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693400" cy="6121400"/>
  <p:notesSz cx="10693400" cy="6121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97634"/>
            <a:ext cx="9089390" cy="1285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427984"/>
            <a:ext cx="7485380" cy="153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407922"/>
            <a:ext cx="4651629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91"/>
            <a:ext cx="10691808" cy="61198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244856"/>
            <a:ext cx="9624060" cy="979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407922"/>
            <a:ext cx="9624060" cy="40401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5692902"/>
            <a:ext cx="3421888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5692902"/>
            <a:ext cx="2459482" cy="306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Relationship Id="rId25" Type="http://schemas.openxmlformats.org/officeDocument/2006/relationships/image" Target="../media/image5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67.png"/><Relationship Id="rId18" Type="http://schemas.openxmlformats.org/officeDocument/2006/relationships/image" Target="../media/image68.png"/><Relationship Id="rId19" Type="http://schemas.openxmlformats.org/officeDocument/2006/relationships/image" Target="../media/image6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jpg"/><Relationship Id="rId9" Type="http://schemas.openxmlformats.org/officeDocument/2006/relationships/image" Target="../media/image77.jpg"/><Relationship Id="rId10" Type="http://schemas.openxmlformats.org/officeDocument/2006/relationships/image" Target="../media/image78.png"/><Relationship Id="rId11" Type="http://schemas.openxmlformats.org/officeDocument/2006/relationships/image" Target="../media/image79.png"/><Relationship Id="rId12" Type="http://schemas.openxmlformats.org/officeDocument/2006/relationships/image" Target="../media/image80.png"/><Relationship Id="rId13" Type="http://schemas.openxmlformats.org/officeDocument/2006/relationships/image" Target="../media/image81.png"/><Relationship Id="rId14" Type="http://schemas.openxmlformats.org/officeDocument/2006/relationships/image" Target="../media/image21.png"/><Relationship Id="rId15" Type="http://schemas.openxmlformats.org/officeDocument/2006/relationships/image" Target="../media/image20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20" Type="http://schemas.openxmlformats.org/officeDocument/2006/relationships/image" Target="../media/image86.png"/><Relationship Id="rId21" Type="http://schemas.openxmlformats.org/officeDocument/2006/relationships/image" Target="../media/image87.jp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Relationship Id="rId26" Type="http://schemas.openxmlformats.org/officeDocument/2006/relationships/image" Target="../media/image92.png"/><Relationship Id="rId27" Type="http://schemas.openxmlformats.org/officeDocument/2006/relationships/image" Target="../media/image93.png"/><Relationship Id="rId28" Type="http://schemas.openxmlformats.org/officeDocument/2006/relationships/image" Target="../media/image94.png"/><Relationship Id="rId29" Type="http://schemas.openxmlformats.org/officeDocument/2006/relationships/image" Target="../media/image95.png"/><Relationship Id="rId30" Type="http://schemas.openxmlformats.org/officeDocument/2006/relationships/image" Target="../media/image96.png"/><Relationship Id="rId31" Type="http://schemas.openxmlformats.org/officeDocument/2006/relationships/image" Target="../media/image97.png"/><Relationship Id="rId32" Type="http://schemas.openxmlformats.org/officeDocument/2006/relationships/image" Target="../media/image98.png"/><Relationship Id="rId33" Type="http://schemas.openxmlformats.org/officeDocument/2006/relationships/image" Target="../media/image99.png"/><Relationship Id="rId34" Type="http://schemas.openxmlformats.org/officeDocument/2006/relationships/image" Target="../media/image100.png"/><Relationship Id="rId35" Type="http://schemas.openxmlformats.org/officeDocument/2006/relationships/image" Target="../media/image101.png"/><Relationship Id="rId36" Type="http://schemas.openxmlformats.org/officeDocument/2006/relationships/image" Target="../media/image102.png"/><Relationship Id="rId37" Type="http://schemas.openxmlformats.org/officeDocument/2006/relationships/image" Target="../media/image103.png"/><Relationship Id="rId38" Type="http://schemas.openxmlformats.org/officeDocument/2006/relationships/image" Target="../media/image104.png"/><Relationship Id="rId39" Type="http://schemas.openxmlformats.org/officeDocument/2006/relationships/image" Target="../media/image105.png"/><Relationship Id="rId40" Type="http://schemas.openxmlformats.org/officeDocument/2006/relationships/image" Target="../media/image106.png"/><Relationship Id="rId41" Type="http://schemas.openxmlformats.org/officeDocument/2006/relationships/image" Target="../media/image107.png"/><Relationship Id="rId42" Type="http://schemas.openxmlformats.org/officeDocument/2006/relationships/image" Target="../media/image108.png"/><Relationship Id="rId43" Type="http://schemas.openxmlformats.org/officeDocument/2006/relationships/image" Target="../media/image109.png"/><Relationship Id="rId44" Type="http://schemas.openxmlformats.org/officeDocument/2006/relationships/image" Target="../media/image110.png"/><Relationship Id="rId45" Type="http://schemas.openxmlformats.org/officeDocument/2006/relationships/image" Target="../media/image111.png"/><Relationship Id="rId46" Type="http://schemas.openxmlformats.org/officeDocument/2006/relationships/image" Target="../media/image112.png"/><Relationship Id="rId47" Type="http://schemas.openxmlformats.org/officeDocument/2006/relationships/image" Target="../media/image113.png"/><Relationship Id="rId48" Type="http://schemas.openxmlformats.org/officeDocument/2006/relationships/image" Target="../media/image114.png"/><Relationship Id="rId49" Type="http://schemas.openxmlformats.org/officeDocument/2006/relationships/image" Target="../media/image115.png"/><Relationship Id="rId50" Type="http://schemas.openxmlformats.org/officeDocument/2006/relationships/image" Target="../media/image116.png"/><Relationship Id="rId51" Type="http://schemas.openxmlformats.org/officeDocument/2006/relationships/image" Target="../media/image117.png"/><Relationship Id="rId52" Type="http://schemas.openxmlformats.org/officeDocument/2006/relationships/image" Target="../media/image118.png"/><Relationship Id="rId53" Type="http://schemas.openxmlformats.org/officeDocument/2006/relationships/image" Target="../media/image119.png"/><Relationship Id="rId54" Type="http://schemas.openxmlformats.org/officeDocument/2006/relationships/image" Target="../media/image120.jpg"/><Relationship Id="rId55" Type="http://schemas.openxmlformats.org/officeDocument/2006/relationships/image" Target="../media/image121.png"/><Relationship Id="rId56" Type="http://schemas.openxmlformats.org/officeDocument/2006/relationships/image" Target="../media/image1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90663" y="1205392"/>
            <a:ext cx="3481070" cy="786765"/>
          </a:xfrm>
          <a:custGeom>
            <a:avLst/>
            <a:gdLst/>
            <a:ahLst/>
            <a:cxnLst/>
            <a:rect l="l" t="t" r="r" b="b"/>
            <a:pathLst>
              <a:path w="3481070" h="786764">
                <a:moveTo>
                  <a:pt x="1373289" y="208343"/>
                </a:moveTo>
                <a:lnTo>
                  <a:pt x="1367777" y="160667"/>
                </a:lnTo>
                <a:lnTo>
                  <a:pt x="1352092" y="116852"/>
                </a:lnTo>
                <a:lnTo>
                  <a:pt x="1327480" y="78168"/>
                </a:lnTo>
                <a:lnTo>
                  <a:pt x="1295196" y="45872"/>
                </a:lnTo>
                <a:lnTo>
                  <a:pt x="1256512" y="21221"/>
                </a:lnTo>
                <a:lnTo>
                  <a:pt x="1212672" y="5511"/>
                </a:lnTo>
                <a:lnTo>
                  <a:pt x="1164945" y="0"/>
                </a:lnTo>
                <a:lnTo>
                  <a:pt x="23215" y="0"/>
                </a:lnTo>
                <a:lnTo>
                  <a:pt x="14147" y="1803"/>
                </a:lnTo>
                <a:lnTo>
                  <a:pt x="6769" y="6756"/>
                </a:lnTo>
                <a:lnTo>
                  <a:pt x="1816" y="14135"/>
                </a:lnTo>
                <a:lnTo>
                  <a:pt x="0" y="23202"/>
                </a:lnTo>
                <a:lnTo>
                  <a:pt x="1803" y="32169"/>
                </a:lnTo>
                <a:lnTo>
                  <a:pt x="6756" y="39497"/>
                </a:lnTo>
                <a:lnTo>
                  <a:pt x="14135" y="44424"/>
                </a:lnTo>
                <a:lnTo>
                  <a:pt x="23215" y="46228"/>
                </a:lnTo>
                <a:lnTo>
                  <a:pt x="1164945" y="46228"/>
                </a:lnTo>
                <a:lnTo>
                  <a:pt x="1207960" y="52019"/>
                </a:lnTo>
                <a:lnTo>
                  <a:pt x="1246657" y="68376"/>
                </a:lnTo>
                <a:lnTo>
                  <a:pt x="1279486" y="93726"/>
                </a:lnTo>
                <a:lnTo>
                  <a:pt x="1304874" y="126542"/>
                </a:lnTo>
                <a:lnTo>
                  <a:pt x="1321244" y="165265"/>
                </a:lnTo>
                <a:lnTo>
                  <a:pt x="1327061" y="208343"/>
                </a:lnTo>
                <a:lnTo>
                  <a:pt x="1321244" y="251434"/>
                </a:lnTo>
                <a:lnTo>
                  <a:pt x="1304861" y="290182"/>
                </a:lnTo>
                <a:lnTo>
                  <a:pt x="1279474" y="323049"/>
                </a:lnTo>
                <a:lnTo>
                  <a:pt x="1246644" y="348449"/>
                </a:lnTo>
                <a:lnTo>
                  <a:pt x="1207947" y="364832"/>
                </a:lnTo>
                <a:lnTo>
                  <a:pt x="1164945" y="370636"/>
                </a:lnTo>
                <a:lnTo>
                  <a:pt x="23215" y="370636"/>
                </a:lnTo>
                <a:lnTo>
                  <a:pt x="14147" y="372452"/>
                </a:lnTo>
                <a:lnTo>
                  <a:pt x="6769" y="377393"/>
                </a:lnTo>
                <a:lnTo>
                  <a:pt x="1816" y="384708"/>
                </a:lnTo>
                <a:lnTo>
                  <a:pt x="0" y="393661"/>
                </a:lnTo>
                <a:lnTo>
                  <a:pt x="0" y="763003"/>
                </a:lnTo>
                <a:lnTo>
                  <a:pt x="1803" y="772071"/>
                </a:lnTo>
                <a:lnTo>
                  <a:pt x="6756" y="779449"/>
                </a:lnTo>
                <a:lnTo>
                  <a:pt x="14135" y="784402"/>
                </a:lnTo>
                <a:lnTo>
                  <a:pt x="23215" y="786218"/>
                </a:lnTo>
                <a:lnTo>
                  <a:pt x="32181" y="784402"/>
                </a:lnTo>
                <a:lnTo>
                  <a:pt x="39497" y="779449"/>
                </a:lnTo>
                <a:lnTo>
                  <a:pt x="44424" y="772071"/>
                </a:lnTo>
                <a:lnTo>
                  <a:pt x="46240" y="763003"/>
                </a:lnTo>
                <a:lnTo>
                  <a:pt x="46240" y="416877"/>
                </a:lnTo>
                <a:lnTo>
                  <a:pt x="1164945" y="416877"/>
                </a:lnTo>
                <a:lnTo>
                  <a:pt x="1212672" y="411353"/>
                </a:lnTo>
                <a:lnTo>
                  <a:pt x="1256512" y="395643"/>
                </a:lnTo>
                <a:lnTo>
                  <a:pt x="1295196" y="370992"/>
                </a:lnTo>
                <a:lnTo>
                  <a:pt x="1327480" y="338670"/>
                </a:lnTo>
                <a:lnTo>
                  <a:pt x="1352092" y="299948"/>
                </a:lnTo>
                <a:lnTo>
                  <a:pt x="1367777" y="256082"/>
                </a:lnTo>
                <a:lnTo>
                  <a:pt x="1373289" y="208343"/>
                </a:lnTo>
                <a:close/>
              </a:path>
              <a:path w="3481070" h="786764">
                <a:moveTo>
                  <a:pt x="2175827" y="761555"/>
                </a:moveTo>
                <a:lnTo>
                  <a:pt x="1803488" y="12725"/>
                </a:lnTo>
                <a:lnTo>
                  <a:pt x="1785200" y="101"/>
                </a:lnTo>
                <a:lnTo>
                  <a:pt x="1777466" y="558"/>
                </a:lnTo>
                <a:lnTo>
                  <a:pt x="1770265" y="3683"/>
                </a:lnTo>
                <a:lnTo>
                  <a:pt x="1764652" y="8801"/>
                </a:lnTo>
                <a:lnTo>
                  <a:pt x="1760994" y="15468"/>
                </a:lnTo>
                <a:lnTo>
                  <a:pt x="1759686" y="23215"/>
                </a:lnTo>
                <a:lnTo>
                  <a:pt x="1759686" y="665099"/>
                </a:lnTo>
                <a:lnTo>
                  <a:pt x="1433410" y="12725"/>
                </a:lnTo>
                <a:lnTo>
                  <a:pt x="1427708" y="5562"/>
                </a:lnTo>
                <a:lnTo>
                  <a:pt x="1419987" y="1193"/>
                </a:lnTo>
                <a:lnTo>
                  <a:pt x="1411198" y="12"/>
                </a:lnTo>
                <a:lnTo>
                  <a:pt x="1402334" y="2438"/>
                </a:lnTo>
                <a:lnTo>
                  <a:pt x="1395120" y="8128"/>
                </a:lnTo>
                <a:lnTo>
                  <a:pt x="1390802" y="15862"/>
                </a:lnTo>
                <a:lnTo>
                  <a:pt x="1389672" y="24650"/>
                </a:lnTo>
                <a:lnTo>
                  <a:pt x="1392047" y="33515"/>
                </a:lnTo>
                <a:lnTo>
                  <a:pt x="1761934" y="773480"/>
                </a:lnTo>
                <a:lnTo>
                  <a:pt x="1766608" y="779780"/>
                </a:lnTo>
                <a:lnTo>
                  <a:pt x="1772907" y="784136"/>
                </a:lnTo>
                <a:lnTo>
                  <a:pt x="1780235" y="786193"/>
                </a:lnTo>
                <a:lnTo>
                  <a:pt x="1787956" y="785647"/>
                </a:lnTo>
                <a:lnTo>
                  <a:pt x="1795183" y="782612"/>
                </a:lnTo>
                <a:lnTo>
                  <a:pt x="1800872" y="777481"/>
                </a:lnTo>
                <a:lnTo>
                  <a:pt x="1804593" y="770775"/>
                </a:lnTo>
                <a:lnTo>
                  <a:pt x="1805927" y="763003"/>
                </a:lnTo>
                <a:lnTo>
                  <a:pt x="1805927" y="121119"/>
                </a:lnTo>
                <a:lnTo>
                  <a:pt x="2136127" y="781532"/>
                </a:lnTo>
                <a:lnTo>
                  <a:pt x="2144179" y="786218"/>
                </a:lnTo>
                <a:lnTo>
                  <a:pt x="2156168" y="786218"/>
                </a:lnTo>
                <a:lnTo>
                  <a:pt x="2159724" y="785469"/>
                </a:lnTo>
                <a:lnTo>
                  <a:pt x="2163089" y="783780"/>
                </a:lnTo>
                <a:lnTo>
                  <a:pt x="2170328" y="778078"/>
                </a:lnTo>
                <a:lnTo>
                  <a:pt x="2174697" y="770343"/>
                </a:lnTo>
                <a:lnTo>
                  <a:pt x="2175827" y="761555"/>
                </a:lnTo>
                <a:close/>
              </a:path>
              <a:path w="3481070" h="786764">
                <a:moveTo>
                  <a:pt x="3480943" y="23215"/>
                </a:moveTo>
                <a:lnTo>
                  <a:pt x="3455327" y="12"/>
                </a:lnTo>
                <a:lnTo>
                  <a:pt x="3447961" y="2082"/>
                </a:lnTo>
                <a:lnTo>
                  <a:pt x="3441700" y="6438"/>
                </a:lnTo>
                <a:lnTo>
                  <a:pt x="3437128" y="12725"/>
                </a:lnTo>
                <a:lnTo>
                  <a:pt x="3087827" y="711339"/>
                </a:lnTo>
                <a:lnTo>
                  <a:pt x="2738526" y="12725"/>
                </a:lnTo>
                <a:lnTo>
                  <a:pt x="2733891" y="6464"/>
                </a:lnTo>
                <a:lnTo>
                  <a:pt x="2727629" y="2159"/>
                </a:lnTo>
                <a:lnTo>
                  <a:pt x="2720314" y="101"/>
                </a:lnTo>
                <a:lnTo>
                  <a:pt x="2716834" y="317"/>
                </a:lnTo>
                <a:lnTo>
                  <a:pt x="2715310" y="0"/>
                </a:lnTo>
                <a:lnTo>
                  <a:pt x="1975535" y="0"/>
                </a:lnTo>
                <a:lnTo>
                  <a:pt x="1966455" y="1816"/>
                </a:lnTo>
                <a:lnTo>
                  <a:pt x="1959076" y="6769"/>
                </a:lnTo>
                <a:lnTo>
                  <a:pt x="1954123" y="14135"/>
                </a:lnTo>
                <a:lnTo>
                  <a:pt x="1952320" y="23215"/>
                </a:lnTo>
                <a:lnTo>
                  <a:pt x="1954123" y="32181"/>
                </a:lnTo>
                <a:lnTo>
                  <a:pt x="1959076" y="39497"/>
                </a:lnTo>
                <a:lnTo>
                  <a:pt x="1966455" y="44437"/>
                </a:lnTo>
                <a:lnTo>
                  <a:pt x="1975535" y="46240"/>
                </a:lnTo>
                <a:lnTo>
                  <a:pt x="2322207" y="46240"/>
                </a:lnTo>
                <a:lnTo>
                  <a:pt x="2322207" y="763003"/>
                </a:lnTo>
                <a:lnTo>
                  <a:pt x="2324049" y="772071"/>
                </a:lnTo>
                <a:lnTo>
                  <a:pt x="2329040" y="779449"/>
                </a:lnTo>
                <a:lnTo>
                  <a:pt x="2336419" y="784402"/>
                </a:lnTo>
                <a:lnTo>
                  <a:pt x="2345423" y="786218"/>
                </a:lnTo>
                <a:lnTo>
                  <a:pt x="2354415" y="784402"/>
                </a:lnTo>
                <a:lnTo>
                  <a:pt x="2361806" y="779449"/>
                </a:lnTo>
                <a:lnTo>
                  <a:pt x="2366797" y="772071"/>
                </a:lnTo>
                <a:lnTo>
                  <a:pt x="2368639" y="763003"/>
                </a:lnTo>
                <a:lnTo>
                  <a:pt x="2368639" y="46240"/>
                </a:lnTo>
                <a:lnTo>
                  <a:pt x="2694724" y="46240"/>
                </a:lnTo>
                <a:lnTo>
                  <a:pt x="2694724" y="763003"/>
                </a:lnTo>
                <a:lnTo>
                  <a:pt x="2696540" y="772071"/>
                </a:lnTo>
                <a:lnTo>
                  <a:pt x="2701493" y="779449"/>
                </a:lnTo>
                <a:lnTo>
                  <a:pt x="2708859" y="784402"/>
                </a:lnTo>
                <a:lnTo>
                  <a:pt x="2717939" y="786218"/>
                </a:lnTo>
                <a:lnTo>
                  <a:pt x="2726906" y="784402"/>
                </a:lnTo>
                <a:lnTo>
                  <a:pt x="2734221" y="779449"/>
                </a:lnTo>
                <a:lnTo>
                  <a:pt x="2739161" y="772071"/>
                </a:lnTo>
                <a:lnTo>
                  <a:pt x="2740964" y="763003"/>
                </a:lnTo>
                <a:lnTo>
                  <a:pt x="2740964" y="121119"/>
                </a:lnTo>
                <a:lnTo>
                  <a:pt x="3067240" y="773480"/>
                </a:lnTo>
                <a:lnTo>
                  <a:pt x="3075914" y="782218"/>
                </a:lnTo>
                <a:lnTo>
                  <a:pt x="3087928" y="785139"/>
                </a:lnTo>
                <a:lnTo>
                  <a:pt x="3099930" y="782218"/>
                </a:lnTo>
                <a:lnTo>
                  <a:pt x="3108617" y="773480"/>
                </a:lnTo>
                <a:lnTo>
                  <a:pt x="3434702" y="121119"/>
                </a:lnTo>
                <a:lnTo>
                  <a:pt x="3434702" y="763003"/>
                </a:lnTo>
                <a:lnTo>
                  <a:pt x="3436505" y="772071"/>
                </a:lnTo>
                <a:lnTo>
                  <a:pt x="3441433" y="779449"/>
                </a:lnTo>
                <a:lnTo>
                  <a:pt x="3448761" y="784402"/>
                </a:lnTo>
                <a:lnTo>
                  <a:pt x="3457727" y="786218"/>
                </a:lnTo>
                <a:lnTo>
                  <a:pt x="3466795" y="784402"/>
                </a:lnTo>
                <a:lnTo>
                  <a:pt x="3474174" y="779449"/>
                </a:lnTo>
                <a:lnTo>
                  <a:pt x="3479127" y="772071"/>
                </a:lnTo>
                <a:lnTo>
                  <a:pt x="3480943" y="763003"/>
                </a:lnTo>
                <a:lnTo>
                  <a:pt x="3480943" y="2321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667" y="2184300"/>
            <a:ext cx="99457" cy="11849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314803" y="2250310"/>
            <a:ext cx="16510" cy="52069"/>
          </a:xfrm>
          <a:custGeom>
            <a:avLst/>
            <a:gdLst/>
            <a:ahLst/>
            <a:cxnLst/>
            <a:rect l="l" t="t" r="r" b="b"/>
            <a:pathLst>
              <a:path w="16509" h="52069">
                <a:moveTo>
                  <a:pt x="0" y="52069"/>
                </a:moveTo>
                <a:lnTo>
                  <a:pt x="16351" y="52069"/>
                </a:lnTo>
                <a:lnTo>
                  <a:pt x="16351" y="0"/>
                </a:lnTo>
                <a:lnTo>
                  <a:pt x="0" y="0"/>
                </a:lnTo>
                <a:lnTo>
                  <a:pt x="0" y="52069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314793" y="2184270"/>
            <a:ext cx="99060" cy="118110"/>
          </a:xfrm>
          <a:custGeom>
            <a:avLst/>
            <a:gdLst/>
            <a:ahLst/>
            <a:cxnLst/>
            <a:rect l="l" t="t" r="r" b="b"/>
            <a:pathLst>
              <a:path w="99059" h="118110">
                <a:moveTo>
                  <a:pt x="98653" y="0"/>
                </a:moveTo>
                <a:lnTo>
                  <a:pt x="82308" y="0"/>
                </a:lnTo>
                <a:lnTo>
                  <a:pt x="82308" y="50800"/>
                </a:lnTo>
                <a:lnTo>
                  <a:pt x="16357" y="50800"/>
                </a:lnTo>
                <a:lnTo>
                  <a:pt x="16357" y="0"/>
                </a:lnTo>
                <a:lnTo>
                  <a:pt x="0" y="0"/>
                </a:lnTo>
                <a:lnTo>
                  <a:pt x="0" y="50800"/>
                </a:lnTo>
                <a:lnTo>
                  <a:pt x="0" y="66040"/>
                </a:lnTo>
                <a:lnTo>
                  <a:pt x="82308" y="66040"/>
                </a:lnTo>
                <a:lnTo>
                  <a:pt x="82308" y="118110"/>
                </a:lnTo>
                <a:lnTo>
                  <a:pt x="98653" y="118110"/>
                </a:lnTo>
                <a:lnTo>
                  <a:pt x="98653" y="66040"/>
                </a:lnTo>
                <a:lnTo>
                  <a:pt x="98653" y="50800"/>
                </a:lnTo>
                <a:lnTo>
                  <a:pt x="9865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1777" y="2184300"/>
            <a:ext cx="127876" cy="14986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8137" y="2184300"/>
            <a:ext cx="115545" cy="17827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47261" y="2181618"/>
            <a:ext cx="104820" cy="124124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2146452" y="2184270"/>
            <a:ext cx="92710" cy="118110"/>
          </a:xfrm>
          <a:custGeom>
            <a:avLst/>
            <a:gdLst/>
            <a:ahLst/>
            <a:cxnLst/>
            <a:rect l="l" t="t" r="r" b="b"/>
            <a:pathLst>
              <a:path w="92710" h="118110">
                <a:moveTo>
                  <a:pt x="92227" y="0"/>
                </a:moveTo>
                <a:lnTo>
                  <a:pt x="0" y="0"/>
                </a:lnTo>
                <a:lnTo>
                  <a:pt x="0" y="15240"/>
                </a:lnTo>
                <a:lnTo>
                  <a:pt x="37807" y="15240"/>
                </a:lnTo>
                <a:lnTo>
                  <a:pt x="37807" y="118110"/>
                </a:lnTo>
                <a:lnTo>
                  <a:pt x="54152" y="118110"/>
                </a:lnTo>
                <a:lnTo>
                  <a:pt x="54152" y="15240"/>
                </a:lnTo>
                <a:lnTo>
                  <a:pt x="92227" y="15240"/>
                </a:lnTo>
                <a:lnTo>
                  <a:pt x="9222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47812" y="2181887"/>
            <a:ext cx="120636" cy="17988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4814" y="2184300"/>
            <a:ext cx="99457" cy="11849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8950" y="2184300"/>
            <a:ext cx="99457" cy="118493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1016808" y="4751406"/>
            <a:ext cx="371475" cy="100330"/>
            <a:chOff x="1016808" y="4751406"/>
            <a:chExt cx="371475" cy="100330"/>
          </a:xfrm>
        </p:grpSpPr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6808" y="4753044"/>
              <a:ext cx="74714" cy="6578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129219" y="4751406"/>
              <a:ext cx="62865" cy="69215"/>
            </a:xfrm>
            <a:custGeom>
              <a:avLst/>
              <a:gdLst/>
              <a:ahLst/>
              <a:cxnLst/>
              <a:rect l="l" t="t" r="r" b="b"/>
              <a:pathLst>
                <a:path w="62865" h="69214">
                  <a:moveTo>
                    <a:pt x="42217" y="0"/>
                  </a:moveTo>
                  <a:lnTo>
                    <a:pt x="26837" y="0"/>
                  </a:lnTo>
                  <a:lnTo>
                    <a:pt x="21131" y="1536"/>
                  </a:lnTo>
                  <a:lnTo>
                    <a:pt x="11012" y="7689"/>
                  </a:lnTo>
                  <a:lnTo>
                    <a:pt x="7066" y="11832"/>
                  </a:lnTo>
                  <a:lnTo>
                    <a:pt x="1410" y="22251"/>
                  </a:lnTo>
                  <a:lnTo>
                    <a:pt x="0" y="28028"/>
                  </a:lnTo>
                  <a:lnTo>
                    <a:pt x="0" y="41126"/>
                  </a:lnTo>
                  <a:lnTo>
                    <a:pt x="27385" y="69058"/>
                  </a:lnTo>
                  <a:lnTo>
                    <a:pt x="33933" y="69058"/>
                  </a:lnTo>
                  <a:lnTo>
                    <a:pt x="41029" y="68435"/>
                  </a:lnTo>
                  <a:lnTo>
                    <a:pt x="47587" y="66564"/>
                  </a:lnTo>
                  <a:lnTo>
                    <a:pt x="53606" y="63448"/>
                  </a:lnTo>
                  <a:lnTo>
                    <a:pt x="57218" y="60573"/>
                  </a:lnTo>
                  <a:lnTo>
                    <a:pt x="27431" y="60573"/>
                  </a:lnTo>
                  <a:lnTo>
                    <a:pt x="21927" y="58564"/>
                  </a:lnTo>
                  <a:lnTo>
                    <a:pt x="12599" y="50529"/>
                  </a:lnTo>
                  <a:lnTo>
                    <a:pt x="9921" y="45097"/>
                  </a:lnTo>
                  <a:lnTo>
                    <a:pt x="9226" y="38249"/>
                  </a:lnTo>
                  <a:lnTo>
                    <a:pt x="61912" y="38249"/>
                  </a:lnTo>
                  <a:lnTo>
                    <a:pt x="62210" y="35967"/>
                  </a:lnTo>
                  <a:lnTo>
                    <a:pt x="62359" y="33832"/>
                  </a:lnTo>
                  <a:lnTo>
                    <a:pt x="62359" y="30210"/>
                  </a:lnTo>
                  <a:lnTo>
                    <a:pt x="9373" y="30210"/>
                  </a:lnTo>
                  <a:lnTo>
                    <a:pt x="10368" y="23662"/>
                  </a:lnTo>
                  <a:lnTo>
                    <a:pt x="13046" y="18406"/>
                  </a:lnTo>
                  <a:lnTo>
                    <a:pt x="21776" y="10468"/>
                  </a:lnTo>
                  <a:lnTo>
                    <a:pt x="26984" y="8484"/>
                  </a:lnTo>
                  <a:lnTo>
                    <a:pt x="54414" y="8484"/>
                  </a:lnTo>
                  <a:lnTo>
                    <a:pt x="49338" y="2876"/>
                  </a:lnTo>
                  <a:lnTo>
                    <a:pt x="42217" y="0"/>
                  </a:lnTo>
                  <a:close/>
                </a:path>
                <a:path w="62865" h="69214">
                  <a:moveTo>
                    <a:pt x="53877" y="52538"/>
                  </a:moveTo>
                  <a:lnTo>
                    <a:pt x="51194" y="55217"/>
                  </a:lnTo>
                  <a:lnTo>
                    <a:pt x="48294" y="57224"/>
                  </a:lnTo>
                  <a:lnTo>
                    <a:pt x="42044" y="59903"/>
                  </a:lnTo>
                  <a:lnTo>
                    <a:pt x="38249" y="60573"/>
                  </a:lnTo>
                  <a:lnTo>
                    <a:pt x="57218" y="60573"/>
                  </a:lnTo>
                  <a:lnTo>
                    <a:pt x="59086" y="59086"/>
                  </a:lnTo>
                  <a:lnTo>
                    <a:pt x="53877" y="52538"/>
                  </a:lnTo>
                  <a:close/>
                </a:path>
                <a:path w="62865" h="69214">
                  <a:moveTo>
                    <a:pt x="54414" y="8484"/>
                  </a:moveTo>
                  <a:lnTo>
                    <a:pt x="39091" y="8484"/>
                  </a:lnTo>
                  <a:lnTo>
                    <a:pt x="44024" y="10468"/>
                  </a:lnTo>
                  <a:lnTo>
                    <a:pt x="51296" y="18032"/>
                  </a:lnTo>
                  <a:lnTo>
                    <a:pt x="53229" y="23368"/>
                  </a:lnTo>
                  <a:lnTo>
                    <a:pt x="53367" y="28028"/>
                  </a:lnTo>
                  <a:lnTo>
                    <a:pt x="53431" y="30210"/>
                  </a:lnTo>
                  <a:lnTo>
                    <a:pt x="62359" y="30210"/>
                  </a:lnTo>
                  <a:lnTo>
                    <a:pt x="62359" y="22251"/>
                  </a:lnTo>
                  <a:lnTo>
                    <a:pt x="61108" y="18406"/>
                  </a:lnTo>
                  <a:lnTo>
                    <a:pt x="59756" y="14385"/>
                  </a:lnTo>
                  <a:lnTo>
                    <a:pt x="54414" y="8484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3147" y="4751704"/>
              <a:ext cx="66974" cy="99863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336925" y="4753044"/>
              <a:ext cx="51435" cy="66040"/>
            </a:xfrm>
            <a:custGeom>
              <a:avLst/>
              <a:gdLst/>
              <a:ahLst/>
              <a:cxnLst/>
              <a:rect l="l" t="t" r="r" b="b"/>
              <a:pathLst>
                <a:path w="51434" h="66039">
                  <a:moveTo>
                    <a:pt x="51198" y="0"/>
                  </a:moveTo>
                  <a:lnTo>
                    <a:pt x="42119" y="0"/>
                  </a:lnTo>
                  <a:lnTo>
                    <a:pt x="42119" y="31402"/>
                  </a:lnTo>
                  <a:lnTo>
                    <a:pt x="39639" y="32791"/>
                  </a:lnTo>
                  <a:lnTo>
                    <a:pt x="37082" y="33781"/>
                  </a:lnTo>
                  <a:lnTo>
                    <a:pt x="31827" y="34973"/>
                  </a:lnTo>
                  <a:lnTo>
                    <a:pt x="28825" y="35272"/>
                  </a:lnTo>
                  <a:lnTo>
                    <a:pt x="19893" y="35272"/>
                  </a:lnTo>
                  <a:lnTo>
                    <a:pt x="15778" y="34156"/>
                  </a:lnTo>
                  <a:lnTo>
                    <a:pt x="10417" y="29692"/>
                  </a:lnTo>
                  <a:lnTo>
                    <a:pt x="9079" y="26045"/>
                  </a:lnTo>
                  <a:lnTo>
                    <a:pt x="9079" y="0"/>
                  </a:lnTo>
                  <a:lnTo>
                    <a:pt x="0" y="0"/>
                  </a:lnTo>
                  <a:lnTo>
                    <a:pt x="0" y="28475"/>
                  </a:lnTo>
                  <a:lnTo>
                    <a:pt x="2084" y="34206"/>
                  </a:lnTo>
                  <a:lnTo>
                    <a:pt x="10417" y="41846"/>
                  </a:lnTo>
                  <a:lnTo>
                    <a:pt x="16473" y="43754"/>
                  </a:lnTo>
                  <a:lnTo>
                    <a:pt x="30560" y="43754"/>
                  </a:lnTo>
                  <a:lnTo>
                    <a:pt x="36464" y="42414"/>
                  </a:lnTo>
                  <a:lnTo>
                    <a:pt x="42119" y="39737"/>
                  </a:lnTo>
                  <a:lnTo>
                    <a:pt x="42119" y="65782"/>
                  </a:lnTo>
                  <a:lnTo>
                    <a:pt x="51198" y="65782"/>
                  </a:lnTo>
                  <a:lnTo>
                    <a:pt x="51198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016812" y="4899902"/>
            <a:ext cx="826769" cy="85090"/>
            <a:chOff x="1016812" y="4899902"/>
            <a:chExt cx="826769" cy="85090"/>
          </a:xfrm>
        </p:grpSpPr>
        <p:sp>
          <p:nvSpPr>
            <p:cNvPr id="19" name="object 19" descr=""/>
            <p:cNvSpPr/>
            <p:nvPr/>
          </p:nvSpPr>
          <p:spPr>
            <a:xfrm>
              <a:off x="1016812" y="4901540"/>
              <a:ext cx="52069" cy="66040"/>
            </a:xfrm>
            <a:custGeom>
              <a:avLst/>
              <a:gdLst/>
              <a:ahLst/>
              <a:cxnLst/>
              <a:rect l="l" t="t" r="r" b="b"/>
              <a:pathLst>
                <a:path w="52069" h="66039">
                  <a:moveTo>
                    <a:pt x="48517" y="0"/>
                  </a:moveTo>
                  <a:lnTo>
                    <a:pt x="37504" y="0"/>
                  </a:lnTo>
                  <a:lnTo>
                    <a:pt x="9079" y="28872"/>
                  </a:lnTo>
                  <a:lnTo>
                    <a:pt x="9079" y="0"/>
                  </a:lnTo>
                  <a:lnTo>
                    <a:pt x="0" y="0"/>
                  </a:lnTo>
                  <a:lnTo>
                    <a:pt x="0" y="65782"/>
                  </a:lnTo>
                  <a:lnTo>
                    <a:pt x="9079" y="65782"/>
                  </a:lnTo>
                  <a:lnTo>
                    <a:pt x="9079" y="35272"/>
                  </a:lnTo>
                  <a:lnTo>
                    <a:pt x="40182" y="65782"/>
                  </a:lnTo>
                  <a:lnTo>
                    <a:pt x="51494" y="65782"/>
                  </a:lnTo>
                  <a:lnTo>
                    <a:pt x="51494" y="65037"/>
                  </a:lnTo>
                  <a:lnTo>
                    <a:pt x="17261" y="31849"/>
                  </a:lnTo>
                  <a:lnTo>
                    <a:pt x="48517" y="445"/>
                  </a:lnTo>
                  <a:lnTo>
                    <a:pt x="4851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5883" y="4899902"/>
              <a:ext cx="68162" cy="69058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192809" y="4899911"/>
              <a:ext cx="360680" cy="69215"/>
            </a:xfrm>
            <a:custGeom>
              <a:avLst/>
              <a:gdLst/>
              <a:ahLst/>
              <a:cxnLst/>
              <a:rect l="l" t="t" r="r" b="b"/>
              <a:pathLst>
                <a:path w="360680" h="69214">
                  <a:moveTo>
                    <a:pt x="62801" y="1638"/>
                  </a:moveTo>
                  <a:lnTo>
                    <a:pt x="20243" y="1638"/>
                  </a:lnTo>
                  <a:lnTo>
                    <a:pt x="16814" y="44056"/>
                  </a:lnTo>
                  <a:lnTo>
                    <a:pt x="15252" y="49809"/>
                  </a:lnTo>
                  <a:lnTo>
                    <a:pt x="10198" y="57353"/>
                  </a:lnTo>
                  <a:lnTo>
                    <a:pt x="5956" y="59524"/>
                  </a:lnTo>
                  <a:lnTo>
                    <a:pt x="0" y="60121"/>
                  </a:lnTo>
                  <a:lnTo>
                    <a:pt x="1041" y="68313"/>
                  </a:lnTo>
                  <a:lnTo>
                    <a:pt x="28422" y="10121"/>
                  </a:lnTo>
                  <a:lnTo>
                    <a:pt x="53733" y="10121"/>
                  </a:lnTo>
                  <a:lnTo>
                    <a:pt x="53733" y="67411"/>
                  </a:lnTo>
                  <a:lnTo>
                    <a:pt x="62801" y="67411"/>
                  </a:lnTo>
                  <a:lnTo>
                    <a:pt x="62801" y="1638"/>
                  </a:lnTo>
                  <a:close/>
                </a:path>
                <a:path w="360680" h="69214">
                  <a:moveTo>
                    <a:pt x="162420" y="1638"/>
                  </a:moveTo>
                  <a:lnTo>
                    <a:pt x="119849" y="1638"/>
                  </a:lnTo>
                  <a:lnTo>
                    <a:pt x="116433" y="44056"/>
                  </a:lnTo>
                  <a:lnTo>
                    <a:pt x="114871" y="49809"/>
                  </a:lnTo>
                  <a:lnTo>
                    <a:pt x="109804" y="57353"/>
                  </a:lnTo>
                  <a:lnTo>
                    <a:pt x="105562" y="59524"/>
                  </a:lnTo>
                  <a:lnTo>
                    <a:pt x="99618" y="60121"/>
                  </a:lnTo>
                  <a:lnTo>
                    <a:pt x="100660" y="68313"/>
                  </a:lnTo>
                  <a:lnTo>
                    <a:pt x="128041" y="10121"/>
                  </a:lnTo>
                  <a:lnTo>
                    <a:pt x="153339" y="10121"/>
                  </a:lnTo>
                  <a:lnTo>
                    <a:pt x="153339" y="67411"/>
                  </a:lnTo>
                  <a:lnTo>
                    <a:pt x="162420" y="67411"/>
                  </a:lnTo>
                  <a:lnTo>
                    <a:pt x="162420" y="1638"/>
                  </a:lnTo>
                  <a:close/>
                </a:path>
                <a:path w="360680" h="69214">
                  <a:moveTo>
                    <a:pt x="267246" y="22250"/>
                  </a:moveTo>
                  <a:lnTo>
                    <a:pt x="265988" y="18402"/>
                  </a:lnTo>
                  <a:lnTo>
                    <a:pt x="264642" y="14376"/>
                  </a:lnTo>
                  <a:lnTo>
                    <a:pt x="259295" y="8483"/>
                  </a:lnTo>
                  <a:lnTo>
                    <a:pt x="258318" y="7404"/>
                  </a:lnTo>
                  <a:lnTo>
                    <a:pt x="258318" y="30213"/>
                  </a:lnTo>
                  <a:lnTo>
                    <a:pt x="214261" y="30213"/>
                  </a:lnTo>
                  <a:lnTo>
                    <a:pt x="248907" y="10464"/>
                  </a:lnTo>
                  <a:lnTo>
                    <a:pt x="258241" y="28028"/>
                  </a:lnTo>
                  <a:lnTo>
                    <a:pt x="258318" y="30213"/>
                  </a:lnTo>
                  <a:lnTo>
                    <a:pt x="258318" y="7404"/>
                  </a:lnTo>
                  <a:lnTo>
                    <a:pt x="254215" y="2870"/>
                  </a:lnTo>
                  <a:lnTo>
                    <a:pt x="247103" y="0"/>
                  </a:lnTo>
                  <a:lnTo>
                    <a:pt x="231724" y="0"/>
                  </a:lnTo>
                  <a:lnTo>
                    <a:pt x="204876" y="28028"/>
                  </a:lnTo>
                  <a:lnTo>
                    <a:pt x="204876" y="41122"/>
                  </a:lnTo>
                  <a:lnTo>
                    <a:pt x="232270" y="69049"/>
                  </a:lnTo>
                  <a:lnTo>
                    <a:pt x="238810" y="69049"/>
                  </a:lnTo>
                  <a:lnTo>
                    <a:pt x="245910" y="68427"/>
                  </a:lnTo>
                  <a:lnTo>
                    <a:pt x="252463" y="66560"/>
                  </a:lnTo>
                  <a:lnTo>
                    <a:pt x="258483" y="63449"/>
                  </a:lnTo>
                  <a:lnTo>
                    <a:pt x="262102" y="60566"/>
                  </a:lnTo>
                  <a:lnTo>
                    <a:pt x="263969" y="59080"/>
                  </a:lnTo>
                  <a:lnTo>
                    <a:pt x="258762" y="52539"/>
                  </a:lnTo>
                  <a:lnTo>
                    <a:pt x="256082" y="55219"/>
                  </a:lnTo>
                  <a:lnTo>
                    <a:pt x="253174" y="57226"/>
                  </a:lnTo>
                  <a:lnTo>
                    <a:pt x="246926" y="59905"/>
                  </a:lnTo>
                  <a:lnTo>
                    <a:pt x="243128" y="60566"/>
                  </a:lnTo>
                  <a:lnTo>
                    <a:pt x="232308" y="60566"/>
                  </a:lnTo>
                  <a:lnTo>
                    <a:pt x="226809" y="58559"/>
                  </a:lnTo>
                  <a:lnTo>
                    <a:pt x="217487" y="50520"/>
                  </a:lnTo>
                  <a:lnTo>
                    <a:pt x="214807" y="45097"/>
                  </a:lnTo>
                  <a:lnTo>
                    <a:pt x="214109" y="38252"/>
                  </a:lnTo>
                  <a:lnTo>
                    <a:pt x="266788" y="38252"/>
                  </a:lnTo>
                  <a:lnTo>
                    <a:pt x="267093" y="35966"/>
                  </a:lnTo>
                  <a:lnTo>
                    <a:pt x="267246" y="33832"/>
                  </a:lnTo>
                  <a:lnTo>
                    <a:pt x="267246" y="30213"/>
                  </a:lnTo>
                  <a:lnTo>
                    <a:pt x="267246" y="22250"/>
                  </a:lnTo>
                  <a:close/>
                </a:path>
                <a:path w="360680" h="69214">
                  <a:moveTo>
                    <a:pt x="360299" y="66675"/>
                  </a:moveTo>
                  <a:lnTo>
                    <a:pt x="326072" y="33489"/>
                  </a:lnTo>
                  <a:lnTo>
                    <a:pt x="357327" y="2082"/>
                  </a:lnTo>
                  <a:lnTo>
                    <a:pt x="357327" y="1638"/>
                  </a:lnTo>
                  <a:lnTo>
                    <a:pt x="346316" y="1638"/>
                  </a:lnTo>
                  <a:lnTo>
                    <a:pt x="317893" y="30505"/>
                  </a:lnTo>
                  <a:lnTo>
                    <a:pt x="317893" y="1638"/>
                  </a:lnTo>
                  <a:lnTo>
                    <a:pt x="308813" y="1638"/>
                  </a:lnTo>
                  <a:lnTo>
                    <a:pt x="308813" y="67411"/>
                  </a:lnTo>
                  <a:lnTo>
                    <a:pt x="317893" y="67411"/>
                  </a:lnTo>
                  <a:lnTo>
                    <a:pt x="317893" y="36906"/>
                  </a:lnTo>
                  <a:lnTo>
                    <a:pt x="348996" y="67411"/>
                  </a:lnTo>
                  <a:lnTo>
                    <a:pt x="360299" y="67411"/>
                  </a:lnTo>
                  <a:lnTo>
                    <a:pt x="360299" y="6667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220" y="4901540"/>
              <a:ext cx="63846" cy="8319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692808" y="4901549"/>
              <a:ext cx="150495" cy="66040"/>
            </a:xfrm>
            <a:custGeom>
              <a:avLst/>
              <a:gdLst/>
              <a:ahLst/>
              <a:cxnLst/>
              <a:rect l="l" t="t" r="r" b="b"/>
              <a:pathLst>
                <a:path w="150494" h="66039">
                  <a:moveTo>
                    <a:pt x="55206" y="0"/>
                  </a:moveTo>
                  <a:lnTo>
                    <a:pt x="51943" y="0"/>
                  </a:lnTo>
                  <a:lnTo>
                    <a:pt x="12839" y="42913"/>
                  </a:lnTo>
                  <a:lnTo>
                    <a:pt x="8775" y="47777"/>
                  </a:lnTo>
                  <a:lnTo>
                    <a:pt x="9080" y="41071"/>
                  </a:lnTo>
                  <a:lnTo>
                    <a:pt x="9080" y="0"/>
                  </a:lnTo>
                  <a:lnTo>
                    <a:pt x="0" y="0"/>
                  </a:lnTo>
                  <a:lnTo>
                    <a:pt x="0" y="65773"/>
                  </a:lnTo>
                  <a:lnTo>
                    <a:pt x="3263" y="65773"/>
                  </a:lnTo>
                  <a:lnTo>
                    <a:pt x="42011" y="23266"/>
                  </a:lnTo>
                  <a:lnTo>
                    <a:pt x="46278" y="18008"/>
                  </a:lnTo>
                  <a:lnTo>
                    <a:pt x="46177" y="19697"/>
                  </a:lnTo>
                  <a:lnTo>
                    <a:pt x="46139" y="65773"/>
                  </a:lnTo>
                  <a:lnTo>
                    <a:pt x="55206" y="65773"/>
                  </a:lnTo>
                  <a:lnTo>
                    <a:pt x="55206" y="0"/>
                  </a:lnTo>
                  <a:close/>
                </a:path>
                <a:path w="150494" h="66039">
                  <a:moveTo>
                    <a:pt x="150355" y="0"/>
                  </a:moveTo>
                  <a:lnTo>
                    <a:pt x="141274" y="0"/>
                  </a:lnTo>
                  <a:lnTo>
                    <a:pt x="141274" y="8178"/>
                  </a:lnTo>
                  <a:lnTo>
                    <a:pt x="141274" y="32588"/>
                  </a:lnTo>
                  <a:lnTo>
                    <a:pt x="118706" y="32588"/>
                  </a:lnTo>
                  <a:lnTo>
                    <a:pt x="115112" y="31521"/>
                  </a:lnTo>
                  <a:lnTo>
                    <a:pt x="110439" y="27254"/>
                  </a:lnTo>
                  <a:lnTo>
                    <a:pt x="109283" y="24307"/>
                  </a:lnTo>
                  <a:lnTo>
                    <a:pt x="109283" y="16662"/>
                  </a:lnTo>
                  <a:lnTo>
                    <a:pt x="110439" y="13639"/>
                  </a:lnTo>
                  <a:lnTo>
                    <a:pt x="115112" y="9271"/>
                  </a:lnTo>
                  <a:lnTo>
                    <a:pt x="118706" y="8178"/>
                  </a:lnTo>
                  <a:lnTo>
                    <a:pt x="141274" y="8178"/>
                  </a:lnTo>
                  <a:lnTo>
                    <a:pt x="141274" y="0"/>
                  </a:lnTo>
                  <a:lnTo>
                    <a:pt x="116268" y="0"/>
                  </a:lnTo>
                  <a:lnTo>
                    <a:pt x="110617" y="1803"/>
                  </a:lnTo>
                  <a:lnTo>
                    <a:pt x="102285" y="9055"/>
                  </a:lnTo>
                  <a:lnTo>
                    <a:pt x="100203" y="14084"/>
                  </a:lnTo>
                  <a:lnTo>
                    <a:pt x="100203" y="25400"/>
                  </a:lnTo>
                  <a:lnTo>
                    <a:pt x="101485" y="29464"/>
                  </a:lnTo>
                  <a:lnTo>
                    <a:pt x="106654" y="36017"/>
                  </a:lnTo>
                  <a:lnTo>
                    <a:pt x="110274" y="38252"/>
                  </a:lnTo>
                  <a:lnTo>
                    <a:pt x="114935" y="39433"/>
                  </a:lnTo>
                  <a:lnTo>
                    <a:pt x="95440" y="65036"/>
                  </a:lnTo>
                  <a:lnTo>
                    <a:pt x="95440" y="65773"/>
                  </a:lnTo>
                  <a:lnTo>
                    <a:pt x="105854" y="65773"/>
                  </a:lnTo>
                  <a:lnTo>
                    <a:pt x="124752" y="40474"/>
                  </a:lnTo>
                  <a:lnTo>
                    <a:pt x="141274" y="40474"/>
                  </a:lnTo>
                  <a:lnTo>
                    <a:pt x="141274" y="65773"/>
                  </a:lnTo>
                  <a:lnTo>
                    <a:pt x="150355" y="65773"/>
                  </a:lnTo>
                  <a:lnTo>
                    <a:pt x="150355" y="40474"/>
                  </a:lnTo>
                  <a:lnTo>
                    <a:pt x="150355" y="32588"/>
                  </a:lnTo>
                  <a:lnTo>
                    <a:pt x="150355" y="8178"/>
                  </a:lnTo>
                  <a:lnTo>
                    <a:pt x="15035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79470" y="486260"/>
            <a:ext cx="6069330" cy="5393690"/>
            <a:chOff x="4579470" y="486260"/>
            <a:chExt cx="6069330" cy="53936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9470" y="486260"/>
              <a:ext cx="3244240" cy="40015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4765" y="1936459"/>
              <a:ext cx="3943443" cy="394344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6777" y="2108062"/>
              <a:ext cx="1248930" cy="17866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8470" y="1897797"/>
              <a:ext cx="757728" cy="181504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4760" y="306259"/>
            <a:ext cx="3632587" cy="363258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9080" y="4217458"/>
            <a:ext cx="1528829" cy="29015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77967" y="680533"/>
            <a:ext cx="1124719" cy="277178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30686" y="1707512"/>
            <a:ext cx="1528829" cy="290156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4719744" y="4995058"/>
            <a:ext cx="536575" cy="105410"/>
            <a:chOff x="4719744" y="4995058"/>
            <a:chExt cx="536575" cy="105410"/>
          </a:xfrm>
        </p:grpSpPr>
        <p:sp>
          <p:nvSpPr>
            <p:cNvPr id="12" name="object 12" descr=""/>
            <p:cNvSpPr/>
            <p:nvPr/>
          </p:nvSpPr>
          <p:spPr>
            <a:xfrm>
              <a:off x="4719739" y="4997320"/>
              <a:ext cx="125730" cy="100330"/>
            </a:xfrm>
            <a:custGeom>
              <a:avLst/>
              <a:gdLst/>
              <a:ahLst/>
              <a:cxnLst/>
              <a:rect l="l" t="t" r="r" b="b"/>
              <a:pathLst>
                <a:path w="125729" h="100329">
                  <a:moveTo>
                    <a:pt x="125310" y="0"/>
                  </a:moveTo>
                  <a:lnTo>
                    <a:pt x="107759" y="0"/>
                  </a:lnTo>
                  <a:lnTo>
                    <a:pt x="107759" y="85090"/>
                  </a:lnTo>
                  <a:lnTo>
                    <a:pt x="71285" y="85090"/>
                  </a:lnTo>
                  <a:lnTo>
                    <a:pt x="71285" y="0"/>
                  </a:lnTo>
                  <a:lnTo>
                    <a:pt x="54025" y="0"/>
                  </a:lnTo>
                  <a:lnTo>
                    <a:pt x="54025" y="85090"/>
                  </a:lnTo>
                  <a:lnTo>
                    <a:pt x="17564" y="85090"/>
                  </a:lnTo>
                  <a:lnTo>
                    <a:pt x="17564" y="0"/>
                  </a:lnTo>
                  <a:lnTo>
                    <a:pt x="0" y="0"/>
                  </a:lnTo>
                  <a:lnTo>
                    <a:pt x="0" y="85090"/>
                  </a:lnTo>
                  <a:lnTo>
                    <a:pt x="0" y="100330"/>
                  </a:lnTo>
                  <a:lnTo>
                    <a:pt x="125310" y="100330"/>
                  </a:lnTo>
                  <a:lnTo>
                    <a:pt x="125310" y="85090"/>
                  </a:lnTo>
                  <a:lnTo>
                    <a:pt x="12531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65573" y="4995058"/>
              <a:ext cx="105371" cy="10507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91454" y="4996991"/>
              <a:ext cx="80963" cy="10120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98284" y="4996991"/>
              <a:ext cx="65040" cy="10120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83089" y="4996991"/>
              <a:ext cx="72781" cy="101206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4719744" y="5175972"/>
            <a:ext cx="254635" cy="100330"/>
            <a:chOff x="4719744" y="5175972"/>
            <a:chExt cx="254635" cy="100330"/>
          </a:xfrm>
        </p:grpSpPr>
        <p:sp>
          <p:nvSpPr>
            <p:cNvPr id="18" name="object 18" descr=""/>
            <p:cNvSpPr/>
            <p:nvPr/>
          </p:nvSpPr>
          <p:spPr>
            <a:xfrm>
              <a:off x="4719744" y="5176567"/>
              <a:ext cx="54610" cy="67945"/>
            </a:xfrm>
            <a:custGeom>
              <a:avLst/>
              <a:gdLst/>
              <a:ahLst/>
              <a:cxnLst/>
              <a:rect l="l" t="t" r="r" b="b"/>
              <a:pathLst>
                <a:path w="54610" h="67945">
                  <a:moveTo>
                    <a:pt x="37849" y="26192"/>
                  </a:moveTo>
                  <a:lnTo>
                    <a:pt x="23068" y="26192"/>
                  </a:lnTo>
                  <a:lnTo>
                    <a:pt x="15130" y="28252"/>
                  </a:lnTo>
                  <a:lnTo>
                    <a:pt x="3023" y="36489"/>
                  </a:lnTo>
                  <a:lnTo>
                    <a:pt x="0" y="42170"/>
                  </a:lnTo>
                  <a:lnTo>
                    <a:pt x="0" y="55068"/>
                  </a:lnTo>
                  <a:lnTo>
                    <a:pt x="1756" y="59234"/>
                  </a:lnTo>
                  <a:lnTo>
                    <a:pt x="1882" y="59532"/>
                  </a:lnTo>
                  <a:lnTo>
                    <a:pt x="9424" y="66080"/>
                  </a:lnTo>
                  <a:lnTo>
                    <a:pt x="14532" y="67718"/>
                  </a:lnTo>
                  <a:lnTo>
                    <a:pt x="26639" y="67718"/>
                  </a:lnTo>
                  <a:lnTo>
                    <a:pt x="31576" y="66553"/>
                  </a:lnTo>
                  <a:lnTo>
                    <a:pt x="40010" y="61890"/>
                  </a:lnTo>
                  <a:lnTo>
                    <a:pt x="42789" y="59234"/>
                  </a:lnTo>
                  <a:lnTo>
                    <a:pt x="18403" y="59234"/>
                  </a:lnTo>
                  <a:lnTo>
                    <a:pt x="15227" y="58315"/>
                  </a:lnTo>
                  <a:lnTo>
                    <a:pt x="10666" y="54648"/>
                  </a:lnTo>
                  <a:lnTo>
                    <a:pt x="9525" y="52091"/>
                  </a:lnTo>
                  <a:lnTo>
                    <a:pt x="9525" y="44052"/>
                  </a:lnTo>
                  <a:lnTo>
                    <a:pt x="11681" y="40359"/>
                  </a:lnTo>
                  <a:lnTo>
                    <a:pt x="20314" y="35098"/>
                  </a:lnTo>
                  <a:lnTo>
                    <a:pt x="26391" y="33785"/>
                  </a:lnTo>
                  <a:lnTo>
                    <a:pt x="54173" y="33785"/>
                  </a:lnTo>
                  <a:lnTo>
                    <a:pt x="54173" y="26790"/>
                  </a:lnTo>
                  <a:lnTo>
                    <a:pt x="44945" y="26790"/>
                  </a:lnTo>
                  <a:lnTo>
                    <a:pt x="41871" y="26390"/>
                  </a:lnTo>
                  <a:lnTo>
                    <a:pt x="37849" y="26192"/>
                  </a:lnTo>
                  <a:close/>
                </a:path>
                <a:path w="54610" h="67945">
                  <a:moveTo>
                    <a:pt x="54173" y="54648"/>
                  </a:moveTo>
                  <a:lnTo>
                    <a:pt x="45841" y="54648"/>
                  </a:lnTo>
                  <a:lnTo>
                    <a:pt x="47414" y="66080"/>
                  </a:lnTo>
                  <a:lnTo>
                    <a:pt x="47479" y="66553"/>
                  </a:lnTo>
                  <a:lnTo>
                    <a:pt x="54173" y="66553"/>
                  </a:lnTo>
                  <a:lnTo>
                    <a:pt x="54173" y="54648"/>
                  </a:lnTo>
                  <a:close/>
                </a:path>
                <a:path w="54610" h="67945">
                  <a:moveTo>
                    <a:pt x="54173" y="33785"/>
                  </a:moveTo>
                  <a:lnTo>
                    <a:pt x="38199" y="33785"/>
                  </a:lnTo>
                  <a:lnTo>
                    <a:pt x="41770" y="33983"/>
                  </a:lnTo>
                  <a:lnTo>
                    <a:pt x="44945" y="34378"/>
                  </a:lnTo>
                  <a:lnTo>
                    <a:pt x="29221" y="59234"/>
                  </a:lnTo>
                  <a:lnTo>
                    <a:pt x="42789" y="59234"/>
                  </a:lnTo>
                  <a:lnTo>
                    <a:pt x="43357" y="58690"/>
                  </a:lnTo>
                  <a:lnTo>
                    <a:pt x="45822" y="54648"/>
                  </a:lnTo>
                  <a:lnTo>
                    <a:pt x="54173" y="54648"/>
                  </a:lnTo>
                  <a:lnTo>
                    <a:pt x="54173" y="33785"/>
                  </a:lnTo>
                  <a:close/>
                </a:path>
                <a:path w="54610" h="67945">
                  <a:moveTo>
                    <a:pt x="50402" y="8484"/>
                  </a:moveTo>
                  <a:lnTo>
                    <a:pt x="33436" y="8484"/>
                  </a:lnTo>
                  <a:lnTo>
                    <a:pt x="37504" y="9646"/>
                  </a:lnTo>
                  <a:lnTo>
                    <a:pt x="43459" y="14312"/>
                  </a:lnTo>
                  <a:lnTo>
                    <a:pt x="44945" y="17762"/>
                  </a:lnTo>
                  <a:lnTo>
                    <a:pt x="44945" y="26790"/>
                  </a:lnTo>
                  <a:lnTo>
                    <a:pt x="54173" y="26790"/>
                  </a:lnTo>
                  <a:lnTo>
                    <a:pt x="54173" y="15429"/>
                  </a:lnTo>
                  <a:lnTo>
                    <a:pt x="51915" y="9798"/>
                  </a:lnTo>
                  <a:lnTo>
                    <a:pt x="50402" y="8484"/>
                  </a:lnTo>
                  <a:close/>
                </a:path>
                <a:path w="54610" h="67945">
                  <a:moveTo>
                    <a:pt x="36809" y="0"/>
                  </a:moveTo>
                  <a:lnTo>
                    <a:pt x="29170" y="0"/>
                  </a:lnTo>
                  <a:lnTo>
                    <a:pt x="22928" y="390"/>
                  </a:lnTo>
                  <a:lnTo>
                    <a:pt x="16556" y="1562"/>
                  </a:lnTo>
                  <a:lnTo>
                    <a:pt x="10055" y="3515"/>
                  </a:lnTo>
                  <a:lnTo>
                    <a:pt x="3423" y="6249"/>
                  </a:lnTo>
                  <a:lnTo>
                    <a:pt x="6548" y="13989"/>
                  </a:lnTo>
                  <a:lnTo>
                    <a:pt x="14385" y="10321"/>
                  </a:lnTo>
                  <a:lnTo>
                    <a:pt x="21628" y="8484"/>
                  </a:lnTo>
                  <a:lnTo>
                    <a:pt x="50402" y="8484"/>
                  </a:lnTo>
                  <a:lnTo>
                    <a:pt x="42886" y="1958"/>
                  </a:lnTo>
                  <a:lnTo>
                    <a:pt x="3680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07490" y="5175972"/>
              <a:ext cx="166856" cy="99863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5025096" y="5143230"/>
            <a:ext cx="207645" cy="101600"/>
            <a:chOff x="5025096" y="5143230"/>
            <a:chExt cx="207645" cy="101600"/>
          </a:xfrm>
        </p:grpSpPr>
        <p:sp>
          <p:nvSpPr>
            <p:cNvPr id="21" name="object 21" descr=""/>
            <p:cNvSpPr/>
            <p:nvPr/>
          </p:nvSpPr>
          <p:spPr>
            <a:xfrm>
              <a:off x="5025096" y="5143230"/>
              <a:ext cx="59055" cy="100330"/>
            </a:xfrm>
            <a:custGeom>
              <a:avLst/>
              <a:gdLst/>
              <a:ahLst/>
              <a:cxnLst/>
              <a:rect l="l" t="t" r="r" b="b"/>
              <a:pathLst>
                <a:path w="59054" h="100329">
                  <a:moveTo>
                    <a:pt x="35322" y="0"/>
                  </a:moveTo>
                  <a:lnTo>
                    <a:pt x="30063" y="0"/>
                  </a:lnTo>
                  <a:lnTo>
                    <a:pt x="22361" y="967"/>
                  </a:lnTo>
                  <a:lnTo>
                    <a:pt x="15180" y="3869"/>
                  </a:lnTo>
                  <a:lnTo>
                    <a:pt x="8520" y="8705"/>
                  </a:lnTo>
                  <a:lnTo>
                    <a:pt x="2382" y="15476"/>
                  </a:lnTo>
                  <a:lnTo>
                    <a:pt x="9525" y="20984"/>
                  </a:lnTo>
                  <a:lnTo>
                    <a:pt x="15180" y="12945"/>
                  </a:lnTo>
                  <a:lnTo>
                    <a:pt x="21977" y="8928"/>
                  </a:lnTo>
                  <a:lnTo>
                    <a:pt x="35175" y="8928"/>
                  </a:lnTo>
                  <a:lnTo>
                    <a:pt x="39315" y="10540"/>
                  </a:lnTo>
                  <a:lnTo>
                    <a:pt x="45370" y="16987"/>
                  </a:lnTo>
                  <a:lnTo>
                    <a:pt x="46882" y="21182"/>
                  </a:lnTo>
                  <a:lnTo>
                    <a:pt x="46882" y="29516"/>
                  </a:lnTo>
                  <a:lnTo>
                    <a:pt x="46111" y="32741"/>
                  </a:lnTo>
                  <a:lnTo>
                    <a:pt x="43037" y="39289"/>
                  </a:lnTo>
                  <a:lnTo>
                    <a:pt x="40434" y="43357"/>
                  </a:lnTo>
                  <a:lnTo>
                    <a:pt x="0" y="97185"/>
                  </a:lnTo>
                  <a:lnTo>
                    <a:pt x="0" y="99863"/>
                  </a:lnTo>
                  <a:lnTo>
                    <a:pt x="58938" y="99863"/>
                  </a:lnTo>
                  <a:lnTo>
                    <a:pt x="58938" y="91083"/>
                  </a:lnTo>
                  <a:lnTo>
                    <a:pt x="25450" y="91083"/>
                  </a:lnTo>
                  <a:lnTo>
                    <a:pt x="15627" y="91230"/>
                  </a:lnTo>
                  <a:lnTo>
                    <a:pt x="48520" y="47923"/>
                  </a:lnTo>
                  <a:lnTo>
                    <a:pt x="51968" y="42515"/>
                  </a:lnTo>
                  <a:lnTo>
                    <a:pt x="55637" y="34578"/>
                  </a:lnTo>
                  <a:lnTo>
                    <a:pt x="56555" y="30311"/>
                  </a:lnTo>
                  <a:lnTo>
                    <a:pt x="56555" y="20883"/>
                  </a:lnTo>
                  <a:lnTo>
                    <a:pt x="55464" y="16494"/>
                  </a:lnTo>
                  <a:lnTo>
                    <a:pt x="51097" y="8653"/>
                  </a:lnTo>
                  <a:lnTo>
                    <a:pt x="47998" y="5579"/>
                  </a:lnTo>
                  <a:lnTo>
                    <a:pt x="39963" y="1116"/>
                  </a:lnTo>
                  <a:lnTo>
                    <a:pt x="35322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09566" y="5143230"/>
              <a:ext cx="69206" cy="101351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5199692" y="5143230"/>
              <a:ext cx="33020" cy="100330"/>
            </a:xfrm>
            <a:custGeom>
              <a:avLst/>
              <a:gdLst/>
              <a:ahLst/>
              <a:cxnLst/>
              <a:rect l="l" t="t" r="r" b="b"/>
              <a:pathLst>
                <a:path w="33020" h="100329">
                  <a:moveTo>
                    <a:pt x="32447" y="0"/>
                  </a:moveTo>
                  <a:lnTo>
                    <a:pt x="29916" y="0"/>
                  </a:lnTo>
                  <a:lnTo>
                    <a:pt x="0" y="19493"/>
                  </a:lnTo>
                  <a:lnTo>
                    <a:pt x="4316" y="27086"/>
                  </a:lnTo>
                  <a:lnTo>
                    <a:pt x="23219" y="15177"/>
                  </a:lnTo>
                  <a:lnTo>
                    <a:pt x="23018" y="16369"/>
                  </a:lnTo>
                  <a:lnTo>
                    <a:pt x="22920" y="99863"/>
                  </a:lnTo>
                  <a:lnTo>
                    <a:pt x="32447" y="99863"/>
                  </a:lnTo>
                  <a:lnTo>
                    <a:pt x="3244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1312156" y="1324281"/>
            <a:ext cx="4122420" cy="4500245"/>
            <a:chOff x="1312156" y="1324281"/>
            <a:chExt cx="4122420" cy="4500245"/>
          </a:xfrm>
        </p:grpSpPr>
        <p:sp>
          <p:nvSpPr>
            <p:cNvPr id="25" name="object 25" descr=""/>
            <p:cNvSpPr/>
            <p:nvPr/>
          </p:nvSpPr>
          <p:spPr>
            <a:xfrm>
              <a:off x="1312151" y="1324289"/>
              <a:ext cx="1365250" cy="1346200"/>
            </a:xfrm>
            <a:custGeom>
              <a:avLst/>
              <a:gdLst/>
              <a:ahLst/>
              <a:cxnLst/>
              <a:rect l="l" t="t" r="r" b="b"/>
              <a:pathLst>
                <a:path w="1365250" h="1346200">
                  <a:moveTo>
                    <a:pt x="43205" y="635000"/>
                  </a:moveTo>
                  <a:lnTo>
                    <a:pt x="40220" y="622300"/>
                  </a:lnTo>
                  <a:lnTo>
                    <a:pt x="31902" y="622300"/>
                  </a:lnTo>
                  <a:lnTo>
                    <a:pt x="33350" y="634771"/>
                  </a:lnTo>
                  <a:lnTo>
                    <a:pt x="33375" y="635000"/>
                  </a:lnTo>
                  <a:lnTo>
                    <a:pt x="43205" y="635000"/>
                  </a:lnTo>
                  <a:close/>
                </a:path>
                <a:path w="1365250" h="1346200">
                  <a:moveTo>
                    <a:pt x="43840" y="622300"/>
                  </a:moveTo>
                  <a:lnTo>
                    <a:pt x="42811" y="620483"/>
                  </a:lnTo>
                  <a:lnTo>
                    <a:pt x="40220" y="622300"/>
                  </a:lnTo>
                  <a:lnTo>
                    <a:pt x="43840" y="622300"/>
                  </a:lnTo>
                  <a:close/>
                </a:path>
                <a:path w="1365250" h="1346200">
                  <a:moveTo>
                    <a:pt x="67856" y="698169"/>
                  </a:moveTo>
                  <a:lnTo>
                    <a:pt x="67640" y="698614"/>
                  </a:lnTo>
                  <a:lnTo>
                    <a:pt x="67818" y="698614"/>
                  </a:lnTo>
                  <a:lnTo>
                    <a:pt x="67856" y="698169"/>
                  </a:lnTo>
                  <a:close/>
                </a:path>
                <a:path w="1365250" h="1346200">
                  <a:moveTo>
                    <a:pt x="68948" y="178841"/>
                  </a:moveTo>
                  <a:lnTo>
                    <a:pt x="67056" y="177800"/>
                  </a:lnTo>
                  <a:lnTo>
                    <a:pt x="39433" y="228600"/>
                  </a:lnTo>
                  <a:lnTo>
                    <a:pt x="44881" y="228600"/>
                  </a:lnTo>
                  <a:lnTo>
                    <a:pt x="68948" y="178841"/>
                  </a:lnTo>
                  <a:close/>
                </a:path>
                <a:path w="1365250" h="1346200">
                  <a:moveTo>
                    <a:pt x="76352" y="241300"/>
                  </a:moveTo>
                  <a:lnTo>
                    <a:pt x="73126" y="228968"/>
                  </a:lnTo>
                  <a:lnTo>
                    <a:pt x="73025" y="228600"/>
                  </a:lnTo>
                  <a:lnTo>
                    <a:pt x="48907" y="228600"/>
                  </a:lnTo>
                  <a:lnTo>
                    <a:pt x="65354" y="241300"/>
                  </a:lnTo>
                  <a:lnTo>
                    <a:pt x="67652" y="254000"/>
                  </a:lnTo>
                  <a:lnTo>
                    <a:pt x="63868" y="266700"/>
                  </a:lnTo>
                  <a:lnTo>
                    <a:pt x="32740" y="279400"/>
                  </a:lnTo>
                  <a:lnTo>
                    <a:pt x="32677" y="286994"/>
                  </a:lnTo>
                  <a:lnTo>
                    <a:pt x="32550" y="304800"/>
                  </a:lnTo>
                  <a:lnTo>
                    <a:pt x="32461" y="317500"/>
                  </a:lnTo>
                  <a:lnTo>
                    <a:pt x="38138" y="330200"/>
                  </a:lnTo>
                  <a:lnTo>
                    <a:pt x="41694" y="330200"/>
                  </a:lnTo>
                  <a:lnTo>
                    <a:pt x="37680" y="317500"/>
                  </a:lnTo>
                  <a:lnTo>
                    <a:pt x="38087" y="292658"/>
                  </a:lnTo>
                  <a:lnTo>
                    <a:pt x="38188" y="286994"/>
                  </a:lnTo>
                  <a:lnTo>
                    <a:pt x="38315" y="279400"/>
                  </a:lnTo>
                  <a:lnTo>
                    <a:pt x="58508" y="279400"/>
                  </a:lnTo>
                  <a:lnTo>
                    <a:pt x="66802" y="266700"/>
                  </a:lnTo>
                  <a:lnTo>
                    <a:pt x="76352" y="241300"/>
                  </a:lnTo>
                  <a:close/>
                </a:path>
                <a:path w="1365250" h="1346200">
                  <a:moveTo>
                    <a:pt x="82943" y="533400"/>
                  </a:moveTo>
                  <a:lnTo>
                    <a:pt x="62407" y="520700"/>
                  </a:lnTo>
                  <a:lnTo>
                    <a:pt x="64185" y="508000"/>
                  </a:lnTo>
                  <a:lnTo>
                    <a:pt x="55092" y="508000"/>
                  </a:lnTo>
                  <a:lnTo>
                    <a:pt x="60248" y="533400"/>
                  </a:lnTo>
                  <a:lnTo>
                    <a:pt x="82943" y="533400"/>
                  </a:lnTo>
                  <a:close/>
                </a:path>
                <a:path w="1365250" h="1346200">
                  <a:moveTo>
                    <a:pt x="90639" y="189788"/>
                  </a:moveTo>
                  <a:lnTo>
                    <a:pt x="69456" y="177800"/>
                  </a:lnTo>
                  <a:lnTo>
                    <a:pt x="68948" y="178841"/>
                  </a:lnTo>
                  <a:lnTo>
                    <a:pt x="90043" y="190500"/>
                  </a:lnTo>
                  <a:lnTo>
                    <a:pt x="90639" y="189788"/>
                  </a:lnTo>
                  <a:close/>
                </a:path>
                <a:path w="1365250" h="1346200">
                  <a:moveTo>
                    <a:pt x="98691" y="1304150"/>
                  </a:moveTo>
                  <a:lnTo>
                    <a:pt x="88976" y="1306093"/>
                  </a:lnTo>
                  <a:lnTo>
                    <a:pt x="92316" y="1308100"/>
                  </a:lnTo>
                  <a:lnTo>
                    <a:pt x="98691" y="1304150"/>
                  </a:lnTo>
                  <a:close/>
                </a:path>
                <a:path w="1365250" h="1346200">
                  <a:moveTo>
                    <a:pt x="131495" y="228028"/>
                  </a:moveTo>
                  <a:lnTo>
                    <a:pt x="128422" y="228600"/>
                  </a:lnTo>
                  <a:lnTo>
                    <a:pt x="131229" y="228600"/>
                  </a:lnTo>
                  <a:lnTo>
                    <a:pt x="131495" y="228028"/>
                  </a:lnTo>
                  <a:close/>
                </a:path>
                <a:path w="1365250" h="1346200">
                  <a:moveTo>
                    <a:pt x="142290" y="1003300"/>
                  </a:moveTo>
                  <a:lnTo>
                    <a:pt x="130581" y="977900"/>
                  </a:lnTo>
                  <a:lnTo>
                    <a:pt x="130327" y="978547"/>
                  </a:lnTo>
                  <a:lnTo>
                    <a:pt x="142290" y="1003300"/>
                  </a:lnTo>
                  <a:close/>
                </a:path>
                <a:path w="1365250" h="1346200">
                  <a:moveTo>
                    <a:pt x="157226" y="648639"/>
                  </a:moveTo>
                  <a:lnTo>
                    <a:pt x="157060" y="648157"/>
                  </a:lnTo>
                  <a:lnTo>
                    <a:pt x="143446" y="622300"/>
                  </a:lnTo>
                  <a:lnTo>
                    <a:pt x="141008" y="622300"/>
                  </a:lnTo>
                  <a:lnTo>
                    <a:pt x="157226" y="648639"/>
                  </a:lnTo>
                  <a:close/>
                </a:path>
                <a:path w="1365250" h="1346200">
                  <a:moveTo>
                    <a:pt x="163893" y="659485"/>
                  </a:moveTo>
                  <a:lnTo>
                    <a:pt x="158178" y="650201"/>
                  </a:lnTo>
                  <a:lnTo>
                    <a:pt x="160134" y="653986"/>
                  </a:lnTo>
                  <a:lnTo>
                    <a:pt x="163512" y="660400"/>
                  </a:lnTo>
                  <a:lnTo>
                    <a:pt x="163893" y="659485"/>
                  </a:lnTo>
                  <a:close/>
                </a:path>
                <a:path w="1365250" h="1346200">
                  <a:moveTo>
                    <a:pt x="172377" y="317500"/>
                  </a:moveTo>
                  <a:lnTo>
                    <a:pt x="172250" y="317500"/>
                  </a:lnTo>
                  <a:lnTo>
                    <a:pt x="172034" y="318770"/>
                  </a:lnTo>
                  <a:lnTo>
                    <a:pt x="172377" y="317500"/>
                  </a:lnTo>
                  <a:close/>
                </a:path>
                <a:path w="1365250" h="1346200">
                  <a:moveTo>
                    <a:pt x="176491" y="292658"/>
                  </a:moveTo>
                  <a:lnTo>
                    <a:pt x="165608" y="317500"/>
                  </a:lnTo>
                  <a:lnTo>
                    <a:pt x="172250" y="317500"/>
                  </a:lnTo>
                  <a:lnTo>
                    <a:pt x="176491" y="292658"/>
                  </a:lnTo>
                  <a:close/>
                </a:path>
                <a:path w="1365250" h="1346200">
                  <a:moveTo>
                    <a:pt x="178968" y="286994"/>
                  </a:moveTo>
                  <a:lnTo>
                    <a:pt x="176580" y="292100"/>
                  </a:lnTo>
                  <a:lnTo>
                    <a:pt x="176491" y="292658"/>
                  </a:lnTo>
                  <a:lnTo>
                    <a:pt x="178968" y="286994"/>
                  </a:lnTo>
                  <a:close/>
                </a:path>
                <a:path w="1365250" h="1346200">
                  <a:moveTo>
                    <a:pt x="180530" y="1206500"/>
                  </a:moveTo>
                  <a:lnTo>
                    <a:pt x="167767" y="1195844"/>
                  </a:lnTo>
                  <a:lnTo>
                    <a:pt x="158686" y="1206500"/>
                  </a:lnTo>
                  <a:lnTo>
                    <a:pt x="180530" y="1206500"/>
                  </a:lnTo>
                  <a:close/>
                </a:path>
                <a:path w="1365250" h="1346200">
                  <a:moveTo>
                    <a:pt x="188315" y="889050"/>
                  </a:moveTo>
                  <a:lnTo>
                    <a:pt x="187985" y="888288"/>
                  </a:lnTo>
                  <a:lnTo>
                    <a:pt x="187693" y="889050"/>
                  </a:lnTo>
                  <a:lnTo>
                    <a:pt x="188315" y="889050"/>
                  </a:lnTo>
                  <a:close/>
                </a:path>
                <a:path w="1365250" h="1346200">
                  <a:moveTo>
                    <a:pt x="195160" y="900087"/>
                  </a:moveTo>
                  <a:lnTo>
                    <a:pt x="185305" y="911809"/>
                  </a:lnTo>
                  <a:lnTo>
                    <a:pt x="185928" y="914400"/>
                  </a:lnTo>
                  <a:lnTo>
                    <a:pt x="195160" y="900087"/>
                  </a:lnTo>
                  <a:close/>
                </a:path>
                <a:path w="1365250" h="1346200">
                  <a:moveTo>
                    <a:pt x="206235" y="1150696"/>
                  </a:moveTo>
                  <a:lnTo>
                    <a:pt x="199123" y="1155700"/>
                  </a:lnTo>
                  <a:lnTo>
                    <a:pt x="165252" y="1193863"/>
                  </a:lnTo>
                  <a:lnTo>
                    <a:pt x="165392" y="1193863"/>
                  </a:lnTo>
                  <a:lnTo>
                    <a:pt x="167767" y="1195844"/>
                  </a:lnTo>
                  <a:lnTo>
                    <a:pt x="206235" y="1150696"/>
                  </a:lnTo>
                  <a:close/>
                </a:path>
                <a:path w="1365250" h="1346200">
                  <a:moveTo>
                    <a:pt x="214630" y="1130300"/>
                  </a:moveTo>
                  <a:lnTo>
                    <a:pt x="213499" y="1128903"/>
                  </a:lnTo>
                  <a:lnTo>
                    <a:pt x="214198" y="1130300"/>
                  </a:lnTo>
                  <a:lnTo>
                    <a:pt x="214630" y="1130300"/>
                  </a:lnTo>
                  <a:close/>
                </a:path>
                <a:path w="1365250" h="1346200">
                  <a:moveTo>
                    <a:pt x="244411" y="1333080"/>
                  </a:moveTo>
                  <a:lnTo>
                    <a:pt x="241871" y="1332217"/>
                  </a:lnTo>
                  <a:lnTo>
                    <a:pt x="243713" y="1333500"/>
                  </a:lnTo>
                  <a:lnTo>
                    <a:pt x="244411" y="1333080"/>
                  </a:lnTo>
                  <a:close/>
                </a:path>
                <a:path w="1365250" h="1346200">
                  <a:moveTo>
                    <a:pt x="247535" y="520700"/>
                  </a:moveTo>
                  <a:lnTo>
                    <a:pt x="246380" y="519671"/>
                  </a:lnTo>
                  <a:lnTo>
                    <a:pt x="247408" y="521055"/>
                  </a:lnTo>
                  <a:lnTo>
                    <a:pt x="247535" y="520700"/>
                  </a:lnTo>
                  <a:close/>
                </a:path>
                <a:path w="1365250" h="1346200">
                  <a:moveTo>
                    <a:pt x="247802" y="1302321"/>
                  </a:moveTo>
                  <a:lnTo>
                    <a:pt x="235953" y="1308100"/>
                  </a:lnTo>
                  <a:lnTo>
                    <a:pt x="242989" y="1308100"/>
                  </a:lnTo>
                  <a:lnTo>
                    <a:pt x="247802" y="1302321"/>
                  </a:lnTo>
                  <a:close/>
                </a:path>
                <a:path w="1365250" h="1346200">
                  <a:moveTo>
                    <a:pt x="262013" y="1295400"/>
                  </a:moveTo>
                  <a:lnTo>
                    <a:pt x="258483" y="1289494"/>
                  </a:lnTo>
                  <a:lnTo>
                    <a:pt x="247802" y="1302321"/>
                  </a:lnTo>
                  <a:lnTo>
                    <a:pt x="262013" y="1295400"/>
                  </a:lnTo>
                  <a:close/>
                </a:path>
                <a:path w="1365250" h="1346200">
                  <a:moveTo>
                    <a:pt x="264490" y="76200"/>
                  </a:moveTo>
                  <a:lnTo>
                    <a:pt x="233807" y="76200"/>
                  </a:lnTo>
                  <a:lnTo>
                    <a:pt x="230479" y="63500"/>
                  </a:lnTo>
                  <a:lnTo>
                    <a:pt x="227164" y="50800"/>
                  </a:lnTo>
                  <a:lnTo>
                    <a:pt x="186499" y="63500"/>
                  </a:lnTo>
                  <a:lnTo>
                    <a:pt x="173570" y="76047"/>
                  </a:lnTo>
                  <a:lnTo>
                    <a:pt x="173482" y="76504"/>
                  </a:lnTo>
                  <a:lnTo>
                    <a:pt x="179984" y="101650"/>
                  </a:lnTo>
                  <a:lnTo>
                    <a:pt x="179857" y="101650"/>
                  </a:lnTo>
                  <a:lnTo>
                    <a:pt x="148577" y="114300"/>
                  </a:lnTo>
                  <a:lnTo>
                    <a:pt x="144856" y="114300"/>
                  </a:lnTo>
                  <a:lnTo>
                    <a:pt x="133604" y="101650"/>
                  </a:lnTo>
                  <a:lnTo>
                    <a:pt x="133311" y="101790"/>
                  </a:lnTo>
                  <a:lnTo>
                    <a:pt x="101155" y="127000"/>
                  </a:lnTo>
                  <a:lnTo>
                    <a:pt x="94843" y="139700"/>
                  </a:lnTo>
                  <a:lnTo>
                    <a:pt x="111518" y="165100"/>
                  </a:lnTo>
                  <a:lnTo>
                    <a:pt x="90639" y="189788"/>
                  </a:lnTo>
                  <a:lnTo>
                    <a:pt x="91897" y="190500"/>
                  </a:lnTo>
                  <a:lnTo>
                    <a:pt x="116928" y="165100"/>
                  </a:lnTo>
                  <a:lnTo>
                    <a:pt x="103390" y="139700"/>
                  </a:lnTo>
                  <a:lnTo>
                    <a:pt x="133083" y="114300"/>
                  </a:lnTo>
                  <a:lnTo>
                    <a:pt x="145478" y="127000"/>
                  </a:lnTo>
                  <a:lnTo>
                    <a:pt x="184886" y="101650"/>
                  </a:lnTo>
                  <a:lnTo>
                    <a:pt x="184721" y="101041"/>
                  </a:lnTo>
                  <a:lnTo>
                    <a:pt x="179311" y="88900"/>
                  </a:lnTo>
                  <a:lnTo>
                    <a:pt x="180733" y="76504"/>
                  </a:lnTo>
                  <a:lnTo>
                    <a:pt x="180771" y="76200"/>
                  </a:lnTo>
                  <a:lnTo>
                    <a:pt x="224040" y="63500"/>
                  </a:lnTo>
                  <a:lnTo>
                    <a:pt x="230212" y="88900"/>
                  </a:lnTo>
                  <a:lnTo>
                    <a:pt x="264490" y="76200"/>
                  </a:lnTo>
                  <a:close/>
                </a:path>
                <a:path w="1365250" h="1346200">
                  <a:moveTo>
                    <a:pt x="271932" y="1282700"/>
                  </a:moveTo>
                  <a:lnTo>
                    <a:pt x="268338" y="1277658"/>
                  </a:lnTo>
                  <a:lnTo>
                    <a:pt x="265379" y="1281201"/>
                  </a:lnTo>
                  <a:lnTo>
                    <a:pt x="267017" y="1282700"/>
                  </a:lnTo>
                  <a:lnTo>
                    <a:pt x="271932" y="1282700"/>
                  </a:lnTo>
                  <a:close/>
                </a:path>
                <a:path w="1365250" h="1346200">
                  <a:moveTo>
                    <a:pt x="317550" y="404749"/>
                  </a:moveTo>
                  <a:lnTo>
                    <a:pt x="315429" y="402907"/>
                  </a:lnTo>
                  <a:lnTo>
                    <a:pt x="309867" y="397649"/>
                  </a:lnTo>
                  <a:lnTo>
                    <a:pt x="306730" y="394182"/>
                  </a:lnTo>
                  <a:lnTo>
                    <a:pt x="302107" y="389547"/>
                  </a:lnTo>
                  <a:lnTo>
                    <a:pt x="300634" y="388366"/>
                  </a:lnTo>
                  <a:lnTo>
                    <a:pt x="299224" y="387108"/>
                  </a:lnTo>
                  <a:lnTo>
                    <a:pt x="298208" y="388874"/>
                  </a:lnTo>
                  <a:lnTo>
                    <a:pt x="297916" y="390207"/>
                  </a:lnTo>
                  <a:lnTo>
                    <a:pt x="303212" y="397471"/>
                  </a:lnTo>
                  <a:lnTo>
                    <a:pt x="308013" y="403987"/>
                  </a:lnTo>
                  <a:lnTo>
                    <a:pt x="315379" y="408965"/>
                  </a:lnTo>
                  <a:lnTo>
                    <a:pt x="317550" y="404749"/>
                  </a:lnTo>
                  <a:close/>
                </a:path>
                <a:path w="1365250" h="1346200">
                  <a:moveTo>
                    <a:pt x="321703" y="785634"/>
                  </a:moveTo>
                  <a:lnTo>
                    <a:pt x="320751" y="785126"/>
                  </a:lnTo>
                  <a:lnTo>
                    <a:pt x="321208" y="787400"/>
                  </a:lnTo>
                  <a:lnTo>
                    <a:pt x="321703" y="785634"/>
                  </a:lnTo>
                  <a:close/>
                </a:path>
                <a:path w="1365250" h="1346200">
                  <a:moveTo>
                    <a:pt x="344284" y="491197"/>
                  </a:moveTo>
                  <a:lnTo>
                    <a:pt x="336880" y="486562"/>
                  </a:lnTo>
                  <a:lnTo>
                    <a:pt x="333159" y="479983"/>
                  </a:lnTo>
                  <a:lnTo>
                    <a:pt x="330631" y="480923"/>
                  </a:lnTo>
                  <a:lnTo>
                    <a:pt x="330301" y="482422"/>
                  </a:lnTo>
                  <a:lnTo>
                    <a:pt x="331787" y="485508"/>
                  </a:lnTo>
                  <a:lnTo>
                    <a:pt x="332676" y="486981"/>
                  </a:lnTo>
                  <a:lnTo>
                    <a:pt x="337210" y="491172"/>
                  </a:lnTo>
                  <a:lnTo>
                    <a:pt x="339966" y="494550"/>
                  </a:lnTo>
                  <a:lnTo>
                    <a:pt x="340842" y="499757"/>
                  </a:lnTo>
                  <a:lnTo>
                    <a:pt x="341807" y="500164"/>
                  </a:lnTo>
                  <a:lnTo>
                    <a:pt x="343395" y="501484"/>
                  </a:lnTo>
                  <a:lnTo>
                    <a:pt x="344284" y="491197"/>
                  </a:lnTo>
                  <a:close/>
                </a:path>
                <a:path w="1365250" h="1346200">
                  <a:moveTo>
                    <a:pt x="354152" y="88900"/>
                  </a:moveTo>
                  <a:lnTo>
                    <a:pt x="317665" y="76200"/>
                  </a:lnTo>
                  <a:lnTo>
                    <a:pt x="317639" y="76047"/>
                  </a:lnTo>
                  <a:lnTo>
                    <a:pt x="316712" y="53733"/>
                  </a:lnTo>
                  <a:lnTo>
                    <a:pt x="316585" y="50800"/>
                  </a:lnTo>
                  <a:lnTo>
                    <a:pt x="316103" y="39154"/>
                  </a:lnTo>
                  <a:lnTo>
                    <a:pt x="316052" y="38100"/>
                  </a:lnTo>
                  <a:lnTo>
                    <a:pt x="277456" y="50800"/>
                  </a:lnTo>
                  <a:lnTo>
                    <a:pt x="272338" y="76047"/>
                  </a:lnTo>
                  <a:lnTo>
                    <a:pt x="284683" y="50800"/>
                  </a:lnTo>
                  <a:lnTo>
                    <a:pt x="311645" y="50800"/>
                  </a:lnTo>
                  <a:lnTo>
                    <a:pt x="312229" y="88900"/>
                  </a:lnTo>
                  <a:lnTo>
                    <a:pt x="354152" y="88900"/>
                  </a:lnTo>
                  <a:close/>
                </a:path>
                <a:path w="1365250" h="1346200">
                  <a:moveTo>
                    <a:pt x="357162" y="478078"/>
                  </a:moveTo>
                  <a:lnTo>
                    <a:pt x="355295" y="474383"/>
                  </a:lnTo>
                  <a:lnTo>
                    <a:pt x="354990" y="471068"/>
                  </a:lnTo>
                  <a:lnTo>
                    <a:pt x="350951" y="470509"/>
                  </a:lnTo>
                  <a:lnTo>
                    <a:pt x="350824" y="474383"/>
                  </a:lnTo>
                  <a:lnTo>
                    <a:pt x="350786" y="475424"/>
                  </a:lnTo>
                  <a:lnTo>
                    <a:pt x="357162" y="478078"/>
                  </a:lnTo>
                  <a:close/>
                </a:path>
                <a:path w="1365250" h="1346200">
                  <a:moveTo>
                    <a:pt x="367017" y="443509"/>
                  </a:moveTo>
                  <a:lnTo>
                    <a:pt x="366776" y="443649"/>
                  </a:lnTo>
                  <a:lnTo>
                    <a:pt x="361810" y="435737"/>
                  </a:lnTo>
                  <a:lnTo>
                    <a:pt x="359232" y="430707"/>
                  </a:lnTo>
                  <a:lnTo>
                    <a:pt x="350532" y="415658"/>
                  </a:lnTo>
                  <a:lnTo>
                    <a:pt x="346608" y="409359"/>
                  </a:lnTo>
                  <a:lnTo>
                    <a:pt x="345109" y="407822"/>
                  </a:lnTo>
                  <a:lnTo>
                    <a:pt x="342912" y="409943"/>
                  </a:lnTo>
                  <a:lnTo>
                    <a:pt x="343344" y="412026"/>
                  </a:lnTo>
                  <a:lnTo>
                    <a:pt x="345668" y="415772"/>
                  </a:lnTo>
                  <a:lnTo>
                    <a:pt x="348005" y="418172"/>
                  </a:lnTo>
                  <a:lnTo>
                    <a:pt x="353402" y="427863"/>
                  </a:lnTo>
                  <a:lnTo>
                    <a:pt x="356870" y="434949"/>
                  </a:lnTo>
                  <a:lnTo>
                    <a:pt x="361835" y="444068"/>
                  </a:lnTo>
                  <a:lnTo>
                    <a:pt x="363486" y="446011"/>
                  </a:lnTo>
                  <a:lnTo>
                    <a:pt x="365658" y="449122"/>
                  </a:lnTo>
                  <a:lnTo>
                    <a:pt x="367017" y="443509"/>
                  </a:lnTo>
                  <a:close/>
                </a:path>
                <a:path w="1365250" h="1346200">
                  <a:moveTo>
                    <a:pt x="374916" y="67805"/>
                  </a:moveTo>
                  <a:lnTo>
                    <a:pt x="368896" y="63500"/>
                  </a:lnTo>
                  <a:lnTo>
                    <a:pt x="368452" y="64960"/>
                  </a:lnTo>
                  <a:lnTo>
                    <a:pt x="374916" y="67805"/>
                  </a:lnTo>
                  <a:close/>
                </a:path>
                <a:path w="1365250" h="1346200">
                  <a:moveTo>
                    <a:pt x="376262" y="466826"/>
                  </a:moveTo>
                  <a:lnTo>
                    <a:pt x="372211" y="469900"/>
                  </a:lnTo>
                  <a:lnTo>
                    <a:pt x="368223" y="483171"/>
                  </a:lnTo>
                  <a:lnTo>
                    <a:pt x="375843" y="469900"/>
                  </a:lnTo>
                  <a:lnTo>
                    <a:pt x="376262" y="466826"/>
                  </a:lnTo>
                  <a:close/>
                </a:path>
                <a:path w="1365250" h="1346200">
                  <a:moveTo>
                    <a:pt x="392493" y="397040"/>
                  </a:moveTo>
                  <a:lnTo>
                    <a:pt x="389928" y="394195"/>
                  </a:lnTo>
                  <a:lnTo>
                    <a:pt x="372567" y="368693"/>
                  </a:lnTo>
                  <a:lnTo>
                    <a:pt x="371284" y="367931"/>
                  </a:lnTo>
                  <a:lnTo>
                    <a:pt x="370230" y="367004"/>
                  </a:lnTo>
                  <a:lnTo>
                    <a:pt x="368846" y="368223"/>
                  </a:lnTo>
                  <a:lnTo>
                    <a:pt x="369138" y="369125"/>
                  </a:lnTo>
                  <a:lnTo>
                    <a:pt x="369277" y="370116"/>
                  </a:lnTo>
                  <a:lnTo>
                    <a:pt x="387324" y="400050"/>
                  </a:lnTo>
                  <a:lnTo>
                    <a:pt x="388150" y="401840"/>
                  </a:lnTo>
                  <a:lnTo>
                    <a:pt x="390728" y="401053"/>
                  </a:lnTo>
                  <a:lnTo>
                    <a:pt x="392493" y="397040"/>
                  </a:lnTo>
                  <a:close/>
                </a:path>
                <a:path w="1365250" h="1346200">
                  <a:moveTo>
                    <a:pt x="393776" y="673100"/>
                  </a:moveTo>
                  <a:lnTo>
                    <a:pt x="389915" y="673100"/>
                  </a:lnTo>
                  <a:lnTo>
                    <a:pt x="388556" y="685800"/>
                  </a:lnTo>
                  <a:lnTo>
                    <a:pt x="392595" y="685800"/>
                  </a:lnTo>
                  <a:lnTo>
                    <a:pt x="393649" y="674408"/>
                  </a:lnTo>
                  <a:lnTo>
                    <a:pt x="393776" y="673100"/>
                  </a:lnTo>
                  <a:close/>
                </a:path>
                <a:path w="1365250" h="1346200">
                  <a:moveTo>
                    <a:pt x="442912" y="287235"/>
                  </a:moveTo>
                  <a:lnTo>
                    <a:pt x="441744" y="279082"/>
                  </a:lnTo>
                  <a:lnTo>
                    <a:pt x="441629" y="278320"/>
                  </a:lnTo>
                  <a:lnTo>
                    <a:pt x="438581" y="270103"/>
                  </a:lnTo>
                  <a:lnTo>
                    <a:pt x="438581" y="288302"/>
                  </a:lnTo>
                  <a:lnTo>
                    <a:pt x="438442" y="291071"/>
                  </a:lnTo>
                  <a:lnTo>
                    <a:pt x="438378" y="292150"/>
                  </a:lnTo>
                  <a:lnTo>
                    <a:pt x="438277" y="294144"/>
                  </a:lnTo>
                  <a:lnTo>
                    <a:pt x="438226" y="295148"/>
                  </a:lnTo>
                  <a:lnTo>
                    <a:pt x="438111" y="297434"/>
                  </a:lnTo>
                  <a:lnTo>
                    <a:pt x="437997" y="299656"/>
                  </a:lnTo>
                  <a:lnTo>
                    <a:pt x="436714" y="298843"/>
                  </a:lnTo>
                  <a:lnTo>
                    <a:pt x="435546" y="298399"/>
                  </a:lnTo>
                  <a:lnTo>
                    <a:pt x="436105" y="292493"/>
                  </a:lnTo>
                  <a:lnTo>
                    <a:pt x="436232" y="291211"/>
                  </a:lnTo>
                  <a:lnTo>
                    <a:pt x="436245" y="291071"/>
                  </a:lnTo>
                  <a:lnTo>
                    <a:pt x="432117" y="285330"/>
                  </a:lnTo>
                  <a:lnTo>
                    <a:pt x="430377" y="278587"/>
                  </a:lnTo>
                  <a:lnTo>
                    <a:pt x="430377" y="296799"/>
                  </a:lnTo>
                  <a:lnTo>
                    <a:pt x="430377" y="307187"/>
                  </a:lnTo>
                  <a:lnTo>
                    <a:pt x="428612" y="309181"/>
                  </a:lnTo>
                  <a:lnTo>
                    <a:pt x="422046" y="311442"/>
                  </a:lnTo>
                  <a:lnTo>
                    <a:pt x="417245" y="312445"/>
                  </a:lnTo>
                  <a:lnTo>
                    <a:pt x="412927" y="313575"/>
                  </a:lnTo>
                  <a:lnTo>
                    <a:pt x="412546" y="311810"/>
                  </a:lnTo>
                  <a:lnTo>
                    <a:pt x="412178" y="310121"/>
                  </a:lnTo>
                  <a:lnTo>
                    <a:pt x="412076" y="309689"/>
                  </a:lnTo>
                  <a:lnTo>
                    <a:pt x="412013" y="309397"/>
                  </a:lnTo>
                  <a:lnTo>
                    <a:pt x="410781" y="306108"/>
                  </a:lnTo>
                  <a:lnTo>
                    <a:pt x="410667" y="302806"/>
                  </a:lnTo>
                  <a:lnTo>
                    <a:pt x="410565" y="299656"/>
                  </a:lnTo>
                  <a:lnTo>
                    <a:pt x="410476" y="296799"/>
                  </a:lnTo>
                  <a:lnTo>
                    <a:pt x="408990" y="291211"/>
                  </a:lnTo>
                  <a:lnTo>
                    <a:pt x="408952" y="291071"/>
                  </a:lnTo>
                  <a:lnTo>
                    <a:pt x="409359" y="288302"/>
                  </a:lnTo>
                  <a:lnTo>
                    <a:pt x="410641" y="280873"/>
                  </a:lnTo>
                  <a:lnTo>
                    <a:pt x="410616" y="280301"/>
                  </a:lnTo>
                  <a:lnTo>
                    <a:pt x="409981" y="276263"/>
                  </a:lnTo>
                  <a:lnTo>
                    <a:pt x="409067" y="270903"/>
                  </a:lnTo>
                  <a:lnTo>
                    <a:pt x="409016" y="270573"/>
                  </a:lnTo>
                  <a:lnTo>
                    <a:pt x="408660" y="268465"/>
                  </a:lnTo>
                  <a:lnTo>
                    <a:pt x="408432" y="268465"/>
                  </a:lnTo>
                  <a:lnTo>
                    <a:pt x="410235" y="267360"/>
                  </a:lnTo>
                  <a:lnTo>
                    <a:pt x="413880" y="267220"/>
                  </a:lnTo>
                  <a:lnTo>
                    <a:pt x="414464" y="268465"/>
                  </a:lnTo>
                  <a:lnTo>
                    <a:pt x="415455" y="269646"/>
                  </a:lnTo>
                  <a:lnTo>
                    <a:pt x="415963" y="275945"/>
                  </a:lnTo>
                  <a:lnTo>
                    <a:pt x="416077" y="277355"/>
                  </a:lnTo>
                  <a:lnTo>
                    <a:pt x="416179" y="279082"/>
                  </a:lnTo>
                  <a:lnTo>
                    <a:pt x="416267" y="280301"/>
                  </a:lnTo>
                  <a:lnTo>
                    <a:pt x="416369" y="282003"/>
                  </a:lnTo>
                  <a:lnTo>
                    <a:pt x="416496" y="283819"/>
                  </a:lnTo>
                  <a:lnTo>
                    <a:pt x="416547" y="306108"/>
                  </a:lnTo>
                  <a:lnTo>
                    <a:pt x="416674" y="307187"/>
                  </a:lnTo>
                  <a:lnTo>
                    <a:pt x="416839" y="307809"/>
                  </a:lnTo>
                  <a:lnTo>
                    <a:pt x="416953" y="308229"/>
                  </a:lnTo>
                  <a:lnTo>
                    <a:pt x="417068" y="308673"/>
                  </a:lnTo>
                  <a:lnTo>
                    <a:pt x="417436" y="311048"/>
                  </a:lnTo>
                  <a:lnTo>
                    <a:pt x="417474" y="311302"/>
                  </a:lnTo>
                  <a:lnTo>
                    <a:pt x="422033" y="307809"/>
                  </a:lnTo>
                  <a:lnTo>
                    <a:pt x="421957" y="300609"/>
                  </a:lnTo>
                  <a:lnTo>
                    <a:pt x="421843" y="296799"/>
                  </a:lnTo>
                  <a:lnTo>
                    <a:pt x="421754" y="294144"/>
                  </a:lnTo>
                  <a:lnTo>
                    <a:pt x="421652" y="291071"/>
                  </a:lnTo>
                  <a:lnTo>
                    <a:pt x="421538" y="287235"/>
                  </a:lnTo>
                  <a:lnTo>
                    <a:pt x="421424" y="283819"/>
                  </a:lnTo>
                  <a:lnTo>
                    <a:pt x="421309" y="280301"/>
                  </a:lnTo>
                  <a:lnTo>
                    <a:pt x="421220" y="277355"/>
                  </a:lnTo>
                  <a:lnTo>
                    <a:pt x="421106" y="273951"/>
                  </a:lnTo>
                  <a:lnTo>
                    <a:pt x="421005" y="270573"/>
                  </a:lnTo>
                  <a:lnTo>
                    <a:pt x="420890" y="267220"/>
                  </a:lnTo>
                  <a:lnTo>
                    <a:pt x="420814" y="264782"/>
                  </a:lnTo>
                  <a:lnTo>
                    <a:pt x="420751" y="262788"/>
                  </a:lnTo>
                  <a:lnTo>
                    <a:pt x="427443" y="265988"/>
                  </a:lnTo>
                  <a:lnTo>
                    <a:pt x="426199" y="272808"/>
                  </a:lnTo>
                  <a:lnTo>
                    <a:pt x="426161" y="273951"/>
                  </a:lnTo>
                  <a:lnTo>
                    <a:pt x="426288" y="275945"/>
                  </a:lnTo>
                  <a:lnTo>
                    <a:pt x="426389" y="277355"/>
                  </a:lnTo>
                  <a:lnTo>
                    <a:pt x="426491" y="279082"/>
                  </a:lnTo>
                  <a:lnTo>
                    <a:pt x="426567" y="280301"/>
                  </a:lnTo>
                  <a:lnTo>
                    <a:pt x="428040" y="287235"/>
                  </a:lnTo>
                  <a:lnTo>
                    <a:pt x="429907" y="294792"/>
                  </a:lnTo>
                  <a:lnTo>
                    <a:pt x="430377" y="296799"/>
                  </a:lnTo>
                  <a:lnTo>
                    <a:pt x="430377" y="278587"/>
                  </a:lnTo>
                  <a:lnTo>
                    <a:pt x="429780" y="276263"/>
                  </a:lnTo>
                  <a:lnTo>
                    <a:pt x="429704" y="275945"/>
                  </a:lnTo>
                  <a:lnTo>
                    <a:pt x="429577" y="272808"/>
                  </a:lnTo>
                  <a:lnTo>
                    <a:pt x="429437" y="271691"/>
                  </a:lnTo>
                  <a:lnTo>
                    <a:pt x="429323" y="270903"/>
                  </a:lnTo>
                  <a:lnTo>
                    <a:pt x="429285" y="270573"/>
                  </a:lnTo>
                  <a:lnTo>
                    <a:pt x="429158" y="269646"/>
                  </a:lnTo>
                  <a:lnTo>
                    <a:pt x="429107" y="269290"/>
                  </a:lnTo>
                  <a:lnTo>
                    <a:pt x="434174" y="272808"/>
                  </a:lnTo>
                  <a:lnTo>
                    <a:pt x="437324" y="279082"/>
                  </a:lnTo>
                  <a:lnTo>
                    <a:pt x="438480" y="287235"/>
                  </a:lnTo>
                  <a:lnTo>
                    <a:pt x="438581" y="288302"/>
                  </a:lnTo>
                  <a:lnTo>
                    <a:pt x="438581" y="270103"/>
                  </a:lnTo>
                  <a:lnTo>
                    <a:pt x="438416" y="269646"/>
                  </a:lnTo>
                  <a:lnTo>
                    <a:pt x="438238" y="269290"/>
                  </a:lnTo>
                  <a:lnTo>
                    <a:pt x="436029" y="264782"/>
                  </a:lnTo>
                  <a:lnTo>
                    <a:pt x="434378" y="262788"/>
                  </a:lnTo>
                  <a:lnTo>
                    <a:pt x="432854" y="260934"/>
                  </a:lnTo>
                  <a:lnTo>
                    <a:pt x="424154" y="258508"/>
                  </a:lnTo>
                  <a:lnTo>
                    <a:pt x="420700" y="258013"/>
                  </a:lnTo>
                  <a:lnTo>
                    <a:pt x="417398" y="257340"/>
                  </a:lnTo>
                  <a:lnTo>
                    <a:pt x="406666" y="259016"/>
                  </a:lnTo>
                  <a:lnTo>
                    <a:pt x="406552" y="311048"/>
                  </a:lnTo>
                  <a:lnTo>
                    <a:pt x="401383" y="311810"/>
                  </a:lnTo>
                  <a:lnTo>
                    <a:pt x="398322" y="309689"/>
                  </a:lnTo>
                  <a:lnTo>
                    <a:pt x="398208" y="308229"/>
                  </a:lnTo>
                  <a:lnTo>
                    <a:pt x="398094" y="306781"/>
                  </a:lnTo>
                  <a:lnTo>
                    <a:pt x="398043" y="306108"/>
                  </a:lnTo>
                  <a:lnTo>
                    <a:pt x="397941" y="304774"/>
                  </a:lnTo>
                  <a:lnTo>
                    <a:pt x="397878" y="303771"/>
                  </a:lnTo>
                  <a:lnTo>
                    <a:pt x="397814" y="302806"/>
                  </a:lnTo>
                  <a:lnTo>
                    <a:pt x="397687" y="300964"/>
                  </a:lnTo>
                  <a:lnTo>
                    <a:pt x="397611" y="299656"/>
                  </a:lnTo>
                  <a:lnTo>
                    <a:pt x="397497" y="298081"/>
                  </a:lnTo>
                  <a:lnTo>
                    <a:pt x="397395" y="296049"/>
                  </a:lnTo>
                  <a:lnTo>
                    <a:pt x="397306" y="294144"/>
                  </a:lnTo>
                  <a:lnTo>
                    <a:pt x="397217" y="292150"/>
                  </a:lnTo>
                  <a:lnTo>
                    <a:pt x="397167" y="291071"/>
                  </a:lnTo>
                  <a:lnTo>
                    <a:pt x="397052" y="288048"/>
                  </a:lnTo>
                  <a:lnTo>
                    <a:pt x="396951" y="285330"/>
                  </a:lnTo>
                  <a:lnTo>
                    <a:pt x="396836" y="282003"/>
                  </a:lnTo>
                  <a:lnTo>
                    <a:pt x="396735" y="278320"/>
                  </a:lnTo>
                  <a:lnTo>
                    <a:pt x="396659" y="275945"/>
                  </a:lnTo>
                  <a:lnTo>
                    <a:pt x="396595" y="273951"/>
                  </a:lnTo>
                  <a:lnTo>
                    <a:pt x="398653" y="271691"/>
                  </a:lnTo>
                  <a:lnTo>
                    <a:pt x="403313" y="270573"/>
                  </a:lnTo>
                  <a:lnTo>
                    <a:pt x="404990" y="280301"/>
                  </a:lnTo>
                  <a:lnTo>
                    <a:pt x="405053" y="280682"/>
                  </a:lnTo>
                  <a:lnTo>
                    <a:pt x="405879" y="291071"/>
                  </a:lnTo>
                  <a:lnTo>
                    <a:pt x="405993" y="294144"/>
                  </a:lnTo>
                  <a:lnTo>
                    <a:pt x="406095" y="297434"/>
                  </a:lnTo>
                  <a:lnTo>
                    <a:pt x="406209" y="300609"/>
                  </a:lnTo>
                  <a:lnTo>
                    <a:pt x="406336" y="304393"/>
                  </a:lnTo>
                  <a:lnTo>
                    <a:pt x="406450" y="307809"/>
                  </a:lnTo>
                  <a:lnTo>
                    <a:pt x="406552" y="311048"/>
                  </a:lnTo>
                  <a:lnTo>
                    <a:pt x="406552" y="259054"/>
                  </a:lnTo>
                  <a:lnTo>
                    <a:pt x="396849" y="262191"/>
                  </a:lnTo>
                  <a:lnTo>
                    <a:pt x="394500" y="263715"/>
                  </a:lnTo>
                  <a:lnTo>
                    <a:pt x="394500" y="308229"/>
                  </a:lnTo>
                  <a:lnTo>
                    <a:pt x="392709" y="307809"/>
                  </a:lnTo>
                  <a:lnTo>
                    <a:pt x="390296" y="307809"/>
                  </a:lnTo>
                  <a:lnTo>
                    <a:pt x="387362" y="303771"/>
                  </a:lnTo>
                  <a:lnTo>
                    <a:pt x="384860" y="300418"/>
                  </a:lnTo>
                  <a:lnTo>
                    <a:pt x="381622" y="292150"/>
                  </a:lnTo>
                  <a:lnTo>
                    <a:pt x="385724" y="284416"/>
                  </a:lnTo>
                  <a:lnTo>
                    <a:pt x="390753" y="282003"/>
                  </a:lnTo>
                  <a:lnTo>
                    <a:pt x="392404" y="288048"/>
                  </a:lnTo>
                  <a:lnTo>
                    <a:pt x="392480" y="288302"/>
                  </a:lnTo>
                  <a:lnTo>
                    <a:pt x="392950" y="294144"/>
                  </a:lnTo>
                  <a:lnTo>
                    <a:pt x="393026" y="295148"/>
                  </a:lnTo>
                  <a:lnTo>
                    <a:pt x="393141" y="297434"/>
                  </a:lnTo>
                  <a:lnTo>
                    <a:pt x="393268" y="299656"/>
                  </a:lnTo>
                  <a:lnTo>
                    <a:pt x="393357" y="301434"/>
                  </a:lnTo>
                  <a:lnTo>
                    <a:pt x="394144" y="306108"/>
                  </a:lnTo>
                  <a:lnTo>
                    <a:pt x="394258" y="306781"/>
                  </a:lnTo>
                  <a:lnTo>
                    <a:pt x="394322" y="307187"/>
                  </a:lnTo>
                  <a:lnTo>
                    <a:pt x="394436" y="307809"/>
                  </a:lnTo>
                  <a:lnTo>
                    <a:pt x="394500" y="308229"/>
                  </a:lnTo>
                  <a:lnTo>
                    <a:pt x="394500" y="263715"/>
                  </a:lnTo>
                  <a:lnTo>
                    <a:pt x="376758" y="292150"/>
                  </a:lnTo>
                  <a:lnTo>
                    <a:pt x="376694" y="292493"/>
                  </a:lnTo>
                  <a:lnTo>
                    <a:pt x="377863" y="299656"/>
                  </a:lnTo>
                  <a:lnTo>
                    <a:pt x="377913" y="300012"/>
                  </a:lnTo>
                  <a:lnTo>
                    <a:pt x="378015" y="300609"/>
                  </a:lnTo>
                  <a:lnTo>
                    <a:pt x="382739" y="308521"/>
                  </a:lnTo>
                  <a:lnTo>
                    <a:pt x="386092" y="312445"/>
                  </a:lnTo>
                  <a:lnTo>
                    <a:pt x="388683" y="317804"/>
                  </a:lnTo>
                  <a:lnTo>
                    <a:pt x="401027" y="319786"/>
                  </a:lnTo>
                  <a:lnTo>
                    <a:pt x="407631" y="320332"/>
                  </a:lnTo>
                  <a:lnTo>
                    <a:pt x="417868" y="320802"/>
                  </a:lnTo>
                  <a:lnTo>
                    <a:pt x="421030" y="320332"/>
                  </a:lnTo>
                  <a:lnTo>
                    <a:pt x="441210" y="300964"/>
                  </a:lnTo>
                  <a:lnTo>
                    <a:pt x="441299" y="300609"/>
                  </a:lnTo>
                  <a:lnTo>
                    <a:pt x="441350" y="300418"/>
                  </a:lnTo>
                  <a:lnTo>
                    <a:pt x="441439" y="300012"/>
                  </a:lnTo>
                  <a:lnTo>
                    <a:pt x="441528" y="299656"/>
                  </a:lnTo>
                  <a:lnTo>
                    <a:pt x="442391" y="296049"/>
                  </a:lnTo>
                  <a:lnTo>
                    <a:pt x="442849" y="288302"/>
                  </a:lnTo>
                  <a:lnTo>
                    <a:pt x="442912" y="287235"/>
                  </a:lnTo>
                  <a:close/>
                </a:path>
                <a:path w="1365250" h="1346200">
                  <a:moveTo>
                    <a:pt x="446430" y="339750"/>
                  </a:moveTo>
                  <a:lnTo>
                    <a:pt x="437438" y="323265"/>
                  </a:lnTo>
                  <a:lnTo>
                    <a:pt x="435368" y="326263"/>
                  </a:lnTo>
                  <a:lnTo>
                    <a:pt x="436283" y="328485"/>
                  </a:lnTo>
                  <a:lnTo>
                    <a:pt x="440182" y="333502"/>
                  </a:lnTo>
                  <a:lnTo>
                    <a:pt x="441845" y="337794"/>
                  </a:lnTo>
                  <a:lnTo>
                    <a:pt x="446430" y="339750"/>
                  </a:lnTo>
                  <a:close/>
                </a:path>
                <a:path w="1365250" h="1346200">
                  <a:moveTo>
                    <a:pt x="448233" y="419100"/>
                  </a:moveTo>
                  <a:lnTo>
                    <a:pt x="403326" y="419100"/>
                  </a:lnTo>
                  <a:lnTo>
                    <a:pt x="401485" y="431800"/>
                  </a:lnTo>
                  <a:lnTo>
                    <a:pt x="397764" y="431800"/>
                  </a:lnTo>
                  <a:lnTo>
                    <a:pt x="400862" y="419100"/>
                  </a:lnTo>
                  <a:lnTo>
                    <a:pt x="388404" y="419100"/>
                  </a:lnTo>
                  <a:lnTo>
                    <a:pt x="340245" y="342900"/>
                  </a:lnTo>
                  <a:lnTo>
                    <a:pt x="331571" y="342900"/>
                  </a:lnTo>
                  <a:lnTo>
                    <a:pt x="385660" y="431800"/>
                  </a:lnTo>
                  <a:lnTo>
                    <a:pt x="380060" y="444500"/>
                  </a:lnTo>
                  <a:lnTo>
                    <a:pt x="357111" y="406527"/>
                  </a:lnTo>
                  <a:lnTo>
                    <a:pt x="357581" y="419100"/>
                  </a:lnTo>
                  <a:lnTo>
                    <a:pt x="369100" y="431800"/>
                  </a:lnTo>
                  <a:lnTo>
                    <a:pt x="370827" y="444500"/>
                  </a:lnTo>
                  <a:lnTo>
                    <a:pt x="379336" y="444500"/>
                  </a:lnTo>
                  <a:lnTo>
                    <a:pt x="376262" y="466826"/>
                  </a:lnTo>
                  <a:lnTo>
                    <a:pt x="388988" y="457200"/>
                  </a:lnTo>
                  <a:lnTo>
                    <a:pt x="392480" y="444500"/>
                  </a:lnTo>
                  <a:lnTo>
                    <a:pt x="424853" y="431800"/>
                  </a:lnTo>
                  <a:lnTo>
                    <a:pt x="436372" y="431800"/>
                  </a:lnTo>
                  <a:lnTo>
                    <a:pt x="448233" y="419100"/>
                  </a:lnTo>
                  <a:close/>
                </a:path>
                <a:path w="1365250" h="1346200">
                  <a:moveTo>
                    <a:pt x="455612" y="100888"/>
                  </a:moveTo>
                  <a:lnTo>
                    <a:pt x="451904" y="98259"/>
                  </a:lnTo>
                  <a:lnTo>
                    <a:pt x="453986" y="101612"/>
                  </a:lnTo>
                  <a:lnTo>
                    <a:pt x="455612" y="100888"/>
                  </a:lnTo>
                  <a:close/>
                </a:path>
                <a:path w="1365250" h="1346200">
                  <a:moveTo>
                    <a:pt x="471957" y="1131341"/>
                  </a:moveTo>
                  <a:lnTo>
                    <a:pt x="470090" y="1128229"/>
                  </a:lnTo>
                  <a:lnTo>
                    <a:pt x="464896" y="1128229"/>
                  </a:lnTo>
                  <a:lnTo>
                    <a:pt x="463918" y="1130515"/>
                  </a:lnTo>
                  <a:lnTo>
                    <a:pt x="463156" y="1133132"/>
                  </a:lnTo>
                  <a:lnTo>
                    <a:pt x="462673" y="1136129"/>
                  </a:lnTo>
                  <a:lnTo>
                    <a:pt x="462102" y="1138885"/>
                  </a:lnTo>
                  <a:lnTo>
                    <a:pt x="465455" y="1141272"/>
                  </a:lnTo>
                  <a:lnTo>
                    <a:pt x="467487" y="1141412"/>
                  </a:lnTo>
                  <a:lnTo>
                    <a:pt x="469709" y="1139050"/>
                  </a:lnTo>
                  <a:lnTo>
                    <a:pt x="471004" y="1136827"/>
                  </a:lnTo>
                  <a:lnTo>
                    <a:pt x="471792" y="1135710"/>
                  </a:lnTo>
                  <a:lnTo>
                    <a:pt x="471957" y="1131341"/>
                  </a:lnTo>
                  <a:close/>
                </a:path>
                <a:path w="1365250" h="1346200">
                  <a:moveTo>
                    <a:pt x="478497" y="990600"/>
                  </a:moveTo>
                  <a:lnTo>
                    <a:pt x="438023" y="927100"/>
                  </a:lnTo>
                  <a:lnTo>
                    <a:pt x="436118" y="927100"/>
                  </a:lnTo>
                  <a:lnTo>
                    <a:pt x="475805" y="990600"/>
                  </a:lnTo>
                  <a:lnTo>
                    <a:pt x="478497" y="990600"/>
                  </a:lnTo>
                  <a:close/>
                </a:path>
                <a:path w="1365250" h="1346200">
                  <a:moveTo>
                    <a:pt x="485025" y="1293850"/>
                  </a:moveTo>
                  <a:lnTo>
                    <a:pt x="477672" y="1295400"/>
                  </a:lnTo>
                  <a:lnTo>
                    <a:pt x="484987" y="1295400"/>
                  </a:lnTo>
                  <a:lnTo>
                    <a:pt x="485025" y="1293850"/>
                  </a:lnTo>
                  <a:close/>
                </a:path>
                <a:path w="1365250" h="1346200">
                  <a:moveTo>
                    <a:pt x="490181" y="549249"/>
                  </a:moveTo>
                  <a:lnTo>
                    <a:pt x="488010" y="544029"/>
                  </a:lnTo>
                  <a:lnTo>
                    <a:pt x="483412" y="540118"/>
                  </a:lnTo>
                  <a:lnTo>
                    <a:pt x="478116" y="529285"/>
                  </a:lnTo>
                  <a:lnTo>
                    <a:pt x="472389" y="526122"/>
                  </a:lnTo>
                  <a:lnTo>
                    <a:pt x="467398" y="522173"/>
                  </a:lnTo>
                  <a:lnTo>
                    <a:pt x="467372" y="523875"/>
                  </a:lnTo>
                  <a:lnTo>
                    <a:pt x="486930" y="548817"/>
                  </a:lnTo>
                  <a:lnTo>
                    <a:pt x="488581" y="550405"/>
                  </a:lnTo>
                  <a:lnTo>
                    <a:pt x="490181" y="549249"/>
                  </a:lnTo>
                  <a:close/>
                </a:path>
                <a:path w="1365250" h="1346200">
                  <a:moveTo>
                    <a:pt x="493458" y="315061"/>
                  </a:moveTo>
                  <a:lnTo>
                    <a:pt x="491629" y="311746"/>
                  </a:lnTo>
                  <a:lnTo>
                    <a:pt x="483247" y="300101"/>
                  </a:lnTo>
                  <a:lnTo>
                    <a:pt x="477367" y="291071"/>
                  </a:lnTo>
                  <a:lnTo>
                    <a:pt x="472109" y="281673"/>
                  </a:lnTo>
                  <a:lnTo>
                    <a:pt x="467639" y="271792"/>
                  </a:lnTo>
                  <a:lnTo>
                    <a:pt x="465010" y="265087"/>
                  </a:lnTo>
                  <a:lnTo>
                    <a:pt x="461238" y="258775"/>
                  </a:lnTo>
                  <a:lnTo>
                    <a:pt x="456577" y="250317"/>
                  </a:lnTo>
                  <a:lnTo>
                    <a:pt x="452602" y="246329"/>
                  </a:lnTo>
                  <a:lnTo>
                    <a:pt x="451116" y="246087"/>
                  </a:lnTo>
                  <a:lnTo>
                    <a:pt x="450278" y="247015"/>
                  </a:lnTo>
                  <a:lnTo>
                    <a:pt x="449808" y="248145"/>
                  </a:lnTo>
                  <a:lnTo>
                    <a:pt x="450176" y="249821"/>
                  </a:lnTo>
                  <a:lnTo>
                    <a:pt x="451142" y="250545"/>
                  </a:lnTo>
                  <a:lnTo>
                    <a:pt x="453453" y="253898"/>
                  </a:lnTo>
                  <a:lnTo>
                    <a:pt x="455396" y="256324"/>
                  </a:lnTo>
                  <a:lnTo>
                    <a:pt x="471576" y="286994"/>
                  </a:lnTo>
                  <a:lnTo>
                    <a:pt x="475335" y="293636"/>
                  </a:lnTo>
                  <a:lnTo>
                    <a:pt x="491032" y="320001"/>
                  </a:lnTo>
                  <a:lnTo>
                    <a:pt x="493458" y="315061"/>
                  </a:lnTo>
                  <a:close/>
                </a:path>
                <a:path w="1365250" h="1346200">
                  <a:moveTo>
                    <a:pt x="506717" y="1126350"/>
                  </a:moveTo>
                  <a:lnTo>
                    <a:pt x="505409" y="1124750"/>
                  </a:lnTo>
                  <a:lnTo>
                    <a:pt x="498805" y="1124216"/>
                  </a:lnTo>
                  <a:lnTo>
                    <a:pt x="495655" y="1127290"/>
                  </a:lnTo>
                  <a:lnTo>
                    <a:pt x="495325" y="1134313"/>
                  </a:lnTo>
                  <a:lnTo>
                    <a:pt x="497344" y="1136472"/>
                  </a:lnTo>
                  <a:lnTo>
                    <a:pt x="503440" y="1136510"/>
                  </a:lnTo>
                  <a:lnTo>
                    <a:pt x="506247" y="1133322"/>
                  </a:lnTo>
                  <a:lnTo>
                    <a:pt x="506514" y="1129423"/>
                  </a:lnTo>
                  <a:lnTo>
                    <a:pt x="506717" y="1126350"/>
                  </a:lnTo>
                  <a:close/>
                </a:path>
                <a:path w="1365250" h="1346200">
                  <a:moveTo>
                    <a:pt x="507504" y="1289100"/>
                  </a:moveTo>
                  <a:lnTo>
                    <a:pt x="491972" y="1292377"/>
                  </a:lnTo>
                  <a:lnTo>
                    <a:pt x="492721" y="1295400"/>
                  </a:lnTo>
                  <a:lnTo>
                    <a:pt x="507504" y="1289100"/>
                  </a:lnTo>
                  <a:close/>
                </a:path>
                <a:path w="1365250" h="1346200">
                  <a:moveTo>
                    <a:pt x="515620" y="266700"/>
                  </a:moveTo>
                  <a:lnTo>
                    <a:pt x="506653" y="250444"/>
                  </a:lnTo>
                  <a:lnTo>
                    <a:pt x="506920" y="254000"/>
                  </a:lnTo>
                  <a:lnTo>
                    <a:pt x="514985" y="266700"/>
                  </a:lnTo>
                  <a:lnTo>
                    <a:pt x="515620" y="266700"/>
                  </a:lnTo>
                  <a:close/>
                </a:path>
                <a:path w="1365250" h="1346200">
                  <a:moveTo>
                    <a:pt x="516356" y="140347"/>
                  </a:moveTo>
                  <a:lnTo>
                    <a:pt x="516267" y="139700"/>
                  </a:lnTo>
                  <a:lnTo>
                    <a:pt x="515404" y="139700"/>
                  </a:lnTo>
                  <a:lnTo>
                    <a:pt x="516356" y="140347"/>
                  </a:lnTo>
                  <a:close/>
                </a:path>
                <a:path w="1365250" h="1346200">
                  <a:moveTo>
                    <a:pt x="553554" y="1104900"/>
                  </a:moveTo>
                  <a:lnTo>
                    <a:pt x="506615" y="1092200"/>
                  </a:lnTo>
                  <a:lnTo>
                    <a:pt x="498411" y="1079525"/>
                  </a:lnTo>
                  <a:lnTo>
                    <a:pt x="488518" y="1079525"/>
                  </a:lnTo>
                  <a:lnTo>
                    <a:pt x="492264" y="1092200"/>
                  </a:lnTo>
                  <a:lnTo>
                    <a:pt x="493090" y="1117600"/>
                  </a:lnTo>
                  <a:lnTo>
                    <a:pt x="488797" y="1117600"/>
                  </a:lnTo>
                  <a:lnTo>
                    <a:pt x="488708" y="1104900"/>
                  </a:lnTo>
                  <a:lnTo>
                    <a:pt x="488607" y="1092200"/>
                  </a:lnTo>
                  <a:lnTo>
                    <a:pt x="488518" y="1079525"/>
                  </a:lnTo>
                  <a:lnTo>
                    <a:pt x="482142" y="1079525"/>
                  </a:lnTo>
                  <a:lnTo>
                    <a:pt x="482142" y="1092200"/>
                  </a:lnTo>
                  <a:lnTo>
                    <a:pt x="481063" y="1117600"/>
                  </a:lnTo>
                  <a:lnTo>
                    <a:pt x="478129" y="1117600"/>
                  </a:lnTo>
                  <a:lnTo>
                    <a:pt x="476948" y="1104900"/>
                  </a:lnTo>
                  <a:lnTo>
                    <a:pt x="478091" y="1092200"/>
                  </a:lnTo>
                  <a:lnTo>
                    <a:pt x="482142" y="1092200"/>
                  </a:lnTo>
                  <a:lnTo>
                    <a:pt x="482142" y="1079525"/>
                  </a:lnTo>
                  <a:lnTo>
                    <a:pt x="463359" y="1079525"/>
                  </a:lnTo>
                  <a:lnTo>
                    <a:pt x="463359" y="1104900"/>
                  </a:lnTo>
                  <a:lnTo>
                    <a:pt x="457708" y="1104900"/>
                  </a:lnTo>
                  <a:lnTo>
                    <a:pt x="462876" y="1092200"/>
                  </a:lnTo>
                  <a:lnTo>
                    <a:pt x="463359" y="1104900"/>
                  </a:lnTo>
                  <a:lnTo>
                    <a:pt x="463359" y="1079525"/>
                  </a:lnTo>
                  <a:lnTo>
                    <a:pt x="459574" y="1079525"/>
                  </a:lnTo>
                  <a:lnTo>
                    <a:pt x="452348" y="1104900"/>
                  </a:lnTo>
                  <a:lnTo>
                    <a:pt x="454317" y="1104900"/>
                  </a:lnTo>
                  <a:lnTo>
                    <a:pt x="459854" y="1117600"/>
                  </a:lnTo>
                  <a:lnTo>
                    <a:pt x="475399" y="1130300"/>
                  </a:lnTo>
                  <a:lnTo>
                    <a:pt x="502805" y="1117600"/>
                  </a:lnTo>
                  <a:lnTo>
                    <a:pt x="505434" y="1104900"/>
                  </a:lnTo>
                  <a:lnTo>
                    <a:pt x="553554" y="1104900"/>
                  </a:lnTo>
                  <a:close/>
                </a:path>
                <a:path w="1365250" h="1346200">
                  <a:moveTo>
                    <a:pt x="556006" y="1150226"/>
                  </a:moveTo>
                  <a:lnTo>
                    <a:pt x="554012" y="1146784"/>
                  </a:lnTo>
                  <a:lnTo>
                    <a:pt x="548170" y="1145527"/>
                  </a:lnTo>
                  <a:lnTo>
                    <a:pt x="545934" y="1147533"/>
                  </a:lnTo>
                  <a:lnTo>
                    <a:pt x="545211" y="1152156"/>
                  </a:lnTo>
                  <a:lnTo>
                    <a:pt x="545172" y="1152766"/>
                  </a:lnTo>
                  <a:lnTo>
                    <a:pt x="545020" y="1154290"/>
                  </a:lnTo>
                  <a:lnTo>
                    <a:pt x="544906" y="1155915"/>
                  </a:lnTo>
                  <a:lnTo>
                    <a:pt x="545084" y="1158354"/>
                  </a:lnTo>
                  <a:lnTo>
                    <a:pt x="550379" y="1160081"/>
                  </a:lnTo>
                  <a:lnTo>
                    <a:pt x="552958" y="1158544"/>
                  </a:lnTo>
                  <a:lnTo>
                    <a:pt x="555180" y="1154214"/>
                  </a:lnTo>
                  <a:lnTo>
                    <a:pt x="556006" y="1150226"/>
                  </a:lnTo>
                  <a:close/>
                </a:path>
                <a:path w="1365250" h="1346200">
                  <a:moveTo>
                    <a:pt x="562025" y="1092200"/>
                  </a:moveTo>
                  <a:lnTo>
                    <a:pt x="559485" y="1089050"/>
                  </a:lnTo>
                  <a:lnTo>
                    <a:pt x="560209" y="1092200"/>
                  </a:lnTo>
                  <a:lnTo>
                    <a:pt x="562025" y="1092200"/>
                  </a:lnTo>
                  <a:close/>
                </a:path>
                <a:path w="1365250" h="1346200">
                  <a:moveTo>
                    <a:pt x="575652" y="13982"/>
                  </a:moveTo>
                  <a:lnTo>
                    <a:pt x="545134" y="25400"/>
                  </a:lnTo>
                  <a:lnTo>
                    <a:pt x="520344" y="50800"/>
                  </a:lnTo>
                  <a:lnTo>
                    <a:pt x="481469" y="63500"/>
                  </a:lnTo>
                  <a:lnTo>
                    <a:pt x="479018" y="76047"/>
                  </a:lnTo>
                  <a:lnTo>
                    <a:pt x="479082" y="76504"/>
                  </a:lnTo>
                  <a:lnTo>
                    <a:pt x="483260" y="88900"/>
                  </a:lnTo>
                  <a:lnTo>
                    <a:pt x="455612" y="100888"/>
                  </a:lnTo>
                  <a:lnTo>
                    <a:pt x="456590" y="101612"/>
                  </a:lnTo>
                  <a:lnTo>
                    <a:pt x="493737" y="88900"/>
                  </a:lnTo>
                  <a:lnTo>
                    <a:pt x="488061" y="76200"/>
                  </a:lnTo>
                  <a:lnTo>
                    <a:pt x="518960" y="63500"/>
                  </a:lnTo>
                  <a:lnTo>
                    <a:pt x="522528" y="114300"/>
                  </a:lnTo>
                  <a:lnTo>
                    <a:pt x="526415" y="114300"/>
                  </a:lnTo>
                  <a:lnTo>
                    <a:pt x="523633" y="64960"/>
                  </a:lnTo>
                  <a:lnTo>
                    <a:pt x="523544" y="63500"/>
                  </a:lnTo>
                  <a:lnTo>
                    <a:pt x="522820" y="50800"/>
                  </a:lnTo>
                  <a:lnTo>
                    <a:pt x="537591" y="38100"/>
                  </a:lnTo>
                  <a:lnTo>
                    <a:pt x="575652" y="13982"/>
                  </a:lnTo>
                  <a:close/>
                </a:path>
                <a:path w="1365250" h="1346200">
                  <a:moveTo>
                    <a:pt x="576478" y="398259"/>
                  </a:moveTo>
                  <a:lnTo>
                    <a:pt x="564642" y="397637"/>
                  </a:lnTo>
                  <a:lnTo>
                    <a:pt x="570331" y="406412"/>
                  </a:lnTo>
                  <a:lnTo>
                    <a:pt x="576478" y="398259"/>
                  </a:lnTo>
                  <a:close/>
                </a:path>
                <a:path w="1365250" h="1346200">
                  <a:moveTo>
                    <a:pt x="579081" y="12700"/>
                  </a:moveTo>
                  <a:lnTo>
                    <a:pt x="577672" y="12700"/>
                  </a:lnTo>
                  <a:lnTo>
                    <a:pt x="575652" y="13982"/>
                  </a:lnTo>
                  <a:lnTo>
                    <a:pt x="579081" y="12700"/>
                  </a:lnTo>
                  <a:close/>
                </a:path>
                <a:path w="1365250" h="1346200">
                  <a:moveTo>
                    <a:pt x="579107" y="393700"/>
                  </a:moveTo>
                  <a:lnTo>
                    <a:pt x="558012" y="368300"/>
                  </a:lnTo>
                  <a:lnTo>
                    <a:pt x="573773" y="393700"/>
                  </a:lnTo>
                  <a:lnTo>
                    <a:pt x="579107" y="393700"/>
                  </a:lnTo>
                  <a:close/>
                </a:path>
                <a:path w="1365250" h="1346200">
                  <a:moveTo>
                    <a:pt x="585482" y="228600"/>
                  </a:moveTo>
                  <a:lnTo>
                    <a:pt x="583450" y="215900"/>
                  </a:lnTo>
                  <a:lnTo>
                    <a:pt x="584847" y="228028"/>
                  </a:lnTo>
                  <a:lnTo>
                    <a:pt x="584911" y="228600"/>
                  </a:lnTo>
                  <a:lnTo>
                    <a:pt x="585482" y="228600"/>
                  </a:lnTo>
                  <a:close/>
                </a:path>
                <a:path w="1365250" h="1346200">
                  <a:moveTo>
                    <a:pt x="595261" y="399237"/>
                  </a:moveTo>
                  <a:lnTo>
                    <a:pt x="590461" y="398983"/>
                  </a:lnTo>
                  <a:lnTo>
                    <a:pt x="594995" y="406527"/>
                  </a:lnTo>
                  <a:lnTo>
                    <a:pt x="595261" y="399237"/>
                  </a:lnTo>
                  <a:close/>
                </a:path>
                <a:path w="1365250" h="1346200">
                  <a:moveTo>
                    <a:pt x="603707" y="1056906"/>
                  </a:moveTo>
                  <a:lnTo>
                    <a:pt x="602996" y="1054100"/>
                  </a:lnTo>
                  <a:lnTo>
                    <a:pt x="601624" y="1056513"/>
                  </a:lnTo>
                  <a:lnTo>
                    <a:pt x="603707" y="1056906"/>
                  </a:lnTo>
                  <a:close/>
                </a:path>
                <a:path w="1365250" h="1346200">
                  <a:moveTo>
                    <a:pt x="614133" y="327647"/>
                  </a:moveTo>
                  <a:lnTo>
                    <a:pt x="610793" y="330200"/>
                  </a:lnTo>
                  <a:lnTo>
                    <a:pt x="613435" y="330200"/>
                  </a:lnTo>
                  <a:lnTo>
                    <a:pt x="614133" y="327647"/>
                  </a:lnTo>
                  <a:close/>
                </a:path>
                <a:path w="1365250" h="1346200">
                  <a:moveTo>
                    <a:pt x="617194" y="571500"/>
                  </a:moveTo>
                  <a:lnTo>
                    <a:pt x="611035" y="571500"/>
                  </a:lnTo>
                  <a:lnTo>
                    <a:pt x="605028" y="596900"/>
                  </a:lnTo>
                  <a:lnTo>
                    <a:pt x="617194" y="571500"/>
                  </a:lnTo>
                  <a:close/>
                </a:path>
                <a:path w="1365250" h="1346200">
                  <a:moveTo>
                    <a:pt x="660615" y="1117600"/>
                  </a:moveTo>
                  <a:lnTo>
                    <a:pt x="574230" y="1117600"/>
                  </a:lnTo>
                  <a:lnTo>
                    <a:pt x="591223" y="1130300"/>
                  </a:lnTo>
                  <a:lnTo>
                    <a:pt x="565759" y="1117600"/>
                  </a:lnTo>
                  <a:lnTo>
                    <a:pt x="566039" y="1092200"/>
                  </a:lnTo>
                  <a:lnTo>
                    <a:pt x="562025" y="1092200"/>
                  </a:lnTo>
                  <a:lnTo>
                    <a:pt x="553554" y="1104900"/>
                  </a:lnTo>
                  <a:lnTo>
                    <a:pt x="558711" y="1104900"/>
                  </a:lnTo>
                  <a:lnTo>
                    <a:pt x="558723" y="1117600"/>
                  </a:lnTo>
                  <a:lnTo>
                    <a:pt x="562825" y="1130300"/>
                  </a:lnTo>
                  <a:lnTo>
                    <a:pt x="629373" y="1143000"/>
                  </a:lnTo>
                  <a:lnTo>
                    <a:pt x="648436" y="1143000"/>
                  </a:lnTo>
                  <a:lnTo>
                    <a:pt x="641540" y="1130300"/>
                  </a:lnTo>
                  <a:lnTo>
                    <a:pt x="660615" y="1117600"/>
                  </a:lnTo>
                  <a:close/>
                </a:path>
                <a:path w="1365250" h="1346200">
                  <a:moveTo>
                    <a:pt x="676871" y="787400"/>
                  </a:moveTo>
                  <a:lnTo>
                    <a:pt x="670966" y="774700"/>
                  </a:lnTo>
                  <a:lnTo>
                    <a:pt x="671156" y="777405"/>
                  </a:lnTo>
                  <a:lnTo>
                    <a:pt x="676871" y="787400"/>
                  </a:lnTo>
                  <a:close/>
                </a:path>
                <a:path w="1365250" h="1346200">
                  <a:moveTo>
                    <a:pt x="709447" y="238518"/>
                  </a:moveTo>
                  <a:lnTo>
                    <a:pt x="707885" y="232410"/>
                  </a:lnTo>
                  <a:lnTo>
                    <a:pt x="705205" y="226898"/>
                  </a:lnTo>
                  <a:lnTo>
                    <a:pt x="700366" y="221894"/>
                  </a:lnTo>
                  <a:lnTo>
                    <a:pt x="699020" y="222288"/>
                  </a:lnTo>
                  <a:lnTo>
                    <a:pt x="696836" y="222288"/>
                  </a:lnTo>
                  <a:lnTo>
                    <a:pt x="701230" y="228409"/>
                  </a:lnTo>
                  <a:lnTo>
                    <a:pt x="703249" y="234899"/>
                  </a:lnTo>
                  <a:lnTo>
                    <a:pt x="709447" y="238518"/>
                  </a:lnTo>
                  <a:close/>
                </a:path>
                <a:path w="1365250" h="1346200">
                  <a:moveTo>
                    <a:pt x="715822" y="261810"/>
                  </a:moveTo>
                  <a:lnTo>
                    <a:pt x="714997" y="260121"/>
                  </a:lnTo>
                  <a:lnTo>
                    <a:pt x="714705" y="258330"/>
                  </a:lnTo>
                  <a:lnTo>
                    <a:pt x="707656" y="253326"/>
                  </a:lnTo>
                  <a:lnTo>
                    <a:pt x="707275" y="245084"/>
                  </a:lnTo>
                  <a:lnTo>
                    <a:pt x="701154" y="240995"/>
                  </a:lnTo>
                  <a:lnTo>
                    <a:pt x="698119" y="234734"/>
                  </a:lnTo>
                  <a:lnTo>
                    <a:pt x="693915" y="229235"/>
                  </a:lnTo>
                  <a:lnTo>
                    <a:pt x="689190" y="223913"/>
                  </a:lnTo>
                  <a:lnTo>
                    <a:pt x="684631" y="218224"/>
                  </a:lnTo>
                  <a:lnTo>
                    <a:pt x="684047" y="219697"/>
                  </a:lnTo>
                  <a:lnTo>
                    <a:pt x="683298" y="220624"/>
                  </a:lnTo>
                  <a:lnTo>
                    <a:pt x="683869" y="222364"/>
                  </a:lnTo>
                  <a:lnTo>
                    <a:pt x="684796" y="223304"/>
                  </a:lnTo>
                  <a:lnTo>
                    <a:pt x="690435" y="230720"/>
                  </a:lnTo>
                  <a:lnTo>
                    <a:pt x="695490" y="237058"/>
                  </a:lnTo>
                  <a:lnTo>
                    <a:pt x="703668" y="248399"/>
                  </a:lnTo>
                  <a:lnTo>
                    <a:pt x="706653" y="253492"/>
                  </a:lnTo>
                  <a:lnTo>
                    <a:pt x="711085" y="260159"/>
                  </a:lnTo>
                  <a:lnTo>
                    <a:pt x="712076" y="262356"/>
                  </a:lnTo>
                  <a:lnTo>
                    <a:pt x="715822" y="261810"/>
                  </a:lnTo>
                  <a:close/>
                </a:path>
                <a:path w="1365250" h="1346200">
                  <a:moveTo>
                    <a:pt x="730821" y="490512"/>
                  </a:moveTo>
                  <a:lnTo>
                    <a:pt x="728891" y="482600"/>
                  </a:lnTo>
                  <a:lnTo>
                    <a:pt x="725576" y="479247"/>
                  </a:lnTo>
                  <a:lnTo>
                    <a:pt x="730821" y="490512"/>
                  </a:lnTo>
                  <a:close/>
                </a:path>
                <a:path w="1365250" h="1346200">
                  <a:moveTo>
                    <a:pt x="735888" y="161226"/>
                  </a:moveTo>
                  <a:lnTo>
                    <a:pt x="735812" y="161086"/>
                  </a:lnTo>
                  <a:lnTo>
                    <a:pt x="735660" y="161188"/>
                  </a:lnTo>
                  <a:lnTo>
                    <a:pt x="735812" y="161213"/>
                  </a:lnTo>
                  <a:close/>
                </a:path>
                <a:path w="1365250" h="1346200">
                  <a:moveTo>
                    <a:pt x="737679" y="76504"/>
                  </a:moveTo>
                  <a:lnTo>
                    <a:pt x="737323" y="76200"/>
                  </a:lnTo>
                  <a:lnTo>
                    <a:pt x="736193" y="77774"/>
                  </a:lnTo>
                  <a:lnTo>
                    <a:pt x="737679" y="76504"/>
                  </a:lnTo>
                  <a:close/>
                </a:path>
                <a:path w="1365250" h="1346200">
                  <a:moveTo>
                    <a:pt x="737920" y="158610"/>
                  </a:moveTo>
                  <a:lnTo>
                    <a:pt x="735685" y="155282"/>
                  </a:lnTo>
                  <a:lnTo>
                    <a:pt x="733501" y="151904"/>
                  </a:lnTo>
                  <a:lnTo>
                    <a:pt x="729081" y="145669"/>
                  </a:lnTo>
                  <a:lnTo>
                    <a:pt x="726541" y="143002"/>
                  </a:lnTo>
                  <a:lnTo>
                    <a:pt x="722503" y="136080"/>
                  </a:lnTo>
                  <a:lnTo>
                    <a:pt x="720775" y="131953"/>
                  </a:lnTo>
                  <a:lnTo>
                    <a:pt x="718019" y="125933"/>
                  </a:lnTo>
                  <a:lnTo>
                    <a:pt x="716762" y="125082"/>
                  </a:lnTo>
                  <a:lnTo>
                    <a:pt x="714032" y="126238"/>
                  </a:lnTo>
                  <a:lnTo>
                    <a:pt x="714806" y="127927"/>
                  </a:lnTo>
                  <a:lnTo>
                    <a:pt x="715391" y="129590"/>
                  </a:lnTo>
                  <a:lnTo>
                    <a:pt x="719594" y="136880"/>
                  </a:lnTo>
                  <a:lnTo>
                    <a:pt x="722845" y="142735"/>
                  </a:lnTo>
                  <a:lnTo>
                    <a:pt x="729310" y="152755"/>
                  </a:lnTo>
                  <a:lnTo>
                    <a:pt x="732675" y="156845"/>
                  </a:lnTo>
                  <a:lnTo>
                    <a:pt x="735774" y="161061"/>
                  </a:lnTo>
                  <a:lnTo>
                    <a:pt x="737920" y="158610"/>
                  </a:lnTo>
                  <a:close/>
                </a:path>
                <a:path w="1365250" h="1346200">
                  <a:moveTo>
                    <a:pt x="738238" y="274332"/>
                  </a:moveTo>
                  <a:lnTo>
                    <a:pt x="720471" y="249186"/>
                  </a:lnTo>
                  <a:lnTo>
                    <a:pt x="714222" y="241084"/>
                  </a:lnTo>
                  <a:lnTo>
                    <a:pt x="712800" y="240207"/>
                  </a:lnTo>
                  <a:lnTo>
                    <a:pt x="710552" y="242836"/>
                  </a:lnTo>
                  <a:lnTo>
                    <a:pt x="736269" y="278396"/>
                  </a:lnTo>
                  <a:lnTo>
                    <a:pt x="738238" y="274332"/>
                  </a:lnTo>
                  <a:close/>
                </a:path>
                <a:path w="1365250" h="1346200">
                  <a:moveTo>
                    <a:pt x="738238" y="212991"/>
                  </a:moveTo>
                  <a:lnTo>
                    <a:pt x="736053" y="212217"/>
                  </a:lnTo>
                  <a:lnTo>
                    <a:pt x="734834" y="216281"/>
                  </a:lnTo>
                  <a:lnTo>
                    <a:pt x="736447" y="216877"/>
                  </a:lnTo>
                  <a:lnTo>
                    <a:pt x="738238" y="212991"/>
                  </a:lnTo>
                  <a:close/>
                </a:path>
                <a:path w="1365250" h="1346200">
                  <a:moveTo>
                    <a:pt x="740562" y="531685"/>
                  </a:moveTo>
                  <a:lnTo>
                    <a:pt x="739876" y="529932"/>
                  </a:lnTo>
                  <a:lnTo>
                    <a:pt x="731596" y="522846"/>
                  </a:lnTo>
                  <a:lnTo>
                    <a:pt x="725906" y="517804"/>
                  </a:lnTo>
                  <a:lnTo>
                    <a:pt x="720445" y="512508"/>
                  </a:lnTo>
                  <a:lnTo>
                    <a:pt x="709625" y="500240"/>
                  </a:lnTo>
                  <a:lnTo>
                    <a:pt x="703605" y="493928"/>
                  </a:lnTo>
                  <a:lnTo>
                    <a:pt x="690651" y="480872"/>
                  </a:lnTo>
                  <a:lnTo>
                    <a:pt x="689610" y="480568"/>
                  </a:lnTo>
                  <a:lnTo>
                    <a:pt x="688517" y="479971"/>
                  </a:lnTo>
                  <a:lnTo>
                    <a:pt x="686701" y="483412"/>
                  </a:lnTo>
                  <a:lnTo>
                    <a:pt x="688721" y="485190"/>
                  </a:lnTo>
                  <a:lnTo>
                    <a:pt x="695528" y="491680"/>
                  </a:lnTo>
                  <a:lnTo>
                    <a:pt x="700557" y="496201"/>
                  </a:lnTo>
                  <a:lnTo>
                    <a:pt x="735812" y="533044"/>
                  </a:lnTo>
                  <a:lnTo>
                    <a:pt x="737019" y="533742"/>
                  </a:lnTo>
                  <a:lnTo>
                    <a:pt x="738339" y="534746"/>
                  </a:lnTo>
                  <a:lnTo>
                    <a:pt x="740562" y="531685"/>
                  </a:lnTo>
                  <a:close/>
                </a:path>
                <a:path w="1365250" h="1346200">
                  <a:moveTo>
                    <a:pt x="741705" y="141935"/>
                  </a:moveTo>
                  <a:lnTo>
                    <a:pt x="738352" y="134975"/>
                  </a:lnTo>
                  <a:lnTo>
                    <a:pt x="735799" y="127571"/>
                  </a:lnTo>
                  <a:lnTo>
                    <a:pt x="729119" y="121932"/>
                  </a:lnTo>
                  <a:lnTo>
                    <a:pt x="728294" y="127533"/>
                  </a:lnTo>
                  <a:lnTo>
                    <a:pt x="735888" y="139534"/>
                  </a:lnTo>
                  <a:lnTo>
                    <a:pt x="741705" y="141935"/>
                  </a:lnTo>
                  <a:close/>
                </a:path>
                <a:path w="1365250" h="1346200">
                  <a:moveTo>
                    <a:pt x="742772" y="124929"/>
                  </a:moveTo>
                  <a:lnTo>
                    <a:pt x="741781" y="123748"/>
                  </a:lnTo>
                  <a:lnTo>
                    <a:pt x="741489" y="123748"/>
                  </a:lnTo>
                  <a:lnTo>
                    <a:pt x="742505" y="124929"/>
                  </a:lnTo>
                  <a:lnTo>
                    <a:pt x="742772" y="124929"/>
                  </a:lnTo>
                  <a:close/>
                </a:path>
                <a:path w="1365250" h="1346200">
                  <a:moveTo>
                    <a:pt x="744181" y="146494"/>
                  </a:moveTo>
                  <a:lnTo>
                    <a:pt x="741819" y="143573"/>
                  </a:lnTo>
                  <a:lnTo>
                    <a:pt x="740346" y="144932"/>
                  </a:lnTo>
                  <a:lnTo>
                    <a:pt x="741248" y="145783"/>
                  </a:lnTo>
                  <a:lnTo>
                    <a:pt x="743064" y="147497"/>
                  </a:lnTo>
                  <a:lnTo>
                    <a:pt x="744181" y="146494"/>
                  </a:lnTo>
                  <a:close/>
                </a:path>
                <a:path w="1365250" h="1346200">
                  <a:moveTo>
                    <a:pt x="744397" y="449211"/>
                  </a:moveTo>
                  <a:lnTo>
                    <a:pt x="741400" y="444500"/>
                  </a:lnTo>
                  <a:lnTo>
                    <a:pt x="739813" y="444500"/>
                  </a:lnTo>
                  <a:lnTo>
                    <a:pt x="744397" y="449211"/>
                  </a:lnTo>
                  <a:close/>
                </a:path>
                <a:path w="1365250" h="1346200">
                  <a:moveTo>
                    <a:pt x="745972" y="129463"/>
                  </a:moveTo>
                  <a:lnTo>
                    <a:pt x="742772" y="125234"/>
                  </a:lnTo>
                  <a:lnTo>
                    <a:pt x="742861" y="128701"/>
                  </a:lnTo>
                  <a:lnTo>
                    <a:pt x="745972" y="129463"/>
                  </a:lnTo>
                  <a:close/>
                </a:path>
                <a:path w="1365250" h="1346200">
                  <a:moveTo>
                    <a:pt x="747014" y="557441"/>
                  </a:moveTo>
                  <a:lnTo>
                    <a:pt x="743127" y="552056"/>
                  </a:lnTo>
                  <a:lnTo>
                    <a:pt x="703592" y="514934"/>
                  </a:lnTo>
                  <a:lnTo>
                    <a:pt x="664921" y="477786"/>
                  </a:lnTo>
                  <a:lnTo>
                    <a:pt x="663003" y="476732"/>
                  </a:lnTo>
                  <a:lnTo>
                    <a:pt x="661263" y="475488"/>
                  </a:lnTo>
                  <a:lnTo>
                    <a:pt x="660069" y="476719"/>
                  </a:lnTo>
                  <a:lnTo>
                    <a:pt x="660412" y="477393"/>
                  </a:lnTo>
                  <a:lnTo>
                    <a:pt x="660615" y="478180"/>
                  </a:lnTo>
                  <a:lnTo>
                    <a:pt x="668426" y="486384"/>
                  </a:lnTo>
                  <a:lnTo>
                    <a:pt x="733221" y="547611"/>
                  </a:lnTo>
                  <a:lnTo>
                    <a:pt x="737908" y="553034"/>
                  </a:lnTo>
                  <a:lnTo>
                    <a:pt x="741603" y="559320"/>
                  </a:lnTo>
                  <a:lnTo>
                    <a:pt x="742111" y="560463"/>
                  </a:lnTo>
                  <a:lnTo>
                    <a:pt x="743953" y="561047"/>
                  </a:lnTo>
                  <a:lnTo>
                    <a:pt x="745337" y="562013"/>
                  </a:lnTo>
                  <a:lnTo>
                    <a:pt x="747014" y="557441"/>
                  </a:lnTo>
                  <a:close/>
                </a:path>
                <a:path w="1365250" h="1346200">
                  <a:moveTo>
                    <a:pt x="749007" y="165100"/>
                  </a:moveTo>
                  <a:lnTo>
                    <a:pt x="744296" y="152438"/>
                  </a:lnTo>
                  <a:lnTo>
                    <a:pt x="747433" y="165100"/>
                  </a:lnTo>
                  <a:lnTo>
                    <a:pt x="749007" y="165100"/>
                  </a:lnTo>
                  <a:close/>
                </a:path>
                <a:path w="1365250" h="1346200">
                  <a:moveTo>
                    <a:pt x="750493" y="121246"/>
                  </a:moveTo>
                  <a:lnTo>
                    <a:pt x="748855" y="116420"/>
                  </a:lnTo>
                  <a:lnTo>
                    <a:pt x="747991" y="116687"/>
                  </a:lnTo>
                  <a:lnTo>
                    <a:pt x="749477" y="121462"/>
                  </a:lnTo>
                  <a:lnTo>
                    <a:pt x="750493" y="121246"/>
                  </a:lnTo>
                  <a:close/>
                </a:path>
                <a:path w="1365250" h="1346200">
                  <a:moveTo>
                    <a:pt x="754672" y="169976"/>
                  </a:moveTo>
                  <a:lnTo>
                    <a:pt x="754176" y="165100"/>
                  </a:lnTo>
                  <a:lnTo>
                    <a:pt x="749007" y="165100"/>
                  </a:lnTo>
                  <a:lnTo>
                    <a:pt x="754672" y="169976"/>
                  </a:lnTo>
                  <a:close/>
                </a:path>
                <a:path w="1365250" h="1346200">
                  <a:moveTo>
                    <a:pt x="768070" y="922693"/>
                  </a:moveTo>
                  <a:lnTo>
                    <a:pt x="767956" y="918984"/>
                  </a:lnTo>
                  <a:lnTo>
                    <a:pt x="764997" y="921207"/>
                  </a:lnTo>
                  <a:lnTo>
                    <a:pt x="763625" y="924166"/>
                  </a:lnTo>
                  <a:lnTo>
                    <a:pt x="763320" y="929119"/>
                  </a:lnTo>
                  <a:lnTo>
                    <a:pt x="766813" y="925677"/>
                  </a:lnTo>
                  <a:lnTo>
                    <a:pt x="768070" y="922693"/>
                  </a:lnTo>
                  <a:close/>
                </a:path>
                <a:path w="1365250" h="1346200">
                  <a:moveTo>
                    <a:pt x="772350" y="889927"/>
                  </a:moveTo>
                  <a:lnTo>
                    <a:pt x="772109" y="888199"/>
                  </a:lnTo>
                  <a:lnTo>
                    <a:pt x="772109" y="886498"/>
                  </a:lnTo>
                  <a:lnTo>
                    <a:pt x="770331" y="886079"/>
                  </a:lnTo>
                  <a:lnTo>
                    <a:pt x="769594" y="887209"/>
                  </a:lnTo>
                  <a:lnTo>
                    <a:pt x="768540" y="888250"/>
                  </a:lnTo>
                  <a:lnTo>
                    <a:pt x="764730" y="899591"/>
                  </a:lnTo>
                  <a:lnTo>
                    <a:pt x="760742" y="909485"/>
                  </a:lnTo>
                  <a:lnTo>
                    <a:pt x="756348" y="919200"/>
                  </a:lnTo>
                  <a:lnTo>
                    <a:pt x="747179" y="937945"/>
                  </a:lnTo>
                  <a:lnTo>
                    <a:pt x="744308" y="944714"/>
                  </a:lnTo>
                  <a:lnTo>
                    <a:pt x="744093" y="947089"/>
                  </a:lnTo>
                  <a:lnTo>
                    <a:pt x="743496" y="949680"/>
                  </a:lnTo>
                  <a:lnTo>
                    <a:pt x="748334" y="949020"/>
                  </a:lnTo>
                  <a:lnTo>
                    <a:pt x="749503" y="946518"/>
                  </a:lnTo>
                  <a:lnTo>
                    <a:pt x="750912" y="938555"/>
                  </a:lnTo>
                  <a:lnTo>
                    <a:pt x="752182" y="934199"/>
                  </a:lnTo>
                  <a:lnTo>
                    <a:pt x="756564" y="924496"/>
                  </a:lnTo>
                  <a:lnTo>
                    <a:pt x="760031" y="919200"/>
                  </a:lnTo>
                  <a:lnTo>
                    <a:pt x="764019" y="910767"/>
                  </a:lnTo>
                  <a:lnTo>
                    <a:pt x="764730" y="907859"/>
                  </a:lnTo>
                  <a:lnTo>
                    <a:pt x="768769" y="906208"/>
                  </a:lnTo>
                  <a:lnTo>
                    <a:pt x="769327" y="904951"/>
                  </a:lnTo>
                  <a:lnTo>
                    <a:pt x="771359" y="895756"/>
                  </a:lnTo>
                  <a:lnTo>
                    <a:pt x="772350" y="889927"/>
                  </a:lnTo>
                  <a:close/>
                </a:path>
                <a:path w="1365250" h="1346200">
                  <a:moveTo>
                    <a:pt x="796556" y="906856"/>
                  </a:moveTo>
                  <a:lnTo>
                    <a:pt x="793330" y="904621"/>
                  </a:lnTo>
                  <a:lnTo>
                    <a:pt x="793076" y="906132"/>
                  </a:lnTo>
                  <a:lnTo>
                    <a:pt x="793457" y="906843"/>
                  </a:lnTo>
                  <a:lnTo>
                    <a:pt x="794600" y="907618"/>
                  </a:lnTo>
                  <a:lnTo>
                    <a:pt x="795375" y="907643"/>
                  </a:lnTo>
                  <a:lnTo>
                    <a:pt x="796048" y="907821"/>
                  </a:lnTo>
                  <a:lnTo>
                    <a:pt x="796556" y="906856"/>
                  </a:lnTo>
                  <a:close/>
                </a:path>
                <a:path w="1365250" h="1346200">
                  <a:moveTo>
                    <a:pt x="799706" y="985748"/>
                  </a:moveTo>
                  <a:lnTo>
                    <a:pt x="792810" y="975385"/>
                  </a:lnTo>
                  <a:lnTo>
                    <a:pt x="790409" y="969149"/>
                  </a:lnTo>
                  <a:lnTo>
                    <a:pt x="783551" y="963930"/>
                  </a:lnTo>
                  <a:lnTo>
                    <a:pt x="779703" y="956830"/>
                  </a:lnTo>
                  <a:lnTo>
                    <a:pt x="777875" y="952995"/>
                  </a:lnTo>
                  <a:lnTo>
                    <a:pt x="774293" y="946213"/>
                  </a:lnTo>
                  <a:lnTo>
                    <a:pt x="771766" y="947762"/>
                  </a:lnTo>
                  <a:lnTo>
                    <a:pt x="772058" y="948944"/>
                  </a:lnTo>
                  <a:lnTo>
                    <a:pt x="772071" y="950417"/>
                  </a:lnTo>
                  <a:lnTo>
                    <a:pt x="796429" y="988466"/>
                  </a:lnTo>
                  <a:lnTo>
                    <a:pt x="799706" y="985748"/>
                  </a:lnTo>
                  <a:close/>
                </a:path>
                <a:path w="1365250" h="1346200">
                  <a:moveTo>
                    <a:pt x="808431" y="275729"/>
                  </a:moveTo>
                  <a:lnTo>
                    <a:pt x="807529" y="270179"/>
                  </a:lnTo>
                  <a:lnTo>
                    <a:pt x="807237" y="269836"/>
                  </a:lnTo>
                  <a:lnTo>
                    <a:pt x="802932" y="264845"/>
                  </a:lnTo>
                  <a:lnTo>
                    <a:pt x="802932" y="275729"/>
                  </a:lnTo>
                  <a:lnTo>
                    <a:pt x="802868" y="276377"/>
                  </a:lnTo>
                  <a:lnTo>
                    <a:pt x="802779" y="277126"/>
                  </a:lnTo>
                  <a:lnTo>
                    <a:pt x="802678" y="278003"/>
                  </a:lnTo>
                  <a:lnTo>
                    <a:pt x="802601" y="278726"/>
                  </a:lnTo>
                  <a:lnTo>
                    <a:pt x="802487" y="279679"/>
                  </a:lnTo>
                  <a:lnTo>
                    <a:pt x="801852" y="279336"/>
                  </a:lnTo>
                  <a:lnTo>
                    <a:pt x="801852" y="292925"/>
                  </a:lnTo>
                  <a:lnTo>
                    <a:pt x="801789" y="293992"/>
                  </a:lnTo>
                  <a:lnTo>
                    <a:pt x="799820" y="297383"/>
                  </a:lnTo>
                  <a:lnTo>
                    <a:pt x="797991" y="297522"/>
                  </a:lnTo>
                  <a:lnTo>
                    <a:pt x="795197" y="294360"/>
                  </a:lnTo>
                  <a:lnTo>
                    <a:pt x="795172" y="303987"/>
                  </a:lnTo>
                  <a:lnTo>
                    <a:pt x="791565" y="307073"/>
                  </a:lnTo>
                  <a:lnTo>
                    <a:pt x="790638" y="307301"/>
                  </a:lnTo>
                  <a:lnTo>
                    <a:pt x="786091" y="302336"/>
                  </a:lnTo>
                  <a:lnTo>
                    <a:pt x="786091" y="310705"/>
                  </a:lnTo>
                  <a:lnTo>
                    <a:pt x="782345" y="311251"/>
                  </a:lnTo>
                  <a:lnTo>
                    <a:pt x="780796" y="311251"/>
                  </a:lnTo>
                  <a:lnTo>
                    <a:pt x="778522" y="309219"/>
                  </a:lnTo>
                  <a:lnTo>
                    <a:pt x="778408" y="308914"/>
                  </a:lnTo>
                  <a:lnTo>
                    <a:pt x="778306" y="308610"/>
                  </a:lnTo>
                  <a:lnTo>
                    <a:pt x="777836" y="307378"/>
                  </a:lnTo>
                  <a:lnTo>
                    <a:pt x="776274" y="305269"/>
                  </a:lnTo>
                  <a:lnTo>
                    <a:pt x="774344" y="302679"/>
                  </a:lnTo>
                  <a:lnTo>
                    <a:pt x="774344" y="310108"/>
                  </a:lnTo>
                  <a:lnTo>
                    <a:pt x="773633" y="310705"/>
                  </a:lnTo>
                  <a:lnTo>
                    <a:pt x="772998" y="311785"/>
                  </a:lnTo>
                  <a:lnTo>
                    <a:pt x="771944" y="311785"/>
                  </a:lnTo>
                  <a:lnTo>
                    <a:pt x="771461" y="311251"/>
                  </a:lnTo>
                  <a:lnTo>
                    <a:pt x="770712" y="310705"/>
                  </a:lnTo>
                  <a:lnTo>
                    <a:pt x="771156" y="310108"/>
                  </a:lnTo>
                  <a:lnTo>
                    <a:pt x="771385" y="309702"/>
                  </a:lnTo>
                  <a:lnTo>
                    <a:pt x="771499" y="309473"/>
                  </a:lnTo>
                  <a:lnTo>
                    <a:pt x="771626" y="309219"/>
                  </a:lnTo>
                  <a:lnTo>
                    <a:pt x="772490" y="308610"/>
                  </a:lnTo>
                  <a:lnTo>
                    <a:pt x="773404" y="309473"/>
                  </a:lnTo>
                  <a:lnTo>
                    <a:pt x="774344" y="310108"/>
                  </a:lnTo>
                  <a:lnTo>
                    <a:pt x="774344" y="302679"/>
                  </a:lnTo>
                  <a:lnTo>
                    <a:pt x="774217" y="302501"/>
                  </a:lnTo>
                  <a:lnTo>
                    <a:pt x="771436" y="299275"/>
                  </a:lnTo>
                  <a:lnTo>
                    <a:pt x="769988" y="297103"/>
                  </a:lnTo>
                  <a:lnTo>
                    <a:pt x="769988" y="303733"/>
                  </a:lnTo>
                  <a:lnTo>
                    <a:pt x="766978" y="305269"/>
                  </a:lnTo>
                  <a:lnTo>
                    <a:pt x="765517" y="303733"/>
                  </a:lnTo>
                  <a:lnTo>
                    <a:pt x="763104" y="299923"/>
                  </a:lnTo>
                  <a:lnTo>
                    <a:pt x="761123" y="297827"/>
                  </a:lnTo>
                  <a:lnTo>
                    <a:pt x="764501" y="295198"/>
                  </a:lnTo>
                  <a:lnTo>
                    <a:pt x="769988" y="303733"/>
                  </a:lnTo>
                  <a:lnTo>
                    <a:pt x="769988" y="297103"/>
                  </a:lnTo>
                  <a:lnTo>
                    <a:pt x="768718" y="295198"/>
                  </a:lnTo>
                  <a:lnTo>
                    <a:pt x="765530" y="290385"/>
                  </a:lnTo>
                  <a:lnTo>
                    <a:pt x="762203" y="284861"/>
                  </a:lnTo>
                  <a:lnTo>
                    <a:pt x="758596" y="278726"/>
                  </a:lnTo>
                  <a:lnTo>
                    <a:pt x="758939" y="277520"/>
                  </a:lnTo>
                  <a:lnTo>
                    <a:pt x="759053" y="277126"/>
                  </a:lnTo>
                  <a:lnTo>
                    <a:pt x="760196" y="276377"/>
                  </a:lnTo>
                  <a:lnTo>
                    <a:pt x="762038" y="276682"/>
                  </a:lnTo>
                  <a:lnTo>
                    <a:pt x="761847" y="276682"/>
                  </a:lnTo>
                  <a:lnTo>
                    <a:pt x="765556" y="281178"/>
                  </a:lnTo>
                  <a:lnTo>
                    <a:pt x="768680" y="285140"/>
                  </a:lnTo>
                  <a:lnTo>
                    <a:pt x="775754" y="294792"/>
                  </a:lnTo>
                  <a:lnTo>
                    <a:pt x="779678" y="300456"/>
                  </a:lnTo>
                  <a:lnTo>
                    <a:pt x="784212" y="306895"/>
                  </a:lnTo>
                  <a:lnTo>
                    <a:pt x="784694" y="307784"/>
                  </a:lnTo>
                  <a:lnTo>
                    <a:pt x="785393" y="308914"/>
                  </a:lnTo>
                  <a:lnTo>
                    <a:pt x="784783" y="309702"/>
                  </a:lnTo>
                  <a:lnTo>
                    <a:pt x="784390" y="310705"/>
                  </a:lnTo>
                  <a:lnTo>
                    <a:pt x="786091" y="310705"/>
                  </a:lnTo>
                  <a:lnTo>
                    <a:pt x="786091" y="302336"/>
                  </a:lnTo>
                  <a:lnTo>
                    <a:pt x="785139" y="301294"/>
                  </a:lnTo>
                  <a:lnTo>
                    <a:pt x="782129" y="297662"/>
                  </a:lnTo>
                  <a:lnTo>
                    <a:pt x="774839" y="287616"/>
                  </a:lnTo>
                  <a:lnTo>
                    <a:pt x="770534" y="281178"/>
                  </a:lnTo>
                  <a:lnTo>
                    <a:pt x="767270" y="276377"/>
                  </a:lnTo>
                  <a:lnTo>
                    <a:pt x="765289" y="273469"/>
                  </a:lnTo>
                  <a:lnTo>
                    <a:pt x="764324" y="272237"/>
                  </a:lnTo>
                  <a:lnTo>
                    <a:pt x="764197" y="272084"/>
                  </a:lnTo>
                  <a:lnTo>
                    <a:pt x="763739" y="270179"/>
                  </a:lnTo>
                  <a:lnTo>
                    <a:pt x="763663" y="269836"/>
                  </a:lnTo>
                  <a:lnTo>
                    <a:pt x="763562" y="269417"/>
                  </a:lnTo>
                  <a:lnTo>
                    <a:pt x="763790" y="268008"/>
                  </a:lnTo>
                  <a:lnTo>
                    <a:pt x="763841" y="267652"/>
                  </a:lnTo>
                  <a:lnTo>
                    <a:pt x="764133" y="267309"/>
                  </a:lnTo>
                  <a:lnTo>
                    <a:pt x="764679" y="266877"/>
                  </a:lnTo>
                  <a:lnTo>
                    <a:pt x="765530" y="266192"/>
                  </a:lnTo>
                  <a:lnTo>
                    <a:pt x="770978" y="266877"/>
                  </a:lnTo>
                  <a:lnTo>
                    <a:pt x="769632" y="266877"/>
                  </a:lnTo>
                  <a:lnTo>
                    <a:pt x="770204" y="267309"/>
                  </a:lnTo>
                  <a:lnTo>
                    <a:pt x="795172" y="303987"/>
                  </a:lnTo>
                  <a:lnTo>
                    <a:pt x="795172" y="294322"/>
                  </a:lnTo>
                  <a:lnTo>
                    <a:pt x="792022" y="288925"/>
                  </a:lnTo>
                  <a:lnTo>
                    <a:pt x="790409" y="285305"/>
                  </a:lnTo>
                  <a:lnTo>
                    <a:pt x="785914" y="284556"/>
                  </a:lnTo>
                  <a:lnTo>
                    <a:pt x="781265" y="278003"/>
                  </a:lnTo>
                  <a:lnTo>
                    <a:pt x="776020" y="271780"/>
                  </a:lnTo>
                  <a:lnTo>
                    <a:pt x="774928" y="266192"/>
                  </a:lnTo>
                  <a:lnTo>
                    <a:pt x="774420" y="263613"/>
                  </a:lnTo>
                  <a:lnTo>
                    <a:pt x="774382" y="263448"/>
                  </a:lnTo>
                  <a:lnTo>
                    <a:pt x="774242" y="263448"/>
                  </a:lnTo>
                  <a:lnTo>
                    <a:pt x="774839" y="262978"/>
                  </a:lnTo>
                  <a:lnTo>
                    <a:pt x="775576" y="261924"/>
                  </a:lnTo>
                  <a:lnTo>
                    <a:pt x="776185" y="262356"/>
                  </a:lnTo>
                  <a:lnTo>
                    <a:pt x="777138" y="262978"/>
                  </a:lnTo>
                  <a:lnTo>
                    <a:pt x="778560" y="263613"/>
                  </a:lnTo>
                  <a:lnTo>
                    <a:pt x="781875" y="267843"/>
                  </a:lnTo>
                  <a:lnTo>
                    <a:pt x="782002" y="268008"/>
                  </a:lnTo>
                  <a:lnTo>
                    <a:pt x="784009" y="271538"/>
                  </a:lnTo>
                  <a:lnTo>
                    <a:pt x="791349" y="280657"/>
                  </a:lnTo>
                  <a:lnTo>
                    <a:pt x="796391" y="286448"/>
                  </a:lnTo>
                  <a:lnTo>
                    <a:pt x="801852" y="292925"/>
                  </a:lnTo>
                  <a:lnTo>
                    <a:pt x="801852" y="279336"/>
                  </a:lnTo>
                  <a:lnTo>
                    <a:pt x="798499" y="277520"/>
                  </a:lnTo>
                  <a:lnTo>
                    <a:pt x="796798" y="274523"/>
                  </a:lnTo>
                  <a:lnTo>
                    <a:pt x="797013" y="273469"/>
                  </a:lnTo>
                  <a:lnTo>
                    <a:pt x="797661" y="270179"/>
                  </a:lnTo>
                  <a:lnTo>
                    <a:pt x="797725" y="269836"/>
                  </a:lnTo>
                  <a:lnTo>
                    <a:pt x="802157" y="272237"/>
                  </a:lnTo>
                  <a:lnTo>
                    <a:pt x="802932" y="275729"/>
                  </a:lnTo>
                  <a:lnTo>
                    <a:pt x="802932" y="264845"/>
                  </a:lnTo>
                  <a:lnTo>
                    <a:pt x="802678" y="264541"/>
                  </a:lnTo>
                  <a:lnTo>
                    <a:pt x="801090" y="263131"/>
                  </a:lnTo>
                  <a:lnTo>
                    <a:pt x="799731" y="261924"/>
                  </a:lnTo>
                  <a:lnTo>
                    <a:pt x="797433" y="259880"/>
                  </a:lnTo>
                  <a:lnTo>
                    <a:pt x="792772" y="257530"/>
                  </a:lnTo>
                  <a:lnTo>
                    <a:pt x="792772" y="273469"/>
                  </a:lnTo>
                  <a:lnTo>
                    <a:pt x="790105" y="269836"/>
                  </a:lnTo>
                  <a:lnTo>
                    <a:pt x="789419" y="269417"/>
                  </a:lnTo>
                  <a:lnTo>
                    <a:pt x="786282" y="267652"/>
                  </a:lnTo>
                  <a:lnTo>
                    <a:pt x="785342" y="263613"/>
                  </a:lnTo>
                  <a:lnTo>
                    <a:pt x="785241" y="263131"/>
                  </a:lnTo>
                  <a:lnTo>
                    <a:pt x="791298" y="263448"/>
                  </a:lnTo>
                  <a:lnTo>
                    <a:pt x="792480" y="265087"/>
                  </a:lnTo>
                  <a:lnTo>
                    <a:pt x="792518" y="266192"/>
                  </a:lnTo>
                  <a:lnTo>
                    <a:pt x="792645" y="269836"/>
                  </a:lnTo>
                  <a:lnTo>
                    <a:pt x="792772" y="273469"/>
                  </a:lnTo>
                  <a:lnTo>
                    <a:pt x="792772" y="257530"/>
                  </a:lnTo>
                  <a:lnTo>
                    <a:pt x="791692" y="256971"/>
                  </a:lnTo>
                  <a:lnTo>
                    <a:pt x="785152" y="255054"/>
                  </a:lnTo>
                  <a:lnTo>
                    <a:pt x="778459" y="253834"/>
                  </a:lnTo>
                  <a:lnTo>
                    <a:pt x="772947" y="252971"/>
                  </a:lnTo>
                  <a:lnTo>
                    <a:pt x="768273" y="254317"/>
                  </a:lnTo>
                  <a:lnTo>
                    <a:pt x="762190" y="259880"/>
                  </a:lnTo>
                  <a:lnTo>
                    <a:pt x="760145" y="261493"/>
                  </a:lnTo>
                  <a:lnTo>
                    <a:pt x="753249" y="266877"/>
                  </a:lnTo>
                  <a:lnTo>
                    <a:pt x="752665" y="266877"/>
                  </a:lnTo>
                  <a:lnTo>
                    <a:pt x="744435" y="256971"/>
                  </a:lnTo>
                  <a:lnTo>
                    <a:pt x="738454" y="249047"/>
                  </a:lnTo>
                  <a:lnTo>
                    <a:pt x="734275" y="243801"/>
                  </a:lnTo>
                  <a:lnTo>
                    <a:pt x="726541" y="232181"/>
                  </a:lnTo>
                  <a:lnTo>
                    <a:pt x="723023" y="225755"/>
                  </a:lnTo>
                  <a:lnTo>
                    <a:pt x="718540" y="218579"/>
                  </a:lnTo>
                  <a:lnTo>
                    <a:pt x="717257" y="217995"/>
                  </a:lnTo>
                  <a:lnTo>
                    <a:pt x="716292" y="217233"/>
                  </a:lnTo>
                  <a:lnTo>
                    <a:pt x="715175" y="217995"/>
                  </a:lnTo>
                  <a:lnTo>
                    <a:pt x="715365" y="217995"/>
                  </a:lnTo>
                  <a:lnTo>
                    <a:pt x="715695" y="219138"/>
                  </a:lnTo>
                  <a:lnTo>
                    <a:pt x="715797" y="220535"/>
                  </a:lnTo>
                  <a:lnTo>
                    <a:pt x="723912" y="233781"/>
                  </a:lnTo>
                  <a:lnTo>
                    <a:pt x="743864" y="263448"/>
                  </a:lnTo>
                  <a:lnTo>
                    <a:pt x="746963" y="267843"/>
                  </a:lnTo>
                  <a:lnTo>
                    <a:pt x="750709" y="273253"/>
                  </a:lnTo>
                  <a:lnTo>
                    <a:pt x="750697" y="273469"/>
                  </a:lnTo>
                  <a:lnTo>
                    <a:pt x="750531" y="274523"/>
                  </a:lnTo>
                  <a:lnTo>
                    <a:pt x="744791" y="280885"/>
                  </a:lnTo>
                  <a:lnTo>
                    <a:pt x="744207" y="282155"/>
                  </a:lnTo>
                  <a:lnTo>
                    <a:pt x="746252" y="286753"/>
                  </a:lnTo>
                  <a:lnTo>
                    <a:pt x="747242" y="289458"/>
                  </a:lnTo>
                  <a:lnTo>
                    <a:pt x="747610" y="292163"/>
                  </a:lnTo>
                  <a:lnTo>
                    <a:pt x="752208" y="304749"/>
                  </a:lnTo>
                  <a:lnTo>
                    <a:pt x="761187" y="313817"/>
                  </a:lnTo>
                  <a:lnTo>
                    <a:pt x="773023" y="317842"/>
                  </a:lnTo>
                  <a:lnTo>
                    <a:pt x="786193" y="315366"/>
                  </a:lnTo>
                  <a:lnTo>
                    <a:pt x="793826" y="311785"/>
                  </a:lnTo>
                  <a:lnTo>
                    <a:pt x="794943" y="311251"/>
                  </a:lnTo>
                  <a:lnTo>
                    <a:pt x="802119" y="307784"/>
                  </a:lnTo>
                  <a:lnTo>
                    <a:pt x="802297" y="307784"/>
                  </a:lnTo>
                  <a:lnTo>
                    <a:pt x="802373" y="307378"/>
                  </a:lnTo>
                  <a:lnTo>
                    <a:pt x="804354" y="297827"/>
                  </a:lnTo>
                  <a:lnTo>
                    <a:pt x="804418" y="297522"/>
                  </a:lnTo>
                  <a:lnTo>
                    <a:pt x="805357" y="292925"/>
                  </a:lnTo>
                  <a:lnTo>
                    <a:pt x="805764" y="292163"/>
                  </a:lnTo>
                  <a:lnTo>
                    <a:pt x="808024" y="288150"/>
                  </a:lnTo>
                  <a:lnTo>
                    <a:pt x="808101" y="286448"/>
                  </a:lnTo>
                  <a:lnTo>
                    <a:pt x="808189" y="284556"/>
                  </a:lnTo>
                  <a:lnTo>
                    <a:pt x="808316" y="282155"/>
                  </a:lnTo>
                  <a:lnTo>
                    <a:pt x="808431" y="279679"/>
                  </a:lnTo>
                  <a:lnTo>
                    <a:pt x="808431" y="275729"/>
                  </a:lnTo>
                  <a:close/>
                </a:path>
                <a:path w="1365250" h="1346200">
                  <a:moveTo>
                    <a:pt x="818565" y="383514"/>
                  </a:moveTo>
                  <a:lnTo>
                    <a:pt x="814882" y="378333"/>
                  </a:lnTo>
                  <a:lnTo>
                    <a:pt x="811314" y="372618"/>
                  </a:lnTo>
                  <a:lnTo>
                    <a:pt x="807542" y="367055"/>
                  </a:lnTo>
                  <a:lnTo>
                    <a:pt x="802982" y="362038"/>
                  </a:lnTo>
                  <a:lnTo>
                    <a:pt x="802690" y="361772"/>
                  </a:lnTo>
                  <a:lnTo>
                    <a:pt x="802551" y="361353"/>
                  </a:lnTo>
                  <a:lnTo>
                    <a:pt x="799617" y="356704"/>
                  </a:lnTo>
                  <a:lnTo>
                    <a:pt x="796937" y="352386"/>
                  </a:lnTo>
                  <a:lnTo>
                    <a:pt x="793216" y="346671"/>
                  </a:lnTo>
                  <a:lnTo>
                    <a:pt x="792022" y="345528"/>
                  </a:lnTo>
                  <a:lnTo>
                    <a:pt x="789749" y="347256"/>
                  </a:lnTo>
                  <a:lnTo>
                    <a:pt x="790295" y="348386"/>
                  </a:lnTo>
                  <a:lnTo>
                    <a:pt x="790689" y="349707"/>
                  </a:lnTo>
                  <a:lnTo>
                    <a:pt x="802678" y="365709"/>
                  </a:lnTo>
                  <a:lnTo>
                    <a:pt x="808316" y="373164"/>
                  </a:lnTo>
                  <a:lnTo>
                    <a:pt x="815124" y="382003"/>
                  </a:lnTo>
                  <a:lnTo>
                    <a:pt x="817232" y="382676"/>
                  </a:lnTo>
                  <a:lnTo>
                    <a:pt x="818565" y="383514"/>
                  </a:lnTo>
                  <a:close/>
                </a:path>
                <a:path w="1365250" h="1346200">
                  <a:moveTo>
                    <a:pt x="823442" y="393230"/>
                  </a:moveTo>
                  <a:lnTo>
                    <a:pt x="823328" y="393065"/>
                  </a:lnTo>
                  <a:lnTo>
                    <a:pt x="823125" y="393065"/>
                  </a:lnTo>
                  <a:lnTo>
                    <a:pt x="823442" y="393230"/>
                  </a:lnTo>
                  <a:close/>
                </a:path>
                <a:path w="1365250" h="1346200">
                  <a:moveTo>
                    <a:pt x="824433" y="388734"/>
                  </a:moveTo>
                  <a:lnTo>
                    <a:pt x="820153" y="386918"/>
                  </a:lnTo>
                  <a:lnTo>
                    <a:pt x="818896" y="383819"/>
                  </a:lnTo>
                  <a:lnTo>
                    <a:pt x="819048" y="383819"/>
                  </a:lnTo>
                  <a:lnTo>
                    <a:pt x="818857" y="383717"/>
                  </a:lnTo>
                  <a:lnTo>
                    <a:pt x="818565" y="383514"/>
                  </a:lnTo>
                  <a:lnTo>
                    <a:pt x="818781" y="383819"/>
                  </a:lnTo>
                  <a:lnTo>
                    <a:pt x="817753" y="387985"/>
                  </a:lnTo>
                  <a:lnTo>
                    <a:pt x="820788" y="390334"/>
                  </a:lnTo>
                  <a:lnTo>
                    <a:pt x="823175" y="392874"/>
                  </a:lnTo>
                  <a:lnTo>
                    <a:pt x="824433" y="388734"/>
                  </a:lnTo>
                  <a:close/>
                </a:path>
                <a:path w="1365250" h="1346200">
                  <a:moveTo>
                    <a:pt x="835901" y="654507"/>
                  </a:moveTo>
                  <a:lnTo>
                    <a:pt x="829246" y="673100"/>
                  </a:lnTo>
                  <a:lnTo>
                    <a:pt x="829132" y="673430"/>
                  </a:lnTo>
                  <a:lnTo>
                    <a:pt x="829386" y="673100"/>
                  </a:lnTo>
                  <a:lnTo>
                    <a:pt x="835228" y="660400"/>
                  </a:lnTo>
                  <a:lnTo>
                    <a:pt x="835901" y="654507"/>
                  </a:lnTo>
                  <a:close/>
                </a:path>
                <a:path w="1365250" h="1346200">
                  <a:moveTo>
                    <a:pt x="838847" y="410375"/>
                  </a:moveTo>
                  <a:lnTo>
                    <a:pt x="835164" y="405244"/>
                  </a:lnTo>
                  <a:lnTo>
                    <a:pt x="831824" y="400418"/>
                  </a:lnTo>
                  <a:lnTo>
                    <a:pt x="826998" y="394525"/>
                  </a:lnTo>
                  <a:lnTo>
                    <a:pt x="824826" y="393979"/>
                  </a:lnTo>
                  <a:lnTo>
                    <a:pt x="823442" y="393230"/>
                  </a:lnTo>
                  <a:lnTo>
                    <a:pt x="826439" y="398132"/>
                  </a:lnTo>
                  <a:lnTo>
                    <a:pt x="830110" y="403110"/>
                  </a:lnTo>
                  <a:lnTo>
                    <a:pt x="834250" y="408038"/>
                  </a:lnTo>
                  <a:lnTo>
                    <a:pt x="838822" y="413105"/>
                  </a:lnTo>
                  <a:lnTo>
                    <a:pt x="838682" y="411048"/>
                  </a:lnTo>
                  <a:lnTo>
                    <a:pt x="838847" y="410375"/>
                  </a:lnTo>
                  <a:close/>
                </a:path>
                <a:path w="1365250" h="1346200">
                  <a:moveTo>
                    <a:pt x="842276" y="165100"/>
                  </a:moveTo>
                  <a:lnTo>
                    <a:pt x="841857" y="166484"/>
                  </a:lnTo>
                  <a:lnTo>
                    <a:pt x="842060" y="166700"/>
                  </a:lnTo>
                  <a:lnTo>
                    <a:pt x="842276" y="165100"/>
                  </a:lnTo>
                  <a:close/>
                </a:path>
                <a:path w="1365250" h="1346200">
                  <a:moveTo>
                    <a:pt x="844956" y="419912"/>
                  </a:moveTo>
                  <a:lnTo>
                    <a:pt x="844765" y="417601"/>
                  </a:lnTo>
                  <a:lnTo>
                    <a:pt x="844296" y="415366"/>
                  </a:lnTo>
                  <a:lnTo>
                    <a:pt x="840574" y="414705"/>
                  </a:lnTo>
                  <a:lnTo>
                    <a:pt x="844956" y="419912"/>
                  </a:lnTo>
                  <a:close/>
                </a:path>
                <a:path w="1365250" h="1346200">
                  <a:moveTo>
                    <a:pt x="852551" y="423354"/>
                  </a:moveTo>
                  <a:lnTo>
                    <a:pt x="847369" y="423354"/>
                  </a:lnTo>
                  <a:lnTo>
                    <a:pt x="851941" y="428002"/>
                  </a:lnTo>
                  <a:lnTo>
                    <a:pt x="852551" y="423354"/>
                  </a:lnTo>
                  <a:close/>
                </a:path>
                <a:path w="1365250" h="1346200">
                  <a:moveTo>
                    <a:pt x="856145" y="1041400"/>
                  </a:moveTo>
                  <a:lnTo>
                    <a:pt x="855954" y="1041704"/>
                  </a:lnTo>
                  <a:lnTo>
                    <a:pt x="855878" y="1041844"/>
                  </a:lnTo>
                  <a:lnTo>
                    <a:pt x="856119" y="1041704"/>
                  </a:lnTo>
                  <a:lnTo>
                    <a:pt x="856145" y="1041400"/>
                  </a:lnTo>
                  <a:close/>
                </a:path>
                <a:path w="1365250" h="1346200">
                  <a:moveTo>
                    <a:pt x="860310" y="411238"/>
                  </a:moveTo>
                  <a:lnTo>
                    <a:pt x="852233" y="403098"/>
                  </a:lnTo>
                  <a:lnTo>
                    <a:pt x="848906" y="398780"/>
                  </a:lnTo>
                  <a:lnTo>
                    <a:pt x="848118" y="396354"/>
                  </a:lnTo>
                  <a:lnTo>
                    <a:pt x="832878" y="378104"/>
                  </a:lnTo>
                  <a:lnTo>
                    <a:pt x="828586" y="372452"/>
                  </a:lnTo>
                  <a:lnTo>
                    <a:pt x="823607" y="365633"/>
                  </a:lnTo>
                  <a:lnTo>
                    <a:pt x="819315" y="361378"/>
                  </a:lnTo>
                  <a:lnTo>
                    <a:pt x="818565" y="359549"/>
                  </a:lnTo>
                  <a:lnTo>
                    <a:pt x="816483" y="353656"/>
                  </a:lnTo>
                  <a:lnTo>
                    <a:pt x="809612" y="347903"/>
                  </a:lnTo>
                  <a:lnTo>
                    <a:pt x="807402" y="351104"/>
                  </a:lnTo>
                  <a:lnTo>
                    <a:pt x="809345" y="352666"/>
                  </a:lnTo>
                  <a:lnTo>
                    <a:pt x="824268" y="372275"/>
                  </a:lnTo>
                  <a:lnTo>
                    <a:pt x="856297" y="413385"/>
                  </a:lnTo>
                  <a:lnTo>
                    <a:pt x="857567" y="413969"/>
                  </a:lnTo>
                  <a:lnTo>
                    <a:pt x="858799" y="414858"/>
                  </a:lnTo>
                  <a:lnTo>
                    <a:pt x="860310" y="411238"/>
                  </a:lnTo>
                  <a:close/>
                </a:path>
                <a:path w="1365250" h="1346200">
                  <a:moveTo>
                    <a:pt x="861618" y="1010386"/>
                  </a:moveTo>
                  <a:lnTo>
                    <a:pt x="854125" y="1000785"/>
                  </a:lnTo>
                  <a:lnTo>
                    <a:pt x="848156" y="990892"/>
                  </a:lnTo>
                  <a:lnTo>
                    <a:pt x="844359" y="983919"/>
                  </a:lnTo>
                  <a:lnTo>
                    <a:pt x="839203" y="975360"/>
                  </a:lnTo>
                  <a:lnTo>
                    <a:pt x="838327" y="972997"/>
                  </a:lnTo>
                  <a:lnTo>
                    <a:pt x="835456" y="972858"/>
                  </a:lnTo>
                  <a:lnTo>
                    <a:pt x="835126" y="973531"/>
                  </a:lnTo>
                  <a:lnTo>
                    <a:pt x="834491" y="974267"/>
                  </a:lnTo>
                  <a:lnTo>
                    <a:pt x="840016" y="983589"/>
                  </a:lnTo>
                  <a:lnTo>
                    <a:pt x="857008" y="1011897"/>
                  </a:lnTo>
                  <a:lnTo>
                    <a:pt x="858507" y="1012723"/>
                  </a:lnTo>
                  <a:lnTo>
                    <a:pt x="860336" y="1014349"/>
                  </a:lnTo>
                  <a:lnTo>
                    <a:pt x="861618" y="1010386"/>
                  </a:lnTo>
                  <a:close/>
                </a:path>
                <a:path w="1365250" h="1346200">
                  <a:moveTo>
                    <a:pt x="888022" y="520700"/>
                  </a:moveTo>
                  <a:lnTo>
                    <a:pt x="883488" y="520700"/>
                  </a:lnTo>
                  <a:lnTo>
                    <a:pt x="873429" y="584200"/>
                  </a:lnTo>
                  <a:lnTo>
                    <a:pt x="883958" y="584200"/>
                  </a:lnTo>
                  <a:lnTo>
                    <a:pt x="887958" y="521779"/>
                  </a:lnTo>
                  <a:lnTo>
                    <a:pt x="888022" y="520700"/>
                  </a:lnTo>
                  <a:close/>
                </a:path>
                <a:path w="1365250" h="1346200">
                  <a:moveTo>
                    <a:pt x="895299" y="785317"/>
                  </a:moveTo>
                  <a:lnTo>
                    <a:pt x="892225" y="787400"/>
                  </a:lnTo>
                  <a:lnTo>
                    <a:pt x="894803" y="787400"/>
                  </a:lnTo>
                  <a:lnTo>
                    <a:pt x="895223" y="785634"/>
                  </a:lnTo>
                  <a:lnTo>
                    <a:pt x="895299" y="785317"/>
                  </a:lnTo>
                  <a:close/>
                </a:path>
                <a:path w="1365250" h="1346200">
                  <a:moveTo>
                    <a:pt x="905776" y="53733"/>
                  </a:moveTo>
                  <a:lnTo>
                    <a:pt x="888936" y="50800"/>
                  </a:lnTo>
                  <a:lnTo>
                    <a:pt x="816178" y="63500"/>
                  </a:lnTo>
                  <a:lnTo>
                    <a:pt x="819150" y="63500"/>
                  </a:lnTo>
                  <a:lnTo>
                    <a:pt x="905776" y="53733"/>
                  </a:lnTo>
                  <a:close/>
                </a:path>
                <a:path w="1365250" h="1346200">
                  <a:moveTo>
                    <a:pt x="917359" y="546100"/>
                  </a:moveTo>
                  <a:lnTo>
                    <a:pt x="915682" y="546100"/>
                  </a:lnTo>
                  <a:lnTo>
                    <a:pt x="917257" y="548386"/>
                  </a:lnTo>
                  <a:lnTo>
                    <a:pt x="917359" y="546100"/>
                  </a:lnTo>
                  <a:close/>
                </a:path>
                <a:path w="1365250" h="1346200">
                  <a:moveTo>
                    <a:pt x="933272" y="571500"/>
                  </a:moveTo>
                  <a:lnTo>
                    <a:pt x="928458" y="558800"/>
                  </a:lnTo>
                  <a:lnTo>
                    <a:pt x="924471" y="558800"/>
                  </a:lnTo>
                  <a:lnTo>
                    <a:pt x="933272" y="571500"/>
                  </a:lnTo>
                  <a:close/>
                </a:path>
                <a:path w="1365250" h="1346200">
                  <a:moveTo>
                    <a:pt x="935583" y="545630"/>
                  </a:moveTo>
                  <a:lnTo>
                    <a:pt x="934796" y="542531"/>
                  </a:lnTo>
                  <a:lnTo>
                    <a:pt x="924941" y="532079"/>
                  </a:lnTo>
                  <a:lnTo>
                    <a:pt x="920089" y="528828"/>
                  </a:lnTo>
                  <a:lnTo>
                    <a:pt x="922705" y="537425"/>
                  </a:lnTo>
                  <a:lnTo>
                    <a:pt x="930376" y="540410"/>
                  </a:lnTo>
                  <a:lnTo>
                    <a:pt x="935583" y="545630"/>
                  </a:lnTo>
                  <a:close/>
                </a:path>
                <a:path w="1365250" h="1346200">
                  <a:moveTo>
                    <a:pt x="935837" y="500862"/>
                  </a:moveTo>
                  <a:lnTo>
                    <a:pt x="935113" y="497801"/>
                  </a:lnTo>
                  <a:lnTo>
                    <a:pt x="934034" y="495109"/>
                  </a:lnTo>
                  <a:lnTo>
                    <a:pt x="933602" y="484035"/>
                  </a:lnTo>
                  <a:lnTo>
                    <a:pt x="932929" y="458863"/>
                  </a:lnTo>
                  <a:lnTo>
                    <a:pt x="932726" y="458685"/>
                  </a:lnTo>
                  <a:lnTo>
                    <a:pt x="932053" y="457631"/>
                  </a:lnTo>
                  <a:lnTo>
                    <a:pt x="930109" y="461149"/>
                  </a:lnTo>
                  <a:lnTo>
                    <a:pt x="929995" y="464273"/>
                  </a:lnTo>
                  <a:lnTo>
                    <a:pt x="930859" y="482003"/>
                  </a:lnTo>
                  <a:lnTo>
                    <a:pt x="931608" y="503288"/>
                  </a:lnTo>
                  <a:lnTo>
                    <a:pt x="935837" y="500862"/>
                  </a:lnTo>
                  <a:close/>
                </a:path>
                <a:path w="1365250" h="1346200">
                  <a:moveTo>
                    <a:pt x="941476" y="551548"/>
                  </a:moveTo>
                  <a:lnTo>
                    <a:pt x="941400" y="549935"/>
                  </a:lnTo>
                  <a:lnTo>
                    <a:pt x="941031" y="548411"/>
                  </a:lnTo>
                  <a:lnTo>
                    <a:pt x="937831" y="549211"/>
                  </a:lnTo>
                  <a:lnTo>
                    <a:pt x="941476" y="551548"/>
                  </a:lnTo>
                  <a:close/>
                </a:path>
                <a:path w="1365250" h="1346200">
                  <a:moveTo>
                    <a:pt x="944791" y="838212"/>
                  </a:moveTo>
                  <a:lnTo>
                    <a:pt x="944702" y="838009"/>
                  </a:lnTo>
                  <a:lnTo>
                    <a:pt x="938022" y="825500"/>
                  </a:lnTo>
                  <a:lnTo>
                    <a:pt x="944359" y="838517"/>
                  </a:lnTo>
                  <a:lnTo>
                    <a:pt x="944791" y="838212"/>
                  </a:lnTo>
                  <a:close/>
                </a:path>
                <a:path w="1365250" h="1346200">
                  <a:moveTo>
                    <a:pt x="946810" y="552145"/>
                  </a:moveTo>
                  <a:lnTo>
                    <a:pt x="941755" y="551789"/>
                  </a:lnTo>
                  <a:lnTo>
                    <a:pt x="946416" y="557542"/>
                  </a:lnTo>
                  <a:lnTo>
                    <a:pt x="946810" y="552145"/>
                  </a:lnTo>
                  <a:close/>
                </a:path>
                <a:path w="1365250" h="1346200">
                  <a:moveTo>
                    <a:pt x="946873" y="558101"/>
                  </a:moveTo>
                  <a:lnTo>
                    <a:pt x="946416" y="557542"/>
                  </a:lnTo>
                  <a:lnTo>
                    <a:pt x="946391" y="557923"/>
                  </a:lnTo>
                  <a:lnTo>
                    <a:pt x="946873" y="558101"/>
                  </a:lnTo>
                  <a:close/>
                </a:path>
                <a:path w="1365250" h="1346200">
                  <a:moveTo>
                    <a:pt x="947026" y="484276"/>
                  </a:moveTo>
                  <a:lnTo>
                    <a:pt x="945032" y="484073"/>
                  </a:lnTo>
                  <a:lnTo>
                    <a:pt x="944740" y="487641"/>
                  </a:lnTo>
                  <a:lnTo>
                    <a:pt x="946861" y="487794"/>
                  </a:lnTo>
                  <a:lnTo>
                    <a:pt x="947026" y="484276"/>
                  </a:lnTo>
                  <a:close/>
                </a:path>
                <a:path w="1365250" h="1346200">
                  <a:moveTo>
                    <a:pt x="950468" y="559460"/>
                  </a:moveTo>
                  <a:lnTo>
                    <a:pt x="946873" y="558101"/>
                  </a:lnTo>
                  <a:lnTo>
                    <a:pt x="949032" y="560768"/>
                  </a:lnTo>
                  <a:lnTo>
                    <a:pt x="950468" y="559460"/>
                  </a:lnTo>
                  <a:close/>
                </a:path>
                <a:path w="1365250" h="1346200">
                  <a:moveTo>
                    <a:pt x="952931" y="580440"/>
                  </a:moveTo>
                  <a:lnTo>
                    <a:pt x="948829" y="575005"/>
                  </a:lnTo>
                  <a:lnTo>
                    <a:pt x="944143" y="569480"/>
                  </a:lnTo>
                  <a:lnTo>
                    <a:pt x="937983" y="565429"/>
                  </a:lnTo>
                  <a:lnTo>
                    <a:pt x="941717" y="570344"/>
                  </a:lnTo>
                  <a:lnTo>
                    <a:pt x="945756" y="575005"/>
                  </a:lnTo>
                  <a:lnTo>
                    <a:pt x="950645" y="580237"/>
                  </a:lnTo>
                  <a:lnTo>
                    <a:pt x="952258" y="580237"/>
                  </a:lnTo>
                  <a:lnTo>
                    <a:pt x="952931" y="580440"/>
                  </a:lnTo>
                  <a:close/>
                </a:path>
                <a:path w="1365250" h="1346200">
                  <a:moveTo>
                    <a:pt x="953516" y="581088"/>
                  </a:moveTo>
                  <a:lnTo>
                    <a:pt x="953363" y="580669"/>
                  </a:lnTo>
                  <a:lnTo>
                    <a:pt x="953312" y="580542"/>
                  </a:lnTo>
                  <a:lnTo>
                    <a:pt x="953173" y="580656"/>
                  </a:lnTo>
                  <a:lnTo>
                    <a:pt x="953300" y="580542"/>
                  </a:lnTo>
                  <a:lnTo>
                    <a:pt x="953020" y="580542"/>
                  </a:lnTo>
                  <a:lnTo>
                    <a:pt x="953135" y="580682"/>
                  </a:lnTo>
                  <a:lnTo>
                    <a:pt x="953516" y="581088"/>
                  </a:lnTo>
                  <a:close/>
                </a:path>
                <a:path w="1365250" h="1346200">
                  <a:moveTo>
                    <a:pt x="958113" y="736422"/>
                  </a:moveTo>
                  <a:lnTo>
                    <a:pt x="925258" y="672757"/>
                  </a:lnTo>
                  <a:lnTo>
                    <a:pt x="909523" y="648868"/>
                  </a:lnTo>
                  <a:lnTo>
                    <a:pt x="908443" y="648296"/>
                  </a:lnTo>
                  <a:lnTo>
                    <a:pt x="907376" y="649300"/>
                  </a:lnTo>
                  <a:lnTo>
                    <a:pt x="908913" y="652297"/>
                  </a:lnTo>
                  <a:lnTo>
                    <a:pt x="911567" y="656475"/>
                  </a:lnTo>
                  <a:lnTo>
                    <a:pt x="913574" y="659079"/>
                  </a:lnTo>
                  <a:lnTo>
                    <a:pt x="936663" y="699566"/>
                  </a:lnTo>
                  <a:lnTo>
                    <a:pt x="953782" y="735228"/>
                  </a:lnTo>
                  <a:lnTo>
                    <a:pt x="955167" y="737133"/>
                  </a:lnTo>
                  <a:lnTo>
                    <a:pt x="956373" y="739114"/>
                  </a:lnTo>
                  <a:lnTo>
                    <a:pt x="957529" y="738733"/>
                  </a:lnTo>
                  <a:lnTo>
                    <a:pt x="957630" y="737641"/>
                  </a:lnTo>
                  <a:lnTo>
                    <a:pt x="958113" y="736422"/>
                  </a:lnTo>
                  <a:close/>
                </a:path>
                <a:path w="1365250" h="1346200">
                  <a:moveTo>
                    <a:pt x="962660" y="707301"/>
                  </a:moveTo>
                  <a:lnTo>
                    <a:pt x="958545" y="701852"/>
                  </a:lnTo>
                  <a:lnTo>
                    <a:pt x="952461" y="691197"/>
                  </a:lnTo>
                  <a:lnTo>
                    <a:pt x="949274" y="686460"/>
                  </a:lnTo>
                  <a:lnTo>
                    <a:pt x="943330" y="675157"/>
                  </a:lnTo>
                  <a:lnTo>
                    <a:pt x="939736" y="669150"/>
                  </a:lnTo>
                  <a:lnTo>
                    <a:pt x="934377" y="664375"/>
                  </a:lnTo>
                  <a:lnTo>
                    <a:pt x="933170" y="665149"/>
                  </a:lnTo>
                  <a:lnTo>
                    <a:pt x="933589" y="666203"/>
                  </a:lnTo>
                  <a:lnTo>
                    <a:pt x="933869" y="667346"/>
                  </a:lnTo>
                  <a:lnTo>
                    <a:pt x="936866" y="672071"/>
                  </a:lnTo>
                  <a:lnTo>
                    <a:pt x="939622" y="675652"/>
                  </a:lnTo>
                  <a:lnTo>
                    <a:pt x="945235" y="686041"/>
                  </a:lnTo>
                  <a:lnTo>
                    <a:pt x="957148" y="708837"/>
                  </a:lnTo>
                  <a:lnTo>
                    <a:pt x="958684" y="712317"/>
                  </a:lnTo>
                  <a:lnTo>
                    <a:pt x="962469" y="715441"/>
                  </a:lnTo>
                  <a:lnTo>
                    <a:pt x="962660" y="707301"/>
                  </a:lnTo>
                  <a:close/>
                </a:path>
                <a:path w="1365250" h="1346200">
                  <a:moveTo>
                    <a:pt x="964272" y="286994"/>
                  </a:moveTo>
                  <a:lnTo>
                    <a:pt x="960526" y="279400"/>
                  </a:lnTo>
                  <a:lnTo>
                    <a:pt x="958811" y="279400"/>
                  </a:lnTo>
                  <a:lnTo>
                    <a:pt x="964272" y="286994"/>
                  </a:lnTo>
                  <a:close/>
                </a:path>
                <a:path w="1365250" h="1346200">
                  <a:moveTo>
                    <a:pt x="964539" y="39154"/>
                  </a:moveTo>
                  <a:lnTo>
                    <a:pt x="964374" y="38100"/>
                  </a:lnTo>
                  <a:lnTo>
                    <a:pt x="963320" y="38100"/>
                  </a:lnTo>
                  <a:lnTo>
                    <a:pt x="964539" y="39154"/>
                  </a:lnTo>
                  <a:close/>
                </a:path>
                <a:path w="1365250" h="1346200">
                  <a:moveTo>
                    <a:pt x="965593" y="803871"/>
                  </a:moveTo>
                  <a:lnTo>
                    <a:pt x="963980" y="796810"/>
                  </a:lnTo>
                  <a:lnTo>
                    <a:pt x="959840" y="791527"/>
                  </a:lnTo>
                  <a:lnTo>
                    <a:pt x="953465" y="780097"/>
                  </a:lnTo>
                  <a:lnTo>
                    <a:pt x="950074" y="774242"/>
                  </a:lnTo>
                  <a:lnTo>
                    <a:pt x="944257" y="768934"/>
                  </a:lnTo>
                  <a:lnTo>
                    <a:pt x="944257" y="770890"/>
                  </a:lnTo>
                  <a:lnTo>
                    <a:pt x="943952" y="771829"/>
                  </a:lnTo>
                  <a:lnTo>
                    <a:pt x="948994" y="780059"/>
                  </a:lnTo>
                  <a:lnTo>
                    <a:pt x="963447" y="803338"/>
                  </a:lnTo>
                  <a:lnTo>
                    <a:pt x="964272" y="803389"/>
                  </a:lnTo>
                  <a:lnTo>
                    <a:pt x="965593" y="803871"/>
                  </a:lnTo>
                  <a:close/>
                </a:path>
                <a:path w="1365250" h="1346200">
                  <a:moveTo>
                    <a:pt x="965974" y="841806"/>
                  </a:moveTo>
                  <a:lnTo>
                    <a:pt x="964653" y="839254"/>
                  </a:lnTo>
                  <a:lnTo>
                    <a:pt x="956551" y="821093"/>
                  </a:lnTo>
                  <a:lnTo>
                    <a:pt x="949833" y="805434"/>
                  </a:lnTo>
                  <a:lnTo>
                    <a:pt x="945743" y="796556"/>
                  </a:lnTo>
                  <a:lnTo>
                    <a:pt x="941031" y="788035"/>
                  </a:lnTo>
                  <a:lnTo>
                    <a:pt x="935901" y="779754"/>
                  </a:lnTo>
                  <a:lnTo>
                    <a:pt x="930084" y="770864"/>
                  </a:lnTo>
                  <a:lnTo>
                    <a:pt x="928789" y="770661"/>
                  </a:lnTo>
                  <a:lnTo>
                    <a:pt x="927862" y="770216"/>
                  </a:lnTo>
                  <a:lnTo>
                    <a:pt x="926807" y="771118"/>
                  </a:lnTo>
                  <a:lnTo>
                    <a:pt x="937285" y="788339"/>
                  </a:lnTo>
                  <a:lnTo>
                    <a:pt x="946442" y="806170"/>
                  </a:lnTo>
                  <a:lnTo>
                    <a:pt x="954481" y="824496"/>
                  </a:lnTo>
                  <a:lnTo>
                    <a:pt x="961898" y="843889"/>
                  </a:lnTo>
                  <a:lnTo>
                    <a:pt x="962698" y="844359"/>
                  </a:lnTo>
                  <a:lnTo>
                    <a:pt x="963637" y="845362"/>
                  </a:lnTo>
                  <a:lnTo>
                    <a:pt x="965974" y="841806"/>
                  </a:lnTo>
                  <a:close/>
                </a:path>
                <a:path w="1365250" h="1346200">
                  <a:moveTo>
                    <a:pt x="972324" y="588137"/>
                  </a:moveTo>
                  <a:lnTo>
                    <a:pt x="955865" y="572795"/>
                  </a:lnTo>
                  <a:lnTo>
                    <a:pt x="955205" y="573951"/>
                  </a:lnTo>
                  <a:lnTo>
                    <a:pt x="954595" y="574789"/>
                  </a:lnTo>
                  <a:lnTo>
                    <a:pt x="960158" y="579704"/>
                  </a:lnTo>
                  <a:lnTo>
                    <a:pt x="971181" y="589229"/>
                  </a:lnTo>
                  <a:lnTo>
                    <a:pt x="972324" y="588137"/>
                  </a:lnTo>
                  <a:close/>
                </a:path>
                <a:path w="1365250" h="1346200">
                  <a:moveTo>
                    <a:pt x="975258" y="607644"/>
                  </a:moveTo>
                  <a:lnTo>
                    <a:pt x="974775" y="606069"/>
                  </a:lnTo>
                  <a:lnTo>
                    <a:pt x="974750" y="605028"/>
                  </a:lnTo>
                  <a:lnTo>
                    <a:pt x="968933" y="598360"/>
                  </a:lnTo>
                  <a:lnTo>
                    <a:pt x="953516" y="581088"/>
                  </a:lnTo>
                  <a:lnTo>
                    <a:pt x="954011" y="582358"/>
                  </a:lnTo>
                  <a:lnTo>
                    <a:pt x="954328" y="584454"/>
                  </a:lnTo>
                  <a:lnTo>
                    <a:pt x="960094" y="591870"/>
                  </a:lnTo>
                  <a:lnTo>
                    <a:pt x="964958" y="597611"/>
                  </a:lnTo>
                  <a:lnTo>
                    <a:pt x="971080" y="605028"/>
                  </a:lnTo>
                  <a:lnTo>
                    <a:pt x="972273" y="606882"/>
                  </a:lnTo>
                  <a:lnTo>
                    <a:pt x="975258" y="607644"/>
                  </a:lnTo>
                  <a:close/>
                </a:path>
                <a:path w="1365250" h="1346200">
                  <a:moveTo>
                    <a:pt x="978090" y="50800"/>
                  </a:moveTo>
                  <a:lnTo>
                    <a:pt x="964539" y="39154"/>
                  </a:lnTo>
                  <a:lnTo>
                    <a:pt x="966381" y="50800"/>
                  </a:lnTo>
                  <a:lnTo>
                    <a:pt x="978090" y="50800"/>
                  </a:lnTo>
                  <a:close/>
                </a:path>
                <a:path w="1365250" h="1346200">
                  <a:moveTo>
                    <a:pt x="986840" y="292100"/>
                  </a:moveTo>
                  <a:lnTo>
                    <a:pt x="962558" y="266700"/>
                  </a:lnTo>
                  <a:lnTo>
                    <a:pt x="961351" y="270776"/>
                  </a:lnTo>
                  <a:lnTo>
                    <a:pt x="986840" y="292100"/>
                  </a:lnTo>
                  <a:close/>
                </a:path>
                <a:path w="1365250" h="1346200">
                  <a:moveTo>
                    <a:pt x="987120" y="965200"/>
                  </a:moveTo>
                  <a:lnTo>
                    <a:pt x="971562" y="952500"/>
                  </a:lnTo>
                  <a:lnTo>
                    <a:pt x="986853" y="966152"/>
                  </a:lnTo>
                  <a:lnTo>
                    <a:pt x="987120" y="965200"/>
                  </a:lnTo>
                  <a:close/>
                </a:path>
                <a:path w="1365250" h="1346200">
                  <a:moveTo>
                    <a:pt x="1021664" y="49860"/>
                  </a:moveTo>
                  <a:lnTo>
                    <a:pt x="1005446" y="25400"/>
                  </a:lnTo>
                  <a:lnTo>
                    <a:pt x="997038" y="12700"/>
                  </a:lnTo>
                  <a:lnTo>
                    <a:pt x="978090" y="50800"/>
                  </a:lnTo>
                  <a:lnTo>
                    <a:pt x="979309" y="50800"/>
                  </a:lnTo>
                  <a:lnTo>
                    <a:pt x="997216" y="25400"/>
                  </a:lnTo>
                  <a:lnTo>
                    <a:pt x="1019632" y="50800"/>
                  </a:lnTo>
                  <a:lnTo>
                    <a:pt x="1021664" y="49860"/>
                  </a:lnTo>
                  <a:close/>
                </a:path>
                <a:path w="1365250" h="1346200">
                  <a:moveTo>
                    <a:pt x="1023315" y="611581"/>
                  </a:moveTo>
                  <a:lnTo>
                    <a:pt x="1022108" y="609663"/>
                  </a:lnTo>
                  <a:lnTo>
                    <a:pt x="1014996" y="603897"/>
                  </a:lnTo>
                  <a:lnTo>
                    <a:pt x="1009789" y="600278"/>
                  </a:lnTo>
                  <a:lnTo>
                    <a:pt x="1005979" y="595604"/>
                  </a:lnTo>
                  <a:lnTo>
                    <a:pt x="1001331" y="590435"/>
                  </a:lnTo>
                  <a:lnTo>
                    <a:pt x="996327" y="585673"/>
                  </a:lnTo>
                  <a:lnTo>
                    <a:pt x="983399" y="574497"/>
                  </a:lnTo>
                  <a:lnTo>
                    <a:pt x="980198" y="573125"/>
                  </a:lnTo>
                  <a:lnTo>
                    <a:pt x="976833" y="571093"/>
                  </a:lnTo>
                  <a:lnTo>
                    <a:pt x="976109" y="574776"/>
                  </a:lnTo>
                  <a:lnTo>
                    <a:pt x="978369" y="575398"/>
                  </a:lnTo>
                  <a:lnTo>
                    <a:pt x="985354" y="580859"/>
                  </a:lnTo>
                  <a:lnTo>
                    <a:pt x="991133" y="584860"/>
                  </a:lnTo>
                  <a:lnTo>
                    <a:pt x="1002144" y="595210"/>
                  </a:lnTo>
                  <a:lnTo>
                    <a:pt x="1007402" y="601535"/>
                  </a:lnTo>
                  <a:lnTo>
                    <a:pt x="1015758" y="610120"/>
                  </a:lnTo>
                  <a:lnTo>
                    <a:pt x="1018755" y="612482"/>
                  </a:lnTo>
                  <a:lnTo>
                    <a:pt x="1021867" y="615238"/>
                  </a:lnTo>
                  <a:lnTo>
                    <a:pt x="1023315" y="611581"/>
                  </a:lnTo>
                  <a:close/>
                </a:path>
                <a:path w="1365250" h="1346200">
                  <a:moveTo>
                    <a:pt x="1025207" y="48234"/>
                  </a:moveTo>
                  <a:lnTo>
                    <a:pt x="1021664" y="49860"/>
                  </a:lnTo>
                  <a:lnTo>
                    <a:pt x="1022286" y="50800"/>
                  </a:lnTo>
                  <a:lnTo>
                    <a:pt x="1025207" y="48234"/>
                  </a:lnTo>
                  <a:close/>
                </a:path>
                <a:path w="1365250" h="1346200">
                  <a:moveTo>
                    <a:pt x="1028865" y="632917"/>
                  </a:moveTo>
                  <a:lnTo>
                    <a:pt x="1028077" y="630745"/>
                  </a:lnTo>
                  <a:lnTo>
                    <a:pt x="1022299" y="625398"/>
                  </a:lnTo>
                  <a:lnTo>
                    <a:pt x="1018794" y="620941"/>
                  </a:lnTo>
                  <a:lnTo>
                    <a:pt x="1008227" y="615556"/>
                  </a:lnTo>
                  <a:lnTo>
                    <a:pt x="1003249" y="611454"/>
                  </a:lnTo>
                  <a:lnTo>
                    <a:pt x="991933" y="603072"/>
                  </a:lnTo>
                  <a:lnTo>
                    <a:pt x="986002" y="598360"/>
                  </a:lnTo>
                  <a:lnTo>
                    <a:pt x="978611" y="592721"/>
                  </a:lnTo>
                  <a:lnTo>
                    <a:pt x="975766" y="590804"/>
                  </a:lnTo>
                  <a:lnTo>
                    <a:pt x="974890" y="592175"/>
                  </a:lnTo>
                  <a:lnTo>
                    <a:pt x="988009" y="603161"/>
                  </a:lnTo>
                  <a:lnTo>
                    <a:pt x="1001776" y="613498"/>
                  </a:lnTo>
                  <a:lnTo>
                    <a:pt x="1015352" y="624255"/>
                  </a:lnTo>
                  <a:lnTo>
                    <a:pt x="1027925" y="636460"/>
                  </a:lnTo>
                  <a:lnTo>
                    <a:pt x="1028865" y="632917"/>
                  </a:lnTo>
                  <a:close/>
                </a:path>
                <a:path w="1365250" h="1346200">
                  <a:moveTo>
                    <a:pt x="1038771" y="562737"/>
                  </a:moveTo>
                  <a:lnTo>
                    <a:pt x="1026896" y="547890"/>
                  </a:lnTo>
                  <a:lnTo>
                    <a:pt x="1026896" y="567651"/>
                  </a:lnTo>
                  <a:lnTo>
                    <a:pt x="1025563" y="571017"/>
                  </a:lnTo>
                  <a:lnTo>
                    <a:pt x="1019454" y="574408"/>
                  </a:lnTo>
                  <a:lnTo>
                    <a:pt x="1016838" y="574941"/>
                  </a:lnTo>
                  <a:lnTo>
                    <a:pt x="1014044" y="571830"/>
                  </a:lnTo>
                  <a:lnTo>
                    <a:pt x="1017803" y="568744"/>
                  </a:lnTo>
                  <a:lnTo>
                    <a:pt x="1017968" y="568604"/>
                  </a:lnTo>
                  <a:lnTo>
                    <a:pt x="1021054" y="564578"/>
                  </a:lnTo>
                  <a:lnTo>
                    <a:pt x="1026680" y="562737"/>
                  </a:lnTo>
                  <a:lnTo>
                    <a:pt x="1026883" y="562737"/>
                  </a:lnTo>
                  <a:lnTo>
                    <a:pt x="1026896" y="567651"/>
                  </a:lnTo>
                  <a:lnTo>
                    <a:pt x="1026896" y="547890"/>
                  </a:lnTo>
                  <a:lnTo>
                    <a:pt x="1020699" y="541769"/>
                  </a:lnTo>
                  <a:lnTo>
                    <a:pt x="1014361" y="535952"/>
                  </a:lnTo>
                  <a:lnTo>
                    <a:pt x="1010437" y="532358"/>
                  </a:lnTo>
                  <a:lnTo>
                    <a:pt x="1010437" y="543864"/>
                  </a:lnTo>
                  <a:lnTo>
                    <a:pt x="1001483" y="550468"/>
                  </a:lnTo>
                  <a:lnTo>
                    <a:pt x="999375" y="548690"/>
                  </a:lnTo>
                  <a:lnTo>
                    <a:pt x="999134" y="548411"/>
                  </a:lnTo>
                  <a:lnTo>
                    <a:pt x="999134" y="568388"/>
                  </a:lnTo>
                  <a:lnTo>
                    <a:pt x="994930" y="568744"/>
                  </a:lnTo>
                  <a:lnTo>
                    <a:pt x="993076" y="567245"/>
                  </a:lnTo>
                  <a:lnTo>
                    <a:pt x="991336" y="564210"/>
                  </a:lnTo>
                  <a:lnTo>
                    <a:pt x="996467" y="562063"/>
                  </a:lnTo>
                  <a:lnTo>
                    <a:pt x="996353" y="566356"/>
                  </a:lnTo>
                  <a:lnTo>
                    <a:pt x="999134" y="568388"/>
                  </a:lnTo>
                  <a:lnTo>
                    <a:pt x="999134" y="548411"/>
                  </a:lnTo>
                  <a:lnTo>
                    <a:pt x="998105" y="547166"/>
                  </a:lnTo>
                  <a:lnTo>
                    <a:pt x="1002258" y="544106"/>
                  </a:lnTo>
                  <a:lnTo>
                    <a:pt x="1004684" y="542988"/>
                  </a:lnTo>
                  <a:lnTo>
                    <a:pt x="1007579" y="541769"/>
                  </a:lnTo>
                  <a:lnTo>
                    <a:pt x="1008621" y="542810"/>
                  </a:lnTo>
                  <a:lnTo>
                    <a:pt x="1010437" y="543864"/>
                  </a:lnTo>
                  <a:lnTo>
                    <a:pt x="1010437" y="532358"/>
                  </a:lnTo>
                  <a:lnTo>
                    <a:pt x="1006754" y="528980"/>
                  </a:lnTo>
                  <a:lnTo>
                    <a:pt x="1005509" y="527824"/>
                  </a:lnTo>
                  <a:lnTo>
                    <a:pt x="1003325" y="525780"/>
                  </a:lnTo>
                  <a:lnTo>
                    <a:pt x="1003020" y="525487"/>
                  </a:lnTo>
                  <a:lnTo>
                    <a:pt x="1002017" y="524383"/>
                  </a:lnTo>
                  <a:lnTo>
                    <a:pt x="1000125" y="522300"/>
                  </a:lnTo>
                  <a:lnTo>
                    <a:pt x="1000125" y="539432"/>
                  </a:lnTo>
                  <a:lnTo>
                    <a:pt x="997978" y="543864"/>
                  </a:lnTo>
                  <a:lnTo>
                    <a:pt x="996543" y="546963"/>
                  </a:lnTo>
                  <a:lnTo>
                    <a:pt x="992124" y="552538"/>
                  </a:lnTo>
                  <a:lnTo>
                    <a:pt x="985634" y="557301"/>
                  </a:lnTo>
                  <a:lnTo>
                    <a:pt x="984135" y="556882"/>
                  </a:lnTo>
                  <a:lnTo>
                    <a:pt x="982726" y="556882"/>
                  </a:lnTo>
                  <a:lnTo>
                    <a:pt x="982789" y="555320"/>
                  </a:lnTo>
                  <a:lnTo>
                    <a:pt x="982624" y="554405"/>
                  </a:lnTo>
                  <a:lnTo>
                    <a:pt x="984783" y="551713"/>
                  </a:lnTo>
                  <a:lnTo>
                    <a:pt x="987755" y="548030"/>
                  </a:lnTo>
                  <a:lnTo>
                    <a:pt x="989406" y="546100"/>
                  </a:lnTo>
                  <a:lnTo>
                    <a:pt x="991908" y="543166"/>
                  </a:lnTo>
                  <a:lnTo>
                    <a:pt x="996657" y="537502"/>
                  </a:lnTo>
                  <a:lnTo>
                    <a:pt x="997597" y="536384"/>
                  </a:lnTo>
                  <a:lnTo>
                    <a:pt x="997966" y="535952"/>
                  </a:lnTo>
                  <a:lnTo>
                    <a:pt x="998105" y="535952"/>
                  </a:lnTo>
                  <a:lnTo>
                    <a:pt x="999058" y="538149"/>
                  </a:lnTo>
                  <a:lnTo>
                    <a:pt x="1000125" y="539432"/>
                  </a:lnTo>
                  <a:lnTo>
                    <a:pt x="1000125" y="522300"/>
                  </a:lnTo>
                  <a:lnTo>
                    <a:pt x="999515" y="521614"/>
                  </a:lnTo>
                  <a:lnTo>
                    <a:pt x="998410" y="520890"/>
                  </a:lnTo>
                  <a:lnTo>
                    <a:pt x="998410" y="530974"/>
                  </a:lnTo>
                  <a:lnTo>
                    <a:pt x="995172" y="536295"/>
                  </a:lnTo>
                  <a:lnTo>
                    <a:pt x="989228" y="533996"/>
                  </a:lnTo>
                  <a:lnTo>
                    <a:pt x="989228" y="541388"/>
                  </a:lnTo>
                  <a:lnTo>
                    <a:pt x="988123" y="542671"/>
                  </a:lnTo>
                  <a:lnTo>
                    <a:pt x="985507" y="543166"/>
                  </a:lnTo>
                  <a:lnTo>
                    <a:pt x="984707" y="541997"/>
                  </a:lnTo>
                  <a:lnTo>
                    <a:pt x="984021" y="541388"/>
                  </a:lnTo>
                  <a:lnTo>
                    <a:pt x="987894" y="537502"/>
                  </a:lnTo>
                  <a:lnTo>
                    <a:pt x="989228" y="541388"/>
                  </a:lnTo>
                  <a:lnTo>
                    <a:pt x="989228" y="533996"/>
                  </a:lnTo>
                  <a:lnTo>
                    <a:pt x="987818" y="533450"/>
                  </a:lnTo>
                  <a:lnTo>
                    <a:pt x="985558" y="535673"/>
                  </a:lnTo>
                  <a:lnTo>
                    <a:pt x="983145" y="538289"/>
                  </a:lnTo>
                  <a:lnTo>
                    <a:pt x="982395" y="538937"/>
                  </a:lnTo>
                  <a:lnTo>
                    <a:pt x="982395" y="547420"/>
                  </a:lnTo>
                  <a:lnTo>
                    <a:pt x="982116" y="547420"/>
                  </a:lnTo>
                  <a:lnTo>
                    <a:pt x="980490" y="551014"/>
                  </a:lnTo>
                  <a:lnTo>
                    <a:pt x="976591" y="551713"/>
                  </a:lnTo>
                  <a:lnTo>
                    <a:pt x="977620" y="548690"/>
                  </a:lnTo>
                  <a:lnTo>
                    <a:pt x="978331" y="546392"/>
                  </a:lnTo>
                  <a:lnTo>
                    <a:pt x="978420" y="546100"/>
                  </a:lnTo>
                  <a:lnTo>
                    <a:pt x="982395" y="547420"/>
                  </a:lnTo>
                  <a:lnTo>
                    <a:pt x="982395" y="538937"/>
                  </a:lnTo>
                  <a:lnTo>
                    <a:pt x="978039" y="542671"/>
                  </a:lnTo>
                  <a:lnTo>
                    <a:pt x="975626" y="544410"/>
                  </a:lnTo>
                  <a:lnTo>
                    <a:pt x="972197" y="546392"/>
                  </a:lnTo>
                  <a:lnTo>
                    <a:pt x="970686" y="545604"/>
                  </a:lnTo>
                  <a:lnTo>
                    <a:pt x="968756" y="545236"/>
                  </a:lnTo>
                  <a:lnTo>
                    <a:pt x="970699" y="542810"/>
                  </a:lnTo>
                  <a:lnTo>
                    <a:pt x="970813" y="542671"/>
                  </a:lnTo>
                  <a:lnTo>
                    <a:pt x="979385" y="532015"/>
                  </a:lnTo>
                  <a:lnTo>
                    <a:pt x="980795" y="531837"/>
                  </a:lnTo>
                  <a:lnTo>
                    <a:pt x="984059" y="531837"/>
                  </a:lnTo>
                  <a:lnTo>
                    <a:pt x="986269" y="526364"/>
                  </a:lnTo>
                  <a:lnTo>
                    <a:pt x="988237" y="525780"/>
                  </a:lnTo>
                  <a:lnTo>
                    <a:pt x="988593" y="525780"/>
                  </a:lnTo>
                  <a:lnTo>
                    <a:pt x="993279" y="528104"/>
                  </a:lnTo>
                  <a:lnTo>
                    <a:pt x="995108" y="527824"/>
                  </a:lnTo>
                  <a:lnTo>
                    <a:pt x="997140" y="527824"/>
                  </a:lnTo>
                  <a:lnTo>
                    <a:pt x="998410" y="530974"/>
                  </a:lnTo>
                  <a:lnTo>
                    <a:pt x="998410" y="520890"/>
                  </a:lnTo>
                  <a:lnTo>
                    <a:pt x="990841" y="515912"/>
                  </a:lnTo>
                  <a:lnTo>
                    <a:pt x="985583" y="514248"/>
                  </a:lnTo>
                  <a:lnTo>
                    <a:pt x="979766" y="511213"/>
                  </a:lnTo>
                  <a:lnTo>
                    <a:pt x="979766" y="527824"/>
                  </a:lnTo>
                  <a:lnTo>
                    <a:pt x="978560" y="529704"/>
                  </a:lnTo>
                  <a:lnTo>
                    <a:pt x="973099" y="534123"/>
                  </a:lnTo>
                  <a:lnTo>
                    <a:pt x="968933" y="536384"/>
                  </a:lnTo>
                  <a:lnTo>
                    <a:pt x="965784" y="542569"/>
                  </a:lnTo>
                  <a:lnTo>
                    <a:pt x="963549" y="541997"/>
                  </a:lnTo>
                  <a:lnTo>
                    <a:pt x="962037" y="539927"/>
                  </a:lnTo>
                  <a:lnTo>
                    <a:pt x="962355" y="538289"/>
                  </a:lnTo>
                  <a:lnTo>
                    <a:pt x="962482" y="537667"/>
                  </a:lnTo>
                  <a:lnTo>
                    <a:pt x="966241" y="536384"/>
                  </a:lnTo>
                  <a:lnTo>
                    <a:pt x="967524" y="535952"/>
                  </a:lnTo>
                  <a:lnTo>
                    <a:pt x="967867" y="535952"/>
                  </a:lnTo>
                  <a:lnTo>
                    <a:pt x="969721" y="531380"/>
                  </a:lnTo>
                  <a:lnTo>
                    <a:pt x="969797" y="531177"/>
                  </a:lnTo>
                  <a:lnTo>
                    <a:pt x="973226" y="527824"/>
                  </a:lnTo>
                  <a:lnTo>
                    <a:pt x="974356" y="526719"/>
                  </a:lnTo>
                  <a:lnTo>
                    <a:pt x="975893" y="525780"/>
                  </a:lnTo>
                  <a:lnTo>
                    <a:pt x="977722" y="524383"/>
                  </a:lnTo>
                  <a:lnTo>
                    <a:pt x="979766" y="527824"/>
                  </a:lnTo>
                  <a:lnTo>
                    <a:pt x="979766" y="511213"/>
                  </a:lnTo>
                  <a:lnTo>
                    <a:pt x="974521" y="508469"/>
                  </a:lnTo>
                  <a:lnTo>
                    <a:pt x="967740" y="508469"/>
                  </a:lnTo>
                  <a:lnTo>
                    <a:pt x="966152" y="508508"/>
                  </a:lnTo>
                  <a:lnTo>
                    <a:pt x="966152" y="531177"/>
                  </a:lnTo>
                  <a:lnTo>
                    <a:pt x="963904" y="532587"/>
                  </a:lnTo>
                  <a:lnTo>
                    <a:pt x="960958" y="535952"/>
                  </a:lnTo>
                  <a:lnTo>
                    <a:pt x="959383" y="536359"/>
                  </a:lnTo>
                  <a:lnTo>
                    <a:pt x="955827" y="532993"/>
                  </a:lnTo>
                  <a:lnTo>
                    <a:pt x="955903" y="532587"/>
                  </a:lnTo>
                  <a:lnTo>
                    <a:pt x="956030" y="532015"/>
                  </a:lnTo>
                  <a:lnTo>
                    <a:pt x="956068" y="531837"/>
                  </a:lnTo>
                  <a:lnTo>
                    <a:pt x="956170" y="531380"/>
                  </a:lnTo>
                  <a:lnTo>
                    <a:pt x="956208" y="531177"/>
                  </a:lnTo>
                  <a:lnTo>
                    <a:pt x="956386" y="530974"/>
                  </a:lnTo>
                  <a:lnTo>
                    <a:pt x="959764" y="527824"/>
                  </a:lnTo>
                  <a:lnTo>
                    <a:pt x="963752" y="527824"/>
                  </a:lnTo>
                  <a:lnTo>
                    <a:pt x="965149" y="527964"/>
                  </a:lnTo>
                  <a:lnTo>
                    <a:pt x="966089" y="530974"/>
                  </a:lnTo>
                  <a:lnTo>
                    <a:pt x="966152" y="531177"/>
                  </a:lnTo>
                  <a:lnTo>
                    <a:pt x="966152" y="508508"/>
                  </a:lnTo>
                  <a:lnTo>
                    <a:pt x="956449" y="508723"/>
                  </a:lnTo>
                  <a:lnTo>
                    <a:pt x="953490" y="510768"/>
                  </a:lnTo>
                  <a:lnTo>
                    <a:pt x="949515" y="517042"/>
                  </a:lnTo>
                  <a:lnTo>
                    <a:pt x="944410" y="520890"/>
                  </a:lnTo>
                  <a:lnTo>
                    <a:pt x="942759" y="524090"/>
                  </a:lnTo>
                  <a:lnTo>
                    <a:pt x="945464" y="530974"/>
                  </a:lnTo>
                  <a:lnTo>
                    <a:pt x="945540" y="531177"/>
                  </a:lnTo>
                  <a:lnTo>
                    <a:pt x="945629" y="531380"/>
                  </a:lnTo>
                  <a:lnTo>
                    <a:pt x="947432" y="534517"/>
                  </a:lnTo>
                  <a:lnTo>
                    <a:pt x="953058" y="540791"/>
                  </a:lnTo>
                  <a:lnTo>
                    <a:pt x="957097" y="544106"/>
                  </a:lnTo>
                  <a:lnTo>
                    <a:pt x="960767" y="547420"/>
                  </a:lnTo>
                  <a:lnTo>
                    <a:pt x="972083" y="557390"/>
                  </a:lnTo>
                  <a:lnTo>
                    <a:pt x="977684" y="562432"/>
                  </a:lnTo>
                  <a:lnTo>
                    <a:pt x="983183" y="567651"/>
                  </a:lnTo>
                  <a:lnTo>
                    <a:pt x="989533" y="572922"/>
                  </a:lnTo>
                  <a:lnTo>
                    <a:pt x="996429" y="576656"/>
                  </a:lnTo>
                  <a:lnTo>
                    <a:pt x="1003808" y="578789"/>
                  </a:lnTo>
                  <a:lnTo>
                    <a:pt x="1011631" y="579297"/>
                  </a:lnTo>
                  <a:lnTo>
                    <a:pt x="1024077" y="579043"/>
                  </a:lnTo>
                  <a:lnTo>
                    <a:pt x="1027125" y="578358"/>
                  </a:lnTo>
                  <a:lnTo>
                    <a:pt x="1032814" y="574941"/>
                  </a:lnTo>
                  <a:lnTo>
                    <a:pt x="1035875" y="573112"/>
                  </a:lnTo>
                  <a:lnTo>
                    <a:pt x="1037412" y="571284"/>
                  </a:lnTo>
                  <a:lnTo>
                    <a:pt x="1038771" y="562737"/>
                  </a:lnTo>
                  <a:close/>
                </a:path>
                <a:path w="1365250" h="1346200">
                  <a:moveTo>
                    <a:pt x="1040257" y="222123"/>
                  </a:moveTo>
                  <a:lnTo>
                    <a:pt x="1034961" y="215900"/>
                  </a:lnTo>
                  <a:lnTo>
                    <a:pt x="1035050" y="218795"/>
                  </a:lnTo>
                  <a:lnTo>
                    <a:pt x="1040257" y="222123"/>
                  </a:lnTo>
                  <a:close/>
                </a:path>
                <a:path w="1365250" h="1346200">
                  <a:moveTo>
                    <a:pt x="1044295" y="133997"/>
                  </a:moveTo>
                  <a:close/>
                </a:path>
                <a:path w="1365250" h="1346200">
                  <a:moveTo>
                    <a:pt x="1050683" y="525576"/>
                  </a:moveTo>
                  <a:lnTo>
                    <a:pt x="1049667" y="524014"/>
                  </a:lnTo>
                  <a:lnTo>
                    <a:pt x="1048677" y="521716"/>
                  </a:lnTo>
                  <a:lnTo>
                    <a:pt x="1048600" y="521538"/>
                  </a:lnTo>
                  <a:lnTo>
                    <a:pt x="1040384" y="513397"/>
                  </a:lnTo>
                  <a:lnTo>
                    <a:pt x="1033907" y="507060"/>
                  </a:lnTo>
                  <a:lnTo>
                    <a:pt x="1027391" y="500773"/>
                  </a:lnTo>
                  <a:lnTo>
                    <a:pt x="1016266" y="490220"/>
                  </a:lnTo>
                  <a:lnTo>
                    <a:pt x="1005293" y="481012"/>
                  </a:lnTo>
                  <a:lnTo>
                    <a:pt x="1003782" y="479590"/>
                  </a:lnTo>
                  <a:lnTo>
                    <a:pt x="1000874" y="481012"/>
                  </a:lnTo>
                  <a:lnTo>
                    <a:pt x="1002601" y="482511"/>
                  </a:lnTo>
                  <a:lnTo>
                    <a:pt x="1003833" y="483717"/>
                  </a:lnTo>
                  <a:lnTo>
                    <a:pt x="1009142" y="487705"/>
                  </a:lnTo>
                  <a:lnTo>
                    <a:pt x="1013472" y="490220"/>
                  </a:lnTo>
                  <a:lnTo>
                    <a:pt x="1017016" y="493547"/>
                  </a:lnTo>
                  <a:lnTo>
                    <a:pt x="1023645" y="499922"/>
                  </a:lnTo>
                  <a:lnTo>
                    <a:pt x="1036713" y="512864"/>
                  </a:lnTo>
                  <a:lnTo>
                    <a:pt x="1043266" y="519315"/>
                  </a:lnTo>
                  <a:lnTo>
                    <a:pt x="1045743" y="521716"/>
                  </a:lnTo>
                  <a:lnTo>
                    <a:pt x="1048550" y="523798"/>
                  </a:lnTo>
                  <a:lnTo>
                    <a:pt x="1050683" y="525576"/>
                  </a:lnTo>
                  <a:close/>
                </a:path>
                <a:path w="1365250" h="1346200">
                  <a:moveTo>
                    <a:pt x="1051953" y="526669"/>
                  </a:moveTo>
                  <a:lnTo>
                    <a:pt x="1051204" y="526034"/>
                  </a:lnTo>
                  <a:lnTo>
                    <a:pt x="1050683" y="525576"/>
                  </a:lnTo>
                  <a:lnTo>
                    <a:pt x="1050975" y="526021"/>
                  </a:lnTo>
                  <a:lnTo>
                    <a:pt x="1051064" y="526173"/>
                  </a:lnTo>
                  <a:lnTo>
                    <a:pt x="1051953" y="526669"/>
                  </a:lnTo>
                  <a:close/>
                </a:path>
                <a:path w="1365250" h="1346200">
                  <a:moveTo>
                    <a:pt x="1067625" y="1232535"/>
                  </a:moveTo>
                  <a:close/>
                </a:path>
                <a:path w="1365250" h="1346200">
                  <a:moveTo>
                    <a:pt x="1072616" y="812800"/>
                  </a:moveTo>
                  <a:lnTo>
                    <a:pt x="1067308" y="808113"/>
                  </a:lnTo>
                  <a:lnTo>
                    <a:pt x="1071422" y="812800"/>
                  </a:lnTo>
                  <a:lnTo>
                    <a:pt x="1072616" y="812800"/>
                  </a:lnTo>
                  <a:close/>
                </a:path>
                <a:path w="1365250" h="1346200">
                  <a:moveTo>
                    <a:pt x="1091730" y="50800"/>
                  </a:moveTo>
                  <a:lnTo>
                    <a:pt x="1067574" y="50800"/>
                  </a:lnTo>
                  <a:lnTo>
                    <a:pt x="1059383" y="38100"/>
                  </a:lnTo>
                  <a:lnTo>
                    <a:pt x="1051191" y="25400"/>
                  </a:lnTo>
                  <a:lnTo>
                    <a:pt x="1025207" y="48234"/>
                  </a:lnTo>
                  <a:lnTo>
                    <a:pt x="1047242" y="38100"/>
                  </a:lnTo>
                  <a:lnTo>
                    <a:pt x="1051052" y="38100"/>
                  </a:lnTo>
                  <a:lnTo>
                    <a:pt x="1063586" y="63500"/>
                  </a:lnTo>
                  <a:lnTo>
                    <a:pt x="1091730" y="50800"/>
                  </a:lnTo>
                  <a:close/>
                </a:path>
                <a:path w="1365250" h="1346200">
                  <a:moveTo>
                    <a:pt x="1091971" y="555091"/>
                  </a:moveTo>
                  <a:lnTo>
                    <a:pt x="1090930" y="553313"/>
                  </a:lnTo>
                  <a:lnTo>
                    <a:pt x="1073988" y="540931"/>
                  </a:lnTo>
                  <a:lnTo>
                    <a:pt x="1067981" y="536346"/>
                  </a:lnTo>
                  <a:lnTo>
                    <a:pt x="1058392" y="529818"/>
                  </a:lnTo>
                  <a:lnTo>
                    <a:pt x="1054633" y="528129"/>
                  </a:lnTo>
                  <a:lnTo>
                    <a:pt x="1051953" y="526669"/>
                  </a:lnTo>
                  <a:lnTo>
                    <a:pt x="1067168" y="539800"/>
                  </a:lnTo>
                  <a:lnTo>
                    <a:pt x="1076109" y="547370"/>
                  </a:lnTo>
                  <a:lnTo>
                    <a:pt x="1079855" y="550214"/>
                  </a:lnTo>
                  <a:lnTo>
                    <a:pt x="1085875" y="554863"/>
                  </a:lnTo>
                  <a:lnTo>
                    <a:pt x="1088263" y="556539"/>
                  </a:lnTo>
                  <a:lnTo>
                    <a:pt x="1091107" y="558622"/>
                  </a:lnTo>
                  <a:lnTo>
                    <a:pt x="1091971" y="555091"/>
                  </a:lnTo>
                  <a:close/>
                </a:path>
                <a:path w="1365250" h="1346200">
                  <a:moveTo>
                    <a:pt x="1094943" y="1206500"/>
                  </a:moveTo>
                  <a:lnTo>
                    <a:pt x="1094765" y="1206500"/>
                  </a:lnTo>
                  <a:lnTo>
                    <a:pt x="1094930" y="1207427"/>
                  </a:lnTo>
                  <a:lnTo>
                    <a:pt x="1094943" y="1206500"/>
                  </a:lnTo>
                  <a:close/>
                </a:path>
                <a:path w="1365250" h="1346200">
                  <a:moveTo>
                    <a:pt x="1095565" y="610349"/>
                  </a:moveTo>
                  <a:lnTo>
                    <a:pt x="1093089" y="608190"/>
                  </a:lnTo>
                  <a:lnTo>
                    <a:pt x="1092555" y="608749"/>
                  </a:lnTo>
                  <a:lnTo>
                    <a:pt x="1092276" y="609015"/>
                  </a:lnTo>
                  <a:lnTo>
                    <a:pt x="1095044" y="611035"/>
                  </a:lnTo>
                  <a:lnTo>
                    <a:pt x="1095565" y="610349"/>
                  </a:lnTo>
                  <a:close/>
                </a:path>
                <a:path w="1365250" h="1346200">
                  <a:moveTo>
                    <a:pt x="1099553" y="1282509"/>
                  </a:moveTo>
                  <a:lnTo>
                    <a:pt x="1044930" y="1270012"/>
                  </a:lnTo>
                  <a:lnTo>
                    <a:pt x="1040041" y="1270012"/>
                  </a:lnTo>
                  <a:lnTo>
                    <a:pt x="1098931" y="1282700"/>
                  </a:lnTo>
                  <a:lnTo>
                    <a:pt x="1099553" y="1282700"/>
                  </a:lnTo>
                  <a:lnTo>
                    <a:pt x="1099553" y="1282509"/>
                  </a:lnTo>
                  <a:close/>
                </a:path>
                <a:path w="1365250" h="1346200">
                  <a:moveTo>
                    <a:pt x="1108405" y="622096"/>
                  </a:moveTo>
                  <a:lnTo>
                    <a:pt x="1107211" y="619709"/>
                  </a:lnTo>
                  <a:lnTo>
                    <a:pt x="1105065" y="618210"/>
                  </a:lnTo>
                  <a:lnTo>
                    <a:pt x="1102525" y="616953"/>
                  </a:lnTo>
                  <a:lnTo>
                    <a:pt x="1101636" y="618210"/>
                  </a:lnTo>
                  <a:lnTo>
                    <a:pt x="1108405" y="622096"/>
                  </a:lnTo>
                  <a:close/>
                </a:path>
                <a:path w="1365250" h="1346200">
                  <a:moveTo>
                    <a:pt x="1116926" y="670941"/>
                  </a:moveTo>
                  <a:lnTo>
                    <a:pt x="1116177" y="665873"/>
                  </a:lnTo>
                  <a:lnTo>
                    <a:pt x="1113269" y="663803"/>
                  </a:lnTo>
                  <a:lnTo>
                    <a:pt x="1100569" y="654329"/>
                  </a:lnTo>
                  <a:lnTo>
                    <a:pt x="1091057" y="646391"/>
                  </a:lnTo>
                  <a:lnTo>
                    <a:pt x="1082065" y="637921"/>
                  </a:lnTo>
                  <a:lnTo>
                    <a:pt x="1072883" y="627888"/>
                  </a:lnTo>
                  <a:lnTo>
                    <a:pt x="1071727" y="627278"/>
                  </a:lnTo>
                  <a:lnTo>
                    <a:pt x="1058329" y="615962"/>
                  </a:lnTo>
                  <a:lnTo>
                    <a:pt x="1054582" y="615772"/>
                  </a:lnTo>
                  <a:lnTo>
                    <a:pt x="1053934" y="617080"/>
                  </a:lnTo>
                  <a:lnTo>
                    <a:pt x="1055370" y="618299"/>
                  </a:lnTo>
                  <a:lnTo>
                    <a:pt x="1059319" y="621055"/>
                  </a:lnTo>
                  <a:lnTo>
                    <a:pt x="1062685" y="623036"/>
                  </a:lnTo>
                  <a:lnTo>
                    <a:pt x="1065669" y="625475"/>
                  </a:lnTo>
                  <a:lnTo>
                    <a:pt x="1075359" y="634161"/>
                  </a:lnTo>
                  <a:lnTo>
                    <a:pt x="1084618" y="643331"/>
                  </a:lnTo>
                  <a:lnTo>
                    <a:pt x="1094041" y="652322"/>
                  </a:lnTo>
                  <a:lnTo>
                    <a:pt x="1104226" y="660501"/>
                  </a:lnTo>
                  <a:lnTo>
                    <a:pt x="1108544" y="663613"/>
                  </a:lnTo>
                  <a:lnTo>
                    <a:pt x="1112520" y="666864"/>
                  </a:lnTo>
                  <a:lnTo>
                    <a:pt x="1116926" y="670941"/>
                  </a:lnTo>
                  <a:close/>
                </a:path>
                <a:path w="1365250" h="1346200">
                  <a:moveTo>
                    <a:pt x="1124508" y="1259649"/>
                  </a:moveTo>
                  <a:lnTo>
                    <a:pt x="1110589" y="1308100"/>
                  </a:lnTo>
                  <a:lnTo>
                    <a:pt x="1115339" y="1308100"/>
                  </a:lnTo>
                  <a:lnTo>
                    <a:pt x="1124458" y="1282700"/>
                  </a:lnTo>
                  <a:lnTo>
                    <a:pt x="1124508" y="1259649"/>
                  </a:lnTo>
                  <a:close/>
                </a:path>
                <a:path w="1365250" h="1346200">
                  <a:moveTo>
                    <a:pt x="1125194" y="1257300"/>
                  </a:moveTo>
                  <a:lnTo>
                    <a:pt x="1124521" y="1257300"/>
                  </a:lnTo>
                  <a:lnTo>
                    <a:pt x="1124521" y="1259306"/>
                  </a:lnTo>
                  <a:lnTo>
                    <a:pt x="1125194" y="1257300"/>
                  </a:lnTo>
                  <a:close/>
                </a:path>
                <a:path w="1365250" h="1346200">
                  <a:moveTo>
                    <a:pt x="1127721" y="330200"/>
                  </a:moveTo>
                  <a:lnTo>
                    <a:pt x="1120216" y="330200"/>
                  </a:lnTo>
                  <a:lnTo>
                    <a:pt x="1120000" y="333578"/>
                  </a:lnTo>
                  <a:lnTo>
                    <a:pt x="1127721" y="330200"/>
                  </a:lnTo>
                  <a:close/>
                </a:path>
                <a:path w="1365250" h="1346200">
                  <a:moveTo>
                    <a:pt x="1130350" y="635292"/>
                  </a:moveTo>
                  <a:lnTo>
                    <a:pt x="1129055" y="634034"/>
                  </a:lnTo>
                  <a:lnTo>
                    <a:pt x="1123581" y="631177"/>
                  </a:lnTo>
                  <a:lnTo>
                    <a:pt x="1120152" y="629335"/>
                  </a:lnTo>
                  <a:lnTo>
                    <a:pt x="1113993" y="625805"/>
                  </a:lnTo>
                  <a:lnTo>
                    <a:pt x="1111288" y="624052"/>
                  </a:lnTo>
                  <a:lnTo>
                    <a:pt x="1109484" y="622960"/>
                  </a:lnTo>
                  <a:lnTo>
                    <a:pt x="1108811" y="622541"/>
                  </a:lnTo>
                  <a:lnTo>
                    <a:pt x="1109014" y="622960"/>
                  </a:lnTo>
                  <a:lnTo>
                    <a:pt x="1109154" y="623887"/>
                  </a:lnTo>
                  <a:lnTo>
                    <a:pt x="1114806" y="628408"/>
                  </a:lnTo>
                  <a:lnTo>
                    <a:pt x="1119936" y="632434"/>
                  </a:lnTo>
                  <a:lnTo>
                    <a:pt x="1126236" y="637159"/>
                  </a:lnTo>
                  <a:lnTo>
                    <a:pt x="1127696" y="637438"/>
                  </a:lnTo>
                  <a:lnTo>
                    <a:pt x="1129144" y="638035"/>
                  </a:lnTo>
                  <a:lnTo>
                    <a:pt x="1130350" y="635292"/>
                  </a:lnTo>
                  <a:close/>
                </a:path>
                <a:path w="1365250" h="1346200">
                  <a:moveTo>
                    <a:pt x="1131849" y="228600"/>
                  </a:moveTo>
                  <a:lnTo>
                    <a:pt x="1125448" y="215900"/>
                  </a:lnTo>
                  <a:lnTo>
                    <a:pt x="1115034" y="215900"/>
                  </a:lnTo>
                  <a:lnTo>
                    <a:pt x="1129474" y="228600"/>
                  </a:lnTo>
                  <a:lnTo>
                    <a:pt x="1131849" y="228600"/>
                  </a:lnTo>
                  <a:close/>
                </a:path>
                <a:path w="1365250" h="1346200">
                  <a:moveTo>
                    <a:pt x="1132941" y="796950"/>
                  </a:moveTo>
                  <a:lnTo>
                    <a:pt x="1130833" y="794321"/>
                  </a:lnTo>
                  <a:lnTo>
                    <a:pt x="1124750" y="790663"/>
                  </a:lnTo>
                  <a:lnTo>
                    <a:pt x="1122108" y="789000"/>
                  </a:lnTo>
                  <a:lnTo>
                    <a:pt x="1094600" y="763308"/>
                  </a:lnTo>
                  <a:lnTo>
                    <a:pt x="1095552" y="759942"/>
                  </a:lnTo>
                  <a:lnTo>
                    <a:pt x="1095603" y="759752"/>
                  </a:lnTo>
                  <a:lnTo>
                    <a:pt x="1097419" y="759015"/>
                  </a:lnTo>
                  <a:lnTo>
                    <a:pt x="1105649" y="755929"/>
                  </a:lnTo>
                  <a:lnTo>
                    <a:pt x="1106030" y="755929"/>
                  </a:lnTo>
                  <a:lnTo>
                    <a:pt x="1106093" y="756183"/>
                  </a:lnTo>
                  <a:lnTo>
                    <a:pt x="1117282" y="767270"/>
                  </a:lnTo>
                  <a:lnTo>
                    <a:pt x="1123518" y="772160"/>
                  </a:lnTo>
                  <a:lnTo>
                    <a:pt x="1129449" y="777328"/>
                  </a:lnTo>
                  <a:lnTo>
                    <a:pt x="1130401" y="776643"/>
                  </a:lnTo>
                  <a:lnTo>
                    <a:pt x="1130325" y="775004"/>
                  </a:lnTo>
                  <a:lnTo>
                    <a:pt x="1124623" y="769505"/>
                  </a:lnTo>
                  <a:lnTo>
                    <a:pt x="1119403" y="764400"/>
                  </a:lnTo>
                  <a:lnTo>
                    <a:pt x="1109929" y="755929"/>
                  </a:lnTo>
                  <a:lnTo>
                    <a:pt x="1109027" y="753249"/>
                  </a:lnTo>
                  <a:lnTo>
                    <a:pt x="1109129" y="752919"/>
                  </a:lnTo>
                  <a:lnTo>
                    <a:pt x="1109827" y="750722"/>
                  </a:lnTo>
                  <a:lnTo>
                    <a:pt x="1111046" y="746937"/>
                  </a:lnTo>
                  <a:lnTo>
                    <a:pt x="1111796" y="744575"/>
                  </a:lnTo>
                  <a:lnTo>
                    <a:pt x="1111910" y="744207"/>
                  </a:lnTo>
                  <a:lnTo>
                    <a:pt x="1111986" y="743966"/>
                  </a:lnTo>
                  <a:lnTo>
                    <a:pt x="1112113" y="743597"/>
                  </a:lnTo>
                  <a:lnTo>
                    <a:pt x="1112469" y="742492"/>
                  </a:lnTo>
                  <a:lnTo>
                    <a:pt x="1113053" y="740638"/>
                  </a:lnTo>
                  <a:lnTo>
                    <a:pt x="1113320" y="739114"/>
                  </a:lnTo>
                  <a:lnTo>
                    <a:pt x="1113866" y="735685"/>
                  </a:lnTo>
                  <a:lnTo>
                    <a:pt x="1113904" y="735418"/>
                  </a:lnTo>
                  <a:lnTo>
                    <a:pt x="1114005" y="734834"/>
                  </a:lnTo>
                  <a:lnTo>
                    <a:pt x="1114044" y="734580"/>
                  </a:lnTo>
                  <a:lnTo>
                    <a:pt x="1114259" y="733221"/>
                  </a:lnTo>
                  <a:lnTo>
                    <a:pt x="1114158" y="730199"/>
                  </a:lnTo>
                  <a:lnTo>
                    <a:pt x="1114056" y="729119"/>
                  </a:lnTo>
                  <a:lnTo>
                    <a:pt x="1113967" y="728218"/>
                  </a:lnTo>
                  <a:lnTo>
                    <a:pt x="1113878" y="727252"/>
                  </a:lnTo>
                  <a:lnTo>
                    <a:pt x="1113751" y="726008"/>
                  </a:lnTo>
                  <a:lnTo>
                    <a:pt x="1113663" y="725157"/>
                  </a:lnTo>
                  <a:lnTo>
                    <a:pt x="1113586" y="724268"/>
                  </a:lnTo>
                  <a:lnTo>
                    <a:pt x="1113497" y="723442"/>
                  </a:lnTo>
                  <a:lnTo>
                    <a:pt x="1112888" y="717499"/>
                  </a:lnTo>
                  <a:lnTo>
                    <a:pt x="1112761" y="716356"/>
                  </a:lnTo>
                  <a:lnTo>
                    <a:pt x="1112723" y="715937"/>
                  </a:lnTo>
                  <a:lnTo>
                    <a:pt x="1112507" y="713955"/>
                  </a:lnTo>
                  <a:lnTo>
                    <a:pt x="1111885" y="708456"/>
                  </a:lnTo>
                  <a:lnTo>
                    <a:pt x="1111834" y="708037"/>
                  </a:lnTo>
                  <a:lnTo>
                    <a:pt x="1111732" y="707085"/>
                  </a:lnTo>
                  <a:lnTo>
                    <a:pt x="1111631" y="706272"/>
                  </a:lnTo>
                  <a:lnTo>
                    <a:pt x="1111580" y="705751"/>
                  </a:lnTo>
                  <a:lnTo>
                    <a:pt x="1110132" y="693864"/>
                  </a:lnTo>
                  <a:lnTo>
                    <a:pt x="1110005" y="692873"/>
                  </a:lnTo>
                  <a:lnTo>
                    <a:pt x="1109332" y="687362"/>
                  </a:lnTo>
                  <a:lnTo>
                    <a:pt x="1109230" y="686562"/>
                  </a:lnTo>
                  <a:lnTo>
                    <a:pt x="1109027" y="684987"/>
                  </a:lnTo>
                  <a:lnTo>
                    <a:pt x="1109002" y="684530"/>
                  </a:lnTo>
                  <a:lnTo>
                    <a:pt x="1108887" y="682866"/>
                  </a:lnTo>
                  <a:lnTo>
                    <a:pt x="1108811" y="681659"/>
                  </a:lnTo>
                  <a:lnTo>
                    <a:pt x="1107389" y="679348"/>
                  </a:lnTo>
                  <a:lnTo>
                    <a:pt x="1107389" y="717499"/>
                  </a:lnTo>
                  <a:lnTo>
                    <a:pt x="1106855" y="718489"/>
                  </a:lnTo>
                  <a:lnTo>
                    <a:pt x="1106855" y="728472"/>
                  </a:lnTo>
                  <a:lnTo>
                    <a:pt x="1105928" y="730199"/>
                  </a:lnTo>
                  <a:lnTo>
                    <a:pt x="1105014" y="730973"/>
                  </a:lnTo>
                  <a:lnTo>
                    <a:pt x="1105014" y="739114"/>
                  </a:lnTo>
                  <a:lnTo>
                    <a:pt x="1103782" y="740638"/>
                  </a:lnTo>
                  <a:lnTo>
                    <a:pt x="1103655" y="740638"/>
                  </a:lnTo>
                  <a:lnTo>
                    <a:pt x="1100226" y="742492"/>
                  </a:lnTo>
                  <a:lnTo>
                    <a:pt x="1094409" y="741235"/>
                  </a:lnTo>
                  <a:lnTo>
                    <a:pt x="1094409" y="751471"/>
                  </a:lnTo>
                  <a:lnTo>
                    <a:pt x="1093825" y="751903"/>
                  </a:lnTo>
                  <a:lnTo>
                    <a:pt x="1093266" y="752576"/>
                  </a:lnTo>
                  <a:lnTo>
                    <a:pt x="1091996" y="752919"/>
                  </a:lnTo>
                  <a:lnTo>
                    <a:pt x="1091361" y="752576"/>
                  </a:lnTo>
                  <a:lnTo>
                    <a:pt x="1091514" y="752576"/>
                  </a:lnTo>
                  <a:lnTo>
                    <a:pt x="1090587" y="752360"/>
                  </a:lnTo>
                  <a:lnTo>
                    <a:pt x="1090574" y="751471"/>
                  </a:lnTo>
                  <a:lnTo>
                    <a:pt x="1094028" y="750722"/>
                  </a:lnTo>
                  <a:lnTo>
                    <a:pt x="1094409" y="751471"/>
                  </a:lnTo>
                  <a:lnTo>
                    <a:pt x="1094409" y="741235"/>
                  </a:lnTo>
                  <a:lnTo>
                    <a:pt x="1093762" y="741083"/>
                  </a:lnTo>
                  <a:lnTo>
                    <a:pt x="1093762" y="744575"/>
                  </a:lnTo>
                  <a:lnTo>
                    <a:pt x="1093571" y="745096"/>
                  </a:lnTo>
                  <a:lnTo>
                    <a:pt x="1093520" y="745934"/>
                  </a:lnTo>
                  <a:lnTo>
                    <a:pt x="1091184" y="746937"/>
                  </a:lnTo>
                  <a:lnTo>
                    <a:pt x="1090091" y="745934"/>
                  </a:lnTo>
                  <a:lnTo>
                    <a:pt x="1089621" y="744575"/>
                  </a:lnTo>
                  <a:lnTo>
                    <a:pt x="1089621" y="743597"/>
                  </a:lnTo>
                  <a:lnTo>
                    <a:pt x="1093762" y="744575"/>
                  </a:lnTo>
                  <a:lnTo>
                    <a:pt x="1093762" y="741083"/>
                  </a:lnTo>
                  <a:lnTo>
                    <a:pt x="1091730" y="740638"/>
                  </a:lnTo>
                  <a:lnTo>
                    <a:pt x="1089152" y="737704"/>
                  </a:lnTo>
                  <a:lnTo>
                    <a:pt x="1089202" y="736790"/>
                  </a:lnTo>
                  <a:lnTo>
                    <a:pt x="1088910" y="735685"/>
                  </a:lnTo>
                  <a:lnTo>
                    <a:pt x="1093673" y="734580"/>
                  </a:lnTo>
                  <a:lnTo>
                    <a:pt x="1098156" y="734834"/>
                  </a:lnTo>
                  <a:lnTo>
                    <a:pt x="1103490" y="735418"/>
                  </a:lnTo>
                  <a:lnTo>
                    <a:pt x="1104671" y="737184"/>
                  </a:lnTo>
                  <a:lnTo>
                    <a:pt x="1104760" y="737704"/>
                  </a:lnTo>
                  <a:lnTo>
                    <a:pt x="1104887" y="738403"/>
                  </a:lnTo>
                  <a:lnTo>
                    <a:pt x="1105014" y="739114"/>
                  </a:lnTo>
                  <a:lnTo>
                    <a:pt x="1105014" y="730973"/>
                  </a:lnTo>
                  <a:lnTo>
                    <a:pt x="1102334" y="733221"/>
                  </a:lnTo>
                  <a:lnTo>
                    <a:pt x="1091920" y="732218"/>
                  </a:lnTo>
                  <a:lnTo>
                    <a:pt x="1088872" y="729119"/>
                  </a:lnTo>
                  <a:lnTo>
                    <a:pt x="1088796" y="728218"/>
                  </a:lnTo>
                  <a:lnTo>
                    <a:pt x="1088440" y="727252"/>
                  </a:lnTo>
                  <a:lnTo>
                    <a:pt x="1089710" y="726617"/>
                  </a:lnTo>
                  <a:lnTo>
                    <a:pt x="1090739" y="725728"/>
                  </a:lnTo>
                  <a:lnTo>
                    <a:pt x="1095527" y="725360"/>
                  </a:lnTo>
                  <a:lnTo>
                    <a:pt x="1099553" y="725157"/>
                  </a:lnTo>
                  <a:lnTo>
                    <a:pt x="1104557" y="725360"/>
                  </a:lnTo>
                  <a:lnTo>
                    <a:pt x="1105522" y="726008"/>
                  </a:lnTo>
                  <a:lnTo>
                    <a:pt x="1106335" y="726617"/>
                  </a:lnTo>
                  <a:lnTo>
                    <a:pt x="1106779" y="728218"/>
                  </a:lnTo>
                  <a:lnTo>
                    <a:pt x="1106855" y="728472"/>
                  </a:lnTo>
                  <a:lnTo>
                    <a:pt x="1106855" y="718489"/>
                  </a:lnTo>
                  <a:lnTo>
                    <a:pt x="1106678" y="718807"/>
                  </a:lnTo>
                  <a:lnTo>
                    <a:pt x="1106297" y="720890"/>
                  </a:lnTo>
                  <a:lnTo>
                    <a:pt x="1099921" y="723442"/>
                  </a:lnTo>
                  <a:lnTo>
                    <a:pt x="1094854" y="723442"/>
                  </a:lnTo>
                  <a:lnTo>
                    <a:pt x="1087018" y="721664"/>
                  </a:lnTo>
                  <a:lnTo>
                    <a:pt x="1086891" y="720890"/>
                  </a:lnTo>
                  <a:lnTo>
                    <a:pt x="1086777" y="718807"/>
                  </a:lnTo>
                  <a:lnTo>
                    <a:pt x="1086675" y="716711"/>
                  </a:lnTo>
                  <a:lnTo>
                    <a:pt x="1092746" y="716356"/>
                  </a:lnTo>
                  <a:lnTo>
                    <a:pt x="1098283" y="715937"/>
                  </a:lnTo>
                  <a:lnTo>
                    <a:pt x="1105154" y="715937"/>
                  </a:lnTo>
                  <a:lnTo>
                    <a:pt x="1106208" y="716902"/>
                  </a:lnTo>
                  <a:lnTo>
                    <a:pt x="1107389" y="717499"/>
                  </a:lnTo>
                  <a:lnTo>
                    <a:pt x="1107389" y="679348"/>
                  </a:lnTo>
                  <a:lnTo>
                    <a:pt x="1106398" y="677735"/>
                  </a:lnTo>
                  <a:lnTo>
                    <a:pt x="1106398" y="708037"/>
                  </a:lnTo>
                  <a:lnTo>
                    <a:pt x="1106170" y="711034"/>
                  </a:lnTo>
                  <a:lnTo>
                    <a:pt x="1106144" y="711555"/>
                  </a:lnTo>
                  <a:lnTo>
                    <a:pt x="1100632" y="712393"/>
                  </a:lnTo>
                  <a:lnTo>
                    <a:pt x="1095629" y="713295"/>
                  </a:lnTo>
                  <a:lnTo>
                    <a:pt x="1089139" y="713955"/>
                  </a:lnTo>
                  <a:lnTo>
                    <a:pt x="1087513" y="713295"/>
                  </a:lnTo>
                  <a:lnTo>
                    <a:pt x="1086243" y="712393"/>
                  </a:lnTo>
                  <a:lnTo>
                    <a:pt x="1084478" y="711034"/>
                  </a:lnTo>
                  <a:lnTo>
                    <a:pt x="1084973" y="708456"/>
                  </a:lnTo>
                  <a:lnTo>
                    <a:pt x="1092263" y="707085"/>
                  </a:lnTo>
                  <a:lnTo>
                    <a:pt x="1097559" y="706272"/>
                  </a:lnTo>
                  <a:lnTo>
                    <a:pt x="1105623" y="705751"/>
                  </a:lnTo>
                  <a:lnTo>
                    <a:pt x="1106398" y="708037"/>
                  </a:lnTo>
                  <a:lnTo>
                    <a:pt x="1106398" y="677735"/>
                  </a:lnTo>
                  <a:lnTo>
                    <a:pt x="1104226" y="674192"/>
                  </a:lnTo>
                  <a:lnTo>
                    <a:pt x="1104226" y="690816"/>
                  </a:lnTo>
                  <a:lnTo>
                    <a:pt x="1101852" y="692873"/>
                  </a:lnTo>
                  <a:lnTo>
                    <a:pt x="1100150" y="691870"/>
                  </a:lnTo>
                  <a:lnTo>
                    <a:pt x="1098448" y="689851"/>
                  </a:lnTo>
                  <a:lnTo>
                    <a:pt x="1099781" y="687362"/>
                  </a:lnTo>
                  <a:lnTo>
                    <a:pt x="1101369" y="686562"/>
                  </a:lnTo>
                  <a:lnTo>
                    <a:pt x="1103960" y="688809"/>
                  </a:lnTo>
                  <a:lnTo>
                    <a:pt x="1104226" y="690816"/>
                  </a:lnTo>
                  <a:lnTo>
                    <a:pt x="1104226" y="674192"/>
                  </a:lnTo>
                  <a:lnTo>
                    <a:pt x="1104023" y="673849"/>
                  </a:lnTo>
                  <a:lnTo>
                    <a:pt x="1100480" y="668464"/>
                  </a:lnTo>
                  <a:lnTo>
                    <a:pt x="1091755" y="659523"/>
                  </a:lnTo>
                  <a:lnTo>
                    <a:pt x="1091755" y="682866"/>
                  </a:lnTo>
                  <a:lnTo>
                    <a:pt x="1091679" y="683425"/>
                  </a:lnTo>
                  <a:lnTo>
                    <a:pt x="1091628" y="683780"/>
                  </a:lnTo>
                  <a:lnTo>
                    <a:pt x="1091514" y="684530"/>
                  </a:lnTo>
                  <a:lnTo>
                    <a:pt x="1087945" y="683780"/>
                  </a:lnTo>
                  <a:lnTo>
                    <a:pt x="1088059" y="682866"/>
                  </a:lnTo>
                  <a:lnTo>
                    <a:pt x="1091755" y="682866"/>
                  </a:lnTo>
                  <a:lnTo>
                    <a:pt x="1091755" y="659523"/>
                  </a:lnTo>
                  <a:lnTo>
                    <a:pt x="1090485" y="658215"/>
                  </a:lnTo>
                  <a:lnTo>
                    <a:pt x="1082954" y="656323"/>
                  </a:lnTo>
                  <a:lnTo>
                    <a:pt x="1072946" y="658215"/>
                  </a:lnTo>
                  <a:lnTo>
                    <a:pt x="1069860" y="659892"/>
                  </a:lnTo>
                  <a:lnTo>
                    <a:pt x="1068882" y="667219"/>
                  </a:lnTo>
                  <a:lnTo>
                    <a:pt x="1066761" y="673138"/>
                  </a:lnTo>
                  <a:lnTo>
                    <a:pt x="1070546" y="686562"/>
                  </a:lnTo>
                  <a:lnTo>
                    <a:pt x="1072083" y="693864"/>
                  </a:lnTo>
                  <a:lnTo>
                    <a:pt x="1070965" y="705751"/>
                  </a:lnTo>
                  <a:lnTo>
                    <a:pt x="1071079" y="708456"/>
                  </a:lnTo>
                  <a:lnTo>
                    <a:pt x="1071867" y="720890"/>
                  </a:lnTo>
                  <a:lnTo>
                    <a:pt x="1072845" y="725157"/>
                  </a:lnTo>
                  <a:lnTo>
                    <a:pt x="1072857" y="739114"/>
                  </a:lnTo>
                  <a:lnTo>
                    <a:pt x="1073391" y="743597"/>
                  </a:lnTo>
                  <a:lnTo>
                    <a:pt x="1073505" y="744575"/>
                  </a:lnTo>
                  <a:lnTo>
                    <a:pt x="1073594" y="745299"/>
                  </a:lnTo>
                  <a:lnTo>
                    <a:pt x="1077849" y="755929"/>
                  </a:lnTo>
                  <a:lnTo>
                    <a:pt x="1078966" y="759752"/>
                  </a:lnTo>
                  <a:lnTo>
                    <a:pt x="1079017" y="759942"/>
                  </a:lnTo>
                  <a:lnTo>
                    <a:pt x="1086764" y="760831"/>
                  </a:lnTo>
                  <a:lnTo>
                    <a:pt x="1088986" y="762749"/>
                  </a:lnTo>
                  <a:lnTo>
                    <a:pt x="1129779" y="800773"/>
                  </a:lnTo>
                  <a:lnTo>
                    <a:pt x="1130973" y="801065"/>
                  </a:lnTo>
                  <a:lnTo>
                    <a:pt x="1132281" y="801700"/>
                  </a:lnTo>
                  <a:lnTo>
                    <a:pt x="1132941" y="796950"/>
                  </a:lnTo>
                  <a:close/>
                </a:path>
                <a:path w="1365250" h="1346200">
                  <a:moveTo>
                    <a:pt x="1147254" y="101650"/>
                  </a:moveTo>
                  <a:lnTo>
                    <a:pt x="1145082" y="89293"/>
                  </a:lnTo>
                  <a:lnTo>
                    <a:pt x="1142276" y="101650"/>
                  </a:lnTo>
                  <a:lnTo>
                    <a:pt x="1147254" y="101650"/>
                  </a:lnTo>
                  <a:close/>
                </a:path>
                <a:path w="1365250" h="1346200">
                  <a:moveTo>
                    <a:pt x="1148346" y="1066800"/>
                  </a:moveTo>
                  <a:lnTo>
                    <a:pt x="1142580" y="1054100"/>
                  </a:lnTo>
                  <a:lnTo>
                    <a:pt x="1131036" y="1028700"/>
                  </a:lnTo>
                  <a:lnTo>
                    <a:pt x="1129385" y="1016000"/>
                  </a:lnTo>
                  <a:lnTo>
                    <a:pt x="1127887" y="1004481"/>
                  </a:lnTo>
                  <a:lnTo>
                    <a:pt x="1127887" y="1028700"/>
                  </a:lnTo>
                  <a:lnTo>
                    <a:pt x="1099604" y="1028700"/>
                  </a:lnTo>
                  <a:lnTo>
                    <a:pt x="1099947" y="1016000"/>
                  </a:lnTo>
                  <a:lnTo>
                    <a:pt x="1127887" y="1028700"/>
                  </a:lnTo>
                  <a:lnTo>
                    <a:pt x="1127887" y="1004481"/>
                  </a:lnTo>
                  <a:lnTo>
                    <a:pt x="1127734" y="1003300"/>
                  </a:lnTo>
                  <a:lnTo>
                    <a:pt x="1140244" y="1016000"/>
                  </a:lnTo>
                  <a:lnTo>
                    <a:pt x="1130033" y="1003300"/>
                  </a:lnTo>
                  <a:lnTo>
                    <a:pt x="1119835" y="990600"/>
                  </a:lnTo>
                  <a:lnTo>
                    <a:pt x="1119314" y="990600"/>
                  </a:lnTo>
                  <a:lnTo>
                    <a:pt x="1106170" y="977900"/>
                  </a:lnTo>
                  <a:lnTo>
                    <a:pt x="1096581" y="977900"/>
                  </a:lnTo>
                  <a:lnTo>
                    <a:pt x="1087551" y="990600"/>
                  </a:lnTo>
                  <a:lnTo>
                    <a:pt x="1096137" y="1065834"/>
                  </a:lnTo>
                  <a:lnTo>
                    <a:pt x="1096251" y="1066800"/>
                  </a:lnTo>
                  <a:lnTo>
                    <a:pt x="1114425" y="1066800"/>
                  </a:lnTo>
                  <a:lnTo>
                    <a:pt x="1112012" y="1054100"/>
                  </a:lnTo>
                  <a:lnTo>
                    <a:pt x="1117511" y="1054100"/>
                  </a:lnTo>
                  <a:lnTo>
                    <a:pt x="1114425" y="1066800"/>
                  </a:lnTo>
                  <a:lnTo>
                    <a:pt x="1148346" y="1066800"/>
                  </a:lnTo>
                  <a:close/>
                </a:path>
                <a:path w="1365250" h="1346200">
                  <a:moveTo>
                    <a:pt x="1154049" y="992124"/>
                  </a:moveTo>
                  <a:lnTo>
                    <a:pt x="1153337" y="990600"/>
                  </a:lnTo>
                  <a:lnTo>
                    <a:pt x="1153490" y="991831"/>
                  </a:lnTo>
                  <a:lnTo>
                    <a:pt x="1154049" y="992124"/>
                  </a:lnTo>
                  <a:close/>
                </a:path>
                <a:path w="1365250" h="1346200">
                  <a:moveTo>
                    <a:pt x="1156462" y="676592"/>
                  </a:moveTo>
                  <a:lnTo>
                    <a:pt x="1151382" y="673100"/>
                  </a:lnTo>
                  <a:lnTo>
                    <a:pt x="1150861" y="674090"/>
                  </a:lnTo>
                  <a:lnTo>
                    <a:pt x="1156462" y="676592"/>
                  </a:lnTo>
                  <a:close/>
                </a:path>
                <a:path w="1365250" h="1346200">
                  <a:moveTo>
                    <a:pt x="1161948" y="812800"/>
                  </a:moveTo>
                  <a:lnTo>
                    <a:pt x="1154341" y="803656"/>
                  </a:lnTo>
                  <a:lnTo>
                    <a:pt x="1158659" y="812800"/>
                  </a:lnTo>
                  <a:lnTo>
                    <a:pt x="1161948" y="812800"/>
                  </a:lnTo>
                  <a:close/>
                </a:path>
                <a:path w="1365250" h="1346200">
                  <a:moveTo>
                    <a:pt x="1162646" y="254000"/>
                  </a:moveTo>
                  <a:lnTo>
                    <a:pt x="1162240" y="254304"/>
                  </a:lnTo>
                  <a:lnTo>
                    <a:pt x="1162291" y="254482"/>
                  </a:lnTo>
                  <a:lnTo>
                    <a:pt x="1162646" y="254000"/>
                  </a:lnTo>
                  <a:close/>
                </a:path>
                <a:path w="1365250" h="1346200">
                  <a:moveTo>
                    <a:pt x="1183055" y="1075550"/>
                  </a:moveTo>
                  <a:lnTo>
                    <a:pt x="1181950" y="1073670"/>
                  </a:lnTo>
                  <a:lnTo>
                    <a:pt x="1176743" y="1069060"/>
                  </a:lnTo>
                  <a:lnTo>
                    <a:pt x="1175677" y="1068984"/>
                  </a:lnTo>
                  <a:lnTo>
                    <a:pt x="1175677" y="1079601"/>
                  </a:lnTo>
                  <a:lnTo>
                    <a:pt x="1175651" y="1079842"/>
                  </a:lnTo>
                  <a:lnTo>
                    <a:pt x="1175537" y="1081443"/>
                  </a:lnTo>
                  <a:lnTo>
                    <a:pt x="1175461" y="1082522"/>
                  </a:lnTo>
                  <a:lnTo>
                    <a:pt x="1171956" y="1086192"/>
                  </a:lnTo>
                  <a:lnTo>
                    <a:pt x="1167765" y="1085913"/>
                  </a:lnTo>
                  <a:lnTo>
                    <a:pt x="1166736" y="1084453"/>
                  </a:lnTo>
                  <a:lnTo>
                    <a:pt x="1166850" y="1082357"/>
                  </a:lnTo>
                  <a:lnTo>
                    <a:pt x="1166901" y="1081443"/>
                  </a:lnTo>
                  <a:lnTo>
                    <a:pt x="1166990" y="1079842"/>
                  </a:lnTo>
                  <a:lnTo>
                    <a:pt x="1170152" y="1077379"/>
                  </a:lnTo>
                  <a:lnTo>
                    <a:pt x="1174115" y="1078014"/>
                  </a:lnTo>
                  <a:lnTo>
                    <a:pt x="1175042" y="1079157"/>
                  </a:lnTo>
                  <a:lnTo>
                    <a:pt x="1175677" y="1079601"/>
                  </a:lnTo>
                  <a:lnTo>
                    <a:pt x="1175677" y="1068984"/>
                  </a:lnTo>
                  <a:lnTo>
                    <a:pt x="1172921" y="1068755"/>
                  </a:lnTo>
                  <a:lnTo>
                    <a:pt x="1156817" y="1066698"/>
                  </a:lnTo>
                  <a:lnTo>
                    <a:pt x="1159141" y="1069416"/>
                  </a:lnTo>
                  <a:lnTo>
                    <a:pt x="1154874" y="1077379"/>
                  </a:lnTo>
                  <a:lnTo>
                    <a:pt x="1154747" y="1078014"/>
                  </a:lnTo>
                  <a:lnTo>
                    <a:pt x="1154658" y="1078445"/>
                  </a:lnTo>
                  <a:lnTo>
                    <a:pt x="1154595" y="1079436"/>
                  </a:lnTo>
                  <a:lnTo>
                    <a:pt x="1154468" y="1081620"/>
                  </a:lnTo>
                  <a:lnTo>
                    <a:pt x="1153693" y="1084453"/>
                  </a:lnTo>
                  <a:lnTo>
                    <a:pt x="1153579" y="1084859"/>
                  </a:lnTo>
                  <a:lnTo>
                    <a:pt x="1158201" y="1088847"/>
                  </a:lnTo>
                  <a:lnTo>
                    <a:pt x="1161249" y="1093330"/>
                  </a:lnTo>
                  <a:lnTo>
                    <a:pt x="1170216" y="1091984"/>
                  </a:lnTo>
                  <a:lnTo>
                    <a:pt x="1173340" y="1091730"/>
                  </a:lnTo>
                  <a:lnTo>
                    <a:pt x="1176172" y="1095654"/>
                  </a:lnTo>
                  <a:lnTo>
                    <a:pt x="1177251" y="1093444"/>
                  </a:lnTo>
                  <a:lnTo>
                    <a:pt x="1178356" y="1092263"/>
                  </a:lnTo>
                  <a:lnTo>
                    <a:pt x="1178280" y="1091984"/>
                  </a:lnTo>
                  <a:lnTo>
                    <a:pt x="1178217" y="1091730"/>
                  </a:lnTo>
                  <a:lnTo>
                    <a:pt x="1177201" y="1088136"/>
                  </a:lnTo>
                  <a:lnTo>
                    <a:pt x="1178217" y="1086192"/>
                  </a:lnTo>
                  <a:lnTo>
                    <a:pt x="1178547" y="1085557"/>
                  </a:lnTo>
                  <a:lnTo>
                    <a:pt x="1180782" y="1081620"/>
                  </a:lnTo>
                  <a:lnTo>
                    <a:pt x="1180884" y="1081443"/>
                  </a:lnTo>
                  <a:lnTo>
                    <a:pt x="1181100" y="1079842"/>
                  </a:lnTo>
                  <a:lnTo>
                    <a:pt x="1181176" y="1079601"/>
                  </a:lnTo>
                  <a:lnTo>
                    <a:pt x="1182204" y="1077379"/>
                  </a:lnTo>
                  <a:lnTo>
                    <a:pt x="1183055" y="1075550"/>
                  </a:lnTo>
                  <a:close/>
                </a:path>
                <a:path w="1365250" h="1346200">
                  <a:moveTo>
                    <a:pt x="1210373" y="1257300"/>
                  </a:moveTo>
                  <a:lnTo>
                    <a:pt x="1191717" y="1244600"/>
                  </a:lnTo>
                  <a:lnTo>
                    <a:pt x="1187869" y="1270012"/>
                  </a:lnTo>
                  <a:lnTo>
                    <a:pt x="1169250" y="1270012"/>
                  </a:lnTo>
                  <a:lnTo>
                    <a:pt x="1188478" y="1282700"/>
                  </a:lnTo>
                  <a:lnTo>
                    <a:pt x="1197444" y="1257300"/>
                  </a:lnTo>
                  <a:lnTo>
                    <a:pt x="1210373" y="1257300"/>
                  </a:lnTo>
                  <a:close/>
                </a:path>
                <a:path w="1365250" h="1346200">
                  <a:moveTo>
                    <a:pt x="1222883" y="762292"/>
                  </a:moveTo>
                  <a:lnTo>
                    <a:pt x="1212837" y="753554"/>
                  </a:lnTo>
                  <a:lnTo>
                    <a:pt x="1207160" y="754811"/>
                  </a:lnTo>
                  <a:lnTo>
                    <a:pt x="1222883" y="762292"/>
                  </a:lnTo>
                  <a:close/>
                </a:path>
                <a:path w="1365250" h="1346200">
                  <a:moveTo>
                    <a:pt x="1228953" y="762000"/>
                  </a:moveTo>
                  <a:lnTo>
                    <a:pt x="1215199" y="749300"/>
                  </a:lnTo>
                  <a:lnTo>
                    <a:pt x="1214577" y="749300"/>
                  </a:lnTo>
                  <a:lnTo>
                    <a:pt x="1224826" y="762000"/>
                  </a:lnTo>
                  <a:lnTo>
                    <a:pt x="1228953" y="762000"/>
                  </a:lnTo>
                  <a:close/>
                </a:path>
                <a:path w="1365250" h="1346200">
                  <a:moveTo>
                    <a:pt x="1229956" y="735990"/>
                  </a:moveTo>
                  <a:lnTo>
                    <a:pt x="1210030" y="723925"/>
                  </a:lnTo>
                  <a:lnTo>
                    <a:pt x="1229893" y="736600"/>
                  </a:lnTo>
                  <a:lnTo>
                    <a:pt x="1229956" y="735990"/>
                  </a:lnTo>
                  <a:close/>
                </a:path>
                <a:path w="1365250" h="1346200">
                  <a:moveTo>
                    <a:pt x="1234909" y="893572"/>
                  </a:moveTo>
                  <a:lnTo>
                    <a:pt x="1231785" y="877290"/>
                  </a:lnTo>
                  <a:lnTo>
                    <a:pt x="1229779" y="861771"/>
                  </a:lnTo>
                  <a:lnTo>
                    <a:pt x="1228001" y="846213"/>
                  </a:lnTo>
                  <a:lnTo>
                    <a:pt x="1225042" y="824280"/>
                  </a:lnTo>
                  <a:lnTo>
                    <a:pt x="1224534" y="804672"/>
                  </a:lnTo>
                  <a:lnTo>
                    <a:pt x="1223225" y="778103"/>
                  </a:lnTo>
                  <a:lnTo>
                    <a:pt x="1221841" y="777875"/>
                  </a:lnTo>
                  <a:lnTo>
                    <a:pt x="1220660" y="781011"/>
                  </a:lnTo>
                  <a:lnTo>
                    <a:pt x="1218857" y="791552"/>
                  </a:lnTo>
                  <a:lnTo>
                    <a:pt x="1218653" y="800531"/>
                  </a:lnTo>
                  <a:lnTo>
                    <a:pt x="1219098" y="809498"/>
                  </a:lnTo>
                  <a:lnTo>
                    <a:pt x="1226578" y="875525"/>
                  </a:lnTo>
                  <a:lnTo>
                    <a:pt x="1234503" y="895985"/>
                  </a:lnTo>
                  <a:lnTo>
                    <a:pt x="1234605" y="894549"/>
                  </a:lnTo>
                  <a:lnTo>
                    <a:pt x="1234909" y="893572"/>
                  </a:lnTo>
                  <a:close/>
                </a:path>
                <a:path w="1365250" h="1346200">
                  <a:moveTo>
                    <a:pt x="1241425" y="933145"/>
                  </a:moveTo>
                  <a:lnTo>
                    <a:pt x="1239647" y="921092"/>
                  </a:lnTo>
                  <a:lnTo>
                    <a:pt x="1239596" y="920762"/>
                  </a:lnTo>
                  <a:lnTo>
                    <a:pt x="1239520" y="920242"/>
                  </a:lnTo>
                  <a:lnTo>
                    <a:pt x="1237399" y="918476"/>
                  </a:lnTo>
                  <a:lnTo>
                    <a:pt x="1237399" y="927481"/>
                  </a:lnTo>
                  <a:lnTo>
                    <a:pt x="1235735" y="932383"/>
                  </a:lnTo>
                  <a:lnTo>
                    <a:pt x="1235633" y="932700"/>
                  </a:lnTo>
                  <a:lnTo>
                    <a:pt x="1232750" y="934389"/>
                  </a:lnTo>
                  <a:lnTo>
                    <a:pt x="1228394" y="934389"/>
                  </a:lnTo>
                  <a:lnTo>
                    <a:pt x="1227315" y="933958"/>
                  </a:lnTo>
                  <a:lnTo>
                    <a:pt x="1225473" y="933500"/>
                  </a:lnTo>
                  <a:lnTo>
                    <a:pt x="1221384" y="930922"/>
                  </a:lnTo>
                  <a:lnTo>
                    <a:pt x="1221117" y="928878"/>
                  </a:lnTo>
                  <a:lnTo>
                    <a:pt x="1223835" y="925258"/>
                  </a:lnTo>
                  <a:lnTo>
                    <a:pt x="1224876" y="924217"/>
                  </a:lnTo>
                  <a:lnTo>
                    <a:pt x="1229029" y="921092"/>
                  </a:lnTo>
                  <a:lnTo>
                    <a:pt x="1231950" y="920762"/>
                  </a:lnTo>
                  <a:lnTo>
                    <a:pt x="1236218" y="924064"/>
                  </a:lnTo>
                  <a:lnTo>
                    <a:pt x="1237399" y="927481"/>
                  </a:lnTo>
                  <a:lnTo>
                    <a:pt x="1237399" y="918476"/>
                  </a:lnTo>
                  <a:lnTo>
                    <a:pt x="1232801" y="914641"/>
                  </a:lnTo>
                  <a:lnTo>
                    <a:pt x="1225778" y="914641"/>
                  </a:lnTo>
                  <a:lnTo>
                    <a:pt x="1219479" y="914336"/>
                  </a:lnTo>
                  <a:lnTo>
                    <a:pt x="1216799" y="918883"/>
                  </a:lnTo>
                  <a:lnTo>
                    <a:pt x="1212469" y="928179"/>
                  </a:lnTo>
                  <a:lnTo>
                    <a:pt x="1213446" y="932383"/>
                  </a:lnTo>
                  <a:lnTo>
                    <a:pt x="1220127" y="936510"/>
                  </a:lnTo>
                  <a:lnTo>
                    <a:pt x="1223060" y="937806"/>
                  </a:lnTo>
                  <a:lnTo>
                    <a:pt x="1233246" y="940054"/>
                  </a:lnTo>
                  <a:lnTo>
                    <a:pt x="1239951" y="934389"/>
                  </a:lnTo>
                  <a:lnTo>
                    <a:pt x="1241425" y="933145"/>
                  </a:lnTo>
                  <a:close/>
                </a:path>
                <a:path w="1365250" h="1346200">
                  <a:moveTo>
                    <a:pt x="1250899" y="1057402"/>
                  </a:moveTo>
                  <a:lnTo>
                    <a:pt x="1244104" y="1060183"/>
                  </a:lnTo>
                  <a:lnTo>
                    <a:pt x="1243291" y="1057402"/>
                  </a:lnTo>
                  <a:lnTo>
                    <a:pt x="1242631" y="1055395"/>
                  </a:lnTo>
                  <a:lnTo>
                    <a:pt x="1242555" y="1055128"/>
                  </a:lnTo>
                  <a:lnTo>
                    <a:pt x="1240790" y="1047991"/>
                  </a:lnTo>
                  <a:lnTo>
                    <a:pt x="1239824" y="1046581"/>
                  </a:lnTo>
                  <a:lnTo>
                    <a:pt x="1238148" y="1044117"/>
                  </a:lnTo>
                  <a:lnTo>
                    <a:pt x="1236548" y="1043520"/>
                  </a:lnTo>
                  <a:lnTo>
                    <a:pt x="1236548" y="1055128"/>
                  </a:lnTo>
                  <a:lnTo>
                    <a:pt x="1236446" y="1065847"/>
                  </a:lnTo>
                  <a:lnTo>
                    <a:pt x="1227289" y="1071067"/>
                  </a:lnTo>
                  <a:lnTo>
                    <a:pt x="1218082" y="1065555"/>
                  </a:lnTo>
                  <a:lnTo>
                    <a:pt x="1216774" y="1063421"/>
                  </a:lnTo>
                  <a:lnTo>
                    <a:pt x="1215313" y="1055395"/>
                  </a:lnTo>
                  <a:lnTo>
                    <a:pt x="1215453" y="1055128"/>
                  </a:lnTo>
                  <a:lnTo>
                    <a:pt x="1221689" y="1047521"/>
                  </a:lnTo>
                  <a:lnTo>
                    <a:pt x="1231328" y="1046581"/>
                  </a:lnTo>
                  <a:lnTo>
                    <a:pt x="1235786" y="1050683"/>
                  </a:lnTo>
                  <a:lnTo>
                    <a:pt x="1236548" y="1055128"/>
                  </a:lnTo>
                  <a:lnTo>
                    <a:pt x="1236548" y="1043520"/>
                  </a:lnTo>
                  <a:lnTo>
                    <a:pt x="1228090" y="1040307"/>
                  </a:lnTo>
                  <a:lnTo>
                    <a:pt x="1222463" y="1039914"/>
                  </a:lnTo>
                  <a:lnTo>
                    <a:pt x="1208836" y="1043381"/>
                  </a:lnTo>
                  <a:lnTo>
                    <a:pt x="1204874" y="1049210"/>
                  </a:lnTo>
                  <a:lnTo>
                    <a:pt x="1206652" y="1062697"/>
                  </a:lnTo>
                  <a:lnTo>
                    <a:pt x="1208925" y="1067384"/>
                  </a:lnTo>
                  <a:lnTo>
                    <a:pt x="1215339" y="1074166"/>
                  </a:lnTo>
                  <a:lnTo>
                    <a:pt x="1218323" y="1075397"/>
                  </a:lnTo>
                  <a:lnTo>
                    <a:pt x="1227277" y="1073645"/>
                  </a:lnTo>
                  <a:lnTo>
                    <a:pt x="1232522" y="1072781"/>
                  </a:lnTo>
                  <a:lnTo>
                    <a:pt x="1237500" y="1071892"/>
                  </a:lnTo>
                  <a:lnTo>
                    <a:pt x="1236776" y="1074166"/>
                  </a:lnTo>
                  <a:lnTo>
                    <a:pt x="1236421" y="1075397"/>
                  </a:lnTo>
                  <a:lnTo>
                    <a:pt x="1236446" y="1075575"/>
                  </a:lnTo>
                  <a:lnTo>
                    <a:pt x="1228585" y="1079106"/>
                  </a:lnTo>
                  <a:lnTo>
                    <a:pt x="1214234" y="1084884"/>
                  </a:lnTo>
                  <a:lnTo>
                    <a:pt x="1210106" y="1086231"/>
                  </a:lnTo>
                  <a:lnTo>
                    <a:pt x="1205280" y="1088339"/>
                  </a:lnTo>
                  <a:lnTo>
                    <a:pt x="1204925" y="1089825"/>
                  </a:lnTo>
                  <a:lnTo>
                    <a:pt x="1204341" y="1090815"/>
                  </a:lnTo>
                  <a:lnTo>
                    <a:pt x="1205306" y="1091374"/>
                  </a:lnTo>
                  <a:lnTo>
                    <a:pt x="1206411" y="1092555"/>
                  </a:lnTo>
                  <a:lnTo>
                    <a:pt x="1210894" y="1091717"/>
                  </a:lnTo>
                  <a:lnTo>
                    <a:pt x="1214577" y="1090968"/>
                  </a:lnTo>
                  <a:lnTo>
                    <a:pt x="1223784" y="1087450"/>
                  </a:lnTo>
                  <a:lnTo>
                    <a:pt x="1229296" y="1084884"/>
                  </a:lnTo>
                  <a:lnTo>
                    <a:pt x="1237272" y="1081341"/>
                  </a:lnTo>
                  <a:lnTo>
                    <a:pt x="1239761" y="1080528"/>
                  </a:lnTo>
                  <a:lnTo>
                    <a:pt x="1248143" y="1073645"/>
                  </a:lnTo>
                  <a:lnTo>
                    <a:pt x="1248156" y="1071892"/>
                  </a:lnTo>
                  <a:lnTo>
                    <a:pt x="1248168" y="1071067"/>
                  </a:lnTo>
                  <a:lnTo>
                    <a:pt x="1248270" y="1065555"/>
                  </a:lnTo>
                  <a:lnTo>
                    <a:pt x="1249997" y="1060183"/>
                  </a:lnTo>
                  <a:lnTo>
                    <a:pt x="1250899" y="1057402"/>
                  </a:lnTo>
                  <a:close/>
                </a:path>
                <a:path w="1365250" h="1346200">
                  <a:moveTo>
                    <a:pt x="1255483" y="1002626"/>
                  </a:moveTo>
                  <a:lnTo>
                    <a:pt x="1254544" y="997254"/>
                  </a:lnTo>
                  <a:lnTo>
                    <a:pt x="1254455" y="996746"/>
                  </a:lnTo>
                  <a:lnTo>
                    <a:pt x="1254417" y="996518"/>
                  </a:lnTo>
                  <a:lnTo>
                    <a:pt x="1253236" y="992263"/>
                  </a:lnTo>
                  <a:lnTo>
                    <a:pt x="1252766" y="990511"/>
                  </a:lnTo>
                  <a:lnTo>
                    <a:pt x="1250950" y="983742"/>
                  </a:lnTo>
                  <a:lnTo>
                    <a:pt x="1250797" y="983195"/>
                  </a:lnTo>
                  <a:lnTo>
                    <a:pt x="1250696" y="982814"/>
                  </a:lnTo>
                  <a:lnTo>
                    <a:pt x="1248778" y="978141"/>
                  </a:lnTo>
                  <a:lnTo>
                    <a:pt x="1243126" y="937399"/>
                  </a:lnTo>
                  <a:lnTo>
                    <a:pt x="1239697" y="942238"/>
                  </a:lnTo>
                  <a:lnTo>
                    <a:pt x="1238427" y="946924"/>
                  </a:lnTo>
                  <a:lnTo>
                    <a:pt x="1240066" y="953770"/>
                  </a:lnTo>
                  <a:lnTo>
                    <a:pt x="1240015" y="955243"/>
                  </a:lnTo>
                  <a:lnTo>
                    <a:pt x="1239596" y="963676"/>
                  </a:lnTo>
                  <a:lnTo>
                    <a:pt x="1241132" y="969899"/>
                  </a:lnTo>
                  <a:lnTo>
                    <a:pt x="1244168" y="977849"/>
                  </a:lnTo>
                  <a:lnTo>
                    <a:pt x="1244269" y="978141"/>
                  </a:lnTo>
                  <a:lnTo>
                    <a:pt x="1244358" y="980516"/>
                  </a:lnTo>
                  <a:lnTo>
                    <a:pt x="1244777" y="982814"/>
                  </a:lnTo>
                  <a:lnTo>
                    <a:pt x="1244841" y="983195"/>
                  </a:lnTo>
                  <a:lnTo>
                    <a:pt x="1244930" y="983716"/>
                  </a:lnTo>
                  <a:lnTo>
                    <a:pt x="1244295" y="983615"/>
                  </a:lnTo>
                  <a:lnTo>
                    <a:pt x="1244295" y="995146"/>
                  </a:lnTo>
                  <a:lnTo>
                    <a:pt x="1243990" y="996518"/>
                  </a:lnTo>
                  <a:lnTo>
                    <a:pt x="1243939" y="996746"/>
                  </a:lnTo>
                  <a:lnTo>
                    <a:pt x="1243838" y="997254"/>
                  </a:lnTo>
                  <a:lnTo>
                    <a:pt x="1237767" y="1000709"/>
                  </a:lnTo>
                  <a:lnTo>
                    <a:pt x="1233068" y="995476"/>
                  </a:lnTo>
                  <a:lnTo>
                    <a:pt x="1233474" y="994003"/>
                  </a:lnTo>
                  <a:lnTo>
                    <a:pt x="1240307" y="990511"/>
                  </a:lnTo>
                  <a:lnTo>
                    <a:pt x="1244295" y="995146"/>
                  </a:lnTo>
                  <a:lnTo>
                    <a:pt x="1244295" y="983615"/>
                  </a:lnTo>
                  <a:lnTo>
                    <a:pt x="1241856" y="983195"/>
                  </a:lnTo>
                  <a:lnTo>
                    <a:pt x="1240002" y="982814"/>
                  </a:lnTo>
                  <a:lnTo>
                    <a:pt x="1232154" y="981798"/>
                  </a:lnTo>
                  <a:lnTo>
                    <a:pt x="1227188" y="983742"/>
                  </a:lnTo>
                  <a:lnTo>
                    <a:pt x="1223391" y="992263"/>
                  </a:lnTo>
                  <a:lnTo>
                    <a:pt x="1223264" y="993432"/>
                  </a:lnTo>
                  <a:lnTo>
                    <a:pt x="1223200" y="994003"/>
                  </a:lnTo>
                  <a:lnTo>
                    <a:pt x="1223111" y="994778"/>
                  </a:lnTo>
                  <a:lnTo>
                    <a:pt x="1223035" y="995476"/>
                  </a:lnTo>
                  <a:lnTo>
                    <a:pt x="1222921" y="996518"/>
                  </a:lnTo>
                  <a:lnTo>
                    <a:pt x="1222895" y="996746"/>
                  </a:lnTo>
                  <a:lnTo>
                    <a:pt x="1226070" y="1004925"/>
                  </a:lnTo>
                  <a:lnTo>
                    <a:pt x="1230439" y="1007719"/>
                  </a:lnTo>
                  <a:lnTo>
                    <a:pt x="1238465" y="1006551"/>
                  </a:lnTo>
                  <a:lnTo>
                    <a:pt x="1238770" y="1006551"/>
                  </a:lnTo>
                  <a:lnTo>
                    <a:pt x="1244485" y="1001217"/>
                  </a:lnTo>
                  <a:lnTo>
                    <a:pt x="1244612" y="1000709"/>
                  </a:lnTo>
                  <a:lnTo>
                    <a:pt x="1245895" y="995476"/>
                  </a:lnTo>
                  <a:lnTo>
                    <a:pt x="1245971" y="995146"/>
                  </a:lnTo>
                  <a:lnTo>
                    <a:pt x="1246060" y="994778"/>
                  </a:lnTo>
                  <a:lnTo>
                    <a:pt x="1246581" y="993432"/>
                  </a:lnTo>
                  <a:lnTo>
                    <a:pt x="1246962" y="992263"/>
                  </a:lnTo>
                  <a:lnTo>
                    <a:pt x="1248435" y="992263"/>
                  </a:lnTo>
                  <a:lnTo>
                    <a:pt x="1252715" y="1006551"/>
                  </a:lnTo>
                  <a:lnTo>
                    <a:pt x="1254404" y="1006551"/>
                  </a:lnTo>
                  <a:lnTo>
                    <a:pt x="1254658" y="1004925"/>
                  </a:lnTo>
                  <a:lnTo>
                    <a:pt x="1254709" y="1004557"/>
                  </a:lnTo>
                  <a:lnTo>
                    <a:pt x="1255483" y="1002626"/>
                  </a:lnTo>
                  <a:close/>
                </a:path>
                <a:path w="1365250" h="1346200">
                  <a:moveTo>
                    <a:pt x="1259128" y="173736"/>
                  </a:moveTo>
                  <a:lnTo>
                    <a:pt x="1256982" y="177800"/>
                  </a:lnTo>
                  <a:lnTo>
                    <a:pt x="1257211" y="177800"/>
                  </a:lnTo>
                  <a:lnTo>
                    <a:pt x="1259128" y="173736"/>
                  </a:lnTo>
                  <a:close/>
                </a:path>
                <a:path w="1365250" h="1346200">
                  <a:moveTo>
                    <a:pt x="1264348" y="571500"/>
                  </a:moveTo>
                  <a:lnTo>
                    <a:pt x="1260106" y="584200"/>
                  </a:lnTo>
                  <a:lnTo>
                    <a:pt x="1261668" y="584200"/>
                  </a:lnTo>
                  <a:lnTo>
                    <a:pt x="1264348" y="571500"/>
                  </a:lnTo>
                  <a:close/>
                </a:path>
                <a:path w="1365250" h="1346200">
                  <a:moveTo>
                    <a:pt x="1264589" y="203200"/>
                  </a:moveTo>
                  <a:lnTo>
                    <a:pt x="1261237" y="203200"/>
                  </a:lnTo>
                  <a:lnTo>
                    <a:pt x="1256830" y="228028"/>
                  </a:lnTo>
                  <a:lnTo>
                    <a:pt x="1256728" y="228600"/>
                  </a:lnTo>
                  <a:lnTo>
                    <a:pt x="1258519" y="228600"/>
                  </a:lnTo>
                  <a:lnTo>
                    <a:pt x="1264589" y="203200"/>
                  </a:lnTo>
                  <a:close/>
                </a:path>
                <a:path w="1365250" h="1346200">
                  <a:moveTo>
                    <a:pt x="1277531" y="1244600"/>
                  </a:moveTo>
                  <a:lnTo>
                    <a:pt x="1275473" y="1243584"/>
                  </a:lnTo>
                  <a:lnTo>
                    <a:pt x="1276578" y="1244600"/>
                  </a:lnTo>
                  <a:lnTo>
                    <a:pt x="1277531" y="1244600"/>
                  </a:lnTo>
                  <a:close/>
                </a:path>
                <a:path w="1365250" h="1346200">
                  <a:moveTo>
                    <a:pt x="1278305" y="536219"/>
                  </a:moveTo>
                  <a:lnTo>
                    <a:pt x="1267421" y="546100"/>
                  </a:lnTo>
                  <a:lnTo>
                    <a:pt x="1261478" y="571500"/>
                  </a:lnTo>
                  <a:lnTo>
                    <a:pt x="1278305" y="536219"/>
                  </a:lnTo>
                  <a:close/>
                </a:path>
                <a:path w="1365250" h="1346200">
                  <a:moveTo>
                    <a:pt x="1279728" y="534924"/>
                  </a:moveTo>
                  <a:lnTo>
                    <a:pt x="1279652" y="533400"/>
                  </a:lnTo>
                  <a:lnTo>
                    <a:pt x="1278305" y="536219"/>
                  </a:lnTo>
                  <a:lnTo>
                    <a:pt x="1279728" y="534924"/>
                  </a:lnTo>
                  <a:close/>
                </a:path>
                <a:path w="1365250" h="1346200">
                  <a:moveTo>
                    <a:pt x="1308011" y="241300"/>
                  </a:moveTo>
                  <a:lnTo>
                    <a:pt x="1298346" y="203200"/>
                  </a:lnTo>
                  <a:lnTo>
                    <a:pt x="1297851" y="203200"/>
                  </a:lnTo>
                  <a:lnTo>
                    <a:pt x="1301635" y="228028"/>
                  </a:lnTo>
                  <a:lnTo>
                    <a:pt x="1301711" y="228600"/>
                  </a:lnTo>
                  <a:lnTo>
                    <a:pt x="1286471" y="241300"/>
                  </a:lnTo>
                  <a:lnTo>
                    <a:pt x="1286891" y="265061"/>
                  </a:lnTo>
                  <a:lnTo>
                    <a:pt x="1286916" y="266700"/>
                  </a:lnTo>
                  <a:lnTo>
                    <a:pt x="1292212" y="266700"/>
                  </a:lnTo>
                  <a:lnTo>
                    <a:pt x="1288910" y="241300"/>
                  </a:lnTo>
                  <a:lnTo>
                    <a:pt x="1308011" y="241300"/>
                  </a:lnTo>
                  <a:close/>
                </a:path>
                <a:path w="1365250" h="1346200">
                  <a:moveTo>
                    <a:pt x="1315123" y="330200"/>
                  </a:moveTo>
                  <a:lnTo>
                    <a:pt x="1290231" y="317500"/>
                  </a:lnTo>
                  <a:lnTo>
                    <a:pt x="1296898" y="304800"/>
                  </a:lnTo>
                  <a:lnTo>
                    <a:pt x="1293241" y="304800"/>
                  </a:lnTo>
                  <a:lnTo>
                    <a:pt x="1284909" y="330200"/>
                  </a:lnTo>
                  <a:lnTo>
                    <a:pt x="1310386" y="342900"/>
                  </a:lnTo>
                  <a:lnTo>
                    <a:pt x="1302689" y="368300"/>
                  </a:lnTo>
                  <a:lnTo>
                    <a:pt x="1306957" y="368300"/>
                  </a:lnTo>
                  <a:lnTo>
                    <a:pt x="1315123" y="330200"/>
                  </a:lnTo>
                  <a:close/>
                </a:path>
                <a:path w="1365250" h="1346200">
                  <a:moveTo>
                    <a:pt x="1317155" y="736600"/>
                  </a:moveTo>
                  <a:lnTo>
                    <a:pt x="1302016" y="749300"/>
                  </a:lnTo>
                  <a:lnTo>
                    <a:pt x="1302283" y="774700"/>
                  </a:lnTo>
                  <a:lnTo>
                    <a:pt x="1306042" y="774700"/>
                  </a:lnTo>
                  <a:lnTo>
                    <a:pt x="1307617" y="749300"/>
                  </a:lnTo>
                  <a:lnTo>
                    <a:pt x="1314615" y="749300"/>
                  </a:lnTo>
                  <a:lnTo>
                    <a:pt x="1317155" y="736600"/>
                  </a:lnTo>
                  <a:close/>
                </a:path>
                <a:path w="1365250" h="1346200">
                  <a:moveTo>
                    <a:pt x="1317993" y="304800"/>
                  </a:moveTo>
                  <a:lnTo>
                    <a:pt x="1310754" y="266700"/>
                  </a:lnTo>
                  <a:lnTo>
                    <a:pt x="1308176" y="266700"/>
                  </a:lnTo>
                  <a:lnTo>
                    <a:pt x="1311516" y="304800"/>
                  </a:lnTo>
                  <a:lnTo>
                    <a:pt x="1317993" y="304800"/>
                  </a:lnTo>
                  <a:close/>
                </a:path>
                <a:path w="1365250" h="1346200">
                  <a:moveTo>
                    <a:pt x="1334516" y="1206500"/>
                  </a:moveTo>
                  <a:lnTo>
                    <a:pt x="1308087" y="1231900"/>
                  </a:lnTo>
                  <a:lnTo>
                    <a:pt x="1280947" y="1231900"/>
                  </a:lnTo>
                  <a:lnTo>
                    <a:pt x="1280960" y="1244600"/>
                  </a:lnTo>
                  <a:lnTo>
                    <a:pt x="1289646" y="1244600"/>
                  </a:lnTo>
                  <a:lnTo>
                    <a:pt x="1318971" y="1231900"/>
                  </a:lnTo>
                  <a:lnTo>
                    <a:pt x="1334516" y="1206500"/>
                  </a:lnTo>
                  <a:close/>
                </a:path>
                <a:path w="1365250" h="1346200">
                  <a:moveTo>
                    <a:pt x="1337983" y="1168514"/>
                  </a:moveTo>
                  <a:lnTo>
                    <a:pt x="1336535" y="1166101"/>
                  </a:lnTo>
                  <a:lnTo>
                    <a:pt x="1335443" y="1168514"/>
                  </a:lnTo>
                  <a:lnTo>
                    <a:pt x="1337983" y="1168514"/>
                  </a:lnTo>
                  <a:close/>
                </a:path>
                <a:path w="1365250" h="1346200">
                  <a:moveTo>
                    <a:pt x="1365084" y="660400"/>
                  </a:moveTo>
                  <a:lnTo>
                    <a:pt x="1346454" y="647725"/>
                  </a:lnTo>
                  <a:lnTo>
                    <a:pt x="1348041" y="646137"/>
                  </a:lnTo>
                  <a:lnTo>
                    <a:pt x="1359649" y="635000"/>
                  </a:lnTo>
                  <a:lnTo>
                    <a:pt x="1340243" y="609625"/>
                  </a:lnTo>
                  <a:lnTo>
                    <a:pt x="1345044" y="596900"/>
                  </a:lnTo>
                  <a:lnTo>
                    <a:pt x="1349870" y="584200"/>
                  </a:lnTo>
                  <a:lnTo>
                    <a:pt x="1344612" y="580110"/>
                  </a:lnTo>
                  <a:lnTo>
                    <a:pt x="1344612" y="584200"/>
                  </a:lnTo>
                  <a:lnTo>
                    <a:pt x="1335862" y="596900"/>
                  </a:lnTo>
                  <a:lnTo>
                    <a:pt x="1330134" y="596900"/>
                  </a:lnTo>
                  <a:lnTo>
                    <a:pt x="1334554" y="584200"/>
                  </a:lnTo>
                  <a:lnTo>
                    <a:pt x="1344612" y="584200"/>
                  </a:lnTo>
                  <a:lnTo>
                    <a:pt x="1344612" y="580110"/>
                  </a:lnTo>
                  <a:lnTo>
                    <a:pt x="1333576" y="571500"/>
                  </a:lnTo>
                  <a:lnTo>
                    <a:pt x="1325549" y="431800"/>
                  </a:lnTo>
                  <a:lnTo>
                    <a:pt x="1322590" y="422986"/>
                  </a:lnTo>
                  <a:lnTo>
                    <a:pt x="1322590" y="571500"/>
                  </a:lnTo>
                  <a:lnTo>
                    <a:pt x="1314970" y="622300"/>
                  </a:lnTo>
                  <a:lnTo>
                    <a:pt x="1308468" y="622300"/>
                  </a:lnTo>
                  <a:lnTo>
                    <a:pt x="1289278" y="673100"/>
                  </a:lnTo>
                  <a:lnTo>
                    <a:pt x="1301076" y="660400"/>
                  </a:lnTo>
                  <a:lnTo>
                    <a:pt x="1308976" y="635000"/>
                  </a:lnTo>
                  <a:lnTo>
                    <a:pt x="1314094" y="635000"/>
                  </a:lnTo>
                  <a:lnTo>
                    <a:pt x="1307744" y="673100"/>
                  </a:lnTo>
                  <a:lnTo>
                    <a:pt x="1287043" y="698614"/>
                  </a:lnTo>
                  <a:lnTo>
                    <a:pt x="1283271" y="698614"/>
                  </a:lnTo>
                  <a:lnTo>
                    <a:pt x="1283271" y="711200"/>
                  </a:lnTo>
                  <a:lnTo>
                    <a:pt x="1264412" y="736600"/>
                  </a:lnTo>
                  <a:lnTo>
                    <a:pt x="1265682" y="723925"/>
                  </a:lnTo>
                  <a:lnTo>
                    <a:pt x="1282420" y="711200"/>
                  </a:lnTo>
                  <a:lnTo>
                    <a:pt x="1283271" y="711200"/>
                  </a:lnTo>
                  <a:lnTo>
                    <a:pt x="1283271" y="698614"/>
                  </a:lnTo>
                  <a:lnTo>
                    <a:pt x="1272527" y="698614"/>
                  </a:lnTo>
                  <a:lnTo>
                    <a:pt x="1272527" y="711200"/>
                  </a:lnTo>
                  <a:lnTo>
                    <a:pt x="1261211" y="723925"/>
                  </a:lnTo>
                  <a:lnTo>
                    <a:pt x="1256931" y="723925"/>
                  </a:lnTo>
                  <a:lnTo>
                    <a:pt x="1255522" y="711644"/>
                  </a:lnTo>
                  <a:lnTo>
                    <a:pt x="1255522" y="749300"/>
                  </a:lnTo>
                  <a:lnTo>
                    <a:pt x="1254785" y="762000"/>
                  </a:lnTo>
                  <a:lnTo>
                    <a:pt x="1252816" y="749300"/>
                  </a:lnTo>
                  <a:lnTo>
                    <a:pt x="1253134" y="749300"/>
                  </a:lnTo>
                  <a:lnTo>
                    <a:pt x="1249489" y="736600"/>
                  </a:lnTo>
                  <a:lnTo>
                    <a:pt x="1249654" y="736600"/>
                  </a:lnTo>
                  <a:lnTo>
                    <a:pt x="1251877" y="723925"/>
                  </a:lnTo>
                  <a:lnTo>
                    <a:pt x="1247660" y="723925"/>
                  </a:lnTo>
                  <a:lnTo>
                    <a:pt x="1247952" y="722972"/>
                  </a:lnTo>
                  <a:lnTo>
                    <a:pt x="1251635" y="711200"/>
                  </a:lnTo>
                  <a:lnTo>
                    <a:pt x="1253134" y="749300"/>
                  </a:lnTo>
                  <a:lnTo>
                    <a:pt x="1255522" y="749300"/>
                  </a:lnTo>
                  <a:lnTo>
                    <a:pt x="1255522" y="711644"/>
                  </a:lnTo>
                  <a:lnTo>
                    <a:pt x="1255471" y="711200"/>
                  </a:lnTo>
                  <a:lnTo>
                    <a:pt x="1272527" y="711200"/>
                  </a:lnTo>
                  <a:lnTo>
                    <a:pt x="1272527" y="698614"/>
                  </a:lnTo>
                  <a:lnTo>
                    <a:pt x="1202728" y="698614"/>
                  </a:lnTo>
                  <a:lnTo>
                    <a:pt x="1202728" y="711200"/>
                  </a:lnTo>
                  <a:lnTo>
                    <a:pt x="1200734" y="723925"/>
                  </a:lnTo>
                  <a:lnTo>
                    <a:pt x="1200429" y="711200"/>
                  </a:lnTo>
                  <a:lnTo>
                    <a:pt x="1202728" y="711200"/>
                  </a:lnTo>
                  <a:lnTo>
                    <a:pt x="1202728" y="698614"/>
                  </a:lnTo>
                  <a:lnTo>
                    <a:pt x="1188300" y="698614"/>
                  </a:lnTo>
                  <a:lnTo>
                    <a:pt x="1188300" y="800100"/>
                  </a:lnTo>
                  <a:lnTo>
                    <a:pt x="1188135" y="801979"/>
                  </a:lnTo>
                  <a:lnTo>
                    <a:pt x="1188135" y="901700"/>
                  </a:lnTo>
                  <a:lnTo>
                    <a:pt x="1182116" y="901700"/>
                  </a:lnTo>
                  <a:lnTo>
                    <a:pt x="1178229" y="872261"/>
                  </a:lnTo>
                  <a:lnTo>
                    <a:pt x="1178229" y="901700"/>
                  </a:lnTo>
                  <a:lnTo>
                    <a:pt x="1146581" y="901700"/>
                  </a:lnTo>
                  <a:lnTo>
                    <a:pt x="1175969" y="889050"/>
                  </a:lnTo>
                  <a:lnTo>
                    <a:pt x="1178229" y="901700"/>
                  </a:lnTo>
                  <a:lnTo>
                    <a:pt x="1178229" y="872261"/>
                  </a:lnTo>
                  <a:lnTo>
                    <a:pt x="1177086" y="863600"/>
                  </a:lnTo>
                  <a:lnTo>
                    <a:pt x="1185481" y="863600"/>
                  </a:lnTo>
                  <a:lnTo>
                    <a:pt x="1188021" y="900087"/>
                  </a:lnTo>
                  <a:lnTo>
                    <a:pt x="1188135" y="901700"/>
                  </a:lnTo>
                  <a:lnTo>
                    <a:pt x="1188135" y="801979"/>
                  </a:lnTo>
                  <a:lnTo>
                    <a:pt x="1187183" y="812800"/>
                  </a:lnTo>
                  <a:lnTo>
                    <a:pt x="1185011" y="812800"/>
                  </a:lnTo>
                  <a:lnTo>
                    <a:pt x="1187983" y="825500"/>
                  </a:lnTo>
                  <a:lnTo>
                    <a:pt x="1182700" y="825500"/>
                  </a:lnTo>
                  <a:lnTo>
                    <a:pt x="1185011" y="812800"/>
                  </a:lnTo>
                  <a:lnTo>
                    <a:pt x="1179322" y="812800"/>
                  </a:lnTo>
                  <a:lnTo>
                    <a:pt x="1185532" y="800100"/>
                  </a:lnTo>
                  <a:lnTo>
                    <a:pt x="1188300" y="800100"/>
                  </a:lnTo>
                  <a:lnTo>
                    <a:pt x="1188300" y="698614"/>
                  </a:lnTo>
                  <a:lnTo>
                    <a:pt x="1183563" y="698614"/>
                  </a:lnTo>
                  <a:lnTo>
                    <a:pt x="1183563" y="736600"/>
                  </a:lnTo>
                  <a:lnTo>
                    <a:pt x="1175943" y="736600"/>
                  </a:lnTo>
                  <a:lnTo>
                    <a:pt x="1175943" y="889050"/>
                  </a:lnTo>
                  <a:lnTo>
                    <a:pt x="1136243" y="889050"/>
                  </a:lnTo>
                  <a:lnTo>
                    <a:pt x="1136243" y="901700"/>
                  </a:lnTo>
                  <a:lnTo>
                    <a:pt x="1133360" y="901700"/>
                  </a:lnTo>
                  <a:lnTo>
                    <a:pt x="1126756" y="889050"/>
                  </a:lnTo>
                  <a:lnTo>
                    <a:pt x="1133246" y="889050"/>
                  </a:lnTo>
                  <a:lnTo>
                    <a:pt x="1136243" y="901700"/>
                  </a:lnTo>
                  <a:lnTo>
                    <a:pt x="1136243" y="889050"/>
                  </a:lnTo>
                  <a:lnTo>
                    <a:pt x="1137386" y="876300"/>
                  </a:lnTo>
                  <a:lnTo>
                    <a:pt x="1149642" y="876300"/>
                  </a:lnTo>
                  <a:lnTo>
                    <a:pt x="1149553" y="863600"/>
                  </a:lnTo>
                  <a:lnTo>
                    <a:pt x="1173975" y="863600"/>
                  </a:lnTo>
                  <a:lnTo>
                    <a:pt x="1175893" y="888288"/>
                  </a:lnTo>
                  <a:lnTo>
                    <a:pt x="1175943" y="889050"/>
                  </a:lnTo>
                  <a:lnTo>
                    <a:pt x="1175943" y="736600"/>
                  </a:lnTo>
                  <a:lnTo>
                    <a:pt x="1181290" y="723925"/>
                  </a:lnTo>
                  <a:lnTo>
                    <a:pt x="1183449" y="735990"/>
                  </a:lnTo>
                  <a:lnTo>
                    <a:pt x="1183563" y="736600"/>
                  </a:lnTo>
                  <a:lnTo>
                    <a:pt x="1183563" y="698614"/>
                  </a:lnTo>
                  <a:lnTo>
                    <a:pt x="1178191" y="698614"/>
                  </a:lnTo>
                  <a:lnTo>
                    <a:pt x="1179550" y="685800"/>
                  </a:lnTo>
                  <a:lnTo>
                    <a:pt x="1177036" y="685800"/>
                  </a:lnTo>
                  <a:lnTo>
                    <a:pt x="1156462" y="676592"/>
                  </a:lnTo>
                  <a:lnTo>
                    <a:pt x="1169835" y="685800"/>
                  </a:lnTo>
                  <a:lnTo>
                    <a:pt x="1143076" y="722972"/>
                  </a:lnTo>
                  <a:lnTo>
                    <a:pt x="1142441" y="723925"/>
                  </a:lnTo>
                  <a:lnTo>
                    <a:pt x="1165669" y="749300"/>
                  </a:lnTo>
                  <a:lnTo>
                    <a:pt x="1172540" y="762000"/>
                  </a:lnTo>
                  <a:lnTo>
                    <a:pt x="1140790" y="787400"/>
                  </a:lnTo>
                  <a:lnTo>
                    <a:pt x="1154341" y="803656"/>
                  </a:lnTo>
                  <a:lnTo>
                    <a:pt x="1152652" y="800100"/>
                  </a:lnTo>
                  <a:lnTo>
                    <a:pt x="1153325" y="787400"/>
                  </a:lnTo>
                  <a:lnTo>
                    <a:pt x="1165364" y="800100"/>
                  </a:lnTo>
                  <a:lnTo>
                    <a:pt x="1164767" y="812800"/>
                  </a:lnTo>
                  <a:lnTo>
                    <a:pt x="1161948" y="812800"/>
                  </a:lnTo>
                  <a:lnTo>
                    <a:pt x="1154671" y="815721"/>
                  </a:lnTo>
                  <a:lnTo>
                    <a:pt x="1154671" y="838212"/>
                  </a:lnTo>
                  <a:lnTo>
                    <a:pt x="1146187" y="850900"/>
                  </a:lnTo>
                  <a:lnTo>
                    <a:pt x="1141653" y="838517"/>
                  </a:lnTo>
                  <a:lnTo>
                    <a:pt x="1141539" y="838212"/>
                  </a:lnTo>
                  <a:lnTo>
                    <a:pt x="1154671" y="838212"/>
                  </a:lnTo>
                  <a:lnTo>
                    <a:pt x="1154671" y="815721"/>
                  </a:lnTo>
                  <a:lnTo>
                    <a:pt x="1130287" y="825500"/>
                  </a:lnTo>
                  <a:lnTo>
                    <a:pt x="1127455" y="838009"/>
                  </a:lnTo>
                  <a:lnTo>
                    <a:pt x="1127417" y="838212"/>
                  </a:lnTo>
                  <a:lnTo>
                    <a:pt x="1142733" y="863600"/>
                  </a:lnTo>
                  <a:lnTo>
                    <a:pt x="1133335" y="876300"/>
                  </a:lnTo>
                  <a:lnTo>
                    <a:pt x="1085913" y="825500"/>
                  </a:lnTo>
                  <a:lnTo>
                    <a:pt x="1125715" y="876300"/>
                  </a:lnTo>
                  <a:lnTo>
                    <a:pt x="1119174" y="870521"/>
                  </a:lnTo>
                  <a:lnTo>
                    <a:pt x="1119174" y="901700"/>
                  </a:lnTo>
                  <a:lnTo>
                    <a:pt x="1118755" y="911809"/>
                  </a:lnTo>
                  <a:lnTo>
                    <a:pt x="1118654" y="914400"/>
                  </a:lnTo>
                  <a:lnTo>
                    <a:pt x="1078509" y="914400"/>
                  </a:lnTo>
                  <a:lnTo>
                    <a:pt x="1078941" y="927100"/>
                  </a:lnTo>
                  <a:lnTo>
                    <a:pt x="1082154" y="952500"/>
                  </a:lnTo>
                  <a:lnTo>
                    <a:pt x="1071549" y="952500"/>
                  </a:lnTo>
                  <a:lnTo>
                    <a:pt x="1071549" y="965200"/>
                  </a:lnTo>
                  <a:lnTo>
                    <a:pt x="1065212" y="977900"/>
                  </a:lnTo>
                  <a:lnTo>
                    <a:pt x="1053757" y="965200"/>
                  </a:lnTo>
                  <a:lnTo>
                    <a:pt x="1071549" y="965200"/>
                  </a:lnTo>
                  <a:lnTo>
                    <a:pt x="1071549" y="952500"/>
                  </a:lnTo>
                  <a:lnTo>
                    <a:pt x="1063523" y="952500"/>
                  </a:lnTo>
                  <a:lnTo>
                    <a:pt x="1061275" y="939800"/>
                  </a:lnTo>
                  <a:lnTo>
                    <a:pt x="1057846" y="935075"/>
                  </a:lnTo>
                  <a:lnTo>
                    <a:pt x="1057846" y="939800"/>
                  </a:lnTo>
                  <a:lnTo>
                    <a:pt x="1044956" y="939800"/>
                  </a:lnTo>
                  <a:lnTo>
                    <a:pt x="1040790" y="958405"/>
                  </a:lnTo>
                  <a:lnTo>
                    <a:pt x="1040790" y="1066800"/>
                  </a:lnTo>
                  <a:lnTo>
                    <a:pt x="1040218" y="1069022"/>
                  </a:lnTo>
                  <a:lnTo>
                    <a:pt x="1040218" y="1104900"/>
                  </a:lnTo>
                  <a:lnTo>
                    <a:pt x="1035151" y="1257300"/>
                  </a:lnTo>
                  <a:lnTo>
                    <a:pt x="1014945" y="1295400"/>
                  </a:lnTo>
                  <a:lnTo>
                    <a:pt x="974039" y="1295400"/>
                  </a:lnTo>
                  <a:lnTo>
                    <a:pt x="960996" y="1308100"/>
                  </a:lnTo>
                  <a:lnTo>
                    <a:pt x="957414" y="1270012"/>
                  </a:lnTo>
                  <a:lnTo>
                    <a:pt x="955103" y="1270012"/>
                  </a:lnTo>
                  <a:lnTo>
                    <a:pt x="955103" y="1308100"/>
                  </a:lnTo>
                  <a:lnTo>
                    <a:pt x="950048" y="1320800"/>
                  </a:lnTo>
                  <a:lnTo>
                    <a:pt x="942098" y="1320800"/>
                  </a:lnTo>
                  <a:lnTo>
                    <a:pt x="942619" y="1308100"/>
                  </a:lnTo>
                  <a:lnTo>
                    <a:pt x="937806" y="1270012"/>
                  </a:lnTo>
                  <a:lnTo>
                    <a:pt x="948867" y="1270012"/>
                  </a:lnTo>
                  <a:lnTo>
                    <a:pt x="955103" y="1308100"/>
                  </a:lnTo>
                  <a:lnTo>
                    <a:pt x="955103" y="1270012"/>
                  </a:lnTo>
                  <a:lnTo>
                    <a:pt x="954100" y="1270012"/>
                  </a:lnTo>
                  <a:lnTo>
                    <a:pt x="963168" y="1257300"/>
                  </a:lnTo>
                  <a:lnTo>
                    <a:pt x="962939" y="1270012"/>
                  </a:lnTo>
                  <a:lnTo>
                    <a:pt x="957453" y="1270012"/>
                  </a:lnTo>
                  <a:lnTo>
                    <a:pt x="978268" y="1282700"/>
                  </a:lnTo>
                  <a:lnTo>
                    <a:pt x="1002525" y="1257300"/>
                  </a:lnTo>
                  <a:lnTo>
                    <a:pt x="1012647" y="1231900"/>
                  </a:lnTo>
                  <a:lnTo>
                    <a:pt x="1012952" y="1207427"/>
                  </a:lnTo>
                  <a:lnTo>
                    <a:pt x="1012964" y="1206500"/>
                  </a:lnTo>
                  <a:lnTo>
                    <a:pt x="1013104" y="1195844"/>
                  </a:lnTo>
                  <a:lnTo>
                    <a:pt x="1013129" y="1193863"/>
                  </a:lnTo>
                  <a:lnTo>
                    <a:pt x="1013599" y="1155700"/>
                  </a:lnTo>
                  <a:lnTo>
                    <a:pt x="1013663" y="1150696"/>
                  </a:lnTo>
                  <a:lnTo>
                    <a:pt x="1013764" y="1143000"/>
                  </a:lnTo>
                  <a:lnTo>
                    <a:pt x="1013917" y="1130300"/>
                  </a:lnTo>
                  <a:lnTo>
                    <a:pt x="1014387" y="1092200"/>
                  </a:lnTo>
                  <a:lnTo>
                    <a:pt x="1013815" y="1066800"/>
                  </a:lnTo>
                  <a:lnTo>
                    <a:pt x="1012939" y="1028700"/>
                  </a:lnTo>
                  <a:lnTo>
                    <a:pt x="1012355" y="1003300"/>
                  </a:lnTo>
                  <a:lnTo>
                    <a:pt x="1012101" y="992124"/>
                  </a:lnTo>
                  <a:lnTo>
                    <a:pt x="1012063" y="990600"/>
                  </a:lnTo>
                  <a:lnTo>
                    <a:pt x="1023188" y="990600"/>
                  </a:lnTo>
                  <a:lnTo>
                    <a:pt x="1032738" y="1128903"/>
                  </a:lnTo>
                  <a:lnTo>
                    <a:pt x="1032840" y="1130300"/>
                  </a:lnTo>
                  <a:lnTo>
                    <a:pt x="1040218" y="1104900"/>
                  </a:lnTo>
                  <a:lnTo>
                    <a:pt x="1040218" y="1069022"/>
                  </a:lnTo>
                  <a:lnTo>
                    <a:pt x="1037513" y="1079500"/>
                  </a:lnTo>
                  <a:lnTo>
                    <a:pt x="1027811" y="1003300"/>
                  </a:lnTo>
                  <a:lnTo>
                    <a:pt x="1038529" y="1003300"/>
                  </a:lnTo>
                  <a:lnTo>
                    <a:pt x="1040650" y="1063193"/>
                  </a:lnTo>
                  <a:lnTo>
                    <a:pt x="1040752" y="1065834"/>
                  </a:lnTo>
                  <a:lnTo>
                    <a:pt x="1040790" y="1066800"/>
                  </a:lnTo>
                  <a:lnTo>
                    <a:pt x="1040790" y="958405"/>
                  </a:lnTo>
                  <a:lnTo>
                    <a:pt x="1033576" y="990600"/>
                  </a:lnTo>
                  <a:lnTo>
                    <a:pt x="1011910" y="982408"/>
                  </a:lnTo>
                  <a:lnTo>
                    <a:pt x="1011910" y="1155700"/>
                  </a:lnTo>
                  <a:lnTo>
                    <a:pt x="1008443" y="1174496"/>
                  </a:lnTo>
                  <a:lnTo>
                    <a:pt x="1008443" y="1206500"/>
                  </a:lnTo>
                  <a:lnTo>
                    <a:pt x="998791" y="1257300"/>
                  </a:lnTo>
                  <a:lnTo>
                    <a:pt x="989469" y="1257300"/>
                  </a:lnTo>
                  <a:lnTo>
                    <a:pt x="992098" y="1232649"/>
                  </a:lnTo>
                  <a:lnTo>
                    <a:pt x="992174" y="1231900"/>
                  </a:lnTo>
                  <a:lnTo>
                    <a:pt x="998067" y="1219200"/>
                  </a:lnTo>
                  <a:lnTo>
                    <a:pt x="1003960" y="1206500"/>
                  </a:lnTo>
                  <a:lnTo>
                    <a:pt x="1008443" y="1206500"/>
                  </a:lnTo>
                  <a:lnTo>
                    <a:pt x="1008443" y="1174496"/>
                  </a:lnTo>
                  <a:lnTo>
                    <a:pt x="1007224" y="1181100"/>
                  </a:lnTo>
                  <a:lnTo>
                    <a:pt x="993635" y="1187500"/>
                  </a:lnTo>
                  <a:lnTo>
                    <a:pt x="993635" y="1219200"/>
                  </a:lnTo>
                  <a:lnTo>
                    <a:pt x="990523" y="1214310"/>
                  </a:lnTo>
                  <a:lnTo>
                    <a:pt x="990523" y="1231900"/>
                  </a:lnTo>
                  <a:lnTo>
                    <a:pt x="986142" y="1231900"/>
                  </a:lnTo>
                  <a:lnTo>
                    <a:pt x="986142" y="1244600"/>
                  </a:lnTo>
                  <a:lnTo>
                    <a:pt x="983576" y="1257300"/>
                  </a:lnTo>
                  <a:lnTo>
                    <a:pt x="979055" y="1257300"/>
                  </a:lnTo>
                  <a:lnTo>
                    <a:pt x="966101" y="1244600"/>
                  </a:lnTo>
                  <a:lnTo>
                    <a:pt x="969721" y="1231900"/>
                  </a:lnTo>
                  <a:lnTo>
                    <a:pt x="967066" y="1231900"/>
                  </a:lnTo>
                  <a:lnTo>
                    <a:pt x="974598" y="1219200"/>
                  </a:lnTo>
                  <a:lnTo>
                    <a:pt x="986142" y="1244600"/>
                  </a:lnTo>
                  <a:lnTo>
                    <a:pt x="986142" y="1231900"/>
                  </a:lnTo>
                  <a:lnTo>
                    <a:pt x="983475" y="1231900"/>
                  </a:lnTo>
                  <a:lnTo>
                    <a:pt x="974191" y="1206500"/>
                  </a:lnTo>
                  <a:lnTo>
                    <a:pt x="978484" y="1206500"/>
                  </a:lnTo>
                  <a:lnTo>
                    <a:pt x="990523" y="1231900"/>
                  </a:lnTo>
                  <a:lnTo>
                    <a:pt x="990523" y="1214310"/>
                  </a:lnTo>
                  <a:lnTo>
                    <a:pt x="985558" y="1206500"/>
                  </a:lnTo>
                  <a:lnTo>
                    <a:pt x="992822" y="1206500"/>
                  </a:lnTo>
                  <a:lnTo>
                    <a:pt x="993635" y="1219200"/>
                  </a:lnTo>
                  <a:lnTo>
                    <a:pt x="993635" y="1187500"/>
                  </a:lnTo>
                  <a:lnTo>
                    <a:pt x="980186" y="1193812"/>
                  </a:lnTo>
                  <a:lnTo>
                    <a:pt x="999350" y="1181100"/>
                  </a:lnTo>
                  <a:lnTo>
                    <a:pt x="976972" y="1181100"/>
                  </a:lnTo>
                  <a:lnTo>
                    <a:pt x="980046" y="1168514"/>
                  </a:lnTo>
                  <a:lnTo>
                    <a:pt x="979766" y="1168514"/>
                  </a:lnTo>
                  <a:lnTo>
                    <a:pt x="1011910" y="1155700"/>
                  </a:lnTo>
                  <a:lnTo>
                    <a:pt x="1011910" y="982408"/>
                  </a:lnTo>
                  <a:lnTo>
                    <a:pt x="1007960" y="980922"/>
                  </a:lnTo>
                  <a:lnTo>
                    <a:pt x="1007960" y="1104900"/>
                  </a:lnTo>
                  <a:lnTo>
                    <a:pt x="997648" y="1104900"/>
                  </a:lnTo>
                  <a:lnTo>
                    <a:pt x="997648" y="1155700"/>
                  </a:lnTo>
                  <a:lnTo>
                    <a:pt x="993317" y="1143000"/>
                  </a:lnTo>
                  <a:lnTo>
                    <a:pt x="995553" y="1130300"/>
                  </a:lnTo>
                  <a:lnTo>
                    <a:pt x="997648" y="1155700"/>
                  </a:lnTo>
                  <a:lnTo>
                    <a:pt x="997648" y="1104900"/>
                  </a:lnTo>
                  <a:lnTo>
                    <a:pt x="989114" y="1104900"/>
                  </a:lnTo>
                  <a:lnTo>
                    <a:pt x="989114" y="1155700"/>
                  </a:lnTo>
                  <a:lnTo>
                    <a:pt x="987221" y="1143000"/>
                  </a:lnTo>
                  <a:lnTo>
                    <a:pt x="985329" y="1130300"/>
                  </a:lnTo>
                  <a:lnTo>
                    <a:pt x="987945" y="1130300"/>
                  </a:lnTo>
                  <a:lnTo>
                    <a:pt x="989114" y="1155700"/>
                  </a:lnTo>
                  <a:lnTo>
                    <a:pt x="989114" y="1104900"/>
                  </a:lnTo>
                  <a:lnTo>
                    <a:pt x="985037" y="1104900"/>
                  </a:lnTo>
                  <a:lnTo>
                    <a:pt x="985037" y="1155700"/>
                  </a:lnTo>
                  <a:lnTo>
                    <a:pt x="979589" y="1155700"/>
                  </a:lnTo>
                  <a:lnTo>
                    <a:pt x="983729" y="1143000"/>
                  </a:lnTo>
                  <a:lnTo>
                    <a:pt x="985037" y="1155700"/>
                  </a:lnTo>
                  <a:lnTo>
                    <a:pt x="985037" y="1104900"/>
                  </a:lnTo>
                  <a:lnTo>
                    <a:pt x="967257" y="1104900"/>
                  </a:lnTo>
                  <a:lnTo>
                    <a:pt x="967257" y="1117600"/>
                  </a:lnTo>
                  <a:lnTo>
                    <a:pt x="965898" y="1155700"/>
                  </a:lnTo>
                  <a:lnTo>
                    <a:pt x="965479" y="1164501"/>
                  </a:lnTo>
                  <a:lnTo>
                    <a:pt x="965200" y="1155700"/>
                  </a:lnTo>
                  <a:lnTo>
                    <a:pt x="964717" y="1130300"/>
                  </a:lnTo>
                  <a:lnTo>
                    <a:pt x="958710" y="1130300"/>
                  </a:lnTo>
                  <a:lnTo>
                    <a:pt x="956614" y="1219200"/>
                  </a:lnTo>
                  <a:lnTo>
                    <a:pt x="960551" y="1219200"/>
                  </a:lnTo>
                  <a:lnTo>
                    <a:pt x="956729" y="1231900"/>
                  </a:lnTo>
                  <a:lnTo>
                    <a:pt x="950239" y="1231900"/>
                  </a:lnTo>
                  <a:lnTo>
                    <a:pt x="953897" y="1244600"/>
                  </a:lnTo>
                  <a:lnTo>
                    <a:pt x="938326" y="1257300"/>
                  </a:lnTo>
                  <a:lnTo>
                    <a:pt x="931545" y="1257300"/>
                  </a:lnTo>
                  <a:lnTo>
                    <a:pt x="927976" y="1244600"/>
                  </a:lnTo>
                  <a:lnTo>
                    <a:pt x="934440" y="1231900"/>
                  </a:lnTo>
                  <a:lnTo>
                    <a:pt x="940904" y="1219200"/>
                  </a:lnTo>
                  <a:lnTo>
                    <a:pt x="942467" y="1117600"/>
                  </a:lnTo>
                  <a:lnTo>
                    <a:pt x="967257" y="1117600"/>
                  </a:lnTo>
                  <a:lnTo>
                    <a:pt x="967257" y="1104900"/>
                  </a:lnTo>
                  <a:lnTo>
                    <a:pt x="938276" y="1104900"/>
                  </a:lnTo>
                  <a:lnTo>
                    <a:pt x="938276" y="1181100"/>
                  </a:lnTo>
                  <a:lnTo>
                    <a:pt x="935355" y="1193863"/>
                  </a:lnTo>
                  <a:lnTo>
                    <a:pt x="928306" y="1195362"/>
                  </a:lnTo>
                  <a:lnTo>
                    <a:pt x="928306" y="1231900"/>
                  </a:lnTo>
                  <a:lnTo>
                    <a:pt x="920800" y="1231900"/>
                  </a:lnTo>
                  <a:lnTo>
                    <a:pt x="920800" y="1244600"/>
                  </a:lnTo>
                  <a:lnTo>
                    <a:pt x="914603" y="1244600"/>
                  </a:lnTo>
                  <a:lnTo>
                    <a:pt x="907224" y="1219200"/>
                  </a:lnTo>
                  <a:lnTo>
                    <a:pt x="909586" y="1219200"/>
                  </a:lnTo>
                  <a:lnTo>
                    <a:pt x="920800" y="1244600"/>
                  </a:lnTo>
                  <a:lnTo>
                    <a:pt x="920800" y="1231900"/>
                  </a:lnTo>
                  <a:lnTo>
                    <a:pt x="919556" y="1231900"/>
                  </a:lnTo>
                  <a:lnTo>
                    <a:pt x="915885" y="1219200"/>
                  </a:lnTo>
                  <a:lnTo>
                    <a:pt x="922159" y="1219200"/>
                  </a:lnTo>
                  <a:lnTo>
                    <a:pt x="928306" y="1231900"/>
                  </a:lnTo>
                  <a:lnTo>
                    <a:pt x="928306" y="1195362"/>
                  </a:lnTo>
                  <a:lnTo>
                    <a:pt x="906424" y="1199997"/>
                  </a:lnTo>
                  <a:lnTo>
                    <a:pt x="906424" y="1244600"/>
                  </a:lnTo>
                  <a:lnTo>
                    <a:pt x="896302" y="1219200"/>
                  </a:lnTo>
                  <a:lnTo>
                    <a:pt x="901306" y="1219200"/>
                  </a:lnTo>
                  <a:lnTo>
                    <a:pt x="906424" y="1244600"/>
                  </a:lnTo>
                  <a:lnTo>
                    <a:pt x="906424" y="1199997"/>
                  </a:lnTo>
                  <a:lnTo>
                    <a:pt x="875665" y="1206500"/>
                  </a:lnTo>
                  <a:lnTo>
                    <a:pt x="925690" y="1193863"/>
                  </a:lnTo>
                  <a:lnTo>
                    <a:pt x="925957" y="1193863"/>
                  </a:lnTo>
                  <a:lnTo>
                    <a:pt x="923785" y="1181100"/>
                  </a:lnTo>
                  <a:lnTo>
                    <a:pt x="871499" y="1193863"/>
                  </a:lnTo>
                  <a:lnTo>
                    <a:pt x="855091" y="1193863"/>
                  </a:lnTo>
                  <a:lnTo>
                    <a:pt x="870927" y="1206500"/>
                  </a:lnTo>
                  <a:lnTo>
                    <a:pt x="845604" y="1193863"/>
                  </a:lnTo>
                  <a:lnTo>
                    <a:pt x="845439" y="1193863"/>
                  </a:lnTo>
                  <a:lnTo>
                    <a:pt x="852474" y="1181100"/>
                  </a:lnTo>
                  <a:lnTo>
                    <a:pt x="888885" y="1181100"/>
                  </a:lnTo>
                  <a:lnTo>
                    <a:pt x="936967" y="1168514"/>
                  </a:lnTo>
                  <a:lnTo>
                    <a:pt x="930173" y="1168514"/>
                  </a:lnTo>
                  <a:lnTo>
                    <a:pt x="922045" y="1139609"/>
                  </a:lnTo>
                  <a:lnTo>
                    <a:pt x="922045" y="1168374"/>
                  </a:lnTo>
                  <a:lnTo>
                    <a:pt x="912520" y="1146352"/>
                  </a:lnTo>
                  <a:lnTo>
                    <a:pt x="912520" y="1168514"/>
                  </a:lnTo>
                  <a:lnTo>
                    <a:pt x="900112" y="1168514"/>
                  </a:lnTo>
                  <a:lnTo>
                    <a:pt x="898359" y="1155700"/>
                  </a:lnTo>
                  <a:lnTo>
                    <a:pt x="896607" y="1143000"/>
                  </a:lnTo>
                  <a:lnTo>
                    <a:pt x="901331" y="1130300"/>
                  </a:lnTo>
                  <a:lnTo>
                    <a:pt x="912520" y="1168514"/>
                  </a:lnTo>
                  <a:lnTo>
                    <a:pt x="912520" y="1146352"/>
                  </a:lnTo>
                  <a:lnTo>
                    <a:pt x="905586" y="1130300"/>
                  </a:lnTo>
                  <a:lnTo>
                    <a:pt x="910297" y="1130300"/>
                  </a:lnTo>
                  <a:lnTo>
                    <a:pt x="917689" y="1143000"/>
                  </a:lnTo>
                  <a:lnTo>
                    <a:pt x="922045" y="1168374"/>
                  </a:lnTo>
                  <a:lnTo>
                    <a:pt x="922045" y="1139609"/>
                  </a:lnTo>
                  <a:lnTo>
                    <a:pt x="919429" y="1130300"/>
                  </a:lnTo>
                  <a:lnTo>
                    <a:pt x="915860" y="1117600"/>
                  </a:lnTo>
                  <a:lnTo>
                    <a:pt x="921105" y="1117600"/>
                  </a:lnTo>
                  <a:lnTo>
                    <a:pt x="936967" y="1168514"/>
                  </a:lnTo>
                  <a:lnTo>
                    <a:pt x="937437" y="1168514"/>
                  </a:lnTo>
                  <a:lnTo>
                    <a:pt x="938276" y="1181100"/>
                  </a:lnTo>
                  <a:lnTo>
                    <a:pt x="938276" y="1104900"/>
                  </a:lnTo>
                  <a:lnTo>
                    <a:pt x="896035" y="1104900"/>
                  </a:lnTo>
                  <a:lnTo>
                    <a:pt x="896035" y="1168514"/>
                  </a:lnTo>
                  <a:lnTo>
                    <a:pt x="889279" y="1168514"/>
                  </a:lnTo>
                  <a:lnTo>
                    <a:pt x="885571" y="1158214"/>
                  </a:lnTo>
                  <a:lnTo>
                    <a:pt x="885571" y="1168514"/>
                  </a:lnTo>
                  <a:lnTo>
                    <a:pt x="877239" y="1168514"/>
                  </a:lnTo>
                  <a:lnTo>
                    <a:pt x="880376" y="1155700"/>
                  </a:lnTo>
                  <a:lnTo>
                    <a:pt x="885571" y="1168514"/>
                  </a:lnTo>
                  <a:lnTo>
                    <a:pt x="885571" y="1158214"/>
                  </a:lnTo>
                  <a:lnTo>
                    <a:pt x="884669" y="1155700"/>
                  </a:lnTo>
                  <a:lnTo>
                    <a:pt x="889711" y="1155700"/>
                  </a:lnTo>
                  <a:lnTo>
                    <a:pt x="896035" y="1168514"/>
                  </a:lnTo>
                  <a:lnTo>
                    <a:pt x="896035" y="1104900"/>
                  </a:lnTo>
                  <a:lnTo>
                    <a:pt x="867816" y="1104900"/>
                  </a:lnTo>
                  <a:lnTo>
                    <a:pt x="867816" y="1117600"/>
                  </a:lnTo>
                  <a:lnTo>
                    <a:pt x="854925" y="1130300"/>
                  </a:lnTo>
                  <a:lnTo>
                    <a:pt x="849007" y="1143000"/>
                  </a:lnTo>
                  <a:lnTo>
                    <a:pt x="850900" y="1130300"/>
                  </a:lnTo>
                  <a:lnTo>
                    <a:pt x="852792" y="1117600"/>
                  </a:lnTo>
                  <a:lnTo>
                    <a:pt x="867816" y="1117600"/>
                  </a:lnTo>
                  <a:lnTo>
                    <a:pt x="867816" y="1104900"/>
                  </a:lnTo>
                  <a:lnTo>
                    <a:pt x="844130" y="1104900"/>
                  </a:lnTo>
                  <a:lnTo>
                    <a:pt x="844130" y="1130300"/>
                  </a:lnTo>
                  <a:lnTo>
                    <a:pt x="844130" y="1143000"/>
                  </a:lnTo>
                  <a:lnTo>
                    <a:pt x="840105" y="1143000"/>
                  </a:lnTo>
                  <a:lnTo>
                    <a:pt x="839800" y="1130300"/>
                  </a:lnTo>
                  <a:lnTo>
                    <a:pt x="844130" y="1130300"/>
                  </a:lnTo>
                  <a:lnTo>
                    <a:pt x="844130" y="1104900"/>
                  </a:lnTo>
                  <a:lnTo>
                    <a:pt x="763371" y="1104900"/>
                  </a:lnTo>
                  <a:lnTo>
                    <a:pt x="763371" y="1155700"/>
                  </a:lnTo>
                  <a:lnTo>
                    <a:pt x="756729" y="1168400"/>
                  </a:lnTo>
                  <a:lnTo>
                    <a:pt x="753745" y="1155700"/>
                  </a:lnTo>
                  <a:lnTo>
                    <a:pt x="754608" y="1155700"/>
                  </a:lnTo>
                  <a:lnTo>
                    <a:pt x="759853" y="1130300"/>
                  </a:lnTo>
                  <a:lnTo>
                    <a:pt x="763371" y="1155700"/>
                  </a:lnTo>
                  <a:lnTo>
                    <a:pt x="763371" y="1104900"/>
                  </a:lnTo>
                  <a:lnTo>
                    <a:pt x="740968" y="1104900"/>
                  </a:lnTo>
                  <a:lnTo>
                    <a:pt x="748474" y="1117600"/>
                  </a:lnTo>
                  <a:lnTo>
                    <a:pt x="751027" y="1117600"/>
                  </a:lnTo>
                  <a:lnTo>
                    <a:pt x="751128" y="1143000"/>
                  </a:lnTo>
                  <a:lnTo>
                    <a:pt x="751230" y="1168514"/>
                  </a:lnTo>
                  <a:lnTo>
                    <a:pt x="756678" y="1168514"/>
                  </a:lnTo>
                  <a:lnTo>
                    <a:pt x="768731" y="1168514"/>
                  </a:lnTo>
                  <a:lnTo>
                    <a:pt x="767562" y="1130300"/>
                  </a:lnTo>
                  <a:lnTo>
                    <a:pt x="767168" y="1117600"/>
                  </a:lnTo>
                  <a:lnTo>
                    <a:pt x="771690" y="1117600"/>
                  </a:lnTo>
                  <a:lnTo>
                    <a:pt x="776554" y="1155700"/>
                  </a:lnTo>
                  <a:lnTo>
                    <a:pt x="779462" y="1117600"/>
                  </a:lnTo>
                  <a:lnTo>
                    <a:pt x="791667" y="1143000"/>
                  </a:lnTo>
                  <a:lnTo>
                    <a:pt x="796213" y="1130300"/>
                  </a:lnTo>
                  <a:lnTo>
                    <a:pt x="787793" y="1130300"/>
                  </a:lnTo>
                  <a:lnTo>
                    <a:pt x="789711" y="1117600"/>
                  </a:lnTo>
                  <a:lnTo>
                    <a:pt x="820902" y="1117600"/>
                  </a:lnTo>
                  <a:lnTo>
                    <a:pt x="816203" y="1181100"/>
                  </a:lnTo>
                  <a:lnTo>
                    <a:pt x="793229" y="1181100"/>
                  </a:lnTo>
                  <a:lnTo>
                    <a:pt x="793229" y="1244600"/>
                  </a:lnTo>
                  <a:lnTo>
                    <a:pt x="788885" y="1244600"/>
                  </a:lnTo>
                  <a:lnTo>
                    <a:pt x="791743" y="1231900"/>
                  </a:lnTo>
                  <a:lnTo>
                    <a:pt x="793115" y="1243584"/>
                  </a:lnTo>
                  <a:lnTo>
                    <a:pt x="793229" y="1244600"/>
                  </a:lnTo>
                  <a:lnTo>
                    <a:pt x="793229" y="1181100"/>
                  </a:lnTo>
                  <a:lnTo>
                    <a:pt x="785723" y="1181100"/>
                  </a:lnTo>
                  <a:lnTo>
                    <a:pt x="781405" y="1180960"/>
                  </a:lnTo>
                  <a:lnTo>
                    <a:pt x="781405" y="1193863"/>
                  </a:lnTo>
                  <a:lnTo>
                    <a:pt x="780923" y="1231900"/>
                  </a:lnTo>
                  <a:lnTo>
                    <a:pt x="776414" y="1219200"/>
                  </a:lnTo>
                  <a:lnTo>
                    <a:pt x="777811" y="1207427"/>
                  </a:lnTo>
                  <a:lnTo>
                    <a:pt x="777925" y="1206500"/>
                  </a:lnTo>
                  <a:lnTo>
                    <a:pt x="777786" y="1195844"/>
                  </a:lnTo>
                  <a:lnTo>
                    <a:pt x="777760" y="1193863"/>
                  </a:lnTo>
                  <a:lnTo>
                    <a:pt x="781405" y="1193863"/>
                  </a:lnTo>
                  <a:lnTo>
                    <a:pt x="781405" y="1180960"/>
                  </a:lnTo>
                  <a:lnTo>
                    <a:pt x="761111" y="1180261"/>
                  </a:lnTo>
                  <a:lnTo>
                    <a:pt x="761111" y="1242720"/>
                  </a:lnTo>
                  <a:lnTo>
                    <a:pt x="758774" y="1207427"/>
                  </a:lnTo>
                  <a:lnTo>
                    <a:pt x="758723" y="1206500"/>
                  </a:lnTo>
                  <a:lnTo>
                    <a:pt x="758609" y="1195844"/>
                  </a:lnTo>
                  <a:lnTo>
                    <a:pt x="758583" y="1193863"/>
                  </a:lnTo>
                  <a:lnTo>
                    <a:pt x="761111" y="1242720"/>
                  </a:lnTo>
                  <a:lnTo>
                    <a:pt x="761111" y="1180261"/>
                  </a:lnTo>
                  <a:lnTo>
                    <a:pt x="723607" y="1178979"/>
                  </a:lnTo>
                  <a:lnTo>
                    <a:pt x="723607" y="1257300"/>
                  </a:lnTo>
                  <a:lnTo>
                    <a:pt x="714768" y="1270012"/>
                  </a:lnTo>
                  <a:lnTo>
                    <a:pt x="714336" y="1270012"/>
                  </a:lnTo>
                  <a:lnTo>
                    <a:pt x="720166" y="1332217"/>
                  </a:lnTo>
                  <a:lnTo>
                    <a:pt x="720280" y="1333500"/>
                  </a:lnTo>
                  <a:lnTo>
                    <a:pt x="709688" y="1333500"/>
                  </a:lnTo>
                  <a:lnTo>
                    <a:pt x="706805" y="1320800"/>
                  </a:lnTo>
                  <a:lnTo>
                    <a:pt x="698144" y="1282700"/>
                  </a:lnTo>
                  <a:lnTo>
                    <a:pt x="699223" y="1282700"/>
                  </a:lnTo>
                  <a:lnTo>
                    <a:pt x="714311" y="1270012"/>
                  </a:lnTo>
                  <a:lnTo>
                    <a:pt x="699287" y="1270012"/>
                  </a:lnTo>
                  <a:lnTo>
                    <a:pt x="697407" y="1257452"/>
                  </a:lnTo>
                  <a:lnTo>
                    <a:pt x="697407" y="1320800"/>
                  </a:lnTo>
                  <a:lnTo>
                    <a:pt x="662635" y="1320800"/>
                  </a:lnTo>
                  <a:lnTo>
                    <a:pt x="645947" y="1308100"/>
                  </a:lnTo>
                  <a:lnTo>
                    <a:pt x="661365" y="1320800"/>
                  </a:lnTo>
                  <a:lnTo>
                    <a:pt x="633755" y="1308100"/>
                  </a:lnTo>
                  <a:lnTo>
                    <a:pt x="626478" y="1282700"/>
                  </a:lnTo>
                  <a:lnTo>
                    <a:pt x="619201" y="1257300"/>
                  </a:lnTo>
                  <a:lnTo>
                    <a:pt x="604253" y="1205128"/>
                  </a:lnTo>
                  <a:lnTo>
                    <a:pt x="604253" y="1282700"/>
                  </a:lnTo>
                  <a:lnTo>
                    <a:pt x="597484" y="1282700"/>
                  </a:lnTo>
                  <a:lnTo>
                    <a:pt x="589026" y="1270012"/>
                  </a:lnTo>
                  <a:lnTo>
                    <a:pt x="593521" y="1257300"/>
                  </a:lnTo>
                  <a:lnTo>
                    <a:pt x="604177" y="1282509"/>
                  </a:lnTo>
                  <a:lnTo>
                    <a:pt x="604253" y="1282700"/>
                  </a:lnTo>
                  <a:lnTo>
                    <a:pt x="604253" y="1205128"/>
                  </a:lnTo>
                  <a:lnTo>
                    <a:pt x="601027" y="1193863"/>
                  </a:lnTo>
                  <a:lnTo>
                    <a:pt x="637895" y="1193863"/>
                  </a:lnTo>
                  <a:lnTo>
                    <a:pt x="655256" y="1295400"/>
                  </a:lnTo>
                  <a:lnTo>
                    <a:pt x="662838" y="1282700"/>
                  </a:lnTo>
                  <a:lnTo>
                    <a:pt x="676160" y="1295400"/>
                  </a:lnTo>
                  <a:lnTo>
                    <a:pt x="692632" y="1295400"/>
                  </a:lnTo>
                  <a:lnTo>
                    <a:pt x="697407" y="1320800"/>
                  </a:lnTo>
                  <a:lnTo>
                    <a:pt x="697407" y="1257452"/>
                  </a:lnTo>
                  <a:lnTo>
                    <a:pt x="693889" y="1233932"/>
                  </a:lnTo>
                  <a:lnTo>
                    <a:pt x="693889" y="1282700"/>
                  </a:lnTo>
                  <a:lnTo>
                    <a:pt x="687412" y="1282700"/>
                  </a:lnTo>
                  <a:lnTo>
                    <a:pt x="686079" y="1270012"/>
                  </a:lnTo>
                  <a:lnTo>
                    <a:pt x="684733" y="1257300"/>
                  </a:lnTo>
                  <a:lnTo>
                    <a:pt x="684606" y="1231900"/>
                  </a:lnTo>
                  <a:lnTo>
                    <a:pt x="684491" y="1206500"/>
                  </a:lnTo>
                  <a:lnTo>
                    <a:pt x="684428" y="1193863"/>
                  </a:lnTo>
                  <a:lnTo>
                    <a:pt x="690511" y="1193863"/>
                  </a:lnTo>
                  <a:lnTo>
                    <a:pt x="693839" y="1281201"/>
                  </a:lnTo>
                  <a:lnTo>
                    <a:pt x="693889" y="1282700"/>
                  </a:lnTo>
                  <a:lnTo>
                    <a:pt x="693889" y="1233932"/>
                  </a:lnTo>
                  <a:lnTo>
                    <a:pt x="693699" y="1232649"/>
                  </a:lnTo>
                  <a:lnTo>
                    <a:pt x="693585" y="1231900"/>
                  </a:lnTo>
                  <a:lnTo>
                    <a:pt x="695528" y="1195844"/>
                  </a:lnTo>
                  <a:lnTo>
                    <a:pt x="695629" y="1193863"/>
                  </a:lnTo>
                  <a:lnTo>
                    <a:pt x="704392" y="1193863"/>
                  </a:lnTo>
                  <a:lnTo>
                    <a:pt x="709193" y="1257300"/>
                  </a:lnTo>
                  <a:lnTo>
                    <a:pt x="712457" y="1257300"/>
                  </a:lnTo>
                  <a:lnTo>
                    <a:pt x="710501" y="1195844"/>
                  </a:lnTo>
                  <a:lnTo>
                    <a:pt x="710438" y="1193863"/>
                  </a:lnTo>
                  <a:lnTo>
                    <a:pt x="722922" y="1193863"/>
                  </a:lnTo>
                  <a:lnTo>
                    <a:pt x="723607" y="1257300"/>
                  </a:lnTo>
                  <a:lnTo>
                    <a:pt x="723607" y="1178979"/>
                  </a:lnTo>
                  <a:lnTo>
                    <a:pt x="682599" y="1177582"/>
                  </a:lnTo>
                  <a:lnTo>
                    <a:pt x="682599" y="1282700"/>
                  </a:lnTo>
                  <a:lnTo>
                    <a:pt x="677710" y="1282700"/>
                  </a:lnTo>
                  <a:lnTo>
                    <a:pt x="680364" y="1270012"/>
                  </a:lnTo>
                  <a:lnTo>
                    <a:pt x="682561" y="1282509"/>
                  </a:lnTo>
                  <a:lnTo>
                    <a:pt x="682599" y="1282700"/>
                  </a:lnTo>
                  <a:lnTo>
                    <a:pt x="682599" y="1177582"/>
                  </a:lnTo>
                  <a:lnTo>
                    <a:pt x="678141" y="1177429"/>
                  </a:lnTo>
                  <a:lnTo>
                    <a:pt x="678141" y="1257300"/>
                  </a:lnTo>
                  <a:lnTo>
                    <a:pt x="676059" y="1232649"/>
                  </a:lnTo>
                  <a:lnTo>
                    <a:pt x="675995" y="1231900"/>
                  </a:lnTo>
                  <a:lnTo>
                    <a:pt x="673925" y="1207427"/>
                  </a:lnTo>
                  <a:lnTo>
                    <a:pt x="673849" y="1206500"/>
                  </a:lnTo>
                  <a:lnTo>
                    <a:pt x="672782" y="1193863"/>
                  </a:lnTo>
                  <a:lnTo>
                    <a:pt x="677481" y="1193863"/>
                  </a:lnTo>
                  <a:lnTo>
                    <a:pt x="678141" y="1257300"/>
                  </a:lnTo>
                  <a:lnTo>
                    <a:pt x="678141" y="1177429"/>
                  </a:lnTo>
                  <a:lnTo>
                    <a:pt x="593369" y="1174534"/>
                  </a:lnTo>
                  <a:lnTo>
                    <a:pt x="593369" y="1231900"/>
                  </a:lnTo>
                  <a:lnTo>
                    <a:pt x="583996" y="1231900"/>
                  </a:lnTo>
                  <a:lnTo>
                    <a:pt x="583996" y="1270012"/>
                  </a:lnTo>
                  <a:lnTo>
                    <a:pt x="581367" y="1282509"/>
                  </a:lnTo>
                  <a:lnTo>
                    <a:pt x="581329" y="1282700"/>
                  </a:lnTo>
                  <a:lnTo>
                    <a:pt x="571449" y="1270012"/>
                  </a:lnTo>
                  <a:lnTo>
                    <a:pt x="561530" y="1257300"/>
                  </a:lnTo>
                  <a:lnTo>
                    <a:pt x="569620" y="1244600"/>
                  </a:lnTo>
                  <a:lnTo>
                    <a:pt x="583996" y="1270012"/>
                  </a:lnTo>
                  <a:lnTo>
                    <a:pt x="583996" y="1231900"/>
                  </a:lnTo>
                  <a:lnTo>
                    <a:pt x="579069" y="1231900"/>
                  </a:lnTo>
                  <a:lnTo>
                    <a:pt x="577608" y="1219200"/>
                  </a:lnTo>
                  <a:lnTo>
                    <a:pt x="576262" y="1207427"/>
                  </a:lnTo>
                  <a:lnTo>
                    <a:pt x="576160" y="1206500"/>
                  </a:lnTo>
                  <a:lnTo>
                    <a:pt x="589051" y="1206500"/>
                  </a:lnTo>
                  <a:lnTo>
                    <a:pt x="593369" y="1231900"/>
                  </a:lnTo>
                  <a:lnTo>
                    <a:pt x="593369" y="1174534"/>
                  </a:lnTo>
                  <a:lnTo>
                    <a:pt x="545592" y="1172908"/>
                  </a:lnTo>
                  <a:lnTo>
                    <a:pt x="545592" y="1231900"/>
                  </a:lnTo>
                  <a:lnTo>
                    <a:pt x="527164" y="1244600"/>
                  </a:lnTo>
                  <a:lnTo>
                    <a:pt x="507593" y="1231900"/>
                  </a:lnTo>
                  <a:lnTo>
                    <a:pt x="506260" y="1219200"/>
                  </a:lnTo>
                  <a:lnTo>
                    <a:pt x="536257" y="1219200"/>
                  </a:lnTo>
                  <a:lnTo>
                    <a:pt x="545592" y="1231900"/>
                  </a:lnTo>
                  <a:lnTo>
                    <a:pt x="545592" y="1172908"/>
                  </a:lnTo>
                  <a:lnTo>
                    <a:pt x="539369" y="1172692"/>
                  </a:lnTo>
                  <a:lnTo>
                    <a:pt x="539369" y="1206500"/>
                  </a:lnTo>
                  <a:lnTo>
                    <a:pt x="533717" y="1206500"/>
                  </a:lnTo>
                  <a:lnTo>
                    <a:pt x="535978" y="1193863"/>
                  </a:lnTo>
                  <a:lnTo>
                    <a:pt x="538251" y="1181100"/>
                  </a:lnTo>
                  <a:lnTo>
                    <a:pt x="539369" y="1206500"/>
                  </a:lnTo>
                  <a:lnTo>
                    <a:pt x="539369" y="1172692"/>
                  </a:lnTo>
                  <a:lnTo>
                    <a:pt x="527748" y="1172298"/>
                  </a:lnTo>
                  <a:lnTo>
                    <a:pt x="527748" y="1193863"/>
                  </a:lnTo>
                  <a:lnTo>
                    <a:pt x="526237" y="1206500"/>
                  </a:lnTo>
                  <a:lnTo>
                    <a:pt x="524700" y="1193863"/>
                  </a:lnTo>
                  <a:lnTo>
                    <a:pt x="527748" y="1193863"/>
                  </a:lnTo>
                  <a:lnTo>
                    <a:pt x="527748" y="1172298"/>
                  </a:lnTo>
                  <a:lnTo>
                    <a:pt x="504977" y="1171524"/>
                  </a:lnTo>
                  <a:lnTo>
                    <a:pt x="504977" y="1257300"/>
                  </a:lnTo>
                  <a:lnTo>
                    <a:pt x="502373" y="1270000"/>
                  </a:lnTo>
                  <a:lnTo>
                    <a:pt x="497852" y="1257300"/>
                  </a:lnTo>
                  <a:lnTo>
                    <a:pt x="496277" y="1244600"/>
                  </a:lnTo>
                  <a:lnTo>
                    <a:pt x="486613" y="1244600"/>
                  </a:lnTo>
                  <a:lnTo>
                    <a:pt x="498830" y="1206500"/>
                  </a:lnTo>
                  <a:lnTo>
                    <a:pt x="500418" y="1243584"/>
                  </a:lnTo>
                  <a:lnTo>
                    <a:pt x="500468" y="1244600"/>
                  </a:lnTo>
                  <a:lnTo>
                    <a:pt x="498475" y="1244600"/>
                  </a:lnTo>
                  <a:lnTo>
                    <a:pt x="502894" y="1257300"/>
                  </a:lnTo>
                  <a:lnTo>
                    <a:pt x="504977" y="1257300"/>
                  </a:lnTo>
                  <a:lnTo>
                    <a:pt x="504977" y="1171524"/>
                  </a:lnTo>
                  <a:lnTo>
                    <a:pt x="472313" y="1170406"/>
                  </a:lnTo>
                  <a:lnTo>
                    <a:pt x="472313" y="1193863"/>
                  </a:lnTo>
                  <a:lnTo>
                    <a:pt x="469747" y="1206931"/>
                  </a:lnTo>
                  <a:lnTo>
                    <a:pt x="469747" y="1244600"/>
                  </a:lnTo>
                  <a:lnTo>
                    <a:pt x="447090" y="1282509"/>
                  </a:lnTo>
                  <a:lnTo>
                    <a:pt x="446976" y="1282700"/>
                  </a:lnTo>
                  <a:lnTo>
                    <a:pt x="414045" y="1308100"/>
                  </a:lnTo>
                  <a:lnTo>
                    <a:pt x="380314" y="1308100"/>
                  </a:lnTo>
                  <a:lnTo>
                    <a:pt x="363004" y="1282700"/>
                  </a:lnTo>
                  <a:lnTo>
                    <a:pt x="357390" y="1270012"/>
                  </a:lnTo>
                  <a:lnTo>
                    <a:pt x="360565" y="1244600"/>
                  </a:lnTo>
                  <a:lnTo>
                    <a:pt x="366585" y="1257300"/>
                  </a:lnTo>
                  <a:lnTo>
                    <a:pt x="370992" y="1244600"/>
                  </a:lnTo>
                  <a:lnTo>
                    <a:pt x="374713" y="1257300"/>
                  </a:lnTo>
                  <a:lnTo>
                    <a:pt x="380009" y="1295400"/>
                  </a:lnTo>
                  <a:lnTo>
                    <a:pt x="401472" y="1295400"/>
                  </a:lnTo>
                  <a:lnTo>
                    <a:pt x="416344" y="1282700"/>
                  </a:lnTo>
                  <a:lnTo>
                    <a:pt x="431190" y="1270012"/>
                  </a:lnTo>
                  <a:lnTo>
                    <a:pt x="450951" y="1244600"/>
                  </a:lnTo>
                  <a:lnTo>
                    <a:pt x="469747" y="1244600"/>
                  </a:lnTo>
                  <a:lnTo>
                    <a:pt x="469747" y="1206931"/>
                  </a:lnTo>
                  <a:lnTo>
                    <a:pt x="467334" y="1219200"/>
                  </a:lnTo>
                  <a:lnTo>
                    <a:pt x="446176" y="1231900"/>
                  </a:lnTo>
                  <a:lnTo>
                    <a:pt x="441617" y="1232611"/>
                  </a:lnTo>
                  <a:lnTo>
                    <a:pt x="441617" y="1244600"/>
                  </a:lnTo>
                  <a:lnTo>
                    <a:pt x="414782" y="1282700"/>
                  </a:lnTo>
                  <a:lnTo>
                    <a:pt x="385521" y="1282700"/>
                  </a:lnTo>
                  <a:lnTo>
                    <a:pt x="384162" y="1270012"/>
                  </a:lnTo>
                  <a:lnTo>
                    <a:pt x="389864" y="1257300"/>
                  </a:lnTo>
                  <a:lnTo>
                    <a:pt x="441617" y="1244600"/>
                  </a:lnTo>
                  <a:lnTo>
                    <a:pt x="441617" y="1232611"/>
                  </a:lnTo>
                  <a:lnTo>
                    <a:pt x="364591" y="1244600"/>
                  </a:lnTo>
                  <a:lnTo>
                    <a:pt x="359181" y="1231900"/>
                  </a:lnTo>
                  <a:lnTo>
                    <a:pt x="351256" y="1244600"/>
                  </a:lnTo>
                  <a:lnTo>
                    <a:pt x="335483" y="1231900"/>
                  </a:lnTo>
                  <a:lnTo>
                    <a:pt x="325183" y="1231900"/>
                  </a:lnTo>
                  <a:lnTo>
                    <a:pt x="328396" y="1219200"/>
                  </a:lnTo>
                  <a:lnTo>
                    <a:pt x="369049" y="1219200"/>
                  </a:lnTo>
                  <a:lnTo>
                    <a:pt x="371170" y="1206500"/>
                  </a:lnTo>
                  <a:lnTo>
                    <a:pt x="375424" y="1181100"/>
                  </a:lnTo>
                  <a:lnTo>
                    <a:pt x="377520" y="1168514"/>
                  </a:lnTo>
                  <a:lnTo>
                    <a:pt x="376478" y="1166101"/>
                  </a:lnTo>
                  <a:lnTo>
                    <a:pt x="371627" y="1155700"/>
                  </a:lnTo>
                  <a:lnTo>
                    <a:pt x="367741" y="1155700"/>
                  </a:lnTo>
                  <a:lnTo>
                    <a:pt x="367741" y="1193863"/>
                  </a:lnTo>
                  <a:lnTo>
                    <a:pt x="361683" y="1193863"/>
                  </a:lnTo>
                  <a:lnTo>
                    <a:pt x="358305" y="1181100"/>
                  </a:lnTo>
                  <a:lnTo>
                    <a:pt x="367741" y="1193863"/>
                  </a:lnTo>
                  <a:lnTo>
                    <a:pt x="367741" y="1155700"/>
                  </a:lnTo>
                  <a:lnTo>
                    <a:pt x="356349" y="1155700"/>
                  </a:lnTo>
                  <a:lnTo>
                    <a:pt x="356349" y="1206500"/>
                  </a:lnTo>
                  <a:lnTo>
                    <a:pt x="348068" y="1193863"/>
                  </a:lnTo>
                  <a:lnTo>
                    <a:pt x="355320" y="1193863"/>
                  </a:lnTo>
                  <a:lnTo>
                    <a:pt x="356349" y="1206500"/>
                  </a:lnTo>
                  <a:lnTo>
                    <a:pt x="356349" y="1155700"/>
                  </a:lnTo>
                  <a:lnTo>
                    <a:pt x="352818" y="1155700"/>
                  </a:lnTo>
                  <a:lnTo>
                    <a:pt x="325234" y="1193812"/>
                  </a:lnTo>
                  <a:lnTo>
                    <a:pt x="318897" y="1181100"/>
                  </a:lnTo>
                  <a:lnTo>
                    <a:pt x="326872" y="1168514"/>
                  </a:lnTo>
                  <a:lnTo>
                    <a:pt x="343065" y="1143000"/>
                  </a:lnTo>
                  <a:lnTo>
                    <a:pt x="367499" y="1130300"/>
                  </a:lnTo>
                  <a:lnTo>
                    <a:pt x="356616" y="1130300"/>
                  </a:lnTo>
                  <a:lnTo>
                    <a:pt x="353263" y="1092200"/>
                  </a:lnTo>
                  <a:lnTo>
                    <a:pt x="350202" y="1092200"/>
                  </a:lnTo>
                  <a:lnTo>
                    <a:pt x="348602" y="1128903"/>
                  </a:lnTo>
                  <a:lnTo>
                    <a:pt x="348538" y="1130300"/>
                  </a:lnTo>
                  <a:lnTo>
                    <a:pt x="345465" y="1130300"/>
                  </a:lnTo>
                  <a:lnTo>
                    <a:pt x="342633" y="1092200"/>
                  </a:lnTo>
                  <a:lnTo>
                    <a:pt x="341706" y="1143000"/>
                  </a:lnTo>
                  <a:lnTo>
                    <a:pt x="336524" y="1143000"/>
                  </a:lnTo>
                  <a:lnTo>
                    <a:pt x="333171" y="1117600"/>
                  </a:lnTo>
                  <a:lnTo>
                    <a:pt x="331495" y="1104900"/>
                  </a:lnTo>
                  <a:lnTo>
                    <a:pt x="335076" y="1092200"/>
                  </a:lnTo>
                  <a:lnTo>
                    <a:pt x="338531" y="1079906"/>
                  </a:lnTo>
                  <a:lnTo>
                    <a:pt x="338645" y="1079525"/>
                  </a:lnTo>
                  <a:lnTo>
                    <a:pt x="361607" y="1066800"/>
                  </a:lnTo>
                  <a:lnTo>
                    <a:pt x="364045" y="1117600"/>
                  </a:lnTo>
                  <a:lnTo>
                    <a:pt x="368744" y="1117600"/>
                  </a:lnTo>
                  <a:lnTo>
                    <a:pt x="368757" y="1130300"/>
                  </a:lnTo>
                  <a:lnTo>
                    <a:pt x="367499" y="1130300"/>
                  </a:lnTo>
                  <a:lnTo>
                    <a:pt x="386067" y="1143000"/>
                  </a:lnTo>
                  <a:lnTo>
                    <a:pt x="392239" y="1166101"/>
                  </a:lnTo>
                  <a:lnTo>
                    <a:pt x="392811" y="1168514"/>
                  </a:lnTo>
                  <a:lnTo>
                    <a:pt x="381228" y="1219200"/>
                  </a:lnTo>
                  <a:lnTo>
                    <a:pt x="398513" y="1219200"/>
                  </a:lnTo>
                  <a:lnTo>
                    <a:pt x="398449" y="1206500"/>
                  </a:lnTo>
                  <a:lnTo>
                    <a:pt x="401294" y="1206500"/>
                  </a:lnTo>
                  <a:lnTo>
                    <a:pt x="403174" y="1219200"/>
                  </a:lnTo>
                  <a:lnTo>
                    <a:pt x="427202" y="1219200"/>
                  </a:lnTo>
                  <a:lnTo>
                    <a:pt x="444182" y="1206500"/>
                  </a:lnTo>
                  <a:lnTo>
                    <a:pt x="449872" y="1193863"/>
                  </a:lnTo>
                  <a:lnTo>
                    <a:pt x="472313" y="1193863"/>
                  </a:lnTo>
                  <a:lnTo>
                    <a:pt x="472313" y="1170406"/>
                  </a:lnTo>
                  <a:lnTo>
                    <a:pt x="417156" y="1168514"/>
                  </a:lnTo>
                  <a:lnTo>
                    <a:pt x="413575" y="1168514"/>
                  </a:lnTo>
                  <a:lnTo>
                    <a:pt x="411441" y="1143000"/>
                  </a:lnTo>
                  <a:lnTo>
                    <a:pt x="408241" y="1104900"/>
                  </a:lnTo>
                  <a:lnTo>
                    <a:pt x="407174" y="1104900"/>
                  </a:lnTo>
                  <a:lnTo>
                    <a:pt x="406806" y="1079906"/>
                  </a:lnTo>
                  <a:lnTo>
                    <a:pt x="406806" y="1079525"/>
                  </a:lnTo>
                  <a:lnTo>
                    <a:pt x="406234" y="1041844"/>
                  </a:lnTo>
                  <a:lnTo>
                    <a:pt x="406234" y="1041400"/>
                  </a:lnTo>
                  <a:lnTo>
                    <a:pt x="405650" y="1028700"/>
                  </a:lnTo>
                  <a:lnTo>
                    <a:pt x="462622" y="1028700"/>
                  </a:lnTo>
                  <a:lnTo>
                    <a:pt x="466115" y="1003300"/>
                  </a:lnTo>
                  <a:lnTo>
                    <a:pt x="455117" y="1003300"/>
                  </a:lnTo>
                  <a:lnTo>
                    <a:pt x="455307" y="1016000"/>
                  </a:lnTo>
                  <a:lnTo>
                    <a:pt x="450773" y="1016000"/>
                  </a:lnTo>
                  <a:lnTo>
                    <a:pt x="455117" y="1003300"/>
                  </a:lnTo>
                  <a:lnTo>
                    <a:pt x="449745" y="1003300"/>
                  </a:lnTo>
                  <a:lnTo>
                    <a:pt x="431215" y="1016000"/>
                  </a:lnTo>
                  <a:lnTo>
                    <a:pt x="425970" y="1006373"/>
                  </a:lnTo>
                  <a:lnTo>
                    <a:pt x="425970" y="1016000"/>
                  </a:lnTo>
                  <a:lnTo>
                    <a:pt x="407974" y="1003300"/>
                  </a:lnTo>
                  <a:lnTo>
                    <a:pt x="402844" y="1016000"/>
                  </a:lnTo>
                  <a:lnTo>
                    <a:pt x="399605" y="1016000"/>
                  </a:lnTo>
                  <a:lnTo>
                    <a:pt x="403974" y="1003300"/>
                  </a:lnTo>
                  <a:lnTo>
                    <a:pt x="408990" y="990600"/>
                  </a:lnTo>
                  <a:lnTo>
                    <a:pt x="398919" y="977900"/>
                  </a:lnTo>
                  <a:lnTo>
                    <a:pt x="404291" y="977900"/>
                  </a:lnTo>
                  <a:lnTo>
                    <a:pt x="425970" y="1016000"/>
                  </a:lnTo>
                  <a:lnTo>
                    <a:pt x="425970" y="1006373"/>
                  </a:lnTo>
                  <a:lnTo>
                    <a:pt x="410464" y="977900"/>
                  </a:lnTo>
                  <a:lnTo>
                    <a:pt x="415061" y="965200"/>
                  </a:lnTo>
                  <a:lnTo>
                    <a:pt x="433247" y="1003300"/>
                  </a:lnTo>
                  <a:lnTo>
                    <a:pt x="440169" y="1003300"/>
                  </a:lnTo>
                  <a:lnTo>
                    <a:pt x="408838" y="939800"/>
                  </a:lnTo>
                  <a:lnTo>
                    <a:pt x="412165" y="939800"/>
                  </a:lnTo>
                  <a:lnTo>
                    <a:pt x="436118" y="927100"/>
                  </a:lnTo>
                  <a:lnTo>
                    <a:pt x="432676" y="927100"/>
                  </a:lnTo>
                  <a:lnTo>
                    <a:pt x="435749" y="914400"/>
                  </a:lnTo>
                  <a:lnTo>
                    <a:pt x="449275" y="914400"/>
                  </a:lnTo>
                  <a:lnTo>
                    <a:pt x="478688" y="965200"/>
                  </a:lnTo>
                  <a:lnTo>
                    <a:pt x="447509" y="901700"/>
                  </a:lnTo>
                  <a:lnTo>
                    <a:pt x="450303" y="889050"/>
                  </a:lnTo>
                  <a:lnTo>
                    <a:pt x="453110" y="876300"/>
                  </a:lnTo>
                  <a:lnTo>
                    <a:pt x="475881" y="876300"/>
                  </a:lnTo>
                  <a:lnTo>
                    <a:pt x="492302" y="901700"/>
                  </a:lnTo>
                  <a:lnTo>
                    <a:pt x="486054" y="914400"/>
                  </a:lnTo>
                  <a:lnTo>
                    <a:pt x="467106" y="889050"/>
                  </a:lnTo>
                  <a:lnTo>
                    <a:pt x="468452" y="892568"/>
                  </a:lnTo>
                  <a:lnTo>
                    <a:pt x="481787" y="927100"/>
                  </a:lnTo>
                  <a:lnTo>
                    <a:pt x="470687" y="927100"/>
                  </a:lnTo>
                  <a:lnTo>
                    <a:pt x="471297" y="938060"/>
                  </a:lnTo>
                  <a:lnTo>
                    <a:pt x="471398" y="939800"/>
                  </a:lnTo>
                  <a:lnTo>
                    <a:pt x="484809" y="952500"/>
                  </a:lnTo>
                  <a:lnTo>
                    <a:pt x="485940" y="965200"/>
                  </a:lnTo>
                  <a:lnTo>
                    <a:pt x="508431" y="965200"/>
                  </a:lnTo>
                  <a:lnTo>
                    <a:pt x="537235" y="1016000"/>
                  </a:lnTo>
                  <a:lnTo>
                    <a:pt x="524154" y="1016000"/>
                  </a:lnTo>
                  <a:lnTo>
                    <a:pt x="499960" y="977900"/>
                  </a:lnTo>
                  <a:lnTo>
                    <a:pt x="498297" y="977900"/>
                  </a:lnTo>
                  <a:lnTo>
                    <a:pt x="514870" y="1016000"/>
                  </a:lnTo>
                  <a:lnTo>
                    <a:pt x="496163" y="1016000"/>
                  </a:lnTo>
                  <a:lnTo>
                    <a:pt x="488378" y="1003300"/>
                  </a:lnTo>
                  <a:lnTo>
                    <a:pt x="474675" y="1003300"/>
                  </a:lnTo>
                  <a:lnTo>
                    <a:pt x="475132" y="1016000"/>
                  </a:lnTo>
                  <a:lnTo>
                    <a:pt x="488416" y="1016000"/>
                  </a:lnTo>
                  <a:lnTo>
                    <a:pt x="469328" y="1028700"/>
                  </a:lnTo>
                  <a:lnTo>
                    <a:pt x="549833" y="1028700"/>
                  </a:lnTo>
                  <a:lnTo>
                    <a:pt x="551827" y="1041400"/>
                  </a:lnTo>
                  <a:lnTo>
                    <a:pt x="556260" y="1041400"/>
                  </a:lnTo>
                  <a:lnTo>
                    <a:pt x="555320" y="1079525"/>
                  </a:lnTo>
                  <a:lnTo>
                    <a:pt x="551802" y="1079525"/>
                  </a:lnTo>
                  <a:lnTo>
                    <a:pt x="559485" y="1089050"/>
                  </a:lnTo>
                  <a:lnTo>
                    <a:pt x="557377" y="1079906"/>
                  </a:lnTo>
                  <a:lnTo>
                    <a:pt x="557288" y="1079525"/>
                  </a:lnTo>
                  <a:lnTo>
                    <a:pt x="565467" y="1066800"/>
                  </a:lnTo>
                  <a:lnTo>
                    <a:pt x="664438" y="1079525"/>
                  </a:lnTo>
                  <a:lnTo>
                    <a:pt x="664273" y="1079525"/>
                  </a:lnTo>
                  <a:lnTo>
                    <a:pt x="662736" y="1092200"/>
                  </a:lnTo>
                  <a:lnTo>
                    <a:pt x="659612" y="1079906"/>
                  </a:lnTo>
                  <a:lnTo>
                    <a:pt x="659523" y="1079525"/>
                  </a:lnTo>
                  <a:lnTo>
                    <a:pt x="572973" y="1079525"/>
                  </a:lnTo>
                  <a:lnTo>
                    <a:pt x="572973" y="1092200"/>
                  </a:lnTo>
                  <a:lnTo>
                    <a:pt x="566039" y="1092200"/>
                  </a:lnTo>
                  <a:lnTo>
                    <a:pt x="659511" y="1104900"/>
                  </a:lnTo>
                  <a:lnTo>
                    <a:pt x="661898" y="1117600"/>
                  </a:lnTo>
                  <a:lnTo>
                    <a:pt x="660615" y="1117600"/>
                  </a:lnTo>
                  <a:lnTo>
                    <a:pt x="657644" y="1130300"/>
                  </a:lnTo>
                  <a:lnTo>
                    <a:pt x="648436" y="1143000"/>
                  </a:lnTo>
                  <a:lnTo>
                    <a:pt x="653834" y="1143000"/>
                  </a:lnTo>
                  <a:lnTo>
                    <a:pt x="665607" y="1130300"/>
                  </a:lnTo>
                  <a:lnTo>
                    <a:pt x="666038" y="1150696"/>
                  </a:lnTo>
                  <a:lnTo>
                    <a:pt x="666140" y="1155700"/>
                  </a:lnTo>
                  <a:lnTo>
                    <a:pt x="670471" y="1155700"/>
                  </a:lnTo>
                  <a:lnTo>
                    <a:pt x="669213" y="1130300"/>
                  </a:lnTo>
                  <a:lnTo>
                    <a:pt x="675741" y="1130300"/>
                  </a:lnTo>
                  <a:lnTo>
                    <a:pt x="676859" y="1155700"/>
                  </a:lnTo>
                  <a:lnTo>
                    <a:pt x="681494" y="1130300"/>
                  </a:lnTo>
                  <a:lnTo>
                    <a:pt x="683818" y="1117600"/>
                  </a:lnTo>
                  <a:lnTo>
                    <a:pt x="669518" y="1117600"/>
                  </a:lnTo>
                  <a:lnTo>
                    <a:pt x="663905" y="1104900"/>
                  </a:lnTo>
                  <a:lnTo>
                    <a:pt x="669683" y="1079906"/>
                  </a:lnTo>
                  <a:lnTo>
                    <a:pt x="669772" y="1079525"/>
                  </a:lnTo>
                  <a:lnTo>
                    <a:pt x="664832" y="1079525"/>
                  </a:lnTo>
                  <a:lnTo>
                    <a:pt x="679970" y="1066800"/>
                  </a:lnTo>
                  <a:lnTo>
                    <a:pt x="686498" y="1066800"/>
                  </a:lnTo>
                  <a:lnTo>
                    <a:pt x="686371" y="1079525"/>
                  </a:lnTo>
                  <a:lnTo>
                    <a:pt x="686244" y="1092200"/>
                  </a:lnTo>
                  <a:lnTo>
                    <a:pt x="686117" y="1104900"/>
                  </a:lnTo>
                  <a:lnTo>
                    <a:pt x="685990" y="1117600"/>
                  </a:lnTo>
                  <a:lnTo>
                    <a:pt x="683818" y="1117600"/>
                  </a:lnTo>
                  <a:lnTo>
                    <a:pt x="688746" y="1130300"/>
                  </a:lnTo>
                  <a:lnTo>
                    <a:pt x="688314" y="1150696"/>
                  </a:lnTo>
                  <a:lnTo>
                    <a:pt x="688200" y="1155700"/>
                  </a:lnTo>
                  <a:lnTo>
                    <a:pt x="680085" y="1168514"/>
                  </a:lnTo>
                  <a:lnTo>
                    <a:pt x="687717" y="1168514"/>
                  </a:lnTo>
                  <a:lnTo>
                    <a:pt x="694867" y="1117600"/>
                  </a:lnTo>
                  <a:lnTo>
                    <a:pt x="700290" y="1130300"/>
                  </a:lnTo>
                  <a:lnTo>
                    <a:pt x="699922" y="1150696"/>
                  </a:lnTo>
                  <a:lnTo>
                    <a:pt x="699820" y="1155700"/>
                  </a:lnTo>
                  <a:lnTo>
                    <a:pt x="703999" y="1155700"/>
                  </a:lnTo>
                  <a:lnTo>
                    <a:pt x="707021" y="1117600"/>
                  </a:lnTo>
                  <a:lnTo>
                    <a:pt x="709891" y="1130300"/>
                  </a:lnTo>
                  <a:lnTo>
                    <a:pt x="715073" y="1130300"/>
                  </a:lnTo>
                  <a:lnTo>
                    <a:pt x="713994" y="1155700"/>
                  </a:lnTo>
                  <a:lnTo>
                    <a:pt x="723201" y="1168514"/>
                  </a:lnTo>
                  <a:lnTo>
                    <a:pt x="729881" y="1168514"/>
                  </a:lnTo>
                  <a:lnTo>
                    <a:pt x="732510" y="1155700"/>
                  </a:lnTo>
                  <a:lnTo>
                    <a:pt x="737730" y="1130300"/>
                  </a:lnTo>
                  <a:lnTo>
                    <a:pt x="739076" y="1166101"/>
                  </a:lnTo>
                  <a:lnTo>
                    <a:pt x="739178" y="1168514"/>
                  </a:lnTo>
                  <a:lnTo>
                    <a:pt x="744435" y="1168514"/>
                  </a:lnTo>
                  <a:lnTo>
                    <a:pt x="744499" y="1117600"/>
                  </a:lnTo>
                  <a:lnTo>
                    <a:pt x="737387" y="1117600"/>
                  </a:lnTo>
                  <a:lnTo>
                    <a:pt x="740968" y="1104900"/>
                  </a:lnTo>
                  <a:lnTo>
                    <a:pt x="727075" y="1104900"/>
                  </a:lnTo>
                  <a:lnTo>
                    <a:pt x="727075" y="1155700"/>
                  </a:lnTo>
                  <a:lnTo>
                    <a:pt x="718756" y="1155700"/>
                  </a:lnTo>
                  <a:lnTo>
                    <a:pt x="725652" y="1130300"/>
                  </a:lnTo>
                  <a:lnTo>
                    <a:pt x="727075" y="1155700"/>
                  </a:lnTo>
                  <a:lnTo>
                    <a:pt x="727075" y="1104900"/>
                  </a:lnTo>
                  <a:lnTo>
                    <a:pt x="693928" y="1104900"/>
                  </a:lnTo>
                  <a:lnTo>
                    <a:pt x="694093" y="1092200"/>
                  </a:lnTo>
                  <a:lnTo>
                    <a:pt x="694131" y="1089050"/>
                  </a:lnTo>
                  <a:lnTo>
                    <a:pt x="694258" y="1079525"/>
                  </a:lnTo>
                  <a:lnTo>
                    <a:pt x="816368" y="1079525"/>
                  </a:lnTo>
                  <a:lnTo>
                    <a:pt x="816533" y="1079525"/>
                  </a:lnTo>
                  <a:lnTo>
                    <a:pt x="1006309" y="1079525"/>
                  </a:lnTo>
                  <a:lnTo>
                    <a:pt x="1007960" y="1104900"/>
                  </a:lnTo>
                  <a:lnTo>
                    <a:pt x="1007960" y="980922"/>
                  </a:lnTo>
                  <a:lnTo>
                    <a:pt x="1005916" y="980147"/>
                  </a:lnTo>
                  <a:lnTo>
                    <a:pt x="1005916" y="1066800"/>
                  </a:lnTo>
                  <a:lnTo>
                    <a:pt x="998232" y="1066800"/>
                  </a:lnTo>
                  <a:lnTo>
                    <a:pt x="995159" y="1054100"/>
                  </a:lnTo>
                  <a:lnTo>
                    <a:pt x="989012" y="1028700"/>
                  </a:lnTo>
                  <a:lnTo>
                    <a:pt x="994486" y="1028700"/>
                  </a:lnTo>
                  <a:lnTo>
                    <a:pt x="1005916" y="1066800"/>
                  </a:lnTo>
                  <a:lnTo>
                    <a:pt x="1005916" y="980147"/>
                  </a:lnTo>
                  <a:lnTo>
                    <a:pt x="1005395" y="979944"/>
                  </a:lnTo>
                  <a:lnTo>
                    <a:pt x="1005395" y="1003300"/>
                  </a:lnTo>
                  <a:lnTo>
                    <a:pt x="1002144" y="1016000"/>
                  </a:lnTo>
                  <a:lnTo>
                    <a:pt x="991031" y="1016000"/>
                  </a:lnTo>
                  <a:lnTo>
                    <a:pt x="990358" y="1003300"/>
                  </a:lnTo>
                  <a:lnTo>
                    <a:pt x="1005395" y="1003300"/>
                  </a:lnTo>
                  <a:lnTo>
                    <a:pt x="1005395" y="979944"/>
                  </a:lnTo>
                  <a:lnTo>
                    <a:pt x="999998" y="977900"/>
                  </a:lnTo>
                  <a:lnTo>
                    <a:pt x="986853" y="966152"/>
                  </a:lnTo>
                  <a:lnTo>
                    <a:pt x="983513" y="977900"/>
                  </a:lnTo>
                  <a:lnTo>
                    <a:pt x="982484" y="977900"/>
                  </a:lnTo>
                  <a:lnTo>
                    <a:pt x="982484" y="1066800"/>
                  </a:lnTo>
                  <a:lnTo>
                    <a:pt x="976655" y="1066800"/>
                  </a:lnTo>
                  <a:lnTo>
                    <a:pt x="979411" y="1054100"/>
                  </a:lnTo>
                  <a:lnTo>
                    <a:pt x="982484" y="1066800"/>
                  </a:lnTo>
                  <a:lnTo>
                    <a:pt x="982484" y="977900"/>
                  </a:lnTo>
                  <a:lnTo>
                    <a:pt x="980821" y="977900"/>
                  </a:lnTo>
                  <a:lnTo>
                    <a:pt x="980821" y="990600"/>
                  </a:lnTo>
                  <a:lnTo>
                    <a:pt x="980147" y="990600"/>
                  </a:lnTo>
                  <a:lnTo>
                    <a:pt x="974166" y="1009535"/>
                  </a:lnTo>
                  <a:lnTo>
                    <a:pt x="974166" y="1028700"/>
                  </a:lnTo>
                  <a:lnTo>
                    <a:pt x="967498" y="1066800"/>
                  </a:lnTo>
                  <a:lnTo>
                    <a:pt x="936790" y="1066800"/>
                  </a:lnTo>
                  <a:lnTo>
                    <a:pt x="942606" y="1054100"/>
                  </a:lnTo>
                  <a:lnTo>
                    <a:pt x="948423" y="1041400"/>
                  </a:lnTo>
                  <a:lnTo>
                    <a:pt x="954239" y="1028700"/>
                  </a:lnTo>
                  <a:lnTo>
                    <a:pt x="963714" y="1016000"/>
                  </a:lnTo>
                  <a:lnTo>
                    <a:pt x="974166" y="1028700"/>
                  </a:lnTo>
                  <a:lnTo>
                    <a:pt x="974166" y="1009535"/>
                  </a:lnTo>
                  <a:lnTo>
                    <a:pt x="972121" y="1016000"/>
                  </a:lnTo>
                  <a:lnTo>
                    <a:pt x="949477" y="1003300"/>
                  </a:lnTo>
                  <a:lnTo>
                    <a:pt x="924026" y="1035862"/>
                  </a:lnTo>
                  <a:lnTo>
                    <a:pt x="924026" y="1054100"/>
                  </a:lnTo>
                  <a:lnTo>
                    <a:pt x="918387" y="1063193"/>
                  </a:lnTo>
                  <a:lnTo>
                    <a:pt x="921981" y="1054100"/>
                  </a:lnTo>
                  <a:lnTo>
                    <a:pt x="924026" y="1054100"/>
                  </a:lnTo>
                  <a:lnTo>
                    <a:pt x="924026" y="1035862"/>
                  </a:lnTo>
                  <a:lnTo>
                    <a:pt x="919695" y="1041400"/>
                  </a:lnTo>
                  <a:lnTo>
                    <a:pt x="917702" y="1038948"/>
                  </a:lnTo>
                  <a:lnTo>
                    <a:pt x="917702" y="1041400"/>
                  </a:lnTo>
                  <a:lnTo>
                    <a:pt x="914171" y="1054100"/>
                  </a:lnTo>
                  <a:lnTo>
                    <a:pt x="916749" y="1065834"/>
                  </a:lnTo>
                  <a:lnTo>
                    <a:pt x="916152" y="1066800"/>
                  </a:lnTo>
                  <a:lnTo>
                    <a:pt x="897877" y="1066800"/>
                  </a:lnTo>
                  <a:lnTo>
                    <a:pt x="897280" y="1041844"/>
                  </a:lnTo>
                  <a:lnTo>
                    <a:pt x="897267" y="1041400"/>
                  </a:lnTo>
                  <a:lnTo>
                    <a:pt x="888238" y="1041400"/>
                  </a:lnTo>
                  <a:lnTo>
                    <a:pt x="888238" y="1054100"/>
                  </a:lnTo>
                  <a:lnTo>
                    <a:pt x="883450" y="1066800"/>
                  </a:lnTo>
                  <a:lnTo>
                    <a:pt x="881011" y="1054100"/>
                  </a:lnTo>
                  <a:lnTo>
                    <a:pt x="885329" y="1041844"/>
                  </a:lnTo>
                  <a:lnTo>
                    <a:pt x="885367" y="1041704"/>
                  </a:lnTo>
                  <a:lnTo>
                    <a:pt x="885482" y="1041400"/>
                  </a:lnTo>
                  <a:lnTo>
                    <a:pt x="888238" y="1054100"/>
                  </a:lnTo>
                  <a:lnTo>
                    <a:pt x="888238" y="1041400"/>
                  </a:lnTo>
                  <a:lnTo>
                    <a:pt x="887818" y="1041400"/>
                  </a:lnTo>
                  <a:lnTo>
                    <a:pt x="888746" y="1028700"/>
                  </a:lnTo>
                  <a:lnTo>
                    <a:pt x="896454" y="1028700"/>
                  </a:lnTo>
                  <a:lnTo>
                    <a:pt x="917702" y="1041400"/>
                  </a:lnTo>
                  <a:lnTo>
                    <a:pt x="917702" y="1038948"/>
                  </a:lnTo>
                  <a:lnTo>
                    <a:pt x="899096" y="1016000"/>
                  </a:lnTo>
                  <a:lnTo>
                    <a:pt x="888784" y="1003300"/>
                  </a:lnTo>
                  <a:lnTo>
                    <a:pt x="880338" y="1013993"/>
                  </a:lnTo>
                  <a:lnTo>
                    <a:pt x="880338" y="1066800"/>
                  </a:lnTo>
                  <a:lnTo>
                    <a:pt x="876249" y="1066800"/>
                  </a:lnTo>
                  <a:lnTo>
                    <a:pt x="874001" y="1054100"/>
                  </a:lnTo>
                  <a:lnTo>
                    <a:pt x="877735" y="1054100"/>
                  </a:lnTo>
                  <a:lnTo>
                    <a:pt x="880338" y="1066800"/>
                  </a:lnTo>
                  <a:lnTo>
                    <a:pt x="880338" y="1013993"/>
                  </a:lnTo>
                  <a:lnTo>
                    <a:pt x="878751" y="1016000"/>
                  </a:lnTo>
                  <a:lnTo>
                    <a:pt x="875144" y="1016000"/>
                  </a:lnTo>
                  <a:lnTo>
                    <a:pt x="854036" y="990600"/>
                  </a:lnTo>
                  <a:lnTo>
                    <a:pt x="874496" y="1028700"/>
                  </a:lnTo>
                  <a:lnTo>
                    <a:pt x="870419" y="1028700"/>
                  </a:lnTo>
                  <a:lnTo>
                    <a:pt x="870419" y="1066800"/>
                  </a:lnTo>
                  <a:lnTo>
                    <a:pt x="868184" y="1079500"/>
                  </a:lnTo>
                  <a:lnTo>
                    <a:pt x="860247" y="1066800"/>
                  </a:lnTo>
                  <a:lnTo>
                    <a:pt x="862241" y="1041844"/>
                  </a:lnTo>
                  <a:lnTo>
                    <a:pt x="862266" y="1041400"/>
                  </a:lnTo>
                  <a:lnTo>
                    <a:pt x="868248" y="1041400"/>
                  </a:lnTo>
                  <a:lnTo>
                    <a:pt x="870331" y="1065834"/>
                  </a:lnTo>
                  <a:lnTo>
                    <a:pt x="870419" y="1066800"/>
                  </a:lnTo>
                  <a:lnTo>
                    <a:pt x="870419" y="1028700"/>
                  </a:lnTo>
                  <a:lnTo>
                    <a:pt x="867194" y="1028700"/>
                  </a:lnTo>
                  <a:lnTo>
                    <a:pt x="856703" y="1019111"/>
                  </a:lnTo>
                  <a:lnTo>
                    <a:pt x="856703" y="1041400"/>
                  </a:lnTo>
                  <a:lnTo>
                    <a:pt x="856119" y="1041704"/>
                  </a:lnTo>
                  <a:lnTo>
                    <a:pt x="853414" y="1079487"/>
                  </a:lnTo>
                  <a:lnTo>
                    <a:pt x="850950" y="1066800"/>
                  </a:lnTo>
                  <a:lnTo>
                    <a:pt x="848487" y="1054100"/>
                  </a:lnTo>
                  <a:lnTo>
                    <a:pt x="855878" y="1041844"/>
                  </a:lnTo>
                  <a:lnTo>
                    <a:pt x="836777" y="1052029"/>
                  </a:lnTo>
                  <a:lnTo>
                    <a:pt x="836777" y="1066800"/>
                  </a:lnTo>
                  <a:lnTo>
                    <a:pt x="832243" y="1066800"/>
                  </a:lnTo>
                  <a:lnTo>
                    <a:pt x="835647" y="1054100"/>
                  </a:lnTo>
                  <a:lnTo>
                    <a:pt x="836688" y="1065834"/>
                  </a:lnTo>
                  <a:lnTo>
                    <a:pt x="836777" y="1066800"/>
                  </a:lnTo>
                  <a:lnTo>
                    <a:pt x="836777" y="1052029"/>
                  </a:lnTo>
                  <a:lnTo>
                    <a:pt x="832891" y="1054100"/>
                  </a:lnTo>
                  <a:lnTo>
                    <a:pt x="824153" y="1054100"/>
                  </a:lnTo>
                  <a:lnTo>
                    <a:pt x="824928" y="1041844"/>
                  </a:lnTo>
                  <a:lnTo>
                    <a:pt x="824953" y="1041400"/>
                  </a:lnTo>
                  <a:lnTo>
                    <a:pt x="840232" y="1016000"/>
                  </a:lnTo>
                  <a:lnTo>
                    <a:pt x="856703" y="1041400"/>
                  </a:lnTo>
                  <a:lnTo>
                    <a:pt x="856703" y="1019111"/>
                  </a:lnTo>
                  <a:lnTo>
                    <a:pt x="853300" y="1016000"/>
                  </a:lnTo>
                  <a:lnTo>
                    <a:pt x="839406" y="1003300"/>
                  </a:lnTo>
                  <a:lnTo>
                    <a:pt x="816356" y="1036510"/>
                  </a:lnTo>
                  <a:lnTo>
                    <a:pt x="816356" y="1079512"/>
                  </a:lnTo>
                  <a:lnTo>
                    <a:pt x="719785" y="1066800"/>
                  </a:lnTo>
                  <a:lnTo>
                    <a:pt x="712787" y="1041844"/>
                  </a:lnTo>
                  <a:lnTo>
                    <a:pt x="712711" y="1054100"/>
                  </a:lnTo>
                  <a:lnTo>
                    <a:pt x="713905" y="1065834"/>
                  </a:lnTo>
                  <a:lnTo>
                    <a:pt x="714006" y="1066800"/>
                  </a:lnTo>
                  <a:lnTo>
                    <a:pt x="707110" y="1066800"/>
                  </a:lnTo>
                  <a:lnTo>
                    <a:pt x="703922" y="1041844"/>
                  </a:lnTo>
                  <a:lnTo>
                    <a:pt x="702500" y="1054100"/>
                  </a:lnTo>
                  <a:lnTo>
                    <a:pt x="701217" y="1065834"/>
                  </a:lnTo>
                  <a:lnTo>
                    <a:pt x="701116" y="1066800"/>
                  </a:lnTo>
                  <a:lnTo>
                    <a:pt x="691515" y="1066800"/>
                  </a:lnTo>
                  <a:lnTo>
                    <a:pt x="685165" y="1054100"/>
                  </a:lnTo>
                  <a:lnTo>
                    <a:pt x="676630" y="1054100"/>
                  </a:lnTo>
                  <a:lnTo>
                    <a:pt x="680148" y="1028700"/>
                  </a:lnTo>
                  <a:lnTo>
                    <a:pt x="720483" y="1028700"/>
                  </a:lnTo>
                  <a:lnTo>
                    <a:pt x="717118" y="1016000"/>
                  </a:lnTo>
                  <a:lnTo>
                    <a:pt x="728535" y="1016000"/>
                  </a:lnTo>
                  <a:lnTo>
                    <a:pt x="729640" y="1028700"/>
                  </a:lnTo>
                  <a:lnTo>
                    <a:pt x="746404" y="1028700"/>
                  </a:lnTo>
                  <a:lnTo>
                    <a:pt x="749719" y="1041400"/>
                  </a:lnTo>
                  <a:lnTo>
                    <a:pt x="806615" y="1041400"/>
                  </a:lnTo>
                  <a:lnTo>
                    <a:pt x="816356" y="1079512"/>
                  </a:lnTo>
                  <a:lnTo>
                    <a:pt x="816356" y="1036510"/>
                  </a:lnTo>
                  <a:lnTo>
                    <a:pt x="812952" y="1041400"/>
                  </a:lnTo>
                  <a:lnTo>
                    <a:pt x="794092" y="1016000"/>
                  </a:lnTo>
                  <a:lnTo>
                    <a:pt x="794931" y="1003300"/>
                  </a:lnTo>
                  <a:lnTo>
                    <a:pt x="774725" y="977900"/>
                  </a:lnTo>
                  <a:lnTo>
                    <a:pt x="768527" y="965200"/>
                  </a:lnTo>
                  <a:lnTo>
                    <a:pt x="779322" y="1003300"/>
                  </a:lnTo>
                  <a:lnTo>
                    <a:pt x="753643" y="1028700"/>
                  </a:lnTo>
                  <a:lnTo>
                    <a:pt x="744588" y="990600"/>
                  </a:lnTo>
                  <a:lnTo>
                    <a:pt x="714425" y="1003300"/>
                  </a:lnTo>
                  <a:lnTo>
                    <a:pt x="712355" y="978547"/>
                  </a:lnTo>
                  <a:lnTo>
                    <a:pt x="712292" y="977900"/>
                  </a:lnTo>
                  <a:lnTo>
                    <a:pt x="743318" y="914400"/>
                  </a:lnTo>
                  <a:lnTo>
                    <a:pt x="755700" y="889050"/>
                  </a:lnTo>
                  <a:lnTo>
                    <a:pt x="761085" y="889050"/>
                  </a:lnTo>
                  <a:lnTo>
                    <a:pt x="726719" y="965200"/>
                  </a:lnTo>
                  <a:lnTo>
                    <a:pt x="731710" y="965200"/>
                  </a:lnTo>
                  <a:lnTo>
                    <a:pt x="770204" y="876300"/>
                  </a:lnTo>
                  <a:lnTo>
                    <a:pt x="774446" y="876300"/>
                  </a:lnTo>
                  <a:lnTo>
                    <a:pt x="789432" y="889050"/>
                  </a:lnTo>
                  <a:lnTo>
                    <a:pt x="806881" y="901700"/>
                  </a:lnTo>
                  <a:lnTo>
                    <a:pt x="812393" y="901700"/>
                  </a:lnTo>
                  <a:lnTo>
                    <a:pt x="821029" y="927100"/>
                  </a:lnTo>
                  <a:lnTo>
                    <a:pt x="808850" y="927100"/>
                  </a:lnTo>
                  <a:lnTo>
                    <a:pt x="808850" y="952500"/>
                  </a:lnTo>
                  <a:lnTo>
                    <a:pt x="802741" y="952500"/>
                  </a:lnTo>
                  <a:lnTo>
                    <a:pt x="801535" y="939800"/>
                  </a:lnTo>
                  <a:lnTo>
                    <a:pt x="806056" y="939800"/>
                  </a:lnTo>
                  <a:lnTo>
                    <a:pt x="808850" y="952500"/>
                  </a:lnTo>
                  <a:lnTo>
                    <a:pt x="808850" y="927100"/>
                  </a:lnTo>
                  <a:lnTo>
                    <a:pt x="795108" y="927100"/>
                  </a:lnTo>
                  <a:lnTo>
                    <a:pt x="786777" y="939800"/>
                  </a:lnTo>
                  <a:lnTo>
                    <a:pt x="774649" y="914400"/>
                  </a:lnTo>
                  <a:lnTo>
                    <a:pt x="770953" y="914400"/>
                  </a:lnTo>
                  <a:lnTo>
                    <a:pt x="792454" y="952500"/>
                  </a:lnTo>
                  <a:lnTo>
                    <a:pt x="823048" y="965200"/>
                  </a:lnTo>
                  <a:lnTo>
                    <a:pt x="824357" y="965200"/>
                  </a:lnTo>
                  <a:lnTo>
                    <a:pt x="821994" y="952500"/>
                  </a:lnTo>
                  <a:lnTo>
                    <a:pt x="819645" y="939800"/>
                  </a:lnTo>
                  <a:lnTo>
                    <a:pt x="822985" y="939800"/>
                  </a:lnTo>
                  <a:lnTo>
                    <a:pt x="824357" y="965200"/>
                  </a:lnTo>
                  <a:lnTo>
                    <a:pt x="829703" y="965200"/>
                  </a:lnTo>
                  <a:lnTo>
                    <a:pt x="832180" y="939800"/>
                  </a:lnTo>
                  <a:lnTo>
                    <a:pt x="844829" y="939800"/>
                  </a:lnTo>
                  <a:lnTo>
                    <a:pt x="844715" y="965200"/>
                  </a:lnTo>
                  <a:lnTo>
                    <a:pt x="863180" y="965200"/>
                  </a:lnTo>
                  <a:lnTo>
                    <a:pt x="860196" y="952500"/>
                  </a:lnTo>
                  <a:lnTo>
                    <a:pt x="857211" y="939800"/>
                  </a:lnTo>
                  <a:lnTo>
                    <a:pt x="861885" y="939800"/>
                  </a:lnTo>
                  <a:lnTo>
                    <a:pt x="863180" y="965200"/>
                  </a:lnTo>
                  <a:lnTo>
                    <a:pt x="877544" y="965200"/>
                  </a:lnTo>
                  <a:lnTo>
                    <a:pt x="891984" y="952500"/>
                  </a:lnTo>
                  <a:lnTo>
                    <a:pt x="895362" y="939800"/>
                  </a:lnTo>
                  <a:lnTo>
                    <a:pt x="885799" y="927100"/>
                  </a:lnTo>
                  <a:lnTo>
                    <a:pt x="884110" y="914400"/>
                  </a:lnTo>
                  <a:lnTo>
                    <a:pt x="882421" y="901700"/>
                  </a:lnTo>
                  <a:lnTo>
                    <a:pt x="923709" y="965200"/>
                  </a:lnTo>
                  <a:lnTo>
                    <a:pt x="887780" y="901700"/>
                  </a:lnTo>
                  <a:lnTo>
                    <a:pt x="935672" y="965200"/>
                  </a:lnTo>
                  <a:lnTo>
                    <a:pt x="895057" y="901700"/>
                  </a:lnTo>
                  <a:lnTo>
                    <a:pt x="896658" y="901700"/>
                  </a:lnTo>
                  <a:lnTo>
                    <a:pt x="952042" y="965200"/>
                  </a:lnTo>
                  <a:lnTo>
                    <a:pt x="953312" y="954443"/>
                  </a:lnTo>
                  <a:lnTo>
                    <a:pt x="980821" y="990600"/>
                  </a:lnTo>
                  <a:lnTo>
                    <a:pt x="980821" y="977900"/>
                  </a:lnTo>
                  <a:lnTo>
                    <a:pt x="979436" y="977900"/>
                  </a:lnTo>
                  <a:lnTo>
                    <a:pt x="940854" y="923315"/>
                  </a:lnTo>
                  <a:lnTo>
                    <a:pt x="940854" y="938060"/>
                  </a:lnTo>
                  <a:lnTo>
                    <a:pt x="908875" y="901700"/>
                  </a:lnTo>
                  <a:lnTo>
                    <a:pt x="913168" y="901700"/>
                  </a:lnTo>
                  <a:lnTo>
                    <a:pt x="940854" y="938060"/>
                  </a:lnTo>
                  <a:lnTo>
                    <a:pt x="940854" y="923315"/>
                  </a:lnTo>
                  <a:lnTo>
                    <a:pt x="925576" y="901700"/>
                  </a:lnTo>
                  <a:lnTo>
                    <a:pt x="916622" y="889050"/>
                  </a:lnTo>
                  <a:lnTo>
                    <a:pt x="920153" y="876300"/>
                  </a:lnTo>
                  <a:lnTo>
                    <a:pt x="961567" y="939800"/>
                  </a:lnTo>
                  <a:lnTo>
                    <a:pt x="928839" y="876300"/>
                  </a:lnTo>
                  <a:lnTo>
                    <a:pt x="963307" y="927100"/>
                  </a:lnTo>
                  <a:lnTo>
                    <a:pt x="965060" y="914400"/>
                  </a:lnTo>
                  <a:lnTo>
                    <a:pt x="941247" y="876300"/>
                  </a:lnTo>
                  <a:lnTo>
                    <a:pt x="966762" y="914400"/>
                  </a:lnTo>
                  <a:lnTo>
                    <a:pt x="972375" y="914400"/>
                  </a:lnTo>
                  <a:lnTo>
                    <a:pt x="945896" y="876300"/>
                  </a:lnTo>
                  <a:lnTo>
                    <a:pt x="937069" y="863600"/>
                  </a:lnTo>
                  <a:lnTo>
                    <a:pt x="980313" y="901700"/>
                  </a:lnTo>
                  <a:lnTo>
                    <a:pt x="1003046" y="927100"/>
                  </a:lnTo>
                  <a:lnTo>
                    <a:pt x="1013561" y="927100"/>
                  </a:lnTo>
                  <a:lnTo>
                    <a:pt x="1008938" y="914400"/>
                  </a:lnTo>
                  <a:lnTo>
                    <a:pt x="1016965" y="914400"/>
                  </a:lnTo>
                  <a:lnTo>
                    <a:pt x="1018527" y="927100"/>
                  </a:lnTo>
                  <a:lnTo>
                    <a:pt x="1024547" y="927100"/>
                  </a:lnTo>
                  <a:lnTo>
                    <a:pt x="1018387" y="914400"/>
                  </a:lnTo>
                  <a:lnTo>
                    <a:pt x="1025258" y="914400"/>
                  </a:lnTo>
                  <a:lnTo>
                    <a:pt x="1057846" y="939800"/>
                  </a:lnTo>
                  <a:lnTo>
                    <a:pt x="1057846" y="935075"/>
                  </a:lnTo>
                  <a:lnTo>
                    <a:pt x="1042860" y="914400"/>
                  </a:lnTo>
                  <a:lnTo>
                    <a:pt x="1033640" y="901700"/>
                  </a:lnTo>
                  <a:lnTo>
                    <a:pt x="1063269" y="876300"/>
                  </a:lnTo>
                  <a:lnTo>
                    <a:pt x="1059294" y="850900"/>
                  </a:lnTo>
                  <a:lnTo>
                    <a:pt x="1047915" y="850900"/>
                  </a:lnTo>
                  <a:lnTo>
                    <a:pt x="1047915" y="889050"/>
                  </a:lnTo>
                  <a:lnTo>
                    <a:pt x="1045311" y="889050"/>
                  </a:lnTo>
                  <a:lnTo>
                    <a:pt x="1038161" y="876300"/>
                  </a:lnTo>
                  <a:lnTo>
                    <a:pt x="1047915" y="889050"/>
                  </a:lnTo>
                  <a:lnTo>
                    <a:pt x="1047915" y="850900"/>
                  </a:lnTo>
                  <a:lnTo>
                    <a:pt x="1031036" y="850900"/>
                  </a:lnTo>
                  <a:lnTo>
                    <a:pt x="1029970" y="849782"/>
                  </a:lnTo>
                  <a:lnTo>
                    <a:pt x="1029970" y="901700"/>
                  </a:lnTo>
                  <a:lnTo>
                    <a:pt x="1022604" y="901700"/>
                  </a:lnTo>
                  <a:lnTo>
                    <a:pt x="1023277" y="892568"/>
                  </a:lnTo>
                  <a:lnTo>
                    <a:pt x="1029970" y="901700"/>
                  </a:lnTo>
                  <a:lnTo>
                    <a:pt x="1029970" y="849782"/>
                  </a:lnTo>
                  <a:lnTo>
                    <a:pt x="1029030" y="848804"/>
                  </a:lnTo>
                  <a:lnTo>
                    <a:pt x="1029030" y="850900"/>
                  </a:lnTo>
                  <a:lnTo>
                    <a:pt x="1023683" y="850900"/>
                  </a:lnTo>
                  <a:lnTo>
                    <a:pt x="1022223" y="848868"/>
                  </a:lnTo>
                  <a:lnTo>
                    <a:pt x="1022223" y="901700"/>
                  </a:lnTo>
                  <a:lnTo>
                    <a:pt x="1018171" y="901700"/>
                  </a:lnTo>
                  <a:lnTo>
                    <a:pt x="1007605" y="889050"/>
                  </a:lnTo>
                  <a:lnTo>
                    <a:pt x="1016749" y="889050"/>
                  </a:lnTo>
                  <a:lnTo>
                    <a:pt x="1022223" y="901700"/>
                  </a:lnTo>
                  <a:lnTo>
                    <a:pt x="1022223" y="848868"/>
                  </a:lnTo>
                  <a:lnTo>
                    <a:pt x="1017117" y="841743"/>
                  </a:lnTo>
                  <a:lnTo>
                    <a:pt x="1017117" y="850900"/>
                  </a:lnTo>
                  <a:lnTo>
                    <a:pt x="1014615" y="863600"/>
                  </a:lnTo>
                  <a:lnTo>
                    <a:pt x="1010805" y="858774"/>
                  </a:lnTo>
                  <a:lnTo>
                    <a:pt x="1010805" y="863600"/>
                  </a:lnTo>
                  <a:lnTo>
                    <a:pt x="1009611" y="863600"/>
                  </a:lnTo>
                  <a:lnTo>
                    <a:pt x="1007618" y="861479"/>
                  </a:lnTo>
                  <a:lnTo>
                    <a:pt x="1007618" y="876300"/>
                  </a:lnTo>
                  <a:lnTo>
                    <a:pt x="1001483" y="876300"/>
                  </a:lnTo>
                  <a:lnTo>
                    <a:pt x="1000112" y="873950"/>
                  </a:lnTo>
                  <a:lnTo>
                    <a:pt x="1000112" y="876300"/>
                  </a:lnTo>
                  <a:lnTo>
                    <a:pt x="990892" y="876300"/>
                  </a:lnTo>
                  <a:lnTo>
                    <a:pt x="986332" y="872070"/>
                  </a:lnTo>
                  <a:lnTo>
                    <a:pt x="986332" y="887653"/>
                  </a:lnTo>
                  <a:lnTo>
                    <a:pt x="981925" y="880224"/>
                  </a:lnTo>
                  <a:lnTo>
                    <a:pt x="981925" y="889000"/>
                  </a:lnTo>
                  <a:lnTo>
                    <a:pt x="962647" y="876300"/>
                  </a:lnTo>
                  <a:lnTo>
                    <a:pt x="973302" y="876300"/>
                  </a:lnTo>
                  <a:lnTo>
                    <a:pt x="981925" y="889000"/>
                  </a:lnTo>
                  <a:lnTo>
                    <a:pt x="981925" y="880224"/>
                  </a:lnTo>
                  <a:lnTo>
                    <a:pt x="979601" y="876300"/>
                  </a:lnTo>
                  <a:lnTo>
                    <a:pt x="981189" y="876300"/>
                  </a:lnTo>
                  <a:lnTo>
                    <a:pt x="986332" y="887653"/>
                  </a:lnTo>
                  <a:lnTo>
                    <a:pt x="986332" y="872070"/>
                  </a:lnTo>
                  <a:lnTo>
                    <a:pt x="977214" y="863600"/>
                  </a:lnTo>
                  <a:lnTo>
                    <a:pt x="983234" y="863600"/>
                  </a:lnTo>
                  <a:lnTo>
                    <a:pt x="1000112" y="876300"/>
                  </a:lnTo>
                  <a:lnTo>
                    <a:pt x="1000112" y="873950"/>
                  </a:lnTo>
                  <a:lnTo>
                    <a:pt x="994079" y="863600"/>
                  </a:lnTo>
                  <a:lnTo>
                    <a:pt x="987755" y="863600"/>
                  </a:lnTo>
                  <a:lnTo>
                    <a:pt x="988415" y="850900"/>
                  </a:lnTo>
                  <a:lnTo>
                    <a:pt x="1007618" y="876300"/>
                  </a:lnTo>
                  <a:lnTo>
                    <a:pt x="1007618" y="861479"/>
                  </a:lnTo>
                  <a:lnTo>
                    <a:pt x="1005459" y="859167"/>
                  </a:lnTo>
                  <a:lnTo>
                    <a:pt x="1010805" y="863600"/>
                  </a:lnTo>
                  <a:lnTo>
                    <a:pt x="1010805" y="858774"/>
                  </a:lnTo>
                  <a:lnTo>
                    <a:pt x="1004595" y="850900"/>
                  </a:lnTo>
                  <a:lnTo>
                    <a:pt x="984554" y="825500"/>
                  </a:lnTo>
                  <a:lnTo>
                    <a:pt x="989926" y="812800"/>
                  </a:lnTo>
                  <a:lnTo>
                    <a:pt x="1017117" y="850900"/>
                  </a:lnTo>
                  <a:lnTo>
                    <a:pt x="1017117" y="841743"/>
                  </a:lnTo>
                  <a:lnTo>
                    <a:pt x="1005471" y="825500"/>
                  </a:lnTo>
                  <a:lnTo>
                    <a:pt x="1029030" y="850900"/>
                  </a:lnTo>
                  <a:lnTo>
                    <a:pt x="1029030" y="848804"/>
                  </a:lnTo>
                  <a:lnTo>
                    <a:pt x="1006856" y="825500"/>
                  </a:lnTo>
                  <a:lnTo>
                    <a:pt x="994752" y="812800"/>
                  </a:lnTo>
                  <a:lnTo>
                    <a:pt x="1001941" y="812800"/>
                  </a:lnTo>
                  <a:lnTo>
                    <a:pt x="1027811" y="838009"/>
                  </a:lnTo>
                  <a:lnTo>
                    <a:pt x="1026756" y="835799"/>
                  </a:lnTo>
                  <a:lnTo>
                    <a:pt x="1014679" y="812800"/>
                  </a:lnTo>
                  <a:lnTo>
                    <a:pt x="1018857" y="812800"/>
                  </a:lnTo>
                  <a:lnTo>
                    <a:pt x="1059688" y="838212"/>
                  </a:lnTo>
                  <a:lnTo>
                    <a:pt x="1038313" y="812800"/>
                  </a:lnTo>
                  <a:lnTo>
                    <a:pt x="1027645" y="800100"/>
                  </a:lnTo>
                  <a:lnTo>
                    <a:pt x="1065428" y="838009"/>
                  </a:lnTo>
                  <a:lnTo>
                    <a:pt x="1063650" y="835799"/>
                  </a:lnTo>
                  <a:lnTo>
                    <a:pt x="1024140" y="787400"/>
                  </a:lnTo>
                  <a:lnTo>
                    <a:pt x="1032751" y="787400"/>
                  </a:lnTo>
                  <a:lnTo>
                    <a:pt x="1113726" y="876300"/>
                  </a:lnTo>
                  <a:lnTo>
                    <a:pt x="1109967" y="876300"/>
                  </a:lnTo>
                  <a:lnTo>
                    <a:pt x="1119174" y="901700"/>
                  </a:lnTo>
                  <a:lnTo>
                    <a:pt x="1119174" y="870521"/>
                  </a:lnTo>
                  <a:lnTo>
                    <a:pt x="1111351" y="863600"/>
                  </a:lnTo>
                  <a:lnTo>
                    <a:pt x="1080008" y="838212"/>
                  </a:lnTo>
                  <a:lnTo>
                    <a:pt x="1079969" y="838009"/>
                  </a:lnTo>
                  <a:lnTo>
                    <a:pt x="1078166" y="825500"/>
                  </a:lnTo>
                  <a:lnTo>
                    <a:pt x="1066444" y="812800"/>
                  </a:lnTo>
                  <a:lnTo>
                    <a:pt x="1061516" y="812800"/>
                  </a:lnTo>
                  <a:lnTo>
                    <a:pt x="1040091" y="787400"/>
                  </a:lnTo>
                  <a:lnTo>
                    <a:pt x="1029385" y="774700"/>
                  </a:lnTo>
                  <a:lnTo>
                    <a:pt x="1067308" y="808113"/>
                  </a:lnTo>
                  <a:lnTo>
                    <a:pt x="1037882" y="774700"/>
                  </a:lnTo>
                  <a:lnTo>
                    <a:pt x="1052144" y="774700"/>
                  </a:lnTo>
                  <a:lnTo>
                    <a:pt x="1001268" y="736600"/>
                  </a:lnTo>
                  <a:lnTo>
                    <a:pt x="1009345" y="723925"/>
                  </a:lnTo>
                  <a:lnTo>
                    <a:pt x="1060411" y="774700"/>
                  </a:lnTo>
                  <a:lnTo>
                    <a:pt x="1061605" y="774700"/>
                  </a:lnTo>
                  <a:lnTo>
                    <a:pt x="1020076" y="723925"/>
                  </a:lnTo>
                  <a:lnTo>
                    <a:pt x="1065898" y="774700"/>
                  </a:lnTo>
                  <a:lnTo>
                    <a:pt x="1066025" y="762000"/>
                  </a:lnTo>
                  <a:lnTo>
                    <a:pt x="1026604" y="723925"/>
                  </a:lnTo>
                  <a:lnTo>
                    <a:pt x="1030528" y="723925"/>
                  </a:lnTo>
                  <a:lnTo>
                    <a:pt x="1063739" y="749300"/>
                  </a:lnTo>
                  <a:lnTo>
                    <a:pt x="1040460" y="723925"/>
                  </a:lnTo>
                  <a:lnTo>
                    <a:pt x="1054455" y="723925"/>
                  </a:lnTo>
                  <a:lnTo>
                    <a:pt x="1045629" y="710857"/>
                  </a:lnTo>
                  <a:lnTo>
                    <a:pt x="1045629" y="711200"/>
                  </a:lnTo>
                  <a:lnTo>
                    <a:pt x="1035100" y="711200"/>
                  </a:lnTo>
                  <a:lnTo>
                    <a:pt x="1034783" y="698982"/>
                  </a:lnTo>
                  <a:lnTo>
                    <a:pt x="1034770" y="698614"/>
                  </a:lnTo>
                  <a:lnTo>
                    <a:pt x="1045629" y="711200"/>
                  </a:lnTo>
                  <a:lnTo>
                    <a:pt x="1045629" y="710857"/>
                  </a:lnTo>
                  <a:lnTo>
                    <a:pt x="1037374" y="698614"/>
                  </a:lnTo>
                  <a:lnTo>
                    <a:pt x="1020635" y="673798"/>
                  </a:lnTo>
                  <a:lnTo>
                    <a:pt x="1020635" y="711200"/>
                  </a:lnTo>
                  <a:lnTo>
                    <a:pt x="1018565" y="711200"/>
                  </a:lnTo>
                  <a:lnTo>
                    <a:pt x="989304" y="722972"/>
                  </a:lnTo>
                  <a:lnTo>
                    <a:pt x="987018" y="723925"/>
                  </a:lnTo>
                  <a:lnTo>
                    <a:pt x="990523" y="749300"/>
                  </a:lnTo>
                  <a:lnTo>
                    <a:pt x="993800" y="762000"/>
                  </a:lnTo>
                  <a:lnTo>
                    <a:pt x="1017930" y="762000"/>
                  </a:lnTo>
                  <a:lnTo>
                    <a:pt x="1014209" y="787400"/>
                  </a:lnTo>
                  <a:lnTo>
                    <a:pt x="1010500" y="800100"/>
                  </a:lnTo>
                  <a:lnTo>
                    <a:pt x="983297" y="787400"/>
                  </a:lnTo>
                  <a:lnTo>
                    <a:pt x="972273" y="825500"/>
                  </a:lnTo>
                  <a:lnTo>
                    <a:pt x="985520" y="838009"/>
                  </a:lnTo>
                  <a:lnTo>
                    <a:pt x="985697" y="838212"/>
                  </a:lnTo>
                  <a:lnTo>
                    <a:pt x="956703" y="863600"/>
                  </a:lnTo>
                  <a:lnTo>
                    <a:pt x="944359" y="838517"/>
                  </a:lnTo>
                  <a:lnTo>
                    <a:pt x="909256" y="863600"/>
                  </a:lnTo>
                  <a:lnTo>
                    <a:pt x="907110" y="863600"/>
                  </a:lnTo>
                  <a:lnTo>
                    <a:pt x="905357" y="863600"/>
                  </a:lnTo>
                  <a:lnTo>
                    <a:pt x="909040" y="876300"/>
                  </a:lnTo>
                  <a:lnTo>
                    <a:pt x="874407" y="888034"/>
                  </a:lnTo>
                  <a:lnTo>
                    <a:pt x="874407" y="914400"/>
                  </a:lnTo>
                  <a:lnTo>
                    <a:pt x="871601" y="909027"/>
                  </a:lnTo>
                  <a:lnTo>
                    <a:pt x="871601" y="914400"/>
                  </a:lnTo>
                  <a:lnTo>
                    <a:pt x="860336" y="927100"/>
                  </a:lnTo>
                  <a:lnTo>
                    <a:pt x="854227" y="911123"/>
                  </a:lnTo>
                  <a:lnTo>
                    <a:pt x="854227" y="927100"/>
                  </a:lnTo>
                  <a:lnTo>
                    <a:pt x="849706" y="927100"/>
                  </a:lnTo>
                  <a:lnTo>
                    <a:pt x="849706" y="939800"/>
                  </a:lnTo>
                  <a:lnTo>
                    <a:pt x="849134" y="952500"/>
                  </a:lnTo>
                  <a:lnTo>
                    <a:pt x="846645" y="952500"/>
                  </a:lnTo>
                  <a:lnTo>
                    <a:pt x="848283" y="939800"/>
                  </a:lnTo>
                  <a:lnTo>
                    <a:pt x="849706" y="939800"/>
                  </a:lnTo>
                  <a:lnTo>
                    <a:pt x="849706" y="927100"/>
                  </a:lnTo>
                  <a:lnTo>
                    <a:pt x="848448" y="927100"/>
                  </a:lnTo>
                  <a:lnTo>
                    <a:pt x="841349" y="912977"/>
                  </a:lnTo>
                  <a:lnTo>
                    <a:pt x="841349" y="927100"/>
                  </a:lnTo>
                  <a:lnTo>
                    <a:pt x="836904" y="927100"/>
                  </a:lnTo>
                  <a:lnTo>
                    <a:pt x="830287" y="914400"/>
                  </a:lnTo>
                  <a:lnTo>
                    <a:pt x="828890" y="911733"/>
                  </a:lnTo>
                  <a:lnTo>
                    <a:pt x="828890" y="914400"/>
                  </a:lnTo>
                  <a:lnTo>
                    <a:pt x="818705" y="914400"/>
                  </a:lnTo>
                  <a:lnTo>
                    <a:pt x="819492" y="901700"/>
                  </a:lnTo>
                  <a:lnTo>
                    <a:pt x="828890" y="914400"/>
                  </a:lnTo>
                  <a:lnTo>
                    <a:pt x="828890" y="911733"/>
                  </a:lnTo>
                  <a:lnTo>
                    <a:pt x="817054" y="889050"/>
                  </a:lnTo>
                  <a:lnTo>
                    <a:pt x="826262" y="901700"/>
                  </a:lnTo>
                  <a:lnTo>
                    <a:pt x="841349" y="927100"/>
                  </a:lnTo>
                  <a:lnTo>
                    <a:pt x="841349" y="912977"/>
                  </a:lnTo>
                  <a:lnTo>
                    <a:pt x="829322" y="889050"/>
                  </a:lnTo>
                  <a:lnTo>
                    <a:pt x="839355" y="889050"/>
                  </a:lnTo>
                  <a:lnTo>
                    <a:pt x="854227" y="927100"/>
                  </a:lnTo>
                  <a:lnTo>
                    <a:pt x="854227" y="911123"/>
                  </a:lnTo>
                  <a:lnTo>
                    <a:pt x="845794" y="889050"/>
                  </a:lnTo>
                  <a:lnTo>
                    <a:pt x="840917" y="876300"/>
                  </a:lnTo>
                  <a:lnTo>
                    <a:pt x="871601" y="914400"/>
                  </a:lnTo>
                  <a:lnTo>
                    <a:pt x="871601" y="909027"/>
                  </a:lnTo>
                  <a:lnTo>
                    <a:pt x="854519" y="876300"/>
                  </a:lnTo>
                  <a:lnTo>
                    <a:pt x="862558" y="889050"/>
                  </a:lnTo>
                  <a:lnTo>
                    <a:pt x="874407" y="914400"/>
                  </a:lnTo>
                  <a:lnTo>
                    <a:pt x="874407" y="888034"/>
                  </a:lnTo>
                  <a:lnTo>
                    <a:pt x="871486" y="889012"/>
                  </a:lnTo>
                  <a:lnTo>
                    <a:pt x="868667" y="863600"/>
                  </a:lnTo>
                  <a:lnTo>
                    <a:pt x="862723" y="863600"/>
                  </a:lnTo>
                  <a:lnTo>
                    <a:pt x="863968" y="876300"/>
                  </a:lnTo>
                  <a:lnTo>
                    <a:pt x="860450" y="876300"/>
                  </a:lnTo>
                  <a:lnTo>
                    <a:pt x="862723" y="863600"/>
                  </a:lnTo>
                  <a:lnTo>
                    <a:pt x="828027" y="863600"/>
                  </a:lnTo>
                  <a:lnTo>
                    <a:pt x="822147" y="876300"/>
                  </a:lnTo>
                  <a:lnTo>
                    <a:pt x="783691" y="863600"/>
                  </a:lnTo>
                  <a:lnTo>
                    <a:pt x="789597" y="838962"/>
                  </a:lnTo>
                  <a:lnTo>
                    <a:pt x="789698" y="838517"/>
                  </a:lnTo>
                  <a:lnTo>
                    <a:pt x="789774" y="838212"/>
                  </a:lnTo>
                  <a:lnTo>
                    <a:pt x="773760" y="829208"/>
                  </a:lnTo>
                  <a:lnTo>
                    <a:pt x="773760" y="850900"/>
                  </a:lnTo>
                  <a:lnTo>
                    <a:pt x="749579" y="889050"/>
                  </a:lnTo>
                  <a:lnTo>
                    <a:pt x="745617" y="889050"/>
                  </a:lnTo>
                  <a:lnTo>
                    <a:pt x="764387" y="863600"/>
                  </a:lnTo>
                  <a:lnTo>
                    <a:pt x="773760" y="850900"/>
                  </a:lnTo>
                  <a:lnTo>
                    <a:pt x="773760" y="829208"/>
                  </a:lnTo>
                  <a:lnTo>
                    <a:pt x="767181" y="825500"/>
                  </a:lnTo>
                  <a:lnTo>
                    <a:pt x="776655" y="812800"/>
                  </a:lnTo>
                  <a:lnTo>
                    <a:pt x="814539" y="762000"/>
                  </a:lnTo>
                  <a:lnTo>
                    <a:pt x="831316" y="774700"/>
                  </a:lnTo>
                  <a:lnTo>
                    <a:pt x="845489" y="787400"/>
                  </a:lnTo>
                  <a:lnTo>
                    <a:pt x="879233" y="850900"/>
                  </a:lnTo>
                  <a:lnTo>
                    <a:pt x="880668" y="863600"/>
                  </a:lnTo>
                  <a:lnTo>
                    <a:pt x="884339" y="863600"/>
                  </a:lnTo>
                  <a:lnTo>
                    <a:pt x="855764" y="787400"/>
                  </a:lnTo>
                  <a:lnTo>
                    <a:pt x="894029" y="850900"/>
                  </a:lnTo>
                  <a:lnTo>
                    <a:pt x="893419" y="838962"/>
                  </a:lnTo>
                  <a:lnTo>
                    <a:pt x="891667" y="835799"/>
                  </a:lnTo>
                  <a:lnTo>
                    <a:pt x="866355" y="800100"/>
                  </a:lnTo>
                  <a:lnTo>
                    <a:pt x="871816" y="800100"/>
                  </a:lnTo>
                  <a:lnTo>
                    <a:pt x="891667" y="835799"/>
                  </a:lnTo>
                  <a:lnTo>
                    <a:pt x="893419" y="838962"/>
                  </a:lnTo>
                  <a:lnTo>
                    <a:pt x="907110" y="863600"/>
                  </a:lnTo>
                  <a:lnTo>
                    <a:pt x="879132" y="800100"/>
                  </a:lnTo>
                  <a:lnTo>
                    <a:pt x="892225" y="787400"/>
                  </a:lnTo>
                  <a:lnTo>
                    <a:pt x="890320" y="787400"/>
                  </a:lnTo>
                  <a:lnTo>
                    <a:pt x="892327" y="774700"/>
                  </a:lnTo>
                  <a:lnTo>
                    <a:pt x="879868" y="774700"/>
                  </a:lnTo>
                  <a:lnTo>
                    <a:pt x="904341" y="749300"/>
                  </a:lnTo>
                  <a:lnTo>
                    <a:pt x="907072" y="723925"/>
                  </a:lnTo>
                  <a:lnTo>
                    <a:pt x="906157" y="722972"/>
                  </a:lnTo>
                  <a:lnTo>
                    <a:pt x="902919" y="719721"/>
                  </a:lnTo>
                  <a:lnTo>
                    <a:pt x="902919" y="736600"/>
                  </a:lnTo>
                  <a:lnTo>
                    <a:pt x="888301" y="762000"/>
                  </a:lnTo>
                  <a:lnTo>
                    <a:pt x="875106" y="774700"/>
                  </a:lnTo>
                  <a:lnTo>
                    <a:pt x="866267" y="774700"/>
                  </a:lnTo>
                  <a:lnTo>
                    <a:pt x="841641" y="764413"/>
                  </a:lnTo>
                  <a:lnTo>
                    <a:pt x="841641" y="774700"/>
                  </a:lnTo>
                  <a:lnTo>
                    <a:pt x="827900" y="762000"/>
                  </a:lnTo>
                  <a:lnTo>
                    <a:pt x="828624" y="762000"/>
                  </a:lnTo>
                  <a:lnTo>
                    <a:pt x="841641" y="774700"/>
                  </a:lnTo>
                  <a:lnTo>
                    <a:pt x="841641" y="764413"/>
                  </a:lnTo>
                  <a:lnTo>
                    <a:pt x="835901" y="762000"/>
                  </a:lnTo>
                  <a:lnTo>
                    <a:pt x="832370" y="749300"/>
                  </a:lnTo>
                  <a:lnTo>
                    <a:pt x="828827" y="736600"/>
                  </a:lnTo>
                  <a:lnTo>
                    <a:pt x="839965" y="698982"/>
                  </a:lnTo>
                  <a:lnTo>
                    <a:pt x="840066" y="698614"/>
                  </a:lnTo>
                  <a:lnTo>
                    <a:pt x="843762" y="698614"/>
                  </a:lnTo>
                  <a:lnTo>
                    <a:pt x="850252" y="685800"/>
                  </a:lnTo>
                  <a:lnTo>
                    <a:pt x="874572" y="685800"/>
                  </a:lnTo>
                  <a:lnTo>
                    <a:pt x="876630" y="698169"/>
                  </a:lnTo>
                  <a:lnTo>
                    <a:pt x="876706" y="698614"/>
                  </a:lnTo>
                  <a:lnTo>
                    <a:pt x="867016" y="698614"/>
                  </a:lnTo>
                  <a:lnTo>
                    <a:pt x="887272" y="711200"/>
                  </a:lnTo>
                  <a:lnTo>
                    <a:pt x="899820" y="722972"/>
                  </a:lnTo>
                  <a:lnTo>
                    <a:pt x="900811" y="723925"/>
                  </a:lnTo>
                  <a:lnTo>
                    <a:pt x="902817" y="735990"/>
                  </a:lnTo>
                  <a:lnTo>
                    <a:pt x="902919" y="736600"/>
                  </a:lnTo>
                  <a:lnTo>
                    <a:pt x="902919" y="719721"/>
                  </a:lnTo>
                  <a:lnTo>
                    <a:pt x="882319" y="698982"/>
                  </a:lnTo>
                  <a:lnTo>
                    <a:pt x="902157" y="711200"/>
                  </a:lnTo>
                  <a:lnTo>
                    <a:pt x="912507" y="736600"/>
                  </a:lnTo>
                  <a:lnTo>
                    <a:pt x="912672" y="749300"/>
                  </a:lnTo>
                  <a:lnTo>
                    <a:pt x="901598" y="774700"/>
                  </a:lnTo>
                  <a:lnTo>
                    <a:pt x="897839" y="774700"/>
                  </a:lnTo>
                  <a:lnTo>
                    <a:pt x="895337" y="785126"/>
                  </a:lnTo>
                  <a:lnTo>
                    <a:pt x="895299" y="785317"/>
                  </a:lnTo>
                  <a:lnTo>
                    <a:pt x="910907" y="774700"/>
                  </a:lnTo>
                  <a:lnTo>
                    <a:pt x="937107" y="823772"/>
                  </a:lnTo>
                  <a:lnTo>
                    <a:pt x="925461" y="800100"/>
                  </a:lnTo>
                  <a:lnTo>
                    <a:pt x="913130" y="774700"/>
                  </a:lnTo>
                  <a:lnTo>
                    <a:pt x="922756" y="749300"/>
                  </a:lnTo>
                  <a:lnTo>
                    <a:pt x="921829" y="723925"/>
                  </a:lnTo>
                  <a:lnTo>
                    <a:pt x="920877" y="722972"/>
                  </a:lnTo>
                  <a:lnTo>
                    <a:pt x="908685" y="711200"/>
                  </a:lnTo>
                  <a:lnTo>
                    <a:pt x="888339" y="685800"/>
                  </a:lnTo>
                  <a:lnTo>
                    <a:pt x="848423" y="673100"/>
                  </a:lnTo>
                  <a:lnTo>
                    <a:pt x="867308" y="584200"/>
                  </a:lnTo>
                  <a:lnTo>
                    <a:pt x="873429" y="584200"/>
                  </a:lnTo>
                  <a:lnTo>
                    <a:pt x="874242" y="571500"/>
                  </a:lnTo>
                  <a:lnTo>
                    <a:pt x="875042" y="558800"/>
                  </a:lnTo>
                  <a:lnTo>
                    <a:pt x="875842" y="546100"/>
                  </a:lnTo>
                  <a:lnTo>
                    <a:pt x="878268" y="508000"/>
                  </a:lnTo>
                  <a:lnTo>
                    <a:pt x="888873" y="520700"/>
                  </a:lnTo>
                  <a:lnTo>
                    <a:pt x="897140" y="533400"/>
                  </a:lnTo>
                  <a:lnTo>
                    <a:pt x="905319" y="533400"/>
                  </a:lnTo>
                  <a:lnTo>
                    <a:pt x="892505" y="520700"/>
                  </a:lnTo>
                  <a:lnTo>
                    <a:pt x="902957" y="508000"/>
                  </a:lnTo>
                  <a:lnTo>
                    <a:pt x="914374" y="482600"/>
                  </a:lnTo>
                  <a:lnTo>
                    <a:pt x="910488" y="533400"/>
                  </a:lnTo>
                  <a:lnTo>
                    <a:pt x="907224" y="533400"/>
                  </a:lnTo>
                  <a:lnTo>
                    <a:pt x="903312" y="584200"/>
                  </a:lnTo>
                  <a:lnTo>
                    <a:pt x="911631" y="584200"/>
                  </a:lnTo>
                  <a:lnTo>
                    <a:pt x="910247" y="596900"/>
                  </a:lnTo>
                  <a:lnTo>
                    <a:pt x="894524" y="584200"/>
                  </a:lnTo>
                  <a:lnTo>
                    <a:pt x="896302" y="571500"/>
                  </a:lnTo>
                  <a:lnTo>
                    <a:pt x="894156" y="536219"/>
                  </a:lnTo>
                  <a:lnTo>
                    <a:pt x="894080" y="534924"/>
                  </a:lnTo>
                  <a:lnTo>
                    <a:pt x="893991" y="533400"/>
                  </a:lnTo>
                  <a:lnTo>
                    <a:pt x="891527" y="584200"/>
                  </a:lnTo>
                  <a:lnTo>
                    <a:pt x="892924" y="584200"/>
                  </a:lnTo>
                  <a:lnTo>
                    <a:pt x="892937" y="622300"/>
                  </a:lnTo>
                  <a:lnTo>
                    <a:pt x="925156" y="622300"/>
                  </a:lnTo>
                  <a:lnTo>
                    <a:pt x="938072" y="622300"/>
                  </a:lnTo>
                  <a:lnTo>
                    <a:pt x="954506" y="609625"/>
                  </a:lnTo>
                  <a:lnTo>
                    <a:pt x="970965" y="622300"/>
                  </a:lnTo>
                  <a:lnTo>
                    <a:pt x="970292" y="634771"/>
                  </a:lnTo>
                  <a:lnTo>
                    <a:pt x="970280" y="635000"/>
                  </a:lnTo>
                  <a:lnTo>
                    <a:pt x="955636" y="660400"/>
                  </a:lnTo>
                  <a:lnTo>
                    <a:pt x="984783" y="685800"/>
                  </a:lnTo>
                  <a:lnTo>
                    <a:pt x="1008570" y="673100"/>
                  </a:lnTo>
                  <a:lnTo>
                    <a:pt x="1020635" y="711200"/>
                  </a:lnTo>
                  <a:lnTo>
                    <a:pt x="1020635" y="673798"/>
                  </a:lnTo>
                  <a:lnTo>
                    <a:pt x="1011605" y="660400"/>
                  </a:lnTo>
                  <a:lnTo>
                    <a:pt x="1011453" y="660400"/>
                  </a:lnTo>
                  <a:lnTo>
                    <a:pt x="1008964" y="658495"/>
                  </a:lnTo>
                  <a:lnTo>
                    <a:pt x="1008964" y="660400"/>
                  </a:lnTo>
                  <a:lnTo>
                    <a:pt x="1004735" y="660400"/>
                  </a:lnTo>
                  <a:lnTo>
                    <a:pt x="1001979" y="657872"/>
                  </a:lnTo>
                  <a:lnTo>
                    <a:pt x="1001979" y="660400"/>
                  </a:lnTo>
                  <a:lnTo>
                    <a:pt x="994397" y="660400"/>
                  </a:lnTo>
                  <a:lnTo>
                    <a:pt x="994397" y="673100"/>
                  </a:lnTo>
                  <a:lnTo>
                    <a:pt x="988352" y="673100"/>
                  </a:lnTo>
                  <a:lnTo>
                    <a:pt x="977138" y="660400"/>
                  </a:lnTo>
                  <a:lnTo>
                    <a:pt x="974458" y="648639"/>
                  </a:lnTo>
                  <a:lnTo>
                    <a:pt x="974344" y="648157"/>
                  </a:lnTo>
                  <a:lnTo>
                    <a:pt x="974242" y="647725"/>
                  </a:lnTo>
                  <a:lnTo>
                    <a:pt x="994397" y="673100"/>
                  </a:lnTo>
                  <a:lnTo>
                    <a:pt x="994397" y="660400"/>
                  </a:lnTo>
                  <a:lnTo>
                    <a:pt x="987602" y="660400"/>
                  </a:lnTo>
                  <a:lnTo>
                    <a:pt x="988314" y="650201"/>
                  </a:lnTo>
                  <a:lnTo>
                    <a:pt x="988428" y="648639"/>
                  </a:lnTo>
                  <a:lnTo>
                    <a:pt x="988491" y="647725"/>
                  </a:lnTo>
                  <a:lnTo>
                    <a:pt x="988428" y="648639"/>
                  </a:lnTo>
                  <a:lnTo>
                    <a:pt x="991146" y="650201"/>
                  </a:lnTo>
                  <a:lnTo>
                    <a:pt x="1001979" y="660400"/>
                  </a:lnTo>
                  <a:lnTo>
                    <a:pt x="1001979" y="657872"/>
                  </a:lnTo>
                  <a:lnTo>
                    <a:pt x="997750" y="653986"/>
                  </a:lnTo>
                  <a:lnTo>
                    <a:pt x="1008964" y="660400"/>
                  </a:lnTo>
                  <a:lnTo>
                    <a:pt x="1008964" y="658495"/>
                  </a:lnTo>
                  <a:lnTo>
                    <a:pt x="994956" y="647725"/>
                  </a:lnTo>
                  <a:lnTo>
                    <a:pt x="978382" y="635000"/>
                  </a:lnTo>
                  <a:lnTo>
                    <a:pt x="971715" y="622300"/>
                  </a:lnTo>
                  <a:lnTo>
                    <a:pt x="937793" y="591312"/>
                  </a:lnTo>
                  <a:lnTo>
                    <a:pt x="937793" y="596900"/>
                  </a:lnTo>
                  <a:lnTo>
                    <a:pt x="935939" y="596900"/>
                  </a:lnTo>
                  <a:lnTo>
                    <a:pt x="932180" y="593610"/>
                  </a:lnTo>
                  <a:lnTo>
                    <a:pt x="932180" y="609625"/>
                  </a:lnTo>
                  <a:lnTo>
                    <a:pt x="925626" y="609625"/>
                  </a:lnTo>
                  <a:lnTo>
                    <a:pt x="923531" y="609625"/>
                  </a:lnTo>
                  <a:lnTo>
                    <a:pt x="924356" y="596900"/>
                  </a:lnTo>
                  <a:lnTo>
                    <a:pt x="932180" y="609625"/>
                  </a:lnTo>
                  <a:lnTo>
                    <a:pt x="932180" y="593610"/>
                  </a:lnTo>
                  <a:lnTo>
                    <a:pt x="916419" y="579818"/>
                  </a:lnTo>
                  <a:lnTo>
                    <a:pt x="916419" y="609625"/>
                  </a:lnTo>
                  <a:lnTo>
                    <a:pt x="911682" y="609625"/>
                  </a:lnTo>
                  <a:lnTo>
                    <a:pt x="908939" y="596900"/>
                  </a:lnTo>
                  <a:lnTo>
                    <a:pt x="916419" y="609625"/>
                  </a:lnTo>
                  <a:lnTo>
                    <a:pt x="916419" y="579818"/>
                  </a:lnTo>
                  <a:lnTo>
                    <a:pt x="906919" y="571500"/>
                  </a:lnTo>
                  <a:lnTo>
                    <a:pt x="913257" y="571500"/>
                  </a:lnTo>
                  <a:lnTo>
                    <a:pt x="937793" y="596900"/>
                  </a:lnTo>
                  <a:lnTo>
                    <a:pt x="937793" y="591312"/>
                  </a:lnTo>
                  <a:lnTo>
                    <a:pt x="916127" y="571500"/>
                  </a:lnTo>
                  <a:lnTo>
                    <a:pt x="918552" y="558800"/>
                  </a:lnTo>
                  <a:lnTo>
                    <a:pt x="924471" y="558800"/>
                  </a:lnTo>
                  <a:lnTo>
                    <a:pt x="917257" y="548386"/>
                  </a:lnTo>
                  <a:lnTo>
                    <a:pt x="916813" y="558800"/>
                  </a:lnTo>
                  <a:lnTo>
                    <a:pt x="907186" y="558800"/>
                  </a:lnTo>
                  <a:lnTo>
                    <a:pt x="909510" y="546100"/>
                  </a:lnTo>
                  <a:lnTo>
                    <a:pt x="915682" y="546100"/>
                  </a:lnTo>
                  <a:lnTo>
                    <a:pt x="917206" y="533400"/>
                  </a:lnTo>
                  <a:lnTo>
                    <a:pt x="919327" y="486232"/>
                  </a:lnTo>
                  <a:lnTo>
                    <a:pt x="919429" y="483958"/>
                  </a:lnTo>
                  <a:lnTo>
                    <a:pt x="919492" y="482600"/>
                  </a:lnTo>
                  <a:lnTo>
                    <a:pt x="920635" y="457200"/>
                  </a:lnTo>
                  <a:lnTo>
                    <a:pt x="916190" y="457200"/>
                  </a:lnTo>
                  <a:lnTo>
                    <a:pt x="893191" y="444500"/>
                  </a:lnTo>
                  <a:lnTo>
                    <a:pt x="913726" y="444500"/>
                  </a:lnTo>
                  <a:lnTo>
                    <a:pt x="934529" y="431800"/>
                  </a:lnTo>
                  <a:lnTo>
                    <a:pt x="951179" y="457200"/>
                  </a:lnTo>
                  <a:lnTo>
                    <a:pt x="981798" y="444500"/>
                  </a:lnTo>
                  <a:lnTo>
                    <a:pt x="999299" y="469900"/>
                  </a:lnTo>
                  <a:lnTo>
                    <a:pt x="1023391" y="469900"/>
                  </a:lnTo>
                  <a:lnTo>
                    <a:pt x="1029042" y="495300"/>
                  </a:lnTo>
                  <a:lnTo>
                    <a:pt x="1072756" y="533400"/>
                  </a:lnTo>
                  <a:lnTo>
                    <a:pt x="1099312" y="533400"/>
                  </a:lnTo>
                  <a:lnTo>
                    <a:pt x="1099273" y="571500"/>
                  </a:lnTo>
                  <a:lnTo>
                    <a:pt x="1129804" y="584200"/>
                  </a:lnTo>
                  <a:lnTo>
                    <a:pt x="1119936" y="622300"/>
                  </a:lnTo>
                  <a:lnTo>
                    <a:pt x="1153414" y="635000"/>
                  </a:lnTo>
                  <a:lnTo>
                    <a:pt x="1136713" y="660400"/>
                  </a:lnTo>
                  <a:lnTo>
                    <a:pt x="1138402" y="673100"/>
                  </a:lnTo>
                  <a:lnTo>
                    <a:pt x="1130731" y="673100"/>
                  </a:lnTo>
                  <a:lnTo>
                    <a:pt x="1077252" y="627151"/>
                  </a:lnTo>
                  <a:lnTo>
                    <a:pt x="1144612" y="685800"/>
                  </a:lnTo>
                  <a:lnTo>
                    <a:pt x="1150861" y="674090"/>
                  </a:lnTo>
                  <a:lnTo>
                    <a:pt x="1148651" y="673100"/>
                  </a:lnTo>
                  <a:lnTo>
                    <a:pt x="1159929" y="647725"/>
                  </a:lnTo>
                  <a:lnTo>
                    <a:pt x="1160106" y="647725"/>
                  </a:lnTo>
                  <a:lnTo>
                    <a:pt x="1242491" y="660400"/>
                  </a:lnTo>
                  <a:lnTo>
                    <a:pt x="1247013" y="660400"/>
                  </a:lnTo>
                  <a:lnTo>
                    <a:pt x="1275207" y="647725"/>
                  </a:lnTo>
                  <a:lnTo>
                    <a:pt x="1276172" y="646137"/>
                  </a:lnTo>
                  <a:lnTo>
                    <a:pt x="1290167" y="622300"/>
                  </a:lnTo>
                  <a:lnTo>
                    <a:pt x="1285811" y="521779"/>
                  </a:lnTo>
                  <a:lnTo>
                    <a:pt x="1285760" y="520700"/>
                  </a:lnTo>
                  <a:lnTo>
                    <a:pt x="1284516" y="508000"/>
                  </a:lnTo>
                  <a:lnTo>
                    <a:pt x="1284516" y="622300"/>
                  </a:lnTo>
                  <a:lnTo>
                    <a:pt x="1274025" y="647725"/>
                  </a:lnTo>
                  <a:lnTo>
                    <a:pt x="1262494" y="647725"/>
                  </a:lnTo>
                  <a:lnTo>
                    <a:pt x="1261364" y="636231"/>
                  </a:lnTo>
                  <a:lnTo>
                    <a:pt x="1261249" y="635000"/>
                  </a:lnTo>
                  <a:lnTo>
                    <a:pt x="1256271" y="584200"/>
                  </a:lnTo>
                  <a:lnTo>
                    <a:pt x="1257414" y="584200"/>
                  </a:lnTo>
                  <a:lnTo>
                    <a:pt x="1254493" y="571500"/>
                  </a:lnTo>
                  <a:lnTo>
                    <a:pt x="1253782" y="568401"/>
                  </a:lnTo>
                  <a:lnTo>
                    <a:pt x="1253782" y="647725"/>
                  </a:lnTo>
                  <a:lnTo>
                    <a:pt x="1247736" y="647725"/>
                  </a:lnTo>
                  <a:lnTo>
                    <a:pt x="1248168" y="636231"/>
                  </a:lnTo>
                  <a:lnTo>
                    <a:pt x="1248219" y="635000"/>
                  </a:lnTo>
                  <a:lnTo>
                    <a:pt x="1253782" y="647725"/>
                  </a:lnTo>
                  <a:lnTo>
                    <a:pt x="1253782" y="568401"/>
                  </a:lnTo>
                  <a:lnTo>
                    <a:pt x="1251585" y="558800"/>
                  </a:lnTo>
                  <a:lnTo>
                    <a:pt x="1251585" y="584200"/>
                  </a:lnTo>
                  <a:lnTo>
                    <a:pt x="1247038" y="571500"/>
                  </a:lnTo>
                  <a:lnTo>
                    <a:pt x="1248257" y="571500"/>
                  </a:lnTo>
                  <a:lnTo>
                    <a:pt x="1251585" y="584200"/>
                  </a:lnTo>
                  <a:lnTo>
                    <a:pt x="1251585" y="558800"/>
                  </a:lnTo>
                  <a:lnTo>
                    <a:pt x="1276045" y="520700"/>
                  </a:lnTo>
                  <a:lnTo>
                    <a:pt x="1280248" y="533400"/>
                  </a:lnTo>
                  <a:lnTo>
                    <a:pt x="1281404" y="533400"/>
                  </a:lnTo>
                  <a:lnTo>
                    <a:pt x="1279728" y="534924"/>
                  </a:lnTo>
                  <a:lnTo>
                    <a:pt x="1284414" y="620483"/>
                  </a:lnTo>
                  <a:lnTo>
                    <a:pt x="1284516" y="622300"/>
                  </a:lnTo>
                  <a:lnTo>
                    <a:pt x="1284516" y="508000"/>
                  </a:lnTo>
                  <a:lnTo>
                    <a:pt x="1283360" y="496176"/>
                  </a:lnTo>
                  <a:lnTo>
                    <a:pt x="1283284" y="495300"/>
                  </a:lnTo>
                  <a:lnTo>
                    <a:pt x="1279550" y="457200"/>
                  </a:lnTo>
                  <a:lnTo>
                    <a:pt x="1278305" y="444500"/>
                  </a:lnTo>
                  <a:lnTo>
                    <a:pt x="1275816" y="419100"/>
                  </a:lnTo>
                  <a:lnTo>
                    <a:pt x="1271549" y="415391"/>
                  </a:lnTo>
                  <a:lnTo>
                    <a:pt x="1271549" y="431800"/>
                  </a:lnTo>
                  <a:lnTo>
                    <a:pt x="1269758" y="431800"/>
                  </a:lnTo>
                  <a:lnTo>
                    <a:pt x="1269758" y="520700"/>
                  </a:lnTo>
                  <a:lnTo>
                    <a:pt x="1249591" y="558800"/>
                  </a:lnTo>
                  <a:lnTo>
                    <a:pt x="1245997" y="558800"/>
                  </a:lnTo>
                  <a:lnTo>
                    <a:pt x="1248448" y="546100"/>
                  </a:lnTo>
                  <a:lnTo>
                    <a:pt x="1245717" y="533400"/>
                  </a:lnTo>
                  <a:lnTo>
                    <a:pt x="1263548" y="520700"/>
                  </a:lnTo>
                  <a:lnTo>
                    <a:pt x="1261389" y="533400"/>
                  </a:lnTo>
                  <a:lnTo>
                    <a:pt x="1269758" y="520700"/>
                  </a:lnTo>
                  <a:lnTo>
                    <a:pt x="1269758" y="431800"/>
                  </a:lnTo>
                  <a:lnTo>
                    <a:pt x="1265758" y="431800"/>
                  </a:lnTo>
                  <a:lnTo>
                    <a:pt x="1265758" y="482600"/>
                  </a:lnTo>
                  <a:lnTo>
                    <a:pt x="1254810" y="482600"/>
                  </a:lnTo>
                  <a:lnTo>
                    <a:pt x="1254810" y="520700"/>
                  </a:lnTo>
                  <a:lnTo>
                    <a:pt x="1248067" y="520700"/>
                  </a:lnTo>
                  <a:lnTo>
                    <a:pt x="1250861" y="508000"/>
                  </a:lnTo>
                  <a:lnTo>
                    <a:pt x="1254810" y="520700"/>
                  </a:lnTo>
                  <a:lnTo>
                    <a:pt x="1254810" y="482600"/>
                  </a:lnTo>
                  <a:lnTo>
                    <a:pt x="1249260" y="482600"/>
                  </a:lnTo>
                  <a:lnTo>
                    <a:pt x="1252550" y="469900"/>
                  </a:lnTo>
                  <a:lnTo>
                    <a:pt x="1246911" y="469900"/>
                  </a:lnTo>
                  <a:lnTo>
                    <a:pt x="1243215" y="457200"/>
                  </a:lnTo>
                  <a:lnTo>
                    <a:pt x="1246047" y="457200"/>
                  </a:lnTo>
                  <a:lnTo>
                    <a:pt x="1252829" y="469900"/>
                  </a:lnTo>
                  <a:lnTo>
                    <a:pt x="1264437" y="469900"/>
                  </a:lnTo>
                  <a:lnTo>
                    <a:pt x="1265758" y="482600"/>
                  </a:lnTo>
                  <a:lnTo>
                    <a:pt x="1265758" y="431800"/>
                  </a:lnTo>
                  <a:lnTo>
                    <a:pt x="1251927" y="431800"/>
                  </a:lnTo>
                  <a:lnTo>
                    <a:pt x="1245870" y="444500"/>
                  </a:lnTo>
                  <a:lnTo>
                    <a:pt x="1243101" y="406527"/>
                  </a:lnTo>
                  <a:lnTo>
                    <a:pt x="1256385" y="406527"/>
                  </a:lnTo>
                  <a:lnTo>
                    <a:pt x="1266456" y="419100"/>
                  </a:lnTo>
                  <a:lnTo>
                    <a:pt x="1271549" y="431800"/>
                  </a:lnTo>
                  <a:lnTo>
                    <a:pt x="1271549" y="415391"/>
                  </a:lnTo>
                  <a:lnTo>
                    <a:pt x="1261364" y="406527"/>
                  </a:lnTo>
                  <a:lnTo>
                    <a:pt x="1246632" y="393700"/>
                  </a:lnTo>
                  <a:lnTo>
                    <a:pt x="1268869" y="393700"/>
                  </a:lnTo>
                  <a:lnTo>
                    <a:pt x="1272501" y="406527"/>
                  </a:lnTo>
                  <a:lnTo>
                    <a:pt x="1279017" y="406527"/>
                  </a:lnTo>
                  <a:lnTo>
                    <a:pt x="1275740" y="393700"/>
                  </a:lnTo>
                  <a:lnTo>
                    <a:pt x="1270939" y="391693"/>
                  </a:lnTo>
                  <a:lnTo>
                    <a:pt x="1271917" y="381000"/>
                  </a:lnTo>
                  <a:lnTo>
                    <a:pt x="1255255" y="368300"/>
                  </a:lnTo>
                  <a:lnTo>
                    <a:pt x="1288999" y="381000"/>
                  </a:lnTo>
                  <a:lnTo>
                    <a:pt x="1300657" y="393700"/>
                  </a:lnTo>
                  <a:lnTo>
                    <a:pt x="1322590" y="571500"/>
                  </a:lnTo>
                  <a:lnTo>
                    <a:pt x="1322590" y="422986"/>
                  </a:lnTo>
                  <a:lnTo>
                    <a:pt x="1312760" y="393700"/>
                  </a:lnTo>
                  <a:lnTo>
                    <a:pt x="1298651" y="381000"/>
                  </a:lnTo>
                  <a:lnTo>
                    <a:pt x="1286383" y="368300"/>
                  </a:lnTo>
                  <a:lnTo>
                    <a:pt x="1302689" y="368300"/>
                  </a:lnTo>
                  <a:lnTo>
                    <a:pt x="1281341" y="355600"/>
                  </a:lnTo>
                  <a:lnTo>
                    <a:pt x="1271841" y="368300"/>
                  </a:lnTo>
                  <a:lnTo>
                    <a:pt x="1243304" y="355600"/>
                  </a:lnTo>
                  <a:lnTo>
                    <a:pt x="1243431" y="342900"/>
                  </a:lnTo>
                  <a:lnTo>
                    <a:pt x="1243533" y="333578"/>
                  </a:lnTo>
                  <a:lnTo>
                    <a:pt x="1243571" y="330200"/>
                  </a:lnTo>
                  <a:lnTo>
                    <a:pt x="1248714" y="317500"/>
                  </a:lnTo>
                  <a:lnTo>
                    <a:pt x="1253858" y="304800"/>
                  </a:lnTo>
                  <a:lnTo>
                    <a:pt x="1264412" y="292100"/>
                  </a:lnTo>
                  <a:lnTo>
                    <a:pt x="1264945" y="292100"/>
                  </a:lnTo>
                  <a:lnTo>
                    <a:pt x="1267510" y="292100"/>
                  </a:lnTo>
                  <a:lnTo>
                    <a:pt x="1270254" y="266700"/>
                  </a:lnTo>
                  <a:lnTo>
                    <a:pt x="1265720" y="254482"/>
                  </a:lnTo>
                  <a:lnTo>
                    <a:pt x="1265656" y="254304"/>
                  </a:lnTo>
                  <a:lnTo>
                    <a:pt x="1265542" y="254000"/>
                  </a:lnTo>
                  <a:lnTo>
                    <a:pt x="1248041" y="262686"/>
                  </a:lnTo>
                  <a:lnTo>
                    <a:pt x="1248041" y="304800"/>
                  </a:lnTo>
                  <a:lnTo>
                    <a:pt x="1245704" y="317500"/>
                  </a:lnTo>
                  <a:lnTo>
                    <a:pt x="1240917" y="304800"/>
                  </a:lnTo>
                  <a:lnTo>
                    <a:pt x="1248041" y="304800"/>
                  </a:lnTo>
                  <a:lnTo>
                    <a:pt x="1248041" y="262686"/>
                  </a:lnTo>
                  <a:lnTo>
                    <a:pt x="1239951" y="266700"/>
                  </a:lnTo>
                  <a:lnTo>
                    <a:pt x="1247546" y="228968"/>
                  </a:lnTo>
                  <a:lnTo>
                    <a:pt x="1247609" y="228600"/>
                  </a:lnTo>
                  <a:lnTo>
                    <a:pt x="1252728" y="203200"/>
                  </a:lnTo>
                  <a:lnTo>
                    <a:pt x="1251204" y="190665"/>
                  </a:lnTo>
                  <a:lnTo>
                    <a:pt x="1247114" y="203200"/>
                  </a:lnTo>
                  <a:lnTo>
                    <a:pt x="1238999" y="228600"/>
                  </a:lnTo>
                  <a:lnTo>
                    <a:pt x="1233220" y="228600"/>
                  </a:lnTo>
                  <a:lnTo>
                    <a:pt x="1234922" y="215900"/>
                  </a:lnTo>
                  <a:lnTo>
                    <a:pt x="1232471" y="215900"/>
                  </a:lnTo>
                  <a:lnTo>
                    <a:pt x="1187716" y="190500"/>
                  </a:lnTo>
                  <a:lnTo>
                    <a:pt x="1197051" y="165100"/>
                  </a:lnTo>
                  <a:lnTo>
                    <a:pt x="1201712" y="152438"/>
                  </a:lnTo>
                  <a:lnTo>
                    <a:pt x="1187069" y="152438"/>
                  </a:lnTo>
                  <a:lnTo>
                    <a:pt x="1170762" y="139700"/>
                  </a:lnTo>
                  <a:lnTo>
                    <a:pt x="1145552" y="165100"/>
                  </a:lnTo>
                  <a:lnTo>
                    <a:pt x="1148054" y="152438"/>
                  </a:lnTo>
                  <a:lnTo>
                    <a:pt x="1153071" y="127000"/>
                  </a:lnTo>
                  <a:lnTo>
                    <a:pt x="1148854" y="139700"/>
                  </a:lnTo>
                  <a:lnTo>
                    <a:pt x="1145819" y="139700"/>
                  </a:lnTo>
                  <a:lnTo>
                    <a:pt x="1137589" y="152400"/>
                  </a:lnTo>
                  <a:lnTo>
                    <a:pt x="1138770" y="140347"/>
                  </a:lnTo>
                  <a:lnTo>
                    <a:pt x="1138834" y="139700"/>
                  </a:lnTo>
                  <a:lnTo>
                    <a:pt x="1139545" y="139700"/>
                  </a:lnTo>
                  <a:lnTo>
                    <a:pt x="1139786" y="127000"/>
                  </a:lnTo>
                  <a:lnTo>
                    <a:pt x="1144244" y="127000"/>
                  </a:lnTo>
                  <a:lnTo>
                    <a:pt x="1141018" y="114300"/>
                  </a:lnTo>
                  <a:lnTo>
                    <a:pt x="1137970" y="114300"/>
                  </a:lnTo>
                  <a:lnTo>
                    <a:pt x="1139075" y="127000"/>
                  </a:lnTo>
                  <a:lnTo>
                    <a:pt x="1132509" y="114300"/>
                  </a:lnTo>
                  <a:lnTo>
                    <a:pt x="1135811" y="89293"/>
                  </a:lnTo>
                  <a:lnTo>
                    <a:pt x="1135862" y="88900"/>
                  </a:lnTo>
                  <a:lnTo>
                    <a:pt x="1155331" y="88900"/>
                  </a:lnTo>
                  <a:lnTo>
                    <a:pt x="1156462" y="114300"/>
                  </a:lnTo>
                  <a:lnTo>
                    <a:pt x="1177353" y="114300"/>
                  </a:lnTo>
                  <a:lnTo>
                    <a:pt x="1185062" y="101790"/>
                  </a:lnTo>
                  <a:lnTo>
                    <a:pt x="1185151" y="101650"/>
                  </a:lnTo>
                  <a:lnTo>
                    <a:pt x="1209281" y="101650"/>
                  </a:lnTo>
                  <a:lnTo>
                    <a:pt x="1216837" y="114300"/>
                  </a:lnTo>
                  <a:lnTo>
                    <a:pt x="1208341" y="127000"/>
                  </a:lnTo>
                  <a:lnTo>
                    <a:pt x="1226426" y="152438"/>
                  </a:lnTo>
                  <a:lnTo>
                    <a:pt x="1242174" y="139700"/>
                  </a:lnTo>
                  <a:lnTo>
                    <a:pt x="1240955" y="152438"/>
                  </a:lnTo>
                  <a:lnTo>
                    <a:pt x="1244561" y="139700"/>
                  </a:lnTo>
                  <a:lnTo>
                    <a:pt x="1252423" y="139700"/>
                  </a:lnTo>
                  <a:lnTo>
                    <a:pt x="1263180" y="165100"/>
                  </a:lnTo>
                  <a:lnTo>
                    <a:pt x="1259509" y="172910"/>
                  </a:lnTo>
                  <a:lnTo>
                    <a:pt x="1263573" y="165100"/>
                  </a:lnTo>
                  <a:lnTo>
                    <a:pt x="1269771" y="177800"/>
                  </a:lnTo>
                  <a:lnTo>
                    <a:pt x="1257211" y="177800"/>
                  </a:lnTo>
                  <a:lnTo>
                    <a:pt x="1251165" y="190500"/>
                  </a:lnTo>
                  <a:lnTo>
                    <a:pt x="1254188" y="190500"/>
                  </a:lnTo>
                  <a:lnTo>
                    <a:pt x="1266177" y="203200"/>
                  </a:lnTo>
                  <a:lnTo>
                    <a:pt x="1264589" y="203200"/>
                  </a:lnTo>
                  <a:lnTo>
                    <a:pt x="1271308" y="215900"/>
                  </a:lnTo>
                  <a:lnTo>
                    <a:pt x="1297851" y="203200"/>
                  </a:lnTo>
                  <a:lnTo>
                    <a:pt x="1274292" y="203200"/>
                  </a:lnTo>
                  <a:lnTo>
                    <a:pt x="1266037" y="190665"/>
                  </a:lnTo>
                  <a:lnTo>
                    <a:pt x="1265923" y="190500"/>
                  </a:lnTo>
                  <a:lnTo>
                    <a:pt x="1275118" y="165100"/>
                  </a:lnTo>
                  <a:lnTo>
                    <a:pt x="1256372" y="139700"/>
                  </a:lnTo>
                  <a:lnTo>
                    <a:pt x="1245374" y="127000"/>
                  </a:lnTo>
                  <a:lnTo>
                    <a:pt x="1232052" y="139700"/>
                  </a:lnTo>
                  <a:lnTo>
                    <a:pt x="1213866" y="127000"/>
                  </a:lnTo>
                  <a:lnTo>
                    <a:pt x="1222997" y="101790"/>
                  </a:lnTo>
                  <a:lnTo>
                    <a:pt x="1223048" y="101650"/>
                  </a:lnTo>
                  <a:lnTo>
                    <a:pt x="1223225" y="101650"/>
                  </a:lnTo>
                  <a:lnTo>
                    <a:pt x="1179144" y="88900"/>
                  </a:lnTo>
                  <a:lnTo>
                    <a:pt x="1178928" y="98259"/>
                  </a:lnTo>
                  <a:lnTo>
                    <a:pt x="1178852" y="101650"/>
                  </a:lnTo>
                  <a:lnTo>
                    <a:pt x="1159040" y="101650"/>
                  </a:lnTo>
                  <a:lnTo>
                    <a:pt x="1158773" y="89293"/>
                  </a:lnTo>
                  <a:lnTo>
                    <a:pt x="1158760" y="88900"/>
                  </a:lnTo>
                  <a:lnTo>
                    <a:pt x="1095362" y="76200"/>
                  </a:lnTo>
                  <a:lnTo>
                    <a:pt x="1095324" y="76047"/>
                  </a:lnTo>
                  <a:lnTo>
                    <a:pt x="1093876" y="50800"/>
                  </a:lnTo>
                  <a:lnTo>
                    <a:pt x="1091730" y="50800"/>
                  </a:lnTo>
                  <a:lnTo>
                    <a:pt x="1089063" y="76047"/>
                  </a:lnTo>
                  <a:lnTo>
                    <a:pt x="1089063" y="76200"/>
                  </a:lnTo>
                  <a:lnTo>
                    <a:pt x="1119720" y="88900"/>
                  </a:lnTo>
                  <a:lnTo>
                    <a:pt x="1120521" y="100888"/>
                  </a:lnTo>
                  <a:lnTo>
                    <a:pt x="1120508" y="101790"/>
                  </a:lnTo>
                  <a:lnTo>
                    <a:pt x="1114031" y="127000"/>
                  </a:lnTo>
                  <a:lnTo>
                    <a:pt x="1135964" y="127000"/>
                  </a:lnTo>
                  <a:lnTo>
                    <a:pt x="1128991" y="140347"/>
                  </a:lnTo>
                  <a:lnTo>
                    <a:pt x="1122718" y="152438"/>
                  </a:lnTo>
                  <a:lnTo>
                    <a:pt x="1136561" y="177800"/>
                  </a:lnTo>
                  <a:lnTo>
                    <a:pt x="1132154" y="177800"/>
                  </a:lnTo>
                  <a:lnTo>
                    <a:pt x="1068412" y="190500"/>
                  </a:lnTo>
                  <a:lnTo>
                    <a:pt x="1156042" y="190500"/>
                  </a:lnTo>
                  <a:lnTo>
                    <a:pt x="1153579" y="177800"/>
                  </a:lnTo>
                  <a:lnTo>
                    <a:pt x="1159700" y="177800"/>
                  </a:lnTo>
                  <a:lnTo>
                    <a:pt x="1162138" y="190500"/>
                  </a:lnTo>
                  <a:lnTo>
                    <a:pt x="1175740" y="190500"/>
                  </a:lnTo>
                  <a:lnTo>
                    <a:pt x="1214310" y="215900"/>
                  </a:lnTo>
                  <a:lnTo>
                    <a:pt x="1225524" y="228600"/>
                  </a:lnTo>
                  <a:lnTo>
                    <a:pt x="1229067" y="391693"/>
                  </a:lnTo>
                  <a:lnTo>
                    <a:pt x="1229118" y="393700"/>
                  </a:lnTo>
                  <a:lnTo>
                    <a:pt x="1227328" y="398983"/>
                  </a:lnTo>
                  <a:lnTo>
                    <a:pt x="1224902" y="406527"/>
                  </a:lnTo>
                  <a:lnTo>
                    <a:pt x="1231684" y="419100"/>
                  </a:lnTo>
                  <a:lnTo>
                    <a:pt x="1233551" y="596900"/>
                  </a:lnTo>
                  <a:lnTo>
                    <a:pt x="1233601" y="601357"/>
                  </a:lnTo>
                  <a:lnTo>
                    <a:pt x="1233690" y="609625"/>
                  </a:lnTo>
                  <a:lnTo>
                    <a:pt x="1233805" y="620483"/>
                  </a:lnTo>
                  <a:lnTo>
                    <a:pt x="1233881" y="627151"/>
                  </a:lnTo>
                  <a:lnTo>
                    <a:pt x="1233957" y="634771"/>
                  </a:lnTo>
                  <a:lnTo>
                    <a:pt x="1234630" y="635000"/>
                  </a:lnTo>
                  <a:lnTo>
                    <a:pt x="1235392" y="645020"/>
                  </a:lnTo>
                  <a:lnTo>
                    <a:pt x="1235481" y="646137"/>
                  </a:lnTo>
                  <a:lnTo>
                    <a:pt x="1235608" y="647725"/>
                  </a:lnTo>
                  <a:lnTo>
                    <a:pt x="1225613" y="647725"/>
                  </a:lnTo>
                  <a:lnTo>
                    <a:pt x="1192441" y="622300"/>
                  </a:lnTo>
                  <a:lnTo>
                    <a:pt x="1195959" y="622300"/>
                  </a:lnTo>
                  <a:lnTo>
                    <a:pt x="1233957" y="634771"/>
                  </a:lnTo>
                  <a:lnTo>
                    <a:pt x="1225486" y="421055"/>
                  </a:lnTo>
                  <a:lnTo>
                    <a:pt x="1225410" y="419100"/>
                  </a:lnTo>
                  <a:lnTo>
                    <a:pt x="1220419" y="419100"/>
                  </a:lnTo>
                  <a:lnTo>
                    <a:pt x="1220520" y="431800"/>
                  </a:lnTo>
                  <a:lnTo>
                    <a:pt x="1220622" y="444500"/>
                  </a:lnTo>
                  <a:lnTo>
                    <a:pt x="1220724" y="456590"/>
                  </a:lnTo>
                  <a:lnTo>
                    <a:pt x="1220825" y="469557"/>
                  </a:lnTo>
                  <a:lnTo>
                    <a:pt x="1220939" y="482600"/>
                  </a:lnTo>
                  <a:lnTo>
                    <a:pt x="1221041" y="495300"/>
                  </a:lnTo>
                  <a:lnTo>
                    <a:pt x="1221143" y="508000"/>
                  </a:lnTo>
                  <a:lnTo>
                    <a:pt x="1221232" y="519671"/>
                  </a:lnTo>
                  <a:lnTo>
                    <a:pt x="1221346" y="533400"/>
                  </a:lnTo>
                  <a:lnTo>
                    <a:pt x="1221447" y="546100"/>
                  </a:lnTo>
                  <a:lnTo>
                    <a:pt x="1221562" y="558800"/>
                  </a:lnTo>
                  <a:lnTo>
                    <a:pt x="1221663" y="571500"/>
                  </a:lnTo>
                  <a:lnTo>
                    <a:pt x="1221765" y="584200"/>
                  </a:lnTo>
                  <a:lnTo>
                    <a:pt x="1221867" y="596900"/>
                  </a:lnTo>
                  <a:lnTo>
                    <a:pt x="1221968" y="609625"/>
                  </a:lnTo>
                  <a:lnTo>
                    <a:pt x="1222082" y="622300"/>
                  </a:lnTo>
                  <a:lnTo>
                    <a:pt x="1192771" y="609625"/>
                  </a:lnTo>
                  <a:lnTo>
                    <a:pt x="1193088" y="601357"/>
                  </a:lnTo>
                  <a:lnTo>
                    <a:pt x="1193292" y="596900"/>
                  </a:lnTo>
                  <a:lnTo>
                    <a:pt x="1195057" y="558800"/>
                  </a:lnTo>
                  <a:lnTo>
                    <a:pt x="1200340" y="444500"/>
                  </a:lnTo>
                  <a:lnTo>
                    <a:pt x="1200924" y="431800"/>
                  </a:lnTo>
                  <a:lnTo>
                    <a:pt x="1201420" y="421055"/>
                  </a:lnTo>
                  <a:lnTo>
                    <a:pt x="1201508" y="419100"/>
                  </a:lnTo>
                  <a:lnTo>
                    <a:pt x="1202677" y="393700"/>
                  </a:lnTo>
                  <a:lnTo>
                    <a:pt x="1205611" y="330200"/>
                  </a:lnTo>
                  <a:lnTo>
                    <a:pt x="1206792" y="304800"/>
                  </a:lnTo>
                  <a:lnTo>
                    <a:pt x="1203718" y="292100"/>
                  </a:lnTo>
                  <a:lnTo>
                    <a:pt x="1201166" y="281571"/>
                  </a:lnTo>
                  <a:lnTo>
                    <a:pt x="1201166" y="304800"/>
                  </a:lnTo>
                  <a:lnTo>
                    <a:pt x="1191577" y="342900"/>
                  </a:lnTo>
                  <a:lnTo>
                    <a:pt x="1196797" y="342900"/>
                  </a:lnTo>
                  <a:lnTo>
                    <a:pt x="1195793" y="330200"/>
                  </a:lnTo>
                  <a:lnTo>
                    <a:pt x="1199667" y="330200"/>
                  </a:lnTo>
                  <a:lnTo>
                    <a:pt x="1196975" y="355600"/>
                  </a:lnTo>
                  <a:lnTo>
                    <a:pt x="1193711" y="355600"/>
                  </a:lnTo>
                  <a:lnTo>
                    <a:pt x="1193711" y="381000"/>
                  </a:lnTo>
                  <a:lnTo>
                    <a:pt x="1193241" y="391693"/>
                  </a:lnTo>
                  <a:lnTo>
                    <a:pt x="1193152" y="393700"/>
                  </a:lnTo>
                  <a:lnTo>
                    <a:pt x="1190790" y="393700"/>
                  </a:lnTo>
                  <a:lnTo>
                    <a:pt x="1190790" y="469900"/>
                  </a:lnTo>
                  <a:lnTo>
                    <a:pt x="1188326" y="508000"/>
                  </a:lnTo>
                  <a:lnTo>
                    <a:pt x="1188085" y="508000"/>
                  </a:lnTo>
                  <a:lnTo>
                    <a:pt x="1188085" y="609625"/>
                  </a:lnTo>
                  <a:lnTo>
                    <a:pt x="1186878" y="617880"/>
                  </a:lnTo>
                  <a:lnTo>
                    <a:pt x="1186878" y="635000"/>
                  </a:lnTo>
                  <a:lnTo>
                    <a:pt x="1186878" y="647725"/>
                  </a:lnTo>
                  <a:lnTo>
                    <a:pt x="1182420" y="647725"/>
                  </a:lnTo>
                  <a:lnTo>
                    <a:pt x="1186878" y="635000"/>
                  </a:lnTo>
                  <a:lnTo>
                    <a:pt x="1186878" y="617880"/>
                  </a:lnTo>
                  <a:lnTo>
                    <a:pt x="1186230" y="622300"/>
                  </a:lnTo>
                  <a:lnTo>
                    <a:pt x="1178509" y="635000"/>
                  </a:lnTo>
                  <a:lnTo>
                    <a:pt x="1176756" y="635000"/>
                  </a:lnTo>
                  <a:lnTo>
                    <a:pt x="1176756" y="647725"/>
                  </a:lnTo>
                  <a:lnTo>
                    <a:pt x="1166964" y="647725"/>
                  </a:lnTo>
                  <a:lnTo>
                    <a:pt x="1166901" y="635000"/>
                  </a:lnTo>
                  <a:lnTo>
                    <a:pt x="1166825" y="622300"/>
                  </a:lnTo>
                  <a:lnTo>
                    <a:pt x="1172006" y="634771"/>
                  </a:lnTo>
                  <a:lnTo>
                    <a:pt x="1176756" y="647725"/>
                  </a:lnTo>
                  <a:lnTo>
                    <a:pt x="1176756" y="635000"/>
                  </a:lnTo>
                  <a:lnTo>
                    <a:pt x="1172286" y="635000"/>
                  </a:lnTo>
                  <a:lnTo>
                    <a:pt x="1172438" y="627151"/>
                  </a:lnTo>
                  <a:lnTo>
                    <a:pt x="1172540" y="622300"/>
                  </a:lnTo>
                  <a:lnTo>
                    <a:pt x="1172794" y="609625"/>
                  </a:lnTo>
                  <a:lnTo>
                    <a:pt x="1185989" y="596900"/>
                  </a:lnTo>
                  <a:lnTo>
                    <a:pt x="1187843" y="609625"/>
                  </a:lnTo>
                  <a:lnTo>
                    <a:pt x="1188085" y="609625"/>
                  </a:lnTo>
                  <a:lnTo>
                    <a:pt x="1188085" y="508000"/>
                  </a:lnTo>
                  <a:lnTo>
                    <a:pt x="1181862" y="508000"/>
                  </a:lnTo>
                  <a:lnTo>
                    <a:pt x="1181862" y="571500"/>
                  </a:lnTo>
                  <a:lnTo>
                    <a:pt x="1179690" y="571500"/>
                  </a:lnTo>
                  <a:lnTo>
                    <a:pt x="1177645" y="570026"/>
                  </a:lnTo>
                  <a:lnTo>
                    <a:pt x="1177645" y="584200"/>
                  </a:lnTo>
                  <a:lnTo>
                    <a:pt x="1160094" y="634771"/>
                  </a:lnTo>
                  <a:lnTo>
                    <a:pt x="1160018" y="635000"/>
                  </a:lnTo>
                  <a:lnTo>
                    <a:pt x="1153604" y="622300"/>
                  </a:lnTo>
                  <a:lnTo>
                    <a:pt x="1158379" y="609625"/>
                  </a:lnTo>
                  <a:lnTo>
                    <a:pt x="1148803" y="622300"/>
                  </a:lnTo>
                  <a:lnTo>
                    <a:pt x="1146441" y="609625"/>
                  </a:lnTo>
                  <a:lnTo>
                    <a:pt x="1140714" y="622300"/>
                  </a:lnTo>
                  <a:lnTo>
                    <a:pt x="1134325" y="622300"/>
                  </a:lnTo>
                  <a:lnTo>
                    <a:pt x="1136891" y="609625"/>
                  </a:lnTo>
                  <a:lnTo>
                    <a:pt x="1139482" y="596900"/>
                  </a:lnTo>
                  <a:lnTo>
                    <a:pt x="1134084" y="609600"/>
                  </a:lnTo>
                  <a:lnTo>
                    <a:pt x="1133424" y="596900"/>
                  </a:lnTo>
                  <a:lnTo>
                    <a:pt x="1143762" y="584200"/>
                  </a:lnTo>
                  <a:lnTo>
                    <a:pt x="1139151" y="571500"/>
                  </a:lnTo>
                  <a:lnTo>
                    <a:pt x="1146873" y="558800"/>
                  </a:lnTo>
                  <a:lnTo>
                    <a:pt x="1146873" y="571500"/>
                  </a:lnTo>
                  <a:lnTo>
                    <a:pt x="1150874" y="558800"/>
                  </a:lnTo>
                  <a:lnTo>
                    <a:pt x="1158405" y="571500"/>
                  </a:lnTo>
                  <a:lnTo>
                    <a:pt x="1166456" y="571500"/>
                  </a:lnTo>
                  <a:lnTo>
                    <a:pt x="1177645" y="584200"/>
                  </a:lnTo>
                  <a:lnTo>
                    <a:pt x="1177645" y="570026"/>
                  </a:lnTo>
                  <a:lnTo>
                    <a:pt x="1162126" y="558800"/>
                  </a:lnTo>
                  <a:lnTo>
                    <a:pt x="1164424" y="558800"/>
                  </a:lnTo>
                  <a:lnTo>
                    <a:pt x="1181862" y="571500"/>
                  </a:lnTo>
                  <a:lnTo>
                    <a:pt x="1181862" y="508000"/>
                  </a:lnTo>
                  <a:lnTo>
                    <a:pt x="1181506" y="508000"/>
                  </a:lnTo>
                  <a:lnTo>
                    <a:pt x="1172083" y="520700"/>
                  </a:lnTo>
                  <a:lnTo>
                    <a:pt x="1167790" y="520700"/>
                  </a:lnTo>
                  <a:lnTo>
                    <a:pt x="1167625" y="520280"/>
                  </a:lnTo>
                  <a:lnTo>
                    <a:pt x="1167625" y="533400"/>
                  </a:lnTo>
                  <a:lnTo>
                    <a:pt x="1166469" y="546100"/>
                  </a:lnTo>
                  <a:lnTo>
                    <a:pt x="1163408" y="533400"/>
                  </a:lnTo>
                  <a:lnTo>
                    <a:pt x="1167625" y="533400"/>
                  </a:lnTo>
                  <a:lnTo>
                    <a:pt x="1167625" y="520280"/>
                  </a:lnTo>
                  <a:lnTo>
                    <a:pt x="1161605" y="504621"/>
                  </a:lnTo>
                  <a:lnTo>
                    <a:pt x="1161605" y="533400"/>
                  </a:lnTo>
                  <a:lnTo>
                    <a:pt x="1160043" y="533400"/>
                  </a:lnTo>
                  <a:lnTo>
                    <a:pt x="1157389" y="521055"/>
                  </a:lnTo>
                  <a:lnTo>
                    <a:pt x="1157312" y="520700"/>
                  </a:lnTo>
                  <a:lnTo>
                    <a:pt x="1161605" y="533400"/>
                  </a:lnTo>
                  <a:lnTo>
                    <a:pt x="1161605" y="504621"/>
                  </a:lnTo>
                  <a:lnTo>
                    <a:pt x="1158024" y="495300"/>
                  </a:lnTo>
                  <a:lnTo>
                    <a:pt x="1154404" y="495300"/>
                  </a:lnTo>
                  <a:lnTo>
                    <a:pt x="1154404" y="520700"/>
                  </a:lnTo>
                  <a:lnTo>
                    <a:pt x="1152931" y="533400"/>
                  </a:lnTo>
                  <a:lnTo>
                    <a:pt x="1149819" y="521055"/>
                  </a:lnTo>
                  <a:lnTo>
                    <a:pt x="1149718" y="520700"/>
                  </a:lnTo>
                  <a:lnTo>
                    <a:pt x="1154404" y="520700"/>
                  </a:lnTo>
                  <a:lnTo>
                    <a:pt x="1154404" y="495300"/>
                  </a:lnTo>
                  <a:lnTo>
                    <a:pt x="1144562" y="495300"/>
                  </a:lnTo>
                  <a:lnTo>
                    <a:pt x="1144562" y="533400"/>
                  </a:lnTo>
                  <a:lnTo>
                    <a:pt x="1141831" y="546100"/>
                  </a:lnTo>
                  <a:lnTo>
                    <a:pt x="1140637" y="546100"/>
                  </a:lnTo>
                  <a:lnTo>
                    <a:pt x="1140637" y="558800"/>
                  </a:lnTo>
                  <a:lnTo>
                    <a:pt x="1133195" y="571500"/>
                  </a:lnTo>
                  <a:lnTo>
                    <a:pt x="1129931" y="571500"/>
                  </a:lnTo>
                  <a:lnTo>
                    <a:pt x="1137081" y="558800"/>
                  </a:lnTo>
                  <a:lnTo>
                    <a:pt x="1140637" y="558800"/>
                  </a:lnTo>
                  <a:lnTo>
                    <a:pt x="1140637" y="546100"/>
                  </a:lnTo>
                  <a:lnTo>
                    <a:pt x="1135253" y="546100"/>
                  </a:lnTo>
                  <a:lnTo>
                    <a:pt x="1141552" y="533400"/>
                  </a:lnTo>
                  <a:lnTo>
                    <a:pt x="1144562" y="533400"/>
                  </a:lnTo>
                  <a:lnTo>
                    <a:pt x="1144562" y="495300"/>
                  </a:lnTo>
                  <a:lnTo>
                    <a:pt x="1142796" y="495300"/>
                  </a:lnTo>
                  <a:lnTo>
                    <a:pt x="1141488" y="483958"/>
                  </a:lnTo>
                  <a:lnTo>
                    <a:pt x="1141463" y="486232"/>
                  </a:lnTo>
                  <a:lnTo>
                    <a:pt x="1142580" y="519671"/>
                  </a:lnTo>
                  <a:lnTo>
                    <a:pt x="1142619" y="520700"/>
                  </a:lnTo>
                  <a:lnTo>
                    <a:pt x="1132967" y="520700"/>
                  </a:lnTo>
                  <a:lnTo>
                    <a:pt x="1132967" y="546100"/>
                  </a:lnTo>
                  <a:lnTo>
                    <a:pt x="1121092" y="571500"/>
                  </a:lnTo>
                  <a:lnTo>
                    <a:pt x="1121054" y="558800"/>
                  </a:lnTo>
                  <a:lnTo>
                    <a:pt x="1111732" y="558800"/>
                  </a:lnTo>
                  <a:lnTo>
                    <a:pt x="1114539" y="546100"/>
                  </a:lnTo>
                  <a:lnTo>
                    <a:pt x="1125004" y="546100"/>
                  </a:lnTo>
                  <a:lnTo>
                    <a:pt x="1123353" y="558800"/>
                  </a:lnTo>
                  <a:lnTo>
                    <a:pt x="1132967" y="546100"/>
                  </a:lnTo>
                  <a:lnTo>
                    <a:pt x="1132967" y="520700"/>
                  </a:lnTo>
                  <a:lnTo>
                    <a:pt x="1125181" y="520700"/>
                  </a:lnTo>
                  <a:lnTo>
                    <a:pt x="1132268" y="444500"/>
                  </a:lnTo>
                  <a:lnTo>
                    <a:pt x="1114018" y="520700"/>
                  </a:lnTo>
                  <a:lnTo>
                    <a:pt x="1108659" y="508000"/>
                  </a:lnTo>
                  <a:lnTo>
                    <a:pt x="1098664" y="488251"/>
                  </a:lnTo>
                  <a:lnTo>
                    <a:pt x="1098664" y="508000"/>
                  </a:lnTo>
                  <a:lnTo>
                    <a:pt x="1083094" y="508000"/>
                  </a:lnTo>
                  <a:lnTo>
                    <a:pt x="1083449" y="496176"/>
                  </a:lnTo>
                  <a:lnTo>
                    <a:pt x="1083475" y="495300"/>
                  </a:lnTo>
                  <a:lnTo>
                    <a:pt x="1098194" y="495300"/>
                  </a:lnTo>
                  <a:lnTo>
                    <a:pt x="1098664" y="508000"/>
                  </a:lnTo>
                  <a:lnTo>
                    <a:pt x="1098664" y="488251"/>
                  </a:lnTo>
                  <a:lnTo>
                    <a:pt x="1095806" y="482600"/>
                  </a:lnTo>
                  <a:lnTo>
                    <a:pt x="1112634" y="469900"/>
                  </a:lnTo>
                  <a:lnTo>
                    <a:pt x="1116863" y="444500"/>
                  </a:lnTo>
                  <a:lnTo>
                    <a:pt x="1115466" y="421055"/>
                  </a:lnTo>
                  <a:lnTo>
                    <a:pt x="1115339" y="419100"/>
                  </a:lnTo>
                  <a:lnTo>
                    <a:pt x="1114590" y="406527"/>
                  </a:lnTo>
                  <a:lnTo>
                    <a:pt x="1153160" y="406527"/>
                  </a:lnTo>
                  <a:lnTo>
                    <a:pt x="1187500" y="457200"/>
                  </a:lnTo>
                  <a:lnTo>
                    <a:pt x="1184186" y="469557"/>
                  </a:lnTo>
                  <a:lnTo>
                    <a:pt x="1184097" y="469900"/>
                  </a:lnTo>
                  <a:lnTo>
                    <a:pt x="1190790" y="469900"/>
                  </a:lnTo>
                  <a:lnTo>
                    <a:pt x="1190790" y="393700"/>
                  </a:lnTo>
                  <a:lnTo>
                    <a:pt x="1185621" y="393700"/>
                  </a:lnTo>
                  <a:lnTo>
                    <a:pt x="1185621" y="444500"/>
                  </a:lnTo>
                  <a:lnTo>
                    <a:pt x="1180325" y="444500"/>
                  </a:lnTo>
                  <a:lnTo>
                    <a:pt x="1179271" y="431800"/>
                  </a:lnTo>
                  <a:lnTo>
                    <a:pt x="1185621" y="444500"/>
                  </a:lnTo>
                  <a:lnTo>
                    <a:pt x="1185621" y="393700"/>
                  </a:lnTo>
                  <a:lnTo>
                    <a:pt x="1184808" y="393700"/>
                  </a:lnTo>
                  <a:lnTo>
                    <a:pt x="1193711" y="381000"/>
                  </a:lnTo>
                  <a:lnTo>
                    <a:pt x="1193711" y="355600"/>
                  </a:lnTo>
                  <a:lnTo>
                    <a:pt x="1193482" y="355600"/>
                  </a:lnTo>
                  <a:lnTo>
                    <a:pt x="1193482" y="368300"/>
                  </a:lnTo>
                  <a:lnTo>
                    <a:pt x="1189647" y="381000"/>
                  </a:lnTo>
                  <a:lnTo>
                    <a:pt x="1183157" y="381000"/>
                  </a:lnTo>
                  <a:lnTo>
                    <a:pt x="1180388" y="393700"/>
                  </a:lnTo>
                  <a:lnTo>
                    <a:pt x="1176718" y="393700"/>
                  </a:lnTo>
                  <a:lnTo>
                    <a:pt x="1176718" y="406527"/>
                  </a:lnTo>
                  <a:lnTo>
                    <a:pt x="1176604" y="419100"/>
                  </a:lnTo>
                  <a:lnTo>
                    <a:pt x="1172222" y="406527"/>
                  </a:lnTo>
                  <a:lnTo>
                    <a:pt x="1176718" y="406527"/>
                  </a:lnTo>
                  <a:lnTo>
                    <a:pt x="1176718" y="393700"/>
                  </a:lnTo>
                  <a:lnTo>
                    <a:pt x="1170381" y="393700"/>
                  </a:lnTo>
                  <a:lnTo>
                    <a:pt x="1170660" y="381000"/>
                  </a:lnTo>
                  <a:lnTo>
                    <a:pt x="1173657" y="381000"/>
                  </a:lnTo>
                  <a:lnTo>
                    <a:pt x="1175499" y="368300"/>
                  </a:lnTo>
                  <a:lnTo>
                    <a:pt x="1169047" y="381000"/>
                  </a:lnTo>
                  <a:lnTo>
                    <a:pt x="1163307" y="393700"/>
                  </a:lnTo>
                  <a:lnTo>
                    <a:pt x="1104671" y="390512"/>
                  </a:lnTo>
                  <a:lnTo>
                    <a:pt x="1104671" y="469900"/>
                  </a:lnTo>
                  <a:lnTo>
                    <a:pt x="1099083" y="469900"/>
                  </a:lnTo>
                  <a:lnTo>
                    <a:pt x="1099743" y="457200"/>
                  </a:lnTo>
                  <a:lnTo>
                    <a:pt x="1103147" y="457200"/>
                  </a:lnTo>
                  <a:lnTo>
                    <a:pt x="1104620" y="469557"/>
                  </a:lnTo>
                  <a:lnTo>
                    <a:pt x="1104671" y="469900"/>
                  </a:lnTo>
                  <a:lnTo>
                    <a:pt x="1104671" y="390512"/>
                  </a:lnTo>
                  <a:lnTo>
                    <a:pt x="1102360" y="390385"/>
                  </a:lnTo>
                  <a:lnTo>
                    <a:pt x="1102360" y="444500"/>
                  </a:lnTo>
                  <a:lnTo>
                    <a:pt x="1100023" y="444500"/>
                  </a:lnTo>
                  <a:lnTo>
                    <a:pt x="1099375" y="431800"/>
                  </a:lnTo>
                  <a:lnTo>
                    <a:pt x="1098816" y="421055"/>
                  </a:lnTo>
                  <a:lnTo>
                    <a:pt x="1098715" y="419100"/>
                  </a:lnTo>
                  <a:lnTo>
                    <a:pt x="1101966" y="419100"/>
                  </a:lnTo>
                  <a:lnTo>
                    <a:pt x="1102169" y="431800"/>
                  </a:lnTo>
                  <a:lnTo>
                    <a:pt x="1102296" y="439851"/>
                  </a:lnTo>
                  <a:lnTo>
                    <a:pt x="1102360" y="444500"/>
                  </a:lnTo>
                  <a:lnTo>
                    <a:pt x="1102360" y="390385"/>
                  </a:lnTo>
                  <a:lnTo>
                    <a:pt x="1095514" y="390017"/>
                  </a:lnTo>
                  <a:lnTo>
                    <a:pt x="1095514" y="431800"/>
                  </a:lnTo>
                  <a:lnTo>
                    <a:pt x="1094587" y="435622"/>
                  </a:lnTo>
                  <a:lnTo>
                    <a:pt x="1094587" y="482600"/>
                  </a:lnTo>
                  <a:lnTo>
                    <a:pt x="1088694" y="482600"/>
                  </a:lnTo>
                  <a:lnTo>
                    <a:pt x="1091311" y="469900"/>
                  </a:lnTo>
                  <a:lnTo>
                    <a:pt x="1094587" y="482600"/>
                  </a:lnTo>
                  <a:lnTo>
                    <a:pt x="1094587" y="435622"/>
                  </a:lnTo>
                  <a:lnTo>
                    <a:pt x="1092428" y="444500"/>
                  </a:lnTo>
                  <a:lnTo>
                    <a:pt x="1092377" y="439851"/>
                  </a:lnTo>
                  <a:lnTo>
                    <a:pt x="1092276" y="431800"/>
                  </a:lnTo>
                  <a:lnTo>
                    <a:pt x="1095514" y="431800"/>
                  </a:lnTo>
                  <a:lnTo>
                    <a:pt x="1095514" y="390017"/>
                  </a:lnTo>
                  <a:lnTo>
                    <a:pt x="1090549" y="389737"/>
                  </a:lnTo>
                  <a:lnTo>
                    <a:pt x="1090549" y="419100"/>
                  </a:lnTo>
                  <a:lnTo>
                    <a:pt x="1089647" y="431800"/>
                  </a:lnTo>
                  <a:lnTo>
                    <a:pt x="1085977" y="446189"/>
                  </a:lnTo>
                  <a:lnTo>
                    <a:pt x="1085977" y="469900"/>
                  </a:lnTo>
                  <a:lnTo>
                    <a:pt x="1082827" y="482600"/>
                  </a:lnTo>
                  <a:lnTo>
                    <a:pt x="1071003" y="482600"/>
                  </a:lnTo>
                  <a:lnTo>
                    <a:pt x="1071003" y="495300"/>
                  </a:lnTo>
                  <a:lnTo>
                    <a:pt x="1067638" y="520700"/>
                  </a:lnTo>
                  <a:lnTo>
                    <a:pt x="1053668" y="508000"/>
                  </a:lnTo>
                  <a:lnTo>
                    <a:pt x="1037336" y="495300"/>
                  </a:lnTo>
                  <a:lnTo>
                    <a:pt x="1037018" y="495300"/>
                  </a:lnTo>
                  <a:lnTo>
                    <a:pt x="1032090" y="457200"/>
                  </a:lnTo>
                  <a:lnTo>
                    <a:pt x="1009954" y="457200"/>
                  </a:lnTo>
                  <a:lnTo>
                    <a:pt x="1010539" y="444500"/>
                  </a:lnTo>
                  <a:lnTo>
                    <a:pt x="1025410" y="444500"/>
                  </a:lnTo>
                  <a:lnTo>
                    <a:pt x="1008418" y="431800"/>
                  </a:lnTo>
                  <a:lnTo>
                    <a:pt x="1008989" y="421055"/>
                  </a:lnTo>
                  <a:lnTo>
                    <a:pt x="1009091" y="419100"/>
                  </a:lnTo>
                  <a:lnTo>
                    <a:pt x="1036104" y="431800"/>
                  </a:lnTo>
                  <a:lnTo>
                    <a:pt x="1039317" y="456590"/>
                  </a:lnTo>
                  <a:lnTo>
                    <a:pt x="1039406" y="457200"/>
                  </a:lnTo>
                  <a:lnTo>
                    <a:pt x="1037386" y="457200"/>
                  </a:lnTo>
                  <a:lnTo>
                    <a:pt x="1039126" y="482600"/>
                  </a:lnTo>
                  <a:lnTo>
                    <a:pt x="1043800" y="495300"/>
                  </a:lnTo>
                  <a:lnTo>
                    <a:pt x="1071003" y="495300"/>
                  </a:lnTo>
                  <a:lnTo>
                    <a:pt x="1071003" y="482600"/>
                  </a:lnTo>
                  <a:lnTo>
                    <a:pt x="1057046" y="482600"/>
                  </a:lnTo>
                  <a:lnTo>
                    <a:pt x="1058430" y="469900"/>
                  </a:lnTo>
                  <a:lnTo>
                    <a:pt x="1058456" y="469557"/>
                  </a:lnTo>
                  <a:lnTo>
                    <a:pt x="1055598" y="458952"/>
                  </a:lnTo>
                  <a:lnTo>
                    <a:pt x="1055598" y="482600"/>
                  </a:lnTo>
                  <a:lnTo>
                    <a:pt x="1048715" y="482600"/>
                  </a:lnTo>
                  <a:lnTo>
                    <a:pt x="1050861" y="469900"/>
                  </a:lnTo>
                  <a:lnTo>
                    <a:pt x="1055598" y="482600"/>
                  </a:lnTo>
                  <a:lnTo>
                    <a:pt x="1055598" y="458952"/>
                  </a:lnTo>
                  <a:lnTo>
                    <a:pt x="1055128" y="457200"/>
                  </a:lnTo>
                  <a:lnTo>
                    <a:pt x="1056855" y="444500"/>
                  </a:lnTo>
                  <a:lnTo>
                    <a:pt x="1060310" y="419100"/>
                  </a:lnTo>
                  <a:lnTo>
                    <a:pt x="1064806" y="431800"/>
                  </a:lnTo>
                  <a:lnTo>
                    <a:pt x="1061605" y="456590"/>
                  </a:lnTo>
                  <a:lnTo>
                    <a:pt x="1063523" y="449211"/>
                  </a:lnTo>
                  <a:lnTo>
                    <a:pt x="1064704" y="444500"/>
                  </a:lnTo>
                  <a:lnTo>
                    <a:pt x="1074000" y="406527"/>
                  </a:lnTo>
                  <a:lnTo>
                    <a:pt x="1083462" y="406527"/>
                  </a:lnTo>
                  <a:lnTo>
                    <a:pt x="1073543" y="469557"/>
                  </a:lnTo>
                  <a:lnTo>
                    <a:pt x="1073492" y="469900"/>
                  </a:lnTo>
                  <a:lnTo>
                    <a:pt x="1085977" y="469900"/>
                  </a:lnTo>
                  <a:lnTo>
                    <a:pt x="1085977" y="446189"/>
                  </a:lnTo>
                  <a:lnTo>
                    <a:pt x="1085202" y="449211"/>
                  </a:lnTo>
                  <a:lnTo>
                    <a:pt x="1083424" y="456057"/>
                  </a:lnTo>
                  <a:lnTo>
                    <a:pt x="1084719" y="449211"/>
                  </a:lnTo>
                  <a:lnTo>
                    <a:pt x="1090549" y="419100"/>
                  </a:lnTo>
                  <a:lnTo>
                    <a:pt x="1090549" y="389737"/>
                  </a:lnTo>
                  <a:lnTo>
                    <a:pt x="1068933" y="388556"/>
                  </a:lnTo>
                  <a:lnTo>
                    <a:pt x="1068933" y="406527"/>
                  </a:lnTo>
                  <a:lnTo>
                    <a:pt x="1065136" y="419100"/>
                  </a:lnTo>
                  <a:lnTo>
                    <a:pt x="1061389" y="406527"/>
                  </a:lnTo>
                  <a:lnTo>
                    <a:pt x="1068933" y="406527"/>
                  </a:lnTo>
                  <a:lnTo>
                    <a:pt x="1068933" y="388556"/>
                  </a:lnTo>
                  <a:lnTo>
                    <a:pt x="1058291" y="387985"/>
                  </a:lnTo>
                  <a:lnTo>
                    <a:pt x="1058291" y="431800"/>
                  </a:lnTo>
                  <a:lnTo>
                    <a:pt x="1054823" y="444500"/>
                  </a:lnTo>
                  <a:lnTo>
                    <a:pt x="1051204" y="431800"/>
                  </a:lnTo>
                  <a:lnTo>
                    <a:pt x="1058291" y="431800"/>
                  </a:lnTo>
                  <a:lnTo>
                    <a:pt x="1058291" y="387985"/>
                  </a:lnTo>
                  <a:lnTo>
                    <a:pt x="1047661" y="387400"/>
                  </a:lnTo>
                  <a:lnTo>
                    <a:pt x="1047661" y="419100"/>
                  </a:lnTo>
                  <a:lnTo>
                    <a:pt x="1046746" y="419100"/>
                  </a:lnTo>
                  <a:lnTo>
                    <a:pt x="1047038" y="431800"/>
                  </a:lnTo>
                  <a:lnTo>
                    <a:pt x="1041806" y="431800"/>
                  </a:lnTo>
                  <a:lnTo>
                    <a:pt x="1046746" y="419100"/>
                  </a:lnTo>
                  <a:lnTo>
                    <a:pt x="1042974" y="419100"/>
                  </a:lnTo>
                  <a:lnTo>
                    <a:pt x="1047153" y="406527"/>
                  </a:lnTo>
                  <a:lnTo>
                    <a:pt x="1047661" y="419100"/>
                  </a:lnTo>
                  <a:lnTo>
                    <a:pt x="1047661" y="387400"/>
                  </a:lnTo>
                  <a:lnTo>
                    <a:pt x="1023785" y="386105"/>
                  </a:lnTo>
                  <a:lnTo>
                    <a:pt x="1023785" y="419100"/>
                  </a:lnTo>
                  <a:lnTo>
                    <a:pt x="1006805" y="406527"/>
                  </a:lnTo>
                  <a:lnTo>
                    <a:pt x="1023785" y="419100"/>
                  </a:lnTo>
                  <a:lnTo>
                    <a:pt x="1023785" y="386105"/>
                  </a:lnTo>
                  <a:lnTo>
                    <a:pt x="992949" y="384416"/>
                  </a:lnTo>
                  <a:lnTo>
                    <a:pt x="992949" y="406527"/>
                  </a:lnTo>
                  <a:lnTo>
                    <a:pt x="990955" y="431800"/>
                  </a:lnTo>
                  <a:lnTo>
                    <a:pt x="984542" y="431800"/>
                  </a:lnTo>
                  <a:lnTo>
                    <a:pt x="987869" y="406527"/>
                  </a:lnTo>
                  <a:lnTo>
                    <a:pt x="992949" y="406527"/>
                  </a:lnTo>
                  <a:lnTo>
                    <a:pt x="992949" y="384416"/>
                  </a:lnTo>
                  <a:lnTo>
                    <a:pt x="984084" y="383933"/>
                  </a:lnTo>
                  <a:lnTo>
                    <a:pt x="984084" y="406527"/>
                  </a:lnTo>
                  <a:lnTo>
                    <a:pt x="983348" y="419100"/>
                  </a:lnTo>
                  <a:lnTo>
                    <a:pt x="970407" y="431800"/>
                  </a:lnTo>
                  <a:lnTo>
                    <a:pt x="979665" y="406527"/>
                  </a:lnTo>
                  <a:lnTo>
                    <a:pt x="984084" y="406527"/>
                  </a:lnTo>
                  <a:lnTo>
                    <a:pt x="984084" y="383933"/>
                  </a:lnTo>
                  <a:lnTo>
                    <a:pt x="973086" y="383336"/>
                  </a:lnTo>
                  <a:lnTo>
                    <a:pt x="973086" y="406527"/>
                  </a:lnTo>
                  <a:lnTo>
                    <a:pt x="966724" y="444500"/>
                  </a:lnTo>
                  <a:lnTo>
                    <a:pt x="963168" y="444500"/>
                  </a:lnTo>
                  <a:lnTo>
                    <a:pt x="962952" y="431800"/>
                  </a:lnTo>
                  <a:lnTo>
                    <a:pt x="959167" y="444500"/>
                  </a:lnTo>
                  <a:lnTo>
                    <a:pt x="957948" y="444500"/>
                  </a:lnTo>
                  <a:lnTo>
                    <a:pt x="952436" y="431800"/>
                  </a:lnTo>
                  <a:lnTo>
                    <a:pt x="949147" y="411784"/>
                  </a:lnTo>
                  <a:lnTo>
                    <a:pt x="949147" y="444500"/>
                  </a:lnTo>
                  <a:lnTo>
                    <a:pt x="943457" y="431800"/>
                  </a:lnTo>
                  <a:lnTo>
                    <a:pt x="945667" y="421055"/>
                  </a:lnTo>
                  <a:lnTo>
                    <a:pt x="949147" y="444500"/>
                  </a:lnTo>
                  <a:lnTo>
                    <a:pt x="949147" y="411784"/>
                  </a:lnTo>
                  <a:lnTo>
                    <a:pt x="948283" y="406527"/>
                  </a:lnTo>
                  <a:lnTo>
                    <a:pt x="956487" y="406527"/>
                  </a:lnTo>
                  <a:lnTo>
                    <a:pt x="962253" y="419100"/>
                  </a:lnTo>
                  <a:lnTo>
                    <a:pt x="965276" y="431800"/>
                  </a:lnTo>
                  <a:lnTo>
                    <a:pt x="969111" y="406527"/>
                  </a:lnTo>
                  <a:lnTo>
                    <a:pt x="973086" y="406527"/>
                  </a:lnTo>
                  <a:lnTo>
                    <a:pt x="973086" y="383336"/>
                  </a:lnTo>
                  <a:lnTo>
                    <a:pt x="930300" y="381000"/>
                  </a:lnTo>
                  <a:lnTo>
                    <a:pt x="933589" y="381000"/>
                  </a:lnTo>
                  <a:lnTo>
                    <a:pt x="925245" y="368300"/>
                  </a:lnTo>
                  <a:lnTo>
                    <a:pt x="891387" y="355600"/>
                  </a:lnTo>
                  <a:lnTo>
                    <a:pt x="974280" y="355600"/>
                  </a:lnTo>
                  <a:lnTo>
                    <a:pt x="1193482" y="368300"/>
                  </a:lnTo>
                  <a:lnTo>
                    <a:pt x="1193482" y="355600"/>
                  </a:lnTo>
                  <a:lnTo>
                    <a:pt x="1184249" y="355600"/>
                  </a:lnTo>
                  <a:lnTo>
                    <a:pt x="1194269" y="304800"/>
                  </a:lnTo>
                  <a:lnTo>
                    <a:pt x="1194777" y="304800"/>
                  </a:lnTo>
                  <a:lnTo>
                    <a:pt x="1188707" y="292100"/>
                  </a:lnTo>
                  <a:lnTo>
                    <a:pt x="1191526" y="292100"/>
                  </a:lnTo>
                  <a:lnTo>
                    <a:pt x="1194777" y="304800"/>
                  </a:lnTo>
                  <a:lnTo>
                    <a:pt x="1201166" y="304800"/>
                  </a:lnTo>
                  <a:lnTo>
                    <a:pt x="1201166" y="281571"/>
                  </a:lnTo>
                  <a:lnTo>
                    <a:pt x="1195006" y="256171"/>
                  </a:lnTo>
                  <a:lnTo>
                    <a:pt x="1195006" y="266700"/>
                  </a:lnTo>
                  <a:lnTo>
                    <a:pt x="1191374" y="279400"/>
                  </a:lnTo>
                  <a:lnTo>
                    <a:pt x="1176769" y="292100"/>
                  </a:lnTo>
                  <a:lnTo>
                    <a:pt x="1190459" y="304800"/>
                  </a:lnTo>
                  <a:lnTo>
                    <a:pt x="1176274" y="355600"/>
                  </a:lnTo>
                  <a:lnTo>
                    <a:pt x="1130820" y="355600"/>
                  </a:lnTo>
                  <a:lnTo>
                    <a:pt x="1141526" y="342900"/>
                  </a:lnTo>
                  <a:lnTo>
                    <a:pt x="1150810" y="304800"/>
                  </a:lnTo>
                  <a:lnTo>
                    <a:pt x="1156119" y="279400"/>
                  </a:lnTo>
                  <a:lnTo>
                    <a:pt x="1158773" y="266700"/>
                  </a:lnTo>
                  <a:lnTo>
                    <a:pt x="1161707" y="266700"/>
                  </a:lnTo>
                  <a:lnTo>
                    <a:pt x="1162138" y="277228"/>
                  </a:lnTo>
                  <a:lnTo>
                    <a:pt x="1162227" y="279400"/>
                  </a:lnTo>
                  <a:lnTo>
                    <a:pt x="1157122" y="279400"/>
                  </a:lnTo>
                  <a:lnTo>
                    <a:pt x="1156284" y="292100"/>
                  </a:lnTo>
                  <a:lnTo>
                    <a:pt x="1176134" y="254000"/>
                  </a:lnTo>
                  <a:lnTo>
                    <a:pt x="1170165" y="254000"/>
                  </a:lnTo>
                  <a:lnTo>
                    <a:pt x="1165682" y="266700"/>
                  </a:lnTo>
                  <a:lnTo>
                    <a:pt x="1162291" y="254482"/>
                  </a:lnTo>
                  <a:lnTo>
                    <a:pt x="1153337" y="266700"/>
                  </a:lnTo>
                  <a:lnTo>
                    <a:pt x="1148143" y="277228"/>
                  </a:lnTo>
                  <a:lnTo>
                    <a:pt x="1145832" y="266700"/>
                  </a:lnTo>
                  <a:lnTo>
                    <a:pt x="1162240" y="254304"/>
                  </a:lnTo>
                  <a:lnTo>
                    <a:pt x="1162151" y="254000"/>
                  </a:lnTo>
                  <a:lnTo>
                    <a:pt x="1168552" y="241300"/>
                  </a:lnTo>
                  <a:lnTo>
                    <a:pt x="1183627" y="254000"/>
                  </a:lnTo>
                  <a:lnTo>
                    <a:pt x="1195006" y="266700"/>
                  </a:lnTo>
                  <a:lnTo>
                    <a:pt x="1195006" y="256171"/>
                  </a:lnTo>
                  <a:lnTo>
                    <a:pt x="1194600" y="254482"/>
                  </a:lnTo>
                  <a:lnTo>
                    <a:pt x="1194485" y="254000"/>
                  </a:lnTo>
                  <a:lnTo>
                    <a:pt x="1182611" y="241300"/>
                  </a:lnTo>
                  <a:lnTo>
                    <a:pt x="1151750" y="237998"/>
                  </a:lnTo>
                  <a:lnTo>
                    <a:pt x="1151750" y="254000"/>
                  </a:lnTo>
                  <a:lnTo>
                    <a:pt x="1145603" y="263550"/>
                  </a:lnTo>
                  <a:lnTo>
                    <a:pt x="1145603" y="292100"/>
                  </a:lnTo>
                  <a:lnTo>
                    <a:pt x="1144765" y="304800"/>
                  </a:lnTo>
                  <a:lnTo>
                    <a:pt x="1127721" y="330200"/>
                  </a:lnTo>
                  <a:lnTo>
                    <a:pt x="1139380" y="330200"/>
                  </a:lnTo>
                  <a:lnTo>
                    <a:pt x="1137678" y="342900"/>
                  </a:lnTo>
                  <a:lnTo>
                    <a:pt x="1128598" y="342900"/>
                  </a:lnTo>
                  <a:lnTo>
                    <a:pt x="1123505" y="355600"/>
                  </a:lnTo>
                  <a:lnTo>
                    <a:pt x="1110818" y="355600"/>
                  </a:lnTo>
                  <a:lnTo>
                    <a:pt x="1110005" y="342900"/>
                  </a:lnTo>
                  <a:lnTo>
                    <a:pt x="1119403" y="342900"/>
                  </a:lnTo>
                  <a:lnTo>
                    <a:pt x="1120000" y="333578"/>
                  </a:lnTo>
                  <a:lnTo>
                    <a:pt x="1098740" y="342900"/>
                  </a:lnTo>
                  <a:lnTo>
                    <a:pt x="1083945" y="333743"/>
                  </a:lnTo>
                  <a:lnTo>
                    <a:pt x="1083945" y="342900"/>
                  </a:lnTo>
                  <a:lnTo>
                    <a:pt x="1077290" y="342900"/>
                  </a:lnTo>
                  <a:lnTo>
                    <a:pt x="1072502" y="330200"/>
                  </a:lnTo>
                  <a:lnTo>
                    <a:pt x="1083945" y="342900"/>
                  </a:lnTo>
                  <a:lnTo>
                    <a:pt x="1083945" y="333743"/>
                  </a:lnTo>
                  <a:lnTo>
                    <a:pt x="1078242" y="330200"/>
                  </a:lnTo>
                  <a:lnTo>
                    <a:pt x="1073111" y="317500"/>
                  </a:lnTo>
                  <a:lnTo>
                    <a:pt x="1065161" y="317500"/>
                  </a:lnTo>
                  <a:lnTo>
                    <a:pt x="1067435" y="304800"/>
                  </a:lnTo>
                  <a:lnTo>
                    <a:pt x="1077150" y="304800"/>
                  </a:lnTo>
                  <a:lnTo>
                    <a:pt x="1092974" y="330200"/>
                  </a:lnTo>
                  <a:lnTo>
                    <a:pt x="1096530" y="330200"/>
                  </a:lnTo>
                  <a:lnTo>
                    <a:pt x="1086129" y="304800"/>
                  </a:lnTo>
                  <a:lnTo>
                    <a:pt x="1091349" y="304800"/>
                  </a:lnTo>
                  <a:lnTo>
                    <a:pt x="1130477" y="292100"/>
                  </a:lnTo>
                  <a:lnTo>
                    <a:pt x="1131176" y="304800"/>
                  </a:lnTo>
                  <a:lnTo>
                    <a:pt x="1117777" y="317500"/>
                  </a:lnTo>
                  <a:lnTo>
                    <a:pt x="1096530" y="330200"/>
                  </a:lnTo>
                  <a:lnTo>
                    <a:pt x="1116114" y="330200"/>
                  </a:lnTo>
                  <a:lnTo>
                    <a:pt x="1136027" y="304800"/>
                  </a:lnTo>
                  <a:lnTo>
                    <a:pt x="1135227" y="292658"/>
                  </a:lnTo>
                  <a:lnTo>
                    <a:pt x="1135189" y="292100"/>
                  </a:lnTo>
                  <a:lnTo>
                    <a:pt x="1134351" y="279400"/>
                  </a:lnTo>
                  <a:lnTo>
                    <a:pt x="1123950" y="272986"/>
                  </a:lnTo>
                  <a:lnTo>
                    <a:pt x="1123950" y="279400"/>
                  </a:lnTo>
                  <a:lnTo>
                    <a:pt x="1085202" y="304800"/>
                  </a:lnTo>
                  <a:lnTo>
                    <a:pt x="1084757" y="279400"/>
                  </a:lnTo>
                  <a:lnTo>
                    <a:pt x="1080363" y="279400"/>
                  </a:lnTo>
                  <a:lnTo>
                    <a:pt x="1080325" y="286994"/>
                  </a:lnTo>
                  <a:lnTo>
                    <a:pt x="1080223" y="304800"/>
                  </a:lnTo>
                  <a:lnTo>
                    <a:pt x="1063485" y="297878"/>
                  </a:lnTo>
                  <a:lnTo>
                    <a:pt x="1063485" y="330200"/>
                  </a:lnTo>
                  <a:lnTo>
                    <a:pt x="1060386" y="330200"/>
                  </a:lnTo>
                  <a:lnTo>
                    <a:pt x="1055979" y="318465"/>
                  </a:lnTo>
                  <a:lnTo>
                    <a:pt x="1055979" y="342900"/>
                  </a:lnTo>
                  <a:lnTo>
                    <a:pt x="1047521" y="342900"/>
                  </a:lnTo>
                  <a:lnTo>
                    <a:pt x="1045629" y="318770"/>
                  </a:lnTo>
                  <a:lnTo>
                    <a:pt x="1045540" y="317500"/>
                  </a:lnTo>
                  <a:lnTo>
                    <a:pt x="1048613" y="304800"/>
                  </a:lnTo>
                  <a:lnTo>
                    <a:pt x="1055979" y="342900"/>
                  </a:lnTo>
                  <a:lnTo>
                    <a:pt x="1055979" y="318465"/>
                  </a:lnTo>
                  <a:lnTo>
                    <a:pt x="1050848" y="304800"/>
                  </a:lnTo>
                  <a:lnTo>
                    <a:pt x="1062634" y="304800"/>
                  </a:lnTo>
                  <a:lnTo>
                    <a:pt x="1063244" y="323176"/>
                  </a:lnTo>
                  <a:lnTo>
                    <a:pt x="1063320" y="325437"/>
                  </a:lnTo>
                  <a:lnTo>
                    <a:pt x="1063396" y="327647"/>
                  </a:lnTo>
                  <a:lnTo>
                    <a:pt x="1063485" y="330200"/>
                  </a:lnTo>
                  <a:lnTo>
                    <a:pt x="1063485" y="297878"/>
                  </a:lnTo>
                  <a:lnTo>
                    <a:pt x="1049553" y="292100"/>
                  </a:lnTo>
                  <a:lnTo>
                    <a:pt x="1044219" y="297586"/>
                  </a:lnTo>
                  <a:lnTo>
                    <a:pt x="1044219" y="342900"/>
                  </a:lnTo>
                  <a:lnTo>
                    <a:pt x="1037145" y="342900"/>
                  </a:lnTo>
                  <a:lnTo>
                    <a:pt x="1039710" y="330200"/>
                  </a:lnTo>
                  <a:lnTo>
                    <a:pt x="1036967" y="317500"/>
                  </a:lnTo>
                  <a:lnTo>
                    <a:pt x="1041463" y="317500"/>
                  </a:lnTo>
                  <a:lnTo>
                    <a:pt x="1044219" y="342900"/>
                  </a:lnTo>
                  <a:lnTo>
                    <a:pt x="1044219" y="297586"/>
                  </a:lnTo>
                  <a:lnTo>
                    <a:pt x="1037183" y="304800"/>
                  </a:lnTo>
                  <a:lnTo>
                    <a:pt x="1038148" y="270776"/>
                  </a:lnTo>
                  <a:lnTo>
                    <a:pt x="1038263" y="266700"/>
                  </a:lnTo>
                  <a:lnTo>
                    <a:pt x="1056474" y="279400"/>
                  </a:lnTo>
                  <a:lnTo>
                    <a:pt x="1056474" y="266700"/>
                  </a:lnTo>
                  <a:lnTo>
                    <a:pt x="1069352" y="266700"/>
                  </a:lnTo>
                  <a:lnTo>
                    <a:pt x="1066749" y="254482"/>
                  </a:lnTo>
                  <a:lnTo>
                    <a:pt x="1066647" y="254000"/>
                  </a:lnTo>
                  <a:lnTo>
                    <a:pt x="1056386" y="241300"/>
                  </a:lnTo>
                  <a:lnTo>
                    <a:pt x="1102360" y="241300"/>
                  </a:lnTo>
                  <a:lnTo>
                    <a:pt x="1109294" y="279400"/>
                  </a:lnTo>
                  <a:lnTo>
                    <a:pt x="1123950" y="279400"/>
                  </a:lnTo>
                  <a:lnTo>
                    <a:pt x="1123950" y="272986"/>
                  </a:lnTo>
                  <a:lnTo>
                    <a:pt x="1113764" y="266700"/>
                  </a:lnTo>
                  <a:lnTo>
                    <a:pt x="1134160" y="266700"/>
                  </a:lnTo>
                  <a:lnTo>
                    <a:pt x="1126832" y="254000"/>
                  </a:lnTo>
                  <a:lnTo>
                    <a:pt x="1132255" y="254000"/>
                  </a:lnTo>
                  <a:lnTo>
                    <a:pt x="1134160" y="266700"/>
                  </a:lnTo>
                  <a:lnTo>
                    <a:pt x="1134846" y="266700"/>
                  </a:lnTo>
                  <a:lnTo>
                    <a:pt x="1145603" y="292100"/>
                  </a:lnTo>
                  <a:lnTo>
                    <a:pt x="1145603" y="263550"/>
                  </a:lnTo>
                  <a:lnTo>
                    <a:pt x="1143571" y="266700"/>
                  </a:lnTo>
                  <a:lnTo>
                    <a:pt x="1139266" y="266700"/>
                  </a:lnTo>
                  <a:lnTo>
                    <a:pt x="1151750" y="254000"/>
                  </a:lnTo>
                  <a:lnTo>
                    <a:pt x="1151750" y="237998"/>
                  </a:lnTo>
                  <a:lnTo>
                    <a:pt x="1142822" y="237045"/>
                  </a:lnTo>
                  <a:lnTo>
                    <a:pt x="1142822" y="241300"/>
                  </a:lnTo>
                  <a:lnTo>
                    <a:pt x="1141539" y="254000"/>
                  </a:lnTo>
                  <a:lnTo>
                    <a:pt x="1138732" y="241300"/>
                  </a:lnTo>
                  <a:lnTo>
                    <a:pt x="1142822" y="241300"/>
                  </a:lnTo>
                  <a:lnTo>
                    <a:pt x="1142822" y="237045"/>
                  </a:lnTo>
                  <a:lnTo>
                    <a:pt x="1064044" y="228600"/>
                  </a:lnTo>
                  <a:lnTo>
                    <a:pt x="1062088" y="215900"/>
                  </a:lnTo>
                  <a:lnTo>
                    <a:pt x="1104226" y="228600"/>
                  </a:lnTo>
                  <a:lnTo>
                    <a:pt x="1104684" y="228028"/>
                  </a:lnTo>
                  <a:lnTo>
                    <a:pt x="1115034" y="215900"/>
                  </a:lnTo>
                  <a:lnTo>
                    <a:pt x="1063840" y="215900"/>
                  </a:lnTo>
                  <a:lnTo>
                    <a:pt x="1060246" y="211658"/>
                  </a:lnTo>
                  <a:lnTo>
                    <a:pt x="1060246" y="215900"/>
                  </a:lnTo>
                  <a:lnTo>
                    <a:pt x="1058786" y="215900"/>
                  </a:lnTo>
                  <a:lnTo>
                    <a:pt x="1058786" y="228600"/>
                  </a:lnTo>
                  <a:lnTo>
                    <a:pt x="1050417" y="228600"/>
                  </a:lnTo>
                  <a:lnTo>
                    <a:pt x="1047546" y="226771"/>
                  </a:lnTo>
                  <a:lnTo>
                    <a:pt x="1047546" y="254000"/>
                  </a:lnTo>
                  <a:lnTo>
                    <a:pt x="1035659" y="254000"/>
                  </a:lnTo>
                  <a:lnTo>
                    <a:pt x="1033919" y="241300"/>
                  </a:lnTo>
                  <a:lnTo>
                    <a:pt x="1047546" y="254000"/>
                  </a:lnTo>
                  <a:lnTo>
                    <a:pt x="1047546" y="226771"/>
                  </a:lnTo>
                  <a:lnTo>
                    <a:pt x="1040257" y="222123"/>
                  </a:lnTo>
                  <a:lnTo>
                    <a:pt x="1045768" y="228600"/>
                  </a:lnTo>
                  <a:lnTo>
                    <a:pt x="1035354" y="228600"/>
                  </a:lnTo>
                  <a:lnTo>
                    <a:pt x="1035151" y="222123"/>
                  </a:lnTo>
                  <a:lnTo>
                    <a:pt x="1035050" y="218795"/>
                  </a:lnTo>
                  <a:lnTo>
                    <a:pt x="1030503" y="215900"/>
                  </a:lnTo>
                  <a:lnTo>
                    <a:pt x="1031608" y="203200"/>
                  </a:lnTo>
                  <a:lnTo>
                    <a:pt x="1053122" y="215900"/>
                  </a:lnTo>
                  <a:lnTo>
                    <a:pt x="1058786" y="228600"/>
                  </a:lnTo>
                  <a:lnTo>
                    <a:pt x="1058786" y="215900"/>
                  </a:lnTo>
                  <a:lnTo>
                    <a:pt x="1056411" y="215900"/>
                  </a:lnTo>
                  <a:lnTo>
                    <a:pt x="1047483" y="203200"/>
                  </a:lnTo>
                  <a:lnTo>
                    <a:pt x="1038682" y="190665"/>
                  </a:lnTo>
                  <a:lnTo>
                    <a:pt x="1060246" y="215900"/>
                  </a:lnTo>
                  <a:lnTo>
                    <a:pt x="1060246" y="211658"/>
                  </a:lnTo>
                  <a:lnTo>
                    <a:pt x="1042365" y="190500"/>
                  </a:lnTo>
                  <a:lnTo>
                    <a:pt x="1068412" y="190500"/>
                  </a:lnTo>
                  <a:lnTo>
                    <a:pt x="1067142" y="178841"/>
                  </a:lnTo>
                  <a:lnTo>
                    <a:pt x="1067028" y="177800"/>
                  </a:lnTo>
                  <a:lnTo>
                    <a:pt x="1062494" y="177800"/>
                  </a:lnTo>
                  <a:lnTo>
                    <a:pt x="1057427" y="173101"/>
                  </a:lnTo>
                  <a:lnTo>
                    <a:pt x="1057668" y="173736"/>
                  </a:lnTo>
                  <a:lnTo>
                    <a:pt x="1059865" y="177800"/>
                  </a:lnTo>
                  <a:lnTo>
                    <a:pt x="1051572" y="177800"/>
                  </a:lnTo>
                  <a:lnTo>
                    <a:pt x="1035138" y="152438"/>
                  </a:lnTo>
                  <a:lnTo>
                    <a:pt x="1057224" y="172910"/>
                  </a:lnTo>
                  <a:lnTo>
                    <a:pt x="1039304" y="139700"/>
                  </a:lnTo>
                  <a:lnTo>
                    <a:pt x="1044295" y="139700"/>
                  </a:lnTo>
                  <a:lnTo>
                    <a:pt x="1042377" y="127000"/>
                  </a:lnTo>
                  <a:lnTo>
                    <a:pt x="1046810" y="114300"/>
                  </a:lnTo>
                  <a:lnTo>
                    <a:pt x="1024445" y="114300"/>
                  </a:lnTo>
                  <a:lnTo>
                    <a:pt x="1022781" y="89293"/>
                  </a:lnTo>
                  <a:lnTo>
                    <a:pt x="1022756" y="88900"/>
                  </a:lnTo>
                  <a:lnTo>
                    <a:pt x="1002779" y="63500"/>
                  </a:lnTo>
                  <a:lnTo>
                    <a:pt x="937780" y="50800"/>
                  </a:lnTo>
                  <a:lnTo>
                    <a:pt x="943152" y="38100"/>
                  </a:lnTo>
                  <a:lnTo>
                    <a:pt x="963320" y="38100"/>
                  </a:lnTo>
                  <a:lnTo>
                    <a:pt x="948550" y="25400"/>
                  </a:lnTo>
                  <a:lnTo>
                    <a:pt x="942479" y="25400"/>
                  </a:lnTo>
                  <a:lnTo>
                    <a:pt x="931786" y="50800"/>
                  </a:lnTo>
                  <a:lnTo>
                    <a:pt x="905776" y="53733"/>
                  </a:lnTo>
                  <a:lnTo>
                    <a:pt x="961834" y="63500"/>
                  </a:lnTo>
                  <a:lnTo>
                    <a:pt x="981417" y="63500"/>
                  </a:lnTo>
                  <a:lnTo>
                    <a:pt x="1007795" y="76200"/>
                  </a:lnTo>
                  <a:lnTo>
                    <a:pt x="1020216" y="100888"/>
                  </a:lnTo>
                  <a:lnTo>
                    <a:pt x="1020572" y="101650"/>
                  </a:lnTo>
                  <a:lnTo>
                    <a:pt x="1019454" y="114300"/>
                  </a:lnTo>
                  <a:lnTo>
                    <a:pt x="1000861" y="114300"/>
                  </a:lnTo>
                  <a:lnTo>
                    <a:pt x="1034364" y="127000"/>
                  </a:lnTo>
                  <a:lnTo>
                    <a:pt x="1037615" y="127000"/>
                  </a:lnTo>
                  <a:lnTo>
                    <a:pt x="1030109" y="139700"/>
                  </a:lnTo>
                  <a:lnTo>
                    <a:pt x="1034008" y="139700"/>
                  </a:lnTo>
                  <a:lnTo>
                    <a:pt x="1024953" y="152400"/>
                  </a:lnTo>
                  <a:lnTo>
                    <a:pt x="1024572" y="152298"/>
                  </a:lnTo>
                  <a:lnTo>
                    <a:pt x="1024572" y="304800"/>
                  </a:lnTo>
                  <a:lnTo>
                    <a:pt x="1024547" y="342900"/>
                  </a:lnTo>
                  <a:lnTo>
                    <a:pt x="1005370" y="342900"/>
                  </a:lnTo>
                  <a:lnTo>
                    <a:pt x="1022057" y="330200"/>
                  </a:lnTo>
                  <a:lnTo>
                    <a:pt x="1024547" y="342900"/>
                  </a:lnTo>
                  <a:lnTo>
                    <a:pt x="1024547" y="304850"/>
                  </a:lnTo>
                  <a:lnTo>
                    <a:pt x="1024166" y="305485"/>
                  </a:lnTo>
                  <a:lnTo>
                    <a:pt x="1024166" y="317500"/>
                  </a:lnTo>
                  <a:lnTo>
                    <a:pt x="1015682" y="323176"/>
                  </a:lnTo>
                  <a:lnTo>
                    <a:pt x="1020711" y="317500"/>
                  </a:lnTo>
                  <a:lnTo>
                    <a:pt x="1024166" y="317500"/>
                  </a:lnTo>
                  <a:lnTo>
                    <a:pt x="1024166" y="305485"/>
                  </a:lnTo>
                  <a:lnTo>
                    <a:pt x="1012304" y="325437"/>
                  </a:lnTo>
                  <a:lnTo>
                    <a:pt x="1005205" y="330200"/>
                  </a:lnTo>
                  <a:lnTo>
                    <a:pt x="1004646" y="318770"/>
                  </a:lnTo>
                  <a:lnTo>
                    <a:pt x="1004595" y="317500"/>
                  </a:lnTo>
                  <a:lnTo>
                    <a:pt x="1002741" y="279400"/>
                  </a:lnTo>
                  <a:lnTo>
                    <a:pt x="1001547" y="254482"/>
                  </a:lnTo>
                  <a:lnTo>
                    <a:pt x="1001522" y="254000"/>
                  </a:lnTo>
                  <a:lnTo>
                    <a:pt x="1000899" y="241300"/>
                  </a:lnTo>
                  <a:lnTo>
                    <a:pt x="998448" y="190665"/>
                  </a:lnTo>
                  <a:lnTo>
                    <a:pt x="998499" y="189788"/>
                  </a:lnTo>
                  <a:lnTo>
                    <a:pt x="1000137" y="166700"/>
                  </a:lnTo>
                  <a:lnTo>
                    <a:pt x="1000252" y="165100"/>
                  </a:lnTo>
                  <a:lnTo>
                    <a:pt x="1018451" y="152438"/>
                  </a:lnTo>
                  <a:lnTo>
                    <a:pt x="1024572" y="304800"/>
                  </a:lnTo>
                  <a:lnTo>
                    <a:pt x="1024572" y="152298"/>
                  </a:lnTo>
                  <a:lnTo>
                    <a:pt x="996645" y="144233"/>
                  </a:lnTo>
                  <a:lnTo>
                    <a:pt x="996645" y="317500"/>
                  </a:lnTo>
                  <a:lnTo>
                    <a:pt x="977074" y="304800"/>
                  </a:lnTo>
                  <a:lnTo>
                    <a:pt x="964272" y="286994"/>
                  </a:lnTo>
                  <a:lnTo>
                    <a:pt x="979322" y="317500"/>
                  </a:lnTo>
                  <a:lnTo>
                    <a:pt x="966965" y="330200"/>
                  </a:lnTo>
                  <a:lnTo>
                    <a:pt x="960551" y="319430"/>
                  </a:lnTo>
                  <a:lnTo>
                    <a:pt x="960551" y="342900"/>
                  </a:lnTo>
                  <a:lnTo>
                    <a:pt x="953604" y="342900"/>
                  </a:lnTo>
                  <a:lnTo>
                    <a:pt x="956310" y="317500"/>
                  </a:lnTo>
                  <a:lnTo>
                    <a:pt x="960551" y="342900"/>
                  </a:lnTo>
                  <a:lnTo>
                    <a:pt x="960551" y="319430"/>
                  </a:lnTo>
                  <a:lnTo>
                    <a:pt x="951852" y="304800"/>
                  </a:lnTo>
                  <a:lnTo>
                    <a:pt x="949591" y="304800"/>
                  </a:lnTo>
                  <a:lnTo>
                    <a:pt x="949591" y="317500"/>
                  </a:lnTo>
                  <a:lnTo>
                    <a:pt x="948169" y="342900"/>
                  </a:lnTo>
                  <a:lnTo>
                    <a:pt x="943254" y="342900"/>
                  </a:lnTo>
                  <a:lnTo>
                    <a:pt x="945273" y="318770"/>
                  </a:lnTo>
                  <a:lnTo>
                    <a:pt x="945375" y="317500"/>
                  </a:lnTo>
                  <a:lnTo>
                    <a:pt x="949591" y="317500"/>
                  </a:lnTo>
                  <a:lnTo>
                    <a:pt x="949591" y="304800"/>
                  </a:lnTo>
                  <a:lnTo>
                    <a:pt x="938593" y="304800"/>
                  </a:lnTo>
                  <a:lnTo>
                    <a:pt x="938593" y="317500"/>
                  </a:lnTo>
                  <a:lnTo>
                    <a:pt x="937653" y="342900"/>
                  </a:lnTo>
                  <a:lnTo>
                    <a:pt x="930224" y="330200"/>
                  </a:lnTo>
                  <a:lnTo>
                    <a:pt x="934770" y="330200"/>
                  </a:lnTo>
                  <a:lnTo>
                    <a:pt x="933437" y="317500"/>
                  </a:lnTo>
                  <a:lnTo>
                    <a:pt x="938593" y="317500"/>
                  </a:lnTo>
                  <a:lnTo>
                    <a:pt x="938593" y="304800"/>
                  </a:lnTo>
                  <a:lnTo>
                    <a:pt x="931786" y="304800"/>
                  </a:lnTo>
                  <a:lnTo>
                    <a:pt x="922731" y="279400"/>
                  </a:lnTo>
                  <a:lnTo>
                    <a:pt x="924229" y="279400"/>
                  </a:lnTo>
                  <a:lnTo>
                    <a:pt x="896772" y="241300"/>
                  </a:lnTo>
                  <a:lnTo>
                    <a:pt x="897712" y="254000"/>
                  </a:lnTo>
                  <a:lnTo>
                    <a:pt x="911898" y="266700"/>
                  </a:lnTo>
                  <a:lnTo>
                    <a:pt x="894105" y="279400"/>
                  </a:lnTo>
                  <a:lnTo>
                    <a:pt x="913218" y="279400"/>
                  </a:lnTo>
                  <a:lnTo>
                    <a:pt x="922858" y="317500"/>
                  </a:lnTo>
                  <a:lnTo>
                    <a:pt x="918502" y="317500"/>
                  </a:lnTo>
                  <a:lnTo>
                    <a:pt x="918502" y="342900"/>
                  </a:lnTo>
                  <a:lnTo>
                    <a:pt x="914488" y="342900"/>
                  </a:lnTo>
                  <a:lnTo>
                    <a:pt x="912190" y="330200"/>
                  </a:lnTo>
                  <a:lnTo>
                    <a:pt x="916076" y="330200"/>
                  </a:lnTo>
                  <a:lnTo>
                    <a:pt x="916292" y="330200"/>
                  </a:lnTo>
                  <a:lnTo>
                    <a:pt x="918502" y="342900"/>
                  </a:lnTo>
                  <a:lnTo>
                    <a:pt x="918502" y="317500"/>
                  </a:lnTo>
                  <a:lnTo>
                    <a:pt x="909764" y="317500"/>
                  </a:lnTo>
                  <a:lnTo>
                    <a:pt x="902868" y="317500"/>
                  </a:lnTo>
                  <a:lnTo>
                    <a:pt x="902868" y="342900"/>
                  </a:lnTo>
                  <a:lnTo>
                    <a:pt x="896454" y="342900"/>
                  </a:lnTo>
                  <a:lnTo>
                    <a:pt x="898575" y="330200"/>
                  </a:lnTo>
                  <a:lnTo>
                    <a:pt x="902868" y="342900"/>
                  </a:lnTo>
                  <a:lnTo>
                    <a:pt x="902868" y="317500"/>
                  </a:lnTo>
                  <a:lnTo>
                    <a:pt x="883373" y="317500"/>
                  </a:lnTo>
                  <a:lnTo>
                    <a:pt x="885253" y="368300"/>
                  </a:lnTo>
                  <a:lnTo>
                    <a:pt x="919708" y="381000"/>
                  </a:lnTo>
                  <a:lnTo>
                    <a:pt x="916609" y="406527"/>
                  </a:lnTo>
                  <a:lnTo>
                    <a:pt x="916216" y="406527"/>
                  </a:lnTo>
                  <a:lnTo>
                    <a:pt x="875474" y="419100"/>
                  </a:lnTo>
                  <a:lnTo>
                    <a:pt x="880465" y="444500"/>
                  </a:lnTo>
                  <a:lnTo>
                    <a:pt x="909193" y="457200"/>
                  </a:lnTo>
                  <a:lnTo>
                    <a:pt x="894943" y="495300"/>
                  </a:lnTo>
                  <a:lnTo>
                    <a:pt x="872528" y="495300"/>
                  </a:lnTo>
                  <a:lnTo>
                    <a:pt x="872528" y="508000"/>
                  </a:lnTo>
                  <a:lnTo>
                    <a:pt x="871283" y="546100"/>
                  </a:lnTo>
                  <a:lnTo>
                    <a:pt x="869162" y="546100"/>
                  </a:lnTo>
                  <a:lnTo>
                    <a:pt x="869162" y="571500"/>
                  </a:lnTo>
                  <a:lnTo>
                    <a:pt x="865225" y="558800"/>
                  </a:lnTo>
                  <a:lnTo>
                    <a:pt x="869124" y="558800"/>
                  </a:lnTo>
                  <a:lnTo>
                    <a:pt x="869162" y="571500"/>
                  </a:lnTo>
                  <a:lnTo>
                    <a:pt x="869162" y="546100"/>
                  </a:lnTo>
                  <a:lnTo>
                    <a:pt x="866127" y="546100"/>
                  </a:lnTo>
                  <a:lnTo>
                    <a:pt x="870216" y="521779"/>
                  </a:lnTo>
                  <a:lnTo>
                    <a:pt x="870331" y="521055"/>
                  </a:lnTo>
                  <a:lnTo>
                    <a:pt x="870394" y="520700"/>
                  </a:lnTo>
                  <a:lnTo>
                    <a:pt x="872528" y="508000"/>
                  </a:lnTo>
                  <a:lnTo>
                    <a:pt x="872528" y="495300"/>
                  </a:lnTo>
                  <a:lnTo>
                    <a:pt x="867168" y="495300"/>
                  </a:lnTo>
                  <a:lnTo>
                    <a:pt x="866089" y="496290"/>
                  </a:lnTo>
                  <a:lnTo>
                    <a:pt x="866089" y="508000"/>
                  </a:lnTo>
                  <a:lnTo>
                    <a:pt x="864908" y="519671"/>
                  </a:lnTo>
                  <a:lnTo>
                    <a:pt x="864806" y="520700"/>
                  </a:lnTo>
                  <a:lnTo>
                    <a:pt x="859650" y="520700"/>
                  </a:lnTo>
                  <a:lnTo>
                    <a:pt x="859650" y="571500"/>
                  </a:lnTo>
                  <a:lnTo>
                    <a:pt x="852157" y="601357"/>
                  </a:lnTo>
                  <a:lnTo>
                    <a:pt x="853325" y="551637"/>
                  </a:lnTo>
                  <a:lnTo>
                    <a:pt x="846772" y="531050"/>
                  </a:lnTo>
                  <a:lnTo>
                    <a:pt x="846772" y="558800"/>
                  </a:lnTo>
                  <a:lnTo>
                    <a:pt x="835952" y="653986"/>
                  </a:lnTo>
                  <a:lnTo>
                    <a:pt x="835901" y="654507"/>
                  </a:lnTo>
                  <a:lnTo>
                    <a:pt x="845680" y="627151"/>
                  </a:lnTo>
                  <a:lnTo>
                    <a:pt x="818222" y="736600"/>
                  </a:lnTo>
                  <a:lnTo>
                    <a:pt x="806538" y="736600"/>
                  </a:lnTo>
                  <a:lnTo>
                    <a:pt x="811072" y="723925"/>
                  </a:lnTo>
                  <a:lnTo>
                    <a:pt x="828776" y="674408"/>
                  </a:lnTo>
                  <a:lnTo>
                    <a:pt x="806005" y="723874"/>
                  </a:lnTo>
                  <a:lnTo>
                    <a:pt x="809294" y="711200"/>
                  </a:lnTo>
                  <a:lnTo>
                    <a:pt x="812457" y="698982"/>
                  </a:lnTo>
                  <a:lnTo>
                    <a:pt x="812558" y="698614"/>
                  </a:lnTo>
                  <a:lnTo>
                    <a:pt x="808596" y="698614"/>
                  </a:lnTo>
                  <a:lnTo>
                    <a:pt x="805967" y="692823"/>
                  </a:lnTo>
                  <a:lnTo>
                    <a:pt x="805967" y="711200"/>
                  </a:lnTo>
                  <a:lnTo>
                    <a:pt x="805141" y="711200"/>
                  </a:lnTo>
                  <a:lnTo>
                    <a:pt x="805141" y="749300"/>
                  </a:lnTo>
                  <a:lnTo>
                    <a:pt x="767410" y="812800"/>
                  </a:lnTo>
                  <a:lnTo>
                    <a:pt x="764616" y="800100"/>
                  </a:lnTo>
                  <a:lnTo>
                    <a:pt x="767943" y="800100"/>
                  </a:lnTo>
                  <a:lnTo>
                    <a:pt x="785799" y="774700"/>
                  </a:lnTo>
                  <a:lnTo>
                    <a:pt x="803656" y="749300"/>
                  </a:lnTo>
                  <a:lnTo>
                    <a:pt x="805141" y="749300"/>
                  </a:lnTo>
                  <a:lnTo>
                    <a:pt x="805141" y="711200"/>
                  </a:lnTo>
                  <a:lnTo>
                    <a:pt x="802728" y="711200"/>
                  </a:lnTo>
                  <a:lnTo>
                    <a:pt x="800176" y="704723"/>
                  </a:lnTo>
                  <a:lnTo>
                    <a:pt x="800176" y="723925"/>
                  </a:lnTo>
                  <a:lnTo>
                    <a:pt x="771309" y="774700"/>
                  </a:lnTo>
                  <a:lnTo>
                    <a:pt x="756272" y="762000"/>
                  </a:lnTo>
                  <a:lnTo>
                    <a:pt x="752640" y="762000"/>
                  </a:lnTo>
                  <a:lnTo>
                    <a:pt x="755510" y="774700"/>
                  </a:lnTo>
                  <a:lnTo>
                    <a:pt x="766762" y="787400"/>
                  </a:lnTo>
                  <a:lnTo>
                    <a:pt x="763460" y="793394"/>
                  </a:lnTo>
                  <a:lnTo>
                    <a:pt x="763460" y="838212"/>
                  </a:lnTo>
                  <a:lnTo>
                    <a:pt x="763206" y="850900"/>
                  </a:lnTo>
                  <a:lnTo>
                    <a:pt x="755053" y="850900"/>
                  </a:lnTo>
                  <a:lnTo>
                    <a:pt x="755980" y="838962"/>
                  </a:lnTo>
                  <a:lnTo>
                    <a:pt x="756043" y="838212"/>
                  </a:lnTo>
                  <a:lnTo>
                    <a:pt x="763460" y="838212"/>
                  </a:lnTo>
                  <a:lnTo>
                    <a:pt x="763460" y="793394"/>
                  </a:lnTo>
                  <a:lnTo>
                    <a:pt x="749198" y="819226"/>
                  </a:lnTo>
                  <a:lnTo>
                    <a:pt x="749198" y="850900"/>
                  </a:lnTo>
                  <a:lnTo>
                    <a:pt x="733336" y="882027"/>
                  </a:lnTo>
                  <a:lnTo>
                    <a:pt x="733336" y="901700"/>
                  </a:lnTo>
                  <a:lnTo>
                    <a:pt x="731507" y="914400"/>
                  </a:lnTo>
                  <a:lnTo>
                    <a:pt x="731278" y="913777"/>
                  </a:lnTo>
                  <a:lnTo>
                    <a:pt x="731278" y="927100"/>
                  </a:lnTo>
                  <a:lnTo>
                    <a:pt x="711187" y="963028"/>
                  </a:lnTo>
                  <a:lnTo>
                    <a:pt x="711187" y="1016000"/>
                  </a:lnTo>
                  <a:lnTo>
                    <a:pt x="702703" y="1016000"/>
                  </a:lnTo>
                  <a:lnTo>
                    <a:pt x="706132" y="1003300"/>
                  </a:lnTo>
                  <a:lnTo>
                    <a:pt x="711187" y="1016000"/>
                  </a:lnTo>
                  <a:lnTo>
                    <a:pt x="711187" y="963028"/>
                  </a:lnTo>
                  <a:lnTo>
                    <a:pt x="709968" y="965200"/>
                  </a:lnTo>
                  <a:lnTo>
                    <a:pt x="703402" y="965200"/>
                  </a:lnTo>
                  <a:lnTo>
                    <a:pt x="703402" y="990600"/>
                  </a:lnTo>
                  <a:lnTo>
                    <a:pt x="697725" y="1003300"/>
                  </a:lnTo>
                  <a:lnTo>
                    <a:pt x="693166" y="990600"/>
                  </a:lnTo>
                  <a:lnTo>
                    <a:pt x="697318" y="990600"/>
                  </a:lnTo>
                  <a:lnTo>
                    <a:pt x="699503" y="978547"/>
                  </a:lnTo>
                  <a:lnTo>
                    <a:pt x="699630" y="977900"/>
                  </a:lnTo>
                  <a:lnTo>
                    <a:pt x="702373" y="990600"/>
                  </a:lnTo>
                  <a:lnTo>
                    <a:pt x="703402" y="990600"/>
                  </a:lnTo>
                  <a:lnTo>
                    <a:pt x="703402" y="965200"/>
                  </a:lnTo>
                  <a:lnTo>
                    <a:pt x="697814" y="965200"/>
                  </a:lnTo>
                  <a:lnTo>
                    <a:pt x="716470" y="927100"/>
                  </a:lnTo>
                  <a:lnTo>
                    <a:pt x="731278" y="927100"/>
                  </a:lnTo>
                  <a:lnTo>
                    <a:pt x="731278" y="913777"/>
                  </a:lnTo>
                  <a:lnTo>
                    <a:pt x="726909" y="901700"/>
                  </a:lnTo>
                  <a:lnTo>
                    <a:pt x="733336" y="901700"/>
                  </a:lnTo>
                  <a:lnTo>
                    <a:pt x="733336" y="882027"/>
                  </a:lnTo>
                  <a:lnTo>
                    <a:pt x="729780" y="889000"/>
                  </a:lnTo>
                  <a:lnTo>
                    <a:pt x="726960" y="876300"/>
                  </a:lnTo>
                  <a:lnTo>
                    <a:pt x="745553" y="850900"/>
                  </a:lnTo>
                  <a:lnTo>
                    <a:pt x="749198" y="850900"/>
                  </a:lnTo>
                  <a:lnTo>
                    <a:pt x="749198" y="819226"/>
                  </a:lnTo>
                  <a:lnTo>
                    <a:pt x="745731" y="825500"/>
                  </a:lnTo>
                  <a:lnTo>
                    <a:pt x="730059" y="825500"/>
                  </a:lnTo>
                  <a:lnTo>
                    <a:pt x="730059" y="838212"/>
                  </a:lnTo>
                  <a:lnTo>
                    <a:pt x="725220" y="846810"/>
                  </a:lnTo>
                  <a:lnTo>
                    <a:pt x="725220" y="901700"/>
                  </a:lnTo>
                  <a:lnTo>
                    <a:pt x="724471" y="914400"/>
                  </a:lnTo>
                  <a:lnTo>
                    <a:pt x="714082" y="914400"/>
                  </a:lnTo>
                  <a:lnTo>
                    <a:pt x="715073" y="901700"/>
                  </a:lnTo>
                  <a:lnTo>
                    <a:pt x="725220" y="901700"/>
                  </a:lnTo>
                  <a:lnTo>
                    <a:pt x="725220" y="846810"/>
                  </a:lnTo>
                  <a:lnTo>
                    <a:pt x="722909" y="850900"/>
                  </a:lnTo>
                  <a:lnTo>
                    <a:pt x="723303" y="838962"/>
                  </a:lnTo>
                  <a:lnTo>
                    <a:pt x="723315" y="838212"/>
                  </a:lnTo>
                  <a:lnTo>
                    <a:pt x="730059" y="838212"/>
                  </a:lnTo>
                  <a:lnTo>
                    <a:pt x="730059" y="825500"/>
                  </a:lnTo>
                  <a:lnTo>
                    <a:pt x="724687" y="825500"/>
                  </a:lnTo>
                  <a:lnTo>
                    <a:pt x="717169" y="816813"/>
                  </a:lnTo>
                  <a:lnTo>
                    <a:pt x="717169" y="838212"/>
                  </a:lnTo>
                  <a:lnTo>
                    <a:pt x="713816" y="838212"/>
                  </a:lnTo>
                  <a:lnTo>
                    <a:pt x="713244" y="825500"/>
                  </a:lnTo>
                  <a:lnTo>
                    <a:pt x="717105" y="838009"/>
                  </a:lnTo>
                  <a:lnTo>
                    <a:pt x="717169" y="838212"/>
                  </a:lnTo>
                  <a:lnTo>
                    <a:pt x="717169" y="816813"/>
                  </a:lnTo>
                  <a:lnTo>
                    <a:pt x="713701" y="812800"/>
                  </a:lnTo>
                  <a:lnTo>
                    <a:pt x="710882" y="800214"/>
                  </a:lnTo>
                  <a:lnTo>
                    <a:pt x="710882" y="812800"/>
                  </a:lnTo>
                  <a:lnTo>
                    <a:pt x="708469" y="817676"/>
                  </a:lnTo>
                  <a:lnTo>
                    <a:pt x="708469" y="914400"/>
                  </a:lnTo>
                  <a:lnTo>
                    <a:pt x="704291" y="927100"/>
                  </a:lnTo>
                  <a:lnTo>
                    <a:pt x="705497" y="927100"/>
                  </a:lnTo>
                  <a:lnTo>
                    <a:pt x="687349" y="965200"/>
                  </a:lnTo>
                  <a:lnTo>
                    <a:pt x="694042" y="965200"/>
                  </a:lnTo>
                  <a:lnTo>
                    <a:pt x="694982" y="977900"/>
                  </a:lnTo>
                  <a:lnTo>
                    <a:pt x="682993" y="977900"/>
                  </a:lnTo>
                  <a:lnTo>
                    <a:pt x="694829" y="939800"/>
                  </a:lnTo>
                  <a:lnTo>
                    <a:pt x="698779" y="927100"/>
                  </a:lnTo>
                  <a:lnTo>
                    <a:pt x="704291" y="927100"/>
                  </a:lnTo>
                  <a:lnTo>
                    <a:pt x="702983" y="914400"/>
                  </a:lnTo>
                  <a:lnTo>
                    <a:pt x="700265" y="901700"/>
                  </a:lnTo>
                  <a:lnTo>
                    <a:pt x="708469" y="914400"/>
                  </a:lnTo>
                  <a:lnTo>
                    <a:pt x="708469" y="817676"/>
                  </a:lnTo>
                  <a:lnTo>
                    <a:pt x="704583" y="825500"/>
                  </a:lnTo>
                  <a:lnTo>
                    <a:pt x="700697" y="812800"/>
                  </a:lnTo>
                  <a:lnTo>
                    <a:pt x="710882" y="812800"/>
                  </a:lnTo>
                  <a:lnTo>
                    <a:pt x="710882" y="800214"/>
                  </a:lnTo>
                  <a:lnTo>
                    <a:pt x="730465" y="787400"/>
                  </a:lnTo>
                  <a:lnTo>
                    <a:pt x="729513" y="787400"/>
                  </a:lnTo>
                  <a:lnTo>
                    <a:pt x="728408" y="762000"/>
                  </a:lnTo>
                  <a:lnTo>
                    <a:pt x="740943" y="736600"/>
                  </a:lnTo>
                  <a:lnTo>
                    <a:pt x="748766" y="736600"/>
                  </a:lnTo>
                  <a:lnTo>
                    <a:pt x="773099" y="660400"/>
                  </a:lnTo>
                  <a:lnTo>
                    <a:pt x="799807" y="722972"/>
                  </a:lnTo>
                  <a:lnTo>
                    <a:pt x="800176" y="723925"/>
                  </a:lnTo>
                  <a:lnTo>
                    <a:pt x="800176" y="704723"/>
                  </a:lnTo>
                  <a:lnTo>
                    <a:pt x="782713" y="660400"/>
                  </a:lnTo>
                  <a:lnTo>
                    <a:pt x="777722" y="647725"/>
                  </a:lnTo>
                  <a:lnTo>
                    <a:pt x="805967" y="711200"/>
                  </a:lnTo>
                  <a:lnTo>
                    <a:pt x="805967" y="692823"/>
                  </a:lnTo>
                  <a:lnTo>
                    <a:pt x="785545" y="647725"/>
                  </a:lnTo>
                  <a:lnTo>
                    <a:pt x="779780" y="635000"/>
                  </a:lnTo>
                  <a:lnTo>
                    <a:pt x="781177" y="635000"/>
                  </a:lnTo>
                  <a:lnTo>
                    <a:pt x="812622" y="698614"/>
                  </a:lnTo>
                  <a:lnTo>
                    <a:pt x="812673" y="698169"/>
                  </a:lnTo>
                  <a:lnTo>
                    <a:pt x="815886" y="685800"/>
                  </a:lnTo>
                  <a:lnTo>
                    <a:pt x="825119" y="650201"/>
                  </a:lnTo>
                  <a:lnTo>
                    <a:pt x="823861" y="653986"/>
                  </a:lnTo>
                  <a:lnTo>
                    <a:pt x="814184" y="685800"/>
                  </a:lnTo>
                  <a:lnTo>
                    <a:pt x="808443" y="685800"/>
                  </a:lnTo>
                  <a:lnTo>
                    <a:pt x="784796" y="635000"/>
                  </a:lnTo>
                  <a:lnTo>
                    <a:pt x="778065" y="622300"/>
                  </a:lnTo>
                  <a:lnTo>
                    <a:pt x="783424" y="609625"/>
                  </a:lnTo>
                  <a:lnTo>
                    <a:pt x="784669" y="609625"/>
                  </a:lnTo>
                  <a:lnTo>
                    <a:pt x="796175" y="609625"/>
                  </a:lnTo>
                  <a:lnTo>
                    <a:pt x="805434" y="622300"/>
                  </a:lnTo>
                  <a:lnTo>
                    <a:pt x="812025" y="622300"/>
                  </a:lnTo>
                  <a:lnTo>
                    <a:pt x="819505" y="609625"/>
                  </a:lnTo>
                  <a:lnTo>
                    <a:pt x="829856" y="609625"/>
                  </a:lnTo>
                  <a:lnTo>
                    <a:pt x="825690" y="647725"/>
                  </a:lnTo>
                  <a:lnTo>
                    <a:pt x="826173" y="646137"/>
                  </a:lnTo>
                  <a:lnTo>
                    <a:pt x="835647" y="609625"/>
                  </a:lnTo>
                  <a:lnTo>
                    <a:pt x="835634" y="596900"/>
                  </a:lnTo>
                  <a:lnTo>
                    <a:pt x="835583" y="571500"/>
                  </a:lnTo>
                  <a:lnTo>
                    <a:pt x="835571" y="558800"/>
                  </a:lnTo>
                  <a:lnTo>
                    <a:pt x="827697" y="532066"/>
                  </a:lnTo>
                  <a:lnTo>
                    <a:pt x="827697" y="546100"/>
                  </a:lnTo>
                  <a:lnTo>
                    <a:pt x="809802" y="609625"/>
                  </a:lnTo>
                  <a:lnTo>
                    <a:pt x="802868" y="609625"/>
                  </a:lnTo>
                  <a:lnTo>
                    <a:pt x="802728" y="601357"/>
                  </a:lnTo>
                  <a:lnTo>
                    <a:pt x="802652" y="596900"/>
                  </a:lnTo>
                  <a:lnTo>
                    <a:pt x="797140" y="596900"/>
                  </a:lnTo>
                  <a:lnTo>
                    <a:pt x="797991" y="584200"/>
                  </a:lnTo>
                  <a:lnTo>
                    <a:pt x="794308" y="584200"/>
                  </a:lnTo>
                  <a:lnTo>
                    <a:pt x="784669" y="609600"/>
                  </a:lnTo>
                  <a:lnTo>
                    <a:pt x="783882" y="596900"/>
                  </a:lnTo>
                  <a:lnTo>
                    <a:pt x="779157" y="521779"/>
                  </a:lnTo>
                  <a:lnTo>
                    <a:pt x="779094" y="520700"/>
                  </a:lnTo>
                  <a:lnTo>
                    <a:pt x="778598" y="519874"/>
                  </a:lnTo>
                  <a:lnTo>
                    <a:pt x="778598" y="596900"/>
                  </a:lnTo>
                  <a:lnTo>
                    <a:pt x="775220" y="584200"/>
                  </a:lnTo>
                  <a:lnTo>
                    <a:pt x="772058" y="572312"/>
                  </a:lnTo>
                  <a:lnTo>
                    <a:pt x="772058" y="622300"/>
                  </a:lnTo>
                  <a:lnTo>
                    <a:pt x="744550" y="711200"/>
                  </a:lnTo>
                  <a:lnTo>
                    <a:pt x="698449" y="799350"/>
                  </a:lnTo>
                  <a:lnTo>
                    <a:pt x="698449" y="825500"/>
                  </a:lnTo>
                  <a:lnTo>
                    <a:pt x="697268" y="863600"/>
                  </a:lnTo>
                  <a:lnTo>
                    <a:pt x="695807" y="838962"/>
                  </a:lnTo>
                  <a:lnTo>
                    <a:pt x="695756" y="838212"/>
                  </a:lnTo>
                  <a:lnTo>
                    <a:pt x="694283" y="842302"/>
                  </a:lnTo>
                  <a:lnTo>
                    <a:pt x="694283" y="876300"/>
                  </a:lnTo>
                  <a:lnTo>
                    <a:pt x="691337" y="876300"/>
                  </a:lnTo>
                  <a:lnTo>
                    <a:pt x="685190" y="880579"/>
                  </a:lnTo>
                  <a:lnTo>
                    <a:pt x="685190" y="939800"/>
                  </a:lnTo>
                  <a:lnTo>
                    <a:pt x="672274" y="1013193"/>
                  </a:lnTo>
                  <a:lnTo>
                    <a:pt x="672274" y="1054100"/>
                  </a:lnTo>
                  <a:lnTo>
                    <a:pt x="670331" y="1066800"/>
                  </a:lnTo>
                  <a:lnTo>
                    <a:pt x="656018" y="1066800"/>
                  </a:lnTo>
                  <a:lnTo>
                    <a:pt x="603707" y="1056906"/>
                  </a:lnTo>
                  <a:lnTo>
                    <a:pt x="606234" y="1066800"/>
                  </a:lnTo>
                  <a:lnTo>
                    <a:pt x="595769" y="1066800"/>
                  </a:lnTo>
                  <a:lnTo>
                    <a:pt x="601624" y="1056513"/>
                  </a:lnTo>
                  <a:lnTo>
                    <a:pt x="588873" y="1054100"/>
                  </a:lnTo>
                  <a:lnTo>
                    <a:pt x="588899" y="1066800"/>
                  </a:lnTo>
                  <a:lnTo>
                    <a:pt x="569341" y="1066800"/>
                  </a:lnTo>
                  <a:lnTo>
                    <a:pt x="559549" y="1054100"/>
                  </a:lnTo>
                  <a:lnTo>
                    <a:pt x="566826" y="1041400"/>
                  </a:lnTo>
                  <a:lnTo>
                    <a:pt x="672274" y="1054100"/>
                  </a:lnTo>
                  <a:lnTo>
                    <a:pt x="672274" y="1013193"/>
                  </a:lnTo>
                  <a:lnTo>
                    <a:pt x="669544" y="1028700"/>
                  </a:lnTo>
                  <a:lnTo>
                    <a:pt x="664171" y="1028700"/>
                  </a:lnTo>
                  <a:lnTo>
                    <a:pt x="664260" y="1016000"/>
                  </a:lnTo>
                  <a:lnTo>
                    <a:pt x="664349" y="1003300"/>
                  </a:lnTo>
                  <a:lnTo>
                    <a:pt x="664438" y="990600"/>
                  </a:lnTo>
                  <a:lnTo>
                    <a:pt x="666356" y="978547"/>
                  </a:lnTo>
                  <a:lnTo>
                    <a:pt x="666457" y="977900"/>
                  </a:lnTo>
                  <a:lnTo>
                    <a:pt x="668477" y="965200"/>
                  </a:lnTo>
                  <a:lnTo>
                    <a:pt x="672515" y="939800"/>
                  </a:lnTo>
                  <a:lnTo>
                    <a:pt x="685190" y="939800"/>
                  </a:lnTo>
                  <a:lnTo>
                    <a:pt x="685190" y="880579"/>
                  </a:lnTo>
                  <a:lnTo>
                    <a:pt x="673709" y="888555"/>
                  </a:lnTo>
                  <a:lnTo>
                    <a:pt x="673709" y="927100"/>
                  </a:lnTo>
                  <a:lnTo>
                    <a:pt x="655320" y="927100"/>
                  </a:lnTo>
                  <a:lnTo>
                    <a:pt x="655320" y="952500"/>
                  </a:lnTo>
                  <a:lnTo>
                    <a:pt x="654189" y="965200"/>
                  </a:lnTo>
                  <a:lnTo>
                    <a:pt x="650633" y="965200"/>
                  </a:lnTo>
                  <a:lnTo>
                    <a:pt x="651040" y="954443"/>
                  </a:lnTo>
                  <a:lnTo>
                    <a:pt x="651116" y="952500"/>
                  </a:lnTo>
                  <a:lnTo>
                    <a:pt x="655320" y="952500"/>
                  </a:lnTo>
                  <a:lnTo>
                    <a:pt x="655320" y="927100"/>
                  </a:lnTo>
                  <a:lnTo>
                    <a:pt x="652272" y="927100"/>
                  </a:lnTo>
                  <a:lnTo>
                    <a:pt x="649376" y="926807"/>
                  </a:lnTo>
                  <a:lnTo>
                    <a:pt x="649376" y="939800"/>
                  </a:lnTo>
                  <a:lnTo>
                    <a:pt x="645502" y="951801"/>
                  </a:lnTo>
                  <a:lnTo>
                    <a:pt x="645502" y="977900"/>
                  </a:lnTo>
                  <a:lnTo>
                    <a:pt x="640549" y="988682"/>
                  </a:lnTo>
                  <a:lnTo>
                    <a:pt x="641311" y="978547"/>
                  </a:lnTo>
                  <a:lnTo>
                    <a:pt x="641362" y="977900"/>
                  </a:lnTo>
                  <a:lnTo>
                    <a:pt x="645502" y="977900"/>
                  </a:lnTo>
                  <a:lnTo>
                    <a:pt x="645502" y="951801"/>
                  </a:lnTo>
                  <a:lnTo>
                    <a:pt x="645274" y="952500"/>
                  </a:lnTo>
                  <a:lnTo>
                    <a:pt x="644918" y="939800"/>
                  </a:lnTo>
                  <a:lnTo>
                    <a:pt x="649376" y="939800"/>
                  </a:lnTo>
                  <a:lnTo>
                    <a:pt x="649376" y="926807"/>
                  </a:lnTo>
                  <a:lnTo>
                    <a:pt x="625817" y="924407"/>
                  </a:lnTo>
                  <a:lnTo>
                    <a:pt x="625817" y="939800"/>
                  </a:lnTo>
                  <a:lnTo>
                    <a:pt x="622388" y="1028700"/>
                  </a:lnTo>
                  <a:lnTo>
                    <a:pt x="621677" y="1041400"/>
                  </a:lnTo>
                  <a:lnTo>
                    <a:pt x="607326" y="1041400"/>
                  </a:lnTo>
                  <a:lnTo>
                    <a:pt x="607237" y="1028700"/>
                  </a:lnTo>
                  <a:lnTo>
                    <a:pt x="607148" y="1016000"/>
                  </a:lnTo>
                  <a:lnTo>
                    <a:pt x="607060" y="1003300"/>
                  </a:lnTo>
                  <a:lnTo>
                    <a:pt x="606958" y="988682"/>
                  </a:lnTo>
                  <a:lnTo>
                    <a:pt x="606882" y="977900"/>
                  </a:lnTo>
                  <a:lnTo>
                    <a:pt x="606793" y="965200"/>
                  </a:lnTo>
                  <a:lnTo>
                    <a:pt x="606704" y="952500"/>
                  </a:lnTo>
                  <a:lnTo>
                    <a:pt x="606615" y="939800"/>
                  </a:lnTo>
                  <a:lnTo>
                    <a:pt x="625817" y="939800"/>
                  </a:lnTo>
                  <a:lnTo>
                    <a:pt x="625817" y="924407"/>
                  </a:lnTo>
                  <a:lnTo>
                    <a:pt x="589292" y="920686"/>
                  </a:lnTo>
                  <a:lnTo>
                    <a:pt x="589292" y="1003300"/>
                  </a:lnTo>
                  <a:lnTo>
                    <a:pt x="585152" y="1016000"/>
                  </a:lnTo>
                  <a:lnTo>
                    <a:pt x="585381" y="1003300"/>
                  </a:lnTo>
                  <a:lnTo>
                    <a:pt x="589292" y="1003300"/>
                  </a:lnTo>
                  <a:lnTo>
                    <a:pt x="589292" y="920686"/>
                  </a:lnTo>
                  <a:lnTo>
                    <a:pt x="586994" y="920457"/>
                  </a:lnTo>
                  <a:lnTo>
                    <a:pt x="586994" y="939800"/>
                  </a:lnTo>
                  <a:lnTo>
                    <a:pt x="584644" y="946061"/>
                  </a:lnTo>
                  <a:lnTo>
                    <a:pt x="584644" y="965200"/>
                  </a:lnTo>
                  <a:lnTo>
                    <a:pt x="580186" y="974178"/>
                  </a:lnTo>
                  <a:lnTo>
                    <a:pt x="580186" y="1003300"/>
                  </a:lnTo>
                  <a:lnTo>
                    <a:pt x="574827" y="1016000"/>
                  </a:lnTo>
                  <a:lnTo>
                    <a:pt x="569341" y="1016000"/>
                  </a:lnTo>
                  <a:lnTo>
                    <a:pt x="580186" y="1003300"/>
                  </a:lnTo>
                  <a:lnTo>
                    <a:pt x="580186" y="974178"/>
                  </a:lnTo>
                  <a:lnTo>
                    <a:pt x="572020" y="990600"/>
                  </a:lnTo>
                  <a:lnTo>
                    <a:pt x="577799" y="965200"/>
                  </a:lnTo>
                  <a:lnTo>
                    <a:pt x="584644" y="965200"/>
                  </a:lnTo>
                  <a:lnTo>
                    <a:pt x="584644" y="946061"/>
                  </a:lnTo>
                  <a:lnTo>
                    <a:pt x="582218" y="952500"/>
                  </a:lnTo>
                  <a:lnTo>
                    <a:pt x="569150" y="977023"/>
                  </a:lnTo>
                  <a:lnTo>
                    <a:pt x="569150" y="1003300"/>
                  </a:lnTo>
                  <a:lnTo>
                    <a:pt x="567143" y="1003300"/>
                  </a:lnTo>
                  <a:lnTo>
                    <a:pt x="567143" y="1028700"/>
                  </a:lnTo>
                  <a:lnTo>
                    <a:pt x="552945" y="1028700"/>
                  </a:lnTo>
                  <a:lnTo>
                    <a:pt x="542213" y="990600"/>
                  </a:lnTo>
                  <a:lnTo>
                    <a:pt x="535063" y="965200"/>
                  </a:lnTo>
                  <a:lnTo>
                    <a:pt x="532599" y="952500"/>
                  </a:lnTo>
                  <a:lnTo>
                    <a:pt x="527685" y="927100"/>
                  </a:lnTo>
                  <a:lnTo>
                    <a:pt x="537489" y="939800"/>
                  </a:lnTo>
                  <a:lnTo>
                    <a:pt x="567143" y="1028700"/>
                  </a:lnTo>
                  <a:lnTo>
                    <a:pt x="567143" y="1003300"/>
                  </a:lnTo>
                  <a:lnTo>
                    <a:pt x="564769" y="1003300"/>
                  </a:lnTo>
                  <a:lnTo>
                    <a:pt x="565289" y="992124"/>
                  </a:lnTo>
                  <a:lnTo>
                    <a:pt x="565365" y="990600"/>
                  </a:lnTo>
                  <a:lnTo>
                    <a:pt x="569150" y="1003300"/>
                  </a:lnTo>
                  <a:lnTo>
                    <a:pt x="569150" y="977023"/>
                  </a:lnTo>
                  <a:lnTo>
                    <a:pt x="561911" y="990600"/>
                  </a:lnTo>
                  <a:lnTo>
                    <a:pt x="558850" y="977900"/>
                  </a:lnTo>
                  <a:lnTo>
                    <a:pt x="561657" y="965200"/>
                  </a:lnTo>
                  <a:lnTo>
                    <a:pt x="576465" y="939800"/>
                  </a:lnTo>
                  <a:lnTo>
                    <a:pt x="586994" y="939800"/>
                  </a:lnTo>
                  <a:lnTo>
                    <a:pt x="586994" y="920457"/>
                  </a:lnTo>
                  <a:lnTo>
                    <a:pt x="568312" y="918552"/>
                  </a:lnTo>
                  <a:lnTo>
                    <a:pt x="568312" y="939800"/>
                  </a:lnTo>
                  <a:lnTo>
                    <a:pt x="553631" y="965200"/>
                  </a:lnTo>
                  <a:lnTo>
                    <a:pt x="552615" y="965200"/>
                  </a:lnTo>
                  <a:lnTo>
                    <a:pt x="560463" y="952500"/>
                  </a:lnTo>
                  <a:lnTo>
                    <a:pt x="568312" y="939800"/>
                  </a:lnTo>
                  <a:lnTo>
                    <a:pt x="568312" y="918552"/>
                  </a:lnTo>
                  <a:lnTo>
                    <a:pt x="558076" y="917511"/>
                  </a:lnTo>
                  <a:lnTo>
                    <a:pt x="558076" y="939800"/>
                  </a:lnTo>
                  <a:lnTo>
                    <a:pt x="550176" y="952500"/>
                  </a:lnTo>
                  <a:lnTo>
                    <a:pt x="551916" y="939800"/>
                  </a:lnTo>
                  <a:lnTo>
                    <a:pt x="558076" y="939800"/>
                  </a:lnTo>
                  <a:lnTo>
                    <a:pt x="558076" y="917511"/>
                  </a:lnTo>
                  <a:lnTo>
                    <a:pt x="527672" y="914400"/>
                  </a:lnTo>
                  <a:lnTo>
                    <a:pt x="533298" y="901700"/>
                  </a:lnTo>
                  <a:lnTo>
                    <a:pt x="552970" y="889050"/>
                  </a:lnTo>
                  <a:lnTo>
                    <a:pt x="553364" y="889050"/>
                  </a:lnTo>
                  <a:lnTo>
                    <a:pt x="640740" y="901700"/>
                  </a:lnTo>
                  <a:lnTo>
                    <a:pt x="657085" y="901700"/>
                  </a:lnTo>
                  <a:lnTo>
                    <a:pt x="673163" y="914400"/>
                  </a:lnTo>
                  <a:lnTo>
                    <a:pt x="673709" y="927100"/>
                  </a:lnTo>
                  <a:lnTo>
                    <a:pt x="673709" y="888555"/>
                  </a:lnTo>
                  <a:lnTo>
                    <a:pt x="672985" y="889050"/>
                  </a:lnTo>
                  <a:lnTo>
                    <a:pt x="669607" y="889050"/>
                  </a:lnTo>
                  <a:lnTo>
                    <a:pt x="690143" y="863600"/>
                  </a:lnTo>
                  <a:lnTo>
                    <a:pt x="694283" y="876300"/>
                  </a:lnTo>
                  <a:lnTo>
                    <a:pt x="694283" y="842302"/>
                  </a:lnTo>
                  <a:lnTo>
                    <a:pt x="691172" y="850900"/>
                  </a:lnTo>
                  <a:lnTo>
                    <a:pt x="679335" y="876300"/>
                  </a:lnTo>
                  <a:lnTo>
                    <a:pt x="667054" y="889000"/>
                  </a:lnTo>
                  <a:lnTo>
                    <a:pt x="698449" y="825500"/>
                  </a:lnTo>
                  <a:lnTo>
                    <a:pt x="698449" y="799350"/>
                  </a:lnTo>
                  <a:lnTo>
                    <a:pt x="691413" y="812800"/>
                  </a:lnTo>
                  <a:lnTo>
                    <a:pt x="689711" y="812800"/>
                  </a:lnTo>
                  <a:lnTo>
                    <a:pt x="712216" y="762000"/>
                  </a:lnTo>
                  <a:lnTo>
                    <a:pt x="757212" y="660400"/>
                  </a:lnTo>
                  <a:lnTo>
                    <a:pt x="766584" y="609625"/>
                  </a:lnTo>
                  <a:lnTo>
                    <a:pt x="769658" y="584200"/>
                  </a:lnTo>
                  <a:lnTo>
                    <a:pt x="771944" y="620483"/>
                  </a:lnTo>
                  <a:lnTo>
                    <a:pt x="772058" y="622300"/>
                  </a:lnTo>
                  <a:lnTo>
                    <a:pt x="772058" y="572312"/>
                  </a:lnTo>
                  <a:lnTo>
                    <a:pt x="757948" y="519277"/>
                  </a:lnTo>
                  <a:lnTo>
                    <a:pt x="757948" y="520700"/>
                  </a:lnTo>
                  <a:lnTo>
                    <a:pt x="757859" y="533400"/>
                  </a:lnTo>
                  <a:lnTo>
                    <a:pt x="757770" y="546100"/>
                  </a:lnTo>
                  <a:lnTo>
                    <a:pt x="757669" y="558800"/>
                  </a:lnTo>
                  <a:lnTo>
                    <a:pt x="757580" y="571500"/>
                  </a:lnTo>
                  <a:lnTo>
                    <a:pt x="757516" y="581012"/>
                  </a:lnTo>
                  <a:lnTo>
                    <a:pt x="757402" y="596900"/>
                  </a:lnTo>
                  <a:lnTo>
                    <a:pt x="757313" y="609625"/>
                  </a:lnTo>
                  <a:lnTo>
                    <a:pt x="757237" y="620483"/>
                  </a:lnTo>
                  <a:lnTo>
                    <a:pt x="757135" y="635000"/>
                  </a:lnTo>
                  <a:lnTo>
                    <a:pt x="736384" y="685800"/>
                  </a:lnTo>
                  <a:lnTo>
                    <a:pt x="738124" y="674408"/>
                  </a:lnTo>
                  <a:lnTo>
                    <a:pt x="744969" y="635000"/>
                  </a:lnTo>
                  <a:lnTo>
                    <a:pt x="756018" y="571500"/>
                  </a:lnTo>
                  <a:lnTo>
                    <a:pt x="750824" y="533400"/>
                  </a:lnTo>
                  <a:lnTo>
                    <a:pt x="730961" y="490804"/>
                  </a:lnTo>
                  <a:lnTo>
                    <a:pt x="732002" y="495300"/>
                  </a:lnTo>
                  <a:lnTo>
                    <a:pt x="750671" y="571500"/>
                  </a:lnTo>
                  <a:lnTo>
                    <a:pt x="741032" y="647725"/>
                  </a:lnTo>
                  <a:lnTo>
                    <a:pt x="736612" y="647725"/>
                  </a:lnTo>
                  <a:lnTo>
                    <a:pt x="736612" y="660400"/>
                  </a:lnTo>
                  <a:lnTo>
                    <a:pt x="733983" y="673100"/>
                  </a:lnTo>
                  <a:lnTo>
                    <a:pt x="727379" y="677951"/>
                  </a:lnTo>
                  <a:lnTo>
                    <a:pt x="727379" y="685800"/>
                  </a:lnTo>
                  <a:lnTo>
                    <a:pt x="719162" y="698512"/>
                  </a:lnTo>
                  <a:lnTo>
                    <a:pt x="718832" y="685800"/>
                  </a:lnTo>
                  <a:lnTo>
                    <a:pt x="727379" y="685800"/>
                  </a:lnTo>
                  <a:lnTo>
                    <a:pt x="727379" y="677951"/>
                  </a:lnTo>
                  <a:lnTo>
                    <a:pt x="716661" y="685800"/>
                  </a:lnTo>
                  <a:lnTo>
                    <a:pt x="709561" y="677075"/>
                  </a:lnTo>
                  <a:lnTo>
                    <a:pt x="709561" y="711200"/>
                  </a:lnTo>
                  <a:lnTo>
                    <a:pt x="706412" y="723900"/>
                  </a:lnTo>
                  <a:lnTo>
                    <a:pt x="705853" y="720991"/>
                  </a:lnTo>
                  <a:lnTo>
                    <a:pt x="705853" y="749300"/>
                  </a:lnTo>
                  <a:lnTo>
                    <a:pt x="696887" y="761161"/>
                  </a:lnTo>
                  <a:lnTo>
                    <a:pt x="696887" y="774700"/>
                  </a:lnTo>
                  <a:lnTo>
                    <a:pt x="674814" y="825500"/>
                  </a:lnTo>
                  <a:lnTo>
                    <a:pt x="669467" y="813866"/>
                  </a:lnTo>
                  <a:lnTo>
                    <a:pt x="669467" y="825500"/>
                  </a:lnTo>
                  <a:lnTo>
                    <a:pt x="664095" y="838009"/>
                  </a:lnTo>
                  <a:lnTo>
                    <a:pt x="664006" y="838200"/>
                  </a:lnTo>
                  <a:lnTo>
                    <a:pt x="660438" y="826579"/>
                  </a:lnTo>
                  <a:lnTo>
                    <a:pt x="660438" y="850900"/>
                  </a:lnTo>
                  <a:lnTo>
                    <a:pt x="656640" y="850900"/>
                  </a:lnTo>
                  <a:lnTo>
                    <a:pt x="659587" y="838962"/>
                  </a:lnTo>
                  <a:lnTo>
                    <a:pt x="659701" y="838517"/>
                  </a:lnTo>
                  <a:lnTo>
                    <a:pt x="659777" y="838212"/>
                  </a:lnTo>
                  <a:lnTo>
                    <a:pt x="660438" y="850900"/>
                  </a:lnTo>
                  <a:lnTo>
                    <a:pt x="660438" y="826579"/>
                  </a:lnTo>
                  <a:lnTo>
                    <a:pt x="660107" y="825500"/>
                  </a:lnTo>
                  <a:lnTo>
                    <a:pt x="661987" y="812800"/>
                  </a:lnTo>
                  <a:lnTo>
                    <a:pt x="669467" y="825500"/>
                  </a:lnTo>
                  <a:lnTo>
                    <a:pt x="669467" y="813866"/>
                  </a:lnTo>
                  <a:lnTo>
                    <a:pt x="667537" y="809663"/>
                  </a:lnTo>
                  <a:lnTo>
                    <a:pt x="663143" y="800100"/>
                  </a:lnTo>
                  <a:lnTo>
                    <a:pt x="669201" y="800100"/>
                  </a:lnTo>
                  <a:lnTo>
                    <a:pt x="667537" y="809663"/>
                  </a:lnTo>
                  <a:lnTo>
                    <a:pt x="668985" y="812800"/>
                  </a:lnTo>
                  <a:lnTo>
                    <a:pt x="673582" y="812800"/>
                  </a:lnTo>
                  <a:lnTo>
                    <a:pt x="672706" y="800100"/>
                  </a:lnTo>
                  <a:lnTo>
                    <a:pt x="671156" y="777405"/>
                  </a:lnTo>
                  <a:lnTo>
                    <a:pt x="669607" y="774700"/>
                  </a:lnTo>
                  <a:lnTo>
                    <a:pt x="677176" y="762000"/>
                  </a:lnTo>
                  <a:lnTo>
                    <a:pt x="684758" y="749300"/>
                  </a:lnTo>
                  <a:lnTo>
                    <a:pt x="696887" y="774700"/>
                  </a:lnTo>
                  <a:lnTo>
                    <a:pt x="696887" y="761161"/>
                  </a:lnTo>
                  <a:lnTo>
                    <a:pt x="696252" y="762000"/>
                  </a:lnTo>
                  <a:lnTo>
                    <a:pt x="691984" y="749300"/>
                  </a:lnTo>
                  <a:lnTo>
                    <a:pt x="683475" y="723925"/>
                  </a:lnTo>
                  <a:lnTo>
                    <a:pt x="691553" y="723925"/>
                  </a:lnTo>
                  <a:lnTo>
                    <a:pt x="705853" y="749300"/>
                  </a:lnTo>
                  <a:lnTo>
                    <a:pt x="705853" y="720991"/>
                  </a:lnTo>
                  <a:lnTo>
                    <a:pt x="703973" y="711200"/>
                  </a:lnTo>
                  <a:lnTo>
                    <a:pt x="701636" y="698982"/>
                  </a:lnTo>
                  <a:lnTo>
                    <a:pt x="701560" y="698614"/>
                  </a:lnTo>
                  <a:lnTo>
                    <a:pt x="709561" y="711200"/>
                  </a:lnTo>
                  <a:lnTo>
                    <a:pt x="709561" y="677075"/>
                  </a:lnTo>
                  <a:lnTo>
                    <a:pt x="706335" y="673100"/>
                  </a:lnTo>
                  <a:lnTo>
                    <a:pt x="711631" y="648639"/>
                  </a:lnTo>
                  <a:lnTo>
                    <a:pt x="711733" y="648157"/>
                  </a:lnTo>
                  <a:lnTo>
                    <a:pt x="711822" y="647725"/>
                  </a:lnTo>
                  <a:lnTo>
                    <a:pt x="716838" y="647725"/>
                  </a:lnTo>
                  <a:lnTo>
                    <a:pt x="736612" y="660400"/>
                  </a:lnTo>
                  <a:lnTo>
                    <a:pt x="736612" y="647725"/>
                  </a:lnTo>
                  <a:lnTo>
                    <a:pt x="734695" y="647725"/>
                  </a:lnTo>
                  <a:lnTo>
                    <a:pt x="732180" y="644372"/>
                  </a:lnTo>
                  <a:lnTo>
                    <a:pt x="732180" y="647725"/>
                  </a:lnTo>
                  <a:lnTo>
                    <a:pt x="718502" y="647725"/>
                  </a:lnTo>
                  <a:lnTo>
                    <a:pt x="712635" y="635000"/>
                  </a:lnTo>
                  <a:lnTo>
                    <a:pt x="714743" y="635000"/>
                  </a:lnTo>
                  <a:lnTo>
                    <a:pt x="732180" y="647725"/>
                  </a:lnTo>
                  <a:lnTo>
                    <a:pt x="732180" y="644372"/>
                  </a:lnTo>
                  <a:lnTo>
                    <a:pt x="725170" y="635000"/>
                  </a:lnTo>
                  <a:lnTo>
                    <a:pt x="715657" y="622300"/>
                  </a:lnTo>
                  <a:lnTo>
                    <a:pt x="717118" y="558800"/>
                  </a:lnTo>
                  <a:lnTo>
                    <a:pt x="711644" y="546696"/>
                  </a:lnTo>
                  <a:lnTo>
                    <a:pt x="711644" y="584200"/>
                  </a:lnTo>
                  <a:lnTo>
                    <a:pt x="659257" y="762000"/>
                  </a:lnTo>
                  <a:lnTo>
                    <a:pt x="657529" y="762000"/>
                  </a:lnTo>
                  <a:lnTo>
                    <a:pt x="698411" y="622300"/>
                  </a:lnTo>
                  <a:lnTo>
                    <a:pt x="697852" y="601357"/>
                  </a:lnTo>
                  <a:lnTo>
                    <a:pt x="697738" y="596900"/>
                  </a:lnTo>
                  <a:lnTo>
                    <a:pt x="694258" y="596900"/>
                  </a:lnTo>
                  <a:lnTo>
                    <a:pt x="655535" y="747788"/>
                  </a:lnTo>
                  <a:lnTo>
                    <a:pt x="655535" y="889050"/>
                  </a:lnTo>
                  <a:lnTo>
                    <a:pt x="557911" y="889050"/>
                  </a:lnTo>
                  <a:lnTo>
                    <a:pt x="558469" y="876300"/>
                  </a:lnTo>
                  <a:lnTo>
                    <a:pt x="567042" y="876300"/>
                  </a:lnTo>
                  <a:lnTo>
                    <a:pt x="558152" y="863600"/>
                  </a:lnTo>
                  <a:lnTo>
                    <a:pt x="558380" y="850900"/>
                  </a:lnTo>
                  <a:lnTo>
                    <a:pt x="569645" y="850900"/>
                  </a:lnTo>
                  <a:lnTo>
                    <a:pt x="558723" y="838212"/>
                  </a:lnTo>
                  <a:lnTo>
                    <a:pt x="560590" y="825500"/>
                  </a:lnTo>
                  <a:lnTo>
                    <a:pt x="624624" y="838212"/>
                  </a:lnTo>
                  <a:lnTo>
                    <a:pt x="646633" y="838212"/>
                  </a:lnTo>
                  <a:lnTo>
                    <a:pt x="642861" y="850900"/>
                  </a:lnTo>
                  <a:lnTo>
                    <a:pt x="647331" y="850900"/>
                  </a:lnTo>
                  <a:lnTo>
                    <a:pt x="646087" y="863600"/>
                  </a:lnTo>
                  <a:lnTo>
                    <a:pt x="582625" y="863600"/>
                  </a:lnTo>
                  <a:lnTo>
                    <a:pt x="591718" y="876300"/>
                  </a:lnTo>
                  <a:lnTo>
                    <a:pt x="652272" y="876300"/>
                  </a:lnTo>
                  <a:lnTo>
                    <a:pt x="655535" y="889050"/>
                  </a:lnTo>
                  <a:lnTo>
                    <a:pt x="655535" y="747788"/>
                  </a:lnTo>
                  <a:lnTo>
                    <a:pt x="638848" y="812800"/>
                  </a:lnTo>
                  <a:lnTo>
                    <a:pt x="637108" y="812800"/>
                  </a:lnTo>
                  <a:lnTo>
                    <a:pt x="576948" y="825500"/>
                  </a:lnTo>
                  <a:lnTo>
                    <a:pt x="576453" y="825500"/>
                  </a:lnTo>
                  <a:lnTo>
                    <a:pt x="617143" y="812800"/>
                  </a:lnTo>
                  <a:lnTo>
                    <a:pt x="631304" y="812800"/>
                  </a:lnTo>
                  <a:lnTo>
                    <a:pt x="632523" y="787400"/>
                  </a:lnTo>
                  <a:lnTo>
                    <a:pt x="645515" y="736600"/>
                  </a:lnTo>
                  <a:lnTo>
                    <a:pt x="651738" y="723925"/>
                  </a:lnTo>
                  <a:lnTo>
                    <a:pt x="649401" y="723925"/>
                  </a:lnTo>
                  <a:lnTo>
                    <a:pt x="661162" y="673430"/>
                  </a:lnTo>
                  <a:lnTo>
                    <a:pt x="661238" y="673100"/>
                  </a:lnTo>
                  <a:lnTo>
                    <a:pt x="666254" y="673100"/>
                  </a:lnTo>
                  <a:lnTo>
                    <a:pt x="664972" y="660400"/>
                  </a:lnTo>
                  <a:lnTo>
                    <a:pt x="676833" y="584200"/>
                  </a:lnTo>
                  <a:lnTo>
                    <a:pt x="672160" y="570890"/>
                  </a:lnTo>
                  <a:lnTo>
                    <a:pt x="672160" y="596900"/>
                  </a:lnTo>
                  <a:lnTo>
                    <a:pt x="670496" y="595566"/>
                  </a:lnTo>
                  <a:lnTo>
                    <a:pt x="670496" y="596900"/>
                  </a:lnTo>
                  <a:lnTo>
                    <a:pt x="663575" y="647725"/>
                  </a:lnTo>
                  <a:lnTo>
                    <a:pt x="659206" y="660400"/>
                  </a:lnTo>
                  <a:lnTo>
                    <a:pt x="656691" y="648639"/>
                  </a:lnTo>
                  <a:lnTo>
                    <a:pt x="656590" y="648157"/>
                  </a:lnTo>
                  <a:lnTo>
                    <a:pt x="656501" y="647725"/>
                  </a:lnTo>
                  <a:lnTo>
                    <a:pt x="656031" y="648157"/>
                  </a:lnTo>
                  <a:lnTo>
                    <a:pt x="643547" y="660400"/>
                  </a:lnTo>
                  <a:lnTo>
                    <a:pt x="639178" y="596900"/>
                  </a:lnTo>
                  <a:lnTo>
                    <a:pt x="645642" y="596900"/>
                  </a:lnTo>
                  <a:lnTo>
                    <a:pt x="664451" y="622300"/>
                  </a:lnTo>
                  <a:lnTo>
                    <a:pt x="652284" y="596900"/>
                  </a:lnTo>
                  <a:lnTo>
                    <a:pt x="646201" y="584200"/>
                  </a:lnTo>
                  <a:lnTo>
                    <a:pt x="640118" y="571500"/>
                  </a:lnTo>
                  <a:lnTo>
                    <a:pt x="664057" y="596900"/>
                  </a:lnTo>
                  <a:lnTo>
                    <a:pt x="668235" y="609625"/>
                  </a:lnTo>
                  <a:lnTo>
                    <a:pt x="670496" y="596900"/>
                  </a:lnTo>
                  <a:lnTo>
                    <a:pt x="670496" y="595566"/>
                  </a:lnTo>
                  <a:lnTo>
                    <a:pt x="640524" y="571500"/>
                  </a:lnTo>
                  <a:lnTo>
                    <a:pt x="645985" y="558800"/>
                  </a:lnTo>
                  <a:lnTo>
                    <a:pt x="656920" y="558800"/>
                  </a:lnTo>
                  <a:lnTo>
                    <a:pt x="668858" y="571500"/>
                  </a:lnTo>
                  <a:lnTo>
                    <a:pt x="672160" y="596900"/>
                  </a:lnTo>
                  <a:lnTo>
                    <a:pt x="672160" y="570890"/>
                  </a:lnTo>
                  <a:lnTo>
                    <a:pt x="667918" y="558800"/>
                  </a:lnTo>
                  <a:lnTo>
                    <a:pt x="656932" y="546100"/>
                  </a:lnTo>
                  <a:lnTo>
                    <a:pt x="629793" y="556933"/>
                  </a:lnTo>
                  <a:lnTo>
                    <a:pt x="629793" y="584200"/>
                  </a:lnTo>
                  <a:lnTo>
                    <a:pt x="629691" y="596900"/>
                  </a:lnTo>
                  <a:lnTo>
                    <a:pt x="629602" y="609625"/>
                  </a:lnTo>
                  <a:lnTo>
                    <a:pt x="629513" y="620483"/>
                  </a:lnTo>
                  <a:lnTo>
                    <a:pt x="629412" y="634771"/>
                  </a:lnTo>
                  <a:lnTo>
                    <a:pt x="629335" y="645020"/>
                  </a:lnTo>
                  <a:lnTo>
                    <a:pt x="629221" y="659485"/>
                  </a:lnTo>
                  <a:lnTo>
                    <a:pt x="629119" y="673100"/>
                  </a:lnTo>
                  <a:lnTo>
                    <a:pt x="629031" y="685800"/>
                  </a:lnTo>
                  <a:lnTo>
                    <a:pt x="628942" y="698169"/>
                  </a:lnTo>
                  <a:lnTo>
                    <a:pt x="628840" y="711200"/>
                  </a:lnTo>
                  <a:lnTo>
                    <a:pt x="628751" y="722972"/>
                  </a:lnTo>
                  <a:lnTo>
                    <a:pt x="628675" y="732637"/>
                  </a:lnTo>
                  <a:lnTo>
                    <a:pt x="628548" y="749300"/>
                  </a:lnTo>
                  <a:lnTo>
                    <a:pt x="628459" y="762000"/>
                  </a:lnTo>
                  <a:lnTo>
                    <a:pt x="628357" y="774700"/>
                  </a:lnTo>
                  <a:lnTo>
                    <a:pt x="628269" y="787400"/>
                  </a:lnTo>
                  <a:lnTo>
                    <a:pt x="626084" y="787400"/>
                  </a:lnTo>
                  <a:lnTo>
                    <a:pt x="623125" y="774700"/>
                  </a:lnTo>
                  <a:lnTo>
                    <a:pt x="623023" y="749300"/>
                  </a:lnTo>
                  <a:lnTo>
                    <a:pt x="622922" y="722972"/>
                  </a:lnTo>
                  <a:lnTo>
                    <a:pt x="622833" y="698169"/>
                  </a:lnTo>
                  <a:lnTo>
                    <a:pt x="622782" y="685800"/>
                  </a:lnTo>
                  <a:lnTo>
                    <a:pt x="622693" y="660400"/>
                  </a:lnTo>
                  <a:lnTo>
                    <a:pt x="622566" y="627151"/>
                  </a:lnTo>
                  <a:lnTo>
                    <a:pt x="622452" y="596900"/>
                  </a:lnTo>
                  <a:lnTo>
                    <a:pt x="622401" y="584200"/>
                  </a:lnTo>
                  <a:lnTo>
                    <a:pt x="629793" y="584200"/>
                  </a:lnTo>
                  <a:lnTo>
                    <a:pt x="629793" y="556933"/>
                  </a:lnTo>
                  <a:lnTo>
                    <a:pt x="625094" y="558800"/>
                  </a:lnTo>
                  <a:lnTo>
                    <a:pt x="618731" y="571500"/>
                  </a:lnTo>
                  <a:lnTo>
                    <a:pt x="617194" y="571500"/>
                  </a:lnTo>
                  <a:lnTo>
                    <a:pt x="606450" y="639076"/>
                  </a:lnTo>
                  <a:lnTo>
                    <a:pt x="606450" y="685800"/>
                  </a:lnTo>
                  <a:lnTo>
                    <a:pt x="605751" y="696188"/>
                  </a:lnTo>
                  <a:lnTo>
                    <a:pt x="605751" y="698614"/>
                  </a:lnTo>
                  <a:lnTo>
                    <a:pt x="605751" y="696188"/>
                  </a:lnTo>
                  <a:lnTo>
                    <a:pt x="605637" y="697877"/>
                  </a:lnTo>
                  <a:lnTo>
                    <a:pt x="601916" y="685800"/>
                  </a:lnTo>
                  <a:lnTo>
                    <a:pt x="606450" y="685800"/>
                  </a:lnTo>
                  <a:lnTo>
                    <a:pt x="606450" y="639076"/>
                  </a:lnTo>
                  <a:lnTo>
                    <a:pt x="603059" y="660400"/>
                  </a:lnTo>
                  <a:lnTo>
                    <a:pt x="601687" y="636231"/>
                  </a:lnTo>
                  <a:lnTo>
                    <a:pt x="601611" y="635000"/>
                  </a:lnTo>
                  <a:lnTo>
                    <a:pt x="597217" y="647725"/>
                  </a:lnTo>
                  <a:lnTo>
                    <a:pt x="598855" y="774700"/>
                  </a:lnTo>
                  <a:lnTo>
                    <a:pt x="598893" y="777405"/>
                  </a:lnTo>
                  <a:lnTo>
                    <a:pt x="598995" y="785126"/>
                  </a:lnTo>
                  <a:lnTo>
                    <a:pt x="599020" y="787400"/>
                  </a:lnTo>
                  <a:lnTo>
                    <a:pt x="604481" y="787400"/>
                  </a:lnTo>
                  <a:lnTo>
                    <a:pt x="606437" y="698982"/>
                  </a:lnTo>
                  <a:lnTo>
                    <a:pt x="606450" y="698614"/>
                  </a:lnTo>
                  <a:lnTo>
                    <a:pt x="608190" y="800100"/>
                  </a:lnTo>
                  <a:lnTo>
                    <a:pt x="608253" y="803656"/>
                  </a:lnTo>
                  <a:lnTo>
                    <a:pt x="608330" y="808113"/>
                  </a:lnTo>
                  <a:lnTo>
                    <a:pt x="608418" y="812800"/>
                  </a:lnTo>
                  <a:lnTo>
                    <a:pt x="591908" y="812800"/>
                  </a:lnTo>
                  <a:lnTo>
                    <a:pt x="587387" y="711200"/>
                  </a:lnTo>
                  <a:lnTo>
                    <a:pt x="586257" y="685800"/>
                  </a:lnTo>
                  <a:lnTo>
                    <a:pt x="582866" y="609625"/>
                  </a:lnTo>
                  <a:lnTo>
                    <a:pt x="582307" y="596900"/>
                  </a:lnTo>
                  <a:lnTo>
                    <a:pt x="589102" y="584200"/>
                  </a:lnTo>
                  <a:lnTo>
                    <a:pt x="602691" y="558800"/>
                  </a:lnTo>
                  <a:lnTo>
                    <a:pt x="616280" y="533400"/>
                  </a:lnTo>
                  <a:lnTo>
                    <a:pt x="643585" y="520700"/>
                  </a:lnTo>
                  <a:lnTo>
                    <a:pt x="667791" y="520700"/>
                  </a:lnTo>
                  <a:lnTo>
                    <a:pt x="690130" y="533400"/>
                  </a:lnTo>
                  <a:lnTo>
                    <a:pt x="706399" y="546100"/>
                  </a:lnTo>
                  <a:lnTo>
                    <a:pt x="711644" y="584200"/>
                  </a:lnTo>
                  <a:lnTo>
                    <a:pt x="711644" y="546696"/>
                  </a:lnTo>
                  <a:lnTo>
                    <a:pt x="705637" y="533400"/>
                  </a:lnTo>
                  <a:lnTo>
                    <a:pt x="652843" y="508000"/>
                  </a:lnTo>
                  <a:lnTo>
                    <a:pt x="648030" y="495300"/>
                  </a:lnTo>
                  <a:lnTo>
                    <a:pt x="633399" y="490156"/>
                  </a:lnTo>
                  <a:lnTo>
                    <a:pt x="633399" y="520700"/>
                  </a:lnTo>
                  <a:lnTo>
                    <a:pt x="627468" y="520700"/>
                  </a:lnTo>
                  <a:lnTo>
                    <a:pt x="629119" y="508000"/>
                  </a:lnTo>
                  <a:lnTo>
                    <a:pt x="633399" y="520700"/>
                  </a:lnTo>
                  <a:lnTo>
                    <a:pt x="633399" y="490156"/>
                  </a:lnTo>
                  <a:lnTo>
                    <a:pt x="625170" y="487273"/>
                  </a:lnTo>
                  <a:lnTo>
                    <a:pt x="625170" y="508000"/>
                  </a:lnTo>
                  <a:lnTo>
                    <a:pt x="615594" y="495300"/>
                  </a:lnTo>
                  <a:lnTo>
                    <a:pt x="622554" y="495300"/>
                  </a:lnTo>
                  <a:lnTo>
                    <a:pt x="625170" y="508000"/>
                  </a:lnTo>
                  <a:lnTo>
                    <a:pt x="625170" y="487273"/>
                  </a:lnTo>
                  <a:lnTo>
                    <a:pt x="611911" y="482600"/>
                  </a:lnTo>
                  <a:lnTo>
                    <a:pt x="590448" y="508000"/>
                  </a:lnTo>
                  <a:lnTo>
                    <a:pt x="561327" y="482600"/>
                  </a:lnTo>
                  <a:lnTo>
                    <a:pt x="532765" y="444500"/>
                  </a:lnTo>
                  <a:lnTo>
                    <a:pt x="566191" y="508000"/>
                  </a:lnTo>
                  <a:lnTo>
                    <a:pt x="586574" y="508000"/>
                  </a:lnTo>
                  <a:lnTo>
                    <a:pt x="611505" y="533400"/>
                  </a:lnTo>
                  <a:lnTo>
                    <a:pt x="593318" y="546100"/>
                  </a:lnTo>
                  <a:lnTo>
                    <a:pt x="587908" y="546100"/>
                  </a:lnTo>
                  <a:lnTo>
                    <a:pt x="587908" y="558800"/>
                  </a:lnTo>
                  <a:lnTo>
                    <a:pt x="581240" y="584200"/>
                  </a:lnTo>
                  <a:lnTo>
                    <a:pt x="581113" y="584200"/>
                  </a:lnTo>
                  <a:lnTo>
                    <a:pt x="581113" y="596900"/>
                  </a:lnTo>
                  <a:lnTo>
                    <a:pt x="577507" y="609625"/>
                  </a:lnTo>
                  <a:lnTo>
                    <a:pt x="576897" y="609625"/>
                  </a:lnTo>
                  <a:lnTo>
                    <a:pt x="576897" y="622300"/>
                  </a:lnTo>
                  <a:lnTo>
                    <a:pt x="573379" y="685800"/>
                  </a:lnTo>
                  <a:lnTo>
                    <a:pt x="552729" y="660400"/>
                  </a:lnTo>
                  <a:lnTo>
                    <a:pt x="553770" y="650201"/>
                  </a:lnTo>
                  <a:lnTo>
                    <a:pt x="553821" y="649719"/>
                  </a:lnTo>
                  <a:lnTo>
                    <a:pt x="553935" y="648639"/>
                  </a:lnTo>
                  <a:lnTo>
                    <a:pt x="554024" y="647725"/>
                  </a:lnTo>
                  <a:lnTo>
                    <a:pt x="548792" y="596900"/>
                  </a:lnTo>
                  <a:lnTo>
                    <a:pt x="567220" y="622300"/>
                  </a:lnTo>
                  <a:lnTo>
                    <a:pt x="568528" y="622300"/>
                  </a:lnTo>
                  <a:lnTo>
                    <a:pt x="560565" y="609625"/>
                  </a:lnTo>
                  <a:lnTo>
                    <a:pt x="552742" y="596900"/>
                  </a:lnTo>
                  <a:lnTo>
                    <a:pt x="544931" y="584200"/>
                  </a:lnTo>
                  <a:lnTo>
                    <a:pt x="551103" y="571500"/>
                  </a:lnTo>
                  <a:lnTo>
                    <a:pt x="576897" y="622300"/>
                  </a:lnTo>
                  <a:lnTo>
                    <a:pt x="576897" y="609625"/>
                  </a:lnTo>
                  <a:lnTo>
                    <a:pt x="573468" y="609625"/>
                  </a:lnTo>
                  <a:lnTo>
                    <a:pt x="555421" y="571500"/>
                  </a:lnTo>
                  <a:lnTo>
                    <a:pt x="549414" y="558800"/>
                  </a:lnTo>
                  <a:lnTo>
                    <a:pt x="554824" y="558800"/>
                  </a:lnTo>
                  <a:lnTo>
                    <a:pt x="581113" y="596900"/>
                  </a:lnTo>
                  <a:lnTo>
                    <a:pt x="581113" y="584200"/>
                  </a:lnTo>
                  <a:lnTo>
                    <a:pt x="574128" y="584200"/>
                  </a:lnTo>
                  <a:lnTo>
                    <a:pt x="557809" y="558800"/>
                  </a:lnTo>
                  <a:lnTo>
                    <a:pt x="587908" y="558800"/>
                  </a:lnTo>
                  <a:lnTo>
                    <a:pt x="587908" y="546100"/>
                  </a:lnTo>
                  <a:lnTo>
                    <a:pt x="545744" y="546100"/>
                  </a:lnTo>
                  <a:lnTo>
                    <a:pt x="531888" y="584200"/>
                  </a:lnTo>
                  <a:lnTo>
                    <a:pt x="549046" y="711200"/>
                  </a:lnTo>
                  <a:lnTo>
                    <a:pt x="527939" y="660400"/>
                  </a:lnTo>
                  <a:lnTo>
                    <a:pt x="559244" y="774700"/>
                  </a:lnTo>
                  <a:lnTo>
                    <a:pt x="565213" y="774700"/>
                  </a:lnTo>
                  <a:lnTo>
                    <a:pt x="561860" y="787400"/>
                  </a:lnTo>
                  <a:lnTo>
                    <a:pt x="567448" y="787400"/>
                  </a:lnTo>
                  <a:lnTo>
                    <a:pt x="574103" y="812800"/>
                  </a:lnTo>
                  <a:lnTo>
                    <a:pt x="558914" y="812800"/>
                  </a:lnTo>
                  <a:lnTo>
                    <a:pt x="547395" y="791921"/>
                  </a:lnTo>
                  <a:lnTo>
                    <a:pt x="547395" y="876300"/>
                  </a:lnTo>
                  <a:lnTo>
                    <a:pt x="541210" y="889000"/>
                  </a:lnTo>
                  <a:lnTo>
                    <a:pt x="528751" y="863600"/>
                  </a:lnTo>
                  <a:lnTo>
                    <a:pt x="527075" y="860196"/>
                  </a:lnTo>
                  <a:lnTo>
                    <a:pt x="527075" y="889050"/>
                  </a:lnTo>
                  <a:lnTo>
                    <a:pt x="525716" y="889050"/>
                  </a:lnTo>
                  <a:lnTo>
                    <a:pt x="525716" y="990600"/>
                  </a:lnTo>
                  <a:lnTo>
                    <a:pt x="518604" y="977900"/>
                  </a:lnTo>
                  <a:lnTo>
                    <a:pt x="515950" y="965200"/>
                  </a:lnTo>
                  <a:lnTo>
                    <a:pt x="519912" y="965200"/>
                  </a:lnTo>
                  <a:lnTo>
                    <a:pt x="525716" y="990600"/>
                  </a:lnTo>
                  <a:lnTo>
                    <a:pt x="525716" y="889050"/>
                  </a:lnTo>
                  <a:lnTo>
                    <a:pt x="518261" y="889050"/>
                  </a:lnTo>
                  <a:lnTo>
                    <a:pt x="517309" y="888072"/>
                  </a:lnTo>
                  <a:lnTo>
                    <a:pt x="517309" y="889050"/>
                  </a:lnTo>
                  <a:lnTo>
                    <a:pt x="515048" y="901700"/>
                  </a:lnTo>
                  <a:lnTo>
                    <a:pt x="504520" y="901700"/>
                  </a:lnTo>
                  <a:lnTo>
                    <a:pt x="504520" y="939800"/>
                  </a:lnTo>
                  <a:lnTo>
                    <a:pt x="499922" y="939800"/>
                  </a:lnTo>
                  <a:lnTo>
                    <a:pt x="502285" y="914400"/>
                  </a:lnTo>
                  <a:lnTo>
                    <a:pt x="504520" y="939800"/>
                  </a:lnTo>
                  <a:lnTo>
                    <a:pt x="504520" y="901700"/>
                  </a:lnTo>
                  <a:lnTo>
                    <a:pt x="500989" y="901700"/>
                  </a:lnTo>
                  <a:lnTo>
                    <a:pt x="496735" y="897077"/>
                  </a:lnTo>
                  <a:lnTo>
                    <a:pt x="496735" y="914400"/>
                  </a:lnTo>
                  <a:lnTo>
                    <a:pt x="496697" y="927100"/>
                  </a:lnTo>
                  <a:lnTo>
                    <a:pt x="493420" y="952500"/>
                  </a:lnTo>
                  <a:lnTo>
                    <a:pt x="496735" y="914400"/>
                  </a:lnTo>
                  <a:lnTo>
                    <a:pt x="496735" y="897077"/>
                  </a:lnTo>
                  <a:lnTo>
                    <a:pt x="489356" y="889050"/>
                  </a:lnTo>
                  <a:lnTo>
                    <a:pt x="491832" y="889050"/>
                  </a:lnTo>
                  <a:lnTo>
                    <a:pt x="494753" y="876300"/>
                  </a:lnTo>
                  <a:lnTo>
                    <a:pt x="500951" y="876300"/>
                  </a:lnTo>
                  <a:lnTo>
                    <a:pt x="504240" y="889050"/>
                  </a:lnTo>
                  <a:lnTo>
                    <a:pt x="517309" y="889050"/>
                  </a:lnTo>
                  <a:lnTo>
                    <a:pt x="517309" y="888072"/>
                  </a:lnTo>
                  <a:lnTo>
                    <a:pt x="493623" y="863600"/>
                  </a:lnTo>
                  <a:lnTo>
                    <a:pt x="460959" y="829856"/>
                  </a:lnTo>
                  <a:lnTo>
                    <a:pt x="460959" y="863600"/>
                  </a:lnTo>
                  <a:lnTo>
                    <a:pt x="454850" y="863600"/>
                  </a:lnTo>
                  <a:lnTo>
                    <a:pt x="430504" y="850900"/>
                  </a:lnTo>
                  <a:lnTo>
                    <a:pt x="418363" y="873772"/>
                  </a:lnTo>
                  <a:lnTo>
                    <a:pt x="418363" y="889050"/>
                  </a:lnTo>
                  <a:lnTo>
                    <a:pt x="410476" y="927100"/>
                  </a:lnTo>
                  <a:lnTo>
                    <a:pt x="408063" y="927100"/>
                  </a:lnTo>
                  <a:lnTo>
                    <a:pt x="410552" y="914400"/>
                  </a:lnTo>
                  <a:lnTo>
                    <a:pt x="415505" y="889050"/>
                  </a:lnTo>
                  <a:lnTo>
                    <a:pt x="418363" y="889050"/>
                  </a:lnTo>
                  <a:lnTo>
                    <a:pt x="418363" y="873772"/>
                  </a:lnTo>
                  <a:lnTo>
                    <a:pt x="417017" y="876300"/>
                  </a:lnTo>
                  <a:lnTo>
                    <a:pt x="402082" y="876300"/>
                  </a:lnTo>
                  <a:lnTo>
                    <a:pt x="402082" y="965200"/>
                  </a:lnTo>
                  <a:lnTo>
                    <a:pt x="397941" y="965200"/>
                  </a:lnTo>
                  <a:lnTo>
                    <a:pt x="397941" y="1143000"/>
                  </a:lnTo>
                  <a:lnTo>
                    <a:pt x="391083" y="1143000"/>
                  </a:lnTo>
                  <a:lnTo>
                    <a:pt x="374269" y="1130300"/>
                  </a:lnTo>
                  <a:lnTo>
                    <a:pt x="374777" y="1092200"/>
                  </a:lnTo>
                  <a:lnTo>
                    <a:pt x="374815" y="1089050"/>
                  </a:lnTo>
                  <a:lnTo>
                    <a:pt x="374942" y="1079906"/>
                  </a:lnTo>
                  <a:lnTo>
                    <a:pt x="374942" y="1079525"/>
                  </a:lnTo>
                  <a:lnTo>
                    <a:pt x="375450" y="1041844"/>
                  </a:lnTo>
                  <a:lnTo>
                    <a:pt x="375450" y="1041400"/>
                  </a:lnTo>
                  <a:lnTo>
                    <a:pt x="375627" y="1028700"/>
                  </a:lnTo>
                  <a:lnTo>
                    <a:pt x="378777" y="1016000"/>
                  </a:lnTo>
                  <a:lnTo>
                    <a:pt x="381025" y="1128903"/>
                  </a:lnTo>
                  <a:lnTo>
                    <a:pt x="381050" y="1130300"/>
                  </a:lnTo>
                  <a:lnTo>
                    <a:pt x="386943" y="1117600"/>
                  </a:lnTo>
                  <a:lnTo>
                    <a:pt x="384289" y="1041844"/>
                  </a:lnTo>
                  <a:lnTo>
                    <a:pt x="384276" y="1041400"/>
                  </a:lnTo>
                  <a:lnTo>
                    <a:pt x="388073" y="1041400"/>
                  </a:lnTo>
                  <a:lnTo>
                    <a:pt x="386943" y="1117600"/>
                  </a:lnTo>
                  <a:lnTo>
                    <a:pt x="389039" y="1130300"/>
                  </a:lnTo>
                  <a:lnTo>
                    <a:pt x="394881" y="1130300"/>
                  </a:lnTo>
                  <a:lnTo>
                    <a:pt x="394741" y="1117600"/>
                  </a:lnTo>
                  <a:lnTo>
                    <a:pt x="397941" y="1143000"/>
                  </a:lnTo>
                  <a:lnTo>
                    <a:pt x="397941" y="965200"/>
                  </a:lnTo>
                  <a:lnTo>
                    <a:pt x="378193" y="965200"/>
                  </a:lnTo>
                  <a:lnTo>
                    <a:pt x="376085" y="990600"/>
                  </a:lnTo>
                  <a:lnTo>
                    <a:pt x="394931" y="990600"/>
                  </a:lnTo>
                  <a:lnTo>
                    <a:pt x="393852" y="993038"/>
                  </a:lnTo>
                  <a:lnTo>
                    <a:pt x="393852" y="1117600"/>
                  </a:lnTo>
                  <a:lnTo>
                    <a:pt x="390245" y="1117600"/>
                  </a:lnTo>
                  <a:lnTo>
                    <a:pt x="391388" y="1079906"/>
                  </a:lnTo>
                  <a:lnTo>
                    <a:pt x="391401" y="1079525"/>
                  </a:lnTo>
                  <a:lnTo>
                    <a:pt x="393738" y="1079525"/>
                  </a:lnTo>
                  <a:lnTo>
                    <a:pt x="393852" y="1117600"/>
                  </a:lnTo>
                  <a:lnTo>
                    <a:pt x="393852" y="993038"/>
                  </a:lnTo>
                  <a:lnTo>
                    <a:pt x="383654" y="1016000"/>
                  </a:lnTo>
                  <a:lnTo>
                    <a:pt x="371411" y="1004582"/>
                  </a:lnTo>
                  <a:lnTo>
                    <a:pt x="371411" y="1041400"/>
                  </a:lnTo>
                  <a:lnTo>
                    <a:pt x="369277" y="1041400"/>
                  </a:lnTo>
                  <a:lnTo>
                    <a:pt x="369277" y="1079487"/>
                  </a:lnTo>
                  <a:lnTo>
                    <a:pt x="365544" y="1066800"/>
                  </a:lnTo>
                  <a:lnTo>
                    <a:pt x="369201" y="1066800"/>
                  </a:lnTo>
                  <a:lnTo>
                    <a:pt x="369277" y="1079487"/>
                  </a:lnTo>
                  <a:lnTo>
                    <a:pt x="369277" y="1041400"/>
                  </a:lnTo>
                  <a:lnTo>
                    <a:pt x="358965" y="1028700"/>
                  </a:lnTo>
                  <a:lnTo>
                    <a:pt x="364642" y="1028700"/>
                  </a:lnTo>
                  <a:lnTo>
                    <a:pt x="369570" y="1016000"/>
                  </a:lnTo>
                  <a:lnTo>
                    <a:pt x="371411" y="1041400"/>
                  </a:lnTo>
                  <a:lnTo>
                    <a:pt x="371411" y="1004582"/>
                  </a:lnTo>
                  <a:lnTo>
                    <a:pt x="370039" y="1003300"/>
                  </a:lnTo>
                  <a:lnTo>
                    <a:pt x="351624" y="1016000"/>
                  </a:lnTo>
                  <a:lnTo>
                    <a:pt x="349745" y="1028700"/>
                  </a:lnTo>
                  <a:lnTo>
                    <a:pt x="357873" y="1041400"/>
                  </a:lnTo>
                  <a:lnTo>
                    <a:pt x="337235" y="1066800"/>
                  </a:lnTo>
                  <a:lnTo>
                    <a:pt x="330123" y="1054100"/>
                  </a:lnTo>
                  <a:lnTo>
                    <a:pt x="328371" y="1054100"/>
                  </a:lnTo>
                  <a:lnTo>
                    <a:pt x="328371" y="1155700"/>
                  </a:lnTo>
                  <a:lnTo>
                    <a:pt x="318401" y="1167549"/>
                  </a:lnTo>
                  <a:lnTo>
                    <a:pt x="318401" y="1193863"/>
                  </a:lnTo>
                  <a:lnTo>
                    <a:pt x="315696" y="1206500"/>
                  </a:lnTo>
                  <a:lnTo>
                    <a:pt x="314325" y="1231900"/>
                  </a:lnTo>
                  <a:lnTo>
                    <a:pt x="301612" y="1244600"/>
                  </a:lnTo>
                  <a:lnTo>
                    <a:pt x="301332" y="1232649"/>
                  </a:lnTo>
                  <a:lnTo>
                    <a:pt x="301307" y="1231900"/>
                  </a:lnTo>
                  <a:lnTo>
                    <a:pt x="300456" y="1195844"/>
                  </a:lnTo>
                  <a:lnTo>
                    <a:pt x="300405" y="1193863"/>
                  </a:lnTo>
                  <a:lnTo>
                    <a:pt x="318401" y="1193863"/>
                  </a:lnTo>
                  <a:lnTo>
                    <a:pt x="318401" y="1167549"/>
                  </a:lnTo>
                  <a:lnTo>
                    <a:pt x="317677" y="1168400"/>
                  </a:lnTo>
                  <a:lnTo>
                    <a:pt x="316839" y="1155700"/>
                  </a:lnTo>
                  <a:lnTo>
                    <a:pt x="319455" y="1104900"/>
                  </a:lnTo>
                  <a:lnTo>
                    <a:pt x="320103" y="1092200"/>
                  </a:lnTo>
                  <a:lnTo>
                    <a:pt x="322135" y="1143000"/>
                  </a:lnTo>
                  <a:lnTo>
                    <a:pt x="325234" y="1143000"/>
                  </a:lnTo>
                  <a:lnTo>
                    <a:pt x="324840" y="1117600"/>
                  </a:lnTo>
                  <a:lnTo>
                    <a:pt x="327482" y="1117600"/>
                  </a:lnTo>
                  <a:lnTo>
                    <a:pt x="328155" y="1143000"/>
                  </a:lnTo>
                  <a:lnTo>
                    <a:pt x="327101" y="1143000"/>
                  </a:lnTo>
                  <a:lnTo>
                    <a:pt x="328371" y="1155700"/>
                  </a:lnTo>
                  <a:lnTo>
                    <a:pt x="328371" y="1054100"/>
                  </a:lnTo>
                  <a:lnTo>
                    <a:pt x="313969" y="1054100"/>
                  </a:lnTo>
                  <a:lnTo>
                    <a:pt x="313969" y="1104900"/>
                  </a:lnTo>
                  <a:lnTo>
                    <a:pt x="313855" y="1117600"/>
                  </a:lnTo>
                  <a:lnTo>
                    <a:pt x="313728" y="1130300"/>
                  </a:lnTo>
                  <a:lnTo>
                    <a:pt x="313613" y="1143000"/>
                  </a:lnTo>
                  <a:lnTo>
                    <a:pt x="313499" y="1155700"/>
                  </a:lnTo>
                  <a:lnTo>
                    <a:pt x="308648" y="1155700"/>
                  </a:lnTo>
                  <a:lnTo>
                    <a:pt x="313969" y="1104900"/>
                  </a:lnTo>
                  <a:lnTo>
                    <a:pt x="313969" y="1054100"/>
                  </a:lnTo>
                  <a:lnTo>
                    <a:pt x="301599" y="1054100"/>
                  </a:lnTo>
                  <a:lnTo>
                    <a:pt x="296976" y="1079525"/>
                  </a:lnTo>
                  <a:lnTo>
                    <a:pt x="288315" y="1079525"/>
                  </a:lnTo>
                  <a:lnTo>
                    <a:pt x="288315" y="1181100"/>
                  </a:lnTo>
                  <a:lnTo>
                    <a:pt x="282498" y="1181100"/>
                  </a:lnTo>
                  <a:lnTo>
                    <a:pt x="282498" y="1193863"/>
                  </a:lnTo>
                  <a:lnTo>
                    <a:pt x="277914" y="1206500"/>
                  </a:lnTo>
                  <a:lnTo>
                    <a:pt x="277609" y="1206500"/>
                  </a:lnTo>
                  <a:lnTo>
                    <a:pt x="273151" y="1219200"/>
                  </a:lnTo>
                  <a:lnTo>
                    <a:pt x="272084" y="1243584"/>
                  </a:lnTo>
                  <a:lnTo>
                    <a:pt x="272034" y="1244600"/>
                  </a:lnTo>
                  <a:lnTo>
                    <a:pt x="258356" y="1244600"/>
                  </a:lnTo>
                  <a:lnTo>
                    <a:pt x="259384" y="1232649"/>
                  </a:lnTo>
                  <a:lnTo>
                    <a:pt x="259448" y="1231900"/>
                  </a:lnTo>
                  <a:lnTo>
                    <a:pt x="255041" y="1231900"/>
                  </a:lnTo>
                  <a:lnTo>
                    <a:pt x="265544" y="1193863"/>
                  </a:lnTo>
                  <a:lnTo>
                    <a:pt x="282498" y="1193863"/>
                  </a:lnTo>
                  <a:lnTo>
                    <a:pt x="282498" y="1181100"/>
                  </a:lnTo>
                  <a:lnTo>
                    <a:pt x="274434" y="1181100"/>
                  </a:lnTo>
                  <a:lnTo>
                    <a:pt x="275818" y="1143000"/>
                  </a:lnTo>
                  <a:lnTo>
                    <a:pt x="281152" y="1155700"/>
                  </a:lnTo>
                  <a:lnTo>
                    <a:pt x="284530" y="1143000"/>
                  </a:lnTo>
                  <a:lnTo>
                    <a:pt x="279628" y="1130300"/>
                  </a:lnTo>
                  <a:lnTo>
                    <a:pt x="276237" y="1143000"/>
                  </a:lnTo>
                  <a:lnTo>
                    <a:pt x="275996" y="1130300"/>
                  </a:lnTo>
                  <a:lnTo>
                    <a:pt x="275755" y="1117600"/>
                  </a:lnTo>
                  <a:lnTo>
                    <a:pt x="275285" y="1092200"/>
                  </a:lnTo>
                  <a:lnTo>
                    <a:pt x="287858" y="1092200"/>
                  </a:lnTo>
                  <a:lnTo>
                    <a:pt x="287921" y="1104900"/>
                  </a:lnTo>
                  <a:lnTo>
                    <a:pt x="288048" y="1128903"/>
                  </a:lnTo>
                  <a:lnTo>
                    <a:pt x="288112" y="1143000"/>
                  </a:lnTo>
                  <a:lnTo>
                    <a:pt x="288226" y="1166101"/>
                  </a:lnTo>
                  <a:lnTo>
                    <a:pt x="288315" y="1181100"/>
                  </a:lnTo>
                  <a:lnTo>
                    <a:pt x="288315" y="1079525"/>
                  </a:lnTo>
                  <a:lnTo>
                    <a:pt x="261251" y="1079525"/>
                  </a:lnTo>
                  <a:lnTo>
                    <a:pt x="262534" y="1066800"/>
                  </a:lnTo>
                  <a:lnTo>
                    <a:pt x="245719" y="1054100"/>
                  </a:lnTo>
                  <a:lnTo>
                    <a:pt x="237515" y="1054100"/>
                  </a:lnTo>
                  <a:lnTo>
                    <a:pt x="226110" y="1066800"/>
                  </a:lnTo>
                  <a:lnTo>
                    <a:pt x="202768" y="1041400"/>
                  </a:lnTo>
                  <a:lnTo>
                    <a:pt x="209219" y="1028700"/>
                  </a:lnTo>
                  <a:lnTo>
                    <a:pt x="203098" y="1016000"/>
                  </a:lnTo>
                  <a:lnTo>
                    <a:pt x="190779" y="1003300"/>
                  </a:lnTo>
                  <a:lnTo>
                    <a:pt x="219405" y="977900"/>
                  </a:lnTo>
                  <a:lnTo>
                    <a:pt x="232346" y="965200"/>
                  </a:lnTo>
                  <a:lnTo>
                    <a:pt x="238379" y="952500"/>
                  </a:lnTo>
                  <a:lnTo>
                    <a:pt x="225691" y="939800"/>
                  </a:lnTo>
                  <a:lnTo>
                    <a:pt x="216166" y="939800"/>
                  </a:lnTo>
                  <a:lnTo>
                    <a:pt x="227266" y="952500"/>
                  </a:lnTo>
                  <a:lnTo>
                    <a:pt x="219417" y="965200"/>
                  </a:lnTo>
                  <a:lnTo>
                    <a:pt x="211048" y="965200"/>
                  </a:lnTo>
                  <a:lnTo>
                    <a:pt x="211048" y="977900"/>
                  </a:lnTo>
                  <a:lnTo>
                    <a:pt x="170472" y="1016000"/>
                  </a:lnTo>
                  <a:lnTo>
                    <a:pt x="163042" y="990600"/>
                  </a:lnTo>
                  <a:lnTo>
                    <a:pt x="175387" y="990600"/>
                  </a:lnTo>
                  <a:lnTo>
                    <a:pt x="186601" y="977900"/>
                  </a:lnTo>
                  <a:lnTo>
                    <a:pt x="197802" y="965200"/>
                  </a:lnTo>
                  <a:lnTo>
                    <a:pt x="210324" y="977900"/>
                  </a:lnTo>
                  <a:lnTo>
                    <a:pt x="211048" y="977900"/>
                  </a:lnTo>
                  <a:lnTo>
                    <a:pt x="211048" y="965200"/>
                  </a:lnTo>
                  <a:lnTo>
                    <a:pt x="205638" y="965200"/>
                  </a:lnTo>
                  <a:lnTo>
                    <a:pt x="202666" y="952500"/>
                  </a:lnTo>
                  <a:lnTo>
                    <a:pt x="206260" y="952500"/>
                  </a:lnTo>
                  <a:lnTo>
                    <a:pt x="216166" y="939800"/>
                  </a:lnTo>
                  <a:lnTo>
                    <a:pt x="201866" y="939800"/>
                  </a:lnTo>
                  <a:lnTo>
                    <a:pt x="180225" y="977900"/>
                  </a:lnTo>
                  <a:lnTo>
                    <a:pt x="177698" y="977900"/>
                  </a:lnTo>
                  <a:lnTo>
                    <a:pt x="185699" y="965200"/>
                  </a:lnTo>
                  <a:lnTo>
                    <a:pt x="193700" y="952500"/>
                  </a:lnTo>
                  <a:lnTo>
                    <a:pt x="176733" y="965200"/>
                  </a:lnTo>
                  <a:lnTo>
                    <a:pt x="171996" y="952500"/>
                  </a:lnTo>
                  <a:lnTo>
                    <a:pt x="153441" y="952500"/>
                  </a:lnTo>
                  <a:lnTo>
                    <a:pt x="157314" y="927100"/>
                  </a:lnTo>
                  <a:lnTo>
                    <a:pt x="165747" y="927100"/>
                  </a:lnTo>
                  <a:lnTo>
                    <a:pt x="160680" y="914400"/>
                  </a:lnTo>
                  <a:lnTo>
                    <a:pt x="154063" y="914400"/>
                  </a:lnTo>
                  <a:lnTo>
                    <a:pt x="157137" y="927100"/>
                  </a:lnTo>
                  <a:lnTo>
                    <a:pt x="152819" y="927100"/>
                  </a:lnTo>
                  <a:lnTo>
                    <a:pt x="154063" y="914400"/>
                  </a:lnTo>
                  <a:lnTo>
                    <a:pt x="152958" y="914400"/>
                  </a:lnTo>
                  <a:lnTo>
                    <a:pt x="154724" y="901700"/>
                  </a:lnTo>
                  <a:lnTo>
                    <a:pt x="161620" y="914400"/>
                  </a:lnTo>
                  <a:lnTo>
                    <a:pt x="165747" y="927100"/>
                  </a:lnTo>
                  <a:lnTo>
                    <a:pt x="172466" y="927100"/>
                  </a:lnTo>
                  <a:lnTo>
                    <a:pt x="185305" y="911809"/>
                  </a:lnTo>
                  <a:lnTo>
                    <a:pt x="182918" y="901700"/>
                  </a:lnTo>
                  <a:lnTo>
                    <a:pt x="187693" y="889050"/>
                  </a:lnTo>
                  <a:lnTo>
                    <a:pt x="181279" y="889050"/>
                  </a:lnTo>
                  <a:lnTo>
                    <a:pt x="176682" y="901700"/>
                  </a:lnTo>
                  <a:lnTo>
                    <a:pt x="169545" y="889050"/>
                  </a:lnTo>
                  <a:lnTo>
                    <a:pt x="170116" y="888288"/>
                  </a:lnTo>
                  <a:lnTo>
                    <a:pt x="180378" y="876300"/>
                  </a:lnTo>
                  <a:lnTo>
                    <a:pt x="182778" y="876300"/>
                  </a:lnTo>
                  <a:lnTo>
                    <a:pt x="187985" y="888288"/>
                  </a:lnTo>
                  <a:lnTo>
                    <a:pt x="192506" y="876300"/>
                  </a:lnTo>
                  <a:lnTo>
                    <a:pt x="201777" y="888288"/>
                  </a:lnTo>
                  <a:lnTo>
                    <a:pt x="202285" y="889050"/>
                  </a:lnTo>
                  <a:lnTo>
                    <a:pt x="195160" y="900087"/>
                  </a:lnTo>
                  <a:lnTo>
                    <a:pt x="204444" y="889050"/>
                  </a:lnTo>
                  <a:lnTo>
                    <a:pt x="255854" y="952500"/>
                  </a:lnTo>
                  <a:lnTo>
                    <a:pt x="205206" y="1016000"/>
                  </a:lnTo>
                  <a:lnTo>
                    <a:pt x="260019" y="952500"/>
                  </a:lnTo>
                  <a:lnTo>
                    <a:pt x="258381" y="965200"/>
                  </a:lnTo>
                  <a:lnTo>
                    <a:pt x="236435" y="990600"/>
                  </a:lnTo>
                  <a:lnTo>
                    <a:pt x="239242" y="1003300"/>
                  </a:lnTo>
                  <a:lnTo>
                    <a:pt x="262978" y="965200"/>
                  </a:lnTo>
                  <a:lnTo>
                    <a:pt x="273850" y="977900"/>
                  </a:lnTo>
                  <a:lnTo>
                    <a:pt x="278079" y="977900"/>
                  </a:lnTo>
                  <a:lnTo>
                    <a:pt x="273278" y="965200"/>
                  </a:lnTo>
                  <a:lnTo>
                    <a:pt x="268478" y="952500"/>
                  </a:lnTo>
                  <a:lnTo>
                    <a:pt x="269748" y="952500"/>
                  </a:lnTo>
                  <a:lnTo>
                    <a:pt x="308152" y="965200"/>
                  </a:lnTo>
                  <a:lnTo>
                    <a:pt x="307975" y="965200"/>
                  </a:lnTo>
                  <a:lnTo>
                    <a:pt x="278079" y="977900"/>
                  </a:lnTo>
                  <a:lnTo>
                    <a:pt x="323418" y="977900"/>
                  </a:lnTo>
                  <a:lnTo>
                    <a:pt x="377113" y="914400"/>
                  </a:lnTo>
                  <a:lnTo>
                    <a:pt x="370459" y="927100"/>
                  </a:lnTo>
                  <a:lnTo>
                    <a:pt x="338848" y="977900"/>
                  </a:lnTo>
                  <a:lnTo>
                    <a:pt x="348780" y="977900"/>
                  </a:lnTo>
                  <a:lnTo>
                    <a:pt x="350532" y="965200"/>
                  </a:lnTo>
                  <a:lnTo>
                    <a:pt x="375729" y="939800"/>
                  </a:lnTo>
                  <a:lnTo>
                    <a:pt x="398614" y="939800"/>
                  </a:lnTo>
                  <a:lnTo>
                    <a:pt x="402082" y="965200"/>
                  </a:lnTo>
                  <a:lnTo>
                    <a:pt x="402082" y="876300"/>
                  </a:lnTo>
                  <a:lnTo>
                    <a:pt x="399224" y="876300"/>
                  </a:lnTo>
                  <a:lnTo>
                    <a:pt x="396138" y="863600"/>
                  </a:lnTo>
                  <a:lnTo>
                    <a:pt x="433933" y="825500"/>
                  </a:lnTo>
                  <a:lnTo>
                    <a:pt x="460959" y="863600"/>
                  </a:lnTo>
                  <a:lnTo>
                    <a:pt x="460959" y="829856"/>
                  </a:lnTo>
                  <a:lnTo>
                    <a:pt x="456742" y="825500"/>
                  </a:lnTo>
                  <a:lnTo>
                    <a:pt x="444436" y="812800"/>
                  </a:lnTo>
                  <a:lnTo>
                    <a:pt x="432142" y="800100"/>
                  </a:lnTo>
                  <a:lnTo>
                    <a:pt x="527075" y="889050"/>
                  </a:lnTo>
                  <a:lnTo>
                    <a:pt x="527075" y="860196"/>
                  </a:lnTo>
                  <a:lnTo>
                    <a:pt x="522516" y="850900"/>
                  </a:lnTo>
                  <a:lnTo>
                    <a:pt x="516280" y="838212"/>
                  </a:lnTo>
                  <a:lnTo>
                    <a:pt x="510235" y="825500"/>
                  </a:lnTo>
                  <a:lnTo>
                    <a:pt x="514870" y="825500"/>
                  </a:lnTo>
                  <a:lnTo>
                    <a:pt x="547395" y="876300"/>
                  </a:lnTo>
                  <a:lnTo>
                    <a:pt x="547395" y="791921"/>
                  </a:lnTo>
                  <a:lnTo>
                    <a:pt x="544906" y="787400"/>
                  </a:lnTo>
                  <a:lnTo>
                    <a:pt x="542442" y="778141"/>
                  </a:lnTo>
                  <a:lnTo>
                    <a:pt x="542442" y="837869"/>
                  </a:lnTo>
                  <a:lnTo>
                    <a:pt x="541515" y="835799"/>
                  </a:lnTo>
                  <a:lnTo>
                    <a:pt x="537159" y="825500"/>
                  </a:lnTo>
                  <a:lnTo>
                    <a:pt x="541794" y="825500"/>
                  </a:lnTo>
                  <a:lnTo>
                    <a:pt x="542391" y="835799"/>
                  </a:lnTo>
                  <a:lnTo>
                    <a:pt x="542442" y="837869"/>
                  </a:lnTo>
                  <a:lnTo>
                    <a:pt x="542442" y="778141"/>
                  </a:lnTo>
                  <a:lnTo>
                    <a:pt x="541528" y="774700"/>
                  </a:lnTo>
                  <a:lnTo>
                    <a:pt x="531393" y="736600"/>
                  </a:lnTo>
                  <a:lnTo>
                    <a:pt x="530694" y="733983"/>
                  </a:lnTo>
                  <a:lnTo>
                    <a:pt x="530694" y="787400"/>
                  </a:lnTo>
                  <a:lnTo>
                    <a:pt x="530504" y="800100"/>
                  </a:lnTo>
                  <a:lnTo>
                    <a:pt x="523862" y="800100"/>
                  </a:lnTo>
                  <a:lnTo>
                    <a:pt x="530694" y="787400"/>
                  </a:lnTo>
                  <a:lnTo>
                    <a:pt x="530694" y="733983"/>
                  </a:lnTo>
                  <a:lnTo>
                    <a:pt x="524637" y="711200"/>
                  </a:lnTo>
                  <a:lnTo>
                    <a:pt x="524154" y="709396"/>
                  </a:lnTo>
                  <a:lnTo>
                    <a:pt x="524154" y="774700"/>
                  </a:lnTo>
                  <a:lnTo>
                    <a:pt x="524116" y="777405"/>
                  </a:lnTo>
                  <a:lnTo>
                    <a:pt x="524014" y="785126"/>
                  </a:lnTo>
                  <a:lnTo>
                    <a:pt x="523989" y="787400"/>
                  </a:lnTo>
                  <a:lnTo>
                    <a:pt x="516534" y="787400"/>
                  </a:lnTo>
                  <a:lnTo>
                    <a:pt x="516839" y="777405"/>
                  </a:lnTo>
                  <a:lnTo>
                    <a:pt x="516928" y="774700"/>
                  </a:lnTo>
                  <a:lnTo>
                    <a:pt x="524154" y="774700"/>
                  </a:lnTo>
                  <a:lnTo>
                    <a:pt x="524154" y="709396"/>
                  </a:lnTo>
                  <a:lnTo>
                    <a:pt x="515289" y="676046"/>
                  </a:lnTo>
                  <a:lnTo>
                    <a:pt x="515289" y="749300"/>
                  </a:lnTo>
                  <a:lnTo>
                    <a:pt x="510971" y="762000"/>
                  </a:lnTo>
                  <a:lnTo>
                    <a:pt x="509536" y="749300"/>
                  </a:lnTo>
                  <a:lnTo>
                    <a:pt x="515200" y="736600"/>
                  </a:lnTo>
                  <a:lnTo>
                    <a:pt x="515289" y="749300"/>
                  </a:lnTo>
                  <a:lnTo>
                    <a:pt x="515289" y="676046"/>
                  </a:lnTo>
                  <a:lnTo>
                    <a:pt x="509333" y="653643"/>
                  </a:lnTo>
                  <a:lnTo>
                    <a:pt x="509333" y="863600"/>
                  </a:lnTo>
                  <a:lnTo>
                    <a:pt x="504990" y="863600"/>
                  </a:lnTo>
                  <a:lnTo>
                    <a:pt x="498843" y="850900"/>
                  </a:lnTo>
                  <a:lnTo>
                    <a:pt x="509333" y="863600"/>
                  </a:lnTo>
                  <a:lnTo>
                    <a:pt x="509333" y="653643"/>
                  </a:lnTo>
                  <a:lnTo>
                    <a:pt x="509193" y="653110"/>
                  </a:lnTo>
                  <a:lnTo>
                    <a:pt x="509193" y="698982"/>
                  </a:lnTo>
                  <a:lnTo>
                    <a:pt x="507733" y="711200"/>
                  </a:lnTo>
                  <a:lnTo>
                    <a:pt x="506399" y="711200"/>
                  </a:lnTo>
                  <a:lnTo>
                    <a:pt x="506399" y="736600"/>
                  </a:lnTo>
                  <a:lnTo>
                    <a:pt x="505066" y="738339"/>
                  </a:lnTo>
                  <a:lnTo>
                    <a:pt x="505066" y="812800"/>
                  </a:lnTo>
                  <a:lnTo>
                    <a:pt x="499478" y="825500"/>
                  </a:lnTo>
                  <a:lnTo>
                    <a:pt x="494855" y="838009"/>
                  </a:lnTo>
                  <a:lnTo>
                    <a:pt x="494792" y="838212"/>
                  </a:lnTo>
                  <a:lnTo>
                    <a:pt x="470801" y="825500"/>
                  </a:lnTo>
                  <a:lnTo>
                    <a:pt x="448195" y="812800"/>
                  </a:lnTo>
                  <a:lnTo>
                    <a:pt x="450316" y="800100"/>
                  </a:lnTo>
                  <a:lnTo>
                    <a:pt x="483654" y="774700"/>
                  </a:lnTo>
                  <a:lnTo>
                    <a:pt x="505066" y="812800"/>
                  </a:lnTo>
                  <a:lnTo>
                    <a:pt x="505066" y="738339"/>
                  </a:lnTo>
                  <a:lnTo>
                    <a:pt x="496646" y="749300"/>
                  </a:lnTo>
                  <a:lnTo>
                    <a:pt x="494626" y="744169"/>
                  </a:lnTo>
                  <a:lnTo>
                    <a:pt x="494626" y="785495"/>
                  </a:lnTo>
                  <a:lnTo>
                    <a:pt x="494474" y="785317"/>
                  </a:lnTo>
                  <a:lnTo>
                    <a:pt x="488594" y="774700"/>
                  </a:lnTo>
                  <a:lnTo>
                    <a:pt x="489369" y="774700"/>
                  </a:lnTo>
                  <a:lnTo>
                    <a:pt x="494512" y="785126"/>
                  </a:lnTo>
                  <a:lnTo>
                    <a:pt x="494601" y="785317"/>
                  </a:lnTo>
                  <a:lnTo>
                    <a:pt x="494626" y="785495"/>
                  </a:lnTo>
                  <a:lnTo>
                    <a:pt x="494626" y="744169"/>
                  </a:lnTo>
                  <a:lnTo>
                    <a:pt x="481926" y="711822"/>
                  </a:lnTo>
                  <a:lnTo>
                    <a:pt x="481926" y="762000"/>
                  </a:lnTo>
                  <a:lnTo>
                    <a:pt x="477189" y="762000"/>
                  </a:lnTo>
                  <a:lnTo>
                    <a:pt x="477926" y="749300"/>
                  </a:lnTo>
                  <a:lnTo>
                    <a:pt x="481926" y="762000"/>
                  </a:lnTo>
                  <a:lnTo>
                    <a:pt x="481926" y="711822"/>
                  </a:lnTo>
                  <a:lnTo>
                    <a:pt x="476745" y="698614"/>
                  </a:lnTo>
                  <a:lnTo>
                    <a:pt x="476338" y="697585"/>
                  </a:lnTo>
                  <a:lnTo>
                    <a:pt x="476338" y="762000"/>
                  </a:lnTo>
                  <a:lnTo>
                    <a:pt x="439699" y="800100"/>
                  </a:lnTo>
                  <a:lnTo>
                    <a:pt x="434682" y="787400"/>
                  </a:lnTo>
                  <a:lnTo>
                    <a:pt x="471004" y="749300"/>
                  </a:lnTo>
                  <a:lnTo>
                    <a:pt x="475094" y="762000"/>
                  </a:lnTo>
                  <a:lnTo>
                    <a:pt x="476338" y="762000"/>
                  </a:lnTo>
                  <a:lnTo>
                    <a:pt x="476338" y="697585"/>
                  </a:lnTo>
                  <a:lnTo>
                    <a:pt x="467664" y="675474"/>
                  </a:lnTo>
                  <a:lnTo>
                    <a:pt x="467664" y="749300"/>
                  </a:lnTo>
                  <a:lnTo>
                    <a:pt x="448691" y="762000"/>
                  </a:lnTo>
                  <a:lnTo>
                    <a:pt x="437349" y="749300"/>
                  </a:lnTo>
                  <a:lnTo>
                    <a:pt x="426567" y="737222"/>
                  </a:lnTo>
                  <a:lnTo>
                    <a:pt x="426567" y="749300"/>
                  </a:lnTo>
                  <a:lnTo>
                    <a:pt x="425323" y="749300"/>
                  </a:lnTo>
                  <a:lnTo>
                    <a:pt x="425323" y="812800"/>
                  </a:lnTo>
                  <a:lnTo>
                    <a:pt x="387299" y="860894"/>
                  </a:lnTo>
                  <a:lnTo>
                    <a:pt x="387299" y="901700"/>
                  </a:lnTo>
                  <a:lnTo>
                    <a:pt x="372021" y="901700"/>
                  </a:lnTo>
                  <a:lnTo>
                    <a:pt x="323240" y="965200"/>
                  </a:lnTo>
                  <a:lnTo>
                    <a:pt x="319951" y="952500"/>
                  </a:lnTo>
                  <a:lnTo>
                    <a:pt x="377126" y="889050"/>
                  </a:lnTo>
                  <a:lnTo>
                    <a:pt x="387299" y="901700"/>
                  </a:lnTo>
                  <a:lnTo>
                    <a:pt x="387299" y="860894"/>
                  </a:lnTo>
                  <a:lnTo>
                    <a:pt x="375119" y="876300"/>
                  </a:lnTo>
                  <a:lnTo>
                    <a:pt x="313931" y="939800"/>
                  </a:lnTo>
                  <a:lnTo>
                    <a:pt x="311556" y="937260"/>
                  </a:lnTo>
                  <a:lnTo>
                    <a:pt x="311556" y="952500"/>
                  </a:lnTo>
                  <a:lnTo>
                    <a:pt x="271526" y="952500"/>
                  </a:lnTo>
                  <a:lnTo>
                    <a:pt x="284060" y="939800"/>
                  </a:lnTo>
                  <a:lnTo>
                    <a:pt x="309384" y="939800"/>
                  </a:lnTo>
                  <a:lnTo>
                    <a:pt x="311556" y="952500"/>
                  </a:lnTo>
                  <a:lnTo>
                    <a:pt x="311556" y="937260"/>
                  </a:lnTo>
                  <a:lnTo>
                    <a:pt x="302082" y="927100"/>
                  </a:lnTo>
                  <a:lnTo>
                    <a:pt x="315620" y="914400"/>
                  </a:lnTo>
                  <a:lnTo>
                    <a:pt x="356235" y="876300"/>
                  </a:lnTo>
                  <a:lnTo>
                    <a:pt x="367385" y="850900"/>
                  </a:lnTo>
                  <a:lnTo>
                    <a:pt x="373557" y="850900"/>
                  </a:lnTo>
                  <a:lnTo>
                    <a:pt x="401535" y="825500"/>
                  </a:lnTo>
                  <a:lnTo>
                    <a:pt x="415518" y="812800"/>
                  </a:lnTo>
                  <a:lnTo>
                    <a:pt x="425323" y="812800"/>
                  </a:lnTo>
                  <a:lnTo>
                    <a:pt x="425323" y="749300"/>
                  </a:lnTo>
                  <a:lnTo>
                    <a:pt x="422592" y="749300"/>
                  </a:lnTo>
                  <a:lnTo>
                    <a:pt x="420509" y="736600"/>
                  </a:lnTo>
                  <a:lnTo>
                    <a:pt x="412051" y="723925"/>
                  </a:lnTo>
                  <a:lnTo>
                    <a:pt x="412026" y="800100"/>
                  </a:lnTo>
                  <a:lnTo>
                    <a:pt x="388264" y="825500"/>
                  </a:lnTo>
                  <a:lnTo>
                    <a:pt x="377609" y="812800"/>
                  </a:lnTo>
                  <a:lnTo>
                    <a:pt x="385521" y="825500"/>
                  </a:lnTo>
                  <a:lnTo>
                    <a:pt x="374484" y="838200"/>
                  </a:lnTo>
                  <a:lnTo>
                    <a:pt x="363321" y="812800"/>
                  </a:lnTo>
                  <a:lnTo>
                    <a:pt x="368287" y="838009"/>
                  </a:lnTo>
                  <a:lnTo>
                    <a:pt x="368325" y="838212"/>
                  </a:lnTo>
                  <a:lnTo>
                    <a:pt x="373570" y="838212"/>
                  </a:lnTo>
                  <a:lnTo>
                    <a:pt x="364070" y="850900"/>
                  </a:lnTo>
                  <a:lnTo>
                    <a:pt x="338010" y="812800"/>
                  </a:lnTo>
                  <a:lnTo>
                    <a:pt x="345313" y="823772"/>
                  </a:lnTo>
                  <a:lnTo>
                    <a:pt x="354939" y="838009"/>
                  </a:lnTo>
                  <a:lnTo>
                    <a:pt x="354914" y="838962"/>
                  </a:lnTo>
                  <a:lnTo>
                    <a:pt x="352513" y="850900"/>
                  </a:lnTo>
                  <a:lnTo>
                    <a:pt x="342722" y="837679"/>
                  </a:lnTo>
                  <a:lnTo>
                    <a:pt x="342722" y="863600"/>
                  </a:lnTo>
                  <a:lnTo>
                    <a:pt x="342569" y="876300"/>
                  </a:lnTo>
                  <a:lnTo>
                    <a:pt x="324599" y="889050"/>
                  </a:lnTo>
                  <a:lnTo>
                    <a:pt x="302387" y="889050"/>
                  </a:lnTo>
                  <a:lnTo>
                    <a:pt x="318770" y="901700"/>
                  </a:lnTo>
                  <a:lnTo>
                    <a:pt x="316623" y="901700"/>
                  </a:lnTo>
                  <a:lnTo>
                    <a:pt x="302310" y="914400"/>
                  </a:lnTo>
                  <a:lnTo>
                    <a:pt x="296367" y="914400"/>
                  </a:lnTo>
                  <a:lnTo>
                    <a:pt x="294767" y="901700"/>
                  </a:lnTo>
                  <a:lnTo>
                    <a:pt x="302298" y="889050"/>
                  </a:lnTo>
                  <a:lnTo>
                    <a:pt x="292214" y="889050"/>
                  </a:lnTo>
                  <a:lnTo>
                    <a:pt x="287629" y="901700"/>
                  </a:lnTo>
                  <a:lnTo>
                    <a:pt x="298411" y="927100"/>
                  </a:lnTo>
                  <a:lnTo>
                    <a:pt x="278726" y="927100"/>
                  </a:lnTo>
                  <a:lnTo>
                    <a:pt x="274205" y="922235"/>
                  </a:lnTo>
                  <a:lnTo>
                    <a:pt x="274205" y="927100"/>
                  </a:lnTo>
                  <a:lnTo>
                    <a:pt x="265950" y="939800"/>
                  </a:lnTo>
                  <a:lnTo>
                    <a:pt x="223393" y="889050"/>
                  </a:lnTo>
                  <a:lnTo>
                    <a:pt x="212712" y="876300"/>
                  </a:lnTo>
                  <a:lnTo>
                    <a:pt x="180771" y="838212"/>
                  </a:lnTo>
                  <a:lnTo>
                    <a:pt x="159461" y="812800"/>
                  </a:lnTo>
                  <a:lnTo>
                    <a:pt x="161620" y="812800"/>
                  </a:lnTo>
                  <a:lnTo>
                    <a:pt x="274205" y="927100"/>
                  </a:lnTo>
                  <a:lnTo>
                    <a:pt x="274205" y="922235"/>
                  </a:lnTo>
                  <a:lnTo>
                    <a:pt x="219824" y="863600"/>
                  </a:lnTo>
                  <a:lnTo>
                    <a:pt x="221297" y="850900"/>
                  </a:lnTo>
                  <a:lnTo>
                    <a:pt x="238226" y="850900"/>
                  </a:lnTo>
                  <a:lnTo>
                    <a:pt x="240169" y="863600"/>
                  </a:lnTo>
                  <a:lnTo>
                    <a:pt x="256832" y="876300"/>
                  </a:lnTo>
                  <a:lnTo>
                    <a:pt x="263080" y="876300"/>
                  </a:lnTo>
                  <a:lnTo>
                    <a:pt x="268211" y="863600"/>
                  </a:lnTo>
                  <a:lnTo>
                    <a:pt x="273354" y="850900"/>
                  </a:lnTo>
                  <a:lnTo>
                    <a:pt x="275894" y="838962"/>
                  </a:lnTo>
                  <a:lnTo>
                    <a:pt x="275983" y="838517"/>
                  </a:lnTo>
                  <a:lnTo>
                    <a:pt x="276059" y="838212"/>
                  </a:lnTo>
                  <a:lnTo>
                    <a:pt x="296684" y="850900"/>
                  </a:lnTo>
                  <a:lnTo>
                    <a:pt x="296557" y="863600"/>
                  </a:lnTo>
                  <a:lnTo>
                    <a:pt x="296430" y="876300"/>
                  </a:lnTo>
                  <a:lnTo>
                    <a:pt x="318401" y="876300"/>
                  </a:lnTo>
                  <a:lnTo>
                    <a:pt x="324129" y="863600"/>
                  </a:lnTo>
                  <a:lnTo>
                    <a:pt x="330657" y="850900"/>
                  </a:lnTo>
                  <a:lnTo>
                    <a:pt x="342722" y="863600"/>
                  </a:lnTo>
                  <a:lnTo>
                    <a:pt x="342722" y="837679"/>
                  </a:lnTo>
                  <a:lnTo>
                    <a:pt x="314921" y="800100"/>
                  </a:lnTo>
                  <a:lnTo>
                    <a:pt x="339001" y="850900"/>
                  </a:lnTo>
                  <a:lnTo>
                    <a:pt x="325996" y="838212"/>
                  </a:lnTo>
                  <a:lnTo>
                    <a:pt x="318300" y="838212"/>
                  </a:lnTo>
                  <a:lnTo>
                    <a:pt x="327050" y="850900"/>
                  </a:lnTo>
                  <a:lnTo>
                    <a:pt x="321602" y="850900"/>
                  </a:lnTo>
                  <a:lnTo>
                    <a:pt x="317538" y="838517"/>
                  </a:lnTo>
                  <a:lnTo>
                    <a:pt x="317449" y="838212"/>
                  </a:lnTo>
                  <a:lnTo>
                    <a:pt x="314642" y="838212"/>
                  </a:lnTo>
                  <a:lnTo>
                    <a:pt x="318693" y="850900"/>
                  </a:lnTo>
                  <a:lnTo>
                    <a:pt x="315061" y="850900"/>
                  </a:lnTo>
                  <a:lnTo>
                    <a:pt x="314667" y="838962"/>
                  </a:lnTo>
                  <a:lnTo>
                    <a:pt x="314579" y="838009"/>
                  </a:lnTo>
                  <a:lnTo>
                    <a:pt x="307759" y="825500"/>
                  </a:lnTo>
                  <a:lnTo>
                    <a:pt x="283032" y="774700"/>
                  </a:lnTo>
                  <a:lnTo>
                    <a:pt x="282816" y="785126"/>
                  </a:lnTo>
                  <a:lnTo>
                    <a:pt x="282765" y="787400"/>
                  </a:lnTo>
                  <a:lnTo>
                    <a:pt x="302514" y="825500"/>
                  </a:lnTo>
                  <a:lnTo>
                    <a:pt x="302247" y="835799"/>
                  </a:lnTo>
                  <a:lnTo>
                    <a:pt x="291439" y="826592"/>
                  </a:lnTo>
                  <a:lnTo>
                    <a:pt x="291439" y="838212"/>
                  </a:lnTo>
                  <a:lnTo>
                    <a:pt x="278866" y="838212"/>
                  </a:lnTo>
                  <a:lnTo>
                    <a:pt x="258686" y="787400"/>
                  </a:lnTo>
                  <a:lnTo>
                    <a:pt x="253834" y="787400"/>
                  </a:lnTo>
                  <a:lnTo>
                    <a:pt x="273342" y="838009"/>
                  </a:lnTo>
                  <a:lnTo>
                    <a:pt x="273418" y="838212"/>
                  </a:lnTo>
                  <a:lnTo>
                    <a:pt x="267347" y="838212"/>
                  </a:lnTo>
                  <a:lnTo>
                    <a:pt x="265036" y="830122"/>
                  </a:lnTo>
                  <a:lnTo>
                    <a:pt x="265036" y="850900"/>
                  </a:lnTo>
                  <a:lnTo>
                    <a:pt x="255104" y="863600"/>
                  </a:lnTo>
                  <a:lnTo>
                    <a:pt x="259956" y="850900"/>
                  </a:lnTo>
                  <a:lnTo>
                    <a:pt x="265036" y="850900"/>
                  </a:lnTo>
                  <a:lnTo>
                    <a:pt x="265036" y="830122"/>
                  </a:lnTo>
                  <a:lnTo>
                    <a:pt x="263639" y="825233"/>
                  </a:lnTo>
                  <a:lnTo>
                    <a:pt x="263639" y="838212"/>
                  </a:lnTo>
                  <a:lnTo>
                    <a:pt x="252857" y="838212"/>
                  </a:lnTo>
                  <a:lnTo>
                    <a:pt x="256768" y="825500"/>
                  </a:lnTo>
                  <a:lnTo>
                    <a:pt x="263537" y="838009"/>
                  </a:lnTo>
                  <a:lnTo>
                    <a:pt x="263639" y="838212"/>
                  </a:lnTo>
                  <a:lnTo>
                    <a:pt x="263639" y="825233"/>
                  </a:lnTo>
                  <a:lnTo>
                    <a:pt x="255117" y="795388"/>
                  </a:lnTo>
                  <a:lnTo>
                    <a:pt x="255117" y="825500"/>
                  </a:lnTo>
                  <a:lnTo>
                    <a:pt x="248856" y="825500"/>
                  </a:lnTo>
                  <a:lnTo>
                    <a:pt x="242328" y="787400"/>
                  </a:lnTo>
                  <a:lnTo>
                    <a:pt x="255117" y="825500"/>
                  </a:lnTo>
                  <a:lnTo>
                    <a:pt x="255117" y="795388"/>
                  </a:lnTo>
                  <a:lnTo>
                    <a:pt x="249212" y="774700"/>
                  </a:lnTo>
                  <a:lnTo>
                    <a:pt x="256882" y="762000"/>
                  </a:lnTo>
                  <a:lnTo>
                    <a:pt x="255460" y="762000"/>
                  </a:lnTo>
                  <a:lnTo>
                    <a:pt x="254508" y="749300"/>
                  </a:lnTo>
                  <a:lnTo>
                    <a:pt x="253568" y="736600"/>
                  </a:lnTo>
                  <a:lnTo>
                    <a:pt x="261302" y="762000"/>
                  </a:lnTo>
                  <a:lnTo>
                    <a:pt x="291363" y="838009"/>
                  </a:lnTo>
                  <a:lnTo>
                    <a:pt x="291439" y="838212"/>
                  </a:lnTo>
                  <a:lnTo>
                    <a:pt x="291439" y="826592"/>
                  </a:lnTo>
                  <a:lnTo>
                    <a:pt x="290169" y="825500"/>
                  </a:lnTo>
                  <a:lnTo>
                    <a:pt x="259156" y="749300"/>
                  </a:lnTo>
                  <a:lnTo>
                    <a:pt x="261785" y="736600"/>
                  </a:lnTo>
                  <a:lnTo>
                    <a:pt x="270979" y="749300"/>
                  </a:lnTo>
                  <a:lnTo>
                    <a:pt x="265328" y="736600"/>
                  </a:lnTo>
                  <a:lnTo>
                    <a:pt x="280517" y="723925"/>
                  </a:lnTo>
                  <a:lnTo>
                    <a:pt x="280657" y="722972"/>
                  </a:lnTo>
                  <a:lnTo>
                    <a:pt x="283489" y="698982"/>
                  </a:lnTo>
                  <a:lnTo>
                    <a:pt x="283540" y="698614"/>
                  </a:lnTo>
                  <a:lnTo>
                    <a:pt x="283946" y="698169"/>
                  </a:lnTo>
                  <a:lnTo>
                    <a:pt x="314794" y="673100"/>
                  </a:lnTo>
                  <a:lnTo>
                    <a:pt x="342595" y="685800"/>
                  </a:lnTo>
                  <a:lnTo>
                    <a:pt x="346544" y="673430"/>
                  </a:lnTo>
                  <a:lnTo>
                    <a:pt x="346646" y="673100"/>
                  </a:lnTo>
                  <a:lnTo>
                    <a:pt x="369455" y="736600"/>
                  </a:lnTo>
                  <a:lnTo>
                    <a:pt x="354926" y="733298"/>
                  </a:lnTo>
                  <a:lnTo>
                    <a:pt x="354926" y="749300"/>
                  </a:lnTo>
                  <a:lnTo>
                    <a:pt x="338023" y="787400"/>
                  </a:lnTo>
                  <a:lnTo>
                    <a:pt x="327647" y="787400"/>
                  </a:lnTo>
                  <a:lnTo>
                    <a:pt x="330327" y="774700"/>
                  </a:lnTo>
                  <a:lnTo>
                    <a:pt x="341223" y="736600"/>
                  </a:lnTo>
                  <a:lnTo>
                    <a:pt x="354926" y="749300"/>
                  </a:lnTo>
                  <a:lnTo>
                    <a:pt x="354926" y="733298"/>
                  </a:lnTo>
                  <a:lnTo>
                    <a:pt x="322465" y="725919"/>
                  </a:lnTo>
                  <a:lnTo>
                    <a:pt x="322465" y="749300"/>
                  </a:lnTo>
                  <a:lnTo>
                    <a:pt x="314147" y="774700"/>
                  </a:lnTo>
                  <a:lnTo>
                    <a:pt x="308368" y="774700"/>
                  </a:lnTo>
                  <a:lnTo>
                    <a:pt x="322465" y="749300"/>
                  </a:lnTo>
                  <a:lnTo>
                    <a:pt x="322465" y="725919"/>
                  </a:lnTo>
                  <a:lnTo>
                    <a:pt x="313702" y="723925"/>
                  </a:lnTo>
                  <a:lnTo>
                    <a:pt x="313537" y="723925"/>
                  </a:lnTo>
                  <a:lnTo>
                    <a:pt x="291172" y="762000"/>
                  </a:lnTo>
                  <a:lnTo>
                    <a:pt x="290106" y="762000"/>
                  </a:lnTo>
                  <a:lnTo>
                    <a:pt x="301117" y="774700"/>
                  </a:lnTo>
                  <a:lnTo>
                    <a:pt x="320751" y="785126"/>
                  </a:lnTo>
                  <a:lnTo>
                    <a:pt x="318681" y="774700"/>
                  </a:lnTo>
                  <a:lnTo>
                    <a:pt x="326339" y="749300"/>
                  </a:lnTo>
                  <a:lnTo>
                    <a:pt x="330161" y="736600"/>
                  </a:lnTo>
                  <a:lnTo>
                    <a:pt x="335572" y="736600"/>
                  </a:lnTo>
                  <a:lnTo>
                    <a:pt x="321843" y="785126"/>
                  </a:lnTo>
                  <a:lnTo>
                    <a:pt x="321792" y="785317"/>
                  </a:lnTo>
                  <a:lnTo>
                    <a:pt x="321703" y="785634"/>
                  </a:lnTo>
                  <a:lnTo>
                    <a:pt x="348932" y="800100"/>
                  </a:lnTo>
                  <a:lnTo>
                    <a:pt x="352425" y="800100"/>
                  </a:lnTo>
                  <a:lnTo>
                    <a:pt x="348945" y="787400"/>
                  </a:lnTo>
                  <a:lnTo>
                    <a:pt x="354457" y="787400"/>
                  </a:lnTo>
                  <a:lnTo>
                    <a:pt x="351726" y="774700"/>
                  </a:lnTo>
                  <a:lnTo>
                    <a:pt x="353580" y="774700"/>
                  </a:lnTo>
                  <a:lnTo>
                    <a:pt x="361149" y="749300"/>
                  </a:lnTo>
                  <a:lnTo>
                    <a:pt x="365429" y="749300"/>
                  </a:lnTo>
                  <a:lnTo>
                    <a:pt x="359219" y="800100"/>
                  </a:lnTo>
                  <a:lnTo>
                    <a:pt x="363474" y="800100"/>
                  </a:lnTo>
                  <a:lnTo>
                    <a:pt x="366877" y="774700"/>
                  </a:lnTo>
                  <a:lnTo>
                    <a:pt x="366915" y="762000"/>
                  </a:lnTo>
                  <a:lnTo>
                    <a:pt x="370916" y="762000"/>
                  </a:lnTo>
                  <a:lnTo>
                    <a:pt x="369455" y="800100"/>
                  </a:lnTo>
                  <a:lnTo>
                    <a:pt x="382257" y="800100"/>
                  </a:lnTo>
                  <a:lnTo>
                    <a:pt x="374942" y="787400"/>
                  </a:lnTo>
                  <a:lnTo>
                    <a:pt x="376174" y="762000"/>
                  </a:lnTo>
                  <a:lnTo>
                    <a:pt x="381076" y="762000"/>
                  </a:lnTo>
                  <a:lnTo>
                    <a:pt x="386054" y="800100"/>
                  </a:lnTo>
                  <a:lnTo>
                    <a:pt x="412026" y="800100"/>
                  </a:lnTo>
                  <a:lnTo>
                    <a:pt x="412026" y="723836"/>
                  </a:lnTo>
                  <a:lnTo>
                    <a:pt x="411797" y="722972"/>
                  </a:lnTo>
                  <a:lnTo>
                    <a:pt x="407822" y="707034"/>
                  </a:lnTo>
                  <a:lnTo>
                    <a:pt x="407822" y="736600"/>
                  </a:lnTo>
                  <a:lnTo>
                    <a:pt x="405079" y="736600"/>
                  </a:lnTo>
                  <a:lnTo>
                    <a:pt x="405079" y="762000"/>
                  </a:lnTo>
                  <a:lnTo>
                    <a:pt x="393674" y="736841"/>
                  </a:lnTo>
                  <a:lnTo>
                    <a:pt x="393674" y="762000"/>
                  </a:lnTo>
                  <a:lnTo>
                    <a:pt x="386067" y="749300"/>
                  </a:lnTo>
                  <a:lnTo>
                    <a:pt x="378472" y="736600"/>
                  </a:lnTo>
                  <a:lnTo>
                    <a:pt x="379907" y="736600"/>
                  </a:lnTo>
                  <a:lnTo>
                    <a:pt x="361416" y="711200"/>
                  </a:lnTo>
                  <a:lnTo>
                    <a:pt x="351790" y="645020"/>
                  </a:lnTo>
                  <a:lnTo>
                    <a:pt x="379907" y="736600"/>
                  </a:lnTo>
                  <a:lnTo>
                    <a:pt x="381292" y="736600"/>
                  </a:lnTo>
                  <a:lnTo>
                    <a:pt x="393674" y="762000"/>
                  </a:lnTo>
                  <a:lnTo>
                    <a:pt x="393674" y="736841"/>
                  </a:lnTo>
                  <a:lnTo>
                    <a:pt x="382054" y="711200"/>
                  </a:lnTo>
                  <a:lnTo>
                    <a:pt x="385267" y="711200"/>
                  </a:lnTo>
                  <a:lnTo>
                    <a:pt x="405079" y="762000"/>
                  </a:lnTo>
                  <a:lnTo>
                    <a:pt x="405079" y="736600"/>
                  </a:lnTo>
                  <a:lnTo>
                    <a:pt x="400583" y="736600"/>
                  </a:lnTo>
                  <a:lnTo>
                    <a:pt x="398602" y="723925"/>
                  </a:lnTo>
                  <a:lnTo>
                    <a:pt x="393395" y="711200"/>
                  </a:lnTo>
                  <a:lnTo>
                    <a:pt x="377761" y="673100"/>
                  </a:lnTo>
                  <a:lnTo>
                    <a:pt x="389280" y="673100"/>
                  </a:lnTo>
                  <a:lnTo>
                    <a:pt x="393204" y="660400"/>
                  </a:lnTo>
                  <a:lnTo>
                    <a:pt x="407708" y="735990"/>
                  </a:lnTo>
                  <a:lnTo>
                    <a:pt x="407822" y="736600"/>
                  </a:lnTo>
                  <a:lnTo>
                    <a:pt x="407822" y="707034"/>
                  </a:lnTo>
                  <a:lnTo>
                    <a:pt x="405815" y="698982"/>
                  </a:lnTo>
                  <a:lnTo>
                    <a:pt x="405726" y="698614"/>
                  </a:lnTo>
                  <a:lnTo>
                    <a:pt x="400418" y="660400"/>
                  </a:lnTo>
                  <a:lnTo>
                    <a:pt x="405574" y="647725"/>
                  </a:lnTo>
                  <a:lnTo>
                    <a:pt x="420420" y="735990"/>
                  </a:lnTo>
                  <a:lnTo>
                    <a:pt x="420509" y="736600"/>
                  </a:lnTo>
                  <a:lnTo>
                    <a:pt x="426567" y="749300"/>
                  </a:lnTo>
                  <a:lnTo>
                    <a:pt x="426567" y="737222"/>
                  </a:lnTo>
                  <a:lnTo>
                    <a:pt x="426021" y="736600"/>
                  </a:lnTo>
                  <a:lnTo>
                    <a:pt x="413727" y="660400"/>
                  </a:lnTo>
                  <a:lnTo>
                    <a:pt x="418223" y="660400"/>
                  </a:lnTo>
                  <a:lnTo>
                    <a:pt x="435152" y="723925"/>
                  </a:lnTo>
                  <a:lnTo>
                    <a:pt x="435470" y="722972"/>
                  </a:lnTo>
                  <a:lnTo>
                    <a:pt x="439572" y="711200"/>
                  </a:lnTo>
                  <a:lnTo>
                    <a:pt x="433133" y="698614"/>
                  </a:lnTo>
                  <a:lnTo>
                    <a:pt x="433158" y="698169"/>
                  </a:lnTo>
                  <a:lnTo>
                    <a:pt x="440131" y="673430"/>
                  </a:lnTo>
                  <a:lnTo>
                    <a:pt x="440220" y="673100"/>
                  </a:lnTo>
                  <a:lnTo>
                    <a:pt x="467664" y="749300"/>
                  </a:lnTo>
                  <a:lnTo>
                    <a:pt x="467664" y="675474"/>
                  </a:lnTo>
                  <a:lnTo>
                    <a:pt x="466737" y="673100"/>
                  </a:lnTo>
                  <a:lnTo>
                    <a:pt x="474218" y="660400"/>
                  </a:lnTo>
                  <a:lnTo>
                    <a:pt x="497027" y="736600"/>
                  </a:lnTo>
                  <a:lnTo>
                    <a:pt x="500303" y="736600"/>
                  </a:lnTo>
                  <a:lnTo>
                    <a:pt x="484009" y="660400"/>
                  </a:lnTo>
                  <a:lnTo>
                    <a:pt x="481507" y="648639"/>
                  </a:lnTo>
                  <a:lnTo>
                    <a:pt x="481393" y="648157"/>
                  </a:lnTo>
                  <a:lnTo>
                    <a:pt x="481304" y="647725"/>
                  </a:lnTo>
                  <a:lnTo>
                    <a:pt x="486371" y="660400"/>
                  </a:lnTo>
                  <a:lnTo>
                    <a:pt x="506399" y="736600"/>
                  </a:lnTo>
                  <a:lnTo>
                    <a:pt x="506399" y="711200"/>
                  </a:lnTo>
                  <a:lnTo>
                    <a:pt x="504901" y="711200"/>
                  </a:lnTo>
                  <a:lnTo>
                    <a:pt x="492810" y="648639"/>
                  </a:lnTo>
                  <a:lnTo>
                    <a:pt x="492709" y="648157"/>
                  </a:lnTo>
                  <a:lnTo>
                    <a:pt x="492633" y="647725"/>
                  </a:lnTo>
                  <a:lnTo>
                    <a:pt x="509143" y="698169"/>
                  </a:lnTo>
                  <a:lnTo>
                    <a:pt x="509193" y="698982"/>
                  </a:lnTo>
                  <a:lnTo>
                    <a:pt x="509193" y="653110"/>
                  </a:lnTo>
                  <a:lnTo>
                    <a:pt x="504380" y="635000"/>
                  </a:lnTo>
                  <a:lnTo>
                    <a:pt x="494245" y="596900"/>
                  </a:lnTo>
                  <a:lnTo>
                    <a:pt x="513791" y="546100"/>
                  </a:lnTo>
                  <a:lnTo>
                    <a:pt x="518668" y="533400"/>
                  </a:lnTo>
                  <a:lnTo>
                    <a:pt x="558101" y="508000"/>
                  </a:lnTo>
                  <a:lnTo>
                    <a:pt x="527392" y="508000"/>
                  </a:lnTo>
                  <a:lnTo>
                    <a:pt x="502107" y="546100"/>
                  </a:lnTo>
                  <a:lnTo>
                    <a:pt x="477634" y="508000"/>
                  </a:lnTo>
                  <a:lnTo>
                    <a:pt x="474268" y="508000"/>
                  </a:lnTo>
                  <a:lnTo>
                    <a:pt x="497624" y="558800"/>
                  </a:lnTo>
                  <a:lnTo>
                    <a:pt x="490715" y="584200"/>
                  </a:lnTo>
                  <a:lnTo>
                    <a:pt x="497332" y="634771"/>
                  </a:lnTo>
                  <a:lnTo>
                    <a:pt x="497357" y="635000"/>
                  </a:lnTo>
                  <a:lnTo>
                    <a:pt x="492760" y="635000"/>
                  </a:lnTo>
                  <a:lnTo>
                    <a:pt x="464908" y="596900"/>
                  </a:lnTo>
                  <a:lnTo>
                    <a:pt x="464629" y="609625"/>
                  </a:lnTo>
                  <a:lnTo>
                    <a:pt x="486689" y="635000"/>
                  </a:lnTo>
                  <a:lnTo>
                    <a:pt x="462178" y="647712"/>
                  </a:lnTo>
                  <a:lnTo>
                    <a:pt x="461162" y="636231"/>
                  </a:lnTo>
                  <a:lnTo>
                    <a:pt x="461048" y="635000"/>
                  </a:lnTo>
                  <a:lnTo>
                    <a:pt x="457619" y="596900"/>
                  </a:lnTo>
                  <a:lnTo>
                    <a:pt x="454190" y="558800"/>
                  </a:lnTo>
                  <a:lnTo>
                    <a:pt x="472770" y="495300"/>
                  </a:lnTo>
                  <a:lnTo>
                    <a:pt x="480783" y="482600"/>
                  </a:lnTo>
                  <a:lnTo>
                    <a:pt x="506044" y="520700"/>
                  </a:lnTo>
                  <a:lnTo>
                    <a:pt x="509219" y="520700"/>
                  </a:lnTo>
                  <a:lnTo>
                    <a:pt x="486498" y="482600"/>
                  </a:lnTo>
                  <a:lnTo>
                    <a:pt x="489013" y="469900"/>
                  </a:lnTo>
                  <a:lnTo>
                    <a:pt x="500456" y="457200"/>
                  </a:lnTo>
                  <a:lnTo>
                    <a:pt x="518960" y="444500"/>
                  </a:lnTo>
                  <a:lnTo>
                    <a:pt x="537476" y="431800"/>
                  </a:lnTo>
                  <a:lnTo>
                    <a:pt x="543267" y="431800"/>
                  </a:lnTo>
                  <a:lnTo>
                    <a:pt x="591845" y="495300"/>
                  </a:lnTo>
                  <a:lnTo>
                    <a:pt x="595363" y="495300"/>
                  </a:lnTo>
                  <a:lnTo>
                    <a:pt x="550291" y="431800"/>
                  </a:lnTo>
                  <a:lnTo>
                    <a:pt x="569569" y="431800"/>
                  </a:lnTo>
                  <a:lnTo>
                    <a:pt x="587362" y="431800"/>
                  </a:lnTo>
                  <a:lnTo>
                    <a:pt x="584454" y="444500"/>
                  </a:lnTo>
                  <a:lnTo>
                    <a:pt x="577799" y="444500"/>
                  </a:lnTo>
                  <a:lnTo>
                    <a:pt x="569569" y="431800"/>
                  </a:lnTo>
                  <a:lnTo>
                    <a:pt x="571563" y="444500"/>
                  </a:lnTo>
                  <a:lnTo>
                    <a:pt x="566153" y="444500"/>
                  </a:lnTo>
                  <a:lnTo>
                    <a:pt x="574929" y="457200"/>
                  </a:lnTo>
                  <a:lnTo>
                    <a:pt x="583311" y="457200"/>
                  </a:lnTo>
                  <a:lnTo>
                    <a:pt x="590588" y="431800"/>
                  </a:lnTo>
                  <a:lnTo>
                    <a:pt x="598589" y="431800"/>
                  </a:lnTo>
                  <a:lnTo>
                    <a:pt x="598639" y="439851"/>
                  </a:lnTo>
                  <a:lnTo>
                    <a:pt x="598741" y="457200"/>
                  </a:lnTo>
                  <a:lnTo>
                    <a:pt x="587108" y="457200"/>
                  </a:lnTo>
                  <a:lnTo>
                    <a:pt x="587260" y="466826"/>
                  </a:lnTo>
                  <a:lnTo>
                    <a:pt x="587311" y="469900"/>
                  </a:lnTo>
                  <a:lnTo>
                    <a:pt x="610781" y="469900"/>
                  </a:lnTo>
                  <a:lnTo>
                    <a:pt x="612927" y="457200"/>
                  </a:lnTo>
                  <a:lnTo>
                    <a:pt x="601776" y="457200"/>
                  </a:lnTo>
                  <a:lnTo>
                    <a:pt x="603491" y="431800"/>
                  </a:lnTo>
                  <a:lnTo>
                    <a:pt x="618871" y="444500"/>
                  </a:lnTo>
                  <a:lnTo>
                    <a:pt x="627062" y="457200"/>
                  </a:lnTo>
                  <a:lnTo>
                    <a:pt x="636409" y="457200"/>
                  </a:lnTo>
                  <a:lnTo>
                    <a:pt x="633691" y="444500"/>
                  </a:lnTo>
                  <a:lnTo>
                    <a:pt x="622515" y="444500"/>
                  </a:lnTo>
                  <a:lnTo>
                    <a:pt x="616254" y="431800"/>
                  </a:lnTo>
                  <a:lnTo>
                    <a:pt x="678700" y="431800"/>
                  </a:lnTo>
                  <a:lnTo>
                    <a:pt x="725576" y="479247"/>
                  </a:lnTo>
                  <a:lnTo>
                    <a:pt x="721220" y="469900"/>
                  </a:lnTo>
                  <a:lnTo>
                    <a:pt x="693331" y="444500"/>
                  </a:lnTo>
                  <a:lnTo>
                    <a:pt x="697725" y="431800"/>
                  </a:lnTo>
                  <a:lnTo>
                    <a:pt x="726821" y="457200"/>
                  </a:lnTo>
                  <a:lnTo>
                    <a:pt x="738263" y="482600"/>
                  </a:lnTo>
                  <a:lnTo>
                    <a:pt x="746721" y="482600"/>
                  </a:lnTo>
                  <a:lnTo>
                    <a:pt x="747636" y="483958"/>
                  </a:lnTo>
                  <a:lnTo>
                    <a:pt x="742962" y="495300"/>
                  </a:lnTo>
                  <a:lnTo>
                    <a:pt x="757948" y="520700"/>
                  </a:lnTo>
                  <a:lnTo>
                    <a:pt x="757948" y="519277"/>
                  </a:lnTo>
                  <a:lnTo>
                    <a:pt x="749160" y="486232"/>
                  </a:lnTo>
                  <a:lnTo>
                    <a:pt x="772299" y="520700"/>
                  </a:lnTo>
                  <a:lnTo>
                    <a:pt x="778598" y="596900"/>
                  </a:lnTo>
                  <a:lnTo>
                    <a:pt x="778598" y="519874"/>
                  </a:lnTo>
                  <a:lnTo>
                    <a:pt x="733653" y="444500"/>
                  </a:lnTo>
                  <a:lnTo>
                    <a:pt x="739813" y="444500"/>
                  </a:lnTo>
                  <a:lnTo>
                    <a:pt x="727481" y="431800"/>
                  </a:lnTo>
                  <a:lnTo>
                    <a:pt x="756005" y="444500"/>
                  </a:lnTo>
                  <a:lnTo>
                    <a:pt x="752144" y="457200"/>
                  </a:lnTo>
                  <a:lnTo>
                    <a:pt x="744397" y="449211"/>
                  </a:lnTo>
                  <a:lnTo>
                    <a:pt x="749401" y="457200"/>
                  </a:lnTo>
                  <a:lnTo>
                    <a:pt x="752513" y="469557"/>
                  </a:lnTo>
                  <a:lnTo>
                    <a:pt x="752602" y="469900"/>
                  </a:lnTo>
                  <a:lnTo>
                    <a:pt x="757821" y="469900"/>
                  </a:lnTo>
                  <a:lnTo>
                    <a:pt x="768324" y="482600"/>
                  </a:lnTo>
                  <a:lnTo>
                    <a:pt x="768565" y="482600"/>
                  </a:lnTo>
                  <a:lnTo>
                    <a:pt x="769251" y="469900"/>
                  </a:lnTo>
                  <a:lnTo>
                    <a:pt x="776795" y="482600"/>
                  </a:lnTo>
                  <a:lnTo>
                    <a:pt x="780288" y="482600"/>
                  </a:lnTo>
                  <a:lnTo>
                    <a:pt x="779449" y="469900"/>
                  </a:lnTo>
                  <a:lnTo>
                    <a:pt x="793978" y="482600"/>
                  </a:lnTo>
                  <a:lnTo>
                    <a:pt x="801966" y="482600"/>
                  </a:lnTo>
                  <a:lnTo>
                    <a:pt x="801560" y="469900"/>
                  </a:lnTo>
                  <a:lnTo>
                    <a:pt x="803427" y="469900"/>
                  </a:lnTo>
                  <a:lnTo>
                    <a:pt x="810615" y="482600"/>
                  </a:lnTo>
                  <a:lnTo>
                    <a:pt x="804392" y="482600"/>
                  </a:lnTo>
                  <a:lnTo>
                    <a:pt x="827697" y="546100"/>
                  </a:lnTo>
                  <a:lnTo>
                    <a:pt x="827697" y="532066"/>
                  </a:lnTo>
                  <a:lnTo>
                    <a:pt x="820610" y="508000"/>
                  </a:lnTo>
                  <a:lnTo>
                    <a:pt x="817727" y="483958"/>
                  </a:lnTo>
                  <a:lnTo>
                    <a:pt x="817638" y="483171"/>
                  </a:lnTo>
                  <a:lnTo>
                    <a:pt x="817575" y="482600"/>
                  </a:lnTo>
                  <a:lnTo>
                    <a:pt x="835075" y="520700"/>
                  </a:lnTo>
                  <a:lnTo>
                    <a:pt x="846772" y="558800"/>
                  </a:lnTo>
                  <a:lnTo>
                    <a:pt x="846772" y="531050"/>
                  </a:lnTo>
                  <a:lnTo>
                    <a:pt x="835393" y="495300"/>
                  </a:lnTo>
                  <a:lnTo>
                    <a:pt x="835748" y="496328"/>
                  </a:lnTo>
                  <a:lnTo>
                    <a:pt x="839444" y="508000"/>
                  </a:lnTo>
                  <a:lnTo>
                    <a:pt x="853325" y="551637"/>
                  </a:lnTo>
                  <a:lnTo>
                    <a:pt x="859650" y="571500"/>
                  </a:lnTo>
                  <a:lnTo>
                    <a:pt x="859650" y="520700"/>
                  </a:lnTo>
                  <a:lnTo>
                    <a:pt x="858786" y="520700"/>
                  </a:lnTo>
                  <a:lnTo>
                    <a:pt x="861034" y="508000"/>
                  </a:lnTo>
                  <a:lnTo>
                    <a:pt x="866089" y="508000"/>
                  </a:lnTo>
                  <a:lnTo>
                    <a:pt x="866089" y="496290"/>
                  </a:lnTo>
                  <a:lnTo>
                    <a:pt x="853224" y="508000"/>
                  </a:lnTo>
                  <a:lnTo>
                    <a:pt x="843229" y="495300"/>
                  </a:lnTo>
                  <a:lnTo>
                    <a:pt x="823239" y="469900"/>
                  </a:lnTo>
                  <a:lnTo>
                    <a:pt x="828954" y="457200"/>
                  </a:lnTo>
                  <a:lnTo>
                    <a:pt x="816800" y="431800"/>
                  </a:lnTo>
                  <a:lnTo>
                    <a:pt x="807415" y="426161"/>
                  </a:lnTo>
                  <a:lnTo>
                    <a:pt x="807415" y="457200"/>
                  </a:lnTo>
                  <a:lnTo>
                    <a:pt x="789330" y="431800"/>
                  </a:lnTo>
                  <a:lnTo>
                    <a:pt x="791273" y="431800"/>
                  </a:lnTo>
                  <a:lnTo>
                    <a:pt x="807415" y="457200"/>
                  </a:lnTo>
                  <a:lnTo>
                    <a:pt x="807415" y="426161"/>
                  </a:lnTo>
                  <a:lnTo>
                    <a:pt x="795705" y="419100"/>
                  </a:lnTo>
                  <a:lnTo>
                    <a:pt x="770420" y="431800"/>
                  </a:lnTo>
                  <a:lnTo>
                    <a:pt x="743610" y="419100"/>
                  </a:lnTo>
                  <a:lnTo>
                    <a:pt x="740143" y="406527"/>
                  </a:lnTo>
                  <a:lnTo>
                    <a:pt x="738720" y="401574"/>
                  </a:lnTo>
                  <a:lnTo>
                    <a:pt x="738720" y="419100"/>
                  </a:lnTo>
                  <a:lnTo>
                    <a:pt x="708266" y="419100"/>
                  </a:lnTo>
                  <a:lnTo>
                    <a:pt x="514197" y="408978"/>
                  </a:lnTo>
                  <a:lnTo>
                    <a:pt x="514197" y="431800"/>
                  </a:lnTo>
                  <a:lnTo>
                    <a:pt x="467245" y="456590"/>
                  </a:lnTo>
                  <a:lnTo>
                    <a:pt x="474611" y="456590"/>
                  </a:lnTo>
                  <a:lnTo>
                    <a:pt x="498411" y="444500"/>
                  </a:lnTo>
                  <a:lnTo>
                    <a:pt x="481774" y="461733"/>
                  </a:lnTo>
                  <a:lnTo>
                    <a:pt x="481774" y="469900"/>
                  </a:lnTo>
                  <a:lnTo>
                    <a:pt x="468464" y="490804"/>
                  </a:lnTo>
                  <a:lnTo>
                    <a:pt x="480352" y="469900"/>
                  </a:lnTo>
                  <a:lnTo>
                    <a:pt x="481774" y="469900"/>
                  </a:lnTo>
                  <a:lnTo>
                    <a:pt x="481774" y="461733"/>
                  </a:lnTo>
                  <a:lnTo>
                    <a:pt x="473875" y="469900"/>
                  </a:lnTo>
                  <a:lnTo>
                    <a:pt x="465404" y="483844"/>
                  </a:lnTo>
                  <a:lnTo>
                    <a:pt x="465404" y="496176"/>
                  </a:lnTo>
                  <a:lnTo>
                    <a:pt x="448881" y="571500"/>
                  </a:lnTo>
                  <a:lnTo>
                    <a:pt x="447713" y="596900"/>
                  </a:lnTo>
                  <a:lnTo>
                    <a:pt x="444398" y="536219"/>
                  </a:lnTo>
                  <a:lnTo>
                    <a:pt x="444334" y="534924"/>
                  </a:lnTo>
                  <a:lnTo>
                    <a:pt x="444246" y="533400"/>
                  </a:lnTo>
                  <a:lnTo>
                    <a:pt x="465404" y="496176"/>
                  </a:lnTo>
                  <a:lnTo>
                    <a:pt x="465404" y="483844"/>
                  </a:lnTo>
                  <a:lnTo>
                    <a:pt x="439115" y="527088"/>
                  </a:lnTo>
                  <a:lnTo>
                    <a:pt x="440245" y="508000"/>
                  </a:lnTo>
                  <a:lnTo>
                    <a:pt x="473417" y="457200"/>
                  </a:lnTo>
                  <a:lnTo>
                    <a:pt x="466979" y="457200"/>
                  </a:lnTo>
                  <a:lnTo>
                    <a:pt x="466090" y="457200"/>
                  </a:lnTo>
                  <a:lnTo>
                    <a:pt x="448284" y="482600"/>
                  </a:lnTo>
                  <a:lnTo>
                    <a:pt x="447040" y="469900"/>
                  </a:lnTo>
                  <a:lnTo>
                    <a:pt x="445833" y="457720"/>
                  </a:lnTo>
                  <a:lnTo>
                    <a:pt x="445833" y="482600"/>
                  </a:lnTo>
                  <a:lnTo>
                    <a:pt x="436981" y="517334"/>
                  </a:lnTo>
                  <a:lnTo>
                    <a:pt x="436981" y="645020"/>
                  </a:lnTo>
                  <a:lnTo>
                    <a:pt x="436892" y="647725"/>
                  </a:lnTo>
                  <a:lnTo>
                    <a:pt x="436867" y="646137"/>
                  </a:lnTo>
                  <a:lnTo>
                    <a:pt x="436981" y="645020"/>
                  </a:lnTo>
                  <a:lnTo>
                    <a:pt x="436981" y="517334"/>
                  </a:lnTo>
                  <a:lnTo>
                    <a:pt x="436714" y="518388"/>
                  </a:lnTo>
                  <a:lnTo>
                    <a:pt x="436714" y="634771"/>
                  </a:lnTo>
                  <a:lnTo>
                    <a:pt x="436714" y="635000"/>
                  </a:lnTo>
                  <a:lnTo>
                    <a:pt x="432790" y="635000"/>
                  </a:lnTo>
                  <a:lnTo>
                    <a:pt x="435952" y="581012"/>
                  </a:lnTo>
                  <a:lnTo>
                    <a:pt x="436511" y="620483"/>
                  </a:lnTo>
                  <a:lnTo>
                    <a:pt x="436600" y="627151"/>
                  </a:lnTo>
                  <a:lnTo>
                    <a:pt x="436714" y="634771"/>
                  </a:lnTo>
                  <a:lnTo>
                    <a:pt x="436714" y="518388"/>
                  </a:lnTo>
                  <a:lnTo>
                    <a:pt x="423176" y="571500"/>
                  </a:lnTo>
                  <a:lnTo>
                    <a:pt x="433857" y="659485"/>
                  </a:lnTo>
                  <a:lnTo>
                    <a:pt x="433971" y="660400"/>
                  </a:lnTo>
                  <a:lnTo>
                    <a:pt x="433146" y="659599"/>
                  </a:lnTo>
                  <a:lnTo>
                    <a:pt x="433146" y="660400"/>
                  </a:lnTo>
                  <a:lnTo>
                    <a:pt x="430403" y="673100"/>
                  </a:lnTo>
                  <a:lnTo>
                    <a:pt x="427177" y="660400"/>
                  </a:lnTo>
                  <a:lnTo>
                    <a:pt x="433146" y="660400"/>
                  </a:lnTo>
                  <a:lnTo>
                    <a:pt x="433146" y="659599"/>
                  </a:lnTo>
                  <a:lnTo>
                    <a:pt x="421017" y="647725"/>
                  </a:lnTo>
                  <a:lnTo>
                    <a:pt x="408025" y="635000"/>
                  </a:lnTo>
                  <a:lnTo>
                    <a:pt x="415086" y="596900"/>
                  </a:lnTo>
                  <a:lnTo>
                    <a:pt x="401408" y="588937"/>
                  </a:lnTo>
                  <a:lnTo>
                    <a:pt x="401408" y="622300"/>
                  </a:lnTo>
                  <a:lnTo>
                    <a:pt x="400367" y="634771"/>
                  </a:lnTo>
                  <a:lnTo>
                    <a:pt x="400354" y="635000"/>
                  </a:lnTo>
                  <a:lnTo>
                    <a:pt x="398589" y="635000"/>
                  </a:lnTo>
                  <a:lnTo>
                    <a:pt x="401408" y="622300"/>
                  </a:lnTo>
                  <a:lnTo>
                    <a:pt x="401408" y="588937"/>
                  </a:lnTo>
                  <a:lnTo>
                    <a:pt x="393280" y="584200"/>
                  </a:lnTo>
                  <a:lnTo>
                    <a:pt x="370979" y="596900"/>
                  </a:lnTo>
                  <a:lnTo>
                    <a:pt x="381114" y="596900"/>
                  </a:lnTo>
                  <a:lnTo>
                    <a:pt x="399288" y="622300"/>
                  </a:lnTo>
                  <a:lnTo>
                    <a:pt x="392569" y="622300"/>
                  </a:lnTo>
                  <a:lnTo>
                    <a:pt x="391185" y="645020"/>
                  </a:lnTo>
                  <a:lnTo>
                    <a:pt x="391121" y="646137"/>
                  </a:lnTo>
                  <a:lnTo>
                    <a:pt x="391007" y="647725"/>
                  </a:lnTo>
                  <a:lnTo>
                    <a:pt x="382092" y="660400"/>
                  </a:lnTo>
                  <a:lnTo>
                    <a:pt x="374192" y="660400"/>
                  </a:lnTo>
                  <a:lnTo>
                    <a:pt x="367855" y="596900"/>
                  </a:lnTo>
                  <a:lnTo>
                    <a:pt x="370979" y="596900"/>
                  </a:lnTo>
                  <a:lnTo>
                    <a:pt x="365721" y="584200"/>
                  </a:lnTo>
                  <a:lnTo>
                    <a:pt x="370179" y="558800"/>
                  </a:lnTo>
                  <a:lnTo>
                    <a:pt x="372402" y="546100"/>
                  </a:lnTo>
                  <a:lnTo>
                    <a:pt x="376656" y="521779"/>
                  </a:lnTo>
                  <a:lnTo>
                    <a:pt x="376783" y="521055"/>
                  </a:lnTo>
                  <a:lnTo>
                    <a:pt x="376847" y="520700"/>
                  </a:lnTo>
                  <a:lnTo>
                    <a:pt x="380949" y="520700"/>
                  </a:lnTo>
                  <a:lnTo>
                    <a:pt x="410819" y="571500"/>
                  </a:lnTo>
                  <a:lnTo>
                    <a:pt x="414032" y="558800"/>
                  </a:lnTo>
                  <a:lnTo>
                    <a:pt x="410197" y="558800"/>
                  </a:lnTo>
                  <a:lnTo>
                    <a:pt x="388023" y="520700"/>
                  </a:lnTo>
                  <a:lnTo>
                    <a:pt x="380644" y="508000"/>
                  </a:lnTo>
                  <a:lnTo>
                    <a:pt x="386334" y="508000"/>
                  </a:lnTo>
                  <a:lnTo>
                    <a:pt x="417728" y="558800"/>
                  </a:lnTo>
                  <a:lnTo>
                    <a:pt x="419506" y="546100"/>
                  </a:lnTo>
                  <a:lnTo>
                    <a:pt x="393293" y="508000"/>
                  </a:lnTo>
                  <a:lnTo>
                    <a:pt x="386715" y="495300"/>
                  </a:lnTo>
                  <a:lnTo>
                    <a:pt x="390067" y="495300"/>
                  </a:lnTo>
                  <a:lnTo>
                    <a:pt x="422821" y="520700"/>
                  </a:lnTo>
                  <a:lnTo>
                    <a:pt x="403694" y="495300"/>
                  </a:lnTo>
                  <a:lnTo>
                    <a:pt x="412813" y="495300"/>
                  </a:lnTo>
                  <a:lnTo>
                    <a:pt x="411619" y="483958"/>
                  </a:lnTo>
                  <a:lnTo>
                    <a:pt x="411530" y="483171"/>
                  </a:lnTo>
                  <a:lnTo>
                    <a:pt x="411480" y="482600"/>
                  </a:lnTo>
                  <a:lnTo>
                    <a:pt x="410146" y="469900"/>
                  </a:lnTo>
                  <a:lnTo>
                    <a:pt x="416572" y="469900"/>
                  </a:lnTo>
                  <a:lnTo>
                    <a:pt x="416433" y="479247"/>
                  </a:lnTo>
                  <a:lnTo>
                    <a:pt x="416382" y="482600"/>
                  </a:lnTo>
                  <a:lnTo>
                    <a:pt x="416267" y="490512"/>
                  </a:lnTo>
                  <a:lnTo>
                    <a:pt x="416191" y="495300"/>
                  </a:lnTo>
                  <a:lnTo>
                    <a:pt x="431190" y="495300"/>
                  </a:lnTo>
                  <a:lnTo>
                    <a:pt x="445833" y="482600"/>
                  </a:lnTo>
                  <a:lnTo>
                    <a:pt x="445833" y="457720"/>
                  </a:lnTo>
                  <a:lnTo>
                    <a:pt x="444525" y="444500"/>
                  </a:lnTo>
                  <a:lnTo>
                    <a:pt x="454660" y="439851"/>
                  </a:lnTo>
                  <a:lnTo>
                    <a:pt x="452450" y="444500"/>
                  </a:lnTo>
                  <a:lnTo>
                    <a:pt x="462864" y="457200"/>
                  </a:lnTo>
                  <a:lnTo>
                    <a:pt x="466090" y="457200"/>
                  </a:lnTo>
                  <a:lnTo>
                    <a:pt x="467245" y="456590"/>
                  </a:lnTo>
                  <a:lnTo>
                    <a:pt x="478180" y="431800"/>
                  </a:lnTo>
                  <a:lnTo>
                    <a:pt x="514197" y="431800"/>
                  </a:lnTo>
                  <a:lnTo>
                    <a:pt x="514197" y="408978"/>
                  </a:lnTo>
                  <a:lnTo>
                    <a:pt x="467233" y="406527"/>
                  </a:lnTo>
                  <a:lnTo>
                    <a:pt x="474065" y="393700"/>
                  </a:lnTo>
                  <a:lnTo>
                    <a:pt x="476034" y="393700"/>
                  </a:lnTo>
                  <a:lnTo>
                    <a:pt x="481291" y="381000"/>
                  </a:lnTo>
                  <a:lnTo>
                    <a:pt x="512889" y="304800"/>
                  </a:lnTo>
                  <a:lnTo>
                    <a:pt x="518668" y="304800"/>
                  </a:lnTo>
                  <a:lnTo>
                    <a:pt x="485381" y="393700"/>
                  </a:lnTo>
                  <a:lnTo>
                    <a:pt x="488988" y="393700"/>
                  </a:lnTo>
                  <a:lnTo>
                    <a:pt x="564642" y="397637"/>
                  </a:lnTo>
                  <a:lnTo>
                    <a:pt x="553834" y="381000"/>
                  </a:lnTo>
                  <a:lnTo>
                    <a:pt x="549694" y="381000"/>
                  </a:lnTo>
                  <a:lnTo>
                    <a:pt x="561098" y="393700"/>
                  </a:lnTo>
                  <a:lnTo>
                    <a:pt x="523570" y="393700"/>
                  </a:lnTo>
                  <a:lnTo>
                    <a:pt x="518833" y="384251"/>
                  </a:lnTo>
                  <a:lnTo>
                    <a:pt x="518833" y="393700"/>
                  </a:lnTo>
                  <a:lnTo>
                    <a:pt x="511429" y="393700"/>
                  </a:lnTo>
                  <a:lnTo>
                    <a:pt x="509358" y="386829"/>
                  </a:lnTo>
                  <a:lnTo>
                    <a:pt x="509358" y="393700"/>
                  </a:lnTo>
                  <a:lnTo>
                    <a:pt x="499440" y="393700"/>
                  </a:lnTo>
                  <a:lnTo>
                    <a:pt x="506552" y="381000"/>
                  </a:lnTo>
                  <a:lnTo>
                    <a:pt x="509358" y="393700"/>
                  </a:lnTo>
                  <a:lnTo>
                    <a:pt x="509358" y="386829"/>
                  </a:lnTo>
                  <a:lnTo>
                    <a:pt x="507606" y="381000"/>
                  </a:lnTo>
                  <a:lnTo>
                    <a:pt x="518833" y="393700"/>
                  </a:lnTo>
                  <a:lnTo>
                    <a:pt x="518833" y="384251"/>
                  </a:lnTo>
                  <a:lnTo>
                    <a:pt x="517207" y="381000"/>
                  </a:lnTo>
                  <a:lnTo>
                    <a:pt x="510844" y="368300"/>
                  </a:lnTo>
                  <a:lnTo>
                    <a:pt x="512292" y="355600"/>
                  </a:lnTo>
                  <a:lnTo>
                    <a:pt x="519391" y="355600"/>
                  </a:lnTo>
                  <a:lnTo>
                    <a:pt x="545223" y="381000"/>
                  </a:lnTo>
                  <a:lnTo>
                    <a:pt x="536168" y="368300"/>
                  </a:lnTo>
                  <a:lnTo>
                    <a:pt x="528345" y="355600"/>
                  </a:lnTo>
                  <a:lnTo>
                    <a:pt x="520522" y="342900"/>
                  </a:lnTo>
                  <a:lnTo>
                    <a:pt x="535724" y="304800"/>
                  </a:lnTo>
                  <a:lnTo>
                    <a:pt x="549706" y="317500"/>
                  </a:lnTo>
                  <a:lnTo>
                    <a:pt x="579361" y="381000"/>
                  </a:lnTo>
                  <a:lnTo>
                    <a:pt x="579145" y="391693"/>
                  </a:lnTo>
                  <a:lnTo>
                    <a:pt x="579107" y="393700"/>
                  </a:lnTo>
                  <a:lnTo>
                    <a:pt x="579920" y="393700"/>
                  </a:lnTo>
                  <a:lnTo>
                    <a:pt x="576478" y="398259"/>
                  </a:lnTo>
                  <a:lnTo>
                    <a:pt x="590461" y="398983"/>
                  </a:lnTo>
                  <a:lnTo>
                    <a:pt x="587273" y="393700"/>
                  </a:lnTo>
                  <a:lnTo>
                    <a:pt x="582803" y="381000"/>
                  </a:lnTo>
                  <a:lnTo>
                    <a:pt x="585482" y="355600"/>
                  </a:lnTo>
                  <a:lnTo>
                    <a:pt x="588149" y="330200"/>
                  </a:lnTo>
                  <a:lnTo>
                    <a:pt x="589495" y="317500"/>
                  </a:lnTo>
                  <a:lnTo>
                    <a:pt x="596849" y="304800"/>
                  </a:lnTo>
                  <a:lnTo>
                    <a:pt x="596823" y="317500"/>
                  </a:lnTo>
                  <a:lnTo>
                    <a:pt x="596722" y="368300"/>
                  </a:lnTo>
                  <a:lnTo>
                    <a:pt x="595337" y="397637"/>
                  </a:lnTo>
                  <a:lnTo>
                    <a:pt x="595261" y="399237"/>
                  </a:lnTo>
                  <a:lnTo>
                    <a:pt x="735050" y="406527"/>
                  </a:lnTo>
                  <a:lnTo>
                    <a:pt x="732688" y="406527"/>
                  </a:lnTo>
                  <a:lnTo>
                    <a:pt x="738720" y="419100"/>
                  </a:lnTo>
                  <a:lnTo>
                    <a:pt x="738720" y="401574"/>
                  </a:lnTo>
                  <a:lnTo>
                    <a:pt x="736460" y="393700"/>
                  </a:lnTo>
                  <a:lnTo>
                    <a:pt x="720750" y="393700"/>
                  </a:lnTo>
                  <a:lnTo>
                    <a:pt x="710895" y="365988"/>
                  </a:lnTo>
                  <a:lnTo>
                    <a:pt x="710895" y="393700"/>
                  </a:lnTo>
                  <a:lnTo>
                    <a:pt x="704786" y="393700"/>
                  </a:lnTo>
                  <a:lnTo>
                    <a:pt x="694080" y="368300"/>
                  </a:lnTo>
                  <a:lnTo>
                    <a:pt x="689521" y="357479"/>
                  </a:lnTo>
                  <a:lnTo>
                    <a:pt x="689521" y="381000"/>
                  </a:lnTo>
                  <a:lnTo>
                    <a:pt x="675919" y="393700"/>
                  </a:lnTo>
                  <a:lnTo>
                    <a:pt x="669899" y="393700"/>
                  </a:lnTo>
                  <a:lnTo>
                    <a:pt x="684961" y="370890"/>
                  </a:lnTo>
                  <a:lnTo>
                    <a:pt x="689521" y="381000"/>
                  </a:lnTo>
                  <a:lnTo>
                    <a:pt x="689521" y="357479"/>
                  </a:lnTo>
                  <a:lnTo>
                    <a:pt x="688733" y="355600"/>
                  </a:lnTo>
                  <a:lnTo>
                    <a:pt x="683780" y="343839"/>
                  </a:lnTo>
                  <a:lnTo>
                    <a:pt x="683780" y="368300"/>
                  </a:lnTo>
                  <a:lnTo>
                    <a:pt x="680961" y="368300"/>
                  </a:lnTo>
                  <a:lnTo>
                    <a:pt x="661847" y="393700"/>
                  </a:lnTo>
                  <a:lnTo>
                    <a:pt x="622528" y="393700"/>
                  </a:lnTo>
                  <a:lnTo>
                    <a:pt x="644601" y="342900"/>
                  </a:lnTo>
                  <a:lnTo>
                    <a:pt x="616712" y="393700"/>
                  </a:lnTo>
                  <a:lnTo>
                    <a:pt x="611060" y="393700"/>
                  </a:lnTo>
                  <a:lnTo>
                    <a:pt x="608711" y="355600"/>
                  </a:lnTo>
                  <a:lnTo>
                    <a:pt x="616381" y="342900"/>
                  </a:lnTo>
                  <a:lnTo>
                    <a:pt x="631723" y="317500"/>
                  </a:lnTo>
                  <a:lnTo>
                    <a:pt x="639394" y="304800"/>
                  </a:lnTo>
                  <a:lnTo>
                    <a:pt x="665251" y="317500"/>
                  </a:lnTo>
                  <a:lnTo>
                    <a:pt x="670369" y="330200"/>
                  </a:lnTo>
                  <a:lnTo>
                    <a:pt x="642924" y="381000"/>
                  </a:lnTo>
                  <a:lnTo>
                    <a:pt x="660730" y="355600"/>
                  </a:lnTo>
                  <a:lnTo>
                    <a:pt x="671703" y="342900"/>
                  </a:lnTo>
                  <a:lnTo>
                    <a:pt x="675005" y="342900"/>
                  </a:lnTo>
                  <a:lnTo>
                    <a:pt x="659028" y="381000"/>
                  </a:lnTo>
                  <a:lnTo>
                    <a:pt x="678065" y="355600"/>
                  </a:lnTo>
                  <a:lnTo>
                    <a:pt x="683780" y="368300"/>
                  </a:lnTo>
                  <a:lnTo>
                    <a:pt x="683780" y="343839"/>
                  </a:lnTo>
                  <a:lnTo>
                    <a:pt x="683387" y="342900"/>
                  </a:lnTo>
                  <a:lnTo>
                    <a:pt x="669175" y="304800"/>
                  </a:lnTo>
                  <a:lnTo>
                    <a:pt x="679221" y="304800"/>
                  </a:lnTo>
                  <a:lnTo>
                    <a:pt x="710895" y="393700"/>
                  </a:lnTo>
                  <a:lnTo>
                    <a:pt x="710895" y="365988"/>
                  </a:lnTo>
                  <a:lnTo>
                    <a:pt x="684618" y="292100"/>
                  </a:lnTo>
                  <a:lnTo>
                    <a:pt x="686155" y="292100"/>
                  </a:lnTo>
                  <a:lnTo>
                    <a:pt x="675271" y="279400"/>
                  </a:lnTo>
                  <a:lnTo>
                    <a:pt x="649846" y="279400"/>
                  </a:lnTo>
                  <a:lnTo>
                    <a:pt x="654215" y="254482"/>
                  </a:lnTo>
                  <a:lnTo>
                    <a:pt x="654304" y="254000"/>
                  </a:lnTo>
                  <a:lnTo>
                    <a:pt x="649630" y="228968"/>
                  </a:lnTo>
                  <a:lnTo>
                    <a:pt x="649566" y="228600"/>
                  </a:lnTo>
                  <a:lnTo>
                    <a:pt x="649071" y="225945"/>
                  </a:lnTo>
                  <a:lnTo>
                    <a:pt x="649071" y="266700"/>
                  </a:lnTo>
                  <a:lnTo>
                    <a:pt x="639508" y="279400"/>
                  </a:lnTo>
                  <a:lnTo>
                    <a:pt x="636257" y="279400"/>
                  </a:lnTo>
                  <a:lnTo>
                    <a:pt x="640702" y="266700"/>
                  </a:lnTo>
                  <a:lnTo>
                    <a:pt x="641032" y="254482"/>
                  </a:lnTo>
                  <a:lnTo>
                    <a:pt x="641057" y="254000"/>
                  </a:lnTo>
                  <a:lnTo>
                    <a:pt x="643191" y="241300"/>
                  </a:lnTo>
                  <a:lnTo>
                    <a:pt x="649071" y="266700"/>
                  </a:lnTo>
                  <a:lnTo>
                    <a:pt x="649071" y="225945"/>
                  </a:lnTo>
                  <a:lnTo>
                    <a:pt x="644829" y="203200"/>
                  </a:lnTo>
                  <a:lnTo>
                    <a:pt x="800188" y="203200"/>
                  </a:lnTo>
                  <a:lnTo>
                    <a:pt x="820547" y="190500"/>
                  </a:lnTo>
                  <a:lnTo>
                    <a:pt x="830135" y="203200"/>
                  </a:lnTo>
                  <a:lnTo>
                    <a:pt x="869569" y="190500"/>
                  </a:lnTo>
                  <a:lnTo>
                    <a:pt x="890651" y="228028"/>
                  </a:lnTo>
                  <a:lnTo>
                    <a:pt x="890955" y="228600"/>
                  </a:lnTo>
                  <a:lnTo>
                    <a:pt x="855637" y="241300"/>
                  </a:lnTo>
                  <a:lnTo>
                    <a:pt x="870191" y="279400"/>
                  </a:lnTo>
                  <a:lnTo>
                    <a:pt x="894105" y="279400"/>
                  </a:lnTo>
                  <a:lnTo>
                    <a:pt x="888593" y="266700"/>
                  </a:lnTo>
                  <a:lnTo>
                    <a:pt x="886294" y="261391"/>
                  </a:lnTo>
                  <a:lnTo>
                    <a:pt x="886294" y="266700"/>
                  </a:lnTo>
                  <a:lnTo>
                    <a:pt x="878001" y="266700"/>
                  </a:lnTo>
                  <a:lnTo>
                    <a:pt x="870267" y="254000"/>
                  </a:lnTo>
                  <a:lnTo>
                    <a:pt x="873925" y="254000"/>
                  </a:lnTo>
                  <a:lnTo>
                    <a:pt x="886294" y="266700"/>
                  </a:lnTo>
                  <a:lnTo>
                    <a:pt x="886294" y="261391"/>
                  </a:lnTo>
                  <a:lnTo>
                    <a:pt x="883094" y="254000"/>
                  </a:lnTo>
                  <a:lnTo>
                    <a:pt x="877582" y="241300"/>
                  </a:lnTo>
                  <a:lnTo>
                    <a:pt x="896772" y="241300"/>
                  </a:lnTo>
                  <a:lnTo>
                    <a:pt x="905637" y="241300"/>
                  </a:lnTo>
                  <a:lnTo>
                    <a:pt x="938491" y="279400"/>
                  </a:lnTo>
                  <a:lnTo>
                    <a:pt x="958811" y="279400"/>
                  </a:lnTo>
                  <a:lnTo>
                    <a:pt x="961351" y="270776"/>
                  </a:lnTo>
                  <a:lnTo>
                    <a:pt x="956475" y="266700"/>
                  </a:lnTo>
                  <a:lnTo>
                    <a:pt x="941298" y="254000"/>
                  </a:lnTo>
                  <a:lnTo>
                    <a:pt x="938860" y="266700"/>
                  </a:lnTo>
                  <a:lnTo>
                    <a:pt x="912266" y="241300"/>
                  </a:lnTo>
                  <a:lnTo>
                    <a:pt x="954290" y="228600"/>
                  </a:lnTo>
                  <a:lnTo>
                    <a:pt x="924344" y="228600"/>
                  </a:lnTo>
                  <a:lnTo>
                    <a:pt x="959789" y="215900"/>
                  </a:lnTo>
                  <a:lnTo>
                    <a:pt x="917359" y="215900"/>
                  </a:lnTo>
                  <a:lnTo>
                    <a:pt x="911834" y="203200"/>
                  </a:lnTo>
                  <a:lnTo>
                    <a:pt x="910602" y="215900"/>
                  </a:lnTo>
                  <a:lnTo>
                    <a:pt x="907478" y="215900"/>
                  </a:lnTo>
                  <a:lnTo>
                    <a:pt x="905649" y="207746"/>
                  </a:lnTo>
                  <a:lnTo>
                    <a:pt x="905649" y="228600"/>
                  </a:lnTo>
                  <a:lnTo>
                    <a:pt x="890206" y="203200"/>
                  </a:lnTo>
                  <a:lnTo>
                    <a:pt x="885304" y="203200"/>
                  </a:lnTo>
                  <a:lnTo>
                    <a:pt x="883678" y="190665"/>
                  </a:lnTo>
                  <a:lnTo>
                    <a:pt x="883653" y="190500"/>
                  </a:lnTo>
                  <a:lnTo>
                    <a:pt x="896924" y="190500"/>
                  </a:lnTo>
                  <a:lnTo>
                    <a:pt x="904811" y="215900"/>
                  </a:lnTo>
                  <a:lnTo>
                    <a:pt x="905611" y="228028"/>
                  </a:lnTo>
                  <a:lnTo>
                    <a:pt x="905649" y="228600"/>
                  </a:lnTo>
                  <a:lnTo>
                    <a:pt x="905649" y="207746"/>
                  </a:lnTo>
                  <a:lnTo>
                    <a:pt x="901827" y="190665"/>
                  </a:lnTo>
                  <a:lnTo>
                    <a:pt x="901788" y="190500"/>
                  </a:lnTo>
                  <a:lnTo>
                    <a:pt x="992682" y="190500"/>
                  </a:lnTo>
                  <a:lnTo>
                    <a:pt x="992759" y="203200"/>
                  </a:lnTo>
                  <a:lnTo>
                    <a:pt x="992847" y="215900"/>
                  </a:lnTo>
                  <a:lnTo>
                    <a:pt x="992936" y="228600"/>
                  </a:lnTo>
                  <a:lnTo>
                    <a:pt x="991133" y="228600"/>
                  </a:lnTo>
                  <a:lnTo>
                    <a:pt x="991133" y="254000"/>
                  </a:lnTo>
                  <a:lnTo>
                    <a:pt x="980236" y="241300"/>
                  </a:lnTo>
                  <a:lnTo>
                    <a:pt x="991006" y="241300"/>
                  </a:lnTo>
                  <a:lnTo>
                    <a:pt x="991095" y="250444"/>
                  </a:lnTo>
                  <a:lnTo>
                    <a:pt x="991133" y="254000"/>
                  </a:lnTo>
                  <a:lnTo>
                    <a:pt x="991133" y="228600"/>
                  </a:lnTo>
                  <a:lnTo>
                    <a:pt x="957694" y="228600"/>
                  </a:lnTo>
                  <a:lnTo>
                    <a:pt x="973251" y="241300"/>
                  </a:lnTo>
                  <a:lnTo>
                    <a:pt x="992479" y="266700"/>
                  </a:lnTo>
                  <a:lnTo>
                    <a:pt x="992403" y="270776"/>
                  </a:lnTo>
                  <a:lnTo>
                    <a:pt x="992289" y="277228"/>
                  </a:lnTo>
                  <a:lnTo>
                    <a:pt x="992251" y="279400"/>
                  </a:lnTo>
                  <a:lnTo>
                    <a:pt x="986574" y="279400"/>
                  </a:lnTo>
                  <a:lnTo>
                    <a:pt x="957694" y="228600"/>
                  </a:lnTo>
                  <a:lnTo>
                    <a:pt x="954316" y="228600"/>
                  </a:lnTo>
                  <a:lnTo>
                    <a:pt x="953871" y="241300"/>
                  </a:lnTo>
                  <a:lnTo>
                    <a:pt x="994651" y="292100"/>
                  </a:lnTo>
                  <a:lnTo>
                    <a:pt x="996645" y="317500"/>
                  </a:lnTo>
                  <a:lnTo>
                    <a:pt x="996645" y="144233"/>
                  </a:lnTo>
                  <a:lnTo>
                    <a:pt x="994092" y="143497"/>
                  </a:lnTo>
                  <a:lnTo>
                    <a:pt x="994092" y="152438"/>
                  </a:lnTo>
                  <a:lnTo>
                    <a:pt x="994054" y="177800"/>
                  </a:lnTo>
                  <a:lnTo>
                    <a:pt x="961936" y="165887"/>
                  </a:lnTo>
                  <a:lnTo>
                    <a:pt x="961936" y="177800"/>
                  </a:lnTo>
                  <a:lnTo>
                    <a:pt x="950493" y="177800"/>
                  </a:lnTo>
                  <a:lnTo>
                    <a:pt x="951395" y="166700"/>
                  </a:lnTo>
                  <a:lnTo>
                    <a:pt x="951407" y="166484"/>
                  </a:lnTo>
                  <a:lnTo>
                    <a:pt x="951522" y="165100"/>
                  </a:lnTo>
                  <a:lnTo>
                    <a:pt x="959383" y="165100"/>
                  </a:lnTo>
                  <a:lnTo>
                    <a:pt x="961936" y="177800"/>
                  </a:lnTo>
                  <a:lnTo>
                    <a:pt x="961936" y="165887"/>
                  </a:lnTo>
                  <a:lnTo>
                    <a:pt x="959827" y="165100"/>
                  </a:lnTo>
                  <a:lnTo>
                    <a:pt x="952309" y="152438"/>
                  </a:lnTo>
                  <a:lnTo>
                    <a:pt x="959446" y="139700"/>
                  </a:lnTo>
                  <a:lnTo>
                    <a:pt x="973328" y="139700"/>
                  </a:lnTo>
                  <a:lnTo>
                    <a:pt x="980236" y="152438"/>
                  </a:lnTo>
                  <a:lnTo>
                    <a:pt x="994092" y="152438"/>
                  </a:lnTo>
                  <a:lnTo>
                    <a:pt x="994092" y="143497"/>
                  </a:lnTo>
                  <a:lnTo>
                    <a:pt x="980948" y="139700"/>
                  </a:lnTo>
                  <a:lnTo>
                    <a:pt x="975080" y="139700"/>
                  </a:lnTo>
                  <a:lnTo>
                    <a:pt x="977480" y="127000"/>
                  </a:lnTo>
                  <a:lnTo>
                    <a:pt x="1000861" y="114300"/>
                  </a:lnTo>
                  <a:lnTo>
                    <a:pt x="998093" y="114300"/>
                  </a:lnTo>
                  <a:lnTo>
                    <a:pt x="991666" y="93929"/>
                  </a:lnTo>
                  <a:lnTo>
                    <a:pt x="991666" y="114300"/>
                  </a:lnTo>
                  <a:lnTo>
                    <a:pt x="968857" y="127000"/>
                  </a:lnTo>
                  <a:lnTo>
                    <a:pt x="969797" y="127000"/>
                  </a:lnTo>
                  <a:lnTo>
                    <a:pt x="951141" y="139700"/>
                  </a:lnTo>
                  <a:lnTo>
                    <a:pt x="944384" y="165100"/>
                  </a:lnTo>
                  <a:lnTo>
                    <a:pt x="944460" y="177800"/>
                  </a:lnTo>
                  <a:lnTo>
                    <a:pt x="862698" y="177800"/>
                  </a:lnTo>
                  <a:lnTo>
                    <a:pt x="867664" y="165100"/>
                  </a:lnTo>
                  <a:lnTo>
                    <a:pt x="872617" y="152438"/>
                  </a:lnTo>
                  <a:lnTo>
                    <a:pt x="855599" y="140589"/>
                  </a:lnTo>
                  <a:lnTo>
                    <a:pt x="855599" y="165100"/>
                  </a:lnTo>
                  <a:lnTo>
                    <a:pt x="852043" y="177800"/>
                  </a:lnTo>
                  <a:lnTo>
                    <a:pt x="842060" y="166700"/>
                  </a:lnTo>
                  <a:lnTo>
                    <a:pt x="840511" y="177800"/>
                  </a:lnTo>
                  <a:lnTo>
                    <a:pt x="838390" y="177800"/>
                  </a:lnTo>
                  <a:lnTo>
                    <a:pt x="841794" y="166700"/>
                  </a:lnTo>
                  <a:lnTo>
                    <a:pt x="841857" y="166484"/>
                  </a:lnTo>
                  <a:lnTo>
                    <a:pt x="840613" y="165100"/>
                  </a:lnTo>
                  <a:lnTo>
                    <a:pt x="842276" y="165100"/>
                  </a:lnTo>
                  <a:lnTo>
                    <a:pt x="855599" y="165100"/>
                  </a:lnTo>
                  <a:lnTo>
                    <a:pt x="855599" y="140589"/>
                  </a:lnTo>
                  <a:lnTo>
                    <a:pt x="854329" y="139700"/>
                  </a:lnTo>
                  <a:lnTo>
                    <a:pt x="875512" y="127000"/>
                  </a:lnTo>
                  <a:lnTo>
                    <a:pt x="870851" y="102819"/>
                  </a:lnTo>
                  <a:lnTo>
                    <a:pt x="870851" y="114300"/>
                  </a:lnTo>
                  <a:lnTo>
                    <a:pt x="864768" y="127000"/>
                  </a:lnTo>
                  <a:lnTo>
                    <a:pt x="855560" y="127000"/>
                  </a:lnTo>
                  <a:lnTo>
                    <a:pt x="836701" y="101790"/>
                  </a:lnTo>
                  <a:lnTo>
                    <a:pt x="836587" y="101650"/>
                  </a:lnTo>
                  <a:lnTo>
                    <a:pt x="853046" y="114300"/>
                  </a:lnTo>
                  <a:lnTo>
                    <a:pt x="838530" y="88900"/>
                  </a:lnTo>
                  <a:lnTo>
                    <a:pt x="860564" y="88900"/>
                  </a:lnTo>
                  <a:lnTo>
                    <a:pt x="870851" y="114300"/>
                  </a:lnTo>
                  <a:lnTo>
                    <a:pt x="870851" y="102819"/>
                  </a:lnTo>
                  <a:lnTo>
                    <a:pt x="868248" y="89293"/>
                  </a:lnTo>
                  <a:lnTo>
                    <a:pt x="868172" y="88900"/>
                  </a:lnTo>
                  <a:lnTo>
                    <a:pt x="881786" y="88900"/>
                  </a:lnTo>
                  <a:lnTo>
                    <a:pt x="981379" y="101650"/>
                  </a:lnTo>
                  <a:lnTo>
                    <a:pt x="981049" y="101650"/>
                  </a:lnTo>
                  <a:lnTo>
                    <a:pt x="991666" y="114300"/>
                  </a:lnTo>
                  <a:lnTo>
                    <a:pt x="991666" y="93929"/>
                  </a:lnTo>
                  <a:lnTo>
                    <a:pt x="990206" y="89293"/>
                  </a:lnTo>
                  <a:lnTo>
                    <a:pt x="990079" y="88900"/>
                  </a:lnTo>
                  <a:lnTo>
                    <a:pt x="840943" y="76200"/>
                  </a:lnTo>
                  <a:lnTo>
                    <a:pt x="840320" y="76504"/>
                  </a:lnTo>
                  <a:lnTo>
                    <a:pt x="817829" y="88900"/>
                  </a:lnTo>
                  <a:lnTo>
                    <a:pt x="811123" y="88900"/>
                  </a:lnTo>
                  <a:lnTo>
                    <a:pt x="811809" y="77774"/>
                  </a:lnTo>
                  <a:lnTo>
                    <a:pt x="811911" y="76200"/>
                  </a:lnTo>
                  <a:lnTo>
                    <a:pt x="816178" y="63500"/>
                  </a:lnTo>
                  <a:lnTo>
                    <a:pt x="809879" y="63500"/>
                  </a:lnTo>
                  <a:lnTo>
                    <a:pt x="794969" y="88900"/>
                  </a:lnTo>
                  <a:lnTo>
                    <a:pt x="795616" y="88900"/>
                  </a:lnTo>
                  <a:lnTo>
                    <a:pt x="832866" y="101650"/>
                  </a:lnTo>
                  <a:lnTo>
                    <a:pt x="832713" y="101650"/>
                  </a:lnTo>
                  <a:lnTo>
                    <a:pt x="830364" y="114300"/>
                  </a:lnTo>
                  <a:lnTo>
                    <a:pt x="832281" y="114300"/>
                  </a:lnTo>
                  <a:lnTo>
                    <a:pt x="828916" y="127000"/>
                  </a:lnTo>
                  <a:lnTo>
                    <a:pt x="828687" y="126619"/>
                  </a:lnTo>
                  <a:lnTo>
                    <a:pt x="828687" y="177800"/>
                  </a:lnTo>
                  <a:lnTo>
                    <a:pt x="824572" y="190500"/>
                  </a:lnTo>
                  <a:lnTo>
                    <a:pt x="821258" y="177800"/>
                  </a:lnTo>
                  <a:lnTo>
                    <a:pt x="828687" y="177800"/>
                  </a:lnTo>
                  <a:lnTo>
                    <a:pt x="828687" y="126619"/>
                  </a:lnTo>
                  <a:lnTo>
                    <a:pt x="821690" y="114846"/>
                  </a:lnTo>
                  <a:lnTo>
                    <a:pt x="821690" y="139700"/>
                  </a:lnTo>
                  <a:lnTo>
                    <a:pt x="819353" y="152425"/>
                  </a:lnTo>
                  <a:lnTo>
                    <a:pt x="814768" y="139700"/>
                  </a:lnTo>
                  <a:lnTo>
                    <a:pt x="814260" y="140982"/>
                  </a:lnTo>
                  <a:lnTo>
                    <a:pt x="814260" y="165100"/>
                  </a:lnTo>
                  <a:lnTo>
                    <a:pt x="809231" y="177800"/>
                  </a:lnTo>
                  <a:lnTo>
                    <a:pt x="783894" y="190500"/>
                  </a:lnTo>
                  <a:lnTo>
                    <a:pt x="776478" y="190500"/>
                  </a:lnTo>
                  <a:lnTo>
                    <a:pt x="814260" y="165100"/>
                  </a:lnTo>
                  <a:lnTo>
                    <a:pt x="814260" y="140982"/>
                  </a:lnTo>
                  <a:lnTo>
                    <a:pt x="804621" y="165100"/>
                  </a:lnTo>
                  <a:lnTo>
                    <a:pt x="791705" y="177749"/>
                  </a:lnTo>
                  <a:lnTo>
                    <a:pt x="794461" y="165100"/>
                  </a:lnTo>
                  <a:lnTo>
                    <a:pt x="800582" y="152438"/>
                  </a:lnTo>
                  <a:lnTo>
                    <a:pt x="800773" y="140347"/>
                  </a:lnTo>
                  <a:lnTo>
                    <a:pt x="800785" y="139700"/>
                  </a:lnTo>
                  <a:lnTo>
                    <a:pt x="800950" y="127000"/>
                  </a:lnTo>
                  <a:lnTo>
                    <a:pt x="818654" y="127000"/>
                  </a:lnTo>
                  <a:lnTo>
                    <a:pt x="821690" y="139700"/>
                  </a:lnTo>
                  <a:lnTo>
                    <a:pt x="821690" y="114846"/>
                  </a:lnTo>
                  <a:lnTo>
                    <a:pt x="821372" y="114300"/>
                  </a:lnTo>
                  <a:lnTo>
                    <a:pt x="830364" y="114300"/>
                  </a:lnTo>
                  <a:lnTo>
                    <a:pt x="792429" y="102044"/>
                  </a:lnTo>
                  <a:lnTo>
                    <a:pt x="792429" y="127000"/>
                  </a:lnTo>
                  <a:lnTo>
                    <a:pt x="792111" y="139700"/>
                  </a:lnTo>
                  <a:lnTo>
                    <a:pt x="771664" y="127000"/>
                  </a:lnTo>
                  <a:lnTo>
                    <a:pt x="778903" y="114300"/>
                  </a:lnTo>
                  <a:lnTo>
                    <a:pt x="782548" y="127000"/>
                  </a:lnTo>
                  <a:lnTo>
                    <a:pt x="792429" y="127000"/>
                  </a:lnTo>
                  <a:lnTo>
                    <a:pt x="792429" y="102044"/>
                  </a:lnTo>
                  <a:lnTo>
                    <a:pt x="791235" y="101650"/>
                  </a:lnTo>
                  <a:lnTo>
                    <a:pt x="791095" y="101650"/>
                  </a:lnTo>
                  <a:lnTo>
                    <a:pt x="790270" y="89293"/>
                  </a:lnTo>
                  <a:lnTo>
                    <a:pt x="790244" y="88900"/>
                  </a:lnTo>
                  <a:lnTo>
                    <a:pt x="788454" y="88900"/>
                  </a:lnTo>
                  <a:lnTo>
                    <a:pt x="785190" y="100888"/>
                  </a:lnTo>
                  <a:lnTo>
                    <a:pt x="784974" y="101650"/>
                  </a:lnTo>
                  <a:lnTo>
                    <a:pt x="777697" y="114300"/>
                  </a:lnTo>
                  <a:lnTo>
                    <a:pt x="765746" y="114300"/>
                  </a:lnTo>
                  <a:lnTo>
                    <a:pt x="775042" y="88900"/>
                  </a:lnTo>
                  <a:lnTo>
                    <a:pt x="738047" y="76200"/>
                  </a:lnTo>
                  <a:lnTo>
                    <a:pt x="737679" y="76504"/>
                  </a:lnTo>
                  <a:lnTo>
                    <a:pt x="766699" y="101041"/>
                  </a:lnTo>
                  <a:lnTo>
                    <a:pt x="767308" y="101650"/>
                  </a:lnTo>
                  <a:lnTo>
                    <a:pt x="755484" y="114300"/>
                  </a:lnTo>
                  <a:lnTo>
                    <a:pt x="791857" y="152438"/>
                  </a:lnTo>
                  <a:lnTo>
                    <a:pt x="792099" y="152438"/>
                  </a:lnTo>
                  <a:lnTo>
                    <a:pt x="791603" y="153085"/>
                  </a:lnTo>
                  <a:lnTo>
                    <a:pt x="791603" y="177825"/>
                  </a:lnTo>
                  <a:lnTo>
                    <a:pt x="772287" y="190500"/>
                  </a:lnTo>
                  <a:lnTo>
                    <a:pt x="741921" y="190500"/>
                  </a:lnTo>
                  <a:lnTo>
                    <a:pt x="791603" y="177825"/>
                  </a:lnTo>
                  <a:lnTo>
                    <a:pt x="791603" y="153085"/>
                  </a:lnTo>
                  <a:lnTo>
                    <a:pt x="782358" y="165100"/>
                  </a:lnTo>
                  <a:lnTo>
                    <a:pt x="763752" y="177800"/>
                  </a:lnTo>
                  <a:lnTo>
                    <a:pt x="754672" y="169976"/>
                  </a:lnTo>
                  <a:lnTo>
                    <a:pt x="755459" y="177800"/>
                  </a:lnTo>
                  <a:lnTo>
                    <a:pt x="741972" y="165100"/>
                  </a:lnTo>
                  <a:lnTo>
                    <a:pt x="735888" y="165100"/>
                  </a:lnTo>
                  <a:lnTo>
                    <a:pt x="741946" y="177800"/>
                  </a:lnTo>
                  <a:lnTo>
                    <a:pt x="735647" y="177800"/>
                  </a:lnTo>
                  <a:lnTo>
                    <a:pt x="706005" y="127000"/>
                  </a:lnTo>
                  <a:lnTo>
                    <a:pt x="702106" y="127000"/>
                  </a:lnTo>
                  <a:lnTo>
                    <a:pt x="725728" y="177800"/>
                  </a:lnTo>
                  <a:lnTo>
                    <a:pt x="704113" y="177800"/>
                  </a:lnTo>
                  <a:lnTo>
                    <a:pt x="698817" y="165100"/>
                  </a:lnTo>
                  <a:lnTo>
                    <a:pt x="684212" y="165100"/>
                  </a:lnTo>
                  <a:lnTo>
                    <a:pt x="699262" y="177800"/>
                  </a:lnTo>
                  <a:lnTo>
                    <a:pt x="689673" y="190500"/>
                  </a:lnTo>
                  <a:lnTo>
                    <a:pt x="672058" y="190500"/>
                  </a:lnTo>
                  <a:lnTo>
                    <a:pt x="669607" y="177800"/>
                  </a:lnTo>
                  <a:lnTo>
                    <a:pt x="684212" y="165100"/>
                  </a:lnTo>
                  <a:lnTo>
                    <a:pt x="659714" y="165100"/>
                  </a:lnTo>
                  <a:lnTo>
                    <a:pt x="664819" y="177800"/>
                  </a:lnTo>
                  <a:lnTo>
                    <a:pt x="656259" y="177800"/>
                  </a:lnTo>
                  <a:lnTo>
                    <a:pt x="652970" y="190500"/>
                  </a:lnTo>
                  <a:lnTo>
                    <a:pt x="643839" y="190500"/>
                  </a:lnTo>
                  <a:lnTo>
                    <a:pt x="642874" y="186537"/>
                  </a:lnTo>
                  <a:lnTo>
                    <a:pt x="642874" y="215900"/>
                  </a:lnTo>
                  <a:lnTo>
                    <a:pt x="641350" y="228028"/>
                  </a:lnTo>
                  <a:lnTo>
                    <a:pt x="641286" y="228600"/>
                  </a:lnTo>
                  <a:lnTo>
                    <a:pt x="637705" y="228600"/>
                  </a:lnTo>
                  <a:lnTo>
                    <a:pt x="638860" y="215900"/>
                  </a:lnTo>
                  <a:lnTo>
                    <a:pt x="642874" y="215900"/>
                  </a:lnTo>
                  <a:lnTo>
                    <a:pt x="642874" y="186537"/>
                  </a:lnTo>
                  <a:lnTo>
                    <a:pt x="637667" y="165100"/>
                  </a:lnTo>
                  <a:lnTo>
                    <a:pt x="637387" y="165100"/>
                  </a:lnTo>
                  <a:lnTo>
                    <a:pt x="669175" y="114300"/>
                  </a:lnTo>
                  <a:lnTo>
                    <a:pt x="682167" y="101650"/>
                  </a:lnTo>
                  <a:lnTo>
                    <a:pt x="693712" y="101650"/>
                  </a:lnTo>
                  <a:lnTo>
                    <a:pt x="710057" y="114300"/>
                  </a:lnTo>
                  <a:lnTo>
                    <a:pt x="736193" y="77774"/>
                  </a:lnTo>
                  <a:lnTo>
                    <a:pt x="708355" y="101612"/>
                  </a:lnTo>
                  <a:lnTo>
                    <a:pt x="684657" y="88900"/>
                  </a:lnTo>
                  <a:lnTo>
                    <a:pt x="692378" y="63500"/>
                  </a:lnTo>
                  <a:lnTo>
                    <a:pt x="684174" y="50800"/>
                  </a:lnTo>
                  <a:lnTo>
                    <a:pt x="674065" y="50800"/>
                  </a:lnTo>
                  <a:lnTo>
                    <a:pt x="669036" y="38100"/>
                  </a:lnTo>
                  <a:lnTo>
                    <a:pt x="663994" y="25400"/>
                  </a:lnTo>
                  <a:lnTo>
                    <a:pt x="656475" y="21666"/>
                  </a:lnTo>
                  <a:lnTo>
                    <a:pt x="656475" y="38100"/>
                  </a:lnTo>
                  <a:lnTo>
                    <a:pt x="649643" y="38100"/>
                  </a:lnTo>
                  <a:lnTo>
                    <a:pt x="647166" y="25400"/>
                  </a:lnTo>
                  <a:lnTo>
                    <a:pt x="656475" y="38100"/>
                  </a:lnTo>
                  <a:lnTo>
                    <a:pt x="656475" y="21666"/>
                  </a:lnTo>
                  <a:lnTo>
                    <a:pt x="613016" y="0"/>
                  </a:lnTo>
                  <a:lnTo>
                    <a:pt x="579081" y="12700"/>
                  </a:lnTo>
                  <a:lnTo>
                    <a:pt x="619188" y="12700"/>
                  </a:lnTo>
                  <a:lnTo>
                    <a:pt x="629386" y="25400"/>
                  </a:lnTo>
                  <a:lnTo>
                    <a:pt x="640511" y="25400"/>
                  </a:lnTo>
                  <a:lnTo>
                    <a:pt x="649732" y="50800"/>
                  </a:lnTo>
                  <a:lnTo>
                    <a:pt x="645820" y="50800"/>
                  </a:lnTo>
                  <a:lnTo>
                    <a:pt x="648601" y="100888"/>
                  </a:lnTo>
                  <a:lnTo>
                    <a:pt x="648627" y="101041"/>
                  </a:lnTo>
                  <a:lnTo>
                    <a:pt x="648754" y="101650"/>
                  </a:lnTo>
                  <a:lnTo>
                    <a:pt x="652094" y="101650"/>
                  </a:lnTo>
                  <a:lnTo>
                    <a:pt x="657009" y="63500"/>
                  </a:lnTo>
                  <a:lnTo>
                    <a:pt x="652970" y="50800"/>
                  </a:lnTo>
                  <a:lnTo>
                    <a:pt x="663270" y="76047"/>
                  </a:lnTo>
                  <a:lnTo>
                    <a:pt x="663333" y="76200"/>
                  </a:lnTo>
                  <a:lnTo>
                    <a:pt x="663130" y="76200"/>
                  </a:lnTo>
                  <a:lnTo>
                    <a:pt x="636866" y="145338"/>
                  </a:lnTo>
                  <a:lnTo>
                    <a:pt x="636866" y="215900"/>
                  </a:lnTo>
                  <a:lnTo>
                    <a:pt x="635762" y="213690"/>
                  </a:lnTo>
                  <a:lnTo>
                    <a:pt x="635762" y="241300"/>
                  </a:lnTo>
                  <a:lnTo>
                    <a:pt x="631151" y="228600"/>
                  </a:lnTo>
                  <a:lnTo>
                    <a:pt x="629361" y="223672"/>
                  </a:lnTo>
                  <a:lnTo>
                    <a:pt x="629361" y="265061"/>
                  </a:lnTo>
                  <a:lnTo>
                    <a:pt x="627443" y="260388"/>
                  </a:lnTo>
                  <a:lnTo>
                    <a:pt x="627443" y="317500"/>
                  </a:lnTo>
                  <a:lnTo>
                    <a:pt x="607009" y="342900"/>
                  </a:lnTo>
                  <a:lnTo>
                    <a:pt x="606640" y="342900"/>
                  </a:lnTo>
                  <a:lnTo>
                    <a:pt x="610793" y="330200"/>
                  </a:lnTo>
                  <a:lnTo>
                    <a:pt x="608253" y="330200"/>
                  </a:lnTo>
                  <a:lnTo>
                    <a:pt x="608330" y="317500"/>
                  </a:lnTo>
                  <a:lnTo>
                    <a:pt x="610336" y="304800"/>
                  </a:lnTo>
                  <a:lnTo>
                    <a:pt x="616927" y="317500"/>
                  </a:lnTo>
                  <a:lnTo>
                    <a:pt x="614133" y="327647"/>
                  </a:lnTo>
                  <a:lnTo>
                    <a:pt x="627443" y="317500"/>
                  </a:lnTo>
                  <a:lnTo>
                    <a:pt x="627443" y="260388"/>
                  </a:lnTo>
                  <a:lnTo>
                    <a:pt x="625030" y="254482"/>
                  </a:lnTo>
                  <a:lnTo>
                    <a:pt x="624954" y="254304"/>
                  </a:lnTo>
                  <a:lnTo>
                    <a:pt x="624840" y="254000"/>
                  </a:lnTo>
                  <a:lnTo>
                    <a:pt x="629297" y="254000"/>
                  </a:lnTo>
                  <a:lnTo>
                    <a:pt x="629361" y="265061"/>
                  </a:lnTo>
                  <a:lnTo>
                    <a:pt x="629361" y="223672"/>
                  </a:lnTo>
                  <a:lnTo>
                    <a:pt x="626541" y="215900"/>
                  </a:lnTo>
                  <a:lnTo>
                    <a:pt x="632434" y="215900"/>
                  </a:lnTo>
                  <a:lnTo>
                    <a:pt x="635762" y="241300"/>
                  </a:lnTo>
                  <a:lnTo>
                    <a:pt x="635762" y="213690"/>
                  </a:lnTo>
                  <a:lnTo>
                    <a:pt x="630529" y="203200"/>
                  </a:lnTo>
                  <a:lnTo>
                    <a:pt x="634707" y="203200"/>
                  </a:lnTo>
                  <a:lnTo>
                    <a:pt x="636866" y="215900"/>
                  </a:lnTo>
                  <a:lnTo>
                    <a:pt x="636866" y="145338"/>
                  </a:lnTo>
                  <a:lnTo>
                    <a:pt x="634174" y="152412"/>
                  </a:lnTo>
                  <a:lnTo>
                    <a:pt x="629805" y="142227"/>
                  </a:lnTo>
                  <a:lnTo>
                    <a:pt x="629805" y="152438"/>
                  </a:lnTo>
                  <a:lnTo>
                    <a:pt x="628815" y="152692"/>
                  </a:lnTo>
                  <a:lnTo>
                    <a:pt x="628815" y="190500"/>
                  </a:lnTo>
                  <a:lnTo>
                    <a:pt x="620560" y="190500"/>
                  </a:lnTo>
                  <a:lnTo>
                    <a:pt x="623951" y="203200"/>
                  </a:lnTo>
                  <a:lnTo>
                    <a:pt x="617042" y="203200"/>
                  </a:lnTo>
                  <a:lnTo>
                    <a:pt x="617042" y="266700"/>
                  </a:lnTo>
                  <a:lnTo>
                    <a:pt x="612940" y="266700"/>
                  </a:lnTo>
                  <a:lnTo>
                    <a:pt x="609155" y="228968"/>
                  </a:lnTo>
                  <a:lnTo>
                    <a:pt x="609117" y="228600"/>
                  </a:lnTo>
                  <a:lnTo>
                    <a:pt x="617042" y="266700"/>
                  </a:lnTo>
                  <a:lnTo>
                    <a:pt x="617042" y="203200"/>
                  </a:lnTo>
                  <a:lnTo>
                    <a:pt x="589178" y="203200"/>
                  </a:lnTo>
                  <a:lnTo>
                    <a:pt x="592607" y="215900"/>
                  </a:lnTo>
                  <a:lnTo>
                    <a:pt x="593356" y="215900"/>
                  </a:lnTo>
                  <a:lnTo>
                    <a:pt x="601611" y="215900"/>
                  </a:lnTo>
                  <a:lnTo>
                    <a:pt x="607910" y="266700"/>
                  </a:lnTo>
                  <a:lnTo>
                    <a:pt x="602386" y="266700"/>
                  </a:lnTo>
                  <a:lnTo>
                    <a:pt x="593356" y="215900"/>
                  </a:lnTo>
                  <a:lnTo>
                    <a:pt x="595299" y="265061"/>
                  </a:lnTo>
                  <a:lnTo>
                    <a:pt x="595363" y="266700"/>
                  </a:lnTo>
                  <a:lnTo>
                    <a:pt x="589280" y="266700"/>
                  </a:lnTo>
                  <a:lnTo>
                    <a:pt x="587870" y="254482"/>
                  </a:lnTo>
                  <a:lnTo>
                    <a:pt x="587819" y="254000"/>
                  </a:lnTo>
                  <a:lnTo>
                    <a:pt x="584949" y="228968"/>
                  </a:lnTo>
                  <a:lnTo>
                    <a:pt x="584911" y="228600"/>
                  </a:lnTo>
                  <a:lnTo>
                    <a:pt x="579310" y="228600"/>
                  </a:lnTo>
                  <a:lnTo>
                    <a:pt x="580097" y="265061"/>
                  </a:lnTo>
                  <a:lnTo>
                    <a:pt x="580136" y="266700"/>
                  </a:lnTo>
                  <a:lnTo>
                    <a:pt x="581621" y="254482"/>
                  </a:lnTo>
                  <a:lnTo>
                    <a:pt x="581685" y="254000"/>
                  </a:lnTo>
                  <a:lnTo>
                    <a:pt x="585457" y="254000"/>
                  </a:lnTo>
                  <a:lnTo>
                    <a:pt x="583755" y="266700"/>
                  </a:lnTo>
                  <a:lnTo>
                    <a:pt x="571804" y="279400"/>
                  </a:lnTo>
                  <a:lnTo>
                    <a:pt x="616343" y="279400"/>
                  </a:lnTo>
                  <a:lnTo>
                    <a:pt x="621106" y="292100"/>
                  </a:lnTo>
                  <a:lnTo>
                    <a:pt x="586371" y="292100"/>
                  </a:lnTo>
                  <a:lnTo>
                    <a:pt x="586371" y="317500"/>
                  </a:lnTo>
                  <a:lnTo>
                    <a:pt x="582041" y="330200"/>
                  </a:lnTo>
                  <a:lnTo>
                    <a:pt x="581393" y="329412"/>
                  </a:lnTo>
                  <a:lnTo>
                    <a:pt x="581393" y="355600"/>
                  </a:lnTo>
                  <a:lnTo>
                    <a:pt x="548538" y="304800"/>
                  </a:lnTo>
                  <a:lnTo>
                    <a:pt x="560476" y="304800"/>
                  </a:lnTo>
                  <a:lnTo>
                    <a:pt x="579259" y="342900"/>
                  </a:lnTo>
                  <a:lnTo>
                    <a:pt x="581393" y="355600"/>
                  </a:lnTo>
                  <a:lnTo>
                    <a:pt x="581393" y="329412"/>
                  </a:lnTo>
                  <a:lnTo>
                    <a:pt x="571652" y="317500"/>
                  </a:lnTo>
                  <a:lnTo>
                    <a:pt x="567778" y="317500"/>
                  </a:lnTo>
                  <a:lnTo>
                    <a:pt x="574192" y="304800"/>
                  </a:lnTo>
                  <a:lnTo>
                    <a:pt x="586371" y="317500"/>
                  </a:lnTo>
                  <a:lnTo>
                    <a:pt x="586371" y="292100"/>
                  </a:lnTo>
                  <a:lnTo>
                    <a:pt x="517804" y="292100"/>
                  </a:lnTo>
                  <a:lnTo>
                    <a:pt x="538340" y="279400"/>
                  </a:lnTo>
                  <a:lnTo>
                    <a:pt x="545122" y="279400"/>
                  </a:lnTo>
                  <a:lnTo>
                    <a:pt x="541312" y="254482"/>
                  </a:lnTo>
                  <a:lnTo>
                    <a:pt x="541235" y="254000"/>
                  </a:lnTo>
                  <a:lnTo>
                    <a:pt x="544195" y="241300"/>
                  </a:lnTo>
                  <a:lnTo>
                    <a:pt x="547293" y="203200"/>
                  </a:lnTo>
                  <a:lnTo>
                    <a:pt x="573239" y="203200"/>
                  </a:lnTo>
                  <a:lnTo>
                    <a:pt x="595718" y="190500"/>
                  </a:lnTo>
                  <a:lnTo>
                    <a:pt x="551700" y="190500"/>
                  </a:lnTo>
                  <a:lnTo>
                    <a:pt x="554316" y="177800"/>
                  </a:lnTo>
                  <a:lnTo>
                    <a:pt x="611009" y="177800"/>
                  </a:lnTo>
                  <a:lnTo>
                    <a:pt x="600671" y="165100"/>
                  </a:lnTo>
                  <a:lnTo>
                    <a:pt x="621233" y="165100"/>
                  </a:lnTo>
                  <a:lnTo>
                    <a:pt x="617931" y="177800"/>
                  </a:lnTo>
                  <a:lnTo>
                    <a:pt x="626325" y="177800"/>
                  </a:lnTo>
                  <a:lnTo>
                    <a:pt x="628815" y="190500"/>
                  </a:lnTo>
                  <a:lnTo>
                    <a:pt x="628815" y="152692"/>
                  </a:lnTo>
                  <a:lnTo>
                    <a:pt x="577964" y="165100"/>
                  </a:lnTo>
                  <a:lnTo>
                    <a:pt x="562787" y="165100"/>
                  </a:lnTo>
                  <a:lnTo>
                    <a:pt x="568452" y="152438"/>
                  </a:lnTo>
                  <a:lnTo>
                    <a:pt x="629805" y="152438"/>
                  </a:lnTo>
                  <a:lnTo>
                    <a:pt x="629805" y="142227"/>
                  </a:lnTo>
                  <a:lnTo>
                    <a:pt x="628726" y="139700"/>
                  </a:lnTo>
                  <a:lnTo>
                    <a:pt x="648665" y="101790"/>
                  </a:lnTo>
                  <a:lnTo>
                    <a:pt x="648601" y="100888"/>
                  </a:lnTo>
                  <a:lnTo>
                    <a:pt x="641273" y="64693"/>
                  </a:lnTo>
                  <a:lnTo>
                    <a:pt x="641273" y="88900"/>
                  </a:lnTo>
                  <a:lnTo>
                    <a:pt x="638251" y="88900"/>
                  </a:lnTo>
                  <a:lnTo>
                    <a:pt x="638022" y="98259"/>
                  </a:lnTo>
                  <a:lnTo>
                    <a:pt x="637959" y="101041"/>
                  </a:lnTo>
                  <a:lnTo>
                    <a:pt x="637832" y="101790"/>
                  </a:lnTo>
                  <a:lnTo>
                    <a:pt x="616496" y="139700"/>
                  </a:lnTo>
                  <a:lnTo>
                    <a:pt x="571563" y="139700"/>
                  </a:lnTo>
                  <a:lnTo>
                    <a:pt x="552577" y="88900"/>
                  </a:lnTo>
                  <a:lnTo>
                    <a:pt x="563003" y="50800"/>
                  </a:lnTo>
                  <a:lnTo>
                    <a:pt x="570255" y="50800"/>
                  </a:lnTo>
                  <a:lnTo>
                    <a:pt x="572033" y="76047"/>
                  </a:lnTo>
                  <a:lnTo>
                    <a:pt x="572046" y="76200"/>
                  </a:lnTo>
                  <a:lnTo>
                    <a:pt x="611924" y="76200"/>
                  </a:lnTo>
                  <a:lnTo>
                    <a:pt x="615264" y="63500"/>
                  </a:lnTo>
                  <a:lnTo>
                    <a:pt x="618604" y="50800"/>
                  </a:lnTo>
                  <a:lnTo>
                    <a:pt x="634771" y="63500"/>
                  </a:lnTo>
                  <a:lnTo>
                    <a:pt x="641273" y="88900"/>
                  </a:lnTo>
                  <a:lnTo>
                    <a:pt x="641273" y="64693"/>
                  </a:lnTo>
                  <a:lnTo>
                    <a:pt x="641032" y="63500"/>
                  </a:lnTo>
                  <a:lnTo>
                    <a:pt x="631507" y="50800"/>
                  </a:lnTo>
                  <a:lnTo>
                    <a:pt x="621982" y="38100"/>
                  </a:lnTo>
                  <a:lnTo>
                    <a:pt x="612076" y="33528"/>
                  </a:lnTo>
                  <a:lnTo>
                    <a:pt x="612076" y="38100"/>
                  </a:lnTo>
                  <a:lnTo>
                    <a:pt x="609219" y="63500"/>
                  </a:lnTo>
                  <a:lnTo>
                    <a:pt x="578573" y="63500"/>
                  </a:lnTo>
                  <a:lnTo>
                    <a:pt x="572846" y="50800"/>
                  </a:lnTo>
                  <a:lnTo>
                    <a:pt x="574890" y="50800"/>
                  </a:lnTo>
                  <a:lnTo>
                    <a:pt x="595109" y="38100"/>
                  </a:lnTo>
                  <a:lnTo>
                    <a:pt x="612076" y="38100"/>
                  </a:lnTo>
                  <a:lnTo>
                    <a:pt x="612076" y="33528"/>
                  </a:lnTo>
                  <a:lnTo>
                    <a:pt x="594537" y="25400"/>
                  </a:lnTo>
                  <a:lnTo>
                    <a:pt x="576656" y="25400"/>
                  </a:lnTo>
                  <a:lnTo>
                    <a:pt x="558444" y="38100"/>
                  </a:lnTo>
                  <a:lnTo>
                    <a:pt x="542086" y="76047"/>
                  </a:lnTo>
                  <a:lnTo>
                    <a:pt x="542112" y="76504"/>
                  </a:lnTo>
                  <a:lnTo>
                    <a:pt x="556323" y="127000"/>
                  </a:lnTo>
                  <a:lnTo>
                    <a:pt x="564705" y="139700"/>
                  </a:lnTo>
                  <a:lnTo>
                    <a:pt x="556006" y="152400"/>
                  </a:lnTo>
                  <a:lnTo>
                    <a:pt x="526415" y="114300"/>
                  </a:lnTo>
                  <a:lnTo>
                    <a:pt x="544207" y="139700"/>
                  </a:lnTo>
                  <a:lnTo>
                    <a:pt x="558825" y="165100"/>
                  </a:lnTo>
                  <a:lnTo>
                    <a:pt x="545249" y="190500"/>
                  </a:lnTo>
                  <a:lnTo>
                    <a:pt x="539584" y="190500"/>
                  </a:lnTo>
                  <a:lnTo>
                    <a:pt x="537718" y="177800"/>
                  </a:lnTo>
                  <a:lnTo>
                    <a:pt x="534657" y="156870"/>
                  </a:lnTo>
                  <a:lnTo>
                    <a:pt x="534657" y="177800"/>
                  </a:lnTo>
                  <a:lnTo>
                    <a:pt x="526783" y="190500"/>
                  </a:lnTo>
                  <a:lnTo>
                    <a:pt x="531164" y="190500"/>
                  </a:lnTo>
                  <a:lnTo>
                    <a:pt x="531164" y="241300"/>
                  </a:lnTo>
                  <a:lnTo>
                    <a:pt x="524332" y="228600"/>
                  </a:lnTo>
                  <a:lnTo>
                    <a:pt x="522808" y="241300"/>
                  </a:lnTo>
                  <a:lnTo>
                    <a:pt x="514629" y="241300"/>
                  </a:lnTo>
                  <a:lnTo>
                    <a:pt x="511073" y="228968"/>
                  </a:lnTo>
                  <a:lnTo>
                    <a:pt x="510984" y="228028"/>
                  </a:lnTo>
                  <a:lnTo>
                    <a:pt x="511568" y="203200"/>
                  </a:lnTo>
                  <a:lnTo>
                    <a:pt x="511873" y="190665"/>
                  </a:lnTo>
                  <a:lnTo>
                    <a:pt x="511873" y="190500"/>
                  </a:lnTo>
                  <a:lnTo>
                    <a:pt x="513651" y="190500"/>
                  </a:lnTo>
                  <a:lnTo>
                    <a:pt x="513054" y="152438"/>
                  </a:lnTo>
                  <a:lnTo>
                    <a:pt x="517194" y="165100"/>
                  </a:lnTo>
                  <a:lnTo>
                    <a:pt x="518045" y="189788"/>
                  </a:lnTo>
                  <a:lnTo>
                    <a:pt x="518071" y="190500"/>
                  </a:lnTo>
                  <a:lnTo>
                    <a:pt x="526783" y="190500"/>
                  </a:lnTo>
                  <a:lnTo>
                    <a:pt x="531253" y="177800"/>
                  </a:lnTo>
                  <a:lnTo>
                    <a:pt x="534657" y="177800"/>
                  </a:lnTo>
                  <a:lnTo>
                    <a:pt x="534657" y="156870"/>
                  </a:lnTo>
                  <a:lnTo>
                    <a:pt x="534009" y="152438"/>
                  </a:lnTo>
                  <a:lnTo>
                    <a:pt x="516356" y="140347"/>
                  </a:lnTo>
                  <a:lnTo>
                    <a:pt x="517982" y="152438"/>
                  </a:lnTo>
                  <a:lnTo>
                    <a:pt x="514388" y="152438"/>
                  </a:lnTo>
                  <a:lnTo>
                    <a:pt x="512597" y="140347"/>
                  </a:lnTo>
                  <a:lnTo>
                    <a:pt x="512495" y="139700"/>
                  </a:lnTo>
                  <a:lnTo>
                    <a:pt x="505815" y="139700"/>
                  </a:lnTo>
                  <a:lnTo>
                    <a:pt x="505815" y="228600"/>
                  </a:lnTo>
                  <a:lnTo>
                    <a:pt x="459587" y="215900"/>
                  </a:lnTo>
                  <a:lnTo>
                    <a:pt x="444195" y="228549"/>
                  </a:lnTo>
                  <a:lnTo>
                    <a:pt x="444055" y="228028"/>
                  </a:lnTo>
                  <a:lnTo>
                    <a:pt x="440613" y="203200"/>
                  </a:lnTo>
                  <a:lnTo>
                    <a:pt x="505510" y="203200"/>
                  </a:lnTo>
                  <a:lnTo>
                    <a:pt x="505675" y="215900"/>
                  </a:lnTo>
                  <a:lnTo>
                    <a:pt x="505701" y="218795"/>
                  </a:lnTo>
                  <a:lnTo>
                    <a:pt x="505815" y="228600"/>
                  </a:lnTo>
                  <a:lnTo>
                    <a:pt x="505815" y="139700"/>
                  </a:lnTo>
                  <a:lnTo>
                    <a:pt x="499237" y="139700"/>
                  </a:lnTo>
                  <a:lnTo>
                    <a:pt x="502716" y="189788"/>
                  </a:lnTo>
                  <a:lnTo>
                    <a:pt x="502767" y="190500"/>
                  </a:lnTo>
                  <a:lnTo>
                    <a:pt x="496100" y="190500"/>
                  </a:lnTo>
                  <a:lnTo>
                    <a:pt x="492099" y="165100"/>
                  </a:lnTo>
                  <a:lnTo>
                    <a:pt x="491045" y="152438"/>
                  </a:lnTo>
                  <a:lnTo>
                    <a:pt x="486905" y="152438"/>
                  </a:lnTo>
                  <a:lnTo>
                    <a:pt x="499237" y="139700"/>
                  </a:lnTo>
                  <a:lnTo>
                    <a:pt x="489940" y="139700"/>
                  </a:lnTo>
                  <a:lnTo>
                    <a:pt x="483679" y="145529"/>
                  </a:lnTo>
                  <a:lnTo>
                    <a:pt x="483679" y="165100"/>
                  </a:lnTo>
                  <a:lnTo>
                    <a:pt x="480009" y="177800"/>
                  </a:lnTo>
                  <a:lnTo>
                    <a:pt x="479196" y="166700"/>
                  </a:lnTo>
                  <a:lnTo>
                    <a:pt x="479082" y="165100"/>
                  </a:lnTo>
                  <a:lnTo>
                    <a:pt x="483679" y="165100"/>
                  </a:lnTo>
                  <a:lnTo>
                    <a:pt x="483679" y="145529"/>
                  </a:lnTo>
                  <a:lnTo>
                    <a:pt x="476250" y="152438"/>
                  </a:lnTo>
                  <a:lnTo>
                    <a:pt x="476199" y="165100"/>
                  </a:lnTo>
                  <a:lnTo>
                    <a:pt x="469557" y="165100"/>
                  </a:lnTo>
                  <a:lnTo>
                    <a:pt x="439077" y="114300"/>
                  </a:lnTo>
                  <a:lnTo>
                    <a:pt x="437781" y="127000"/>
                  </a:lnTo>
                  <a:lnTo>
                    <a:pt x="468744" y="177800"/>
                  </a:lnTo>
                  <a:lnTo>
                    <a:pt x="474294" y="177800"/>
                  </a:lnTo>
                  <a:lnTo>
                    <a:pt x="474141" y="189788"/>
                  </a:lnTo>
                  <a:lnTo>
                    <a:pt x="474129" y="190500"/>
                  </a:lnTo>
                  <a:lnTo>
                    <a:pt x="433006" y="190500"/>
                  </a:lnTo>
                  <a:lnTo>
                    <a:pt x="428117" y="177800"/>
                  </a:lnTo>
                  <a:lnTo>
                    <a:pt x="342493" y="190500"/>
                  </a:lnTo>
                  <a:lnTo>
                    <a:pt x="431342" y="190500"/>
                  </a:lnTo>
                  <a:lnTo>
                    <a:pt x="435292" y="228028"/>
                  </a:lnTo>
                  <a:lnTo>
                    <a:pt x="435330" y="228600"/>
                  </a:lnTo>
                  <a:lnTo>
                    <a:pt x="344449" y="254000"/>
                  </a:lnTo>
                  <a:lnTo>
                    <a:pt x="399440" y="254000"/>
                  </a:lnTo>
                  <a:lnTo>
                    <a:pt x="433755" y="241300"/>
                  </a:lnTo>
                  <a:lnTo>
                    <a:pt x="417474" y="254000"/>
                  </a:lnTo>
                  <a:lnTo>
                    <a:pt x="439839" y="254000"/>
                  </a:lnTo>
                  <a:lnTo>
                    <a:pt x="443255" y="241300"/>
                  </a:lnTo>
                  <a:lnTo>
                    <a:pt x="444195" y="228968"/>
                  </a:lnTo>
                  <a:lnTo>
                    <a:pt x="444220" y="228600"/>
                  </a:lnTo>
                  <a:lnTo>
                    <a:pt x="494614" y="228600"/>
                  </a:lnTo>
                  <a:lnTo>
                    <a:pt x="506653" y="250444"/>
                  </a:lnTo>
                  <a:lnTo>
                    <a:pt x="505980" y="241300"/>
                  </a:lnTo>
                  <a:lnTo>
                    <a:pt x="527088" y="254000"/>
                  </a:lnTo>
                  <a:lnTo>
                    <a:pt x="536765" y="254000"/>
                  </a:lnTo>
                  <a:lnTo>
                    <a:pt x="534301" y="266700"/>
                  </a:lnTo>
                  <a:lnTo>
                    <a:pt x="513092" y="279400"/>
                  </a:lnTo>
                  <a:lnTo>
                    <a:pt x="481291" y="241300"/>
                  </a:lnTo>
                  <a:lnTo>
                    <a:pt x="479386" y="241300"/>
                  </a:lnTo>
                  <a:lnTo>
                    <a:pt x="508012" y="279400"/>
                  </a:lnTo>
                  <a:lnTo>
                    <a:pt x="498919" y="304800"/>
                  </a:lnTo>
                  <a:lnTo>
                    <a:pt x="454571" y="241300"/>
                  </a:lnTo>
                  <a:lnTo>
                    <a:pt x="502018" y="317500"/>
                  </a:lnTo>
                  <a:lnTo>
                    <a:pt x="480733" y="362915"/>
                  </a:lnTo>
                  <a:lnTo>
                    <a:pt x="480479" y="362788"/>
                  </a:lnTo>
                  <a:lnTo>
                    <a:pt x="479602" y="355625"/>
                  </a:lnTo>
                  <a:lnTo>
                    <a:pt x="475284" y="350393"/>
                  </a:lnTo>
                  <a:lnTo>
                    <a:pt x="471881" y="344754"/>
                  </a:lnTo>
                  <a:lnTo>
                    <a:pt x="468172" y="339191"/>
                  </a:lnTo>
                  <a:lnTo>
                    <a:pt x="464235" y="333743"/>
                  </a:lnTo>
                  <a:lnTo>
                    <a:pt x="460540" y="328168"/>
                  </a:lnTo>
                  <a:lnTo>
                    <a:pt x="457517" y="322160"/>
                  </a:lnTo>
                  <a:lnTo>
                    <a:pt x="457136" y="321221"/>
                  </a:lnTo>
                  <a:lnTo>
                    <a:pt x="456133" y="320548"/>
                  </a:lnTo>
                  <a:lnTo>
                    <a:pt x="454837" y="319112"/>
                  </a:lnTo>
                  <a:lnTo>
                    <a:pt x="453288" y="322440"/>
                  </a:lnTo>
                  <a:lnTo>
                    <a:pt x="454393" y="324586"/>
                  </a:lnTo>
                  <a:lnTo>
                    <a:pt x="460248" y="334518"/>
                  </a:lnTo>
                  <a:lnTo>
                    <a:pt x="469671" y="350393"/>
                  </a:lnTo>
                  <a:lnTo>
                    <a:pt x="475907" y="360781"/>
                  </a:lnTo>
                  <a:lnTo>
                    <a:pt x="477913" y="363283"/>
                  </a:lnTo>
                  <a:lnTo>
                    <a:pt x="480542" y="363283"/>
                  </a:lnTo>
                  <a:lnTo>
                    <a:pt x="472249" y="381000"/>
                  </a:lnTo>
                  <a:lnTo>
                    <a:pt x="454431" y="355600"/>
                  </a:lnTo>
                  <a:lnTo>
                    <a:pt x="446913" y="355600"/>
                  </a:lnTo>
                  <a:lnTo>
                    <a:pt x="469773" y="393700"/>
                  </a:lnTo>
                  <a:lnTo>
                    <a:pt x="459536" y="393700"/>
                  </a:lnTo>
                  <a:lnTo>
                    <a:pt x="454494" y="419100"/>
                  </a:lnTo>
                  <a:lnTo>
                    <a:pt x="458520" y="419100"/>
                  </a:lnTo>
                  <a:lnTo>
                    <a:pt x="444017" y="428675"/>
                  </a:lnTo>
                  <a:lnTo>
                    <a:pt x="444017" y="469900"/>
                  </a:lnTo>
                  <a:lnTo>
                    <a:pt x="440791" y="482600"/>
                  </a:lnTo>
                  <a:lnTo>
                    <a:pt x="438607" y="469900"/>
                  </a:lnTo>
                  <a:lnTo>
                    <a:pt x="444017" y="469900"/>
                  </a:lnTo>
                  <a:lnTo>
                    <a:pt x="444017" y="428675"/>
                  </a:lnTo>
                  <a:lnTo>
                    <a:pt x="431901" y="436676"/>
                  </a:lnTo>
                  <a:lnTo>
                    <a:pt x="431901" y="482600"/>
                  </a:lnTo>
                  <a:lnTo>
                    <a:pt x="427316" y="482600"/>
                  </a:lnTo>
                  <a:lnTo>
                    <a:pt x="428548" y="469900"/>
                  </a:lnTo>
                  <a:lnTo>
                    <a:pt x="431901" y="482600"/>
                  </a:lnTo>
                  <a:lnTo>
                    <a:pt x="431901" y="436676"/>
                  </a:lnTo>
                  <a:lnTo>
                    <a:pt x="420027" y="444500"/>
                  </a:lnTo>
                  <a:lnTo>
                    <a:pt x="406158" y="459651"/>
                  </a:lnTo>
                  <a:lnTo>
                    <a:pt x="406158" y="482600"/>
                  </a:lnTo>
                  <a:lnTo>
                    <a:pt x="400024" y="482600"/>
                  </a:lnTo>
                  <a:lnTo>
                    <a:pt x="404418" y="469900"/>
                  </a:lnTo>
                  <a:lnTo>
                    <a:pt x="406158" y="482600"/>
                  </a:lnTo>
                  <a:lnTo>
                    <a:pt x="406158" y="459651"/>
                  </a:lnTo>
                  <a:lnTo>
                    <a:pt x="373494" y="495300"/>
                  </a:lnTo>
                  <a:lnTo>
                    <a:pt x="366102" y="525030"/>
                  </a:lnTo>
                  <a:lnTo>
                    <a:pt x="366102" y="546100"/>
                  </a:lnTo>
                  <a:lnTo>
                    <a:pt x="366102" y="558800"/>
                  </a:lnTo>
                  <a:lnTo>
                    <a:pt x="363321" y="558800"/>
                  </a:lnTo>
                  <a:lnTo>
                    <a:pt x="366102" y="546100"/>
                  </a:lnTo>
                  <a:lnTo>
                    <a:pt x="366102" y="525030"/>
                  </a:lnTo>
                  <a:lnTo>
                    <a:pt x="351383" y="584200"/>
                  </a:lnTo>
                  <a:lnTo>
                    <a:pt x="364731" y="673100"/>
                  </a:lnTo>
                  <a:lnTo>
                    <a:pt x="351193" y="640892"/>
                  </a:lnTo>
                  <a:lnTo>
                    <a:pt x="350342" y="635000"/>
                  </a:lnTo>
                  <a:lnTo>
                    <a:pt x="345655" y="602792"/>
                  </a:lnTo>
                  <a:lnTo>
                    <a:pt x="345655" y="673100"/>
                  </a:lnTo>
                  <a:lnTo>
                    <a:pt x="332397" y="673100"/>
                  </a:lnTo>
                  <a:lnTo>
                    <a:pt x="313194" y="660400"/>
                  </a:lnTo>
                  <a:lnTo>
                    <a:pt x="305650" y="649744"/>
                  </a:lnTo>
                  <a:lnTo>
                    <a:pt x="305650" y="673100"/>
                  </a:lnTo>
                  <a:lnTo>
                    <a:pt x="291960" y="673100"/>
                  </a:lnTo>
                  <a:lnTo>
                    <a:pt x="276733" y="678992"/>
                  </a:lnTo>
                  <a:lnTo>
                    <a:pt x="276733" y="711200"/>
                  </a:lnTo>
                  <a:lnTo>
                    <a:pt x="275704" y="722972"/>
                  </a:lnTo>
                  <a:lnTo>
                    <a:pt x="275628" y="723925"/>
                  </a:lnTo>
                  <a:lnTo>
                    <a:pt x="268046" y="723925"/>
                  </a:lnTo>
                  <a:lnTo>
                    <a:pt x="276733" y="711200"/>
                  </a:lnTo>
                  <a:lnTo>
                    <a:pt x="276733" y="678992"/>
                  </a:lnTo>
                  <a:lnTo>
                    <a:pt x="259080" y="685800"/>
                  </a:lnTo>
                  <a:lnTo>
                    <a:pt x="267169" y="698614"/>
                  </a:lnTo>
                  <a:lnTo>
                    <a:pt x="265671" y="698614"/>
                  </a:lnTo>
                  <a:lnTo>
                    <a:pt x="248386" y="711200"/>
                  </a:lnTo>
                  <a:lnTo>
                    <a:pt x="242468" y="711200"/>
                  </a:lnTo>
                  <a:lnTo>
                    <a:pt x="243001" y="698982"/>
                  </a:lnTo>
                  <a:lnTo>
                    <a:pt x="243014" y="698614"/>
                  </a:lnTo>
                  <a:lnTo>
                    <a:pt x="242862" y="698614"/>
                  </a:lnTo>
                  <a:lnTo>
                    <a:pt x="237210" y="702487"/>
                  </a:lnTo>
                  <a:lnTo>
                    <a:pt x="237210" y="787400"/>
                  </a:lnTo>
                  <a:lnTo>
                    <a:pt x="225183" y="787400"/>
                  </a:lnTo>
                  <a:lnTo>
                    <a:pt x="218401" y="812800"/>
                  </a:lnTo>
                  <a:lnTo>
                    <a:pt x="227850" y="825500"/>
                  </a:lnTo>
                  <a:lnTo>
                    <a:pt x="210083" y="850900"/>
                  </a:lnTo>
                  <a:lnTo>
                    <a:pt x="169849" y="800100"/>
                  </a:lnTo>
                  <a:lnTo>
                    <a:pt x="176009" y="787400"/>
                  </a:lnTo>
                  <a:lnTo>
                    <a:pt x="174586" y="774700"/>
                  </a:lnTo>
                  <a:lnTo>
                    <a:pt x="175107" y="774700"/>
                  </a:lnTo>
                  <a:lnTo>
                    <a:pt x="195275" y="762000"/>
                  </a:lnTo>
                  <a:lnTo>
                    <a:pt x="215442" y="749300"/>
                  </a:lnTo>
                  <a:lnTo>
                    <a:pt x="224993" y="762000"/>
                  </a:lnTo>
                  <a:lnTo>
                    <a:pt x="234746" y="762000"/>
                  </a:lnTo>
                  <a:lnTo>
                    <a:pt x="237210" y="787400"/>
                  </a:lnTo>
                  <a:lnTo>
                    <a:pt x="237210" y="702487"/>
                  </a:lnTo>
                  <a:lnTo>
                    <a:pt x="207225" y="722972"/>
                  </a:lnTo>
                  <a:lnTo>
                    <a:pt x="205867" y="723925"/>
                  </a:lnTo>
                  <a:lnTo>
                    <a:pt x="203276" y="735177"/>
                  </a:lnTo>
                  <a:lnTo>
                    <a:pt x="222618" y="723925"/>
                  </a:lnTo>
                  <a:lnTo>
                    <a:pt x="203276" y="735177"/>
                  </a:lnTo>
                  <a:lnTo>
                    <a:pt x="200825" y="736600"/>
                  </a:lnTo>
                  <a:lnTo>
                    <a:pt x="171958" y="762000"/>
                  </a:lnTo>
                  <a:lnTo>
                    <a:pt x="162140" y="749300"/>
                  </a:lnTo>
                  <a:lnTo>
                    <a:pt x="235153" y="698614"/>
                  </a:lnTo>
                  <a:lnTo>
                    <a:pt x="273646" y="673100"/>
                  </a:lnTo>
                  <a:lnTo>
                    <a:pt x="295186" y="660400"/>
                  </a:lnTo>
                  <a:lnTo>
                    <a:pt x="305650" y="673100"/>
                  </a:lnTo>
                  <a:lnTo>
                    <a:pt x="305650" y="649744"/>
                  </a:lnTo>
                  <a:lnTo>
                    <a:pt x="295224" y="635000"/>
                  </a:lnTo>
                  <a:lnTo>
                    <a:pt x="338861" y="635000"/>
                  </a:lnTo>
                  <a:lnTo>
                    <a:pt x="345655" y="673100"/>
                  </a:lnTo>
                  <a:lnTo>
                    <a:pt x="345655" y="602792"/>
                  </a:lnTo>
                  <a:lnTo>
                    <a:pt x="342950" y="584200"/>
                  </a:lnTo>
                  <a:lnTo>
                    <a:pt x="344233" y="571500"/>
                  </a:lnTo>
                  <a:lnTo>
                    <a:pt x="345503" y="558800"/>
                  </a:lnTo>
                  <a:lnTo>
                    <a:pt x="349313" y="546100"/>
                  </a:lnTo>
                  <a:lnTo>
                    <a:pt x="368223" y="483171"/>
                  </a:lnTo>
                  <a:lnTo>
                    <a:pt x="346684" y="520700"/>
                  </a:lnTo>
                  <a:lnTo>
                    <a:pt x="343408" y="533400"/>
                  </a:lnTo>
                  <a:lnTo>
                    <a:pt x="338734" y="525551"/>
                  </a:lnTo>
                  <a:lnTo>
                    <a:pt x="338734" y="584200"/>
                  </a:lnTo>
                  <a:lnTo>
                    <a:pt x="334530" y="622300"/>
                  </a:lnTo>
                  <a:lnTo>
                    <a:pt x="328079" y="622300"/>
                  </a:lnTo>
                  <a:lnTo>
                    <a:pt x="328053" y="609625"/>
                  </a:lnTo>
                  <a:lnTo>
                    <a:pt x="328041" y="596900"/>
                  </a:lnTo>
                  <a:lnTo>
                    <a:pt x="328726" y="584200"/>
                  </a:lnTo>
                  <a:lnTo>
                    <a:pt x="338734" y="584200"/>
                  </a:lnTo>
                  <a:lnTo>
                    <a:pt x="338734" y="525551"/>
                  </a:lnTo>
                  <a:lnTo>
                    <a:pt x="335851" y="520700"/>
                  </a:lnTo>
                  <a:lnTo>
                    <a:pt x="332828" y="522135"/>
                  </a:lnTo>
                  <a:lnTo>
                    <a:pt x="332828" y="558800"/>
                  </a:lnTo>
                  <a:lnTo>
                    <a:pt x="328193" y="558800"/>
                  </a:lnTo>
                  <a:lnTo>
                    <a:pt x="325958" y="546100"/>
                  </a:lnTo>
                  <a:lnTo>
                    <a:pt x="328079" y="546100"/>
                  </a:lnTo>
                  <a:lnTo>
                    <a:pt x="332828" y="558800"/>
                  </a:lnTo>
                  <a:lnTo>
                    <a:pt x="332828" y="522135"/>
                  </a:lnTo>
                  <a:lnTo>
                    <a:pt x="325691" y="525500"/>
                  </a:lnTo>
                  <a:lnTo>
                    <a:pt x="325691" y="558800"/>
                  </a:lnTo>
                  <a:lnTo>
                    <a:pt x="323621" y="558800"/>
                  </a:lnTo>
                  <a:lnTo>
                    <a:pt x="323405" y="571500"/>
                  </a:lnTo>
                  <a:lnTo>
                    <a:pt x="323049" y="568083"/>
                  </a:lnTo>
                  <a:lnTo>
                    <a:pt x="323049" y="609625"/>
                  </a:lnTo>
                  <a:lnTo>
                    <a:pt x="323049" y="622300"/>
                  </a:lnTo>
                  <a:lnTo>
                    <a:pt x="292290" y="622300"/>
                  </a:lnTo>
                  <a:lnTo>
                    <a:pt x="292290" y="647725"/>
                  </a:lnTo>
                  <a:lnTo>
                    <a:pt x="269519" y="660400"/>
                  </a:lnTo>
                  <a:lnTo>
                    <a:pt x="261505" y="644309"/>
                  </a:lnTo>
                  <a:lnTo>
                    <a:pt x="261505" y="660400"/>
                  </a:lnTo>
                  <a:lnTo>
                    <a:pt x="249199" y="667321"/>
                  </a:lnTo>
                  <a:lnTo>
                    <a:pt x="249199" y="673100"/>
                  </a:lnTo>
                  <a:lnTo>
                    <a:pt x="217982" y="698512"/>
                  </a:lnTo>
                  <a:lnTo>
                    <a:pt x="217030" y="685800"/>
                  </a:lnTo>
                  <a:lnTo>
                    <a:pt x="249199" y="673100"/>
                  </a:lnTo>
                  <a:lnTo>
                    <a:pt x="249199" y="667321"/>
                  </a:lnTo>
                  <a:lnTo>
                    <a:pt x="216344" y="685800"/>
                  </a:lnTo>
                  <a:lnTo>
                    <a:pt x="211721" y="685800"/>
                  </a:lnTo>
                  <a:lnTo>
                    <a:pt x="235953" y="673430"/>
                  </a:lnTo>
                  <a:lnTo>
                    <a:pt x="261505" y="660400"/>
                  </a:lnTo>
                  <a:lnTo>
                    <a:pt x="261505" y="644309"/>
                  </a:lnTo>
                  <a:lnTo>
                    <a:pt x="256870" y="635000"/>
                  </a:lnTo>
                  <a:lnTo>
                    <a:pt x="286143" y="635000"/>
                  </a:lnTo>
                  <a:lnTo>
                    <a:pt x="291579" y="646137"/>
                  </a:lnTo>
                  <a:lnTo>
                    <a:pt x="292290" y="647725"/>
                  </a:lnTo>
                  <a:lnTo>
                    <a:pt x="292290" y="622300"/>
                  </a:lnTo>
                  <a:lnTo>
                    <a:pt x="251015" y="622300"/>
                  </a:lnTo>
                  <a:lnTo>
                    <a:pt x="251015" y="635000"/>
                  </a:lnTo>
                  <a:lnTo>
                    <a:pt x="201231" y="657225"/>
                  </a:lnTo>
                  <a:lnTo>
                    <a:pt x="201231" y="673100"/>
                  </a:lnTo>
                  <a:lnTo>
                    <a:pt x="199847" y="673430"/>
                  </a:lnTo>
                  <a:lnTo>
                    <a:pt x="201041" y="673100"/>
                  </a:lnTo>
                  <a:lnTo>
                    <a:pt x="201231" y="673100"/>
                  </a:lnTo>
                  <a:lnTo>
                    <a:pt x="201231" y="657225"/>
                  </a:lnTo>
                  <a:lnTo>
                    <a:pt x="194094" y="660400"/>
                  </a:lnTo>
                  <a:lnTo>
                    <a:pt x="193052" y="660400"/>
                  </a:lnTo>
                  <a:lnTo>
                    <a:pt x="190982" y="648639"/>
                  </a:lnTo>
                  <a:lnTo>
                    <a:pt x="190893" y="648157"/>
                  </a:lnTo>
                  <a:lnTo>
                    <a:pt x="190817" y="647725"/>
                  </a:lnTo>
                  <a:lnTo>
                    <a:pt x="247548" y="635000"/>
                  </a:lnTo>
                  <a:lnTo>
                    <a:pt x="251015" y="635000"/>
                  </a:lnTo>
                  <a:lnTo>
                    <a:pt x="251015" y="622300"/>
                  </a:lnTo>
                  <a:lnTo>
                    <a:pt x="237972" y="622300"/>
                  </a:lnTo>
                  <a:lnTo>
                    <a:pt x="239420" y="609625"/>
                  </a:lnTo>
                  <a:lnTo>
                    <a:pt x="323049" y="609625"/>
                  </a:lnTo>
                  <a:lnTo>
                    <a:pt x="323049" y="568083"/>
                  </a:lnTo>
                  <a:lnTo>
                    <a:pt x="321564" y="553796"/>
                  </a:lnTo>
                  <a:lnTo>
                    <a:pt x="321564" y="596900"/>
                  </a:lnTo>
                  <a:lnTo>
                    <a:pt x="237718" y="596900"/>
                  </a:lnTo>
                  <a:lnTo>
                    <a:pt x="236270" y="584200"/>
                  </a:lnTo>
                  <a:lnTo>
                    <a:pt x="320294" y="584200"/>
                  </a:lnTo>
                  <a:lnTo>
                    <a:pt x="321564" y="596900"/>
                  </a:lnTo>
                  <a:lnTo>
                    <a:pt x="321564" y="553796"/>
                  </a:lnTo>
                  <a:lnTo>
                    <a:pt x="320763" y="546100"/>
                  </a:lnTo>
                  <a:lnTo>
                    <a:pt x="325691" y="558800"/>
                  </a:lnTo>
                  <a:lnTo>
                    <a:pt x="325691" y="525500"/>
                  </a:lnTo>
                  <a:lnTo>
                    <a:pt x="317715" y="529259"/>
                  </a:lnTo>
                  <a:lnTo>
                    <a:pt x="317715" y="558800"/>
                  </a:lnTo>
                  <a:lnTo>
                    <a:pt x="317601" y="571500"/>
                  </a:lnTo>
                  <a:lnTo>
                    <a:pt x="312153" y="571500"/>
                  </a:lnTo>
                  <a:lnTo>
                    <a:pt x="309511" y="558800"/>
                  </a:lnTo>
                  <a:lnTo>
                    <a:pt x="312204" y="546100"/>
                  </a:lnTo>
                  <a:lnTo>
                    <a:pt x="317715" y="558800"/>
                  </a:lnTo>
                  <a:lnTo>
                    <a:pt x="317715" y="529259"/>
                  </a:lnTo>
                  <a:lnTo>
                    <a:pt x="308927" y="533400"/>
                  </a:lnTo>
                  <a:lnTo>
                    <a:pt x="308610" y="532803"/>
                  </a:lnTo>
                  <a:lnTo>
                    <a:pt x="308610" y="571500"/>
                  </a:lnTo>
                  <a:lnTo>
                    <a:pt x="303784" y="571500"/>
                  </a:lnTo>
                  <a:lnTo>
                    <a:pt x="295719" y="558800"/>
                  </a:lnTo>
                  <a:lnTo>
                    <a:pt x="294360" y="546100"/>
                  </a:lnTo>
                  <a:lnTo>
                    <a:pt x="293217" y="546100"/>
                  </a:lnTo>
                  <a:lnTo>
                    <a:pt x="293217" y="571500"/>
                  </a:lnTo>
                  <a:lnTo>
                    <a:pt x="285965" y="545668"/>
                  </a:lnTo>
                  <a:lnTo>
                    <a:pt x="285965" y="571500"/>
                  </a:lnTo>
                  <a:lnTo>
                    <a:pt x="265582" y="571500"/>
                  </a:lnTo>
                  <a:lnTo>
                    <a:pt x="252679" y="546100"/>
                  </a:lnTo>
                  <a:lnTo>
                    <a:pt x="249008" y="546100"/>
                  </a:lnTo>
                  <a:lnTo>
                    <a:pt x="260934" y="571500"/>
                  </a:lnTo>
                  <a:lnTo>
                    <a:pt x="238937" y="571500"/>
                  </a:lnTo>
                  <a:lnTo>
                    <a:pt x="228612" y="558800"/>
                  </a:lnTo>
                  <a:lnTo>
                    <a:pt x="220738" y="558800"/>
                  </a:lnTo>
                  <a:lnTo>
                    <a:pt x="224383" y="609625"/>
                  </a:lnTo>
                  <a:lnTo>
                    <a:pt x="219697" y="622300"/>
                  </a:lnTo>
                  <a:lnTo>
                    <a:pt x="208305" y="622300"/>
                  </a:lnTo>
                  <a:lnTo>
                    <a:pt x="209257" y="609625"/>
                  </a:lnTo>
                  <a:lnTo>
                    <a:pt x="213093" y="558800"/>
                  </a:lnTo>
                  <a:lnTo>
                    <a:pt x="206451" y="558800"/>
                  </a:lnTo>
                  <a:lnTo>
                    <a:pt x="200317" y="571500"/>
                  </a:lnTo>
                  <a:lnTo>
                    <a:pt x="202907" y="571500"/>
                  </a:lnTo>
                  <a:lnTo>
                    <a:pt x="203936" y="596900"/>
                  </a:lnTo>
                  <a:lnTo>
                    <a:pt x="203073" y="596569"/>
                  </a:lnTo>
                  <a:lnTo>
                    <a:pt x="203073" y="596900"/>
                  </a:lnTo>
                  <a:lnTo>
                    <a:pt x="203009" y="601357"/>
                  </a:lnTo>
                  <a:lnTo>
                    <a:pt x="202907" y="609625"/>
                  </a:lnTo>
                  <a:lnTo>
                    <a:pt x="188226" y="609625"/>
                  </a:lnTo>
                  <a:lnTo>
                    <a:pt x="180213" y="609625"/>
                  </a:lnTo>
                  <a:lnTo>
                    <a:pt x="180213" y="647700"/>
                  </a:lnTo>
                  <a:lnTo>
                    <a:pt x="178358" y="644499"/>
                  </a:lnTo>
                  <a:lnTo>
                    <a:pt x="178358" y="660400"/>
                  </a:lnTo>
                  <a:lnTo>
                    <a:pt x="176491" y="660400"/>
                  </a:lnTo>
                  <a:lnTo>
                    <a:pt x="176491" y="673100"/>
                  </a:lnTo>
                  <a:lnTo>
                    <a:pt x="170599" y="673100"/>
                  </a:lnTo>
                  <a:lnTo>
                    <a:pt x="170332" y="660400"/>
                  </a:lnTo>
                  <a:lnTo>
                    <a:pt x="176491" y="673100"/>
                  </a:lnTo>
                  <a:lnTo>
                    <a:pt x="176491" y="660400"/>
                  </a:lnTo>
                  <a:lnTo>
                    <a:pt x="172389" y="660400"/>
                  </a:lnTo>
                  <a:lnTo>
                    <a:pt x="169024" y="648157"/>
                  </a:lnTo>
                  <a:lnTo>
                    <a:pt x="168910" y="647725"/>
                  </a:lnTo>
                  <a:lnTo>
                    <a:pt x="168706" y="648157"/>
                  </a:lnTo>
                  <a:lnTo>
                    <a:pt x="163893" y="659485"/>
                  </a:lnTo>
                  <a:lnTo>
                    <a:pt x="164465" y="660400"/>
                  </a:lnTo>
                  <a:lnTo>
                    <a:pt x="163512" y="660400"/>
                  </a:lnTo>
                  <a:lnTo>
                    <a:pt x="130009" y="660400"/>
                  </a:lnTo>
                  <a:lnTo>
                    <a:pt x="137109" y="635000"/>
                  </a:lnTo>
                  <a:lnTo>
                    <a:pt x="114884" y="622300"/>
                  </a:lnTo>
                  <a:lnTo>
                    <a:pt x="125933" y="596900"/>
                  </a:lnTo>
                  <a:lnTo>
                    <a:pt x="136156" y="609625"/>
                  </a:lnTo>
                  <a:lnTo>
                    <a:pt x="161785" y="622300"/>
                  </a:lnTo>
                  <a:lnTo>
                    <a:pt x="159334" y="622300"/>
                  </a:lnTo>
                  <a:lnTo>
                    <a:pt x="160528" y="634771"/>
                  </a:lnTo>
                  <a:lnTo>
                    <a:pt x="160553" y="635000"/>
                  </a:lnTo>
                  <a:lnTo>
                    <a:pt x="167373" y="635000"/>
                  </a:lnTo>
                  <a:lnTo>
                    <a:pt x="178358" y="660400"/>
                  </a:lnTo>
                  <a:lnTo>
                    <a:pt x="178358" y="644499"/>
                  </a:lnTo>
                  <a:lnTo>
                    <a:pt x="165519" y="622300"/>
                  </a:lnTo>
                  <a:lnTo>
                    <a:pt x="170789" y="622300"/>
                  </a:lnTo>
                  <a:lnTo>
                    <a:pt x="178168" y="635000"/>
                  </a:lnTo>
                  <a:lnTo>
                    <a:pt x="180213" y="647700"/>
                  </a:lnTo>
                  <a:lnTo>
                    <a:pt x="180213" y="609625"/>
                  </a:lnTo>
                  <a:lnTo>
                    <a:pt x="170726" y="609625"/>
                  </a:lnTo>
                  <a:lnTo>
                    <a:pt x="176085" y="596900"/>
                  </a:lnTo>
                  <a:lnTo>
                    <a:pt x="188226" y="609625"/>
                  </a:lnTo>
                  <a:lnTo>
                    <a:pt x="203073" y="596900"/>
                  </a:lnTo>
                  <a:lnTo>
                    <a:pt x="203073" y="596569"/>
                  </a:lnTo>
                  <a:lnTo>
                    <a:pt x="170967" y="584200"/>
                  </a:lnTo>
                  <a:lnTo>
                    <a:pt x="149263" y="584200"/>
                  </a:lnTo>
                  <a:lnTo>
                    <a:pt x="172834" y="596900"/>
                  </a:lnTo>
                  <a:lnTo>
                    <a:pt x="166204" y="596900"/>
                  </a:lnTo>
                  <a:lnTo>
                    <a:pt x="166204" y="609625"/>
                  </a:lnTo>
                  <a:lnTo>
                    <a:pt x="160299" y="609625"/>
                  </a:lnTo>
                  <a:lnTo>
                    <a:pt x="139395" y="596900"/>
                  </a:lnTo>
                  <a:lnTo>
                    <a:pt x="115481" y="558800"/>
                  </a:lnTo>
                  <a:lnTo>
                    <a:pt x="121551" y="558800"/>
                  </a:lnTo>
                  <a:lnTo>
                    <a:pt x="143903" y="596900"/>
                  </a:lnTo>
                  <a:lnTo>
                    <a:pt x="166204" y="609625"/>
                  </a:lnTo>
                  <a:lnTo>
                    <a:pt x="166204" y="596900"/>
                  </a:lnTo>
                  <a:lnTo>
                    <a:pt x="152095" y="596900"/>
                  </a:lnTo>
                  <a:lnTo>
                    <a:pt x="149263" y="584200"/>
                  </a:lnTo>
                  <a:lnTo>
                    <a:pt x="148996" y="584200"/>
                  </a:lnTo>
                  <a:lnTo>
                    <a:pt x="139954" y="571500"/>
                  </a:lnTo>
                  <a:lnTo>
                    <a:pt x="139496" y="571500"/>
                  </a:lnTo>
                  <a:lnTo>
                    <a:pt x="129273" y="558800"/>
                  </a:lnTo>
                  <a:lnTo>
                    <a:pt x="167576" y="558800"/>
                  </a:lnTo>
                  <a:lnTo>
                    <a:pt x="179641" y="571500"/>
                  </a:lnTo>
                  <a:lnTo>
                    <a:pt x="182803" y="571500"/>
                  </a:lnTo>
                  <a:lnTo>
                    <a:pt x="173329" y="558800"/>
                  </a:lnTo>
                  <a:lnTo>
                    <a:pt x="181203" y="546100"/>
                  </a:lnTo>
                  <a:lnTo>
                    <a:pt x="182676" y="533400"/>
                  </a:lnTo>
                  <a:lnTo>
                    <a:pt x="174942" y="520700"/>
                  </a:lnTo>
                  <a:lnTo>
                    <a:pt x="158584" y="520700"/>
                  </a:lnTo>
                  <a:lnTo>
                    <a:pt x="156222" y="533400"/>
                  </a:lnTo>
                  <a:lnTo>
                    <a:pt x="175818" y="533400"/>
                  </a:lnTo>
                  <a:lnTo>
                    <a:pt x="165874" y="546100"/>
                  </a:lnTo>
                  <a:lnTo>
                    <a:pt x="107175" y="533400"/>
                  </a:lnTo>
                  <a:lnTo>
                    <a:pt x="97929" y="533400"/>
                  </a:lnTo>
                  <a:lnTo>
                    <a:pt x="91427" y="495300"/>
                  </a:lnTo>
                  <a:lnTo>
                    <a:pt x="104267" y="495300"/>
                  </a:lnTo>
                  <a:lnTo>
                    <a:pt x="110274" y="533400"/>
                  </a:lnTo>
                  <a:lnTo>
                    <a:pt x="120916" y="533400"/>
                  </a:lnTo>
                  <a:lnTo>
                    <a:pt x="116636" y="521055"/>
                  </a:lnTo>
                  <a:lnTo>
                    <a:pt x="116509" y="520700"/>
                  </a:lnTo>
                  <a:lnTo>
                    <a:pt x="112585" y="495300"/>
                  </a:lnTo>
                  <a:lnTo>
                    <a:pt x="110820" y="483958"/>
                  </a:lnTo>
                  <a:lnTo>
                    <a:pt x="110705" y="483171"/>
                  </a:lnTo>
                  <a:lnTo>
                    <a:pt x="110617" y="482600"/>
                  </a:lnTo>
                  <a:lnTo>
                    <a:pt x="122707" y="482600"/>
                  </a:lnTo>
                  <a:lnTo>
                    <a:pt x="128231" y="533400"/>
                  </a:lnTo>
                  <a:lnTo>
                    <a:pt x="156222" y="533400"/>
                  </a:lnTo>
                  <a:lnTo>
                    <a:pt x="156616" y="508000"/>
                  </a:lnTo>
                  <a:lnTo>
                    <a:pt x="156794" y="496176"/>
                  </a:lnTo>
                  <a:lnTo>
                    <a:pt x="156806" y="495300"/>
                  </a:lnTo>
                  <a:lnTo>
                    <a:pt x="176999" y="495300"/>
                  </a:lnTo>
                  <a:lnTo>
                    <a:pt x="175564" y="469900"/>
                  </a:lnTo>
                  <a:lnTo>
                    <a:pt x="200317" y="457200"/>
                  </a:lnTo>
                  <a:lnTo>
                    <a:pt x="201155" y="444500"/>
                  </a:lnTo>
                  <a:lnTo>
                    <a:pt x="201993" y="431800"/>
                  </a:lnTo>
                  <a:lnTo>
                    <a:pt x="232283" y="431800"/>
                  </a:lnTo>
                  <a:lnTo>
                    <a:pt x="241122" y="469557"/>
                  </a:lnTo>
                  <a:lnTo>
                    <a:pt x="241198" y="469900"/>
                  </a:lnTo>
                  <a:lnTo>
                    <a:pt x="214820" y="508000"/>
                  </a:lnTo>
                  <a:lnTo>
                    <a:pt x="215023" y="519671"/>
                  </a:lnTo>
                  <a:lnTo>
                    <a:pt x="215049" y="520700"/>
                  </a:lnTo>
                  <a:lnTo>
                    <a:pt x="243459" y="546100"/>
                  </a:lnTo>
                  <a:lnTo>
                    <a:pt x="271894" y="533400"/>
                  </a:lnTo>
                  <a:lnTo>
                    <a:pt x="285965" y="571500"/>
                  </a:lnTo>
                  <a:lnTo>
                    <a:pt x="285965" y="545668"/>
                  </a:lnTo>
                  <a:lnTo>
                    <a:pt x="279057" y="521055"/>
                  </a:lnTo>
                  <a:lnTo>
                    <a:pt x="278955" y="520700"/>
                  </a:lnTo>
                  <a:lnTo>
                    <a:pt x="280911" y="520700"/>
                  </a:lnTo>
                  <a:lnTo>
                    <a:pt x="293217" y="571500"/>
                  </a:lnTo>
                  <a:lnTo>
                    <a:pt x="293217" y="546100"/>
                  </a:lnTo>
                  <a:lnTo>
                    <a:pt x="289966" y="546100"/>
                  </a:lnTo>
                  <a:lnTo>
                    <a:pt x="290131" y="536219"/>
                  </a:lnTo>
                  <a:lnTo>
                    <a:pt x="290182" y="533400"/>
                  </a:lnTo>
                  <a:lnTo>
                    <a:pt x="301053" y="546100"/>
                  </a:lnTo>
                  <a:lnTo>
                    <a:pt x="308610" y="571500"/>
                  </a:lnTo>
                  <a:lnTo>
                    <a:pt x="308610" y="532803"/>
                  </a:lnTo>
                  <a:lnTo>
                    <a:pt x="295605" y="508000"/>
                  </a:lnTo>
                  <a:lnTo>
                    <a:pt x="304304" y="495300"/>
                  </a:lnTo>
                  <a:lnTo>
                    <a:pt x="303631" y="469900"/>
                  </a:lnTo>
                  <a:lnTo>
                    <a:pt x="303301" y="457200"/>
                  </a:lnTo>
                  <a:lnTo>
                    <a:pt x="299631" y="444500"/>
                  </a:lnTo>
                  <a:lnTo>
                    <a:pt x="283654" y="444500"/>
                  </a:lnTo>
                  <a:lnTo>
                    <a:pt x="283654" y="508000"/>
                  </a:lnTo>
                  <a:lnTo>
                    <a:pt x="279133" y="500316"/>
                  </a:lnTo>
                  <a:lnTo>
                    <a:pt x="279133" y="508000"/>
                  </a:lnTo>
                  <a:lnTo>
                    <a:pt x="275069" y="520700"/>
                  </a:lnTo>
                  <a:lnTo>
                    <a:pt x="269265" y="515302"/>
                  </a:lnTo>
                  <a:lnTo>
                    <a:pt x="269265" y="520700"/>
                  </a:lnTo>
                  <a:lnTo>
                    <a:pt x="256540" y="533400"/>
                  </a:lnTo>
                  <a:lnTo>
                    <a:pt x="247408" y="521055"/>
                  </a:lnTo>
                  <a:lnTo>
                    <a:pt x="242874" y="533400"/>
                  </a:lnTo>
                  <a:lnTo>
                    <a:pt x="238798" y="527913"/>
                  </a:lnTo>
                  <a:lnTo>
                    <a:pt x="238798" y="533400"/>
                  </a:lnTo>
                  <a:lnTo>
                    <a:pt x="232079" y="533400"/>
                  </a:lnTo>
                  <a:lnTo>
                    <a:pt x="228422" y="521779"/>
                  </a:lnTo>
                  <a:lnTo>
                    <a:pt x="238798" y="533400"/>
                  </a:lnTo>
                  <a:lnTo>
                    <a:pt x="238798" y="527913"/>
                  </a:lnTo>
                  <a:lnTo>
                    <a:pt x="233438" y="520700"/>
                  </a:lnTo>
                  <a:lnTo>
                    <a:pt x="231343" y="508000"/>
                  </a:lnTo>
                  <a:lnTo>
                    <a:pt x="233210" y="508000"/>
                  </a:lnTo>
                  <a:lnTo>
                    <a:pt x="246380" y="519671"/>
                  </a:lnTo>
                  <a:lnTo>
                    <a:pt x="237744" y="508000"/>
                  </a:lnTo>
                  <a:lnTo>
                    <a:pt x="241503" y="495300"/>
                  </a:lnTo>
                  <a:lnTo>
                    <a:pt x="246240" y="495300"/>
                  </a:lnTo>
                  <a:lnTo>
                    <a:pt x="269265" y="520700"/>
                  </a:lnTo>
                  <a:lnTo>
                    <a:pt x="269265" y="515302"/>
                  </a:lnTo>
                  <a:lnTo>
                    <a:pt x="261429" y="508000"/>
                  </a:lnTo>
                  <a:lnTo>
                    <a:pt x="255231" y="495300"/>
                  </a:lnTo>
                  <a:lnTo>
                    <a:pt x="249034" y="482600"/>
                  </a:lnTo>
                  <a:lnTo>
                    <a:pt x="256374" y="482600"/>
                  </a:lnTo>
                  <a:lnTo>
                    <a:pt x="279133" y="508000"/>
                  </a:lnTo>
                  <a:lnTo>
                    <a:pt x="279133" y="500316"/>
                  </a:lnTo>
                  <a:lnTo>
                    <a:pt x="268719" y="482600"/>
                  </a:lnTo>
                  <a:lnTo>
                    <a:pt x="261251" y="469900"/>
                  </a:lnTo>
                  <a:lnTo>
                    <a:pt x="266649" y="469900"/>
                  </a:lnTo>
                  <a:lnTo>
                    <a:pt x="283654" y="508000"/>
                  </a:lnTo>
                  <a:lnTo>
                    <a:pt x="283654" y="444500"/>
                  </a:lnTo>
                  <a:lnTo>
                    <a:pt x="267563" y="444500"/>
                  </a:lnTo>
                  <a:lnTo>
                    <a:pt x="264934" y="431800"/>
                  </a:lnTo>
                  <a:lnTo>
                    <a:pt x="262318" y="419100"/>
                  </a:lnTo>
                  <a:lnTo>
                    <a:pt x="286880" y="406527"/>
                  </a:lnTo>
                  <a:lnTo>
                    <a:pt x="292874" y="406527"/>
                  </a:lnTo>
                  <a:lnTo>
                    <a:pt x="327901" y="457200"/>
                  </a:lnTo>
                  <a:lnTo>
                    <a:pt x="324586" y="444500"/>
                  </a:lnTo>
                  <a:lnTo>
                    <a:pt x="288251" y="393700"/>
                  </a:lnTo>
                  <a:lnTo>
                    <a:pt x="286931" y="381000"/>
                  </a:lnTo>
                  <a:lnTo>
                    <a:pt x="285610" y="368300"/>
                  </a:lnTo>
                  <a:lnTo>
                    <a:pt x="263169" y="356806"/>
                  </a:lnTo>
                  <a:lnTo>
                    <a:pt x="263169" y="381000"/>
                  </a:lnTo>
                  <a:lnTo>
                    <a:pt x="262293" y="386981"/>
                  </a:lnTo>
                  <a:lnTo>
                    <a:pt x="262293" y="444500"/>
                  </a:lnTo>
                  <a:lnTo>
                    <a:pt x="257898" y="457200"/>
                  </a:lnTo>
                  <a:lnTo>
                    <a:pt x="252882" y="444500"/>
                  </a:lnTo>
                  <a:lnTo>
                    <a:pt x="253276" y="444500"/>
                  </a:lnTo>
                  <a:lnTo>
                    <a:pt x="251371" y="437959"/>
                  </a:lnTo>
                  <a:lnTo>
                    <a:pt x="251371" y="457200"/>
                  </a:lnTo>
                  <a:lnTo>
                    <a:pt x="245135" y="457200"/>
                  </a:lnTo>
                  <a:lnTo>
                    <a:pt x="238480" y="431800"/>
                  </a:lnTo>
                  <a:lnTo>
                    <a:pt x="235165" y="419100"/>
                  </a:lnTo>
                  <a:lnTo>
                    <a:pt x="241084" y="406527"/>
                  </a:lnTo>
                  <a:lnTo>
                    <a:pt x="251256" y="456590"/>
                  </a:lnTo>
                  <a:lnTo>
                    <a:pt x="251371" y="457200"/>
                  </a:lnTo>
                  <a:lnTo>
                    <a:pt x="251371" y="437959"/>
                  </a:lnTo>
                  <a:lnTo>
                    <a:pt x="249580" y="431800"/>
                  </a:lnTo>
                  <a:lnTo>
                    <a:pt x="252958" y="431800"/>
                  </a:lnTo>
                  <a:lnTo>
                    <a:pt x="262293" y="444500"/>
                  </a:lnTo>
                  <a:lnTo>
                    <a:pt x="262293" y="386981"/>
                  </a:lnTo>
                  <a:lnTo>
                    <a:pt x="259422" y="406527"/>
                  </a:lnTo>
                  <a:lnTo>
                    <a:pt x="255397" y="406527"/>
                  </a:lnTo>
                  <a:lnTo>
                    <a:pt x="255397" y="419100"/>
                  </a:lnTo>
                  <a:lnTo>
                    <a:pt x="247713" y="419100"/>
                  </a:lnTo>
                  <a:lnTo>
                    <a:pt x="244246" y="406527"/>
                  </a:lnTo>
                  <a:lnTo>
                    <a:pt x="255397" y="419100"/>
                  </a:lnTo>
                  <a:lnTo>
                    <a:pt x="255397" y="406527"/>
                  </a:lnTo>
                  <a:lnTo>
                    <a:pt x="254647" y="406527"/>
                  </a:lnTo>
                  <a:lnTo>
                    <a:pt x="258051" y="393700"/>
                  </a:lnTo>
                  <a:lnTo>
                    <a:pt x="263169" y="381000"/>
                  </a:lnTo>
                  <a:lnTo>
                    <a:pt x="263169" y="356806"/>
                  </a:lnTo>
                  <a:lnTo>
                    <a:pt x="260819" y="355600"/>
                  </a:lnTo>
                  <a:lnTo>
                    <a:pt x="261835" y="342900"/>
                  </a:lnTo>
                  <a:lnTo>
                    <a:pt x="263753" y="318770"/>
                  </a:lnTo>
                  <a:lnTo>
                    <a:pt x="263855" y="317500"/>
                  </a:lnTo>
                  <a:lnTo>
                    <a:pt x="294767" y="317500"/>
                  </a:lnTo>
                  <a:lnTo>
                    <a:pt x="299631" y="304800"/>
                  </a:lnTo>
                  <a:lnTo>
                    <a:pt x="304482" y="292100"/>
                  </a:lnTo>
                  <a:lnTo>
                    <a:pt x="307111" y="279400"/>
                  </a:lnTo>
                  <a:lnTo>
                    <a:pt x="288150" y="270497"/>
                  </a:lnTo>
                  <a:lnTo>
                    <a:pt x="288150" y="279400"/>
                  </a:lnTo>
                  <a:lnTo>
                    <a:pt x="276148" y="304800"/>
                  </a:lnTo>
                  <a:lnTo>
                    <a:pt x="283108" y="279400"/>
                  </a:lnTo>
                  <a:lnTo>
                    <a:pt x="288150" y="279400"/>
                  </a:lnTo>
                  <a:lnTo>
                    <a:pt x="288150" y="270497"/>
                  </a:lnTo>
                  <a:lnTo>
                    <a:pt x="280085" y="266700"/>
                  </a:lnTo>
                  <a:lnTo>
                    <a:pt x="278345" y="254482"/>
                  </a:lnTo>
                  <a:lnTo>
                    <a:pt x="278282" y="254000"/>
                  </a:lnTo>
                  <a:lnTo>
                    <a:pt x="288048" y="241300"/>
                  </a:lnTo>
                  <a:lnTo>
                    <a:pt x="309511" y="241300"/>
                  </a:lnTo>
                  <a:lnTo>
                    <a:pt x="309791" y="250444"/>
                  </a:lnTo>
                  <a:lnTo>
                    <a:pt x="309892" y="254000"/>
                  </a:lnTo>
                  <a:lnTo>
                    <a:pt x="344449" y="254000"/>
                  </a:lnTo>
                  <a:lnTo>
                    <a:pt x="315912" y="241300"/>
                  </a:lnTo>
                  <a:lnTo>
                    <a:pt x="311823" y="203200"/>
                  </a:lnTo>
                  <a:lnTo>
                    <a:pt x="323824" y="190500"/>
                  </a:lnTo>
                  <a:lnTo>
                    <a:pt x="342493" y="190500"/>
                  </a:lnTo>
                  <a:lnTo>
                    <a:pt x="333730" y="177800"/>
                  </a:lnTo>
                  <a:lnTo>
                    <a:pt x="334695" y="166700"/>
                  </a:lnTo>
                  <a:lnTo>
                    <a:pt x="334721" y="166484"/>
                  </a:lnTo>
                  <a:lnTo>
                    <a:pt x="334835" y="165100"/>
                  </a:lnTo>
                  <a:lnTo>
                    <a:pt x="349415" y="152438"/>
                  </a:lnTo>
                  <a:lnTo>
                    <a:pt x="357505" y="152438"/>
                  </a:lnTo>
                  <a:lnTo>
                    <a:pt x="374357" y="165100"/>
                  </a:lnTo>
                  <a:lnTo>
                    <a:pt x="416636" y="139700"/>
                  </a:lnTo>
                  <a:lnTo>
                    <a:pt x="417677" y="127000"/>
                  </a:lnTo>
                  <a:lnTo>
                    <a:pt x="408571" y="118122"/>
                  </a:lnTo>
                  <a:lnTo>
                    <a:pt x="408571" y="139700"/>
                  </a:lnTo>
                  <a:lnTo>
                    <a:pt x="385813" y="139700"/>
                  </a:lnTo>
                  <a:lnTo>
                    <a:pt x="391058" y="127000"/>
                  </a:lnTo>
                  <a:lnTo>
                    <a:pt x="395592" y="114300"/>
                  </a:lnTo>
                  <a:lnTo>
                    <a:pt x="399135" y="127000"/>
                  </a:lnTo>
                  <a:lnTo>
                    <a:pt x="407797" y="127000"/>
                  </a:lnTo>
                  <a:lnTo>
                    <a:pt x="408571" y="139700"/>
                  </a:lnTo>
                  <a:lnTo>
                    <a:pt x="408571" y="118122"/>
                  </a:lnTo>
                  <a:lnTo>
                    <a:pt x="404660" y="114300"/>
                  </a:lnTo>
                  <a:lnTo>
                    <a:pt x="408546" y="101790"/>
                  </a:lnTo>
                  <a:lnTo>
                    <a:pt x="408597" y="101650"/>
                  </a:lnTo>
                  <a:lnTo>
                    <a:pt x="421792" y="101650"/>
                  </a:lnTo>
                  <a:lnTo>
                    <a:pt x="438785" y="88900"/>
                  </a:lnTo>
                  <a:lnTo>
                    <a:pt x="451904" y="98259"/>
                  </a:lnTo>
                  <a:lnTo>
                    <a:pt x="446074" y="88900"/>
                  </a:lnTo>
                  <a:lnTo>
                    <a:pt x="438175" y="76200"/>
                  </a:lnTo>
                  <a:lnTo>
                    <a:pt x="399376" y="101650"/>
                  </a:lnTo>
                  <a:lnTo>
                    <a:pt x="392861" y="101650"/>
                  </a:lnTo>
                  <a:lnTo>
                    <a:pt x="386283" y="114300"/>
                  </a:lnTo>
                  <a:lnTo>
                    <a:pt x="378980" y="139700"/>
                  </a:lnTo>
                  <a:lnTo>
                    <a:pt x="376859" y="152438"/>
                  </a:lnTo>
                  <a:lnTo>
                    <a:pt x="371944" y="152438"/>
                  </a:lnTo>
                  <a:lnTo>
                    <a:pt x="376580" y="139700"/>
                  </a:lnTo>
                  <a:lnTo>
                    <a:pt x="390347" y="101790"/>
                  </a:lnTo>
                  <a:lnTo>
                    <a:pt x="390398" y="101650"/>
                  </a:lnTo>
                  <a:lnTo>
                    <a:pt x="387642" y="101650"/>
                  </a:lnTo>
                  <a:lnTo>
                    <a:pt x="393966" y="76504"/>
                  </a:lnTo>
                  <a:lnTo>
                    <a:pt x="394030" y="76200"/>
                  </a:lnTo>
                  <a:lnTo>
                    <a:pt x="374916" y="67805"/>
                  </a:lnTo>
                  <a:lnTo>
                    <a:pt x="386473" y="76047"/>
                  </a:lnTo>
                  <a:lnTo>
                    <a:pt x="386575" y="76504"/>
                  </a:lnTo>
                  <a:lnTo>
                    <a:pt x="363207" y="139700"/>
                  </a:lnTo>
                  <a:lnTo>
                    <a:pt x="357898" y="139700"/>
                  </a:lnTo>
                  <a:lnTo>
                    <a:pt x="373214" y="76504"/>
                  </a:lnTo>
                  <a:lnTo>
                    <a:pt x="372757" y="77774"/>
                  </a:lnTo>
                  <a:lnTo>
                    <a:pt x="356349" y="127000"/>
                  </a:lnTo>
                  <a:lnTo>
                    <a:pt x="350380" y="127000"/>
                  </a:lnTo>
                  <a:lnTo>
                    <a:pt x="362242" y="89293"/>
                  </a:lnTo>
                  <a:lnTo>
                    <a:pt x="362369" y="88900"/>
                  </a:lnTo>
                  <a:lnTo>
                    <a:pt x="356273" y="88900"/>
                  </a:lnTo>
                  <a:lnTo>
                    <a:pt x="365099" y="76200"/>
                  </a:lnTo>
                  <a:lnTo>
                    <a:pt x="368452" y="64960"/>
                  </a:lnTo>
                  <a:lnTo>
                    <a:pt x="365125" y="63500"/>
                  </a:lnTo>
                  <a:lnTo>
                    <a:pt x="360756" y="63500"/>
                  </a:lnTo>
                  <a:lnTo>
                    <a:pt x="354152" y="88900"/>
                  </a:lnTo>
                  <a:lnTo>
                    <a:pt x="356019" y="88900"/>
                  </a:lnTo>
                  <a:lnTo>
                    <a:pt x="344627" y="111048"/>
                  </a:lnTo>
                  <a:lnTo>
                    <a:pt x="344627" y="152438"/>
                  </a:lnTo>
                  <a:lnTo>
                    <a:pt x="338734" y="152438"/>
                  </a:lnTo>
                  <a:lnTo>
                    <a:pt x="336588" y="140347"/>
                  </a:lnTo>
                  <a:lnTo>
                    <a:pt x="336473" y="139700"/>
                  </a:lnTo>
                  <a:lnTo>
                    <a:pt x="332587" y="127000"/>
                  </a:lnTo>
                  <a:lnTo>
                    <a:pt x="340537" y="127000"/>
                  </a:lnTo>
                  <a:lnTo>
                    <a:pt x="340347" y="139700"/>
                  </a:lnTo>
                  <a:lnTo>
                    <a:pt x="344627" y="152438"/>
                  </a:lnTo>
                  <a:lnTo>
                    <a:pt x="344627" y="111048"/>
                  </a:lnTo>
                  <a:lnTo>
                    <a:pt x="342950" y="114300"/>
                  </a:lnTo>
                  <a:lnTo>
                    <a:pt x="334683" y="114300"/>
                  </a:lnTo>
                  <a:lnTo>
                    <a:pt x="332117" y="115697"/>
                  </a:lnTo>
                  <a:lnTo>
                    <a:pt x="332117" y="152412"/>
                  </a:lnTo>
                  <a:lnTo>
                    <a:pt x="325310" y="139979"/>
                  </a:lnTo>
                  <a:lnTo>
                    <a:pt x="325310" y="177800"/>
                  </a:lnTo>
                  <a:lnTo>
                    <a:pt x="319557" y="190500"/>
                  </a:lnTo>
                  <a:lnTo>
                    <a:pt x="316788" y="177800"/>
                  </a:lnTo>
                  <a:lnTo>
                    <a:pt x="314617" y="177800"/>
                  </a:lnTo>
                  <a:lnTo>
                    <a:pt x="301586" y="203200"/>
                  </a:lnTo>
                  <a:lnTo>
                    <a:pt x="305485" y="177800"/>
                  </a:lnTo>
                  <a:lnTo>
                    <a:pt x="311670" y="165100"/>
                  </a:lnTo>
                  <a:lnTo>
                    <a:pt x="314490" y="165100"/>
                  </a:lnTo>
                  <a:lnTo>
                    <a:pt x="325310" y="177800"/>
                  </a:lnTo>
                  <a:lnTo>
                    <a:pt x="325310" y="139979"/>
                  </a:lnTo>
                  <a:lnTo>
                    <a:pt x="325158" y="139700"/>
                  </a:lnTo>
                  <a:lnTo>
                    <a:pt x="329946" y="139700"/>
                  </a:lnTo>
                  <a:lnTo>
                    <a:pt x="332117" y="152412"/>
                  </a:lnTo>
                  <a:lnTo>
                    <a:pt x="332117" y="115697"/>
                  </a:lnTo>
                  <a:lnTo>
                    <a:pt x="320941" y="121754"/>
                  </a:lnTo>
                  <a:lnTo>
                    <a:pt x="320941" y="139700"/>
                  </a:lnTo>
                  <a:lnTo>
                    <a:pt x="320687" y="152387"/>
                  </a:lnTo>
                  <a:lnTo>
                    <a:pt x="311569" y="139700"/>
                  </a:lnTo>
                  <a:lnTo>
                    <a:pt x="320941" y="139700"/>
                  </a:lnTo>
                  <a:lnTo>
                    <a:pt x="320941" y="121754"/>
                  </a:lnTo>
                  <a:lnTo>
                    <a:pt x="311238" y="127000"/>
                  </a:lnTo>
                  <a:lnTo>
                    <a:pt x="305117" y="127000"/>
                  </a:lnTo>
                  <a:lnTo>
                    <a:pt x="310578" y="152438"/>
                  </a:lnTo>
                  <a:lnTo>
                    <a:pt x="294513" y="203200"/>
                  </a:lnTo>
                  <a:lnTo>
                    <a:pt x="289852" y="203200"/>
                  </a:lnTo>
                  <a:lnTo>
                    <a:pt x="303085" y="152438"/>
                  </a:lnTo>
                  <a:lnTo>
                    <a:pt x="296621" y="165100"/>
                  </a:lnTo>
                  <a:lnTo>
                    <a:pt x="282130" y="203200"/>
                  </a:lnTo>
                  <a:lnTo>
                    <a:pt x="274751" y="203200"/>
                  </a:lnTo>
                  <a:lnTo>
                    <a:pt x="278422" y="177800"/>
                  </a:lnTo>
                  <a:lnTo>
                    <a:pt x="282740" y="177800"/>
                  </a:lnTo>
                  <a:lnTo>
                    <a:pt x="282854" y="173736"/>
                  </a:lnTo>
                  <a:lnTo>
                    <a:pt x="282968" y="169976"/>
                  </a:lnTo>
                  <a:lnTo>
                    <a:pt x="283070" y="166484"/>
                  </a:lnTo>
                  <a:lnTo>
                    <a:pt x="283108" y="165100"/>
                  </a:lnTo>
                  <a:lnTo>
                    <a:pt x="286232" y="152438"/>
                  </a:lnTo>
                  <a:lnTo>
                    <a:pt x="277583" y="139700"/>
                  </a:lnTo>
                  <a:lnTo>
                    <a:pt x="282257" y="127000"/>
                  </a:lnTo>
                  <a:lnTo>
                    <a:pt x="302374" y="76504"/>
                  </a:lnTo>
                  <a:lnTo>
                    <a:pt x="301586" y="77774"/>
                  </a:lnTo>
                  <a:lnTo>
                    <a:pt x="273253" y="127000"/>
                  </a:lnTo>
                  <a:lnTo>
                    <a:pt x="262978" y="127000"/>
                  </a:lnTo>
                  <a:lnTo>
                    <a:pt x="289356" y="63500"/>
                  </a:lnTo>
                  <a:lnTo>
                    <a:pt x="288607" y="64960"/>
                  </a:lnTo>
                  <a:lnTo>
                    <a:pt x="256844" y="139700"/>
                  </a:lnTo>
                  <a:lnTo>
                    <a:pt x="269354" y="139700"/>
                  </a:lnTo>
                  <a:lnTo>
                    <a:pt x="279019" y="152438"/>
                  </a:lnTo>
                  <a:lnTo>
                    <a:pt x="275920" y="165100"/>
                  </a:lnTo>
                  <a:lnTo>
                    <a:pt x="272338" y="177800"/>
                  </a:lnTo>
                  <a:lnTo>
                    <a:pt x="276644" y="177800"/>
                  </a:lnTo>
                  <a:lnTo>
                    <a:pt x="265874" y="203200"/>
                  </a:lnTo>
                  <a:lnTo>
                    <a:pt x="252450" y="203200"/>
                  </a:lnTo>
                  <a:lnTo>
                    <a:pt x="245516" y="184365"/>
                  </a:lnTo>
                  <a:lnTo>
                    <a:pt x="245516" y="203200"/>
                  </a:lnTo>
                  <a:lnTo>
                    <a:pt x="207213" y="203200"/>
                  </a:lnTo>
                  <a:lnTo>
                    <a:pt x="211150" y="190665"/>
                  </a:lnTo>
                  <a:lnTo>
                    <a:pt x="211201" y="190500"/>
                  </a:lnTo>
                  <a:lnTo>
                    <a:pt x="232854" y="177800"/>
                  </a:lnTo>
                  <a:lnTo>
                    <a:pt x="245516" y="203200"/>
                  </a:lnTo>
                  <a:lnTo>
                    <a:pt x="245516" y="184365"/>
                  </a:lnTo>
                  <a:lnTo>
                    <a:pt x="243103" y="177800"/>
                  </a:lnTo>
                  <a:lnTo>
                    <a:pt x="256476" y="177800"/>
                  </a:lnTo>
                  <a:lnTo>
                    <a:pt x="268008" y="152438"/>
                  </a:lnTo>
                  <a:lnTo>
                    <a:pt x="261886" y="148132"/>
                  </a:lnTo>
                  <a:lnTo>
                    <a:pt x="261886" y="152438"/>
                  </a:lnTo>
                  <a:lnTo>
                    <a:pt x="248653" y="165100"/>
                  </a:lnTo>
                  <a:lnTo>
                    <a:pt x="234429" y="165100"/>
                  </a:lnTo>
                  <a:lnTo>
                    <a:pt x="247789" y="152438"/>
                  </a:lnTo>
                  <a:lnTo>
                    <a:pt x="261886" y="152438"/>
                  </a:lnTo>
                  <a:lnTo>
                    <a:pt x="261886" y="148132"/>
                  </a:lnTo>
                  <a:lnTo>
                    <a:pt x="249897" y="139700"/>
                  </a:lnTo>
                  <a:lnTo>
                    <a:pt x="245973" y="139700"/>
                  </a:lnTo>
                  <a:lnTo>
                    <a:pt x="251231" y="127000"/>
                  </a:lnTo>
                  <a:lnTo>
                    <a:pt x="272148" y="76504"/>
                  </a:lnTo>
                  <a:lnTo>
                    <a:pt x="272275" y="76200"/>
                  </a:lnTo>
                  <a:lnTo>
                    <a:pt x="264502" y="76200"/>
                  </a:lnTo>
                  <a:lnTo>
                    <a:pt x="248221" y="127000"/>
                  </a:lnTo>
                  <a:lnTo>
                    <a:pt x="240957" y="101790"/>
                  </a:lnTo>
                  <a:lnTo>
                    <a:pt x="240919" y="101650"/>
                  </a:lnTo>
                  <a:lnTo>
                    <a:pt x="222097" y="101650"/>
                  </a:lnTo>
                  <a:lnTo>
                    <a:pt x="236562" y="114300"/>
                  </a:lnTo>
                  <a:lnTo>
                    <a:pt x="242620" y="127000"/>
                  </a:lnTo>
                  <a:lnTo>
                    <a:pt x="237007" y="139700"/>
                  </a:lnTo>
                  <a:lnTo>
                    <a:pt x="233260" y="139700"/>
                  </a:lnTo>
                  <a:lnTo>
                    <a:pt x="232029" y="127000"/>
                  </a:lnTo>
                  <a:lnTo>
                    <a:pt x="228092" y="124015"/>
                  </a:lnTo>
                  <a:lnTo>
                    <a:pt x="228092" y="165100"/>
                  </a:lnTo>
                  <a:lnTo>
                    <a:pt x="218262" y="177800"/>
                  </a:lnTo>
                  <a:lnTo>
                    <a:pt x="217601" y="166700"/>
                  </a:lnTo>
                  <a:lnTo>
                    <a:pt x="217512" y="165100"/>
                  </a:lnTo>
                  <a:lnTo>
                    <a:pt x="228092" y="165100"/>
                  </a:lnTo>
                  <a:lnTo>
                    <a:pt x="228092" y="124015"/>
                  </a:lnTo>
                  <a:lnTo>
                    <a:pt x="228041" y="139700"/>
                  </a:lnTo>
                  <a:lnTo>
                    <a:pt x="227584" y="139700"/>
                  </a:lnTo>
                  <a:lnTo>
                    <a:pt x="220726" y="152400"/>
                  </a:lnTo>
                  <a:lnTo>
                    <a:pt x="208064" y="127254"/>
                  </a:lnTo>
                  <a:lnTo>
                    <a:pt x="208064" y="189788"/>
                  </a:lnTo>
                  <a:lnTo>
                    <a:pt x="208000" y="190665"/>
                  </a:lnTo>
                  <a:lnTo>
                    <a:pt x="201447" y="203200"/>
                  </a:lnTo>
                  <a:lnTo>
                    <a:pt x="180555" y="203200"/>
                  </a:lnTo>
                  <a:lnTo>
                    <a:pt x="174485" y="215900"/>
                  </a:lnTo>
                  <a:lnTo>
                    <a:pt x="176809" y="203200"/>
                  </a:lnTo>
                  <a:lnTo>
                    <a:pt x="170916" y="203200"/>
                  </a:lnTo>
                  <a:lnTo>
                    <a:pt x="182270" y="177800"/>
                  </a:lnTo>
                  <a:lnTo>
                    <a:pt x="185762" y="177800"/>
                  </a:lnTo>
                  <a:lnTo>
                    <a:pt x="169862" y="165100"/>
                  </a:lnTo>
                  <a:lnTo>
                    <a:pt x="165379" y="152438"/>
                  </a:lnTo>
                  <a:lnTo>
                    <a:pt x="176250" y="139700"/>
                  </a:lnTo>
                  <a:lnTo>
                    <a:pt x="182778" y="139700"/>
                  </a:lnTo>
                  <a:lnTo>
                    <a:pt x="176034" y="165100"/>
                  </a:lnTo>
                  <a:lnTo>
                    <a:pt x="178739" y="165100"/>
                  </a:lnTo>
                  <a:lnTo>
                    <a:pt x="193827" y="177800"/>
                  </a:lnTo>
                  <a:lnTo>
                    <a:pt x="207568" y="177800"/>
                  </a:lnTo>
                  <a:lnTo>
                    <a:pt x="208064" y="189788"/>
                  </a:lnTo>
                  <a:lnTo>
                    <a:pt x="208064" y="127254"/>
                  </a:lnTo>
                  <a:lnTo>
                    <a:pt x="207937" y="127000"/>
                  </a:lnTo>
                  <a:lnTo>
                    <a:pt x="217004" y="127000"/>
                  </a:lnTo>
                  <a:lnTo>
                    <a:pt x="228041" y="139700"/>
                  </a:lnTo>
                  <a:lnTo>
                    <a:pt x="228041" y="123977"/>
                  </a:lnTo>
                  <a:lnTo>
                    <a:pt x="215303" y="114300"/>
                  </a:lnTo>
                  <a:lnTo>
                    <a:pt x="207937" y="114300"/>
                  </a:lnTo>
                  <a:lnTo>
                    <a:pt x="203263" y="139700"/>
                  </a:lnTo>
                  <a:lnTo>
                    <a:pt x="202133" y="139700"/>
                  </a:lnTo>
                  <a:lnTo>
                    <a:pt x="202133" y="165100"/>
                  </a:lnTo>
                  <a:lnTo>
                    <a:pt x="185496" y="165100"/>
                  </a:lnTo>
                  <a:lnTo>
                    <a:pt x="182689" y="152438"/>
                  </a:lnTo>
                  <a:lnTo>
                    <a:pt x="201168" y="152438"/>
                  </a:lnTo>
                  <a:lnTo>
                    <a:pt x="202133" y="165100"/>
                  </a:lnTo>
                  <a:lnTo>
                    <a:pt x="202133" y="139700"/>
                  </a:lnTo>
                  <a:lnTo>
                    <a:pt x="199072" y="139700"/>
                  </a:lnTo>
                  <a:lnTo>
                    <a:pt x="199466" y="127000"/>
                  </a:lnTo>
                  <a:lnTo>
                    <a:pt x="207238" y="114300"/>
                  </a:lnTo>
                  <a:lnTo>
                    <a:pt x="221996" y="101650"/>
                  </a:lnTo>
                  <a:lnTo>
                    <a:pt x="208635" y="101650"/>
                  </a:lnTo>
                  <a:lnTo>
                    <a:pt x="194373" y="114300"/>
                  </a:lnTo>
                  <a:lnTo>
                    <a:pt x="187794" y="127000"/>
                  </a:lnTo>
                  <a:lnTo>
                    <a:pt x="174942" y="127000"/>
                  </a:lnTo>
                  <a:lnTo>
                    <a:pt x="162242" y="139700"/>
                  </a:lnTo>
                  <a:lnTo>
                    <a:pt x="163017" y="165100"/>
                  </a:lnTo>
                  <a:lnTo>
                    <a:pt x="173431" y="177800"/>
                  </a:lnTo>
                  <a:lnTo>
                    <a:pt x="164350" y="203200"/>
                  </a:lnTo>
                  <a:lnTo>
                    <a:pt x="151752" y="203200"/>
                  </a:lnTo>
                  <a:lnTo>
                    <a:pt x="149072" y="215900"/>
                  </a:lnTo>
                  <a:lnTo>
                    <a:pt x="143002" y="215900"/>
                  </a:lnTo>
                  <a:lnTo>
                    <a:pt x="155079" y="177800"/>
                  </a:lnTo>
                  <a:lnTo>
                    <a:pt x="131495" y="228028"/>
                  </a:lnTo>
                  <a:lnTo>
                    <a:pt x="197764" y="215900"/>
                  </a:lnTo>
                  <a:lnTo>
                    <a:pt x="305892" y="215900"/>
                  </a:lnTo>
                  <a:lnTo>
                    <a:pt x="299148" y="228028"/>
                  </a:lnTo>
                  <a:lnTo>
                    <a:pt x="298767" y="228600"/>
                  </a:lnTo>
                  <a:lnTo>
                    <a:pt x="276466" y="230708"/>
                  </a:lnTo>
                  <a:lnTo>
                    <a:pt x="276466" y="279400"/>
                  </a:lnTo>
                  <a:lnTo>
                    <a:pt x="275247" y="292100"/>
                  </a:lnTo>
                  <a:lnTo>
                    <a:pt x="268808" y="304800"/>
                  </a:lnTo>
                  <a:lnTo>
                    <a:pt x="264579" y="304800"/>
                  </a:lnTo>
                  <a:lnTo>
                    <a:pt x="276466" y="279400"/>
                  </a:lnTo>
                  <a:lnTo>
                    <a:pt x="276466" y="230708"/>
                  </a:lnTo>
                  <a:lnTo>
                    <a:pt x="273558" y="230974"/>
                  </a:lnTo>
                  <a:lnTo>
                    <a:pt x="273558" y="266700"/>
                  </a:lnTo>
                  <a:lnTo>
                    <a:pt x="256133" y="317500"/>
                  </a:lnTo>
                  <a:lnTo>
                    <a:pt x="253136" y="317500"/>
                  </a:lnTo>
                  <a:lnTo>
                    <a:pt x="253136" y="355600"/>
                  </a:lnTo>
                  <a:lnTo>
                    <a:pt x="252768" y="356768"/>
                  </a:lnTo>
                  <a:lnTo>
                    <a:pt x="252768" y="381000"/>
                  </a:lnTo>
                  <a:lnTo>
                    <a:pt x="248259" y="406400"/>
                  </a:lnTo>
                  <a:lnTo>
                    <a:pt x="248145" y="399237"/>
                  </a:lnTo>
                  <a:lnTo>
                    <a:pt x="248043" y="393700"/>
                  </a:lnTo>
                  <a:lnTo>
                    <a:pt x="252768" y="381000"/>
                  </a:lnTo>
                  <a:lnTo>
                    <a:pt x="252768" y="356768"/>
                  </a:lnTo>
                  <a:lnTo>
                    <a:pt x="241071" y="393700"/>
                  </a:lnTo>
                  <a:lnTo>
                    <a:pt x="234353" y="393700"/>
                  </a:lnTo>
                  <a:lnTo>
                    <a:pt x="236601" y="381000"/>
                  </a:lnTo>
                  <a:lnTo>
                    <a:pt x="253136" y="355600"/>
                  </a:lnTo>
                  <a:lnTo>
                    <a:pt x="253136" y="317500"/>
                  </a:lnTo>
                  <a:lnTo>
                    <a:pt x="250952" y="317500"/>
                  </a:lnTo>
                  <a:lnTo>
                    <a:pt x="232168" y="370116"/>
                  </a:lnTo>
                  <a:lnTo>
                    <a:pt x="232168" y="406527"/>
                  </a:lnTo>
                  <a:lnTo>
                    <a:pt x="229577" y="419100"/>
                  </a:lnTo>
                  <a:lnTo>
                    <a:pt x="224294" y="419100"/>
                  </a:lnTo>
                  <a:lnTo>
                    <a:pt x="229984" y="406527"/>
                  </a:lnTo>
                  <a:lnTo>
                    <a:pt x="232168" y="406527"/>
                  </a:lnTo>
                  <a:lnTo>
                    <a:pt x="232168" y="370116"/>
                  </a:lnTo>
                  <a:lnTo>
                    <a:pt x="223748" y="393700"/>
                  </a:lnTo>
                  <a:lnTo>
                    <a:pt x="213283" y="419100"/>
                  </a:lnTo>
                  <a:lnTo>
                    <a:pt x="203860" y="406527"/>
                  </a:lnTo>
                  <a:lnTo>
                    <a:pt x="208572" y="406527"/>
                  </a:lnTo>
                  <a:lnTo>
                    <a:pt x="224828" y="368300"/>
                  </a:lnTo>
                  <a:lnTo>
                    <a:pt x="268033" y="266700"/>
                  </a:lnTo>
                  <a:lnTo>
                    <a:pt x="273558" y="266700"/>
                  </a:lnTo>
                  <a:lnTo>
                    <a:pt x="273558" y="230974"/>
                  </a:lnTo>
                  <a:lnTo>
                    <a:pt x="270065" y="231305"/>
                  </a:lnTo>
                  <a:lnTo>
                    <a:pt x="270065" y="241300"/>
                  </a:lnTo>
                  <a:lnTo>
                    <a:pt x="222669" y="368300"/>
                  </a:lnTo>
                  <a:lnTo>
                    <a:pt x="220014" y="355600"/>
                  </a:lnTo>
                  <a:lnTo>
                    <a:pt x="264541" y="254000"/>
                  </a:lnTo>
                  <a:lnTo>
                    <a:pt x="270065" y="241300"/>
                  </a:lnTo>
                  <a:lnTo>
                    <a:pt x="270065" y="231305"/>
                  </a:lnTo>
                  <a:lnTo>
                    <a:pt x="258711" y="232371"/>
                  </a:lnTo>
                  <a:lnTo>
                    <a:pt x="258711" y="241300"/>
                  </a:lnTo>
                  <a:lnTo>
                    <a:pt x="235521" y="304800"/>
                  </a:lnTo>
                  <a:lnTo>
                    <a:pt x="237236" y="304800"/>
                  </a:lnTo>
                  <a:lnTo>
                    <a:pt x="218236" y="355600"/>
                  </a:lnTo>
                  <a:lnTo>
                    <a:pt x="210312" y="342900"/>
                  </a:lnTo>
                  <a:lnTo>
                    <a:pt x="232613" y="292100"/>
                  </a:lnTo>
                  <a:lnTo>
                    <a:pt x="249948" y="241300"/>
                  </a:lnTo>
                  <a:lnTo>
                    <a:pt x="258711" y="241300"/>
                  </a:lnTo>
                  <a:lnTo>
                    <a:pt x="258711" y="232371"/>
                  </a:lnTo>
                  <a:lnTo>
                    <a:pt x="242811" y="233870"/>
                  </a:lnTo>
                  <a:lnTo>
                    <a:pt x="242811" y="241300"/>
                  </a:lnTo>
                  <a:lnTo>
                    <a:pt x="226555" y="279400"/>
                  </a:lnTo>
                  <a:lnTo>
                    <a:pt x="205562" y="342900"/>
                  </a:lnTo>
                  <a:lnTo>
                    <a:pt x="199390" y="342900"/>
                  </a:lnTo>
                  <a:lnTo>
                    <a:pt x="211531" y="304800"/>
                  </a:lnTo>
                  <a:lnTo>
                    <a:pt x="206895" y="304800"/>
                  </a:lnTo>
                  <a:lnTo>
                    <a:pt x="196799" y="333933"/>
                  </a:lnTo>
                  <a:lnTo>
                    <a:pt x="196799" y="390220"/>
                  </a:lnTo>
                  <a:lnTo>
                    <a:pt x="196100" y="388632"/>
                  </a:lnTo>
                  <a:lnTo>
                    <a:pt x="196100" y="406527"/>
                  </a:lnTo>
                  <a:lnTo>
                    <a:pt x="195999" y="431800"/>
                  </a:lnTo>
                  <a:lnTo>
                    <a:pt x="191897" y="444500"/>
                  </a:lnTo>
                  <a:lnTo>
                    <a:pt x="191960" y="439851"/>
                  </a:lnTo>
                  <a:lnTo>
                    <a:pt x="192062" y="431800"/>
                  </a:lnTo>
                  <a:lnTo>
                    <a:pt x="187782" y="431800"/>
                  </a:lnTo>
                  <a:lnTo>
                    <a:pt x="191389" y="406527"/>
                  </a:lnTo>
                  <a:lnTo>
                    <a:pt x="196100" y="406527"/>
                  </a:lnTo>
                  <a:lnTo>
                    <a:pt x="196100" y="388632"/>
                  </a:lnTo>
                  <a:lnTo>
                    <a:pt x="192760" y="381000"/>
                  </a:lnTo>
                  <a:lnTo>
                    <a:pt x="189547" y="374624"/>
                  </a:lnTo>
                  <a:lnTo>
                    <a:pt x="189547" y="393700"/>
                  </a:lnTo>
                  <a:lnTo>
                    <a:pt x="187553" y="393700"/>
                  </a:lnTo>
                  <a:lnTo>
                    <a:pt x="187553" y="457200"/>
                  </a:lnTo>
                  <a:lnTo>
                    <a:pt x="175755" y="457200"/>
                  </a:lnTo>
                  <a:lnTo>
                    <a:pt x="176301" y="444500"/>
                  </a:lnTo>
                  <a:lnTo>
                    <a:pt x="180962" y="406527"/>
                  </a:lnTo>
                  <a:lnTo>
                    <a:pt x="185470" y="406527"/>
                  </a:lnTo>
                  <a:lnTo>
                    <a:pt x="179908" y="444500"/>
                  </a:lnTo>
                  <a:lnTo>
                    <a:pt x="187553" y="457200"/>
                  </a:lnTo>
                  <a:lnTo>
                    <a:pt x="187553" y="393700"/>
                  </a:lnTo>
                  <a:lnTo>
                    <a:pt x="178943" y="393700"/>
                  </a:lnTo>
                  <a:lnTo>
                    <a:pt x="177126" y="386334"/>
                  </a:lnTo>
                  <a:lnTo>
                    <a:pt x="177126" y="406527"/>
                  </a:lnTo>
                  <a:lnTo>
                    <a:pt x="174053" y="444500"/>
                  </a:lnTo>
                  <a:lnTo>
                    <a:pt x="171488" y="444500"/>
                  </a:lnTo>
                  <a:lnTo>
                    <a:pt x="171488" y="469900"/>
                  </a:lnTo>
                  <a:lnTo>
                    <a:pt x="170522" y="482600"/>
                  </a:lnTo>
                  <a:lnTo>
                    <a:pt x="168452" y="482600"/>
                  </a:lnTo>
                  <a:lnTo>
                    <a:pt x="171488" y="469900"/>
                  </a:lnTo>
                  <a:lnTo>
                    <a:pt x="171488" y="444500"/>
                  </a:lnTo>
                  <a:lnTo>
                    <a:pt x="170103" y="444500"/>
                  </a:lnTo>
                  <a:lnTo>
                    <a:pt x="170103" y="469900"/>
                  </a:lnTo>
                  <a:lnTo>
                    <a:pt x="165100" y="469900"/>
                  </a:lnTo>
                  <a:lnTo>
                    <a:pt x="164858" y="457200"/>
                  </a:lnTo>
                  <a:lnTo>
                    <a:pt x="168554" y="457200"/>
                  </a:lnTo>
                  <a:lnTo>
                    <a:pt x="170065" y="469557"/>
                  </a:lnTo>
                  <a:lnTo>
                    <a:pt x="170103" y="469900"/>
                  </a:lnTo>
                  <a:lnTo>
                    <a:pt x="170103" y="444500"/>
                  </a:lnTo>
                  <a:lnTo>
                    <a:pt x="167525" y="444500"/>
                  </a:lnTo>
                  <a:lnTo>
                    <a:pt x="172326" y="393700"/>
                  </a:lnTo>
                  <a:lnTo>
                    <a:pt x="174332" y="398983"/>
                  </a:lnTo>
                  <a:lnTo>
                    <a:pt x="177126" y="406527"/>
                  </a:lnTo>
                  <a:lnTo>
                    <a:pt x="177126" y="386334"/>
                  </a:lnTo>
                  <a:lnTo>
                    <a:pt x="172681" y="368300"/>
                  </a:lnTo>
                  <a:lnTo>
                    <a:pt x="176377" y="368300"/>
                  </a:lnTo>
                  <a:lnTo>
                    <a:pt x="189547" y="393700"/>
                  </a:lnTo>
                  <a:lnTo>
                    <a:pt x="189547" y="374624"/>
                  </a:lnTo>
                  <a:lnTo>
                    <a:pt x="186372" y="368300"/>
                  </a:lnTo>
                  <a:lnTo>
                    <a:pt x="179984" y="355600"/>
                  </a:lnTo>
                  <a:lnTo>
                    <a:pt x="183997" y="355600"/>
                  </a:lnTo>
                  <a:lnTo>
                    <a:pt x="193471" y="381000"/>
                  </a:lnTo>
                  <a:lnTo>
                    <a:pt x="196799" y="390220"/>
                  </a:lnTo>
                  <a:lnTo>
                    <a:pt x="196799" y="333933"/>
                  </a:lnTo>
                  <a:lnTo>
                    <a:pt x="193687" y="342900"/>
                  </a:lnTo>
                  <a:lnTo>
                    <a:pt x="184683" y="342900"/>
                  </a:lnTo>
                  <a:lnTo>
                    <a:pt x="184683" y="330200"/>
                  </a:lnTo>
                  <a:lnTo>
                    <a:pt x="166331" y="368300"/>
                  </a:lnTo>
                  <a:lnTo>
                    <a:pt x="169240" y="393700"/>
                  </a:lnTo>
                  <a:lnTo>
                    <a:pt x="162039" y="393700"/>
                  </a:lnTo>
                  <a:lnTo>
                    <a:pt x="160299" y="380530"/>
                  </a:lnTo>
                  <a:lnTo>
                    <a:pt x="160299" y="431800"/>
                  </a:lnTo>
                  <a:lnTo>
                    <a:pt x="157137" y="444500"/>
                  </a:lnTo>
                  <a:lnTo>
                    <a:pt x="151536" y="444500"/>
                  </a:lnTo>
                  <a:lnTo>
                    <a:pt x="150431" y="456590"/>
                  </a:lnTo>
                  <a:lnTo>
                    <a:pt x="150380" y="457200"/>
                  </a:lnTo>
                  <a:lnTo>
                    <a:pt x="132816" y="457200"/>
                  </a:lnTo>
                  <a:lnTo>
                    <a:pt x="132816" y="482600"/>
                  </a:lnTo>
                  <a:lnTo>
                    <a:pt x="131152" y="508000"/>
                  </a:lnTo>
                  <a:lnTo>
                    <a:pt x="129476" y="496176"/>
                  </a:lnTo>
                  <a:lnTo>
                    <a:pt x="129349" y="495300"/>
                  </a:lnTo>
                  <a:lnTo>
                    <a:pt x="129273" y="490512"/>
                  </a:lnTo>
                  <a:lnTo>
                    <a:pt x="129146" y="483171"/>
                  </a:lnTo>
                  <a:lnTo>
                    <a:pt x="129133" y="482600"/>
                  </a:lnTo>
                  <a:lnTo>
                    <a:pt x="132816" y="482600"/>
                  </a:lnTo>
                  <a:lnTo>
                    <a:pt x="132816" y="457200"/>
                  </a:lnTo>
                  <a:lnTo>
                    <a:pt x="86880" y="457200"/>
                  </a:lnTo>
                  <a:lnTo>
                    <a:pt x="78740" y="457200"/>
                  </a:lnTo>
                  <a:lnTo>
                    <a:pt x="79883" y="444500"/>
                  </a:lnTo>
                  <a:lnTo>
                    <a:pt x="86880" y="457200"/>
                  </a:lnTo>
                  <a:lnTo>
                    <a:pt x="151536" y="444500"/>
                  </a:lnTo>
                  <a:lnTo>
                    <a:pt x="81584" y="444500"/>
                  </a:lnTo>
                  <a:lnTo>
                    <a:pt x="77355" y="406527"/>
                  </a:lnTo>
                  <a:lnTo>
                    <a:pt x="75933" y="393700"/>
                  </a:lnTo>
                  <a:lnTo>
                    <a:pt x="76339" y="370890"/>
                  </a:lnTo>
                  <a:lnTo>
                    <a:pt x="76390" y="368300"/>
                  </a:lnTo>
                  <a:lnTo>
                    <a:pt x="71170" y="368300"/>
                  </a:lnTo>
                  <a:lnTo>
                    <a:pt x="80111" y="355600"/>
                  </a:lnTo>
                  <a:lnTo>
                    <a:pt x="91465" y="355600"/>
                  </a:lnTo>
                  <a:lnTo>
                    <a:pt x="84137" y="342900"/>
                  </a:lnTo>
                  <a:lnTo>
                    <a:pt x="141262" y="342900"/>
                  </a:lnTo>
                  <a:lnTo>
                    <a:pt x="91465" y="355600"/>
                  </a:lnTo>
                  <a:lnTo>
                    <a:pt x="153454" y="355600"/>
                  </a:lnTo>
                  <a:lnTo>
                    <a:pt x="88379" y="368300"/>
                  </a:lnTo>
                  <a:lnTo>
                    <a:pt x="153631" y="368300"/>
                  </a:lnTo>
                  <a:lnTo>
                    <a:pt x="160299" y="431800"/>
                  </a:lnTo>
                  <a:lnTo>
                    <a:pt x="160299" y="380530"/>
                  </a:lnTo>
                  <a:lnTo>
                    <a:pt x="158686" y="368300"/>
                  </a:lnTo>
                  <a:lnTo>
                    <a:pt x="158940" y="368300"/>
                  </a:lnTo>
                  <a:lnTo>
                    <a:pt x="165735" y="355600"/>
                  </a:lnTo>
                  <a:lnTo>
                    <a:pt x="172034" y="318770"/>
                  </a:lnTo>
                  <a:lnTo>
                    <a:pt x="161848" y="355600"/>
                  </a:lnTo>
                  <a:lnTo>
                    <a:pt x="157378" y="355600"/>
                  </a:lnTo>
                  <a:lnTo>
                    <a:pt x="156616" y="342900"/>
                  </a:lnTo>
                  <a:lnTo>
                    <a:pt x="149987" y="342900"/>
                  </a:lnTo>
                  <a:lnTo>
                    <a:pt x="147243" y="330200"/>
                  </a:lnTo>
                  <a:lnTo>
                    <a:pt x="134594" y="330200"/>
                  </a:lnTo>
                  <a:lnTo>
                    <a:pt x="129844" y="292658"/>
                  </a:lnTo>
                  <a:lnTo>
                    <a:pt x="129781" y="292100"/>
                  </a:lnTo>
                  <a:lnTo>
                    <a:pt x="143700" y="266700"/>
                  </a:lnTo>
                  <a:lnTo>
                    <a:pt x="155143" y="254000"/>
                  </a:lnTo>
                  <a:lnTo>
                    <a:pt x="160020" y="279400"/>
                  </a:lnTo>
                  <a:lnTo>
                    <a:pt x="178879" y="279400"/>
                  </a:lnTo>
                  <a:lnTo>
                    <a:pt x="190106" y="266700"/>
                  </a:lnTo>
                  <a:lnTo>
                    <a:pt x="201320" y="254000"/>
                  </a:lnTo>
                  <a:lnTo>
                    <a:pt x="198272" y="266700"/>
                  </a:lnTo>
                  <a:lnTo>
                    <a:pt x="178879" y="279400"/>
                  </a:lnTo>
                  <a:lnTo>
                    <a:pt x="196392" y="279400"/>
                  </a:lnTo>
                  <a:lnTo>
                    <a:pt x="186397" y="317500"/>
                  </a:lnTo>
                  <a:lnTo>
                    <a:pt x="202755" y="279400"/>
                  </a:lnTo>
                  <a:lnTo>
                    <a:pt x="208686" y="254482"/>
                  </a:lnTo>
                  <a:lnTo>
                    <a:pt x="208813" y="254000"/>
                  </a:lnTo>
                  <a:lnTo>
                    <a:pt x="211836" y="241300"/>
                  </a:lnTo>
                  <a:lnTo>
                    <a:pt x="242811" y="241300"/>
                  </a:lnTo>
                  <a:lnTo>
                    <a:pt x="242811" y="233870"/>
                  </a:lnTo>
                  <a:lnTo>
                    <a:pt x="188518" y="238988"/>
                  </a:lnTo>
                  <a:lnTo>
                    <a:pt x="188518" y="254000"/>
                  </a:lnTo>
                  <a:lnTo>
                    <a:pt x="187236" y="266700"/>
                  </a:lnTo>
                  <a:lnTo>
                    <a:pt x="174904" y="266700"/>
                  </a:lnTo>
                  <a:lnTo>
                    <a:pt x="182968" y="254000"/>
                  </a:lnTo>
                  <a:lnTo>
                    <a:pt x="188518" y="254000"/>
                  </a:lnTo>
                  <a:lnTo>
                    <a:pt x="188518" y="238988"/>
                  </a:lnTo>
                  <a:lnTo>
                    <a:pt x="163893" y="241300"/>
                  </a:lnTo>
                  <a:lnTo>
                    <a:pt x="145059" y="254000"/>
                  </a:lnTo>
                  <a:lnTo>
                    <a:pt x="119481" y="304800"/>
                  </a:lnTo>
                  <a:lnTo>
                    <a:pt x="118821" y="323176"/>
                  </a:lnTo>
                  <a:lnTo>
                    <a:pt x="118732" y="325437"/>
                  </a:lnTo>
                  <a:lnTo>
                    <a:pt x="118656" y="327647"/>
                  </a:lnTo>
                  <a:lnTo>
                    <a:pt x="118567" y="330200"/>
                  </a:lnTo>
                  <a:lnTo>
                    <a:pt x="99580" y="330200"/>
                  </a:lnTo>
                  <a:lnTo>
                    <a:pt x="97282" y="292658"/>
                  </a:lnTo>
                  <a:lnTo>
                    <a:pt x="97243" y="292100"/>
                  </a:lnTo>
                  <a:lnTo>
                    <a:pt x="103898" y="254482"/>
                  </a:lnTo>
                  <a:lnTo>
                    <a:pt x="103987" y="254000"/>
                  </a:lnTo>
                  <a:lnTo>
                    <a:pt x="128422" y="228600"/>
                  </a:lnTo>
                  <a:lnTo>
                    <a:pt x="118922" y="228600"/>
                  </a:lnTo>
                  <a:lnTo>
                    <a:pt x="145935" y="165100"/>
                  </a:lnTo>
                  <a:lnTo>
                    <a:pt x="96405" y="254000"/>
                  </a:lnTo>
                  <a:lnTo>
                    <a:pt x="91554" y="330200"/>
                  </a:lnTo>
                  <a:lnTo>
                    <a:pt x="77228" y="342900"/>
                  </a:lnTo>
                  <a:lnTo>
                    <a:pt x="72885" y="355600"/>
                  </a:lnTo>
                  <a:lnTo>
                    <a:pt x="71018" y="319265"/>
                  </a:lnTo>
                  <a:lnTo>
                    <a:pt x="71018" y="406412"/>
                  </a:lnTo>
                  <a:lnTo>
                    <a:pt x="52920" y="368300"/>
                  </a:lnTo>
                  <a:lnTo>
                    <a:pt x="68211" y="368300"/>
                  </a:lnTo>
                  <a:lnTo>
                    <a:pt x="71018" y="406412"/>
                  </a:lnTo>
                  <a:lnTo>
                    <a:pt x="71018" y="319265"/>
                  </a:lnTo>
                  <a:lnTo>
                    <a:pt x="70993" y="318770"/>
                  </a:lnTo>
                  <a:lnTo>
                    <a:pt x="70929" y="317500"/>
                  </a:lnTo>
                  <a:lnTo>
                    <a:pt x="48094" y="330200"/>
                  </a:lnTo>
                  <a:lnTo>
                    <a:pt x="67767" y="330200"/>
                  </a:lnTo>
                  <a:lnTo>
                    <a:pt x="64122" y="355600"/>
                  </a:lnTo>
                  <a:lnTo>
                    <a:pt x="46913" y="368300"/>
                  </a:lnTo>
                  <a:lnTo>
                    <a:pt x="73012" y="419100"/>
                  </a:lnTo>
                  <a:lnTo>
                    <a:pt x="75196" y="444500"/>
                  </a:lnTo>
                  <a:lnTo>
                    <a:pt x="70345" y="457200"/>
                  </a:lnTo>
                  <a:lnTo>
                    <a:pt x="70967" y="457200"/>
                  </a:lnTo>
                  <a:lnTo>
                    <a:pt x="93306" y="482600"/>
                  </a:lnTo>
                  <a:lnTo>
                    <a:pt x="83108" y="482600"/>
                  </a:lnTo>
                  <a:lnTo>
                    <a:pt x="84823" y="508000"/>
                  </a:lnTo>
                  <a:lnTo>
                    <a:pt x="76377" y="508000"/>
                  </a:lnTo>
                  <a:lnTo>
                    <a:pt x="89662" y="520700"/>
                  </a:lnTo>
                  <a:lnTo>
                    <a:pt x="75057" y="558800"/>
                  </a:lnTo>
                  <a:lnTo>
                    <a:pt x="77533" y="558800"/>
                  </a:lnTo>
                  <a:lnTo>
                    <a:pt x="77978" y="571500"/>
                  </a:lnTo>
                  <a:lnTo>
                    <a:pt x="84620" y="584200"/>
                  </a:lnTo>
                  <a:lnTo>
                    <a:pt x="75641" y="593064"/>
                  </a:lnTo>
                  <a:lnTo>
                    <a:pt x="75641" y="660400"/>
                  </a:lnTo>
                  <a:lnTo>
                    <a:pt x="53505" y="660400"/>
                  </a:lnTo>
                  <a:lnTo>
                    <a:pt x="73863" y="647725"/>
                  </a:lnTo>
                  <a:lnTo>
                    <a:pt x="75514" y="659485"/>
                  </a:lnTo>
                  <a:lnTo>
                    <a:pt x="75641" y="660400"/>
                  </a:lnTo>
                  <a:lnTo>
                    <a:pt x="75641" y="593064"/>
                  </a:lnTo>
                  <a:lnTo>
                    <a:pt x="71755" y="596900"/>
                  </a:lnTo>
                  <a:lnTo>
                    <a:pt x="73939" y="609600"/>
                  </a:lnTo>
                  <a:lnTo>
                    <a:pt x="40106" y="596900"/>
                  </a:lnTo>
                  <a:lnTo>
                    <a:pt x="36271" y="596900"/>
                  </a:lnTo>
                  <a:lnTo>
                    <a:pt x="45847" y="584200"/>
                  </a:lnTo>
                  <a:lnTo>
                    <a:pt x="52857" y="584200"/>
                  </a:lnTo>
                  <a:lnTo>
                    <a:pt x="38112" y="571500"/>
                  </a:lnTo>
                  <a:lnTo>
                    <a:pt x="60871" y="546100"/>
                  </a:lnTo>
                  <a:lnTo>
                    <a:pt x="53340" y="546100"/>
                  </a:lnTo>
                  <a:lnTo>
                    <a:pt x="55981" y="533400"/>
                  </a:lnTo>
                  <a:lnTo>
                    <a:pt x="43586" y="533400"/>
                  </a:lnTo>
                  <a:lnTo>
                    <a:pt x="53060" y="546100"/>
                  </a:lnTo>
                  <a:lnTo>
                    <a:pt x="30975" y="571500"/>
                  </a:lnTo>
                  <a:lnTo>
                    <a:pt x="44564" y="584200"/>
                  </a:lnTo>
                  <a:lnTo>
                    <a:pt x="29819" y="596900"/>
                  </a:lnTo>
                  <a:lnTo>
                    <a:pt x="29527" y="596900"/>
                  </a:lnTo>
                  <a:lnTo>
                    <a:pt x="42811" y="620483"/>
                  </a:lnTo>
                  <a:lnTo>
                    <a:pt x="58394" y="609625"/>
                  </a:lnTo>
                  <a:lnTo>
                    <a:pt x="71094" y="609625"/>
                  </a:lnTo>
                  <a:lnTo>
                    <a:pt x="74599" y="622300"/>
                  </a:lnTo>
                  <a:lnTo>
                    <a:pt x="70561" y="624179"/>
                  </a:lnTo>
                  <a:lnTo>
                    <a:pt x="70561" y="647725"/>
                  </a:lnTo>
                  <a:lnTo>
                    <a:pt x="39700" y="647725"/>
                  </a:lnTo>
                  <a:lnTo>
                    <a:pt x="68072" y="636231"/>
                  </a:lnTo>
                  <a:lnTo>
                    <a:pt x="70561" y="647725"/>
                  </a:lnTo>
                  <a:lnTo>
                    <a:pt x="70561" y="624179"/>
                  </a:lnTo>
                  <a:lnTo>
                    <a:pt x="47218" y="635000"/>
                  </a:lnTo>
                  <a:lnTo>
                    <a:pt x="46329" y="635000"/>
                  </a:lnTo>
                  <a:lnTo>
                    <a:pt x="34975" y="646137"/>
                  </a:lnTo>
                  <a:lnTo>
                    <a:pt x="33388" y="647725"/>
                  </a:lnTo>
                  <a:lnTo>
                    <a:pt x="34556" y="659485"/>
                  </a:lnTo>
                  <a:lnTo>
                    <a:pt x="34658" y="660400"/>
                  </a:lnTo>
                  <a:lnTo>
                    <a:pt x="48221" y="660400"/>
                  </a:lnTo>
                  <a:lnTo>
                    <a:pt x="44208" y="673100"/>
                  </a:lnTo>
                  <a:lnTo>
                    <a:pt x="46799" y="685800"/>
                  </a:lnTo>
                  <a:lnTo>
                    <a:pt x="40690" y="685800"/>
                  </a:lnTo>
                  <a:lnTo>
                    <a:pt x="31610" y="698169"/>
                  </a:lnTo>
                  <a:lnTo>
                    <a:pt x="31254" y="698614"/>
                  </a:lnTo>
                  <a:lnTo>
                    <a:pt x="17487" y="711200"/>
                  </a:lnTo>
                  <a:lnTo>
                    <a:pt x="16916" y="711200"/>
                  </a:lnTo>
                  <a:lnTo>
                    <a:pt x="30556" y="722972"/>
                  </a:lnTo>
                  <a:lnTo>
                    <a:pt x="31623" y="723925"/>
                  </a:lnTo>
                  <a:lnTo>
                    <a:pt x="30314" y="735177"/>
                  </a:lnTo>
                  <a:lnTo>
                    <a:pt x="30226" y="735990"/>
                  </a:lnTo>
                  <a:lnTo>
                    <a:pt x="30149" y="736600"/>
                  </a:lnTo>
                  <a:lnTo>
                    <a:pt x="32816" y="736600"/>
                  </a:lnTo>
                  <a:lnTo>
                    <a:pt x="35674" y="723925"/>
                  </a:lnTo>
                  <a:lnTo>
                    <a:pt x="35102" y="722972"/>
                  </a:lnTo>
                  <a:lnTo>
                    <a:pt x="27686" y="711200"/>
                  </a:lnTo>
                  <a:lnTo>
                    <a:pt x="41478" y="698614"/>
                  </a:lnTo>
                  <a:lnTo>
                    <a:pt x="41668" y="698614"/>
                  </a:lnTo>
                  <a:lnTo>
                    <a:pt x="49784" y="711200"/>
                  </a:lnTo>
                  <a:lnTo>
                    <a:pt x="61633" y="711200"/>
                  </a:lnTo>
                  <a:lnTo>
                    <a:pt x="67640" y="698614"/>
                  </a:lnTo>
                  <a:lnTo>
                    <a:pt x="57492" y="698614"/>
                  </a:lnTo>
                  <a:lnTo>
                    <a:pt x="50634" y="685800"/>
                  </a:lnTo>
                  <a:lnTo>
                    <a:pt x="53987" y="673430"/>
                  </a:lnTo>
                  <a:lnTo>
                    <a:pt x="54089" y="673100"/>
                  </a:lnTo>
                  <a:lnTo>
                    <a:pt x="78930" y="660400"/>
                  </a:lnTo>
                  <a:lnTo>
                    <a:pt x="82067" y="673100"/>
                  </a:lnTo>
                  <a:lnTo>
                    <a:pt x="63995" y="673100"/>
                  </a:lnTo>
                  <a:lnTo>
                    <a:pt x="66408" y="685800"/>
                  </a:lnTo>
                  <a:lnTo>
                    <a:pt x="69100" y="685800"/>
                  </a:lnTo>
                  <a:lnTo>
                    <a:pt x="67856" y="698169"/>
                  </a:lnTo>
                  <a:lnTo>
                    <a:pt x="74015" y="685800"/>
                  </a:lnTo>
                  <a:lnTo>
                    <a:pt x="73329" y="685800"/>
                  </a:lnTo>
                  <a:lnTo>
                    <a:pt x="99199" y="673100"/>
                  </a:lnTo>
                  <a:lnTo>
                    <a:pt x="108280" y="685800"/>
                  </a:lnTo>
                  <a:lnTo>
                    <a:pt x="114820" y="685800"/>
                  </a:lnTo>
                  <a:lnTo>
                    <a:pt x="106832" y="660400"/>
                  </a:lnTo>
                  <a:lnTo>
                    <a:pt x="89014" y="660400"/>
                  </a:lnTo>
                  <a:lnTo>
                    <a:pt x="85432" y="648157"/>
                  </a:lnTo>
                  <a:lnTo>
                    <a:pt x="85305" y="647725"/>
                  </a:lnTo>
                  <a:lnTo>
                    <a:pt x="84302" y="609625"/>
                  </a:lnTo>
                  <a:lnTo>
                    <a:pt x="89750" y="596900"/>
                  </a:lnTo>
                  <a:lnTo>
                    <a:pt x="90246" y="571500"/>
                  </a:lnTo>
                  <a:lnTo>
                    <a:pt x="85801" y="571500"/>
                  </a:lnTo>
                  <a:lnTo>
                    <a:pt x="93052" y="558800"/>
                  </a:lnTo>
                  <a:lnTo>
                    <a:pt x="103263" y="546100"/>
                  </a:lnTo>
                  <a:lnTo>
                    <a:pt x="121526" y="596900"/>
                  </a:lnTo>
                  <a:lnTo>
                    <a:pt x="107518" y="622300"/>
                  </a:lnTo>
                  <a:lnTo>
                    <a:pt x="130060" y="635000"/>
                  </a:lnTo>
                  <a:lnTo>
                    <a:pt x="117500" y="660400"/>
                  </a:lnTo>
                  <a:lnTo>
                    <a:pt x="120497" y="673100"/>
                  </a:lnTo>
                  <a:lnTo>
                    <a:pt x="131699" y="673100"/>
                  </a:lnTo>
                  <a:lnTo>
                    <a:pt x="114820" y="685800"/>
                  </a:lnTo>
                  <a:lnTo>
                    <a:pt x="128854" y="685800"/>
                  </a:lnTo>
                  <a:lnTo>
                    <a:pt x="138099" y="673100"/>
                  </a:lnTo>
                  <a:lnTo>
                    <a:pt x="158330" y="673100"/>
                  </a:lnTo>
                  <a:lnTo>
                    <a:pt x="160642" y="698169"/>
                  </a:lnTo>
                  <a:lnTo>
                    <a:pt x="160680" y="698614"/>
                  </a:lnTo>
                  <a:lnTo>
                    <a:pt x="180492" y="698614"/>
                  </a:lnTo>
                  <a:lnTo>
                    <a:pt x="201777" y="685800"/>
                  </a:lnTo>
                  <a:lnTo>
                    <a:pt x="212229" y="711200"/>
                  </a:lnTo>
                  <a:lnTo>
                    <a:pt x="151307" y="736600"/>
                  </a:lnTo>
                  <a:lnTo>
                    <a:pt x="140639" y="736600"/>
                  </a:lnTo>
                  <a:lnTo>
                    <a:pt x="140639" y="749300"/>
                  </a:lnTo>
                  <a:lnTo>
                    <a:pt x="113220" y="787400"/>
                  </a:lnTo>
                  <a:lnTo>
                    <a:pt x="107899" y="776338"/>
                  </a:lnTo>
                  <a:lnTo>
                    <a:pt x="107899" y="800100"/>
                  </a:lnTo>
                  <a:lnTo>
                    <a:pt x="100330" y="787400"/>
                  </a:lnTo>
                  <a:lnTo>
                    <a:pt x="102095" y="787400"/>
                  </a:lnTo>
                  <a:lnTo>
                    <a:pt x="107899" y="800100"/>
                  </a:lnTo>
                  <a:lnTo>
                    <a:pt x="107899" y="776338"/>
                  </a:lnTo>
                  <a:lnTo>
                    <a:pt x="107111" y="774700"/>
                  </a:lnTo>
                  <a:lnTo>
                    <a:pt x="115277" y="762000"/>
                  </a:lnTo>
                  <a:lnTo>
                    <a:pt x="140639" y="749300"/>
                  </a:lnTo>
                  <a:lnTo>
                    <a:pt x="140639" y="736600"/>
                  </a:lnTo>
                  <a:lnTo>
                    <a:pt x="113652" y="736600"/>
                  </a:lnTo>
                  <a:lnTo>
                    <a:pt x="111467" y="739228"/>
                  </a:lnTo>
                  <a:lnTo>
                    <a:pt x="111467" y="749300"/>
                  </a:lnTo>
                  <a:lnTo>
                    <a:pt x="101650" y="774700"/>
                  </a:lnTo>
                  <a:lnTo>
                    <a:pt x="106184" y="749300"/>
                  </a:lnTo>
                  <a:lnTo>
                    <a:pt x="111467" y="749300"/>
                  </a:lnTo>
                  <a:lnTo>
                    <a:pt x="111467" y="739228"/>
                  </a:lnTo>
                  <a:lnTo>
                    <a:pt x="103073" y="749300"/>
                  </a:lnTo>
                  <a:lnTo>
                    <a:pt x="96799" y="762000"/>
                  </a:lnTo>
                  <a:lnTo>
                    <a:pt x="95440" y="785126"/>
                  </a:lnTo>
                  <a:lnTo>
                    <a:pt x="95427" y="785317"/>
                  </a:lnTo>
                  <a:lnTo>
                    <a:pt x="95313" y="787400"/>
                  </a:lnTo>
                  <a:lnTo>
                    <a:pt x="113144" y="812800"/>
                  </a:lnTo>
                  <a:lnTo>
                    <a:pt x="142900" y="812800"/>
                  </a:lnTo>
                  <a:lnTo>
                    <a:pt x="150837" y="800100"/>
                  </a:lnTo>
                  <a:lnTo>
                    <a:pt x="158775" y="787400"/>
                  </a:lnTo>
                  <a:lnTo>
                    <a:pt x="162814" y="787400"/>
                  </a:lnTo>
                  <a:lnTo>
                    <a:pt x="161061" y="774700"/>
                  </a:lnTo>
                  <a:lnTo>
                    <a:pt x="157480" y="766991"/>
                  </a:lnTo>
                  <a:lnTo>
                    <a:pt x="157480" y="774700"/>
                  </a:lnTo>
                  <a:lnTo>
                    <a:pt x="154609" y="787400"/>
                  </a:lnTo>
                  <a:lnTo>
                    <a:pt x="138785" y="800100"/>
                  </a:lnTo>
                  <a:lnTo>
                    <a:pt x="124053" y="800100"/>
                  </a:lnTo>
                  <a:lnTo>
                    <a:pt x="129108" y="787400"/>
                  </a:lnTo>
                  <a:lnTo>
                    <a:pt x="150139" y="762000"/>
                  </a:lnTo>
                  <a:lnTo>
                    <a:pt x="157480" y="774700"/>
                  </a:lnTo>
                  <a:lnTo>
                    <a:pt x="157480" y="766991"/>
                  </a:lnTo>
                  <a:lnTo>
                    <a:pt x="155168" y="762000"/>
                  </a:lnTo>
                  <a:lnTo>
                    <a:pt x="145948" y="749300"/>
                  </a:lnTo>
                  <a:lnTo>
                    <a:pt x="153758" y="749300"/>
                  </a:lnTo>
                  <a:lnTo>
                    <a:pt x="169659" y="774700"/>
                  </a:lnTo>
                  <a:lnTo>
                    <a:pt x="169037" y="785126"/>
                  </a:lnTo>
                  <a:lnTo>
                    <a:pt x="169024" y="785317"/>
                  </a:lnTo>
                  <a:lnTo>
                    <a:pt x="168897" y="787400"/>
                  </a:lnTo>
                  <a:lnTo>
                    <a:pt x="160426" y="800100"/>
                  </a:lnTo>
                  <a:lnTo>
                    <a:pt x="142900" y="812800"/>
                  </a:lnTo>
                  <a:lnTo>
                    <a:pt x="145313" y="812800"/>
                  </a:lnTo>
                  <a:lnTo>
                    <a:pt x="149771" y="825500"/>
                  </a:lnTo>
                  <a:lnTo>
                    <a:pt x="150622" y="850900"/>
                  </a:lnTo>
                  <a:lnTo>
                    <a:pt x="154266" y="850900"/>
                  </a:lnTo>
                  <a:lnTo>
                    <a:pt x="152425" y="838962"/>
                  </a:lnTo>
                  <a:lnTo>
                    <a:pt x="152311" y="838212"/>
                  </a:lnTo>
                  <a:lnTo>
                    <a:pt x="165989" y="838212"/>
                  </a:lnTo>
                  <a:lnTo>
                    <a:pt x="154266" y="850900"/>
                  </a:lnTo>
                  <a:lnTo>
                    <a:pt x="170091" y="850900"/>
                  </a:lnTo>
                  <a:lnTo>
                    <a:pt x="179781" y="863600"/>
                  </a:lnTo>
                  <a:lnTo>
                    <a:pt x="161975" y="863600"/>
                  </a:lnTo>
                  <a:lnTo>
                    <a:pt x="151612" y="876300"/>
                  </a:lnTo>
                  <a:lnTo>
                    <a:pt x="155600" y="889050"/>
                  </a:lnTo>
                  <a:lnTo>
                    <a:pt x="149402" y="889050"/>
                  </a:lnTo>
                  <a:lnTo>
                    <a:pt x="149402" y="939800"/>
                  </a:lnTo>
                  <a:lnTo>
                    <a:pt x="144754" y="939800"/>
                  </a:lnTo>
                  <a:lnTo>
                    <a:pt x="141744" y="927100"/>
                  </a:lnTo>
                  <a:lnTo>
                    <a:pt x="145072" y="914400"/>
                  </a:lnTo>
                  <a:lnTo>
                    <a:pt x="149402" y="939800"/>
                  </a:lnTo>
                  <a:lnTo>
                    <a:pt x="149402" y="889050"/>
                  </a:lnTo>
                  <a:lnTo>
                    <a:pt x="131787" y="889050"/>
                  </a:lnTo>
                  <a:lnTo>
                    <a:pt x="128536" y="883983"/>
                  </a:lnTo>
                  <a:lnTo>
                    <a:pt x="128536" y="901700"/>
                  </a:lnTo>
                  <a:lnTo>
                    <a:pt x="128435" y="911809"/>
                  </a:lnTo>
                  <a:lnTo>
                    <a:pt x="128409" y="914400"/>
                  </a:lnTo>
                  <a:lnTo>
                    <a:pt x="121615" y="901700"/>
                  </a:lnTo>
                  <a:lnTo>
                    <a:pt x="121513" y="901522"/>
                  </a:lnTo>
                  <a:lnTo>
                    <a:pt x="121513" y="927100"/>
                  </a:lnTo>
                  <a:lnTo>
                    <a:pt x="120027" y="927100"/>
                  </a:lnTo>
                  <a:lnTo>
                    <a:pt x="120027" y="939800"/>
                  </a:lnTo>
                  <a:lnTo>
                    <a:pt x="109359" y="977900"/>
                  </a:lnTo>
                  <a:lnTo>
                    <a:pt x="104127" y="977900"/>
                  </a:lnTo>
                  <a:lnTo>
                    <a:pt x="106603" y="952500"/>
                  </a:lnTo>
                  <a:lnTo>
                    <a:pt x="114884" y="939800"/>
                  </a:lnTo>
                  <a:lnTo>
                    <a:pt x="120027" y="939800"/>
                  </a:lnTo>
                  <a:lnTo>
                    <a:pt x="120027" y="927100"/>
                  </a:lnTo>
                  <a:lnTo>
                    <a:pt x="119176" y="927100"/>
                  </a:lnTo>
                  <a:lnTo>
                    <a:pt x="106692" y="901700"/>
                  </a:lnTo>
                  <a:lnTo>
                    <a:pt x="110642" y="901700"/>
                  </a:lnTo>
                  <a:lnTo>
                    <a:pt x="121513" y="927100"/>
                  </a:lnTo>
                  <a:lnTo>
                    <a:pt x="121513" y="901522"/>
                  </a:lnTo>
                  <a:lnTo>
                    <a:pt x="114846" y="889050"/>
                  </a:lnTo>
                  <a:lnTo>
                    <a:pt x="116801" y="889050"/>
                  </a:lnTo>
                  <a:lnTo>
                    <a:pt x="128536" y="901700"/>
                  </a:lnTo>
                  <a:lnTo>
                    <a:pt x="128536" y="883983"/>
                  </a:lnTo>
                  <a:lnTo>
                    <a:pt x="123621" y="876300"/>
                  </a:lnTo>
                  <a:lnTo>
                    <a:pt x="102565" y="876300"/>
                  </a:lnTo>
                  <a:lnTo>
                    <a:pt x="94056" y="889050"/>
                  </a:lnTo>
                  <a:lnTo>
                    <a:pt x="73825" y="889050"/>
                  </a:lnTo>
                  <a:lnTo>
                    <a:pt x="74561" y="863600"/>
                  </a:lnTo>
                  <a:lnTo>
                    <a:pt x="66281" y="850900"/>
                  </a:lnTo>
                  <a:lnTo>
                    <a:pt x="50990" y="850900"/>
                  </a:lnTo>
                  <a:lnTo>
                    <a:pt x="39255" y="863600"/>
                  </a:lnTo>
                  <a:lnTo>
                    <a:pt x="35306" y="863600"/>
                  </a:lnTo>
                  <a:lnTo>
                    <a:pt x="23050" y="850900"/>
                  </a:lnTo>
                  <a:lnTo>
                    <a:pt x="39763" y="825500"/>
                  </a:lnTo>
                  <a:lnTo>
                    <a:pt x="30518" y="812800"/>
                  </a:lnTo>
                  <a:lnTo>
                    <a:pt x="7289" y="812800"/>
                  </a:lnTo>
                  <a:lnTo>
                    <a:pt x="8331" y="800100"/>
                  </a:lnTo>
                  <a:lnTo>
                    <a:pt x="29781" y="787400"/>
                  </a:lnTo>
                  <a:lnTo>
                    <a:pt x="27927" y="762000"/>
                  </a:lnTo>
                  <a:lnTo>
                    <a:pt x="5549" y="762000"/>
                  </a:lnTo>
                  <a:lnTo>
                    <a:pt x="8178" y="736600"/>
                  </a:lnTo>
                  <a:lnTo>
                    <a:pt x="4267" y="736600"/>
                  </a:lnTo>
                  <a:lnTo>
                    <a:pt x="12" y="774700"/>
                  </a:lnTo>
                  <a:lnTo>
                    <a:pt x="24942" y="774700"/>
                  </a:lnTo>
                  <a:lnTo>
                    <a:pt x="24904" y="777405"/>
                  </a:lnTo>
                  <a:lnTo>
                    <a:pt x="24803" y="785126"/>
                  </a:lnTo>
                  <a:lnTo>
                    <a:pt x="24777" y="787400"/>
                  </a:lnTo>
                  <a:lnTo>
                    <a:pt x="0" y="787400"/>
                  </a:lnTo>
                  <a:lnTo>
                    <a:pt x="7886" y="825500"/>
                  </a:lnTo>
                  <a:lnTo>
                    <a:pt x="33261" y="825500"/>
                  </a:lnTo>
                  <a:lnTo>
                    <a:pt x="28054" y="838009"/>
                  </a:lnTo>
                  <a:lnTo>
                    <a:pt x="27965" y="838212"/>
                  </a:lnTo>
                  <a:lnTo>
                    <a:pt x="12052" y="850900"/>
                  </a:lnTo>
                  <a:lnTo>
                    <a:pt x="25781" y="876300"/>
                  </a:lnTo>
                  <a:lnTo>
                    <a:pt x="42164" y="876300"/>
                  </a:lnTo>
                  <a:lnTo>
                    <a:pt x="52920" y="863600"/>
                  </a:lnTo>
                  <a:lnTo>
                    <a:pt x="63804" y="863600"/>
                  </a:lnTo>
                  <a:lnTo>
                    <a:pt x="69342" y="876300"/>
                  </a:lnTo>
                  <a:lnTo>
                    <a:pt x="65265" y="888288"/>
                  </a:lnTo>
                  <a:lnTo>
                    <a:pt x="65062" y="889050"/>
                  </a:lnTo>
                  <a:lnTo>
                    <a:pt x="73964" y="901700"/>
                  </a:lnTo>
                  <a:lnTo>
                    <a:pt x="79921" y="939800"/>
                  </a:lnTo>
                  <a:lnTo>
                    <a:pt x="89242" y="939800"/>
                  </a:lnTo>
                  <a:lnTo>
                    <a:pt x="82702" y="901700"/>
                  </a:lnTo>
                  <a:lnTo>
                    <a:pt x="90614" y="901700"/>
                  </a:lnTo>
                  <a:lnTo>
                    <a:pt x="114960" y="927100"/>
                  </a:lnTo>
                  <a:lnTo>
                    <a:pt x="98285" y="965200"/>
                  </a:lnTo>
                  <a:lnTo>
                    <a:pt x="95707" y="977900"/>
                  </a:lnTo>
                  <a:lnTo>
                    <a:pt x="110197" y="1003300"/>
                  </a:lnTo>
                  <a:lnTo>
                    <a:pt x="120916" y="1003300"/>
                  </a:lnTo>
                  <a:lnTo>
                    <a:pt x="130327" y="978547"/>
                  </a:lnTo>
                  <a:lnTo>
                    <a:pt x="130009" y="977900"/>
                  </a:lnTo>
                  <a:lnTo>
                    <a:pt x="138823" y="939800"/>
                  </a:lnTo>
                  <a:lnTo>
                    <a:pt x="151193" y="965200"/>
                  </a:lnTo>
                  <a:lnTo>
                    <a:pt x="159016" y="990600"/>
                  </a:lnTo>
                  <a:lnTo>
                    <a:pt x="153708" y="990600"/>
                  </a:lnTo>
                  <a:lnTo>
                    <a:pt x="139496" y="966152"/>
                  </a:lnTo>
                  <a:lnTo>
                    <a:pt x="144792" y="977900"/>
                  </a:lnTo>
                  <a:lnTo>
                    <a:pt x="168186" y="1028700"/>
                  </a:lnTo>
                  <a:lnTo>
                    <a:pt x="155702" y="1028700"/>
                  </a:lnTo>
                  <a:lnTo>
                    <a:pt x="177609" y="1054100"/>
                  </a:lnTo>
                  <a:lnTo>
                    <a:pt x="193903" y="1079525"/>
                  </a:lnTo>
                  <a:lnTo>
                    <a:pt x="175641" y="1130300"/>
                  </a:lnTo>
                  <a:lnTo>
                    <a:pt x="197840" y="1130300"/>
                  </a:lnTo>
                  <a:lnTo>
                    <a:pt x="186309" y="1117600"/>
                  </a:lnTo>
                  <a:lnTo>
                    <a:pt x="190169" y="1104900"/>
                  </a:lnTo>
                  <a:lnTo>
                    <a:pt x="193929" y="1104900"/>
                  </a:lnTo>
                  <a:lnTo>
                    <a:pt x="213499" y="1128903"/>
                  </a:lnTo>
                  <a:lnTo>
                    <a:pt x="201460" y="1104900"/>
                  </a:lnTo>
                  <a:lnTo>
                    <a:pt x="195084" y="1092200"/>
                  </a:lnTo>
                  <a:lnTo>
                    <a:pt x="199707" y="1092200"/>
                  </a:lnTo>
                  <a:lnTo>
                    <a:pt x="225386" y="1117600"/>
                  </a:lnTo>
                  <a:lnTo>
                    <a:pt x="226910" y="1117600"/>
                  </a:lnTo>
                  <a:lnTo>
                    <a:pt x="212102" y="1092200"/>
                  </a:lnTo>
                  <a:lnTo>
                    <a:pt x="197307" y="1066800"/>
                  </a:lnTo>
                  <a:lnTo>
                    <a:pt x="193776" y="1066800"/>
                  </a:lnTo>
                  <a:lnTo>
                    <a:pt x="179057" y="1028700"/>
                  </a:lnTo>
                  <a:lnTo>
                    <a:pt x="189001" y="1041400"/>
                  </a:lnTo>
                  <a:lnTo>
                    <a:pt x="195529" y="1054100"/>
                  </a:lnTo>
                  <a:lnTo>
                    <a:pt x="216573" y="1066800"/>
                  </a:lnTo>
                  <a:lnTo>
                    <a:pt x="219697" y="1079525"/>
                  </a:lnTo>
                  <a:lnTo>
                    <a:pt x="219011" y="1079525"/>
                  </a:lnTo>
                  <a:lnTo>
                    <a:pt x="239991" y="1104900"/>
                  </a:lnTo>
                  <a:lnTo>
                    <a:pt x="240487" y="1117600"/>
                  </a:lnTo>
                  <a:lnTo>
                    <a:pt x="235318" y="1117600"/>
                  </a:lnTo>
                  <a:lnTo>
                    <a:pt x="218998" y="1079525"/>
                  </a:lnTo>
                  <a:lnTo>
                    <a:pt x="214147" y="1079525"/>
                  </a:lnTo>
                  <a:lnTo>
                    <a:pt x="203555" y="1066800"/>
                  </a:lnTo>
                  <a:lnTo>
                    <a:pt x="203060" y="1066800"/>
                  </a:lnTo>
                  <a:lnTo>
                    <a:pt x="234442" y="1117600"/>
                  </a:lnTo>
                  <a:lnTo>
                    <a:pt x="206235" y="1150696"/>
                  </a:lnTo>
                  <a:lnTo>
                    <a:pt x="235254" y="1130300"/>
                  </a:lnTo>
                  <a:lnTo>
                    <a:pt x="250913" y="1130300"/>
                  </a:lnTo>
                  <a:lnTo>
                    <a:pt x="262343" y="1143000"/>
                  </a:lnTo>
                  <a:lnTo>
                    <a:pt x="260743" y="1155700"/>
                  </a:lnTo>
                  <a:lnTo>
                    <a:pt x="239141" y="1206500"/>
                  </a:lnTo>
                  <a:lnTo>
                    <a:pt x="231787" y="1206500"/>
                  </a:lnTo>
                  <a:lnTo>
                    <a:pt x="226529" y="1193863"/>
                  </a:lnTo>
                  <a:lnTo>
                    <a:pt x="231482" y="1181100"/>
                  </a:lnTo>
                  <a:lnTo>
                    <a:pt x="241465" y="1155700"/>
                  </a:lnTo>
                  <a:lnTo>
                    <a:pt x="234315" y="1147660"/>
                  </a:lnTo>
                  <a:lnTo>
                    <a:pt x="234315" y="1155700"/>
                  </a:lnTo>
                  <a:lnTo>
                    <a:pt x="219506" y="1193863"/>
                  </a:lnTo>
                  <a:lnTo>
                    <a:pt x="215468" y="1206500"/>
                  </a:lnTo>
                  <a:lnTo>
                    <a:pt x="198323" y="1193863"/>
                  </a:lnTo>
                  <a:lnTo>
                    <a:pt x="198170" y="1193863"/>
                  </a:lnTo>
                  <a:lnTo>
                    <a:pt x="220967" y="1168514"/>
                  </a:lnTo>
                  <a:lnTo>
                    <a:pt x="234315" y="1155700"/>
                  </a:lnTo>
                  <a:lnTo>
                    <a:pt x="234315" y="1147660"/>
                  </a:lnTo>
                  <a:lnTo>
                    <a:pt x="230174" y="1143000"/>
                  </a:lnTo>
                  <a:lnTo>
                    <a:pt x="205092" y="1155700"/>
                  </a:lnTo>
                  <a:lnTo>
                    <a:pt x="180530" y="1206500"/>
                  </a:lnTo>
                  <a:lnTo>
                    <a:pt x="199796" y="1206500"/>
                  </a:lnTo>
                  <a:lnTo>
                    <a:pt x="254457" y="1219200"/>
                  </a:lnTo>
                  <a:lnTo>
                    <a:pt x="249047" y="1231900"/>
                  </a:lnTo>
                  <a:lnTo>
                    <a:pt x="175602" y="1219200"/>
                  </a:lnTo>
                  <a:lnTo>
                    <a:pt x="147713" y="1219200"/>
                  </a:lnTo>
                  <a:lnTo>
                    <a:pt x="147713" y="1231900"/>
                  </a:lnTo>
                  <a:lnTo>
                    <a:pt x="119037" y="1270012"/>
                  </a:lnTo>
                  <a:lnTo>
                    <a:pt x="76377" y="1270012"/>
                  </a:lnTo>
                  <a:lnTo>
                    <a:pt x="93040" y="1206500"/>
                  </a:lnTo>
                  <a:lnTo>
                    <a:pt x="100533" y="1206500"/>
                  </a:lnTo>
                  <a:lnTo>
                    <a:pt x="111048" y="1219200"/>
                  </a:lnTo>
                  <a:lnTo>
                    <a:pt x="118643" y="1219200"/>
                  </a:lnTo>
                  <a:lnTo>
                    <a:pt x="147713" y="1231900"/>
                  </a:lnTo>
                  <a:lnTo>
                    <a:pt x="147713" y="1219200"/>
                  </a:lnTo>
                  <a:lnTo>
                    <a:pt x="125374" y="1219200"/>
                  </a:lnTo>
                  <a:lnTo>
                    <a:pt x="119976" y="1206500"/>
                  </a:lnTo>
                  <a:lnTo>
                    <a:pt x="109181" y="1181100"/>
                  </a:lnTo>
                  <a:lnTo>
                    <a:pt x="103949" y="1181100"/>
                  </a:lnTo>
                  <a:lnTo>
                    <a:pt x="96278" y="1168514"/>
                  </a:lnTo>
                  <a:lnTo>
                    <a:pt x="95288" y="1166101"/>
                  </a:lnTo>
                  <a:lnTo>
                    <a:pt x="91109" y="1155700"/>
                  </a:lnTo>
                  <a:lnTo>
                    <a:pt x="132461" y="1168514"/>
                  </a:lnTo>
                  <a:lnTo>
                    <a:pt x="131940" y="1168514"/>
                  </a:lnTo>
                  <a:lnTo>
                    <a:pt x="120180" y="1181100"/>
                  </a:lnTo>
                  <a:lnTo>
                    <a:pt x="109181" y="1181100"/>
                  </a:lnTo>
                  <a:lnTo>
                    <a:pt x="125133" y="1193863"/>
                  </a:lnTo>
                  <a:lnTo>
                    <a:pt x="144437" y="1206500"/>
                  </a:lnTo>
                  <a:lnTo>
                    <a:pt x="158686" y="1206500"/>
                  </a:lnTo>
                  <a:lnTo>
                    <a:pt x="139204" y="1193863"/>
                  </a:lnTo>
                  <a:lnTo>
                    <a:pt x="130175" y="1181100"/>
                  </a:lnTo>
                  <a:lnTo>
                    <a:pt x="142557" y="1168514"/>
                  </a:lnTo>
                  <a:lnTo>
                    <a:pt x="142836" y="1166101"/>
                  </a:lnTo>
                  <a:lnTo>
                    <a:pt x="143535" y="1155700"/>
                  </a:lnTo>
                  <a:lnTo>
                    <a:pt x="150355" y="1155700"/>
                  </a:lnTo>
                  <a:lnTo>
                    <a:pt x="170903" y="1143000"/>
                  </a:lnTo>
                  <a:lnTo>
                    <a:pt x="184327" y="1143000"/>
                  </a:lnTo>
                  <a:lnTo>
                    <a:pt x="173850" y="1130300"/>
                  </a:lnTo>
                  <a:lnTo>
                    <a:pt x="170421" y="1130300"/>
                  </a:lnTo>
                  <a:lnTo>
                    <a:pt x="174498" y="1117600"/>
                  </a:lnTo>
                  <a:lnTo>
                    <a:pt x="178574" y="1104900"/>
                  </a:lnTo>
                  <a:lnTo>
                    <a:pt x="182664" y="1092200"/>
                  </a:lnTo>
                  <a:lnTo>
                    <a:pt x="176034" y="1092200"/>
                  </a:lnTo>
                  <a:lnTo>
                    <a:pt x="170815" y="1082560"/>
                  </a:lnTo>
                  <a:lnTo>
                    <a:pt x="170815" y="1104900"/>
                  </a:lnTo>
                  <a:lnTo>
                    <a:pt x="159346" y="1104900"/>
                  </a:lnTo>
                  <a:lnTo>
                    <a:pt x="159346" y="1130300"/>
                  </a:lnTo>
                  <a:lnTo>
                    <a:pt x="143827" y="1143000"/>
                  </a:lnTo>
                  <a:lnTo>
                    <a:pt x="75450" y="1143000"/>
                  </a:lnTo>
                  <a:lnTo>
                    <a:pt x="69011" y="1130300"/>
                  </a:lnTo>
                  <a:lnTo>
                    <a:pt x="73012" y="1117600"/>
                  </a:lnTo>
                  <a:lnTo>
                    <a:pt x="159346" y="1130300"/>
                  </a:lnTo>
                  <a:lnTo>
                    <a:pt x="159346" y="1104900"/>
                  </a:lnTo>
                  <a:lnTo>
                    <a:pt x="64401" y="1104900"/>
                  </a:lnTo>
                  <a:lnTo>
                    <a:pt x="61556" y="1092200"/>
                  </a:lnTo>
                  <a:lnTo>
                    <a:pt x="82372" y="1092200"/>
                  </a:lnTo>
                  <a:lnTo>
                    <a:pt x="170815" y="1104900"/>
                  </a:lnTo>
                  <a:lnTo>
                    <a:pt x="170815" y="1082560"/>
                  </a:lnTo>
                  <a:lnTo>
                    <a:pt x="169176" y="1079525"/>
                  </a:lnTo>
                  <a:lnTo>
                    <a:pt x="168008" y="1066800"/>
                  </a:lnTo>
                  <a:lnTo>
                    <a:pt x="162814" y="1054100"/>
                  </a:lnTo>
                  <a:lnTo>
                    <a:pt x="153898" y="1054100"/>
                  </a:lnTo>
                  <a:lnTo>
                    <a:pt x="152171" y="1053096"/>
                  </a:lnTo>
                  <a:lnTo>
                    <a:pt x="152171" y="1079906"/>
                  </a:lnTo>
                  <a:lnTo>
                    <a:pt x="149453" y="1092200"/>
                  </a:lnTo>
                  <a:lnTo>
                    <a:pt x="137236" y="1079525"/>
                  </a:lnTo>
                  <a:lnTo>
                    <a:pt x="136448" y="1066800"/>
                  </a:lnTo>
                  <a:lnTo>
                    <a:pt x="133515" y="1062558"/>
                  </a:lnTo>
                  <a:lnTo>
                    <a:pt x="133515" y="1079525"/>
                  </a:lnTo>
                  <a:lnTo>
                    <a:pt x="124637" y="1079525"/>
                  </a:lnTo>
                  <a:lnTo>
                    <a:pt x="122110" y="1074572"/>
                  </a:lnTo>
                  <a:lnTo>
                    <a:pt x="122110" y="1079525"/>
                  </a:lnTo>
                  <a:lnTo>
                    <a:pt x="117551" y="1079525"/>
                  </a:lnTo>
                  <a:lnTo>
                    <a:pt x="114300" y="1066800"/>
                  </a:lnTo>
                  <a:lnTo>
                    <a:pt x="122110" y="1079525"/>
                  </a:lnTo>
                  <a:lnTo>
                    <a:pt x="122110" y="1074572"/>
                  </a:lnTo>
                  <a:lnTo>
                    <a:pt x="118160" y="1066800"/>
                  </a:lnTo>
                  <a:lnTo>
                    <a:pt x="122059" y="1066800"/>
                  </a:lnTo>
                  <a:lnTo>
                    <a:pt x="133515" y="1079525"/>
                  </a:lnTo>
                  <a:lnTo>
                    <a:pt x="133515" y="1062558"/>
                  </a:lnTo>
                  <a:lnTo>
                    <a:pt x="127673" y="1054100"/>
                  </a:lnTo>
                  <a:lnTo>
                    <a:pt x="133248" y="1054100"/>
                  </a:lnTo>
                  <a:lnTo>
                    <a:pt x="143903" y="1079525"/>
                  </a:lnTo>
                  <a:lnTo>
                    <a:pt x="149796" y="1079525"/>
                  </a:lnTo>
                  <a:lnTo>
                    <a:pt x="141389" y="1066800"/>
                  </a:lnTo>
                  <a:lnTo>
                    <a:pt x="151701" y="1066800"/>
                  </a:lnTo>
                  <a:lnTo>
                    <a:pt x="152158" y="1079525"/>
                  </a:lnTo>
                  <a:lnTo>
                    <a:pt x="152171" y="1079906"/>
                  </a:lnTo>
                  <a:lnTo>
                    <a:pt x="152171" y="1053096"/>
                  </a:lnTo>
                  <a:lnTo>
                    <a:pt x="132067" y="1041400"/>
                  </a:lnTo>
                  <a:lnTo>
                    <a:pt x="114630" y="1054100"/>
                  </a:lnTo>
                  <a:lnTo>
                    <a:pt x="106324" y="1066800"/>
                  </a:lnTo>
                  <a:lnTo>
                    <a:pt x="108165" y="1079525"/>
                  </a:lnTo>
                  <a:lnTo>
                    <a:pt x="92951" y="1079525"/>
                  </a:lnTo>
                  <a:lnTo>
                    <a:pt x="96062" y="1054100"/>
                  </a:lnTo>
                  <a:lnTo>
                    <a:pt x="109093" y="1041400"/>
                  </a:lnTo>
                  <a:lnTo>
                    <a:pt x="131533" y="1028700"/>
                  </a:lnTo>
                  <a:lnTo>
                    <a:pt x="110223" y="1028700"/>
                  </a:lnTo>
                  <a:lnTo>
                    <a:pt x="90284" y="992124"/>
                  </a:lnTo>
                  <a:lnTo>
                    <a:pt x="95796" y="1003300"/>
                  </a:lnTo>
                  <a:lnTo>
                    <a:pt x="108458" y="1028700"/>
                  </a:lnTo>
                  <a:lnTo>
                    <a:pt x="101854" y="1028700"/>
                  </a:lnTo>
                  <a:lnTo>
                    <a:pt x="75615" y="1003300"/>
                  </a:lnTo>
                  <a:lnTo>
                    <a:pt x="98920" y="1041400"/>
                  </a:lnTo>
                  <a:lnTo>
                    <a:pt x="90678" y="1041400"/>
                  </a:lnTo>
                  <a:lnTo>
                    <a:pt x="68021" y="1016000"/>
                  </a:lnTo>
                  <a:lnTo>
                    <a:pt x="91122" y="1054100"/>
                  </a:lnTo>
                  <a:lnTo>
                    <a:pt x="89776" y="1079525"/>
                  </a:lnTo>
                  <a:lnTo>
                    <a:pt x="58115" y="1079525"/>
                  </a:lnTo>
                  <a:lnTo>
                    <a:pt x="54203" y="1066800"/>
                  </a:lnTo>
                  <a:lnTo>
                    <a:pt x="39839" y="1066800"/>
                  </a:lnTo>
                  <a:lnTo>
                    <a:pt x="57835" y="1028700"/>
                  </a:lnTo>
                  <a:lnTo>
                    <a:pt x="42011" y="1016000"/>
                  </a:lnTo>
                  <a:lnTo>
                    <a:pt x="62458" y="990600"/>
                  </a:lnTo>
                  <a:lnTo>
                    <a:pt x="44742" y="977900"/>
                  </a:lnTo>
                  <a:lnTo>
                    <a:pt x="73025" y="965200"/>
                  </a:lnTo>
                  <a:lnTo>
                    <a:pt x="64312" y="939800"/>
                  </a:lnTo>
                  <a:lnTo>
                    <a:pt x="53454" y="939800"/>
                  </a:lnTo>
                  <a:lnTo>
                    <a:pt x="64338" y="965200"/>
                  </a:lnTo>
                  <a:lnTo>
                    <a:pt x="35750" y="965200"/>
                  </a:lnTo>
                  <a:lnTo>
                    <a:pt x="34340" y="977900"/>
                  </a:lnTo>
                  <a:lnTo>
                    <a:pt x="54724" y="990600"/>
                  </a:lnTo>
                  <a:lnTo>
                    <a:pt x="33451" y="1016000"/>
                  </a:lnTo>
                  <a:lnTo>
                    <a:pt x="51943" y="1028700"/>
                  </a:lnTo>
                  <a:lnTo>
                    <a:pt x="31953" y="1066800"/>
                  </a:lnTo>
                  <a:lnTo>
                    <a:pt x="50139" y="1079525"/>
                  </a:lnTo>
                  <a:lnTo>
                    <a:pt x="46761" y="1092200"/>
                  </a:lnTo>
                  <a:lnTo>
                    <a:pt x="48361" y="1104900"/>
                  </a:lnTo>
                  <a:lnTo>
                    <a:pt x="65405" y="1117600"/>
                  </a:lnTo>
                  <a:lnTo>
                    <a:pt x="62522" y="1130300"/>
                  </a:lnTo>
                  <a:lnTo>
                    <a:pt x="83248" y="1155700"/>
                  </a:lnTo>
                  <a:lnTo>
                    <a:pt x="86271" y="1168514"/>
                  </a:lnTo>
                  <a:lnTo>
                    <a:pt x="86131" y="1168514"/>
                  </a:lnTo>
                  <a:lnTo>
                    <a:pt x="62738" y="1193863"/>
                  </a:lnTo>
                  <a:lnTo>
                    <a:pt x="46012" y="1244600"/>
                  </a:lnTo>
                  <a:lnTo>
                    <a:pt x="47561" y="1270012"/>
                  </a:lnTo>
                  <a:lnTo>
                    <a:pt x="79032" y="1308100"/>
                  </a:lnTo>
                  <a:lnTo>
                    <a:pt x="88976" y="1306093"/>
                  </a:lnTo>
                  <a:lnTo>
                    <a:pt x="71094" y="1295400"/>
                  </a:lnTo>
                  <a:lnTo>
                    <a:pt x="50393" y="1257300"/>
                  </a:lnTo>
                  <a:lnTo>
                    <a:pt x="66217" y="1193863"/>
                  </a:lnTo>
                  <a:lnTo>
                    <a:pt x="87617" y="1181100"/>
                  </a:lnTo>
                  <a:lnTo>
                    <a:pt x="96862" y="1181100"/>
                  </a:lnTo>
                  <a:lnTo>
                    <a:pt x="64236" y="1244600"/>
                  </a:lnTo>
                  <a:lnTo>
                    <a:pt x="64350" y="1257300"/>
                  </a:lnTo>
                  <a:lnTo>
                    <a:pt x="64376" y="1260525"/>
                  </a:lnTo>
                  <a:lnTo>
                    <a:pt x="64503" y="1270012"/>
                  </a:lnTo>
                  <a:lnTo>
                    <a:pt x="91554" y="1282700"/>
                  </a:lnTo>
                  <a:lnTo>
                    <a:pt x="120053" y="1282700"/>
                  </a:lnTo>
                  <a:lnTo>
                    <a:pt x="129590" y="1270012"/>
                  </a:lnTo>
                  <a:lnTo>
                    <a:pt x="148717" y="1244600"/>
                  </a:lnTo>
                  <a:lnTo>
                    <a:pt x="150228" y="1232649"/>
                  </a:lnTo>
                  <a:lnTo>
                    <a:pt x="150317" y="1231900"/>
                  </a:lnTo>
                  <a:lnTo>
                    <a:pt x="169252" y="1231900"/>
                  </a:lnTo>
                  <a:lnTo>
                    <a:pt x="167144" y="1244600"/>
                  </a:lnTo>
                  <a:lnTo>
                    <a:pt x="112801" y="1295400"/>
                  </a:lnTo>
                  <a:lnTo>
                    <a:pt x="98691" y="1304150"/>
                  </a:lnTo>
                  <a:lnTo>
                    <a:pt x="142227" y="1295400"/>
                  </a:lnTo>
                  <a:lnTo>
                    <a:pt x="170776" y="1270012"/>
                  </a:lnTo>
                  <a:lnTo>
                    <a:pt x="189852" y="1244600"/>
                  </a:lnTo>
                  <a:lnTo>
                    <a:pt x="202653" y="1244600"/>
                  </a:lnTo>
                  <a:lnTo>
                    <a:pt x="189014" y="1295400"/>
                  </a:lnTo>
                  <a:lnTo>
                    <a:pt x="193598" y="1308100"/>
                  </a:lnTo>
                  <a:lnTo>
                    <a:pt x="208394" y="1320800"/>
                  </a:lnTo>
                  <a:lnTo>
                    <a:pt x="241871" y="1332217"/>
                  </a:lnTo>
                  <a:lnTo>
                    <a:pt x="225475" y="1320800"/>
                  </a:lnTo>
                  <a:lnTo>
                    <a:pt x="208978" y="1320800"/>
                  </a:lnTo>
                  <a:lnTo>
                    <a:pt x="196392" y="1295400"/>
                  </a:lnTo>
                  <a:lnTo>
                    <a:pt x="208788" y="1244600"/>
                  </a:lnTo>
                  <a:lnTo>
                    <a:pt x="215569" y="1244600"/>
                  </a:lnTo>
                  <a:lnTo>
                    <a:pt x="219176" y="1257300"/>
                  </a:lnTo>
                  <a:lnTo>
                    <a:pt x="209638" y="1295400"/>
                  </a:lnTo>
                  <a:lnTo>
                    <a:pt x="214858" y="1308100"/>
                  </a:lnTo>
                  <a:lnTo>
                    <a:pt x="230403" y="1308100"/>
                  </a:lnTo>
                  <a:lnTo>
                    <a:pt x="241185" y="1260525"/>
                  </a:lnTo>
                  <a:lnTo>
                    <a:pt x="258483" y="1289494"/>
                  </a:lnTo>
                  <a:lnTo>
                    <a:pt x="265379" y="1281201"/>
                  </a:lnTo>
                  <a:lnTo>
                    <a:pt x="241465" y="1259306"/>
                  </a:lnTo>
                  <a:lnTo>
                    <a:pt x="241922" y="1257300"/>
                  </a:lnTo>
                  <a:lnTo>
                    <a:pt x="244792" y="1244600"/>
                  </a:lnTo>
                  <a:lnTo>
                    <a:pt x="268338" y="1277658"/>
                  </a:lnTo>
                  <a:lnTo>
                    <a:pt x="295871" y="1244600"/>
                  </a:lnTo>
                  <a:lnTo>
                    <a:pt x="308610" y="1257300"/>
                  </a:lnTo>
                  <a:lnTo>
                    <a:pt x="265049" y="1320800"/>
                  </a:lnTo>
                  <a:lnTo>
                    <a:pt x="244411" y="1333080"/>
                  </a:lnTo>
                  <a:lnTo>
                    <a:pt x="245630" y="1333500"/>
                  </a:lnTo>
                  <a:lnTo>
                    <a:pt x="272161" y="1320800"/>
                  </a:lnTo>
                  <a:lnTo>
                    <a:pt x="318935" y="1270012"/>
                  </a:lnTo>
                  <a:lnTo>
                    <a:pt x="331216" y="1244600"/>
                  </a:lnTo>
                  <a:lnTo>
                    <a:pt x="353339" y="1257300"/>
                  </a:lnTo>
                  <a:lnTo>
                    <a:pt x="356946" y="1295400"/>
                  </a:lnTo>
                  <a:lnTo>
                    <a:pt x="368465" y="1308100"/>
                  </a:lnTo>
                  <a:lnTo>
                    <a:pt x="374142" y="1320800"/>
                  </a:lnTo>
                  <a:lnTo>
                    <a:pt x="400304" y="1320800"/>
                  </a:lnTo>
                  <a:lnTo>
                    <a:pt x="428015" y="1308100"/>
                  </a:lnTo>
                  <a:lnTo>
                    <a:pt x="455828" y="1295400"/>
                  </a:lnTo>
                  <a:lnTo>
                    <a:pt x="461530" y="1295400"/>
                  </a:lnTo>
                  <a:lnTo>
                    <a:pt x="468858" y="1282700"/>
                  </a:lnTo>
                  <a:lnTo>
                    <a:pt x="485419" y="1270012"/>
                  </a:lnTo>
                  <a:lnTo>
                    <a:pt x="485317" y="1277658"/>
                  </a:lnTo>
                  <a:lnTo>
                    <a:pt x="485228" y="1282509"/>
                  </a:lnTo>
                  <a:lnTo>
                    <a:pt x="485101" y="1289100"/>
                  </a:lnTo>
                  <a:lnTo>
                    <a:pt x="485025" y="1293850"/>
                  </a:lnTo>
                  <a:lnTo>
                    <a:pt x="491972" y="1292377"/>
                  </a:lnTo>
                  <a:lnTo>
                    <a:pt x="489572" y="1282700"/>
                  </a:lnTo>
                  <a:lnTo>
                    <a:pt x="497751" y="1282700"/>
                  </a:lnTo>
                  <a:lnTo>
                    <a:pt x="532269" y="1257300"/>
                  </a:lnTo>
                  <a:lnTo>
                    <a:pt x="566394" y="1219200"/>
                  </a:lnTo>
                  <a:lnTo>
                    <a:pt x="570471" y="1231900"/>
                  </a:lnTo>
                  <a:lnTo>
                    <a:pt x="550735" y="1257300"/>
                  </a:lnTo>
                  <a:lnTo>
                    <a:pt x="534416" y="1282509"/>
                  </a:lnTo>
                  <a:lnTo>
                    <a:pt x="534301" y="1282700"/>
                  </a:lnTo>
                  <a:lnTo>
                    <a:pt x="522541" y="1282700"/>
                  </a:lnTo>
                  <a:lnTo>
                    <a:pt x="507504" y="1289100"/>
                  </a:lnTo>
                  <a:lnTo>
                    <a:pt x="537870" y="1282700"/>
                  </a:lnTo>
                  <a:lnTo>
                    <a:pt x="559244" y="1270012"/>
                  </a:lnTo>
                  <a:lnTo>
                    <a:pt x="572617" y="1282700"/>
                  </a:lnTo>
                  <a:lnTo>
                    <a:pt x="588149" y="1295400"/>
                  </a:lnTo>
                  <a:lnTo>
                    <a:pt x="606336" y="1295400"/>
                  </a:lnTo>
                  <a:lnTo>
                    <a:pt x="631240" y="1320800"/>
                  </a:lnTo>
                  <a:lnTo>
                    <a:pt x="692492" y="1333500"/>
                  </a:lnTo>
                  <a:lnTo>
                    <a:pt x="700582" y="1333500"/>
                  </a:lnTo>
                  <a:lnTo>
                    <a:pt x="704138" y="1346200"/>
                  </a:lnTo>
                  <a:lnTo>
                    <a:pt x="744550" y="1346200"/>
                  </a:lnTo>
                  <a:lnTo>
                    <a:pt x="728687" y="1333500"/>
                  </a:lnTo>
                  <a:lnTo>
                    <a:pt x="719340" y="1270012"/>
                  </a:lnTo>
                  <a:lnTo>
                    <a:pt x="725766" y="1257300"/>
                  </a:lnTo>
                  <a:lnTo>
                    <a:pt x="728319" y="1257300"/>
                  </a:lnTo>
                  <a:lnTo>
                    <a:pt x="729284" y="1195844"/>
                  </a:lnTo>
                  <a:lnTo>
                    <a:pt x="729322" y="1193863"/>
                  </a:lnTo>
                  <a:lnTo>
                    <a:pt x="753757" y="1193863"/>
                  </a:lnTo>
                  <a:lnTo>
                    <a:pt x="755561" y="1243584"/>
                  </a:lnTo>
                  <a:lnTo>
                    <a:pt x="755599" y="1244600"/>
                  </a:lnTo>
                  <a:lnTo>
                    <a:pt x="754316" y="1257300"/>
                  </a:lnTo>
                  <a:lnTo>
                    <a:pt x="770699" y="1257300"/>
                  </a:lnTo>
                  <a:lnTo>
                    <a:pt x="771931" y="1244600"/>
                  </a:lnTo>
                  <a:lnTo>
                    <a:pt x="782459" y="1244600"/>
                  </a:lnTo>
                  <a:lnTo>
                    <a:pt x="777760" y="1257300"/>
                  </a:lnTo>
                  <a:lnTo>
                    <a:pt x="802487" y="1257300"/>
                  </a:lnTo>
                  <a:lnTo>
                    <a:pt x="811936" y="1257300"/>
                  </a:lnTo>
                  <a:lnTo>
                    <a:pt x="804113" y="1231900"/>
                  </a:lnTo>
                  <a:lnTo>
                    <a:pt x="807593" y="1193863"/>
                  </a:lnTo>
                  <a:lnTo>
                    <a:pt x="822528" y="1193863"/>
                  </a:lnTo>
                  <a:lnTo>
                    <a:pt x="829983" y="1181100"/>
                  </a:lnTo>
                  <a:lnTo>
                    <a:pt x="829081" y="1181100"/>
                  </a:lnTo>
                  <a:lnTo>
                    <a:pt x="859002" y="1143000"/>
                  </a:lnTo>
                  <a:lnTo>
                    <a:pt x="878941" y="1117600"/>
                  </a:lnTo>
                  <a:lnTo>
                    <a:pt x="891438" y="1117600"/>
                  </a:lnTo>
                  <a:lnTo>
                    <a:pt x="872274" y="1143000"/>
                  </a:lnTo>
                  <a:lnTo>
                    <a:pt x="861517" y="1166101"/>
                  </a:lnTo>
                  <a:lnTo>
                    <a:pt x="860272" y="1168514"/>
                  </a:lnTo>
                  <a:lnTo>
                    <a:pt x="843851" y="1179982"/>
                  </a:lnTo>
                  <a:lnTo>
                    <a:pt x="843851" y="1244600"/>
                  </a:lnTo>
                  <a:lnTo>
                    <a:pt x="837895" y="1231900"/>
                  </a:lnTo>
                  <a:lnTo>
                    <a:pt x="840092" y="1231900"/>
                  </a:lnTo>
                  <a:lnTo>
                    <a:pt x="843851" y="1244600"/>
                  </a:lnTo>
                  <a:lnTo>
                    <a:pt x="843851" y="1179982"/>
                  </a:lnTo>
                  <a:lnTo>
                    <a:pt x="843381" y="1180312"/>
                  </a:lnTo>
                  <a:lnTo>
                    <a:pt x="843381" y="1219200"/>
                  </a:lnTo>
                  <a:lnTo>
                    <a:pt x="839406" y="1219200"/>
                  </a:lnTo>
                  <a:lnTo>
                    <a:pt x="842251" y="1206500"/>
                  </a:lnTo>
                  <a:lnTo>
                    <a:pt x="843381" y="1219200"/>
                  </a:lnTo>
                  <a:lnTo>
                    <a:pt x="843381" y="1180312"/>
                  </a:lnTo>
                  <a:lnTo>
                    <a:pt x="842238" y="1181100"/>
                  </a:lnTo>
                  <a:lnTo>
                    <a:pt x="838962" y="1181100"/>
                  </a:lnTo>
                  <a:lnTo>
                    <a:pt x="828217" y="1193863"/>
                  </a:lnTo>
                  <a:lnTo>
                    <a:pt x="818172" y="1244600"/>
                  </a:lnTo>
                  <a:lnTo>
                    <a:pt x="823163" y="1244600"/>
                  </a:lnTo>
                  <a:lnTo>
                    <a:pt x="835380" y="1193863"/>
                  </a:lnTo>
                  <a:lnTo>
                    <a:pt x="827024" y="1257300"/>
                  </a:lnTo>
                  <a:lnTo>
                    <a:pt x="840994" y="1257300"/>
                  </a:lnTo>
                  <a:lnTo>
                    <a:pt x="897001" y="1244600"/>
                  </a:lnTo>
                  <a:lnTo>
                    <a:pt x="866736" y="1244600"/>
                  </a:lnTo>
                  <a:lnTo>
                    <a:pt x="856183" y="1244600"/>
                  </a:lnTo>
                  <a:lnTo>
                    <a:pt x="852601" y="1231900"/>
                  </a:lnTo>
                  <a:lnTo>
                    <a:pt x="849020" y="1219200"/>
                  </a:lnTo>
                  <a:lnTo>
                    <a:pt x="855078" y="1219200"/>
                  </a:lnTo>
                  <a:lnTo>
                    <a:pt x="856132" y="1231900"/>
                  </a:lnTo>
                  <a:lnTo>
                    <a:pt x="866736" y="1244600"/>
                  </a:lnTo>
                  <a:lnTo>
                    <a:pt x="860298" y="1219200"/>
                  </a:lnTo>
                  <a:lnTo>
                    <a:pt x="890778" y="1219200"/>
                  </a:lnTo>
                  <a:lnTo>
                    <a:pt x="898779" y="1244600"/>
                  </a:lnTo>
                  <a:lnTo>
                    <a:pt x="897001" y="1244600"/>
                  </a:lnTo>
                  <a:lnTo>
                    <a:pt x="915784" y="1257300"/>
                  </a:lnTo>
                  <a:lnTo>
                    <a:pt x="929614" y="1320800"/>
                  </a:lnTo>
                  <a:lnTo>
                    <a:pt x="924941" y="1333500"/>
                  </a:lnTo>
                  <a:lnTo>
                    <a:pt x="744550" y="1346200"/>
                  </a:lnTo>
                  <a:lnTo>
                    <a:pt x="932370" y="1346200"/>
                  </a:lnTo>
                  <a:lnTo>
                    <a:pt x="942873" y="1333500"/>
                  </a:lnTo>
                  <a:lnTo>
                    <a:pt x="957872" y="1320800"/>
                  </a:lnTo>
                  <a:lnTo>
                    <a:pt x="962494" y="1320800"/>
                  </a:lnTo>
                  <a:lnTo>
                    <a:pt x="1005751" y="1308100"/>
                  </a:lnTo>
                  <a:lnTo>
                    <a:pt x="1030833" y="1333500"/>
                  </a:lnTo>
                  <a:lnTo>
                    <a:pt x="1096568" y="1346200"/>
                  </a:lnTo>
                  <a:lnTo>
                    <a:pt x="1119327" y="1333500"/>
                  </a:lnTo>
                  <a:lnTo>
                    <a:pt x="1132928" y="1320800"/>
                  </a:lnTo>
                  <a:lnTo>
                    <a:pt x="1142250" y="1295400"/>
                  </a:lnTo>
                  <a:lnTo>
                    <a:pt x="1140396" y="1282700"/>
                  </a:lnTo>
                  <a:lnTo>
                    <a:pt x="1143711" y="1282700"/>
                  </a:lnTo>
                  <a:lnTo>
                    <a:pt x="1161084" y="1295400"/>
                  </a:lnTo>
                  <a:lnTo>
                    <a:pt x="1169212" y="1270012"/>
                  </a:lnTo>
                  <a:lnTo>
                    <a:pt x="1165288" y="1270012"/>
                  </a:lnTo>
                  <a:lnTo>
                    <a:pt x="1161681" y="1282509"/>
                  </a:lnTo>
                  <a:lnTo>
                    <a:pt x="1161630" y="1282700"/>
                  </a:lnTo>
                  <a:lnTo>
                    <a:pt x="1147343" y="1270012"/>
                  </a:lnTo>
                  <a:lnTo>
                    <a:pt x="1138707" y="1270012"/>
                  </a:lnTo>
                  <a:lnTo>
                    <a:pt x="1134071" y="1232649"/>
                  </a:lnTo>
                  <a:lnTo>
                    <a:pt x="1133563" y="1219200"/>
                  </a:lnTo>
                  <a:lnTo>
                    <a:pt x="1151382" y="1219200"/>
                  </a:lnTo>
                  <a:lnTo>
                    <a:pt x="1173111" y="1231900"/>
                  </a:lnTo>
                  <a:lnTo>
                    <a:pt x="1216723" y="1244600"/>
                  </a:lnTo>
                  <a:lnTo>
                    <a:pt x="1214424" y="1257300"/>
                  </a:lnTo>
                  <a:lnTo>
                    <a:pt x="1218615" y="1257300"/>
                  </a:lnTo>
                  <a:lnTo>
                    <a:pt x="1221435" y="1244600"/>
                  </a:lnTo>
                  <a:lnTo>
                    <a:pt x="1251724" y="1231900"/>
                  </a:lnTo>
                  <a:lnTo>
                    <a:pt x="1275473" y="1243584"/>
                  </a:lnTo>
                  <a:lnTo>
                    <a:pt x="1262646" y="1231900"/>
                  </a:lnTo>
                  <a:lnTo>
                    <a:pt x="1264043" y="1231900"/>
                  </a:lnTo>
                  <a:lnTo>
                    <a:pt x="1313370" y="1206500"/>
                  </a:lnTo>
                  <a:lnTo>
                    <a:pt x="1320787" y="1181100"/>
                  </a:lnTo>
                  <a:lnTo>
                    <a:pt x="1318971" y="1168514"/>
                  </a:lnTo>
                  <a:lnTo>
                    <a:pt x="1318044" y="1130300"/>
                  </a:lnTo>
                  <a:lnTo>
                    <a:pt x="1322959" y="1117600"/>
                  </a:lnTo>
                  <a:lnTo>
                    <a:pt x="1330274" y="1155700"/>
                  </a:lnTo>
                  <a:lnTo>
                    <a:pt x="1336535" y="1166101"/>
                  </a:lnTo>
                  <a:lnTo>
                    <a:pt x="1341247" y="1155700"/>
                  </a:lnTo>
                  <a:lnTo>
                    <a:pt x="1345095" y="1181100"/>
                  </a:lnTo>
                  <a:lnTo>
                    <a:pt x="1347000" y="1193863"/>
                  </a:lnTo>
                  <a:lnTo>
                    <a:pt x="1339037" y="1219200"/>
                  </a:lnTo>
                  <a:lnTo>
                    <a:pt x="1321155" y="1231900"/>
                  </a:lnTo>
                  <a:lnTo>
                    <a:pt x="1289646" y="1244600"/>
                  </a:lnTo>
                  <a:lnTo>
                    <a:pt x="1317663" y="1244600"/>
                  </a:lnTo>
                  <a:lnTo>
                    <a:pt x="1342288" y="1231900"/>
                  </a:lnTo>
                  <a:lnTo>
                    <a:pt x="1353464" y="1206500"/>
                  </a:lnTo>
                  <a:lnTo>
                    <a:pt x="1349387" y="1155700"/>
                  </a:lnTo>
                  <a:lnTo>
                    <a:pt x="1316799" y="1016000"/>
                  </a:lnTo>
                  <a:lnTo>
                    <a:pt x="1319326" y="966152"/>
                  </a:lnTo>
                  <a:lnTo>
                    <a:pt x="1319377" y="965200"/>
                  </a:lnTo>
                  <a:lnTo>
                    <a:pt x="1336255" y="952500"/>
                  </a:lnTo>
                  <a:lnTo>
                    <a:pt x="1350098" y="914400"/>
                  </a:lnTo>
                  <a:lnTo>
                    <a:pt x="1346212" y="889050"/>
                  </a:lnTo>
                  <a:lnTo>
                    <a:pt x="1345717" y="888288"/>
                  </a:lnTo>
                  <a:lnTo>
                    <a:pt x="1338643" y="878039"/>
                  </a:lnTo>
                  <a:lnTo>
                    <a:pt x="1338643" y="914400"/>
                  </a:lnTo>
                  <a:lnTo>
                    <a:pt x="1324610" y="927100"/>
                  </a:lnTo>
                  <a:lnTo>
                    <a:pt x="1327404" y="939800"/>
                  </a:lnTo>
                  <a:lnTo>
                    <a:pt x="1323149" y="939800"/>
                  </a:lnTo>
                  <a:lnTo>
                    <a:pt x="1324254" y="952500"/>
                  </a:lnTo>
                  <a:lnTo>
                    <a:pt x="1319555" y="952500"/>
                  </a:lnTo>
                  <a:lnTo>
                    <a:pt x="1314958" y="930148"/>
                  </a:lnTo>
                  <a:lnTo>
                    <a:pt x="1314958" y="1193863"/>
                  </a:lnTo>
                  <a:lnTo>
                    <a:pt x="1309484" y="1206500"/>
                  </a:lnTo>
                  <a:lnTo>
                    <a:pt x="1302105" y="1206500"/>
                  </a:lnTo>
                  <a:lnTo>
                    <a:pt x="1312938" y="1181100"/>
                  </a:lnTo>
                  <a:lnTo>
                    <a:pt x="1314958" y="1193863"/>
                  </a:lnTo>
                  <a:lnTo>
                    <a:pt x="1314958" y="930148"/>
                  </a:lnTo>
                  <a:lnTo>
                    <a:pt x="1307668" y="894702"/>
                  </a:lnTo>
                  <a:lnTo>
                    <a:pt x="1307668" y="927100"/>
                  </a:lnTo>
                  <a:lnTo>
                    <a:pt x="1303794" y="1054100"/>
                  </a:lnTo>
                  <a:lnTo>
                    <a:pt x="1304302" y="1054100"/>
                  </a:lnTo>
                  <a:lnTo>
                    <a:pt x="1301635" y="1117600"/>
                  </a:lnTo>
                  <a:lnTo>
                    <a:pt x="1297152" y="1079906"/>
                  </a:lnTo>
                  <a:lnTo>
                    <a:pt x="1297101" y="1079525"/>
                  </a:lnTo>
                  <a:lnTo>
                    <a:pt x="1292682" y="1079525"/>
                  </a:lnTo>
                  <a:lnTo>
                    <a:pt x="1286827" y="1193863"/>
                  </a:lnTo>
                  <a:lnTo>
                    <a:pt x="1300276" y="1117600"/>
                  </a:lnTo>
                  <a:lnTo>
                    <a:pt x="1303388" y="1130300"/>
                  </a:lnTo>
                  <a:lnTo>
                    <a:pt x="1298524" y="1181100"/>
                  </a:lnTo>
                  <a:lnTo>
                    <a:pt x="1297228" y="1193863"/>
                  </a:lnTo>
                  <a:lnTo>
                    <a:pt x="1279385" y="1206500"/>
                  </a:lnTo>
                  <a:lnTo>
                    <a:pt x="1274152" y="1206500"/>
                  </a:lnTo>
                  <a:lnTo>
                    <a:pt x="1265326" y="1219200"/>
                  </a:lnTo>
                  <a:lnTo>
                    <a:pt x="1213104" y="1231900"/>
                  </a:lnTo>
                  <a:lnTo>
                    <a:pt x="1176769" y="1231900"/>
                  </a:lnTo>
                  <a:lnTo>
                    <a:pt x="1158900" y="1219200"/>
                  </a:lnTo>
                  <a:lnTo>
                    <a:pt x="1151813" y="1206500"/>
                  </a:lnTo>
                  <a:lnTo>
                    <a:pt x="1144752" y="1193863"/>
                  </a:lnTo>
                  <a:lnTo>
                    <a:pt x="1145324" y="1181100"/>
                  </a:lnTo>
                  <a:lnTo>
                    <a:pt x="1145933" y="1168514"/>
                  </a:lnTo>
                  <a:lnTo>
                    <a:pt x="1152575" y="1155700"/>
                  </a:lnTo>
                  <a:lnTo>
                    <a:pt x="1177518" y="1168514"/>
                  </a:lnTo>
                  <a:lnTo>
                    <a:pt x="1177340" y="1168514"/>
                  </a:lnTo>
                  <a:lnTo>
                    <a:pt x="1183868" y="1181100"/>
                  </a:lnTo>
                  <a:lnTo>
                    <a:pt x="1190548" y="1193863"/>
                  </a:lnTo>
                  <a:lnTo>
                    <a:pt x="1207414" y="1206500"/>
                  </a:lnTo>
                  <a:lnTo>
                    <a:pt x="1245146" y="1206500"/>
                  </a:lnTo>
                  <a:lnTo>
                    <a:pt x="1257427" y="1193863"/>
                  </a:lnTo>
                  <a:lnTo>
                    <a:pt x="1265135" y="1143000"/>
                  </a:lnTo>
                  <a:lnTo>
                    <a:pt x="1264005" y="1092200"/>
                  </a:lnTo>
                  <a:lnTo>
                    <a:pt x="1277366" y="1054100"/>
                  </a:lnTo>
                  <a:lnTo>
                    <a:pt x="1265174" y="949007"/>
                  </a:lnTo>
                  <a:lnTo>
                    <a:pt x="1265174" y="1054100"/>
                  </a:lnTo>
                  <a:lnTo>
                    <a:pt x="1259395" y="1068184"/>
                  </a:lnTo>
                  <a:lnTo>
                    <a:pt x="1259395" y="1143000"/>
                  </a:lnTo>
                  <a:lnTo>
                    <a:pt x="1254391" y="1193812"/>
                  </a:lnTo>
                  <a:lnTo>
                    <a:pt x="1231950" y="1171016"/>
                  </a:lnTo>
                  <a:lnTo>
                    <a:pt x="1231950" y="1181100"/>
                  </a:lnTo>
                  <a:lnTo>
                    <a:pt x="1227836" y="1193800"/>
                  </a:lnTo>
                  <a:lnTo>
                    <a:pt x="1207706" y="1181100"/>
                  </a:lnTo>
                  <a:lnTo>
                    <a:pt x="1198524" y="1181100"/>
                  </a:lnTo>
                  <a:lnTo>
                    <a:pt x="1194892" y="1168514"/>
                  </a:lnTo>
                  <a:lnTo>
                    <a:pt x="1215212" y="1168514"/>
                  </a:lnTo>
                  <a:lnTo>
                    <a:pt x="1196492" y="1155700"/>
                  </a:lnTo>
                  <a:lnTo>
                    <a:pt x="1210983" y="1155700"/>
                  </a:lnTo>
                  <a:lnTo>
                    <a:pt x="1218209" y="1168514"/>
                  </a:lnTo>
                  <a:lnTo>
                    <a:pt x="1224229" y="1168514"/>
                  </a:lnTo>
                  <a:lnTo>
                    <a:pt x="1226477" y="1181100"/>
                  </a:lnTo>
                  <a:lnTo>
                    <a:pt x="1231950" y="1181100"/>
                  </a:lnTo>
                  <a:lnTo>
                    <a:pt x="1231950" y="1171016"/>
                  </a:lnTo>
                  <a:lnTo>
                    <a:pt x="1229499" y="1168514"/>
                  </a:lnTo>
                  <a:lnTo>
                    <a:pt x="1228356" y="1166101"/>
                  </a:lnTo>
                  <a:lnTo>
                    <a:pt x="1218145" y="1143000"/>
                  </a:lnTo>
                  <a:lnTo>
                    <a:pt x="1206919" y="1117600"/>
                  </a:lnTo>
                  <a:lnTo>
                    <a:pt x="1243965" y="1104900"/>
                  </a:lnTo>
                  <a:lnTo>
                    <a:pt x="1259395" y="1143000"/>
                  </a:lnTo>
                  <a:lnTo>
                    <a:pt x="1259395" y="1068184"/>
                  </a:lnTo>
                  <a:lnTo>
                    <a:pt x="1254734" y="1079525"/>
                  </a:lnTo>
                  <a:lnTo>
                    <a:pt x="1229588" y="1104900"/>
                  </a:lnTo>
                  <a:lnTo>
                    <a:pt x="1196060" y="1104900"/>
                  </a:lnTo>
                  <a:lnTo>
                    <a:pt x="1196060" y="1130300"/>
                  </a:lnTo>
                  <a:lnTo>
                    <a:pt x="1195705" y="1143000"/>
                  </a:lnTo>
                  <a:lnTo>
                    <a:pt x="1143952" y="1143000"/>
                  </a:lnTo>
                  <a:lnTo>
                    <a:pt x="1143952" y="1193863"/>
                  </a:lnTo>
                  <a:lnTo>
                    <a:pt x="1142085" y="1206500"/>
                  </a:lnTo>
                  <a:lnTo>
                    <a:pt x="1137666" y="1206500"/>
                  </a:lnTo>
                  <a:lnTo>
                    <a:pt x="1143927" y="1193863"/>
                  </a:lnTo>
                  <a:lnTo>
                    <a:pt x="1143952" y="1143000"/>
                  </a:lnTo>
                  <a:lnTo>
                    <a:pt x="1140231" y="1143000"/>
                  </a:lnTo>
                  <a:lnTo>
                    <a:pt x="1140231" y="1181100"/>
                  </a:lnTo>
                  <a:lnTo>
                    <a:pt x="1131163" y="1193800"/>
                  </a:lnTo>
                  <a:lnTo>
                    <a:pt x="1130947" y="1181100"/>
                  </a:lnTo>
                  <a:lnTo>
                    <a:pt x="1128979" y="1181100"/>
                  </a:lnTo>
                  <a:lnTo>
                    <a:pt x="1128166" y="1172159"/>
                  </a:lnTo>
                  <a:lnTo>
                    <a:pt x="1128166" y="1257300"/>
                  </a:lnTo>
                  <a:lnTo>
                    <a:pt x="1128141" y="1308100"/>
                  </a:lnTo>
                  <a:lnTo>
                    <a:pt x="1116355" y="1333500"/>
                  </a:lnTo>
                  <a:lnTo>
                    <a:pt x="1079703" y="1333500"/>
                  </a:lnTo>
                  <a:lnTo>
                    <a:pt x="1038034" y="1320800"/>
                  </a:lnTo>
                  <a:lnTo>
                    <a:pt x="1035888" y="1320800"/>
                  </a:lnTo>
                  <a:lnTo>
                    <a:pt x="1056322" y="1333500"/>
                  </a:lnTo>
                  <a:lnTo>
                    <a:pt x="1027633" y="1320800"/>
                  </a:lnTo>
                  <a:lnTo>
                    <a:pt x="1011275" y="1308100"/>
                  </a:lnTo>
                  <a:lnTo>
                    <a:pt x="1030338" y="1282700"/>
                  </a:lnTo>
                  <a:lnTo>
                    <a:pt x="1040447" y="1308100"/>
                  </a:lnTo>
                  <a:lnTo>
                    <a:pt x="1084402" y="1308100"/>
                  </a:lnTo>
                  <a:lnTo>
                    <a:pt x="1099985" y="1295400"/>
                  </a:lnTo>
                  <a:lnTo>
                    <a:pt x="1100162" y="1295400"/>
                  </a:lnTo>
                  <a:lnTo>
                    <a:pt x="1101077" y="1293850"/>
                  </a:lnTo>
                  <a:lnTo>
                    <a:pt x="1108595" y="1282700"/>
                  </a:lnTo>
                  <a:lnTo>
                    <a:pt x="1094930" y="1207427"/>
                  </a:lnTo>
                  <a:lnTo>
                    <a:pt x="1094803" y="1219200"/>
                  </a:lnTo>
                  <a:lnTo>
                    <a:pt x="1096835" y="1219200"/>
                  </a:lnTo>
                  <a:lnTo>
                    <a:pt x="1099489" y="1281201"/>
                  </a:lnTo>
                  <a:lnTo>
                    <a:pt x="1099553" y="1282509"/>
                  </a:lnTo>
                  <a:lnTo>
                    <a:pt x="1100378" y="1282700"/>
                  </a:lnTo>
                  <a:lnTo>
                    <a:pt x="1099553" y="1282700"/>
                  </a:lnTo>
                  <a:lnTo>
                    <a:pt x="1099832" y="1289100"/>
                  </a:lnTo>
                  <a:lnTo>
                    <a:pt x="1099845" y="1289494"/>
                  </a:lnTo>
                  <a:lnTo>
                    <a:pt x="1099972" y="1292377"/>
                  </a:lnTo>
                  <a:lnTo>
                    <a:pt x="1100035" y="1293850"/>
                  </a:lnTo>
                  <a:lnTo>
                    <a:pt x="1100086" y="1295311"/>
                  </a:lnTo>
                  <a:lnTo>
                    <a:pt x="1093025" y="1285595"/>
                  </a:lnTo>
                  <a:lnTo>
                    <a:pt x="1093025" y="1295400"/>
                  </a:lnTo>
                  <a:lnTo>
                    <a:pt x="1079665" y="1295400"/>
                  </a:lnTo>
                  <a:lnTo>
                    <a:pt x="1043419" y="1282700"/>
                  </a:lnTo>
                  <a:lnTo>
                    <a:pt x="1044956" y="1282700"/>
                  </a:lnTo>
                  <a:lnTo>
                    <a:pt x="1093025" y="1295400"/>
                  </a:lnTo>
                  <a:lnTo>
                    <a:pt x="1093025" y="1285595"/>
                  </a:lnTo>
                  <a:lnTo>
                    <a:pt x="1090930" y="1282700"/>
                  </a:lnTo>
                  <a:lnTo>
                    <a:pt x="1039926" y="1270012"/>
                  </a:lnTo>
                  <a:lnTo>
                    <a:pt x="1044968" y="1257300"/>
                  </a:lnTo>
                  <a:lnTo>
                    <a:pt x="1048524" y="1232649"/>
                  </a:lnTo>
                  <a:lnTo>
                    <a:pt x="1048639" y="1231900"/>
                  </a:lnTo>
                  <a:lnTo>
                    <a:pt x="1067549" y="1244600"/>
                  </a:lnTo>
                  <a:lnTo>
                    <a:pt x="1061440" y="1231900"/>
                  </a:lnTo>
                  <a:lnTo>
                    <a:pt x="1089850" y="1231900"/>
                  </a:lnTo>
                  <a:lnTo>
                    <a:pt x="1050340" y="1219200"/>
                  </a:lnTo>
                  <a:lnTo>
                    <a:pt x="1094803" y="1219200"/>
                  </a:lnTo>
                  <a:lnTo>
                    <a:pt x="1051090" y="1206500"/>
                  </a:lnTo>
                  <a:lnTo>
                    <a:pt x="1088847" y="1206500"/>
                  </a:lnTo>
                  <a:lnTo>
                    <a:pt x="1052664" y="1193863"/>
                  </a:lnTo>
                  <a:lnTo>
                    <a:pt x="1092111" y="1193863"/>
                  </a:lnTo>
                  <a:lnTo>
                    <a:pt x="1092085" y="1206500"/>
                  </a:lnTo>
                  <a:lnTo>
                    <a:pt x="1094765" y="1206500"/>
                  </a:lnTo>
                  <a:lnTo>
                    <a:pt x="1092466" y="1193863"/>
                  </a:lnTo>
                  <a:lnTo>
                    <a:pt x="1090142" y="1181100"/>
                  </a:lnTo>
                  <a:lnTo>
                    <a:pt x="1087869" y="1168514"/>
                  </a:lnTo>
                  <a:lnTo>
                    <a:pt x="1083233" y="1143000"/>
                  </a:lnTo>
                  <a:lnTo>
                    <a:pt x="1079982" y="1125093"/>
                  </a:lnTo>
                  <a:lnTo>
                    <a:pt x="1079982" y="1181100"/>
                  </a:lnTo>
                  <a:lnTo>
                    <a:pt x="1060018" y="1181100"/>
                  </a:lnTo>
                  <a:lnTo>
                    <a:pt x="1056551" y="1168514"/>
                  </a:lnTo>
                  <a:lnTo>
                    <a:pt x="1056754" y="1168514"/>
                  </a:lnTo>
                  <a:lnTo>
                    <a:pt x="1079982" y="1181100"/>
                  </a:lnTo>
                  <a:lnTo>
                    <a:pt x="1079982" y="1125093"/>
                  </a:lnTo>
                  <a:lnTo>
                    <a:pt x="1078623" y="1117600"/>
                  </a:lnTo>
                  <a:lnTo>
                    <a:pt x="1106093" y="1117600"/>
                  </a:lnTo>
                  <a:lnTo>
                    <a:pt x="1111669" y="1155700"/>
                  </a:lnTo>
                  <a:lnTo>
                    <a:pt x="1104455" y="1155700"/>
                  </a:lnTo>
                  <a:lnTo>
                    <a:pt x="1111808" y="1193863"/>
                  </a:lnTo>
                  <a:lnTo>
                    <a:pt x="1117460" y="1193863"/>
                  </a:lnTo>
                  <a:lnTo>
                    <a:pt x="1122311" y="1231900"/>
                  </a:lnTo>
                  <a:lnTo>
                    <a:pt x="1126909" y="1244600"/>
                  </a:lnTo>
                  <a:lnTo>
                    <a:pt x="1125194" y="1257300"/>
                  </a:lnTo>
                  <a:lnTo>
                    <a:pt x="1128166" y="1257300"/>
                  </a:lnTo>
                  <a:lnTo>
                    <a:pt x="1128166" y="1172159"/>
                  </a:lnTo>
                  <a:lnTo>
                    <a:pt x="1127836" y="1168514"/>
                  </a:lnTo>
                  <a:lnTo>
                    <a:pt x="1139469" y="1168514"/>
                  </a:lnTo>
                  <a:lnTo>
                    <a:pt x="1139444" y="1181100"/>
                  </a:lnTo>
                  <a:lnTo>
                    <a:pt x="1140231" y="1181100"/>
                  </a:lnTo>
                  <a:lnTo>
                    <a:pt x="1140231" y="1143000"/>
                  </a:lnTo>
                  <a:lnTo>
                    <a:pt x="1129144" y="1143000"/>
                  </a:lnTo>
                  <a:lnTo>
                    <a:pt x="1123924" y="1130300"/>
                  </a:lnTo>
                  <a:lnTo>
                    <a:pt x="1129830" y="1117600"/>
                  </a:lnTo>
                  <a:lnTo>
                    <a:pt x="1195349" y="1117600"/>
                  </a:lnTo>
                  <a:lnTo>
                    <a:pt x="1195984" y="1128903"/>
                  </a:lnTo>
                  <a:lnTo>
                    <a:pt x="1196060" y="1130300"/>
                  </a:lnTo>
                  <a:lnTo>
                    <a:pt x="1196060" y="1104900"/>
                  </a:lnTo>
                  <a:lnTo>
                    <a:pt x="1136827" y="1104900"/>
                  </a:lnTo>
                  <a:lnTo>
                    <a:pt x="1132586" y="1092200"/>
                  </a:lnTo>
                  <a:lnTo>
                    <a:pt x="1121333" y="1092200"/>
                  </a:lnTo>
                  <a:lnTo>
                    <a:pt x="1119530" y="1088186"/>
                  </a:lnTo>
                  <a:lnTo>
                    <a:pt x="1119530" y="1117600"/>
                  </a:lnTo>
                  <a:lnTo>
                    <a:pt x="1119035" y="1128903"/>
                  </a:lnTo>
                  <a:lnTo>
                    <a:pt x="1118971" y="1130300"/>
                  </a:lnTo>
                  <a:lnTo>
                    <a:pt x="1113523" y="1117600"/>
                  </a:lnTo>
                  <a:lnTo>
                    <a:pt x="1119530" y="1117600"/>
                  </a:lnTo>
                  <a:lnTo>
                    <a:pt x="1119530" y="1088186"/>
                  </a:lnTo>
                  <a:lnTo>
                    <a:pt x="1115644" y="1079525"/>
                  </a:lnTo>
                  <a:lnTo>
                    <a:pt x="1109522" y="1079525"/>
                  </a:lnTo>
                  <a:lnTo>
                    <a:pt x="1100429" y="1092200"/>
                  </a:lnTo>
                  <a:lnTo>
                    <a:pt x="1104519" y="1104900"/>
                  </a:lnTo>
                  <a:lnTo>
                    <a:pt x="1064387" y="1104900"/>
                  </a:lnTo>
                  <a:lnTo>
                    <a:pt x="1064387" y="1117600"/>
                  </a:lnTo>
                  <a:lnTo>
                    <a:pt x="1062939" y="1130300"/>
                  </a:lnTo>
                  <a:lnTo>
                    <a:pt x="1054684" y="1143000"/>
                  </a:lnTo>
                  <a:lnTo>
                    <a:pt x="1052703" y="1117600"/>
                  </a:lnTo>
                  <a:lnTo>
                    <a:pt x="1064387" y="1117600"/>
                  </a:lnTo>
                  <a:lnTo>
                    <a:pt x="1064387" y="1104900"/>
                  </a:lnTo>
                  <a:lnTo>
                    <a:pt x="1051052" y="1104900"/>
                  </a:lnTo>
                  <a:lnTo>
                    <a:pt x="1050010" y="1079906"/>
                  </a:lnTo>
                  <a:lnTo>
                    <a:pt x="1049985" y="1079525"/>
                  </a:lnTo>
                  <a:lnTo>
                    <a:pt x="1049451" y="1066800"/>
                  </a:lnTo>
                  <a:lnTo>
                    <a:pt x="1049731" y="1066800"/>
                  </a:lnTo>
                  <a:lnTo>
                    <a:pt x="1049655" y="1054100"/>
                  </a:lnTo>
                  <a:lnTo>
                    <a:pt x="1049566" y="1041400"/>
                  </a:lnTo>
                  <a:lnTo>
                    <a:pt x="1049477" y="1028700"/>
                  </a:lnTo>
                  <a:lnTo>
                    <a:pt x="1052474" y="1003300"/>
                  </a:lnTo>
                  <a:lnTo>
                    <a:pt x="1068705" y="1054100"/>
                  </a:lnTo>
                  <a:lnTo>
                    <a:pt x="1065339" y="1066800"/>
                  </a:lnTo>
                  <a:lnTo>
                    <a:pt x="1072235" y="1066800"/>
                  </a:lnTo>
                  <a:lnTo>
                    <a:pt x="1068527" y="1003300"/>
                  </a:lnTo>
                  <a:lnTo>
                    <a:pt x="1075347" y="977900"/>
                  </a:lnTo>
                  <a:lnTo>
                    <a:pt x="1078763" y="965200"/>
                  </a:lnTo>
                  <a:lnTo>
                    <a:pt x="1089177" y="965200"/>
                  </a:lnTo>
                  <a:lnTo>
                    <a:pt x="1096251" y="952500"/>
                  </a:lnTo>
                  <a:lnTo>
                    <a:pt x="1122857" y="965200"/>
                  </a:lnTo>
                  <a:lnTo>
                    <a:pt x="1169327" y="1054100"/>
                  </a:lnTo>
                  <a:lnTo>
                    <a:pt x="1148346" y="1066800"/>
                  </a:lnTo>
                  <a:lnTo>
                    <a:pt x="1155560" y="1066800"/>
                  </a:lnTo>
                  <a:lnTo>
                    <a:pt x="1180007" y="1054100"/>
                  </a:lnTo>
                  <a:lnTo>
                    <a:pt x="1190790" y="1054100"/>
                  </a:lnTo>
                  <a:lnTo>
                    <a:pt x="1199324" y="1028700"/>
                  </a:lnTo>
                  <a:lnTo>
                    <a:pt x="1207846" y="1003300"/>
                  </a:lnTo>
                  <a:lnTo>
                    <a:pt x="1204391" y="952500"/>
                  </a:lnTo>
                  <a:lnTo>
                    <a:pt x="1191729" y="952500"/>
                  </a:lnTo>
                  <a:lnTo>
                    <a:pt x="1163320" y="952500"/>
                  </a:lnTo>
                  <a:lnTo>
                    <a:pt x="1163485" y="965200"/>
                  </a:lnTo>
                  <a:lnTo>
                    <a:pt x="1201699" y="990600"/>
                  </a:lnTo>
                  <a:lnTo>
                    <a:pt x="1199769" y="1016000"/>
                  </a:lnTo>
                  <a:lnTo>
                    <a:pt x="1175448" y="1003300"/>
                  </a:lnTo>
                  <a:lnTo>
                    <a:pt x="1171575" y="1001280"/>
                  </a:lnTo>
                  <a:lnTo>
                    <a:pt x="1171575" y="1016000"/>
                  </a:lnTo>
                  <a:lnTo>
                    <a:pt x="1166228" y="1028700"/>
                  </a:lnTo>
                  <a:lnTo>
                    <a:pt x="1163929" y="1016000"/>
                  </a:lnTo>
                  <a:lnTo>
                    <a:pt x="1171575" y="1016000"/>
                  </a:lnTo>
                  <a:lnTo>
                    <a:pt x="1171575" y="1001280"/>
                  </a:lnTo>
                  <a:lnTo>
                    <a:pt x="1154049" y="992124"/>
                  </a:lnTo>
                  <a:lnTo>
                    <a:pt x="1159256" y="1003300"/>
                  </a:lnTo>
                  <a:lnTo>
                    <a:pt x="1154925" y="1003300"/>
                  </a:lnTo>
                  <a:lnTo>
                    <a:pt x="1153528" y="992124"/>
                  </a:lnTo>
                  <a:lnTo>
                    <a:pt x="1153490" y="991831"/>
                  </a:lnTo>
                  <a:lnTo>
                    <a:pt x="1151115" y="990600"/>
                  </a:lnTo>
                  <a:lnTo>
                    <a:pt x="1138085" y="952500"/>
                  </a:lnTo>
                  <a:lnTo>
                    <a:pt x="1140447" y="939800"/>
                  </a:lnTo>
                  <a:lnTo>
                    <a:pt x="1146962" y="927100"/>
                  </a:lnTo>
                  <a:lnTo>
                    <a:pt x="1194219" y="927100"/>
                  </a:lnTo>
                  <a:lnTo>
                    <a:pt x="1194117" y="939800"/>
                  </a:lnTo>
                  <a:lnTo>
                    <a:pt x="1203528" y="939800"/>
                  </a:lnTo>
                  <a:lnTo>
                    <a:pt x="1202664" y="927100"/>
                  </a:lnTo>
                  <a:lnTo>
                    <a:pt x="1200937" y="901700"/>
                  </a:lnTo>
                  <a:lnTo>
                    <a:pt x="1198346" y="863600"/>
                  </a:lnTo>
                  <a:lnTo>
                    <a:pt x="1197483" y="850900"/>
                  </a:lnTo>
                  <a:lnTo>
                    <a:pt x="1196670" y="838962"/>
                  </a:lnTo>
                  <a:lnTo>
                    <a:pt x="1196619" y="838212"/>
                  </a:lnTo>
                  <a:lnTo>
                    <a:pt x="1195743" y="825500"/>
                  </a:lnTo>
                  <a:lnTo>
                    <a:pt x="1194015" y="800100"/>
                  </a:lnTo>
                  <a:lnTo>
                    <a:pt x="1193152" y="787400"/>
                  </a:lnTo>
                  <a:lnTo>
                    <a:pt x="1198206" y="736600"/>
                  </a:lnTo>
                  <a:lnTo>
                    <a:pt x="1214361" y="736600"/>
                  </a:lnTo>
                  <a:lnTo>
                    <a:pt x="1209954" y="723925"/>
                  </a:lnTo>
                  <a:lnTo>
                    <a:pt x="1208455" y="722972"/>
                  </a:lnTo>
                  <a:lnTo>
                    <a:pt x="1210030" y="723925"/>
                  </a:lnTo>
                  <a:lnTo>
                    <a:pt x="1231303" y="723925"/>
                  </a:lnTo>
                  <a:lnTo>
                    <a:pt x="1230045" y="735177"/>
                  </a:lnTo>
                  <a:lnTo>
                    <a:pt x="1229956" y="735990"/>
                  </a:lnTo>
                  <a:lnTo>
                    <a:pt x="1230960" y="736600"/>
                  </a:lnTo>
                  <a:lnTo>
                    <a:pt x="1229893" y="736600"/>
                  </a:lnTo>
                  <a:lnTo>
                    <a:pt x="1218234" y="736600"/>
                  </a:lnTo>
                  <a:lnTo>
                    <a:pt x="1228953" y="762000"/>
                  </a:lnTo>
                  <a:lnTo>
                    <a:pt x="1235163" y="762000"/>
                  </a:lnTo>
                  <a:lnTo>
                    <a:pt x="1242949" y="914400"/>
                  </a:lnTo>
                  <a:lnTo>
                    <a:pt x="1247902" y="914400"/>
                  </a:lnTo>
                  <a:lnTo>
                    <a:pt x="1261656" y="990600"/>
                  </a:lnTo>
                  <a:lnTo>
                    <a:pt x="1265174" y="1054100"/>
                  </a:lnTo>
                  <a:lnTo>
                    <a:pt x="1265174" y="949007"/>
                  </a:lnTo>
                  <a:lnTo>
                    <a:pt x="1255268" y="863600"/>
                  </a:lnTo>
                  <a:lnTo>
                    <a:pt x="1267193" y="863600"/>
                  </a:lnTo>
                  <a:lnTo>
                    <a:pt x="1288288" y="876300"/>
                  </a:lnTo>
                  <a:lnTo>
                    <a:pt x="1297495" y="888288"/>
                  </a:lnTo>
                  <a:lnTo>
                    <a:pt x="1298054" y="889050"/>
                  </a:lnTo>
                  <a:lnTo>
                    <a:pt x="1307668" y="927100"/>
                  </a:lnTo>
                  <a:lnTo>
                    <a:pt x="1307668" y="894702"/>
                  </a:lnTo>
                  <a:lnTo>
                    <a:pt x="1303883" y="876300"/>
                  </a:lnTo>
                  <a:lnTo>
                    <a:pt x="1291285" y="863600"/>
                  </a:lnTo>
                  <a:lnTo>
                    <a:pt x="1278699" y="850900"/>
                  </a:lnTo>
                  <a:lnTo>
                    <a:pt x="1267206" y="850900"/>
                  </a:lnTo>
                  <a:lnTo>
                    <a:pt x="1266558" y="838962"/>
                  </a:lnTo>
                  <a:lnTo>
                    <a:pt x="1266520" y="838212"/>
                  </a:lnTo>
                  <a:lnTo>
                    <a:pt x="1307020" y="863600"/>
                  </a:lnTo>
                  <a:lnTo>
                    <a:pt x="1335633" y="901700"/>
                  </a:lnTo>
                  <a:lnTo>
                    <a:pt x="1338643" y="914400"/>
                  </a:lnTo>
                  <a:lnTo>
                    <a:pt x="1338643" y="878039"/>
                  </a:lnTo>
                  <a:lnTo>
                    <a:pt x="1328686" y="863600"/>
                  </a:lnTo>
                  <a:lnTo>
                    <a:pt x="1290599" y="838212"/>
                  </a:lnTo>
                  <a:lnTo>
                    <a:pt x="1265923" y="821766"/>
                  </a:lnTo>
                  <a:lnTo>
                    <a:pt x="1265923" y="850900"/>
                  </a:lnTo>
                  <a:lnTo>
                    <a:pt x="1260030" y="850900"/>
                  </a:lnTo>
                  <a:lnTo>
                    <a:pt x="1259420" y="838962"/>
                  </a:lnTo>
                  <a:lnTo>
                    <a:pt x="1259382" y="838212"/>
                  </a:lnTo>
                  <a:lnTo>
                    <a:pt x="1265923" y="850900"/>
                  </a:lnTo>
                  <a:lnTo>
                    <a:pt x="1265923" y="821766"/>
                  </a:lnTo>
                  <a:lnTo>
                    <a:pt x="1252474" y="812800"/>
                  </a:lnTo>
                  <a:lnTo>
                    <a:pt x="1252575" y="800100"/>
                  </a:lnTo>
                  <a:lnTo>
                    <a:pt x="1252677" y="787400"/>
                  </a:lnTo>
                  <a:lnTo>
                    <a:pt x="1255153" y="787400"/>
                  </a:lnTo>
                  <a:lnTo>
                    <a:pt x="1277874" y="800100"/>
                  </a:lnTo>
                  <a:lnTo>
                    <a:pt x="1284757" y="774700"/>
                  </a:lnTo>
                  <a:lnTo>
                    <a:pt x="1302283" y="774700"/>
                  </a:lnTo>
                  <a:lnTo>
                    <a:pt x="1288046" y="762000"/>
                  </a:lnTo>
                  <a:lnTo>
                    <a:pt x="1319352" y="711200"/>
                  </a:lnTo>
                  <a:lnTo>
                    <a:pt x="1316342" y="711200"/>
                  </a:lnTo>
                  <a:lnTo>
                    <a:pt x="1279232" y="774700"/>
                  </a:lnTo>
                  <a:lnTo>
                    <a:pt x="1274686" y="787400"/>
                  </a:lnTo>
                  <a:lnTo>
                    <a:pt x="1251292" y="774700"/>
                  </a:lnTo>
                  <a:lnTo>
                    <a:pt x="1259560" y="774700"/>
                  </a:lnTo>
                  <a:lnTo>
                    <a:pt x="1259103" y="762000"/>
                  </a:lnTo>
                  <a:lnTo>
                    <a:pt x="1264678" y="749300"/>
                  </a:lnTo>
                  <a:lnTo>
                    <a:pt x="1260652" y="749300"/>
                  </a:lnTo>
                  <a:lnTo>
                    <a:pt x="1257935" y="736600"/>
                  </a:lnTo>
                  <a:lnTo>
                    <a:pt x="1260843" y="736600"/>
                  </a:lnTo>
                  <a:lnTo>
                    <a:pt x="1265364" y="749300"/>
                  </a:lnTo>
                  <a:lnTo>
                    <a:pt x="1266329" y="749300"/>
                  </a:lnTo>
                  <a:lnTo>
                    <a:pt x="1268780" y="736600"/>
                  </a:lnTo>
                  <a:lnTo>
                    <a:pt x="1274660" y="736600"/>
                  </a:lnTo>
                  <a:lnTo>
                    <a:pt x="1285722" y="711200"/>
                  </a:lnTo>
                  <a:lnTo>
                    <a:pt x="1294536" y="698614"/>
                  </a:lnTo>
                  <a:lnTo>
                    <a:pt x="1300543" y="698614"/>
                  </a:lnTo>
                  <a:lnTo>
                    <a:pt x="1263281" y="774700"/>
                  </a:lnTo>
                  <a:lnTo>
                    <a:pt x="1270863" y="774700"/>
                  </a:lnTo>
                  <a:lnTo>
                    <a:pt x="1311465" y="698169"/>
                  </a:lnTo>
                  <a:lnTo>
                    <a:pt x="1332598" y="660400"/>
                  </a:lnTo>
                  <a:lnTo>
                    <a:pt x="1334084" y="636231"/>
                  </a:lnTo>
                  <a:lnTo>
                    <a:pt x="1334160" y="635000"/>
                  </a:lnTo>
                  <a:lnTo>
                    <a:pt x="1335735" y="609625"/>
                  </a:lnTo>
                  <a:lnTo>
                    <a:pt x="1349171" y="622300"/>
                  </a:lnTo>
                  <a:lnTo>
                    <a:pt x="1352461" y="634771"/>
                  </a:lnTo>
                  <a:lnTo>
                    <a:pt x="1352511" y="635000"/>
                  </a:lnTo>
                  <a:lnTo>
                    <a:pt x="1341412" y="646137"/>
                  </a:lnTo>
                  <a:lnTo>
                    <a:pt x="1339900" y="647725"/>
                  </a:lnTo>
                  <a:lnTo>
                    <a:pt x="1358468" y="660400"/>
                  </a:lnTo>
                  <a:lnTo>
                    <a:pt x="1341678" y="685800"/>
                  </a:lnTo>
                  <a:lnTo>
                    <a:pt x="1338313" y="685800"/>
                  </a:lnTo>
                  <a:lnTo>
                    <a:pt x="1349946" y="711200"/>
                  </a:lnTo>
                  <a:lnTo>
                    <a:pt x="1335405" y="711200"/>
                  </a:lnTo>
                  <a:lnTo>
                    <a:pt x="1329270" y="722972"/>
                  </a:lnTo>
                  <a:lnTo>
                    <a:pt x="1328801" y="723925"/>
                  </a:lnTo>
                  <a:lnTo>
                    <a:pt x="1333881" y="736600"/>
                  </a:lnTo>
                  <a:lnTo>
                    <a:pt x="1314615" y="749300"/>
                  </a:lnTo>
                  <a:lnTo>
                    <a:pt x="1338643" y="749300"/>
                  </a:lnTo>
                  <a:lnTo>
                    <a:pt x="1335366" y="723925"/>
                  </a:lnTo>
                  <a:lnTo>
                    <a:pt x="1336802" y="722972"/>
                  </a:lnTo>
                  <a:lnTo>
                    <a:pt x="1355382" y="711200"/>
                  </a:lnTo>
                  <a:lnTo>
                    <a:pt x="1345285" y="685800"/>
                  </a:lnTo>
                  <a:lnTo>
                    <a:pt x="1362557" y="673100"/>
                  </a:lnTo>
                  <a:lnTo>
                    <a:pt x="1365084" y="660400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356106" y="1540913"/>
              <a:ext cx="1180465" cy="948055"/>
            </a:xfrm>
            <a:custGeom>
              <a:avLst/>
              <a:gdLst/>
              <a:ahLst/>
              <a:cxnLst/>
              <a:rect l="l" t="t" r="r" b="b"/>
              <a:pathLst>
                <a:path w="1180464" h="948055">
                  <a:moveTo>
                    <a:pt x="32740" y="569442"/>
                  </a:moveTo>
                  <a:lnTo>
                    <a:pt x="30911" y="564667"/>
                  </a:lnTo>
                  <a:lnTo>
                    <a:pt x="30835" y="564489"/>
                  </a:lnTo>
                  <a:lnTo>
                    <a:pt x="29679" y="561479"/>
                  </a:lnTo>
                  <a:lnTo>
                    <a:pt x="29616" y="561301"/>
                  </a:lnTo>
                  <a:lnTo>
                    <a:pt x="29171" y="560984"/>
                  </a:lnTo>
                  <a:lnTo>
                    <a:pt x="29171" y="573582"/>
                  </a:lnTo>
                  <a:lnTo>
                    <a:pt x="28498" y="579501"/>
                  </a:lnTo>
                  <a:lnTo>
                    <a:pt x="25209" y="583171"/>
                  </a:lnTo>
                  <a:lnTo>
                    <a:pt x="17424" y="583742"/>
                  </a:lnTo>
                  <a:lnTo>
                    <a:pt x="15519" y="582891"/>
                  </a:lnTo>
                  <a:lnTo>
                    <a:pt x="10223" y="573887"/>
                  </a:lnTo>
                  <a:lnTo>
                    <a:pt x="15659" y="564667"/>
                  </a:lnTo>
                  <a:lnTo>
                    <a:pt x="15773" y="564489"/>
                  </a:lnTo>
                  <a:lnTo>
                    <a:pt x="24993" y="564667"/>
                  </a:lnTo>
                  <a:lnTo>
                    <a:pt x="26631" y="565746"/>
                  </a:lnTo>
                  <a:lnTo>
                    <a:pt x="28117" y="568883"/>
                  </a:lnTo>
                  <a:lnTo>
                    <a:pt x="28524" y="571296"/>
                  </a:lnTo>
                  <a:lnTo>
                    <a:pt x="29171" y="573582"/>
                  </a:lnTo>
                  <a:lnTo>
                    <a:pt x="29171" y="560984"/>
                  </a:lnTo>
                  <a:lnTo>
                    <a:pt x="21120" y="555180"/>
                  </a:lnTo>
                  <a:lnTo>
                    <a:pt x="13741" y="552246"/>
                  </a:lnTo>
                  <a:lnTo>
                    <a:pt x="9461" y="553300"/>
                  </a:lnTo>
                  <a:lnTo>
                    <a:pt x="4305" y="561301"/>
                  </a:lnTo>
                  <a:lnTo>
                    <a:pt x="4191" y="561479"/>
                  </a:lnTo>
                  <a:lnTo>
                    <a:pt x="3276" y="563308"/>
                  </a:lnTo>
                  <a:lnTo>
                    <a:pt x="127" y="568515"/>
                  </a:lnTo>
                  <a:lnTo>
                    <a:pt x="19367" y="589534"/>
                  </a:lnTo>
                  <a:lnTo>
                    <a:pt x="22288" y="588276"/>
                  </a:lnTo>
                  <a:lnTo>
                    <a:pt x="26327" y="587794"/>
                  </a:lnTo>
                  <a:lnTo>
                    <a:pt x="27952" y="585597"/>
                  </a:lnTo>
                  <a:lnTo>
                    <a:pt x="28892" y="583742"/>
                  </a:lnTo>
                  <a:lnTo>
                    <a:pt x="31762" y="578053"/>
                  </a:lnTo>
                  <a:lnTo>
                    <a:pt x="32740" y="569442"/>
                  </a:lnTo>
                  <a:close/>
                </a:path>
                <a:path w="1180464" h="948055">
                  <a:moveTo>
                    <a:pt x="52832" y="504444"/>
                  </a:moveTo>
                  <a:lnTo>
                    <a:pt x="49758" y="499884"/>
                  </a:lnTo>
                  <a:lnTo>
                    <a:pt x="49225" y="499465"/>
                  </a:lnTo>
                  <a:lnTo>
                    <a:pt x="49225" y="513918"/>
                  </a:lnTo>
                  <a:lnTo>
                    <a:pt x="43751" y="521474"/>
                  </a:lnTo>
                  <a:lnTo>
                    <a:pt x="34556" y="520585"/>
                  </a:lnTo>
                  <a:lnTo>
                    <a:pt x="32880" y="518756"/>
                  </a:lnTo>
                  <a:lnTo>
                    <a:pt x="32486" y="514921"/>
                  </a:lnTo>
                  <a:lnTo>
                    <a:pt x="32359" y="513715"/>
                  </a:lnTo>
                  <a:lnTo>
                    <a:pt x="34061" y="510438"/>
                  </a:lnTo>
                  <a:lnTo>
                    <a:pt x="40081" y="507276"/>
                  </a:lnTo>
                  <a:lnTo>
                    <a:pt x="42849" y="506564"/>
                  </a:lnTo>
                  <a:lnTo>
                    <a:pt x="45859" y="505460"/>
                  </a:lnTo>
                  <a:lnTo>
                    <a:pt x="49149" y="513715"/>
                  </a:lnTo>
                  <a:lnTo>
                    <a:pt x="49225" y="513918"/>
                  </a:lnTo>
                  <a:lnTo>
                    <a:pt x="49225" y="499465"/>
                  </a:lnTo>
                  <a:lnTo>
                    <a:pt x="45021" y="496125"/>
                  </a:lnTo>
                  <a:lnTo>
                    <a:pt x="39192" y="493102"/>
                  </a:lnTo>
                  <a:lnTo>
                    <a:pt x="33235" y="492848"/>
                  </a:lnTo>
                  <a:lnTo>
                    <a:pt x="27800" y="495236"/>
                  </a:lnTo>
                  <a:lnTo>
                    <a:pt x="23520" y="500138"/>
                  </a:lnTo>
                  <a:lnTo>
                    <a:pt x="22720" y="501548"/>
                  </a:lnTo>
                  <a:lnTo>
                    <a:pt x="22009" y="503021"/>
                  </a:lnTo>
                  <a:lnTo>
                    <a:pt x="18224" y="511581"/>
                  </a:lnTo>
                  <a:lnTo>
                    <a:pt x="19431" y="516572"/>
                  </a:lnTo>
                  <a:lnTo>
                    <a:pt x="31153" y="527494"/>
                  </a:lnTo>
                  <a:lnTo>
                    <a:pt x="34925" y="527913"/>
                  </a:lnTo>
                  <a:lnTo>
                    <a:pt x="44170" y="523125"/>
                  </a:lnTo>
                  <a:lnTo>
                    <a:pt x="45885" y="521970"/>
                  </a:lnTo>
                  <a:lnTo>
                    <a:pt x="46507" y="521474"/>
                  </a:lnTo>
                  <a:lnTo>
                    <a:pt x="50660" y="518147"/>
                  </a:lnTo>
                  <a:lnTo>
                    <a:pt x="52616" y="514921"/>
                  </a:lnTo>
                  <a:lnTo>
                    <a:pt x="52400" y="511581"/>
                  </a:lnTo>
                  <a:lnTo>
                    <a:pt x="52425" y="510438"/>
                  </a:lnTo>
                  <a:lnTo>
                    <a:pt x="52641" y="507276"/>
                  </a:lnTo>
                  <a:lnTo>
                    <a:pt x="52755" y="505460"/>
                  </a:lnTo>
                  <a:lnTo>
                    <a:pt x="52832" y="504444"/>
                  </a:lnTo>
                  <a:close/>
                </a:path>
                <a:path w="1180464" h="948055">
                  <a:moveTo>
                    <a:pt x="79400" y="612825"/>
                  </a:moveTo>
                  <a:lnTo>
                    <a:pt x="76936" y="607707"/>
                  </a:lnTo>
                  <a:lnTo>
                    <a:pt x="76631" y="607060"/>
                  </a:lnTo>
                  <a:lnTo>
                    <a:pt x="75209" y="606107"/>
                  </a:lnTo>
                  <a:lnTo>
                    <a:pt x="75209" y="618274"/>
                  </a:lnTo>
                  <a:lnTo>
                    <a:pt x="71780" y="625868"/>
                  </a:lnTo>
                  <a:lnTo>
                    <a:pt x="71094" y="626884"/>
                  </a:lnTo>
                  <a:lnTo>
                    <a:pt x="68821" y="627849"/>
                  </a:lnTo>
                  <a:lnTo>
                    <a:pt x="66878" y="628713"/>
                  </a:lnTo>
                  <a:lnTo>
                    <a:pt x="62649" y="627113"/>
                  </a:lnTo>
                  <a:lnTo>
                    <a:pt x="59778" y="625487"/>
                  </a:lnTo>
                  <a:lnTo>
                    <a:pt x="55105" y="622147"/>
                  </a:lnTo>
                  <a:lnTo>
                    <a:pt x="55499" y="618274"/>
                  </a:lnTo>
                  <a:lnTo>
                    <a:pt x="55575" y="617474"/>
                  </a:lnTo>
                  <a:lnTo>
                    <a:pt x="60490" y="612355"/>
                  </a:lnTo>
                  <a:lnTo>
                    <a:pt x="63296" y="610298"/>
                  </a:lnTo>
                  <a:lnTo>
                    <a:pt x="66319" y="607707"/>
                  </a:lnTo>
                  <a:lnTo>
                    <a:pt x="72758" y="611403"/>
                  </a:lnTo>
                  <a:lnTo>
                    <a:pt x="75209" y="618274"/>
                  </a:lnTo>
                  <a:lnTo>
                    <a:pt x="75209" y="606107"/>
                  </a:lnTo>
                  <a:lnTo>
                    <a:pt x="64363" y="598843"/>
                  </a:lnTo>
                  <a:lnTo>
                    <a:pt x="57175" y="598487"/>
                  </a:lnTo>
                  <a:lnTo>
                    <a:pt x="49149" y="602094"/>
                  </a:lnTo>
                  <a:lnTo>
                    <a:pt x="48374" y="602970"/>
                  </a:lnTo>
                  <a:lnTo>
                    <a:pt x="43586" y="610146"/>
                  </a:lnTo>
                  <a:lnTo>
                    <a:pt x="41859" y="617194"/>
                  </a:lnTo>
                  <a:lnTo>
                    <a:pt x="48831" y="630809"/>
                  </a:lnTo>
                  <a:lnTo>
                    <a:pt x="55245" y="634199"/>
                  </a:lnTo>
                  <a:lnTo>
                    <a:pt x="61188" y="634365"/>
                  </a:lnTo>
                  <a:lnTo>
                    <a:pt x="67398" y="634199"/>
                  </a:lnTo>
                  <a:lnTo>
                    <a:pt x="69964" y="634199"/>
                  </a:lnTo>
                  <a:lnTo>
                    <a:pt x="75958" y="633285"/>
                  </a:lnTo>
                  <a:lnTo>
                    <a:pt x="76466" y="628713"/>
                  </a:lnTo>
                  <a:lnTo>
                    <a:pt x="77203" y="622147"/>
                  </a:lnTo>
                  <a:lnTo>
                    <a:pt x="77254" y="621652"/>
                  </a:lnTo>
                  <a:lnTo>
                    <a:pt x="77431" y="620852"/>
                  </a:lnTo>
                  <a:lnTo>
                    <a:pt x="79400" y="612825"/>
                  </a:lnTo>
                  <a:close/>
                </a:path>
                <a:path w="1180464" h="948055">
                  <a:moveTo>
                    <a:pt x="118872" y="490893"/>
                  </a:moveTo>
                  <a:lnTo>
                    <a:pt x="116624" y="482955"/>
                  </a:lnTo>
                  <a:lnTo>
                    <a:pt x="115925" y="480491"/>
                  </a:lnTo>
                  <a:lnTo>
                    <a:pt x="115036" y="479894"/>
                  </a:lnTo>
                  <a:lnTo>
                    <a:pt x="115036" y="491718"/>
                  </a:lnTo>
                  <a:lnTo>
                    <a:pt x="109245" y="498309"/>
                  </a:lnTo>
                  <a:lnTo>
                    <a:pt x="106781" y="499643"/>
                  </a:lnTo>
                  <a:lnTo>
                    <a:pt x="102870" y="497484"/>
                  </a:lnTo>
                  <a:lnTo>
                    <a:pt x="101320" y="496633"/>
                  </a:lnTo>
                  <a:lnTo>
                    <a:pt x="96735" y="497484"/>
                  </a:lnTo>
                  <a:lnTo>
                    <a:pt x="96088" y="489165"/>
                  </a:lnTo>
                  <a:lnTo>
                    <a:pt x="100139" y="488556"/>
                  </a:lnTo>
                  <a:lnTo>
                    <a:pt x="104178" y="485127"/>
                  </a:lnTo>
                  <a:lnTo>
                    <a:pt x="106514" y="484149"/>
                  </a:lnTo>
                  <a:lnTo>
                    <a:pt x="108546" y="482955"/>
                  </a:lnTo>
                  <a:lnTo>
                    <a:pt x="114007" y="486371"/>
                  </a:lnTo>
                  <a:lnTo>
                    <a:pt x="115036" y="491718"/>
                  </a:lnTo>
                  <a:lnTo>
                    <a:pt x="115036" y="479894"/>
                  </a:lnTo>
                  <a:lnTo>
                    <a:pt x="108394" y="475373"/>
                  </a:lnTo>
                  <a:lnTo>
                    <a:pt x="96621" y="475373"/>
                  </a:lnTo>
                  <a:lnTo>
                    <a:pt x="92163" y="477621"/>
                  </a:lnTo>
                  <a:lnTo>
                    <a:pt x="86804" y="488010"/>
                  </a:lnTo>
                  <a:lnTo>
                    <a:pt x="87045" y="490893"/>
                  </a:lnTo>
                  <a:lnTo>
                    <a:pt x="87109" y="491718"/>
                  </a:lnTo>
                  <a:lnTo>
                    <a:pt x="87198" y="492760"/>
                  </a:lnTo>
                  <a:lnTo>
                    <a:pt x="92532" y="498741"/>
                  </a:lnTo>
                  <a:lnTo>
                    <a:pt x="94894" y="499770"/>
                  </a:lnTo>
                  <a:lnTo>
                    <a:pt x="100063" y="504418"/>
                  </a:lnTo>
                  <a:lnTo>
                    <a:pt x="106857" y="505129"/>
                  </a:lnTo>
                  <a:lnTo>
                    <a:pt x="115417" y="499643"/>
                  </a:lnTo>
                  <a:lnTo>
                    <a:pt x="118872" y="490893"/>
                  </a:lnTo>
                  <a:close/>
                </a:path>
                <a:path w="1180464" h="948055">
                  <a:moveTo>
                    <a:pt x="397992" y="932459"/>
                  </a:moveTo>
                  <a:lnTo>
                    <a:pt x="396392" y="930998"/>
                  </a:lnTo>
                  <a:lnTo>
                    <a:pt x="394792" y="932014"/>
                  </a:lnTo>
                  <a:lnTo>
                    <a:pt x="392950" y="932815"/>
                  </a:lnTo>
                  <a:lnTo>
                    <a:pt x="390982" y="934872"/>
                  </a:lnTo>
                  <a:lnTo>
                    <a:pt x="390664" y="936929"/>
                  </a:lnTo>
                  <a:lnTo>
                    <a:pt x="392303" y="939012"/>
                  </a:lnTo>
                  <a:lnTo>
                    <a:pt x="394246" y="939203"/>
                  </a:lnTo>
                  <a:lnTo>
                    <a:pt x="396519" y="936015"/>
                  </a:lnTo>
                  <a:lnTo>
                    <a:pt x="397154" y="934173"/>
                  </a:lnTo>
                  <a:lnTo>
                    <a:pt x="397992" y="932459"/>
                  </a:lnTo>
                  <a:close/>
                </a:path>
                <a:path w="1180464" h="948055">
                  <a:moveTo>
                    <a:pt x="398526" y="904227"/>
                  </a:moveTo>
                  <a:lnTo>
                    <a:pt x="395655" y="897229"/>
                  </a:lnTo>
                  <a:lnTo>
                    <a:pt x="394106" y="896378"/>
                  </a:lnTo>
                  <a:lnTo>
                    <a:pt x="388416" y="898867"/>
                  </a:lnTo>
                  <a:lnTo>
                    <a:pt x="389204" y="901331"/>
                  </a:lnTo>
                  <a:lnTo>
                    <a:pt x="388467" y="904582"/>
                  </a:lnTo>
                  <a:lnTo>
                    <a:pt x="394144" y="906907"/>
                  </a:lnTo>
                  <a:lnTo>
                    <a:pt x="396824" y="906983"/>
                  </a:lnTo>
                  <a:lnTo>
                    <a:pt x="398526" y="904227"/>
                  </a:lnTo>
                  <a:close/>
                </a:path>
                <a:path w="1180464" h="948055">
                  <a:moveTo>
                    <a:pt x="428002" y="914717"/>
                  </a:moveTo>
                  <a:lnTo>
                    <a:pt x="426135" y="911606"/>
                  </a:lnTo>
                  <a:lnTo>
                    <a:pt x="420941" y="911606"/>
                  </a:lnTo>
                  <a:lnTo>
                    <a:pt x="419963" y="913892"/>
                  </a:lnTo>
                  <a:lnTo>
                    <a:pt x="419201" y="916508"/>
                  </a:lnTo>
                  <a:lnTo>
                    <a:pt x="418719" y="919505"/>
                  </a:lnTo>
                  <a:lnTo>
                    <a:pt x="418147" y="922261"/>
                  </a:lnTo>
                  <a:lnTo>
                    <a:pt x="421500" y="924648"/>
                  </a:lnTo>
                  <a:lnTo>
                    <a:pt x="423532" y="924788"/>
                  </a:lnTo>
                  <a:lnTo>
                    <a:pt x="425754" y="922426"/>
                  </a:lnTo>
                  <a:lnTo>
                    <a:pt x="427050" y="920203"/>
                  </a:lnTo>
                  <a:lnTo>
                    <a:pt x="427837" y="919086"/>
                  </a:lnTo>
                  <a:lnTo>
                    <a:pt x="428002" y="914717"/>
                  </a:lnTo>
                  <a:close/>
                </a:path>
                <a:path w="1180464" h="948055">
                  <a:moveTo>
                    <a:pt x="431419" y="938809"/>
                  </a:moveTo>
                  <a:lnTo>
                    <a:pt x="429577" y="933094"/>
                  </a:lnTo>
                  <a:lnTo>
                    <a:pt x="428002" y="931265"/>
                  </a:lnTo>
                  <a:lnTo>
                    <a:pt x="423519" y="932472"/>
                  </a:lnTo>
                  <a:lnTo>
                    <a:pt x="422414" y="935418"/>
                  </a:lnTo>
                  <a:lnTo>
                    <a:pt x="422821" y="940371"/>
                  </a:lnTo>
                  <a:lnTo>
                    <a:pt x="423240" y="940879"/>
                  </a:lnTo>
                  <a:lnTo>
                    <a:pt x="423684" y="941832"/>
                  </a:lnTo>
                  <a:lnTo>
                    <a:pt x="431419" y="938809"/>
                  </a:lnTo>
                  <a:close/>
                </a:path>
                <a:path w="1180464" h="948055">
                  <a:moveTo>
                    <a:pt x="475627" y="935202"/>
                  </a:moveTo>
                  <a:lnTo>
                    <a:pt x="473125" y="933691"/>
                  </a:lnTo>
                  <a:lnTo>
                    <a:pt x="469404" y="933665"/>
                  </a:lnTo>
                  <a:lnTo>
                    <a:pt x="465645" y="933640"/>
                  </a:lnTo>
                  <a:lnTo>
                    <a:pt x="462876" y="935494"/>
                  </a:lnTo>
                  <a:lnTo>
                    <a:pt x="463232" y="940308"/>
                  </a:lnTo>
                  <a:lnTo>
                    <a:pt x="465810" y="941781"/>
                  </a:lnTo>
                  <a:lnTo>
                    <a:pt x="472922" y="941832"/>
                  </a:lnTo>
                  <a:lnTo>
                    <a:pt x="475475" y="939850"/>
                  </a:lnTo>
                  <a:lnTo>
                    <a:pt x="475627" y="935202"/>
                  </a:lnTo>
                  <a:close/>
                </a:path>
                <a:path w="1180464" h="948055">
                  <a:moveTo>
                    <a:pt x="483044" y="894295"/>
                  </a:moveTo>
                  <a:lnTo>
                    <a:pt x="478066" y="891489"/>
                  </a:lnTo>
                  <a:lnTo>
                    <a:pt x="476694" y="893533"/>
                  </a:lnTo>
                  <a:lnTo>
                    <a:pt x="475742" y="896442"/>
                  </a:lnTo>
                  <a:lnTo>
                    <a:pt x="480377" y="899261"/>
                  </a:lnTo>
                  <a:lnTo>
                    <a:pt x="482282" y="896645"/>
                  </a:lnTo>
                  <a:lnTo>
                    <a:pt x="483044" y="894295"/>
                  </a:lnTo>
                  <a:close/>
                </a:path>
                <a:path w="1180464" h="948055">
                  <a:moveTo>
                    <a:pt x="556882" y="943483"/>
                  </a:moveTo>
                  <a:lnTo>
                    <a:pt x="556768" y="940536"/>
                  </a:lnTo>
                  <a:lnTo>
                    <a:pt x="556653" y="937679"/>
                  </a:lnTo>
                  <a:lnTo>
                    <a:pt x="554380" y="935469"/>
                  </a:lnTo>
                  <a:lnTo>
                    <a:pt x="548995" y="935520"/>
                  </a:lnTo>
                  <a:lnTo>
                    <a:pt x="545719" y="939977"/>
                  </a:lnTo>
                  <a:lnTo>
                    <a:pt x="546100" y="945083"/>
                  </a:lnTo>
                  <a:lnTo>
                    <a:pt x="549071" y="946835"/>
                  </a:lnTo>
                  <a:lnTo>
                    <a:pt x="554532" y="946353"/>
                  </a:lnTo>
                  <a:lnTo>
                    <a:pt x="556882" y="943483"/>
                  </a:lnTo>
                  <a:close/>
                </a:path>
                <a:path w="1180464" h="948055">
                  <a:moveTo>
                    <a:pt x="607949" y="937869"/>
                  </a:moveTo>
                  <a:lnTo>
                    <a:pt x="606666" y="936993"/>
                  </a:lnTo>
                  <a:lnTo>
                    <a:pt x="602157" y="936815"/>
                  </a:lnTo>
                  <a:lnTo>
                    <a:pt x="597801" y="936650"/>
                  </a:lnTo>
                  <a:lnTo>
                    <a:pt x="595401" y="938237"/>
                  </a:lnTo>
                  <a:lnTo>
                    <a:pt x="595541" y="943737"/>
                  </a:lnTo>
                  <a:lnTo>
                    <a:pt x="597662" y="945972"/>
                  </a:lnTo>
                  <a:lnTo>
                    <a:pt x="604024" y="946429"/>
                  </a:lnTo>
                  <a:lnTo>
                    <a:pt x="607656" y="943838"/>
                  </a:lnTo>
                  <a:lnTo>
                    <a:pt x="607949" y="937869"/>
                  </a:lnTo>
                  <a:close/>
                </a:path>
                <a:path w="1180464" h="948055">
                  <a:moveTo>
                    <a:pt x="753122" y="939393"/>
                  </a:moveTo>
                  <a:lnTo>
                    <a:pt x="753071" y="938009"/>
                  </a:lnTo>
                  <a:lnTo>
                    <a:pt x="753071" y="935431"/>
                  </a:lnTo>
                  <a:lnTo>
                    <a:pt x="750595" y="936269"/>
                  </a:lnTo>
                  <a:lnTo>
                    <a:pt x="748588" y="936371"/>
                  </a:lnTo>
                  <a:lnTo>
                    <a:pt x="746760" y="938568"/>
                  </a:lnTo>
                  <a:lnTo>
                    <a:pt x="746201" y="940714"/>
                  </a:lnTo>
                  <a:lnTo>
                    <a:pt x="746899" y="943279"/>
                  </a:lnTo>
                  <a:lnTo>
                    <a:pt x="748893" y="944638"/>
                  </a:lnTo>
                  <a:lnTo>
                    <a:pt x="752500" y="944791"/>
                  </a:lnTo>
                  <a:lnTo>
                    <a:pt x="752983" y="942695"/>
                  </a:lnTo>
                  <a:lnTo>
                    <a:pt x="753122" y="939393"/>
                  </a:lnTo>
                  <a:close/>
                </a:path>
                <a:path w="1180464" h="948055">
                  <a:moveTo>
                    <a:pt x="773125" y="942860"/>
                  </a:moveTo>
                  <a:lnTo>
                    <a:pt x="769124" y="941679"/>
                  </a:lnTo>
                  <a:lnTo>
                    <a:pt x="767105" y="941793"/>
                  </a:lnTo>
                  <a:lnTo>
                    <a:pt x="766432" y="945261"/>
                  </a:lnTo>
                  <a:lnTo>
                    <a:pt x="767842" y="946442"/>
                  </a:lnTo>
                  <a:lnTo>
                    <a:pt x="768527" y="947483"/>
                  </a:lnTo>
                  <a:lnTo>
                    <a:pt x="773125" y="942860"/>
                  </a:lnTo>
                  <a:close/>
                </a:path>
                <a:path w="1180464" h="948055">
                  <a:moveTo>
                    <a:pt x="1113878" y="2590"/>
                  </a:moveTo>
                  <a:lnTo>
                    <a:pt x="1109002" y="0"/>
                  </a:lnTo>
                  <a:lnTo>
                    <a:pt x="1107224" y="3441"/>
                  </a:lnTo>
                  <a:lnTo>
                    <a:pt x="1111262" y="4305"/>
                  </a:lnTo>
                  <a:lnTo>
                    <a:pt x="1113878" y="2590"/>
                  </a:lnTo>
                  <a:close/>
                </a:path>
                <a:path w="1180464" h="948055">
                  <a:moveTo>
                    <a:pt x="1142212" y="13373"/>
                  </a:moveTo>
                  <a:lnTo>
                    <a:pt x="1135227" y="9207"/>
                  </a:lnTo>
                  <a:lnTo>
                    <a:pt x="1132230" y="13677"/>
                  </a:lnTo>
                  <a:lnTo>
                    <a:pt x="1134668" y="13373"/>
                  </a:lnTo>
                  <a:lnTo>
                    <a:pt x="1142212" y="13373"/>
                  </a:lnTo>
                  <a:close/>
                </a:path>
                <a:path w="1180464" h="948055">
                  <a:moveTo>
                    <a:pt x="1169085" y="386448"/>
                  </a:moveTo>
                  <a:lnTo>
                    <a:pt x="1166101" y="384644"/>
                  </a:lnTo>
                  <a:lnTo>
                    <a:pt x="1163637" y="382066"/>
                  </a:lnTo>
                  <a:lnTo>
                    <a:pt x="1159560" y="382066"/>
                  </a:lnTo>
                  <a:lnTo>
                    <a:pt x="1161897" y="386994"/>
                  </a:lnTo>
                  <a:lnTo>
                    <a:pt x="1163142" y="387527"/>
                  </a:lnTo>
                  <a:lnTo>
                    <a:pt x="1169085" y="386448"/>
                  </a:lnTo>
                  <a:close/>
                </a:path>
                <a:path w="1180464" h="948055">
                  <a:moveTo>
                    <a:pt x="1180452" y="111048"/>
                  </a:moveTo>
                  <a:lnTo>
                    <a:pt x="1180287" y="103924"/>
                  </a:lnTo>
                  <a:lnTo>
                    <a:pt x="1179550" y="96761"/>
                  </a:lnTo>
                  <a:lnTo>
                    <a:pt x="1178394" y="88684"/>
                  </a:lnTo>
                  <a:lnTo>
                    <a:pt x="1177505" y="80556"/>
                  </a:lnTo>
                  <a:lnTo>
                    <a:pt x="1176934" y="72402"/>
                  </a:lnTo>
                  <a:lnTo>
                    <a:pt x="1176655" y="44615"/>
                  </a:lnTo>
                  <a:lnTo>
                    <a:pt x="1176235" y="34810"/>
                  </a:lnTo>
                  <a:lnTo>
                    <a:pt x="1175054" y="21069"/>
                  </a:lnTo>
                  <a:lnTo>
                    <a:pt x="1170762" y="10426"/>
                  </a:lnTo>
                  <a:lnTo>
                    <a:pt x="1168260" y="7150"/>
                  </a:lnTo>
                  <a:lnTo>
                    <a:pt x="1167422" y="11747"/>
                  </a:lnTo>
                  <a:lnTo>
                    <a:pt x="1168057" y="16040"/>
                  </a:lnTo>
                  <a:lnTo>
                    <a:pt x="1169809" y="19748"/>
                  </a:lnTo>
                  <a:lnTo>
                    <a:pt x="1172057" y="26631"/>
                  </a:lnTo>
                  <a:lnTo>
                    <a:pt x="1172946" y="33655"/>
                  </a:lnTo>
                  <a:lnTo>
                    <a:pt x="1173213" y="40728"/>
                  </a:lnTo>
                  <a:lnTo>
                    <a:pt x="1173962" y="51371"/>
                  </a:lnTo>
                  <a:lnTo>
                    <a:pt x="1172895" y="78879"/>
                  </a:lnTo>
                  <a:lnTo>
                    <a:pt x="1173543" y="88963"/>
                  </a:lnTo>
                  <a:lnTo>
                    <a:pt x="1175981" y="99542"/>
                  </a:lnTo>
                  <a:lnTo>
                    <a:pt x="1176083" y="135369"/>
                  </a:lnTo>
                  <a:lnTo>
                    <a:pt x="1176464" y="137718"/>
                  </a:lnTo>
                  <a:lnTo>
                    <a:pt x="1180274" y="139941"/>
                  </a:lnTo>
                  <a:lnTo>
                    <a:pt x="1180452" y="111048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50699" y="2294933"/>
              <a:ext cx="125866" cy="93408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402168" y="1368777"/>
              <a:ext cx="1224280" cy="1279525"/>
            </a:xfrm>
            <a:custGeom>
              <a:avLst/>
              <a:gdLst/>
              <a:ahLst/>
              <a:cxnLst/>
              <a:rect l="l" t="t" r="r" b="b"/>
              <a:pathLst>
                <a:path w="1224280" h="1279525">
                  <a:moveTo>
                    <a:pt x="25298" y="210223"/>
                  </a:moveTo>
                  <a:lnTo>
                    <a:pt x="24917" y="209156"/>
                  </a:lnTo>
                  <a:lnTo>
                    <a:pt x="24752" y="207022"/>
                  </a:lnTo>
                  <a:lnTo>
                    <a:pt x="22948" y="210058"/>
                  </a:lnTo>
                  <a:lnTo>
                    <a:pt x="22085" y="212166"/>
                  </a:lnTo>
                  <a:lnTo>
                    <a:pt x="16002" y="219202"/>
                  </a:lnTo>
                  <a:lnTo>
                    <a:pt x="14439" y="225691"/>
                  </a:lnTo>
                  <a:lnTo>
                    <a:pt x="13131" y="239001"/>
                  </a:lnTo>
                  <a:lnTo>
                    <a:pt x="12839" y="245681"/>
                  </a:lnTo>
                  <a:lnTo>
                    <a:pt x="12928" y="255854"/>
                  </a:lnTo>
                  <a:lnTo>
                    <a:pt x="14008" y="259384"/>
                  </a:lnTo>
                  <a:lnTo>
                    <a:pt x="14770" y="263791"/>
                  </a:lnTo>
                  <a:lnTo>
                    <a:pt x="16129" y="262547"/>
                  </a:lnTo>
                  <a:lnTo>
                    <a:pt x="16649" y="262305"/>
                  </a:lnTo>
                  <a:lnTo>
                    <a:pt x="19075" y="232664"/>
                  </a:lnTo>
                  <a:lnTo>
                    <a:pt x="19050" y="229184"/>
                  </a:lnTo>
                  <a:lnTo>
                    <a:pt x="21297" y="220903"/>
                  </a:lnTo>
                  <a:lnTo>
                    <a:pt x="23380" y="216052"/>
                  </a:lnTo>
                  <a:lnTo>
                    <a:pt x="25298" y="210223"/>
                  </a:lnTo>
                  <a:close/>
                </a:path>
                <a:path w="1224280" h="1279525">
                  <a:moveTo>
                    <a:pt x="33350" y="196100"/>
                  </a:moveTo>
                  <a:lnTo>
                    <a:pt x="28155" y="197319"/>
                  </a:lnTo>
                  <a:lnTo>
                    <a:pt x="30213" y="201701"/>
                  </a:lnTo>
                  <a:lnTo>
                    <a:pt x="33350" y="196100"/>
                  </a:lnTo>
                  <a:close/>
                </a:path>
                <a:path w="1224280" h="1279525">
                  <a:moveTo>
                    <a:pt x="46990" y="111887"/>
                  </a:moveTo>
                  <a:lnTo>
                    <a:pt x="41884" y="110553"/>
                  </a:lnTo>
                  <a:lnTo>
                    <a:pt x="41046" y="114350"/>
                  </a:lnTo>
                  <a:lnTo>
                    <a:pt x="533" y="203428"/>
                  </a:lnTo>
                  <a:lnTo>
                    <a:pt x="0" y="206044"/>
                  </a:lnTo>
                  <a:lnTo>
                    <a:pt x="355" y="207187"/>
                  </a:lnTo>
                  <a:lnTo>
                    <a:pt x="533" y="209207"/>
                  </a:lnTo>
                  <a:lnTo>
                    <a:pt x="5194" y="205905"/>
                  </a:lnTo>
                  <a:lnTo>
                    <a:pt x="6629" y="201853"/>
                  </a:lnTo>
                  <a:lnTo>
                    <a:pt x="8445" y="193979"/>
                  </a:lnTo>
                  <a:lnTo>
                    <a:pt x="8826" y="190233"/>
                  </a:lnTo>
                  <a:lnTo>
                    <a:pt x="15011" y="177063"/>
                  </a:lnTo>
                  <a:lnTo>
                    <a:pt x="46990" y="111887"/>
                  </a:lnTo>
                  <a:close/>
                </a:path>
                <a:path w="1224280" h="1279525">
                  <a:moveTo>
                    <a:pt x="59613" y="963053"/>
                  </a:moveTo>
                  <a:lnTo>
                    <a:pt x="57289" y="959815"/>
                  </a:lnTo>
                  <a:lnTo>
                    <a:pt x="56159" y="960564"/>
                  </a:lnTo>
                  <a:lnTo>
                    <a:pt x="58432" y="963841"/>
                  </a:lnTo>
                  <a:lnTo>
                    <a:pt x="59613" y="963053"/>
                  </a:lnTo>
                  <a:close/>
                </a:path>
                <a:path w="1224280" h="1279525">
                  <a:moveTo>
                    <a:pt x="79857" y="230352"/>
                  </a:moveTo>
                  <a:lnTo>
                    <a:pt x="74853" y="230352"/>
                  </a:lnTo>
                  <a:lnTo>
                    <a:pt x="73012" y="231800"/>
                  </a:lnTo>
                  <a:lnTo>
                    <a:pt x="64566" y="255778"/>
                  </a:lnTo>
                  <a:lnTo>
                    <a:pt x="61810" y="263880"/>
                  </a:lnTo>
                  <a:lnTo>
                    <a:pt x="61836" y="266052"/>
                  </a:lnTo>
                  <a:lnTo>
                    <a:pt x="61696" y="267055"/>
                  </a:lnTo>
                  <a:lnTo>
                    <a:pt x="61595" y="267766"/>
                  </a:lnTo>
                  <a:lnTo>
                    <a:pt x="61544" y="268109"/>
                  </a:lnTo>
                  <a:lnTo>
                    <a:pt x="62750" y="268643"/>
                  </a:lnTo>
                  <a:lnTo>
                    <a:pt x="63677" y="267766"/>
                  </a:lnTo>
                  <a:lnTo>
                    <a:pt x="65074" y="267055"/>
                  </a:lnTo>
                  <a:lnTo>
                    <a:pt x="68046" y="259181"/>
                  </a:lnTo>
                  <a:lnTo>
                    <a:pt x="73063" y="245541"/>
                  </a:lnTo>
                  <a:lnTo>
                    <a:pt x="75615" y="238747"/>
                  </a:lnTo>
                  <a:lnTo>
                    <a:pt x="76758" y="235775"/>
                  </a:lnTo>
                  <a:lnTo>
                    <a:pt x="78486" y="233019"/>
                  </a:lnTo>
                  <a:lnTo>
                    <a:pt x="79857" y="230352"/>
                  </a:lnTo>
                  <a:close/>
                </a:path>
                <a:path w="1224280" h="1279525">
                  <a:moveTo>
                    <a:pt x="80149" y="230352"/>
                  </a:moveTo>
                  <a:lnTo>
                    <a:pt x="79946" y="230162"/>
                  </a:lnTo>
                  <a:lnTo>
                    <a:pt x="79857" y="230352"/>
                  </a:lnTo>
                  <a:lnTo>
                    <a:pt x="80149" y="230352"/>
                  </a:lnTo>
                  <a:close/>
                </a:path>
                <a:path w="1224280" h="1279525">
                  <a:moveTo>
                    <a:pt x="111163" y="498500"/>
                  </a:moveTo>
                  <a:lnTo>
                    <a:pt x="83947" y="447929"/>
                  </a:lnTo>
                  <a:lnTo>
                    <a:pt x="83019" y="447675"/>
                  </a:lnTo>
                  <a:lnTo>
                    <a:pt x="82384" y="447268"/>
                  </a:lnTo>
                  <a:lnTo>
                    <a:pt x="80810" y="448144"/>
                  </a:lnTo>
                  <a:lnTo>
                    <a:pt x="83566" y="455053"/>
                  </a:lnTo>
                  <a:lnTo>
                    <a:pt x="87312" y="461479"/>
                  </a:lnTo>
                  <a:lnTo>
                    <a:pt x="91274" y="467829"/>
                  </a:lnTo>
                  <a:lnTo>
                    <a:pt x="94678" y="474446"/>
                  </a:lnTo>
                  <a:lnTo>
                    <a:pt x="98679" y="482904"/>
                  </a:lnTo>
                  <a:lnTo>
                    <a:pt x="103289" y="490905"/>
                  </a:lnTo>
                  <a:lnTo>
                    <a:pt x="107581" y="497141"/>
                  </a:lnTo>
                  <a:lnTo>
                    <a:pt x="110642" y="500341"/>
                  </a:lnTo>
                  <a:lnTo>
                    <a:pt x="110744" y="499452"/>
                  </a:lnTo>
                  <a:lnTo>
                    <a:pt x="111163" y="498500"/>
                  </a:lnTo>
                  <a:close/>
                </a:path>
                <a:path w="1224280" h="1279525">
                  <a:moveTo>
                    <a:pt x="117309" y="481596"/>
                  </a:moveTo>
                  <a:lnTo>
                    <a:pt x="112064" y="475437"/>
                  </a:lnTo>
                  <a:lnTo>
                    <a:pt x="107861" y="468769"/>
                  </a:lnTo>
                  <a:lnTo>
                    <a:pt x="105257" y="463943"/>
                  </a:lnTo>
                  <a:lnTo>
                    <a:pt x="99631" y="455193"/>
                  </a:lnTo>
                  <a:lnTo>
                    <a:pt x="96659" y="451231"/>
                  </a:lnTo>
                  <a:lnTo>
                    <a:pt x="93814" y="447205"/>
                  </a:lnTo>
                  <a:lnTo>
                    <a:pt x="92697" y="447878"/>
                  </a:lnTo>
                  <a:lnTo>
                    <a:pt x="95961" y="455561"/>
                  </a:lnTo>
                  <a:lnTo>
                    <a:pt x="100114" y="462800"/>
                  </a:lnTo>
                  <a:lnTo>
                    <a:pt x="104457" y="469963"/>
                  </a:lnTo>
                  <a:lnTo>
                    <a:pt x="108292" y="477380"/>
                  </a:lnTo>
                  <a:lnTo>
                    <a:pt x="109537" y="480225"/>
                  </a:lnTo>
                  <a:lnTo>
                    <a:pt x="111620" y="482714"/>
                  </a:lnTo>
                  <a:lnTo>
                    <a:pt x="113436" y="485546"/>
                  </a:lnTo>
                  <a:lnTo>
                    <a:pt x="116789" y="483450"/>
                  </a:lnTo>
                  <a:lnTo>
                    <a:pt x="117309" y="481596"/>
                  </a:lnTo>
                  <a:close/>
                </a:path>
                <a:path w="1224280" h="1279525">
                  <a:moveTo>
                    <a:pt x="128701" y="431888"/>
                  </a:moveTo>
                  <a:lnTo>
                    <a:pt x="125869" y="426872"/>
                  </a:lnTo>
                  <a:lnTo>
                    <a:pt x="120116" y="417957"/>
                  </a:lnTo>
                  <a:lnTo>
                    <a:pt x="119240" y="417423"/>
                  </a:lnTo>
                  <a:lnTo>
                    <a:pt x="118046" y="416344"/>
                  </a:lnTo>
                  <a:lnTo>
                    <a:pt x="117335" y="417842"/>
                  </a:lnTo>
                  <a:lnTo>
                    <a:pt x="116217" y="419138"/>
                  </a:lnTo>
                  <a:lnTo>
                    <a:pt x="119011" y="424586"/>
                  </a:lnTo>
                  <a:lnTo>
                    <a:pt x="121678" y="429374"/>
                  </a:lnTo>
                  <a:lnTo>
                    <a:pt x="124879" y="434606"/>
                  </a:lnTo>
                  <a:lnTo>
                    <a:pt x="127127" y="434797"/>
                  </a:lnTo>
                  <a:lnTo>
                    <a:pt x="128384" y="433730"/>
                  </a:lnTo>
                  <a:lnTo>
                    <a:pt x="128701" y="431888"/>
                  </a:lnTo>
                  <a:close/>
                </a:path>
                <a:path w="1224280" h="1279525">
                  <a:moveTo>
                    <a:pt x="133197" y="199720"/>
                  </a:moveTo>
                  <a:lnTo>
                    <a:pt x="131889" y="201777"/>
                  </a:lnTo>
                  <a:lnTo>
                    <a:pt x="130543" y="203073"/>
                  </a:lnTo>
                  <a:lnTo>
                    <a:pt x="130149" y="204609"/>
                  </a:lnTo>
                  <a:lnTo>
                    <a:pt x="128371" y="210439"/>
                  </a:lnTo>
                  <a:lnTo>
                    <a:pt x="126390" y="216344"/>
                  </a:lnTo>
                  <a:lnTo>
                    <a:pt x="124650" y="222516"/>
                  </a:lnTo>
                  <a:lnTo>
                    <a:pt x="123583" y="229184"/>
                  </a:lnTo>
                  <a:lnTo>
                    <a:pt x="127736" y="221869"/>
                  </a:lnTo>
                  <a:lnTo>
                    <a:pt x="131114" y="213436"/>
                  </a:lnTo>
                  <a:lnTo>
                    <a:pt x="133121" y="205511"/>
                  </a:lnTo>
                  <a:lnTo>
                    <a:pt x="133197" y="199720"/>
                  </a:lnTo>
                  <a:close/>
                </a:path>
                <a:path w="1224280" h="1279525">
                  <a:moveTo>
                    <a:pt x="134975" y="419417"/>
                  </a:moveTo>
                  <a:lnTo>
                    <a:pt x="130949" y="421449"/>
                  </a:lnTo>
                  <a:lnTo>
                    <a:pt x="129857" y="423456"/>
                  </a:lnTo>
                  <a:lnTo>
                    <a:pt x="130429" y="426783"/>
                  </a:lnTo>
                  <a:lnTo>
                    <a:pt x="131787" y="427316"/>
                  </a:lnTo>
                  <a:lnTo>
                    <a:pt x="133299" y="428498"/>
                  </a:lnTo>
                  <a:lnTo>
                    <a:pt x="134975" y="419417"/>
                  </a:lnTo>
                  <a:close/>
                </a:path>
                <a:path w="1224280" h="1279525">
                  <a:moveTo>
                    <a:pt x="184264" y="506831"/>
                  </a:moveTo>
                  <a:lnTo>
                    <a:pt x="178028" y="502526"/>
                  </a:lnTo>
                  <a:lnTo>
                    <a:pt x="179476" y="494614"/>
                  </a:lnTo>
                  <a:lnTo>
                    <a:pt x="173342" y="489115"/>
                  </a:lnTo>
                  <a:lnTo>
                    <a:pt x="171246" y="495655"/>
                  </a:lnTo>
                  <a:lnTo>
                    <a:pt x="175056" y="499668"/>
                  </a:lnTo>
                  <a:lnTo>
                    <a:pt x="177787" y="505498"/>
                  </a:lnTo>
                  <a:lnTo>
                    <a:pt x="178866" y="509295"/>
                  </a:lnTo>
                  <a:lnTo>
                    <a:pt x="184264" y="506831"/>
                  </a:lnTo>
                  <a:close/>
                </a:path>
                <a:path w="1224280" h="1279525">
                  <a:moveTo>
                    <a:pt x="188391" y="690753"/>
                  </a:moveTo>
                  <a:lnTo>
                    <a:pt x="187286" y="687273"/>
                  </a:lnTo>
                  <a:lnTo>
                    <a:pt x="185953" y="684999"/>
                  </a:lnTo>
                  <a:lnTo>
                    <a:pt x="184315" y="681532"/>
                  </a:lnTo>
                  <a:lnTo>
                    <a:pt x="182422" y="685609"/>
                  </a:lnTo>
                  <a:lnTo>
                    <a:pt x="182232" y="688644"/>
                  </a:lnTo>
                  <a:lnTo>
                    <a:pt x="183730" y="692442"/>
                  </a:lnTo>
                  <a:lnTo>
                    <a:pt x="185928" y="692759"/>
                  </a:lnTo>
                  <a:lnTo>
                    <a:pt x="187299" y="693381"/>
                  </a:lnTo>
                  <a:lnTo>
                    <a:pt x="187591" y="692137"/>
                  </a:lnTo>
                  <a:lnTo>
                    <a:pt x="188391" y="690753"/>
                  </a:lnTo>
                  <a:close/>
                </a:path>
                <a:path w="1224280" h="1279525">
                  <a:moveTo>
                    <a:pt x="203873" y="684428"/>
                  </a:moveTo>
                  <a:lnTo>
                    <a:pt x="201701" y="682396"/>
                  </a:lnTo>
                  <a:lnTo>
                    <a:pt x="200240" y="679538"/>
                  </a:lnTo>
                  <a:lnTo>
                    <a:pt x="198399" y="685253"/>
                  </a:lnTo>
                  <a:lnTo>
                    <a:pt x="198488" y="685495"/>
                  </a:lnTo>
                  <a:lnTo>
                    <a:pt x="203085" y="687781"/>
                  </a:lnTo>
                  <a:lnTo>
                    <a:pt x="203873" y="684428"/>
                  </a:lnTo>
                  <a:close/>
                </a:path>
                <a:path w="1224280" h="1279525">
                  <a:moveTo>
                    <a:pt x="205409" y="169214"/>
                  </a:moveTo>
                  <a:lnTo>
                    <a:pt x="204304" y="167576"/>
                  </a:lnTo>
                  <a:lnTo>
                    <a:pt x="201841" y="166306"/>
                  </a:lnTo>
                  <a:lnTo>
                    <a:pt x="199961" y="165684"/>
                  </a:lnTo>
                  <a:lnTo>
                    <a:pt x="192214" y="165430"/>
                  </a:lnTo>
                  <a:lnTo>
                    <a:pt x="186232" y="165620"/>
                  </a:lnTo>
                  <a:lnTo>
                    <a:pt x="172173" y="165214"/>
                  </a:lnTo>
                  <a:lnTo>
                    <a:pt x="132803" y="165544"/>
                  </a:lnTo>
                  <a:lnTo>
                    <a:pt x="86753" y="171958"/>
                  </a:lnTo>
                  <a:lnTo>
                    <a:pt x="58699" y="185572"/>
                  </a:lnTo>
                  <a:lnTo>
                    <a:pt x="61036" y="187769"/>
                  </a:lnTo>
                  <a:lnTo>
                    <a:pt x="62814" y="186296"/>
                  </a:lnTo>
                  <a:lnTo>
                    <a:pt x="71475" y="182054"/>
                  </a:lnTo>
                  <a:lnTo>
                    <a:pt x="78524" y="179247"/>
                  </a:lnTo>
                  <a:lnTo>
                    <a:pt x="93281" y="177850"/>
                  </a:lnTo>
                  <a:lnTo>
                    <a:pt x="105956" y="175133"/>
                  </a:lnTo>
                  <a:lnTo>
                    <a:pt x="115316" y="174002"/>
                  </a:lnTo>
                  <a:lnTo>
                    <a:pt x="153708" y="171792"/>
                  </a:lnTo>
                  <a:lnTo>
                    <a:pt x="164312" y="172402"/>
                  </a:lnTo>
                  <a:lnTo>
                    <a:pt x="172300" y="174282"/>
                  </a:lnTo>
                  <a:lnTo>
                    <a:pt x="184365" y="171399"/>
                  </a:lnTo>
                  <a:lnTo>
                    <a:pt x="188214" y="170980"/>
                  </a:lnTo>
                  <a:lnTo>
                    <a:pt x="195516" y="172986"/>
                  </a:lnTo>
                  <a:lnTo>
                    <a:pt x="203377" y="172224"/>
                  </a:lnTo>
                  <a:lnTo>
                    <a:pt x="204736" y="170903"/>
                  </a:lnTo>
                  <a:lnTo>
                    <a:pt x="205409" y="169214"/>
                  </a:lnTo>
                  <a:close/>
                </a:path>
                <a:path w="1224280" h="1279525">
                  <a:moveTo>
                    <a:pt x="223050" y="44831"/>
                  </a:moveTo>
                  <a:lnTo>
                    <a:pt x="222211" y="41478"/>
                  </a:lnTo>
                  <a:lnTo>
                    <a:pt x="214947" y="46685"/>
                  </a:lnTo>
                  <a:lnTo>
                    <a:pt x="211188" y="54356"/>
                  </a:lnTo>
                  <a:lnTo>
                    <a:pt x="213131" y="61175"/>
                  </a:lnTo>
                  <a:lnTo>
                    <a:pt x="223050" y="44831"/>
                  </a:lnTo>
                  <a:close/>
                </a:path>
                <a:path w="1224280" h="1279525">
                  <a:moveTo>
                    <a:pt x="224028" y="769086"/>
                  </a:moveTo>
                  <a:lnTo>
                    <a:pt x="222923" y="765911"/>
                  </a:lnTo>
                  <a:lnTo>
                    <a:pt x="221513" y="763917"/>
                  </a:lnTo>
                  <a:lnTo>
                    <a:pt x="219875" y="760945"/>
                  </a:lnTo>
                  <a:lnTo>
                    <a:pt x="217144" y="764527"/>
                  </a:lnTo>
                  <a:lnTo>
                    <a:pt x="217703" y="767410"/>
                  </a:lnTo>
                  <a:lnTo>
                    <a:pt x="219811" y="770940"/>
                  </a:lnTo>
                  <a:lnTo>
                    <a:pt x="221513" y="771156"/>
                  </a:lnTo>
                  <a:lnTo>
                    <a:pt x="222681" y="771677"/>
                  </a:lnTo>
                  <a:lnTo>
                    <a:pt x="223062" y="770483"/>
                  </a:lnTo>
                  <a:lnTo>
                    <a:pt x="224028" y="769086"/>
                  </a:lnTo>
                  <a:close/>
                </a:path>
                <a:path w="1224280" h="1279525">
                  <a:moveTo>
                    <a:pt x="276720" y="783424"/>
                  </a:moveTo>
                  <a:lnTo>
                    <a:pt x="270586" y="779602"/>
                  </a:lnTo>
                  <a:lnTo>
                    <a:pt x="267195" y="773518"/>
                  </a:lnTo>
                  <a:lnTo>
                    <a:pt x="262356" y="766394"/>
                  </a:lnTo>
                  <a:lnTo>
                    <a:pt x="262204" y="765086"/>
                  </a:lnTo>
                  <a:lnTo>
                    <a:pt x="262128" y="763841"/>
                  </a:lnTo>
                  <a:lnTo>
                    <a:pt x="258953" y="763841"/>
                  </a:lnTo>
                  <a:lnTo>
                    <a:pt x="259041" y="765086"/>
                  </a:lnTo>
                  <a:lnTo>
                    <a:pt x="258762" y="766394"/>
                  </a:lnTo>
                  <a:lnTo>
                    <a:pt x="259245" y="767308"/>
                  </a:lnTo>
                  <a:lnTo>
                    <a:pt x="262775" y="773226"/>
                  </a:lnTo>
                  <a:lnTo>
                    <a:pt x="266674" y="778878"/>
                  </a:lnTo>
                  <a:lnTo>
                    <a:pt x="274891" y="789914"/>
                  </a:lnTo>
                  <a:lnTo>
                    <a:pt x="276161" y="789508"/>
                  </a:lnTo>
                  <a:lnTo>
                    <a:pt x="276542" y="783424"/>
                  </a:lnTo>
                  <a:lnTo>
                    <a:pt x="276720" y="783424"/>
                  </a:lnTo>
                  <a:close/>
                </a:path>
                <a:path w="1224280" h="1279525">
                  <a:moveTo>
                    <a:pt x="283108" y="161925"/>
                  </a:moveTo>
                  <a:lnTo>
                    <a:pt x="281851" y="157226"/>
                  </a:lnTo>
                  <a:lnTo>
                    <a:pt x="281508" y="155930"/>
                  </a:lnTo>
                  <a:lnTo>
                    <a:pt x="275755" y="153809"/>
                  </a:lnTo>
                  <a:lnTo>
                    <a:pt x="275755" y="161505"/>
                  </a:lnTo>
                  <a:lnTo>
                    <a:pt x="273100" y="165735"/>
                  </a:lnTo>
                  <a:lnTo>
                    <a:pt x="269328" y="168656"/>
                  </a:lnTo>
                  <a:lnTo>
                    <a:pt x="258813" y="171678"/>
                  </a:lnTo>
                  <a:lnTo>
                    <a:pt x="256413" y="166662"/>
                  </a:lnTo>
                  <a:lnTo>
                    <a:pt x="252691" y="163487"/>
                  </a:lnTo>
                  <a:lnTo>
                    <a:pt x="256997" y="159080"/>
                  </a:lnTo>
                  <a:lnTo>
                    <a:pt x="262712" y="157226"/>
                  </a:lnTo>
                  <a:lnTo>
                    <a:pt x="269176" y="158013"/>
                  </a:lnTo>
                  <a:lnTo>
                    <a:pt x="275755" y="161505"/>
                  </a:lnTo>
                  <a:lnTo>
                    <a:pt x="275755" y="153809"/>
                  </a:lnTo>
                  <a:lnTo>
                    <a:pt x="271208" y="152133"/>
                  </a:lnTo>
                  <a:lnTo>
                    <a:pt x="267004" y="151942"/>
                  </a:lnTo>
                  <a:lnTo>
                    <a:pt x="257860" y="150329"/>
                  </a:lnTo>
                  <a:lnTo>
                    <a:pt x="254203" y="152869"/>
                  </a:lnTo>
                  <a:lnTo>
                    <a:pt x="249770" y="158610"/>
                  </a:lnTo>
                  <a:lnTo>
                    <a:pt x="248551" y="161061"/>
                  </a:lnTo>
                  <a:lnTo>
                    <a:pt x="245503" y="169938"/>
                  </a:lnTo>
                  <a:lnTo>
                    <a:pt x="251320" y="178168"/>
                  </a:lnTo>
                  <a:lnTo>
                    <a:pt x="258178" y="177952"/>
                  </a:lnTo>
                  <a:lnTo>
                    <a:pt x="265455" y="175780"/>
                  </a:lnTo>
                  <a:lnTo>
                    <a:pt x="273126" y="173215"/>
                  </a:lnTo>
                  <a:lnTo>
                    <a:pt x="274485" y="171678"/>
                  </a:lnTo>
                  <a:lnTo>
                    <a:pt x="283108" y="161925"/>
                  </a:lnTo>
                  <a:close/>
                </a:path>
                <a:path w="1224280" h="1279525">
                  <a:moveTo>
                    <a:pt x="289039" y="897597"/>
                  </a:moveTo>
                  <a:lnTo>
                    <a:pt x="283718" y="898309"/>
                  </a:lnTo>
                  <a:lnTo>
                    <a:pt x="282028" y="899845"/>
                  </a:lnTo>
                  <a:lnTo>
                    <a:pt x="281266" y="905243"/>
                  </a:lnTo>
                  <a:lnTo>
                    <a:pt x="288467" y="902893"/>
                  </a:lnTo>
                  <a:lnTo>
                    <a:pt x="289001" y="902347"/>
                  </a:lnTo>
                  <a:lnTo>
                    <a:pt x="289039" y="897597"/>
                  </a:lnTo>
                  <a:close/>
                </a:path>
                <a:path w="1224280" h="1279525">
                  <a:moveTo>
                    <a:pt x="330479" y="154838"/>
                  </a:moveTo>
                  <a:lnTo>
                    <a:pt x="330060" y="153835"/>
                  </a:lnTo>
                  <a:lnTo>
                    <a:pt x="329615" y="152946"/>
                  </a:lnTo>
                  <a:lnTo>
                    <a:pt x="328447" y="150571"/>
                  </a:lnTo>
                  <a:lnTo>
                    <a:pt x="326377" y="149631"/>
                  </a:lnTo>
                  <a:lnTo>
                    <a:pt x="326377" y="160985"/>
                  </a:lnTo>
                  <a:lnTo>
                    <a:pt x="326034" y="161531"/>
                  </a:lnTo>
                  <a:lnTo>
                    <a:pt x="325564" y="163055"/>
                  </a:lnTo>
                  <a:lnTo>
                    <a:pt x="323570" y="164007"/>
                  </a:lnTo>
                  <a:lnTo>
                    <a:pt x="321932" y="163550"/>
                  </a:lnTo>
                  <a:lnTo>
                    <a:pt x="319544" y="162560"/>
                  </a:lnTo>
                  <a:lnTo>
                    <a:pt x="318541" y="161531"/>
                  </a:lnTo>
                  <a:lnTo>
                    <a:pt x="315645" y="159588"/>
                  </a:lnTo>
                  <a:lnTo>
                    <a:pt x="314769" y="157822"/>
                  </a:lnTo>
                  <a:lnTo>
                    <a:pt x="316814" y="154838"/>
                  </a:lnTo>
                  <a:lnTo>
                    <a:pt x="318579" y="153555"/>
                  </a:lnTo>
                  <a:lnTo>
                    <a:pt x="323596" y="152946"/>
                  </a:lnTo>
                  <a:lnTo>
                    <a:pt x="326263" y="156083"/>
                  </a:lnTo>
                  <a:lnTo>
                    <a:pt x="326377" y="160985"/>
                  </a:lnTo>
                  <a:lnTo>
                    <a:pt x="326377" y="149631"/>
                  </a:lnTo>
                  <a:lnTo>
                    <a:pt x="319278" y="146380"/>
                  </a:lnTo>
                  <a:lnTo>
                    <a:pt x="315645" y="147002"/>
                  </a:lnTo>
                  <a:lnTo>
                    <a:pt x="309765" y="153835"/>
                  </a:lnTo>
                  <a:lnTo>
                    <a:pt x="308635" y="160985"/>
                  </a:lnTo>
                  <a:lnTo>
                    <a:pt x="308546" y="161531"/>
                  </a:lnTo>
                  <a:lnTo>
                    <a:pt x="308470" y="162052"/>
                  </a:lnTo>
                  <a:lnTo>
                    <a:pt x="308406" y="162433"/>
                  </a:lnTo>
                  <a:lnTo>
                    <a:pt x="313309" y="166471"/>
                  </a:lnTo>
                  <a:lnTo>
                    <a:pt x="316420" y="168757"/>
                  </a:lnTo>
                  <a:lnTo>
                    <a:pt x="321957" y="170586"/>
                  </a:lnTo>
                  <a:lnTo>
                    <a:pt x="324840" y="169202"/>
                  </a:lnTo>
                  <a:lnTo>
                    <a:pt x="327431" y="168757"/>
                  </a:lnTo>
                  <a:lnTo>
                    <a:pt x="327685" y="168757"/>
                  </a:lnTo>
                  <a:lnTo>
                    <a:pt x="328485" y="164973"/>
                  </a:lnTo>
                  <a:lnTo>
                    <a:pt x="328714" y="164007"/>
                  </a:lnTo>
                  <a:lnTo>
                    <a:pt x="328815" y="163550"/>
                  </a:lnTo>
                  <a:lnTo>
                    <a:pt x="328942" y="163055"/>
                  </a:lnTo>
                  <a:lnTo>
                    <a:pt x="329057" y="162560"/>
                  </a:lnTo>
                  <a:lnTo>
                    <a:pt x="329171" y="162052"/>
                  </a:lnTo>
                  <a:lnTo>
                    <a:pt x="330479" y="154838"/>
                  </a:lnTo>
                  <a:close/>
                </a:path>
                <a:path w="1224280" h="1279525">
                  <a:moveTo>
                    <a:pt x="341274" y="455422"/>
                  </a:moveTo>
                  <a:lnTo>
                    <a:pt x="339559" y="454710"/>
                  </a:lnTo>
                  <a:lnTo>
                    <a:pt x="338416" y="453834"/>
                  </a:lnTo>
                  <a:lnTo>
                    <a:pt x="336613" y="454025"/>
                  </a:lnTo>
                  <a:lnTo>
                    <a:pt x="335381" y="455409"/>
                  </a:lnTo>
                  <a:lnTo>
                    <a:pt x="335483" y="456933"/>
                  </a:lnTo>
                  <a:lnTo>
                    <a:pt x="336677" y="457898"/>
                  </a:lnTo>
                  <a:lnTo>
                    <a:pt x="338010" y="458419"/>
                  </a:lnTo>
                  <a:lnTo>
                    <a:pt x="338937" y="457276"/>
                  </a:lnTo>
                  <a:lnTo>
                    <a:pt x="341274" y="455422"/>
                  </a:lnTo>
                  <a:close/>
                </a:path>
                <a:path w="1224280" h="1279525">
                  <a:moveTo>
                    <a:pt x="349669" y="1028090"/>
                  </a:moveTo>
                  <a:lnTo>
                    <a:pt x="347091" y="1024991"/>
                  </a:lnTo>
                  <a:lnTo>
                    <a:pt x="341566" y="1024623"/>
                  </a:lnTo>
                  <a:lnTo>
                    <a:pt x="338404" y="1028306"/>
                  </a:lnTo>
                  <a:lnTo>
                    <a:pt x="338569" y="1034351"/>
                  </a:lnTo>
                  <a:lnTo>
                    <a:pt x="341782" y="1037882"/>
                  </a:lnTo>
                  <a:lnTo>
                    <a:pt x="346621" y="1037666"/>
                  </a:lnTo>
                  <a:lnTo>
                    <a:pt x="349516" y="1034148"/>
                  </a:lnTo>
                  <a:lnTo>
                    <a:pt x="349592" y="1031214"/>
                  </a:lnTo>
                  <a:lnTo>
                    <a:pt x="349669" y="1028090"/>
                  </a:lnTo>
                  <a:close/>
                </a:path>
                <a:path w="1224280" h="1279525">
                  <a:moveTo>
                    <a:pt x="355650" y="931418"/>
                  </a:moveTo>
                  <a:lnTo>
                    <a:pt x="353644" y="930059"/>
                  </a:lnTo>
                  <a:lnTo>
                    <a:pt x="348716" y="923696"/>
                  </a:lnTo>
                  <a:lnTo>
                    <a:pt x="343966" y="919822"/>
                  </a:lnTo>
                  <a:lnTo>
                    <a:pt x="342303" y="913015"/>
                  </a:lnTo>
                  <a:lnTo>
                    <a:pt x="340918" y="912520"/>
                  </a:lnTo>
                  <a:lnTo>
                    <a:pt x="339788" y="911694"/>
                  </a:lnTo>
                  <a:lnTo>
                    <a:pt x="340829" y="917676"/>
                  </a:lnTo>
                  <a:lnTo>
                    <a:pt x="344144" y="924280"/>
                  </a:lnTo>
                  <a:lnTo>
                    <a:pt x="348945" y="930300"/>
                  </a:lnTo>
                  <a:lnTo>
                    <a:pt x="354418" y="934516"/>
                  </a:lnTo>
                  <a:lnTo>
                    <a:pt x="355650" y="931418"/>
                  </a:lnTo>
                  <a:close/>
                </a:path>
                <a:path w="1224280" h="1279525">
                  <a:moveTo>
                    <a:pt x="367436" y="1006856"/>
                  </a:moveTo>
                  <a:lnTo>
                    <a:pt x="365861" y="1005814"/>
                  </a:lnTo>
                  <a:lnTo>
                    <a:pt x="360387" y="1005649"/>
                  </a:lnTo>
                  <a:lnTo>
                    <a:pt x="355612" y="1010551"/>
                  </a:lnTo>
                  <a:lnTo>
                    <a:pt x="356552" y="1014552"/>
                  </a:lnTo>
                  <a:lnTo>
                    <a:pt x="358254" y="1015339"/>
                  </a:lnTo>
                  <a:lnTo>
                    <a:pt x="358635" y="1015669"/>
                  </a:lnTo>
                  <a:lnTo>
                    <a:pt x="364515" y="1015466"/>
                  </a:lnTo>
                  <a:lnTo>
                    <a:pt x="367398" y="1013104"/>
                  </a:lnTo>
                  <a:lnTo>
                    <a:pt x="367436" y="1006856"/>
                  </a:lnTo>
                  <a:close/>
                </a:path>
                <a:path w="1224280" h="1279525">
                  <a:moveTo>
                    <a:pt x="396011" y="79298"/>
                  </a:moveTo>
                  <a:lnTo>
                    <a:pt x="389978" y="64998"/>
                  </a:lnTo>
                  <a:lnTo>
                    <a:pt x="388239" y="73342"/>
                  </a:lnTo>
                  <a:lnTo>
                    <a:pt x="391452" y="79590"/>
                  </a:lnTo>
                  <a:lnTo>
                    <a:pt x="396011" y="79298"/>
                  </a:lnTo>
                  <a:close/>
                </a:path>
                <a:path w="1224280" h="1279525">
                  <a:moveTo>
                    <a:pt x="404698" y="1005103"/>
                  </a:moveTo>
                  <a:lnTo>
                    <a:pt x="401193" y="1001776"/>
                  </a:lnTo>
                  <a:lnTo>
                    <a:pt x="395109" y="1001623"/>
                  </a:lnTo>
                  <a:lnTo>
                    <a:pt x="392595" y="1004062"/>
                  </a:lnTo>
                  <a:lnTo>
                    <a:pt x="392633" y="1006995"/>
                  </a:lnTo>
                  <a:lnTo>
                    <a:pt x="392696" y="1011097"/>
                  </a:lnTo>
                  <a:lnTo>
                    <a:pt x="394766" y="1013777"/>
                  </a:lnTo>
                  <a:lnTo>
                    <a:pt x="400862" y="1014044"/>
                  </a:lnTo>
                  <a:lnTo>
                    <a:pt x="404406" y="1010780"/>
                  </a:lnTo>
                  <a:lnTo>
                    <a:pt x="404698" y="1005103"/>
                  </a:lnTo>
                  <a:close/>
                </a:path>
                <a:path w="1224280" h="1279525">
                  <a:moveTo>
                    <a:pt x="432231" y="1018667"/>
                  </a:moveTo>
                  <a:lnTo>
                    <a:pt x="431901" y="1014742"/>
                  </a:lnTo>
                  <a:lnTo>
                    <a:pt x="428548" y="1011707"/>
                  </a:lnTo>
                  <a:lnTo>
                    <a:pt x="424942" y="1012342"/>
                  </a:lnTo>
                  <a:lnTo>
                    <a:pt x="423913" y="1014031"/>
                  </a:lnTo>
                  <a:lnTo>
                    <a:pt x="423379" y="1014514"/>
                  </a:lnTo>
                  <a:lnTo>
                    <a:pt x="423405" y="1019073"/>
                  </a:lnTo>
                  <a:lnTo>
                    <a:pt x="425132" y="1021600"/>
                  </a:lnTo>
                  <a:lnTo>
                    <a:pt x="429425" y="1021664"/>
                  </a:lnTo>
                  <a:lnTo>
                    <a:pt x="432231" y="1018667"/>
                  </a:lnTo>
                  <a:close/>
                </a:path>
                <a:path w="1224280" h="1279525">
                  <a:moveTo>
                    <a:pt x="438594" y="1038250"/>
                  </a:moveTo>
                  <a:lnTo>
                    <a:pt x="436346" y="1036053"/>
                  </a:lnTo>
                  <a:lnTo>
                    <a:pt x="431406" y="1035697"/>
                  </a:lnTo>
                  <a:lnTo>
                    <a:pt x="429450" y="1037717"/>
                  </a:lnTo>
                  <a:lnTo>
                    <a:pt x="429310" y="1042733"/>
                  </a:lnTo>
                  <a:lnTo>
                    <a:pt x="429831" y="1044575"/>
                  </a:lnTo>
                  <a:lnTo>
                    <a:pt x="435559" y="1044651"/>
                  </a:lnTo>
                  <a:lnTo>
                    <a:pt x="438378" y="1042682"/>
                  </a:lnTo>
                  <a:lnTo>
                    <a:pt x="438492" y="1040472"/>
                  </a:lnTo>
                  <a:lnTo>
                    <a:pt x="438594" y="1038250"/>
                  </a:lnTo>
                  <a:close/>
                </a:path>
                <a:path w="1224280" h="1279525">
                  <a:moveTo>
                    <a:pt x="446062" y="41490"/>
                  </a:moveTo>
                  <a:lnTo>
                    <a:pt x="445643" y="40030"/>
                  </a:lnTo>
                  <a:lnTo>
                    <a:pt x="443547" y="38341"/>
                  </a:lnTo>
                  <a:lnTo>
                    <a:pt x="443001" y="38544"/>
                  </a:lnTo>
                  <a:lnTo>
                    <a:pt x="442328" y="38582"/>
                  </a:lnTo>
                  <a:lnTo>
                    <a:pt x="442683" y="43548"/>
                  </a:lnTo>
                  <a:lnTo>
                    <a:pt x="446062" y="41490"/>
                  </a:lnTo>
                  <a:close/>
                </a:path>
                <a:path w="1224280" h="1279525">
                  <a:moveTo>
                    <a:pt x="449135" y="2349"/>
                  </a:moveTo>
                  <a:lnTo>
                    <a:pt x="448919" y="1295"/>
                  </a:lnTo>
                  <a:lnTo>
                    <a:pt x="448919" y="292"/>
                  </a:lnTo>
                  <a:lnTo>
                    <a:pt x="447294" y="0"/>
                  </a:lnTo>
                  <a:lnTo>
                    <a:pt x="442709" y="4902"/>
                  </a:lnTo>
                  <a:lnTo>
                    <a:pt x="441147" y="10909"/>
                  </a:lnTo>
                  <a:lnTo>
                    <a:pt x="439000" y="24142"/>
                  </a:lnTo>
                  <a:lnTo>
                    <a:pt x="440918" y="30264"/>
                  </a:lnTo>
                  <a:lnTo>
                    <a:pt x="441693" y="37807"/>
                  </a:lnTo>
                  <a:lnTo>
                    <a:pt x="443344" y="36385"/>
                  </a:lnTo>
                  <a:lnTo>
                    <a:pt x="444830" y="35737"/>
                  </a:lnTo>
                  <a:lnTo>
                    <a:pt x="445465" y="33058"/>
                  </a:lnTo>
                  <a:lnTo>
                    <a:pt x="445135" y="31153"/>
                  </a:lnTo>
                  <a:lnTo>
                    <a:pt x="445058" y="25120"/>
                  </a:lnTo>
                  <a:lnTo>
                    <a:pt x="444461" y="20840"/>
                  </a:lnTo>
                  <a:lnTo>
                    <a:pt x="445782" y="12153"/>
                  </a:lnTo>
                  <a:lnTo>
                    <a:pt x="447636" y="7772"/>
                  </a:lnTo>
                  <a:lnTo>
                    <a:pt x="449135" y="2349"/>
                  </a:lnTo>
                  <a:close/>
                </a:path>
                <a:path w="1224280" h="1279525">
                  <a:moveTo>
                    <a:pt x="454444" y="492556"/>
                  </a:moveTo>
                  <a:lnTo>
                    <a:pt x="450646" y="491159"/>
                  </a:lnTo>
                  <a:lnTo>
                    <a:pt x="447281" y="496087"/>
                  </a:lnTo>
                  <a:lnTo>
                    <a:pt x="445744" y="499211"/>
                  </a:lnTo>
                  <a:lnTo>
                    <a:pt x="443661" y="501954"/>
                  </a:lnTo>
                  <a:lnTo>
                    <a:pt x="439547" y="508241"/>
                  </a:lnTo>
                  <a:lnTo>
                    <a:pt x="436308" y="514908"/>
                  </a:lnTo>
                  <a:lnTo>
                    <a:pt x="433743" y="521843"/>
                  </a:lnTo>
                  <a:lnTo>
                    <a:pt x="430885" y="531685"/>
                  </a:lnTo>
                  <a:lnTo>
                    <a:pt x="431101" y="534733"/>
                  </a:lnTo>
                  <a:lnTo>
                    <a:pt x="427647" y="542366"/>
                  </a:lnTo>
                  <a:lnTo>
                    <a:pt x="428574" y="547636"/>
                  </a:lnTo>
                  <a:lnTo>
                    <a:pt x="428891" y="555917"/>
                  </a:lnTo>
                  <a:lnTo>
                    <a:pt x="430479" y="558965"/>
                  </a:lnTo>
                  <a:lnTo>
                    <a:pt x="431406" y="562051"/>
                  </a:lnTo>
                  <a:lnTo>
                    <a:pt x="432777" y="561873"/>
                  </a:lnTo>
                  <a:lnTo>
                    <a:pt x="433870" y="554812"/>
                  </a:lnTo>
                  <a:lnTo>
                    <a:pt x="434644" y="547255"/>
                  </a:lnTo>
                  <a:lnTo>
                    <a:pt x="435546" y="532155"/>
                  </a:lnTo>
                  <a:lnTo>
                    <a:pt x="440321" y="525907"/>
                  </a:lnTo>
                  <a:lnTo>
                    <a:pt x="439013" y="518033"/>
                  </a:lnTo>
                  <a:lnTo>
                    <a:pt x="444919" y="507695"/>
                  </a:lnTo>
                  <a:lnTo>
                    <a:pt x="449808" y="499605"/>
                  </a:lnTo>
                  <a:lnTo>
                    <a:pt x="454444" y="492556"/>
                  </a:lnTo>
                  <a:close/>
                </a:path>
                <a:path w="1224280" h="1279525">
                  <a:moveTo>
                    <a:pt x="461772" y="78422"/>
                  </a:moveTo>
                  <a:lnTo>
                    <a:pt x="458406" y="76136"/>
                  </a:lnTo>
                  <a:lnTo>
                    <a:pt x="456399" y="82283"/>
                  </a:lnTo>
                  <a:lnTo>
                    <a:pt x="461772" y="78422"/>
                  </a:lnTo>
                  <a:close/>
                </a:path>
                <a:path w="1224280" h="1279525">
                  <a:moveTo>
                    <a:pt x="608380" y="506095"/>
                  </a:moveTo>
                  <a:lnTo>
                    <a:pt x="602894" y="500938"/>
                  </a:lnTo>
                  <a:lnTo>
                    <a:pt x="601764" y="505472"/>
                  </a:lnTo>
                  <a:lnTo>
                    <a:pt x="603796" y="512279"/>
                  </a:lnTo>
                  <a:lnTo>
                    <a:pt x="607872" y="518490"/>
                  </a:lnTo>
                  <a:lnTo>
                    <a:pt x="607910" y="511975"/>
                  </a:lnTo>
                  <a:lnTo>
                    <a:pt x="608380" y="506095"/>
                  </a:lnTo>
                  <a:close/>
                </a:path>
                <a:path w="1224280" h="1279525">
                  <a:moveTo>
                    <a:pt x="668769" y="743216"/>
                  </a:moveTo>
                  <a:lnTo>
                    <a:pt x="666153" y="737577"/>
                  </a:lnTo>
                  <a:lnTo>
                    <a:pt x="664210" y="732155"/>
                  </a:lnTo>
                  <a:lnTo>
                    <a:pt x="658266" y="722426"/>
                  </a:lnTo>
                  <a:lnTo>
                    <a:pt x="657479" y="716127"/>
                  </a:lnTo>
                  <a:lnTo>
                    <a:pt x="652500" y="712508"/>
                  </a:lnTo>
                  <a:lnTo>
                    <a:pt x="649630" y="713651"/>
                  </a:lnTo>
                  <a:lnTo>
                    <a:pt x="649643" y="715251"/>
                  </a:lnTo>
                  <a:lnTo>
                    <a:pt x="652018" y="719201"/>
                  </a:lnTo>
                  <a:lnTo>
                    <a:pt x="653580" y="721156"/>
                  </a:lnTo>
                  <a:lnTo>
                    <a:pt x="657682" y="730211"/>
                  </a:lnTo>
                  <a:lnTo>
                    <a:pt x="660552" y="737171"/>
                  </a:lnTo>
                  <a:lnTo>
                    <a:pt x="663930" y="744880"/>
                  </a:lnTo>
                  <a:lnTo>
                    <a:pt x="664679" y="745540"/>
                  </a:lnTo>
                  <a:lnTo>
                    <a:pt x="665505" y="746607"/>
                  </a:lnTo>
                  <a:lnTo>
                    <a:pt x="668769" y="743216"/>
                  </a:lnTo>
                  <a:close/>
                </a:path>
                <a:path w="1224280" h="1279525">
                  <a:moveTo>
                    <a:pt x="702005" y="1046937"/>
                  </a:moveTo>
                  <a:lnTo>
                    <a:pt x="699389" y="1045794"/>
                  </a:lnTo>
                  <a:lnTo>
                    <a:pt x="697280" y="1044397"/>
                  </a:lnTo>
                  <a:lnTo>
                    <a:pt x="690740" y="1043266"/>
                  </a:lnTo>
                  <a:lnTo>
                    <a:pt x="660082" y="1041539"/>
                  </a:lnTo>
                  <a:lnTo>
                    <a:pt x="646925" y="1041755"/>
                  </a:lnTo>
                  <a:lnTo>
                    <a:pt x="638898" y="1042263"/>
                  </a:lnTo>
                  <a:lnTo>
                    <a:pt x="625297" y="1042708"/>
                  </a:lnTo>
                  <a:lnTo>
                    <a:pt x="619709" y="1042682"/>
                  </a:lnTo>
                  <a:lnTo>
                    <a:pt x="611682" y="1042962"/>
                  </a:lnTo>
                  <a:lnTo>
                    <a:pt x="609295" y="1043457"/>
                  </a:lnTo>
                  <a:lnTo>
                    <a:pt x="608647" y="1046772"/>
                  </a:lnTo>
                  <a:lnTo>
                    <a:pt x="609650" y="1047153"/>
                  </a:lnTo>
                  <a:lnTo>
                    <a:pt x="610374" y="1047635"/>
                  </a:lnTo>
                  <a:lnTo>
                    <a:pt x="616800" y="1047788"/>
                  </a:lnTo>
                  <a:lnTo>
                    <a:pt x="622363" y="1049121"/>
                  </a:lnTo>
                  <a:lnTo>
                    <a:pt x="634301" y="1047572"/>
                  </a:lnTo>
                  <a:lnTo>
                    <a:pt x="640575" y="1048410"/>
                  </a:lnTo>
                  <a:lnTo>
                    <a:pt x="654558" y="1047470"/>
                  </a:lnTo>
                  <a:lnTo>
                    <a:pt x="662305" y="1046734"/>
                  </a:lnTo>
                  <a:lnTo>
                    <a:pt x="672096" y="1049794"/>
                  </a:lnTo>
                  <a:lnTo>
                    <a:pt x="674522" y="1049375"/>
                  </a:lnTo>
                  <a:lnTo>
                    <a:pt x="688289" y="1050277"/>
                  </a:lnTo>
                  <a:lnTo>
                    <a:pt x="697128" y="1051242"/>
                  </a:lnTo>
                  <a:lnTo>
                    <a:pt x="699757" y="1051115"/>
                  </a:lnTo>
                  <a:lnTo>
                    <a:pt x="702005" y="1046937"/>
                  </a:lnTo>
                  <a:close/>
                </a:path>
                <a:path w="1224280" h="1279525">
                  <a:moveTo>
                    <a:pt x="708152" y="756780"/>
                  </a:moveTo>
                  <a:lnTo>
                    <a:pt x="707224" y="755065"/>
                  </a:lnTo>
                  <a:lnTo>
                    <a:pt x="703668" y="754341"/>
                  </a:lnTo>
                  <a:lnTo>
                    <a:pt x="703478" y="757364"/>
                  </a:lnTo>
                  <a:lnTo>
                    <a:pt x="704164" y="759218"/>
                  </a:lnTo>
                  <a:lnTo>
                    <a:pt x="707326" y="760018"/>
                  </a:lnTo>
                  <a:lnTo>
                    <a:pt x="708152" y="756780"/>
                  </a:lnTo>
                  <a:close/>
                </a:path>
                <a:path w="1224280" h="1279525">
                  <a:moveTo>
                    <a:pt x="722668" y="1260271"/>
                  </a:moveTo>
                  <a:lnTo>
                    <a:pt x="719924" y="1253058"/>
                  </a:lnTo>
                  <a:lnTo>
                    <a:pt x="716508" y="1246555"/>
                  </a:lnTo>
                  <a:lnTo>
                    <a:pt x="716508" y="1259687"/>
                  </a:lnTo>
                  <a:lnTo>
                    <a:pt x="715505" y="1263840"/>
                  </a:lnTo>
                  <a:lnTo>
                    <a:pt x="705459" y="1271460"/>
                  </a:lnTo>
                  <a:lnTo>
                    <a:pt x="700316" y="1273835"/>
                  </a:lnTo>
                  <a:lnTo>
                    <a:pt x="693585" y="1271701"/>
                  </a:lnTo>
                  <a:lnTo>
                    <a:pt x="689902" y="1270533"/>
                  </a:lnTo>
                  <a:lnTo>
                    <a:pt x="685634" y="1271701"/>
                  </a:lnTo>
                  <a:lnTo>
                    <a:pt x="677570" y="1266012"/>
                  </a:lnTo>
                  <a:lnTo>
                    <a:pt x="675284" y="1262418"/>
                  </a:lnTo>
                  <a:lnTo>
                    <a:pt x="675703" y="1255344"/>
                  </a:lnTo>
                  <a:lnTo>
                    <a:pt x="675716" y="1255064"/>
                  </a:lnTo>
                  <a:lnTo>
                    <a:pt x="676414" y="1251318"/>
                  </a:lnTo>
                  <a:lnTo>
                    <a:pt x="676605" y="1247508"/>
                  </a:lnTo>
                  <a:lnTo>
                    <a:pt x="676719" y="1245184"/>
                  </a:lnTo>
                  <a:lnTo>
                    <a:pt x="684466" y="1236827"/>
                  </a:lnTo>
                  <a:lnTo>
                    <a:pt x="687882" y="1235214"/>
                  </a:lnTo>
                  <a:lnTo>
                    <a:pt x="693102" y="1236827"/>
                  </a:lnTo>
                  <a:lnTo>
                    <a:pt x="699566" y="1239240"/>
                  </a:lnTo>
                  <a:lnTo>
                    <a:pt x="705535" y="1242733"/>
                  </a:lnTo>
                  <a:lnTo>
                    <a:pt x="710463" y="1247508"/>
                  </a:lnTo>
                  <a:lnTo>
                    <a:pt x="714082" y="1253769"/>
                  </a:lnTo>
                  <a:lnTo>
                    <a:pt x="716508" y="1259687"/>
                  </a:lnTo>
                  <a:lnTo>
                    <a:pt x="716508" y="1246555"/>
                  </a:lnTo>
                  <a:lnTo>
                    <a:pt x="687285" y="1228852"/>
                  </a:lnTo>
                  <a:lnTo>
                    <a:pt x="681367" y="1230071"/>
                  </a:lnTo>
                  <a:lnTo>
                    <a:pt x="681570" y="1230071"/>
                  </a:lnTo>
                  <a:lnTo>
                    <a:pt x="674941" y="1241209"/>
                  </a:lnTo>
                  <a:lnTo>
                    <a:pt x="670331" y="1247508"/>
                  </a:lnTo>
                  <a:lnTo>
                    <a:pt x="670471" y="1251318"/>
                  </a:lnTo>
                  <a:lnTo>
                    <a:pt x="670534" y="1253058"/>
                  </a:lnTo>
                  <a:lnTo>
                    <a:pt x="670623" y="1255344"/>
                  </a:lnTo>
                  <a:lnTo>
                    <a:pt x="670445" y="1259687"/>
                  </a:lnTo>
                  <a:lnTo>
                    <a:pt x="670331" y="1262418"/>
                  </a:lnTo>
                  <a:lnTo>
                    <a:pt x="670229" y="1265085"/>
                  </a:lnTo>
                  <a:lnTo>
                    <a:pt x="676249" y="1272705"/>
                  </a:lnTo>
                  <a:lnTo>
                    <a:pt x="687971" y="1275334"/>
                  </a:lnTo>
                  <a:lnTo>
                    <a:pt x="689622" y="1275562"/>
                  </a:lnTo>
                  <a:lnTo>
                    <a:pt x="695236" y="1279067"/>
                  </a:lnTo>
                  <a:lnTo>
                    <a:pt x="699363" y="1279067"/>
                  </a:lnTo>
                  <a:lnTo>
                    <a:pt x="707682" y="1275334"/>
                  </a:lnTo>
                  <a:lnTo>
                    <a:pt x="710272" y="1273835"/>
                  </a:lnTo>
                  <a:lnTo>
                    <a:pt x="711758" y="1272971"/>
                  </a:lnTo>
                  <a:lnTo>
                    <a:pt x="719747" y="1265478"/>
                  </a:lnTo>
                  <a:lnTo>
                    <a:pt x="722668" y="1260271"/>
                  </a:lnTo>
                  <a:close/>
                </a:path>
                <a:path w="1224280" h="1279525">
                  <a:moveTo>
                    <a:pt x="724916" y="1049680"/>
                  </a:moveTo>
                  <a:lnTo>
                    <a:pt x="723646" y="1048118"/>
                  </a:lnTo>
                  <a:lnTo>
                    <a:pt x="722744" y="1048829"/>
                  </a:lnTo>
                  <a:lnTo>
                    <a:pt x="721779" y="1049489"/>
                  </a:lnTo>
                  <a:lnTo>
                    <a:pt x="720902" y="1050404"/>
                  </a:lnTo>
                  <a:lnTo>
                    <a:pt x="721766" y="1051382"/>
                  </a:lnTo>
                  <a:lnTo>
                    <a:pt x="722185" y="1051953"/>
                  </a:lnTo>
                  <a:lnTo>
                    <a:pt x="724916" y="1049680"/>
                  </a:lnTo>
                  <a:close/>
                </a:path>
                <a:path w="1224280" h="1279525">
                  <a:moveTo>
                    <a:pt x="809485" y="1234160"/>
                  </a:moveTo>
                  <a:lnTo>
                    <a:pt x="805586" y="1227582"/>
                  </a:lnTo>
                  <a:lnTo>
                    <a:pt x="804697" y="1227277"/>
                  </a:lnTo>
                  <a:lnTo>
                    <a:pt x="804697" y="1245057"/>
                  </a:lnTo>
                  <a:lnTo>
                    <a:pt x="802779" y="1253794"/>
                  </a:lnTo>
                  <a:lnTo>
                    <a:pt x="797636" y="1260716"/>
                  </a:lnTo>
                  <a:lnTo>
                    <a:pt x="790028" y="1265085"/>
                  </a:lnTo>
                  <a:lnTo>
                    <a:pt x="780757" y="1266126"/>
                  </a:lnTo>
                  <a:lnTo>
                    <a:pt x="778700" y="1265948"/>
                  </a:lnTo>
                  <a:lnTo>
                    <a:pt x="776655" y="1265453"/>
                  </a:lnTo>
                  <a:lnTo>
                    <a:pt x="774598" y="1265313"/>
                  </a:lnTo>
                  <a:lnTo>
                    <a:pt x="767435" y="1263459"/>
                  </a:lnTo>
                  <a:lnTo>
                    <a:pt x="762571" y="1259103"/>
                  </a:lnTo>
                  <a:lnTo>
                    <a:pt x="760742" y="1252715"/>
                  </a:lnTo>
                  <a:lnTo>
                    <a:pt x="760653" y="1252410"/>
                  </a:lnTo>
                  <a:lnTo>
                    <a:pt x="762381" y="1243685"/>
                  </a:lnTo>
                  <a:lnTo>
                    <a:pt x="763485" y="1240764"/>
                  </a:lnTo>
                  <a:lnTo>
                    <a:pt x="765289" y="1238173"/>
                  </a:lnTo>
                  <a:lnTo>
                    <a:pt x="767016" y="1235646"/>
                  </a:lnTo>
                  <a:lnTo>
                    <a:pt x="774801" y="1229144"/>
                  </a:lnTo>
                  <a:lnTo>
                    <a:pt x="784733" y="1227150"/>
                  </a:lnTo>
                  <a:lnTo>
                    <a:pt x="794575" y="1229639"/>
                  </a:lnTo>
                  <a:lnTo>
                    <a:pt x="802030" y="1236548"/>
                  </a:lnTo>
                  <a:lnTo>
                    <a:pt x="803529" y="1239024"/>
                  </a:lnTo>
                  <a:lnTo>
                    <a:pt x="803694" y="1240764"/>
                  </a:lnTo>
                  <a:lnTo>
                    <a:pt x="803821" y="1242047"/>
                  </a:lnTo>
                  <a:lnTo>
                    <a:pt x="803935" y="1242529"/>
                  </a:lnTo>
                  <a:lnTo>
                    <a:pt x="804697" y="1245057"/>
                  </a:lnTo>
                  <a:lnTo>
                    <a:pt x="804697" y="1227277"/>
                  </a:lnTo>
                  <a:lnTo>
                    <a:pt x="804367" y="1227150"/>
                  </a:lnTo>
                  <a:lnTo>
                    <a:pt x="790676" y="1222235"/>
                  </a:lnTo>
                  <a:lnTo>
                    <a:pt x="783272" y="1220939"/>
                  </a:lnTo>
                  <a:lnTo>
                    <a:pt x="771245" y="1223111"/>
                  </a:lnTo>
                  <a:lnTo>
                    <a:pt x="755421" y="1250569"/>
                  </a:lnTo>
                  <a:lnTo>
                    <a:pt x="756716" y="1258087"/>
                  </a:lnTo>
                  <a:lnTo>
                    <a:pt x="761098" y="1264424"/>
                  </a:lnTo>
                  <a:lnTo>
                    <a:pt x="768273" y="1268895"/>
                  </a:lnTo>
                  <a:lnTo>
                    <a:pt x="772934" y="1270711"/>
                  </a:lnTo>
                  <a:lnTo>
                    <a:pt x="777633" y="1272247"/>
                  </a:lnTo>
                  <a:lnTo>
                    <a:pt x="782853" y="1271955"/>
                  </a:lnTo>
                  <a:lnTo>
                    <a:pt x="786269" y="1271371"/>
                  </a:lnTo>
                  <a:lnTo>
                    <a:pt x="790752" y="1271943"/>
                  </a:lnTo>
                  <a:lnTo>
                    <a:pt x="791375" y="1271371"/>
                  </a:lnTo>
                  <a:lnTo>
                    <a:pt x="792873" y="1269987"/>
                  </a:lnTo>
                  <a:lnTo>
                    <a:pt x="797217" y="1266126"/>
                  </a:lnTo>
                  <a:lnTo>
                    <a:pt x="798677" y="1264831"/>
                  </a:lnTo>
                  <a:lnTo>
                    <a:pt x="803986" y="1259293"/>
                  </a:lnTo>
                  <a:lnTo>
                    <a:pt x="807516" y="1252715"/>
                  </a:lnTo>
                  <a:lnTo>
                    <a:pt x="807999" y="1245057"/>
                  </a:lnTo>
                  <a:lnTo>
                    <a:pt x="807923" y="1243685"/>
                  </a:lnTo>
                  <a:lnTo>
                    <a:pt x="808228" y="1242847"/>
                  </a:lnTo>
                  <a:lnTo>
                    <a:pt x="809485" y="1234160"/>
                  </a:lnTo>
                  <a:close/>
                </a:path>
                <a:path w="1224280" h="1279525">
                  <a:moveTo>
                    <a:pt x="837958" y="110058"/>
                  </a:moveTo>
                  <a:lnTo>
                    <a:pt x="836472" y="102362"/>
                  </a:lnTo>
                  <a:lnTo>
                    <a:pt x="835152" y="99402"/>
                  </a:lnTo>
                  <a:lnTo>
                    <a:pt x="828294" y="97739"/>
                  </a:lnTo>
                  <a:lnTo>
                    <a:pt x="825207" y="98221"/>
                  </a:lnTo>
                  <a:lnTo>
                    <a:pt x="817727" y="105600"/>
                  </a:lnTo>
                  <a:lnTo>
                    <a:pt x="817968" y="113538"/>
                  </a:lnTo>
                  <a:lnTo>
                    <a:pt x="823074" y="124841"/>
                  </a:lnTo>
                  <a:lnTo>
                    <a:pt x="826579" y="125209"/>
                  </a:lnTo>
                  <a:lnTo>
                    <a:pt x="831964" y="120840"/>
                  </a:lnTo>
                  <a:lnTo>
                    <a:pt x="829284" y="119824"/>
                  </a:lnTo>
                  <a:lnTo>
                    <a:pt x="825296" y="120967"/>
                  </a:lnTo>
                  <a:lnTo>
                    <a:pt x="824776" y="116801"/>
                  </a:lnTo>
                  <a:lnTo>
                    <a:pt x="825309" y="116560"/>
                  </a:lnTo>
                  <a:lnTo>
                    <a:pt x="825715" y="116217"/>
                  </a:lnTo>
                  <a:lnTo>
                    <a:pt x="828624" y="116776"/>
                  </a:lnTo>
                  <a:lnTo>
                    <a:pt x="833970" y="117957"/>
                  </a:lnTo>
                  <a:lnTo>
                    <a:pt x="836803" y="114185"/>
                  </a:lnTo>
                  <a:lnTo>
                    <a:pt x="837958" y="110058"/>
                  </a:lnTo>
                  <a:close/>
                </a:path>
                <a:path w="1224280" h="1279525">
                  <a:moveTo>
                    <a:pt x="861555" y="53378"/>
                  </a:moveTo>
                  <a:lnTo>
                    <a:pt x="855560" y="48780"/>
                  </a:lnTo>
                  <a:lnTo>
                    <a:pt x="854697" y="48666"/>
                  </a:lnTo>
                  <a:lnTo>
                    <a:pt x="854697" y="54279"/>
                  </a:lnTo>
                  <a:lnTo>
                    <a:pt x="854151" y="56426"/>
                  </a:lnTo>
                  <a:lnTo>
                    <a:pt x="853948" y="58064"/>
                  </a:lnTo>
                  <a:lnTo>
                    <a:pt x="853884" y="58623"/>
                  </a:lnTo>
                  <a:lnTo>
                    <a:pt x="851560" y="58623"/>
                  </a:lnTo>
                  <a:lnTo>
                    <a:pt x="849299" y="58877"/>
                  </a:lnTo>
                  <a:lnTo>
                    <a:pt x="849376" y="55245"/>
                  </a:lnTo>
                  <a:lnTo>
                    <a:pt x="850861" y="54000"/>
                  </a:lnTo>
                  <a:lnTo>
                    <a:pt x="851687" y="54000"/>
                  </a:lnTo>
                  <a:lnTo>
                    <a:pt x="854697" y="54279"/>
                  </a:lnTo>
                  <a:lnTo>
                    <a:pt x="854697" y="48666"/>
                  </a:lnTo>
                  <a:lnTo>
                    <a:pt x="854240" y="48590"/>
                  </a:lnTo>
                  <a:lnTo>
                    <a:pt x="853706" y="48387"/>
                  </a:lnTo>
                  <a:lnTo>
                    <a:pt x="847115" y="48590"/>
                  </a:lnTo>
                  <a:lnTo>
                    <a:pt x="849274" y="48590"/>
                  </a:lnTo>
                  <a:lnTo>
                    <a:pt x="846074" y="51308"/>
                  </a:lnTo>
                  <a:lnTo>
                    <a:pt x="845312" y="58064"/>
                  </a:lnTo>
                  <a:lnTo>
                    <a:pt x="849528" y="65252"/>
                  </a:lnTo>
                  <a:lnTo>
                    <a:pt x="853389" y="65646"/>
                  </a:lnTo>
                  <a:lnTo>
                    <a:pt x="854468" y="65252"/>
                  </a:lnTo>
                  <a:lnTo>
                    <a:pt x="861148" y="61188"/>
                  </a:lnTo>
                  <a:lnTo>
                    <a:pt x="861275" y="58877"/>
                  </a:lnTo>
                  <a:lnTo>
                    <a:pt x="861390" y="56426"/>
                  </a:lnTo>
                  <a:lnTo>
                    <a:pt x="861517" y="54000"/>
                  </a:lnTo>
                  <a:lnTo>
                    <a:pt x="861555" y="53378"/>
                  </a:lnTo>
                  <a:close/>
                </a:path>
                <a:path w="1224280" h="1279525">
                  <a:moveTo>
                    <a:pt x="905471" y="1047369"/>
                  </a:moveTo>
                  <a:lnTo>
                    <a:pt x="905459" y="1045476"/>
                  </a:lnTo>
                  <a:lnTo>
                    <a:pt x="904494" y="1044308"/>
                  </a:lnTo>
                  <a:lnTo>
                    <a:pt x="902881" y="1043063"/>
                  </a:lnTo>
                  <a:lnTo>
                    <a:pt x="894080" y="1042441"/>
                  </a:lnTo>
                  <a:lnTo>
                    <a:pt x="887488" y="1041768"/>
                  </a:lnTo>
                  <a:lnTo>
                    <a:pt x="854202" y="1042212"/>
                  </a:lnTo>
                  <a:lnTo>
                    <a:pt x="827519" y="1043114"/>
                  </a:lnTo>
                  <a:lnTo>
                    <a:pt x="819188" y="1043774"/>
                  </a:lnTo>
                  <a:lnTo>
                    <a:pt x="780681" y="1048524"/>
                  </a:lnTo>
                  <a:lnTo>
                    <a:pt x="767562" y="1048156"/>
                  </a:lnTo>
                  <a:lnTo>
                    <a:pt x="746328" y="1046238"/>
                  </a:lnTo>
                  <a:lnTo>
                    <a:pt x="744093" y="1046340"/>
                  </a:lnTo>
                  <a:lnTo>
                    <a:pt x="743369" y="1051204"/>
                  </a:lnTo>
                  <a:lnTo>
                    <a:pt x="751319" y="1053604"/>
                  </a:lnTo>
                  <a:lnTo>
                    <a:pt x="781075" y="1054862"/>
                  </a:lnTo>
                  <a:lnTo>
                    <a:pt x="787882" y="1054290"/>
                  </a:lnTo>
                  <a:lnTo>
                    <a:pt x="808736" y="1051763"/>
                  </a:lnTo>
                  <a:lnTo>
                    <a:pt x="825703" y="1050048"/>
                  </a:lnTo>
                  <a:lnTo>
                    <a:pt x="843356" y="1049261"/>
                  </a:lnTo>
                  <a:lnTo>
                    <a:pt x="861021" y="1049083"/>
                  </a:lnTo>
                  <a:lnTo>
                    <a:pt x="899210" y="1050048"/>
                  </a:lnTo>
                  <a:lnTo>
                    <a:pt x="901522" y="1049743"/>
                  </a:lnTo>
                  <a:lnTo>
                    <a:pt x="904494" y="1048893"/>
                  </a:lnTo>
                  <a:lnTo>
                    <a:pt x="905471" y="1047369"/>
                  </a:lnTo>
                  <a:close/>
                </a:path>
                <a:path w="1224280" h="1279525">
                  <a:moveTo>
                    <a:pt x="909510" y="1230020"/>
                  </a:moveTo>
                  <a:lnTo>
                    <a:pt x="906119" y="1228699"/>
                  </a:lnTo>
                  <a:lnTo>
                    <a:pt x="905522" y="1228509"/>
                  </a:lnTo>
                  <a:lnTo>
                    <a:pt x="898702" y="1233309"/>
                  </a:lnTo>
                  <a:lnTo>
                    <a:pt x="894435" y="1235837"/>
                  </a:lnTo>
                  <a:lnTo>
                    <a:pt x="886460" y="1235811"/>
                  </a:lnTo>
                  <a:lnTo>
                    <a:pt x="885329" y="1237488"/>
                  </a:lnTo>
                  <a:lnTo>
                    <a:pt x="885913" y="1240345"/>
                  </a:lnTo>
                  <a:lnTo>
                    <a:pt x="892962" y="1240447"/>
                  </a:lnTo>
                  <a:lnTo>
                    <a:pt x="899820" y="1238478"/>
                  </a:lnTo>
                  <a:lnTo>
                    <a:pt x="905637" y="1234859"/>
                  </a:lnTo>
                  <a:lnTo>
                    <a:pt x="909510" y="1230020"/>
                  </a:lnTo>
                  <a:close/>
                </a:path>
                <a:path w="1224280" h="1279525">
                  <a:moveTo>
                    <a:pt x="918629" y="1221359"/>
                  </a:moveTo>
                  <a:lnTo>
                    <a:pt x="916305" y="1219263"/>
                  </a:lnTo>
                  <a:lnTo>
                    <a:pt x="915682" y="1219962"/>
                  </a:lnTo>
                  <a:lnTo>
                    <a:pt x="914654" y="1220609"/>
                  </a:lnTo>
                  <a:lnTo>
                    <a:pt x="914514" y="1221981"/>
                  </a:lnTo>
                  <a:lnTo>
                    <a:pt x="915568" y="1222717"/>
                  </a:lnTo>
                  <a:lnTo>
                    <a:pt x="916127" y="1223416"/>
                  </a:lnTo>
                  <a:lnTo>
                    <a:pt x="917536" y="1222248"/>
                  </a:lnTo>
                  <a:lnTo>
                    <a:pt x="918629" y="1221359"/>
                  </a:lnTo>
                  <a:close/>
                </a:path>
                <a:path w="1224280" h="1279525">
                  <a:moveTo>
                    <a:pt x="934313" y="328129"/>
                  </a:moveTo>
                  <a:lnTo>
                    <a:pt x="934212" y="326288"/>
                  </a:lnTo>
                  <a:lnTo>
                    <a:pt x="932611" y="326212"/>
                  </a:lnTo>
                  <a:lnTo>
                    <a:pt x="931011" y="325970"/>
                  </a:lnTo>
                  <a:lnTo>
                    <a:pt x="929170" y="326212"/>
                  </a:lnTo>
                  <a:lnTo>
                    <a:pt x="929132" y="328053"/>
                  </a:lnTo>
                  <a:lnTo>
                    <a:pt x="928865" y="329844"/>
                  </a:lnTo>
                  <a:lnTo>
                    <a:pt x="934313" y="328129"/>
                  </a:lnTo>
                  <a:close/>
                </a:path>
                <a:path w="1224280" h="1279525">
                  <a:moveTo>
                    <a:pt x="944156" y="1126934"/>
                  </a:moveTo>
                  <a:lnTo>
                    <a:pt x="942759" y="1124051"/>
                  </a:lnTo>
                  <a:lnTo>
                    <a:pt x="941959" y="1120749"/>
                  </a:lnTo>
                  <a:lnTo>
                    <a:pt x="938822" y="1122387"/>
                  </a:lnTo>
                  <a:lnTo>
                    <a:pt x="938098" y="1124127"/>
                  </a:lnTo>
                  <a:lnTo>
                    <a:pt x="937221" y="1158201"/>
                  </a:lnTo>
                  <a:lnTo>
                    <a:pt x="936599" y="1161846"/>
                  </a:lnTo>
                  <a:lnTo>
                    <a:pt x="929881" y="1203502"/>
                  </a:lnTo>
                  <a:lnTo>
                    <a:pt x="930008" y="1205306"/>
                  </a:lnTo>
                  <a:lnTo>
                    <a:pt x="929792" y="1206982"/>
                  </a:lnTo>
                  <a:lnTo>
                    <a:pt x="932218" y="1207528"/>
                  </a:lnTo>
                  <a:lnTo>
                    <a:pt x="937044" y="1195641"/>
                  </a:lnTo>
                  <a:lnTo>
                    <a:pt x="938999" y="1189545"/>
                  </a:lnTo>
                  <a:lnTo>
                    <a:pt x="940079" y="1183144"/>
                  </a:lnTo>
                  <a:lnTo>
                    <a:pt x="940676" y="1175258"/>
                  </a:lnTo>
                  <a:lnTo>
                    <a:pt x="940993" y="1167345"/>
                  </a:lnTo>
                  <a:lnTo>
                    <a:pt x="943521" y="1137183"/>
                  </a:lnTo>
                  <a:lnTo>
                    <a:pt x="944156" y="1126934"/>
                  </a:lnTo>
                  <a:close/>
                </a:path>
                <a:path w="1224280" h="1279525">
                  <a:moveTo>
                    <a:pt x="944676" y="1105179"/>
                  </a:moveTo>
                  <a:lnTo>
                    <a:pt x="943317" y="1104315"/>
                  </a:lnTo>
                  <a:lnTo>
                    <a:pt x="942759" y="1105192"/>
                  </a:lnTo>
                  <a:lnTo>
                    <a:pt x="942162" y="1106055"/>
                  </a:lnTo>
                  <a:lnTo>
                    <a:pt x="941705" y="1106982"/>
                  </a:lnTo>
                  <a:lnTo>
                    <a:pt x="942555" y="1107541"/>
                  </a:lnTo>
                  <a:lnTo>
                    <a:pt x="943013" y="1107833"/>
                  </a:lnTo>
                  <a:lnTo>
                    <a:pt x="944676" y="1105179"/>
                  </a:lnTo>
                  <a:close/>
                </a:path>
                <a:path w="1224280" h="1279525">
                  <a:moveTo>
                    <a:pt x="960158" y="26289"/>
                  </a:moveTo>
                  <a:lnTo>
                    <a:pt x="956957" y="23139"/>
                  </a:lnTo>
                  <a:lnTo>
                    <a:pt x="948131" y="23558"/>
                  </a:lnTo>
                  <a:lnTo>
                    <a:pt x="946759" y="23342"/>
                  </a:lnTo>
                  <a:lnTo>
                    <a:pt x="943724" y="24625"/>
                  </a:lnTo>
                  <a:lnTo>
                    <a:pt x="941362" y="25425"/>
                  </a:lnTo>
                  <a:lnTo>
                    <a:pt x="935672" y="32727"/>
                  </a:lnTo>
                  <a:lnTo>
                    <a:pt x="936612" y="40182"/>
                  </a:lnTo>
                  <a:lnTo>
                    <a:pt x="943965" y="45885"/>
                  </a:lnTo>
                  <a:lnTo>
                    <a:pt x="946480" y="46786"/>
                  </a:lnTo>
                  <a:lnTo>
                    <a:pt x="953579" y="46278"/>
                  </a:lnTo>
                  <a:lnTo>
                    <a:pt x="959789" y="38989"/>
                  </a:lnTo>
                  <a:lnTo>
                    <a:pt x="959942" y="33883"/>
                  </a:lnTo>
                  <a:lnTo>
                    <a:pt x="960158" y="26289"/>
                  </a:lnTo>
                  <a:close/>
                </a:path>
                <a:path w="1224280" h="1279525">
                  <a:moveTo>
                    <a:pt x="979690" y="885228"/>
                  </a:moveTo>
                  <a:lnTo>
                    <a:pt x="962634" y="857961"/>
                  </a:lnTo>
                  <a:lnTo>
                    <a:pt x="963117" y="864603"/>
                  </a:lnTo>
                  <a:lnTo>
                    <a:pt x="967117" y="872451"/>
                  </a:lnTo>
                  <a:lnTo>
                    <a:pt x="973137" y="879868"/>
                  </a:lnTo>
                  <a:lnTo>
                    <a:pt x="979690" y="885228"/>
                  </a:lnTo>
                  <a:close/>
                </a:path>
                <a:path w="1224280" h="1279525">
                  <a:moveTo>
                    <a:pt x="990053" y="126873"/>
                  </a:moveTo>
                  <a:lnTo>
                    <a:pt x="989761" y="125818"/>
                  </a:lnTo>
                  <a:lnTo>
                    <a:pt x="989812" y="124307"/>
                  </a:lnTo>
                  <a:lnTo>
                    <a:pt x="983107" y="119443"/>
                  </a:lnTo>
                  <a:lnTo>
                    <a:pt x="979792" y="113030"/>
                  </a:lnTo>
                  <a:lnTo>
                    <a:pt x="971334" y="101384"/>
                  </a:lnTo>
                  <a:lnTo>
                    <a:pt x="967308" y="95288"/>
                  </a:lnTo>
                  <a:lnTo>
                    <a:pt x="962888" y="89217"/>
                  </a:lnTo>
                  <a:lnTo>
                    <a:pt x="961783" y="87693"/>
                  </a:lnTo>
                  <a:lnTo>
                    <a:pt x="960005" y="86398"/>
                  </a:lnTo>
                  <a:lnTo>
                    <a:pt x="958215" y="84658"/>
                  </a:lnTo>
                  <a:lnTo>
                    <a:pt x="954278" y="89535"/>
                  </a:lnTo>
                  <a:lnTo>
                    <a:pt x="954684" y="89535"/>
                  </a:lnTo>
                  <a:lnTo>
                    <a:pt x="955687" y="89217"/>
                  </a:lnTo>
                  <a:lnTo>
                    <a:pt x="959739" y="93726"/>
                  </a:lnTo>
                  <a:lnTo>
                    <a:pt x="963714" y="97878"/>
                  </a:lnTo>
                  <a:lnTo>
                    <a:pt x="970483" y="106743"/>
                  </a:lnTo>
                  <a:lnTo>
                    <a:pt x="972985" y="111696"/>
                  </a:lnTo>
                  <a:lnTo>
                    <a:pt x="979297" y="119862"/>
                  </a:lnTo>
                  <a:lnTo>
                    <a:pt x="982840" y="123317"/>
                  </a:lnTo>
                  <a:lnTo>
                    <a:pt x="987018" y="127330"/>
                  </a:lnTo>
                  <a:lnTo>
                    <a:pt x="988695" y="126873"/>
                  </a:lnTo>
                  <a:lnTo>
                    <a:pt x="990053" y="126873"/>
                  </a:lnTo>
                  <a:close/>
                </a:path>
                <a:path w="1224280" h="1279525">
                  <a:moveTo>
                    <a:pt x="1004684" y="1272692"/>
                  </a:moveTo>
                  <a:lnTo>
                    <a:pt x="1003642" y="1271574"/>
                  </a:lnTo>
                  <a:lnTo>
                    <a:pt x="1000480" y="1271701"/>
                  </a:lnTo>
                  <a:lnTo>
                    <a:pt x="998943" y="1273009"/>
                  </a:lnTo>
                  <a:lnTo>
                    <a:pt x="999464" y="1276502"/>
                  </a:lnTo>
                  <a:lnTo>
                    <a:pt x="1002411" y="1276705"/>
                  </a:lnTo>
                  <a:lnTo>
                    <a:pt x="1004138" y="1275702"/>
                  </a:lnTo>
                  <a:lnTo>
                    <a:pt x="1004684" y="1272692"/>
                  </a:lnTo>
                  <a:close/>
                </a:path>
                <a:path w="1224280" h="1279525">
                  <a:moveTo>
                    <a:pt x="1005751" y="120357"/>
                  </a:moveTo>
                  <a:lnTo>
                    <a:pt x="1002969" y="116662"/>
                  </a:lnTo>
                  <a:lnTo>
                    <a:pt x="997242" y="116662"/>
                  </a:lnTo>
                  <a:lnTo>
                    <a:pt x="1004354" y="126593"/>
                  </a:lnTo>
                  <a:lnTo>
                    <a:pt x="1005751" y="120357"/>
                  </a:lnTo>
                  <a:close/>
                </a:path>
                <a:path w="1224280" h="1279525">
                  <a:moveTo>
                    <a:pt x="1009142" y="1076248"/>
                  </a:moveTo>
                  <a:lnTo>
                    <a:pt x="1008811" y="1072908"/>
                  </a:lnTo>
                  <a:lnTo>
                    <a:pt x="1007148" y="1073023"/>
                  </a:lnTo>
                  <a:lnTo>
                    <a:pt x="1007872" y="1076477"/>
                  </a:lnTo>
                  <a:lnTo>
                    <a:pt x="1009142" y="1076248"/>
                  </a:lnTo>
                  <a:close/>
                </a:path>
                <a:path w="1224280" h="1279525">
                  <a:moveTo>
                    <a:pt x="1015504" y="99072"/>
                  </a:moveTo>
                  <a:lnTo>
                    <a:pt x="1015022" y="98310"/>
                  </a:lnTo>
                  <a:lnTo>
                    <a:pt x="1014107" y="96862"/>
                  </a:lnTo>
                  <a:lnTo>
                    <a:pt x="1013193" y="95275"/>
                  </a:lnTo>
                  <a:lnTo>
                    <a:pt x="1007681" y="87388"/>
                  </a:lnTo>
                  <a:lnTo>
                    <a:pt x="1007173" y="86664"/>
                  </a:lnTo>
                  <a:lnTo>
                    <a:pt x="1005205" y="85305"/>
                  </a:lnTo>
                  <a:lnTo>
                    <a:pt x="1005205" y="96862"/>
                  </a:lnTo>
                  <a:lnTo>
                    <a:pt x="1004404" y="103632"/>
                  </a:lnTo>
                  <a:lnTo>
                    <a:pt x="1003046" y="104203"/>
                  </a:lnTo>
                  <a:lnTo>
                    <a:pt x="997864" y="101384"/>
                  </a:lnTo>
                  <a:lnTo>
                    <a:pt x="1002703" y="94869"/>
                  </a:lnTo>
                  <a:lnTo>
                    <a:pt x="994727" y="92557"/>
                  </a:lnTo>
                  <a:lnTo>
                    <a:pt x="993838" y="90360"/>
                  </a:lnTo>
                  <a:lnTo>
                    <a:pt x="992644" y="87388"/>
                  </a:lnTo>
                  <a:lnTo>
                    <a:pt x="1000975" y="88366"/>
                  </a:lnTo>
                  <a:lnTo>
                    <a:pt x="1001763" y="89852"/>
                  </a:lnTo>
                  <a:lnTo>
                    <a:pt x="1002030" y="90868"/>
                  </a:lnTo>
                  <a:lnTo>
                    <a:pt x="1002131" y="91236"/>
                  </a:lnTo>
                  <a:lnTo>
                    <a:pt x="1004963" y="94056"/>
                  </a:lnTo>
                  <a:lnTo>
                    <a:pt x="1005078" y="94869"/>
                  </a:lnTo>
                  <a:lnTo>
                    <a:pt x="1005141" y="95275"/>
                  </a:lnTo>
                  <a:lnTo>
                    <a:pt x="1005205" y="96862"/>
                  </a:lnTo>
                  <a:lnTo>
                    <a:pt x="1005205" y="85305"/>
                  </a:lnTo>
                  <a:lnTo>
                    <a:pt x="1000899" y="82296"/>
                  </a:lnTo>
                  <a:lnTo>
                    <a:pt x="988136" y="83477"/>
                  </a:lnTo>
                  <a:lnTo>
                    <a:pt x="986078" y="84772"/>
                  </a:lnTo>
                  <a:lnTo>
                    <a:pt x="983437" y="87833"/>
                  </a:lnTo>
                  <a:lnTo>
                    <a:pt x="982814" y="88773"/>
                  </a:lnTo>
                  <a:lnTo>
                    <a:pt x="981621" y="90360"/>
                  </a:lnTo>
                  <a:lnTo>
                    <a:pt x="973607" y="79984"/>
                  </a:lnTo>
                  <a:lnTo>
                    <a:pt x="970356" y="81889"/>
                  </a:lnTo>
                  <a:lnTo>
                    <a:pt x="969962" y="83477"/>
                  </a:lnTo>
                  <a:lnTo>
                    <a:pt x="969873" y="83807"/>
                  </a:lnTo>
                  <a:lnTo>
                    <a:pt x="972934" y="87388"/>
                  </a:lnTo>
                  <a:lnTo>
                    <a:pt x="973328" y="87833"/>
                  </a:lnTo>
                  <a:lnTo>
                    <a:pt x="974966" y="89103"/>
                  </a:lnTo>
                  <a:lnTo>
                    <a:pt x="975842" y="90868"/>
                  </a:lnTo>
                  <a:lnTo>
                    <a:pt x="980071" y="98145"/>
                  </a:lnTo>
                  <a:lnTo>
                    <a:pt x="985088" y="104800"/>
                  </a:lnTo>
                  <a:lnTo>
                    <a:pt x="990790" y="110896"/>
                  </a:lnTo>
                  <a:lnTo>
                    <a:pt x="997115" y="116509"/>
                  </a:lnTo>
                  <a:lnTo>
                    <a:pt x="998753" y="114554"/>
                  </a:lnTo>
                  <a:lnTo>
                    <a:pt x="997673" y="112014"/>
                  </a:lnTo>
                  <a:lnTo>
                    <a:pt x="994587" y="110896"/>
                  </a:lnTo>
                  <a:lnTo>
                    <a:pt x="994765" y="107391"/>
                  </a:lnTo>
                  <a:lnTo>
                    <a:pt x="1003909" y="110553"/>
                  </a:lnTo>
                  <a:lnTo>
                    <a:pt x="1005179" y="107391"/>
                  </a:lnTo>
                  <a:lnTo>
                    <a:pt x="1006475" y="104203"/>
                  </a:lnTo>
                  <a:lnTo>
                    <a:pt x="1008849" y="98310"/>
                  </a:lnTo>
                  <a:lnTo>
                    <a:pt x="1015504" y="99072"/>
                  </a:lnTo>
                  <a:close/>
                </a:path>
                <a:path w="1224280" h="1279525">
                  <a:moveTo>
                    <a:pt x="1050328" y="331571"/>
                  </a:moveTo>
                  <a:lnTo>
                    <a:pt x="951306" y="323862"/>
                  </a:lnTo>
                  <a:lnTo>
                    <a:pt x="946899" y="323900"/>
                  </a:lnTo>
                  <a:lnTo>
                    <a:pt x="945692" y="324954"/>
                  </a:lnTo>
                  <a:lnTo>
                    <a:pt x="945019" y="326288"/>
                  </a:lnTo>
                  <a:lnTo>
                    <a:pt x="945959" y="327952"/>
                  </a:lnTo>
                  <a:lnTo>
                    <a:pt x="949172" y="328803"/>
                  </a:lnTo>
                  <a:lnTo>
                    <a:pt x="956233" y="329641"/>
                  </a:lnTo>
                  <a:lnTo>
                    <a:pt x="958100" y="329145"/>
                  </a:lnTo>
                  <a:lnTo>
                    <a:pt x="966838" y="330136"/>
                  </a:lnTo>
                  <a:lnTo>
                    <a:pt x="973747" y="331279"/>
                  </a:lnTo>
                  <a:lnTo>
                    <a:pt x="984745" y="332219"/>
                  </a:lnTo>
                  <a:lnTo>
                    <a:pt x="988860" y="331546"/>
                  </a:lnTo>
                  <a:lnTo>
                    <a:pt x="999464" y="331978"/>
                  </a:lnTo>
                  <a:lnTo>
                    <a:pt x="1005865" y="334518"/>
                  </a:lnTo>
                  <a:lnTo>
                    <a:pt x="1013269" y="332651"/>
                  </a:lnTo>
                  <a:lnTo>
                    <a:pt x="1014158" y="333095"/>
                  </a:lnTo>
                  <a:lnTo>
                    <a:pt x="1023835" y="335267"/>
                  </a:lnTo>
                  <a:lnTo>
                    <a:pt x="1032713" y="336042"/>
                  </a:lnTo>
                  <a:lnTo>
                    <a:pt x="1041539" y="335013"/>
                  </a:lnTo>
                  <a:lnTo>
                    <a:pt x="1050328" y="331571"/>
                  </a:lnTo>
                  <a:close/>
                </a:path>
                <a:path w="1224280" h="1279525">
                  <a:moveTo>
                    <a:pt x="1059764" y="112420"/>
                  </a:moveTo>
                  <a:lnTo>
                    <a:pt x="1059497" y="112687"/>
                  </a:lnTo>
                  <a:lnTo>
                    <a:pt x="1059662" y="112839"/>
                  </a:lnTo>
                  <a:lnTo>
                    <a:pt x="1059764" y="112420"/>
                  </a:lnTo>
                  <a:close/>
                </a:path>
                <a:path w="1224280" h="1279525">
                  <a:moveTo>
                    <a:pt x="1063002" y="387248"/>
                  </a:moveTo>
                  <a:lnTo>
                    <a:pt x="1062304" y="388937"/>
                  </a:lnTo>
                  <a:lnTo>
                    <a:pt x="1061389" y="390563"/>
                  </a:lnTo>
                  <a:lnTo>
                    <a:pt x="1053503" y="421525"/>
                  </a:lnTo>
                  <a:lnTo>
                    <a:pt x="1052639" y="425932"/>
                  </a:lnTo>
                  <a:lnTo>
                    <a:pt x="1054214" y="426237"/>
                  </a:lnTo>
                  <a:lnTo>
                    <a:pt x="1057008" y="416699"/>
                  </a:lnTo>
                  <a:lnTo>
                    <a:pt x="1059484" y="407047"/>
                  </a:lnTo>
                  <a:lnTo>
                    <a:pt x="1061516" y="397243"/>
                  </a:lnTo>
                  <a:lnTo>
                    <a:pt x="1063002" y="387248"/>
                  </a:lnTo>
                  <a:close/>
                </a:path>
                <a:path w="1224280" h="1279525">
                  <a:moveTo>
                    <a:pt x="1068133" y="422262"/>
                  </a:moveTo>
                  <a:lnTo>
                    <a:pt x="1066990" y="421894"/>
                  </a:lnTo>
                  <a:lnTo>
                    <a:pt x="1065707" y="427609"/>
                  </a:lnTo>
                  <a:lnTo>
                    <a:pt x="1062507" y="432981"/>
                  </a:lnTo>
                  <a:lnTo>
                    <a:pt x="1064679" y="439331"/>
                  </a:lnTo>
                  <a:lnTo>
                    <a:pt x="1068133" y="422262"/>
                  </a:lnTo>
                  <a:close/>
                </a:path>
                <a:path w="1224280" h="1279525">
                  <a:moveTo>
                    <a:pt x="1071143" y="91249"/>
                  </a:moveTo>
                  <a:lnTo>
                    <a:pt x="1059865" y="111988"/>
                  </a:lnTo>
                  <a:lnTo>
                    <a:pt x="1059764" y="112420"/>
                  </a:lnTo>
                  <a:lnTo>
                    <a:pt x="1060183" y="111988"/>
                  </a:lnTo>
                  <a:lnTo>
                    <a:pt x="1061212" y="111391"/>
                  </a:lnTo>
                  <a:lnTo>
                    <a:pt x="1063599" y="103809"/>
                  </a:lnTo>
                  <a:lnTo>
                    <a:pt x="1066774" y="97574"/>
                  </a:lnTo>
                  <a:lnTo>
                    <a:pt x="1071143" y="91249"/>
                  </a:lnTo>
                  <a:close/>
                </a:path>
                <a:path w="1224280" h="1279525">
                  <a:moveTo>
                    <a:pt x="1076540" y="329196"/>
                  </a:moveTo>
                  <a:lnTo>
                    <a:pt x="1068235" y="328587"/>
                  </a:lnTo>
                  <a:lnTo>
                    <a:pt x="1067549" y="327621"/>
                  </a:lnTo>
                  <a:lnTo>
                    <a:pt x="1070584" y="319659"/>
                  </a:lnTo>
                  <a:lnTo>
                    <a:pt x="1071118" y="319087"/>
                  </a:lnTo>
                  <a:lnTo>
                    <a:pt x="1071003" y="318135"/>
                  </a:lnTo>
                  <a:lnTo>
                    <a:pt x="1070940" y="317614"/>
                  </a:lnTo>
                  <a:lnTo>
                    <a:pt x="1070483" y="316712"/>
                  </a:lnTo>
                  <a:lnTo>
                    <a:pt x="1069822" y="314744"/>
                  </a:lnTo>
                  <a:lnTo>
                    <a:pt x="1068616" y="316992"/>
                  </a:lnTo>
                  <a:lnTo>
                    <a:pt x="1067549" y="318135"/>
                  </a:lnTo>
                  <a:lnTo>
                    <a:pt x="1066952" y="323100"/>
                  </a:lnTo>
                  <a:lnTo>
                    <a:pt x="1065961" y="325869"/>
                  </a:lnTo>
                  <a:lnTo>
                    <a:pt x="1059599" y="327025"/>
                  </a:lnTo>
                  <a:lnTo>
                    <a:pt x="1058748" y="329196"/>
                  </a:lnTo>
                  <a:lnTo>
                    <a:pt x="1058964" y="329196"/>
                  </a:lnTo>
                  <a:lnTo>
                    <a:pt x="1061478" y="331787"/>
                  </a:lnTo>
                  <a:lnTo>
                    <a:pt x="1062139" y="332790"/>
                  </a:lnTo>
                  <a:lnTo>
                    <a:pt x="1062634" y="333413"/>
                  </a:lnTo>
                  <a:lnTo>
                    <a:pt x="1076540" y="329196"/>
                  </a:lnTo>
                  <a:close/>
                </a:path>
                <a:path w="1224280" h="1279525">
                  <a:moveTo>
                    <a:pt x="1085456" y="1144460"/>
                  </a:moveTo>
                  <a:lnTo>
                    <a:pt x="1084186" y="1140091"/>
                  </a:lnTo>
                  <a:lnTo>
                    <a:pt x="1082573" y="1135748"/>
                  </a:lnTo>
                  <a:lnTo>
                    <a:pt x="1080858" y="1126731"/>
                  </a:lnTo>
                  <a:lnTo>
                    <a:pt x="1080465" y="1122146"/>
                  </a:lnTo>
                  <a:lnTo>
                    <a:pt x="1077252" y="1117053"/>
                  </a:lnTo>
                  <a:lnTo>
                    <a:pt x="1076744" y="1119327"/>
                  </a:lnTo>
                  <a:lnTo>
                    <a:pt x="1076172" y="1120571"/>
                  </a:lnTo>
                  <a:lnTo>
                    <a:pt x="1076579" y="1126388"/>
                  </a:lnTo>
                  <a:lnTo>
                    <a:pt x="1077188" y="1130985"/>
                  </a:lnTo>
                  <a:lnTo>
                    <a:pt x="1078064" y="1141869"/>
                  </a:lnTo>
                  <a:lnTo>
                    <a:pt x="1078953" y="1142923"/>
                  </a:lnTo>
                  <a:lnTo>
                    <a:pt x="1085456" y="1144460"/>
                  </a:lnTo>
                  <a:close/>
                </a:path>
                <a:path w="1224280" h="1279525">
                  <a:moveTo>
                    <a:pt x="1148969" y="150583"/>
                  </a:moveTo>
                  <a:lnTo>
                    <a:pt x="1148092" y="150368"/>
                  </a:lnTo>
                  <a:lnTo>
                    <a:pt x="1147762" y="151841"/>
                  </a:lnTo>
                  <a:lnTo>
                    <a:pt x="1147419" y="153301"/>
                  </a:lnTo>
                  <a:lnTo>
                    <a:pt x="1147140" y="154863"/>
                  </a:lnTo>
                  <a:lnTo>
                    <a:pt x="1147699" y="155041"/>
                  </a:lnTo>
                  <a:lnTo>
                    <a:pt x="1148321" y="155346"/>
                  </a:lnTo>
                  <a:lnTo>
                    <a:pt x="1148969" y="150583"/>
                  </a:lnTo>
                  <a:close/>
                </a:path>
                <a:path w="1224280" h="1279525">
                  <a:moveTo>
                    <a:pt x="1160183" y="295211"/>
                  </a:moveTo>
                  <a:lnTo>
                    <a:pt x="1159433" y="294957"/>
                  </a:lnTo>
                  <a:lnTo>
                    <a:pt x="1158328" y="297891"/>
                  </a:lnTo>
                  <a:lnTo>
                    <a:pt x="1158633" y="297992"/>
                  </a:lnTo>
                  <a:lnTo>
                    <a:pt x="1158951" y="298094"/>
                  </a:lnTo>
                  <a:lnTo>
                    <a:pt x="1159268" y="298196"/>
                  </a:lnTo>
                  <a:lnTo>
                    <a:pt x="1160183" y="295211"/>
                  </a:lnTo>
                  <a:close/>
                </a:path>
                <a:path w="1224280" h="1279525">
                  <a:moveTo>
                    <a:pt x="1164971" y="112712"/>
                  </a:moveTo>
                  <a:lnTo>
                    <a:pt x="1164043" y="106476"/>
                  </a:lnTo>
                  <a:lnTo>
                    <a:pt x="1162265" y="106197"/>
                  </a:lnTo>
                  <a:lnTo>
                    <a:pt x="1158100" y="122910"/>
                  </a:lnTo>
                  <a:lnTo>
                    <a:pt x="1162939" y="118173"/>
                  </a:lnTo>
                  <a:lnTo>
                    <a:pt x="1164971" y="112712"/>
                  </a:lnTo>
                  <a:close/>
                </a:path>
                <a:path w="1224280" h="1279525">
                  <a:moveTo>
                    <a:pt x="1166609" y="275221"/>
                  </a:moveTo>
                  <a:lnTo>
                    <a:pt x="1165745" y="274980"/>
                  </a:lnTo>
                  <a:lnTo>
                    <a:pt x="1164882" y="277926"/>
                  </a:lnTo>
                  <a:lnTo>
                    <a:pt x="1165440" y="278091"/>
                  </a:lnTo>
                  <a:lnTo>
                    <a:pt x="1165707" y="278168"/>
                  </a:lnTo>
                  <a:lnTo>
                    <a:pt x="1166609" y="275221"/>
                  </a:lnTo>
                  <a:close/>
                </a:path>
                <a:path w="1224280" h="1279525">
                  <a:moveTo>
                    <a:pt x="1167028" y="627075"/>
                  </a:moveTo>
                  <a:lnTo>
                    <a:pt x="1165847" y="626122"/>
                  </a:lnTo>
                  <a:lnTo>
                    <a:pt x="1165364" y="626795"/>
                  </a:lnTo>
                  <a:lnTo>
                    <a:pt x="1164856" y="627443"/>
                  </a:lnTo>
                  <a:lnTo>
                    <a:pt x="1164424" y="628142"/>
                  </a:lnTo>
                  <a:lnTo>
                    <a:pt x="1165098" y="628789"/>
                  </a:lnTo>
                  <a:lnTo>
                    <a:pt x="1165809" y="628230"/>
                  </a:lnTo>
                  <a:lnTo>
                    <a:pt x="1166406" y="627646"/>
                  </a:lnTo>
                  <a:lnTo>
                    <a:pt x="1167028" y="627075"/>
                  </a:lnTo>
                  <a:close/>
                </a:path>
                <a:path w="1224280" h="1279525">
                  <a:moveTo>
                    <a:pt x="1174394" y="250710"/>
                  </a:moveTo>
                  <a:lnTo>
                    <a:pt x="1171219" y="253098"/>
                  </a:lnTo>
                  <a:lnTo>
                    <a:pt x="1173429" y="256743"/>
                  </a:lnTo>
                  <a:lnTo>
                    <a:pt x="1174394" y="250710"/>
                  </a:lnTo>
                  <a:close/>
                </a:path>
                <a:path w="1224280" h="1279525">
                  <a:moveTo>
                    <a:pt x="1175499" y="1159573"/>
                  </a:moveTo>
                  <a:lnTo>
                    <a:pt x="1169504" y="1161021"/>
                  </a:lnTo>
                  <a:lnTo>
                    <a:pt x="1164437" y="1161910"/>
                  </a:lnTo>
                  <a:lnTo>
                    <a:pt x="1159598" y="1163459"/>
                  </a:lnTo>
                  <a:lnTo>
                    <a:pt x="1149197" y="1166164"/>
                  </a:lnTo>
                  <a:lnTo>
                    <a:pt x="1138669" y="1167790"/>
                  </a:lnTo>
                  <a:lnTo>
                    <a:pt x="1128026" y="1168552"/>
                  </a:lnTo>
                  <a:lnTo>
                    <a:pt x="1110780" y="1168577"/>
                  </a:lnTo>
                  <a:lnTo>
                    <a:pt x="1090053" y="1168844"/>
                  </a:lnTo>
                  <a:lnTo>
                    <a:pt x="1088910" y="1169644"/>
                  </a:lnTo>
                  <a:lnTo>
                    <a:pt x="1087120" y="1170317"/>
                  </a:lnTo>
                  <a:lnTo>
                    <a:pt x="1089952" y="1173264"/>
                  </a:lnTo>
                  <a:lnTo>
                    <a:pt x="1092860" y="1173556"/>
                  </a:lnTo>
                  <a:lnTo>
                    <a:pt x="1108456" y="1174496"/>
                  </a:lnTo>
                  <a:lnTo>
                    <a:pt x="1121994" y="1174292"/>
                  </a:lnTo>
                  <a:lnTo>
                    <a:pt x="1144435" y="1173467"/>
                  </a:lnTo>
                  <a:lnTo>
                    <a:pt x="1145438" y="1173099"/>
                  </a:lnTo>
                  <a:lnTo>
                    <a:pt x="1153680" y="1171130"/>
                  </a:lnTo>
                  <a:lnTo>
                    <a:pt x="1160881" y="1169200"/>
                  </a:lnTo>
                  <a:lnTo>
                    <a:pt x="1172146" y="1166926"/>
                  </a:lnTo>
                  <a:lnTo>
                    <a:pt x="1174343" y="1164920"/>
                  </a:lnTo>
                  <a:lnTo>
                    <a:pt x="1175499" y="1159573"/>
                  </a:lnTo>
                  <a:close/>
                </a:path>
                <a:path w="1224280" h="1279525">
                  <a:moveTo>
                    <a:pt x="1182738" y="262153"/>
                  </a:moveTo>
                  <a:lnTo>
                    <a:pt x="1181493" y="261835"/>
                  </a:lnTo>
                  <a:lnTo>
                    <a:pt x="1177493" y="272161"/>
                  </a:lnTo>
                  <a:lnTo>
                    <a:pt x="1174242" y="282740"/>
                  </a:lnTo>
                  <a:lnTo>
                    <a:pt x="1168438" y="304507"/>
                  </a:lnTo>
                  <a:lnTo>
                    <a:pt x="1172641" y="303618"/>
                  </a:lnTo>
                  <a:lnTo>
                    <a:pt x="1174369" y="302145"/>
                  </a:lnTo>
                  <a:lnTo>
                    <a:pt x="1174978" y="290156"/>
                  </a:lnTo>
                  <a:lnTo>
                    <a:pt x="1175905" y="281813"/>
                  </a:lnTo>
                  <a:lnTo>
                    <a:pt x="1180973" y="270179"/>
                  </a:lnTo>
                  <a:lnTo>
                    <a:pt x="1181646" y="266077"/>
                  </a:lnTo>
                  <a:lnTo>
                    <a:pt x="1182738" y="262153"/>
                  </a:lnTo>
                  <a:close/>
                </a:path>
                <a:path w="1224280" h="1279525">
                  <a:moveTo>
                    <a:pt x="1211427" y="899198"/>
                  </a:moveTo>
                  <a:lnTo>
                    <a:pt x="1206068" y="855129"/>
                  </a:lnTo>
                  <a:lnTo>
                    <a:pt x="1186332" y="831723"/>
                  </a:lnTo>
                  <a:lnTo>
                    <a:pt x="1185176" y="833221"/>
                  </a:lnTo>
                  <a:lnTo>
                    <a:pt x="1184617" y="836295"/>
                  </a:lnTo>
                  <a:lnTo>
                    <a:pt x="1189520" y="838390"/>
                  </a:lnTo>
                  <a:lnTo>
                    <a:pt x="1193749" y="840689"/>
                  </a:lnTo>
                  <a:lnTo>
                    <a:pt x="1205471" y="885393"/>
                  </a:lnTo>
                  <a:lnTo>
                    <a:pt x="1205674" y="899147"/>
                  </a:lnTo>
                  <a:lnTo>
                    <a:pt x="1202893" y="951509"/>
                  </a:lnTo>
                  <a:lnTo>
                    <a:pt x="1202740" y="966355"/>
                  </a:lnTo>
                  <a:lnTo>
                    <a:pt x="1203159" y="970940"/>
                  </a:lnTo>
                  <a:lnTo>
                    <a:pt x="1206157" y="976160"/>
                  </a:lnTo>
                  <a:lnTo>
                    <a:pt x="1207274" y="971118"/>
                  </a:lnTo>
                  <a:lnTo>
                    <a:pt x="1208735" y="967079"/>
                  </a:lnTo>
                  <a:lnTo>
                    <a:pt x="1209802" y="932611"/>
                  </a:lnTo>
                  <a:lnTo>
                    <a:pt x="1211427" y="899198"/>
                  </a:lnTo>
                  <a:close/>
                </a:path>
                <a:path w="1224280" h="1279525">
                  <a:moveTo>
                    <a:pt x="1223251" y="557098"/>
                  </a:moveTo>
                  <a:lnTo>
                    <a:pt x="1222565" y="555790"/>
                  </a:lnTo>
                  <a:lnTo>
                    <a:pt x="1221435" y="556209"/>
                  </a:lnTo>
                  <a:lnTo>
                    <a:pt x="1220393" y="556704"/>
                  </a:lnTo>
                  <a:lnTo>
                    <a:pt x="1219339" y="557187"/>
                  </a:lnTo>
                  <a:lnTo>
                    <a:pt x="1219898" y="558368"/>
                  </a:lnTo>
                  <a:lnTo>
                    <a:pt x="1220177" y="558952"/>
                  </a:lnTo>
                  <a:lnTo>
                    <a:pt x="1221193" y="558368"/>
                  </a:lnTo>
                  <a:lnTo>
                    <a:pt x="1222222" y="557822"/>
                  </a:lnTo>
                  <a:lnTo>
                    <a:pt x="1223251" y="557098"/>
                  </a:lnTo>
                  <a:close/>
                </a:path>
                <a:path w="1224280" h="1279525">
                  <a:moveTo>
                    <a:pt x="1223721" y="486905"/>
                  </a:moveTo>
                  <a:lnTo>
                    <a:pt x="1222781" y="472313"/>
                  </a:lnTo>
                  <a:lnTo>
                    <a:pt x="1217358" y="424853"/>
                  </a:lnTo>
                  <a:lnTo>
                    <a:pt x="1212075" y="394436"/>
                  </a:lnTo>
                  <a:lnTo>
                    <a:pt x="1208582" y="362699"/>
                  </a:lnTo>
                  <a:lnTo>
                    <a:pt x="1207655" y="361035"/>
                  </a:lnTo>
                  <a:lnTo>
                    <a:pt x="1205979" y="363245"/>
                  </a:lnTo>
                  <a:lnTo>
                    <a:pt x="1204734" y="365518"/>
                  </a:lnTo>
                  <a:lnTo>
                    <a:pt x="1205649" y="384721"/>
                  </a:lnTo>
                  <a:lnTo>
                    <a:pt x="1206944" y="401650"/>
                  </a:lnTo>
                  <a:lnTo>
                    <a:pt x="1208024" y="409130"/>
                  </a:lnTo>
                  <a:lnTo>
                    <a:pt x="1210919" y="424014"/>
                  </a:lnTo>
                  <a:lnTo>
                    <a:pt x="1213675" y="448487"/>
                  </a:lnTo>
                  <a:lnTo>
                    <a:pt x="1217142" y="471678"/>
                  </a:lnTo>
                  <a:lnTo>
                    <a:pt x="1220812" y="485152"/>
                  </a:lnTo>
                  <a:lnTo>
                    <a:pt x="1222451" y="485838"/>
                  </a:lnTo>
                  <a:lnTo>
                    <a:pt x="1223721" y="486905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366850" y="1430207"/>
              <a:ext cx="1289685" cy="1205865"/>
            </a:xfrm>
            <a:custGeom>
              <a:avLst/>
              <a:gdLst/>
              <a:ahLst/>
              <a:cxnLst/>
              <a:rect l="l" t="t" r="r" b="b"/>
              <a:pathLst>
                <a:path w="1289685" h="1205864">
                  <a:moveTo>
                    <a:pt x="15519" y="456222"/>
                  </a:moveTo>
                  <a:lnTo>
                    <a:pt x="15468" y="454761"/>
                  </a:lnTo>
                  <a:lnTo>
                    <a:pt x="11328" y="453885"/>
                  </a:lnTo>
                  <a:lnTo>
                    <a:pt x="7200" y="452894"/>
                  </a:lnTo>
                  <a:lnTo>
                    <a:pt x="2159" y="452120"/>
                  </a:lnTo>
                  <a:lnTo>
                    <a:pt x="520" y="453072"/>
                  </a:lnTo>
                  <a:lnTo>
                    <a:pt x="0" y="454609"/>
                  </a:lnTo>
                  <a:lnTo>
                    <a:pt x="825" y="456272"/>
                  </a:lnTo>
                  <a:lnTo>
                    <a:pt x="6426" y="459143"/>
                  </a:lnTo>
                  <a:lnTo>
                    <a:pt x="10960" y="457301"/>
                  </a:lnTo>
                  <a:lnTo>
                    <a:pt x="15519" y="456222"/>
                  </a:lnTo>
                  <a:close/>
                </a:path>
                <a:path w="1289685" h="1205864">
                  <a:moveTo>
                    <a:pt x="23545" y="432917"/>
                  </a:moveTo>
                  <a:lnTo>
                    <a:pt x="10655" y="427228"/>
                  </a:lnTo>
                  <a:lnTo>
                    <a:pt x="8585" y="428879"/>
                  </a:lnTo>
                  <a:lnTo>
                    <a:pt x="7708" y="430758"/>
                  </a:lnTo>
                  <a:lnTo>
                    <a:pt x="13246" y="433666"/>
                  </a:lnTo>
                  <a:lnTo>
                    <a:pt x="16192" y="434682"/>
                  </a:lnTo>
                  <a:lnTo>
                    <a:pt x="21183" y="436054"/>
                  </a:lnTo>
                  <a:lnTo>
                    <a:pt x="23342" y="435838"/>
                  </a:lnTo>
                  <a:lnTo>
                    <a:pt x="23545" y="432917"/>
                  </a:lnTo>
                  <a:close/>
                </a:path>
                <a:path w="1289685" h="1205864">
                  <a:moveTo>
                    <a:pt x="68668" y="134670"/>
                  </a:moveTo>
                  <a:lnTo>
                    <a:pt x="63474" y="135890"/>
                  </a:lnTo>
                  <a:lnTo>
                    <a:pt x="65532" y="140271"/>
                  </a:lnTo>
                  <a:lnTo>
                    <a:pt x="68668" y="134670"/>
                  </a:lnTo>
                  <a:close/>
                </a:path>
                <a:path w="1289685" h="1205864">
                  <a:moveTo>
                    <a:pt x="88493" y="281889"/>
                  </a:moveTo>
                  <a:lnTo>
                    <a:pt x="82283" y="275463"/>
                  </a:lnTo>
                  <a:lnTo>
                    <a:pt x="82092" y="275272"/>
                  </a:lnTo>
                  <a:lnTo>
                    <a:pt x="80454" y="273342"/>
                  </a:lnTo>
                  <a:lnTo>
                    <a:pt x="80454" y="292722"/>
                  </a:lnTo>
                  <a:lnTo>
                    <a:pt x="78917" y="298399"/>
                  </a:lnTo>
                  <a:lnTo>
                    <a:pt x="78803" y="298818"/>
                  </a:lnTo>
                  <a:lnTo>
                    <a:pt x="78740" y="299046"/>
                  </a:lnTo>
                  <a:lnTo>
                    <a:pt x="74891" y="304279"/>
                  </a:lnTo>
                  <a:lnTo>
                    <a:pt x="72097" y="306793"/>
                  </a:lnTo>
                  <a:lnTo>
                    <a:pt x="69557" y="309600"/>
                  </a:lnTo>
                  <a:lnTo>
                    <a:pt x="65786" y="313385"/>
                  </a:lnTo>
                  <a:lnTo>
                    <a:pt x="65887" y="310349"/>
                  </a:lnTo>
                  <a:lnTo>
                    <a:pt x="66014" y="306793"/>
                  </a:lnTo>
                  <a:lnTo>
                    <a:pt x="66027" y="306400"/>
                  </a:lnTo>
                  <a:lnTo>
                    <a:pt x="71564" y="301218"/>
                  </a:lnTo>
                  <a:lnTo>
                    <a:pt x="67017" y="295148"/>
                  </a:lnTo>
                  <a:lnTo>
                    <a:pt x="64693" y="296722"/>
                  </a:lnTo>
                  <a:lnTo>
                    <a:pt x="64693" y="306666"/>
                  </a:lnTo>
                  <a:lnTo>
                    <a:pt x="58775" y="310349"/>
                  </a:lnTo>
                  <a:lnTo>
                    <a:pt x="56680" y="303618"/>
                  </a:lnTo>
                  <a:lnTo>
                    <a:pt x="56629" y="303479"/>
                  </a:lnTo>
                  <a:lnTo>
                    <a:pt x="58115" y="302387"/>
                  </a:lnTo>
                  <a:lnTo>
                    <a:pt x="61887" y="299605"/>
                  </a:lnTo>
                  <a:lnTo>
                    <a:pt x="64592" y="306400"/>
                  </a:lnTo>
                  <a:lnTo>
                    <a:pt x="64693" y="306666"/>
                  </a:lnTo>
                  <a:lnTo>
                    <a:pt x="64693" y="296722"/>
                  </a:lnTo>
                  <a:lnTo>
                    <a:pt x="64223" y="297040"/>
                  </a:lnTo>
                  <a:lnTo>
                    <a:pt x="59880" y="291147"/>
                  </a:lnTo>
                  <a:lnTo>
                    <a:pt x="56527" y="291807"/>
                  </a:lnTo>
                  <a:lnTo>
                    <a:pt x="57150" y="294576"/>
                  </a:lnTo>
                  <a:lnTo>
                    <a:pt x="55397" y="298399"/>
                  </a:lnTo>
                  <a:lnTo>
                    <a:pt x="54457" y="300291"/>
                  </a:lnTo>
                  <a:lnTo>
                    <a:pt x="53441" y="302387"/>
                  </a:lnTo>
                  <a:lnTo>
                    <a:pt x="50076" y="300888"/>
                  </a:lnTo>
                  <a:lnTo>
                    <a:pt x="49999" y="298399"/>
                  </a:lnTo>
                  <a:lnTo>
                    <a:pt x="50952" y="293700"/>
                  </a:lnTo>
                  <a:lnTo>
                    <a:pt x="51384" y="291807"/>
                  </a:lnTo>
                  <a:lnTo>
                    <a:pt x="51435" y="291553"/>
                  </a:lnTo>
                  <a:lnTo>
                    <a:pt x="51523" y="291147"/>
                  </a:lnTo>
                  <a:lnTo>
                    <a:pt x="51574" y="290906"/>
                  </a:lnTo>
                  <a:lnTo>
                    <a:pt x="54927" y="280555"/>
                  </a:lnTo>
                  <a:lnTo>
                    <a:pt x="55041" y="280225"/>
                  </a:lnTo>
                  <a:lnTo>
                    <a:pt x="63461" y="275463"/>
                  </a:lnTo>
                  <a:lnTo>
                    <a:pt x="73723" y="277863"/>
                  </a:lnTo>
                  <a:lnTo>
                    <a:pt x="75730" y="279107"/>
                  </a:lnTo>
                  <a:lnTo>
                    <a:pt x="76949" y="280555"/>
                  </a:lnTo>
                  <a:lnTo>
                    <a:pt x="79895" y="286258"/>
                  </a:lnTo>
                  <a:lnTo>
                    <a:pt x="80213" y="289941"/>
                  </a:lnTo>
                  <a:lnTo>
                    <a:pt x="80302" y="290906"/>
                  </a:lnTo>
                  <a:lnTo>
                    <a:pt x="80352" y="291553"/>
                  </a:lnTo>
                  <a:lnTo>
                    <a:pt x="80454" y="292722"/>
                  </a:lnTo>
                  <a:lnTo>
                    <a:pt x="80454" y="273342"/>
                  </a:lnTo>
                  <a:lnTo>
                    <a:pt x="75349" y="267296"/>
                  </a:lnTo>
                  <a:lnTo>
                    <a:pt x="73533" y="266509"/>
                  </a:lnTo>
                  <a:lnTo>
                    <a:pt x="65544" y="265061"/>
                  </a:lnTo>
                  <a:lnTo>
                    <a:pt x="58928" y="265417"/>
                  </a:lnTo>
                  <a:lnTo>
                    <a:pt x="33312" y="290906"/>
                  </a:lnTo>
                  <a:lnTo>
                    <a:pt x="33312" y="295541"/>
                  </a:lnTo>
                  <a:lnTo>
                    <a:pt x="38925" y="303479"/>
                  </a:lnTo>
                  <a:lnTo>
                    <a:pt x="39014" y="303618"/>
                  </a:lnTo>
                  <a:lnTo>
                    <a:pt x="42976" y="307771"/>
                  </a:lnTo>
                  <a:lnTo>
                    <a:pt x="48806" y="315099"/>
                  </a:lnTo>
                  <a:lnTo>
                    <a:pt x="51841" y="316877"/>
                  </a:lnTo>
                  <a:lnTo>
                    <a:pt x="60566" y="317881"/>
                  </a:lnTo>
                  <a:lnTo>
                    <a:pt x="66065" y="320459"/>
                  </a:lnTo>
                  <a:lnTo>
                    <a:pt x="71069" y="317512"/>
                  </a:lnTo>
                  <a:lnTo>
                    <a:pt x="77304" y="313385"/>
                  </a:lnTo>
                  <a:lnTo>
                    <a:pt x="78168" y="312813"/>
                  </a:lnTo>
                  <a:lnTo>
                    <a:pt x="83273" y="307441"/>
                  </a:lnTo>
                  <a:lnTo>
                    <a:pt x="86334" y="300291"/>
                  </a:lnTo>
                  <a:lnTo>
                    <a:pt x="86436" y="299605"/>
                  </a:lnTo>
                  <a:lnTo>
                    <a:pt x="86842" y="295541"/>
                  </a:lnTo>
                  <a:lnTo>
                    <a:pt x="86944" y="294576"/>
                  </a:lnTo>
                  <a:lnTo>
                    <a:pt x="87033" y="293700"/>
                  </a:lnTo>
                  <a:lnTo>
                    <a:pt x="87122" y="292722"/>
                  </a:lnTo>
                  <a:lnTo>
                    <a:pt x="87249" y="291553"/>
                  </a:lnTo>
                  <a:lnTo>
                    <a:pt x="87312" y="290906"/>
                  </a:lnTo>
                  <a:lnTo>
                    <a:pt x="87401" y="289941"/>
                  </a:lnTo>
                  <a:lnTo>
                    <a:pt x="88493" y="281889"/>
                  </a:lnTo>
                  <a:close/>
                </a:path>
                <a:path w="1289685" h="1205864">
                  <a:moveTo>
                    <a:pt x="90703" y="1021765"/>
                  </a:moveTo>
                  <a:lnTo>
                    <a:pt x="89281" y="1021334"/>
                  </a:lnTo>
                  <a:lnTo>
                    <a:pt x="88353" y="1020826"/>
                  </a:lnTo>
                  <a:lnTo>
                    <a:pt x="80797" y="1020622"/>
                  </a:lnTo>
                  <a:lnTo>
                    <a:pt x="36182" y="1016482"/>
                  </a:lnTo>
                  <a:lnTo>
                    <a:pt x="33350" y="1014958"/>
                  </a:lnTo>
                  <a:lnTo>
                    <a:pt x="28422" y="1013447"/>
                  </a:lnTo>
                  <a:lnTo>
                    <a:pt x="26289" y="1013764"/>
                  </a:lnTo>
                  <a:lnTo>
                    <a:pt x="25742" y="1016939"/>
                  </a:lnTo>
                  <a:lnTo>
                    <a:pt x="27241" y="1018870"/>
                  </a:lnTo>
                  <a:lnTo>
                    <a:pt x="72351" y="1026706"/>
                  </a:lnTo>
                  <a:lnTo>
                    <a:pt x="87160" y="1027176"/>
                  </a:lnTo>
                  <a:lnTo>
                    <a:pt x="89471" y="1025956"/>
                  </a:lnTo>
                  <a:lnTo>
                    <a:pt x="90703" y="1021765"/>
                  </a:lnTo>
                  <a:close/>
                </a:path>
                <a:path w="1289685" h="1205864">
                  <a:moveTo>
                    <a:pt x="95059" y="1016647"/>
                  </a:moveTo>
                  <a:lnTo>
                    <a:pt x="93929" y="1014984"/>
                  </a:lnTo>
                  <a:lnTo>
                    <a:pt x="93218" y="1015492"/>
                  </a:lnTo>
                  <a:lnTo>
                    <a:pt x="91808" y="1016495"/>
                  </a:lnTo>
                  <a:lnTo>
                    <a:pt x="92189" y="1016889"/>
                  </a:lnTo>
                  <a:lnTo>
                    <a:pt x="92608" y="1017625"/>
                  </a:lnTo>
                  <a:lnTo>
                    <a:pt x="93611" y="1017549"/>
                  </a:lnTo>
                  <a:lnTo>
                    <a:pt x="94234" y="1017054"/>
                  </a:lnTo>
                  <a:lnTo>
                    <a:pt x="95059" y="1016647"/>
                  </a:lnTo>
                  <a:close/>
                </a:path>
                <a:path w="1289685" h="1205864">
                  <a:moveTo>
                    <a:pt x="95923" y="307898"/>
                  </a:moveTo>
                  <a:lnTo>
                    <a:pt x="95237" y="305612"/>
                  </a:lnTo>
                  <a:lnTo>
                    <a:pt x="95237" y="303276"/>
                  </a:lnTo>
                  <a:lnTo>
                    <a:pt x="91948" y="303911"/>
                  </a:lnTo>
                  <a:lnTo>
                    <a:pt x="90576" y="305562"/>
                  </a:lnTo>
                  <a:lnTo>
                    <a:pt x="91084" y="312293"/>
                  </a:lnTo>
                  <a:lnTo>
                    <a:pt x="88392" y="314782"/>
                  </a:lnTo>
                  <a:lnTo>
                    <a:pt x="84150" y="318236"/>
                  </a:lnTo>
                  <a:lnTo>
                    <a:pt x="82308" y="318858"/>
                  </a:lnTo>
                  <a:lnTo>
                    <a:pt x="78740" y="320370"/>
                  </a:lnTo>
                  <a:lnTo>
                    <a:pt x="77406" y="321373"/>
                  </a:lnTo>
                  <a:lnTo>
                    <a:pt x="78066" y="323837"/>
                  </a:lnTo>
                  <a:lnTo>
                    <a:pt x="81457" y="325424"/>
                  </a:lnTo>
                  <a:lnTo>
                    <a:pt x="84696" y="325043"/>
                  </a:lnTo>
                  <a:lnTo>
                    <a:pt x="89954" y="318122"/>
                  </a:lnTo>
                  <a:lnTo>
                    <a:pt x="92722" y="313842"/>
                  </a:lnTo>
                  <a:lnTo>
                    <a:pt x="95923" y="307898"/>
                  </a:lnTo>
                  <a:close/>
                </a:path>
                <a:path w="1289685" h="1205864">
                  <a:moveTo>
                    <a:pt x="98552" y="282524"/>
                  </a:moveTo>
                  <a:lnTo>
                    <a:pt x="95923" y="281025"/>
                  </a:lnTo>
                  <a:lnTo>
                    <a:pt x="94119" y="281876"/>
                  </a:lnTo>
                  <a:lnTo>
                    <a:pt x="92443" y="282981"/>
                  </a:lnTo>
                  <a:lnTo>
                    <a:pt x="92379" y="284213"/>
                  </a:lnTo>
                  <a:lnTo>
                    <a:pt x="91948" y="285394"/>
                  </a:lnTo>
                  <a:lnTo>
                    <a:pt x="97040" y="286423"/>
                  </a:lnTo>
                  <a:lnTo>
                    <a:pt x="98348" y="284391"/>
                  </a:lnTo>
                  <a:lnTo>
                    <a:pt x="98552" y="282524"/>
                  </a:lnTo>
                  <a:close/>
                </a:path>
                <a:path w="1289685" h="1205864">
                  <a:moveTo>
                    <a:pt x="157378" y="673874"/>
                  </a:moveTo>
                  <a:lnTo>
                    <a:pt x="154914" y="670306"/>
                  </a:lnTo>
                  <a:lnTo>
                    <a:pt x="153479" y="668223"/>
                  </a:lnTo>
                  <a:lnTo>
                    <a:pt x="153479" y="676668"/>
                  </a:lnTo>
                  <a:lnTo>
                    <a:pt x="153377" y="684961"/>
                  </a:lnTo>
                  <a:lnTo>
                    <a:pt x="152819" y="689571"/>
                  </a:lnTo>
                  <a:lnTo>
                    <a:pt x="151218" y="691642"/>
                  </a:lnTo>
                  <a:lnTo>
                    <a:pt x="143167" y="692543"/>
                  </a:lnTo>
                  <a:lnTo>
                    <a:pt x="139192" y="690194"/>
                  </a:lnTo>
                  <a:lnTo>
                    <a:pt x="137528" y="684961"/>
                  </a:lnTo>
                  <a:lnTo>
                    <a:pt x="137236" y="683755"/>
                  </a:lnTo>
                  <a:lnTo>
                    <a:pt x="134213" y="678421"/>
                  </a:lnTo>
                  <a:lnTo>
                    <a:pt x="135356" y="673277"/>
                  </a:lnTo>
                  <a:lnTo>
                    <a:pt x="140931" y="670306"/>
                  </a:lnTo>
                  <a:lnTo>
                    <a:pt x="143205" y="670306"/>
                  </a:lnTo>
                  <a:lnTo>
                    <a:pt x="149948" y="671906"/>
                  </a:lnTo>
                  <a:lnTo>
                    <a:pt x="153479" y="676668"/>
                  </a:lnTo>
                  <a:lnTo>
                    <a:pt x="153479" y="668223"/>
                  </a:lnTo>
                  <a:lnTo>
                    <a:pt x="152958" y="667461"/>
                  </a:lnTo>
                  <a:lnTo>
                    <a:pt x="142697" y="664171"/>
                  </a:lnTo>
                  <a:lnTo>
                    <a:pt x="139954" y="664171"/>
                  </a:lnTo>
                  <a:lnTo>
                    <a:pt x="133921" y="667118"/>
                  </a:lnTo>
                  <a:lnTo>
                    <a:pt x="131445" y="671372"/>
                  </a:lnTo>
                  <a:lnTo>
                    <a:pt x="128079" y="679678"/>
                  </a:lnTo>
                  <a:lnTo>
                    <a:pt x="128981" y="682675"/>
                  </a:lnTo>
                  <a:lnTo>
                    <a:pt x="132194" y="686473"/>
                  </a:lnTo>
                  <a:lnTo>
                    <a:pt x="132372" y="687806"/>
                  </a:lnTo>
                  <a:lnTo>
                    <a:pt x="135356" y="694156"/>
                  </a:lnTo>
                  <a:lnTo>
                    <a:pt x="142240" y="697852"/>
                  </a:lnTo>
                  <a:lnTo>
                    <a:pt x="152234" y="696760"/>
                  </a:lnTo>
                  <a:lnTo>
                    <a:pt x="157340" y="676668"/>
                  </a:lnTo>
                  <a:lnTo>
                    <a:pt x="157378" y="673874"/>
                  </a:lnTo>
                  <a:close/>
                </a:path>
                <a:path w="1289685" h="1205864">
                  <a:moveTo>
                    <a:pt x="232016" y="758456"/>
                  </a:moveTo>
                  <a:lnTo>
                    <a:pt x="209359" y="786130"/>
                  </a:lnTo>
                  <a:lnTo>
                    <a:pt x="213194" y="786993"/>
                  </a:lnTo>
                  <a:lnTo>
                    <a:pt x="214807" y="786206"/>
                  </a:lnTo>
                  <a:lnTo>
                    <a:pt x="216484" y="783336"/>
                  </a:lnTo>
                  <a:lnTo>
                    <a:pt x="219875" y="777786"/>
                  </a:lnTo>
                  <a:lnTo>
                    <a:pt x="223431" y="772312"/>
                  </a:lnTo>
                  <a:lnTo>
                    <a:pt x="231241" y="760514"/>
                  </a:lnTo>
                  <a:lnTo>
                    <a:pt x="231571" y="759447"/>
                  </a:lnTo>
                  <a:lnTo>
                    <a:pt x="232016" y="758456"/>
                  </a:lnTo>
                  <a:close/>
                </a:path>
                <a:path w="1289685" h="1205864">
                  <a:moveTo>
                    <a:pt x="239382" y="768654"/>
                  </a:moveTo>
                  <a:lnTo>
                    <a:pt x="233032" y="769277"/>
                  </a:lnTo>
                  <a:lnTo>
                    <a:pt x="228219" y="774585"/>
                  </a:lnTo>
                  <a:lnTo>
                    <a:pt x="227279" y="782561"/>
                  </a:lnTo>
                  <a:lnTo>
                    <a:pt x="232092" y="781088"/>
                  </a:lnTo>
                  <a:lnTo>
                    <a:pt x="237731" y="774420"/>
                  </a:lnTo>
                  <a:lnTo>
                    <a:pt x="239382" y="768654"/>
                  </a:lnTo>
                  <a:close/>
                </a:path>
                <a:path w="1289685" h="1205864">
                  <a:moveTo>
                    <a:pt x="273685" y="537603"/>
                  </a:moveTo>
                  <a:lnTo>
                    <a:pt x="273138" y="536321"/>
                  </a:lnTo>
                  <a:lnTo>
                    <a:pt x="270090" y="534289"/>
                  </a:lnTo>
                  <a:lnTo>
                    <a:pt x="270090" y="539216"/>
                  </a:lnTo>
                  <a:lnTo>
                    <a:pt x="270802" y="539165"/>
                  </a:lnTo>
                  <a:lnTo>
                    <a:pt x="271792" y="539407"/>
                  </a:lnTo>
                  <a:lnTo>
                    <a:pt x="273685" y="537603"/>
                  </a:lnTo>
                  <a:close/>
                </a:path>
                <a:path w="1289685" h="1205864">
                  <a:moveTo>
                    <a:pt x="278650" y="548233"/>
                  </a:moveTo>
                  <a:lnTo>
                    <a:pt x="270662" y="551700"/>
                  </a:lnTo>
                  <a:lnTo>
                    <a:pt x="266039" y="547128"/>
                  </a:lnTo>
                  <a:lnTo>
                    <a:pt x="260248" y="541832"/>
                  </a:lnTo>
                  <a:lnTo>
                    <a:pt x="259257" y="540791"/>
                  </a:lnTo>
                  <a:lnTo>
                    <a:pt x="257365" y="539457"/>
                  </a:lnTo>
                  <a:lnTo>
                    <a:pt x="256374" y="539292"/>
                  </a:lnTo>
                  <a:lnTo>
                    <a:pt x="255346" y="538924"/>
                  </a:lnTo>
                  <a:lnTo>
                    <a:pt x="257454" y="545122"/>
                  </a:lnTo>
                  <a:lnTo>
                    <a:pt x="262699" y="550113"/>
                  </a:lnTo>
                  <a:lnTo>
                    <a:pt x="269951" y="553173"/>
                  </a:lnTo>
                  <a:lnTo>
                    <a:pt x="278053" y="553605"/>
                  </a:lnTo>
                  <a:lnTo>
                    <a:pt x="278650" y="548233"/>
                  </a:lnTo>
                  <a:close/>
                </a:path>
                <a:path w="1289685" h="1205864">
                  <a:moveTo>
                    <a:pt x="335470" y="526999"/>
                  </a:moveTo>
                  <a:lnTo>
                    <a:pt x="330974" y="526542"/>
                  </a:lnTo>
                  <a:lnTo>
                    <a:pt x="328041" y="528053"/>
                  </a:lnTo>
                  <a:lnTo>
                    <a:pt x="325412" y="533552"/>
                  </a:lnTo>
                  <a:lnTo>
                    <a:pt x="324751" y="535838"/>
                  </a:lnTo>
                  <a:lnTo>
                    <a:pt x="328168" y="537641"/>
                  </a:lnTo>
                  <a:lnTo>
                    <a:pt x="335470" y="526999"/>
                  </a:lnTo>
                  <a:close/>
                </a:path>
                <a:path w="1289685" h="1205864">
                  <a:moveTo>
                    <a:pt x="432485" y="97878"/>
                  </a:moveTo>
                  <a:lnTo>
                    <a:pt x="431482" y="91948"/>
                  </a:lnTo>
                  <a:lnTo>
                    <a:pt x="430961" y="91478"/>
                  </a:lnTo>
                  <a:lnTo>
                    <a:pt x="426427" y="91884"/>
                  </a:lnTo>
                  <a:lnTo>
                    <a:pt x="420255" y="92722"/>
                  </a:lnTo>
                  <a:lnTo>
                    <a:pt x="414083" y="93675"/>
                  </a:lnTo>
                  <a:lnTo>
                    <a:pt x="407885" y="93980"/>
                  </a:lnTo>
                  <a:lnTo>
                    <a:pt x="401612" y="92900"/>
                  </a:lnTo>
                  <a:lnTo>
                    <a:pt x="401320" y="92811"/>
                  </a:lnTo>
                  <a:lnTo>
                    <a:pt x="400862" y="93179"/>
                  </a:lnTo>
                  <a:lnTo>
                    <a:pt x="400494" y="93319"/>
                  </a:lnTo>
                  <a:lnTo>
                    <a:pt x="399351" y="98056"/>
                  </a:lnTo>
                  <a:lnTo>
                    <a:pt x="399453" y="98526"/>
                  </a:lnTo>
                  <a:lnTo>
                    <a:pt x="410387" y="98577"/>
                  </a:lnTo>
                  <a:lnTo>
                    <a:pt x="416928" y="98094"/>
                  </a:lnTo>
                  <a:lnTo>
                    <a:pt x="426300" y="97802"/>
                  </a:lnTo>
                  <a:lnTo>
                    <a:pt x="429145" y="97878"/>
                  </a:lnTo>
                  <a:lnTo>
                    <a:pt x="432485" y="97878"/>
                  </a:lnTo>
                  <a:close/>
                </a:path>
                <a:path w="1289685" h="1205864">
                  <a:moveTo>
                    <a:pt x="498208" y="260921"/>
                  </a:moveTo>
                  <a:lnTo>
                    <a:pt x="493509" y="258127"/>
                  </a:lnTo>
                  <a:lnTo>
                    <a:pt x="494995" y="264121"/>
                  </a:lnTo>
                  <a:lnTo>
                    <a:pt x="498208" y="260921"/>
                  </a:lnTo>
                  <a:close/>
                </a:path>
                <a:path w="1289685" h="1205864">
                  <a:moveTo>
                    <a:pt x="498741" y="115989"/>
                  </a:moveTo>
                  <a:lnTo>
                    <a:pt x="498017" y="101269"/>
                  </a:lnTo>
                  <a:lnTo>
                    <a:pt x="493788" y="103352"/>
                  </a:lnTo>
                  <a:lnTo>
                    <a:pt x="493534" y="103543"/>
                  </a:lnTo>
                  <a:lnTo>
                    <a:pt x="495236" y="109816"/>
                  </a:lnTo>
                  <a:lnTo>
                    <a:pt x="496468" y="112928"/>
                  </a:lnTo>
                  <a:lnTo>
                    <a:pt x="497547" y="116065"/>
                  </a:lnTo>
                  <a:lnTo>
                    <a:pt x="498741" y="115989"/>
                  </a:lnTo>
                  <a:close/>
                </a:path>
                <a:path w="1289685" h="1205864">
                  <a:moveTo>
                    <a:pt x="500545" y="154216"/>
                  </a:moveTo>
                  <a:lnTo>
                    <a:pt x="498741" y="148361"/>
                  </a:lnTo>
                  <a:lnTo>
                    <a:pt x="497217" y="148297"/>
                  </a:lnTo>
                  <a:lnTo>
                    <a:pt x="496684" y="149987"/>
                  </a:lnTo>
                  <a:lnTo>
                    <a:pt x="495693" y="151701"/>
                  </a:lnTo>
                  <a:lnTo>
                    <a:pt x="495846" y="154165"/>
                  </a:lnTo>
                  <a:lnTo>
                    <a:pt x="497916" y="154851"/>
                  </a:lnTo>
                  <a:lnTo>
                    <a:pt x="499059" y="155587"/>
                  </a:lnTo>
                  <a:lnTo>
                    <a:pt x="500545" y="154216"/>
                  </a:lnTo>
                  <a:close/>
                </a:path>
                <a:path w="1289685" h="1205864">
                  <a:moveTo>
                    <a:pt x="502132" y="248793"/>
                  </a:moveTo>
                  <a:lnTo>
                    <a:pt x="501650" y="242951"/>
                  </a:lnTo>
                  <a:lnTo>
                    <a:pt x="501103" y="241858"/>
                  </a:lnTo>
                  <a:lnTo>
                    <a:pt x="497255" y="239318"/>
                  </a:lnTo>
                  <a:lnTo>
                    <a:pt x="499592" y="242468"/>
                  </a:lnTo>
                  <a:lnTo>
                    <a:pt x="497522" y="246722"/>
                  </a:lnTo>
                  <a:lnTo>
                    <a:pt x="502132" y="248793"/>
                  </a:lnTo>
                  <a:close/>
                </a:path>
                <a:path w="1289685" h="1205864">
                  <a:moveTo>
                    <a:pt x="516293" y="123507"/>
                  </a:moveTo>
                  <a:lnTo>
                    <a:pt x="515416" y="119354"/>
                  </a:lnTo>
                  <a:lnTo>
                    <a:pt x="512686" y="115697"/>
                  </a:lnTo>
                  <a:lnTo>
                    <a:pt x="511009" y="125501"/>
                  </a:lnTo>
                  <a:lnTo>
                    <a:pt x="510209" y="135343"/>
                  </a:lnTo>
                  <a:lnTo>
                    <a:pt x="510120" y="145275"/>
                  </a:lnTo>
                  <a:lnTo>
                    <a:pt x="510578" y="155308"/>
                  </a:lnTo>
                  <a:lnTo>
                    <a:pt x="514553" y="154901"/>
                  </a:lnTo>
                  <a:lnTo>
                    <a:pt x="515162" y="153492"/>
                  </a:lnTo>
                  <a:lnTo>
                    <a:pt x="514565" y="143179"/>
                  </a:lnTo>
                  <a:lnTo>
                    <a:pt x="513943" y="135382"/>
                  </a:lnTo>
                  <a:lnTo>
                    <a:pt x="516293" y="123507"/>
                  </a:lnTo>
                  <a:close/>
                </a:path>
                <a:path w="1289685" h="1205864">
                  <a:moveTo>
                    <a:pt x="589127" y="221183"/>
                  </a:moveTo>
                  <a:lnTo>
                    <a:pt x="585584" y="216941"/>
                  </a:lnTo>
                  <a:lnTo>
                    <a:pt x="583653" y="218427"/>
                  </a:lnTo>
                  <a:lnTo>
                    <a:pt x="563473" y="258406"/>
                  </a:lnTo>
                  <a:lnTo>
                    <a:pt x="561301" y="261772"/>
                  </a:lnTo>
                  <a:lnTo>
                    <a:pt x="559066" y="265582"/>
                  </a:lnTo>
                  <a:lnTo>
                    <a:pt x="563079" y="267741"/>
                  </a:lnTo>
                  <a:lnTo>
                    <a:pt x="564197" y="265925"/>
                  </a:lnTo>
                  <a:lnTo>
                    <a:pt x="566915" y="259346"/>
                  </a:lnTo>
                  <a:lnTo>
                    <a:pt x="568426" y="254901"/>
                  </a:lnTo>
                  <a:lnTo>
                    <a:pt x="574116" y="244221"/>
                  </a:lnTo>
                  <a:lnTo>
                    <a:pt x="586079" y="222719"/>
                  </a:lnTo>
                  <a:lnTo>
                    <a:pt x="589127" y="221183"/>
                  </a:lnTo>
                  <a:close/>
                </a:path>
                <a:path w="1289685" h="1205864">
                  <a:moveTo>
                    <a:pt x="592429" y="1149286"/>
                  </a:moveTo>
                  <a:lnTo>
                    <a:pt x="591248" y="1147686"/>
                  </a:lnTo>
                  <a:lnTo>
                    <a:pt x="588391" y="1141107"/>
                  </a:lnTo>
                  <a:lnTo>
                    <a:pt x="587781" y="1138567"/>
                  </a:lnTo>
                  <a:lnTo>
                    <a:pt x="585876" y="1131862"/>
                  </a:lnTo>
                  <a:lnTo>
                    <a:pt x="583730" y="1125232"/>
                  </a:lnTo>
                  <a:lnTo>
                    <a:pt x="581761" y="1118552"/>
                  </a:lnTo>
                  <a:lnTo>
                    <a:pt x="580440" y="1111694"/>
                  </a:lnTo>
                  <a:lnTo>
                    <a:pt x="580009" y="1108100"/>
                  </a:lnTo>
                  <a:lnTo>
                    <a:pt x="579031" y="1104557"/>
                  </a:lnTo>
                  <a:lnTo>
                    <a:pt x="577634" y="1095768"/>
                  </a:lnTo>
                  <a:lnTo>
                    <a:pt x="575805" y="1082535"/>
                  </a:lnTo>
                  <a:lnTo>
                    <a:pt x="574154" y="1080985"/>
                  </a:lnTo>
                  <a:lnTo>
                    <a:pt x="571373" y="1080655"/>
                  </a:lnTo>
                  <a:lnTo>
                    <a:pt x="569048" y="1080706"/>
                  </a:lnTo>
                  <a:lnTo>
                    <a:pt x="568363" y="1082319"/>
                  </a:lnTo>
                  <a:lnTo>
                    <a:pt x="579564" y="1136015"/>
                  </a:lnTo>
                  <a:lnTo>
                    <a:pt x="589140" y="1152245"/>
                  </a:lnTo>
                  <a:lnTo>
                    <a:pt x="592429" y="1149286"/>
                  </a:lnTo>
                  <a:close/>
                </a:path>
                <a:path w="1289685" h="1205864">
                  <a:moveTo>
                    <a:pt x="679602" y="80695"/>
                  </a:moveTo>
                  <a:lnTo>
                    <a:pt x="668959" y="79082"/>
                  </a:lnTo>
                  <a:lnTo>
                    <a:pt x="667740" y="80378"/>
                  </a:lnTo>
                  <a:lnTo>
                    <a:pt x="668464" y="81318"/>
                  </a:lnTo>
                  <a:lnTo>
                    <a:pt x="668985" y="82600"/>
                  </a:lnTo>
                  <a:lnTo>
                    <a:pt x="672249" y="84328"/>
                  </a:lnTo>
                  <a:lnTo>
                    <a:pt x="673544" y="83896"/>
                  </a:lnTo>
                  <a:lnTo>
                    <a:pt x="679602" y="80695"/>
                  </a:lnTo>
                  <a:close/>
                </a:path>
                <a:path w="1289685" h="1205864">
                  <a:moveTo>
                    <a:pt x="690613" y="371170"/>
                  </a:moveTo>
                  <a:lnTo>
                    <a:pt x="687844" y="367512"/>
                  </a:lnTo>
                  <a:lnTo>
                    <a:pt x="686485" y="367258"/>
                  </a:lnTo>
                  <a:lnTo>
                    <a:pt x="684555" y="366280"/>
                  </a:lnTo>
                  <a:lnTo>
                    <a:pt x="688263" y="376999"/>
                  </a:lnTo>
                  <a:lnTo>
                    <a:pt x="689076" y="374103"/>
                  </a:lnTo>
                  <a:lnTo>
                    <a:pt x="690613" y="371170"/>
                  </a:lnTo>
                  <a:close/>
                </a:path>
                <a:path w="1289685" h="1205864">
                  <a:moveTo>
                    <a:pt x="742607" y="1192377"/>
                  </a:moveTo>
                  <a:lnTo>
                    <a:pt x="741692" y="1191628"/>
                  </a:lnTo>
                  <a:lnTo>
                    <a:pt x="736053" y="1187310"/>
                  </a:lnTo>
                  <a:lnTo>
                    <a:pt x="734529" y="1186688"/>
                  </a:lnTo>
                  <a:lnTo>
                    <a:pt x="734529" y="1194600"/>
                  </a:lnTo>
                  <a:lnTo>
                    <a:pt x="733183" y="1196263"/>
                  </a:lnTo>
                  <a:lnTo>
                    <a:pt x="731608" y="1196911"/>
                  </a:lnTo>
                  <a:lnTo>
                    <a:pt x="729665" y="1194600"/>
                  </a:lnTo>
                  <a:lnTo>
                    <a:pt x="729907" y="1193279"/>
                  </a:lnTo>
                  <a:lnTo>
                    <a:pt x="729996" y="1192796"/>
                  </a:lnTo>
                  <a:lnTo>
                    <a:pt x="732459" y="1191628"/>
                  </a:lnTo>
                  <a:lnTo>
                    <a:pt x="733920" y="1192377"/>
                  </a:lnTo>
                  <a:lnTo>
                    <a:pt x="734212" y="1193279"/>
                  </a:lnTo>
                  <a:lnTo>
                    <a:pt x="734529" y="1194600"/>
                  </a:lnTo>
                  <a:lnTo>
                    <a:pt x="734529" y="1186688"/>
                  </a:lnTo>
                  <a:lnTo>
                    <a:pt x="723176" y="1182014"/>
                  </a:lnTo>
                  <a:lnTo>
                    <a:pt x="720293" y="1183538"/>
                  </a:lnTo>
                  <a:lnTo>
                    <a:pt x="718553" y="1192377"/>
                  </a:lnTo>
                  <a:lnTo>
                    <a:pt x="718070" y="1194600"/>
                  </a:lnTo>
                  <a:lnTo>
                    <a:pt x="718185" y="1197686"/>
                  </a:lnTo>
                  <a:lnTo>
                    <a:pt x="718286" y="1201000"/>
                  </a:lnTo>
                  <a:lnTo>
                    <a:pt x="722579" y="1205318"/>
                  </a:lnTo>
                  <a:lnTo>
                    <a:pt x="728929" y="1205103"/>
                  </a:lnTo>
                  <a:lnTo>
                    <a:pt x="730961" y="1204112"/>
                  </a:lnTo>
                  <a:lnTo>
                    <a:pt x="734428" y="1202791"/>
                  </a:lnTo>
                  <a:lnTo>
                    <a:pt x="742429" y="1197686"/>
                  </a:lnTo>
                  <a:lnTo>
                    <a:pt x="742454" y="1196911"/>
                  </a:lnTo>
                  <a:lnTo>
                    <a:pt x="742581" y="1193279"/>
                  </a:lnTo>
                  <a:lnTo>
                    <a:pt x="742607" y="1192377"/>
                  </a:lnTo>
                  <a:close/>
                </a:path>
                <a:path w="1289685" h="1205864">
                  <a:moveTo>
                    <a:pt x="754735" y="466801"/>
                  </a:moveTo>
                  <a:lnTo>
                    <a:pt x="753770" y="468414"/>
                  </a:lnTo>
                  <a:lnTo>
                    <a:pt x="753364" y="468845"/>
                  </a:lnTo>
                  <a:lnTo>
                    <a:pt x="753097" y="469912"/>
                  </a:lnTo>
                  <a:lnTo>
                    <a:pt x="753211" y="470522"/>
                  </a:lnTo>
                  <a:lnTo>
                    <a:pt x="753211" y="471131"/>
                  </a:lnTo>
                  <a:lnTo>
                    <a:pt x="753503" y="470623"/>
                  </a:lnTo>
                  <a:lnTo>
                    <a:pt x="753846" y="470154"/>
                  </a:lnTo>
                  <a:lnTo>
                    <a:pt x="754253" y="469150"/>
                  </a:lnTo>
                  <a:lnTo>
                    <a:pt x="754316" y="468617"/>
                  </a:lnTo>
                  <a:lnTo>
                    <a:pt x="754735" y="466801"/>
                  </a:lnTo>
                  <a:close/>
                </a:path>
                <a:path w="1289685" h="1205864">
                  <a:moveTo>
                    <a:pt x="758266" y="452247"/>
                  </a:moveTo>
                  <a:lnTo>
                    <a:pt x="758024" y="452628"/>
                  </a:lnTo>
                  <a:lnTo>
                    <a:pt x="758228" y="452628"/>
                  </a:lnTo>
                  <a:lnTo>
                    <a:pt x="758266" y="452247"/>
                  </a:lnTo>
                  <a:close/>
                </a:path>
                <a:path w="1289685" h="1205864">
                  <a:moveTo>
                    <a:pt x="760399" y="456730"/>
                  </a:moveTo>
                  <a:lnTo>
                    <a:pt x="758202" y="452767"/>
                  </a:lnTo>
                  <a:lnTo>
                    <a:pt x="755751" y="459536"/>
                  </a:lnTo>
                  <a:lnTo>
                    <a:pt x="755662" y="459981"/>
                  </a:lnTo>
                  <a:lnTo>
                    <a:pt x="756475" y="463600"/>
                  </a:lnTo>
                  <a:lnTo>
                    <a:pt x="756983" y="459981"/>
                  </a:lnTo>
                  <a:lnTo>
                    <a:pt x="757402" y="459536"/>
                  </a:lnTo>
                  <a:lnTo>
                    <a:pt x="760399" y="456730"/>
                  </a:lnTo>
                  <a:close/>
                </a:path>
                <a:path w="1289685" h="1205864">
                  <a:moveTo>
                    <a:pt x="764120" y="428523"/>
                  </a:moveTo>
                  <a:lnTo>
                    <a:pt x="762660" y="423379"/>
                  </a:lnTo>
                  <a:lnTo>
                    <a:pt x="760755" y="431012"/>
                  </a:lnTo>
                  <a:lnTo>
                    <a:pt x="759650" y="438391"/>
                  </a:lnTo>
                  <a:lnTo>
                    <a:pt x="758494" y="450049"/>
                  </a:lnTo>
                  <a:lnTo>
                    <a:pt x="758367" y="451256"/>
                  </a:lnTo>
                  <a:lnTo>
                    <a:pt x="758266" y="452247"/>
                  </a:lnTo>
                  <a:lnTo>
                    <a:pt x="758863" y="451256"/>
                  </a:lnTo>
                  <a:lnTo>
                    <a:pt x="760006" y="450049"/>
                  </a:lnTo>
                  <a:lnTo>
                    <a:pt x="761390" y="444525"/>
                  </a:lnTo>
                  <a:lnTo>
                    <a:pt x="761923" y="440283"/>
                  </a:lnTo>
                  <a:lnTo>
                    <a:pt x="764032" y="432282"/>
                  </a:lnTo>
                  <a:lnTo>
                    <a:pt x="764120" y="428523"/>
                  </a:lnTo>
                  <a:close/>
                </a:path>
                <a:path w="1289685" h="1205864">
                  <a:moveTo>
                    <a:pt x="805446" y="7658"/>
                  </a:moveTo>
                  <a:lnTo>
                    <a:pt x="803617" y="4648"/>
                  </a:lnTo>
                  <a:lnTo>
                    <a:pt x="801865" y="1574"/>
                  </a:lnTo>
                  <a:lnTo>
                    <a:pt x="798614" y="0"/>
                  </a:lnTo>
                  <a:lnTo>
                    <a:pt x="799007" y="3949"/>
                  </a:lnTo>
                  <a:lnTo>
                    <a:pt x="801573" y="6337"/>
                  </a:lnTo>
                  <a:lnTo>
                    <a:pt x="805446" y="7658"/>
                  </a:lnTo>
                  <a:close/>
                </a:path>
                <a:path w="1289685" h="1205864">
                  <a:moveTo>
                    <a:pt x="818349" y="649147"/>
                  </a:moveTo>
                  <a:lnTo>
                    <a:pt x="815695" y="636155"/>
                  </a:lnTo>
                  <a:lnTo>
                    <a:pt x="815047" y="628357"/>
                  </a:lnTo>
                  <a:lnTo>
                    <a:pt x="812063" y="624522"/>
                  </a:lnTo>
                  <a:lnTo>
                    <a:pt x="815441" y="620509"/>
                  </a:lnTo>
                  <a:lnTo>
                    <a:pt x="815136" y="619937"/>
                  </a:lnTo>
                  <a:lnTo>
                    <a:pt x="813371" y="613219"/>
                  </a:lnTo>
                  <a:lnTo>
                    <a:pt x="812253" y="606844"/>
                  </a:lnTo>
                  <a:lnTo>
                    <a:pt x="811669" y="600379"/>
                  </a:lnTo>
                  <a:lnTo>
                    <a:pt x="811695" y="592848"/>
                  </a:lnTo>
                  <a:lnTo>
                    <a:pt x="810183" y="591781"/>
                  </a:lnTo>
                  <a:lnTo>
                    <a:pt x="809396" y="590753"/>
                  </a:lnTo>
                  <a:lnTo>
                    <a:pt x="808342" y="591604"/>
                  </a:lnTo>
                  <a:lnTo>
                    <a:pt x="807135" y="592328"/>
                  </a:lnTo>
                  <a:lnTo>
                    <a:pt x="805891" y="593852"/>
                  </a:lnTo>
                  <a:lnTo>
                    <a:pt x="806094" y="594918"/>
                  </a:lnTo>
                  <a:lnTo>
                    <a:pt x="807313" y="609854"/>
                  </a:lnTo>
                  <a:lnTo>
                    <a:pt x="811288" y="650684"/>
                  </a:lnTo>
                  <a:lnTo>
                    <a:pt x="811644" y="651776"/>
                  </a:lnTo>
                  <a:lnTo>
                    <a:pt x="812012" y="653465"/>
                  </a:lnTo>
                  <a:lnTo>
                    <a:pt x="817638" y="650697"/>
                  </a:lnTo>
                  <a:lnTo>
                    <a:pt x="818349" y="649147"/>
                  </a:lnTo>
                  <a:close/>
                </a:path>
                <a:path w="1289685" h="1205864">
                  <a:moveTo>
                    <a:pt x="828408" y="1179918"/>
                  </a:moveTo>
                  <a:lnTo>
                    <a:pt x="825182" y="1176375"/>
                  </a:lnTo>
                  <a:lnTo>
                    <a:pt x="814235" y="1175359"/>
                  </a:lnTo>
                  <a:lnTo>
                    <a:pt x="810958" y="1178001"/>
                  </a:lnTo>
                  <a:lnTo>
                    <a:pt x="805764" y="1186192"/>
                  </a:lnTo>
                  <a:lnTo>
                    <a:pt x="805014" y="1190371"/>
                  </a:lnTo>
                  <a:lnTo>
                    <a:pt x="807669" y="1195654"/>
                  </a:lnTo>
                  <a:lnTo>
                    <a:pt x="809142" y="1196721"/>
                  </a:lnTo>
                  <a:lnTo>
                    <a:pt x="813727" y="1196428"/>
                  </a:lnTo>
                  <a:lnTo>
                    <a:pt x="828408" y="1179918"/>
                  </a:lnTo>
                  <a:close/>
                </a:path>
                <a:path w="1289685" h="1205864">
                  <a:moveTo>
                    <a:pt x="846328" y="148564"/>
                  </a:moveTo>
                  <a:lnTo>
                    <a:pt x="833069" y="132372"/>
                  </a:lnTo>
                  <a:lnTo>
                    <a:pt x="831824" y="131686"/>
                  </a:lnTo>
                  <a:lnTo>
                    <a:pt x="832065" y="140335"/>
                  </a:lnTo>
                  <a:lnTo>
                    <a:pt x="842149" y="142392"/>
                  </a:lnTo>
                  <a:lnTo>
                    <a:pt x="842606" y="151168"/>
                  </a:lnTo>
                  <a:lnTo>
                    <a:pt x="846328" y="148564"/>
                  </a:lnTo>
                  <a:close/>
                </a:path>
                <a:path w="1289685" h="1205864">
                  <a:moveTo>
                    <a:pt x="909777" y="921931"/>
                  </a:moveTo>
                  <a:lnTo>
                    <a:pt x="907859" y="921626"/>
                  </a:lnTo>
                  <a:lnTo>
                    <a:pt x="904735" y="924775"/>
                  </a:lnTo>
                  <a:lnTo>
                    <a:pt x="904392" y="929093"/>
                  </a:lnTo>
                  <a:lnTo>
                    <a:pt x="903516" y="933919"/>
                  </a:lnTo>
                  <a:lnTo>
                    <a:pt x="905217" y="935253"/>
                  </a:lnTo>
                  <a:lnTo>
                    <a:pt x="906792" y="936117"/>
                  </a:lnTo>
                  <a:lnTo>
                    <a:pt x="908621" y="935228"/>
                  </a:lnTo>
                  <a:lnTo>
                    <a:pt x="909193" y="930478"/>
                  </a:lnTo>
                  <a:lnTo>
                    <a:pt x="909447" y="926198"/>
                  </a:lnTo>
                  <a:lnTo>
                    <a:pt x="909777" y="921931"/>
                  </a:lnTo>
                  <a:close/>
                </a:path>
                <a:path w="1289685" h="1205864">
                  <a:moveTo>
                    <a:pt x="924407" y="108610"/>
                  </a:moveTo>
                  <a:lnTo>
                    <a:pt x="922642" y="105448"/>
                  </a:lnTo>
                  <a:lnTo>
                    <a:pt x="921423" y="104101"/>
                  </a:lnTo>
                  <a:lnTo>
                    <a:pt x="918883" y="106299"/>
                  </a:lnTo>
                  <a:lnTo>
                    <a:pt x="919124" y="107759"/>
                  </a:lnTo>
                  <a:lnTo>
                    <a:pt x="918984" y="108788"/>
                  </a:lnTo>
                  <a:lnTo>
                    <a:pt x="924407" y="108610"/>
                  </a:lnTo>
                  <a:close/>
                </a:path>
                <a:path w="1289685" h="1205864">
                  <a:moveTo>
                    <a:pt x="1009192" y="166636"/>
                  </a:moveTo>
                  <a:lnTo>
                    <a:pt x="1007364" y="163880"/>
                  </a:lnTo>
                  <a:lnTo>
                    <a:pt x="1005420" y="161417"/>
                  </a:lnTo>
                  <a:lnTo>
                    <a:pt x="1001788" y="163156"/>
                  </a:lnTo>
                  <a:lnTo>
                    <a:pt x="1009192" y="166636"/>
                  </a:lnTo>
                  <a:close/>
                </a:path>
                <a:path w="1289685" h="1205864">
                  <a:moveTo>
                    <a:pt x="1015987" y="340296"/>
                  </a:moveTo>
                  <a:lnTo>
                    <a:pt x="1014247" y="336626"/>
                  </a:lnTo>
                  <a:lnTo>
                    <a:pt x="1015085" y="333159"/>
                  </a:lnTo>
                  <a:lnTo>
                    <a:pt x="1013548" y="333006"/>
                  </a:lnTo>
                  <a:lnTo>
                    <a:pt x="1012228" y="343344"/>
                  </a:lnTo>
                  <a:lnTo>
                    <a:pt x="1014272" y="343700"/>
                  </a:lnTo>
                  <a:lnTo>
                    <a:pt x="1015987" y="340296"/>
                  </a:lnTo>
                  <a:close/>
                </a:path>
                <a:path w="1289685" h="1205864">
                  <a:moveTo>
                    <a:pt x="1024089" y="1129004"/>
                  </a:moveTo>
                  <a:lnTo>
                    <a:pt x="1021054" y="1125054"/>
                  </a:lnTo>
                  <a:lnTo>
                    <a:pt x="1017092" y="1125283"/>
                  </a:lnTo>
                  <a:lnTo>
                    <a:pt x="1012888" y="1126667"/>
                  </a:lnTo>
                  <a:lnTo>
                    <a:pt x="1013307" y="1126667"/>
                  </a:lnTo>
                  <a:lnTo>
                    <a:pt x="1016698" y="1127379"/>
                  </a:lnTo>
                  <a:lnTo>
                    <a:pt x="1024089" y="1129004"/>
                  </a:lnTo>
                  <a:close/>
                </a:path>
                <a:path w="1289685" h="1205864">
                  <a:moveTo>
                    <a:pt x="1032281" y="1130033"/>
                  </a:moveTo>
                  <a:lnTo>
                    <a:pt x="1028141" y="1128204"/>
                  </a:lnTo>
                  <a:lnTo>
                    <a:pt x="1024089" y="1129004"/>
                  </a:lnTo>
                  <a:lnTo>
                    <a:pt x="1024305" y="1129004"/>
                  </a:lnTo>
                  <a:lnTo>
                    <a:pt x="1032281" y="1130033"/>
                  </a:lnTo>
                  <a:close/>
                </a:path>
                <a:path w="1289685" h="1205864">
                  <a:moveTo>
                    <a:pt x="1095146" y="1133043"/>
                  </a:moveTo>
                  <a:lnTo>
                    <a:pt x="1094574" y="1132408"/>
                  </a:lnTo>
                  <a:lnTo>
                    <a:pt x="1094105" y="1131646"/>
                  </a:lnTo>
                  <a:lnTo>
                    <a:pt x="1093266" y="1131900"/>
                  </a:lnTo>
                  <a:lnTo>
                    <a:pt x="1092428" y="1132306"/>
                  </a:lnTo>
                  <a:lnTo>
                    <a:pt x="1092111" y="1133208"/>
                  </a:lnTo>
                  <a:lnTo>
                    <a:pt x="1092860" y="1133894"/>
                  </a:lnTo>
                  <a:lnTo>
                    <a:pt x="1093216" y="1134452"/>
                  </a:lnTo>
                  <a:lnTo>
                    <a:pt x="1095146" y="1133043"/>
                  </a:lnTo>
                  <a:close/>
                </a:path>
                <a:path w="1289685" h="1205864">
                  <a:moveTo>
                    <a:pt x="1101902" y="461581"/>
                  </a:moveTo>
                  <a:lnTo>
                    <a:pt x="1100061" y="465975"/>
                  </a:lnTo>
                  <a:lnTo>
                    <a:pt x="1101636" y="465975"/>
                  </a:lnTo>
                  <a:lnTo>
                    <a:pt x="1101737" y="464324"/>
                  </a:lnTo>
                  <a:lnTo>
                    <a:pt x="1101839" y="462673"/>
                  </a:lnTo>
                  <a:lnTo>
                    <a:pt x="1101902" y="461581"/>
                  </a:lnTo>
                  <a:close/>
                </a:path>
                <a:path w="1289685" h="1205864">
                  <a:moveTo>
                    <a:pt x="1111173" y="462622"/>
                  </a:moveTo>
                  <a:lnTo>
                    <a:pt x="1106385" y="463880"/>
                  </a:lnTo>
                  <a:lnTo>
                    <a:pt x="1105636" y="468706"/>
                  </a:lnTo>
                  <a:lnTo>
                    <a:pt x="1103058" y="471855"/>
                  </a:lnTo>
                  <a:lnTo>
                    <a:pt x="1098372" y="470319"/>
                  </a:lnTo>
                  <a:lnTo>
                    <a:pt x="1093076" y="483387"/>
                  </a:lnTo>
                  <a:lnTo>
                    <a:pt x="1097559" y="483476"/>
                  </a:lnTo>
                  <a:lnTo>
                    <a:pt x="1097686" y="485863"/>
                  </a:lnTo>
                  <a:lnTo>
                    <a:pt x="1097343" y="488518"/>
                  </a:lnTo>
                  <a:lnTo>
                    <a:pt x="1103541" y="477253"/>
                  </a:lnTo>
                  <a:lnTo>
                    <a:pt x="1108189" y="468630"/>
                  </a:lnTo>
                  <a:lnTo>
                    <a:pt x="1109649" y="465607"/>
                  </a:lnTo>
                  <a:lnTo>
                    <a:pt x="1111173" y="462622"/>
                  </a:lnTo>
                  <a:close/>
                </a:path>
                <a:path w="1289685" h="1205864">
                  <a:moveTo>
                    <a:pt x="1113624" y="1022616"/>
                  </a:moveTo>
                  <a:lnTo>
                    <a:pt x="1110297" y="1022451"/>
                  </a:lnTo>
                  <a:lnTo>
                    <a:pt x="1107440" y="1021905"/>
                  </a:lnTo>
                  <a:lnTo>
                    <a:pt x="1098054" y="1023086"/>
                  </a:lnTo>
                  <a:lnTo>
                    <a:pt x="1091552" y="1022667"/>
                  </a:lnTo>
                  <a:lnTo>
                    <a:pt x="1083703" y="1020762"/>
                  </a:lnTo>
                  <a:lnTo>
                    <a:pt x="1082167" y="1020699"/>
                  </a:lnTo>
                  <a:lnTo>
                    <a:pt x="1080071" y="1021118"/>
                  </a:lnTo>
                  <a:lnTo>
                    <a:pt x="1079055" y="1022235"/>
                  </a:lnTo>
                  <a:lnTo>
                    <a:pt x="1079030" y="1023594"/>
                  </a:lnTo>
                  <a:lnTo>
                    <a:pt x="1080071" y="1024813"/>
                  </a:lnTo>
                  <a:lnTo>
                    <a:pt x="1097508" y="1027010"/>
                  </a:lnTo>
                  <a:lnTo>
                    <a:pt x="1109192" y="1028065"/>
                  </a:lnTo>
                  <a:lnTo>
                    <a:pt x="1111745" y="1026464"/>
                  </a:lnTo>
                  <a:lnTo>
                    <a:pt x="1113624" y="1022616"/>
                  </a:lnTo>
                  <a:close/>
                </a:path>
                <a:path w="1289685" h="1205864">
                  <a:moveTo>
                    <a:pt x="1116291" y="469188"/>
                  </a:moveTo>
                  <a:lnTo>
                    <a:pt x="1114996" y="468528"/>
                  </a:lnTo>
                  <a:lnTo>
                    <a:pt x="1109497" y="478040"/>
                  </a:lnTo>
                  <a:lnTo>
                    <a:pt x="1111186" y="478802"/>
                  </a:lnTo>
                  <a:lnTo>
                    <a:pt x="1116291" y="469188"/>
                  </a:lnTo>
                  <a:close/>
                </a:path>
                <a:path w="1289685" h="1205864">
                  <a:moveTo>
                    <a:pt x="1119835" y="194119"/>
                  </a:moveTo>
                  <a:lnTo>
                    <a:pt x="1119416" y="192138"/>
                  </a:lnTo>
                  <a:lnTo>
                    <a:pt x="1119289" y="191579"/>
                  </a:lnTo>
                  <a:lnTo>
                    <a:pt x="1118755" y="189077"/>
                  </a:lnTo>
                  <a:lnTo>
                    <a:pt x="1117549" y="184251"/>
                  </a:lnTo>
                  <a:lnTo>
                    <a:pt x="1117549" y="193040"/>
                  </a:lnTo>
                  <a:lnTo>
                    <a:pt x="1110043" y="213575"/>
                  </a:lnTo>
                  <a:lnTo>
                    <a:pt x="1102487" y="209943"/>
                  </a:lnTo>
                  <a:lnTo>
                    <a:pt x="1102525" y="208953"/>
                  </a:lnTo>
                  <a:lnTo>
                    <a:pt x="1103985" y="198666"/>
                  </a:lnTo>
                  <a:lnTo>
                    <a:pt x="1105052" y="194894"/>
                  </a:lnTo>
                  <a:lnTo>
                    <a:pt x="1107414" y="191579"/>
                  </a:lnTo>
                  <a:lnTo>
                    <a:pt x="1117549" y="193040"/>
                  </a:lnTo>
                  <a:lnTo>
                    <a:pt x="1117549" y="184251"/>
                  </a:lnTo>
                  <a:lnTo>
                    <a:pt x="1116672" y="180746"/>
                  </a:lnTo>
                  <a:lnTo>
                    <a:pt x="1116609" y="180492"/>
                  </a:lnTo>
                  <a:lnTo>
                    <a:pt x="1116482" y="179997"/>
                  </a:lnTo>
                  <a:lnTo>
                    <a:pt x="1111669" y="180746"/>
                  </a:lnTo>
                  <a:lnTo>
                    <a:pt x="1109027" y="178612"/>
                  </a:lnTo>
                  <a:lnTo>
                    <a:pt x="1107274" y="178371"/>
                  </a:lnTo>
                  <a:lnTo>
                    <a:pt x="1106055" y="180492"/>
                  </a:lnTo>
                  <a:lnTo>
                    <a:pt x="1103337" y="183057"/>
                  </a:lnTo>
                  <a:lnTo>
                    <a:pt x="1104836" y="188760"/>
                  </a:lnTo>
                  <a:lnTo>
                    <a:pt x="1103807" y="192138"/>
                  </a:lnTo>
                  <a:lnTo>
                    <a:pt x="1100823" y="201828"/>
                  </a:lnTo>
                  <a:lnTo>
                    <a:pt x="1101801" y="208953"/>
                  </a:lnTo>
                  <a:lnTo>
                    <a:pt x="1096365" y="215226"/>
                  </a:lnTo>
                  <a:lnTo>
                    <a:pt x="1096441" y="216839"/>
                  </a:lnTo>
                  <a:lnTo>
                    <a:pt x="1097038" y="221932"/>
                  </a:lnTo>
                  <a:lnTo>
                    <a:pt x="1097673" y="225831"/>
                  </a:lnTo>
                  <a:lnTo>
                    <a:pt x="1098270" y="229946"/>
                  </a:lnTo>
                  <a:lnTo>
                    <a:pt x="1100861" y="230543"/>
                  </a:lnTo>
                  <a:lnTo>
                    <a:pt x="1101369" y="228523"/>
                  </a:lnTo>
                  <a:lnTo>
                    <a:pt x="1103833" y="223558"/>
                  </a:lnTo>
                  <a:lnTo>
                    <a:pt x="1104658" y="223558"/>
                  </a:lnTo>
                  <a:lnTo>
                    <a:pt x="1108087" y="226504"/>
                  </a:lnTo>
                  <a:lnTo>
                    <a:pt x="1108735" y="226834"/>
                  </a:lnTo>
                  <a:lnTo>
                    <a:pt x="1109827" y="227533"/>
                  </a:lnTo>
                  <a:lnTo>
                    <a:pt x="1110259" y="224840"/>
                  </a:lnTo>
                  <a:lnTo>
                    <a:pt x="1110310" y="223558"/>
                  </a:lnTo>
                  <a:lnTo>
                    <a:pt x="1110335" y="222681"/>
                  </a:lnTo>
                  <a:lnTo>
                    <a:pt x="1113104" y="213575"/>
                  </a:lnTo>
                  <a:lnTo>
                    <a:pt x="1115187" y="206387"/>
                  </a:lnTo>
                  <a:lnTo>
                    <a:pt x="1119835" y="194119"/>
                  </a:lnTo>
                  <a:close/>
                </a:path>
                <a:path w="1289685" h="1205864">
                  <a:moveTo>
                    <a:pt x="1121714" y="221830"/>
                  </a:moveTo>
                  <a:lnTo>
                    <a:pt x="1120305" y="220281"/>
                  </a:lnTo>
                  <a:lnTo>
                    <a:pt x="1119428" y="218503"/>
                  </a:lnTo>
                  <a:lnTo>
                    <a:pt x="1116330" y="224155"/>
                  </a:lnTo>
                  <a:lnTo>
                    <a:pt x="1115491" y="227977"/>
                  </a:lnTo>
                  <a:lnTo>
                    <a:pt x="1116469" y="231660"/>
                  </a:lnTo>
                  <a:lnTo>
                    <a:pt x="1118273" y="228473"/>
                  </a:lnTo>
                  <a:lnTo>
                    <a:pt x="1120114" y="225691"/>
                  </a:lnTo>
                  <a:lnTo>
                    <a:pt x="1121714" y="221830"/>
                  </a:lnTo>
                  <a:close/>
                </a:path>
                <a:path w="1289685" h="1205864">
                  <a:moveTo>
                    <a:pt x="1128699" y="193802"/>
                  </a:moveTo>
                  <a:lnTo>
                    <a:pt x="1127848" y="193332"/>
                  </a:lnTo>
                  <a:lnTo>
                    <a:pt x="1127264" y="192760"/>
                  </a:lnTo>
                  <a:lnTo>
                    <a:pt x="1126286" y="193154"/>
                  </a:lnTo>
                  <a:lnTo>
                    <a:pt x="1125753" y="193763"/>
                  </a:lnTo>
                  <a:lnTo>
                    <a:pt x="1125169" y="194233"/>
                  </a:lnTo>
                  <a:lnTo>
                    <a:pt x="1125689" y="194665"/>
                  </a:lnTo>
                  <a:lnTo>
                    <a:pt x="1126299" y="195503"/>
                  </a:lnTo>
                  <a:lnTo>
                    <a:pt x="1127366" y="195326"/>
                  </a:lnTo>
                  <a:lnTo>
                    <a:pt x="1127874" y="194538"/>
                  </a:lnTo>
                  <a:lnTo>
                    <a:pt x="1128699" y="193802"/>
                  </a:lnTo>
                  <a:close/>
                </a:path>
                <a:path w="1289685" h="1205864">
                  <a:moveTo>
                    <a:pt x="1132408" y="1014526"/>
                  </a:moveTo>
                  <a:lnTo>
                    <a:pt x="1129728" y="1014755"/>
                  </a:lnTo>
                  <a:lnTo>
                    <a:pt x="1127417" y="1015199"/>
                  </a:lnTo>
                  <a:lnTo>
                    <a:pt x="1127836" y="1017981"/>
                  </a:lnTo>
                  <a:lnTo>
                    <a:pt x="1129296" y="1018921"/>
                  </a:lnTo>
                  <a:lnTo>
                    <a:pt x="1132408" y="1014526"/>
                  </a:lnTo>
                  <a:close/>
                </a:path>
                <a:path w="1289685" h="1205864">
                  <a:moveTo>
                    <a:pt x="1137577" y="234149"/>
                  </a:moveTo>
                  <a:lnTo>
                    <a:pt x="1136561" y="233756"/>
                  </a:lnTo>
                  <a:lnTo>
                    <a:pt x="1135253" y="236359"/>
                  </a:lnTo>
                  <a:lnTo>
                    <a:pt x="1136713" y="236905"/>
                  </a:lnTo>
                  <a:lnTo>
                    <a:pt x="1137577" y="234149"/>
                  </a:lnTo>
                  <a:close/>
                </a:path>
                <a:path w="1289685" h="1205864">
                  <a:moveTo>
                    <a:pt x="1185418" y="1056754"/>
                  </a:moveTo>
                  <a:lnTo>
                    <a:pt x="1185100" y="1055230"/>
                  </a:lnTo>
                  <a:lnTo>
                    <a:pt x="1185087" y="1054620"/>
                  </a:lnTo>
                  <a:lnTo>
                    <a:pt x="1181671" y="1047521"/>
                  </a:lnTo>
                  <a:lnTo>
                    <a:pt x="1168361" y="1007389"/>
                  </a:lnTo>
                  <a:lnTo>
                    <a:pt x="1168704" y="1004684"/>
                  </a:lnTo>
                  <a:lnTo>
                    <a:pt x="1165021" y="1003109"/>
                  </a:lnTo>
                  <a:lnTo>
                    <a:pt x="1164755" y="1005268"/>
                  </a:lnTo>
                  <a:lnTo>
                    <a:pt x="1164170" y="1006995"/>
                  </a:lnTo>
                  <a:lnTo>
                    <a:pt x="1165606" y="1016622"/>
                  </a:lnTo>
                  <a:lnTo>
                    <a:pt x="1166495" y="1024750"/>
                  </a:lnTo>
                  <a:lnTo>
                    <a:pt x="1170254" y="1039177"/>
                  </a:lnTo>
                  <a:lnTo>
                    <a:pt x="1172260" y="1045984"/>
                  </a:lnTo>
                  <a:lnTo>
                    <a:pt x="1185418" y="1056754"/>
                  </a:lnTo>
                  <a:close/>
                </a:path>
                <a:path w="1289685" h="1205864">
                  <a:moveTo>
                    <a:pt x="1199210" y="1068082"/>
                  </a:moveTo>
                  <a:lnTo>
                    <a:pt x="1198410" y="1066825"/>
                  </a:lnTo>
                  <a:lnTo>
                    <a:pt x="1197229" y="1067447"/>
                  </a:lnTo>
                  <a:lnTo>
                    <a:pt x="1196035" y="1068057"/>
                  </a:lnTo>
                  <a:lnTo>
                    <a:pt x="1194866" y="1068768"/>
                  </a:lnTo>
                  <a:lnTo>
                    <a:pt x="1195349" y="1069632"/>
                  </a:lnTo>
                  <a:lnTo>
                    <a:pt x="1195857" y="1070622"/>
                  </a:lnTo>
                  <a:lnTo>
                    <a:pt x="1199210" y="1068082"/>
                  </a:lnTo>
                  <a:close/>
                </a:path>
                <a:path w="1289685" h="1205864">
                  <a:moveTo>
                    <a:pt x="1204556" y="418617"/>
                  </a:moveTo>
                  <a:lnTo>
                    <a:pt x="1198219" y="431685"/>
                  </a:lnTo>
                  <a:lnTo>
                    <a:pt x="1201483" y="427863"/>
                  </a:lnTo>
                  <a:lnTo>
                    <a:pt x="1203845" y="423633"/>
                  </a:lnTo>
                  <a:lnTo>
                    <a:pt x="1204556" y="418617"/>
                  </a:lnTo>
                  <a:close/>
                </a:path>
                <a:path w="1289685" h="1205864">
                  <a:moveTo>
                    <a:pt x="1226858" y="738835"/>
                  </a:moveTo>
                  <a:lnTo>
                    <a:pt x="1223035" y="734606"/>
                  </a:lnTo>
                  <a:lnTo>
                    <a:pt x="1222171" y="738682"/>
                  </a:lnTo>
                  <a:lnTo>
                    <a:pt x="1226858" y="738835"/>
                  </a:lnTo>
                  <a:close/>
                </a:path>
                <a:path w="1289685" h="1205864">
                  <a:moveTo>
                    <a:pt x="1276565" y="793127"/>
                  </a:moveTo>
                  <a:lnTo>
                    <a:pt x="1275562" y="789724"/>
                  </a:lnTo>
                  <a:lnTo>
                    <a:pt x="1274686" y="786282"/>
                  </a:lnTo>
                  <a:lnTo>
                    <a:pt x="1273175" y="782269"/>
                  </a:lnTo>
                  <a:lnTo>
                    <a:pt x="1271536" y="782078"/>
                  </a:lnTo>
                  <a:lnTo>
                    <a:pt x="1270546" y="781646"/>
                  </a:lnTo>
                  <a:lnTo>
                    <a:pt x="1270203" y="782828"/>
                  </a:lnTo>
                  <a:lnTo>
                    <a:pt x="1269212" y="784364"/>
                  </a:lnTo>
                  <a:lnTo>
                    <a:pt x="1271358" y="788009"/>
                  </a:lnTo>
                  <a:lnTo>
                    <a:pt x="1273517" y="790663"/>
                  </a:lnTo>
                  <a:lnTo>
                    <a:pt x="1275511" y="793419"/>
                  </a:lnTo>
                  <a:lnTo>
                    <a:pt x="1276565" y="793127"/>
                  </a:lnTo>
                  <a:close/>
                </a:path>
                <a:path w="1289685" h="1205864">
                  <a:moveTo>
                    <a:pt x="1289113" y="1079703"/>
                  </a:moveTo>
                  <a:lnTo>
                    <a:pt x="1285189" y="1080897"/>
                  </a:lnTo>
                  <a:lnTo>
                    <a:pt x="1286776" y="1084440"/>
                  </a:lnTo>
                  <a:lnTo>
                    <a:pt x="1289113" y="1079703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03600" y="2119040"/>
              <a:ext cx="2233098" cy="370518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04487" y="4221674"/>
              <a:ext cx="1338440" cy="1338439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4236478" y="4987859"/>
              <a:ext cx="1197610" cy="525780"/>
            </a:xfrm>
            <a:custGeom>
              <a:avLst/>
              <a:gdLst/>
              <a:ahLst/>
              <a:cxnLst/>
              <a:rect l="l" t="t" r="r" b="b"/>
              <a:pathLst>
                <a:path w="1197610" h="525779">
                  <a:moveTo>
                    <a:pt x="1197470" y="0"/>
                  </a:moveTo>
                  <a:lnTo>
                    <a:pt x="1189520" y="0"/>
                  </a:lnTo>
                  <a:lnTo>
                    <a:pt x="1189520" y="517512"/>
                  </a:lnTo>
                  <a:lnTo>
                    <a:pt x="0" y="517512"/>
                  </a:lnTo>
                  <a:lnTo>
                    <a:pt x="0" y="524662"/>
                  </a:lnTo>
                  <a:lnTo>
                    <a:pt x="1189520" y="524662"/>
                  </a:lnTo>
                  <a:lnTo>
                    <a:pt x="1189520" y="525462"/>
                  </a:lnTo>
                  <a:lnTo>
                    <a:pt x="1197470" y="525462"/>
                  </a:lnTo>
                  <a:lnTo>
                    <a:pt x="1197470" y="524662"/>
                  </a:lnTo>
                  <a:lnTo>
                    <a:pt x="1197470" y="517512"/>
                  </a:lnTo>
                  <a:lnTo>
                    <a:pt x="1197470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/>
          <p:nvPr/>
        </p:nvSpPr>
        <p:spPr>
          <a:xfrm>
            <a:off x="653021" y="3310150"/>
            <a:ext cx="595630" cy="1197610"/>
          </a:xfrm>
          <a:custGeom>
            <a:avLst/>
            <a:gdLst/>
            <a:ahLst/>
            <a:cxnLst/>
            <a:rect l="l" t="t" r="r" b="b"/>
            <a:pathLst>
              <a:path w="595630" h="1197610">
                <a:moveTo>
                  <a:pt x="595388" y="0"/>
                </a:moveTo>
                <a:lnTo>
                  <a:pt x="7950" y="0"/>
                </a:lnTo>
                <a:lnTo>
                  <a:pt x="800" y="0"/>
                </a:lnTo>
                <a:lnTo>
                  <a:pt x="0" y="0"/>
                </a:lnTo>
                <a:lnTo>
                  <a:pt x="0" y="7937"/>
                </a:lnTo>
                <a:lnTo>
                  <a:pt x="800" y="7937"/>
                </a:lnTo>
                <a:lnTo>
                  <a:pt x="800" y="1197470"/>
                </a:lnTo>
                <a:lnTo>
                  <a:pt x="7950" y="1197470"/>
                </a:lnTo>
                <a:lnTo>
                  <a:pt x="7950" y="7937"/>
                </a:lnTo>
                <a:lnTo>
                  <a:pt x="595388" y="7937"/>
                </a:lnTo>
                <a:lnTo>
                  <a:pt x="595388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8084304" y="1707512"/>
            <a:ext cx="7620" cy="1028700"/>
          </a:xfrm>
          <a:custGeom>
            <a:avLst/>
            <a:gdLst/>
            <a:ahLst/>
            <a:cxnLst/>
            <a:rect l="l" t="t" r="r" b="b"/>
            <a:pathLst>
              <a:path w="7620" h="1028700">
                <a:moveTo>
                  <a:pt x="7145" y="0"/>
                </a:moveTo>
                <a:lnTo>
                  <a:pt x="0" y="0"/>
                </a:lnTo>
                <a:lnTo>
                  <a:pt x="0" y="1028578"/>
                </a:lnTo>
                <a:lnTo>
                  <a:pt x="7145" y="1028578"/>
                </a:lnTo>
                <a:lnTo>
                  <a:pt x="714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6704762" y="680539"/>
            <a:ext cx="1767839" cy="525780"/>
          </a:xfrm>
          <a:custGeom>
            <a:avLst/>
            <a:gdLst/>
            <a:ahLst/>
            <a:cxnLst/>
            <a:rect l="l" t="t" r="r" b="b"/>
            <a:pathLst>
              <a:path w="1767840" h="525780">
                <a:moveTo>
                  <a:pt x="1767319" y="0"/>
                </a:moveTo>
                <a:lnTo>
                  <a:pt x="1759381" y="0"/>
                </a:lnTo>
                <a:lnTo>
                  <a:pt x="1759381" y="517512"/>
                </a:lnTo>
                <a:lnTo>
                  <a:pt x="0" y="517512"/>
                </a:lnTo>
                <a:lnTo>
                  <a:pt x="0" y="524649"/>
                </a:lnTo>
                <a:lnTo>
                  <a:pt x="1759381" y="524649"/>
                </a:lnTo>
                <a:lnTo>
                  <a:pt x="1759381" y="525449"/>
                </a:lnTo>
                <a:lnTo>
                  <a:pt x="1767319" y="525449"/>
                </a:lnTo>
                <a:lnTo>
                  <a:pt x="1767319" y="524649"/>
                </a:lnTo>
                <a:lnTo>
                  <a:pt x="1767319" y="517512"/>
                </a:lnTo>
                <a:lnTo>
                  <a:pt x="176731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90" y="191"/>
            <a:ext cx="10692130" cy="6120130"/>
            <a:chOff x="-190" y="191"/>
            <a:chExt cx="10692130" cy="61201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0" y="191"/>
              <a:ext cx="10691999" cy="611999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106" y="466057"/>
              <a:ext cx="3507624" cy="432064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9469" y="5205258"/>
              <a:ext cx="1124719" cy="28077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8318" y="2104621"/>
              <a:ext cx="3632587" cy="363258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19921" y="4721904"/>
              <a:ext cx="1528829" cy="29015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477302" y="1546882"/>
              <a:ext cx="1141730" cy="1286510"/>
            </a:xfrm>
            <a:custGeom>
              <a:avLst/>
              <a:gdLst/>
              <a:ahLst/>
              <a:cxnLst/>
              <a:rect l="l" t="t" r="r" b="b"/>
              <a:pathLst>
                <a:path w="1141730" h="1286510">
                  <a:moveTo>
                    <a:pt x="36779" y="940943"/>
                  </a:moveTo>
                  <a:lnTo>
                    <a:pt x="35509" y="941692"/>
                  </a:lnTo>
                  <a:lnTo>
                    <a:pt x="36639" y="941692"/>
                  </a:lnTo>
                  <a:lnTo>
                    <a:pt x="36779" y="940943"/>
                  </a:lnTo>
                  <a:close/>
                </a:path>
                <a:path w="1141730" h="1286510">
                  <a:moveTo>
                    <a:pt x="84035" y="860323"/>
                  </a:moveTo>
                  <a:lnTo>
                    <a:pt x="83693" y="857872"/>
                  </a:lnTo>
                  <a:lnTo>
                    <a:pt x="82842" y="855433"/>
                  </a:lnTo>
                  <a:lnTo>
                    <a:pt x="82626" y="855433"/>
                  </a:lnTo>
                  <a:lnTo>
                    <a:pt x="82677" y="856602"/>
                  </a:lnTo>
                  <a:lnTo>
                    <a:pt x="82816" y="857872"/>
                  </a:lnTo>
                  <a:lnTo>
                    <a:pt x="78955" y="859142"/>
                  </a:lnTo>
                  <a:lnTo>
                    <a:pt x="71386" y="855433"/>
                  </a:lnTo>
                  <a:lnTo>
                    <a:pt x="71158" y="855433"/>
                  </a:lnTo>
                  <a:lnTo>
                    <a:pt x="70294" y="860412"/>
                  </a:lnTo>
                  <a:lnTo>
                    <a:pt x="72212" y="861682"/>
                  </a:lnTo>
                  <a:lnTo>
                    <a:pt x="77698" y="859142"/>
                  </a:lnTo>
                  <a:lnTo>
                    <a:pt x="84035" y="860323"/>
                  </a:lnTo>
                  <a:close/>
                </a:path>
                <a:path w="1141730" h="1286510">
                  <a:moveTo>
                    <a:pt x="84315" y="849439"/>
                  </a:moveTo>
                  <a:lnTo>
                    <a:pt x="84035" y="850252"/>
                  </a:lnTo>
                  <a:lnTo>
                    <a:pt x="84289" y="850252"/>
                  </a:lnTo>
                  <a:lnTo>
                    <a:pt x="84315" y="849439"/>
                  </a:lnTo>
                  <a:close/>
                </a:path>
                <a:path w="1141730" h="1286510">
                  <a:moveTo>
                    <a:pt x="86029" y="854062"/>
                  </a:moveTo>
                  <a:lnTo>
                    <a:pt x="84696" y="851522"/>
                  </a:lnTo>
                  <a:lnTo>
                    <a:pt x="84035" y="850252"/>
                  </a:lnTo>
                  <a:lnTo>
                    <a:pt x="83070" y="850252"/>
                  </a:lnTo>
                  <a:lnTo>
                    <a:pt x="80645" y="851522"/>
                  </a:lnTo>
                  <a:lnTo>
                    <a:pt x="80492" y="850252"/>
                  </a:lnTo>
                  <a:lnTo>
                    <a:pt x="80403" y="849439"/>
                  </a:lnTo>
                  <a:lnTo>
                    <a:pt x="80352" y="848982"/>
                  </a:lnTo>
                  <a:lnTo>
                    <a:pt x="80276" y="850252"/>
                  </a:lnTo>
                  <a:lnTo>
                    <a:pt x="79476" y="852792"/>
                  </a:lnTo>
                  <a:lnTo>
                    <a:pt x="82486" y="852792"/>
                  </a:lnTo>
                  <a:lnTo>
                    <a:pt x="82575" y="854062"/>
                  </a:lnTo>
                  <a:lnTo>
                    <a:pt x="82626" y="855433"/>
                  </a:lnTo>
                  <a:lnTo>
                    <a:pt x="86029" y="854062"/>
                  </a:lnTo>
                  <a:close/>
                </a:path>
                <a:path w="1141730" h="1286510">
                  <a:moveTo>
                    <a:pt x="86410" y="841362"/>
                  </a:moveTo>
                  <a:lnTo>
                    <a:pt x="84975" y="838822"/>
                  </a:lnTo>
                  <a:lnTo>
                    <a:pt x="85674" y="842632"/>
                  </a:lnTo>
                  <a:lnTo>
                    <a:pt x="84442" y="846442"/>
                  </a:lnTo>
                  <a:lnTo>
                    <a:pt x="84315" y="849439"/>
                  </a:lnTo>
                  <a:lnTo>
                    <a:pt x="85826" y="845172"/>
                  </a:lnTo>
                  <a:lnTo>
                    <a:pt x="86410" y="841362"/>
                  </a:lnTo>
                  <a:close/>
                </a:path>
                <a:path w="1141730" h="1286510">
                  <a:moveTo>
                    <a:pt x="87134" y="859142"/>
                  </a:moveTo>
                  <a:lnTo>
                    <a:pt x="86372" y="859142"/>
                  </a:lnTo>
                  <a:lnTo>
                    <a:pt x="84188" y="860348"/>
                  </a:lnTo>
                  <a:lnTo>
                    <a:pt x="84582" y="860412"/>
                  </a:lnTo>
                  <a:lnTo>
                    <a:pt x="86194" y="861847"/>
                  </a:lnTo>
                  <a:lnTo>
                    <a:pt x="86690" y="860412"/>
                  </a:lnTo>
                  <a:lnTo>
                    <a:pt x="87134" y="859142"/>
                  </a:lnTo>
                  <a:close/>
                </a:path>
                <a:path w="1141730" h="1286510">
                  <a:moveTo>
                    <a:pt x="87718" y="863219"/>
                  </a:moveTo>
                  <a:lnTo>
                    <a:pt x="86194" y="861847"/>
                  </a:lnTo>
                  <a:lnTo>
                    <a:pt x="85775" y="863041"/>
                  </a:lnTo>
                  <a:lnTo>
                    <a:pt x="86487" y="863041"/>
                  </a:lnTo>
                  <a:lnTo>
                    <a:pt x="87718" y="863219"/>
                  </a:lnTo>
                  <a:close/>
                </a:path>
                <a:path w="1141730" h="1286510">
                  <a:moveTo>
                    <a:pt x="87769" y="1025474"/>
                  </a:moveTo>
                  <a:lnTo>
                    <a:pt x="82194" y="1022972"/>
                  </a:lnTo>
                  <a:lnTo>
                    <a:pt x="81203" y="1024242"/>
                  </a:lnTo>
                  <a:lnTo>
                    <a:pt x="82105" y="1024242"/>
                  </a:lnTo>
                  <a:lnTo>
                    <a:pt x="87769" y="1025474"/>
                  </a:lnTo>
                  <a:close/>
                </a:path>
                <a:path w="1141730" h="1286510">
                  <a:moveTo>
                    <a:pt x="90678" y="1028166"/>
                  </a:moveTo>
                  <a:lnTo>
                    <a:pt x="90652" y="1026782"/>
                  </a:lnTo>
                  <a:lnTo>
                    <a:pt x="87998" y="1025575"/>
                  </a:lnTo>
                  <a:lnTo>
                    <a:pt x="90678" y="1028166"/>
                  </a:lnTo>
                  <a:close/>
                </a:path>
                <a:path w="1141730" h="1286510">
                  <a:moveTo>
                    <a:pt x="92671" y="1039482"/>
                  </a:moveTo>
                  <a:lnTo>
                    <a:pt x="92290" y="1038212"/>
                  </a:lnTo>
                  <a:lnTo>
                    <a:pt x="91655" y="1039482"/>
                  </a:lnTo>
                  <a:lnTo>
                    <a:pt x="91224" y="1040536"/>
                  </a:lnTo>
                  <a:lnTo>
                    <a:pt x="92671" y="1039482"/>
                  </a:lnTo>
                  <a:close/>
                </a:path>
                <a:path w="1141730" h="1286510">
                  <a:moveTo>
                    <a:pt x="93192" y="1035672"/>
                  </a:moveTo>
                  <a:lnTo>
                    <a:pt x="91871" y="1029322"/>
                  </a:lnTo>
                  <a:lnTo>
                    <a:pt x="90678" y="1028166"/>
                  </a:lnTo>
                  <a:lnTo>
                    <a:pt x="90728" y="1033132"/>
                  </a:lnTo>
                  <a:lnTo>
                    <a:pt x="92240" y="1038034"/>
                  </a:lnTo>
                  <a:lnTo>
                    <a:pt x="93192" y="1035672"/>
                  </a:lnTo>
                  <a:close/>
                </a:path>
                <a:path w="1141730" h="1286510">
                  <a:moveTo>
                    <a:pt x="98602" y="1078852"/>
                  </a:moveTo>
                  <a:lnTo>
                    <a:pt x="96520" y="1076312"/>
                  </a:lnTo>
                  <a:lnTo>
                    <a:pt x="95859" y="1071232"/>
                  </a:lnTo>
                  <a:lnTo>
                    <a:pt x="94818" y="1065110"/>
                  </a:lnTo>
                  <a:lnTo>
                    <a:pt x="94932" y="1067422"/>
                  </a:lnTo>
                  <a:lnTo>
                    <a:pt x="92938" y="1076083"/>
                  </a:lnTo>
                  <a:lnTo>
                    <a:pt x="92887" y="1076312"/>
                  </a:lnTo>
                  <a:lnTo>
                    <a:pt x="98602" y="1078852"/>
                  </a:lnTo>
                  <a:close/>
                </a:path>
                <a:path w="1141730" h="1286510">
                  <a:moveTo>
                    <a:pt x="102171" y="952093"/>
                  </a:moveTo>
                  <a:lnTo>
                    <a:pt x="99529" y="953122"/>
                  </a:lnTo>
                  <a:lnTo>
                    <a:pt x="99580" y="953947"/>
                  </a:lnTo>
                  <a:lnTo>
                    <a:pt x="102171" y="952093"/>
                  </a:lnTo>
                  <a:close/>
                </a:path>
                <a:path w="1141730" h="1286510">
                  <a:moveTo>
                    <a:pt x="112852" y="885812"/>
                  </a:moveTo>
                  <a:lnTo>
                    <a:pt x="112001" y="885088"/>
                  </a:lnTo>
                  <a:lnTo>
                    <a:pt x="112268" y="887082"/>
                  </a:lnTo>
                  <a:lnTo>
                    <a:pt x="112852" y="885812"/>
                  </a:lnTo>
                  <a:close/>
                </a:path>
                <a:path w="1141730" h="1286510">
                  <a:moveTo>
                    <a:pt x="124434" y="989952"/>
                  </a:moveTo>
                  <a:lnTo>
                    <a:pt x="122923" y="991044"/>
                  </a:lnTo>
                  <a:lnTo>
                    <a:pt x="123050" y="991222"/>
                  </a:lnTo>
                  <a:lnTo>
                    <a:pt x="124434" y="989952"/>
                  </a:lnTo>
                  <a:close/>
                </a:path>
                <a:path w="1141730" h="1286510">
                  <a:moveTo>
                    <a:pt x="125704" y="936879"/>
                  </a:moveTo>
                  <a:lnTo>
                    <a:pt x="124802" y="935621"/>
                  </a:lnTo>
                  <a:lnTo>
                    <a:pt x="124358" y="936612"/>
                  </a:lnTo>
                  <a:lnTo>
                    <a:pt x="125704" y="936879"/>
                  </a:lnTo>
                  <a:close/>
                </a:path>
                <a:path w="1141730" h="1286510">
                  <a:moveTo>
                    <a:pt x="126060" y="986548"/>
                  </a:moveTo>
                  <a:lnTo>
                    <a:pt x="125691" y="986142"/>
                  </a:lnTo>
                  <a:lnTo>
                    <a:pt x="125806" y="986548"/>
                  </a:lnTo>
                  <a:lnTo>
                    <a:pt x="125907" y="986878"/>
                  </a:lnTo>
                  <a:lnTo>
                    <a:pt x="126060" y="986548"/>
                  </a:lnTo>
                  <a:close/>
                </a:path>
                <a:path w="1141730" h="1286510">
                  <a:moveTo>
                    <a:pt x="126822" y="989952"/>
                  </a:moveTo>
                  <a:lnTo>
                    <a:pt x="125907" y="986878"/>
                  </a:lnTo>
                  <a:lnTo>
                    <a:pt x="124434" y="989952"/>
                  </a:lnTo>
                  <a:lnTo>
                    <a:pt x="126822" y="989952"/>
                  </a:lnTo>
                  <a:close/>
                </a:path>
                <a:path w="1141730" h="1286510">
                  <a:moveTo>
                    <a:pt x="126860" y="908685"/>
                  </a:moveTo>
                  <a:lnTo>
                    <a:pt x="126161" y="906741"/>
                  </a:lnTo>
                  <a:lnTo>
                    <a:pt x="125056" y="908685"/>
                  </a:lnTo>
                  <a:lnTo>
                    <a:pt x="126860" y="908685"/>
                  </a:lnTo>
                  <a:close/>
                </a:path>
                <a:path w="1141730" h="1286510">
                  <a:moveTo>
                    <a:pt x="130657" y="937882"/>
                  </a:moveTo>
                  <a:lnTo>
                    <a:pt x="130606" y="937475"/>
                  </a:lnTo>
                  <a:lnTo>
                    <a:pt x="129755" y="937704"/>
                  </a:lnTo>
                  <a:lnTo>
                    <a:pt x="130657" y="937882"/>
                  </a:lnTo>
                  <a:close/>
                </a:path>
                <a:path w="1141730" h="1286510">
                  <a:moveTo>
                    <a:pt x="135788" y="951115"/>
                  </a:moveTo>
                  <a:lnTo>
                    <a:pt x="135242" y="950836"/>
                  </a:lnTo>
                  <a:lnTo>
                    <a:pt x="135483" y="951852"/>
                  </a:lnTo>
                  <a:lnTo>
                    <a:pt x="135788" y="951115"/>
                  </a:lnTo>
                  <a:close/>
                </a:path>
                <a:path w="1141730" h="1286510">
                  <a:moveTo>
                    <a:pt x="138620" y="944232"/>
                  </a:moveTo>
                  <a:lnTo>
                    <a:pt x="138087" y="944397"/>
                  </a:lnTo>
                  <a:lnTo>
                    <a:pt x="138176" y="945311"/>
                  </a:lnTo>
                  <a:lnTo>
                    <a:pt x="138544" y="944397"/>
                  </a:lnTo>
                  <a:lnTo>
                    <a:pt x="138620" y="944232"/>
                  </a:lnTo>
                  <a:close/>
                </a:path>
                <a:path w="1141730" h="1286510">
                  <a:moveTo>
                    <a:pt x="146291" y="965822"/>
                  </a:moveTo>
                  <a:lnTo>
                    <a:pt x="140512" y="962012"/>
                  </a:lnTo>
                  <a:lnTo>
                    <a:pt x="137045" y="955662"/>
                  </a:lnTo>
                  <a:lnTo>
                    <a:pt x="131622" y="950607"/>
                  </a:lnTo>
                  <a:lnTo>
                    <a:pt x="130771" y="950607"/>
                  </a:lnTo>
                  <a:lnTo>
                    <a:pt x="130695" y="949312"/>
                  </a:lnTo>
                  <a:lnTo>
                    <a:pt x="130632" y="948042"/>
                  </a:lnTo>
                  <a:lnTo>
                    <a:pt x="130556" y="946772"/>
                  </a:lnTo>
                  <a:lnTo>
                    <a:pt x="132384" y="948042"/>
                  </a:lnTo>
                  <a:lnTo>
                    <a:pt x="134785" y="950607"/>
                  </a:lnTo>
                  <a:lnTo>
                    <a:pt x="135242" y="950836"/>
                  </a:lnTo>
                  <a:lnTo>
                    <a:pt x="134251" y="946772"/>
                  </a:lnTo>
                  <a:lnTo>
                    <a:pt x="134683" y="945502"/>
                  </a:lnTo>
                  <a:lnTo>
                    <a:pt x="138087" y="944397"/>
                  </a:lnTo>
                  <a:lnTo>
                    <a:pt x="138074" y="944232"/>
                  </a:lnTo>
                  <a:lnTo>
                    <a:pt x="137947" y="942962"/>
                  </a:lnTo>
                  <a:lnTo>
                    <a:pt x="133477" y="942962"/>
                  </a:lnTo>
                  <a:lnTo>
                    <a:pt x="132829" y="946404"/>
                  </a:lnTo>
                  <a:lnTo>
                    <a:pt x="132765" y="946772"/>
                  </a:lnTo>
                  <a:lnTo>
                    <a:pt x="130403" y="944232"/>
                  </a:lnTo>
                  <a:lnTo>
                    <a:pt x="129514" y="941692"/>
                  </a:lnTo>
                  <a:lnTo>
                    <a:pt x="129057" y="937882"/>
                  </a:lnTo>
                  <a:lnTo>
                    <a:pt x="129755" y="937704"/>
                  </a:lnTo>
                  <a:lnTo>
                    <a:pt x="125704" y="936879"/>
                  </a:lnTo>
                  <a:lnTo>
                    <a:pt x="127330" y="939152"/>
                  </a:lnTo>
                  <a:lnTo>
                    <a:pt x="129514" y="944232"/>
                  </a:lnTo>
                  <a:lnTo>
                    <a:pt x="129070" y="945311"/>
                  </a:lnTo>
                  <a:lnTo>
                    <a:pt x="128993" y="945502"/>
                  </a:lnTo>
                  <a:lnTo>
                    <a:pt x="124726" y="945502"/>
                  </a:lnTo>
                  <a:lnTo>
                    <a:pt x="129578" y="951852"/>
                  </a:lnTo>
                  <a:lnTo>
                    <a:pt x="135636" y="956932"/>
                  </a:lnTo>
                  <a:lnTo>
                    <a:pt x="140195" y="963282"/>
                  </a:lnTo>
                  <a:lnTo>
                    <a:pt x="138518" y="965822"/>
                  </a:lnTo>
                  <a:lnTo>
                    <a:pt x="146291" y="965822"/>
                  </a:lnTo>
                  <a:close/>
                </a:path>
                <a:path w="1141730" h="1286510">
                  <a:moveTo>
                    <a:pt x="149618" y="1073772"/>
                  </a:moveTo>
                  <a:lnTo>
                    <a:pt x="148996" y="1069962"/>
                  </a:lnTo>
                  <a:lnTo>
                    <a:pt x="148818" y="1068882"/>
                  </a:lnTo>
                  <a:lnTo>
                    <a:pt x="148780" y="1068692"/>
                  </a:lnTo>
                  <a:lnTo>
                    <a:pt x="148602" y="1068692"/>
                  </a:lnTo>
                  <a:lnTo>
                    <a:pt x="146786" y="1069962"/>
                  </a:lnTo>
                  <a:lnTo>
                    <a:pt x="146799" y="1062342"/>
                  </a:lnTo>
                  <a:lnTo>
                    <a:pt x="141236" y="1057262"/>
                  </a:lnTo>
                  <a:lnTo>
                    <a:pt x="134848" y="1055992"/>
                  </a:lnTo>
                  <a:lnTo>
                    <a:pt x="133896" y="1058532"/>
                  </a:lnTo>
                  <a:lnTo>
                    <a:pt x="140068" y="1058532"/>
                  </a:lnTo>
                  <a:lnTo>
                    <a:pt x="145351" y="1063612"/>
                  </a:lnTo>
                  <a:lnTo>
                    <a:pt x="145415" y="1066152"/>
                  </a:lnTo>
                  <a:lnTo>
                    <a:pt x="145516" y="1069962"/>
                  </a:lnTo>
                  <a:lnTo>
                    <a:pt x="147142" y="1071232"/>
                  </a:lnTo>
                  <a:lnTo>
                    <a:pt x="148615" y="1072502"/>
                  </a:lnTo>
                  <a:lnTo>
                    <a:pt x="149618" y="1073772"/>
                  </a:lnTo>
                  <a:close/>
                </a:path>
                <a:path w="1141730" h="1286510">
                  <a:moveTo>
                    <a:pt x="150431" y="1067422"/>
                  </a:moveTo>
                  <a:lnTo>
                    <a:pt x="149631" y="1066152"/>
                  </a:lnTo>
                  <a:lnTo>
                    <a:pt x="148907" y="1068489"/>
                  </a:lnTo>
                  <a:lnTo>
                    <a:pt x="150431" y="1067422"/>
                  </a:lnTo>
                  <a:close/>
                </a:path>
                <a:path w="1141730" h="1286510">
                  <a:moveTo>
                    <a:pt x="155714" y="984656"/>
                  </a:moveTo>
                  <a:lnTo>
                    <a:pt x="155194" y="983602"/>
                  </a:lnTo>
                  <a:lnTo>
                    <a:pt x="153238" y="985278"/>
                  </a:lnTo>
                  <a:lnTo>
                    <a:pt x="155219" y="984872"/>
                  </a:lnTo>
                  <a:lnTo>
                    <a:pt x="155714" y="984656"/>
                  </a:lnTo>
                  <a:close/>
                </a:path>
                <a:path w="1141730" h="1286510">
                  <a:moveTo>
                    <a:pt x="161124" y="982459"/>
                  </a:moveTo>
                  <a:lnTo>
                    <a:pt x="160972" y="982459"/>
                  </a:lnTo>
                  <a:lnTo>
                    <a:pt x="155714" y="984656"/>
                  </a:lnTo>
                  <a:lnTo>
                    <a:pt x="157708" y="988682"/>
                  </a:lnTo>
                  <a:lnTo>
                    <a:pt x="156921" y="986142"/>
                  </a:lnTo>
                  <a:lnTo>
                    <a:pt x="161124" y="982459"/>
                  </a:lnTo>
                  <a:close/>
                </a:path>
                <a:path w="1141730" h="1286510">
                  <a:moveTo>
                    <a:pt x="185750" y="709282"/>
                  </a:moveTo>
                  <a:lnTo>
                    <a:pt x="183781" y="708025"/>
                  </a:lnTo>
                  <a:lnTo>
                    <a:pt x="183070" y="706742"/>
                  </a:lnTo>
                  <a:lnTo>
                    <a:pt x="180365" y="709282"/>
                  </a:lnTo>
                  <a:lnTo>
                    <a:pt x="177457" y="711822"/>
                  </a:lnTo>
                  <a:lnTo>
                    <a:pt x="174485" y="713092"/>
                  </a:lnTo>
                  <a:lnTo>
                    <a:pt x="172427" y="708304"/>
                  </a:lnTo>
                  <a:lnTo>
                    <a:pt x="172605" y="709282"/>
                  </a:lnTo>
                  <a:lnTo>
                    <a:pt x="173697" y="714362"/>
                  </a:lnTo>
                  <a:lnTo>
                    <a:pt x="165912" y="719442"/>
                  </a:lnTo>
                  <a:lnTo>
                    <a:pt x="161696" y="721982"/>
                  </a:lnTo>
                  <a:lnTo>
                    <a:pt x="160426" y="723252"/>
                  </a:lnTo>
                  <a:lnTo>
                    <a:pt x="159194" y="723252"/>
                  </a:lnTo>
                  <a:lnTo>
                    <a:pt x="157988" y="724522"/>
                  </a:lnTo>
                  <a:lnTo>
                    <a:pt x="164630" y="723252"/>
                  </a:lnTo>
                  <a:lnTo>
                    <a:pt x="169646" y="719442"/>
                  </a:lnTo>
                  <a:lnTo>
                    <a:pt x="175260" y="715632"/>
                  </a:lnTo>
                  <a:lnTo>
                    <a:pt x="178523" y="713092"/>
                  </a:lnTo>
                  <a:lnTo>
                    <a:pt x="182130" y="711822"/>
                  </a:lnTo>
                  <a:lnTo>
                    <a:pt x="185750" y="709282"/>
                  </a:lnTo>
                  <a:close/>
                </a:path>
                <a:path w="1141730" h="1286510">
                  <a:moveTo>
                    <a:pt x="216382" y="644512"/>
                  </a:moveTo>
                  <a:lnTo>
                    <a:pt x="211632" y="640702"/>
                  </a:lnTo>
                  <a:lnTo>
                    <a:pt x="210604" y="633082"/>
                  </a:lnTo>
                  <a:lnTo>
                    <a:pt x="212318" y="624192"/>
                  </a:lnTo>
                  <a:lnTo>
                    <a:pt x="213728" y="615302"/>
                  </a:lnTo>
                  <a:lnTo>
                    <a:pt x="214350" y="612762"/>
                  </a:lnTo>
                  <a:lnTo>
                    <a:pt x="215163" y="608952"/>
                  </a:lnTo>
                  <a:lnTo>
                    <a:pt x="214871" y="608952"/>
                  </a:lnTo>
                  <a:lnTo>
                    <a:pt x="210566" y="612762"/>
                  </a:lnTo>
                  <a:lnTo>
                    <a:pt x="209562" y="617842"/>
                  </a:lnTo>
                  <a:lnTo>
                    <a:pt x="208800" y="624192"/>
                  </a:lnTo>
                  <a:lnTo>
                    <a:pt x="208762" y="625462"/>
                  </a:lnTo>
                  <a:lnTo>
                    <a:pt x="208673" y="628002"/>
                  </a:lnTo>
                  <a:lnTo>
                    <a:pt x="208584" y="630542"/>
                  </a:lnTo>
                  <a:lnTo>
                    <a:pt x="207606" y="638162"/>
                  </a:lnTo>
                  <a:lnTo>
                    <a:pt x="211099" y="644512"/>
                  </a:lnTo>
                  <a:lnTo>
                    <a:pt x="216382" y="644512"/>
                  </a:lnTo>
                  <a:close/>
                </a:path>
                <a:path w="1141730" h="1286510">
                  <a:moveTo>
                    <a:pt x="216839" y="608507"/>
                  </a:moveTo>
                  <a:lnTo>
                    <a:pt x="215430" y="607682"/>
                  </a:lnTo>
                  <a:lnTo>
                    <a:pt x="215366" y="607961"/>
                  </a:lnTo>
                  <a:lnTo>
                    <a:pt x="215252" y="608507"/>
                  </a:lnTo>
                  <a:lnTo>
                    <a:pt x="215176" y="608888"/>
                  </a:lnTo>
                  <a:lnTo>
                    <a:pt x="216839" y="608507"/>
                  </a:lnTo>
                  <a:close/>
                </a:path>
                <a:path w="1141730" h="1286510">
                  <a:moveTo>
                    <a:pt x="219227" y="639432"/>
                  </a:moveTo>
                  <a:lnTo>
                    <a:pt x="219113" y="611022"/>
                  </a:lnTo>
                  <a:lnTo>
                    <a:pt x="217779" y="612762"/>
                  </a:lnTo>
                  <a:lnTo>
                    <a:pt x="216801" y="614095"/>
                  </a:lnTo>
                  <a:lnTo>
                    <a:pt x="216890" y="636892"/>
                  </a:lnTo>
                  <a:lnTo>
                    <a:pt x="216992" y="639432"/>
                  </a:lnTo>
                  <a:lnTo>
                    <a:pt x="219227" y="639432"/>
                  </a:lnTo>
                  <a:close/>
                </a:path>
                <a:path w="1141730" h="1286510">
                  <a:moveTo>
                    <a:pt x="219303" y="607961"/>
                  </a:moveTo>
                  <a:lnTo>
                    <a:pt x="216839" y="608507"/>
                  </a:lnTo>
                  <a:lnTo>
                    <a:pt x="219176" y="609892"/>
                  </a:lnTo>
                  <a:lnTo>
                    <a:pt x="219303" y="607961"/>
                  </a:lnTo>
                  <a:close/>
                </a:path>
                <a:path w="1141730" h="1286510">
                  <a:moveTo>
                    <a:pt x="219722" y="610222"/>
                  </a:moveTo>
                  <a:lnTo>
                    <a:pt x="219176" y="609892"/>
                  </a:lnTo>
                  <a:lnTo>
                    <a:pt x="219113" y="611022"/>
                  </a:lnTo>
                  <a:lnTo>
                    <a:pt x="219722" y="610222"/>
                  </a:lnTo>
                  <a:close/>
                </a:path>
                <a:path w="1141730" h="1286510">
                  <a:moveTo>
                    <a:pt x="222707" y="651916"/>
                  </a:moveTo>
                  <a:lnTo>
                    <a:pt x="222008" y="652132"/>
                  </a:lnTo>
                  <a:lnTo>
                    <a:pt x="222110" y="652310"/>
                  </a:lnTo>
                  <a:lnTo>
                    <a:pt x="222707" y="651916"/>
                  </a:lnTo>
                  <a:close/>
                </a:path>
                <a:path w="1141730" h="1286510">
                  <a:moveTo>
                    <a:pt x="228244" y="1002652"/>
                  </a:moveTo>
                  <a:lnTo>
                    <a:pt x="190995" y="989952"/>
                  </a:lnTo>
                  <a:lnTo>
                    <a:pt x="179832" y="982459"/>
                  </a:lnTo>
                  <a:lnTo>
                    <a:pt x="179793" y="979792"/>
                  </a:lnTo>
                  <a:lnTo>
                    <a:pt x="178219" y="982345"/>
                  </a:lnTo>
                  <a:lnTo>
                    <a:pt x="174028" y="979792"/>
                  </a:lnTo>
                  <a:lnTo>
                    <a:pt x="163233" y="973442"/>
                  </a:lnTo>
                  <a:lnTo>
                    <a:pt x="155562" y="967092"/>
                  </a:lnTo>
                  <a:lnTo>
                    <a:pt x="148374" y="959472"/>
                  </a:lnTo>
                  <a:lnTo>
                    <a:pt x="141122" y="953122"/>
                  </a:lnTo>
                  <a:lnTo>
                    <a:pt x="137744" y="950607"/>
                  </a:lnTo>
                  <a:lnTo>
                    <a:pt x="137909" y="949312"/>
                  </a:lnTo>
                  <a:lnTo>
                    <a:pt x="138315" y="946772"/>
                  </a:lnTo>
                  <a:lnTo>
                    <a:pt x="138188" y="945502"/>
                  </a:lnTo>
                  <a:lnTo>
                    <a:pt x="137718" y="946404"/>
                  </a:lnTo>
                  <a:lnTo>
                    <a:pt x="135991" y="950607"/>
                  </a:lnTo>
                  <a:lnTo>
                    <a:pt x="135902" y="950836"/>
                  </a:lnTo>
                  <a:lnTo>
                    <a:pt x="135788" y="951115"/>
                  </a:lnTo>
                  <a:lnTo>
                    <a:pt x="137210" y="951852"/>
                  </a:lnTo>
                  <a:lnTo>
                    <a:pt x="139890" y="953122"/>
                  </a:lnTo>
                  <a:lnTo>
                    <a:pt x="141681" y="958202"/>
                  </a:lnTo>
                  <a:lnTo>
                    <a:pt x="146583" y="959472"/>
                  </a:lnTo>
                  <a:lnTo>
                    <a:pt x="149390" y="963282"/>
                  </a:lnTo>
                  <a:lnTo>
                    <a:pt x="158013" y="972172"/>
                  </a:lnTo>
                  <a:lnTo>
                    <a:pt x="167563" y="978522"/>
                  </a:lnTo>
                  <a:lnTo>
                    <a:pt x="177850" y="984872"/>
                  </a:lnTo>
                  <a:lnTo>
                    <a:pt x="188696" y="991222"/>
                  </a:lnTo>
                  <a:lnTo>
                    <a:pt x="188125" y="992492"/>
                  </a:lnTo>
                  <a:lnTo>
                    <a:pt x="191033" y="992492"/>
                  </a:lnTo>
                  <a:lnTo>
                    <a:pt x="193421" y="993762"/>
                  </a:lnTo>
                  <a:lnTo>
                    <a:pt x="195922" y="995032"/>
                  </a:lnTo>
                  <a:lnTo>
                    <a:pt x="201422" y="998842"/>
                  </a:lnTo>
                  <a:lnTo>
                    <a:pt x="207670" y="1000112"/>
                  </a:lnTo>
                  <a:lnTo>
                    <a:pt x="213169" y="1002652"/>
                  </a:lnTo>
                  <a:lnTo>
                    <a:pt x="207810" y="1009002"/>
                  </a:lnTo>
                  <a:lnTo>
                    <a:pt x="203809" y="1015352"/>
                  </a:lnTo>
                  <a:lnTo>
                    <a:pt x="200329" y="1021702"/>
                  </a:lnTo>
                  <a:lnTo>
                    <a:pt x="196494" y="1029322"/>
                  </a:lnTo>
                  <a:lnTo>
                    <a:pt x="198221" y="1029322"/>
                  </a:lnTo>
                  <a:lnTo>
                    <a:pt x="202539" y="1022972"/>
                  </a:lnTo>
                  <a:lnTo>
                    <a:pt x="205054" y="1014082"/>
                  </a:lnTo>
                  <a:lnTo>
                    <a:pt x="210870" y="1007732"/>
                  </a:lnTo>
                  <a:lnTo>
                    <a:pt x="209677" y="1012812"/>
                  </a:lnTo>
                  <a:lnTo>
                    <a:pt x="208292" y="1016622"/>
                  </a:lnTo>
                  <a:lnTo>
                    <a:pt x="207098" y="1020432"/>
                  </a:lnTo>
                  <a:lnTo>
                    <a:pt x="209384" y="1020432"/>
                  </a:lnTo>
                  <a:lnTo>
                    <a:pt x="209588" y="1019162"/>
                  </a:lnTo>
                  <a:lnTo>
                    <a:pt x="210794" y="1014082"/>
                  </a:lnTo>
                  <a:lnTo>
                    <a:pt x="212712" y="1009002"/>
                  </a:lnTo>
                  <a:lnTo>
                    <a:pt x="213499" y="1007732"/>
                  </a:lnTo>
                  <a:lnTo>
                    <a:pt x="215874" y="1003922"/>
                  </a:lnTo>
                  <a:lnTo>
                    <a:pt x="218757" y="1003922"/>
                  </a:lnTo>
                  <a:lnTo>
                    <a:pt x="224536" y="1005192"/>
                  </a:lnTo>
                  <a:lnTo>
                    <a:pt x="226390" y="1003922"/>
                  </a:lnTo>
                  <a:lnTo>
                    <a:pt x="228244" y="1002652"/>
                  </a:lnTo>
                  <a:close/>
                </a:path>
                <a:path w="1141730" h="1286510">
                  <a:moveTo>
                    <a:pt x="229044" y="995032"/>
                  </a:moveTo>
                  <a:lnTo>
                    <a:pt x="222313" y="992492"/>
                  </a:lnTo>
                  <a:lnTo>
                    <a:pt x="221703" y="992492"/>
                  </a:lnTo>
                  <a:lnTo>
                    <a:pt x="216966" y="991222"/>
                  </a:lnTo>
                  <a:lnTo>
                    <a:pt x="212420" y="988682"/>
                  </a:lnTo>
                  <a:lnTo>
                    <a:pt x="207987" y="987412"/>
                  </a:lnTo>
                  <a:lnTo>
                    <a:pt x="192671" y="981163"/>
                  </a:lnTo>
                  <a:lnTo>
                    <a:pt x="190284" y="979792"/>
                  </a:lnTo>
                  <a:lnTo>
                    <a:pt x="177596" y="972172"/>
                  </a:lnTo>
                  <a:lnTo>
                    <a:pt x="164325" y="962012"/>
                  </a:lnTo>
                  <a:lnTo>
                    <a:pt x="163233" y="960742"/>
                  </a:lnTo>
                  <a:lnTo>
                    <a:pt x="153339" y="949312"/>
                  </a:lnTo>
                  <a:lnTo>
                    <a:pt x="148564" y="940422"/>
                  </a:lnTo>
                  <a:lnTo>
                    <a:pt x="146621" y="936612"/>
                  </a:lnTo>
                  <a:lnTo>
                    <a:pt x="144043" y="931532"/>
                  </a:lnTo>
                  <a:lnTo>
                    <a:pt x="139979" y="923912"/>
                  </a:lnTo>
                  <a:lnTo>
                    <a:pt x="136601" y="915022"/>
                  </a:lnTo>
                  <a:lnTo>
                    <a:pt x="135724" y="912482"/>
                  </a:lnTo>
                  <a:lnTo>
                    <a:pt x="135382" y="909942"/>
                  </a:lnTo>
                  <a:lnTo>
                    <a:pt x="133210" y="908685"/>
                  </a:lnTo>
                  <a:lnTo>
                    <a:pt x="133642" y="907402"/>
                  </a:lnTo>
                  <a:lnTo>
                    <a:pt x="134035" y="906335"/>
                  </a:lnTo>
                  <a:lnTo>
                    <a:pt x="134124" y="906132"/>
                  </a:lnTo>
                  <a:lnTo>
                    <a:pt x="134594" y="904862"/>
                  </a:lnTo>
                  <a:lnTo>
                    <a:pt x="131152" y="906132"/>
                  </a:lnTo>
                  <a:lnTo>
                    <a:pt x="128828" y="902474"/>
                  </a:lnTo>
                  <a:lnTo>
                    <a:pt x="128943" y="903592"/>
                  </a:lnTo>
                  <a:lnTo>
                    <a:pt x="129743" y="907402"/>
                  </a:lnTo>
                  <a:lnTo>
                    <a:pt x="129184" y="908685"/>
                  </a:lnTo>
                  <a:lnTo>
                    <a:pt x="131394" y="908685"/>
                  </a:lnTo>
                  <a:lnTo>
                    <a:pt x="131749" y="911212"/>
                  </a:lnTo>
                  <a:lnTo>
                    <a:pt x="133477" y="909942"/>
                  </a:lnTo>
                  <a:lnTo>
                    <a:pt x="133591" y="912266"/>
                  </a:lnTo>
                  <a:lnTo>
                    <a:pt x="133667" y="913752"/>
                  </a:lnTo>
                  <a:lnTo>
                    <a:pt x="137388" y="918832"/>
                  </a:lnTo>
                  <a:lnTo>
                    <a:pt x="135191" y="921372"/>
                  </a:lnTo>
                  <a:lnTo>
                    <a:pt x="137210" y="921372"/>
                  </a:lnTo>
                  <a:lnTo>
                    <a:pt x="138049" y="923912"/>
                  </a:lnTo>
                  <a:lnTo>
                    <a:pt x="138988" y="925182"/>
                  </a:lnTo>
                  <a:lnTo>
                    <a:pt x="139954" y="927722"/>
                  </a:lnTo>
                  <a:lnTo>
                    <a:pt x="141097" y="930262"/>
                  </a:lnTo>
                  <a:lnTo>
                    <a:pt x="142062" y="932802"/>
                  </a:lnTo>
                  <a:lnTo>
                    <a:pt x="142735" y="934072"/>
                  </a:lnTo>
                  <a:lnTo>
                    <a:pt x="143687" y="935621"/>
                  </a:lnTo>
                  <a:lnTo>
                    <a:pt x="142074" y="939152"/>
                  </a:lnTo>
                  <a:lnTo>
                    <a:pt x="142849" y="937882"/>
                  </a:lnTo>
                  <a:lnTo>
                    <a:pt x="144424" y="936612"/>
                  </a:lnTo>
                  <a:lnTo>
                    <a:pt x="145796" y="939152"/>
                  </a:lnTo>
                  <a:lnTo>
                    <a:pt x="148615" y="945311"/>
                  </a:lnTo>
                  <a:lnTo>
                    <a:pt x="148704" y="945502"/>
                  </a:lnTo>
                  <a:lnTo>
                    <a:pt x="152450" y="951852"/>
                  </a:lnTo>
                  <a:lnTo>
                    <a:pt x="158991" y="958202"/>
                  </a:lnTo>
                  <a:lnTo>
                    <a:pt x="158089" y="965822"/>
                  </a:lnTo>
                  <a:lnTo>
                    <a:pt x="159473" y="960742"/>
                  </a:lnTo>
                  <a:lnTo>
                    <a:pt x="163309" y="964552"/>
                  </a:lnTo>
                  <a:lnTo>
                    <a:pt x="165849" y="968362"/>
                  </a:lnTo>
                  <a:lnTo>
                    <a:pt x="170776" y="969632"/>
                  </a:lnTo>
                  <a:lnTo>
                    <a:pt x="170700" y="970902"/>
                  </a:lnTo>
                  <a:lnTo>
                    <a:pt x="170624" y="972172"/>
                  </a:lnTo>
                  <a:lnTo>
                    <a:pt x="170561" y="973442"/>
                  </a:lnTo>
                  <a:lnTo>
                    <a:pt x="170484" y="974712"/>
                  </a:lnTo>
                  <a:lnTo>
                    <a:pt x="175501" y="974712"/>
                  </a:lnTo>
                  <a:lnTo>
                    <a:pt x="178816" y="977252"/>
                  </a:lnTo>
                  <a:lnTo>
                    <a:pt x="182867" y="979792"/>
                  </a:lnTo>
                  <a:lnTo>
                    <a:pt x="187566" y="982459"/>
                  </a:lnTo>
                  <a:lnTo>
                    <a:pt x="187820" y="982459"/>
                  </a:lnTo>
                  <a:lnTo>
                    <a:pt x="197002" y="984872"/>
                  </a:lnTo>
                  <a:lnTo>
                    <a:pt x="226136" y="996302"/>
                  </a:lnTo>
                  <a:lnTo>
                    <a:pt x="229044" y="995032"/>
                  </a:lnTo>
                  <a:close/>
                </a:path>
                <a:path w="1141730" h="1286510">
                  <a:moveTo>
                    <a:pt x="245922" y="651497"/>
                  </a:moveTo>
                  <a:lnTo>
                    <a:pt x="245249" y="652132"/>
                  </a:lnTo>
                  <a:lnTo>
                    <a:pt x="244348" y="652881"/>
                  </a:lnTo>
                  <a:lnTo>
                    <a:pt x="245910" y="652132"/>
                  </a:lnTo>
                  <a:lnTo>
                    <a:pt x="245922" y="651497"/>
                  </a:lnTo>
                  <a:close/>
                </a:path>
                <a:path w="1141730" h="1286510">
                  <a:moveTo>
                    <a:pt x="246075" y="644512"/>
                  </a:moveTo>
                  <a:lnTo>
                    <a:pt x="243687" y="644512"/>
                  </a:lnTo>
                  <a:lnTo>
                    <a:pt x="239471" y="643242"/>
                  </a:lnTo>
                  <a:lnTo>
                    <a:pt x="235775" y="640702"/>
                  </a:lnTo>
                  <a:lnTo>
                    <a:pt x="236080" y="641972"/>
                  </a:lnTo>
                  <a:lnTo>
                    <a:pt x="238010" y="644512"/>
                  </a:lnTo>
                  <a:lnTo>
                    <a:pt x="239852" y="645782"/>
                  </a:lnTo>
                  <a:lnTo>
                    <a:pt x="241922" y="647052"/>
                  </a:lnTo>
                  <a:lnTo>
                    <a:pt x="245033" y="645782"/>
                  </a:lnTo>
                  <a:lnTo>
                    <a:pt x="246075" y="644512"/>
                  </a:lnTo>
                  <a:close/>
                </a:path>
                <a:path w="1141730" h="1286510">
                  <a:moveTo>
                    <a:pt x="249402" y="614095"/>
                  </a:moveTo>
                  <a:lnTo>
                    <a:pt x="245770" y="612762"/>
                  </a:lnTo>
                  <a:lnTo>
                    <a:pt x="234721" y="612762"/>
                  </a:lnTo>
                  <a:lnTo>
                    <a:pt x="232003" y="621652"/>
                  </a:lnTo>
                  <a:lnTo>
                    <a:pt x="232524" y="616572"/>
                  </a:lnTo>
                  <a:lnTo>
                    <a:pt x="233489" y="612762"/>
                  </a:lnTo>
                  <a:lnTo>
                    <a:pt x="231978" y="608952"/>
                  </a:lnTo>
                  <a:lnTo>
                    <a:pt x="226275" y="608952"/>
                  </a:lnTo>
                  <a:lnTo>
                    <a:pt x="220548" y="607682"/>
                  </a:lnTo>
                  <a:lnTo>
                    <a:pt x="219786" y="607860"/>
                  </a:lnTo>
                  <a:lnTo>
                    <a:pt x="219316" y="607682"/>
                  </a:lnTo>
                  <a:lnTo>
                    <a:pt x="219303" y="607961"/>
                  </a:lnTo>
                  <a:lnTo>
                    <a:pt x="220116" y="607961"/>
                  </a:lnTo>
                  <a:lnTo>
                    <a:pt x="226580" y="610222"/>
                  </a:lnTo>
                  <a:lnTo>
                    <a:pt x="230644" y="610222"/>
                  </a:lnTo>
                  <a:lnTo>
                    <a:pt x="230530" y="612762"/>
                  </a:lnTo>
                  <a:lnTo>
                    <a:pt x="230416" y="614095"/>
                  </a:lnTo>
                  <a:lnTo>
                    <a:pt x="230314" y="615302"/>
                  </a:lnTo>
                  <a:lnTo>
                    <a:pt x="229946" y="617842"/>
                  </a:lnTo>
                  <a:lnTo>
                    <a:pt x="222592" y="617842"/>
                  </a:lnTo>
                  <a:lnTo>
                    <a:pt x="228866" y="621652"/>
                  </a:lnTo>
                  <a:lnTo>
                    <a:pt x="221284" y="620382"/>
                  </a:lnTo>
                  <a:lnTo>
                    <a:pt x="221297" y="625462"/>
                  </a:lnTo>
                  <a:lnTo>
                    <a:pt x="219354" y="631812"/>
                  </a:lnTo>
                  <a:lnTo>
                    <a:pt x="222872" y="636892"/>
                  </a:lnTo>
                  <a:lnTo>
                    <a:pt x="222758" y="629272"/>
                  </a:lnTo>
                  <a:lnTo>
                    <a:pt x="222643" y="626732"/>
                  </a:lnTo>
                  <a:lnTo>
                    <a:pt x="225806" y="625462"/>
                  </a:lnTo>
                  <a:lnTo>
                    <a:pt x="226441" y="629272"/>
                  </a:lnTo>
                  <a:lnTo>
                    <a:pt x="227164" y="633082"/>
                  </a:lnTo>
                  <a:lnTo>
                    <a:pt x="227787" y="636892"/>
                  </a:lnTo>
                  <a:lnTo>
                    <a:pt x="223240" y="638162"/>
                  </a:lnTo>
                  <a:lnTo>
                    <a:pt x="220941" y="639432"/>
                  </a:lnTo>
                  <a:lnTo>
                    <a:pt x="221284" y="640702"/>
                  </a:lnTo>
                  <a:lnTo>
                    <a:pt x="224739" y="640702"/>
                  </a:lnTo>
                  <a:lnTo>
                    <a:pt x="227609" y="639432"/>
                  </a:lnTo>
                  <a:lnTo>
                    <a:pt x="229476" y="636892"/>
                  </a:lnTo>
                  <a:lnTo>
                    <a:pt x="229552" y="635622"/>
                  </a:lnTo>
                  <a:lnTo>
                    <a:pt x="229641" y="634352"/>
                  </a:lnTo>
                  <a:lnTo>
                    <a:pt x="229730" y="633082"/>
                  </a:lnTo>
                  <a:lnTo>
                    <a:pt x="229806" y="631812"/>
                  </a:lnTo>
                  <a:lnTo>
                    <a:pt x="228612" y="626732"/>
                  </a:lnTo>
                  <a:lnTo>
                    <a:pt x="229019" y="625462"/>
                  </a:lnTo>
                  <a:lnTo>
                    <a:pt x="229831" y="622922"/>
                  </a:lnTo>
                  <a:lnTo>
                    <a:pt x="232232" y="622922"/>
                  </a:lnTo>
                  <a:lnTo>
                    <a:pt x="230682" y="630542"/>
                  </a:lnTo>
                  <a:lnTo>
                    <a:pt x="233235" y="639432"/>
                  </a:lnTo>
                  <a:lnTo>
                    <a:pt x="224370" y="650862"/>
                  </a:lnTo>
                  <a:lnTo>
                    <a:pt x="222707" y="651916"/>
                  </a:lnTo>
                  <a:lnTo>
                    <a:pt x="226314" y="650862"/>
                  </a:lnTo>
                  <a:lnTo>
                    <a:pt x="228866" y="649592"/>
                  </a:lnTo>
                  <a:lnTo>
                    <a:pt x="231749" y="644512"/>
                  </a:lnTo>
                  <a:lnTo>
                    <a:pt x="233908" y="641972"/>
                  </a:lnTo>
                  <a:lnTo>
                    <a:pt x="235038" y="634352"/>
                  </a:lnTo>
                  <a:lnTo>
                    <a:pt x="232689" y="625462"/>
                  </a:lnTo>
                  <a:lnTo>
                    <a:pt x="233845" y="622922"/>
                  </a:lnTo>
                  <a:lnTo>
                    <a:pt x="234416" y="621652"/>
                  </a:lnTo>
                  <a:lnTo>
                    <a:pt x="236143" y="617842"/>
                  </a:lnTo>
                  <a:lnTo>
                    <a:pt x="241719" y="615302"/>
                  </a:lnTo>
                  <a:lnTo>
                    <a:pt x="249402" y="614095"/>
                  </a:lnTo>
                  <a:close/>
                </a:path>
                <a:path w="1141730" h="1286510">
                  <a:moveTo>
                    <a:pt x="249923" y="614286"/>
                  </a:moveTo>
                  <a:lnTo>
                    <a:pt x="249821" y="614095"/>
                  </a:lnTo>
                  <a:lnTo>
                    <a:pt x="249402" y="614095"/>
                  </a:lnTo>
                  <a:lnTo>
                    <a:pt x="249923" y="614286"/>
                  </a:lnTo>
                  <a:close/>
                </a:path>
                <a:path w="1141730" h="1286510">
                  <a:moveTo>
                    <a:pt x="252984" y="620382"/>
                  </a:moveTo>
                  <a:lnTo>
                    <a:pt x="252907" y="619112"/>
                  </a:lnTo>
                  <a:lnTo>
                    <a:pt x="252844" y="617842"/>
                  </a:lnTo>
                  <a:lnTo>
                    <a:pt x="252768" y="616572"/>
                  </a:lnTo>
                  <a:lnTo>
                    <a:pt x="252704" y="615302"/>
                  </a:lnTo>
                  <a:lnTo>
                    <a:pt x="249923" y="614286"/>
                  </a:lnTo>
                  <a:lnTo>
                    <a:pt x="252984" y="620382"/>
                  </a:lnTo>
                  <a:close/>
                </a:path>
                <a:path w="1141730" h="1286510">
                  <a:moveTo>
                    <a:pt x="334073" y="1010272"/>
                  </a:moveTo>
                  <a:lnTo>
                    <a:pt x="333527" y="1009002"/>
                  </a:lnTo>
                  <a:lnTo>
                    <a:pt x="332892" y="1006462"/>
                  </a:lnTo>
                  <a:lnTo>
                    <a:pt x="332155" y="1005192"/>
                  </a:lnTo>
                  <a:lnTo>
                    <a:pt x="332270" y="1007732"/>
                  </a:lnTo>
                  <a:lnTo>
                    <a:pt x="332346" y="1010272"/>
                  </a:lnTo>
                  <a:lnTo>
                    <a:pt x="334073" y="1010272"/>
                  </a:lnTo>
                  <a:close/>
                </a:path>
                <a:path w="1141730" h="1286510">
                  <a:moveTo>
                    <a:pt x="338988" y="1069962"/>
                  </a:moveTo>
                  <a:lnTo>
                    <a:pt x="337578" y="1068692"/>
                  </a:lnTo>
                  <a:lnTo>
                    <a:pt x="337185" y="1068882"/>
                  </a:lnTo>
                  <a:lnTo>
                    <a:pt x="338988" y="1069962"/>
                  </a:lnTo>
                  <a:close/>
                </a:path>
                <a:path w="1141730" h="1286510">
                  <a:moveTo>
                    <a:pt x="346354" y="1071232"/>
                  </a:moveTo>
                  <a:lnTo>
                    <a:pt x="343916" y="1071232"/>
                  </a:lnTo>
                  <a:lnTo>
                    <a:pt x="340283" y="1071232"/>
                  </a:lnTo>
                  <a:lnTo>
                    <a:pt x="339318" y="1075042"/>
                  </a:lnTo>
                  <a:lnTo>
                    <a:pt x="346354" y="1071232"/>
                  </a:lnTo>
                  <a:close/>
                </a:path>
                <a:path w="1141730" h="1286510">
                  <a:moveTo>
                    <a:pt x="349275" y="1044727"/>
                  </a:moveTo>
                  <a:lnTo>
                    <a:pt x="345401" y="1045832"/>
                  </a:lnTo>
                  <a:lnTo>
                    <a:pt x="345516" y="1048372"/>
                  </a:lnTo>
                  <a:lnTo>
                    <a:pt x="349275" y="1044727"/>
                  </a:lnTo>
                  <a:close/>
                </a:path>
                <a:path w="1141730" h="1286510">
                  <a:moveTo>
                    <a:pt x="349808" y="1044562"/>
                  </a:moveTo>
                  <a:lnTo>
                    <a:pt x="349453" y="1044562"/>
                  </a:lnTo>
                  <a:lnTo>
                    <a:pt x="349275" y="1044727"/>
                  </a:lnTo>
                  <a:lnTo>
                    <a:pt x="349808" y="1044562"/>
                  </a:lnTo>
                  <a:close/>
                </a:path>
                <a:path w="1141730" h="1286510">
                  <a:moveTo>
                    <a:pt x="355968" y="1044727"/>
                  </a:moveTo>
                  <a:lnTo>
                    <a:pt x="354393" y="1043292"/>
                  </a:lnTo>
                  <a:lnTo>
                    <a:pt x="353415" y="1043546"/>
                  </a:lnTo>
                  <a:lnTo>
                    <a:pt x="355968" y="1044727"/>
                  </a:lnTo>
                  <a:close/>
                </a:path>
                <a:path w="1141730" h="1286510">
                  <a:moveTo>
                    <a:pt x="357466" y="1038212"/>
                  </a:moveTo>
                  <a:lnTo>
                    <a:pt x="353415" y="1040752"/>
                  </a:lnTo>
                  <a:lnTo>
                    <a:pt x="349910" y="1044448"/>
                  </a:lnTo>
                  <a:lnTo>
                    <a:pt x="353415" y="1043546"/>
                  </a:lnTo>
                  <a:lnTo>
                    <a:pt x="352793" y="1043292"/>
                  </a:lnTo>
                  <a:lnTo>
                    <a:pt x="354520" y="1042022"/>
                  </a:lnTo>
                  <a:lnTo>
                    <a:pt x="356069" y="1039482"/>
                  </a:lnTo>
                  <a:lnTo>
                    <a:pt x="357466" y="1038212"/>
                  </a:lnTo>
                  <a:close/>
                </a:path>
                <a:path w="1141730" h="1286510">
                  <a:moveTo>
                    <a:pt x="361061" y="1044562"/>
                  </a:moveTo>
                  <a:lnTo>
                    <a:pt x="360908" y="1044562"/>
                  </a:lnTo>
                  <a:lnTo>
                    <a:pt x="359143" y="1045832"/>
                  </a:lnTo>
                  <a:lnTo>
                    <a:pt x="359664" y="1046429"/>
                  </a:lnTo>
                  <a:lnTo>
                    <a:pt x="360934" y="1044727"/>
                  </a:lnTo>
                  <a:lnTo>
                    <a:pt x="361061" y="1044562"/>
                  </a:lnTo>
                  <a:close/>
                </a:path>
                <a:path w="1141730" h="1286510">
                  <a:moveTo>
                    <a:pt x="363169" y="1068692"/>
                  </a:moveTo>
                  <a:lnTo>
                    <a:pt x="363131" y="1068019"/>
                  </a:lnTo>
                  <a:lnTo>
                    <a:pt x="362661" y="1068171"/>
                  </a:lnTo>
                  <a:lnTo>
                    <a:pt x="363169" y="1068692"/>
                  </a:lnTo>
                  <a:close/>
                </a:path>
                <a:path w="1141730" h="1286510">
                  <a:moveTo>
                    <a:pt x="364807" y="1041247"/>
                  </a:moveTo>
                  <a:lnTo>
                    <a:pt x="359156" y="1039482"/>
                  </a:lnTo>
                  <a:lnTo>
                    <a:pt x="362000" y="1043292"/>
                  </a:lnTo>
                  <a:lnTo>
                    <a:pt x="361226" y="1044333"/>
                  </a:lnTo>
                  <a:lnTo>
                    <a:pt x="362661" y="1043292"/>
                  </a:lnTo>
                  <a:lnTo>
                    <a:pt x="364807" y="1041247"/>
                  </a:lnTo>
                  <a:close/>
                </a:path>
                <a:path w="1141730" h="1286510">
                  <a:moveTo>
                    <a:pt x="365874" y="1041577"/>
                  </a:moveTo>
                  <a:lnTo>
                    <a:pt x="365328" y="1040752"/>
                  </a:lnTo>
                  <a:lnTo>
                    <a:pt x="364807" y="1041247"/>
                  </a:lnTo>
                  <a:lnTo>
                    <a:pt x="365874" y="1041577"/>
                  </a:lnTo>
                  <a:close/>
                </a:path>
                <a:path w="1141730" h="1286510">
                  <a:moveTo>
                    <a:pt x="367207" y="1052182"/>
                  </a:moveTo>
                  <a:lnTo>
                    <a:pt x="363842" y="1049642"/>
                  </a:lnTo>
                  <a:lnTo>
                    <a:pt x="362165" y="1048372"/>
                  </a:lnTo>
                  <a:lnTo>
                    <a:pt x="364744" y="1047102"/>
                  </a:lnTo>
                  <a:lnTo>
                    <a:pt x="367182" y="1045832"/>
                  </a:lnTo>
                  <a:lnTo>
                    <a:pt x="364324" y="1045832"/>
                  </a:lnTo>
                  <a:lnTo>
                    <a:pt x="361365" y="1048372"/>
                  </a:lnTo>
                  <a:lnTo>
                    <a:pt x="360375" y="1047242"/>
                  </a:lnTo>
                  <a:lnTo>
                    <a:pt x="360248" y="1047102"/>
                  </a:lnTo>
                  <a:lnTo>
                    <a:pt x="359664" y="1046429"/>
                  </a:lnTo>
                  <a:lnTo>
                    <a:pt x="359168" y="1047102"/>
                  </a:lnTo>
                  <a:lnTo>
                    <a:pt x="356031" y="1044727"/>
                  </a:lnTo>
                  <a:lnTo>
                    <a:pt x="356514" y="1045222"/>
                  </a:lnTo>
                  <a:lnTo>
                    <a:pt x="358559" y="1047102"/>
                  </a:lnTo>
                  <a:lnTo>
                    <a:pt x="355117" y="1049642"/>
                  </a:lnTo>
                  <a:lnTo>
                    <a:pt x="351091" y="1052182"/>
                  </a:lnTo>
                  <a:lnTo>
                    <a:pt x="346786" y="1053452"/>
                  </a:lnTo>
                  <a:lnTo>
                    <a:pt x="345084" y="1052182"/>
                  </a:lnTo>
                  <a:lnTo>
                    <a:pt x="341680" y="1048372"/>
                  </a:lnTo>
                  <a:lnTo>
                    <a:pt x="345135" y="1054722"/>
                  </a:lnTo>
                  <a:lnTo>
                    <a:pt x="338264" y="1057262"/>
                  </a:lnTo>
                  <a:lnTo>
                    <a:pt x="330987" y="1059802"/>
                  </a:lnTo>
                  <a:lnTo>
                    <a:pt x="337959" y="1058532"/>
                  </a:lnTo>
                  <a:lnTo>
                    <a:pt x="351332" y="1053541"/>
                  </a:lnTo>
                  <a:lnTo>
                    <a:pt x="351701" y="1053541"/>
                  </a:lnTo>
                  <a:lnTo>
                    <a:pt x="356260" y="1057262"/>
                  </a:lnTo>
                  <a:lnTo>
                    <a:pt x="352513" y="1052182"/>
                  </a:lnTo>
                  <a:lnTo>
                    <a:pt x="357174" y="1049642"/>
                  </a:lnTo>
                  <a:lnTo>
                    <a:pt x="362318" y="1050912"/>
                  </a:lnTo>
                  <a:lnTo>
                    <a:pt x="367207" y="1052182"/>
                  </a:lnTo>
                  <a:close/>
                </a:path>
                <a:path w="1141730" h="1286510">
                  <a:moveTo>
                    <a:pt x="367499" y="463677"/>
                  </a:moveTo>
                  <a:lnTo>
                    <a:pt x="367385" y="462902"/>
                  </a:lnTo>
                  <a:lnTo>
                    <a:pt x="367296" y="462343"/>
                  </a:lnTo>
                  <a:lnTo>
                    <a:pt x="366953" y="462902"/>
                  </a:lnTo>
                  <a:lnTo>
                    <a:pt x="367499" y="463677"/>
                  </a:lnTo>
                  <a:close/>
                </a:path>
                <a:path w="1141730" h="1286510">
                  <a:moveTo>
                    <a:pt x="368427" y="1053541"/>
                  </a:moveTo>
                  <a:lnTo>
                    <a:pt x="368223" y="1053541"/>
                  </a:lnTo>
                  <a:lnTo>
                    <a:pt x="368109" y="1053744"/>
                  </a:lnTo>
                  <a:lnTo>
                    <a:pt x="368427" y="1053541"/>
                  </a:lnTo>
                  <a:close/>
                </a:path>
                <a:path w="1141730" h="1286510">
                  <a:moveTo>
                    <a:pt x="368681" y="1045832"/>
                  </a:moveTo>
                  <a:lnTo>
                    <a:pt x="368287" y="1045222"/>
                  </a:lnTo>
                  <a:lnTo>
                    <a:pt x="367182" y="1045832"/>
                  </a:lnTo>
                  <a:lnTo>
                    <a:pt x="368681" y="1045832"/>
                  </a:lnTo>
                  <a:close/>
                </a:path>
                <a:path w="1141730" h="1286510">
                  <a:moveTo>
                    <a:pt x="368782" y="1003160"/>
                  </a:moveTo>
                  <a:lnTo>
                    <a:pt x="364629" y="1005192"/>
                  </a:lnTo>
                  <a:lnTo>
                    <a:pt x="362229" y="1007732"/>
                  </a:lnTo>
                  <a:lnTo>
                    <a:pt x="365645" y="1009002"/>
                  </a:lnTo>
                  <a:lnTo>
                    <a:pt x="366483" y="1006462"/>
                  </a:lnTo>
                  <a:lnTo>
                    <a:pt x="368185" y="1003922"/>
                  </a:lnTo>
                  <a:lnTo>
                    <a:pt x="368782" y="1003160"/>
                  </a:lnTo>
                  <a:close/>
                </a:path>
                <a:path w="1141730" h="1286510">
                  <a:moveTo>
                    <a:pt x="369836" y="1001852"/>
                  </a:moveTo>
                  <a:lnTo>
                    <a:pt x="368782" y="1003160"/>
                  </a:lnTo>
                  <a:lnTo>
                    <a:pt x="369836" y="1002652"/>
                  </a:lnTo>
                  <a:lnTo>
                    <a:pt x="369836" y="1001852"/>
                  </a:lnTo>
                  <a:close/>
                </a:path>
                <a:path w="1141730" h="1286510">
                  <a:moveTo>
                    <a:pt x="370154" y="457822"/>
                  </a:moveTo>
                  <a:lnTo>
                    <a:pt x="365531" y="457822"/>
                  </a:lnTo>
                  <a:lnTo>
                    <a:pt x="365582" y="459092"/>
                  </a:lnTo>
                  <a:lnTo>
                    <a:pt x="365683" y="460362"/>
                  </a:lnTo>
                  <a:lnTo>
                    <a:pt x="365734" y="461632"/>
                  </a:lnTo>
                  <a:lnTo>
                    <a:pt x="367182" y="461632"/>
                  </a:lnTo>
                  <a:lnTo>
                    <a:pt x="367296" y="462343"/>
                  </a:lnTo>
                  <a:lnTo>
                    <a:pt x="370154" y="457822"/>
                  </a:lnTo>
                  <a:close/>
                </a:path>
                <a:path w="1141730" h="1286510">
                  <a:moveTo>
                    <a:pt x="371957" y="1045502"/>
                  </a:moveTo>
                  <a:lnTo>
                    <a:pt x="370700" y="1044562"/>
                  </a:lnTo>
                  <a:lnTo>
                    <a:pt x="367296" y="1042022"/>
                  </a:lnTo>
                  <a:lnTo>
                    <a:pt x="365874" y="1041577"/>
                  </a:lnTo>
                  <a:lnTo>
                    <a:pt x="368287" y="1045222"/>
                  </a:lnTo>
                  <a:lnTo>
                    <a:pt x="369493" y="1044562"/>
                  </a:lnTo>
                  <a:lnTo>
                    <a:pt x="371957" y="1045502"/>
                  </a:lnTo>
                  <a:close/>
                </a:path>
                <a:path w="1141730" h="1286510">
                  <a:moveTo>
                    <a:pt x="372084" y="1027696"/>
                  </a:moveTo>
                  <a:lnTo>
                    <a:pt x="369404" y="1027518"/>
                  </a:lnTo>
                  <a:lnTo>
                    <a:pt x="367055" y="1030160"/>
                  </a:lnTo>
                  <a:lnTo>
                    <a:pt x="364274" y="1032687"/>
                  </a:lnTo>
                  <a:lnTo>
                    <a:pt x="360641" y="1033272"/>
                  </a:lnTo>
                  <a:lnTo>
                    <a:pt x="360514" y="1034453"/>
                  </a:lnTo>
                  <a:lnTo>
                    <a:pt x="365099" y="1033526"/>
                  </a:lnTo>
                  <a:lnTo>
                    <a:pt x="369430" y="1031735"/>
                  </a:lnTo>
                  <a:lnTo>
                    <a:pt x="372084" y="1027696"/>
                  </a:lnTo>
                  <a:close/>
                </a:path>
                <a:path w="1141730" h="1286510">
                  <a:moveTo>
                    <a:pt x="372440" y="470522"/>
                  </a:moveTo>
                  <a:lnTo>
                    <a:pt x="369633" y="466712"/>
                  </a:lnTo>
                  <a:lnTo>
                    <a:pt x="367499" y="463677"/>
                  </a:lnTo>
                  <a:lnTo>
                    <a:pt x="367766" y="465442"/>
                  </a:lnTo>
                  <a:lnTo>
                    <a:pt x="368388" y="467982"/>
                  </a:lnTo>
                  <a:lnTo>
                    <a:pt x="370116" y="469252"/>
                  </a:lnTo>
                  <a:lnTo>
                    <a:pt x="372440" y="470522"/>
                  </a:lnTo>
                  <a:close/>
                </a:path>
                <a:path w="1141730" h="1286510">
                  <a:moveTo>
                    <a:pt x="374548" y="1047242"/>
                  </a:moveTo>
                  <a:lnTo>
                    <a:pt x="372821" y="1045832"/>
                  </a:lnTo>
                  <a:lnTo>
                    <a:pt x="371957" y="1045502"/>
                  </a:lnTo>
                  <a:lnTo>
                    <a:pt x="374103" y="1047102"/>
                  </a:lnTo>
                  <a:lnTo>
                    <a:pt x="374548" y="1047242"/>
                  </a:lnTo>
                  <a:close/>
                </a:path>
                <a:path w="1141730" h="1286510">
                  <a:moveTo>
                    <a:pt x="374802" y="942467"/>
                  </a:moveTo>
                  <a:lnTo>
                    <a:pt x="371348" y="944232"/>
                  </a:lnTo>
                  <a:lnTo>
                    <a:pt x="372770" y="944714"/>
                  </a:lnTo>
                  <a:lnTo>
                    <a:pt x="373011" y="944397"/>
                  </a:lnTo>
                  <a:lnTo>
                    <a:pt x="374802" y="942467"/>
                  </a:lnTo>
                  <a:close/>
                </a:path>
                <a:path w="1141730" h="1286510">
                  <a:moveTo>
                    <a:pt x="376326" y="941692"/>
                  </a:moveTo>
                  <a:lnTo>
                    <a:pt x="376262" y="940943"/>
                  </a:lnTo>
                  <a:lnTo>
                    <a:pt x="375526" y="941692"/>
                  </a:lnTo>
                  <a:lnTo>
                    <a:pt x="374802" y="942467"/>
                  </a:lnTo>
                  <a:lnTo>
                    <a:pt x="376326" y="941692"/>
                  </a:lnTo>
                  <a:close/>
                </a:path>
                <a:path w="1141730" h="1286510">
                  <a:moveTo>
                    <a:pt x="376707" y="940422"/>
                  </a:moveTo>
                  <a:lnTo>
                    <a:pt x="376631" y="939152"/>
                  </a:lnTo>
                  <a:lnTo>
                    <a:pt x="376529" y="937475"/>
                  </a:lnTo>
                  <a:lnTo>
                    <a:pt x="376504" y="937056"/>
                  </a:lnTo>
                  <a:lnTo>
                    <a:pt x="376123" y="937704"/>
                  </a:lnTo>
                  <a:lnTo>
                    <a:pt x="376224" y="940422"/>
                  </a:lnTo>
                  <a:lnTo>
                    <a:pt x="376262" y="940943"/>
                  </a:lnTo>
                  <a:lnTo>
                    <a:pt x="376707" y="940422"/>
                  </a:lnTo>
                  <a:close/>
                </a:path>
                <a:path w="1141730" h="1286510">
                  <a:moveTo>
                    <a:pt x="377685" y="946404"/>
                  </a:moveTo>
                  <a:lnTo>
                    <a:pt x="375043" y="945502"/>
                  </a:lnTo>
                  <a:lnTo>
                    <a:pt x="372770" y="944714"/>
                  </a:lnTo>
                  <a:lnTo>
                    <a:pt x="371983" y="945502"/>
                  </a:lnTo>
                  <a:lnTo>
                    <a:pt x="370725" y="950607"/>
                  </a:lnTo>
                  <a:lnTo>
                    <a:pt x="371983" y="949312"/>
                  </a:lnTo>
                  <a:lnTo>
                    <a:pt x="372338" y="946772"/>
                  </a:lnTo>
                  <a:lnTo>
                    <a:pt x="372389" y="946404"/>
                  </a:lnTo>
                  <a:lnTo>
                    <a:pt x="372516" y="945502"/>
                  </a:lnTo>
                  <a:lnTo>
                    <a:pt x="375031" y="946772"/>
                  </a:lnTo>
                  <a:lnTo>
                    <a:pt x="376021" y="948042"/>
                  </a:lnTo>
                  <a:lnTo>
                    <a:pt x="376847" y="949312"/>
                  </a:lnTo>
                  <a:lnTo>
                    <a:pt x="377507" y="950607"/>
                  </a:lnTo>
                  <a:lnTo>
                    <a:pt x="377609" y="948042"/>
                  </a:lnTo>
                  <a:lnTo>
                    <a:pt x="377685" y="946404"/>
                  </a:lnTo>
                  <a:close/>
                </a:path>
                <a:path w="1141730" h="1286510">
                  <a:moveTo>
                    <a:pt x="378383" y="1053744"/>
                  </a:moveTo>
                  <a:lnTo>
                    <a:pt x="376745" y="1054722"/>
                  </a:lnTo>
                  <a:lnTo>
                    <a:pt x="376885" y="1054862"/>
                  </a:lnTo>
                  <a:lnTo>
                    <a:pt x="377215" y="1054722"/>
                  </a:lnTo>
                  <a:lnTo>
                    <a:pt x="378383" y="1053744"/>
                  </a:lnTo>
                  <a:close/>
                </a:path>
                <a:path w="1141730" h="1286510">
                  <a:moveTo>
                    <a:pt x="378714" y="932802"/>
                  </a:moveTo>
                  <a:lnTo>
                    <a:pt x="376961" y="934072"/>
                  </a:lnTo>
                  <a:lnTo>
                    <a:pt x="376275" y="935621"/>
                  </a:lnTo>
                  <a:lnTo>
                    <a:pt x="376415" y="935621"/>
                  </a:lnTo>
                  <a:lnTo>
                    <a:pt x="376491" y="936879"/>
                  </a:lnTo>
                  <a:lnTo>
                    <a:pt x="376783" y="936612"/>
                  </a:lnTo>
                  <a:lnTo>
                    <a:pt x="377380" y="935621"/>
                  </a:lnTo>
                  <a:lnTo>
                    <a:pt x="378129" y="934072"/>
                  </a:lnTo>
                  <a:lnTo>
                    <a:pt x="378714" y="932802"/>
                  </a:lnTo>
                  <a:close/>
                </a:path>
                <a:path w="1141730" h="1286510">
                  <a:moveTo>
                    <a:pt x="378752" y="946772"/>
                  </a:moveTo>
                  <a:lnTo>
                    <a:pt x="377774" y="944714"/>
                  </a:lnTo>
                  <a:lnTo>
                    <a:pt x="377685" y="946404"/>
                  </a:lnTo>
                  <a:lnTo>
                    <a:pt x="378752" y="946772"/>
                  </a:lnTo>
                  <a:close/>
                </a:path>
                <a:path w="1141730" h="1286510">
                  <a:moveTo>
                    <a:pt x="380936" y="841362"/>
                  </a:moveTo>
                  <a:lnTo>
                    <a:pt x="380809" y="840955"/>
                  </a:lnTo>
                  <a:lnTo>
                    <a:pt x="380822" y="841362"/>
                  </a:lnTo>
                  <a:close/>
                </a:path>
                <a:path w="1141730" h="1286510">
                  <a:moveTo>
                    <a:pt x="382701" y="1049642"/>
                  </a:moveTo>
                  <a:lnTo>
                    <a:pt x="381927" y="1049642"/>
                  </a:lnTo>
                  <a:lnTo>
                    <a:pt x="374548" y="1047242"/>
                  </a:lnTo>
                  <a:lnTo>
                    <a:pt x="375920" y="1048372"/>
                  </a:lnTo>
                  <a:lnTo>
                    <a:pt x="378815" y="1049642"/>
                  </a:lnTo>
                  <a:lnTo>
                    <a:pt x="372427" y="1050912"/>
                  </a:lnTo>
                  <a:lnTo>
                    <a:pt x="368427" y="1053541"/>
                  </a:lnTo>
                  <a:lnTo>
                    <a:pt x="372503" y="1055992"/>
                  </a:lnTo>
                  <a:lnTo>
                    <a:pt x="374180" y="1055992"/>
                  </a:lnTo>
                  <a:lnTo>
                    <a:pt x="371970" y="1052182"/>
                  </a:lnTo>
                  <a:lnTo>
                    <a:pt x="382701" y="1049642"/>
                  </a:lnTo>
                  <a:close/>
                </a:path>
                <a:path w="1141730" h="1286510">
                  <a:moveTo>
                    <a:pt x="384683" y="906373"/>
                  </a:moveTo>
                  <a:lnTo>
                    <a:pt x="382828" y="902881"/>
                  </a:lnTo>
                  <a:lnTo>
                    <a:pt x="379552" y="915746"/>
                  </a:lnTo>
                  <a:lnTo>
                    <a:pt x="375018" y="928230"/>
                  </a:lnTo>
                  <a:lnTo>
                    <a:pt x="350405" y="971626"/>
                  </a:lnTo>
                  <a:lnTo>
                    <a:pt x="316230" y="1003642"/>
                  </a:lnTo>
                  <a:lnTo>
                    <a:pt x="296062" y="1015606"/>
                  </a:lnTo>
                  <a:lnTo>
                    <a:pt x="295313" y="1017816"/>
                  </a:lnTo>
                  <a:lnTo>
                    <a:pt x="335343" y="990422"/>
                  </a:lnTo>
                  <a:lnTo>
                    <a:pt x="360387" y="961186"/>
                  </a:lnTo>
                  <a:lnTo>
                    <a:pt x="374815" y="932599"/>
                  </a:lnTo>
                  <a:lnTo>
                    <a:pt x="376402" y="934085"/>
                  </a:lnTo>
                  <a:lnTo>
                    <a:pt x="375666" y="931735"/>
                  </a:lnTo>
                  <a:lnTo>
                    <a:pt x="382638" y="912799"/>
                  </a:lnTo>
                  <a:lnTo>
                    <a:pt x="384683" y="906373"/>
                  </a:lnTo>
                  <a:close/>
                </a:path>
                <a:path w="1141730" h="1286510">
                  <a:moveTo>
                    <a:pt x="387489" y="1096937"/>
                  </a:moveTo>
                  <a:lnTo>
                    <a:pt x="386270" y="1096632"/>
                  </a:lnTo>
                  <a:lnTo>
                    <a:pt x="385813" y="1097622"/>
                  </a:lnTo>
                  <a:lnTo>
                    <a:pt x="387489" y="1096937"/>
                  </a:lnTo>
                  <a:close/>
                </a:path>
                <a:path w="1141730" h="1286510">
                  <a:moveTo>
                    <a:pt x="389343" y="982459"/>
                  </a:moveTo>
                  <a:lnTo>
                    <a:pt x="385368" y="981163"/>
                  </a:lnTo>
                  <a:lnTo>
                    <a:pt x="384962" y="981163"/>
                  </a:lnTo>
                  <a:lnTo>
                    <a:pt x="389343" y="982459"/>
                  </a:lnTo>
                  <a:close/>
                </a:path>
                <a:path w="1141730" h="1286510">
                  <a:moveTo>
                    <a:pt x="394512" y="1095362"/>
                  </a:moveTo>
                  <a:lnTo>
                    <a:pt x="391299" y="1095362"/>
                  </a:lnTo>
                  <a:lnTo>
                    <a:pt x="387489" y="1096937"/>
                  </a:lnTo>
                  <a:lnTo>
                    <a:pt x="391414" y="1097902"/>
                  </a:lnTo>
                  <a:lnTo>
                    <a:pt x="394512" y="1095362"/>
                  </a:lnTo>
                  <a:close/>
                </a:path>
                <a:path w="1141730" h="1286510">
                  <a:moveTo>
                    <a:pt x="395630" y="1061770"/>
                  </a:moveTo>
                  <a:lnTo>
                    <a:pt x="394652" y="1059865"/>
                  </a:lnTo>
                  <a:lnTo>
                    <a:pt x="391807" y="1059726"/>
                  </a:lnTo>
                  <a:lnTo>
                    <a:pt x="390131" y="1060615"/>
                  </a:lnTo>
                  <a:lnTo>
                    <a:pt x="389128" y="1063447"/>
                  </a:lnTo>
                  <a:lnTo>
                    <a:pt x="395528" y="1065022"/>
                  </a:lnTo>
                  <a:lnTo>
                    <a:pt x="395630" y="1061770"/>
                  </a:lnTo>
                  <a:close/>
                </a:path>
                <a:path w="1141730" h="1286510">
                  <a:moveTo>
                    <a:pt x="397357" y="982459"/>
                  </a:moveTo>
                  <a:lnTo>
                    <a:pt x="389343" y="982459"/>
                  </a:lnTo>
                  <a:lnTo>
                    <a:pt x="388708" y="982459"/>
                  </a:lnTo>
                  <a:lnTo>
                    <a:pt x="393357" y="986142"/>
                  </a:lnTo>
                  <a:lnTo>
                    <a:pt x="397357" y="982459"/>
                  </a:lnTo>
                  <a:close/>
                </a:path>
                <a:path w="1141730" h="1286510">
                  <a:moveTo>
                    <a:pt x="398272" y="1076083"/>
                  </a:moveTo>
                  <a:lnTo>
                    <a:pt x="397954" y="1076312"/>
                  </a:lnTo>
                  <a:lnTo>
                    <a:pt x="398094" y="1076312"/>
                  </a:lnTo>
                  <a:lnTo>
                    <a:pt x="398272" y="1076083"/>
                  </a:lnTo>
                  <a:close/>
                </a:path>
                <a:path w="1141730" h="1286510">
                  <a:moveTo>
                    <a:pt x="400519" y="912266"/>
                  </a:moveTo>
                  <a:lnTo>
                    <a:pt x="398043" y="911212"/>
                  </a:lnTo>
                  <a:lnTo>
                    <a:pt x="396824" y="911212"/>
                  </a:lnTo>
                  <a:lnTo>
                    <a:pt x="400494" y="912482"/>
                  </a:lnTo>
                  <a:lnTo>
                    <a:pt x="400519" y="912266"/>
                  </a:lnTo>
                  <a:close/>
                </a:path>
                <a:path w="1141730" h="1286510">
                  <a:moveTo>
                    <a:pt x="405422" y="811174"/>
                  </a:moveTo>
                  <a:lnTo>
                    <a:pt x="403872" y="810882"/>
                  </a:lnTo>
                  <a:lnTo>
                    <a:pt x="397103" y="810882"/>
                  </a:lnTo>
                  <a:lnTo>
                    <a:pt x="401599" y="812152"/>
                  </a:lnTo>
                  <a:lnTo>
                    <a:pt x="405422" y="811174"/>
                  </a:lnTo>
                  <a:close/>
                </a:path>
                <a:path w="1141730" h="1286510">
                  <a:moveTo>
                    <a:pt x="407771" y="811618"/>
                  </a:moveTo>
                  <a:lnTo>
                    <a:pt x="406590" y="810882"/>
                  </a:lnTo>
                  <a:lnTo>
                    <a:pt x="405422" y="811174"/>
                  </a:lnTo>
                  <a:lnTo>
                    <a:pt x="407771" y="811618"/>
                  </a:lnTo>
                  <a:close/>
                </a:path>
                <a:path w="1141730" h="1286510">
                  <a:moveTo>
                    <a:pt x="413766" y="1064933"/>
                  </a:moveTo>
                  <a:lnTo>
                    <a:pt x="413600" y="1064933"/>
                  </a:lnTo>
                  <a:lnTo>
                    <a:pt x="405320" y="1067422"/>
                  </a:lnTo>
                  <a:lnTo>
                    <a:pt x="402082" y="1071232"/>
                  </a:lnTo>
                  <a:lnTo>
                    <a:pt x="398272" y="1076083"/>
                  </a:lnTo>
                  <a:lnTo>
                    <a:pt x="401447" y="1073772"/>
                  </a:lnTo>
                  <a:lnTo>
                    <a:pt x="405409" y="1071232"/>
                  </a:lnTo>
                  <a:lnTo>
                    <a:pt x="410921" y="1069962"/>
                  </a:lnTo>
                  <a:lnTo>
                    <a:pt x="413664" y="1065110"/>
                  </a:lnTo>
                  <a:lnTo>
                    <a:pt x="413766" y="1064933"/>
                  </a:lnTo>
                  <a:close/>
                </a:path>
                <a:path w="1141730" h="1286510">
                  <a:moveTo>
                    <a:pt x="429069" y="812165"/>
                  </a:moveTo>
                  <a:lnTo>
                    <a:pt x="428383" y="807072"/>
                  </a:lnTo>
                  <a:lnTo>
                    <a:pt x="428066" y="805802"/>
                  </a:lnTo>
                  <a:lnTo>
                    <a:pt x="427443" y="803262"/>
                  </a:lnTo>
                  <a:lnTo>
                    <a:pt x="426758" y="798182"/>
                  </a:lnTo>
                  <a:lnTo>
                    <a:pt x="425754" y="801992"/>
                  </a:lnTo>
                  <a:lnTo>
                    <a:pt x="424929" y="804532"/>
                  </a:lnTo>
                  <a:lnTo>
                    <a:pt x="424002" y="807072"/>
                  </a:lnTo>
                  <a:lnTo>
                    <a:pt x="422617" y="800722"/>
                  </a:lnTo>
                  <a:lnTo>
                    <a:pt x="420700" y="794372"/>
                  </a:lnTo>
                  <a:lnTo>
                    <a:pt x="418299" y="788022"/>
                  </a:lnTo>
                  <a:lnTo>
                    <a:pt x="415505" y="782942"/>
                  </a:lnTo>
                  <a:lnTo>
                    <a:pt x="414223" y="780402"/>
                  </a:lnTo>
                  <a:lnTo>
                    <a:pt x="412762" y="784212"/>
                  </a:lnTo>
                  <a:lnTo>
                    <a:pt x="412191" y="784212"/>
                  </a:lnTo>
                  <a:lnTo>
                    <a:pt x="410133" y="785482"/>
                  </a:lnTo>
                  <a:lnTo>
                    <a:pt x="406044" y="785482"/>
                  </a:lnTo>
                  <a:lnTo>
                    <a:pt x="401129" y="788022"/>
                  </a:lnTo>
                  <a:lnTo>
                    <a:pt x="398640" y="788022"/>
                  </a:lnTo>
                  <a:lnTo>
                    <a:pt x="394779" y="789292"/>
                  </a:lnTo>
                  <a:lnTo>
                    <a:pt x="390906" y="789292"/>
                  </a:lnTo>
                  <a:lnTo>
                    <a:pt x="387045" y="790562"/>
                  </a:lnTo>
                  <a:lnTo>
                    <a:pt x="390309" y="791832"/>
                  </a:lnTo>
                  <a:lnTo>
                    <a:pt x="393776" y="791832"/>
                  </a:lnTo>
                  <a:lnTo>
                    <a:pt x="393903" y="793102"/>
                  </a:lnTo>
                  <a:lnTo>
                    <a:pt x="394030" y="794372"/>
                  </a:lnTo>
                  <a:lnTo>
                    <a:pt x="394157" y="795642"/>
                  </a:lnTo>
                  <a:lnTo>
                    <a:pt x="394284" y="796912"/>
                  </a:lnTo>
                  <a:lnTo>
                    <a:pt x="397217" y="795642"/>
                  </a:lnTo>
                  <a:lnTo>
                    <a:pt x="400189" y="795642"/>
                  </a:lnTo>
                  <a:lnTo>
                    <a:pt x="403148" y="794372"/>
                  </a:lnTo>
                  <a:lnTo>
                    <a:pt x="407390" y="794372"/>
                  </a:lnTo>
                  <a:lnTo>
                    <a:pt x="410730" y="793102"/>
                  </a:lnTo>
                  <a:lnTo>
                    <a:pt x="417410" y="791832"/>
                  </a:lnTo>
                  <a:lnTo>
                    <a:pt x="418287" y="794372"/>
                  </a:lnTo>
                  <a:lnTo>
                    <a:pt x="419188" y="796912"/>
                  </a:lnTo>
                  <a:lnTo>
                    <a:pt x="420128" y="799452"/>
                  </a:lnTo>
                  <a:lnTo>
                    <a:pt x="410565" y="799452"/>
                  </a:lnTo>
                  <a:lnTo>
                    <a:pt x="407428" y="800722"/>
                  </a:lnTo>
                  <a:lnTo>
                    <a:pt x="409790" y="801992"/>
                  </a:lnTo>
                  <a:lnTo>
                    <a:pt x="412648" y="801992"/>
                  </a:lnTo>
                  <a:lnTo>
                    <a:pt x="415429" y="803262"/>
                  </a:lnTo>
                  <a:lnTo>
                    <a:pt x="420865" y="807072"/>
                  </a:lnTo>
                  <a:lnTo>
                    <a:pt x="423379" y="807072"/>
                  </a:lnTo>
                  <a:lnTo>
                    <a:pt x="423379" y="809612"/>
                  </a:lnTo>
                  <a:lnTo>
                    <a:pt x="423684" y="810882"/>
                  </a:lnTo>
                  <a:lnTo>
                    <a:pt x="423748" y="811174"/>
                  </a:lnTo>
                  <a:lnTo>
                    <a:pt x="423862" y="811618"/>
                  </a:lnTo>
                  <a:lnTo>
                    <a:pt x="423887" y="812165"/>
                  </a:lnTo>
                  <a:lnTo>
                    <a:pt x="417195" y="813422"/>
                  </a:lnTo>
                  <a:lnTo>
                    <a:pt x="407771" y="811618"/>
                  </a:lnTo>
                  <a:lnTo>
                    <a:pt x="410641" y="813422"/>
                  </a:lnTo>
                  <a:lnTo>
                    <a:pt x="403631" y="814692"/>
                  </a:lnTo>
                  <a:lnTo>
                    <a:pt x="396608" y="814692"/>
                  </a:lnTo>
                  <a:lnTo>
                    <a:pt x="382651" y="817232"/>
                  </a:lnTo>
                  <a:lnTo>
                    <a:pt x="378167" y="817232"/>
                  </a:lnTo>
                  <a:lnTo>
                    <a:pt x="377088" y="819772"/>
                  </a:lnTo>
                  <a:lnTo>
                    <a:pt x="378574" y="827392"/>
                  </a:lnTo>
                  <a:lnTo>
                    <a:pt x="378612" y="835012"/>
                  </a:lnTo>
                  <a:lnTo>
                    <a:pt x="380809" y="840955"/>
                  </a:lnTo>
                  <a:lnTo>
                    <a:pt x="380733" y="838822"/>
                  </a:lnTo>
                  <a:lnTo>
                    <a:pt x="380669" y="837552"/>
                  </a:lnTo>
                  <a:lnTo>
                    <a:pt x="380606" y="836282"/>
                  </a:lnTo>
                  <a:lnTo>
                    <a:pt x="380542" y="835012"/>
                  </a:lnTo>
                  <a:lnTo>
                    <a:pt x="380479" y="833742"/>
                  </a:lnTo>
                  <a:lnTo>
                    <a:pt x="404583" y="831202"/>
                  </a:lnTo>
                  <a:lnTo>
                    <a:pt x="416750" y="831202"/>
                  </a:lnTo>
                  <a:lnTo>
                    <a:pt x="428904" y="829932"/>
                  </a:lnTo>
                  <a:lnTo>
                    <a:pt x="428802" y="828662"/>
                  </a:lnTo>
                  <a:lnTo>
                    <a:pt x="428688" y="827392"/>
                  </a:lnTo>
                  <a:lnTo>
                    <a:pt x="428586" y="826122"/>
                  </a:lnTo>
                  <a:lnTo>
                    <a:pt x="428485" y="824852"/>
                  </a:lnTo>
                  <a:lnTo>
                    <a:pt x="427609" y="819772"/>
                  </a:lnTo>
                  <a:lnTo>
                    <a:pt x="427393" y="818502"/>
                  </a:lnTo>
                  <a:lnTo>
                    <a:pt x="426948" y="817054"/>
                  </a:lnTo>
                  <a:lnTo>
                    <a:pt x="426948" y="827392"/>
                  </a:lnTo>
                  <a:lnTo>
                    <a:pt x="409702" y="827392"/>
                  </a:lnTo>
                  <a:lnTo>
                    <a:pt x="404177" y="828205"/>
                  </a:lnTo>
                  <a:lnTo>
                    <a:pt x="404393" y="827392"/>
                  </a:lnTo>
                  <a:lnTo>
                    <a:pt x="405104" y="824852"/>
                  </a:lnTo>
                  <a:lnTo>
                    <a:pt x="400138" y="824852"/>
                  </a:lnTo>
                  <a:lnTo>
                    <a:pt x="400138" y="828662"/>
                  </a:lnTo>
                  <a:lnTo>
                    <a:pt x="392595" y="828662"/>
                  </a:lnTo>
                  <a:lnTo>
                    <a:pt x="396595" y="827392"/>
                  </a:lnTo>
                  <a:lnTo>
                    <a:pt x="400138" y="828662"/>
                  </a:lnTo>
                  <a:lnTo>
                    <a:pt x="400138" y="824852"/>
                  </a:lnTo>
                  <a:lnTo>
                    <a:pt x="397840" y="824852"/>
                  </a:lnTo>
                  <a:lnTo>
                    <a:pt x="394220" y="826122"/>
                  </a:lnTo>
                  <a:lnTo>
                    <a:pt x="390804" y="827392"/>
                  </a:lnTo>
                  <a:lnTo>
                    <a:pt x="387159" y="828662"/>
                  </a:lnTo>
                  <a:lnTo>
                    <a:pt x="383286" y="828662"/>
                  </a:lnTo>
                  <a:lnTo>
                    <a:pt x="383184" y="826122"/>
                  </a:lnTo>
                  <a:lnTo>
                    <a:pt x="383133" y="824852"/>
                  </a:lnTo>
                  <a:lnTo>
                    <a:pt x="387832" y="822312"/>
                  </a:lnTo>
                  <a:lnTo>
                    <a:pt x="394284" y="823582"/>
                  </a:lnTo>
                  <a:lnTo>
                    <a:pt x="399770" y="822312"/>
                  </a:lnTo>
                  <a:lnTo>
                    <a:pt x="406158" y="822312"/>
                  </a:lnTo>
                  <a:lnTo>
                    <a:pt x="412559" y="821042"/>
                  </a:lnTo>
                  <a:lnTo>
                    <a:pt x="418960" y="821042"/>
                  </a:lnTo>
                  <a:lnTo>
                    <a:pt x="425297" y="819772"/>
                  </a:lnTo>
                  <a:lnTo>
                    <a:pt x="423443" y="826122"/>
                  </a:lnTo>
                  <a:lnTo>
                    <a:pt x="426948" y="827392"/>
                  </a:lnTo>
                  <a:lnTo>
                    <a:pt x="426948" y="817054"/>
                  </a:lnTo>
                  <a:lnTo>
                    <a:pt x="425843" y="813422"/>
                  </a:lnTo>
                  <a:lnTo>
                    <a:pt x="425462" y="812165"/>
                  </a:lnTo>
                  <a:lnTo>
                    <a:pt x="425361" y="810285"/>
                  </a:lnTo>
                  <a:lnTo>
                    <a:pt x="425259" y="808342"/>
                  </a:lnTo>
                  <a:lnTo>
                    <a:pt x="425196" y="807072"/>
                  </a:lnTo>
                  <a:lnTo>
                    <a:pt x="425132" y="805802"/>
                  </a:lnTo>
                  <a:lnTo>
                    <a:pt x="426466" y="807072"/>
                  </a:lnTo>
                  <a:lnTo>
                    <a:pt x="427647" y="809612"/>
                  </a:lnTo>
                  <a:lnTo>
                    <a:pt x="429069" y="812165"/>
                  </a:lnTo>
                  <a:close/>
                </a:path>
                <a:path w="1141730" h="1286510">
                  <a:moveTo>
                    <a:pt x="430441" y="1082662"/>
                  </a:moveTo>
                  <a:lnTo>
                    <a:pt x="428282" y="1083932"/>
                  </a:lnTo>
                  <a:lnTo>
                    <a:pt x="426072" y="1085202"/>
                  </a:lnTo>
                  <a:lnTo>
                    <a:pt x="423672" y="1086472"/>
                  </a:lnTo>
                  <a:lnTo>
                    <a:pt x="420001" y="1087742"/>
                  </a:lnTo>
                  <a:lnTo>
                    <a:pt x="416661" y="1085202"/>
                  </a:lnTo>
                  <a:lnTo>
                    <a:pt x="413880" y="1082662"/>
                  </a:lnTo>
                  <a:lnTo>
                    <a:pt x="421754" y="1080122"/>
                  </a:lnTo>
                  <a:lnTo>
                    <a:pt x="425424" y="1077582"/>
                  </a:lnTo>
                  <a:lnTo>
                    <a:pt x="417868" y="1078852"/>
                  </a:lnTo>
                  <a:lnTo>
                    <a:pt x="411467" y="1083932"/>
                  </a:lnTo>
                  <a:lnTo>
                    <a:pt x="404202" y="1086472"/>
                  </a:lnTo>
                  <a:lnTo>
                    <a:pt x="399770" y="1089012"/>
                  </a:lnTo>
                  <a:lnTo>
                    <a:pt x="398741" y="1089291"/>
                  </a:lnTo>
                  <a:lnTo>
                    <a:pt x="398487" y="1089012"/>
                  </a:lnTo>
                  <a:lnTo>
                    <a:pt x="398640" y="1089317"/>
                  </a:lnTo>
                  <a:lnTo>
                    <a:pt x="398780" y="1089317"/>
                  </a:lnTo>
                  <a:lnTo>
                    <a:pt x="399694" y="1090282"/>
                  </a:lnTo>
                  <a:lnTo>
                    <a:pt x="403301" y="1090282"/>
                  </a:lnTo>
                  <a:lnTo>
                    <a:pt x="402958" y="1087742"/>
                  </a:lnTo>
                  <a:lnTo>
                    <a:pt x="408038" y="1087742"/>
                  </a:lnTo>
                  <a:lnTo>
                    <a:pt x="409498" y="1086472"/>
                  </a:lnTo>
                  <a:lnTo>
                    <a:pt x="412419" y="1085202"/>
                  </a:lnTo>
                  <a:lnTo>
                    <a:pt x="414909" y="1086472"/>
                  </a:lnTo>
                  <a:lnTo>
                    <a:pt x="417334" y="1089012"/>
                  </a:lnTo>
                  <a:lnTo>
                    <a:pt x="420370" y="1089012"/>
                  </a:lnTo>
                  <a:lnTo>
                    <a:pt x="420852" y="1090282"/>
                  </a:lnTo>
                  <a:lnTo>
                    <a:pt x="416331" y="1090282"/>
                  </a:lnTo>
                  <a:lnTo>
                    <a:pt x="413931" y="1092822"/>
                  </a:lnTo>
                  <a:lnTo>
                    <a:pt x="411035" y="1096162"/>
                  </a:lnTo>
                  <a:lnTo>
                    <a:pt x="410603" y="1096619"/>
                  </a:lnTo>
                  <a:lnTo>
                    <a:pt x="410222" y="1096162"/>
                  </a:lnTo>
                  <a:lnTo>
                    <a:pt x="409562" y="1095362"/>
                  </a:lnTo>
                  <a:lnTo>
                    <a:pt x="409130" y="1096162"/>
                  </a:lnTo>
                  <a:lnTo>
                    <a:pt x="410591" y="1096632"/>
                  </a:lnTo>
                  <a:lnTo>
                    <a:pt x="412623" y="1099146"/>
                  </a:lnTo>
                  <a:lnTo>
                    <a:pt x="415442" y="1097902"/>
                  </a:lnTo>
                  <a:lnTo>
                    <a:pt x="418299" y="1096632"/>
                  </a:lnTo>
                  <a:lnTo>
                    <a:pt x="413232" y="1097902"/>
                  </a:lnTo>
                  <a:lnTo>
                    <a:pt x="413321" y="1096632"/>
                  </a:lnTo>
                  <a:lnTo>
                    <a:pt x="413423" y="1095362"/>
                  </a:lnTo>
                  <a:lnTo>
                    <a:pt x="413537" y="1094092"/>
                  </a:lnTo>
                  <a:lnTo>
                    <a:pt x="417614" y="1092822"/>
                  </a:lnTo>
                  <a:lnTo>
                    <a:pt x="421309" y="1090282"/>
                  </a:lnTo>
                  <a:lnTo>
                    <a:pt x="425094" y="1089012"/>
                  </a:lnTo>
                  <a:lnTo>
                    <a:pt x="428434" y="1091552"/>
                  </a:lnTo>
                  <a:lnTo>
                    <a:pt x="426377" y="1087742"/>
                  </a:lnTo>
                  <a:lnTo>
                    <a:pt x="429056" y="1083932"/>
                  </a:lnTo>
                  <a:lnTo>
                    <a:pt x="430441" y="1082662"/>
                  </a:lnTo>
                  <a:close/>
                </a:path>
                <a:path w="1141730" h="1286510">
                  <a:moveTo>
                    <a:pt x="479666" y="1101826"/>
                  </a:moveTo>
                  <a:lnTo>
                    <a:pt x="479196" y="1101826"/>
                  </a:lnTo>
                  <a:lnTo>
                    <a:pt x="474802" y="1102982"/>
                  </a:lnTo>
                  <a:lnTo>
                    <a:pt x="470522" y="1104252"/>
                  </a:lnTo>
                  <a:lnTo>
                    <a:pt x="458558" y="1109332"/>
                  </a:lnTo>
                  <a:lnTo>
                    <a:pt x="446214" y="1111872"/>
                  </a:lnTo>
                  <a:lnTo>
                    <a:pt x="448970" y="1113142"/>
                  </a:lnTo>
                  <a:lnTo>
                    <a:pt x="455180" y="1113142"/>
                  </a:lnTo>
                  <a:lnTo>
                    <a:pt x="473506" y="1105522"/>
                  </a:lnTo>
                  <a:lnTo>
                    <a:pt x="479666" y="1101826"/>
                  </a:lnTo>
                  <a:close/>
                </a:path>
                <a:path w="1141730" h="1286510">
                  <a:moveTo>
                    <a:pt x="501383" y="237515"/>
                  </a:moveTo>
                  <a:lnTo>
                    <a:pt x="498779" y="234835"/>
                  </a:lnTo>
                  <a:lnTo>
                    <a:pt x="497954" y="232765"/>
                  </a:lnTo>
                  <a:lnTo>
                    <a:pt x="498309" y="236105"/>
                  </a:lnTo>
                  <a:lnTo>
                    <a:pt x="501383" y="237515"/>
                  </a:lnTo>
                  <a:close/>
                </a:path>
                <a:path w="1141730" h="1286510">
                  <a:moveTo>
                    <a:pt x="512851" y="244500"/>
                  </a:moveTo>
                  <a:lnTo>
                    <a:pt x="506653" y="239915"/>
                  </a:lnTo>
                  <a:lnTo>
                    <a:pt x="501383" y="237515"/>
                  </a:lnTo>
                  <a:lnTo>
                    <a:pt x="503732" y="239915"/>
                  </a:lnTo>
                  <a:lnTo>
                    <a:pt x="510159" y="243725"/>
                  </a:lnTo>
                  <a:lnTo>
                    <a:pt x="512851" y="244500"/>
                  </a:lnTo>
                  <a:close/>
                </a:path>
                <a:path w="1141730" h="1286510">
                  <a:moveTo>
                    <a:pt x="521512" y="1068692"/>
                  </a:moveTo>
                  <a:lnTo>
                    <a:pt x="517867" y="1072502"/>
                  </a:lnTo>
                  <a:lnTo>
                    <a:pt x="514705" y="1075042"/>
                  </a:lnTo>
                  <a:lnTo>
                    <a:pt x="510882" y="1078852"/>
                  </a:lnTo>
                  <a:lnTo>
                    <a:pt x="508482" y="1077582"/>
                  </a:lnTo>
                  <a:lnTo>
                    <a:pt x="509282" y="1081430"/>
                  </a:lnTo>
                  <a:lnTo>
                    <a:pt x="512318" y="1078852"/>
                  </a:lnTo>
                  <a:lnTo>
                    <a:pt x="521309" y="1071232"/>
                  </a:lnTo>
                  <a:lnTo>
                    <a:pt x="521411" y="1069962"/>
                  </a:lnTo>
                  <a:lnTo>
                    <a:pt x="521512" y="1068692"/>
                  </a:lnTo>
                  <a:close/>
                </a:path>
                <a:path w="1141730" h="1286510">
                  <a:moveTo>
                    <a:pt x="526465" y="112928"/>
                  </a:moveTo>
                  <a:lnTo>
                    <a:pt x="525830" y="111645"/>
                  </a:lnTo>
                  <a:lnTo>
                    <a:pt x="523608" y="112928"/>
                  </a:lnTo>
                  <a:lnTo>
                    <a:pt x="526465" y="112928"/>
                  </a:lnTo>
                  <a:close/>
                </a:path>
                <a:path w="1141730" h="1286510">
                  <a:moveTo>
                    <a:pt x="528408" y="267855"/>
                  </a:moveTo>
                  <a:lnTo>
                    <a:pt x="527456" y="267855"/>
                  </a:lnTo>
                  <a:lnTo>
                    <a:pt x="526757" y="269125"/>
                  </a:lnTo>
                  <a:lnTo>
                    <a:pt x="528408" y="267855"/>
                  </a:lnTo>
                  <a:close/>
                </a:path>
                <a:path w="1141730" h="1286510">
                  <a:moveTo>
                    <a:pt x="531380" y="278155"/>
                  </a:moveTo>
                  <a:lnTo>
                    <a:pt x="528993" y="276745"/>
                  </a:lnTo>
                  <a:lnTo>
                    <a:pt x="524662" y="274205"/>
                  </a:lnTo>
                  <a:lnTo>
                    <a:pt x="522897" y="279285"/>
                  </a:lnTo>
                  <a:lnTo>
                    <a:pt x="526427" y="276745"/>
                  </a:lnTo>
                  <a:lnTo>
                    <a:pt x="531380" y="278155"/>
                  </a:lnTo>
                  <a:close/>
                </a:path>
                <a:path w="1141730" h="1286510">
                  <a:moveTo>
                    <a:pt x="531736" y="258965"/>
                  </a:moveTo>
                  <a:lnTo>
                    <a:pt x="525640" y="257797"/>
                  </a:lnTo>
                  <a:lnTo>
                    <a:pt x="525132" y="257797"/>
                  </a:lnTo>
                  <a:lnTo>
                    <a:pt x="524408" y="260235"/>
                  </a:lnTo>
                  <a:lnTo>
                    <a:pt x="527608" y="258965"/>
                  </a:lnTo>
                  <a:lnTo>
                    <a:pt x="531736" y="258965"/>
                  </a:lnTo>
                  <a:close/>
                </a:path>
                <a:path w="1141730" h="1286510">
                  <a:moveTo>
                    <a:pt x="534327" y="72275"/>
                  </a:moveTo>
                  <a:lnTo>
                    <a:pt x="527138" y="72275"/>
                  </a:lnTo>
                  <a:lnTo>
                    <a:pt x="526516" y="73494"/>
                  </a:lnTo>
                  <a:lnTo>
                    <a:pt x="534327" y="72275"/>
                  </a:lnTo>
                  <a:close/>
                </a:path>
                <a:path w="1141730" h="1286510">
                  <a:moveTo>
                    <a:pt x="534835" y="257797"/>
                  </a:moveTo>
                  <a:lnTo>
                    <a:pt x="534758" y="257429"/>
                  </a:lnTo>
                  <a:lnTo>
                    <a:pt x="534606" y="257797"/>
                  </a:lnTo>
                  <a:lnTo>
                    <a:pt x="534835" y="257797"/>
                  </a:lnTo>
                  <a:close/>
                </a:path>
                <a:path w="1141730" h="1286510">
                  <a:moveTo>
                    <a:pt x="545160" y="272796"/>
                  </a:moveTo>
                  <a:lnTo>
                    <a:pt x="541858" y="271665"/>
                  </a:lnTo>
                  <a:lnTo>
                    <a:pt x="539432" y="272935"/>
                  </a:lnTo>
                  <a:lnTo>
                    <a:pt x="544563" y="272935"/>
                  </a:lnTo>
                  <a:lnTo>
                    <a:pt x="545160" y="272796"/>
                  </a:lnTo>
                  <a:close/>
                </a:path>
                <a:path w="1141730" h="1286510">
                  <a:moveTo>
                    <a:pt x="545592" y="272935"/>
                  </a:moveTo>
                  <a:lnTo>
                    <a:pt x="545579" y="272796"/>
                  </a:lnTo>
                  <a:lnTo>
                    <a:pt x="545160" y="272796"/>
                  </a:lnTo>
                  <a:lnTo>
                    <a:pt x="545592" y="272935"/>
                  </a:lnTo>
                  <a:close/>
                </a:path>
                <a:path w="1141730" h="1286510">
                  <a:moveTo>
                    <a:pt x="546595" y="248589"/>
                  </a:moveTo>
                  <a:lnTo>
                    <a:pt x="543915" y="247535"/>
                  </a:lnTo>
                  <a:lnTo>
                    <a:pt x="544537" y="250075"/>
                  </a:lnTo>
                  <a:lnTo>
                    <a:pt x="544576" y="250266"/>
                  </a:lnTo>
                  <a:lnTo>
                    <a:pt x="546100" y="248805"/>
                  </a:lnTo>
                  <a:lnTo>
                    <a:pt x="546595" y="248589"/>
                  </a:lnTo>
                  <a:close/>
                </a:path>
                <a:path w="1141730" h="1286510">
                  <a:moveTo>
                    <a:pt x="551916" y="245021"/>
                  </a:moveTo>
                  <a:lnTo>
                    <a:pt x="548881" y="247535"/>
                  </a:lnTo>
                  <a:lnTo>
                    <a:pt x="551535" y="246265"/>
                  </a:lnTo>
                  <a:lnTo>
                    <a:pt x="551916" y="245021"/>
                  </a:lnTo>
                  <a:close/>
                </a:path>
                <a:path w="1141730" h="1286510">
                  <a:moveTo>
                    <a:pt x="554799" y="256425"/>
                  </a:moveTo>
                  <a:lnTo>
                    <a:pt x="554761" y="256286"/>
                  </a:lnTo>
                  <a:lnTo>
                    <a:pt x="554202" y="256425"/>
                  </a:lnTo>
                  <a:lnTo>
                    <a:pt x="554799" y="256425"/>
                  </a:lnTo>
                  <a:close/>
                </a:path>
                <a:path w="1141730" h="1286510">
                  <a:moveTo>
                    <a:pt x="555815" y="256895"/>
                  </a:moveTo>
                  <a:lnTo>
                    <a:pt x="554202" y="256425"/>
                  </a:lnTo>
                  <a:lnTo>
                    <a:pt x="553224" y="256425"/>
                  </a:lnTo>
                  <a:lnTo>
                    <a:pt x="549846" y="257797"/>
                  </a:lnTo>
                  <a:lnTo>
                    <a:pt x="548373" y="257797"/>
                  </a:lnTo>
                  <a:lnTo>
                    <a:pt x="550214" y="256425"/>
                  </a:lnTo>
                  <a:lnTo>
                    <a:pt x="551992" y="255155"/>
                  </a:lnTo>
                  <a:lnTo>
                    <a:pt x="553770" y="253885"/>
                  </a:lnTo>
                  <a:lnTo>
                    <a:pt x="547458" y="255155"/>
                  </a:lnTo>
                  <a:lnTo>
                    <a:pt x="547649" y="253885"/>
                  </a:lnTo>
                  <a:lnTo>
                    <a:pt x="547827" y="252615"/>
                  </a:lnTo>
                  <a:lnTo>
                    <a:pt x="545465" y="253885"/>
                  </a:lnTo>
                  <a:lnTo>
                    <a:pt x="544842" y="251345"/>
                  </a:lnTo>
                  <a:lnTo>
                    <a:pt x="544576" y="250266"/>
                  </a:lnTo>
                  <a:lnTo>
                    <a:pt x="543445" y="251345"/>
                  </a:lnTo>
                  <a:lnTo>
                    <a:pt x="540181" y="247535"/>
                  </a:lnTo>
                  <a:lnTo>
                    <a:pt x="541997" y="250075"/>
                  </a:lnTo>
                  <a:lnTo>
                    <a:pt x="543001" y="253885"/>
                  </a:lnTo>
                  <a:lnTo>
                    <a:pt x="546519" y="255155"/>
                  </a:lnTo>
                  <a:lnTo>
                    <a:pt x="545731" y="258965"/>
                  </a:lnTo>
                  <a:lnTo>
                    <a:pt x="548449" y="258965"/>
                  </a:lnTo>
                  <a:lnTo>
                    <a:pt x="552627" y="257797"/>
                  </a:lnTo>
                  <a:lnTo>
                    <a:pt x="555815" y="256895"/>
                  </a:lnTo>
                  <a:close/>
                </a:path>
                <a:path w="1141730" h="1286510">
                  <a:moveTo>
                    <a:pt x="557479" y="256425"/>
                  </a:moveTo>
                  <a:lnTo>
                    <a:pt x="555815" y="256895"/>
                  </a:lnTo>
                  <a:lnTo>
                    <a:pt x="556983" y="257238"/>
                  </a:lnTo>
                  <a:lnTo>
                    <a:pt x="557479" y="256425"/>
                  </a:lnTo>
                  <a:close/>
                </a:path>
                <a:path w="1141730" h="1286510">
                  <a:moveTo>
                    <a:pt x="562940" y="258965"/>
                  </a:moveTo>
                  <a:lnTo>
                    <a:pt x="562660" y="257797"/>
                  </a:lnTo>
                  <a:lnTo>
                    <a:pt x="558888" y="257797"/>
                  </a:lnTo>
                  <a:lnTo>
                    <a:pt x="562940" y="258965"/>
                  </a:lnTo>
                  <a:close/>
                </a:path>
                <a:path w="1141730" h="1286510">
                  <a:moveTo>
                    <a:pt x="576961" y="281825"/>
                  </a:moveTo>
                  <a:lnTo>
                    <a:pt x="576630" y="280555"/>
                  </a:lnTo>
                  <a:lnTo>
                    <a:pt x="574929" y="280555"/>
                  </a:lnTo>
                  <a:lnTo>
                    <a:pt x="576961" y="281825"/>
                  </a:lnTo>
                  <a:close/>
                </a:path>
                <a:path w="1141730" h="1286510">
                  <a:moveTo>
                    <a:pt x="586803" y="149745"/>
                  </a:moveTo>
                  <a:lnTo>
                    <a:pt x="585724" y="149745"/>
                  </a:lnTo>
                  <a:lnTo>
                    <a:pt x="585177" y="152285"/>
                  </a:lnTo>
                  <a:lnTo>
                    <a:pt x="585216" y="152704"/>
                  </a:lnTo>
                  <a:lnTo>
                    <a:pt x="586803" y="149745"/>
                  </a:lnTo>
                  <a:close/>
                </a:path>
                <a:path w="1141730" h="1286510">
                  <a:moveTo>
                    <a:pt x="610044" y="130327"/>
                  </a:moveTo>
                  <a:lnTo>
                    <a:pt x="609523" y="130695"/>
                  </a:lnTo>
                  <a:lnTo>
                    <a:pt x="609625" y="131965"/>
                  </a:lnTo>
                  <a:lnTo>
                    <a:pt x="609942" y="130695"/>
                  </a:lnTo>
                  <a:lnTo>
                    <a:pt x="610044" y="130327"/>
                  </a:lnTo>
                  <a:close/>
                </a:path>
                <a:path w="1141730" h="1286510">
                  <a:moveTo>
                    <a:pt x="629234" y="658152"/>
                  </a:moveTo>
                  <a:lnTo>
                    <a:pt x="628345" y="658152"/>
                  </a:lnTo>
                  <a:lnTo>
                    <a:pt x="629170" y="659257"/>
                  </a:lnTo>
                  <a:lnTo>
                    <a:pt x="629234" y="658152"/>
                  </a:lnTo>
                  <a:close/>
                </a:path>
                <a:path w="1141730" h="1286510">
                  <a:moveTo>
                    <a:pt x="635127" y="785482"/>
                  </a:moveTo>
                  <a:lnTo>
                    <a:pt x="634593" y="785317"/>
                  </a:lnTo>
                  <a:lnTo>
                    <a:pt x="634822" y="785888"/>
                  </a:lnTo>
                  <a:lnTo>
                    <a:pt x="635127" y="785482"/>
                  </a:lnTo>
                  <a:close/>
                </a:path>
                <a:path w="1141730" h="1286510">
                  <a:moveTo>
                    <a:pt x="636879" y="832472"/>
                  </a:moveTo>
                  <a:lnTo>
                    <a:pt x="636244" y="833031"/>
                  </a:lnTo>
                  <a:lnTo>
                    <a:pt x="636320" y="833742"/>
                  </a:lnTo>
                  <a:lnTo>
                    <a:pt x="636879" y="832472"/>
                  </a:lnTo>
                  <a:close/>
                </a:path>
                <a:path w="1141730" h="1286510">
                  <a:moveTo>
                    <a:pt x="638860" y="828205"/>
                  </a:moveTo>
                  <a:lnTo>
                    <a:pt x="638543" y="828662"/>
                  </a:lnTo>
                  <a:lnTo>
                    <a:pt x="637044" y="832091"/>
                  </a:lnTo>
                  <a:lnTo>
                    <a:pt x="638022" y="831202"/>
                  </a:lnTo>
                  <a:lnTo>
                    <a:pt x="638365" y="829932"/>
                  </a:lnTo>
                  <a:lnTo>
                    <a:pt x="638860" y="828205"/>
                  </a:lnTo>
                  <a:close/>
                </a:path>
                <a:path w="1141730" h="1286510">
                  <a:moveTo>
                    <a:pt x="645731" y="811174"/>
                  </a:moveTo>
                  <a:lnTo>
                    <a:pt x="645566" y="810882"/>
                  </a:lnTo>
                  <a:lnTo>
                    <a:pt x="645388" y="810285"/>
                  </a:lnTo>
                  <a:lnTo>
                    <a:pt x="645134" y="810882"/>
                  </a:lnTo>
                  <a:lnTo>
                    <a:pt x="645731" y="811174"/>
                  </a:lnTo>
                  <a:close/>
                </a:path>
                <a:path w="1141730" h="1286510">
                  <a:moveTo>
                    <a:pt x="646722" y="807072"/>
                  </a:moveTo>
                  <a:lnTo>
                    <a:pt x="645909" y="804532"/>
                  </a:lnTo>
                  <a:lnTo>
                    <a:pt x="645452" y="804532"/>
                  </a:lnTo>
                  <a:lnTo>
                    <a:pt x="641489" y="804532"/>
                  </a:lnTo>
                  <a:lnTo>
                    <a:pt x="639254" y="800722"/>
                  </a:lnTo>
                  <a:lnTo>
                    <a:pt x="638517" y="799452"/>
                  </a:lnTo>
                  <a:lnTo>
                    <a:pt x="641642" y="792784"/>
                  </a:lnTo>
                  <a:lnTo>
                    <a:pt x="642099" y="795642"/>
                  </a:lnTo>
                  <a:lnTo>
                    <a:pt x="643115" y="798182"/>
                  </a:lnTo>
                  <a:lnTo>
                    <a:pt x="640943" y="803262"/>
                  </a:lnTo>
                  <a:lnTo>
                    <a:pt x="645452" y="804532"/>
                  </a:lnTo>
                  <a:lnTo>
                    <a:pt x="644029" y="794372"/>
                  </a:lnTo>
                  <a:lnTo>
                    <a:pt x="643216" y="789457"/>
                  </a:lnTo>
                  <a:lnTo>
                    <a:pt x="643191" y="789292"/>
                  </a:lnTo>
                  <a:lnTo>
                    <a:pt x="640994" y="788568"/>
                  </a:lnTo>
                  <a:lnTo>
                    <a:pt x="635177" y="786752"/>
                  </a:lnTo>
                  <a:lnTo>
                    <a:pt x="634822" y="785888"/>
                  </a:lnTo>
                  <a:lnTo>
                    <a:pt x="633272" y="788022"/>
                  </a:lnTo>
                  <a:lnTo>
                    <a:pt x="632053" y="790562"/>
                  </a:lnTo>
                  <a:lnTo>
                    <a:pt x="629958" y="788022"/>
                  </a:lnTo>
                  <a:lnTo>
                    <a:pt x="629805" y="786752"/>
                  </a:lnTo>
                  <a:lnTo>
                    <a:pt x="628383" y="781672"/>
                  </a:lnTo>
                  <a:lnTo>
                    <a:pt x="627303" y="776592"/>
                  </a:lnTo>
                  <a:lnTo>
                    <a:pt x="626071" y="771512"/>
                  </a:lnTo>
                  <a:lnTo>
                    <a:pt x="629577" y="772782"/>
                  </a:lnTo>
                  <a:lnTo>
                    <a:pt x="628878" y="777862"/>
                  </a:lnTo>
                  <a:lnTo>
                    <a:pt x="631012" y="781672"/>
                  </a:lnTo>
                  <a:lnTo>
                    <a:pt x="630999" y="784212"/>
                  </a:lnTo>
                  <a:lnTo>
                    <a:pt x="634593" y="785317"/>
                  </a:lnTo>
                  <a:lnTo>
                    <a:pt x="633107" y="781672"/>
                  </a:lnTo>
                  <a:lnTo>
                    <a:pt x="633196" y="780402"/>
                  </a:lnTo>
                  <a:lnTo>
                    <a:pt x="633298" y="779132"/>
                  </a:lnTo>
                  <a:lnTo>
                    <a:pt x="633387" y="777862"/>
                  </a:lnTo>
                  <a:lnTo>
                    <a:pt x="633476" y="776592"/>
                  </a:lnTo>
                  <a:lnTo>
                    <a:pt x="631012" y="771512"/>
                  </a:lnTo>
                  <a:lnTo>
                    <a:pt x="635520" y="771512"/>
                  </a:lnTo>
                  <a:lnTo>
                    <a:pt x="635571" y="772782"/>
                  </a:lnTo>
                  <a:lnTo>
                    <a:pt x="635685" y="775322"/>
                  </a:lnTo>
                  <a:lnTo>
                    <a:pt x="635800" y="777862"/>
                  </a:lnTo>
                  <a:lnTo>
                    <a:pt x="635914" y="780402"/>
                  </a:lnTo>
                  <a:lnTo>
                    <a:pt x="640702" y="786752"/>
                  </a:lnTo>
                  <a:lnTo>
                    <a:pt x="640905" y="788022"/>
                  </a:lnTo>
                  <a:lnTo>
                    <a:pt x="640994" y="788568"/>
                  </a:lnTo>
                  <a:lnTo>
                    <a:pt x="643293" y="789292"/>
                  </a:lnTo>
                  <a:lnTo>
                    <a:pt x="643077" y="788568"/>
                  </a:lnTo>
                  <a:lnTo>
                    <a:pt x="642353" y="784212"/>
                  </a:lnTo>
                  <a:lnTo>
                    <a:pt x="640232" y="775322"/>
                  </a:lnTo>
                  <a:lnTo>
                    <a:pt x="639229" y="771512"/>
                  </a:lnTo>
                  <a:lnTo>
                    <a:pt x="637540" y="765162"/>
                  </a:lnTo>
                  <a:lnTo>
                    <a:pt x="634555" y="765162"/>
                  </a:lnTo>
                  <a:lnTo>
                    <a:pt x="635190" y="762622"/>
                  </a:lnTo>
                  <a:lnTo>
                    <a:pt x="636498" y="760082"/>
                  </a:lnTo>
                  <a:lnTo>
                    <a:pt x="635762" y="756272"/>
                  </a:lnTo>
                  <a:lnTo>
                    <a:pt x="635139" y="753732"/>
                  </a:lnTo>
                  <a:lnTo>
                    <a:pt x="634212" y="749922"/>
                  </a:lnTo>
                  <a:lnTo>
                    <a:pt x="631164" y="752462"/>
                  </a:lnTo>
                  <a:lnTo>
                    <a:pt x="626033" y="753732"/>
                  </a:lnTo>
                  <a:lnTo>
                    <a:pt x="622858" y="751192"/>
                  </a:lnTo>
                  <a:lnTo>
                    <a:pt x="621030" y="746112"/>
                  </a:lnTo>
                  <a:lnTo>
                    <a:pt x="619442" y="739762"/>
                  </a:lnTo>
                  <a:lnTo>
                    <a:pt x="616445" y="734682"/>
                  </a:lnTo>
                  <a:lnTo>
                    <a:pt x="619887" y="733412"/>
                  </a:lnTo>
                  <a:lnTo>
                    <a:pt x="623328" y="733412"/>
                  </a:lnTo>
                  <a:lnTo>
                    <a:pt x="624890" y="732142"/>
                  </a:lnTo>
                  <a:lnTo>
                    <a:pt x="626465" y="730872"/>
                  </a:lnTo>
                  <a:lnTo>
                    <a:pt x="625551" y="729602"/>
                  </a:lnTo>
                  <a:lnTo>
                    <a:pt x="619747" y="728332"/>
                  </a:lnTo>
                  <a:lnTo>
                    <a:pt x="613879" y="730872"/>
                  </a:lnTo>
                  <a:lnTo>
                    <a:pt x="608139" y="729602"/>
                  </a:lnTo>
                  <a:lnTo>
                    <a:pt x="605840" y="728332"/>
                  </a:lnTo>
                  <a:lnTo>
                    <a:pt x="601345" y="725792"/>
                  </a:lnTo>
                  <a:lnTo>
                    <a:pt x="601357" y="729602"/>
                  </a:lnTo>
                  <a:lnTo>
                    <a:pt x="598347" y="729602"/>
                  </a:lnTo>
                  <a:lnTo>
                    <a:pt x="602500" y="737222"/>
                  </a:lnTo>
                  <a:lnTo>
                    <a:pt x="605929" y="744842"/>
                  </a:lnTo>
                  <a:lnTo>
                    <a:pt x="608393" y="752462"/>
                  </a:lnTo>
                  <a:lnTo>
                    <a:pt x="616343" y="779132"/>
                  </a:lnTo>
                  <a:lnTo>
                    <a:pt x="621842" y="805802"/>
                  </a:lnTo>
                  <a:lnTo>
                    <a:pt x="624420" y="831202"/>
                  </a:lnTo>
                  <a:lnTo>
                    <a:pt x="624344" y="865492"/>
                  </a:lnTo>
                  <a:lnTo>
                    <a:pt x="624255" y="866762"/>
                  </a:lnTo>
                  <a:lnTo>
                    <a:pt x="624154" y="868032"/>
                  </a:lnTo>
                  <a:lnTo>
                    <a:pt x="624078" y="869111"/>
                  </a:lnTo>
                  <a:lnTo>
                    <a:pt x="623963" y="870572"/>
                  </a:lnTo>
                  <a:lnTo>
                    <a:pt x="623874" y="871842"/>
                  </a:lnTo>
                  <a:lnTo>
                    <a:pt x="623785" y="873112"/>
                  </a:lnTo>
                  <a:lnTo>
                    <a:pt x="623684" y="874382"/>
                  </a:lnTo>
                  <a:lnTo>
                    <a:pt x="623595" y="875652"/>
                  </a:lnTo>
                  <a:lnTo>
                    <a:pt x="623506" y="876922"/>
                  </a:lnTo>
                  <a:lnTo>
                    <a:pt x="623404" y="878192"/>
                  </a:lnTo>
                  <a:lnTo>
                    <a:pt x="623316" y="879462"/>
                  </a:lnTo>
                  <a:lnTo>
                    <a:pt x="623214" y="880859"/>
                  </a:lnTo>
                  <a:lnTo>
                    <a:pt x="623125" y="882002"/>
                  </a:lnTo>
                  <a:lnTo>
                    <a:pt x="623036" y="883272"/>
                  </a:lnTo>
                  <a:lnTo>
                    <a:pt x="622935" y="884542"/>
                  </a:lnTo>
                  <a:lnTo>
                    <a:pt x="613346" y="931532"/>
                  </a:lnTo>
                  <a:lnTo>
                    <a:pt x="601345" y="968362"/>
                  </a:lnTo>
                  <a:lnTo>
                    <a:pt x="597573" y="975982"/>
                  </a:lnTo>
                  <a:lnTo>
                    <a:pt x="593090" y="974712"/>
                  </a:lnTo>
                  <a:lnTo>
                    <a:pt x="584098" y="974712"/>
                  </a:lnTo>
                  <a:lnTo>
                    <a:pt x="586117" y="970902"/>
                  </a:lnTo>
                  <a:lnTo>
                    <a:pt x="585470" y="970902"/>
                  </a:lnTo>
                  <a:lnTo>
                    <a:pt x="583488" y="972172"/>
                  </a:lnTo>
                  <a:lnTo>
                    <a:pt x="582218" y="974712"/>
                  </a:lnTo>
                  <a:lnTo>
                    <a:pt x="567867" y="973442"/>
                  </a:lnTo>
                  <a:lnTo>
                    <a:pt x="553783" y="970902"/>
                  </a:lnTo>
                  <a:lnTo>
                    <a:pt x="535076" y="965822"/>
                  </a:lnTo>
                  <a:lnTo>
                    <a:pt x="525665" y="963282"/>
                  </a:lnTo>
                  <a:lnTo>
                    <a:pt x="535838" y="928992"/>
                  </a:lnTo>
                  <a:lnTo>
                    <a:pt x="542175" y="892162"/>
                  </a:lnTo>
                  <a:lnTo>
                    <a:pt x="542251" y="890892"/>
                  </a:lnTo>
                  <a:lnTo>
                    <a:pt x="542340" y="889622"/>
                  </a:lnTo>
                  <a:lnTo>
                    <a:pt x="542874" y="882002"/>
                  </a:lnTo>
                  <a:lnTo>
                    <a:pt x="542950" y="880859"/>
                  </a:lnTo>
                  <a:lnTo>
                    <a:pt x="543052" y="879462"/>
                  </a:lnTo>
                  <a:lnTo>
                    <a:pt x="543128" y="878192"/>
                  </a:lnTo>
                  <a:lnTo>
                    <a:pt x="543217" y="876922"/>
                  </a:lnTo>
                  <a:lnTo>
                    <a:pt x="543306" y="875652"/>
                  </a:lnTo>
                  <a:lnTo>
                    <a:pt x="543394" y="874382"/>
                  </a:lnTo>
                  <a:lnTo>
                    <a:pt x="543496" y="819772"/>
                  </a:lnTo>
                  <a:lnTo>
                    <a:pt x="558355" y="818502"/>
                  </a:lnTo>
                  <a:lnTo>
                    <a:pt x="573201" y="818502"/>
                  </a:lnTo>
                  <a:lnTo>
                    <a:pt x="587997" y="817232"/>
                  </a:lnTo>
                  <a:lnTo>
                    <a:pt x="602792" y="815962"/>
                  </a:lnTo>
                  <a:lnTo>
                    <a:pt x="604062" y="813422"/>
                  </a:lnTo>
                  <a:lnTo>
                    <a:pt x="558355" y="817232"/>
                  </a:lnTo>
                  <a:lnTo>
                    <a:pt x="543090" y="817232"/>
                  </a:lnTo>
                  <a:lnTo>
                    <a:pt x="541451" y="807910"/>
                  </a:lnTo>
                  <a:lnTo>
                    <a:pt x="541451" y="819772"/>
                  </a:lnTo>
                  <a:lnTo>
                    <a:pt x="541375" y="874382"/>
                  </a:lnTo>
                  <a:lnTo>
                    <a:pt x="541286" y="875652"/>
                  </a:lnTo>
                  <a:lnTo>
                    <a:pt x="541197" y="876922"/>
                  </a:lnTo>
                  <a:lnTo>
                    <a:pt x="541108" y="878192"/>
                  </a:lnTo>
                  <a:lnTo>
                    <a:pt x="541020" y="879462"/>
                  </a:lnTo>
                  <a:lnTo>
                    <a:pt x="540931" y="880859"/>
                  </a:lnTo>
                  <a:lnTo>
                    <a:pt x="540854" y="882002"/>
                  </a:lnTo>
                  <a:lnTo>
                    <a:pt x="540766" y="883272"/>
                  </a:lnTo>
                  <a:lnTo>
                    <a:pt x="540677" y="884542"/>
                  </a:lnTo>
                  <a:lnTo>
                    <a:pt x="540588" y="885812"/>
                  </a:lnTo>
                  <a:lnTo>
                    <a:pt x="540499" y="887082"/>
                  </a:lnTo>
                  <a:lnTo>
                    <a:pt x="540423" y="888352"/>
                  </a:lnTo>
                  <a:lnTo>
                    <a:pt x="540334" y="889622"/>
                  </a:lnTo>
                  <a:lnTo>
                    <a:pt x="540245" y="890892"/>
                  </a:lnTo>
                  <a:lnTo>
                    <a:pt x="540156" y="892162"/>
                  </a:lnTo>
                  <a:lnTo>
                    <a:pt x="533908" y="927722"/>
                  </a:lnTo>
                  <a:lnTo>
                    <a:pt x="523913" y="963282"/>
                  </a:lnTo>
                  <a:lnTo>
                    <a:pt x="477481" y="954392"/>
                  </a:lnTo>
                  <a:lnTo>
                    <a:pt x="470852" y="953122"/>
                  </a:lnTo>
                  <a:lnTo>
                    <a:pt x="468134" y="949312"/>
                  </a:lnTo>
                  <a:lnTo>
                    <a:pt x="467512" y="953122"/>
                  </a:lnTo>
                  <a:lnTo>
                    <a:pt x="453390" y="950607"/>
                  </a:lnTo>
                  <a:lnTo>
                    <a:pt x="425018" y="942962"/>
                  </a:lnTo>
                  <a:lnTo>
                    <a:pt x="418084" y="940422"/>
                  </a:lnTo>
                  <a:lnTo>
                    <a:pt x="411162" y="937882"/>
                  </a:lnTo>
                  <a:lnTo>
                    <a:pt x="420154" y="915022"/>
                  </a:lnTo>
                  <a:lnTo>
                    <a:pt x="425958" y="890892"/>
                  </a:lnTo>
                  <a:lnTo>
                    <a:pt x="429158" y="865492"/>
                  </a:lnTo>
                  <a:lnTo>
                    <a:pt x="429272" y="863041"/>
                  </a:lnTo>
                  <a:lnTo>
                    <a:pt x="429336" y="861682"/>
                  </a:lnTo>
                  <a:lnTo>
                    <a:pt x="429463" y="859142"/>
                  </a:lnTo>
                  <a:lnTo>
                    <a:pt x="429590" y="856602"/>
                  </a:lnTo>
                  <a:lnTo>
                    <a:pt x="429717" y="854062"/>
                  </a:lnTo>
                  <a:lnTo>
                    <a:pt x="429831" y="851522"/>
                  </a:lnTo>
                  <a:lnTo>
                    <a:pt x="429958" y="848982"/>
                  </a:lnTo>
                  <a:lnTo>
                    <a:pt x="430085" y="846442"/>
                  </a:lnTo>
                  <a:lnTo>
                    <a:pt x="430212" y="843902"/>
                  </a:lnTo>
                  <a:lnTo>
                    <a:pt x="430339" y="841362"/>
                  </a:lnTo>
                  <a:lnTo>
                    <a:pt x="432485" y="840092"/>
                  </a:lnTo>
                  <a:lnTo>
                    <a:pt x="434632" y="838822"/>
                  </a:lnTo>
                  <a:lnTo>
                    <a:pt x="434530" y="837552"/>
                  </a:lnTo>
                  <a:lnTo>
                    <a:pt x="434428" y="829932"/>
                  </a:lnTo>
                  <a:lnTo>
                    <a:pt x="462686" y="827392"/>
                  </a:lnTo>
                  <a:lnTo>
                    <a:pt x="476758" y="824852"/>
                  </a:lnTo>
                  <a:lnTo>
                    <a:pt x="490829" y="823582"/>
                  </a:lnTo>
                  <a:lnTo>
                    <a:pt x="490905" y="824852"/>
                  </a:lnTo>
                  <a:lnTo>
                    <a:pt x="490982" y="826122"/>
                  </a:lnTo>
                  <a:lnTo>
                    <a:pt x="491096" y="828205"/>
                  </a:lnTo>
                  <a:lnTo>
                    <a:pt x="491197" y="829932"/>
                  </a:lnTo>
                  <a:lnTo>
                    <a:pt x="491274" y="831202"/>
                  </a:lnTo>
                  <a:lnTo>
                    <a:pt x="491375" y="833031"/>
                  </a:lnTo>
                  <a:lnTo>
                    <a:pt x="491502" y="835012"/>
                  </a:lnTo>
                  <a:lnTo>
                    <a:pt x="491566" y="836282"/>
                  </a:lnTo>
                  <a:lnTo>
                    <a:pt x="491642" y="837552"/>
                  </a:lnTo>
                  <a:lnTo>
                    <a:pt x="491718" y="838822"/>
                  </a:lnTo>
                  <a:lnTo>
                    <a:pt x="491845" y="840955"/>
                  </a:lnTo>
                  <a:lnTo>
                    <a:pt x="491947" y="842632"/>
                  </a:lnTo>
                  <a:lnTo>
                    <a:pt x="492010" y="843902"/>
                  </a:lnTo>
                  <a:lnTo>
                    <a:pt x="492086" y="845172"/>
                  </a:lnTo>
                  <a:lnTo>
                    <a:pt x="492163" y="846442"/>
                  </a:lnTo>
                  <a:lnTo>
                    <a:pt x="492239" y="847712"/>
                  </a:lnTo>
                  <a:lnTo>
                    <a:pt x="492340" y="849439"/>
                  </a:lnTo>
                  <a:lnTo>
                    <a:pt x="492455" y="851522"/>
                  </a:lnTo>
                  <a:lnTo>
                    <a:pt x="492531" y="852792"/>
                  </a:lnTo>
                  <a:lnTo>
                    <a:pt x="492607" y="854062"/>
                  </a:lnTo>
                  <a:lnTo>
                    <a:pt x="492683" y="855433"/>
                  </a:lnTo>
                  <a:lnTo>
                    <a:pt x="492760" y="856602"/>
                  </a:lnTo>
                  <a:lnTo>
                    <a:pt x="489407" y="888352"/>
                  </a:lnTo>
                  <a:lnTo>
                    <a:pt x="481317" y="920102"/>
                  </a:lnTo>
                  <a:lnTo>
                    <a:pt x="469061" y="950607"/>
                  </a:lnTo>
                  <a:lnTo>
                    <a:pt x="471881" y="949312"/>
                  </a:lnTo>
                  <a:lnTo>
                    <a:pt x="486410" y="909942"/>
                  </a:lnTo>
                  <a:lnTo>
                    <a:pt x="494245" y="866762"/>
                  </a:lnTo>
                  <a:lnTo>
                    <a:pt x="494131" y="835012"/>
                  </a:lnTo>
                  <a:lnTo>
                    <a:pt x="494042" y="833742"/>
                  </a:lnTo>
                  <a:lnTo>
                    <a:pt x="493915" y="832091"/>
                  </a:lnTo>
                  <a:lnTo>
                    <a:pt x="493852" y="831202"/>
                  </a:lnTo>
                  <a:lnTo>
                    <a:pt x="493763" y="829932"/>
                  </a:lnTo>
                  <a:lnTo>
                    <a:pt x="493636" y="828205"/>
                  </a:lnTo>
                  <a:lnTo>
                    <a:pt x="493585" y="827392"/>
                  </a:lnTo>
                  <a:lnTo>
                    <a:pt x="493483" y="826122"/>
                  </a:lnTo>
                  <a:lnTo>
                    <a:pt x="493395" y="824852"/>
                  </a:lnTo>
                  <a:lnTo>
                    <a:pt x="493306" y="823582"/>
                  </a:lnTo>
                  <a:lnTo>
                    <a:pt x="493217" y="822312"/>
                  </a:lnTo>
                  <a:lnTo>
                    <a:pt x="505269" y="822312"/>
                  </a:lnTo>
                  <a:lnTo>
                    <a:pt x="517309" y="821042"/>
                  </a:lnTo>
                  <a:lnTo>
                    <a:pt x="529361" y="819772"/>
                  </a:lnTo>
                  <a:lnTo>
                    <a:pt x="541451" y="819772"/>
                  </a:lnTo>
                  <a:lnTo>
                    <a:pt x="541451" y="807910"/>
                  </a:lnTo>
                  <a:lnTo>
                    <a:pt x="540816" y="804291"/>
                  </a:lnTo>
                  <a:lnTo>
                    <a:pt x="540816" y="817232"/>
                  </a:lnTo>
                  <a:lnTo>
                    <a:pt x="528713" y="818502"/>
                  </a:lnTo>
                  <a:lnTo>
                    <a:pt x="516636" y="818502"/>
                  </a:lnTo>
                  <a:lnTo>
                    <a:pt x="492493" y="821042"/>
                  </a:lnTo>
                  <a:lnTo>
                    <a:pt x="486943" y="795642"/>
                  </a:lnTo>
                  <a:lnTo>
                    <a:pt x="478370" y="770242"/>
                  </a:lnTo>
                  <a:lnTo>
                    <a:pt x="466407" y="746112"/>
                  </a:lnTo>
                  <a:lnTo>
                    <a:pt x="451599" y="725792"/>
                  </a:lnTo>
                  <a:lnTo>
                    <a:pt x="450684" y="724522"/>
                  </a:lnTo>
                  <a:lnTo>
                    <a:pt x="453072" y="723252"/>
                  </a:lnTo>
                  <a:lnTo>
                    <a:pt x="479399" y="709282"/>
                  </a:lnTo>
                  <a:lnTo>
                    <a:pt x="489102" y="702932"/>
                  </a:lnTo>
                  <a:lnTo>
                    <a:pt x="521042" y="748652"/>
                  </a:lnTo>
                  <a:lnTo>
                    <a:pt x="536282" y="791832"/>
                  </a:lnTo>
                  <a:lnTo>
                    <a:pt x="540816" y="817232"/>
                  </a:lnTo>
                  <a:lnTo>
                    <a:pt x="540816" y="804291"/>
                  </a:lnTo>
                  <a:lnTo>
                    <a:pt x="527088" y="757542"/>
                  </a:lnTo>
                  <a:lnTo>
                    <a:pt x="505993" y="720712"/>
                  </a:lnTo>
                  <a:lnTo>
                    <a:pt x="492061" y="702932"/>
                  </a:lnTo>
                  <a:lnTo>
                    <a:pt x="494195" y="701662"/>
                  </a:lnTo>
                  <a:lnTo>
                    <a:pt x="498475" y="699122"/>
                  </a:lnTo>
                  <a:lnTo>
                    <a:pt x="506717" y="697852"/>
                  </a:lnTo>
                  <a:lnTo>
                    <a:pt x="513778" y="695312"/>
                  </a:lnTo>
                  <a:lnTo>
                    <a:pt x="515061" y="692772"/>
                  </a:lnTo>
                  <a:lnTo>
                    <a:pt x="502602" y="696582"/>
                  </a:lnTo>
                  <a:lnTo>
                    <a:pt x="490334" y="701662"/>
                  </a:lnTo>
                  <a:lnTo>
                    <a:pt x="487832" y="699668"/>
                  </a:lnTo>
                  <a:lnTo>
                    <a:pt x="487832" y="701662"/>
                  </a:lnTo>
                  <a:lnTo>
                    <a:pt x="478332" y="706742"/>
                  </a:lnTo>
                  <a:lnTo>
                    <a:pt x="468744" y="713092"/>
                  </a:lnTo>
                  <a:lnTo>
                    <a:pt x="449364" y="723252"/>
                  </a:lnTo>
                  <a:lnTo>
                    <a:pt x="429806" y="706742"/>
                  </a:lnTo>
                  <a:lnTo>
                    <a:pt x="408597" y="691502"/>
                  </a:lnTo>
                  <a:lnTo>
                    <a:pt x="386067" y="678878"/>
                  </a:lnTo>
                  <a:lnTo>
                    <a:pt x="362013" y="669912"/>
                  </a:lnTo>
                  <a:lnTo>
                    <a:pt x="356552" y="667372"/>
                  </a:lnTo>
                  <a:lnTo>
                    <a:pt x="350659" y="667372"/>
                  </a:lnTo>
                  <a:lnTo>
                    <a:pt x="345516" y="664832"/>
                  </a:lnTo>
                  <a:lnTo>
                    <a:pt x="350799" y="662292"/>
                  </a:lnTo>
                  <a:lnTo>
                    <a:pt x="356095" y="659752"/>
                  </a:lnTo>
                  <a:lnTo>
                    <a:pt x="366928" y="655942"/>
                  </a:lnTo>
                  <a:lnTo>
                    <a:pt x="389204" y="650862"/>
                  </a:lnTo>
                  <a:lnTo>
                    <a:pt x="412750" y="658482"/>
                  </a:lnTo>
                  <a:lnTo>
                    <a:pt x="435508" y="668642"/>
                  </a:lnTo>
                  <a:lnTo>
                    <a:pt x="449326" y="674992"/>
                  </a:lnTo>
                  <a:lnTo>
                    <a:pt x="462851" y="683882"/>
                  </a:lnTo>
                  <a:lnTo>
                    <a:pt x="475780" y="691502"/>
                  </a:lnTo>
                  <a:lnTo>
                    <a:pt x="487832" y="701662"/>
                  </a:lnTo>
                  <a:lnTo>
                    <a:pt x="487832" y="699668"/>
                  </a:lnTo>
                  <a:lnTo>
                    <a:pt x="468147" y="683882"/>
                  </a:lnTo>
                  <a:lnTo>
                    <a:pt x="444055" y="669912"/>
                  </a:lnTo>
                  <a:lnTo>
                    <a:pt x="418668" y="658482"/>
                  </a:lnTo>
                  <a:lnTo>
                    <a:pt x="399097" y="650862"/>
                  </a:lnTo>
                  <a:lnTo>
                    <a:pt x="392582" y="648322"/>
                  </a:lnTo>
                  <a:lnTo>
                    <a:pt x="403021" y="647052"/>
                  </a:lnTo>
                  <a:lnTo>
                    <a:pt x="413435" y="644512"/>
                  </a:lnTo>
                  <a:lnTo>
                    <a:pt x="423887" y="643242"/>
                  </a:lnTo>
                  <a:lnTo>
                    <a:pt x="434441" y="643242"/>
                  </a:lnTo>
                  <a:lnTo>
                    <a:pt x="438988" y="641972"/>
                  </a:lnTo>
                  <a:lnTo>
                    <a:pt x="448449" y="641972"/>
                  </a:lnTo>
                  <a:lnTo>
                    <a:pt x="450786" y="645782"/>
                  </a:lnTo>
                  <a:lnTo>
                    <a:pt x="454215" y="649592"/>
                  </a:lnTo>
                  <a:lnTo>
                    <a:pt x="458025" y="652132"/>
                  </a:lnTo>
                  <a:lnTo>
                    <a:pt x="450837" y="649592"/>
                  </a:lnTo>
                  <a:lnTo>
                    <a:pt x="443801" y="644512"/>
                  </a:lnTo>
                  <a:lnTo>
                    <a:pt x="435762" y="644512"/>
                  </a:lnTo>
                  <a:lnTo>
                    <a:pt x="449249" y="650862"/>
                  </a:lnTo>
                  <a:lnTo>
                    <a:pt x="455917" y="653402"/>
                  </a:lnTo>
                  <a:lnTo>
                    <a:pt x="462445" y="657212"/>
                  </a:lnTo>
                  <a:lnTo>
                    <a:pt x="460921" y="654672"/>
                  </a:lnTo>
                  <a:lnTo>
                    <a:pt x="459320" y="653402"/>
                  </a:lnTo>
                  <a:lnTo>
                    <a:pt x="458609" y="652310"/>
                  </a:lnTo>
                  <a:lnTo>
                    <a:pt x="458495" y="652132"/>
                  </a:lnTo>
                  <a:lnTo>
                    <a:pt x="457657" y="650862"/>
                  </a:lnTo>
                  <a:lnTo>
                    <a:pt x="462521" y="653402"/>
                  </a:lnTo>
                  <a:lnTo>
                    <a:pt x="464997" y="655942"/>
                  </a:lnTo>
                  <a:lnTo>
                    <a:pt x="466293" y="653402"/>
                  </a:lnTo>
                  <a:lnTo>
                    <a:pt x="462635" y="650862"/>
                  </a:lnTo>
                  <a:lnTo>
                    <a:pt x="459028" y="649592"/>
                  </a:lnTo>
                  <a:lnTo>
                    <a:pt x="455777" y="647052"/>
                  </a:lnTo>
                  <a:lnTo>
                    <a:pt x="453263" y="644512"/>
                  </a:lnTo>
                  <a:lnTo>
                    <a:pt x="453161" y="643242"/>
                  </a:lnTo>
                  <a:lnTo>
                    <a:pt x="453047" y="641972"/>
                  </a:lnTo>
                  <a:lnTo>
                    <a:pt x="452945" y="640702"/>
                  </a:lnTo>
                  <a:lnTo>
                    <a:pt x="456806" y="640702"/>
                  </a:lnTo>
                  <a:lnTo>
                    <a:pt x="455091" y="639432"/>
                  </a:lnTo>
                  <a:lnTo>
                    <a:pt x="453440" y="638162"/>
                  </a:lnTo>
                  <a:lnTo>
                    <a:pt x="451878" y="636892"/>
                  </a:lnTo>
                  <a:lnTo>
                    <a:pt x="450316" y="634352"/>
                  </a:lnTo>
                  <a:lnTo>
                    <a:pt x="448424" y="631812"/>
                  </a:lnTo>
                  <a:lnTo>
                    <a:pt x="448297" y="626732"/>
                  </a:lnTo>
                  <a:lnTo>
                    <a:pt x="448195" y="611492"/>
                  </a:lnTo>
                  <a:lnTo>
                    <a:pt x="448322" y="605142"/>
                  </a:lnTo>
                  <a:lnTo>
                    <a:pt x="448398" y="596252"/>
                  </a:lnTo>
                  <a:lnTo>
                    <a:pt x="445719" y="596252"/>
                  </a:lnTo>
                  <a:lnTo>
                    <a:pt x="445719" y="611492"/>
                  </a:lnTo>
                  <a:lnTo>
                    <a:pt x="445338" y="611479"/>
                  </a:lnTo>
                  <a:lnTo>
                    <a:pt x="445338" y="625462"/>
                  </a:lnTo>
                  <a:lnTo>
                    <a:pt x="385470" y="625462"/>
                  </a:lnTo>
                  <a:lnTo>
                    <a:pt x="385470" y="633082"/>
                  </a:lnTo>
                  <a:lnTo>
                    <a:pt x="339090" y="635622"/>
                  </a:lnTo>
                  <a:lnTo>
                    <a:pt x="316014" y="638162"/>
                  </a:lnTo>
                  <a:lnTo>
                    <a:pt x="293077" y="641972"/>
                  </a:lnTo>
                  <a:lnTo>
                    <a:pt x="293954" y="640702"/>
                  </a:lnTo>
                  <a:lnTo>
                    <a:pt x="295173" y="640702"/>
                  </a:lnTo>
                  <a:lnTo>
                    <a:pt x="296760" y="639432"/>
                  </a:lnTo>
                  <a:lnTo>
                    <a:pt x="340880" y="634352"/>
                  </a:lnTo>
                  <a:lnTo>
                    <a:pt x="385343" y="631812"/>
                  </a:lnTo>
                  <a:lnTo>
                    <a:pt x="385470" y="633082"/>
                  </a:lnTo>
                  <a:lnTo>
                    <a:pt x="385470" y="625462"/>
                  </a:lnTo>
                  <a:lnTo>
                    <a:pt x="380479" y="625462"/>
                  </a:lnTo>
                  <a:lnTo>
                    <a:pt x="311848" y="629729"/>
                  </a:lnTo>
                  <a:lnTo>
                    <a:pt x="311848" y="633082"/>
                  </a:lnTo>
                  <a:lnTo>
                    <a:pt x="305485" y="633082"/>
                  </a:lnTo>
                  <a:lnTo>
                    <a:pt x="307581" y="631812"/>
                  </a:lnTo>
                  <a:lnTo>
                    <a:pt x="311848" y="633082"/>
                  </a:lnTo>
                  <a:lnTo>
                    <a:pt x="311848" y="629729"/>
                  </a:lnTo>
                  <a:lnTo>
                    <a:pt x="298589" y="630542"/>
                  </a:lnTo>
                  <a:lnTo>
                    <a:pt x="299923" y="633069"/>
                  </a:lnTo>
                  <a:lnTo>
                    <a:pt x="298805" y="631812"/>
                  </a:lnTo>
                  <a:lnTo>
                    <a:pt x="295465" y="628002"/>
                  </a:lnTo>
                  <a:lnTo>
                    <a:pt x="288188" y="626732"/>
                  </a:lnTo>
                  <a:lnTo>
                    <a:pt x="282155" y="622922"/>
                  </a:lnTo>
                  <a:lnTo>
                    <a:pt x="308305" y="620382"/>
                  </a:lnTo>
                  <a:lnTo>
                    <a:pt x="314820" y="619112"/>
                  </a:lnTo>
                  <a:lnTo>
                    <a:pt x="321322" y="617842"/>
                  </a:lnTo>
                  <a:lnTo>
                    <a:pt x="334378" y="617842"/>
                  </a:lnTo>
                  <a:lnTo>
                    <a:pt x="344881" y="616572"/>
                  </a:lnTo>
                  <a:lnTo>
                    <a:pt x="355384" y="616572"/>
                  </a:lnTo>
                  <a:lnTo>
                    <a:pt x="365887" y="615302"/>
                  </a:lnTo>
                  <a:lnTo>
                    <a:pt x="376402" y="615302"/>
                  </a:lnTo>
                  <a:lnTo>
                    <a:pt x="376313" y="617842"/>
                  </a:lnTo>
                  <a:lnTo>
                    <a:pt x="376199" y="622922"/>
                  </a:lnTo>
                  <a:lnTo>
                    <a:pt x="377342" y="622922"/>
                  </a:lnTo>
                  <a:lnTo>
                    <a:pt x="377240" y="621652"/>
                  </a:lnTo>
                  <a:lnTo>
                    <a:pt x="377126" y="620382"/>
                  </a:lnTo>
                  <a:lnTo>
                    <a:pt x="377024" y="619112"/>
                  </a:lnTo>
                  <a:lnTo>
                    <a:pt x="376923" y="617842"/>
                  </a:lnTo>
                  <a:lnTo>
                    <a:pt x="376821" y="616572"/>
                  </a:lnTo>
                  <a:lnTo>
                    <a:pt x="376707" y="615302"/>
                  </a:lnTo>
                  <a:lnTo>
                    <a:pt x="390994" y="615302"/>
                  </a:lnTo>
                  <a:lnTo>
                    <a:pt x="404596" y="614095"/>
                  </a:lnTo>
                  <a:lnTo>
                    <a:pt x="405968" y="614095"/>
                  </a:lnTo>
                  <a:lnTo>
                    <a:pt x="419569" y="615302"/>
                  </a:lnTo>
                  <a:lnTo>
                    <a:pt x="441464" y="615302"/>
                  </a:lnTo>
                  <a:lnTo>
                    <a:pt x="445287" y="616572"/>
                  </a:lnTo>
                  <a:lnTo>
                    <a:pt x="445338" y="625462"/>
                  </a:lnTo>
                  <a:lnTo>
                    <a:pt x="445338" y="611479"/>
                  </a:lnTo>
                  <a:lnTo>
                    <a:pt x="417283" y="610222"/>
                  </a:lnTo>
                  <a:lnTo>
                    <a:pt x="388823" y="610222"/>
                  </a:lnTo>
                  <a:lnTo>
                    <a:pt x="360387" y="611492"/>
                  </a:lnTo>
                  <a:lnTo>
                    <a:pt x="331343" y="614095"/>
                  </a:lnTo>
                  <a:lnTo>
                    <a:pt x="331584" y="614095"/>
                  </a:lnTo>
                  <a:lnTo>
                    <a:pt x="313575" y="616572"/>
                  </a:lnTo>
                  <a:lnTo>
                    <a:pt x="295046" y="617842"/>
                  </a:lnTo>
                  <a:lnTo>
                    <a:pt x="294513" y="619112"/>
                  </a:lnTo>
                  <a:lnTo>
                    <a:pt x="292430" y="617842"/>
                  </a:lnTo>
                  <a:lnTo>
                    <a:pt x="276733" y="620382"/>
                  </a:lnTo>
                  <a:lnTo>
                    <a:pt x="260946" y="620382"/>
                  </a:lnTo>
                  <a:lnTo>
                    <a:pt x="280517" y="616572"/>
                  </a:lnTo>
                  <a:lnTo>
                    <a:pt x="283743" y="615302"/>
                  </a:lnTo>
                  <a:lnTo>
                    <a:pt x="286829" y="614095"/>
                  </a:lnTo>
                  <a:lnTo>
                    <a:pt x="288759" y="614095"/>
                  </a:lnTo>
                  <a:lnTo>
                    <a:pt x="291909" y="612762"/>
                  </a:lnTo>
                  <a:lnTo>
                    <a:pt x="291795" y="610222"/>
                  </a:lnTo>
                  <a:lnTo>
                    <a:pt x="286143" y="612762"/>
                  </a:lnTo>
                  <a:lnTo>
                    <a:pt x="274281" y="615302"/>
                  </a:lnTo>
                  <a:lnTo>
                    <a:pt x="274904" y="612762"/>
                  </a:lnTo>
                  <a:lnTo>
                    <a:pt x="279654" y="612762"/>
                  </a:lnTo>
                  <a:lnTo>
                    <a:pt x="284772" y="611492"/>
                  </a:lnTo>
                  <a:lnTo>
                    <a:pt x="290220" y="607682"/>
                  </a:lnTo>
                  <a:lnTo>
                    <a:pt x="295313" y="610222"/>
                  </a:lnTo>
                  <a:lnTo>
                    <a:pt x="299199" y="610222"/>
                  </a:lnTo>
                  <a:lnTo>
                    <a:pt x="298856" y="608952"/>
                  </a:lnTo>
                  <a:lnTo>
                    <a:pt x="306349" y="610222"/>
                  </a:lnTo>
                  <a:lnTo>
                    <a:pt x="313804" y="608952"/>
                  </a:lnTo>
                  <a:lnTo>
                    <a:pt x="321297" y="608952"/>
                  </a:lnTo>
                  <a:lnTo>
                    <a:pt x="318985" y="610222"/>
                  </a:lnTo>
                  <a:lnTo>
                    <a:pt x="313169" y="610222"/>
                  </a:lnTo>
                  <a:lnTo>
                    <a:pt x="313067" y="611492"/>
                  </a:lnTo>
                  <a:lnTo>
                    <a:pt x="312966" y="612762"/>
                  </a:lnTo>
                  <a:lnTo>
                    <a:pt x="323100" y="611492"/>
                  </a:lnTo>
                  <a:lnTo>
                    <a:pt x="336499" y="608952"/>
                  </a:lnTo>
                  <a:lnTo>
                    <a:pt x="343204" y="607682"/>
                  </a:lnTo>
                  <a:lnTo>
                    <a:pt x="353339" y="606412"/>
                  </a:lnTo>
                  <a:lnTo>
                    <a:pt x="359727" y="606412"/>
                  </a:lnTo>
                  <a:lnTo>
                    <a:pt x="365975" y="605142"/>
                  </a:lnTo>
                  <a:lnTo>
                    <a:pt x="427139" y="605142"/>
                  </a:lnTo>
                  <a:lnTo>
                    <a:pt x="445350" y="606412"/>
                  </a:lnTo>
                  <a:lnTo>
                    <a:pt x="445439" y="607682"/>
                  </a:lnTo>
                  <a:lnTo>
                    <a:pt x="445503" y="608507"/>
                  </a:lnTo>
                  <a:lnTo>
                    <a:pt x="445592" y="609892"/>
                  </a:lnTo>
                  <a:lnTo>
                    <a:pt x="445719" y="611492"/>
                  </a:lnTo>
                  <a:lnTo>
                    <a:pt x="445719" y="596252"/>
                  </a:lnTo>
                  <a:lnTo>
                    <a:pt x="373888" y="596252"/>
                  </a:lnTo>
                  <a:lnTo>
                    <a:pt x="351853" y="597522"/>
                  </a:lnTo>
                  <a:lnTo>
                    <a:pt x="308038" y="602602"/>
                  </a:lnTo>
                  <a:lnTo>
                    <a:pt x="286270" y="606412"/>
                  </a:lnTo>
                  <a:lnTo>
                    <a:pt x="279171" y="610222"/>
                  </a:lnTo>
                  <a:lnTo>
                    <a:pt x="264604" y="615302"/>
                  </a:lnTo>
                  <a:lnTo>
                    <a:pt x="257721" y="619112"/>
                  </a:lnTo>
                  <a:lnTo>
                    <a:pt x="256730" y="622922"/>
                  </a:lnTo>
                  <a:lnTo>
                    <a:pt x="266661" y="622922"/>
                  </a:lnTo>
                  <a:lnTo>
                    <a:pt x="276491" y="624192"/>
                  </a:lnTo>
                  <a:lnTo>
                    <a:pt x="285953" y="626732"/>
                  </a:lnTo>
                  <a:lnTo>
                    <a:pt x="294754" y="631812"/>
                  </a:lnTo>
                  <a:lnTo>
                    <a:pt x="295021" y="634352"/>
                  </a:lnTo>
                  <a:lnTo>
                    <a:pt x="269697" y="634352"/>
                  </a:lnTo>
                  <a:lnTo>
                    <a:pt x="265239" y="635622"/>
                  </a:lnTo>
                  <a:lnTo>
                    <a:pt x="285483" y="635622"/>
                  </a:lnTo>
                  <a:lnTo>
                    <a:pt x="292188" y="636892"/>
                  </a:lnTo>
                  <a:lnTo>
                    <a:pt x="285254" y="639432"/>
                  </a:lnTo>
                  <a:lnTo>
                    <a:pt x="265912" y="639432"/>
                  </a:lnTo>
                  <a:lnTo>
                    <a:pt x="253593" y="637400"/>
                  </a:lnTo>
                  <a:lnTo>
                    <a:pt x="253593" y="640702"/>
                  </a:lnTo>
                  <a:lnTo>
                    <a:pt x="251015" y="644512"/>
                  </a:lnTo>
                  <a:lnTo>
                    <a:pt x="248488" y="644512"/>
                  </a:lnTo>
                  <a:lnTo>
                    <a:pt x="248818" y="641972"/>
                  </a:lnTo>
                  <a:lnTo>
                    <a:pt x="249732" y="638162"/>
                  </a:lnTo>
                  <a:lnTo>
                    <a:pt x="252514" y="638162"/>
                  </a:lnTo>
                  <a:lnTo>
                    <a:pt x="253593" y="640702"/>
                  </a:lnTo>
                  <a:lnTo>
                    <a:pt x="253593" y="637400"/>
                  </a:lnTo>
                  <a:lnTo>
                    <a:pt x="250596" y="636892"/>
                  </a:lnTo>
                  <a:lnTo>
                    <a:pt x="252044" y="633082"/>
                  </a:lnTo>
                  <a:lnTo>
                    <a:pt x="255803" y="633082"/>
                  </a:lnTo>
                  <a:lnTo>
                    <a:pt x="252361" y="629272"/>
                  </a:lnTo>
                  <a:lnTo>
                    <a:pt x="257086" y="630542"/>
                  </a:lnTo>
                  <a:lnTo>
                    <a:pt x="256654" y="629272"/>
                  </a:lnTo>
                  <a:lnTo>
                    <a:pt x="256235" y="628002"/>
                  </a:lnTo>
                  <a:lnTo>
                    <a:pt x="252120" y="625462"/>
                  </a:lnTo>
                  <a:lnTo>
                    <a:pt x="251269" y="620382"/>
                  </a:lnTo>
                  <a:lnTo>
                    <a:pt x="250545" y="619963"/>
                  </a:lnTo>
                  <a:lnTo>
                    <a:pt x="250545" y="630542"/>
                  </a:lnTo>
                  <a:lnTo>
                    <a:pt x="249313" y="633082"/>
                  </a:lnTo>
                  <a:lnTo>
                    <a:pt x="247738" y="636892"/>
                  </a:lnTo>
                  <a:lnTo>
                    <a:pt x="244284" y="636892"/>
                  </a:lnTo>
                  <a:lnTo>
                    <a:pt x="240880" y="635622"/>
                  </a:lnTo>
                  <a:lnTo>
                    <a:pt x="237693" y="634352"/>
                  </a:lnTo>
                  <a:lnTo>
                    <a:pt x="238379" y="628002"/>
                  </a:lnTo>
                  <a:lnTo>
                    <a:pt x="242100" y="628002"/>
                  </a:lnTo>
                  <a:lnTo>
                    <a:pt x="243979" y="626732"/>
                  </a:lnTo>
                  <a:lnTo>
                    <a:pt x="239141" y="626732"/>
                  </a:lnTo>
                  <a:lnTo>
                    <a:pt x="239217" y="622922"/>
                  </a:lnTo>
                  <a:lnTo>
                    <a:pt x="240969" y="622922"/>
                  </a:lnTo>
                  <a:lnTo>
                    <a:pt x="240893" y="621652"/>
                  </a:lnTo>
                  <a:lnTo>
                    <a:pt x="240614" y="620382"/>
                  </a:lnTo>
                  <a:lnTo>
                    <a:pt x="247307" y="620382"/>
                  </a:lnTo>
                  <a:lnTo>
                    <a:pt x="249986" y="626732"/>
                  </a:lnTo>
                  <a:lnTo>
                    <a:pt x="250545" y="630542"/>
                  </a:lnTo>
                  <a:lnTo>
                    <a:pt x="250545" y="619963"/>
                  </a:lnTo>
                  <a:lnTo>
                    <a:pt x="246938" y="617842"/>
                  </a:lnTo>
                  <a:lnTo>
                    <a:pt x="244005" y="617842"/>
                  </a:lnTo>
                  <a:lnTo>
                    <a:pt x="238328" y="620382"/>
                  </a:lnTo>
                  <a:lnTo>
                    <a:pt x="238201" y="621652"/>
                  </a:lnTo>
                  <a:lnTo>
                    <a:pt x="238086" y="622922"/>
                  </a:lnTo>
                  <a:lnTo>
                    <a:pt x="237972" y="624192"/>
                  </a:lnTo>
                  <a:lnTo>
                    <a:pt x="237858" y="625462"/>
                  </a:lnTo>
                  <a:lnTo>
                    <a:pt x="236931" y="629272"/>
                  </a:lnTo>
                  <a:lnTo>
                    <a:pt x="236270" y="634352"/>
                  </a:lnTo>
                  <a:lnTo>
                    <a:pt x="239903" y="636892"/>
                  </a:lnTo>
                  <a:lnTo>
                    <a:pt x="244106" y="638162"/>
                  </a:lnTo>
                  <a:lnTo>
                    <a:pt x="248577" y="638162"/>
                  </a:lnTo>
                  <a:lnTo>
                    <a:pt x="248475" y="639432"/>
                  </a:lnTo>
                  <a:lnTo>
                    <a:pt x="248373" y="640702"/>
                  </a:lnTo>
                  <a:lnTo>
                    <a:pt x="248272" y="641972"/>
                  </a:lnTo>
                  <a:lnTo>
                    <a:pt x="248170" y="643242"/>
                  </a:lnTo>
                  <a:lnTo>
                    <a:pt x="248018" y="644512"/>
                  </a:lnTo>
                  <a:lnTo>
                    <a:pt x="246075" y="644512"/>
                  </a:lnTo>
                  <a:lnTo>
                    <a:pt x="246024" y="647052"/>
                  </a:lnTo>
                  <a:lnTo>
                    <a:pt x="245922" y="651497"/>
                  </a:lnTo>
                  <a:lnTo>
                    <a:pt x="250698" y="647052"/>
                  </a:lnTo>
                  <a:lnTo>
                    <a:pt x="252018" y="645782"/>
                  </a:lnTo>
                  <a:lnTo>
                    <a:pt x="255981" y="641972"/>
                  </a:lnTo>
                  <a:lnTo>
                    <a:pt x="264629" y="640702"/>
                  </a:lnTo>
                  <a:lnTo>
                    <a:pt x="290690" y="640702"/>
                  </a:lnTo>
                  <a:lnTo>
                    <a:pt x="286727" y="645782"/>
                  </a:lnTo>
                  <a:lnTo>
                    <a:pt x="288810" y="651916"/>
                  </a:lnTo>
                  <a:lnTo>
                    <a:pt x="288925" y="652310"/>
                  </a:lnTo>
                  <a:lnTo>
                    <a:pt x="289941" y="657212"/>
                  </a:lnTo>
                  <a:lnTo>
                    <a:pt x="269252" y="661022"/>
                  </a:lnTo>
                  <a:lnTo>
                    <a:pt x="248831" y="666102"/>
                  </a:lnTo>
                  <a:lnTo>
                    <a:pt x="228841" y="672452"/>
                  </a:lnTo>
                  <a:lnTo>
                    <a:pt x="209486" y="680072"/>
                  </a:lnTo>
                  <a:lnTo>
                    <a:pt x="201485" y="683882"/>
                  </a:lnTo>
                  <a:lnTo>
                    <a:pt x="193662" y="688962"/>
                  </a:lnTo>
                  <a:lnTo>
                    <a:pt x="185966" y="692772"/>
                  </a:lnTo>
                  <a:lnTo>
                    <a:pt x="178358" y="697852"/>
                  </a:lnTo>
                  <a:lnTo>
                    <a:pt x="177761" y="697001"/>
                  </a:lnTo>
                  <a:lnTo>
                    <a:pt x="177761" y="697852"/>
                  </a:lnTo>
                  <a:lnTo>
                    <a:pt x="175260" y="700392"/>
                  </a:lnTo>
                  <a:lnTo>
                    <a:pt x="173939" y="701662"/>
                  </a:lnTo>
                  <a:lnTo>
                    <a:pt x="172453" y="700392"/>
                  </a:lnTo>
                  <a:lnTo>
                    <a:pt x="170700" y="699122"/>
                  </a:lnTo>
                  <a:lnTo>
                    <a:pt x="168732" y="699122"/>
                  </a:lnTo>
                  <a:lnTo>
                    <a:pt x="173659" y="701662"/>
                  </a:lnTo>
                  <a:lnTo>
                    <a:pt x="171043" y="704202"/>
                  </a:lnTo>
                  <a:lnTo>
                    <a:pt x="168656" y="706742"/>
                  </a:lnTo>
                  <a:lnTo>
                    <a:pt x="166598" y="709282"/>
                  </a:lnTo>
                  <a:lnTo>
                    <a:pt x="164693" y="704672"/>
                  </a:lnTo>
                  <a:lnTo>
                    <a:pt x="164693" y="709282"/>
                  </a:lnTo>
                  <a:lnTo>
                    <a:pt x="161480" y="713092"/>
                  </a:lnTo>
                  <a:lnTo>
                    <a:pt x="157035" y="716902"/>
                  </a:lnTo>
                  <a:lnTo>
                    <a:pt x="154178" y="720712"/>
                  </a:lnTo>
                  <a:lnTo>
                    <a:pt x="152260" y="716902"/>
                  </a:lnTo>
                  <a:lnTo>
                    <a:pt x="151218" y="715454"/>
                  </a:lnTo>
                  <a:lnTo>
                    <a:pt x="151218" y="718172"/>
                  </a:lnTo>
                  <a:lnTo>
                    <a:pt x="151117" y="720712"/>
                  </a:lnTo>
                  <a:lnTo>
                    <a:pt x="123825" y="738492"/>
                  </a:lnTo>
                  <a:lnTo>
                    <a:pt x="128536" y="730872"/>
                  </a:lnTo>
                  <a:lnTo>
                    <a:pt x="133985" y="724522"/>
                  </a:lnTo>
                  <a:lnTo>
                    <a:pt x="139776" y="716902"/>
                  </a:lnTo>
                  <a:lnTo>
                    <a:pt x="145503" y="710552"/>
                  </a:lnTo>
                  <a:lnTo>
                    <a:pt x="147891" y="714362"/>
                  </a:lnTo>
                  <a:lnTo>
                    <a:pt x="151218" y="718172"/>
                  </a:lnTo>
                  <a:lnTo>
                    <a:pt x="151218" y="715454"/>
                  </a:lnTo>
                  <a:lnTo>
                    <a:pt x="149529" y="713092"/>
                  </a:lnTo>
                  <a:lnTo>
                    <a:pt x="147624" y="710552"/>
                  </a:lnTo>
                  <a:lnTo>
                    <a:pt x="146685" y="709282"/>
                  </a:lnTo>
                  <a:lnTo>
                    <a:pt x="149987" y="705472"/>
                  </a:lnTo>
                  <a:lnTo>
                    <a:pt x="153149" y="702932"/>
                  </a:lnTo>
                  <a:lnTo>
                    <a:pt x="156222" y="699122"/>
                  </a:lnTo>
                  <a:lnTo>
                    <a:pt x="158800" y="700392"/>
                  </a:lnTo>
                  <a:lnTo>
                    <a:pt x="161150" y="702932"/>
                  </a:lnTo>
                  <a:lnTo>
                    <a:pt x="158686" y="705472"/>
                  </a:lnTo>
                  <a:lnTo>
                    <a:pt x="164147" y="705472"/>
                  </a:lnTo>
                  <a:lnTo>
                    <a:pt x="164693" y="709282"/>
                  </a:lnTo>
                  <a:lnTo>
                    <a:pt x="164693" y="704672"/>
                  </a:lnTo>
                  <a:lnTo>
                    <a:pt x="164503" y="704202"/>
                  </a:lnTo>
                  <a:lnTo>
                    <a:pt x="161607" y="701662"/>
                  </a:lnTo>
                  <a:lnTo>
                    <a:pt x="159080" y="699122"/>
                  </a:lnTo>
                  <a:lnTo>
                    <a:pt x="157810" y="697852"/>
                  </a:lnTo>
                  <a:lnTo>
                    <a:pt x="159613" y="695312"/>
                  </a:lnTo>
                  <a:lnTo>
                    <a:pt x="162725" y="692772"/>
                  </a:lnTo>
                  <a:lnTo>
                    <a:pt x="165366" y="690232"/>
                  </a:lnTo>
                  <a:lnTo>
                    <a:pt x="170014" y="691502"/>
                  </a:lnTo>
                  <a:lnTo>
                    <a:pt x="173278" y="695312"/>
                  </a:lnTo>
                  <a:lnTo>
                    <a:pt x="177761" y="697852"/>
                  </a:lnTo>
                  <a:lnTo>
                    <a:pt x="177761" y="697001"/>
                  </a:lnTo>
                  <a:lnTo>
                    <a:pt x="176593" y="695312"/>
                  </a:lnTo>
                  <a:lnTo>
                    <a:pt x="175895" y="694042"/>
                  </a:lnTo>
                  <a:lnTo>
                    <a:pt x="176060" y="692772"/>
                  </a:lnTo>
                  <a:lnTo>
                    <a:pt x="176237" y="691502"/>
                  </a:lnTo>
                  <a:lnTo>
                    <a:pt x="174701" y="692772"/>
                  </a:lnTo>
                  <a:lnTo>
                    <a:pt x="171094" y="691502"/>
                  </a:lnTo>
                  <a:lnTo>
                    <a:pt x="171958" y="690232"/>
                  </a:lnTo>
                  <a:lnTo>
                    <a:pt x="172821" y="688962"/>
                  </a:lnTo>
                  <a:lnTo>
                    <a:pt x="179603" y="681342"/>
                  </a:lnTo>
                  <a:lnTo>
                    <a:pt x="186626" y="673722"/>
                  </a:lnTo>
                  <a:lnTo>
                    <a:pt x="200926" y="657212"/>
                  </a:lnTo>
                  <a:lnTo>
                    <a:pt x="208534" y="659752"/>
                  </a:lnTo>
                  <a:lnTo>
                    <a:pt x="231902" y="659752"/>
                  </a:lnTo>
                  <a:lnTo>
                    <a:pt x="235521" y="658482"/>
                  </a:lnTo>
                  <a:lnTo>
                    <a:pt x="239153" y="657212"/>
                  </a:lnTo>
                  <a:lnTo>
                    <a:pt x="244348" y="652881"/>
                  </a:lnTo>
                  <a:lnTo>
                    <a:pt x="238010" y="655942"/>
                  </a:lnTo>
                  <a:lnTo>
                    <a:pt x="231940" y="658482"/>
                  </a:lnTo>
                  <a:lnTo>
                    <a:pt x="215188" y="658482"/>
                  </a:lnTo>
                  <a:lnTo>
                    <a:pt x="211112" y="657212"/>
                  </a:lnTo>
                  <a:lnTo>
                    <a:pt x="207035" y="655942"/>
                  </a:lnTo>
                  <a:lnTo>
                    <a:pt x="199351" y="653402"/>
                  </a:lnTo>
                  <a:lnTo>
                    <a:pt x="189572" y="647052"/>
                  </a:lnTo>
                  <a:lnTo>
                    <a:pt x="170497" y="634352"/>
                  </a:lnTo>
                  <a:lnTo>
                    <a:pt x="160451" y="628002"/>
                  </a:lnTo>
                  <a:lnTo>
                    <a:pt x="143332" y="620382"/>
                  </a:lnTo>
                  <a:lnTo>
                    <a:pt x="137452" y="617842"/>
                  </a:lnTo>
                  <a:lnTo>
                    <a:pt x="134518" y="616572"/>
                  </a:lnTo>
                  <a:lnTo>
                    <a:pt x="125399" y="615302"/>
                  </a:lnTo>
                  <a:lnTo>
                    <a:pt x="121907" y="616572"/>
                  </a:lnTo>
                  <a:lnTo>
                    <a:pt x="120675" y="619061"/>
                  </a:lnTo>
                  <a:lnTo>
                    <a:pt x="119557" y="611492"/>
                  </a:lnTo>
                  <a:lnTo>
                    <a:pt x="169722" y="628002"/>
                  </a:lnTo>
                  <a:lnTo>
                    <a:pt x="183769" y="638162"/>
                  </a:lnTo>
                  <a:lnTo>
                    <a:pt x="189471" y="641972"/>
                  </a:lnTo>
                  <a:lnTo>
                    <a:pt x="218770" y="655942"/>
                  </a:lnTo>
                  <a:lnTo>
                    <a:pt x="224269" y="655942"/>
                  </a:lnTo>
                  <a:lnTo>
                    <a:pt x="223507" y="654672"/>
                  </a:lnTo>
                  <a:lnTo>
                    <a:pt x="222110" y="652310"/>
                  </a:lnTo>
                  <a:lnTo>
                    <a:pt x="218427" y="654672"/>
                  </a:lnTo>
                  <a:lnTo>
                    <a:pt x="212166" y="652132"/>
                  </a:lnTo>
                  <a:lnTo>
                    <a:pt x="205168" y="650862"/>
                  </a:lnTo>
                  <a:lnTo>
                    <a:pt x="198920" y="647052"/>
                  </a:lnTo>
                  <a:lnTo>
                    <a:pt x="193255" y="641972"/>
                  </a:lnTo>
                  <a:lnTo>
                    <a:pt x="184645" y="635622"/>
                  </a:lnTo>
                  <a:lnTo>
                    <a:pt x="149225" y="614095"/>
                  </a:lnTo>
                  <a:lnTo>
                    <a:pt x="122466" y="606412"/>
                  </a:lnTo>
                  <a:lnTo>
                    <a:pt x="121043" y="602602"/>
                  </a:lnTo>
                  <a:lnTo>
                    <a:pt x="120573" y="601332"/>
                  </a:lnTo>
                  <a:lnTo>
                    <a:pt x="128587" y="598792"/>
                  </a:lnTo>
                  <a:lnTo>
                    <a:pt x="144449" y="593712"/>
                  </a:lnTo>
                  <a:lnTo>
                    <a:pt x="152247" y="589902"/>
                  </a:lnTo>
                  <a:lnTo>
                    <a:pt x="174193" y="582282"/>
                  </a:lnTo>
                  <a:lnTo>
                    <a:pt x="185331" y="579742"/>
                  </a:lnTo>
                  <a:lnTo>
                    <a:pt x="196545" y="575932"/>
                  </a:lnTo>
                  <a:lnTo>
                    <a:pt x="203365" y="588632"/>
                  </a:lnTo>
                  <a:lnTo>
                    <a:pt x="209156" y="592442"/>
                  </a:lnTo>
                  <a:lnTo>
                    <a:pt x="217779" y="596252"/>
                  </a:lnTo>
                  <a:lnTo>
                    <a:pt x="227279" y="597522"/>
                  </a:lnTo>
                  <a:lnTo>
                    <a:pt x="236842" y="597522"/>
                  </a:lnTo>
                  <a:lnTo>
                    <a:pt x="239788" y="596252"/>
                  </a:lnTo>
                  <a:lnTo>
                    <a:pt x="245681" y="593712"/>
                  </a:lnTo>
                  <a:lnTo>
                    <a:pt x="251231" y="587362"/>
                  </a:lnTo>
                  <a:lnTo>
                    <a:pt x="255168" y="581012"/>
                  </a:lnTo>
                  <a:lnTo>
                    <a:pt x="257835" y="573392"/>
                  </a:lnTo>
                  <a:lnTo>
                    <a:pt x="259321" y="567042"/>
                  </a:lnTo>
                  <a:lnTo>
                    <a:pt x="259626" y="565772"/>
                  </a:lnTo>
                  <a:lnTo>
                    <a:pt x="266573" y="567042"/>
                  </a:lnTo>
                  <a:lnTo>
                    <a:pt x="273507" y="567042"/>
                  </a:lnTo>
                  <a:lnTo>
                    <a:pt x="280454" y="565772"/>
                  </a:lnTo>
                  <a:lnTo>
                    <a:pt x="287375" y="565772"/>
                  </a:lnTo>
                  <a:lnTo>
                    <a:pt x="287401" y="567042"/>
                  </a:lnTo>
                  <a:lnTo>
                    <a:pt x="287502" y="573392"/>
                  </a:lnTo>
                  <a:lnTo>
                    <a:pt x="287616" y="582282"/>
                  </a:lnTo>
                  <a:lnTo>
                    <a:pt x="287731" y="588632"/>
                  </a:lnTo>
                  <a:lnTo>
                    <a:pt x="287845" y="592442"/>
                  </a:lnTo>
                  <a:lnTo>
                    <a:pt x="287972" y="596252"/>
                  </a:lnTo>
                  <a:lnTo>
                    <a:pt x="288074" y="597522"/>
                  </a:lnTo>
                  <a:lnTo>
                    <a:pt x="288188" y="598792"/>
                  </a:lnTo>
                  <a:lnTo>
                    <a:pt x="288302" y="600062"/>
                  </a:lnTo>
                  <a:lnTo>
                    <a:pt x="288417" y="601332"/>
                  </a:lnTo>
                  <a:lnTo>
                    <a:pt x="288518" y="602602"/>
                  </a:lnTo>
                  <a:lnTo>
                    <a:pt x="288632" y="603872"/>
                  </a:lnTo>
                  <a:lnTo>
                    <a:pt x="288747" y="605142"/>
                  </a:lnTo>
                  <a:lnTo>
                    <a:pt x="290944" y="605142"/>
                  </a:lnTo>
                  <a:lnTo>
                    <a:pt x="290131" y="598792"/>
                  </a:lnTo>
                  <a:lnTo>
                    <a:pt x="306997" y="594982"/>
                  </a:lnTo>
                  <a:lnTo>
                    <a:pt x="315455" y="592442"/>
                  </a:lnTo>
                  <a:lnTo>
                    <a:pt x="323913" y="589902"/>
                  </a:lnTo>
                  <a:lnTo>
                    <a:pt x="340956" y="586092"/>
                  </a:lnTo>
                  <a:lnTo>
                    <a:pt x="358203" y="584822"/>
                  </a:lnTo>
                  <a:lnTo>
                    <a:pt x="358190" y="583552"/>
                  </a:lnTo>
                  <a:lnTo>
                    <a:pt x="358178" y="582282"/>
                  </a:lnTo>
                  <a:lnTo>
                    <a:pt x="358140" y="578472"/>
                  </a:lnTo>
                  <a:lnTo>
                    <a:pt x="358101" y="574662"/>
                  </a:lnTo>
                  <a:lnTo>
                    <a:pt x="358076" y="572122"/>
                  </a:lnTo>
                  <a:lnTo>
                    <a:pt x="358076" y="560692"/>
                  </a:lnTo>
                  <a:lnTo>
                    <a:pt x="358089" y="559422"/>
                  </a:lnTo>
                  <a:lnTo>
                    <a:pt x="358165" y="553072"/>
                  </a:lnTo>
                  <a:lnTo>
                    <a:pt x="358089" y="527443"/>
                  </a:lnTo>
                  <a:lnTo>
                    <a:pt x="357974" y="525132"/>
                  </a:lnTo>
                  <a:lnTo>
                    <a:pt x="357847" y="522592"/>
                  </a:lnTo>
                  <a:lnTo>
                    <a:pt x="357784" y="521322"/>
                  </a:lnTo>
                  <a:lnTo>
                    <a:pt x="357670" y="518782"/>
                  </a:lnTo>
                  <a:lnTo>
                    <a:pt x="357543" y="516242"/>
                  </a:lnTo>
                  <a:lnTo>
                    <a:pt x="357479" y="514972"/>
                  </a:lnTo>
                  <a:lnTo>
                    <a:pt x="357365" y="512432"/>
                  </a:lnTo>
                  <a:lnTo>
                    <a:pt x="353212" y="513016"/>
                  </a:lnTo>
                  <a:lnTo>
                    <a:pt x="353212" y="582282"/>
                  </a:lnTo>
                  <a:lnTo>
                    <a:pt x="347891" y="581012"/>
                  </a:lnTo>
                  <a:lnTo>
                    <a:pt x="345249" y="582282"/>
                  </a:lnTo>
                  <a:lnTo>
                    <a:pt x="344982" y="581012"/>
                  </a:lnTo>
                  <a:lnTo>
                    <a:pt x="340868" y="583552"/>
                  </a:lnTo>
                  <a:lnTo>
                    <a:pt x="340029" y="582282"/>
                  </a:lnTo>
                  <a:lnTo>
                    <a:pt x="332574" y="584822"/>
                  </a:lnTo>
                  <a:lnTo>
                    <a:pt x="325043" y="586092"/>
                  </a:lnTo>
                  <a:lnTo>
                    <a:pt x="317487" y="588632"/>
                  </a:lnTo>
                  <a:lnTo>
                    <a:pt x="309943" y="589902"/>
                  </a:lnTo>
                  <a:lnTo>
                    <a:pt x="309829" y="583552"/>
                  </a:lnTo>
                  <a:lnTo>
                    <a:pt x="309702" y="577202"/>
                  </a:lnTo>
                  <a:lnTo>
                    <a:pt x="309575" y="572122"/>
                  </a:lnTo>
                  <a:lnTo>
                    <a:pt x="309448" y="567042"/>
                  </a:lnTo>
                  <a:lnTo>
                    <a:pt x="309346" y="561962"/>
                  </a:lnTo>
                  <a:lnTo>
                    <a:pt x="309308" y="536562"/>
                  </a:lnTo>
                  <a:lnTo>
                    <a:pt x="311264" y="534022"/>
                  </a:lnTo>
                  <a:lnTo>
                    <a:pt x="313664" y="541299"/>
                  </a:lnTo>
                  <a:lnTo>
                    <a:pt x="313575" y="540372"/>
                  </a:lnTo>
                  <a:lnTo>
                    <a:pt x="313461" y="539102"/>
                  </a:lnTo>
                  <a:lnTo>
                    <a:pt x="313347" y="537832"/>
                  </a:lnTo>
                  <a:lnTo>
                    <a:pt x="313232" y="536562"/>
                  </a:lnTo>
                  <a:lnTo>
                    <a:pt x="313105" y="535292"/>
                  </a:lnTo>
                  <a:lnTo>
                    <a:pt x="312991" y="534022"/>
                  </a:lnTo>
                  <a:lnTo>
                    <a:pt x="323024" y="534022"/>
                  </a:lnTo>
                  <a:lnTo>
                    <a:pt x="322287" y="540372"/>
                  </a:lnTo>
                  <a:lnTo>
                    <a:pt x="322275" y="542912"/>
                  </a:lnTo>
                  <a:lnTo>
                    <a:pt x="322821" y="547992"/>
                  </a:lnTo>
                  <a:lnTo>
                    <a:pt x="322783" y="551802"/>
                  </a:lnTo>
                  <a:lnTo>
                    <a:pt x="322694" y="553072"/>
                  </a:lnTo>
                  <a:lnTo>
                    <a:pt x="322605" y="554342"/>
                  </a:lnTo>
                  <a:lnTo>
                    <a:pt x="322516" y="555612"/>
                  </a:lnTo>
                  <a:lnTo>
                    <a:pt x="322427" y="556882"/>
                  </a:lnTo>
                  <a:lnTo>
                    <a:pt x="319468" y="558152"/>
                  </a:lnTo>
                  <a:lnTo>
                    <a:pt x="313563" y="558152"/>
                  </a:lnTo>
                  <a:lnTo>
                    <a:pt x="313651" y="556882"/>
                  </a:lnTo>
                  <a:lnTo>
                    <a:pt x="313728" y="541883"/>
                  </a:lnTo>
                  <a:lnTo>
                    <a:pt x="311962" y="549262"/>
                  </a:lnTo>
                  <a:lnTo>
                    <a:pt x="312089" y="550532"/>
                  </a:lnTo>
                  <a:lnTo>
                    <a:pt x="312216" y="551802"/>
                  </a:lnTo>
                  <a:lnTo>
                    <a:pt x="312331" y="553072"/>
                  </a:lnTo>
                  <a:lnTo>
                    <a:pt x="312458" y="554342"/>
                  </a:lnTo>
                  <a:lnTo>
                    <a:pt x="312585" y="555612"/>
                  </a:lnTo>
                  <a:lnTo>
                    <a:pt x="312699" y="556882"/>
                  </a:lnTo>
                  <a:lnTo>
                    <a:pt x="312826" y="558152"/>
                  </a:lnTo>
                  <a:lnTo>
                    <a:pt x="310781" y="559422"/>
                  </a:lnTo>
                  <a:lnTo>
                    <a:pt x="312724" y="560692"/>
                  </a:lnTo>
                  <a:lnTo>
                    <a:pt x="312801" y="561962"/>
                  </a:lnTo>
                  <a:lnTo>
                    <a:pt x="312915" y="586092"/>
                  </a:lnTo>
                  <a:lnTo>
                    <a:pt x="316230" y="586092"/>
                  </a:lnTo>
                  <a:lnTo>
                    <a:pt x="314490" y="582282"/>
                  </a:lnTo>
                  <a:lnTo>
                    <a:pt x="314756" y="579742"/>
                  </a:lnTo>
                  <a:lnTo>
                    <a:pt x="314439" y="577202"/>
                  </a:lnTo>
                  <a:lnTo>
                    <a:pt x="316001" y="574662"/>
                  </a:lnTo>
                  <a:lnTo>
                    <a:pt x="316928" y="572122"/>
                  </a:lnTo>
                  <a:lnTo>
                    <a:pt x="314223" y="572122"/>
                  </a:lnTo>
                  <a:lnTo>
                    <a:pt x="314325" y="567042"/>
                  </a:lnTo>
                  <a:lnTo>
                    <a:pt x="314388" y="565772"/>
                  </a:lnTo>
                  <a:lnTo>
                    <a:pt x="314452" y="564502"/>
                  </a:lnTo>
                  <a:lnTo>
                    <a:pt x="314566" y="563232"/>
                  </a:lnTo>
                  <a:lnTo>
                    <a:pt x="314680" y="561962"/>
                  </a:lnTo>
                  <a:lnTo>
                    <a:pt x="314794" y="560692"/>
                  </a:lnTo>
                  <a:lnTo>
                    <a:pt x="317411" y="560692"/>
                  </a:lnTo>
                  <a:lnTo>
                    <a:pt x="322694" y="559422"/>
                  </a:lnTo>
                  <a:lnTo>
                    <a:pt x="322694" y="577202"/>
                  </a:lnTo>
                  <a:lnTo>
                    <a:pt x="322821" y="581012"/>
                  </a:lnTo>
                  <a:lnTo>
                    <a:pt x="322948" y="584822"/>
                  </a:lnTo>
                  <a:lnTo>
                    <a:pt x="327533" y="584822"/>
                  </a:lnTo>
                  <a:lnTo>
                    <a:pt x="326504" y="581012"/>
                  </a:lnTo>
                  <a:lnTo>
                    <a:pt x="323583" y="575932"/>
                  </a:lnTo>
                  <a:lnTo>
                    <a:pt x="327279" y="573392"/>
                  </a:lnTo>
                  <a:lnTo>
                    <a:pt x="331901" y="573392"/>
                  </a:lnTo>
                  <a:lnTo>
                    <a:pt x="332003" y="572122"/>
                  </a:lnTo>
                  <a:lnTo>
                    <a:pt x="327342" y="570852"/>
                  </a:lnTo>
                  <a:lnTo>
                    <a:pt x="323938" y="570852"/>
                  </a:lnTo>
                  <a:lnTo>
                    <a:pt x="324053" y="565772"/>
                  </a:lnTo>
                  <a:lnTo>
                    <a:pt x="324142" y="564502"/>
                  </a:lnTo>
                  <a:lnTo>
                    <a:pt x="324243" y="563232"/>
                  </a:lnTo>
                  <a:lnTo>
                    <a:pt x="324370" y="560692"/>
                  </a:lnTo>
                  <a:lnTo>
                    <a:pt x="324434" y="559422"/>
                  </a:lnTo>
                  <a:lnTo>
                    <a:pt x="327939" y="559422"/>
                  </a:lnTo>
                  <a:lnTo>
                    <a:pt x="331431" y="558152"/>
                  </a:lnTo>
                  <a:lnTo>
                    <a:pt x="334924" y="558152"/>
                  </a:lnTo>
                  <a:lnTo>
                    <a:pt x="334899" y="559422"/>
                  </a:lnTo>
                  <a:lnTo>
                    <a:pt x="334772" y="561962"/>
                  </a:lnTo>
                  <a:lnTo>
                    <a:pt x="337210" y="563232"/>
                  </a:lnTo>
                  <a:lnTo>
                    <a:pt x="338620" y="556882"/>
                  </a:lnTo>
                  <a:lnTo>
                    <a:pt x="338899" y="555612"/>
                  </a:lnTo>
                  <a:lnTo>
                    <a:pt x="337185" y="555612"/>
                  </a:lnTo>
                  <a:lnTo>
                    <a:pt x="337058" y="554342"/>
                  </a:lnTo>
                  <a:lnTo>
                    <a:pt x="336994" y="541642"/>
                  </a:lnTo>
                  <a:lnTo>
                    <a:pt x="336892" y="537832"/>
                  </a:lnTo>
                  <a:lnTo>
                    <a:pt x="336778" y="536562"/>
                  </a:lnTo>
                  <a:lnTo>
                    <a:pt x="336677" y="535292"/>
                  </a:lnTo>
                  <a:lnTo>
                    <a:pt x="336575" y="534022"/>
                  </a:lnTo>
                  <a:lnTo>
                    <a:pt x="338112" y="534022"/>
                  </a:lnTo>
                  <a:lnTo>
                    <a:pt x="335305" y="531495"/>
                  </a:lnTo>
                  <a:lnTo>
                    <a:pt x="335305" y="534022"/>
                  </a:lnTo>
                  <a:lnTo>
                    <a:pt x="334733" y="539102"/>
                  </a:lnTo>
                  <a:lnTo>
                    <a:pt x="334810" y="542912"/>
                  </a:lnTo>
                  <a:lnTo>
                    <a:pt x="334911" y="544182"/>
                  </a:lnTo>
                  <a:lnTo>
                    <a:pt x="334962" y="554342"/>
                  </a:lnTo>
                  <a:lnTo>
                    <a:pt x="334467" y="555612"/>
                  </a:lnTo>
                  <a:lnTo>
                    <a:pt x="330428" y="555612"/>
                  </a:lnTo>
                  <a:lnTo>
                    <a:pt x="325704" y="556882"/>
                  </a:lnTo>
                  <a:lnTo>
                    <a:pt x="324256" y="556882"/>
                  </a:lnTo>
                  <a:lnTo>
                    <a:pt x="324142" y="553072"/>
                  </a:lnTo>
                  <a:lnTo>
                    <a:pt x="324015" y="546722"/>
                  </a:lnTo>
                  <a:lnTo>
                    <a:pt x="323989" y="534022"/>
                  </a:lnTo>
                  <a:lnTo>
                    <a:pt x="335305" y="534022"/>
                  </a:lnTo>
                  <a:lnTo>
                    <a:pt x="335305" y="531495"/>
                  </a:lnTo>
                  <a:lnTo>
                    <a:pt x="337566" y="527672"/>
                  </a:lnTo>
                  <a:lnTo>
                    <a:pt x="339242" y="526402"/>
                  </a:lnTo>
                  <a:lnTo>
                    <a:pt x="338455" y="523862"/>
                  </a:lnTo>
                  <a:lnTo>
                    <a:pt x="337756" y="522592"/>
                  </a:lnTo>
                  <a:lnTo>
                    <a:pt x="337121" y="521322"/>
                  </a:lnTo>
                  <a:lnTo>
                    <a:pt x="345833" y="521322"/>
                  </a:lnTo>
                  <a:lnTo>
                    <a:pt x="349999" y="522592"/>
                  </a:lnTo>
                  <a:lnTo>
                    <a:pt x="349897" y="523862"/>
                  </a:lnTo>
                  <a:lnTo>
                    <a:pt x="349808" y="525132"/>
                  </a:lnTo>
                  <a:lnTo>
                    <a:pt x="349719" y="526402"/>
                  </a:lnTo>
                  <a:lnTo>
                    <a:pt x="349618" y="527672"/>
                  </a:lnTo>
                  <a:lnTo>
                    <a:pt x="350850" y="535292"/>
                  </a:lnTo>
                  <a:lnTo>
                    <a:pt x="350786" y="536562"/>
                  </a:lnTo>
                  <a:lnTo>
                    <a:pt x="350710" y="537832"/>
                  </a:lnTo>
                  <a:lnTo>
                    <a:pt x="350647" y="539102"/>
                  </a:lnTo>
                  <a:lnTo>
                    <a:pt x="350520" y="541299"/>
                  </a:lnTo>
                  <a:lnTo>
                    <a:pt x="350431" y="542912"/>
                  </a:lnTo>
                  <a:lnTo>
                    <a:pt x="350354" y="544182"/>
                  </a:lnTo>
                  <a:lnTo>
                    <a:pt x="350240" y="545452"/>
                  </a:lnTo>
                  <a:lnTo>
                    <a:pt x="350113" y="546722"/>
                  </a:lnTo>
                  <a:lnTo>
                    <a:pt x="349986" y="547992"/>
                  </a:lnTo>
                  <a:lnTo>
                    <a:pt x="349872" y="549262"/>
                  </a:lnTo>
                  <a:lnTo>
                    <a:pt x="349745" y="550532"/>
                  </a:lnTo>
                  <a:lnTo>
                    <a:pt x="349618" y="551802"/>
                  </a:lnTo>
                  <a:lnTo>
                    <a:pt x="349504" y="553072"/>
                  </a:lnTo>
                  <a:lnTo>
                    <a:pt x="346951" y="550532"/>
                  </a:lnTo>
                  <a:lnTo>
                    <a:pt x="346900" y="551802"/>
                  </a:lnTo>
                  <a:lnTo>
                    <a:pt x="348195" y="554342"/>
                  </a:lnTo>
                  <a:lnTo>
                    <a:pt x="349719" y="556882"/>
                  </a:lnTo>
                  <a:lnTo>
                    <a:pt x="351561" y="558152"/>
                  </a:lnTo>
                  <a:lnTo>
                    <a:pt x="350354" y="559422"/>
                  </a:lnTo>
                  <a:lnTo>
                    <a:pt x="346748" y="559422"/>
                  </a:lnTo>
                  <a:lnTo>
                    <a:pt x="345097" y="558152"/>
                  </a:lnTo>
                  <a:lnTo>
                    <a:pt x="344398" y="561962"/>
                  </a:lnTo>
                  <a:lnTo>
                    <a:pt x="343992" y="564502"/>
                  </a:lnTo>
                  <a:lnTo>
                    <a:pt x="344982" y="568312"/>
                  </a:lnTo>
                  <a:lnTo>
                    <a:pt x="346036" y="565772"/>
                  </a:lnTo>
                  <a:lnTo>
                    <a:pt x="347306" y="560692"/>
                  </a:lnTo>
                  <a:lnTo>
                    <a:pt x="351294" y="560692"/>
                  </a:lnTo>
                  <a:lnTo>
                    <a:pt x="350659" y="563232"/>
                  </a:lnTo>
                  <a:lnTo>
                    <a:pt x="350558" y="565772"/>
                  </a:lnTo>
                  <a:lnTo>
                    <a:pt x="351713" y="568312"/>
                  </a:lnTo>
                  <a:lnTo>
                    <a:pt x="344982" y="568312"/>
                  </a:lnTo>
                  <a:lnTo>
                    <a:pt x="344055" y="568312"/>
                  </a:lnTo>
                  <a:lnTo>
                    <a:pt x="342938" y="572122"/>
                  </a:lnTo>
                  <a:lnTo>
                    <a:pt x="343750" y="575932"/>
                  </a:lnTo>
                  <a:lnTo>
                    <a:pt x="344779" y="579742"/>
                  </a:lnTo>
                  <a:lnTo>
                    <a:pt x="347091" y="578472"/>
                  </a:lnTo>
                  <a:lnTo>
                    <a:pt x="353161" y="578472"/>
                  </a:lnTo>
                  <a:lnTo>
                    <a:pt x="353212" y="582282"/>
                  </a:lnTo>
                  <a:lnTo>
                    <a:pt x="353212" y="513016"/>
                  </a:lnTo>
                  <a:lnTo>
                    <a:pt x="353098" y="573392"/>
                  </a:lnTo>
                  <a:lnTo>
                    <a:pt x="352221" y="574662"/>
                  </a:lnTo>
                  <a:lnTo>
                    <a:pt x="350634" y="574662"/>
                  </a:lnTo>
                  <a:lnTo>
                    <a:pt x="348272" y="573392"/>
                  </a:lnTo>
                  <a:lnTo>
                    <a:pt x="349110" y="572122"/>
                  </a:lnTo>
                  <a:lnTo>
                    <a:pt x="350723" y="572122"/>
                  </a:lnTo>
                  <a:lnTo>
                    <a:pt x="353098" y="573392"/>
                  </a:lnTo>
                  <a:lnTo>
                    <a:pt x="353098" y="513029"/>
                  </a:lnTo>
                  <a:lnTo>
                    <a:pt x="333082" y="515810"/>
                  </a:lnTo>
                  <a:lnTo>
                    <a:pt x="333082" y="522592"/>
                  </a:lnTo>
                  <a:lnTo>
                    <a:pt x="331558" y="525132"/>
                  </a:lnTo>
                  <a:lnTo>
                    <a:pt x="328333" y="528942"/>
                  </a:lnTo>
                  <a:lnTo>
                    <a:pt x="330644" y="531482"/>
                  </a:lnTo>
                  <a:lnTo>
                    <a:pt x="327342" y="530212"/>
                  </a:lnTo>
                  <a:lnTo>
                    <a:pt x="324764" y="528942"/>
                  </a:lnTo>
                  <a:lnTo>
                    <a:pt x="323697" y="526402"/>
                  </a:lnTo>
                  <a:lnTo>
                    <a:pt x="323164" y="525132"/>
                  </a:lnTo>
                  <a:lnTo>
                    <a:pt x="326339" y="523862"/>
                  </a:lnTo>
                  <a:lnTo>
                    <a:pt x="329717" y="523862"/>
                  </a:lnTo>
                  <a:lnTo>
                    <a:pt x="333082" y="522592"/>
                  </a:lnTo>
                  <a:lnTo>
                    <a:pt x="333082" y="515810"/>
                  </a:lnTo>
                  <a:lnTo>
                    <a:pt x="329907" y="516242"/>
                  </a:lnTo>
                  <a:lnTo>
                    <a:pt x="322376" y="518375"/>
                  </a:lnTo>
                  <a:lnTo>
                    <a:pt x="322376" y="531482"/>
                  </a:lnTo>
                  <a:lnTo>
                    <a:pt x="319735" y="530212"/>
                  </a:lnTo>
                  <a:lnTo>
                    <a:pt x="318795" y="530212"/>
                  </a:lnTo>
                  <a:lnTo>
                    <a:pt x="314452" y="530212"/>
                  </a:lnTo>
                  <a:lnTo>
                    <a:pt x="314515" y="528942"/>
                  </a:lnTo>
                  <a:lnTo>
                    <a:pt x="315582" y="528942"/>
                  </a:lnTo>
                  <a:lnTo>
                    <a:pt x="318795" y="530212"/>
                  </a:lnTo>
                  <a:lnTo>
                    <a:pt x="319189" y="528942"/>
                  </a:lnTo>
                  <a:lnTo>
                    <a:pt x="319976" y="526402"/>
                  </a:lnTo>
                  <a:lnTo>
                    <a:pt x="319659" y="527443"/>
                  </a:lnTo>
                  <a:lnTo>
                    <a:pt x="320522" y="530212"/>
                  </a:lnTo>
                  <a:lnTo>
                    <a:pt x="322376" y="531482"/>
                  </a:lnTo>
                  <a:lnTo>
                    <a:pt x="322376" y="518375"/>
                  </a:lnTo>
                  <a:lnTo>
                    <a:pt x="320890" y="518782"/>
                  </a:lnTo>
                  <a:lnTo>
                    <a:pt x="315531" y="520052"/>
                  </a:lnTo>
                  <a:lnTo>
                    <a:pt x="309473" y="521322"/>
                  </a:lnTo>
                  <a:lnTo>
                    <a:pt x="305866" y="526402"/>
                  </a:lnTo>
                  <a:lnTo>
                    <a:pt x="304088" y="532752"/>
                  </a:lnTo>
                  <a:lnTo>
                    <a:pt x="304203" y="534022"/>
                  </a:lnTo>
                  <a:lnTo>
                    <a:pt x="304304" y="535292"/>
                  </a:lnTo>
                  <a:lnTo>
                    <a:pt x="304419" y="536562"/>
                  </a:lnTo>
                  <a:lnTo>
                    <a:pt x="304533" y="537832"/>
                  </a:lnTo>
                  <a:lnTo>
                    <a:pt x="304634" y="539102"/>
                  </a:lnTo>
                  <a:lnTo>
                    <a:pt x="304698" y="541642"/>
                  </a:lnTo>
                  <a:lnTo>
                    <a:pt x="304812" y="546722"/>
                  </a:lnTo>
                  <a:lnTo>
                    <a:pt x="304927" y="550532"/>
                  </a:lnTo>
                  <a:lnTo>
                    <a:pt x="305041" y="554342"/>
                  </a:lnTo>
                  <a:lnTo>
                    <a:pt x="305130" y="558152"/>
                  </a:lnTo>
                  <a:lnTo>
                    <a:pt x="305257" y="565772"/>
                  </a:lnTo>
                  <a:lnTo>
                    <a:pt x="305358" y="570852"/>
                  </a:lnTo>
                  <a:lnTo>
                    <a:pt x="305473" y="574662"/>
                  </a:lnTo>
                  <a:lnTo>
                    <a:pt x="305574" y="578472"/>
                  </a:lnTo>
                  <a:lnTo>
                    <a:pt x="305689" y="581012"/>
                  </a:lnTo>
                  <a:lnTo>
                    <a:pt x="306146" y="588632"/>
                  </a:lnTo>
                  <a:lnTo>
                    <a:pt x="306235" y="589902"/>
                  </a:lnTo>
                  <a:lnTo>
                    <a:pt x="306311" y="591172"/>
                  </a:lnTo>
                  <a:lnTo>
                    <a:pt x="306387" y="592442"/>
                  </a:lnTo>
                  <a:lnTo>
                    <a:pt x="300748" y="592442"/>
                  </a:lnTo>
                  <a:lnTo>
                    <a:pt x="300215" y="583552"/>
                  </a:lnTo>
                  <a:lnTo>
                    <a:pt x="300101" y="579742"/>
                  </a:lnTo>
                  <a:lnTo>
                    <a:pt x="299986" y="563232"/>
                  </a:lnTo>
                  <a:lnTo>
                    <a:pt x="299885" y="558152"/>
                  </a:lnTo>
                  <a:lnTo>
                    <a:pt x="299834" y="555612"/>
                  </a:lnTo>
                  <a:lnTo>
                    <a:pt x="299834" y="592442"/>
                  </a:lnTo>
                  <a:lnTo>
                    <a:pt x="296621" y="594982"/>
                  </a:lnTo>
                  <a:lnTo>
                    <a:pt x="296519" y="592442"/>
                  </a:lnTo>
                  <a:lnTo>
                    <a:pt x="296430" y="589902"/>
                  </a:lnTo>
                  <a:lnTo>
                    <a:pt x="296379" y="588632"/>
                  </a:lnTo>
                  <a:lnTo>
                    <a:pt x="296291" y="587362"/>
                  </a:lnTo>
                  <a:lnTo>
                    <a:pt x="296214" y="586092"/>
                  </a:lnTo>
                  <a:lnTo>
                    <a:pt x="296125" y="584822"/>
                  </a:lnTo>
                  <a:lnTo>
                    <a:pt x="296049" y="583552"/>
                  </a:lnTo>
                  <a:lnTo>
                    <a:pt x="295960" y="582282"/>
                  </a:lnTo>
                  <a:lnTo>
                    <a:pt x="295884" y="581012"/>
                  </a:lnTo>
                  <a:lnTo>
                    <a:pt x="295770" y="579742"/>
                  </a:lnTo>
                  <a:lnTo>
                    <a:pt x="295643" y="578472"/>
                  </a:lnTo>
                  <a:lnTo>
                    <a:pt x="295630" y="578332"/>
                  </a:lnTo>
                  <a:lnTo>
                    <a:pt x="295630" y="586092"/>
                  </a:lnTo>
                  <a:lnTo>
                    <a:pt x="294132" y="589902"/>
                  </a:lnTo>
                  <a:lnTo>
                    <a:pt x="294640" y="592442"/>
                  </a:lnTo>
                  <a:lnTo>
                    <a:pt x="290233" y="594982"/>
                  </a:lnTo>
                  <a:lnTo>
                    <a:pt x="290118" y="592442"/>
                  </a:lnTo>
                  <a:lnTo>
                    <a:pt x="289991" y="589902"/>
                  </a:lnTo>
                  <a:lnTo>
                    <a:pt x="289864" y="587362"/>
                  </a:lnTo>
                  <a:lnTo>
                    <a:pt x="289737" y="572122"/>
                  </a:lnTo>
                  <a:lnTo>
                    <a:pt x="289623" y="565772"/>
                  </a:lnTo>
                  <a:lnTo>
                    <a:pt x="293103" y="565772"/>
                  </a:lnTo>
                  <a:lnTo>
                    <a:pt x="292976" y="568312"/>
                  </a:lnTo>
                  <a:lnTo>
                    <a:pt x="292912" y="584822"/>
                  </a:lnTo>
                  <a:lnTo>
                    <a:pt x="295630" y="586092"/>
                  </a:lnTo>
                  <a:lnTo>
                    <a:pt x="295630" y="578332"/>
                  </a:lnTo>
                  <a:lnTo>
                    <a:pt x="295529" y="577202"/>
                  </a:lnTo>
                  <a:lnTo>
                    <a:pt x="295414" y="575932"/>
                  </a:lnTo>
                  <a:lnTo>
                    <a:pt x="295300" y="574662"/>
                  </a:lnTo>
                  <a:lnTo>
                    <a:pt x="295211" y="573392"/>
                  </a:lnTo>
                  <a:lnTo>
                    <a:pt x="295122" y="572122"/>
                  </a:lnTo>
                  <a:lnTo>
                    <a:pt x="295033" y="570852"/>
                  </a:lnTo>
                  <a:lnTo>
                    <a:pt x="294932" y="569582"/>
                  </a:lnTo>
                  <a:lnTo>
                    <a:pt x="294843" y="568312"/>
                  </a:lnTo>
                  <a:lnTo>
                    <a:pt x="294754" y="567042"/>
                  </a:lnTo>
                  <a:lnTo>
                    <a:pt x="295198" y="565772"/>
                  </a:lnTo>
                  <a:lnTo>
                    <a:pt x="295630" y="564502"/>
                  </a:lnTo>
                  <a:lnTo>
                    <a:pt x="296062" y="563232"/>
                  </a:lnTo>
                  <a:lnTo>
                    <a:pt x="294005" y="563232"/>
                  </a:lnTo>
                  <a:lnTo>
                    <a:pt x="295973" y="555612"/>
                  </a:lnTo>
                  <a:lnTo>
                    <a:pt x="293992" y="547992"/>
                  </a:lnTo>
                  <a:lnTo>
                    <a:pt x="294093" y="545452"/>
                  </a:lnTo>
                  <a:lnTo>
                    <a:pt x="294195" y="542912"/>
                  </a:lnTo>
                  <a:lnTo>
                    <a:pt x="294246" y="541642"/>
                  </a:lnTo>
                  <a:lnTo>
                    <a:pt x="297256" y="540372"/>
                  </a:lnTo>
                  <a:lnTo>
                    <a:pt x="297307" y="541883"/>
                  </a:lnTo>
                  <a:lnTo>
                    <a:pt x="297434" y="545452"/>
                  </a:lnTo>
                  <a:lnTo>
                    <a:pt x="297522" y="547992"/>
                  </a:lnTo>
                  <a:lnTo>
                    <a:pt x="297611" y="550532"/>
                  </a:lnTo>
                  <a:lnTo>
                    <a:pt x="297700" y="554342"/>
                  </a:lnTo>
                  <a:lnTo>
                    <a:pt x="297827" y="559422"/>
                  </a:lnTo>
                  <a:lnTo>
                    <a:pt x="297929" y="564502"/>
                  </a:lnTo>
                  <a:lnTo>
                    <a:pt x="298056" y="570852"/>
                  </a:lnTo>
                  <a:lnTo>
                    <a:pt x="298069" y="587362"/>
                  </a:lnTo>
                  <a:lnTo>
                    <a:pt x="299834" y="592442"/>
                  </a:lnTo>
                  <a:lnTo>
                    <a:pt x="299834" y="555612"/>
                  </a:lnTo>
                  <a:lnTo>
                    <a:pt x="299783" y="553072"/>
                  </a:lnTo>
                  <a:lnTo>
                    <a:pt x="299669" y="550532"/>
                  </a:lnTo>
                  <a:lnTo>
                    <a:pt x="299567" y="547992"/>
                  </a:lnTo>
                  <a:lnTo>
                    <a:pt x="299466" y="545452"/>
                  </a:lnTo>
                  <a:lnTo>
                    <a:pt x="299339" y="542912"/>
                  </a:lnTo>
                  <a:lnTo>
                    <a:pt x="299224" y="540372"/>
                  </a:lnTo>
                  <a:lnTo>
                    <a:pt x="299237" y="532752"/>
                  </a:lnTo>
                  <a:lnTo>
                    <a:pt x="299770" y="527672"/>
                  </a:lnTo>
                  <a:lnTo>
                    <a:pt x="299783" y="527443"/>
                  </a:lnTo>
                  <a:lnTo>
                    <a:pt x="299897" y="526402"/>
                  </a:lnTo>
                  <a:lnTo>
                    <a:pt x="297815" y="526402"/>
                  </a:lnTo>
                  <a:lnTo>
                    <a:pt x="296659" y="528942"/>
                  </a:lnTo>
                  <a:lnTo>
                    <a:pt x="296443" y="530212"/>
                  </a:lnTo>
                  <a:lnTo>
                    <a:pt x="293966" y="530212"/>
                  </a:lnTo>
                  <a:lnTo>
                    <a:pt x="297637" y="534022"/>
                  </a:lnTo>
                  <a:lnTo>
                    <a:pt x="292874" y="534022"/>
                  </a:lnTo>
                  <a:lnTo>
                    <a:pt x="292950" y="556882"/>
                  </a:lnTo>
                  <a:lnTo>
                    <a:pt x="293065" y="560692"/>
                  </a:lnTo>
                  <a:lnTo>
                    <a:pt x="293179" y="564502"/>
                  </a:lnTo>
                  <a:lnTo>
                    <a:pt x="289610" y="563232"/>
                  </a:lnTo>
                  <a:lnTo>
                    <a:pt x="289648" y="560692"/>
                  </a:lnTo>
                  <a:lnTo>
                    <a:pt x="289661" y="559422"/>
                  </a:lnTo>
                  <a:lnTo>
                    <a:pt x="289788" y="554342"/>
                  </a:lnTo>
                  <a:lnTo>
                    <a:pt x="289877" y="551802"/>
                  </a:lnTo>
                  <a:lnTo>
                    <a:pt x="289966" y="549262"/>
                  </a:lnTo>
                  <a:lnTo>
                    <a:pt x="290042" y="546722"/>
                  </a:lnTo>
                  <a:lnTo>
                    <a:pt x="290131" y="544182"/>
                  </a:lnTo>
                  <a:lnTo>
                    <a:pt x="290245" y="540372"/>
                  </a:lnTo>
                  <a:lnTo>
                    <a:pt x="290347" y="536562"/>
                  </a:lnTo>
                  <a:lnTo>
                    <a:pt x="290449" y="532752"/>
                  </a:lnTo>
                  <a:lnTo>
                    <a:pt x="290550" y="528942"/>
                  </a:lnTo>
                  <a:lnTo>
                    <a:pt x="295097" y="523862"/>
                  </a:lnTo>
                  <a:lnTo>
                    <a:pt x="300202" y="522592"/>
                  </a:lnTo>
                  <a:lnTo>
                    <a:pt x="319684" y="514972"/>
                  </a:lnTo>
                  <a:lnTo>
                    <a:pt x="334810" y="511162"/>
                  </a:lnTo>
                  <a:lnTo>
                    <a:pt x="339852" y="509892"/>
                  </a:lnTo>
                  <a:lnTo>
                    <a:pt x="380784" y="502272"/>
                  </a:lnTo>
                  <a:lnTo>
                    <a:pt x="397408" y="501002"/>
                  </a:lnTo>
                  <a:lnTo>
                    <a:pt x="414108" y="498462"/>
                  </a:lnTo>
                  <a:lnTo>
                    <a:pt x="447611" y="498462"/>
                  </a:lnTo>
                  <a:lnTo>
                    <a:pt x="447687" y="480682"/>
                  </a:lnTo>
                  <a:lnTo>
                    <a:pt x="447751" y="479412"/>
                  </a:lnTo>
                  <a:lnTo>
                    <a:pt x="447827" y="478142"/>
                  </a:lnTo>
                  <a:lnTo>
                    <a:pt x="447890" y="476872"/>
                  </a:lnTo>
                  <a:lnTo>
                    <a:pt x="447967" y="475602"/>
                  </a:lnTo>
                  <a:lnTo>
                    <a:pt x="448043" y="474332"/>
                  </a:lnTo>
                  <a:lnTo>
                    <a:pt x="449999" y="473062"/>
                  </a:lnTo>
                  <a:lnTo>
                    <a:pt x="458266" y="462902"/>
                  </a:lnTo>
                  <a:lnTo>
                    <a:pt x="458152" y="457822"/>
                  </a:lnTo>
                  <a:lnTo>
                    <a:pt x="458025" y="455282"/>
                  </a:lnTo>
                  <a:lnTo>
                    <a:pt x="458025" y="401942"/>
                  </a:lnTo>
                  <a:lnTo>
                    <a:pt x="458381" y="398132"/>
                  </a:lnTo>
                  <a:lnTo>
                    <a:pt x="458101" y="396862"/>
                  </a:lnTo>
                  <a:lnTo>
                    <a:pt x="456984" y="391782"/>
                  </a:lnTo>
                  <a:lnTo>
                    <a:pt x="461975" y="390512"/>
                  </a:lnTo>
                  <a:lnTo>
                    <a:pt x="461975" y="480682"/>
                  </a:lnTo>
                  <a:lnTo>
                    <a:pt x="460933" y="481952"/>
                  </a:lnTo>
                  <a:lnTo>
                    <a:pt x="459905" y="484492"/>
                  </a:lnTo>
                  <a:lnTo>
                    <a:pt x="459892" y="522592"/>
                  </a:lnTo>
                  <a:lnTo>
                    <a:pt x="459765" y="527443"/>
                  </a:lnTo>
                  <a:lnTo>
                    <a:pt x="459663" y="531482"/>
                  </a:lnTo>
                  <a:lnTo>
                    <a:pt x="460768" y="531482"/>
                  </a:lnTo>
                  <a:lnTo>
                    <a:pt x="460870" y="523862"/>
                  </a:lnTo>
                  <a:lnTo>
                    <a:pt x="460997" y="497192"/>
                  </a:lnTo>
                  <a:lnTo>
                    <a:pt x="461035" y="483222"/>
                  </a:lnTo>
                  <a:lnTo>
                    <a:pt x="466471" y="481952"/>
                  </a:lnTo>
                  <a:lnTo>
                    <a:pt x="464362" y="485762"/>
                  </a:lnTo>
                  <a:lnTo>
                    <a:pt x="463765" y="489572"/>
                  </a:lnTo>
                  <a:lnTo>
                    <a:pt x="463664" y="490842"/>
                  </a:lnTo>
                  <a:lnTo>
                    <a:pt x="463562" y="492112"/>
                  </a:lnTo>
                  <a:lnTo>
                    <a:pt x="463473" y="493382"/>
                  </a:lnTo>
                  <a:lnTo>
                    <a:pt x="464667" y="489572"/>
                  </a:lnTo>
                  <a:lnTo>
                    <a:pt x="465632" y="485762"/>
                  </a:lnTo>
                  <a:lnTo>
                    <a:pt x="467309" y="481952"/>
                  </a:lnTo>
                  <a:lnTo>
                    <a:pt x="470128" y="481952"/>
                  </a:lnTo>
                  <a:lnTo>
                    <a:pt x="472059" y="484492"/>
                  </a:lnTo>
                  <a:lnTo>
                    <a:pt x="473646" y="485762"/>
                  </a:lnTo>
                  <a:lnTo>
                    <a:pt x="475983" y="487032"/>
                  </a:lnTo>
                  <a:lnTo>
                    <a:pt x="474700" y="484492"/>
                  </a:lnTo>
                  <a:lnTo>
                    <a:pt x="473379" y="483222"/>
                  </a:lnTo>
                  <a:lnTo>
                    <a:pt x="472744" y="481952"/>
                  </a:lnTo>
                  <a:lnTo>
                    <a:pt x="472097" y="480682"/>
                  </a:lnTo>
                  <a:lnTo>
                    <a:pt x="470039" y="480682"/>
                  </a:lnTo>
                  <a:lnTo>
                    <a:pt x="465963" y="479412"/>
                  </a:lnTo>
                  <a:lnTo>
                    <a:pt x="464578" y="479412"/>
                  </a:lnTo>
                  <a:lnTo>
                    <a:pt x="464604" y="390512"/>
                  </a:lnTo>
                  <a:lnTo>
                    <a:pt x="465023" y="386702"/>
                  </a:lnTo>
                  <a:lnTo>
                    <a:pt x="464413" y="380352"/>
                  </a:lnTo>
                  <a:lnTo>
                    <a:pt x="468249" y="376542"/>
                  </a:lnTo>
                  <a:lnTo>
                    <a:pt x="467499" y="376542"/>
                  </a:lnTo>
                  <a:lnTo>
                    <a:pt x="465963" y="375272"/>
                  </a:lnTo>
                  <a:lnTo>
                    <a:pt x="461797" y="382892"/>
                  </a:lnTo>
                  <a:lnTo>
                    <a:pt x="451929" y="385432"/>
                  </a:lnTo>
                  <a:lnTo>
                    <a:pt x="447687" y="393052"/>
                  </a:lnTo>
                  <a:lnTo>
                    <a:pt x="449313" y="409562"/>
                  </a:lnTo>
                  <a:lnTo>
                    <a:pt x="449440" y="410832"/>
                  </a:lnTo>
                  <a:lnTo>
                    <a:pt x="449478" y="414642"/>
                  </a:lnTo>
                  <a:lnTo>
                    <a:pt x="449592" y="451472"/>
                  </a:lnTo>
                  <a:lnTo>
                    <a:pt x="449719" y="455282"/>
                  </a:lnTo>
                  <a:lnTo>
                    <a:pt x="449834" y="459092"/>
                  </a:lnTo>
                  <a:lnTo>
                    <a:pt x="449961" y="462902"/>
                  </a:lnTo>
                  <a:lnTo>
                    <a:pt x="450075" y="466712"/>
                  </a:lnTo>
                  <a:lnTo>
                    <a:pt x="450176" y="465442"/>
                  </a:lnTo>
                  <a:lnTo>
                    <a:pt x="450278" y="464172"/>
                  </a:lnTo>
                  <a:lnTo>
                    <a:pt x="450380" y="462902"/>
                  </a:lnTo>
                  <a:lnTo>
                    <a:pt x="450469" y="461632"/>
                  </a:lnTo>
                  <a:lnTo>
                    <a:pt x="450570" y="460362"/>
                  </a:lnTo>
                  <a:lnTo>
                    <a:pt x="450672" y="459092"/>
                  </a:lnTo>
                  <a:lnTo>
                    <a:pt x="450735" y="413372"/>
                  </a:lnTo>
                  <a:lnTo>
                    <a:pt x="450316" y="405752"/>
                  </a:lnTo>
                  <a:lnTo>
                    <a:pt x="449211" y="398132"/>
                  </a:lnTo>
                  <a:lnTo>
                    <a:pt x="455358" y="396862"/>
                  </a:lnTo>
                  <a:lnTo>
                    <a:pt x="455396" y="398132"/>
                  </a:lnTo>
                  <a:lnTo>
                    <a:pt x="455523" y="401942"/>
                  </a:lnTo>
                  <a:lnTo>
                    <a:pt x="455637" y="405752"/>
                  </a:lnTo>
                  <a:lnTo>
                    <a:pt x="455688" y="457822"/>
                  </a:lnTo>
                  <a:lnTo>
                    <a:pt x="455790" y="459092"/>
                  </a:lnTo>
                  <a:lnTo>
                    <a:pt x="455904" y="460362"/>
                  </a:lnTo>
                  <a:lnTo>
                    <a:pt x="456006" y="461632"/>
                  </a:lnTo>
                  <a:lnTo>
                    <a:pt x="456120" y="462902"/>
                  </a:lnTo>
                  <a:lnTo>
                    <a:pt x="453593" y="466712"/>
                  </a:lnTo>
                  <a:lnTo>
                    <a:pt x="451446" y="469252"/>
                  </a:lnTo>
                  <a:lnTo>
                    <a:pt x="448932" y="467982"/>
                  </a:lnTo>
                  <a:lnTo>
                    <a:pt x="446570" y="467982"/>
                  </a:lnTo>
                  <a:lnTo>
                    <a:pt x="446455" y="460362"/>
                  </a:lnTo>
                  <a:lnTo>
                    <a:pt x="446354" y="454012"/>
                  </a:lnTo>
                  <a:lnTo>
                    <a:pt x="446239" y="447662"/>
                  </a:lnTo>
                  <a:lnTo>
                    <a:pt x="446125" y="442582"/>
                  </a:lnTo>
                  <a:lnTo>
                    <a:pt x="446011" y="437502"/>
                  </a:lnTo>
                  <a:lnTo>
                    <a:pt x="445935" y="433692"/>
                  </a:lnTo>
                  <a:lnTo>
                    <a:pt x="445858" y="428612"/>
                  </a:lnTo>
                  <a:lnTo>
                    <a:pt x="445731" y="420992"/>
                  </a:lnTo>
                  <a:lnTo>
                    <a:pt x="445643" y="398132"/>
                  </a:lnTo>
                  <a:lnTo>
                    <a:pt x="443966" y="405752"/>
                  </a:lnTo>
                  <a:lnTo>
                    <a:pt x="444119" y="409562"/>
                  </a:lnTo>
                  <a:lnTo>
                    <a:pt x="444169" y="410832"/>
                  </a:lnTo>
                  <a:lnTo>
                    <a:pt x="444271" y="413372"/>
                  </a:lnTo>
                  <a:lnTo>
                    <a:pt x="442404" y="420992"/>
                  </a:lnTo>
                  <a:lnTo>
                    <a:pt x="442506" y="447662"/>
                  </a:lnTo>
                  <a:lnTo>
                    <a:pt x="442595" y="452742"/>
                  </a:lnTo>
                  <a:lnTo>
                    <a:pt x="429564" y="452742"/>
                  </a:lnTo>
                  <a:lnTo>
                    <a:pt x="424624" y="454012"/>
                  </a:lnTo>
                  <a:lnTo>
                    <a:pt x="430542" y="455282"/>
                  </a:lnTo>
                  <a:lnTo>
                    <a:pt x="436676" y="454012"/>
                  </a:lnTo>
                  <a:lnTo>
                    <a:pt x="442683" y="454012"/>
                  </a:lnTo>
                  <a:lnTo>
                    <a:pt x="442747" y="457822"/>
                  </a:lnTo>
                  <a:lnTo>
                    <a:pt x="443369" y="461632"/>
                  </a:lnTo>
                  <a:lnTo>
                    <a:pt x="443484" y="462343"/>
                  </a:lnTo>
                  <a:lnTo>
                    <a:pt x="443572" y="462902"/>
                  </a:lnTo>
                  <a:lnTo>
                    <a:pt x="442887" y="466712"/>
                  </a:lnTo>
                  <a:lnTo>
                    <a:pt x="442480" y="466839"/>
                  </a:lnTo>
                  <a:lnTo>
                    <a:pt x="442480" y="475602"/>
                  </a:lnTo>
                  <a:lnTo>
                    <a:pt x="441312" y="481952"/>
                  </a:lnTo>
                  <a:lnTo>
                    <a:pt x="442379" y="489572"/>
                  </a:lnTo>
                  <a:lnTo>
                    <a:pt x="441375" y="495922"/>
                  </a:lnTo>
                  <a:lnTo>
                    <a:pt x="438912" y="497192"/>
                  </a:lnTo>
                  <a:lnTo>
                    <a:pt x="433628" y="495922"/>
                  </a:lnTo>
                  <a:lnTo>
                    <a:pt x="435317" y="490842"/>
                  </a:lnTo>
                  <a:lnTo>
                    <a:pt x="434911" y="487032"/>
                  </a:lnTo>
                  <a:lnTo>
                    <a:pt x="434022" y="489572"/>
                  </a:lnTo>
                  <a:lnTo>
                    <a:pt x="432968" y="493382"/>
                  </a:lnTo>
                  <a:lnTo>
                    <a:pt x="431025" y="495922"/>
                  </a:lnTo>
                  <a:lnTo>
                    <a:pt x="423900" y="495922"/>
                  </a:lnTo>
                  <a:lnTo>
                    <a:pt x="423875" y="489572"/>
                  </a:lnTo>
                  <a:lnTo>
                    <a:pt x="422173" y="483222"/>
                  </a:lnTo>
                  <a:lnTo>
                    <a:pt x="424548" y="478142"/>
                  </a:lnTo>
                  <a:lnTo>
                    <a:pt x="424497" y="476872"/>
                  </a:lnTo>
                  <a:lnTo>
                    <a:pt x="430491" y="476872"/>
                  </a:lnTo>
                  <a:lnTo>
                    <a:pt x="436460" y="475602"/>
                  </a:lnTo>
                  <a:lnTo>
                    <a:pt x="442480" y="475602"/>
                  </a:lnTo>
                  <a:lnTo>
                    <a:pt x="442480" y="466839"/>
                  </a:lnTo>
                  <a:lnTo>
                    <a:pt x="438594" y="467982"/>
                  </a:lnTo>
                  <a:lnTo>
                    <a:pt x="439445" y="466712"/>
                  </a:lnTo>
                  <a:lnTo>
                    <a:pt x="440296" y="465442"/>
                  </a:lnTo>
                  <a:lnTo>
                    <a:pt x="441159" y="464172"/>
                  </a:lnTo>
                  <a:lnTo>
                    <a:pt x="442010" y="462902"/>
                  </a:lnTo>
                  <a:lnTo>
                    <a:pt x="438340" y="464172"/>
                  </a:lnTo>
                  <a:lnTo>
                    <a:pt x="436587" y="461632"/>
                  </a:lnTo>
                  <a:lnTo>
                    <a:pt x="436702" y="462902"/>
                  </a:lnTo>
                  <a:lnTo>
                    <a:pt x="437083" y="465442"/>
                  </a:lnTo>
                  <a:lnTo>
                    <a:pt x="431888" y="465442"/>
                  </a:lnTo>
                  <a:lnTo>
                    <a:pt x="431774" y="462343"/>
                  </a:lnTo>
                  <a:lnTo>
                    <a:pt x="431685" y="460362"/>
                  </a:lnTo>
                  <a:lnTo>
                    <a:pt x="431482" y="461632"/>
                  </a:lnTo>
                  <a:lnTo>
                    <a:pt x="431368" y="462343"/>
                  </a:lnTo>
                  <a:lnTo>
                    <a:pt x="431279" y="462902"/>
                  </a:lnTo>
                  <a:lnTo>
                    <a:pt x="430403" y="466712"/>
                  </a:lnTo>
                  <a:lnTo>
                    <a:pt x="428574" y="464172"/>
                  </a:lnTo>
                  <a:lnTo>
                    <a:pt x="428688" y="461632"/>
                  </a:lnTo>
                  <a:lnTo>
                    <a:pt x="428269" y="457822"/>
                  </a:lnTo>
                  <a:lnTo>
                    <a:pt x="427431" y="457822"/>
                  </a:lnTo>
                  <a:lnTo>
                    <a:pt x="427494" y="459092"/>
                  </a:lnTo>
                  <a:lnTo>
                    <a:pt x="427570" y="460362"/>
                  </a:lnTo>
                  <a:lnTo>
                    <a:pt x="427647" y="461632"/>
                  </a:lnTo>
                  <a:lnTo>
                    <a:pt x="427761" y="463677"/>
                  </a:lnTo>
                  <a:lnTo>
                    <a:pt x="427863" y="465442"/>
                  </a:lnTo>
                  <a:lnTo>
                    <a:pt x="427939" y="466712"/>
                  </a:lnTo>
                  <a:lnTo>
                    <a:pt x="422135" y="466712"/>
                  </a:lnTo>
                  <a:lnTo>
                    <a:pt x="421360" y="466394"/>
                  </a:lnTo>
                  <a:lnTo>
                    <a:pt x="421360" y="495922"/>
                  </a:lnTo>
                  <a:lnTo>
                    <a:pt x="417969" y="495922"/>
                  </a:lnTo>
                  <a:lnTo>
                    <a:pt x="415937" y="493382"/>
                  </a:lnTo>
                  <a:lnTo>
                    <a:pt x="416394" y="495922"/>
                  </a:lnTo>
                  <a:lnTo>
                    <a:pt x="406933" y="497192"/>
                  </a:lnTo>
                  <a:lnTo>
                    <a:pt x="397471" y="497192"/>
                  </a:lnTo>
                  <a:lnTo>
                    <a:pt x="388035" y="498462"/>
                  </a:lnTo>
                  <a:lnTo>
                    <a:pt x="378637" y="501002"/>
                  </a:lnTo>
                  <a:lnTo>
                    <a:pt x="378752" y="484492"/>
                  </a:lnTo>
                  <a:lnTo>
                    <a:pt x="378853" y="476872"/>
                  </a:lnTo>
                  <a:lnTo>
                    <a:pt x="378879" y="475602"/>
                  </a:lnTo>
                  <a:lnTo>
                    <a:pt x="397662" y="471792"/>
                  </a:lnTo>
                  <a:lnTo>
                    <a:pt x="404939" y="471792"/>
                  </a:lnTo>
                  <a:lnTo>
                    <a:pt x="419620" y="470522"/>
                  </a:lnTo>
                  <a:lnTo>
                    <a:pt x="419658" y="471792"/>
                  </a:lnTo>
                  <a:lnTo>
                    <a:pt x="419747" y="474332"/>
                  </a:lnTo>
                  <a:lnTo>
                    <a:pt x="419836" y="476872"/>
                  </a:lnTo>
                  <a:lnTo>
                    <a:pt x="419963" y="478142"/>
                  </a:lnTo>
                  <a:lnTo>
                    <a:pt x="420077" y="479412"/>
                  </a:lnTo>
                  <a:lnTo>
                    <a:pt x="420204" y="480682"/>
                  </a:lnTo>
                  <a:lnTo>
                    <a:pt x="420331" y="481952"/>
                  </a:lnTo>
                  <a:lnTo>
                    <a:pt x="420446" y="483222"/>
                  </a:lnTo>
                  <a:lnTo>
                    <a:pt x="420573" y="484492"/>
                  </a:lnTo>
                  <a:lnTo>
                    <a:pt x="420700" y="485762"/>
                  </a:lnTo>
                  <a:lnTo>
                    <a:pt x="420827" y="487032"/>
                  </a:lnTo>
                  <a:lnTo>
                    <a:pt x="420941" y="488302"/>
                  </a:lnTo>
                  <a:lnTo>
                    <a:pt x="421068" y="489572"/>
                  </a:lnTo>
                  <a:lnTo>
                    <a:pt x="421132" y="490842"/>
                  </a:lnTo>
                  <a:lnTo>
                    <a:pt x="421246" y="493382"/>
                  </a:lnTo>
                  <a:lnTo>
                    <a:pt x="421360" y="495922"/>
                  </a:lnTo>
                  <a:lnTo>
                    <a:pt x="421360" y="466394"/>
                  </a:lnTo>
                  <a:lnTo>
                    <a:pt x="416052" y="464172"/>
                  </a:lnTo>
                  <a:lnTo>
                    <a:pt x="406349" y="464172"/>
                  </a:lnTo>
                  <a:lnTo>
                    <a:pt x="396760" y="466712"/>
                  </a:lnTo>
                  <a:lnTo>
                    <a:pt x="378510" y="469125"/>
                  </a:lnTo>
                  <a:lnTo>
                    <a:pt x="378510" y="501002"/>
                  </a:lnTo>
                  <a:lnTo>
                    <a:pt x="349961" y="506082"/>
                  </a:lnTo>
                  <a:lnTo>
                    <a:pt x="324599" y="511162"/>
                  </a:lnTo>
                  <a:lnTo>
                    <a:pt x="325475" y="504812"/>
                  </a:lnTo>
                  <a:lnTo>
                    <a:pt x="323126" y="495922"/>
                  </a:lnTo>
                  <a:lnTo>
                    <a:pt x="329399" y="492112"/>
                  </a:lnTo>
                  <a:lnTo>
                    <a:pt x="335229" y="488302"/>
                  </a:lnTo>
                  <a:lnTo>
                    <a:pt x="341261" y="485762"/>
                  </a:lnTo>
                  <a:lnTo>
                    <a:pt x="347459" y="483222"/>
                  </a:lnTo>
                  <a:lnTo>
                    <a:pt x="353809" y="481952"/>
                  </a:lnTo>
                  <a:lnTo>
                    <a:pt x="355015" y="489572"/>
                  </a:lnTo>
                  <a:lnTo>
                    <a:pt x="353453" y="497192"/>
                  </a:lnTo>
                  <a:lnTo>
                    <a:pt x="350354" y="503542"/>
                  </a:lnTo>
                  <a:lnTo>
                    <a:pt x="351675" y="502272"/>
                  </a:lnTo>
                  <a:lnTo>
                    <a:pt x="353326" y="502272"/>
                  </a:lnTo>
                  <a:lnTo>
                    <a:pt x="353593" y="499732"/>
                  </a:lnTo>
                  <a:lnTo>
                    <a:pt x="355130" y="493382"/>
                  </a:lnTo>
                  <a:lnTo>
                    <a:pt x="356781" y="487032"/>
                  </a:lnTo>
                  <a:lnTo>
                    <a:pt x="354368" y="481952"/>
                  </a:lnTo>
                  <a:lnTo>
                    <a:pt x="369671" y="476872"/>
                  </a:lnTo>
                  <a:lnTo>
                    <a:pt x="377482" y="475602"/>
                  </a:lnTo>
                  <a:lnTo>
                    <a:pt x="377444" y="476872"/>
                  </a:lnTo>
                  <a:lnTo>
                    <a:pt x="377329" y="480682"/>
                  </a:lnTo>
                  <a:lnTo>
                    <a:pt x="377215" y="483222"/>
                  </a:lnTo>
                  <a:lnTo>
                    <a:pt x="377139" y="484492"/>
                  </a:lnTo>
                  <a:lnTo>
                    <a:pt x="377088" y="494652"/>
                  </a:lnTo>
                  <a:lnTo>
                    <a:pt x="378510" y="501002"/>
                  </a:lnTo>
                  <a:lnTo>
                    <a:pt x="378510" y="469125"/>
                  </a:lnTo>
                  <a:lnTo>
                    <a:pt x="377532" y="469252"/>
                  </a:lnTo>
                  <a:lnTo>
                    <a:pt x="374256" y="465442"/>
                  </a:lnTo>
                  <a:lnTo>
                    <a:pt x="372833" y="460362"/>
                  </a:lnTo>
                  <a:lnTo>
                    <a:pt x="370954" y="456552"/>
                  </a:lnTo>
                  <a:lnTo>
                    <a:pt x="373913" y="455282"/>
                  </a:lnTo>
                  <a:lnTo>
                    <a:pt x="370408" y="455282"/>
                  </a:lnTo>
                  <a:lnTo>
                    <a:pt x="370471" y="456552"/>
                  </a:lnTo>
                  <a:lnTo>
                    <a:pt x="370547" y="457822"/>
                  </a:lnTo>
                  <a:lnTo>
                    <a:pt x="370154" y="457822"/>
                  </a:lnTo>
                  <a:lnTo>
                    <a:pt x="370598" y="461632"/>
                  </a:lnTo>
                  <a:lnTo>
                    <a:pt x="370687" y="462343"/>
                  </a:lnTo>
                  <a:lnTo>
                    <a:pt x="370751" y="462902"/>
                  </a:lnTo>
                  <a:lnTo>
                    <a:pt x="373011" y="466712"/>
                  </a:lnTo>
                  <a:lnTo>
                    <a:pt x="375437" y="470522"/>
                  </a:lnTo>
                  <a:lnTo>
                    <a:pt x="368198" y="471792"/>
                  </a:lnTo>
                  <a:lnTo>
                    <a:pt x="353949" y="476872"/>
                  </a:lnTo>
                  <a:lnTo>
                    <a:pt x="351447" y="470522"/>
                  </a:lnTo>
                  <a:lnTo>
                    <a:pt x="349059" y="464172"/>
                  </a:lnTo>
                  <a:lnTo>
                    <a:pt x="347840" y="457822"/>
                  </a:lnTo>
                  <a:lnTo>
                    <a:pt x="346176" y="461632"/>
                  </a:lnTo>
                  <a:lnTo>
                    <a:pt x="347014" y="466712"/>
                  </a:lnTo>
                  <a:lnTo>
                    <a:pt x="349516" y="473062"/>
                  </a:lnTo>
                  <a:lnTo>
                    <a:pt x="351193" y="478142"/>
                  </a:lnTo>
                  <a:lnTo>
                    <a:pt x="320268" y="494652"/>
                  </a:lnTo>
                  <a:lnTo>
                    <a:pt x="322453" y="504812"/>
                  </a:lnTo>
                  <a:lnTo>
                    <a:pt x="320903" y="512432"/>
                  </a:lnTo>
                  <a:lnTo>
                    <a:pt x="305219" y="517512"/>
                  </a:lnTo>
                  <a:lnTo>
                    <a:pt x="297815" y="521322"/>
                  </a:lnTo>
                  <a:lnTo>
                    <a:pt x="293065" y="522592"/>
                  </a:lnTo>
                  <a:lnTo>
                    <a:pt x="289521" y="527672"/>
                  </a:lnTo>
                  <a:lnTo>
                    <a:pt x="288632" y="532752"/>
                  </a:lnTo>
                  <a:lnTo>
                    <a:pt x="287934" y="539102"/>
                  </a:lnTo>
                  <a:lnTo>
                    <a:pt x="287858" y="540372"/>
                  </a:lnTo>
                  <a:lnTo>
                    <a:pt x="287794" y="541299"/>
                  </a:lnTo>
                  <a:lnTo>
                    <a:pt x="287680" y="542912"/>
                  </a:lnTo>
                  <a:lnTo>
                    <a:pt x="287591" y="544182"/>
                  </a:lnTo>
                  <a:lnTo>
                    <a:pt x="287502" y="545452"/>
                  </a:lnTo>
                  <a:lnTo>
                    <a:pt x="287401" y="547992"/>
                  </a:lnTo>
                  <a:lnTo>
                    <a:pt x="287362" y="548944"/>
                  </a:lnTo>
                  <a:lnTo>
                    <a:pt x="287362" y="564502"/>
                  </a:lnTo>
                  <a:lnTo>
                    <a:pt x="258343" y="564502"/>
                  </a:lnTo>
                  <a:lnTo>
                    <a:pt x="259295" y="561962"/>
                  </a:lnTo>
                  <a:lnTo>
                    <a:pt x="266141" y="561962"/>
                  </a:lnTo>
                  <a:lnTo>
                    <a:pt x="279882" y="560692"/>
                  </a:lnTo>
                  <a:lnTo>
                    <a:pt x="286740" y="560692"/>
                  </a:lnTo>
                  <a:lnTo>
                    <a:pt x="287362" y="564502"/>
                  </a:lnTo>
                  <a:lnTo>
                    <a:pt x="287362" y="548944"/>
                  </a:lnTo>
                  <a:lnTo>
                    <a:pt x="287299" y="550532"/>
                  </a:lnTo>
                  <a:lnTo>
                    <a:pt x="287210" y="553072"/>
                  </a:lnTo>
                  <a:lnTo>
                    <a:pt x="287108" y="558152"/>
                  </a:lnTo>
                  <a:lnTo>
                    <a:pt x="280162" y="558152"/>
                  </a:lnTo>
                  <a:lnTo>
                    <a:pt x="273202" y="559422"/>
                  </a:lnTo>
                  <a:lnTo>
                    <a:pt x="259346" y="559422"/>
                  </a:lnTo>
                  <a:lnTo>
                    <a:pt x="258114" y="553072"/>
                  </a:lnTo>
                  <a:lnTo>
                    <a:pt x="257822" y="552132"/>
                  </a:lnTo>
                  <a:lnTo>
                    <a:pt x="257822" y="567042"/>
                  </a:lnTo>
                  <a:lnTo>
                    <a:pt x="255993" y="573392"/>
                  </a:lnTo>
                  <a:lnTo>
                    <a:pt x="225336" y="596252"/>
                  </a:lnTo>
                  <a:lnTo>
                    <a:pt x="215252" y="593712"/>
                  </a:lnTo>
                  <a:lnTo>
                    <a:pt x="197700" y="568312"/>
                  </a:lnTo>
                  <a:lnTo>
                    <a:pt x="197446" y="566318"/>
                  </a:lnTo>
                  <a:lnTo>
                    <a:pt x="197446" y="568312"/>
                  </a:lnTo>
                  <a:lnTo>
                    <a:pt x="196545" y="573392"/>
                  </a:lnTo>
                  <a:lnTo>
                    <a:pt x="163880" y="583552"/>
                  </a:lnTo>
                  <a:lnTo>
                    <a:pt x="131851" y="596252"/>
                  </a:lnTo>
                  <a:lnTo>
                    <a:pt x="126123" y="598792"/>
                  </a:lnTo>
                  <a:lnTo>
                    <a:pt x="113906" y="598792"/>
                  </a:lnTo>
                  <a:lnTo>
                    <a:pt x="118910" y="594982"/>
                  </a:lnTo>
                  <a:lnTo>
                    <a:pt x="111683" y="593877"/>
                  </a:lnTo>
                  <a:lnTo>
                    <a:pt x="111683" y="605142"/>
                  </a:lnTo>
                  <a:lnTo>
                    <a:pt x="108699" y="612762"/>
                  </a:lnTo>
                  <a:lnTo>
                    <a:pt x="108140" y="614095"/>
                  </a:lnTo>
                  <a:lnTo>
                    <a:pt x="101498" y="621652"/>
                  </a:lnTo>
                  <a:lnTo>
                    <a:pt x="92735" y="625462"/>
                  </a:lnTo>
                  <a:lnTo>
                    <a:pt x="77622" y="625462"/>
                  </a:lnTo>
                  <a:lnTo>
                    <a:pt x="68453" y="619112"/>
                  </a:lnTo>
                  <a:lnTo>
                    <a:pt x="63842" y="616572"/>
                  </a:lnTo>
                  <a:lnTo>
                    <a:pt x="62763" y="611492"/>
                  </a:lnTo>
                  <a:lnTo>
                    <a:pt x="62039" y="606412"/>
                  </a:lnTo>
                  <a:lnTo>
                    <a:pt x="61925" y="602602"/>
                  </a:lnTo>
                  <a:lnTo>
                    <a:pt x="61810" y="598792"/>
                  </a:lnTo>
                  <a:lnTo>
                    <a:pt x="63525" y="591172"/>
                  </a:lnTo>
                  <a:lnTo>
                    <a:pt x="67132" y="584822"/>
                  </a:lnTo>
                  <a:lnTo>
                    <a:pt x="72555" y="579742"/>
                  </a:lnTo>
                  <a:lnTo>
                    <a:pt x="80492" y="574662"/>
                  </a:lnTo>
                  <a:lnTo>
                    <a:pt x="89357" y="574662"/>
                  </a:lnTo>
                  <a:lnTo>
                    <a:pt x="98018" y="575932"/>
                  </a:lnTo>
                  <a:lnTo>
                    <a:pt x="105359" y="581012"/>
                  </a:lnTo>
                  <a:lnTo>
                    <a:pt x="99021" y="578472"/>
                  </a:lnTo>
                  <a:lnTo>
                    <a:pt x="92456" y="577202"/>
                  </a:lnTo>
                  <a:lnTo>
                    <a:pt x="85839" y="577202"/>
                  </a:lnTo>
                  <a:lnTo>
                    <a:pt x="79387" y="579742"/>
                  </a:lnTo>
                  <a:lnTo>
                    <a:pt x="70827" y="586092"/>
                  </a:lnTo>
                  <a:lnTo>
                    <a:pt x="66243" y="594982"/>
                  </a:lnTo>
                  <a:lnTo>
                    <a:pt x="66217" y="596252"/>
                  </a:lnTo>
                  <a:lnTo>
                    <a:pt x="66116" y="601332"/>
                  </a:lnTo>
                  <a:lnTo>
                    <a:pt x="66001" y="606412"/>
                  </a:lnTo>
                  <a:lnTo>
                    <a:pt x="70485" y="615302"/>
                  </a:lnTo>
                  <a:lnTo>
                    <a:pt x="75336" y="621652"/>
                  </a:lnTo>
                  <a:lnTo>
                    <a:pt x="82905" y="622922"/>
                  </a:lnTo>
                  <a:lnTo>
                    <a:pt x="89966" y="621652"/>
                  </a:lnTo>
                  <a:lnTo>
                    <a:pt x="96596" y="620382"/>
                  </a:lnTo>
                  <a:lnTo>
                    <a:pt x="102489" y="616572"/>
                  </a:lnTo>
                  <a:lnTo>
                    <a:pt x="107543" y="611492"/>
                  </a:lnTo>
                  <a:lnTo>
                    <a:pt x="111683" y="605142"/>
                  </a:lnTo>
                  <a:lnTo>
                    <a:pt x="111683" y="593877"/>
                  </a:lnTo>
                  <a:lnTo>
                    <a:pt x="110642" y="593712"/>
                  </a:lnTo>
                  <a:lnTo>
                    <a:pt x="108927" y="603872"/>
                  </a:lnTo>
                  <a:lnTo>
                    <a:pt x="102285" y="606412"/>
                  </a:lnTo>
                  <a:lnTo>
                    <a:pt x="99733" y="608952"/>
                  </a:lnTo>
                  <a:lnTo>
                    <a:pt x="97116" y="610222"/>
                  </a:lnTo>
                  <a:lnTo>
                    <a:pt x="94310" y="611492"/>
                  </a:lnTo>
                  <a:lnTo>
                    <a:pt x="92316" y="610222"/>
                  </a:lnTo>
                  <a:lnTo>
                    <a:pt x="90398" y="610222"/>
                  </a:lnTo>
                  <a:lnTo>
                    <a:pt x="88468" y="608952"/>
                  </a:lnTo>
                  <a:lnTo>
                    <a:pt x="85344" y="603872"/>
                  </a:lnTo>
                  <a:lnTo>
                    <a:pt x="85267" y="602602"/>
                  </a:lnTo>
                  <a:lnTo>
                    <a:pt x="85178" y="601332"/>
                  </a:lnTo>
                  <a:lnTo>
                    <a:pt x="85102" y="600062"/>
                  </a:lnTo>
                  <a:lnTo>
                    <a:pt x="85026" y="598792"/>
                  </a:lnTo>
                  <a:lnTo>
                    <a:pt x="86588" y="593712"/>
                  </a:lnTo>
                  <a:lnTo>
                    <a:pt x="88938" y="587362"/>
                  </a:lnTo>
                  <a:lnTo>
                    <a:pt x="96227" y="588632"/>
                  </a:lnTo>
                  <a:lnTo>
                    <a:pt x="98882" y="593712"/>
                  </a:lnTo>
                  <a:lnTo>
                    <a:pt x="101460" y="594982"/>
                  </a:lnTo>
                  <a:lnTo>
                    <a:pt x="102527" y="592442"/>
                  </a:lnTo>
                  <a:lnTo>
                    <a:pt x="101511" y="591172"/>
                  </a:lnTo>
                  <a:lnTo>
                    <a:pt x="99441" y="587362"/>
                  </a:lnTo>
                  <a:lnTo>
                    <a:pt x="98755" y="586092"/>
                  </a:lnTo>
                  <a:lnTo>
                    <a:pt x="104216" y="588632"/>
                  </a:lnTo>
                  <a:lnTo>
                    <a:pt x="111036" y="588632"/>
                  </a:lnTo>
                  <a:lnTo>
                    <a:pt x="114503" y="593712"/>
                  </a:lnTo>
                  <a:lnTo>
                    <a:pt x="116547" y="589902"/>
                  </a:lnTo>
                  <a:lnTo>
                    <a:pt x="118668" y="593712"/>
                  </a:lnTo>
                  <a:lnTo>
                    <a:pt x="119684" y="596252"/>
                  </a:lnTo>
                  <a:lnTo>
                    <a:pt x="125780" y="592442"/>
                  </a:lnTo>
                  <a:lnTo>
                    <a:pt x="132765" y="589902"/>
                  </a:lnTo>
                  <a:lnTo>
                    <a:pt x="139382" y="587362"/>
                  </a:lnTo>
                  <a:lnTo>
                    <a:pt x="163576" y="579742"/>
                  </a:lnTo>
                  <a:lnTo>
                    <a:pt x="175768" y="574662"/>
                  </a:lnTo>
                  <a:lnTo>
                    <a:pt x="188125" y="570852"/>
                  </a:lnTo>
                  <a:lnTo>
                    <a:pt x="191477" y="570852"/>
                  </a:lnTo>
                  <a:lnTo>
                    <a:pt x="197446" y="568312"/>
                  </a:lnTo>
                  <a:lnTo>
                    <a:pt x="197446" y="566318"/>
                  </a:lnTo>
                  <a:lnTo>
                    <a:pt x="197218" y="564502"/>
                  </a:lnTo>
                  <a:lnTo>
                    <a:pt x="198793" y="555612"/>
                  </a:lnTo>
                  <a:lnTo>
                    <a:pt x="205473" y="544182"/>
                  </a:lnTo>
                  <a:lnTo>
                    <a:pt x="216408" y="536562"/>
                  </a:lnTo>
                  <a:lnTo>
                    <a:pt x="229374" y="535292"/>
                  </a:lnTo>
                  <a:lnTo>
                    <a:pt x="242176" y="537832"/>
                  </a:lnTo>
                  <a:lnTo>
                    <a:pt x="256413" y="558152"/>
                  </a:lnTo>
                  <a:lnTo>
                    <a:pt x="256514" y="559422"/>
                  </a:lnTo>
                  <a:lnTo>
                    <a:pt x="256616" y="560692"/>
                  </a:lnTo>
                  <a:lnTo>
                    <a:pt x="256717" y="561962"/>
                  </a:lnTo>
                  <a:lnTo>
                    <a:pt x="256819" y="563232"/>
                  </a:lnTo>
                  <a:lnTo>
                    <a:pt x="253187" y="563232"/>
                  </a:lnTo>
                  <a:lnTo>
                    <a:pt x="249555" y="564502"/>
                  </a:lnTo>
                  <a:lnTo>
                    <a:pt x="245948" y="564502"/>
                  </a:lnTo>
                  <a:lnTo>
                    <a:pt x="245529" y="560692"/>
                  </a:lnTo>
                  <a:lnTo>
                    <a:pt x="245630" y="556882"/>
                  </a:lnTo>
                  <a:lnTo>
                    <a:pt x="242824" y="554342"/>
                  </a:lnTo>
                  <a:lnTo>
                    <a:pt x="241477" y="555612"/>
                  </a:lnTo>
                  <a:lnTo>
                    <a:pt x="240169" y="556882"/>
                  </a:lnTo>
                  <a:lnTo>
                    <a:pt x="245465" y="556882"/>
                  </a:lnTo>
                  <a:lnTo>
                    <a:pt x="242417" y="565772"/>
                  </a:lnTo>
                  <a:lnTo>
                    <a:pt x="242531" y="567042"/>
                  </a:lnTo>
                  <a:lnTo>
                    <a:pt x="242646" y="568312"/>
                  </a:lnTo>
                  <a:lnTo>
                    <a:pt x="242760" y="569582"/>
                  </a:lnTo>
                  <a:lnTo>
                    <a:pt x="242862" y="577202"/>
                  </a:lnTo>
                  <a:lnTo>
                    <a:pt x="230136" y="579742"/>
                  </a:lnTo>
                  <a:lnTo>
                    <a:pt x="226098" y="573392"/>
                  </a:lnTo>
                  <a:lnTo>
                    <a:pt x="224015" y="570852"/>
                  </a:lnTo>
                  <a:lnTo>
                    <a:pt x="224472" y="567042"/>
                  </a:lnTo>
                  <a:lnTo>
                    <a:pt x="224459" y="564502"/>
                  </a:lnTo>
                  <a:lnTo>
                    <a:pt x="226949" y="558152"/>
                  </a:lnTo>
                  <a:lnTo>
                    <a:pt x="233375" y="554342"/>
                  </a:lnTo>
                  <a:lnTo>
                    <a:pt x="239776" y="556882"/>
                  </a:lnTo>
                  <a:lnTo>
                    <a:pt x="238772" y="553072"/>
                  </a:lnTo>
                  <a:lnTo>
                    <a:pt x="234010" y="554342"/>
                  </a:lnTo>
                  <a:lnTo>
                    <a:pt x="228206" y="553072"/>
                  </a:lnTo>
                  <a:lnTo>
                    <a:pt x="224523" y="556882"/>
                  </a:lnTo>
                  <a:lnTo>
                    <a:pt x="221170" y="561962"/>
                  </a:lnTo>
                  <a:lnTo>
                    <a:pt x="221068" y="563232"/>
                  </a:lnTo>
                  <a:lnTo>
                    <a:pt x="220967" y="564502"/>
                  </a:lnTo>
                  <a:lnTo>
                    <a:pt x="220853" y="565772"/>
                  </a:lnTo>
                  <a:lnTo>
                    <a:pt x="220751" y="567042"/>
                  </a:lnTo>
                  <a:lnTo>
                    <a:pt x="220649" y="568312"/>
                  </a:lnTo>
                  <a:lnTo>
                    <a:pt x="222783" y="574662"/>
                  </a:lnTo>
                  <a:lnTo>
                    <a:pt x="227368" y="578472"/>
                  </a:lnTo>
                  <a:lnTo>
                    <a:pt x="234505" y="582282"/>
                  </a:lnTo>
                  <a:lnTo>
                    <a:pt x="240398" y="579742"/>
                  </a:lnTo>
                  <a:lnTo>
                    <a:pt x="243344" y="578472"/>
                  </a:lnTo>
                  <a:lnTo>
                    <a:pt x="246024" y="570852"/>
                  </a:lnTo>
                  <a:lnTo>
                    <a:pt x="248729" y="573392"/>
                  </a:lnTo>
                  <a:lnTo>
                    <a:pt x="248678" y="572122"/>
                  </a:lnTo>
                  <a:lnTo>
                    <a:pt x="247637" y="570852"/>
                  </a:lnTo>
                  <a:lnTo>
                    <a:pt x="245630" y="569582"/>
                  </a:lnTo>
                  <a:lnTo>
                    <a:pt x="245732" y="568312"/>
                  </a:lnTo>
                  <a:lnTo>
                    <a:pt x="245821" y="567042"/>
                  </a:lnTo>
                  <a:lnTo>
                    <a:pt x="257822" y="567042"/>
                  </a:lnTo>
                  <a:lnTo>
                    <a:pt x="257822" y="552132"/>
                  </a:lnTo>
                  <a:lnTo>
                    <a:pt x="256159" y="546722"/>
                  </a:lnTo>
                  <a:lnTo>
                    <a:pt x="251574" y="542912"/>
                  </a:lnTo>
                  <a:lnTo>
                    <a:pt x="241274" y="535292"/>
                  </a:lnTo>
                  <a:lnTo>
                    <a:pt x="229082" y="532752"/>
                  </a:lnTo>
                  <a:lnTo>
                    <a:pt x="216789" y="535292"/>
                  </a:lnTo>
                  <a:lnTo>
                    <a:pt x="195973" y="560692"/>
                  </a:lnTo>
                  <a:lnTo>
                    <a:pt x="195884" y="561962"/>
                  </a:lnTo>
                  <a:lnTo>
                    <a:pt x="195795" y="563232"/>
                  </a:lnTo>
                  <a:lnTo>
                    <a:pt x="195719" y="564502"/>
                  </a:lnTo>
                  <a:lnTo>
                    <a:pt x="195630" y="565772"/>
                  </a:lnTo>
                  <a:lnTo>
                    <a:pt x="195554" y="567042"/>
                  </a:lnTo>
                  <a:lnTo>
                    <a:pt x="180238" y="572122"/>
                  </a:lnTo>
                  <a:lnTo>
                    <a:pt x="165011" y="575932"/>
                  </a:lnTo>
                  <a:lnTo>
                    <a:pt x="149885" y="581012"/>
                  </a:lnTo>
                  <a:lnTo>
                    <a:pt x="134848" y="587362"/>
                  </a:lnTo>
                  <a:lnTo>
                    <a:pt x="133680" y="583946"/>
                  </a:lnTo>
                  <a:lnTo>
                    <a:pt x="133680" y="587362"/>
                  </a:lnTo>
                  <a:lnTo>
                    <a:pt x="129044" y="589902"/>
                  </a:lnTo>
                  <a:lnTo>
                    <a:pt x="119646" y="592442"/>
                  </a:lnTo>
                  <a:lnTo>
                    <a:pt x="119354" y="589902"/>
                  </a:lnTo>
                  <a:lnTo>
                    <a:pt x="118935" y="586092"/>
                  </a:lnTo>
                  <a:lnTo>
                    <a:pt x="118656" y="583552"/>
                  </a:lnTo>
                  <a:lnTo>
                    <a:pt x="115862" y="581012"/>
                  </a:lnTo>
                  <a:lnTo>
                    <a:pt x="111671" y="577202"/>
                  </a:lnTo>
                  <a:lnTo>
                    <a:pt x="106464" y="574662"/>
                  </a:lnTo>
                  <a:lnTo>
                    <a:pt x="103860" y="573392"/>
                  </a:lnTo>
                  <a:lnTo>
                    <a:pt x="94030" y="572122"/>
                  </a:lnTo>
                  <a:lnTo>
                    <a:pt x="83947" y="572122"/>
                  </a:lnTo>
                  <a:lnTo>
                    <a:pt x="74549" y="575932"/>
                  </a:lnTo>
                  <a:lnTo>
                    <a:pt x="66789" y="582282"/>
                  </a:lnTo>
                  <a:lnTo>
                    <a:pt x="61341" y="591172"/>
                  </a:lnTo>
                  <a:lnTo>
                    <a:pt x="59436" y="601332"/>
                  </a:lnTo>
                  <a:lnTo>
                    <a:pt x="60185" y="607682"/>
                  </a:lnTo>
                  <a:lnTo>
                    <a:pt x="60223" y="607961"/>
                  </a:lnTo>
                  <a:lnTo>
                    <a:pt x="60337" y="608952"/>
                  </a:lnTo>
                  <a:lnTo>
                    <a:pt x="60452" y="609892"/>
                  </a:lnTo>
                  <a:lnTo>
                    <a:pt x="60490" y="610222"/>
                  </a:lnTo>
                  <a:lnTo>
                    <a:pt x="60591" y="611022"/>
                  </a:lnTo>
                  <a:lnTo>
                    <a:pt x="60642" y="611492"/>
                  </a:lnTo>
                  <a:lnTo>
                    <a:pt x="64516" y="621652"/>
                  </a:lnTo>
                  <a:lnTo>
                    <a:pt x="69608" y="621652"/>
                  </a:lnTo>
                  <a:lnTo>
                    <a:pt x="73037" y="626732"/>
                  </a:lnTo>
                  <a:lnTo>
                    <a:pt x="77851" y="628002"/>
                  </a:lnTo>
                  <a:lnTo>
                    <a:pt x="84861" y="629272"/>
                  </a:lnTo>
                  <a:lnTo>
                    <a:pt x="91909" y="628002"/>
                  </a:lnTo>
                  <a:lnTo>
                    <a:pt x="98615" y="625462"/>
                  </a:lnTo>
                  <a:lnTo>
                    <a:pt x="104584" y="621652"/>
                  </a:lnTo>
                  <a:lnTo>
                    <a:pt x="109753" y="616572"/>
                  </a:lnTo>
                  <a:lnTo>
                    <a:pt x="114490" y="610222"/>
                  </a:lnTo>
                  <a:lnTo>
                    <a:pt x="113538" y="605142"/>
                  </a:lnTo>
                  <a:lnTo>
                    <a:pt x="113055" y="602602"/>
                  </a:lnTo>
                  <a:lnTo>
                    <a:pt x="115506" y="603872"/>
                  </a:lnTo>
                  <a:lnTo>
                    <a:pt x="117868" y="605142"/>
                  </a:lnTo>
                  <a:lnTo>
                    <a:pt x="120154" y="606412"/>
                  </a:lnTo>
                  <a:lnTo>
                    <a:pt x="119316" y="611022"/>
                  </a:lnTo>
                  <a:lnTo>
                    <a:pt x="119240" y="611492"/>
                  </a:lnTo>
                  <a:lnTo>
                    <a:pt x="117665" y="617842"/>
                  </a:lnTo>
                  <a:lnTo>
                    <a:pt x="113512" y="621652"/>
                  </a:lnTo>
                  <a:lnTo>
                    <a:pt x="104482" y="629272"/>
                  </a:lnTo>
                  <a:lnTo>
                    <a:pt x="93573" y="631812"/>
                  </a:lnTo>
                  <a:lnTo>
                    <a:pt x="82194" y="631812"/>
                  </a:lnTo>
                  <a:lnTo>
                    <a:pt x="71780" y="626732"/>
                  </a:lnTo>
                  <a:lnTo>
                    <a:pt x="69392" y="625462"/>
                  </a:lnTo>
                  <a:lnTo>
                    <a:pt x="67500" y="622922"/>
                  </a:lnTo>
                  <a:lnTo>
                    <a:pt x="64516" y="622922"/>
                  </a:lnTo>
                  <a:lnTo>
                    <a:pt x="76161" y="631812"/>
                  </a:lnTo>
                  <a:lnTo>
                    <a:pt x="90728" y="634352"/>
                  </a:lnTo>
                  <a:lnTo>
                    <a:pt x="100469" y="631812"/>
                  </a:lnTo>
                  <a:lnTo>
                    <a:pt x="105333" y="630542"/>
                  </a:lnTo>
                  <a:lnTo>
                    <a:pt x="117182" y="621652"/>
                  </a:lnTo>
                  <a:lnTo>
                    <a:pt x="120624" y="619163"/>
                  </a:lnTo>
                  <a:lnTo>
                    <a:pt x="117513" y="625462"/>
                  </a:lnTo>
                  <a:lnTo>
                    <a:pt x="110756" y="631812"/>
                  </a:lnTo>
                  <a:lnTo>
                    <a:pt x="102577" y="635622"/>
                  </a:lnTo>
                  <a:lnTo>
                    <a:pt x="93891" y="638162"/>
                  </a:lnTo>
                  <a:lnTo>
                    <a:pt x="79108" y="638162"/>
                  </a:lnTo>
                  <a:lnTo>
                    <a:pt x="66040" y="631812"/>
                  </a:lnTo>
                  <a:lnTo>
                    <a:pt x="56248" y="620382"/>
                  </a:lnTo>
                  <a:lnTo>
                    <a:pt x="51269" y="606412"/>
                  </a:lnTo>
                  <a:lnTo>
                    <a:pt x="51155" y="600062"/>
                  </a:lnTo>
                  <a:lnTo>
                    <a:pt x="51028" y="593712"/>
                  </a:lnTo>
                  <a:lnTo>
                    <a:pt x="82410" y="559422"/>
                  </a:lnTo>
                  <a:lnTo>
                    <a:pt x="93510" y="556882"/>
                  </a:lnTo>
                  <a:lnTo>
                    <a:pt x="104597" y="558152"/>
                  </a:lnTo>
                  <a:lnTo>
                    <a:pt x="133680" y="587362"/>
                  </a:lnTo>
                  <a:lnTo>
                    <a:pt x="133680" y="583946"/>
                  </a:lnTo>
                  <a:lnTo>
                    <a:pt x="106718" y="556882"/>
                  </a:lnTo>
                  <a:lnTo>
                    <a:pt x="98361" y="554342"/>
                  </a:lnTo>
                  <a:lnTo>
                    <a:pt x="98450" y="551802"/>
                  </a:lnTo>
                  <a:lnTo>
                    <a:pt x="98539" y="549262"/>
                  </a:lnTo>
                  <a:lnTo>
                    <a:pt x="98628" y="546722"/>
                  </a:lnTo>
                  <a:lnTo>
                    <a:pt x="98717" y="544182"/>
                  </a:lnTo>
                  <a:lnTo>
                    <a:pt x="98831" y="536562"/>
                  </a:lnTo>
                  <a:lnTo>
                    <a:pt x="98958" y="521322"/>
                  </a:lnTo>
                  <a:lnTo>
                    <a:pt x="99047" y="514972"/>
                  </a:lnTo>
                  <a:lnTo>
                    <a:pt x="99148" y="509892"/>
                  </a:lnTo>
                  <a:lnTo>
                    <a:pt x="99199" y="507352"/>
                  </a:lnTo>
                  <a:lnTo>
                    <a:pt x="103505" y="508622"/>
                  </a:lnTo>
                  <a:lnTo>
                    <a:pt x="104444" y="507352"/>
                  </a:lnTo>
                  <a:lnTo>
                    <a:pt x="106324" y="504812"/>
                  </a:lnTo>
                  <a:lnTo>
                    <a:pt x="107518" y="503542"/>
                  </a:lnTo>
                  <a:lnTo>
                    <a:pt x="108699" y="502272"/>
                  </a:lnTo>
                  <a:lnTo>
                    <a:pt x="108635" y="501002"/>
                  </a:lnTo>
                  <a:lnTo>
                    <a:pt x="108559" y="499732"/>
                  </a:lnTo>
                  <a:lnTo>
                    <a:pt x="108483" y="498462"/>
                  </a:lnTo>
                  <a:lnTo>
                    <a:pt x="108915" y="494652"/>
                  </a:lnTo>
                  <a:lnTo>
                    <a:pt x="105244" y="493382"/>
                  </a:lnTo>
                  <a:lnTo>
                    <a:pt x="101447" y="490842"/>
                  </a:lnTo>
                  <a:lnTo>
                    <a:pt x="93040" y="493382"/>
                  </a:lnTo>
                  <a:lnTo>
                    <a:pt x="95072" y="498462"/>
                  </a:lnTo>
                  <a:lnTo>
                    <a:pt x="96481" y="497192"/>
                  </a:lnTo>
                  <a:lnTo>
                    <a:pt x="97421" y="495922"/>
                  </a:lnTo>
                  <a:lnTo>
                    <a:pt x="97878" y="494652"/>
                  </a:lnTo>
                  <a:lnTo>
                    <a:pt x="101511" y="493382"/>
                  </a:lnTo>
                  <a:lnTo>
                    <a:pt x="107213" y="494652"/>
                  </a:lnTo>
                  <a:lnTo>
                    <a:pt x="107302" y="495922"/>
                  </a:lnTo>
                  <a:lnTo>
                    <a:pt x="107391" y="497192"/>
                  </a:lnTo>
                  <a:lnTo>
                    <a:pt x="107492" y="498462"/>
                  </a:lnTo>
                  <a:lnTo>
                    <a:pt x="107556" y="499732"/>
                  </a:lnTo>
                  <a:lnTo>
                    <a:pt x="107632" y="501002"/>
                  </a:lnTo>
                  <a:lnTo>
                    <a:pt x="107708" y="502272"/>
                  </a:lnTo>
                  <a:lnTo>
                    <a:pt x="104317" y="503542"/>
                  </a:lnTo>
                  <a:lnTo>
                    <a:pt x="101739" y="503542"/>
                  </a:lnTo>
                  <a:lnTo>
                    <a:pt x="104965" y="501002"/>
                  </a:lnTo>
                  <a:lnTo>
                    <a:pt x="103454" y="498462"/>
                  </a:lnTo>
                  <a:lnTo>
                    <a:pt x="100063" y="497192"/>
                  </a:lnTo>
                  <a:lnTo>
                    <a:pt x="97409" y="498462"/>
                  </a:lnTo>
                  <a:lnTo>
                    <a:pt x="98259" y="499732"/>
                  </a:lnTo>
                  <a:lnTo>
                    <a:pt x="99085" y="502272"/>
                  </a:lnTo>
                  <a:lnTo>
                    <a:pt x="99847" y="503542"/>
                  </a:lnTo>
                  <a:lnTo>
                    <a:pt x="98221" y="503542"/>
                  </a:lnTo>
                  <a:lnTo>
                    <a:pt x="97180" y="501002"/>
                  </a:lnTo>
                  <a:lnTo>
                    <a:pt x="95072" y="501002"/>
                  </a:lnTo>
                  <a:lnTo>
                    <a:pt x="93294" y="502272"/>
                  </a:lnTo>
                  <a:lnTo>
                    <a:pt x="98806" y="504812"/>
                  </a:lnTo>
                  <a:lnTo>
                    <a:pt x="97612" y="507352"/>
                  </a:lnTo>
                  <a:lnTo>
                    <a:pt x="97497" y="514972"/>
                  </a:lnTo>
                  <a:lnTo>
                    <a:pt x="97383" y="522592"/>
                  </a:lnTo>
                  <a:lnTo>
                    <a:pt x="97269" y="555612"/>
                  </a:lnTo>
                  <a:lnTo>
                    <a:pt x="90589" y="555612"/>
                  </a:lnTo>
                  <a:lnTo>
                    <a:pt x="83985" y="556882"/>
                  </a:lnTo>
                  <a:lnTo>
                    <a:pt x="50622" y="586092"/>
                  </a:lnTo>
                  <a:lnTo>
                    <a:pt x="48590" y="600062"/>
                  </a:lnTo>
                  <a:lnTo>
                    <a:pt x="49453" y="607682"/>
                  </a:lnTo>
                  <a:lnTo>
                    <a:pt x="49491" y="607961"/>
                  </a:lnTo>
                  <a:lnTo>
                    <a:pt x="49593" y="608952"/>
                  </a:lnTo>
                  <a:lnTo>
                    <a:pt x="82753" y="640702"/>
                  </a:lnTo>
                  <a:lnTo>
                    <a:pt x="92494" y="640702"/>
                  </a:lnTo>
                  <a:lnTo>
                    <a:pt x="127330" y="617842"/>
                  </a:lnTo>
                  <a:lnTo>
                    <a:pt x="133807" y="619112"/>
                  </a:lnTo>
                  <a:lnTo>
                    <a:pt x="140017" y="621652"/>
                  </a:lnTo>
                  <a:lnTo>
                    <a:pt x="164198" y="631812"/>
                  </a:lnTo>
                  <a:lnTo>
                    <a:pt x="175602" y="639432"/>
                  </a:lnTo>
                  <a:lnTo>
                    <a:pt x="197713" y="654672"/>
                  </a:lnTo>
                  <a:lnTo>
                    <a:pt x="191477" y="661022"/>
                  </a:lnTo>
                  <a:lnTo>
                    <a:pt x="185597" y="666102"/>
                  </a:lnTo>
                  <a:lnTo>
                    <a:pt x="182016" y="669264"/>
                  </a:lnTo>
                  <a:lnTo>
                    <a:pt x="182016" y="676262"/>
                  </a:lnTo>
                  <a:lnTo>
                    <a:pt x="178739" y="678878"/>
                  </a:lnTo>
                  <a:lnTo>
                    <a:pt x="181495" y="673722"/>
                  </a:lnTo>
                  <a:lnTo>
                    <a:pt x="182016" y="676262"/>
                  </a:lnTo>
                  <a:lnTo>
                    <a:pt x="182016" y="669264"/>
                  </a:lnTo>
                  <a:lnTo>
                    <a:pt x="179832" y="671182"/>
                  </a:lnTo>
                  <a:lnTo>
                    <a:pt x="177101" y="674154"/>
                  </a:lnTo>
                  <a:lnTo>
                    <a:pt x="177101" y="680402"/>
                  </a:lnTo>
                  <a:lnTo>
                    <a:pt x="174459" y="686422"/>
                  </a:lnTo>
                  <a:lnTo>
                    <a:pt x="168668" y="688962"/>
                  </a:lnTo>
                  <a:lnTo>
                    <a:pt x="170472" y="682612"/>
                  </a:lnTo>
                  <a:lnTo>
                    <a:pt x="177101" y="680402"/>
                  </a:lnTo>
                  <a:lnTo>
                    <a:pt x="177101" y="674154"/>
                  </a:lnTo>
                  <a:lnTo>
                    <a:pt x="173990" y="677532"/>
                  </a:lnTo>
                  <a:lnTo>
                    <a:pt x="159893" y="691502"/>
                  </a:lnTo>
                  <a:lnTo>
                    <a:pt x="146481" y="705472"/>
                  </a:lnTo>
                  <a:lnTo>
                    <a:pt x="133769" y="720712"/>
                  </a:lnTo>
                  <a:lnTo>
                    <a:pt x="121805" y="735952"/>
                  </a:lnTo>
                  <a:lnTo>
                    <a:pt x="117259" y="741032"/>
                  </a:lnTo>
                  <a:lnTo>
                    <a:pt x="86690" y="766432"/>
                  </a:lnTo>
                  <a:lnTo>
                    <a:pt x="81483" y="777862"/>
                  </a:lnTo>
                  <a:lnTo>
                    <a:pt x="84061" y="779132"/>
                  </a:lnTo>
                  <a:lnTo>
                    <a:pt x="85534" y="781672"/>
                  </a:lnTo>
                  <a:lnTo>
                    <a:pt x="79451" y="793102"/>
                  </a:lnTo>
                  <a:lnTo>
                    <a:pt x="75006" y="804532"/>
                  </a:lnTo>
                  <a:lnTo>
                    <a:pt x="71970" y="817232"/>
                  </a:lnTo>
                  <a:lnTo>
                    <a:pt x="70180" y="829932"/>
                  </a:lnTo>
                  <a:lnTo>
                    <a:pt x="62636" y="828662"/>
                  </a:lnTo>
                  <a:lnTo>
                    <a:pt x="47701" y="823582"/>
                  </a:lnTo>
                  <a:lnTo>
                    <a:pt x="40157" y="822312"/>
                  </a:lnTo>
                  <a:lnTo>
                    <a:pt x="40055" y="821042"/>
                  </a:lnTo>
                  <a:lnTo>
                    <a:pt x="39954" y="819772"/>
                  </a:lnTo>
                  <a:lnTo>
                    <a:pt x="39852" y="818502"/>
                  </a:lnTo>
                  <a:lnTo>
                    <a:pt x="39751" y="817232"/>
                  </a:lnTo>
                  <a:lnTo>
                    <a:pt x="41059" y="813422"/>
                  </a:lnTo>
                  <a:lnTo>
                    <a:pt x="41173" y="811174"/>
                  </a:lnTo>
                  <a:lnTo>
                    <a:pt x="41262" y="809612"/>
                  </a:lnTo>
                  <a:lnTo>
                    <a:pt x="41325" y="808342"/>
                  </a:lnTo>
                  <a:lnTo>
                    <a:pt x="39852" y="807072"/>
                  </a:lnTo>
                  <a:lnTo>
                    <a:pt x="38112" y="805802"/>
                  </a:lnTo>
                  <a:lnTo>
                    <a:pt x="36487" y="805802"/>
                  </a:lnTo>
                  <a:lnTo>
                    <a:pt x="35521" y="807072"/>
                  </a:lnTo>
                  <a:lnTo>
                    <a:pt x="36271" y="809612"/>
                  </a:lnTo>
                  <a:lnTo>
                    <a:pt x="38709" y="810882"/>
                  </a:lnTo>
                  <a:lnTo>
                    <a:pt x="38595" y="812165"/>
                  </a:lnTo>
                  <a:lnTo>
                    <a:pt x="38481" y="813422"/>
                  </a:lnTo>
                  <a:lnTo>
                    <a:pt x="38366" y="814692"/>
                  </a:lnTo>
                  <a:lnTo>
                    <a:pt x="38290" y="819772"/>
                  </a:lnTo>
                  <a:lnTo>
                    <a:pt x="37274" y="823582"/>
                  </a:lnTo>
                  <a:lnTo>
                    <a:pt x="36855" y="826122"/>
                  </a:lnTo>
                  <a:lnTo>
                    <a:pt x="35369" y="831202"/>
                  </a:lnTo>
                  <a:lnTo>
                    <a:pt x="31699" y="828662"/>
                  </a:lnTo>
                  <a:lnTo>
                    <a:pt x="30645" y="832091"/>
                  </a:lnTo>
                  <a:lnTo>
                    <a:pt x="26911" y="829932"/>
                  </a:lnTo>
                  <a:lnTo>
                    <a:pt x="24079" y="829932"/>
                  </a:lnTo>
                  <a:lnTo>
                    <a:pt x="28714" y="824852"/>
                  </a:lnTo>
                  <a:lnTo>
                    <a:pt x="33172" y="819772"/>
                  </a:lnTo>
                  <a:lnTo>
                    <a:pt x="34099" y="812165"/>
                  </a:lnTo>
                  <a:lnTo>
                    <a:pt x="34734" y="812165"/>
                  </a:lnTo>
                  <a:lnTo>
                    <a:pt x="34048" y="808342"/>
                  </a:lnTo>
                  <a:lnTo>
                    <a:pt x="32854" y="804532"/>
                  </a:lnTo>
                  <a:lnTo>
                    <a:pt x="35737" y="801992"/>
                  </a:lnTo>
                  <a:lnTo>
                    <a:pt x="32054" y="794346"/>
                  </a:lnTo>
                  <a:lnTo>
                    <a:pt x="32054" y="804532"/>
                  </a:lnTo>
                  <a:lnTo>
                    <a:pt x="31965" y="809612"/>
                  </a:lnTo>
                  <a:lnTo>
                    <a:pt x="31851" y="810882"/>
                  </a:lnTo>
                  <a:lnTo>
                    <a:pt x="31750" y="812165"/>
                  </a:lnTo>
                  <a:lnTo>
                    <a:pt x="31648" y="813422"/>
                  </a:lnTo>
                  <a:lnTo>
                    <a:pt x="29159" y="821042"/>
                  </a:lnTo>
                  <a:lnTo>
                    <a:pt x="24803" y="826122"/>
                  </a:lnTo>
                  <a:lnTo>
                    <a:pt x="18097" y="823582"/>
                  </a:lnTo>
                  <a:lnTo>
                    <a:pt x="10947" y="822312"/>
                  </a:lnTo>
                  <a:lnTo>
                    <a:pt x="4851" y="818502"/>
                  </a:lnTo>
                  <a:lnTo>
                    <a:pt x="2590" y="811174"/>
                  </a:lnTo>
                  <a:lnTo>
                    <a:pt x="2667" y="807072"/>
                  </a:lnTo>
                  <a:lnTo>
                    <a:pt x="2794" y="804532"/>
                  </a:lnTo>
                  <a:lnTo>
                    <a:pt x="2844" y="803262"/>
                  </a:lnTo>
                  <a:lnTo>
                    <a:pt x="3708" y="795642"/>
                  </a:lnTo>
                  <a:lnTo>
                    <a:pt x="10693" y="793102"/>
                  </a:lnTo>
                  <a:lnTo>
                    <a:pt x="24930" y="795642"/>
                  </a:lnTo>
                  <a:lnTo>
                    <a:pt x="31140" y="799452"/>
                  </a:lnTo>
                  <a:lnTo>
                    <a:pt x="32054" y="804532"/>
                  </a:lnTo>
                  <a:lnTo>
                    <a:pt x="32054" y="794346"/>
                  </a:lnTo>
                  <a:lnTo>
                    <a:pt x="31457" y="793102"/>
                  </a:lnTo>
                  <a:lnTo>
                    <a:pt x="21196" y="791832"/>
                  </a:lnTo>
                  <a:lnTo>
                    <a:pt x="2184" y="791832"/>
                  </a:lnTo>
                  <a:lnTo>
                    <a:pt x="1016" y="796912"/>
                  </a:lnTo>
                  <a:lnTo>
                    <a:pt x="914" y="800722"/>
                  </a:lnTo>
                  <a:lnTo>
                    <a:pt x="812" y="804532"/>
                  </a:lnTo>
                  <a:lnTo>
                    <a:pt x="266" y="809612"/>
                  </a:lnTo>
                  <a:lnTo>
                    <a:pt x="190" y="810285"/>
                  </a:lnTo>
                  <a:lnTo>
                    <a:pt x="101" y="811174"/>
                  </a:lnTo>
                  <a:lnTo>
                    <a:pt x="0" y="812165"/>
                  </a:lnTo>
                  <a:lnTo>
                    <a:pt x="2628" y="818502"/>
                  </a:lnTo>
                  <a:lnTo>
                    <a:pt x="5321" y="822312"/>
                  </a:lnTo>
                  <a:lnTo>
                    <a:pt x="9359" y="823582"/>
                  </a:lnTo>
                  <a:lnTo>
                    <a:pt x="12788" y="824852"/>
                  </a:lnTo>
                  <a:lnTo>
                    <a:pt x="12852" y="828205"/>
                  </a:lnTo>
                  <a:lnTo>
                    <a:pt x="12966" y="833742"/>
                  </a:lnTo>
                  <a:lnTo>
                    <a:pt x="13093" y="840955"/>
                  </a:lnTo>
                  <a:lnTo>
                    <a:pt x="13208" y="847712"/>
                  </a:lnTo>
                  <a:lnTo>
                    <a:pt x="13309" y="851522"/>
                  </a:lnTo>
                  <a:lnTo>
                    <a:pt x="13411" y="855433"/>
                  </a:lnTo>
                  <a:lnTo>
                    <a:pt x="13500" y="857872"/>
                  </a:lnTo>
                  <a:lnTo>
                    <a:pt x="13563" y="859142"/>
                  </a:lnTo>
                  <a:lnTo>
                    <a:pt x="13627" y="860412"/>
                  </a:lnTo>
                  <a:lnTo>
                    <a:pt x="13690" y="861682"/>
                  </a:lnTo>
                  <a:lnTo>
                    <a:pt x="13766" y="863041"/>
                  </a:lnTo>
                  <a:lnTo>
                    <a:pt x="13881" y="865492"/>
                  </a:lnTo>
                  <a:lnTo>
                    <a:pt x="13944" y="866762"/>
                  </a:lnTo>
                  <a:lnTo>
                    <a:pt x="14020" y="868032"/>
                  </a:lnTo>
                  <a:lnTo>
                    <a:pt x="14097" y="869111"/>
                  </a:lnTo>
                  <a:lnTo>
                    <a:pt x="14185" y="870572"/>
                  </a:lnTo>
                  <a:lnTo>
                    <a:pt x="14719" y="879462"/>
                  </a:lnTo>
                  <a:lnTo>
                    <a:pt x="16040" y="890892"/>
                  </a:lnTo>
                  <a:lnTo>
                    <a:pt x="17284" y="901052"/>
                  </a:lnTo>
                  <a:lnTo>
                    <a:pt x="17411" y="902030"/>
                  </a:lnTo>
                  <a:lnTo>
                    <a:pt x="17449" y="902322"/>
                  </a:lnTo>
                  <a:lnTo>
                    <a:pt x="17564" y="903592"/>
                  </a:lnTo>
                  <a:lnTo>
                    <a:pt x="17678" y="904862"/>
                  </a:lnTo>
                  <a:lnTo>
                    <a:pt x="17805" y="906132"/>
                  </a:lnTo>
                  <a:lnTo>
                    <a:pt x="17919" y="907402"/>
                  </a:lnTo>
                  <a:lnTo>
                    <a:pt x="18046" y="908685"/>
                  </a:lnTo>
                  <a:lnTo>
                    <a:pt x="18161" y="909942"/>
                  </a:lnTo>
                  <a:lnTo>
                    <a:pt x="18275" y="911212"/>
                  </a:lnTo>
                  <a:lnTo>
                    <a:pt x="18402" y="912482"/>
                  </a:lnTo>
                  <a:lnTo>
                    <a:pt x="18516" y="913752"/>
                  </a:lnTo>
                  <a:lnTo>
                    <a:pt x="13804" y="917562"/>
                  </a:lnTo>
                  <a:lnTo>
                    <a:pt x="11734" y="923912"/>
                  </a:lnTo>
                  <a:lnTo>
                    <a:pt x="11836" y="934072"/>
                  </a:lnTo>
                  <a:lnTo>
                    <a:pt x="11976" y="935621"/>
                  </a:lnTo>
                  <a:lnTo>
                    <a:pt x="12077" y="936612"/>
                  </a:lnTo>
                  <a:lnTo>
                    <a:pt x="12192" y="937882"/>
                  </a:lnTo>
                  <a:lnTo>
                    <a:pt x="12319" y="939152"/>
                  </a:lnTo>
                  <a:lnTo>
                    <a:pt x="12433" y="940422"/>
                  </a:lnTo>
                  <a:lnTo>
                    <a:pt x="12560" y="941692"/>
                  </a:lnTo>
                  <a:lnTo>
                    <a:pt x="14630" y="945311"/>
                  </a:lnTo>
                  <a:lnTo>
                    <a:pt x="14732" y="945502"/>
                  </a:lnTo>
                  <a:lnTo>
                    <a:pt x="19164" y="946772"/>
                  </a:lnTo>
                  <a:lnTo>
                    <a:pt x="19126" y="956932"/>
                  </a:lnTo>
                  <a:lnTo>
                    <a:pt x="19011" y="958202"/>
                  </a:lnTo>
                  <a:lnTo>
                    <a:pt x="23393" y="963282"/>
                  </a:lnTo>
                  <a:lnTo>
                    <a:pt x="29311" y="965822"/>
                  </a:lnTo>
                  <a:lnTo>
                    <a:pt x="36842" y="964552"/>
                  </a:lnTo>
                  <a:lnTo>
                    <a:pt x="43319" y="963282"/>
                  </a:lnTo>
                  <a:lnTo>
                    <a:pt x="43421" y="967092"/>
                  </a:lnTo>
                  <a:lnTo>
                    <a:pt x="59397" y="1007732"/>
                  </a:lnTo>
                  <a:lnTo>
                    <a:pt x="79717" y="1044562"/>
                  </a:lnTo>
                  <a:lnTo>
                    <a:pt x="84582" y="1050912"/>
                  </a:lnTo>
                  <a:lnTo>
                    <a:pt x="89687" y="1055992"/>
                  </a:lnTo>
                  <a:lnTo>
                    <a:pt x="94551" y="1061072"/>
                  </a:lnTo>
                  <a:lnTo>
                    <a:pt x="94627" y="1062342"/>
                  </a:lnTo>
                  <a:lnTo>
                    <a:pt x="94703" y="1063612"/>
                  </a:lnTo>
                  <a:lnTo>
                    <a:pt x="94805" y="1064933"/>
                  </a:lnTo>
                  <a:lnTo>
                    <a:pt x="95338" y="1063929"/>
                  </a:lnTo>
                  <a:lnTo>
                    <a:pt x="97218" y="1059802"/>
                  </a:lnTo>
                  <a:lnTo>
                    <a:pt x="98018" y="1058532"/>
                  </a:lnTo>
                  <a:lnTo>
                    <a:pt x="99644" y="1055992"/>
                  </a:lnTo>
                  <a:lnTo>
                    <a:pt x="105181" y="1054722"/>
                  </a:lnTo>
                  <a:lnTo>
                    <a:pt x="109474" y="1052182"/>
                  </a:lnTo>
                  <a:lnTo>
                    <a:pt x="115658" y="1049642"/>
                  </a:lnTo>
                  <a:lnTo>
                    <a:pt x="120929" y="1049642"/>
                  </a:lnTo>
                  <a:lnTo>
                    <a:pt x="120802" y="1028166"/>
                  </a:lnTo>
                  <a:lnTo>
                    <a:pt x="120777" y="1012812"/>
                  </a:lnTo>
                  <a:lnTo>
                    <a:pt x="125907" y="1016622"/>
                  </a:lnTo>
                  <a:lnTo>
                    <a:pt x="125564" y="1017689"/>
                  </a:lnTo>
                  <a:lnTo>
                    <a:pt x="125526" y="1017892"/>
                  </a:lnTo>
                  <a:lnTo>
                    <a:pt x="125183" y="1018882"/>
                  </a:lnTo>
                  <a:lnTo>
                    <a:pt x="123444" y="1024242"/>
                  </a:lnTo>
                  <a:lnTo>
                    <a:pt x="124053" y="1028166"/>
                  </a:lnTo>
                  <a:lnTo>
                    <a:pt x="123990" y="1033132"/>
                  </a:lnTo>
                  <a:lnTo>
                    <a:pt x="123901" y="1034402"/>
                  </a:lnTo>
                  <a:lnTo>
                    <a:pt x="123825" y="1035672"/>
                  </a:lnTo>
                  <a:lnTo>
                    <a:pt x="126085" y="1043292"/>
                  </a:lnTo>
                  <a:lnTo>
                    <a:pt x="124167" y="1048372"/>
                  </a:lnTo>
                  <a:lnTo>
                    <a:pt x="120929" y="1049642"/>
                  </a:lnTo>
                  <a:lnTo>
                    <a:pt x="129133" y="1049642"/>
                  </a:lnTo>
                  <a:lnTo>
                    <a:pt x="136080" y="1050912"/>
                  </a:lnTo>
                  <a:lnTo>
                    <a:pt x="144640" y="1052182"/>
                  </a:lnTo>
                  <a:lnTo>
                    <a:pt x="147688" y="1059802"/>
                  </a:lnTo>
                  <a:lnTo>
                    <a:pt x="147218" y="1062342"/>
                  </a:lnTo>
                  <a:lnTo>
                    <a:pt x="149631" y="1066152"/>
                  </a:lnTo>
                  <a:lnTo>
                    <a:pt x="149898" y="1065110"/>
                  </a:lnTo>
                  <a:lnTo>
                    <a:pt x="151104" y="1061072"/>
                  </a:lnTo>
                  <a:lnTo>
                    <a:pt x="147523" y="1055992"/>
                  </a:lnTo>
                  <a:lnTo>
                    <a:pt x="143344" y="1049642"/>
                  </a:lnTo>
                  <a:lnTo>
                    <a:pt x="134391" y="1048372"/>
                  </a:lnTo>
                  <a:lnTo>
                    <a:pt x="127368" y="1047102"/>
                  </a:lnTo>
                  <a:lnTo>
                    <a:pt x="126771" y="1042022"/>
                  </a:lnTo>
                  <a:lnTo>
                    <a:pt x="126682" y="1041247"/>
                  </a:lnTo>
                  <a:lnTo>
                    <a:pt x="126619" y="1040752"/>
                  </a:lnTo>
                  <a:lnTo>
                    <a:pt x="126530" y="1039482"/>
                  </a:lnTo>
                  <a:lnTo>
                    <a:pt x="126428" y="1038034"/>
                  </a:lnTo>
                  <a:lnTo>
                    <a:pt x="126352" y="1036942"/>
                  </a:lnTo>
                  <a:lnTo>
                    <a:pt x="126263" y="1035672"/>
                  </a:lnTo>
                  <a:lnTo>
                    <a:pt x="126174" y="1034402"/>
                  </a:lnTo>
                  <a:lnTo>
                    <a:pt x="126085" y="1033132"/>
                  </a:lnTo>
                  <a:lnTo>
                    <a:pt x="125971" y="1030592"/>
                  </a:lnTo>
                  <a:lnTo>
                    <a:pt x="125857" y="1028166"/>
                  </a:lnTo>
                  <a:lnTo>
                    <a:pt x="125742" y="1025575"/>
                  </a:lnTo>
                  <a:lnTo>
                    <a:pt x="125628" y="1020432"/>
                  </a:lnTo>
                  <a:lnTo>
                    <a:pt x="125564" y="1017930"/>
                  </a:lnTo>
                  <a:lnTo>
                    <a:pt x="136055" y="1026782"/>
                  </a:lnTo>
                  <a:lnTo>
                    <a:pt x="147116" y="1035672"/>
                  </a:lnTo>
                  <a:lnTo>
                    <a:pt x="158635" y="1043292"/>
                  </a:lnTo>
                  <a:lnTo>
                    <a:pt x="170446" y="1050912"/>
                  </a:lnTo>
                  <a:lnTo>
                    <a:pt x="171932" y="1063612"/>
                  </a:lnTo>
                  <a:lnTo>
                    <a:pt x="200088" y="1095362"/>
                  </a:lnTo>
                  <a:lnTo>
                    <a:pt x="208013" y="1096632"/>
                  </a:lnTo>
                  <a:lnTo>
                    <a:pt x="215176" y="1095362"/>
                  </a:lnTo>
                  <a:lnTo>
                    <a:pt x="200304" y="1092822"/>
                  </a:lnTo>
                  <a:lnTo>
                    <a:pt x="193332" y="1090282"/>
                  </a:lnTo>
                  <a:lnTo>
                    <a:pt x="187388" y="1086472"/>
                  </a:lnTo>
                  <a:lnTo>
                    <a:pt x="186182" y="1083932"/>
                  </a:lnTo>
                  <a:lnTo>
                    <a:pt x="183692" y="1081430"/>
                  </a:lnTo>
                  <a:lnTo>
                    <a:pt x="179984" y="1078852"/>
                  </a:lnTo>
                  <a:lnTo>
                    <a:pt x="177863" y="1073772"/>
                  </a:lnTo>
                  <a:lnTo>
                    <a:pt x="176060" y="1069962"/>
                  </a:lnTo>
                  <a:lnTo>
                    <a:pt x="173710" y="1058532"/>
                  </a:lnTo>
                  <a:lnTo>
                    <a:pt x="173596" y="1055992"/>
                  </a:lnTo>
                  <a:lnTo>
                    <a:pt x="173482" y="1053541"/>
                  </a:lnTo>
                  <a:lnTo>
                    <a:pt x="173672" y="1052182"/>
                  </a:lnTo>
                  <a:lnTo>
                    <a:pt x="174231" y="1048372"/>
                  </a:lnTo>
                  <a:lnTo>
                    <a:pt x="174396" y="1047242"/>
                  </a:lnTo>
                  <a:lnTo>
                    <a:pt x="174510" y="1046429"/>
                  </a:lnTo>
                  <a:lnTo>
                    <a:pt x="174599" y="1045832"/>
                  </a:lnTo>
                  <a:lnTo>
                    <a:pt x="177330" y="1038212"/>
                  </a:lnTo>
                  <a:lnTo>
                    <a:pt x="181851" y="1031862"/>
                  </a:lnTo>
                  <a:lnTo>
                    <a:pt x="184124" y="1028166"/>
                  </a:lnTo>
                  <a:lnTo>
                    <a:pt x="177939" y="1028166"/>
                  </a:lnTo>
                  <a:lnTo>
                    <a:pt x="176631" y="1027226"/>
                  </a:lnTo>
                  <a:lnTo>
                    <a:pt x="176631" y="1030592"/>
                  </a:lnTo>
                  <a:lnTo>
                    <a:pt x="173647" y="1036942"/>
                  </a:lnTo>
                  <a:lnTo>
                    <a:pt x="172046" y="1042022"/>
                  </a:lnTo>
                  <a:lnTo>
                    <a:pt x="170967" y="1048372"/>
                  </a:lnTo>
                  <a:lnTo>
                    <a:pt x="166801" y="1047102"/>
                  </a:lnTo>
                  <a:lnTo>
                    <a:pt x="162610" y="1044562"/>
                  </a:lnTo>
                  <a:lnTo>
                    <a:pt x="158508" y="1042022"/>
                  </a:lnTo>
                  <a:lnTo>
                    <a:pt x="159219" y="1040752"/>
                  </a:lnTo>
                  <a:lnTo>
                    <a:pt x="161391" y="1036942"/>
                  </a:lnTo>
                  <a:lnTo>
                    <a:pt x="162915" y="1034402"/>
                  </a:lnTo>
                  <a:lnTo>
                    <a:pt x="159461" y="1034402"/>
                  </a:lnTo>
                  <a:lnTo>
                    <a:pt x="157886" y="1038034"/>
                  </a:lnTo>
                  <a:lnTo>
                    <a:pt x="157810" y="1038212"/>
                  </a:lnTo>
                  <a:lnTo>
                    <a:pt x="157086" y="1040752"/>
                  </a:lnTo>
                  <a:lnTo>
                    <a:pt x="151942" y="1036942"/>
                  </a:lnTo>
                  <a:lnTo>
                    <a:pt x="152679" y="1034402"/>
                  </a:lnTo>
                  <a:lnTo>
                    <a:pt x="148844" y="1031862"/>
                  </a:lnTo>
                  <a:lnTo>
                    <a:pt x="141351" y="1029322"/>
                  </a:lnTo>
                  <a:lnTo>
                    <a:pt x="143065" y="1025575"/>
                  </a:lnTo>
                  <a:lnTo>
                    <a:pt x="143154" y="1019162"/>
                  </a:lnTo>
                  <a:lnTo>
                    <a:pt x="142367" y="1020432"/>
                  </a:lnTo>
                  <a:lnTo>
                    <a:pt x="140881" y="1022972"/>
                  </a:lnTo>
                  <a:lnTo>
                    <a:pt x="139725" y="1025512"/>
                  </a:lnTo>
                  <a:lnTo>
                    <a:pt x="134467" y="1022972"/>
                  </a:lnTo>
                  <a:lnTo>
                    <a:pt x="130454" y="1017892"/>
                  </a:lnTo>
                  <a:lnTo>
                    <a:pt x="126250" y="1014082"/>
                  </a:lnTo>
                  <a:lnTo>
                    <a:pt x="129197" y="1011542"/>
                  </a:lnTo>
                  <a:lnTo>
                    <a:pt x="132372" y="1009002"/>
                  </a:lnTo>
                  <a:lnTo>
                    <a:pt x="135318" y="1006462"/>
                  </a:lnTo>
                  <a:lnTo>
                    <a:pt x="138099" y="1010272"/>
                  </a:lnTo>
                  <a:lnTo>
                    <a:pt x="141541" y="1014082"/>
                  </a:lnTo>
                  <a:lnTo>
                    <a:pt x="145021" y="1016622"/>
                  </a:lnTo>
                  <a:lnTo>
                    <a:pt x="143103" y="1019162"/>
                  </a:lnTo>
                  <a:lnTo>
                    <a:pt x="143408" y="1019162"/>
                  </a:lnTo>
                  <a:lnTo>
                    <a:pt x="147726" y="1020432"/>
                  </a:lnTo>
                  <a:lnTo>
                    <a:pt x="152209" y="1024242"/>
                  </a:lnTo>
                  <a:lnTo>
                    <a:pt x="153809" y="1025575"/>
                  </a:lnTo>
                  <a:lnTo>
                    <a:pt x="159981" y="1029322"/>
                  </a:lnTo>
                  <a:lnTo>
                    <a:pt x="168910" y="1034402"/>
                  </a:lnTo>
                  <a:lnTo>
                    <a:pt x="174066" y="1034402"/>
                  </a:lnTo>
                  <a:lnTo>
                    <a:pt x="167601" y="1031862"/>
                  </a:lnTo>
                  <a:lnTo>
                    <a:pt x="162128" y="1028166"/>
                  </a:lnTo>
                  <a:lnTo>
                    <a:pt x="155727" y="1024242"/>
                  </a:lnTo>
                  <a:lnTo>
                    <a:pt x="157010" y="1022972"/>
                  </a:lnTo>
                  <a:lnTo>
                    <a:pt x="158242" y="1020432"/>
                  </a:lnTo>
                  <a:lnTo>
                    <a:pt x="159715" y="1019162"/>
                  </a:lnTo>
                  <a:lnTo>
                    <a:pt x="163664" y="1024242"/>
                  </a:lnTo>
                  <a:lnTo>
                    <a:pt x="171030" y="1026782"/>
                  </a:lnTo>
                  <a:lnTo>
                    <a:pt x="176631" y="1030592"/>
                  </a:lnTo>
                  <a:lnTo>
                    <a:pt x="176631" y="1027226"/>
                  </a:lnTo>
                  <a:lnTo>
                    <a:pt x="174345" y="1025575"/>
                  </a:lnTo>
                  <a:lnTo>
                    <a:pt x="170776" y="1022972"/>
                  </a:lnTo>
                  <a:lnTo>
                    <a:pt x="167055" y="1021702"/>
                  </a:lnTo>
                  <a:lnTo>
                    <a:pt x="166954" y="1020432"/>
                  </a:lnTo>
                  <a:lnTo>
                    <a:pt x="163728" y="1019162"/>
                  </a:lnTo>
                  <a:lnTo>
                    <a:pt x="160553" y="1017892"/>
                  </a:lnTo>
                  <a:lnTo>
                    <a:pt x="156629" y="1015225"/>
                  </a:lnTo>
                  <a:lnTo>
                    <a:pt x="156629" y="1019162"/>
                  </a:lnTo>
                  <a:lnTo>
                    <a:pt x="155663" y="1021702"/>
                  </a:lnTo>
                  <a:lnTo>
                    <a:pt x="154546" y="1024242"/>
                  </a:lnTo>
                  <a:lnTo>
                    <a:pt x="151422" y="1019162"/>
                  </a:lnTo>
                  <a:lnTo>
                    <a:pt x="145948" y="1017892"/>
                  </a:lnTo>
                  <a:lnTo>
                    <a:pt x="143446" y="1012812"/>
                  </a:lnTo>
                  <a:lnTo>
                    <a:pt x="147535" y="1011542"/>
                  </a:lnTo>
                  <a:lnTo>
                    <a:pt x="150279" y="1012812"/>
                  </a:lnTo>
                  <a:lnTo>
                    <a:pt x="153149" y="1015352"/>
                  </a:lnTo>
                  <a:lnTo>
                    <a:pt x="156375" y="1017892"/>
                  </a:lnTo>
                  <a:lnTo>
                    <a:pt x="156578" y="1018882"/>
                  </a:lnTo>
                  <a:lnTo>
                    <a:pt x="156629" y="1019162"/>
                  </a:lnTo>
                  <a:lnTo>
                    <a:pt x="156629" y="1015225"/>
                  </a:lnTo>
                  <a:lnTo>
                    <a:pt x="154952" y="1014082"/>
                  </a:lnTo>
                  <a:lnTo>
                    <a:pt x="149783" y="1009002"/>
                  </a:lnTo>
                  <a:lnTo>
                    <a:pt x="146939" y="1007732"/>
                  </a:lnTo>
                  <a:lnTo>
                    <a:pt x="144297" y="1006830"/>
                  </a:lnTo>
                  <a:lnTo>
                    <a:pt x="144297" y="1009002"/>
                  </a:lnTo>
                  <a:lnTo>
                    <a:pt x="142151" y="1010272"/>
                  </a:lnTo>
                  <a:lnTo>
                    <a:pt x="141058" y="1011542"/>
                  </a:lnTo>
                  <a:lnTo>
                    <a:pt x="136829" y="1006462"/>
                  </a:lnTo>
                  <a:lnTo>
                    <a:pt x="133553" y="1002957"/>
                  </a:lnTo>
                  <a:lnTo>
                    <a:pt x="133553" y="1006462"/>
                  </a:lnTo>
                  <a:lnTo>
                    <a:pt x="130378" y="1007732"/>
                  </a:lnTo>
                  <a:lnTo>
                    <a:pt x="127431" y="1010272"/>
                  </a:lnTo>
                  <a:lnTo>
                    <a:pt x="124764" y="1012812"/>
                  </a:lnTo>
                  <a:lnTo>
                    <a:pt x="119684" y="1006983"/>
                  </a:lnTo>
                  <a:lnTo>
                    <a:pt x="119684" y="1007732"/>
                  </a:lnTo>
                  <a:lnTo>
                    <a:pt x="118859" y="1015352"/>
                  </a:lnTo>
                  <a:lnTo>
                    <a:pt x="118821" y="1019162"/>
                  </a:lnTo>
                  <a:lnTo>
                    <a:pt x="118694" y="1033132"/>
                  </a:lnTo>
                  <a:lnTo>
                    <a:pt x="118567" y="1040752"/>
                  </a:lnTo>
                  <a:lnTo>
                    <a:pt x="118452" y="1043292"/>
                  </a:lnTo>
                  <a:lnTo>
                    <a:pt x="118325" y="1045832"/>
                  </a:lnTo>
                  <a:lnTo>
                    <a:pt x="118211" y="1048372"/>
                  </a:lnTo>
                  <a:lnTo>
                    <a:pt x="110096" y="1050912"/>
                  </a:lnTo>
                  <a:lnTo>
                    <a:pt x="101269" y="1052182"/>
                  </a:lnTo>
                  <a:lnTo>
                    <a:pt x="95173" y="1058532"/>
                  </a:lnTo>
                  <a:lnTo>
                    <a:pt x="90881" y="1054722"/>
                  </a:lnTo>
                  <a:lnTo>
                    <a:pt x="87160" y="1050912"/>
                  </a:lnTo>
                  <a:lnTo>
                    <a:pt x="83350" y="1045832"/>
                  </a:lnTo>
                  <a:lnTo>
                    <a:pt x="86245" y="1044562"/>
                  </a:lnTo>
                  <a:lnTo>
                    <a:pt x="89471" y="1044562"/>
                  </a:lnTo>
                  <a:lnTo>
                    <a:pt x="91135" y="1040752"/>
                  </a:lnTo>
                  <a:lnTo>
                    <a:pt x="90919" y="1040752"/>
                  </a:lnTo>
                  <a:lnTo>
                    <a:pt x="87401" y="1043292"/>
                  </a:lnTo>
                  <a:lnTo>
                    <a:pt x="82804" y="1044562"/>
                  </a:lnTo>
                  <a:lnTo>
                    <a:pt x="78841" y="1040752"/>
                  </a:lnTo>
                  <a:lnTo>
                    <a:pt x="74168" y="1034402"/>
                  </a:lnTo>
                  <a:lnTo>
                    <a:pt x="76606" y="1030592"/>
                  </a:lnTo>
                  <a:lnTo>
                    <a:pt x="78155" y="1028166"/>
                  </a:lnTo>
                  <a:lnTo>
                    <a:pt x="81203" y="1024242"/>
                  </a:lnTo>
                  <a:lnTo>
                    <a:pt x="78041" y="1024242"/>
                  </a:lnTo>
                  <a:lnTo>
                    <a:pt x="76644" y="1026782"/>
                  </a:lnTo>
                  <a:lnTo>
                    <a:pt x="75844" y="1028166"/>
                  </a:lnTo>
                  <a:lnTo>
                    <a:pt x="53936" y="988682"/>
                  </a:lnTo>
                  <a:lnTo>
                    <a:pt x="47117" y="970902"/>
                  </a:lnTo>
                  <a:lnTo>
                    <a:pt x="45021" y="965822"/>
                  </a:lnTo>
                  <a:lnTo>
                    <a:pt x="46520" y="962012"/>
                  </a:lnTo>
                  <a:lnTo>
                    <a:pt x="48895" y="954392"/>
                  </a:lnTo>
                  <a:lnTo>
                    <a:pt x="47142" y="945502"/>
                  </a:lnTo>
                  <a:lnTo>
                    <a:pt x="46875" y="945095"/>
                  </a:lnTo>
                  <a:lnTo>
                    <a:pt x="46875" y="953122"/>
                  </a:lnTo>
                  <a:lnTo>
                    <a:pt x="44907" y="960742"/>
                  </a:lnTo>
                  <a:lnTo>
                    <a:pt x="39446" y="963282"/>
                  </a:lnTo>
                  <a:lnTo>
                    <a:pt x="33121" y="963282"/>
                  </a:lnTo>
                  <a:lnTo>
                    <a:pt x="27292" y="962012"/>
                  </a:lnTo>
                  <a:lnTo>
                    <a:pt x="20751" y="959472"/>
                  </a:lnTo>
                  <a:lnTo>
                    <a:pt x="20853" y="956932"/>
                  </a:lnTo>
                  <a:lnTo>
                    <a:pt x="20980" y="953947"/>
                  </a:lnTo>
                  <a:lnTo>
                    <a:pt x="21069" y="951852"/>
                  </a:lnTo>
                  <a:lnTo>
                    <a:pt x="21158" y="950607"/>
                  </a:lnTo>
                  <a:lnTo>
                    <a:pt x="21247" y="949312"/>
                  </a:lnTo>
                  <a:lnTo>
                    <a:pt x="21336" y="948042"/>
                  </a:lnTo>
                  <a:lnTo>
                    <a:pt x="21424" y="946772"/>
                  </a:lnTo>
                  <a:lnTo>
                    <a:pt x="28600" y="944232"/>
                  </a:lnTo>
                  <a:lnTo>
                    <a:pt x="32181" y="942962"/>
                  </a:lnTo>
                  <a:lnTo>
                    <a:pt x="34582" y="945502"/>
                  </a:lnTo>
                  <a:lnTo>
                    <a:pt x="37947" y="945502"/>
                  </a:lnTo>
                  <a:lnTo>
                    <a:pt x="38963" y="949312"/>
                  </a:lnTo>
                  <a:lnTo>
                    <a:pt x="38862" y="950607"/>
                  </a:lnTo>
                  <a:lnTo>
                    <a:pt x="38773" y="951852"/>
                  </a:lnTo>
                  <a:lnTo>
                    <a:pt x="38684" y="953122"/>
                  </a:lnTo>
                  <a:lnTo>
                    <a:pt x="38608" y="954392"/>
                  </a:lnTo>
                  <a:lnTo>
                    <a:pt x="34785" y="955662"/>
                  </a:lnTo>
                  <a:lnTo>
                    <a:pt x="28346" y="955662"/>
                  </a:lnTo>
                  <a:lnTo>
                    <a:pt x="27851" y="952093"/>
                  </a:lnTo>
                  <a:lnTo>
                    <a:pt x="27825" y="951852"/>
                  </a:lnTo>
                  <a:lnTo>
                    <a:pt x="27724" y="951115"/>
                  </a:lnTo>
                  <a:lnTo>
                    <a:pt x="27647" y="950607"/>
                  </a:lnTo>
                  <a:lnTo>
                    <a:pt x="27114" y="948042"/>
                  </a:lnTo>
                  <a:lnTo>
                    <a:pt x="31153" y="948042"/>
                  </a:lnTo>
                  <a:lnTo>
                    <a:pt x="31750" y="945502"/>
                  </a:lnTo>
                  <a:lnTo>
                    <a:pt x="29514" y="946772"/>
                  </a:lnTo>
                  <a:lnTo>
                    <a:pt x="25146" y="948042"/>
                  </a:lnTo>
                  <a:lnTo>
                    <a:pt x="25044" y="950607"/>
                  </a:lnTo>
                  <a:lnTo>
                    <a:pt x="24942" y="953122"/>
                  </a:lnTo>
                  <a:lnTo>
                    <a:pt x="29337" y="956932"/>
                  </a:lnTo>
                  <a:lnTo>
                    <a:pt x="34188" y="956932"/>
                  </a:lnTo>
                  <a:lnTo>
                    <a:pt x="33362" y="958202"/>
                  </a:lnTo>
                  <a:lnTo>
                    <a:pt x="31775" y="960742"/>
                  </a:lnTo>
                  <a:lnTo>
                    <a:pt x="35229" y="960742"/>
                  </a:lnTo>
                  <a:lnTo>
                    <a:pt x="36715" y="959472"/>
                  </a:lnTo>
                  <a:lnTo>
                    <a:pt x="39128" y="956932"/>
                  </a:lnTo>
                  <a:lnTo>
                    <a:pt x="40030" y="955662"/>
                  </a:lnTo>
                  <a:lnTo>
                    <a:pt x="42710" y="951852"/>
                  </a:lnTo>
                  <a:lnTo>
                    <a:pt x="41021" y="941692"/>
                  </a:lnTo>
                  <a:lnTo>
                    <a:pt x="33261" y="942962"/>
                  </a:lnTo>
                  <a:lnTo>
                    <a:pt x="35509" y="941692"/>
                  </a:lnTo>
                  <a:lnTo>
                    <a:pt x="29438" y="941692"/>
                  </a:lnTo>
                  <a:lnTo>
                    <a:pt x="24320" y="942962"/>
                  </a:lnTo>
                  <a:lnTo>
                    <a:pt x="21158" y="942962"/>
                  </a:lnTo>
                  <a:lnTo>
                    <a:pt x="16446" y="944232"/>
                  </a:lnTo>
                  <a:lnTo>
                    <a:pt x="14909" y="940422"/>
                  </a:lnTo>
                  <a:lnTo>
                    <a:pt x="13284" y="934072"/>
                  </a:lnTo>
                  <a:lnTo>
                    <a:pt x="13347" y="932802"/>
                  </a:lnTo>
                  <a:lnTo>
                    <a:pt x="13411" y="931532"/>
                  </a:lnTo>
                  <a:lnTo>
                    <a:pt x="13474" y="930262"/>
                  </a:lnTo>
                  <a:lnTo>
                    <a:pt x="13538" y="928992"/>
                  </a:lnTo>
                  <a:lnTo>
                    <a:pt x="13601" y="927722"/>
                  </a:lnTo>
                  <a:lnTo>
                    <a:pt x="13677" y="926452"/>
                  </a:lnTo>
                  <a:lnTo>
                    <a:pt x="14439" y="920102"/>
                  </a:lnTo>
                  <a:lnTo>
                    <a:pt x="20129" y="915022"/>
                  </a:lnTo>
                  <a:lnTo>
                    <a:pt x="28981" y="915022"/>
                  </a:lnTo>
                  <a:lnTo>
                    <a:pt x="35725" y="917562"/>
                  </a:lnTo>
                  <a:lnTo>
                    <a:pt x="39992" y="922642"/>
                  </a:lnTo>
                  <a:lnTo>
                    <a:pt x="38417" y="928992"/>
                  </a:lnTo>
                  <a:lnTo>
                    <a:pt x="37769" y="935621"/>
                  </a:lnTo>
                  <a:lnTo>
                    <a:pt x="36868" y="940422"/>
                  </a:lnTo>
                  <a:lnTo>
                    <a:pt x="36779" y="940943"/>
                  </a:lnTo>
                  <a:lnTo>
                    <a:pt x="37680" y="940422"/>
                  </a:lnTo>
                  <a:lnTo>
                    <a:pt x="40093" y="939152"/>
                  </a:lnTo>
                  <a:lnTo>
                    <a:pt x="45707" y="944232"/>
                  </a:lnTo>
                  <a:lnTo>
                    <a:pt x="46875" y="953122"/>
                  </a:lnTo>
                  <a:lnTo>
                    <a:pt x="46875" y="945095"/>
                  </a:lnTo>
                  <a:lnTo>
                    <a:pt x="43091" y="939152"/>
                  </a:lnTo>
                  <a:lnTo>
                    <a:pt x="38811" y="932802"/>
                  </a:lnTo>
                  <a:lnTo>
                    <a:pt x="42659" y="925182"/>
                  </a:lnTo>
                  <a:lnTo>
                    <a:pt x="37985" y="915022"/>
                  </a:lnTo>
                  <a:lnTo>
                    <a:pt x="33616" y="913752"/>
                  </a:lnTo>
                  <a:lnTo>
                    <a:pt x="30060" y="912482"/>
                  </a:lnTo>
                  <a:lnTo>
                    <a:pt x="27305" y="892162"/>
                  </a:lnTo>
                  <a:lnTo>
                    <a:pt x="27190" y="890892"/>
                  </a:lnTo>
                  <a:lnTo>
                    <a:pt x="27127" y="890193"/>
                  </a:lnTo>
                  <a:lnTo>
                    <a:pt x="27127" y="913752"/>
                  </a:lnTo>
                  <a:lnTo>
                    <a:pt x="21412" y="913752"/>
                  </a:lnTo>
                  <a:lnTo>
                    <a:pt x="18300" y="892162"/>
                  </a:lnTo>
                  <a:lnTo>
                    <a:pt x="18186" y="890892"/>
                  </a:lnTo>
                  <a:lnTo>
                    <a:pt x="18084" y="889622"/>
                  </a:lnTo>
                  <a:lnTo>
                    <a:pt x="17970" y="888352"/>
                  </a:lnTo>
                  <a:lnTo>
                    <a:pt x="17868" y="887082"/>
                  </a:lnTo>
                  <a:lnTo>
                    <a:pt x="17767" y="885812"/>
                  </a:lnTo>
                  <a:lnTo>
                    <a:pt x="17653" y="884542"/>
                  </a:lnTo>
                  <a:lnTo>
                    <a:pt x="17551" y="883272"/>
                  </a:lnTo>
                  <a:lnTo>
                    <a:pt x="17449" y="882002"/>
                  </a:lnTo>
                  <a:lnTo>
                    <a:pt x="17348" y="880859"/>
                  </a:lnTo>
                  <a:lnTo>
                    <a:pt x="17233" y="879462"/>
                  </a:lnTo>
                  <a:lnTo>
                    <a:pt x="17132" y="878192"/>
                  </a:lnTo>
                  <a:lnTo>
                    <a:pt x="17018" y="876922"/>
                  </a:lnTo>
                  <a:lnTo>
                    <a:pt x="16916" y="875652"/>
                  </a:lnTo>
                  <a:lnTo>
                    <a:pt x="16802" y="874382"/>
                  </a:lnTo>
                  <a:lnTo>
                    <a:pt x="16700" y="873112"/>
                  </a:lnTo>
                  <a:lnTo>
                    <a:pt x="16598" y="871842"/>
                  </a:lnTo>
                  <a:lnTo>
                    <a:pt x="16484" y="870572"/>
                  </a:lnTo>
                  <a:lnTo>
                    <a:pt x="16370" y="869111"/>
                  </a:lnTo>
                  <a:lnTo>
                    <a:pt x="16281" y="866762"/>
                  </a:lnTo>
                  <a:lnTo>
                    <a:pt x="16167" y="864222"/>
                  </a:lnTo>
                  <a:lnTo>
                    <a:pt x="16065" y="861682"/>
                  </a:lnTo>
                  <a:lnTo>
                    <a:pt x="15951" y="859142"/>
                  </a:lnTo>
                  <a:lnTo>
                    <a:pt x="15849" y="856602"/>
                  </a:lnTo>
                  <a:lnTo>
                    <a:pt x="15735" y="854062"/>
                  </a:lnTo>
                  <a:lnTo>
                    <a:pt x="15633" y="851522"/>
                  </a:lnTo>
                  <a:lnTo>
                    <a:pt x="15519" y="848982"/>
                  </a:lnTo>
                  <a:lnTo>
                    <a:pt x="15405" y="835012"/>
                  </a:lnTo>
                  <a:lnTo>
                    <a:pt x="15354" y="826122"/>
                  </a:lnTo>
                  <a:lnTo>
                    <a:pt x="20193" y="827392"/>
                  </a:lnTo>
                  <a:lnTo>
                    <a:pt x="22606" y="828662"/>
                  </a:lnTo>
                  <a:lnTo>
                    <a:pt x="22720" y="863041"/>
                  </a:lnTo>
                  <a:lnTo>
                    <a:pt x="22834" y="865492"/>
                  </a:lnTo>
                  <a:lnTo>
                    <a:pt x="22948" y="868032"/>
                  </a:lnTo>
                  <a:lnTo>
                    <a:pt x="23075" y="870572"/>
                  </a:lnTo>
                  <a:lnTo>
                    <a:pt x="23190" y="871842"/>
                  </a:lnTo>
                  <a:lnTo>
                    <a:pt x="23291" y="873112"/>
                  </a:lnTo>
                  <a:lnTo>
                    <a:pt x="23406" y="874382"/>
                  </a:lnTo>
                  <a:lnTo>
                    <a:pt x="23520" y="875652"/>
                  </a:lnTo>
                  <a:lnTo>
                    <a:pt x="23634" y="876922"/>
                  </a:lnTo>
                  <a:lnTo>
                    <a:pt x="23749" y="878192"/>
                  </a:lnTo>
                  <a:lnTo>
                    <a:pt x="23850" y="879462"/>
                  </a:lnTo>
                  <a:lnTo>
                    <a:pt x="23977" y="880859"/>
                  </a:lnTo>
                  <a:lnTo>
                    <a:pt x="24079" y="882002"/>
                  </a:lnTo>
                  <a:lnTo>
                    <a:pt x="24193" y="883272"/>
                  </a:lnTo>
                  <a:lnTo>
                    <a:pt x="24307" y="884542"/>
                  </a:lnTo>
                  <a:lnTo>
                    <a:pt x="24409" y="885812"/>
                  </a:lnTo>
                  <a:lnTo>
                    <a:pt x="24523" y="887082"/>
                  </a:lnTo>
                  <a:lnTo>
                    <a:pt x="24638" y="888352"/>
                  </a:lnTo>
                  <a:lnTo>
                    <a:pt x="24752" y="889622"/>
                  </a:lnTo>
                  <a:lnTo>
                    <a:pt x="24866" y="890892"/>
                  </a:lnTo>
                  <a:lnTo>
                    <a:pt x="24980" y="892162"/>
                  </a:lnTo>
                  <a:lnTo>
                    <a:pt x="26631" y="908685"/>
                  </a:lnTo>
                  <a:lnTo>
                    <a:pt x="26746" y="909942"/>
                  </a:lnTo>
                  <a:lnTo>
                    <a:pt x="26873" y="911212"/>
                  </a:lnTo>
                  <a:lnTo>
                    <a:pt x="27000" y="912482"/>
                  </a:lnTo>
                  <a:lnTo>
                    <a:pt x="27127" y="913752"/>
                  </a:lnTo>
                  <a:lnTo>
                    <a:pt x="27127" y="890193"/>
                  </a:lnTo>
                  <a:lnTo>
                    <a:pt x="27076" y="889622"/>
                  </a:lnTo>
                  <a:lnTo>
                    <a:pt x="26962" y="888352"/>
                  </a:lnTo>
                  <a:lnTo>
                    <a:pt x="26835" y="887082"/>
                  </a:lnTo>
                  <a:lnTo>
                    <a:pt x="26720" y="885812"/>
                  </a:lnTo>
                  <a:lnTo>
                    <a:pt x="26606" y="884542"/>
                  </a:lnTo>
                  <a:lnTo>
                    <a:pt x="26492" y="883272"/>
                  </a:lnTo>
                  <a:lnTo>
                    <a:pt x="26377" y="882002"/>
                  </a:lnTo>
                  <a:lnTo>
                    <a:pt x="26276" y="880859"/>
                  </a:lnTo>
                  <a:lnTo>
                    <a:pt x="26149" y="879462"/>
                  </a:lnTo>
                  <a:lnTo>
                    <a:pt x="26035" y="878192"/>
                  </a:lnTo>
                  <a:lnTo>
                    <a:pt x="25920" y="876922"/>
                  </a:lnTo>
                  <a:lnTo>
                    <a:pt x="25806" y="875652"/>
                  </a:lnTo>
                  <a:lnTo>
                    <a:pt x="25692" y="874382"/>
                  </a:lnTo>
                  <a:lnTo>
                    <a:pt x="25577" y="873112"/>
                  </a:lnTo>
                  <a:lnTo>
                    <a:pt x="25463" y="870572"/>
                  </a:lnTo>
                  <a:lnTo>
                    <a:pt x="25361" y="868032"/>
                  </a:lnTo>
                  <a:lnTo>
                    <a:pt x="25260" y="865492"/>
                  </a:lnTo>
                  <a:lnTo>
                    <a:pt x="25158" y="863041"/>
                  </a:lnTo>
                  <a:lnTo>
                    <a:pt x="25057" y="860412"/>
                  </a:lnTo>
                  <a:lnTo>
                    <a:pt x="24955" y="857872"/>
                  </a:lnTo>
                  <a:lnTo>
                    <a:pt x="24853" y="855433"/>
                  </a:lnTo>
                  <a:lnTo>
                    <a:pt x="24726" y="846442"/>
                  </a:lnTo>
                  <a:lnTo>
                    <a:pt x="24688" y="832472"/>
                  </a:lnTo>
                  <a:lnTo>
                    <a:pt x="30518" y="832472"/>
                  </a:lnTo>
                  <a:lnTo>
                    <a:pt x="31305" y="832472"/>
                  </a:lnTo>
                  <a:lnTo>
                    <a:pt x="39509" y="832472"/>
                  </a:lnTo>
                  <a:lnTo>
                    <a:pt x="65608" y="840092"/>
                  </a:lnTo>
                  <a:lnTo>
                    <a:pt x="65671" y="842632"/>
                  </a:lnTo>
                  <a:lnTo>
                    <a:pt x="65773" y="846442"/>
                  </a:lnTo>
                  <a:lnTo>
                    <a:pt x="65887" y="880859"/>
                  </a:lnTo>
                  <a:lnTo>
                    <a:pt x="65989" y="883272"/>
                  </a:lnTo>
                  <a:lnTo>
                    <a:pt x="66090" y="885812"/>
                  </a:lnTo>
                  <a:lnTo>
                    <a:pt x="66205" y="888352"/>
                  </a:lnTo>
                  <a:lnTo>
                    <a:pt x="66319" y="890892"/>
                  </a:lnTo>
                  <a:lnTo>
                    <a:pt x="66421" y="893432"/>
                  </a:lnTo>
                  <a:lnTo>
                    <a:pt x="76581" y="939152"/>
                  </a:lnTo>
                  <a:lnTo>
                    <a:pt x="95872" y="979792"/>
                  </a:lnTo>
                  <a:lnTo>
                    <a:pt x="119684" y="1007732"/>
                  </a:lnTo>
                  <a:lnTo>
                    <a:pt x="119684" y="1006983"/>
                  </a:lnTo>
                  <a:lnTo>
                    <a:pt x="119240" y="1006462"/>
                  </a:lnTo>
                  <a:lnTo>
                    <a:pt x="113258" y="1000112"/>
                  </a:lnTo>
                  <a:lnTo>
                    <a:pt x="108991" y="992492"/>
                  </a:lnTo>
                  <a:lnTo>
                    <a:pt x="112864" y="992492"/>
                  </a:lnTo>
                  <a:lnTo>
                    <a:pt x="114998" y="988682"/>
                  </a:lnTo>
                  <a:lnTo>
                    <a:pt x="117106" y="986142"/>
                  </a:lnTo>
                  <a:lnTo>
                    <a:pt x="120205" y="988682"/>
                  </a:lnTo>
                  <a:lnTo>
                    <a:pt x="121221" y="993762"/>
                  </a:lnTo>
                  <a:lnTo>
                    <a:pt x="124866" y="995032"/>
                  </a:lnTo>
                  <a:lnTo>
                    <a:pt x="121856" y="997572"/>
                  </a:lnTo>
                  <a:lnTo>
                    <a:pt x="126974" y="997572"/>
                  </a:lnTo>
                  <a:lnTo>
                    <a:pt x="125539" y="1000112"/>
                  </a:lnTo>
                  <a:lnTo>
                    <a:pt x="126492" y="998842"/>
                  </a:lnTo>
                  <a:lnTo>
                    <a:pt x="127355" y="998842"/>
                  </a:lnTo>
                  <a:lnTo>
                    <a:pt x="128993" y="1001382"/>
                  </a:lnTo>
                  <a:lnTo>
                    <a:pt x="133553" y="1006462"/>
                  </a:lnTo>
                  <a:lnTo>
                    <a:pt x="133553" y="1002957"/>
                  </a:lnTo>
                  <a:lnTo>
                    <a:pt x="132092" y="1001382"/>
                  </a:lnTo>
                  <a:lnTo>
                    <a:pt x="129679" y="998842"/>
                  </a:lnTo>
                  <a:lnTo>
                    <a:pt x="127254" y="996302"/>
                  </a:lnTo>
                  <a:lnTo>
                    <a:pt x="122682" y="991222"/>
                  </a:lnTo>
                  <a:lnTo>
                    <a:pt x="122923" y="991044"/>
                  </a:lnTo>
                  <a:lnTo>
                    <a:pt x="119316" y="986142"/>
                  </a:lnTo>
                  <a:lnTo>
                    <a:pt x="117436" y="983602"/>
                  </a:lnTo>
                  <a:lnTo>
                    <a:pt x="116547" y="982078"/>
                  </a:lnTo>
                  <a:lnTo>
                    <a:pt x="116547" y="986142"/>
                  </a:lnTo>
                  <a:lnTo>
                    <a:pt x="113106" y="987412"/>
                  </a:lnTo>
                  <a:lnTo>
                    <a:pt x="110655" y="989952"/>
                  </a:lnTo>
                  <a:lnTo>
                    <a:pt x="81419" y="945502"/>
                  </a:lnTo>
                  <a:lnTo>
                    <a:pt x="71081" y="907402"/>
                  </a:lnTo>
                  <a:lnTo>
                    <a:pt x="70954" y="906741"/>
                  </a:lnTo>
                  <a:lnTo>
                    <a:pt x="70840" y="906132"/>
                  </a:lnTo>
                  <a:lnTo>
                    <a:pt x="69354" y="895972"/>
                  </a:lnTo>
                  <a:lnTo>
                    <a:pt x="69240" y="894702"/>
                  </a:lnTo>
                  <a:lnTo>
                    <a:pt x="69126" y="893432"/>
                  </a:lnTo>
                  <a:lnTo>
                    <a:pt x="69024" y="892162"/>
                  </a:lnTo>
                  <a:lnTo>
                    <a:pt x="68910" y="890892"/>
                  </a:lnTo>
                  <a:lnTo>
                    <a:pt x="68795" y="889622"/>
                  </a:lnTo>
                  <a:lnTo>
                    <a:pt x="68694" y="888352"/>
                  </a:lnTo>
                  <a:lnTo>
                    <a:pt x="68580" y="887082"/>
                  </a:lnTo>
                  <a:lnTo>
                    <a:pt x="68478" y="885812"/>
                  </a:lnTo>
                  <a:lnTo>
                    <a:pt x="68364" y="884542"/>
                  </a:lnTo>
                  <a:lnTo>
                    <a:pt x="68287" y="883272"/>
                  </a:lnTo>
                  <a:lnTo>
                    <a:pt x="68211" y="882002"/>
                  </a:lnTo>
                  <a:lnTo>
                    <a:pt x="68148" y="880859"/>
                  </a:lnTo>
                  <a:lnTo>
                    <a:pt x="68072" y="879462"/>
                  </a:lnTo>
                  <a:lnTo>
                    <a:pt x="67322" y="873112"/>
                  </a:lnTo>
                  <a:lnTo>
                    <a:pt x="69088" y="868032"/>
                  </a:lnTo>
                  <a:lnTo>
                    <a:pt x="74663" y="868032"/>
                  </a:lnTo>
                  <a:lnTo>
                    <a:pt x="74701" y="871842"/>
                  </a:lnTo>
                  <a:lnTo>
                    <a:pt x="75107" y="875652"/>
                  </a:lnTo>
                  <a:lnTo>
                    <a:pt x="75234" y="876922"/>
                  </a:lnTo>
                  <a:lnTo>
                    <a:pt x="75349" y="878192"/>
                  </a:lnTo>
                  <a:lnTo>
                    <a:pt x="75463" y="879462"/>
                  </a:lnTo>
                  <a:lnTo>
                    <a:pt x="76327" y="884542"/>
                  </a:lnTo>
                  <a:lnTo>
                    <a:pt x="76441" y="885812"/>
                  </a:lnTo>
                  <a:lnTo>
                    <a:pt x="76568" y="887082"/>
                  </a:lnTo>
                  <a:lnTo>
                    <a:pt x="84518" y="920102"/>
                  </a:lnTo>
                  <a:lnTo>
                    <a:pt x="87109" y="928992"/>
                  </a:lnTo>
                  <a:lnTo>
                    <a:pt x="84734" y="930262"/>
                  </a:lnTo>
                  <a:lnTo>
                    <a:pt x="79641" y="928992"/>
                  </a:lnTo>
                  <a:lnTo>
                    <a:pt x="79756" y="930262"/>
                  </a:lnTo>
                  <a:lnTo>
                    <a:pt x="79870" y="931532"/>
                  </a:lnTo>
                  <a:lnTo>
                    <a:pt x="79997" y="932802"/>
                  </a:lnTo>
                  <a:lnTo>
                    <a:pt x="82613" y="932802"/>
                  </a:lnTo>
                  <a:lnTo>
                    <a:pt x="87718" y="930262"/>
                  </a:lnTo>
                  <a:lnTo>
                    <a:pt x="90284" y="936612"/>
                  </a:lnTo>
                  <a:lnTo>
                    <a:pt x="95059" y="950607"/>
                  </a:lnTo>
                  <a:lnTo>
                    <a:pt x="97586" y="956932"/>
                  </a:lnTo>
                  <a:lnTo>
                    <a:pt x="99796" y="959472"/>
                  </a:lnTo>
                  <a:lnTo>
                    <a:pt x="101765" y="962012"/>
                  </a:lnTo>
                  <a:lnTo>
                    <a:pt x="103771" y="965822"/>
                  </a:lnTo>
                  <a:lnTo>
                    <a:pt x="101688" y="967092"/>
                  </a:lnTo>
                  <a:lnTo>
                    <a:pt x="103581" y="969632"/>
                  </a:lnTo>
                  <a:lnTo>
                    <a:pt x="102196" y="970902"/>
                  </a:lnTo>
                  <a:lnTo>
                    <a:pt x="100901" y="973442"/>
                  </a:lnTo>
                  <a:lnTo>
                    <a:pt x="100304" y="974712"/>
                  </a:lnTo>
                  <a:lnTo>
                    <a:pt x="100431" y="975982"/>
                  </a:lnTo>
                  <a:lnTo>
                    <a:pt x="102501" y="973442"/>
                  </a:lnTo>
                  <a:lnTo>
                    <a:pt x="104406" y="970902"/>
                  </a:lnTo>
                  <a:lnTo>
                    <a:pt x="106756" y="968362"/>
                  </a:lnTo>
                  <a:lnTo>
                    <a:pt x="108381" y="975982"/>
                  </a:lnTo>
                  <a:lnTo>
                    <a:pt x="114592" y="979792"/>
                  </a:lnTo>
                  <a:lnTo>
                    <a:pt x="116547" y="986142"/>
                  </a:lnTo>
                  <a:lnTo>
                    <a:pt x="116547" y="982078"/>
                  </a:lnTo>
                  <a:lnTo>
                    <a:pt x="112268" y="974712"/>
                  </a:lnTo>
                  <a:lnTo>
                    <a:pt x="108038" y="968362"/>
                  </a:lnTo>
                  <a:lnTo>
                    <a:pt x="107188" y="967092"/>
                  </a:lnTo>
                  <a:lnTo>
                    <a:pt x="101854" y="959472"/>
                  </a:lnTo>
                  <a:lnTo>
                    <a:pt x="99783" y="956932"/>
                  </a:lnTo>
                  <a:lnTo>
                    <a:pt x="99695" y="955662"/>
                  </a:lnTo>
                  <a:lnTo>
                    <a:pt x="99606" y="954392"/>
                  </a:lnTo>
                  <a:lnTo>
                    <a:pt x="99580" y="953947"/>
                  </a:lnTo>
                  <a:lnTo>
                    <a:pt x="98958" y="954392"/>
                  </a:lnTo>
                  <a:lnTo>
                    <a:pt x="95415" y="944714"/>
                  </a:lnTo>
                  <a:lnTo>
                    <a:pt x="91782" y="935621"/>
                  </a:lnTo>
                  <a:lnTo>
                    <a:pt x="91236" y="934072"/>
                  </a:lnTo>
                  <a:lnTo>
                    <a:pt x="88226" y="925182"/>
                  </a:lnTo>
                  <a:lnTo>
                    <a:pt x="84924" y="915022"/>
                  </a:lnTo>
                  <a:lnTo>
                    <a:pt x="82956" y="912482"/>
                  </a:lnTo>
                  <a:lnTo>
                    <a:pt x="85115" y="909942"/>
                  </a:lnTo>
                  <a:lnTo>
                    <a:pt x="86106" y="908685"/>
                  </a:lnTo>
                  <a:lnTo>
                    <a:pt x="87922" y="916292"/>
                  </a:lnTo>
                  <a:lnTo>
                    <a:pt x="90779" y="925182"/>
                  </a:lnTo>
                  <a:lnTo>
                    <a:pt x="94132" y="932802"/>
                  </a:lnTo>
                  <a:lnTo>
                    <a:pt x="97434" y="941692"/>
                  </a:lnTo>
                  <a:lnTo>
                    <a:pt x="98831" y="945311"/>
                  </a:lnTo>
                  <a:lnTo>
                    <a:pt x="98907" y="945502"/>
                  </a:lnTo>
                  <a:lnTo>
                    <a:pt x="102946" y="949312"/>
                  </a:lnTo>
                  <a:lnTo>
                    <a:pt x="104241" y="950607"/>
                  </a:lnTo>
                  <a:lnTo>
                    <a:pt x="102171" y="952093"/>
                  </a:lnTo>
                  <a:lnTo>
                    <a:pt x="102793" y="951852"/>
                  </a:lnTo>
                  <a:lnTo>
                    <a:pt x="105117" y="956932"/>
                  </a:lnTo>
                  <a:lnTo>
                    <a:pt x="108280" y="963282"/>
                  </a:lnTo>
                  <a:lnTo>
                    <a:pt x="111696" y="968362"/>
                  </a:lnTo>
                  <a:lnTo>
                    <a:pt x="114795" y="974712"/>
                  </a:lnTo>
                  <a:lnTo>
                    <a:pt x="116878" y="973442"/>
                  </a:lnTo>
                  <a:lnTo>
                    <a:pt x="117944" y="977252"/>
                  </a:lnTo>
                  <a:lnTo>
                    <a:pt x="123037" y="978522"/>
                  </a:lnTo>
                  <a:lnTo>
                    <a:pt x="126746" y="984656"/>
                  </a:lnTo>
                  <a:lnTo>
                    <a:pt x="126873" y="984872"/>
                  </a:lnTo>
                  <a:lnTo>
                    <a:pt x="126060" y="986548"/>
                  </a:lnTo>
                  <a:lnTo>
                    <a:pt x="126834" y="987412"/>
                  </a:lnTo>
                  <a:lnTo>
                    <a:pt x="127876" y="988682"/>
                  </a:lnTo>
                  <a:lnTo>
                    <a:pt x="128803" y="989952"/>
                  </a:lnTo>
                  <a:lnTo>
                    <a:pt x="134023" y="992492"/>
                  </a:lnTo>
                  <a:lnTo>
                    <a:pt x="137833" y="996302"/>
                  </a:lnTo>
                  <a:lnTo>
                    <a:pt x="142024" y="1000112"/>
                  </a:lnTo>
                  <a:lnTo>
                    <a:pt x="142011" y="1002652"/>
                  </a:lnTo>
                  <a:lnTo>
                    <a:pt x="137058" y="1000112"/>
                  </a:lnTo>
                  <a:lnTo>
                    <a:pt x="134150" y="995032"/>
                  </a:lnTo>
                  <a:lnTo>
                    <a:pt x="129133" y="992492"/>
                  </a:lnTo>
                  <a:lnTo>
                    <a:pt x="130225" y="996302"/>
                  </a:lnTo>
                  <a:lnTo>
                    <a:pt x="135940" y="998842"/>
                  </a:lnTo>
                  <a:lnTo>
                    <a:pt x="138925" y="1005192"/>
                  </a:lnTo>
                  <a:lnTo>
                    <a:pt x="144297" y="1009002"/>
                  </a:lnTo>
                  <a:lnTo>
                    <a:pt x="144297" y="1006830"/>
                  </a:lnTo>
                  <a:lnTo>
                    <a:pt x="143256" y="1006462"/>
                  </a:lnTo>
                  <a:lnTo>
                    <a:pt x="142163" y="1002652"/>
                  </a:lnTo>
                  <a:lnTo>
                    <a:pt x="146685" y="1002652"/>
                  </a:lnTo>
                  <a:lnTo>
                    <a:pt x="149415" y="1006462"/>
                  </a:lnTo>
                  <a:lnTo>
                    <a:pt x="156095" y="1011542"/>
                  </a:lnTo>
                  <a:lnTo>
                    <a:pt x="160147" y="1014082"/>
                  </a:lnTo>
                  <a:lnTo>
                    <a:pt x="162953" y="1016622"/>
                  </a:lnTo>
                  <a:lnTo>
                    <a:pt x="165722" y="1016622"/>
                  </a:lnTo>
                  <a:lnTo>
                    <a:pt x="166890" y="1020419"/>
                  </a:lnTo>
                  <a:lnTo>
                    <a:pt x="166662" y="1019162"/>
                  </a:lnTo>
                  <a:lnTo>
                    <a:pt x="172275" y="1021702"/>
                  </a:lnTo>
                  <a:lnTo>
                    <a:pt x="178003" y="1025575"/>
                  </a:lnTo>
                  <a:lnTo>
                    <a:pt x="178257" y="1025575"/>
                  </a:lnTo>
                  <a:lnTo>
                    <a:pt x="184404" y="1026782"/>
                  </a:lnTo>
                  <a:lnTo>
                    <a:pt x="184861" y="1026782"/>
                  </a:lnTo>
                  <a:lnTo>
                    <a:pt x="186220" y="1025575"/>
                  </a:lnTo>
                  <a:lnTo>
                    <a:pt x="186448" y="1025575"/>
                  </a:lnTo>
                  <a:lnTo>
                    <a:pt x="178308" y="1021702"/>
                  </a:lnTo>
                  <a:lnTo>
                    <a:pt x="174447" y="1019162"/>
                  </a:lnTo>
                  <a:lnTo>
                    <a:pt x="170586" y="1016622"/>
                  </a:lnTo>
                  <a:lnTo>
                    <a:pt x="163118" y="1012812"/>
                  </a:lnTo>
                  <a:lnTo>
                    <a:pt x="155879" y="1007732"/>
                  </a:lnTo>
                  <a:lnTo>
                    <a:pt x="159778" y="1006462"/>
                  </a:lnTo>
                  <a:lnTo>
                    <a:pt x="179425" y="1000112"/>
                  </a:lnTo>
                  <a:lnTo>
                    <a:pt x="187591" y="998842"/>
                  </a:lnTo>
                  <a:lnTo>
                    <a:pt x="187858" y="997572"/>
                  </a:lnTo>
                  <a:lnTo>
                    <a:pt x="188633" y="996302"/>
                  </a:lnTo>
                  <a:lnTo>
                    <a:pt x="176898" y="991222"/>
                  </a:lnTo>
                  <a:lnTo>
                    <a:pt x="171272" y="987412"/>
                  </a:lnTo>
                  <a:lnTo>
                    <a:pt x="165900" y="984872"/>
                  </a:lnTo>
                  <a:lnTo>
                    <a:pt x="160515" y="978522"/>
                  </a:lnTo>
                  <a:lnTo>
                    <a:pt x="153695" y="974712"/>
                  </a:lnTo>
                  <a:lnTo>
                    <a:pt x="149009" y="968362"/>
                  </a:lnTo>
                  <a:lnTo>
                    <a:pt x="144335" y="967092"/>
                  </a:lnTo>
                  <a:lnTo>
                    <a:pt x="153187" y="975982"/>
                  </a:lnTo>
                  <a:lnTo>
                    <a:pt x="161124" y="982459"/>
                  </a:lnTo>
                  <a:lnTo>
                    <a:pt x="162534" y="983602"/>
                  </a:lnTo>
                  <a:lnTo>
                    <a:pt x="172554" y="991222"/>
                  </a:lnTo>
                  <a:lnTo>
                    <a:pt x="183413" y="996302"/>
                  </a:lnTo>
                  <a:lnTo>
                    <a:pt x="161963" y="1003922"/>
                  </a:lnTo>
                  <a:lnTo>
                    <a:pt x="155067" y="1006462"/>
                  </a:lnTo>
                  <a:lnTo>
                    <a:pt x="147942" y="1002652"/>
                  </a:lnTo>
                  <a:lnTo>
                    <a:pt x="141808" y="996302"/>
                  </a:lnTo>
                  <a:lnTo>
                    <a:pt x="136271" y="991222"/>
                  </a:lnTo>
                  <a:lnTo>
                    <a:pt x="139306" y="989952"/>
                  </a:lnTo>
                  <a:lnTo>
                    <a:pt x="145351" y="989952"/>
                  </a:lnTo>
                  <a:lnTo>
                    <a:pt x="147967" y="991222"/>
                  </a:lnTo>
                  <a:lnTo>
                    <a:pt x="151282" y="991222"/>
                  </a:lnTo>
                  <a:lnTo>
                    <a:pt x="148513" y="989952"/>
                  </a:lnTo>
                  <a:lnTo>
                    <a:pt x="145834" y="988682"/>
                  </a:lnTo>
                  <a:lnTo>
                    <a:pt x="149301" y="988682"/>
                  </a:lnTo>
                  <a:lnTo>
                    <a:pt x="153238" y="985278"/>
                  </a:lnTo>
                  <a:lnTo>
                    <a:pt x="149110" y="986142"/>
                  </a:lnTo>
                  <a:lnTo>
                    <a:pt x="142976" y="988682"/>
                  </a:lnTo>
                  <a:lnTo>
                    <a:pt x="136867" y="989952"/>
                  </a:lnTo>
                  <a:lnTo>
                    <a:pt x="131876" y="984872"/>
                  </a:lnTo>
                  <a:lnTo>
                    <a:pt x="126580" y="981163"/>
                  </a:lnTo>
                  <a:lnTo>
                    <a:pt x="125437" y="979792"/>
                  </a:lnTo>
                  <a:lnTo>
                    <a:pt x="122466" y="975982"/>
                  </a:lnTo>
                  <a:lnTo>
                    <a:pt x="139623" y="972172"/>
                  </a:lnTo>
                  <a:lnTo>
                    <a:pt x="145034" y="972172"/>
                  </a:lnTo>
                  <a:lnTo>
                    <a:pt x="146329" y="969632"/>
                  </a:lnTo>
                  <a:lnTo>
                    <a:pt x="127431" y="973442"/>
                  </a:lnTo>
                  <a:lnTo>
                    <a:pt x="121043" y="973442"/>
                  </a:lnTo>
                  <a:lnTo>
                    <a:pt x="116928" y="968362"/>
                  </a:lnTo>
                  <a:lnTo>
                    <a:pt x="113080" y="963282"/>
                  </a:lnTo>
                  <a:lnTo>
                    <a:pt x="110248" y="958202"/>
                  </a:lnTo>
                  <a:lnTo>
                    <a:pt x="110439" y="956932"/>
                  </a:lnTo>
                  <a:lnTo>
                    <a:pt x="110985" y="954392"/>
                  </a:lnTo>
                  <a:lnTo>
                    <a:pt x="108826" y="956932"/>
                  </a:lnTo>
                  <a:lnTo>
                    <a:pt x="106476" y="952093"/>
                  </a:lnTo>
                  <a:lnTo>
                    <a:pt x="106362" y="951852"/>
                  </a:lnTo>
                  <a:lnTo>
                    <a:pt x="94665" y="927722"/>
                  </a:lnTo>
                  <a:lnTo>
                    <a:pt x="88925" y="912482"/>
                  </a:lnTo>
                  <a:lnTo>
                    <a:pt x="87845" y="908685"/>
                  </a:lnTo>
                  <a:lnTo>
                    <a:pt x="85636" y="900912"/>
                  </a:lnTo>
                  <a:lnTo>
                    <a:pt x="85636" y="904862"/>
                  </a:lnTo>
                  <a:lnTo>
                    <a:pt x="84150" y="907402"/>
                  </a:lnTo>
                  <a:lnTo>
                    <a:pt x="83159" y="909942"/>
                  </a:lnTo>
                  <a:lnTo>
                    <a:pt x="80759" y="899782"/>
                  </a:lnTo>
                  <a:lnTo>
                    <a:pt x="78587" y="889622"/>
                  </a:lnTo>
                  <a:lnTo>
                    <a:pt x="77050" y="878192"/>
                  </a:lnTo>
                  <a:lnTo>
                    <a:pt x="76936" y="875652"/>
                  </a:lnTo>
                  <a:lnTo>
                    <a:pt x="76809" y="873112"/>
                  </a:lnTo>
                  <a:lnTo>
                    <a:pt x="76682" y="870572"/>
                  </a:lnTo>
                  <a:lnTo>
                    <a:pt x="76568" y="868032"/>
                  </a:lnTo>
                  <a:lnTo>
                    <a:pt x="78841" y="866762"/>
                  </a:lnTo>
                  <a:lnTo>
                    <a:pt x="78955" y="869111"/>
                  </a:lnTo>
                  <a:lnTo>
                    <a:pt x="79032" y="870572"/>
                  </a:lnTo>
                  <a:lnTo>
                    <a:pt x="79095" y="871842"/>
                  </a:lnTo>
                  <a:lnTo>
                    <a:pt x="79159" y="873112"/>
                  </a:lnTo>
                  <a:lnTo>
                    <a:pt x="79222" y="874382"/>
                  </a:lnTo>
                  <a:lnTo>
                    <a:pt x="79298" y="875652"/>
                  </a:lnTo>
                  <a:lnTo>
                    <a:pt x="79362" y="876922"/>
                  </a:lnTo>
                  <a:lnTo>
                    <a:pt x="80137" y="884542"/>
                  </a:lnTo>
                  <a:lnTo>
                    <a:pt x="80187" y="885088"/>
                  </a:lnTo>
                  <a:lnTo>
                    <a:pt x="80264" y="885812"/>
                  </a:lnTo>
                  <a:lnTo>
                    <a:pt x="81762" y="894702"/>
                  </a:lnTo>
                  <a:lnTo>
                    <a:pt x="84061" y="903592"/>
                  </a:lnTo>
                  <a:lnTo>
                    <a:pt x="85636" y="904862"/>
                  </a:lnTo>
                  <a:lnTo>
                    <a:pt x="85636" y="900912"/>
                  </a:lnTo>
                  <a:lnTo>
                    <a:pt x="84594" y="897242"/>
                  </a:lnTo>
                  <a:lnTo>
                    <a:pt x="89268" y="894702"/>
                  </a:lnTo>
                  <a:lnTo>
                    <a:pt x="91592" y="893432"/>
                  </a:lnTo>
                  <a:lnTo>
                    <a:pt x="95326" y="887082"/>
                  </a:lnTo>
                  <a:lnTo>
                    <a:pt x="97917" y="880859"/>
                  </a:lnTo>
                  <a:lnTo>
                    <a:pt x="102222" y="895972"/>
                  </a:lnTo>
                  <a:lnTo>
                    <a:pt x="107619" y="909942"/>
                  </a:lnTo>
                  <a:lnTo>
                    <a:pt x="114071" y="923912"/>
                  </a:lnTo>
                  <a:lnTo>
                    <a:pt x="121297" y="937475"/>
                  </a:lnTo>
                  <a:lnTo>
                    <a:pt x="121412" y="937704"/>
                  </a:lnTo>
                  <a:lnTo>
                    <a:pt x="121513" y="937882"/>
                  </a:lnTo>
                  <a:lnTo>
                    <a:pt x="122466" y="939152"/>
                  </a:lnTo>
                  <a:lnTo>
                    <a:pt x="122402" y="940422"/>
                  </a:lnTo>
                  <a:lnTo>
                    <a:pt x="121310" y="941692"/>
                  </a:lnTo>
                  <a:lnTo>
                    <a:pt x="123812" y="940422"/>
                  </a:lnTo>
                  <a:lnTo>
                    <a:pt x="123786" y="944232"/>
                  </a:lnTo>
                  <a:lnTo>
                    <a:pt x="126530" y="942962"/>
                  </a:lnTo>
                  <a:lnTo>
                    <a:pt x="125107" y="940422"/>
                  </a:lnTo>
                  <a:lnTo>
                    <a:pt x="124409" y="939152"/>
                  </a:lnTo>
                  <a:lnTo>
                    <a:pt x="122707" y="935621"/>
                  </a:lnTo>
                  <a:lnTo>
                    <a:pt x="120840" y="931532"/>
                  </a:lnTo>
                  <a:lnTo>
                    <a:pt x="115112" y="925182"/>
                  </a:lnTo>
                  <a:lnTo>
                    <a:pt x="114147" y="917562"/>
                  </a:lnTo>
                  <a:lnTo>
                    <a:pt x="109956" y="909942"/>
                  </a:lnTo>
                  <a:lnTo>
                    <a:pt x="111112" y="907402"/>
                  </a:lnTo>
                  <a:lnTo>
                    <a:pt x="111607" y="906335"/>
                  </a:lnTo>
                  <a:lnTo>
                    <a:pt x="111696" y="906132"/>
                  </a:lnTo>
                  <a:lnTo>
                    <a:pt x="114401" y="913752"/>
                  </a:lnTo>
                  <a:lnTo>
                    <a:pt x="115824" y="921372"/>
                  </a:lnTo>
                  <a:lnTo>
                    <a:pt x="120662" y="927722"/>
                  </a:lnTo>
                  <a:lnTo>
                    <a:pt x="118059" y="918832"/>
                  </a:lnTo>
                  <a:lnTo>
                    <a:pt x="114744" y="909942"/>
                  </a:lnTo>
                  <a:lnTo>
                    <a:pt x="113347" y="906335"/>
                  </a:lnTo>
                  <a:lnTo>
                    <a:pt x="113271" y="906132"/>
                  </a:lnTo>
                  <a:lnTo>
                    <a:pt x="111315" y="901052"/>
                  </a:lnTo>
                  <a:lnTo>
                    <a:pt x="107200" y="889622"/>
                  </a:lnTo>
                  <a:lnTo>
                    <a:pt x="107289" y="888352"/>
                  </a:lnTo>
                  <a:lnTo>
                    <a:pt x="107391" y="887082"/>
                  </a:lnTo>
                  <a:lnTo>
                    <a:pt x="107492" y="885812"/>
                  </a:lnTo>
                  <a:lnTo>
                    <a:pt x="108407" y="882002"/>
                  </a:lnTo>
                  <a:lnTo>
                    <a:pt x="112001" y="885088"/>
                  </a:lnTo>
                  <a:lnTo>
                    <a:pt x="111607" y="882002"/>
                  </a:lnTo>
                  <a:lnTo>
                    <a:pt x="110655" y="875652"/>
                  </a:lnTo>
                  <a:lnTo>
                    <a:pt x="110464" y="875652"/>
                  </a:lnTo>
                  <a:lnTo>
                    <a:pt x="109651" y="869327"/>
                  </a:lnTo>
                  <a:lnTo>
                    <a:pt x="109715" y="869111"/>
                  </a:lnTo>
                  <a:lnTo>
                    <a:pt x="111988" y="863219"/>
                  </a:lnTo>
                  <a:lnTo>
                    <a:pt x="112064" y="863041"/>
                  </a:lnTo>
                  <a:lnTo>
                    <a:pt x="111213" y="861847"/>
                  </a:lnTo>
                  <a:lnTo>
                    <a:pt x="109042" y="859142"/>
                  </a:lnTo>
                  <a:lnTo>
                    <a:pt x="108419" y="863041"/>
                  </a:lnTo>
                  <a:lnTo>
                    <a:pt x="108381" y="869327"/>
                  </a:lnTo>
                  <a:lnTo>
                    <a:pt x="107835" y="874382"/>
                  </a:lnTo>
                  <a:lnTo>
                    <a:pt x="109118" y="879462"/>
                  </a:lnTo>
                  <a:lnTo>
                    <a:pt x="108115" y="882002"/>
                  </a:lnTo>
                  <a:lnTo>
                    <a:pt x="107162" y="884542"/>
                  </a:lnTo>
                  <a:lnTo>
                    <a:pt x="106235" y="887082"/>
                  </a:lnTo>
                  <a:lnTo>
                    <a:pt x="106362" y="884542"/>
                  </a:lnTo>
                  <a:lnTo>
                    <a:pt x="105194" y="882002"/>
                  </a:lnTo>
                  <a:lnTo>
                    <a:pt x="102984" y="880859"/>
                  </a:lnTo>
                  <a:lnTo>
                    <a:pt x="102781" y="880859"/>
                  </a:lnTo>
                  <a:lnTo>
                    <a:pt x="104000" y="879462"/>
                  </a:lnTo>
                  <a:lnTo>
                    <a:pt x="103428" y="878192"/>
                  </a:lnTo>
                  <a:lnTo>
                    <a:pt x="102158" y="875652"/>
                  </a:lnTo>
                  <a:lnTo>
                    <a:pt x="100901" y="873112"/>
                  </a:lnTo>
                  <a:lnTo>
                    <a:pt x="96481" y="870572"/>
                  </a:lnTo>
                  <a:lnTo>
                    <a:pt x="91579" y="869327"/>
                  </a:lnTo>
                  <a:lnTo>
                    <a:pt x="94869" y="864222"/>
                  </a:lnTo>
                  <a:lnTo>
                    <a:pt x="87718" y="863219"/>
                  </a:lnTo>
                  <a:lnTo>
                    <a:pt x="88849" y="864222"/>
                  </a:lnTo>
                  <a:lnTo>
                    <a:pt x="91236" y="866762"/>
                  </a:lnTo>
                  <a:lnTo>
                    <a:pt x="86563" y="868032"/>
                  </a:lnTo>
                  <a:lnTo>
                    <a:pt x="87134" y="868032"/>
                  </a:lnTo>
                  <a:lnTo>
                    <a:pt x="90741" y="869111"/>
                  </a:lnTo>
                  <a:lnTo>
                    <a:pt x="95605" y="870572"/>
                  </a:lnTo>
                  <a:lnTo>
                    <a:pt x="96799" y="878192"/>
                  </a:lnTo>
                  <a:lnTo>
                    <a:pt x="99250" y="875652"/>
                  </a:lnTo>
                  <a:lnTo>
                    <a:pt x="101790" y="882002"/>
                  </a:lnTo>
                  <a:lnTo>
                    <a:pt x="102781" y="880872"/>
                  </a:lnTo>
                  <a:lnTo>
                    <a:pt x="104965" y="888352"/>
                  </a:lnTo>
                  <a:lnTo>
                    <a:pt x="106972" y="897242"/>
                  </a:lnTo>
                  <a:lnTo>
                    <a:pt x="110756" y="903592"/>
                  </a:lnTo>
                  <a:lnTo>
                    <a:pt x="110147" y="904862"/>
                  </a:lnTo>
                  <a:lnTo>
                    <a:pt x="108839" y="907402"/>
                  </a:lnTo>
                  <a:lnTo>
                    <a:pt x="106476" y="901052"/>
                  </a:lnTo>
                  <a:lnTo>
                    <a:pt x="103860" y="893432"/>
                  </a:lnTo>
                  <a:lnTo>
                    <a:pt x="101549" y="887082"/>
                  </a:lnTo>
                  <a:lnTo>
                    <a:pt x="100380" y="880859"/>
                  </a:lnTo>
                  <a:lnTo>
                    <a:pt x="100126" y="879462"/>
                  </a:lnTo>
                  <a:lnTo>
                    <a:pt x="96354" y="878192"/>
                  </a:lnTo>
                  <a:lnTo>
                    <a:pt x="96329" y="879462"/>
                  </a:lnTo>
                  <a:lnTo>
                    <a:pt x="96227" y="883272"/>
                  </a:lnTo>
                  <a:lnTo>
                    <a:pt x="94513" y="885812"/>
                  </a:lnTo>
                  <a:lnTo>
                    <a:pt x="92519" y="889622"/>
                  </a:lnTo>
                  <a:lnTo>
                    <a:pt x="88620" y="892162"/>
                  </a:lnTo>
                  <a:lnTo>
                    <a:pt x="84543" y="894702"/>
                  </a:lnTo>
                  <a:lnTo>
                    <a:pt x="82816" y="888352"/>
                  </a:lnTo>
                  <a:lnTo>
                    <a:pt x="81889" y="880859"/>
                  </a:lnTo>
                  <a:lnTo>
                    <a:pt x="81762" y="879462"/>
                  </a:lnTo>
                  <a:lnTo>
                    <a:pt x="81661" y="878192"/>
                  </a:lnTo>
                  <a:lnTo>
                    <a:pt x="81546" y="876922"/>
                  </a:lnTo>
                  <a:lnTo>
                    <a:pt x="81445" y="875652"/>
                  </a:lnTo>
                  <a:lnTo>
                    <a:pt x="81330" y="874382"/>
                  </a:lnTo>
                  <a:lnTo>
                    <a:pt x="81229" y="873112"/>
                  </a:lnTo>
                  <a:lnTo>
                    <a:pt x="81127" y="871842"/>
                  </a:lnTo>
                  <a:lnTo>
                    <a:pt x="81026" y="870572"/>
                  </a:lnTo>
                  <a:lnTo>
                    <a:pt x="80911" y="869111"/>
                  </a:lnTo>
                  <a:lnTo>
                    <a:pt x="80835" y="868032"/>
                  </a:lnTo>
                  <a:lnTo>
                    <a:pt x="86563" y="868032"/>
                  </a:lnTo>
                  <a:lnTo>
                    <a:pt x="85420" y="866762"/>
                  </a:lnTo>
                  <a:lnTo>
                    <a:pt x="79819" y="865492"/>
                  </a:lnTo>
                  <a:lnTo>
                    <a:pt x="73787" y="864222"/>
                  </a:lnTo>
                  <a:lnTo>
                    <a:pt x="68224" y="866762"/>
                  </a:lnTo>
                  <a:lnTo>
                    <a:pt x="69977" y="861847"/>
                  </a:lnTo>
                  <a:lnTo>
                    <a:pt x="70040" y="861682"/>
                  </a:lnTo>
                  <a:lnTo>
                    <a:pt x="69392" y="856602"/>
                  </a:lnTo>
                  <a:lnTo>
                    <a:pt x="68300" y="851522"/>
                  </a:lnTo>
                  <a:lnTo>
                    <a:pt x="67094" y="846442"/>
                  </a:lnTo>
                  <a:lnTo>
                    <a:pt x="67614" y="841362"/>
                  </a:lnTo>
                  <a:lnTo>
                    <a:pt x="70980" y="843902"/>
                  </a:lnTo>
                  <a:lnTo>
                    <a:pt x="72605" y="845172"/>
                  </a:lnTo>
                  <a:lnTo>
                    <a:pt x="76581" y="841362"/>
                  </a:lnTo>
                  <a:lnTo>
                    <a:pt x="67424" y="837552"/>
                  </a:lnTo>
                  <a:lnTo>
                    <a:pt x="58026" y="833742"/>
                  </a:lnTo>
                  <a:lnTo>
                    <a:pt x="48450" y="831202"/>
                  </a:lnTo>
                  <a:lnTo>
                    <a:pt x="38747" y="829932"/>
                  </a:lnTo>
                  <a:lnTo>
                    <a:pt x="39598" y="823582"/>
                  </a:lnTo>
                  <a:lnTo>
                    <a:pt x="67983" y="831202"/>
                  </a:lnTo>
                  <a:lnTo>
                    <a:pt x="77152" y="835012"/>
                  </a:lnTo>
                  <a:lnTo>
                    <a:pt x="80518" y="836282"/>
                  </a:lnTo>
                  <a:lnTo>
                    <a:pt x="79629" y="840092"/>
                  </a:lnTo>
                  <a:lnTo>
                    <a:pt x="78879" y="842632"/>
                  </a:lnTo>
                  <a:lnTo>
                    <a:pt x="81546" y="842632"/>
                  </a:lnTo>
                  <a:lnTo>
                    <a:pt x="82296" y="841362"/>
                  </a:lnTo>
                  <a:lnTo>
                    <a:pt x="83210" y="836282"/>
                  </a:lnTo>
                  <a:lnTo>
                    <a:pt x="82423" y="835012"/>
                  </a:lnTo>
                  <a:lnTo>
                    <a:pt x="82550" y="833742"/>
                  </a:lnTo>
                  <a:lnTo>
                    <a:pt x="82664" y="832472"/>
                  </a:lnTo>
                  <a:lnTo>
                    <a:pt x="82791" y="831202"/>
                  </a:lnTo>
                  <a:lnTo>
                    <a:pt x="82918" y="829932"/>
                  </a:lnTo>
                  <a:lnTo>
                    <a:pt x="83032" y="828662"/>
                  </a:lnTo>
                  <a:lnTo>
                    <a:pt x="83146" y="827392"/>
                  </a:lnTo>
                  <a:lnTo>
                    <a:pt x="83248" y="826122"/>
                  </a:lnTo>
                  <a:lnTo>
                    <a:pt x="83350" y="824852"/>
                  </a:lnTo>
                  <a:lnTo>
                    <a:pt x="83464" y="823582"/>
                  </a:lnTo>
                  <a:lnTo>
                    <a:pt x="83566" y="822312"/>
                  </a:lnTo>
                  <a:lnTo>
                    <a:pt x="83667" y="821042"/>
                  </a:lnTo>
                  <a:lnTo>
                    <a:pt x="83756" y="819772"/>
                  </a:lnTo>
                  <a:lnTo>
                    <a:pt x="83858" y="818502"/>
                  </a:lnTo>
                  <a:lnTo>
                    <a:pt x="83947" y="817232"/>
                  </a:lnTo>
                  <a:lnTo>
                    <a:pt x="84048" y="815962"/>
                  </a:lnTo>
                  <a:lnTo>
                    <a:pt x="81292" y="814692"/>
                  </a:lnTo>
                  <a:lnTo>
                    <a:pt x="81216" y="817232"/>
                  </a:lnTo>
                  <a:lnTo>
                    <a:pt x="81102" y="821042"/>
                  </a:lnTo>
                  <a:lnTo>
                    <a:pt x="78854" y="827392"/>
                  </a:lnTo>
                  <a:lnTo>
                    <a:pt x="80556" y="833742"/>
                  </a:lnTo>
                  <a:lnTo>
                    <a:pt x="74752" y="831202"/>
                  </a:lnTo>
                  <a:lnTo>
                    <a:pt x="71716" y="831202"/>
                  </a:lnTo>
                  <a:lnTo>
                    <a:pt x="84251" y="786752"/>
                  </a:lnTo>
                  <a:lnTo>
                    <a:pt x="85191" y="784212"/>
                  </a:lnTo>
                  <a:lnTo>
                    <a:pt x="85890" y="782942"/>
                  </a:lnTo>
                  <a:lnTo>
                    <a:pt x="86321" y="780402"/>
                  </a:lnTo>
                  <a:lnTo>
                    <a:pt x="88582" y="781672"/>
                  </a:lnTo>
                  <a:lnTo>
                    <a:pt x="90868" y="781672"/>
                  </a:lnTo>
                  <a:lnTo>
                    <a:pt x="93154" y="782942"/>
                  </a:lnTo>
                  <a:lnTo>
                    <a:pt x="92951" y="782942"/>
                  </a:lnTo>
                  <a:lnTo>
                    <a:pt x="92951" y="785482"/>
                  </a:lnTo>
                  <a:lnTo>
                    <a:pt x="92862" y="788022"/>
                  </a:lnTo>
                  <a:lnTo>
                    <a:pt x="91528" y="788022"/>
                  </a:lnTo>
                  <a:lnTo>
                    <a:pt x="91617" y="785482"/>
                  </a:lnTo>
                  <a:lnTo>
                    <a:pt x="92951" y="785482"/>
                  </a:lnTo>
                  <a:lnTo>
                    <a:pt x="92951" y="782942"/>
                  </a:lnTo>
                  <a:lnTo>
                    <a:pt x="90208" y="782942"/>
                  </a:lnTo>
                  <a:lnTo>
                    <a:pt x="86817" y="790562"/>
                  </a:lnTo>
                  <a:lnTo>
                    <a:pt x="83616" y="796912"/>
                  </a:lnTo>
                  <a:lnTo>
                    <a:pt x="83540" y="798182"/>
                  </a:lnTo>
                  <a:lnTo>
                    <a:pt x="83464" y="799452"/>
                  </a:lnTo>
                  <a:lnTo>
                    <a:pt x="83388" y="800722"/>
                  </a:lnTo>
                  <a:lnTo>
                    <a:pt x="83312" y="801992"/>
                  </a:lnTo>
                  <a:lnTo>
                    <a:pt x="83223" y="803262"/>
                  </a:lnTo>
                  <a:lnTo>
                    <a:pt x="83146" y="804532"/>
                  </a:lnTo>
                  <a:lnTo>
                    <a:pt x="83070" y="805802"/>
                  </a:lnTo>
                  <a:lnTo>
                    <a:pt x="82727" y="807072"/>
                  </a:lnTo>
                  <a:lnTo>
                    <a:pt x="82804" y="809612"/>
                  </a:lnTo>
                  <a:lnTo>
                    <a:pt x="81940" y="811618"/>
                  </a:lnTo>
                  <a:lnTo>
                    <a:pt x="81737" y="812165"/>
                  </a:lnTo>
                  <a:lnTo>
                    <a:pt x="84937" y="814692"/>
                  </a:lnTo>
                  <a:lnTo>
                    <a:pt x="85039" y="809612"/>
                  </a:lnTo>
                  <a:lnTo>
                    <a:pt x="85153" y="808342"/>
                  </a:lnTo>
                  <a:lnTo>
                    <a:pt x="85280" y="807072"/>
                  </a:lnTo>
                  <a:lnTo>
                    <a:pt x="86067" y="803262"/>
                  </a:lnTo>
                  <a:lnTo>
                    <a:pt x="86156" y="801992"/>
                  </a:lnTo>
                  <a:lnTo>
                    <a:pt x="86423" y="799452"/>
                  </a:lnTo>
                  <a:lnTo>
                    <a:pt x="88874" y="800722"/>
                  </a:lnTo>
                  <a:lnTo>
                    <a:pt x="91744" y="808342"/>
                  </a:lnTo>
                  <a:lnTo>
                    <a:pt x="94945" y="815962"/>
                  </a:lnTo>
                  <a:lnTo>
                    <a:pt x="98386" y="823582"/>
                  </a:lnTo>
                  <a:lnTo>
                    <a:pt x="101942" y="831202"/>
                  </a:lnTo>
                  <a:lnTo>
                    <a:pt x="104648" y="836282"/>
                  </a:lnTo>
                  <a:lnTo>
                    <a:pt x="104584" y="846442"/>
                  </a:lnTo>
                  <a:lnTo>
                    <a:pt x="104470" y="847712"/>
                  </a:lnTo>
                  <a:lnTo>
                    <a:pt x="102095" y="847712"/>
                  </a:lnTo>
                  <a:lnTo>
                    <a:pt x="103276" y="846442"/>
                  </a:lnTo>
                  <a:lnTo>
                    <a:pt x="103835" y="845172"/>
                  </a:lnTo>
                  <a:lnTo>
                    <a:pt x="103835" y="843902"/>
                  </a:lnTo>
                  <a:lnTo>
                    <a:pt x="103822" y="842632"/>
                  </a:lnTo>
                  <a:lnTo>
                    <a:pt x="100736" y="843902"/>
                  </a:lnTo>
                  <a:lnTo>
                    <a:pt x="101447" y="840092"/>
                  </a:lnTo>
                  <a:lnTo>
                    <a:pt x="96862" y="840092"/>
                  </a:lnTo>
                  <a:lnTo>
                    <a:pt x="94615" y="837552"/>
                  </a:lnTo>
                  <a:lnTo>
                    <a:pt x="93649" y="835012"/>
                  </a:lnTo>
                  <a:lnTo>
                    <a:pt x="94957" y="842632"/>
                  </a:lnTo>
                  <a:lnTo>
                    <a:pt x="97523" y="851522"/>
                  </a:lnTo>
                  <a:lnTo>
                    <a:pt x="102844" y="857872"/>
                  </a:lnTo>
                  <a:lnTo>
                    <a:pt x="104152" y="859142"/>
                  </a:lnTo>
                  <a:lnTo>
                    <a:pt x="107365" y="860412"/>
                  </a:lnTo>
                  <a:lnTo>
                    <a:pt x="108356" y="857872"/>
                  </a:lnTo>
                  <a:lnTo>
                    <a:pt x="104686" y="855433"/>
                  </a:lnTo>
                  <a:lnTo>
                    <a:pt x="104559" y="855433"/>
                  </a:lnTo>
                  <a:lnTo>
                    <a:pt x="103276" y="851522"/>
                  </a:lnTo>
                  <a:lnTo>
                    <a:pt x="102476" y="850252"/>
                  </a:lnTo>
                  <a:lnTo>
                    <a:pt x="104292" y="850252"/>
                  </a:lnTo>
                  <a:lnTo>
                    <a:pt x="104394" y="851522"/>
                  </a:lnTo>
                  <a:lnTo>
                    <a:pt x="104482" y="852792"/>
                  </a:lnTo>
                  <a:lnTo>
                    <a:pt x="104584" y="854062"/>
                  </a:lnTo>
                  <a:lnTo>
                    <a:pt x="104686" y="855433"/>
                  </a:lnTo>
                  <a:lnTo>
                    <a:pt x="105549" y="854062"/>
                  </a:lnTo>
                  <a:lnTo>
                    <a:pt x="107302" y="851522"/>
                  </a:lnTo>
                  <a:lnTo>
                    <a:pt x="111417" y="855433"/>
                  </a:lnTo>
                  <a:lnTo>
                    <a:pt x="111239" y="855433"/>
                  </a:lnTo>
                  <a:lnTo>
                    <a:pt x="109664" y="857872"/>
                  </a:lnTo>
                  <a:lnTo>
                    <a:pt x="111290" y="859142"/>
                  </a:lnTo>
                  <a:lnTo>
                    <a:pt x="112433" y="864222"/>
                  </a:lnTo>
                  <a:lnTo>
                    <a:pt x="112382" y="865492"/>
                  </a:lnTo>
                  <a:lnTo>
                    <a:pt x="112280" y="868032"/>
                  </a:lnTo>
                  <a:lnTo>
                    <a:pt x="112179" y="870572"/>
                  </a:lnTo>
                  <a:lnTo>
                    <a:pt x="112979" y="875652"/>
                  </a:lnTo>
                  <a:lnTo>
                    <a:pt x="110655" y="875652"/>
                  </a:lnTo>
                  <a:lnTo>
                    <a:pt x="113106" y="876922"/>
                  </a:lnTo>
                  <a:lnTo>
                    <a:pt x="115519" y="890892"/>
                  </a:lnTo>
                  <a:lnTo>
                    <a:pt x="117373" y="898512"/>
                  </a:lnTo>
                  <a:lnTo>
                    <a:pt x="120091" y="904862"/>
                  </a:lnTo>
                  <a:lnTo>
                    <a:pt x="122402" y="909942"/>
                  </a:lnTo>
                  <a:lnTo>
                    <a:pt x="123494" y="915022"/>
                  </a:lnTo>
                  <a:lnTo>
                    <a:pt x="126022" y="920102"/>
                  </a:lnTo>
                  <a:lnTo>
                    <a:pt x="125450" y="921372"/>
                  </a:lnTo>
                  <a:lnTo>
                    <a:pt x="124256" y="923912"/>
                  </a:lnTo>
                  <a:lnTo>
                    <a:pt x="122212" y="916292"/>
                  </a:lnTo>
                  <a:lnTo>
                    <a:pt x="119570" y="909942"/>
                  </a:lnTo>
                  <a:lnTo>
                    <a:pt x="116535" y="903592"/>
                  </a:lnTo>
                  <a:lnTo>
                    <a:pt x="114071" y="895972"/>
                  </a:lnTo>
                  <a:lnTo>
                    <a:pt x="112585" y="889622"/>
                  </a:lnTo>
                  <a:lnTo>
                    <a:pt x="112268" y="887082"/>
                  </a:lnTo>
                  <a:lnTo>
                    <a:pt x="109880" y="892162"/>
                  </a:lnTo>
                  <a:lnTo>
                    <a:pt x="121615" y="921372"/>
                  </a:lnTo>
                  <a:lnTo>
                    <a:pt x="124510" y="928992"/>
                  </a:lnTo>
                  <a:lnTo>
                    <a:pt x="123685" y="934072"/>
                  </a:lnTo>
                  <a:lnTo>
                    <a:pt x="124802" y="935621"/>
                  </a:lnTo>
                  <a:lnTo>
                    <a:pt x="127800" y="928992"/>
                  </a:lnTo>
                  <a:lnTo>
                    <a:pt x="124942" y="925182"/>
                  </a:lnTo>
                  <a:lnTo>
                    <a:pt x="126453" y="923912"/>
                  </a:lnTo>
                  <a:lnTo>
                    <a:pt x="127254" y="922642"/>
                  </a:lnTo>
                  <a:lnTo>
                    <a:pt x="128549" y="927722"/>
                  </a:lnTo>
                  <a:lnTo>
                    <a:pt x="130022" y="932802"/>
                  </a:lnTo>
                  <a:lnTo>
                    <a:pt x="130378" y="935621"/>
                  </a:lnTo>
                  <a:lnTo>
                    <a:pt x="130492" y="936612"/>
                  </a:lnTo>
                  <a:lnTo>
                    <a:pt x="130606" y="937475"/>
                  </a:lnTo>
                  <a:lnTo>
                    <a:pt x="133972" y="936612"/>
                  </a:lnTo>
                  <a:lnTo>
                    <a:pt x="141643" y="935621"/>
                  </a:lnTo>
                  <a:lnTo>
                    <a:pt x="140106" y="935621"/>
                  </a:lnTo>
                  <a:lnTo>
                    <a:pt x="137909" y="931532"/>
                  </a:lnTo>
                  <a:lnTo>
                    <a:pt x="136867" y="926452"/>
                  </a:lnTo>
                  <a:lnTo>
                    <a:pt x="135610" y="922642"/>
                  </a:lnTo>
                  <a:lnTo>
                    <a:pt x="135191" y="921372"/>
                  </a:lnTo>
                  <a:lnTo>
                    <a:pt x="134315" y="922642"/>
                  </a:lnTo>
                  <a:lnTo>
                    <a:pt x="132829" y="920102"/>
                  </a:lnTo>
                  <a:lnTo>
                    <a:pt x="131610" y="916292"/>
                  </a:lnTo>
                  <a:lnTo>
                    <a:pt x="131495" y="915022"/>
                  </a:lnTo>
                  <a:lnTo>
                    <a:pt x="131381" y="913752"/>
                  </a:lnTo>
                  <a:lnTo>
                    <a:pt x="131267" y="912482"/>
                  </a:lnTo>
                  <a:lnTo>
                    <a:pt x="127508" y="908685"/>
                  </a:lnTo>
                  <a:lnTo>
                    <a:pt x="126860" y="908685"/>
                  </a:lnTo>
                  <a:lnTo>
                    <a:pt x="128143" y="912266"/>
                  </a:lnTo>
                  <a:lnTo>
                    <a:pt x="128219" y="912482"/>
                  </a:lnTo>
                  <a:lnTo>
                    <a:pt x="129273" y="918832"/>
                  </a:lnTo>
                  <a:lnTo>
                    <a:pt x="134048" y="923912"/>
                  </a:lnTo>
                  <a:lnTo>
                    <a:pt x="132740" y="927722"/>
                  </a:lnTo>
                  <a:lnTo>
                    <a:pt x="135521" y="927722"/>
                  </a:lnTo>
                  <a:lnTo>
                    <a:pt x="134556" y="930262"/>
                  </a:lnTo>
                  <a:lnTo>
                    <a:pt x="135153" y="932802"/>
                  </a:lnTo>
                  <a:lnTo>
                    <a:pt x="137312" y="934072"/>
                  </a:lnTo>
                  <a:lnTo>
                    <a:pt x="134721" y="935621"/>
                  </a:lnTo>
                  <a:lnTo>
                    <a:pt x="132715" y="935621"/>
                  </a:lnTo>
                  <a:lnTo>
                    <a:pt x="132588" y="934072"/>
                  </a:lnTo>
                  <a:lnTo>
                    <a:pt x="132473" y="932802"/>
                  </a:lnTo>
                  <a:lnTo>
                    <a:pt x="128905" y="922642"/>
                  </a:lnTo>
                  <a:lnTo>
                    <a:pt x="126669" y="916292"/>
                  </a:lnTo>
                  <a:lnTo>
                    <a:pt x="123621" y="907402"/>
                  </a:lnTo>
                  <a:lnTo>
                    <a:pt x="120294" y="899782"/>
                  </a:lnTo>
                  <a:lnTo>
                    <a:pt x="118719" y="894702"/>
                  </a:lnTo>
                  <a:lnTo>
                    <a:pt x="116052" y="888352"/>
                  </a:lnTo>
                  <a:lnTo>
                    <a:pt x="117221" y="882002"/>
                  </a:lnTo>
                  <a:lnTo>
                    <a:pt x="117589" y="883272"/>
                  </a:lnTo>
                  <a:lnTo>
                    <a:pt x="118706" y="883272"/>
                  </a:lnTo>
                  <a:lnTo>
                    <a:pt x="120319" y="890892"/>
                  </a:lnTo>
                  <a:lnTo>
                    <a:pt x="121424" y="899782"/>
                  </a:lnTo>
                  <a:lnTo>
                    <a:pt x="125945" y="906132"/>
                  </a:lnTo>
                  <a:lnTo>
                    <a:pt x="126161" y="906741"/>
                  </a:lnTo>
                  <a:lnTo>
                    <a:pt x="127952" y="903592"/>
                  </a:lnTo>
                  <a:lnTo>
                    <a:pt x="128587" y="902474"/>
                  </a:lnTo>
                  <a:lnTo>
                    <a:pt x="128612" y="902030"/>
                  </a:lnTo>
                  <a:lnTo>
                    <a:pt x="127800" y="898512"/>
                  </a:lnTo>
                  <a:lnTo>
                    <a:pt x="127215" y="893432"/>
                  </a:lnTo>
                  <a:lnTo>
                    <a:pt x="124625" y="892162"/>
                  </a:lnTo>
                  <a:lnTo>
                    <a:pt x="125895" y="898512"/>
                  </a:lnTo>
                  <a:lnTo>
                    <a:pt x="126365" y="899782"/>
                  </a:lnTo>
                  <a:lnTo>
                    <a:pt x="127419" y="903592"/>
                  </a:lnTo>
                  <a:lnTo>
                    <a:pt x="126174" y="903592"/>
                  </a:lnTo>
                  <a:lnTo>
                    <a:pt x="126238" y="902030"/>
                  </a:lnTo>
                  <a:lnTo>
                    <a:pt x="126365" y="899782"/>
                  </a:lnTo>
                  <a:lnTo>
                    <a:pt x="124434" y="898512"/>
                  </a:lnTo>
                  <a:lnTo>
                    <a:pt x="121323" y="889622"/>
                  </a:lnTo>
                  <a:lnTo>
                    <a:pt x="119888" y="882002"/>
                  </a:lnTo>
                  <a:lnTo>
                    <a:pt x="119672" y="880859"/>
                  </a:lnTo>
                  <a:lnTo>
                    <a:pt x="119418" y="879462"/>
                  </a:lnTo>
                  <a:lnTo>
                    <a:pt x="119291" y="878192"/>
                  </a:lnTo>
                  <a:lnTo>
                    <a:pt x="119164" y="876922"/>
                  </a:lnTo>
                  <a:lnTo>
                    <a:pt x="118529" y="870572"/>
                  </a:lnTo>
                  <a:lnTo>
                    <a:pt x="118402" y="869327"/>
                  </a:lnTo>
                  <a:lnTo>
                    <a:pt x="118300" y="866762"/>
                  </a:lnTo>
                  <a:lnTo>
                    <a:pt x="118198" y="864222"/>
                  </a:lnTo>
                  <a:lnTo>
                    <a:pt x="118084" y="861682"/>
                  </a:lnTo>
                  <a:lnTo>
                    <a:pt x="117983" y="859142"/>
                  </a:lnTo>
                  <a:lnTo>
                    <a:pt x="122948" y="860412"/>
                  </a:lnTo>
                  <a:lnTo>
                    <a:pt x="126834" y="860412"/>
                  </a:lnTo>
                  <a:lnTo>
                    <a:pt x="128054" y="868032"/>
                  </a:lnTo>
                  <a:lnTo>
                    <a:pt x="128181" y="869327"/>
                  </a:lnTo>
                  <a:lnTo>
                    <a:pt x="128295" y="870572"/>
                  </a:lnTo>
                  <a:lnTo>
                    <a:pt x="128409" y="871842"/>
                  </a:lnTo>
                  <a:lnTo>
                    <a:pt x="128536" y="873112"/>
                  </a:lnTo>
                  <a:lnTo>
                    <a:pt x="128651" y="874382"/>
                  </a:lnTo>
                  <a:lnTo>
                    <a:pt x="129578" y="880859"/>
                  </a:lnTo>
                  <a:lnTo>
                    <a:pt x="129679" y="878192"/>
                  </a:lnTo>
                  <a:lnTo>
                    <a:pt x="129806" y="875652"/>
                  </a:lnTo>
                  <a:lnTo>
                    <a:pt x="130975" y="869327"/>
                  </a:lnTo>
                  <a:lnTo>
                    <a:pt x="133375" y="864222"/>
                  </a:lnTo>
                  <a:lnTo>
                    <a:pt x="133286" y="863041"/>
                  </a:lnTo>
                  <a:lnTo>
                    <a:pt x="133184" y="861682"/>
                  </a:lnTo>
                  <a:lnTo>
                    <a:pt x="133096" y="860412"/>
                  </a:lnTo>
                  <a:lnTo>
                    <a:pt x="133007" y="859142"/>
                  </a:lnTo>
                  <a:lnTo>
                    <a:pt x="144627" y="860412"/>
                  </a:lnTo>
                  <a:lnTo>
                    <a:pt x="150444" y="860412"/>
                  </a:lnTo>
                  <a:lnTo>
                    <a:pt x="150558" y="861682"/>
                  </a:lnTo>
                  <a:lnTo>
                    <a:pt x="150672" y="863041"/>
                  </a:lnTo>
                  <a:lnTo>
                    <a:pt x="150774" y="864222"/>
                  </a:lnTo>
                  <a:lnTo>
                    <a:pt x="150888" y="865492"/>
                  </a:lnTo>
                  <a:lnTo>
                    <a:pt x="150990" y="866762"/>
                  </a:lnTo>
                  <a:lnTo>
                    <a:pt x="156794" y="890892"/>
                  </a:lnTo>
                  <a:lnTo>
                    <a:pt x="156921" y="893432"/>
                  </a:lnTo>
                  <a:lnTo>
                    <a:pt x="157848" y="893432"/>
                  </a:lnTo>
                  <a:lnTo>
                    <a:pt x="160667" y="897242"/>
                  </a:lnTo>
                  <a:lnTo>
                    <a:pt x="160743" y="898512"/>
                  </a:lnTo>
                  <a:lnTo>
                    <a:pt x="160832" y="899782"/>
                  </a:lnTo>
                  <a:lnTo>
                    <a:pt x="160909" y="901052"/>
                  </a:lnTo>
                  <a:lnTo>
                    <a:pt x="160972" y="902030"/>
                  </a:lnTo>
                  <a:lnTo>
                    <a:pt x="161074" y="903592"/>
                  </a:lnTo>
                  <a:lnTo>
                    <a:pt x="161150" y="904862"/>
                  </a:lnTo>
                  <a:lnTo>
                    <a:pt x="166230" y="907402"/>
                  </a:lnTo>
                  <a:lnTo>
                    <a:pt x="160756" y="895972"/>
                  </a:lnTo>
                  <a:lnTo>
                    <a:pt x="156337" y="884542"/>
                  </a:lnTo>
                  <a:lnTo>
                    <a:pt x="153301" y="871842"/>
                  </a:lnTo>
                  <a:lnTo>
                    <a:pt x="151942" y="860412"/>
                  </a:lnTo>
                  <a:lnTo>
                    <a:pt x="167640" y="860412"/>
                  </a:lnTo>
                  <a:lnTo>
                    <a:pt x="169595" y="859142"/>
                  </a:lnTo>
                  <a:lnTo>
                    <a:pt x="171564" y="857872"/>
                  </a:lnTo>
                  <a:lnTo>
                    <a:pt x="173748" y="854062"/>
                  </a:lnTo>
                  <a:lnTo>
                    <a:pt x="174777" y="847712"/>
                  </a:lnTo>
                  <a:lnTo>
                    <a:pt x="170472" y="843902"/>
                  </a:lnTo>
                  <a:lnTo>
                    <a:pt x="168783" y="842632"/>
                  </a:lnTo>
                  <a:lnTo>
                    <a:pt x="163715" y="838822"/>
                  </a:lnTo>
                  <a:lnTo>
                    <a:pt x="162623" y="839292"/>
                  </a:lnTo>
                  <a:lnTo>
                    <a:pt x="162623" y="850252"/>
                  </a:lnTo>
                  <a:lnTo>
                    <a:pt x="160528" y="851522"/>
                  </a:lnTo>
                  <a:lnTo>
                    <a:pt x="143230" y="851522"/>
                  </a:lnTo>
                  <a:lnTo>
                    <a:pt x="125984" y="850252"/>
                  </a:lnTo>
                  <a:lnTo>
                    <a:pt x="119659" y="850252"/>
                  </a:lnTo>
                  <a:lnTo>
                    <a:pt x="117894" y="849896"/>
                  </a:lnTo>
                  <a:lnTo>
                    <a:pt x="117894" y="874382"/>
                  </a:lnTo>
                  <a:lnTo>
                    <a:pt x="116941" y="880859"/>
                  </a:lnTo>
                  <a:lnTo>
                    <a:pt x="116001" y="880859"/>
                  </a:lnTo>
                  <a:lnTo>
                    <a:pt x="114427" y="875652"/>
                  </a:lnTo>
                  <a:lnTo>
                    <a:pt x="114300" y="868032"/>
                  </a:lnTo>
                  <a:lnTo>
                    <a:pt x="114198" y="866762"/>
                  </a:lnTo>
                  <a:lnTo>
                    <a:pt x="114096" y="865492"/>
                  </a:lnTo>
                  <a:lnTo>
                    <a:pt x="114223" y="864222"/>
                  </a:lnTo>
                  <a:lnTo>
                    <a:pt x="114350" y="863041"/>
                  </a:lnTo>
                  <a:lnTo>
                    <a:pt x="114033" y="861847"/>
                  </a:lnTo>
                  <a:lnTo>
                    <a:pt x="113258" y="859142"/>
                  </a:lnTo>
                  <a:lnTo>
                    <a:pt x="116547" y="857872"/>
                  </a:lnTo>
                  <a:lnTo>
                    <a:pt x="116662" y="859142"/>
                  </a:lnTo>
                  <a:lnTo>
                    <a:pt x="116776" y="860412"/>
                  </a:lnTo>
                  <a:lnTo>
                    <a:pt x="116890" y="861682"/>
                  </a:lnTo>
                  <a:lnTo>
                    <a:pt x="117017" y="863041"/>
                  </a:lnTo>
                  <a:lnTo>
                    <a:pt x="117119" y="864222"/>
                  </a:lnTo>
                  <a:lnTo>
                    <a:pt x="117233" y="865492"/>
                  </a:lnTo>
                  <a:lnTo>
                    <a:pt x="117322" y="866762"/>
                  </a:lnTo>
                  <a:lnTo>
                    <a:pt x="117424" y="868032"/>
                  </a:lnTo>
                  <a:lnTo>
                    <a:pt x="117500" y="869111"/>
                  </a:lnTo>
                  <a:lnTo>
                    <a:pt x="117614" y="870572"/>
                  </a:lnTo>
                  <a:lnTo>
                    <a:pt x="117703" y="871842"/>
                  </a:lnTo>
                  <a:lnTo>
                    <a:pt x="117805" y="873112"/>
                  </a:lnTo>
                  <a:lnTo>
                    <a:pt x="117894" y="874382"/>
                  </a:lnTo>
                  <a:lnTo>
                    <a:pt x="117894" y="849896"/>
                  </a:lnTo>
                  <a:lnTo>
                    <a:pt x="113372" y="848982"/>
                  </a:lnTo>
                  <a:lnTo>
                    <a:pt x="107099" y="848982"/>
                  </a:lnTo>
                  <a:lnTo>
                    <a:pt x="107327" y="847712"/>
                  </a:lnTo>
                  <a:lnTo>
                    <a:pt x="107848" y="843902"/>
                  </a:lnTo>
                  <a:lnTo>
                    <a:pt x="120129" y="845172"/>
                  </a:lnTo>
                  <a:lnTo>
                    <a:pt x="132422" y="845172"/>
                  </a:lnTo>
                  <a:lnTo>
                    <a:pt x="144716" y="846442"/>
                  </a:lnTo>
                  <a:lnTo>
                    <a:pt x="159524" y="846442"/>
                  </a:lnTo>
                  <a:lnTo>
                    <a:pt x="161099" y="848982"/>
                  </a:lnTo>
                  <a:lnTo>
                    <a:pt x="162623" y="850252"/>
                  </a:lnTo>
                  <a:lnTo>
                    <a:pt x="162623" y="839292"/>
                  </a:lnTo>
                  <a:lnTo>
                    <a:pt x="154800" y="842632"/>
                  </a:lnTo>
                  <a:lnTo>
                    <a:pt x="147091" y="842632"/>
                  </a:lnTo>
                  <a:lnTo>
                    <a:pt x="147218" y="840955"/>
                  </a:lnTo>
                  <a:lnTo>
                    <a:pt x="147281" y="840092"/>
                  </a:lnTo>
                  <a:lnTo>
                    <a:pt x="146939" y="837552"/>
                  </a:lnTo>
                  <a:lnTo>
                    <a:pt x="144983" y="836282"/>
                  </a:lnTo>
                  <a:lnTo>
                    <a:pt x="145084" y="837552"/>
                  </a:lnTo>
                  <a:lnTo>
                    <a:pt x="145161" y="838822"/>
                  </a:lnTo>
                  <a:lnTo>
                    <a:pt x="145288" y="840955"/>
                  </a:lnTo>
                  <a:lnTo>
                    <a:pt x="145376" y="842632"/>
                  </a:lnTo>
                  <a:lnTo>
                    <a:pt x="108585" y="842632"/>
                  </a:lnTo>
                  <a:lnTo>
                    <a:pt x="103797" y="831202"/>
                  </a:lnTo>
                  <a:lnTo>
                    <a:pt x="98475" y="819772"/>
                  </a:lnTo>
                  <a:lnTo>
                    <a:pt x="93560" y="808342"/>
                  </a:lnTo>
                  <a:lnTo>
                    <a:pt x="90754" y="799452"/>
                  </a:lnTo>
                  <a:lnTo>
                    <a:pt x="89954" y="796912"/>
                  </a:lnTo>
                  <a:lnTo>
                    <a:pt x="92290" y="790562"/>
                  </a:lnTo>
                  <a:lnTo>
                    <a:pt x="94716" y="788022"/>
                  </a:lnTo>
                  <a:lnTo>
                    <a:pt x="95935" y="786752"/>
                  </a:lnTo>
                  <a:lnTo>
                    <a:pt x="97282" y="785482"/>
                  </a:lnTo>
                  <a:lnTo>
                    <a:pt x="99987" y="782942"/>
                  </a:lnTo>
                  <a:lnTo>
                    <a:pt x="95021" y="780402"/>
                  </a:lnTo>
                  <a:lnTo>
                    <a:pt x="89763" y="777862"/>
                  </a:lnTo>
                  <a:lnTo>
                    <a:pt x="85039" y="775322"/>
                  </a:lnTo>
                  <a:lnTo>
                    <a:pt x="88633" y="768972"/>
                  </a:lnTo>
                  <a:lnTo>
                    <a:pt x="128549" y="738492"/>
                  </a:lnTo>
                  <a:lnTo>
                    <a:pt x="157772" y="729602"/>
                  </a:lnTo>
                  <a:lnTo>
                    <a:pt x="157899" y="727062"/>
                  </a:lnTo>
                  <a:lnTo>
                    <a:pt x="151066" y="727062"/>
                  </a:lnTo>
                  <a:lnTo>
                    <a:pt x="153073" y="725792"/>
                  </a:lnTo>
                  <a:lnTo>
                    <a:pt x="157086" y="724522"/>
                  </a:lnTo>
                  <a:lnTo>
                    <a:pt x="158559" y="720712"/>
                  </a:lnTo>
                  <a:lnTo>
                    <a:pt x="160032" y="716902"/>
                  </a:lnTo>
                  <a:lnTo>
                    <a:pt x="170573" y="709282"/>
                  </a:lnTo>
                  <a:lnTo>
                    <a:pt x="171932" y="708304"/>
                  </a:lnTo>
                  <a:lnTo>
                    <a:pt x="180378" y="701662"/>
                  </a:lnTo>
                  <a:lnTo>
                    <a:pt x="185229" y="697852"/>
                  </a:lnTo>
                  <a:lnTo>
                    <a:pt x="199428" y="688962"/>
                  </a:lnTo>
                  <a:lnTo>
                    <a:pt x="214541" y="682612"/>
                  </a:lnTo>
                  <a:lnTo>
                    <a:pt x="230187" y="677532"/>
                  </a:lnTo>
                  <a:lnTo>
                    <a:pt x="237769" y="674992"/>
                  </a:lnTo>
                  <a:lnTo>
                    <a:pt x="245770" y="676262"/>
                  </a:lnTo>
                  <a:lnTo>
                    <a:pt x="253580" y="674992"/>
                  </a:lnTo>
                  <a:lnTo>
                    <a:pt x="254431" y="674992"/>
                  </a:lnTo>
                  <a:lnTo>
                    <a:pt x="257060" y="673722"/>
                  </a:lnTo>
                  <a:lnTo>
                    <a:pt x="244233" y="673722"/>
                  </a:lnTo>
                  <a:lnTo>
                    <a:pt x="246964" y="671182"/>
                  </a:lnTo>
                  <a:lnTo>
                    <a:pt x="269913" y="666102"/>
                  </a:lnTo>
                  <a:lnTo>
                    <a:pt x="293281" y="663562"/>
                  </a:lnTo>
                  <a:lnTo>
                    <a:pt x="316826" y="662292"/>
                  </a:lnTo>
                  <a:lnTo>
                    <a:pt x="340258" y="664832"/>
                  </a:lnTo>
                  <a:lnTo>
                    <a:pt x="335064" y="668642"/>
                  </a:lnTo>
                  <a:lnTo>
                    <a:pt x="329488" y="671182"/>
                  </a:lnTo>
                  <a:lnTo>
                    <a:pt x="324243" y="674992"/>
                  </a:lnTo>
                  <a:lnTo>
                    <a:pt x="327736" y="674992"/>
                  </a:lnTo>
                  <a:lnTo>
                    <a:pt x="334238" y="672452"/>
                  </a:lnTo>
                  <a:lnTo>
                    <a:pt x="340512" y="664832"/>
                  </a:lnTo>
                  <a:lnTo>
                    <a:pt x="348284" y="667372"/>
                  </a:lnTo>
                  <a:lnTo>
                    <a:pt x="375386" y="677532"/>
                  </a:lnTo>
                  <a:lnTo>
                    <a:pt x="401243" y="690232"/>
                  </a:lnTo>
                  <a:lnTo>
                    <a:pt x="425310" y="705472"/>
                  </a:lnTo>
                  <a:lnTo>
                    <a:pt x="447052" y="724522"/>
                  </a:lnTo>
                  <a:lnTo>
                    <a:pt x="438048" y="729602"/>
                  </a:lnTo>
                  <a:lnTo>
                    <a:pt x="429006" y="733412"/>
                  </a:lnTo>
                  <a:lnTo>
                    <a:pt x="411086" y="743572"/>
                  </a:lnTo>
                  <a:lnTo>
                    <a:pt x="413969" y="743572"/>
                  </a:lnTo>
                  <a:lnTo>
                    <a:pt x="422744" y="739762"/>
                  </a:lnTo>
                  <a:lnTo>
                    <a:pt x="440232" y="729602"/>
                  </a:lnTo>
                  <a:lnTo>
                    <a:pt x="449160" y="725792"/>
                  </a:lnTo>
                  <a:lnTo>
                    <a:pt x="464629" y="747382"/>
                  </a:lnTo>
                  <a:lnTo>
                    <a:pt x="476453" y="770242"/>
                  </a:lnTo>
                  <a:lnTo>
                    <a:pt x="485000" y="795642"/>
                  </a:lnTo>
                  <a:lnTo>
                    <a:pt x="490664" y="821042"/>
                  </a:lnTo>
                  <a:lnTo>
                    <a:pt x="476504" y="823582"/>
                  </a:lnTo>
                  <a:lnTo>
                    <a:pt x="433692" y="827392"/>
                  </a:lnTo>
                  <a:lnTo>
                    <a:pt x="432168" y="822312"/>
                  </a:lnTo>
                  <a:lnTo>
                    <a:pt x="430504" y="817232"/>
                  </a:lnTo>
                  <a:lnTo>
                    <a:pt x="430428" y="815962"/>
                  </a:lnTo>
                  <a:lnTo>
                    <a:pt x="430339" y="814692"/>
                  </a:lnTo>
                  <a:lnTo>
                    <a:pt x="430263" y="813422"/>
                  </a:lnTo>
                  <a:lnTo>
                    <a:pt x="430149" y="811618"/>
                  </a:lnTo>
                  <a:lnTo>
                    <a:pt x="430098" y="810882"/>
                  </a:lnTo>
                  <a:lnTo>
                    <a:pt x="429069" y="812165"/>
                  </a:lnTo>
                  <a:lnTo>
                    <a:pt x="428066" y="813422"/>
                  </a:lnTo>
                  <a:lnTo>
                    <a:pt x="428980" y="817232"/>
                  </a:lnTo>
                  <a:lnTo>
                    <a:pt x="429666" y="819772"/>
                  </a:lnTo>
                  <a:lnTo>
                    <a:pt x="430974" y="826122"/>
                  </a:lnTo>
                  <a:lnTo>
                    <a:pt x="432104" y="831202"/>
                  </a:lnTo>
                  <a:lnTo>
                    <a:pt x="432219" y="832472"/>
                  </a:lnTo>
                  <a:lnTo>
                    <a:pt x="432346" y="833742"/>
                  </a:lnTo>
                  <a:lnTo>
                    <a:pt x="432473" y="835012"/>
                  </a:lnTo>
                  <a:lnTo>
                    <a:pt x="432600" y="836282"/>
                  </a:lnTo>
                  <a:lnTo>
                    <a:pt x="432714" y="837552"/>
                  </a:lnTo>
                  <a:lnTo>
                    <a:pt x="428447" y="837552"/>
                  </a:lnTo>
                  <a:lnTo>
                    <a:pt x="428447" y="840092"/>
                  </a:lnTo>
                  <a:lnTo>
                    <a:pt x="428345" y="850252"/>
                  </a:lnTo>
                  <a:lnTo>
                    <a:pt x="427393" y="856602"/>
                  </a:lnTo>
                  <a:lnTo>
                    <a:pt x="427266" y="860412"/>
                  </a:lnTo>
                  <a:lnTo>
                    <a:pt x="427151" y="864222"/>
                  </a:lnTo>
                  <a:lnTo>
                    <a:pt x="420674" y="865492"/>
                  </a:lnTo>
                  <a:lnTo>
                    <a:pt x="401193" y="865492"/>
                  </a:lnTo>
                  <a:lnTo>
                    <a:pt x="402056" y="857872"/>
                  </a:lnTo>
                  <a:lnTo>
                    <a:pt x="403745" y="849439"/>
                  </a:lnTo>
                  <a:lnTo>
                    <a:pt x="403834" y="848982"/>
                  </a:lnTo>
                  <a:lnTo>
                    <a:pt x="402666" y="841362"/>
                  </a:lnTo>
                  <a:lnTo>
                    <a:pt x="422008" y="841362"/>
                  </a:lnTo>
                  <a:lnTo>
                    <a:pt x="428447" y="840092"/>
                  </a:lnTo>
                  <a:lnTo>
                    <a:pt x="428447" y="837552"/>
                  </a:lnTo>
                  <a:lnTo>
                    <a:pt x="419735" y="837552"/>
                  </a:lnTo>
                  <a:lnTo>
                    <a:pt x="380949" y="841362"/>
                  </a:lnTo>
                  <a:lnTo>
                    <a:pt x="382917" y="843902"/>
                  </a:lnTo>
                  <a:lnTo>
                    <a:pt x="390906" y="843902"/>
                  </a:lnTo>
                  <a:lnTo>
                    <a:pt x="389813" y="855433"/>
                  </a:lnTo>
                  <a:lnTo>
                    <a:pt x="389712" y="856602"/>
                  </a:lnTo>
                  <a:lnTo>
                    <a:pt x="389585" y="857872"/>
                  </a:lnTo>
                  <a:lnTo>
                    <a:pt x="389483" y="859142"/>
                  </a:lnTo>
                  <a:lnTo>
                    <a:pt x="389382" y="860412"/>
                  </a:lnTo>
                  <a:lnTo>
                    <a:pt x="389280" y="861682"/>
                  </a:lnTo>
                  <a:lnTo>
                    <a:pt x="389166" y="863041"/>
                  </a:lnTo>
                  <a:lnTo>
                    <a:pt x="389064" y="864222"/>
                  </a:lnTo>
                  <a:lnTo>
                    <a:pt x="388962" y="865492"/>
                  </a:lnTo>
                  <a:lnTo>
                    <a:pt x="388861" y="866762"/>
                  </a:lnTo>
                  <a:lnTo>
                    <a:pt x="388747" y="868032"/>
                  </a:lnTo>
                  <a:lnTo>
                    <a:pt x="388658" y="869111"/>
                  </a:lnTo>
                  <a:lnTo>
                    <a:pt x="388543" y="870572"/>
                  </a:lnTo>
                  <a:lnTo>
                    <a:pt x="388442" y="871842"/>
                  </a:lnTo>
                  <a:lnTo>
                    <a:pt x="388327" y="873112"/>
                  </a:lnTo>
                  <a:lnTo>
                    <a:pt x="386499" y="888352"/>
                  </a:lnTo>
                  <a:lnTo>
                    <a:pt x="383438" y="903592"/>
                  </a:lnTo>
                  <a:lnTo>
                    <a:pt x="386105" y="902322"/>
                  </a:lnTo>
                  <a:lnTo>
                    <a:pt x="387223" y="894702"/>
                  </a:lnTo>
                  <a:lnTo>
                    <a:pt x="388620" y="887082"/>
                  </a:lnTo>
                  <a:lnTo>
                    <a:pt x="389915" y="878192"/>
                  </a:lnTo>
                  <a:lnTo>
                    <a:pt x="390677" y="870572"/>
                  </a:lnTo>
                  <a:lnTo>
                    <a:pt x="390804" y="868032"/>
                  </a:lnTo>
                  <a:lnTo>
                    <a:pt x="390931" y="865492"/>
                  </a:lnTo>
                  <a:lnTo>
                    <a:pt x="391058" y="863041"/>
                  </a:lnTo>
                  <a:lnTo>
                    <a:pt x="391172" y="861847"/>
                  </a:lnTo>
                  <a:lnTo>
                    <a:pt x="391185" y="861682"/>
                  </a:lnTo>
                  <a:lnTo>
                    <a:pt x="391312" y="860412"/>
                  </a:lnTo>
                  <a:lnTo>
                    <a:pt x="391439" y="859142"/>
                  </a:lnTo>
                  <a:lnTo>
                    <a:pt x="391566" y="857872"/>
                  </a:lnTo>
                  <a:lnTo>
                    <a:pt x="391693" y="856602"/>
                  </a:lnTo>
                  <a:lnTo>
                    <a:pt x="391769" y="855433"/>
                  </a:lnTo>
                  <a:lnTo>
                    <a:pt x="391858" y="854062"/>
                  </a:lnTo>
                  <a:lnTo>
                    <a:pt x="391934" y="852792"/>
                  </a:lnTo>
                  <a:lnTo>
                    <a:pt x="392023" y="851522"/>
                  </a:lnTo>
                  <a:lnTo>
                    <a:pt x="392099" y="850252"/>
                  </a:lnTo>
                  <a:lnTo>
                    <a:pt x="392150" y="842632"/>
                  </a:lnTo>
                  <a:lnTo>
                    <a:pt x="397002" y="842632"/>
                  </a:lnTo>
                  <a:lnTo>
                    <a:pt x="395566" y="852792"/>
                  </a:lnTo>
                  <a:lnTo>
                    <a:pt x="395478" y="854062"/>
                  </a:lnTo>
                  <a:lnTo>
                    <a:pt x="395389" y="855433"/>
                  </a:lnTo>
                  <a:lnTo>
                    <a:pt x="395312" y="856602"/>
                  </a:lnTo>
                  <a:lnTo>
                    <a:pt x="395236" y="857872"/>
                  </a:lnTo>
                  <a:lnTo>
                    <a:pt x="395160" y="859142"/>
                  </a:lnTo>
                  <a:lnTo>
                    <a:pt x="395071" y="860412"/>
                  </a:lnTo>
                  <a:lnTo>
                    <a:pt x="394995" y="861682"/>
                  </a:lnTo>
                  <a:lnTo>
                    <a:pt x="394893" y="863219"/>
                  </a:lnTo>
                  <a:lnTo>
                    <a:pt x="394779" y="865492"/>
                  </a:lnTo>
                  <a:lnTo>
                    <a:pt x="394703" y="866762"/>
                  </a:lnTo>
                  <a:lnTo>
                    <a:pt x="394627" y="868032"/>
                  </a:lnTo>
                  <a:lnTo>
                    <a:pt x="394576" y="869111"/>
                  </a:lnTo>
                  <a:lnTo>
                    <a:pt x="394487" y="870572"/>
                  </a:lnTo>
                  <a:lnTo>
                    <a:pt x="394423" y="871842"/>
                  </a:lnTo>
                  <a:lnTo>
                    <a:pt x="394347" y="873112"/>
                  </a:lnTo>
                  <a:lnTo>
                    <a:pt x="387565" y="906741"/>
                  </a:lnTo>
                  <a:lnTo>
                    <a:pt x="387438" y="907402"/>
                  </a:lnTo>
                  <a:lnTo>
                    <a:pt x="396125" y="865492"/>
                  </a:lnTo>
                  <a:lnTo>
                    <a:pt x="397192" y="854062"/>
                  </a:lnTo>
                  <a:lnTo>
                    <a:pt x="397319" y="852792"/>
                  </a:lnTo>
                  <a:lnTo>
                    <a:pt x="397433" y="851522"/>
                  </a:lnTo>
                  <a:lnTo>
                    <a:pt x="397548" y="850252"/>
                  </a:lnTo>
                  <a:lnTo>
                    <a:pt x="397675" y="848982"/>
                  </a:lnTo>
                  <a:lnTo>
                    <a:pt x="397789" y="847712"/>
                  </a:lnTo>
                  <a:lnTo>
                    <a:pt x="397903" y="846442"/>
                  </a:lnTo>
                  <a:lnTo>
                    <a:pt x="398030" y="845172"/>
                  </a:lnTo>
                  <a:lnTo>
                    <a:pt x="398145" y="843902"/>
                  </a:lnTo>
                  <a:lnTo>
                    <a:pt x="398272" y="842632"/>
                  </a:lnTo>
                  <a:lnTo>
                    <a:pt x="401535" y="841362"/>
                  </a:lnTo>
                  <a:lnTo>
                    <a:pt x="401447" y="842632"/>
                  </a:lnTo>
                  <a:lnTo>
                    <a:pt x="401358" y="843902"/>
                  </a:lnTo>
                  <a:lnTo>
                    <a:pt x="400646" y="854062"/>
                  </a:lnTo>
                  <a:lnTo>
                    <a:pt x="400558" y="855433"/>
                  </a:lnTo>
                  <a:lnTo>
                    <a:pt x="400469" y="856602"/>
                  </a:lnTo>
                  <a:lnTo>
                    <a:pt x="400380" y="857872"/>
                  </a:lnTo>
                  <a:lnTo>
                    <a:pt x="400291" y="859142"/>
                  </a:lnTo>
                  <a:lnTo>
                    <a:pt x="398310" y="876922"/>
                  </a:lnTo>
                  <a:lnTo>
                    <a:pt x="395046" y="893432"/>
                  </a:lnTo>
                  <a:lnTo>
                    <a:pt x="389928" y="909942"/>
                  </a:lnTo>
                  <a:lnTo>
                    <a:pt x="389991" y="912482"/>
                  </a:lnTo>
                  <a:lnTo>
                    <a:pt x="385902" y="915022"/>
                  </a:lnTo>
                  <a:lnTo>
                    <a:pt x="387070" y="909218"/>
                  </a:lnTo>
                  <a:lnTo>
                    <a:pt x="387172" y="908685"/>
                  </a:lnTo>
                  <a:lnTo>
                    <a:pt x="386943" y="909218"/>
                  </a:lnTo>
                  <a:lnTo>
                    <a:pt x="384898" y="917562"/>
                  </a:lnTo>
                  <a:lnTo>
                    <a:pt x="381698" y="920102"/>
                  </a:lnTo>
                  <a:lnTo>
                    <a:pt x="385013" y="921372"/>
                  </a:lnTo>
                  <a:lnTo>
                    <a:pt x="386651" y="921372"/>
                  </a:lnTo>
                  <a:lnTo>
                    <a:pt x="383717" y="927722"/>
                  </a:lnTo>
                  <a:lnTo>
                    <a:pt x="381431" y="934072"/>
                  </a:lnTo>
                  <a:lnTo>
                    <a:pt x="380847" y="935621"/>
                  </a:lnTo>
                  <a:lnTo>
                    <a:pt x="378282" y="941692"/>
                  </a:lnTo>
                  <a:lnTo>
                    <a:pt x="376326" y="941692"/>
                  </a:lnTo>
                  <a:lnTo>
                    <a:pt x="377774" y="944714"/>
                  </a:lnTo>
                  <a:lnTo>
                    <a:pt x="377850" y="942962"/>
                  </a:lnTo>
                  <a:lnTo>
                    <a:pt x="383057" y="936612"/>
                  </a:lnTo>
                  <a:lnTo>
                    <a:pt x="385013" y="930262"/>
                  </a:lnTo>
                  <a:lnTo>
                    <a:pt x="392988" y="932802"/>
                  </a:lnTo>
                  <a:lnTo>
                    <a:pt x="401510" y="935621"/>
                  </a:lnTo>
                  <a:lnTo>
                    <a:pt x="394017" y="930262"/>
                  </a:lnTo>
                  <a:lnTo>
                    <a:pt x="385864" y="927722"/>
                  </a:lnTo>
                  <a:lnTo>
                    <a:pt x="388378" y="922642"/>
                  </a:lnTo>
                  <a:lnTo>
                    <a:pt x="389483" y="916292"/>
                  </a:lnTo>
                  <a:lnTo>
                    <a:pt x="390004" y="915022"/>
                  </a:lnTo>
                  <a:lnTo>
                    <a:pt x="392099" y="909942"/>
                  </a:lnTo>
                  <a:lnTo>
                    <a:pt x="395097" y="911212"/>
                  </a:lnTo>
                  <a:lnTo>
                    <a:pt x="396824" y="911212"/>
                  </a:lnTo>
                  <a:lnTo>
                    <a:pt x="393153" y="909942"/>
                  </a:lnTo>
                  <a:lnTo>
                    <a:pt x="393268" y="908685"/>
                  </a:lnTo>
                  <a:lnTo>
                    <a:pt x="393382" y="907402"/>
                  </a:lnTo>
                  <a:lnTo>
                    <a:pt x="395719" y="906132"/>
                  </a:lnTo>
                  <a:lnTo>
                    <a:pt x="399503" y="906132"/>
                  </a:lnTo>
                  <a:lnTo>
                    <a:pt x="400939" y="908685"/>
                  </a:lnTo>
                  <a:lnTo>
                    <a:pt x="400634" y="911212"/>
                  </a:lnTo>
                  <a:lnTo>
                    <a:pt x="400519" y="912266"/>
                  </a:lnTo>
                  <a:lnTo>
                    <a:pt x="401027" y="912482"/>
                  </a:lnTo>
                  <a:lnTo>
                    <a:pt x="402666" y="911212"/>
                  </a:lnTo>
                  <a:lnTo>
                    <a:pt x="402551" y="908685"/>
                  </a:lnTo>
                  <a:lnTo>
                    <a:pt x="402805" y="907402"/>
                  </a:lnTo>
                  <a:lnTo>
                    <a:pt x="401421" y="906132"/>
                  </a:lnTo>
                  <a:lnTo>
                    <a:pt x="400050" y="904862"/>
                  </a:lnTo>
                  <a:lnTo>
                    <a:pt x="393992" y="904862"/>
                  </a:lnTo>
                  <a:lnTo>
                    <a:pt x="398233" y="887082"/>
                  </a:lnTo>
                  <a:lnTo>
                    <a:pt x="400011" y="876922"/>
                  </a:lnTo>
                  <a:lnTo>
                    <a:pt x="401104" y="868032"/>
                  </a:lnTo>
                  <a:lnTo>
                    <a:pt x="407644" y="866762"/>
                  </a:lnTo>
                  <a:lnTo>
                    <a:pt x="420725" y="866762"/>
                  </a:lnTo>
                  <a:lnTo>
                    <a:pt x="427240" y="865492"/>
                  </a:lnTo>
                  <a:lnTo>
                    <a:pt x="424878" y="883272"/>
                  </a:lnTo>
                  <a:lnTo>
                    <a:pt x="421538" y="901052"/>
                  </a:lnTo>
                  <a:lnTo>
                    <a:pt x="416610" y="918832"/>
                  </a:lnTo>
                  <a:lnTo>
                    <a:pt x="409397" y="935621"/>
                  </a:lnTo>
                  <a:lnTo>
                    <a:pt x="401561" y="935621"/>
                  </a:lnTo>
                  <a:lnTo>
                    <a:pt x="408774" y="937882"/>
                  </a:lnTo>
                  <a:lnTo>
                    <a:pt x="405498" y="944232"/>
                  </a:lnTo>
                  <a:lnTo>
                    <a:pt x="401891" y="951852"/>
                  </a:lnTo>
                  <a:lnTo>
                    <a:pt x="397789" y="958202"/>
                  </a:lnTo>
                  <a:lnTo>
                    <a:pt x="393039" y="963282"/>
                  </a:lnTo>
                  <a:lnTo>
                    <a:pt x="387680" y="962012"/>
                  </a:lnTo>
                  <a:lnTo>
                    <a:pt x="382714" y="959472"/>
                  </a:lnTo>
                  <a:lnTo>
                    <a:pt x="377507" y="956932"/>
                  </a:lnTo>
                  <a:lnTo>
                    <a:pt x="377278" y="956932"/>
                  </a:lnTo>
                  <a:lnTo>
                    <a:pt x="374891" y="955662"/>
                  </a:lnTo>
                  <a:lnTo>
                    <a:pt x="373443" y="953122"/>
                  </a:lnTo>
                  <a:lnTo>
                    <a:pt x="376605" y="953122"/>
                  </a:lnTo>
                  <a:lnTo>
                    <a:pt x="374192" y="949312"/>
                  </a:lnTo>
                  <a:lnTo>
                    <a:pt x="370497" y="956932"/>
                  </a:lnTo>
                  <a:lnTo>
                    <a:pt x="366458" y="964552"/>
                  </a:lnTo>
                  <a:lnTo>
                    <a:pt x="361480" y="970902"/>
                  </a:lnTo>
                  <a:lnTo>
                    <a:pt x="356577" y="977252"/>
                  </a:lnTo>
                  <a:lnTo>
                    <a:pt x="351434" y="983602"/>
                  </a:lnTo>
                  <a:lnTo>
                    <a:pt x="346392" y="988682"/>
                  </a:lnTo>
                  <a:lnTo>
                    <a:pt x="341795" y="996302"/>
                  </a:lnTo>
                  <a:lnTo>
                    <a:pt x="345694" y="992492"/>
                  </a:lnTo>
                  <a:lnTo>
                    <a:pt x="347637" y="995032"/>
                  </a:lnTo>
                  <a:lnTo>
                    <a:pt x="347637" y="992492"/>
                  </a:lnTo>
                  <a:lnTo>
                    <a:pt x="347649" y="988682"/>
                  </a:lnTo>
                  <a:lnTo>
                    <a:pt x="351155" y="987412"/>
                  </a:lnTo>
                  <a:lnTo>
                    <a:pt x="351231" y="988682"/>
                  </a:lnTo>
                  <a:lnTo>
                    <a:pt x="351332" y="991044"/>
                  </a:lnTo>
                  <a:lnTo>
                    <a:pt x="351447" y="993762"/>
                  </a:lnTo>
                  <a:lnTo>
                    <a:pt x="354736" y="995032"/>
                  </a:lnTo>
                  <a:lnTo>
                    <a:pt x="353834" y="991222"/>
                  </a:lnTo>
                  <a:lnTo>
                    <a:pt x="352793" y="988682"/>
                  </a:lnTo>
                  <a:lnTo>
                    <a:pt x="352285" y="987412"/>
                  </a:lnTo>
                  <a:lnTo>
                    <a:pt x="351790" y="986142"/>
                  </a:lnTo>
                  <a:lnTo>
                    <a:pt x="357936" y="978522"/>
                  </a:lnTo>
                  <a:lnTo>
                    <a:pt x="363372" y="972172"/>
                  </a:lnTo>
                  <a:lnTo>
                    <a:pt x="368325" y="964552"/>
                  </a:lnTo>
                  <a:lnTo>
                    <a:pt x="373024" y="956932"/>
                  </a:lnTo>
                  <a:lnTo>
                    <a:pt x="379691" y="959472"/>
                  </a:lnTo>
                  <a:lnTo>
                    <a:pt x="386232" y="963282"/>
                  </a:lnTo>
                  <a:lnTo>
                    <a:pt x="393217" y="964552"/>
                  </a:lnTo>
                  <a:lnTo>
                    <a:pt x="378383" y="983602"/>
                  </a:lnTo>
                  <a:lnTo>
                    <a:pt x="361340" y="1000112"/>
                  </a:lnTo>
                  <a:lnTo>
                    <a:pt x="342455" y="1014082"/>
                  </a:lnTo>
                  <a:lnTo>
                    <a:pt x="321957" y="1025575"/>
                  </a:lnTo>
                  <a:lnTo>
                    <a:pt x="318452" y="1028166"/>
                  </a:lnTo>
                  <a:lnTo>
                    <a:pt x="318300" y="1028166"/>
                  </a:lnTo>
                  <a:lnTo>
                    <a:pt x="315112" y="1029322"/>
                  </a:lnTo>
                  <a:lnTo>
                    <a:pt x="311073" y="1029322"/>
                  </a:lnTo>
                  <a:lnTo>
                    <a:pt x="310718" y="1026782"/>
                  </a:lnTo>
                  <a:lnTo>
                    <a:pt x="322656" y="1019162"/>
                  </a:lnTo>
                  <a:lnTo>
                    <a:pt x="328510" y="1015352"/>
                  </a:lnTo>
                  <a:lnTo>
                    <a:pt x="332676" y="1011542"/>
                  </a:lnTo>
                  <a:lnTo>
                    <a:pt x="332384" y="1011542"/>
                  </a:lnTo>
                  <a:lnTo>
                    <a:pt x="328574" y="1011542"/>
                  </a:lnTo>
                  <a:lnTo>
                    <a:pt x="327672" y="1012812"/>
                  </a:lnTo>
                  <a:lnTo>
                    <a:pt x="326059" y="1014082"/>
                  </a:lnTo>
                  <a:lnTo>
                    <a:pt x="320306" y="1017892"/>
                  </a:lnTo>
                  <a:lnTo>
                    <a:pt x="313969" y="1021702"/>
                  </a:lnTo>
                  <a:lnTo>
                    <a:pt x="309905" y="1024242"/>
                  </a:lnTo>
                  <a:lnTo>
                    <a:pt x="307860" y="1025575"/>
                  </a:lnTo>
                  <a:lnTo>
                    <a:pt x="306933" y="1029322"/>
                  </a:lnTo>
                  <a:lnTo>
                    <a:pt x="304901" y="1029322"/>
                  </a:lnTo>
                  <a:lnTo>
                    <a:pt x="298754" y="1031862"/>
                  </a:lnTo>
                  <a:lnTo>
                    <a:pt x="293598" y="1036942"/>
                  </a:lnTo>
                  <a:lnTo>
                    <a:pt x="287134" y="1038212"/>
                  </a:lnTo>
                  <a:lnTo>
                    <a:pt x="319938" y="1069962"/>
                  </a:lnTo>
                  <a:lnTo>
                    <a:pt x="361022" y="1102982"/>
                  </a:lnTo>
                  <a:lnTo>
                    <a:pt x="404177" y="1125842"/>
                  </a:lnTo>
                  <a:lnTo>
                    <a:pt x="405511" y="1124572"/>
                  </a:lnTo>
                  <a:lnTo>
                    <a:pt x="405968" y="1123302"/>
                  </a:lnTo>
                  <a:lnTo>
                    <a:pt x="413575" y="1122032"/>
                  </a:lnTo>
                  <a:lnTo>
                    <a:pt x="421233" y="1122032"/>
                  </a:lnTo>
                  <a:lnTo>
                    <a:pt x="436587" y="1120762"/>
                  </a:lnTo>
                  <a:lnTo>
                    <a:pt x="433273" y="1118222"/>
                  </a:lnTo>
                  <a:lnTo>
                    <a:pt x="429958" y="1115682"/>
                  </a:lnTo>
                  <a:lnTo>
                    <a:pt x="421652" y="1118222"/>
                  </a:lnTo>
                  <a:lnTo>
                    <a:pt x="414261" y="1118222"/>
                  </a:lnTo>
                  <a:lnTo>
                    <a:pt x="412419" y="1115682"/>
                  </a:lnTo>
                  <a:lnTo>
                    <a:pt x="408660" y="1113142"/>
                  </a:lnTo>
                  <a:lnTo>
                    <a:pt x="408724" y="1111872"/>
                  </a:lnTo>
                  <a:lnTo>
                    <a:pt x="408800" y="1110602"/>
                  </a:lnTo>
                  <a:lnTo>
                    <a:pt x="408863" y="1109332"/>
                  </a:lnTo>
                  <a:lnTo>
                    <a:pt x="407200" y="1110602"/>
                  </a:lnTo>
                  <a:lnTo>
                    <a:pt x="402209" y="1110602"/>
                  </a:lnTo>
                  <a:lnTo>
                    <a:pt x="403517" y="1109332"/>
                  </a:lnTo>
                  <a:lnTo>
                    <a:pt x="404837" y="1108062"/>
                  </a:lnTo>
                  <a:lnTo>
                    <a:pt x="408178" y="1105522"/>
                  </a:lnTo>
                  <a:lnTo>
                    <a:pt x="411403" y="1104252"/>
                  </a:lnTo>
                  <a:lnTo>
                    <a:pt x="405968" y="1105522"/>
                  </a:lnTo>
                  <a:lnTo>
                    <a:pt x="400646" y="1109332"/>
                  </a:lnTo>
                  <a:lnTo>
                    <a:pt x="394601" y="1108062"/>
                  </a:lnTo>
                  <a:lnTo>
                    <a:pt x="394487" y="1106792"/>
                  </a:lnTo>
                  <a:lnTo>
                    <a:pt x="394106" y="1105522"/>
                  </a:lnTo>
                  <a:lnTo>
                    <a:pt x="400240" y="1102982"/>
                  </a:lnTo>
                  <a:lnTo>
                    <a:pt x="404990" y="1101991"/>
                  </a:lnTo>
                  <a:lnTo>
                    <a:pt x="405739" y="1101826"/>
                  </a:lnTo>
                  <a:lnTo>
                    <a:pt x="406031" y="1101826"/>
                  </a:lnTo>
                  <a:lnTo>
                    <a:pt x="406323" y="1101712"/>
                  </a:lnTo>
                  <a:lnTo>
                    <a:pt x="409054" y="1101140"/>
                  </a:lnTo>
                  <a:lnTo>
                    <a:pt x="406755" y="1101534"/>
                  </a:lnTo>
                  <a:lnTo>
                    <a:pt x="412381" y="1099248"/>
                  </a:lnTo>
                  <a:lnTo>
                    <a:pt x="412165" y="1099248"/>
                  </a:lnTo>
                  <a:lnTo>
                    <a:pt x="410756" y="1099858"/>
                  </a:lnTo>
                  <a:lnTo>
                    <a:pt x="406298" y="1101610"/>
                  </a:lnTo>
                  <a:lnTo>
                    <a:pt x="398246" y="1102982"/>
                  </a:lnTo>
                  <a:lnTo>
                    <a:pt x="391160" y="1105522"/>
                  </a:lnTo>
                  <a:lnTo>
                    <a:pt x="388670" y="1104252"/>
                  </a:lnTo>
                  <a:lnTo>
                    <a:pt x="385787" y="1102982"/>
                  </a:lnTo>
                  <a:lnTo>
                    <a:pt x="384797" y="1101826"/>
                  </a:lnTo>
                  <a:lnTo>
                    <a:pt x="384327" y="1101826"/>
                  </a:lnTo>
                  <a:lnTo>
                    <a:pt x="388442" y="1100442"/>
                  </a:lnTo>
                  <a:lnTo>
                    <a:pt x="384517" y="1100442"/>
                  </a:lnTo>
                  <a:lnTo>
                    <a:pt x="385813" y="1097622"/>
                  </a:lnTo>
                  <a:lnTo>
                    <a:pt x="385140" y="1097902"/>
                  </a:lnTo>
                  <a:lnTo>
                    <a:pt x="382803" y="1100442"/>
                  </a:lnTo>
                  <a:lnTo>
                    <a:pt x="378079" y="1097902"/>
                  </a:lnTo>
                  <a:lnTo>
                    <a:pt x="379272" y="1096632"/>
                  </a:lnTo>
                  <a:lnTo>
                    <a:pt x="381660" y="1094092"/>
                  </a:lnTo>
                  <a:lnTo>
                    <a:pt x="387515" y="1094092"/>
                  </a:lnTo>
                  <a:lnTo>
                    <a:pt x="392099" y="1091552"/>
                  </a:lnTo>
                  <a:lnTo>
                    <a:pt x="395960" y="1090282"/>
                  </a:lnTo>
                  <a:lnTo>
                    <a:pt x="399554" y="1092822"/>
                  </a:lnTo>
                  <a:lnTo>
                    <a:pt x="402856" y="1095362"/>
                  </a:lnTo>
                  <a:lnTo>
                    <a:pt x="405041" y="1095362"/>
                  </a:lnTo>
                  <a:lnTo>
                    <a:pt x="407568" y="1099248"/>
                  </a:lnTo>
                  <a:lnTo>
                    <a:pt x="408190" y="1097902"/>
                  </a:lnTo>
                  <a:lnTo>
                    <a:pt x="409130" y="1096162"/>
                  </a:lnTo>
                  <a:lnTo>
                    <a:pt x="406552" y="1095362"/>
                  </a:lnTo>
                  <a:lnTo>
                    <a:pt x="400354" y="1092822"/>
                  </a:lnTo>
                  <a:lnTo>
                    <a:pt x="398640" y="1089317"/>
                  </a:lnTo>
                  <a:lnTo>
                    <a:pt x="395008" y="1090282"/>
                  </a:lnTo>
                  <a:lnTo>
                    <a:pt x="390182" y="1090282"/>
                  </a:lnTo>
                  <a:lnTo>
                    <a:pt x="378980" y="1094092"/>
                  </a:lnTo>
                  <a:lnTo>
                    <a:pt x="377355" y="1095362"/>
                  </a:lnTo>
                  <a:lnTo>
                    <a:pt x="375767" y="1095362"/>
                  </a:lnTo>
                  <a:lnTo>
                    <a:pt x="374103" y="1096632"/>
                  </a:lnTo>
                  <a:lnTo>
                    <a:pt x="372516" y="1095362"/>
                  </a:lnTo>
                  <a:lnTo>
                    <a:pt x="369430" y="1092822"/>
                  </a:lnTo>
                  <a:lnTo>
                    <a:pt x="366560" y="1091552"/>
                  </a:lnTo>
                  <a:lnTo>
                    <a:pt x="360514" y="1089012"/>
                  </a:lnTo>
                  <a:lnTo>
                    <a:pt x="370497" y="1085202"/>
                  </a:lnTo>
                  <a:lnTo>
                    <a:pt x="373761" y="1083932"/>
                  </a:lnTo>
                  <a:lnTo>
                    <a:pt x="380796" y="1082662"/>
                  </a:lnTo>
                  <a:lnTo>
                    <a:pt x="384022" y="1083932"/>
                  </a:lnTo>
                  <a:lnTo>
                    <a:pt x="386918" y="1085202"/>
                  </a:lnTo>
                  <a:lnTo>
                    <a:pt x="389966" y="1086472"/>
                  </a:lnTo>
                  <a:lnTo>
                    <a:pt x="391706" y="1086472"/>
                  </a:lnTo>
                  <a:lnTo>
                    <a:pt x="383501" y="1081430"/>
                  </a:lnTo>
                  <a:lnTo>
                    <a:pt x="390169" y="1081430"/>
                  </a:lnTo>
                  <a:lnTo>
                    <a:pt x="394220" y="1078852"/>
                  </a:lnTo>
                  <a:lnTo>
                    <a:pt x="396214" y="1077582"/>
                  </a:lnTo>
                  <a:lnTo>
                    <a:pt x="397954" y="1076312"/>
                  </a:lnTo>
                  <a:lnTo>
                    <a:pt x="391655" y="1076312"/>
                  </a:lnTo>
                  <a:lnTo>
                    <a:pt x="385940" y="1075042"/>
                  </a:lnTo>
                  <a:lnTo>
                    <a:pt x="388543" y="1077582"/>
                  </a:lnTo>
                  <a:lnTo>
                    <a:pt x="380428" y="1077582"/>
                  </a:lnTo>
                  <a:lnTo>
                    <a:pt x="378764" y="1078852"/>
                  </a:lnTo>
                  <a:lnTo>
                    <a:pt x="370865" y="1073772"/>
                  </a:lnTo>
                  <a:lnTo>
                    <a:pt x="366522" y="1072502"/>
                  </a:lnTo>
                  <a:lnTo>
                    <a:pt x="370052" y="1075042"/>
                  </a:lnTo>
                  <a:lnTo>
                    <a:pt x="373913" y="1077582"/>
                  </a:lnTo>
                  <a:lnTo>
                    <a:pt x="377685" y="1080122"/>
                  </a:lnTo>
                  <a:lnTo>
                    <a:pt x="372833" y="1082662"/>
                  </a:lnTo>
                  <a:lnTo>
                    <a:pt x="367563" y="1081430"/>
                  </a:lnTo>
                  <a:lnTo>
                    <a:pt x="367233" y="1081430"/>
                  </a:lnTo>
                  <a:lnTo>
                    <a:pt x="362242" y="1082662"/>
                  </a:lnTo>
                  <a:lnTo>
                    <a:pt x="358254" y="1082662"/>
                  </a:lnTo>
                  <a:lnTo>
                    <a:pt x="353377" y="1085202"/>
                  </a:lnTo>
                  <a:lnTo>
                    <a:pt x="350532" y="1081430"/>
                  </a:lnTo>
                  <a:lnTo>
                    <a:pt x="356057" y="1078852"/>
                  </a:lnTo>
                  <a:lnTo>
                    <a:pt x="355473" y="1078852"/>
                  </a:lnTo>
                  <a:lnTo>
                    <a:pt x="350100" y="1076312"/>
                  </a:lnTo>
                  <a:lnTo>
                    <a:pt x="350012" y="1077582"/>
                  </a:lnTo>
                  <a:lnTo>
                    <a:pt x="349923" y="1078852"/>
                  </a:lnTo>
                  <a:lnTo>
                    <a:pt x="349846" y="1080122"/>
                  </a:lnTo>
                  <a:lnTo>
                    <a:pt x="349758" y="1081392"/>
                  </a:lnTo>
                  <a:lnTo>
                    <a:pt x="345859" y="1080122"/>
                  </a:lnTo>
                  <a:lnTo>
                    <a:pt x="342290" y="1077582"/>
                  </a:lnTo>
                  <a:lnTo>
                    <a:pt x="339318" y="1075042"/>
                  </a:lnTo>
                  <a:lnTo>
                    <a:pt x="337718" y="1073772"/>
                  </a:lnTo>
                  <a:lnTo>
                    <a:pt x="335102" y="1072502"/>
                  </a:lnTo>
                  <a:lnTo>
                    <a:pt x="335013" y="1071232"/>
                  </a:lnTo>
                  <a:lnTo>
                    <a:pt x="334924" y="1069962"/>
                  </a:lnTo>
                  <a:lnTo>
                    <a:pt x="337185" y="1068882"/>
                  </a:lnTo>
                  <a:lnTo>
                    <a:pt x="336880" y="1068692"/>
                  </a:lnTo>
                  <a:lnTo>
                    <a:pt x="338289" y="1067422"/>
                  </a:lnTo>
                  <a:lnTo>
                    <a:pt x="342468" y="1066152"/>
                  </a:lnTo>
                  <a:lnTo>
                    <a:pt x="344500" y="1067422"/>
                  </a:lnTo>
                  <a:lnTo>
                    <a:pt x="344106" y="1069962"/>
                  </a:lnTo>
                  <a:lnTo>
                    <a:pt x="349808" y="1069962"/>
                  </a:lnTo>
                  <a:lnTo>
                    <a:pt x="352501" y="1071232"/>
                  </a:lnTo>
                  <a:lnTo>
                    <a:pt x="354558" y="1072261"/>
                  </a:lnTo>
                  <a:lnTo>
                    <a:pt x="352615" y="1069962"/>
                  </a:lnTo>
                  <a:lnTo>
                    <a:pt x="348754" y="1068692"/>
                  </a:lnTo>
                  <a:lnTo>
                    <a:pt x="350177" y="1067422"/>
                  </a:lnTo>
                  <a:lnTo>
                    <a:pt x="352958" y="1064933"/>
                  </a:lnTo>
                  <a:lnTo>
                    <a:pt x="355130" y="1064933"/>
                  </a:lnTo>
                  <a:lnTo>
                    <a:pt x="356857" y="1066152"/>
                  </a:lnTo>
                  <a:lnTo>
                    <a:pt x="358444" y="1067422"/>
                  </a:lnTo>
                  <a:lnTo>
                    <a:pt x="359778" y="1068692"/>
                  </a:lnTo>
                  <a:lnTo>
                    <a:pt x="357619" y="1069962"/>
                  </a:lnTo>
                  <a:lnTo>
                    <a:pt x="354876" y="1072413"/>
                  </a:lnTo>
                  <a:lnTo>
                    <a:pt x="355066" y="1072502"/>
                  </a:lnTo>
                  <a:lnTo>
                    <a:pt x="359625" y="1076312"/>
                  </a:lnTo>
                  <a:lnTo>
                    <a:pt x="365353" y="1077582"/>
                  </a:lnTo>
                  <a:lnTo>
                    <a:pt x="362534" y="1075042"/>
                  </a:lnTo>
                  <a:lnTo>
                    <a:pt x="359727" y="1073772"/>
                  </a:lnTo>
                  <a:lnTo>
                    <a:pt x="358406" y="1072502"/>
                  </a:lnTo>
                  <a:lnTo>
                    <a:pt x="357098" y="1071232"/>
                  </a:lnTo>
                  <a:lnTo>
                    <a:pt x="361048" y="1068692"/>
                  </a:lnTo>
                  <a:lnTo>
                    <a:pt x="362661" y="1068171"/>
                  </a:lnTo>
                  <a:lnTo>
                    <a:pt x="360730" y="1066152"/>
                  </a:lnTo>
                  <a:lnTo>
                    <a:pt x="359003" y="1064933"/>
                  </a:lnTo>
                  <a:lnTo>
                    <a:pt x="359981" y="1062342"/>
                  </a:lnTo>
                  <a:lnTo>
                    <a:pt x="356844" y="1061072"/>
                  </a:lnTo>
                  <a:lnTo>
                    <a:pt x="359791" y="1061072"/>
                  </a:lnTo>
                  <a:lnTo>
                    <a:pt x="362546" y="1062342"/>
                  </a:lnTo>
                  <a:lnTo>
                    <a:pt x="365112" y="1063612"/>
                  </a:lnTo>
                  <a:lnTo>
                    <a:pt x="365023" y="1064933"/>
                  </a:lnTo>
                  <a:lnTo>
                    <a:pt x="362991" y="1064933"/>
                  </a:lnTo>
                  <a:lnTo>
                    <a:pt x="363054" y="1066152"/>
                  </a:lnTo>
                  <a:lnTo>
                    <a:pt x="363131" y="1068019"/>
                  </a:lnTo>
                  <a:lnTo>
                    <a:pt x="364998" y="1067422"/>
                  </a:lnTo>
                  <a:lnTo>
                    <a:pt x="368833" y="1064933"/>
                  </a:lnTo>
                  <a:lnTo>
                    <a:pt x="369023" y="1064933"/>
                  </a:lnTo>
                  <a:lnTo>
                    <a:pt x="371309" y="1066152"/>
                  </a:lnTo>
                  <a:lnTo>
                    <a:pt x="373710" y="1068692"/>
                  </a:lnTo>
                  <a:lnTo>
                    <a:pt x="376161" y="1069962"/>
                  </a:lnTo>
                  <a:lnTo>
                    <a:pt x="377494" y="1068692"/>
                  </a:lnTo>
                  <a:lnTo>
                    <a:pt x="376402" y="1067422"/>
                  </a:lnTo>
                  <a:lnTo>
                    <a:pt x="374726" y="1066152"/>
                  </a:lnTo>
                  <a:lnTo>
                    <a:pt x="372364" y="1066152"/>
                  </a:lnTo>
                  <a:lnTo>
                    <a:pt x="371944" y="1063929"/>
                  </a:lnTo>
                  <a:lnTo>
                    <a:pt x="371881" y="1063612"/>
                  </a:lnTo>
                  <a:lnTo>
                    <a:pt x="373468" y="1062342"/>
                  </a:lnTo>
                  <a:lnTo>
                    <a:pt x="376110" y="1061072"/>
                  </a:lnTo>
                  <a:lnTo>
                    <a:pt x="378510" y="1062342"/>
                  </a:lnTo>
                  <a:lnTo>
                    <a:pt x="379120" y="1061072"/>
                  </a:lnTo>
                  <a:lnTo>
                    <a:pt x="379742" y="1059802"/>
                  </a:lnTo>
                  <a:lnTo>
                    <a:pt x="381190" y="1059802"/>
                  </a:lnTo>
                  <a:lnTo>
                    <a:pt x="382562" y="1057262"/>
                  </a:lnTo>
                  <a:lnTo>
                    <a:pt x="385216" y="1058532"/>
                  </a:lnTo>
                  <a:lnTo>
                    <a:pt x="387375" y="1058532"/>
                  </a:lnTo>
                  <a:lnTo>
                    <a:pt x="388734" y="1057262"/>
                  </a:lnTo>
                  <a:lnTo>
                    <a:pt x="385572" y="1055992"/>
                  </a:lnTo>
                  <a:lnTo>
                    <a:pt x="381812" y="1054722"/>
                  </a:lnTo>
                  <a:lnTo>
                    <a:pt x="379209" y="1057262"/>
                  </a:lnTo>
                  <a:lnTo>
                    <a:pt x="376885" y="1054862"/>
                  </a:lnTo>
                  <a:lnTo>
                    <a:pt x="374180" y="1055992"/>
                  </a:lnTo>
                  <a:lnTo>
                    <a:pt x="375246" y="1055992"/>
                  </a:lnTo>
                  <a:lnTo>
                    <a:pt x="375424" y="1057262"/>
                  </a:lnTo>
                  <a:lnTo>
                    <a:pt x="375881" y="1059802"/>
                  </a:lnTo>
                  <a:lnTo>
                    <a:pt x="373253" y="1061072"/>
                  </a:lnTo>
                  <a:lnTo>
                    <a:pt x="370662" y="1064882"/>
                  </a:lnTo>
                  <a:lnTo>
                    <a:pt x="367474" y="1062342"/>
                  </a:lnTo>
                  <a:lnTo>
                    <a:pt x="365493" y="1061072"/>
                  </a:lnTo>
                  <a:lnTo>
                    <a:pt x="361454" y="1061072"/>
                  </a:lnTo>
                  <a:lnTo>
                    <a:pt x="363435" y="1057262"/>
                  </a:lnTo>
                  <a:lnTo>
                    <a:pt x="366344" y="1057262"/>
                  </a:lnTo>
                  <a:lnTo>
                    <a:pt x="368109" y="1053744"/>
                  </a:lnTo>
                  <a:lnTo>
                    <a:pt x="366636" y="1054722"/>
                  </a:lnTo>
                  <a:lnTo>
                    <a:pt x="360972" y="1057262"/>
                  </a:lnTo>
                  <a:lnTo>
                    <a:pt x="354939" y="1059802"/>
                  </a:lnTo>
                  <a:lnTo>
                    <a:pt x="353212" y="1060437"/>
                  </a:lnTo>
                  <a:lnTo>
                    <a:pt x="353212" y="1063612"/>
                  </a:lnTo>
                  <a:lnTo>
                    <a:pt x="350774" y="1066152"/>
                  </a:lnTo>
                  <a:lnTo>
                    <a:pt x="349707" y="1067422"/>
                  </a:lnTo>
                  <a:lnTo>
                    <a:pt x="345452" y="1066152"/>
                  </a:lnTo>
                  <a:lnTo>
                    <a:pt x="347243" y="1064933"/>
                  </a:lnTo>
                  <a:lnTo>
                    <a:pt x="347789" y="1063929"/>
                  </a:lnTo>
                  <a:lnTo>
                    <a:pt x="348576" y="1062342"/>
                  </a:lnTo>
                  <a:lnTo>
                    <a:pt x="353212" y="1063612"/>
                  </a:lnTo>
                  <a:lnTo>
                    <a:pt x="353212" y="1060437"/>
                  </a:lnTo>
                  <a:lnTo>
                    <a:pt x="344436" y="1063612"/>
                  </a:lnTo>
                  <a:lnTo>
                    <a:pt x="339102" y="1064933"/>
                  </a:lnTo>
                  <a:lnTo>
                    <a:pt x="335343" y="1066152"/>
                  </a:lnTo>
                  <a:lnTo>
                    <a:pt x="330936" y="1068692"/>
                  </a:lnTo>
                  <a:lnTo>
                    <a:pt x="326986" y="1066152"/>
                  </a:lnTo>
                  <a:lnTo>
                    <a:pt x="328256" y="1063612"/>
                  </a:lnTo>
                  <a:lnTo>
                    <a:pt x="328904" y="1062342"/>
                  </a:lnTo>
                  <a:lnTo>
                    <a:pt x="324942" y="1063612"/>
                  </a:lnTo>
                  <a:lnTo>
                    <a:pt x="321741" y="1061072"/>
                  </a:lnTo>
                  <a:lnTo>
                    <a:pt x="318452" y="1058532"/>
                  </a:lnTo>
                  <a:lnTo>
                    <a:pt x="315633" y="1054862"/>
                  </a:lnTo>
                  <a:lnTo>
                    <a:pt x="315531" y="1054722"/>
                  </a:lnTo>
                  <a:lnTo>
                    <a:pt x="320802" y="1053541"/>
                  </a:lnTo>
                  <a:lnTo>
                    <a:pt x="321017" y="1053541"/>
                  </a:lnTo>
                  <a:lnTo>
                    <a:pt x="324027" y="1052182"/>
                  </a:lnTo>
                  <a:lnTo>
                    <a:pt x="332409" y="1048372"/>
                  </a:lnTo>
                  <a:lnTo>
                    <a:pt x="334772" y="1050912"/>
                  </a:lnTo>
                  <a:lnTo>
                    <a:pt x="337273" y="1052182"/>
                  </a:lnTo>
                  <a:lnTo>
                    <a:pt x="339966" y="1053452"/>
                  </a:lnTo>
                  <a:lnTo>
                    <a:pt x="338048" y="1050912"/>
                  </a:lnTo>
                  <a:lnTo>
                    <a:pt x="335838" y="1049642"/>
                  </a:lnTo>
                  <a:lnTo>
                    <a:pt x="334721" y="1048372"/>
                  </a:lnTo>
                  <a:lnTo>
                    <a:pt x="333730" y="1047242"/>
                  </a:lnTo>
                  <a:lnTo>
                    <a:pt x="333616" y="1047102"/>
                  </a:lnTo>
                  <a:lnTo>
                    <a:pt x="336219" y="1045832"/>
                  </a:lnTo>
                  <a:lnTo>
                    <a:pt x="339026" y="1044562"/>
                  </a:lnTo>
                  <a:lnTo>
                    <a:pt x="340855" y="1042022"/>
                  </a:lnTo>
                  <a:lnTo>
                    <a:pt x="334276" y="1044562"/>
                  </a:lnTo>
                  <a:lnTo>
                    <a:pt x="327761" y="1048372"/>
                  </a:lnTo>
                  <a:lnTo>
                    <a:pt x="321119" y="1050912"/>
                  </a:lnTo>
                  <a:lnTo>
                    <a:pt x="314198" y="1052182"/>
                  </a:lnTo>
                  <a:lnTo>
                    <a:pt x="310362" y="1050912"/>
                  </a:lnTo>
                  <a:lnTo>
                    <a:pt x="307327" y="1048372"/>
                  </a:lnTo>
                  <a:lnTo>
                    <a:pt x="304584" y="1045832"/>
                  </a:lnTo>
                  <a:lnTo>
                    <a:pt x="308203" y="1043292"/>
                  </a:lnTo>
                  <a:lnTo>
                    <a:pt x="311886" y="1042022"/>
                  </a:lnTo>
                  <a:lnTo>
                    <a:pt x="318935" y="1036942"/>
                  </a:lnTo>
                  <a:lnTo>
                    <a:pt x="322516" y="1034402"/>
                  </a:lnTo>
                  <a:lnTo>
                    <a:pt x="326707" y="1033132"/>
                  </a:lnTo>
                  <a:lnTo>
                    <a:pt x="343814" y="1021702"/>
                  </a:lnTo>
                  <a:lnTo>
                    <a:pt x="349262" y="1016622"/>
                  </a:lnTo>
                  <a:lnTo>
                    <a:pt x="351345" y="1015352"/>
                  </a:lnTo>
                  <a:lnTo>
                    <a:pt x="353733" y="1014082"/>
                  </a:lnTo>
                  <a:lnTo>
                    <a:pt x="356260" y="1012812"/>
                  </a:lnTo>
                  <a:lnTo>
                    <a:pt x="355053" y="1016622"/>
                  </a:lnTo>
                  <a:lnTo>
                    <a:pt x="350951" y="1019162"/>
                  </a:lnTo>
                  <a:lnTo>
                    <a:pt x="347992" y="1021702"/>
                  </a:lnTo>
                  <a:lnTo>
                    <a:pt x="350786" y="1020432"/>
                  </a:lnTo>
                  <a:lnTo>
                    <a:pt x="356539" y="1020432"/>
                  </a:lnTo>
                  <a:lnTo>
                    <a:pt x="355892" y="1024242"/>
                  </a:lnTo>
                  <a:lnTo>
                    <a:pt x="351396" y="1024242"/>
                  </a:lnTo>
                  <a:lnTo>
                    <a:pt x="348272" y="1025575"/>
                  </a:lnTo>
                  <a:lnTo>
                    <a:pt x="348754" y="1025575"/>
                  </a:lnTo>
                  <a:lnTo>
                    <a:pt x="354126" y="1026782"/>
                  </a:lnTo>
                  <a:lnTo>
                    <a:pt x="360730" y="1028052"/>
                  </a:lnTo>
                  <a:lnTo>
                    <a:pt x="362419" y="1026782"/>
                  </a:lnTo>
                  <a:lnTo>
                    <a:pt x="365785" y="1024242"/>
                  </a:lnTo>
                  <a:lnTo>
                    <a:pt x="365785" y="1020432"/>
                  </a:lnTo>
                  <a:lnTo>
                    <a:pt x="361937" y="1022972"/>
                  </a:lnTo>
                  <a:lnTo>
                    <a:pt x="358419" y="1024242"/>
                  </a:lnTo>
                  <a:lnTo>
                    <a:pt x="354825" y="1026782"/>
                  </a:lnTo>
                  <a:lnTo>
                    <a:pt x="358203" y="1022972"/>
                  </a:lnTo>
                  <a:lnTo>
                    <a:pt x="362648" y="1020432"/>
                  </a:lnTo>
                  <a:lnTo>
                    <a:pt x="366763" y="1016622"/>
                  </a:lnTo>
                  <a:lnTo>
                    <a:pt x="367411" y="1015352"/>
                  </a:lnTo>
                  <a:lnTo>
                    <a:pt x="368706" y="1014082"/>
                  </a:lnTo>
                  <a:lnTo>
                    <a:pt x="370649" y="1014082"/>
                  </a:lnTo>
                  <a:lnTo>
                    <a:pt x="370725" y="1015352"/>
                  </a:lnTo>
                  <a:lnTo>
                    <a:pt x="370801" y="1016622"/>
                  </a:lnTo>
                  <a:lnTo>
                    <a:pt x="369493" y="1017892"/>
                  </a:lnTo>
                  <a:lnTo>
                    <a:pt x="366763" y="1016622"/>
                  </a:lnTo>
                  <a:lnTo>
                    <a:pt x="364756" y="1020432"/>
                  </a:lnTo>
                  <a:lnTo>
                    <a:pt x="365785" y="1020432"/>
                  </a:lnTo>
                  <a:lnTo>
                    <a:pt x="368579" y="1019162"/>
                  </a:lnTo>
                  <a:lnTo>
                    <a:pt x="370001" y="1019162"/>
                  </a:lnTo>
                  <a:lnTo>
                    <a:pt x="372237" y="1017892"/>
                  </a:lnTo>
                  <a:lnTo>
                    <a:pt x="375666" y="1014082"/>
                  </a:lnTo>
                  <a:lnTo>
                    <a:pt x="369760" y="1012812"/>
                  </a:lnTo>
                  <a:lnTo>
                    <a:pt x="364248" y="1010272"/>
                  </a:lnTo>
                  <a:lnTo>
                    <a:pt x="358444" y="1009002"/>
                  </a:lnTo>
                  <a:lnTo>
                    <a:pt x="362318" y="1005192"/>
                  </a:lnTo>
                  <a:lnTo>
                    <a:pt x="365975" y="1001382"/>
                  </a:lnTo>
                  <a:lnTo>
                    <a:pt x="369824" y="997572"/>
                  </a:lnTo>
                  <a:lnTo>
                    <a:pt x="369836" y="1001852"/>
                  </a:lnTo>
                  <a:lnTo>
                    <a:pt x="370217" y="1001382"/>
                  </a:lnTo>
                  <a:lnTo>
                    <a:pt x="371881" y="998842"/>
                  </a:lnTo>
                  <a:lnTo>
                    <a:pt x="370840" y="998842"/>
                  </a:lnTo>
                  <a:lnTo>
                    <a:pt x="371627" y="997572"/>
                  </a:lnTo>
                  <a:lnTo>
                    <a:pt x="374815" y="992492"/>
                  </a:lnTo>
                  <a:lnTo>
                    <a:pt x="380746" y="987412"/>
                  </a:lnTo>
                  <a:lnTo>
                    <a:pt x="384530" y="981163"/>
                  </a:lnTo>
                  <a:lnTo>
                    <a:pt x="384962" y="981163"/>
                  </a:lnTo>
                  <a:lnTo>
                    <a:pt x="388810" y="975982"/>
                  </a:lnTo>
                  <a:lnTo>
                    <a:pt x="392049" y="969632"/>
                  </a:lnTo>
                  <a:lnTo>
                    <a:pt x="396430" y="964552"/>
                  </a:lnTo>
                  <a:lnTo>
                    <a:pt x="399986" y="967092"/>
                  </a:lnTo>
                  <a:lnTo>
                    <a:pt x="403339" y="969632"/>
                  </a:lnTo>
                  <a:lnTo>
                    <a:pt x="406933" y="970902"/>
                  </a:lnTo>
                  <a:lnTo>
                    <a:pt x="404342" y="968362"/>
                  </a:lnTo>
                  <a:lnTo>
                    <a:pt x="405015" y="967092"/>
                  </a:lnTo>
                  <a:lnTo>
                    <a:pt x="406361" y="964552"/>
                  </a:lnTo>
                  <a:lnTo>
                    <a:pt x="404914" y="965822"/>
                  </a:lnTo>
                  <a:lnTo>
                    <a:pt x="403504" y="965822"/>
                  </a:lnTo>
                  <a:lnTo>
                    <a:pt x="402170" y="967092"/>
                  </a:lnTo>
                  <a:lnTo>
                    <a:pt x="397294" y="964552"/>
                  </a:lnTo>
                  <a:lnTo>
                    <a:pt x="398043" y="963282"/>
                  </a:lnTo>
                  <a:lnTo>
                    <a:pt x="401040" y="958202"/>
                  </a:lnTo>
                  <a:lnTo>
                    <a:pt x="404634" y="953122"/>
                  </a:lnTo>
                  <a:lnTo>
                    <a:pt x="407885" y="946772"/>
                  </a:lnTo>
                  <a:lnTo>
                    <a:pt x="410641" y="940422"/>
                  </a:lnTo>
                  <a:lnTo>
                    <a:pt x="451942" y="951852"/>
                  </a:lnTo>
                  <a:lnTo>
                    <a:pt x="465899" y="954392"/>
                  </a:lnTo>
                  <a:lnTo>
                    <a:pt x="459892" y="965822"/>
                  </a:lnTo>
                  <a:lnTo>
                    <a:pt x="453669" y="977252"/>
                  </a:lnTo>
                  <a:lnTo>
                    <a:pt x="447052" y="987412"/>
                  </a:lnTo>
                  <a:lnTo>
                    <a:pt x="439839" y="997572"/>
                  </a:lnTo>
                  <a:lnTo>
                    <a:pt x="435279" y="1003922"/>
                  </a:lnTo>
                  <a:lnTo>
                    <a:pt x="430847" y="1009002"/>
                  </a:lnTo>
                  <a:lnTo>
                    <a:pt x="427151" y="1016622"/>
                  </a:lnTo>
                  <a:lnTo>
                    <a:pt x="424014" y="1015352"/>
                  </a:lnTo>
                  <a:lnTo>
                    <a:pt x="423024" y="1018882"/>
                  </a:lnTo>
                  <a:lnTo>
                    <a:pt x="422935" y="1019162"/>
                  </a:lnTo>
                  <a:lnTo>
                    <a:pt x="420751" y="1019162"/>
                  </a:lnTo>
                  <a:lnTo>
                    <a:pt x="421551" y="1020432"/>
                  </a:lnTo>
                  <a:lnTo>
                    <a:pt x="420903" y="1021702"/>
                  </a:lnTo>
                  <a:lnTo>
                    <a:pt x="418807" y="1022972"/>
                  </a:lnTo>
                  <a:lnTo>
                    <a:pt x="422122" y="1022972"/>
                  </a:lnTo>
                  <a:lnTo>
                    <a:pt x="425538" y="1020432"/>
                  </a:lnTo>
                  <a:lnTo>
                    <a:pt x="428790" y="1016622"/>
                  </a:lnTo>
                  <a:lnTo>
                    <a:pt x="430949" y="1012812"/>
                  </a:lnTo>
                  <a:lnTo>
                    <a:pt x="433692" y="1011542"/>
                  </a:lnTo>
                  <a:lnTo>
                    <a:pt x="435660" y="1005192"/>
                  </a:lnTo>
                  <a:lnTo>
                    <a:pt x="440169" y="1000112"/>
                  </a:lnTo>
                  <a:lnTo>
                    <a:pt x="444423" y="996302"/>
                  </a:lnTo>
                  <a:lnTo>
                    <a:pt x="450977" y="986142"/>
                  </a:lnTo>
                  <a:lnTo>
                    <a:pt x="456920" y="975982"/>
                  </a:lnTo>
                  <a:lnTo>
                    <a:pt x="462572" y="965822"/>
                  </a:lnTo>
                  <a:lnTo>
                    <a:pt x="468261" y="954392"/>
                  </a:lnTo>
                  <a:lnTo>
                    <a:pt x="522655" y="964552"/>
                  </a:lnTo>
                  <a:lnTo>
                    <a:pt x="521195" y="970902"/>
                  </a:lnTo>
                  <a:lnTo>
                    <a:pt x="518172" y="969632"/>
                  </a:lnTo>
                  <a:lnTo>
                    <a:pt x="519404" y="972172"/>
                  </a:lnTo>
                  <a:lnTo>
                    <a:pt x="519798" y="972172"/>
                  </a:lnTo>
                  <a:lnTo>
                    <a:pt x="518782" y="978522"/>
                  </a:lnTo>
                  <a:lnTo>
                    <a:pt x="515112" y="983602"/>
                  </a:lnTo>
                  <a:lnTo>
                    <a:pt x="512991" y="988682"/>
                  </a:lnTo>
                  <a:lnTo>
                    <a:pt x="513689" y="992492"/>
                  </a:lnTo>
                  <a:lnTo>
                    <a:pt x="516775" y="986142"/>
                  </a:lnTo>
                  <a:lnTo>
                    <a:pt x="519582" y="978522"/>
                  </a:lnTo>
                  <a:lnTo>
                    <a:pt x="522820" y="970902"/>
                  </a:lnTo>
                  <a:lnTo>
                    <a:pt x="524967" y="965822"/>
                  </a:lnTo>
                  <a:lnTo>
                    <a:pt x="533260" y="967092"/>
                  </a:lnTo>
                  <a:lnTo>
                    <a:pt x="541401" y="969632"/>
                  </a:lnTo>
                  <a:lnTo>
                    <a:pt x="549516" y="970902"/>
                  </a:lnTo>
                  <a:lnTo>
                    <a:pt x="557771" y="973442"/>
                  </a:lnTo>
                  <a:lnTo>
                    <a:pt x="557250" y="977252"/>
                  </a:lnTo>
                  <a:lnTo>
                    <a:pt x="553948" y="983602"/>
                  </a:lnTo>
                  <a:lnTo>
                    <a:pt x="550976" y="988682"/>
                  </a:lnTo>
                  <a:lnTo>
                    <a:pt x="547941" y="995032"/>
                  </a:lnTo>
                  <a:lnTo>
                    <a:pt x="547878" y="996302"/>
                  </a:lnTo>
                  <a:lnTo>
                    <a:pt x="547763" y="998842"/>
                  </a:lnTo>
                  <a:lnTo>
                    <a:pt x="544093" y="1005192"/>
                  </a:lnTo>
                  <a:lnTo>
                    <a:pt x="540562" y="1011542"/>
                  </a:lnTo>
                  <a:lnTo>
                    <a:pt x="536727" y="1016622"/>
                  </a:lnTo>
                  <a:lnTo>
                    <a:pt x="532091" y="1021702"/>
                  </a:lnTo>
                  <a:lnTo>
                    <a:pt x="532142" y="1022972"/>
                  </a:lnTo>
                  <a:lnTo>
                    <a:pt x="548728" y="998842"/>
                  </a:lnTo>
                  <a:lnTo>
                    <a:pt x="551103" y="1000112"/>
                  </a:lnTo>
                  <a:lnTo>
                    <a:pt x="555828" y="1000112"/>
                  </a:lnTo>
                  <a:lnTo>
                    <a:pt x="553720" y="998842"/>
                  </a:lnTo>
                  <a:lnTo>
                    <a:pt x="550760" y="998842"/>
                  </a:lnTo>
                  <a:lnTo>
                    <a:pt x="548157" y="997572"/>
                  </a:lnTo>
                  <a:lnTo>
                    <a:pt x="550773" y="991222"/>
                  </a:lnTo>
                  <a:lnTo>
                    <a:pt x="553872" y="986142"/>
                  </a:lnTo>
                  <a:lnTo>
                    <a:pt x="556882" y="979792"/>
                  </a:lnTo>
                  <a:lnTo>
                    <a:pt x="559219" y="973442"/>
                  </a:lnTo>
                  <a:lnTo>
                    <a:pt x="580275" y="977252"/>
                  </a:lnTo>
                  <a:lnTo>
                    <a:pt x="576605" y="984656"/>
                  </a:lnTo>
                  <a:lnTo>
                    <a:pt x="572566" y="992492"/>
                  </a:lnTo>
                  <a:lnTo>
                    <a:pt x="568401" y="998842"/>
                  </a:lnTo>
                  <a:lnTo>
                    <a:pt x="563892" y="1006462"/>
                  </a:lnTo>
                  <a:lnTo>
                    <a:pt x="560336" y="1012812"/>
                  </a:lnTo>
                  <a:lnTo>
                    <a:pt x="556501" y="1019162"/>
                  </a:lnTo>
                  <a:lnTo>
                    <a:pt x="551992" y="1024242"/>
                  </a:lnTo>
                  <a:lnTo>
                    <a:pt x="546785" y="1021702"/>
                  </a:lnTo>
                  <a:lnTo>
                    <a:pt x="551688" y="1015352"/>
                  </a:lnTo>
                  <a:lnTo>
                    <a:pt x="554507" y="1007732"/>
                  </a:lnTo>
                  <a:lnTo>
                    <a:pt x="560031" y="1001382"/>
                  </a:lnTo>
                  <a:lnTo>
                    <a:pt x="562203" y="1001382"/>
                  </a:lnTo>
                  <a:lnTo>
                    <a:pt x="561251" y="998842"/>
                  </a:lnTo>
                  <a:lnTo>
                    <a:pt x="558482" y="1000112"/>
                  </a:lnTo>
                  <a:lnTo>
                    <a:pt x="553326" y="1007732"/>
                  </a:lnTo>
                  <a:lnTo>
                    <a:pt x="550621" y="1015352"/>
                  </a:lnTo>
                  <a:lnTo>
                    <a:pt x="545947" y="1020432"/>
                  </a:lnTo>
                  <a:lnTo>
                    <a:pt x="543153" y="1022972"/>
                  </a:lnTo>
                  <a:lnTo>
                    <a:pt x="539940" y="1024242"/>
                  </a:lnTo>
                  <a:lnTo>
                    <a:pt x="537959" y="1028065"/>
                  </a:lnTo>
                  <a:lnTo>
                    <a:pt x="540232" y="1026782"/>
                  </a:lnTo>
                  <a:lnTo>
                    <a:pt x="542366" y="1024242"/>
                  </a:lnTo>
                  <a:lnTo>
                    <a:pt x="544550" y="1022972"/>
                  </a:lnTo>
                  <a:lnTo>
                    <a:pt x="545147" y="1026782"/>
                  </a:lnTo>
                  <a:lnTo>
                    <a:pt x="545693" y="1022972"/>
                  </a:lnTo>
                  <a:lnTo>
                    <a:pt x="545884" y="1021702"/>
                  </a:lnTo>
                  <a:lnTo>
                    <a:pt x="552335" y="1025575"/>
                  </a:lnTo>
                  <a:lnTo>
                    <a:pt x="552145" y="1025575"/>
                  </a:lnTo>
                  <a:lnTo>
                    <a:pt x="546620" y="1030592"/>
                  </a:lnTo>
                  <a:lnTo>
                    <a:pt x="542798" y="1038034"/>
                  </a:lnTo>
                  <a:lnTo>
                    <a:pt x="542709" y="1038212"/>
                  </a:lnTo>
                  <a:lnTo>
                    <a:pt x="533793" y="1048372"/>
                  </a:lnTo>
                  <a:lnTo>
                    <a:pt x="530339" y="1053541"/>
                  </a:lnTo>
                  <a:lnTo>
                    <a:pt x="529958" y="1053541"/>
                  </a:lnTo>
                  <a:lnTo>
                    <a:pt x="524560" y="1054722"/>
                  </a:lnTo>
                  <a:lnTo>
                    <a:pt x="522452" y="1050912"/>
                  </a:lnTo>
                  <a:lnTo>
                    <a:pt x="518248" y="1050912"/>
                  </a:lnTo>
                  <a:lnTo>
                    <a:pt x="522592" y="1052182"/>
                  </a:lnTo>
                  <a:lnTo>
                    <a:pt x="518147" y="1058532"/>
                  </a:lnTo>
                  <a:lnTo>
                    <a:pt x="517232" y="1062342"/>
                  </a:lnTo>
                  <a:lnTo>
                    <a:pt x="516801" y="1064882"/>
                  </a:lnTo>
                  <a:lnTo>
                    <a:pt x="510552" y="1063612"/>
                  </a:lnTo>
                  <a:lnTo>
                    <a:pt x="507530" y="1069962"/>
                  </a:lnTo>
                  <a:lnTo>
                    <a:pt x="504304" y="1075042"/>
                  </a:lnTo>
                  <a:lnTo>
                    <a:pt x="501167" y="1073772"/>
                  </a:lnTo>
                  <a:lnTo>
                    <a:pt x="499364" y="1076312"/>
                  </a:lnTo>
                  <a:lnTo>
                    <a:pt x="497598" y="1078852"/>
                  </a:lnTo>
                  <a:lnTo>
                    <a:pt x="498208" y="1080122"/>
                  </a:lnTo>
                  <a:lnTo>
                    <a:pt x="498767" y="1081430"/>
                  </a:lnTo>
                  <a:lnTo>
                    <a:pt x="493420" y="1086472"/>
                  </a:lnTo>
                  <a:lnTo>
                    <a:pt x="487286" y="1090282"/>
                  </a:lnTo>
                  <a:lnTo>
                    <a:pt x="480885" y="1094092"/>
                  </a:lnTo>
                  <a:lnTo>
                    <a:pt x="474687" y="1097902"/>
                  </a:lnTo>
                  <a:lnTo>
                    <a:pt x="476516" y="1097902"/>
                  </a:lnTo>
                  <a:lnTo>
                    <a:pt x="482015" y="1096632"/>
                  </a:lnTo>
                  <a:lnTo>
                    <a:pt x="479704" y="1101826"/>
                  </a:lnTo>
                  <a:lnTo>
                    <a:pt x="480822" y="1101140"/>
                  </a:lnTo>
                  <a:lnTo>
                    <a:pt x="488353" y="1096632"/>
                  </a:lnTo>
                  <a:lnTo>
                    <a:pt x="490474" y="1095362"/>
                  </a:lnTo>
                  <a:lnTo>
                    <a:pt x="499287" y="1089012"/>
                  </a:lnTo>
                  <a:lnTo>
                    <a:pt x="506336" y="1083932"/>
                  </a:lnTo>
                  <a:lnTo>
                    <a:pt x="509282" y="1081430"/>
                  </a:lnTo>
                  <a:lnTo>
                    <a:pt x="509155" y="1081430"/>
                  </a:lnTo>
                  <a:lnTo>
                    <a:pt x="505434" y="1082662"/>
                  </a:lnTo>
                  <a:lnTo>
                    <a:pt x="502564" y="1082662"/>
                  </a:lnTo>
                  <a:lnTo>
                    <a:pt x="501827" y="1086472"/>
                  </a:lnTo>
                  <a:lnTo>
                    <a:pt x="498500" y="1087742"/>
                  </a:lnTo>
                  <a:lnTo>
                    <a:pt x="495655" y="1089012"/>
                  </a:lnTo>
                  <a:lnTo>
                    <a:pt x="496125" y="1085202"/>
                  </a:lnTo>
                  <a:lnTo>
                    <a:pt x="499198" y="1082662"/>
                  </a:lnTo>
                  <a:lnTo>
                    <a:pt x="502564" y="1082662"/>
                  </a:lnTo>
                  <a:lnTo>
                    <a:pt x="502818" y="1080122"/>
                  </a:lnTo>
                  <a:lnTo>
                    <a:pt x="505726" y="1077582"/>
                  </a:lnTo>
                  <a:lnTo>
                    <a:pt x="508482" y="1077582"/>
                  </a:lnTo>
                  <a:lnTo>
                    <a:pt x="510349" y="1075042"/>
                  </a:lnTo>
                  <a:lnTo>
                    <a:pt x="512216" y="1072502"/>
                  </a:lnTo>
                  <a:lnTo>
                    <a:pt x="516648" y="1068692"/>
                  </a:lnTo>
                  <a:lnTo>
                    <a:pt x="521716" y="1064933"/>
                  </a:lnTo>
                  <a:lnTo>
                    <a:pt x="526935" y="1061072"/>
                  </a:lnTo>
                  <a:lnTo>
                    <a:pt x="531291" y="1054862"/>
                  </a:lnTo>
                  <a:lnTo>
                    <a:pt x="531393" y="1054722"/>
                  </a:lnTo>
                  <a:lnTo>
                    <a:pt x="536790" y="1050912"/>
                  </a:lnTo>
                  <a:lnTo>
                    <a:pt x="547141" y="1038212"/>
                  </a:lnTo>
                  <a:lnTo>
                    <a:pt x="556006" y="1024242"/>
                  </a:lnTo>
                  <a:lnTo>
                    <a:pt x="572236" y="996302"/>
                  </a:lnTo>
                  <a:lnTo>
                    <a:pt x="576338" y="989952"/>
                  </a:lnTo>
                  <a:lnTo>
                    <a:pt x="578231" y="982459"/>
                  </a:lnTo>
                  <a:lnTo>
                    <a:pt x="579247" y="981163"/>
                  </a:lnTo>
                  <a:lnTo>
                    <a:pt x="583653" y="975982"/>
                  </a:lnTo>
                  <a:lnTo>
                    <a:pt x="585216" y="979792"/>
                  </a:lnTo>
                  <a:lnTo>
                    <a:pt x="587413" y="982459"/>
                  </a:lnTo>
                  <a:lnTo>
                    <a:pt x="587298" y="981163"/>
                  </a:lnTo>
                  <a:lnTo>
                    <a:pt x="587260" y="977252"/>
                  </a:lnTo>
                  <a:lnTo>
                    <a:pt x="596176" y="977252"/>
                  </a:lnTo>
                  <a:lnTo>
                    <a:pt x="595503" y="979792"/>
                  </a:lnTo>
                  <a:lnTo>
                    <a:pt x="595185" y="981163"/>
                  </a:lnTo>
                  <a:lnTo>
                    <a:pt x="595731" y="983602"/>
                  </a:lnTo>
                  <a:lnTo>
                    <a:pt x="599401" y="977252"/>
                  </a:lnTo>
                  <a:lnTo>
                    <a:pt x="600138" y="975982"/>
                  </a:lnTo>
                  <a:lnTo>
                    <a:pt x="614946" y="934072"/>
                  </a:lnTo>
                  <a:lnTo>
                    <a:pt x="625259" y="880859"/>
                  </a:lnTo>
                  <a:lnTo>
                    <a:pt x="625157" y="822312"/>
                  </a:lnTo>
                  <a:lnTo>
                    <a:pt x="625043" y="821042"/>
                  </a:lnTo>
                  <a:lnTo>
                    <a:pt x="624941" y="819772"/>
                  </a:lnTo>
                  <a:lnTo>
                    <a:pt x="624827" y="818502"/>
                  </a:lnTo>
                  <a:lnTo>
                    <a:pt x="624713" y="817232"/>
                  </a:lnTo>
                  <a:lnTo>
                    <a:pt x="624598" y="815962"/>
                  </a:lnTo>
                  <a:lnTo>
                    <a:pt x="624484" y="814692"/>
                  </a:lnTo>
                  <a:lnTo>
                    <a:pt x="624382" y="813422"/>
                  </a:lnTo>
                  <a:lnTo>
                    <a:pt x="624268" y="812165"/>
                  </a:lnTo>
                  <a:lnTo>
                    <a:pt x="624154" y="810882"/>
                  </a:lnTo>
                  <a:lnTo>
                    <a:pt x="624039" y="809612"/>
                  </a:lnTo>
                  <a:lnTo>
                    <a:pt x="623925" y="808342"/>
                  </a:lnTo>
                  <a:lnTo>
                    <a:pt x="623811" y="807072"/>
                  </a:lnTo>
                  <a:lnTo>
                    <a:pt x="623709" y="805802"/>
                  </a:lnTo>
                  <a:lnTo>
                    <a:pt x="623595" y="804532"/>
                  </a:lnTo>
                  <a:lnTo>
                    <a:pt x="615365" y="767702"/>
                  </a:lnTo>
                  <a:lnTo>
                    <a:pt x="602399" y="732142"/>
                  </a:lnTo>
                  <a:lnTo>
                    <a:pt x="611733" y="735952"/>
                  </a:lnTo>
                  <a:lnTo>
                    <a:pt x="616242" y="748652"/>
                  </a:lnTo>
                  <a:lnTo>
                    <a:pt x="620268" y="761352"/>
                  </a:lnTo>
                  <a:lnTo>
                    <a:pt x="623912" y="775322"/>
                  </a:lnTo>
                  <a:lnTo>
                    <a:pt x="627303" y="788022"/>
                  </a:lnTo>
                  <a:lnTo>
                    <a:pt x="630618" y="804532"/>
                  </a:lnTo>
                  <a:lnTo>
                    <a:pt x="632637" y="821042"/>
                  </a:lnTo>
                  <a:lnTo>
                    <a:pt x="632561" y="876922"/>
                  </a:lnTo>
                  <a:lnTo>
                    <a:pt x="632460" y="878192"/>
                  </a:lnTo>
                  <a:lnTo>
                    <a:pt x="632358" y="879462"/>
                  </a:lnTo>
                  <a:lnTo>
                    <a:pt x="632256" y="880859"/>
                  </a:lnTo>
                  <a:lnTo>
                    <a:pt x="632155" y="882002"/>
                  </a:lnTo>
                  <a:lnTo>
                    <a:pt x="632053" y="883272"/>
                  </a:lnTo>
                  <a:lnTo>
                    <a:pt x="622630" y="930262"/>
                  </a:lnTo>
                  <a:lnTo>
                    <a:pt x="610971" y="967092"/>
                  </a:lnTo>
                  <a:lnTo>
                    <a:pt x="603402" y="984656"/>
                  </a:lnTo>
                  <a:lnTo>
                    <a:pt x="603313" y="984872"/>
                  </a:lnTo>
                  <a:lnTo>
                    <a:pt x="604608" y="987412"/>
                  </a:lnTo>
                  <a:lnTo>
                    <a:pt x="609460" y="978522"/>
                  </a:lnTo>
                  <a:lnTo>
                    <a:pt x="613244" y="969632"/>
                  </a:lnTo>
                  <a:lnTo>
                    <a:pt x="616445" y="959472"/>
                  </a:lnTo>
                  <a:lnTo>
                    <a:pt x="619328" y="951115"/>
                  </a:lnTo>
                  <a:lnTo>
                    <a:pt x="619874" y="949312"/>
                  </a:lnTo>
                  <a:lnTo>
                    <a:pt x="627227" y="923912"/>
                  </a:lnTo>
                  <a:lnTo>
                    <a:pt x="632739" y="895972"/>
                  </a:lnTo>
                  <a:lnTo>
                    <a:pt x="635685" y="869327"/>
                  </a:lnTo>
                  <a:lnTo>
                    <a:pt x="635711" y="869111"/>
                  </a:lnTo>
                  <a:lnTo>
                    <a:pt x="635825" y="868032"/>
                  </a:lnTo>
                  <a:lnTo>
                    <a:pt x="635939" y="861682"/>
                  </a:lnTo>
                  <a:lnTo>
                    <a:pt x="636041" y="855433"/>
                  </a:lnTo>
                  <a:lnTo>
                    <a:pt x="636155" y="848982"/>
                  </a:lnTo>
                  <a:lnTo>
                    <a:pt x="636257" y="842632"/>
                  </a:lnTo>
                  <a:lnTo>
                    <a:pt x="636320" y="837552"/>
                  </a:lnTo>
                  <a:lnTo>
                    <a:pt x="635558" y="833742"/>
                  </a:lnTo>
                  <a:lnTo>
                    <a:pt x="636244" y="833031"/>
                  </a:lnTo>
                  <a:lnTo>
                    <a:pt x="635381" y="824852"/>
                  </a:lnTo>
                  <a:lnTo>
                    <a:pt x="639292" y="824852"/>
                  </a:lnTo>
                  <a:lnTo>
                    <a:pt x="640118" y="823582"/>
                  </a:lnTo>
                  <a:lnTo>
                    <a:pt x="640943" y="822312"/>
                  </a:lnTo>
                  <a:lnTo>
                    <a:pt x="639584" y="823582"/>
                  </a:lnTo>
                  <a:lnTo>
                    <a:pt x="635431" y="823582"/>
                  </a:lnTo>
                  <a:lnTo>
                    <a:pt x="635317" y="819772"/>
                  </a:lnTo>
                  <a:lnTo>
                    <a:pt x="635190" y="815962"/>
                  </a:lnTo>
                  <a:lnTo>
                    <a:pt x="635101" y="814692"/>
                  </a:lnTo>
                  <a:lnTo>
                    <a:pt x="635012" y="813422"/>
                  </a:lnTo>
                  <a:lnTo>
                    <a:pt x="634885" y="811618"/>
                  </a:lnTo>
                  <a:lnTo>
                    <a:pt x="634796" y="810285"/>
                  </a:lnTo>
                  <a:lnTo>
                    <a:pt x="634746" y="809612"/>
                  </a:lnTo>
                  <a:lnTo>
                    <a:pt x="634657" y="808342"/>
                  </a:lnTo>
                  <a:lnTo>
                    <a:pt x="633717" y="800722"/>
                  </a:lnTo>
                  <a:lnTo>
                    <a:pt x="635520" y="800722"/>
                  </a:lnTo>
                  <a:lnTo>
                    <a:pt x="639127" y="801992"/>
                  </a:lnTo>
                  <a:lnTo>
                    <a:pt x="639749" y="803262"/>
                  </a:lnTo>
                  <a:lnTo>
                    <a:pt x="640588" y="805802"/>
                  </a:lnTo>
                  <a:lnTo>
                    <a:pt x="641616" y="807072"/>
                  </a:lnTo>
                  <a:lnTo>
                    <a:pt x="641680" y="808342"/>
                  </a:lnTo>
                  <a:lnTo>
                    <a:pt x="641781" y="815962"/>
                  </a:lnTo>
                  <a:lnTo>
                    <a:pt x="642251" y="813422"/>
                  </a:lnTo>
                  <a:lnTo>
                    <a:pt x="642378" y="812165"/>
                  </a:lnTo>
                  <a:lnTo>
                    <a:pt x="642493" y="811174"/>
                  </a:lnTo>
                  <a:lnTo>
                    <a:pt x="642569" y="810285"/>
                  </a:lnTo>
                  <a:lnTo>
                    <a:pt x="642632" y="809612"/>
                  </a:lnTo>
                  <a:lnTo>
                    <a:pt x="642747" y="808342"/>
                  </a:lnTo>
                  <a:lnTo>
                    <a:pt x="642861" y="807072"/>
                  </a:lnTo>
                  <a:lnTo>
                    <a:pt x="644410" y="807072"/>
                  </a:lnTo>
                  <a:lnTo>
                    <a:pt x="645388" y="810285"/>
                  </a:lnTo>
                  <a:lnTo>
                    <a:pt x="646722" y="807072"/>
                  </a:lnTo>
                  <a:close/>
                </a:path>
                <a:path w="1141730" h="1286510">
                  <a:moveTo>
                    <a:pt x="685520" y="820762"/>
                  </a:moveTo>
                  <a:lnTo>
                    <a:pt x="685279" y="820915"/>
                  </a:lnTo>
                  <a:lnTo>
                    <a:pt x="682345" y="823252"/>
                  </a:lnTo>
                  <a:lnTo>
                    <a:pt x="680707" y="824522"/>
                  </a:lnTo>
                  <a:lnTo>
                    <a:pt x="681443" y="823252"/>
                  </a:lnTo>
                  <a:lnTo>
                    <a:pt x="682167" y="820915"/>
                  </a:lnTo>
                  <a:lnTo>
                    <a:pt x="682205" y="820762"/>
                  </a:lnTo>
                  <a:lnTo>
                    <a:pt x="683056" y="819454"/>
                  </a:lnTo>
                  <a:lnTo>
                    <a:pt x="683869" y="813092"/>
                  </a:lnTo>
                  <a:lnTo>
                    <a:pt x="679919" y="806742"/>
                  </a:lnTo>
                  <a:lnTo>
                    <a:pt x="681875" y="815632"/>
                  </a:lnTo>
                  <a:lnTo>
                    <a:pt x="678726" y="820762"/>
                  </a:lnTo>
                  <a:lnTo>
                    <a:pt x="677989" y="821982"/>
                  </a:lnTo>
                  <a:lnTo>
                    <a:pt x="679742" y="825792"/>
                  </a:lnTo>
                  <a:lnTo>
                    <a:pt x="683031" y="827062"/>
                  </a:lnTo>
                  <a:lnTo>
                    <a:pt x="684695" y="827062"/>
                  </a:lnTo>
                  <a:lnTo>
                    <a:pt x="685025" y="824522"/>
                  </a:lnTo>
                  <a:lnTo>
                    <a:pt x="685507" y="820915"/>
                  </a:lnTo>
                  <a:lnTo>
                    <a:pt x="685520" y="820762"/>
                  </a:lnTo>
                  <a:close/>
                </a:path>
                <a:path w="1141730" h="1286510">
                  <a:moveTo>
                    <a:pt x="691629" y="338975"/>
                  </a:moveTo>
                  <a:lnTo>
                    <a:pt x="691553" y="337705"/>
                  </a:lnTo>
                  <a:lnTo>
                    <a:pt x="691476" y="336435"/>
                  </a:lnTo>
                  <a:lnTo>
                    <a:pt x="691413" y="335165"/>
                  </a:lnTo>
                  <a:lnTo>
                    <a:pt x="691337" y="333895"/>
                  </a:lnTo>
                  <a:lnTo>
                    <a:pt x="691261" y="332625"/>
                  </a:lnTo>
                  <a:lnTo>
                    <a:pt x="691184" y="331355"/>
                  </a:lnTo>
                  <a:lnTo>
                    <a:pt x="682980" y="327545"/>
                  </a:lnTo>
                  <a:lnTo>
                    <a:pt x="677227" y="323735"/>
                  </a:lnTo>
                  <a:lnTo>
                    <a:pt x="676135" y="316115"/>
                  </a:lnTo>
                  <a:lnTo>
                    <a:pt x="676236" y="313575"/>
                  </a:lnTo>
                  <a:lnTo>
                    <a:pt x="676351" y="311035"/>
                  </a:lnTo>
                  <a:lnTo>
                    <a:pt x="676465" y="308495"/>
                  </a:lnTo>
                  <a:lnTo>
                    <a:pt x="675690" y="300875"/>
                  </a:lnTo>
                  <a:lnTo>
                    <a:pt x="675589" y="298335"/>
                  </a:lnTo>
                  <a:lnTo>
                    <a:pt x="675538" y="297065"/>
                  </a:lnTo>
                  <a:lnTo>
                    <a:pt x="672795" y="295021"/>
                  </a:lnTo>
                  <a:lnTo>
                    <a:pt x="672795" y="323735"/>
                  </a:lnTo>
                  <a:lnTo>
                    <a:pt x="651040" y="316115"/>
                  </a:lnTo>
                  <a:lnTo>
                    <a:pt x="639927" y="314845"/>
                  </a:lnTo>
                  <a:lnTo>
                    <a:pt x="634352" y="313575"/>
                  </a:lnTo>
                  <a:lnTo>
                    <a:pt x="628789" y="312305"/>
                  </a:lnTo>
                  <a:lnTo>
                    <a:pt x="627938" y="312305"/>
                  </a:lnTo>
                  <a:lnTo>
                    <a:pt x="621728" y="312305"/>
                  </a:lnTo>
                  <a:lnTo>
                    <a:pt x="609333" y="312305"/>
                  </a:lnTo>
                  <a:lnTo>
                    <a:pt x="609307" y="313575"/>
                  </a:lnTo>
                  <a:lnTo>
                    <a:pt x="609206" y="358025"/>
                  </a:lnTo>
                  <a:lnTo>
                    <a:pt x="598792" y="356755"/>
                  </a:lnTo>
                  <a:lnTo>
                    <a:pt x="577977" y="356755"/>
                  </a:lnTo>
                  <a:lnTo>
                    <a:pt x="567588" y="355485"/>
                  </a:lnTo>
                  <a:lnTo>
                    <a:pt x="567677" y="354215"/>
                  </a:lnTo>
                  <a:lnTo>
                    <a:pt x="567753" y="321195"/>
                  </a:lnTo>
                  <a:lnTo>
                    <a:pt x="568401" y="317385"/>
                  </a:lnTo>
                  <a:lnTo>
                    <a:pt x="566572" y="312305"/>
                  </a:lnTo>
                  <a:lnTo>
                    <a:pt x="565454" y="311035"/>
                  </a:lnTo>
                  <a:lnTo>
                    <a:pt x="564337" y="309765"/>
                  </a:lnTo>
                  <a:lnTo>
                    <a:pt x="563232" y="308495"/>
                  </a:lnTo>
                  <a:lnTo>
                    <a:pt x="556793" y="309765"/>
                  </a:lnTo>
                  <a:lnTo>
                    <a:pt x="551802" y="308495"/>
                  </a:lnTo>
                  <a:lnTo>
                    <a:pt x="555574" y="300875"/>
                  </a:lnTo>
                  <a:lnTo>
                    <a:pt x="559625" y="294525"/>
                  </a:lnTo>
                  <a:lnTo>
                    <a:pt x="562432" y="286905"/>
                  </a:lnTo>
                  <a:lnTo>
                    <a:pt x="576580" y="285635"/>
                  </a:lnTo>
                  <a:lnTo>
                    <a:pt x="604951" y="285635"/>
                  </a:lnTo>
                  <a:lnTo>
                    <a:pt x="627595" y="311035"/>
                  </a:lnTo>
                  <a:lnTo>
                    <a:pt x="628548" y="311035"/>
                  </a:lnTo>
                  <a:lnTo>
                    <a:pt x="627583" y="305955"/>
                  </a:lnTo>
                  <a:lnTo>
                    <a:pt x="625602" y="299605"/>
                  </a:lnTo>
                  <a:lnTo>
                    <a:pt x="623290" y="293255"/>
                  </a:lnTo>
                  <a:lnTo>
                    <a:pt x="621068" y="286905"/>
                  </a:lnTo>
                  <a:lnTo>
                    <a:pt x="642302" y="289445"/>
                  </a:lnTo>
                  <a:lnTo>
                    <a:pt x="663092" y="294525"/>
                  </a:lnTo>
                  <a:lnTo>
                    <a:pt x="666546" y="295795"/>
                  </a:lnTo>
                  <a:lnTo>
                    <a:pt x="671131" y="297065"/>
                  </a:lnTo>
                  <a:lnTo>
                    <a:pt x="672579" y="307225"/>
                  </a:lnTo>
                  <a:lnTo>
                    <a:pt x="672693" y="322465"/>
                  </a:lnTo>
                  <a:lnTo>
                    <a:pt x="672795" y="323735"/>
                  </a:lnTo>
                  <a:lnTo>
                    <a:pt x="672795" y="295021"/>
                  </a:lnTo>
                  <a:lnTo>
                    <a:pt x="672147" y="294525"/>
                  </a:lnTo>
                  <a:lnTo>
                    <a:pt x="669048" y="293255"/>
                  </a:lnTo>
                  <a:lnTo>
                    <a:pt x="662241" y="290715"/>
                  </a:lnTo>
                  <a:lnTo>
                    <a:pt x="655180" y="288175"/>
                  </a:lnTo>
                  <a:lnTo>
                    <a:pt x="648030" y="286905"/>
                  </a:lnTo>
                  <a:lnTo>
                    <a:pt x="640880" y="285635"/>
                  </a:lnTo>
                  <a:lnTo>
                    <a:pt x="640753" y="261505"/>
                  </a:lnTo>
                  <a:lnTo>
                    <a:pt x="640626" y="211975"/>
                  </a:lnTo>
                  <a:lnTo>
                    <a:pt x="640499" y="181495"/>
                  </a:lnTo>
                  <a:lnTo>
                    <a:pt x="640384" y="166255"/>
                  </a:lnTo>
                  <a:lnTo>
                    <a:pt x="640257" y="157365"/>
                  </a:lnTo>
                  <a:lnTo>
                    <a:pt x="640130" y="148475"/>
                  </a:lnTo>
                  <a:lnTo>
                    <a:pt x="640118" y="128155"/>
                  </a:lnTo>
                  <a:lnTo>
                    <a:pt x="640156" y="126885"/>
                  </a:lnTo>
                  <a:lnTo>
                    <a:pt x="638175" y="125539"/>
                  </a:lnTo>
                  <a:lnTo>
                    <a:pt x="638175" y="130695"/>
                  </a:lnTo>
                  <a:lnTo>
                    <a:pt x="637438" y="135775"/>
                  </a:lnTo>
                  <a:lnTo>
                    <a:pt x="637540" y="140855"/>
                  </a:lnTo>
                  <a:lnTo>
                    <a:pt x="637603" y="184035"/>
                  </a:lnTo>
                  <a:lnTo>
                    <a:pt x="637730" y="285635"/>
                  </a:lnTo>
                  <a:lnTo>
                    <a:pt x="634847" y="285635"/>
                  </a:lnTo>
                  <a:lnTo>
                    <a:pt x="633615" y="284365"/>
                  </a:lnTo>
                  <a:lnTo>
                    <a:pt x="634022" y="281825"/>
                  </a:lnTo>
                  <a:lnTo>
                    <a:pt x="634149" y="144665"/>
                  </a:lnTo>
                  <a:lnTo>
                    <a:pt x="634263" y="137045"/>
                  </a:lnTo>
                  <a:lnTo>
                    <a:pt x="634390" y="129425"/>
                  </a:lnTo>
                  <a:lnTo>
                    <a:pt x="634403" y="128155"/>
                  </a:lnTo>
                  <a:lnTo>
                    <a:pt x="638175" y="130695"/>
                  </a:lnTo>
                  <a:lnTo>
                    <a:pt x="638175" y="125539"/>
                  </a:lnTo>
                  <a:lnTo>
                    <a:pt x="632688" y="121805"/>
                  </a:lnTo>
                  <a:lnTo>
                    <a:pt x="625881" y="119265"/>
                  </a:lnTo>
                  <a:lnTo>
                    <a:pt x="610425" y="119265"/>
                  </a:lnTo>
                  <a:lnTo>
                    <a:pt x="602792" y="120535"/>
                  </a:lnTo>
                  <a:lnTo>
                    <a:pt x="595515" y="123075"/>
                  </a:lnTo>
                  <a:lnTo>
                    <a:pt x="593178" y="125615"/>
                  </a:lnTo>
                  <a:lnTo>
                    <a:pt x="592162" y="128155"/>
                  </a:lnTo>
                  <a:lnTo>
                    <a:pt x="588556" y="128155"/>
                  </a:lnTo>
                  <a:lnTo>
                    <a:pt x="590194" y="129425"/>
                  </a:lnTo>
                  <a:lnTo>
                    <a:pt x="589343" y="134505"/>
                  </a:lnTo>
                  <a:lnTo>
                    <a:pt x="591362" y="137045"/>
                  </a:lnTo>
                  <a:lnTo>
                    <a:pt x="590499" y="131965"/>
                  </a:lnTo>
                  <a:lnTo>
                    <a:pt x="595109" y="128155"/>
                  </a:lnTo>
                  <a:lnTo>
                    <a:pt x="604304" y="121805"/>
                  </a:lnTo>
                  <a:lnTo>
                    <a:pt x="617512" y="121805"/>
                  </a:lnTo>
                  <a:lnTo>
                    <a:pt x="614680" y="124345"/>
                  </a:lnTo>
                  <a:lnTo>
                    <a:pt x="610946" y="126885"/>
                  </a:lnTo>
                  <a:lnTo>
                    <a:pt x="610044" y="130327"/>
                  </a:lnTo>
                  <a:lnTo>
                    <a:pt x="614781" y="126885"/>
                  </a:lnTo>
                  <a:lnTo>
                    <a:pt x="619899" y="121805"/>
                  </a:lnTo>
                  <a:lnTo>
                    <a:pt x="628332" y="123075"/>
                  </a:lnTo>
                  <a:lnTo>
                    <a:pt x="633374" y="126885"/>
                  </a:lnTo>
                  <a:lnTo>
                    <a:pt x="633310" y="129425"/>
                  </a:lnTo>
                  <a:lnTo>
                    <a:pt x="633209" y="133235"/>
                  </a:lnTo>
                  <a:lnTo>
                    <a:pt x="633107" y="137045"/>
                  </a:lnTo>
                  <a:lnTo>
                    <a:pt x="633006" y="140855"/>
                  </a:lnTo>
                  <a:lnTo>
                    <a:pt x="632929" y="284365"/>
                  </a:lnTo>
                  <a:lnTo>
                    <a:pt x="625576" y="283095"/>
                  </a:lnTo>
                  <a:lnTo>
                    <a:pt x="610806" y="283095"/>
                  </a:lnTo>
                  <a:lnTo>
                    <a:pt x="610743" y="269125"/>
                  </a:lnTo>
                  <a:lnTo>
                    <a:pt x="610654" y="267855"/>
                  </a:lnTo>
                  <a:lnTo>
                    <a:pt x="610552" y="266585"/>
                  </a:lnTo>
                  <a:lnTo>
                    <a:pt x="610438" y="265315"/>
                  </a:lnTo>
                  <a:lnTo>
                    <a:pt x="610336" y="264045"/>
                  </a:lnTo>
                  <a:lnTo>
                    <a:pt x="610222" y="262775"/>
                  </a:lnTo>
                  <a:lnTo>
                    <a:pt x="610120" y="261505"/>
                  </a:lnTo>
                  <a:lnTo>
                    <a:pt x="610006" y="137045"/>
                  </a:lnTo>
                  <a:lnTo>
                    <a:pt x="609917" y="135775"/>
                  </a:lnTo>
                  <a:lnTo>
                    <a:pt x="609815" y="134505"/>
                  </a:lnTo>
                  <a:lnTo>
                    <a:pt x="609714" y="133235"/>
                  </a:lnTo>
                  <a:lnTo>
                    <a:pt x="609625" y="131965"/>
                  </a:lnTo>
                  <a:lnTo>
                    <a:pt x="607529" y="138315"/>
                  </a:lnTo>
                  <a:lnTo>
                    <a:pt x="607441" y="258965"/>
                  </a:lnTo>
                  <a:lnTo>
                    <a:pt x="607364" y="260235"/>
                  </a:lnTo>
                  <a:lnTo>
                    <a:pt x="608444" y="266585"/>
                  </a:lnTo>
                  <a:lnTo>
                    <a:pt x="599592" y="266585"/>
                  </a:lnTo>
                  <a:lnTo>
                    <a:pt x="595198" y="267855"/>
                  </a:lnTo>
                  <a:lnTo>
                    <a:pt x="595274" y="266585"/>
                  </a:lnTo>
                  <a:lnTo>
                    <a:pt x="595350" y="265315"/>
                  </a:lnTo>
                  <a:lnTo>
                    <a:pt x="595439" y="264045"/>
                  </a:lnTo>
                  <a:lnTo>
                    <a:pt x="595515" y="262775"/>
                  </a:lnTo>
                  <a:lnTo>
                    <a:pt x="595604" y="261505"/>
                  </a:lnTo>
                  <a:lnTo>
                    <a:pt x="595680" y="260235"/>
                  </a:lnTo>
                  <a:lnTo>
                    <a:pt x="595757" y="258965"/>
                  </a:lnTo>
                  <a:lnTo>
                    <a:pt x="595871" y="257238"/>
                  </a:lnTo>
                  <a:lnTo>
                    <a:pt x="595934" y="256286"/>
                  </a:lnTo>
                  <a:lnTo>
                    <a:pt x="595998" y="255155"/>
                  </a:lnTo>
                  <a:lnTo>
                    <a:pt x="596125" y="251345"/>
                  </a:lnTo>
                  <a:lnTo>
                    <a:pt x="596176" y="131965"/>
                  </a:lnTo>
                  <a:lnTo>
                    <a:pt x="595503" y="129425"/>
                  </a:lnTo>
                  <a:lnTo>
                    <a:pt x="595426" y="135775"/>
                  </a:lnTo>
                  <a:lnTo>
                    <a:pt x="595312" y="145935"/>
                  </a:lnTo>
                  <a:lnTo>
                    <a:pt x="595198" y="156095"/>
                  </a:lnTo>
                  <a:lnTo>
                    <a:pt x="595083" y="251345"/>
                  </a:lnTo>
                  <a:lnTo>
                    <a:pt x="594995" y="252615"/>
                  </a:lnTo>
                  <a:lnTo>
                    <a:pt x="594906" y="253885"/>
                  </a:lnTo>
                  <a:lnTo>
                    <a:pt x="594817" y="255155"/>
                  </a:lnTo>
                  <a:lnTo>
                    <a:pt x="594728" y="256286"/>
                  </a:lnTo>
                  <a:lnTo>
                    <a:pt x="594664" y="257238"/>
                  </a:lnTo>
                  <a:lnTo>
                    <a:pt x="594537" y="258965"/>
                  </a:lnTo>
                  <a:lnTo>
                    <a:pt x="594448" y="260235"/>
                  </a:lnTo>
                  <a:lnTo>
                    <a:pt x="594360" y="261505"/>
                  </a:lnTo>
                  <a:lnTo>
                    <a:pt x="594271" y="262775"/>
                  </a:lnTo>
                  <a:lnTo>
                    <a:pt x="594194" y="264045"/>
                  </a:lnTo>
                  <a:lnTo>
                    <a:pt x="594131" y="265315"/>
                  </a:lnTo>
                  <a:lnTo>
                    <a:pt x="594067" y="266585"/>
                  </a:lnTo>
                  <a:lnTo>
                    <a:pt x="593991" y="267855"/>
                  </a:lnTo>
                  <a:lnTo>
                    <a:pt x="593928" y="269125"/>
                  </a:lnTo>
                  <a:lnTo>
                    <a:pt x="598411" y="269125"/>
                  </a:lnTo>
                  <a:lnTo>
                    <a:pt x="602932" y="270395"/>
                  </a:lnTo>
                  <a:lnTo>
                    <a:pt x="607390" y="269125"/>
                  </a:lnTo>
                  <a:lnTo>
                    <a:pt x="607466" y="272796"/>
                  </a:lnTo>
                  <a:lnTo>
                    <a:pt x="607568" y="275475"/>
                  </a:lnTo>
                  <a:lnTo>
                    <a:pt x="607669" y="278015"/>
                  </a:lnTo>
                  <a:lnTo>
                    <a:pt x="607796" y="280555"/>
                  </a:lnTo>
                  <a:lnTo>
                    <a:pt x="607910" y="283095"/>
                  </a:lnTo>
                  <a:lnTo>
                    <a:pt x="601065" y="283095"/>
                  </a:lnTo>
                  <a:lnTo>
                    <a:pt x="601599" y="281825"/>
                  </a:lnTo>
                  <a:lnTo>
                    <a:pt x="604812" y="274205"/>
                  </a:lnTo>
                  <a:lnTo>
                    <a:pt x="603275" y="270395"/>
                  </a:lnTo>
                  <a:lnTo>
                    <a:pt x="602932" y="270395"/>
                  </a:lnTo>
                  <a:lnTo>
                    <a:pt x="598893" y="270395"/>
                  </a:lnTo>
                  <a:lnTo>
                    <a:pt x="598830" y="279285"/>
                  </a:lnTo>
                  <a:lnTo>
                    <a:pt x="601599" y="280555"/>
                  </a:lnTo>
                  <a:lnTo>
                    <a:pt x="595744" y="281825"/>
                  </a:lnTo>
                  <a:lnTo>
                    <a:pt x="595807" y="271665"/>
                  </a:lnTo>
                  <a:lnTo>
                    <a:pt x="593864" y="271665"/>
                  </a:lnTo>
                  <a:lnTo>
                    <a:pt x="593813" y="280555"/>
                  </a:lnTo>
                  <a:lnTo>
                    <a:pt x="593725" y="281825"/>
                  </a:lnTo>
                  <a:lnTo>
                    <a:pt x="593636" y="283095"/>
                  </a:lnTo>
                  <a:lnTo>
                    <a:pt x="593102" y="281825"/>
                  </a:lnTo>
                  <a:lnTo>
                    <a:pt x="592010" y="280555"/>
                  </a:lnTo>
                  <a:lnTo>
                    <a:pt x="591477" y="279285"/>
                  </a:lnTo>
                  <a:lnTo>
                    <a:pt x="591362" y="278015"/>
                  </a:lnTo>
                  <a:lnTo>
                    <a:pt x="591261" y="276745"/>
                  </a:lnTo>
                  <a:lnTo>
                    <a:pt x="591146" y="275475"/>
                  </a:lnTo>
                  <a:lnTo>
                    <a:pt x="591032" y="274205"/>
                  </a:lnTo>
                  <a:lnTo>
                    <a:pt x="590905" y="272796"/>
                  </a:lnTo>
                  <a:lnTo>
                    <a:pt x="590816" y="271665"/>
                  </a:lnTo>
                  <a:lnTo>
                    <a:pt x="590702" y="269125"/>
                  </a:lnTo>
                  <a:lnTo>
                    <a:pt x="590600" y="245021"/>
                  </a:lnTo>
                  <a:lnTo>
                    <a:pt x="590638" y="236105"/>
                  </a:lnTo>
                  <a:lnTo>
                    <a:pt x="590613" y="234835"/>
                  </a:lnTo>
                  <a:lnTo>
                    <a:pt x="590499" y="229755"/>
                  </a:lnTo>
                  <a:lnTo>
                    <a:pt x="590384" y="224675"/>
                  </a:lnTo>
                  <a:lnTo>
                    <a:pt x="590296" y="178955"/>
                  </a:lnTo>
                  <a:lnTo>
                    <a:pt x="590207" y="168795"/>
                  </a:lnTo>
                  <a:lnTo>
                    <a:pt x="590169" y="158635"/>
                  </a:lnTo>
                  <a:lnTo>
                    <a:pt x="590169" y="157365"/>
                  </a:lnTo>
                  <a:lnTo>
                    <a:pt x="590156" y="156095"/>
                  </a:lnTo>
                  <a:lnTo>
                    <a:pt x="590257" y="151015"/>
                  </a:lnTo>
                  <a:lnTo>
                    <a:pt x="590372" y="147205"/>
                  </a:lnTo>
                  <a:lnTo>
                    <a:pt x="590473" y="143395"/>
                  </a:lnTo>
                  <a:lnTo>
                    <a:pt x="590588" y="139585"/>
                  </a:lnTo>
                  <a:lnTo>
                    <a:pt x="590664" y="137045"/>
                  </a:lnTo>
                  <a:lnTo>
                    <a:pt x="588632" y="137045"/>
                  </a:lnTo>
                  <a:lnTo>
                    <a:pt x="588086" y="138315"/>
                  </a:lnTo>
                  <a:lnTo>
                    <a:pt x="588010" y="139585"/>
                  </a:lnTo>
                  <a:lnTo>
                    <a:pt x="587946" y="140855"/>
                  </a:lnTo>
                  <a:lnTo>
                    <a:pt x="587870" y="142125"/>
                  </a:lnTo>
                  <a:lnTo>
                    <a:pt x="587794" y="143395"/>
                  </a:lnTo>
                  <a:lnTo>
                    <a:pt x="587730" y="144665"/>
                  </a:lnTo>
                  <a:lnTo>
                    <a:pt x="589534" y="151015"/>
                  </a:lnTo>
                  <a:lnTo>
                    <a:pt x="585482" y="156095"/>
                  </a:lnTo>
                  <a:lnTo>
                    <a:pt x="585381" y="154825"/>
                  </a:lnTo>
                  <a:lnTo>
                    <a:pt x="585279" y="153555"/>
                  </a:lnTo>
                  <a:lnTo>
                    <a:pt x="585216" y="152704"/>
                  </a:lnTo>
                  <a:lnTo>
                    <a:pt x="582688" y="157365"/>
                  </a:lnTo>
                  <a:lnTo>
                    <a:pt x="582574" y="156095"/>
                  </a:lnTo>
                  <a:lnTo>
                    <a:pt x="582447" y="154825"/>
                  </a:lnTo>
                  <a:lnTo>
                    <a:pt x="582320" y="153555"/>
                  </a:lnTo>
                  <a:lnTo>
                    <a:pt x="582193" y="152285"/>
                  </a:lnTo>
                  <a:lnTo>
                    <a:pt x="582803" y="149745"/>
                  </a:lnTo>
                  <a:lnTo>
                    <a:pt x="585724" y="149745"/>
                  </a:lnTo>
                  <a:lnTo>
                    <a:pt x="587108" y="145935"/>
                  </a:lnTo>
                  <a:lnTo>
                    <a:pt x="584009" y="142125"/>
                  </a:lnTo>
                  <a:lnTo>
                    <a:pt x="582968" y="140855"/>
                  </a:lnTo>
                  <a:lnTo>
                    <a:pt x="574319" y="140855"/>
                  </a:lnTo>
                  <a:lnTo>
                    <a:pt x="569823" y="135775"/>
                  </a:lnTo>
                  <a:lnTo>
                    <a:pt x="569925" y="130327"/>
                  </a:lnTo>
                  <a:lnTo>
                    <a:pt x="570052" y="124345"/>
                  </a:lnTo>
                  <a:lnTo>
                    <a:pt x="570153" y="119265"/>
                  </a:lnTo>
                  <a:lnTo>
                    <a:pt x="570204" y="88785"/>
                  </a:lnTo>
                  <a:lnTo>
                    <a:pt x="570064" y="84975"/>
                  </a:lnTo>
                  <a:lnTo>
                    <a:pt x="569963" y="82435"/>
                  </a:lnTo>
                  <a:lnTo>
                    <a:pt x="569861" y="79895"/>
                  </a:lnTo>
                  <a:lnTo>
                    <a:pt x="569772" y="77355"/>
                  </a:lnTo>
                  <a:lnTo>
                    <a:pt x="566648" y="69329"/>
                  </a:lnTo>
                  <a:lnTo>
                    <a:pt x="566648" y="78625"/>
                  </a:lnTo>
                  <a:lnTo>
                    <a:pt x="566534" y="128155"/>
                  </a:lnTo>
                  <a:lnTo>
                    <a:pt x="566432" y="133235"/>
                  </a:lnTo>
                  <a:lnTo>
                    <a:pt x="555637" y="134505"/>
                  </a:lnTo>
                  <a:lnTo>
                    <a:pt x="544855" y="134505"/>
                  </a:lnTo>
                  <a:lnTo>
                    <a:pt x="534073" y="135775"/>
                  </a:lnTo>
                  <a:lnTo>
                    <a:pt x="523290" y="135775"/>
                  </a:lnTo>
                  <a:lnTo>
                    <a:pt x="523405" y="120535"/>
                  </a:lnTo>
                  <a:lnTo>
                    <a:pt x="523519" y="91325"/>
                  </a:lnTo>
                  <a:lnTo>
                    <a:pt x="523570" y="88785"/>
                  </a:lnTo>
                  <a:lnTo>
                    <a:pt x="523709" y="84975"/>
                  </a:lnTo>
                  <a:lnTo>
                    <a:pt x="523798" y="82435"/>
                  </a:lnTo>
                  <a:lnTo>
                    <a:pt x="523900" y="79895"/>
                  </a:lnTo>
                  <a:lnTo>
                    <a:pt x="529577" y="78625"/>
                  </a:lnTo>
                  <a:lnTo>
                    <a:pt x="535355" y="78625"/>
                  </a:lnTo>
                  <a:lnTo>
                    <a:pt x="541108" y="77355"/>
                  </a:lnTo>
                  <a:lnTo>
                    <a:pt x="542213" y="82435"/>
                  </a:lnTo>
                  <a:lnTo>
                    <a:pt x="542848" y="84975"/>
                  </a:lnTo>
                  <a:lnTo>
                    <a:pt x="542632" y="82435"/>
                  </a:lnTo>
                  <a:lnTo>
                    <a:pt x="542112" y="77355"/>
                  </a:lnTo>
                  <a:lnTo>
                    <a:pt x="545795" y="76085"/>
                  </a:lnTo>
                  <a:lnTo>
                    <a:pt x="542709" y="76085"/>
                  </a:lnTo>
                  <a:lnTo>
                    <a:pt x="542594" y="74815"/>
                  </a:lnTo>
                  <a:lnTo>
                    <a:pt x="542213" y="72275"/>
                  </a:lnTo>
                  <a:lnTo>
                    <a:pt x="559955" y="72275"/>
                  </a:lnTo>
                  <a:lnTo>
                    <a:pt x="559130" y="71005"/>
                  </a:lnTo>
                  <a:lnTo>
                    <a:pt x="542531" y="71005"/>
                  </a:lnTo>
                  <a:lnTo>
                    <a:pt x="534327" y="72275"/>
                  </a:lnTo>
                  <a:lnTo>
                    <a:pt x="537006" y="72275"/>
                  </a:lnTo>
                  <a:lnTo>
                    <a:pt x="541502" y="76085"/>
                  </a:lnTo>
                  <a:lnTo>
                    <a:pt x="535825" y="76085"/>
                  </a:lnTo>
                  <a:lnTo>
                    <a:pt x="530212" y="77355"/>
                  </a:lnTo>
                  <a:lnTo>
                    <a:pt x="524586" y="77355"/>
                  </a:lnTo>
                  <a:lnTo>
                    <a:pt x="526491" y="73545"/>
                  </a:lnTo>
                  <a:lnTo>
                    <a:pt x="526122" y="73545"/>
                  </a:lnTo>
                  <a:lnTo>
                    <a:pt x="530072" y="64655"/>
                  </a:lnTo>
                  <a:lnTo>
                    <a:pt x="533971" y="55765"/>
                  </a:lnTo>
                  <a:lnTo>
                    <a:pt x="538022" y="48145"/>
                  </a:lnTo>
                  <a:lnTo>
                    <a:pt x="542417" y="39255"/>
                  </a:lnTo>
                  <a:lnTo>
                    <a:pt x="543420" y="37985"/>
                  </a:lnTo>
                  <a:lnTo>
                    <a:pt x="546074" y="34175"/>
                  </a:lnTo>
                  <a:lnTo>
                    <a:pt x="548208" y="36715"/>
                  </a:lnTo>
                  <a:lnTo>
                    <a:pt x="552640" y="44335"/>
                  </a:lnTo>
                  <a:lnTo>
                    <a:pt x="556856" y="53225"/>
                  </a:lnTo>
                  <a:lnTo>
                    <a:pt x="560857" y="62115"/>
                  </a:lnTo>
                  <a:lnTo>
                    <a:pt x="564680" y="71005"/>
                  </a:lnTo>
                  <a:lnTo>
                    <a:pt x="565861" y="73545"/>
                  </a:lnTo>
                  <a:lnTo>
                    <a:pt x="564984" y="76085"/>
                  </a:lnTo>
                  <a:lnTo>
                    <a:pt x="565124" y="77355"/>
                  </a:lnTo>
                  <a:lnTo>
                    <a:pt x="566648" y="78625"/>
                  </a:lnTo>
                  <a:lnTo>
                    <a:pt x="566648" y="69329"/>
                  </a:lnTo>
                  <a:lnTo>
                    <a:pt x="549770" y="34175"/>
                  </a:lnTo>
                  <a:lnTo>
                    <a:pt x="549033" y="32905"/>
                  </a:lnTo>
                  <a:lnTo>
                    <a:pt x="548525" y="25285"/>
                  </a:lnTo>
                  <a:lnTo>
                    <a:pt x="548449" y="24015"/>
                  </a:lnTo>
                  <a:lnTo>
                    <a:pt x="549071" y="15125"/>
                  </a:lnTo>
                  <a:lnTo>
                    <a:pt x="548792" y="7505"/>
                  </a:lnTo>
                  <a:lnTo>
                    <a:pt x="546531" y="3695"/>
                  </a:lnTo>
                  <a:lnTo>
                    <a:pt x="546582" y="25285"/>
                  </a:lnTo>
                  <a:lnTo>
                    <a:pt x="546290" y="31635"/>
                  </a:lnTo>
                  <a:lnTo>
                    <a:pt x="542264" y="32905"/>
                  </a:lnTo>
                  <a:lnTo>
                    <a:pt x="537438" y="43065"/>
                  </a:lnTo>
                  <a:lnTo>
                    <a:pt x="532739" y="51955"/>
                  </a:lnTo>
                  <a:lnTo>
                    <a:pt x="528256" y="62115"/>
                  </a:lnTo>
                  <a:lnTo>
                    <a:pt x="524052" y="71005"/>
                  </a:lnTo>
                  <a:lnTo>
                    <a:pt x="522351" y="74815"/>
                  </a:lnTo>
                  <a:lnTo>
                    <a:pt x="520750" y="78625"/>
                  </a:lnTo>
                  <a:lnTo>
                    <a:pt x="520801" y="79895"/>
                  </a:lnTo>
                  <a:lnTo>
                    <a:pt x="520890" y="129425"/>
                  </a:lnTo>
                  <a:lnTo>
                    <a:pt x="521004" y="135775"/>
                  </a:lnTo>
                  <a:lnTo>
                    <a:pt x="520293" y="139585"/>
                  </a:lnTo>
                  <a:lnTo>
                    <a:pt x="523849" y="142125"/>
                  </a:lnTo>
                  <a:lnTo>
                    <a:pt x="526288" y="143395"/>
                  </a:lnTo>
                  <a:lnTo>
                    <a:pt x="486740" y="153555"/>
                  </a:lnTo>
                  <a:lnTo>
                    <a:pt x="483006" y="154825"/>
                  </a:lnTo>
                  <a:lnTo>
                    <a:pt x="483501" y="158635"/>
                  </a:lnTo>
                  <a:lnTo>
                    <a:pt x="483450" y="170065"/>
                  </a:lnTo>
                  <a:lnTo>
                    <a:pt x="489343" y="173875"/>
                  </a:lnTo>
                  <a:lnTo>
                    <a:pt x="493826" y="176415"/>
                  </a:lnTo>
                  <a:lnTo>
                    <a:pt x="494398" y="189115"/>
                  </a:lnTo>
                  <a:lnTo>
                    <a:pt x="494487" y="194195"/>
                  </a:lnTo>
                  <a:lnTo>
                    <a:pt x="494576" y="199275"/>
                  </a:lnTo>
                  <a:lnTo>
                    <a:pt x="494639" y="203085"/>
                  </a:lnTo>
                  <a:lnTo>
                    <a:pt x="494728" y="205625"/>
                  </a:lnTo>
                  <a:lnTo>
                    <a:pt x="494817" y="208165"/>
                  </a:lnTo>
                  <a:lnTo>
                    <a:pt x="494906" y="210705"/>
                  </a:lnTo>
                  <a:lnTo>
                    <a:pt x="494995" y="213245"/>
                  </a:lnTo>
                  <a:lnTo>
                    <a:pt x="495084" y="215785"/>
                  </a:lnTo>
                  <a:lnTo>
                    <a:pt x="495922" y="224675"/>
                  </a:lnTo>
                  <a:lnTo>
                    <a:pt x="496036" y="225945"/>
                  </a:lnTo>
                  <a:lnTo>
                    <a:pt x="496163" y="227215"/>
                  </a:lnTo>
                  <a:lnTo>
                    <a:pt x="496277" y="228485"/>
                  </a:lnTo>
                  <a:lnTo>
                    <a:pt x="497954" y="232765"/>
                  </a:lnTo>
                  <a:lnTo>
                    <a:pt x="497230" y="225945"/>
                  </a:lnTo>
                  <a:lnTo>
                    <a:pt x="497141" y="215785"/>
                  </a:lnTo>
                  <a:lnTo>
                    <a:pt x="497014" y="210705"/>
                  </a:lnTo>
                  <a:lnTo>
                    <a:pt x="496900" y="205625"/>
                  </a:lnTo>
                  <a:lnTo>
                    <a:pt x="496468" y="194195"/>
                  </a:lnTo>
                  <a:lnTo>
                    <a:pt x="496519" y="176415"/>
                  </a:lnTo>
                  <a:lnTo>
                    <a:pt x="496620" y="173875"/>
                  </a:lnTo>
                  <a:lnTo>
                    <a:pt x="496735" y="171335"/>
                  </a:lnTo>
                  <a:lnTo>
                    <a:pt x="496785" y="170065"/>
                  </a:lnTo>
                  <a:lnTo>
                    <a:pt x="495160" y="173875"/>
                  </a:lnTo>
                  <a:lnTo>
                    <a:pt x="491858" y="172605"/>
                  </a:lnTo>
                  <a:lnTo>
                    <a:pt x="487133" y="171335"/>
                  </a:lnTo>
                  <a:lnTo>
                    <a:pt x="486054" y="166255"/>
                  </a:lnTo>
                  <a:lnTo>
                    <a:pt x="484962" y="162445"/>
                  </a:lnTo>
                  <a:lnTo>
                    <a:pt x="485889" y="159905"/>
                  </a:lnTo>
                  <a:lnTo>
                    <a:pt x="486829" y="156095"/>
                  </a:lnTo>
                  <a:lnTo>
                    <a:pt x="499960" y="152285"/>
                  </a:lnTo>
                  <a:lnTo>
                    <a:pt x="526554" y="147205"/>
                  </a:lnTo>
                  <a:lnTo>
                    <a:pt x="539953" y="145935"/>
                  </a:lnTo>
                  <a:lnTo>
                    <a:pt x="546620" y="144665"/>
                  </a:lnTo>
                  <a:lnTo>
                    <a:pt x="566851" y="144665"/>
                  </a:lnTo>
                  <a:lnTo>
                    <a:pt x="566889" y="143395"/>
                  </a:lnTo>
                  <a:lnTo>
                    <a:pt x="566991" y="142125"/>
                  </a:lnTo>
                  <a:lnTo>
                    <a:pt x="569188" y="144665"/>
                  </a:lnTo>
                  <a:lnTo>
                    <a:pt x="572160" y="145935"/>
                  </a:lnTo>
                  <a:lnTo>
                    <a:pt x="574725" y="148475"/>
                  </a:lnTo>
                  <a:lnTo>
                    <a:pt x="572439" y="149745"/>
                  </a:lnTo>
                  <a:lnTo>
                    <a:pt x="577316" y="153555"/>
                  </a:lnTo>
                  <a:lnTo>
                    <a:pt x="580390" y="154825"/>
                  </a:lnTo>
                  <a:lnTo>
                    <a:pt x="582282" y="159905"/>
                  </a:lnTo>
                  <a:lnTo>
                    <a:pt x="586447" y="158635"/>
                  </a:lnTo>
                  <a:lnTo>
                    <a:pt x="583412" y="162445"/>
                  </a:lnTo>
                  <a:lnTo>
                    <a:pt x="586905" y="162445"/>
                  </a:lnTo>
                  <a:lnTo>
                    <a:pt x="587717" y="168795"/>
                  </a:lnTo>
                  <a:lnTo>
                    <a:pt x="580720" y="164985"/>
                  </a:lnTo>
                  <a:lnTo>
                    <a:pt x="573468" y="158635"/>
                  </a:lnTo>
                  <a:lnTo>
                    <a:pt x="570128" y="151015"/>
                  </a:lnTo>
                  <a:lnTo>
                    <a:pt x="568756" y="152285"/>
                  </a:lnTo>
                  <a:lnTo>
                    <a:pt x="572071" y="158635"/>
                  </a:lnTo>
                  <a:lnTo>
                    <a:pt x="576745" y="163715"/>
                  </a:lnTo>
                  <a:lnTo>
                    <a:pt x="587349" y="172605"/>
                  </a:lnTo>
                  <a:lnTo>
                    <a:pt x="589495" y="178955"/>
                  </a:lnTo>
                  <a:lnTo>
                    <a:pt x="586054" y="177685"/>
                  </a:lnTo>
                  <a:lnTo>
                    <a:pt x="580021" y="172605"/>
                  </a:lnTo>
                  <a:lnTo>
                    <a:pt x="579907" y="178955"/>
                  </a:lnTo>
                  <a:lnTo>
                    <a:pt x="579577" y="184035"/>
                  </a:lnTo>
                  <a:lnTo>
                    <a:pt x="579475" y="199275"/>
                  </a:lnTo>
                  <a:lnTo>
                    <a:pt x="579361" y="203085"/>
                  </a:lnTo>
                  <a:lnTo>
                    <a:pt x="579323" y="204355"/>
                  </a:lnTo>
                  <a:lnTo>
                    <a:pt x="579208" y="208165"/>
                  </a:lnTo>
                  <a:lnTo>
                    <a:pt x="580885" y="208165"/>
                  </a:lnTo>
                  <a:lnTo>
                    <a:pt x="583996" y="210705"/>
                  </a:lnTo>
                  <a:lnTo>
                    <a:pt x="587819" y="211975"/>
                  </a:lnTo>
                  <a:lnTo>
                    <a:pt x="588060" y="215785"/>
                  </a:lnTo>
                  <a:lnTo>
                    <a:pt x="588086" y="217055"/>
                  </a:lnTo>
                  <a:lnTo>
                    <a:pt x="588213" y="222135"/>
                  </a:lnTo>
                  <a:lnTo>
                    <a:pt x="589102" y="228485"/>
                  </a:lnTo>
                  <a:lnTo>
                    <a:pt x="587578" y="233565"/>
                  </a:lnTo>
                  <a:lnTo>
                    <a:pt x="581787" y="234835"/>
                  </a:lnTo>
                  <a:lnTo>
                    <a:pt x="579729" y="233565"/>
                  </a:lnTo>
                  <a:lnTo>
                    <a:pt x="575602" y="231025"/>
                  </a:lnTo>
                  <a:lnTo>
                    <a:pt x="569645" y="231025"/>
                  </a:lnTo>
                  <a:lnTo>
                    <a:pt x="569798" y="229755"/>
                  </a:lnTo>
                  <a:lnTo>
                    <a:pt x="565010" y="229755"/>
                  </a:lnTo>
                  <a:lnTo>
                    <a:pt x="565086" y="228485"/>
                  </a:lnTo>
                  <a:lnTo>
                    <a:pt x="565175" y="227215"/>
                  </a:lnTo>
                  <a:lnTo>
                    <a:pt x="564095" y="224675"/>
                  </a:lnTo>
                  <a:lnTo>
                    <a:pt x="563448" y="222135"/>
                  </a:lnTo>
                  <a:lnTo>
                    <a:pt x="562851" y="220865"/>
                  </a:lnTo>
                  <a:lnTo>
                    <a:pt x="562902" y="222135"/>
                  </a:lnTo>
                  <a:lnTo>
                    <a:pt x="563003" y="224675"/>
                  </a:lnTo>
                  <a:lnTo>
                    <a:pt x="563118" y="225945"/>
                  </a:lnTo>
                  <a:lnTo>
                    <a:pt x="563245" y="227215"/>
                  </a:lnTo>
                  <a:lnTo>
                    <a:pt x="563346" y="228485"/>
                  </a:lnTo>
                  <a:lnTo>
                    <a:pt x="563460" y="229755"/>
                  </a:lnTo>
                  <a:lnTo>
                    <a:pt x="563562" y="231025"/>
                  </a:lnTo>
                  <a:lnTo>
                    <a:pt x="557796" y="229755"/>
                  </a:lnTo>
                  <a:lnTo>
                    <a:pt x="546100" y="229755"/>
                  </a:lnTo>
                  <a:lnTo>
                    <a:pt x="540893" y="228485"/>
                  </a:lnTo>
                  <a:lnTo>
                    <a:pt x="540994" y="229755"/>
                  </a:lnTo>
                  <a:lnTo>
                    <a:pt x="541108" y="231025"/>
                  </a:lnTo>
                  <a:lnTo>
                    <a:pt x="541235" y="232295"/>
                  </a:lnTo>
                  <a:lnTo>
                    <a:pt x="541350" y="233565"/>
                  </a:lnTo>
                  <a:lnTo>
                    <a:pt x="533704" y="232295"/>
                  </a:lnTo>
                  <a:lnTo>
                    <a:pt x="534225" y="234835"/>
                  </a:lnTo>
                  <a:lnTo>
                    <a:pt x="530352" y="234835"/>
                  </a:lnTo>
                  <a:lnTo>
                    <a:pt x="526529" y="233565"/>
                  </a:lnTo>
                  <a:lnTo>
                    <a:pt x="522693" y="233565"/>
                  </a:lnTo>
                  <a:lnTo>
                    <a:pt x="527634" y="236105"/>
                  </a:lnTo>
                  <a:lnTo>
                    <a:pt x="521995" y="239915"/>
                  </a:lnTo>
                  <a:lnTo>
                    <a:pt x="513867" y="244792"/>
                  </a:lnTo>
                  <a:lnTo>
                    <a:pt x="512851" y="244500"/>
                  </a:lnTo>
                  <a:lnTo>
                    <a:pt x="513511" y="245008"/>
                  </a:lnTo>
                  <a:lnTo>
                    <a:pt x="514667" y="245021"/>
                  </a:lnTo>
                  <a:lnTo>
                    <a:pt x="519010" y="246265"/>
                  </a:lnTo>
                  <a:lnTo>
                    <a:pt x="520611" y="243725"/>
                  </a:lnTo>
                  <a:lnTo>
                    <a:pt x="522249" y="243725"/>
                  </a:lnTo>
                  <a:lnTo>
                    <a:pt x="528408" y="239915"/>
                  </a:lnTo>
                  <a:lnTo>
                    <a:pt x="541743" y="237375"/>
                  </a:lnTo>
                  <a:lnTo>
                    <a:pt x="548538" y="237375"/>
                  </a:lnTo>
                  <a:lnTo>
                    <a:pt x="557949" y="236105"/>
                  </a:lnTo>
                  <a:lnTo>
                    <a:pt x="567423" y="236105"/>
                  </a:lnTo>
                  <a:lnTo>
                    <a:pt x="576732" y="238645"/>
                  </a:lnTo>
                  <a:lnTo>
                    <a:pt x="585673" y="241185"/>
                  </a:lnTo>
                  <a:lnTo>
                    <a:pt x="586219" y="243725"/>
                  </a:lnTo>
                  <a:lnTo>
                    <a:pt x="586028" y="243687"/>
                  </a:lnTo>
                  <a:lnTo>
                    <a:pt x="586028" y="245021"/>
                  </a:lnTo>
                  <a:lnTo>
                    <a:pt x="585152" y="248589"/>
                  </a:lnTo>
                  <a:lnTo>
                    <a:pt x="585089" y="248805"/>
                  </a:lnTo>
                  <a:lnTo>
                    <a:pt x="584962" y="251345"/>
                  </a:lnTo>
                  <a:lnTo>
                    <a:pt x="584454" y="265315"/>
                  </a:lnTo>
                  <a:lnTo>
                    <a:pt x="584365" y="266585"/>
                  </a:lnTo>
                  <a:lnTo>
                    <a:pt x="584276" y="267855"/>
                  </a:lnTo>
                  <a:lnTo>
                    <a:pt x="584174" y="269125"/>
                  </a:lnTo>
                  <a:lnTo>
                    <a:pt x="584098" y="270395"/>
                  </a:lnTo>
                  <a:lnTo>
                    <a:pt x="584022" y="271665"/>
                  </a:lnTo>
                  <a:lnTo>
                    <a:pt x="583946" y="272935"/>
                  </a:lnTo>
                  <a:lnTo>
                    <a:pt x="583831" y="281825"/>
                  </a:lnTo>
                  <a:lnTo>
                    <a:pt x="576961" y="281825"/>
                  </a:lnTo>
                  <a:lnTo>
                    <a:pt x="564908" y="281825"/>
                  </a:lnTo>
                  <a:lnTo>
                    <a:pt x="563803" y="280555"/>
                  </a:lnTo>
                  <a:lnTo>
                    <a:pt x="574929" y="280555"/>
                  </a:lnTo>
                  <a:lnTo>
                    <a:pt x="568820" y="276745"/>
                  </a:lnTo>
                  <a:lnTo>
                    <a:pt x="565505" y="276745"/>
                  </a:lnTo>
                  <a:lnTo>
                    <a:pt x="567537" y="275475"/>
                  </a:lnTo>
                  <a:lnTo>
                    <a:pt x="570433" y="276745"/>
                  </a:lnTo>
                  <a:lnTo>
                    <a:pt x="572884" y="275475"/>
                  </a:lnTo>
                  <a:lnTo>
                    <a:pt x="570852" y="274205"/>
                  </a:lnTo>
                  <a:lnTo>
                    <a:pt x="568706" y="274205"/>
                  </a:lnTo>
                  <a:lnTo>
                    <a:pt x="566458" y="275475"/>
                  </a:lnTo>
                  <a:lnTo>
                    <a:pt x="566381" y="274205"/>
                  </a:lnTo>
                  <a:lnTo>
                    <a:pt x="566254" y="272796"/>
                  </a:lnTo>
                  <a:lnTo>
                    <a:pt x="565607" y="270395"/>
                  </a:lnTo>
                  <a:lnTo>
                    <a:pt x="569010" y="270395"/>
                  </a:lnTo>
                  <a:lnTo>
                    <a:pt x="568960" y="269125"/>
                  </a:lnTo>
                  <a:lnTo>
                    <a:pt x="565073" y="270395"/>
                  </a:lnTo>
                  <a:lnTo>
                    <a:pt x="564984" y="269125"/>
                  </a:lnTo>
                  <a:lnTo>
                    <a:pt x="564908" y="267855"/>
                  </a:lnTo>
                  <a:lnTo>
                    <a:pt x="569188" y="267855"/>
                  </a:lnTo>
                  <a:lnTo>
                    <a:pt x="571157" y="266585"/>
                  </a:lnTo>
                  <a:lnTo>
                    <a:pt x="565213" y="266585"/>
                  </a:lnTo>
                  <a:lnTo>
                    <a:pt x="565111" y="265315"/>
                  </a:lnTo>
                  <a:lnTo>
                    <a:pt x="565010" y="264045"/>
                  </a:lnTo>
                  <a:lnTo>
                    <a:pt x="564908" y="262775"/>
                  </a:lnTo>
                  <a:lnTo>
                    <a:pt x="564807" y="261505"/>
                  </a:lnTo>
                  <a:lnTo>
                    <a:pt x="564692" y="260235"/>
                  </a:lnTo>
                  <a:lnTo>
                    <a:pt x="566712" y="260235"/>
                  </a:lnTo>
                  <a:lnTo>
                    <a:pt x="568744" y="258965"/>
                  </a:lnTo>
                  <a:lnTo>
                    <a:pt x="572160" y="258965"/>
                  </a:lnTo>
                  <a:lnTo>
                    <a:pt x="564730" y="257797"/>
                  </a:lnTo>
                  <a:lnTo>
                    <a:pt x="564146" y="257797"/>
                  </a:lnTo>
                  <a:lnTo>
                    <a:pt x="564273" y="256286"/>
                  </a:lnTo>
                  <a:lnTo>
                    <a:pt x="564362" y="255155"/>
                  </a:lnTo>
                  <a:lnTo>
                    <a:pt x="564464" y="253885"/>
                  </a:lnTo>
                  <a:lnTo>
                    <a:pt x="564578" y="252615"/>
                  </a:lnTo>
                  <a:lnTo>
                    <a:pt x="564680" y="251345"/>
                  </a:lnTo>
                  <a:lnTo>
                    <a:pt x="564781" y="250075"/>
                  </a:lnTo>
                  <a:lnTo>
                    <a:pt x="564883" y="248589"/>
                  </a:lnTo>
                  <a:lnTo>
                    <a:pt x="563981" y="245021"/>
                  </a:lnTo>
                  <a:lnTo>
                    <a:pt x="559396" y="246265"/>
                  </a:lnTo>
                  <a:lnTo>
                    <a:pt x="560946" y="247535"/>
                  </a:lnTo>
                  <a:lnTo>
                    <a:pt x="564121" y="248805"/>
                  </a:lnTo>
                  <a:lnTo>
                    <a:pt x="563994" y="251345"/>
                  </a:lnTo>
                  <a:lnTo>
                    <a:pt x="563613" y="252615"/>
                  </a:lnTo>
                  <a:lnTo>
                    <a:pt x="562965" y="255155"/>
                  </a:lnTo>
                  <a:lnTo>
                    <a:pt x="558838" y="255155"/>
                  </a:lnTo>
                  <a:lnTo>
                    <a:pt x="562343" y="256425"/>
                  </a:lnTo>
                  <a:lnTo>
                    <a:pt x="562444" y="256895"/>
                  </a:lnTo>
                  <a:lnTo>
                    <a:pt x="562571" y="257429"/>
                  </a:lnTo>
                  <a:lnTo>
                    <a:pt x="562660" y="257797"/>
                  </a:lnTo>
                  <a:lnTo>
                    <a:pt x="563410" y="257797"/>
                  </a:lnTo>
                  <a:lnTo>
                    <a:pt x="563448" y="260235"/>
                  </a:lnTo>
                  <a:lnTo>
                    <a:pt x="561886" y="261505"/>
                  </a:lnTo>
                  <a:lnTo>
                    <a:pt x="563397" y="261505"/>
                  </a:lnTo>
                  <a:lnTo>
                    <a:pt x="563422" y="262775"/>
                  </a:lnTo>
                  <a:lnTo>
                    <a:pt x="563549" y="267855"/>
                  </a:lnTo>
                  <a:lnTo>
                    <a:pt x="561441" y="275475"/>
                  </a:lnTo>
                  <a:lnTo>
                    <a:pt x="563981" y="283095"/>
                  </a:lnTo>
                  <a:lnTo>
                    <a:pt x="561200" y="283095"/>
                  </a:lnTo>
                  <a:lnTo>
                    <a:pt x="561200" y="286905"/>
                  </a:lnTo>
                  <a:lnTo>
                    <a:pt x="558152" y="294525"/>
                  </a:lnTo>
                  <a:lnTo>
                    <a:pt x="553821" y="300875"/>
                  </a:lnTo>
                  <a:lnTo>
                    <a:pt x="550545" y="308495"/>
                  </a:lnTo>
                  <a:lnTo>
                    <a:pt x="537743" y="308495"/>
                  </a:lnTo>
                  <a:lnTo>
                    <a:pt x="499529" y="312305"/>
                  </a:lnTo>
                  <a:lnTo>
                    <a:pt x="500329" y="307225"/>
                  </a:lnTo>
                  <a:lnTo>
                    <a:pt x="499960" y="302145"/>
                  </a:lnTo>
                  <a:lnTo>
                    <a:pt x="502589" y="297065"/>
                  </a:lnTo>
                  <a:lnTo>
                    <a:pt x="505269" y="294525"/>
                  </a:lnTo>
                  <a:lnTo>
                    <a:pt x="509168" y="293255"/>
                  </a:lnTo>
                  <a:lnTo>
                    <a:pt x="512711" y="293255"/>
                  </a:lnTo>
                  <a:lnTo>
                    <a:pt x="524738" y="290715"/>
                  </a:lnTo>
                  <a:lnTo>
                    <a:pt x="536841" y="289445"/>
                  </a:lnTo>
                  <a:lnTo>
                    <a:pt x="548995" y="286905"/>
                  </a:lnTo>
                  <a:lnTo>
                    <a:pt x="561200" y="286905"/>
                  </a:lnTo>
                  <a:lnTo>
                    <a:pt x="561200" y="283095"/>
                  </a:lnTo>
                  <a:lnTo>
                    <a:pt x="557745" y="283095"/>
                  </a:lnTo>
                  <a:lnTo>
                    <a:pt x="557860" y="275475"/>
                  </a:lnTo>
                  <a:lnTo>
                    <a:pt x="557923" y="269125"/>
                  </a:lnTo>
                  <a:lnTo>
                    <a:pt x="556869" y="261505"/>
                  </a:lnTo>
                  <a:lnTo>
                    <a:pt x="557631" y="261505"/>
                  </a:lnTo>
                  <a:lnTo>
                    <a:pt x="557542" y="260235"/>
                  </a:lnTo>
                  <a:lnTo>
                    <a:pt x="557453" y="258965"/>
                  </a:lnTo>
                  <a:lnTo>
                    <a:pt x="558749" y="257797"/>
                  </a:lnTo>
                  <a:lnTo>
                    <a:pt x="558888" y="257797"/>
                  </a:lnTo>
                  <a:lnTo>
                    <a:pt x="556983" y="257238"/>
                  </a:lnTo>
                  <a:lnTo>
                    <a:pt x="554367" y="261505"/>
                  </a:lnTo>
                  <a:lnTo>
                    <a:pt x="548436" y="261505"/>
                  </a:lnTo>
                  <a:lnTo>
                    <a:pt x="542734" y="262775"/>
                  </a:lnTo>
                  <a:lnTo>
                    <a:pt x="554609" y="262775"/>
                  </a:lnTo>
                  <a:lnTo>
                    <a:pt x="555040" y="265315"/>
                  </a:lnTo>
                  <a:lnTo>
                    <a:pt x="554443" y="267855"/>
                  </a:lnTo>
                  <a:lnTo>
                    <a:pt x="552818" y="269125"/>
                  </a:lnTo>
                  <a:lnTo>
                    <a:pt x="553377" y="270395"/>
                  </a:lnTo>
                  <a:lnTo>
                    <a:pt x="552196" y="270395"/>
                  </a:lnTo>
                  <a:lnTo>
                    <a:pt x="548627" y="271665"/>
                  </a:lnTo>
                  <a:lnTo>
                    <a:pt x="549338" y="269125"/>
                  </a:lnTo>
                  <a:lnTo>
                    <a:pt x="551002" y="269125"/>
                  </a:lnTo>
                  <a:lnTo>
                    <a:pt x="552246" y="267855"/>
                  </a:lnTo>
                  <a:lnTo>
                    <a:pt x="550125" y="267855"/>
                  </a:lnTo>
                  <a:lnTo>
                    <a:pt x="547992" y="266585"/>
                  </a:lnTo>
                  <a:lnTo>
                    <a:pt x="545846" y="266585"/>
                  </a:lnTo>
                  <a:lnTo>
                    <a:pt x="545973" y="264045"/>
                  </a:lnTo>
                  <a:lnTo>
                    <a:pt x="544118" y="266585"/>
                  </a:lnTo>
                  <a:lnTo>
                    <a:pt x="539940" y="266585"/>
                  </a:lnTo>
                  <a:lnTo>
                    <a:pt x="538276" y="269125"/>
                  </a:lnTo>
                  <a:lnTo>
                    <a:pt x="545439" y="269125"/>
                  </a:lnTo>
                  <a:lnTo>
                    <a:pt x="545490" y="270395"/>
                  </a:lnTo>
                  <a:lnTo>
                    <a:pt x="545566" y="272694"/>
                  </a:lnTo>
                  <a:lnTo>
                    <a:pt x="549706" y="271665"/>
                  </a:lnTo>
                  <a:lnTo>
                    <a:pt x="554837" y="271665"/>
                  </a:lnTo>
                  <a:lnTo>
                    <a:pt x="554139" y="278015"/>
                  </a:lnTo>
                  <a:lnTo>
                    <a:pt x="554126" y="278155"/>
                  </a:lnTo>
                  <a:lnTo>
                    <a:pt x="553999" y="279285"/>
                  </a:lnTo>
                  <a:lnTo>
                    <a:pt x="553427" y="281825"/>
                  </a:lnTo>
                  <a:lnTo>
                    <a:pt x="542747" y="284365"/>
                  </a:lnTo>
                  <a:lnTo>
                    <a:pt x="537413" y="284365"/>
                  </a:lnTo>
                  <a:lnTo>
                    <a:pt x="537400" y="272935"/>
                  </a:lnTo>
                  <a:lnTo>
                    <a:pt x="537273" y="270395"/>
                  </a:lnTo>
                  <a:lnTo>
                    <a:pt x="537197" y="269125"/>
                  </a:lnTo>
                  <a:lnTo>
                    <a:pt x="537133" y="267855"/>
                  </a:lnTo>
                  <a:lnTo>
                    <a:pt x="537057" y="266585"/>
                  </a:lnTo>
                  <a:lnTo>
                    <a:pt x="536981" y="265315"/>
                  </a:lnTo>
                  <a:lnTo>
                    <a:pt x="542734" y="262775"/>
                  </a:lnTo>
                  <a:lnTo>
                    <a:pt x="536981" y="262775"/>
                  </a:lnTo>
                  <a:lnTo>
                    <a:pt x="536460" y="260235"/>
                  </a:lnTo>
                  <a:lnTo>
                    <a:pt x="539661" y="260235"/>
                  </a:lnTo>
                  <a:lnTo>
                    <a:pt x="534835" y="257797"/>
                  </a:lnTo>
                  <a:lnTo>
                    <a:pt x="535038" y="258965"/>
                  </a:lnTo>
                  <a:lnTo>
                    <a:pt x="534098" y="258965"/>
                  </a:lnTo>
                  <a:lnTo>
                    <a:pt x="535863" y="265315"/>
                  </a:lnTo>
                  <a:lnTo>
                    <a:pt x="530313" y="267855"/>
                  </a:lnTo>
                  <a:lnTo>
                    <a:pt x="532434" y="269125"/>
                  </a:lnTo>
                  <a:lnTo>
                    <a:pt x="535482" y="267855"/>
                  </a:lnTo>
                  <a:lnTo>
                    <a:pt x="535228" y="270395"/>
                  </a:lnTo>
                  <a:lnTo>
                    <a:pt x="535114" y="272796"/>
                  </a:lnTo>
                  <a:lnTo>
                    <a:pt x="535038" y="274205"/>
                  </a:lnTo>
                  <a:lnTo>
                    <a:pt x="534936" y="276745"/>
                  </a:lnTo>
                  <a:lnTo>
                    <a:pt x="531152" y="278015"/>
                  </a:lnTo>
                  <a:lnTo>
                    <a:pt x="534936" y="278015"/>
                  </a:lnTo>
                  <a:lnTo>
                    <a:pt x="534987" y="285635"/>
                  </a:lnTo>
                  <a:lnTo>
                    <a:pt x="532726" y="285635"/>
                  </a:lnTo>
                  <a:lnTo>
                    <a:pt x="529170" y="286905"/>
                  </a:lnTo>
                  <a:lnTo>
                    <a:pt x="528472" y="283095"/>
                  </a:lnTo>
                  <a:lnTo>
                    <a:pt x="532066" y="281825"/>
                  </a:lnTo>
                  <a:lnTo>
                    <a:pt x="528815" y="281825"/>
                  </a:lnTo>
                  <a:lnTo>
                    <a:pt x="525767" y="283095"/>
                  </a:lnTo>
                  <a:lnTo>
                    <a:pt x="522897" y="284365"/>
                  </a:lnTo>
                  <a:lnTo>
                    <a:pt x="526034" y="285635"/>
                  </a:lnTo>
                  <a:lnTo>
                    <a:pt x="527443" y="286905"/>
                  </a:lnTo>
                  <a:lnTo>
                    <a:pt x="520623" y="286905"/>
                  </a:lnTo>
                  <a:lnTo>
                    <a:pt x="520725" y="284365"/>
                  </a:lnTo>
                  <a:lnTo>
                    <a:pt x="520827" y="271665"/>
                  </a:lnTo>
                  <a:lnTo>
                    <a:pt x="522770" y="264045"/>
                  </a:lnTo>
                  <a:lnTo>
                    <a:pt x="523379" y="262775"/>
                  </a:lnTo>
                  <a:lnTo>
                    <a:pt x="523608" y="261505"/>
                  </a:lnTo>
                  <a:lnTo>
                    <a:pt x="522300" y="257797"/>
                  </a:lnTo>
                  <a:lnTo>
                    <a:pt x="522363" y="256286"/>
                  </a:lnTo>
                  <a:lnTo>
                    <a:pt x="522452" y="255155"/>
                  </a:lnTo>
                  <a:lnTo>
                    <a:pt x="522541" y="253885"/>
                  </a:lnTo>
                  <a:lnTo>
                    <a:pt x="522630" y="252615"/>
                  </a:lnTo>
                  <a:lnTo>
                    <a:pt x="523786" y="248805"/>
                  </a:lnTo>
                  <a:lnTo>
                    <a:pt x="526465" y="246265"/>
                  </a:lnTo>
                  <a:lnTo>
                    <a:pt x="534352" y="246265"/>
                  </a:lnTo>
                  <a:lnTo>
                    <a:pt x="535279" y="250075"/>
                  </a:lnTo>
                  <a:lnTo>
                    <a:pt x="534352" y="255155"/>
                  </a:lnTo>
                  <a:lnTo>
                    <a:pt x="534555" y="256286"/>
                  </a:lnTo>
                  <a:lnTo>
                    <a:pt x="534670" y="256895"/>
                  </a:lnTo>
                  <a:lnTo>
                    <a:pt x="534733" y="257238"/>
                  </a:lnTo>
                  <a:lnTo>
                    <a:pt x="534987" y="256895"/>
                  </a:lnTo>
                  <a:lnTo>
                    <a:pt x="537781" y="250266"/>
                  </a:lnTo>
                  <a:lnTo>
                    <a:pt x="537870" y="250075"/>
                  </a:lnTo>
                  <a:lnTo>
                    <a:pt x="537298" y="246265"/>
                  </a:lnTo>
                  <a:lnTo>
                    <a:pt x="537121" y="245021"/>
                  </a:lnTo>
                  <a:lnTo>
                    <a:pt x="536892" y="245021"/>
                  </a:lnTo>
                  <a:lnTo>
                    <a:pt x="549287" y="243725"/>
                  </a:lnTo>
                  <a:lnTo>
                    <a:pt x="555218" y="242455"/>
                  </a:lnTo>
                  <a:lnTo>
                    <a:pt x="555091" y="243725"/>
                  </a:lnTo>
                  <a:lnTo>
                    <a:pt x="554977" y="245021"/>
                  </a:lnTo>
                  <a:lnTo>
                    <a:pt x="554863" y="246265"/>
                  </a:lnTo>
                  <a:lnTo>
                    <a:pt x="554748" y="247535"/>
                  </a:lnTo>
                  <a:lnTo>
                    <a:pt x="554621" y="248805"/>
                  </a:lnTo>
                  <a:lnTo>
                    <a:pt x="554507" y="250075"/>
                  </a:lnTo>
                  <a:lnTo>
                    <a:pt x="548843" y="247535"/>
                  </a:lnTo>
                  <a:lnTo>
                    <a:pt x="546595" y="248589"/>
                  </a:lnTo>
                  <a:lnTo>
                    <a:pt x="550456" y="250075"/>
                  </a:lnTo>
                  <a:lnTo>
                    <a:pt x="553986" y="250075"/>
                  </a:lnTo>
                  <a:lnTo>
                    <a:pt x="555231" y="252615"/>
                  </a:lnTo>
                  <a:lnTo>
                    <a:pt x="554405" y="255155"/>
                  </a:lnTo>
                  <a:lnTo>
                    <a:pt x="554761" y="256286"/>
                  </a:lnTo>
                  <a:lnTo>
                    <a:pt x="558838" y="255155"/>
                  </a:lnTo>
                  <a:lnTo>
                    <a:pt x="558177" y="255155"/>
                  </a:lnTo>
                  <a:lnTo>
                    <a:pt x="557060" y="251345"/>
                  </a:lnTo>
                  <a:lnTo>
                    <a:pt x="556971" y="250075"/>
                  </a:lnTo>
                  <a:lnTo>
                    <a:pt x="556869" y="248589"/>
                  </a:lnTo>
                  <a:lnTo>
                    <a:pt x="556806" y="247535"/>
                  </a:lnTo>
                  <a:lnTo>
                    <a:pt x="556717" y="246265"/>
                  </a:lnTo>
                  <a:lnTo>
                    <a:pt x="556209" y="242455"/>
                  </a:lnTo>
                  <a:lnTo>
                    <a:pt x="561543" y="242455"/>
                  </a:lnTo>
                  <a:lnTo>
                    <a:pt x="564083" y="245021"/>
                  </a:lnTo>
                  <a:lnTo>
                    <a:pt x="563841" y="244500"/>
                  </a:lnTo>
                  <a:lnTo>
                    <a:pt x="563333" y="242455"/>
                  </a:lnTo>
                  <a:lnTo>
                    <a:pt x="567613" y="243725"/>
                  </a:lnTo>
                  <a:lnTo>
                    <a:pt x="568210" y="247535"/>
                  </a:lnTo>
                  <a:lnTo>
                    <a:pt x="568223" y="253885"/>
                  </a:lnTo>
                  <a:lnTo>
                    <a:pt x="569950" y="252615"/>
                  </a:lnTo>
                  <a:lnTo>
                    <a:pt x="569302" y="250266"/>
                  </a:lnTo>
                  <a:lnTo>
                    <a:pt x="568706" y="247535"/>
                  </a:lnTo>
                  <a:lnTo>
                    <a:pt x="568591" y="245021"/>
                  </a:lnTo>
                  <a:lnTo>
                    <a:pt x="568540" y="243725"/>
                  </a:lnTo>
                  <a:lnTo>
                    <a:pt x="577596" y="243725"/>
                  </a:lnTo>
                  <a:lnTo>
                    <a:pt x="576821" y="248589"/>
                  </a:lnTo>
                  <a:lnTo>
                    <a:pt x="576783" y="248805"/>
                  </a:lnTo>
                  <a:lnTo>
                    <a:pt x="576681" y="250075"/>
                  </a:lnTo>
                  <a:lnTo>
                    <a:pt x="576567" y="251345"/>
                  </a:lnTo>
                  <a:lnTo>
                    <a:pt x="576465" y="252615"/>
                  </a:lnTo>
                  <a:lnTo>
                    <a:pt x="577024" y="256286"/>
                  </a:lnTo>
                  <a:lnTo>
                    <a:pt x="577049" y="256425"/>
                  </a:lnTo>
                  <a:lnTo>
                    <a:pt x="577176" y="257238"/>
                  </a:lnTo>
                  <a:lnTo>
                    <a:pt x="577265" y="257797"/>
                  </a:lnTo>
                  <a:lnTo>
                    <a:pt x="576884" y="257797"/>
                  </a:lnTo>
                  <a:lnTo>
                    <a:pt x="572160" y="258965"/>
                  </a:lnTo>
                  <a:lnTo>
                    <a:pt x="576897" y="258965"/>
                  </a:lnTo>
                  <a:lnTo>
                    <a:pt x="576783" y="264045"/>
                  </a:lnTo>
                  <a:lnTo>
                    <a:pt x="575589" y="267855"/>
                  </a:lnTo>
                  <a:lnTo>
                    <a:pt x="577862" y="269125"/>
                  </a:lnTo>
                  <a:lnTo>
                    <a:pt x="576148" y="272796"/>
                  </a:lnTo>
                  <a:lnTo>
                    <a:pt x="576084" y="272935"/>
                  </a:lnTo>
                  <a:lnTo>
                    <a:pt x="575310" y="275475"/>
                  </a:lnTo>
                  <a:lnTo>
                    <a:pt x="576630" y="280555"/>
                  </a:lnTo>
                  <a:lnTo>
                    <a:pt x="580161" y="280555"/>
                  </a:lnTo>
                  <a:lnTo>
                    <a:pt x="581723" y="278155"/>
                  </a:lnTo>
                  <a:lnTo>
                    <a:pt x="581799" y="278015"/>
                  </a:lnTo>
                  <a:lnTo>
                    <a:pt x="578840" y="278015"/>
                  </a:lnTo>
                  <a:lnTo>
                    <a:pt x="577672" y="276745"/>
                  </a:lnTo>
                  <a:lnTo>
                    <a:pt x="581406" y="276745"/>
                  </a:lnTo>
                  <a:lnTo>
                    <a:pt x="578637" y="274205"/>
                  </a:lnTo>
                  <a:lnTo>
                    <a:pt x="579094" y="272935"/>
                  </a:lnTo>
                  <a:lnTo>
                    <a:pt x="578789" y="270395"/>
                  </a:lnTo>
                  <a:lnTo>
                    <a:pt x="578192" y="269125"/>
                  </a:lnTo>
                  <a:lnTo>
                    <a:pt x="580313" y="269125"/>
                  </a:lnTo>
                  <a:lnTo>
                    <a:pt x="580224" y="267855"/>
                  </a:lnTo>
                  <a:lnTo>
                    <a:pt x="580123" y="266585"/>
                  </a:lnTo>
                  <a:lnTo>
                    <a:pt x="580034" y="265315"/>
                  </a:lnTo>
                  <a:lnTo>
                    <a:pt x="579932" y="264045"/>
                  </a:lnTo>
                  <a:lnTo>
                    <a:pt x="579831" y="262775"/>
                  </a:lnTo>
                  <a:lnTo>
                    <a:pt x="579742" y="261505"/>
                  </a:lnTo>
                  <a:lnTo>
                    <a:pt x="579640" y="260235"/>
                  </a:lnTo>
                  <a:lnTo>
                    <a:pt x="579526" y="257429"/>
                  </a:lnTo>
                  <a:lnTo>
                    <a:pt x="579424" y="255155"/>
                  </a:lnTo>
                  <a:lnTo>
                    <a:pt x="579323" y="252615"/>
                  </a:lnTo>
                  <a:lnTo>
                    <a:pt x="580161" y="245021"/>
                  </a:lnTo>
                  <a:lnTo>
                    <a:pt x="586028" y="245021"/>
                  </a:lnTo>
                  <a:lnTo>
                    <a:pt x="586028" y="243687"/>
                  </a:lnTo>
                  <a:lnTo>
                    <a:pt x="580847" y="242455"/>
                  </a:lnTo>
                  <a:lnTo>
                    <a:pt x="570115" y="239915"/>
                  </a:lnTo>
                  <a:lnTo>
                    <a:pt x="553745" y="239915"/>
                  </a:lnTo>
                  <a:lnTo>
                    <a:pt x="537514" y="242455"/>
                  </a:lnTo>
                  <a:lnTo>
                    <a:pt x="521792" y="246265"/>
                  </a:lnTo>
                  <a:lnTo>
                    <a:pt x="520839" y="255155"/>
                  </a:lnTo>
                  <a:lnTo>
                    <a:pt x="519430" y="267855"/>
                  </a:lnTo>
                  <a:lnTo>
                    <a:pt x="518198" y="278015"/>
                  </a:lnTo>
                  <a:lnTo>
                    <a:pt x="518083" y="279285"/>
                  </a:lnTo>
                  <a:lnTo>
                    <a:pt x="517969" y="280555"/>
                  </a:lnTo>
                  <a:lnTo>
                    <a:pt x="517855" y="281825"/>
                  </a:lnTo>
                  <a:lnTo>
                    <a:pt x="517740" y="283095"/>
                  </a:lnTo>
                  <a:lnTo>
                    <a:pt x="517613" y="284365"/>
                  </a:lnTo>
                  <a:lnTo>
                    <a:pt x="517499" y="285635"/>
                  </a:lnTo>
                  <a:lnTo>
                    <a:pt x="517385" y="286905"/>
                  </a:lnTo>
                  <a:lnTo>
                    <a:pt x="517271" y="288175"/>
                  </a:lnTo>
                  <a:lnTo>
                    <a:pt x="511479" y="288175"/>
                  </a:lnTo>
                  <a:lnTo>
                    <a:pt x="505358" y="289445"/>
                  </a:lnTo>
                  <a:lnTo>
                    <a:pt x="500494" y="293255"/>
                  </a:lnTo>
                  <a:lnTo>
                    <a:pt x="495541" y="298335"/>
                  </a:lnTo>
                  <a:lnTo>
                    <a:pt x="497751" y="305955"/>
                  </a:lnTo>
                  <a:lnTo>
                    <a:pt x="497116" y="308165"/>
                  </a:lnTo>
                  <a:lnTo>
                    <a:pt x="497116" y="316115"/>
                  </a:lnTo>
                  <a:lnTo>
                    <a:pt x="495858" y="326275"/>
                  </a:lnTo>
                  <a:lnTo>
                    <a:pt x="495388" y="331355"/>
                  </a:lnTo>
                  <a:lnTo>
                    <a:pt x="495274" y="332625"/>
                  </a:lnTo>
                  <a:lnTo>
                    <a:pt x="495147" y="333895"/>
                  </a:lnTo>
                  <a:lnTo>
                    <a:pt x="495033" y="335165"/>
                  </a:lnTo>
                  <a:lnTo>
                    <a:pt x="474154" y="359295"/>
                  </a:lnTo>
                  <a:lnTo>
                    <a:pt x="465632" y="361835"/>
                  </a:lnTo>
                  <a:lnTo>
                    <a:pt x="457288" y="363105"/>
                  </a:lnTo>
                  <a:lnTo>
                    <a:pt x="461632" y="354215"/>
                  </a:lnTo>
                  <a:lnTo>
                    <a:pt x="463042" y="344055"/>
                  </a:lnTo>
                  <a:lnTo>
                    <a:pt x="464223" y="333895"/>
                  </a:lnTo>
                  <a:lnTo>
                    <a:pt x="467906" y="323735"/>
                  </a:lnTo>
                  <a:lnTo>
                    <a:pt x="474611" y="319925"/>
                  </a:lnTo>
                  <a:lnTo>
                    <a:pt x="497116" y="316115"/>
                  </a:lnTo>
                  <a:lnTo>
                    <a:pt x="497116" y="308165"/>
                  </a:lnTo>
                  <a:lnTo>
                    <a:pt x="495922" y="312305"/>
                  </a:lnTo>
                  <a:lnTo>
                    <a:pt x="489051" y="313575"/>
                  </a:lnTo>
                  <a:lnTo>
                    <a:pt x="482130" y="313575"/>
                  </a:lnTo>
                  <a:lnTo>
                    <a:pt x="475310" y="316115"/>
                  </a:lnTo>
                  <a:lnTo>
                    <a:pt x="468757" y="317385"/>
                  </a:lnTo>
                  <a:lnTo>
                    <a:pt x="462153" y="321195"/>
                  </a:lnTo>
                  <a:lnTo>
                    <a:pt x="460146" y="328815"/>
                  </a:lnTo>
                  <a:lnTo>
                    <a:pt x="459955" y="331355"/>
                  </a:lnTo>
                  <a:lnTo>
                    <a:pt x="459854" y="332625"/>
                  </a:lnTo>
                  <a:lnTo>
                    <a:pt x="459752" y="333895"/>
                  </a:lnTo>
                  <a:lnTo>
                    <a:pt x="459663" y="335165"/>
                  </a:lnTo>
                  <a:lnTo>
                    <a:pt x="459562" y="336435"/>
                  </a:lnTo>
                  <a:lnTo>
                    <a:pt x="459486" y="337705"/>
                  </a:lnTo>
                  <a:lnTo>
                    <a:pt x="459409" y="338975"/>
                  </a:lnTo>
                  <a:lnTo>
                    <a:pt x="459333" y="340245"/>
                  </a:lnTo>
                  <a:lnTo>
                    <a:pt x="459244" y="341515"/>
                  </a:lnTo>
                  <a:lnTo>
                    <a:pt x="451472" y="366915"/>
                  </a:lnTo>
                  <a:lnTo>
                    <a:pt x="450227" y="369455"/>
                  </a:lnTo>
                  <a:lnTo>
                    <a:pt x="453021" y="369455"/>
                  </a:lnTo>
                  <a:lnTo>
                    <a:pt x="462153" y="364375"/>
                  </a:lnTo>
                  <a:lnTo>
                    <a:pt x="467182" y="363105"/>
                  </a:lnTo>
                  <a:lnTo>
                    <a:pt x="472224" y="361835"/>
                  </a:lnTo>
                  <a:lnTo>
                    <a:pt x="482739" y="359295"/>
                  </a:lnTo>
                  <a:lnTo>
                    <a:pt x="493217" y="358025"/>
                  </a:lnTo>
                  <a:lnTo>
                    <a:pt x="495566" y="351675"/>
                  </a:lnTo>
                  <a:lnTo>
                    <a:pt x="498843" y="349135"/>
                  </a:lnTo>
                  <a:lnTo>
                    <a:pt x="500481" y="347865"/>
                  </a:lnTo>
                  <a:lnTo>
                    <a:pt x="506628" y="344055"/>
                  </a:lnTo>
                  <a:lnTo>
                    <a:pt x="512711" y="341515"/>
                  </a:lnTo>
                  <a:lnTo>
                    <a:pt x="513372" y="347865"/>
                  </a:lnTo>
                  <a:lnTo>
                    <a:pt x="511492" y="355485"/>
                  </a:lnTo>
                  <a:lnTo>
                    <a:pt x="513778" y="361835"/>
                  </a:lnTo>
                  <a:lnTo>
                    <a:pt x="513880" y="360565"/>
                  </a:lnTo>
                  <a:lnTo>
                    <a:pt x="513994" y="359295"/>
                  </a:lnTo>
                  <a:lnTo>
                    <a:pt x="514108" y="358025"/>
                  </a:lnTo>
                  <a:lnTo>
                    <a:pt x="514210" y="356755"/>
                  </a:lnTo>
                  <a:lnTo>
                    <a:pt x="514324" y="355485"/>
                  </a:lnTo>
                  <a:lnTo>
                    <a:pt x="514438" y="354215"/>
                  </a:lnTo>
                  <a:lnTo>
                    <a:pt x="514540" y="352945"/>
                  </a:lnTo>
                  <a:lnTo>
                    <a:pt x="514642" y="349135"/>
                  </a:lnTo>
                  <a:lnTo>
                    <a:pt x="514743" y="345325"/>
                  </a:lnTo>
                  <a:lnTo>
                    <a:pt x="514845" y="341515"/>
                  </a:lnTo>
                  <a:lnTo>
                    <a:pt x="514934" y="338975"/>
                  </a:lnTo>
                  <a:lnTo>
                    <a:pt x="515023" y="336435"/>
                  </a:lnTo>
                  <a:lnTo>
                    <a:pt x="515099" y="333895"/>
                  </a:lnTo>
                  <a:lnTo>
                    <a:pt x="515150" y="332625"/>
                  </a:lnTo>
                  <a:lnTo>
                    <a:pt x="515518" y="328815"/>
                  </a:lnTo>
                  <a:lnTo>
                    <a:pt x="515645" y="327545"/>
                  </a:lnTo>
                  <a:lnTo>
                    <a:pt x="515772" y="326275"/>
                  </a:lnTo>
                  <a:lnTo>
                    <a:pt x="515899" y="325005"/>
                  </a:lnTo>
                  <a:lnTo>
                    <a:pt x="516026" y="323735"/>
                  </a:lnTo>
                  <a:lnTo>
                    <a:pt x="516153" y="322465"/>
                  </a:lnTo>
                  <a:lnTo>
                    <a:pt x="548309" y="322465"/>
                  </a:lnTo>
                  <a:lnTo>
                    <a:pt x="558990" y="321195"/>
                  </a:lnTo>
                  <a:lnTo>
                    <a:pt x="559117" y="325005"/>
                  </a:lnTo>
                  <a:lnTo>
                    <a:pt x="559206" y="358025"/>
                  </a:lnTo>
                  <a:lnTo>
                    <a:pt x="562013" y="355485"/>
                  </a:lnTo>
                  <a:lnTo>
                    <a:pt x="560870" y="350405"/>
                  </a:lnTo>
                  <a:lnTo>
                    <a:pt x="561670" y="346595"/>
                  </a:lnTo>
                  <a:lnTo>
                    <a:pt x="561543" y="328815"/>
                  </a:lnTo>
                  <a:lnTo>
                    <a:pt x="561517" y="325005"/>
                  </a:lnTo>
                  <a:lnTo>
                    <a:pt x="561403" y="323735"/>
                  </a:lnTo>
                  <a:lnTo>
                    <a:pt x="561289" y="322465"/>
                  </a:lnTo>
                  <a:lnTo>
                    <a:pt x="561162" y="321195"/>
                  </a:lnTo>
                  <a:lnTo>
                    <a:pt x="561047" y="319925"/>
                  </a:lnTo>
                  <a:lnTo>
                    <a:pt x="560933" y="318655"/>
                  </a:lnTo>
                  <a:lnTo>
                    <a:pt x="537718" y="318655"/>
                  </a:lnTo>
                  <a:lnTo>
                    <a:pt x="514553" y="321195"/>
                  </a:lnTo>
                  <a:lnTo>
                    <a:pt x="513575" y="327545"/>
                  </a:lnTo>
                  <a:lnTo>
                    <a:pt x="513232" y="331355"/>
                  </a:lnTo>
                  <a:lnTo>
                    <a:pt x="513118" y="332625"/>
                  </a:lnTo>
                  <a:lnTo>
                    <a:pt x="513003" y="333895"/>
                  </a:lnTo>
                  <a:lnTo>
                    <a:pt x="512940" y="336435"/>
                  </a:lnTo>
                  <a:lnTo>
                    <a:pt x="512838" y="340245"/>
                  </a:lnTo>
                  <a:lnTo>
                    <a:pt x="505968" y="340245"/>
                  </a:lnTo>
                  <a:lnTo>
                    <a:pt x="500303" y="345325"/>
                  </a:lnTo>
                  <a:lnTo>
                    <a:pt x="494906" y="349135"/>
                  </a:lnTo>
                  <a:lnTo>
                    <a:pt x="495007" y="347865"/>
                  </a:lnTo>
                  <a:lnTo>
                    <a:pt x="495122" y="346595"/>
                  </a:lnTo>
                  <a:lnTo>
                    <a:pt x="495223" y="345325"/>
                  </a:lnTo>
                  <a:lnTo>
                    <a:pt x="495325" y="344055"/>
                  </a:lnTo>
                  <a:lnTo>
                    <a:pt x="495439" y="342785"/>
                  </a:lnTo>
                  <a:lnTo>
                    <a:pt x="495541" y="341515"/>
                  </a:lnTo>
                  <a:lnTo>
                    <a:pt x="495642" y="340245"/>
                  </a:lnTo>
                  <a:lnTo>
                    <a:pt x="496633" y="332625"/>
                  </a:lnTo>
                  <a:lnTo>
                    <a:pt x="497662" y="323735"/>
                  </a:lnTo>
                  <a:lnTo>
                    <a:pt x="498500" y="316115"/>
                  </a:lnTo>
                  <a:lnTo>
                    <a:pt x="512686" y="313575"/>
                  </a:lnTo>
                  <a:lnTo>
                    <a:pt x="526910" y="312305"/>
                  </a:lnTo>
                  <a:lnTo>
                    <a:pt x="541147" y="311035"/>
                  </a:lnTo>
                  <a:lnTo>
                    <a:pt x="555421" y="311035"/>
                  </a:lnTo>
                  <a:lnTo>
                    <a:pt x="559015" y="312305"/>
                  </a:lnTo>
                  <a:lnTo>
                    <a:pt x="564311" y="311035"/>
                  </a:lnTo>
                  <a:lnTo>
                    <a:pt x="565162" y="316115"/>
                  </a:lnTo>
                  <a:lnTo>
                    <a:pt x="565238" y="317385"/>
                  </a:lnTo>
                  <a:lnTo>
                    <a:pt x="565315" y="318655"/>
                  </a:lnTo>
                  <a:lnTo>
                    <a:pt x="565772" y="326275"/>
                  </a:lnTo>
                  <a:lnTo>
                    <a:pt x="565873" y="352945"/>
                  </a:lnTo>
                  <a:lnTo>
                    <a:pt x="565950" y="354215"/>
                  </a:lnTo>
                  <a:lnTo>
                    <a:pt x="566013" y="355485"/>
                  </a:lnTo>
                  <a:lnTo>
                    <a:pt x="566077" y="356755"/>
                  </a:lnTo>
                  <a:lnTo>
                    <a:pt x="566140" y="358025"/>
                  </a:lnTo>
                  <a:lnTo>
                    <a:pt x="566216" y="359295"/>
                  </a:lnTo>
                  <a:lnTo>
                    <a:pt x="566280" y="360565"/>
                  </a:lnTo>
                  <a:lnTo>
                    <a:pt x="566343" y="361835"/>
                  </a:lnTo>
                  <a:lnTo>
                    <a:pt x="566407" y="363105"/>
                  </a:lnTo>
                  <a:lnTo>
                    <a:pt x="566483" y="364375"/>
                  </a:lnTo>
                  <a:lnTo>
                    <a:pt x="566826" y="361835"/>
                  </a:lnTo>
                  <a:lnTo>
                    <a:pt x="567804" y="358025"/>
                  </a:lnTo>
                  <a:lnTo>
                    <a:pt x="588251" y="358025"/>
                  </a:lnTo>
                  <a:lnTo>
                    <a:pt x="598474" y="359295"/>
                  </a:lnTo>
                  <a:lnTo>
                    <a:pt x="608685" y="359295"/>
                  </a:lnTo>
                  <a:lnTo>
                    <a:pt x="609803" y="360565"/>
                  </a:lnTo>
                  <a:lnTo>
                    <a:pt x="610857" y="361835"/>
                  </a:lnTo>
                  <a:lnTo>
                    <a:pt x="611886" y="364375"/>
                  </a:lnTo>
                  <a:lnTo>
                    <a:pt x="611771" y="313575"/>
                  </a:lnTo>
                  <a:lnTo>
                    <a:pt x="618502" y="313575"/>
                  </a:lnTo>
                  <a:lnTo>
                    <a:pt x="625221" y="314845"/>
                  </a:lnTo>
                  <a:lnTo>
                    <a:pt x="631901" y="314845"/>
                  </a:lnTo>
                  <a:lnTo>
                    <a:pt x="638530" y="316115"/>
                  </a:lnTo>
                  <a:lnTo>
                    <a:pt x="660996" y="321195"/>
                  </a:lnTo>
                  <a:lnTo>
                    <a:pt x="671842" y="325005"/>
                  </a:lnTo>
                  <a:lnTo>
                    <a:pt x="682091" y="331355"/>
                  </a:lnTo>
                  <a:lnTo>
                    <a:pt x="684657" y="332625"/>
                  </a:lnTo>
                  <a:lnTo>
                    <a:pt x="685685" y="335165"/>
                  </a:lnTo>
                  <a:lnTo>
                    <a:pt x="686206" y="337705"/>
                  </a:lnTo>
                  <a:lnTo>
                    <a:pt x="679818" y="333895"/>
                  </a:lnTo>
                  <a:lnTo>
                    <a:pt x="672668" y="332625"/>
                  </a:lnTo>
                  <a:lnTo>
                    <a:pt x="671245" y="331355"/>
                  </a:lnTo>
                  <a:lnTo>
                    <a:pt x="666953" y="327545"/>
                  </a:lnTo>
                  <a:lnTo>
                    <a:pt x="667004" y="328815"/>
                  </a:lnTo>
                  <a:lnTo>
                    <a:pt x="667105" y="331355"/>
                  </a:lnTo>
                  <a:lnTo>
                    <a:pt x="667207" y="333895"/>
                  </a:lnTo>
                  <a:lnTo>
                    <a:pt x="667283" y="341515"/>
                  </a:lnTo>
                  <a:lnTo>
                    <a:pt x="669061" y="340245"/>
                  </a:lnTo>
                  <a:lnTo>
                    <a:pt x="668972" y="338975"/>
                  </a:lnTo>
                  <a:lnTo>
                    <a:pt x="668883" y="337705"/>
                  </a:lnTo>
                  <a:lnTo>
                    <a:pt x="668464" y="333895"/>
                  </a:lnTo>
                  <a:lnTo>
                    <a:pt x="668210" y="331355"/>
                  </a:lnTo>
                  <a:lnTo>
                    <a:pt x="671715" y="333895"/>
                  </a:lnTo>
                  <a:lnTo>
                    <a:pt x="676427" y="335165"/>
                  </a:lnTo>
                  <a:lnTo>
                    <a:pt x="681101" y="337705"/>
                  </a:lnTo>
                  <a:lnTo>
                    <a:pt x="685812" y="338975"/>
                  </a:lnTo>
                  <a:lnTo>
                    <a:pt x="686790" y="344055"/>
                  </a:lnTo>
                  <a:lnTo>
                    <a:pt x="686866" y="349135"/>
                  </a:lnTo>
                  <a:lnTo>
                    <a:pt x="686993" y="352945"/>
                  </a:lnTo>
                  <a:lnTo>
                    <a:pt x="687095" y="355485"/>
                  </a:lnTo>
                  <a:lnTo>
                    <a:pt x="688632" y="350405"/>
                  </a:lnTo>
                  <a:lnTo>
                    <a:pt x="688721" y="349135"/>
                  </a:lnTo>
                  <a:lnTo>
                    <a:pt x="688809" y="347865"/>
                  </a:lnTo>
                  <a:lnTo>
                    <a:pt x="688898" y="346595"/>
                  </a:lnTo>
                  <a:lnTo>
                    <a:pt x="688987" y="345325"/>
                  </a:lnTo>
                  <a:lnTo>
                    <a:pt x="689076" y="344055"/>
                  </a:lnTo>
                  <a:lnTo>
                    <a:pt x="691629" y="338975"/>
                  </a:lnTo>
                  <a:close/>
                </a:path>
                <a:path w="1141730" h="1286510">
                  <a:moveTo>
                    <a:pt x="697407" y="581952"/>
                  </a:moveTo>
                  <a:lnTo>
                    <a:pt x="695236" y="581202"/>
                  </a:lnTo>
                  <a:lnTo>
                    <a:pt x="697052" y="581952"/>
                  </a:lnTo>
                  <a:lnTo>
                    <a:pt x="697407" y="581952"/>
                  </a:lnTo>
                  <a:close/>
                </a:path>
                <a:path w="1141730" h="1286510">
                  <a:moveTo>
                    <a:pt x="707364" y="566712"/>
                  </a:moveTo>
                  <a:lnTo>
                    <a:pt x="705650" y="565442"/>
                  </a:lnTo>
                  <a:lnTo>
                    <a:pt x="702284" y="564172"/>
                  </a:lnTo>
                  <a:lnTo>
                    <a:pt x="704113" y="569252"/>
                  </a:lnTo>
                  <a:lnTo>
                    <a:pt x="706767" y="569252"/>
                  </a:lnTo>
                  <a:lnTo>
                    <a:pt x="707364" y="566712"/>
                  </a:lnTo>
                  <a:close/>
                </a:path>
                <a:path w="1141730" h="1286510">
                  <a:moveTo>
                    <a:pt x="721271" y="634022"/>
                  </a:moveTo>
                  <a:lnTo>
                    <a:pt x="718388" y="634022"/>
                  </a:lnTo>
                  <a:lnTo>
                    <a:pt x="714781" y="635292"/>
                  </a:lnTo>
                  <a:lnTo>
                    <a:pt x="711149" y="635292"/>
                  </a:lnTo>
                  <a:lnTo>
                    <a:pt x="712343" y="636562"/>
                  </a:lnTo>
                  <a:lnTo>
                    <a:pt x="716343" y="635292"/>
                  </a:lnTo>
                  <a:lnTo>
                    <a:pt x="721271" y="634022"/>
                  </a:lnTo>
                  <a:close/>
                </a:path>
                <a:path w="1141730" h="1286510">
                  <a:moveTo>
                    <a:pt x="724128" y="698792"/>
                  </a:moveTo>
                  <a:lnTo>
                    <a:pt x="723531" y="694982"/>
                  </a:lnTo>
                  <a:lnTo>
                    <a:pt x="721804" y="694982"/>
                  </a:lnTo>
                  <a:lnTo>
                    <a:pt x="721334" y="696315"/>
                  </a:lnTo>
                  <a:lnTo>
                    <a:pt x="721271" y="696468"/>
                  </a:lnTo>
                  <a:lnTo>
                    <a:pt x="724128" y="698792"/>
                  </a:lnTo>
                  <a:close/>
                </a:path>
                <a:path w="1141730" h="1286510">
                  <a:moveTo>
                    <a:pt x="728205" y="584492"/>
                  </a:moveTo>
                  <a:lnTo>
                    <a:pt x="728078" y="581952"/>
                  </a:lnTo>
                  <a:lnTo>
                    <a:pt x="726833" y="578192"/>
                  </a:lnTo>
                  <a:lnTo>
                    <a:pt x="727049" y="579412"/>
                  </a:lnTo>
                  <a:lnTo>
                    <a:pt x="727671" y="581952"/>
                  </a:lnTo>
                  <a:lnTo>
                    <a:pt x="728205" y="584492"/>
                  </a:lnTo>
                  <a:close/>
                </a:path>
                <a:path w="1141730" h="1286510">
                  <a:moveTo>
                    <a:pt x="734199" y="708952"/>
                  </a:moveTo>
                  <a:lnTo>
                    <a:pt x="726160" y="706412"/>
                  </a:lnTo>
                  <a:lnTo>
                    <a:pt x="727887" y="708952"/>
                  </a:lnTo>
                  <a:lnTo>
                    <a:pt x="734199" y="708952"/>
                  </a:lnTo>
                  <a:close/>
                </a:path>
                <a:path w="1141730" h="1286510">
                  <a:moveTo>
                    <a:pt x="739089" y="703872"/>
                  </a:moveTo>
                  <a:lnTo>
                    <a:pt x="731697" y="702602"/>
                  </a:lnTo>
                  <a:lnTo>
                    <a:pt x="724382" y="702602"/>
                  </a:lnTo>
                  <a:lnTo>
                    <a:pt x="725068" y="705142"/>
                  </a:lnTo>
                  <a:lnTo>
                    <a:pt x="736523" y="703872"/>
                  </a:lnTo>
                  <a:lnTo>
                    <a:pt x="739089" y="703872"/>
                  </a:lnTo>
                  <a:close/>
                </a:path>
                <a:path w="1141730" h="1286510">
                  <a:moveTo>
                    <a:pt x="741578" y="845172"/>
                  </a:moveTo>
                  <a:lnTo>
                    <a:pt x="738962" y="843902"/>
                  </a:lnTo>
                  <a:lnTo>
                    <a:pt x="736320" y="843902"/>
                  </a:lnTo>
                  <a:lnTo>
                    <a:pt x="713549" y="842632"/>
                  </a:lnTo>
                  <a:lnTo>
                    <a:pt x="693458" y="840092"/>
                  </a:lnTo>
                  <a:lnTo>
                    <a:pt x="673354" y="838822"/>
                  </a:lnTo>
                  <a:lnTo>
                    <a:pt x="653173" y="838822"/>
                  </a:lnTo>
                  <a:lnTo>
                    <a:pt x="653097" y="837552"/>
                  </a:lnTo>
                  <a:lnTo>
                    <a:pt x="653034" y="836282"/>
                  </a:lnTo>
                  <a:lnTo>
                    <a:pt x="652957" y="835012"/>
                  </a:lnTo>
                  <a:lnTo>
                    <a:pt x="652894" y="833742"/>
                  </a:lnTo>
                  <a:lnTo>
                    <a:pt x="652792" y="832091"/>
                  </a:lnTo>
                  <a:lnTo>
                    <a:pt x="652678" y="829932"/>
                  </a:lnTo>
                  <a:lnTo>
                    <a:pt x="652602" y="828662"/>
                  </a:lnTo>
                  <a:lnTo>
                    <a:pt x="651586" y="820851"/>
                  </a:lnTo>
                  <a:lnTo>
                    <a:pt x="651586" y="827392"/>
                  </a:lnTo>
                  <a:lnTo>
                    <a:pt x="649732" y="833742"/>
                  </a:lnTo>
                  <a:lnTo>
                    <a:pt x="648639" y="833742"/>
                  </a:lnTo>
                  <a:lnTo>
                    <a:pt x="647141" y="827392"/>
                  </a:lnTo>
                  <a:lnTo>
                    <a:pt x="648766" y="821042"/>
                  </a:lnTo>
                  <a:lnTo>
                    <a:pt x="648436" y="819772"/>
                  </a:lnTo>
                  <a:lnTo>
                    <a:pt x="647077" y="814692"/>
                  </a:lnTo>
                  <a:lnTo>
                    <a:pt x="647712" y="813422"/>
                  </a:lnTo>
                  <a:lnTo>
                    <a:pt x="649147" y="814692"/>
                  </a:lnTo>
                  <a:lnTo>
                    <a:pt x="649617" y="814692"/>
                  </a:lnTo>
                  <a:lnTo>
                    <a:pt x="648982" y="821042"/>
                  </a:lnTo>
                  <a:lnTo>
                    <a:pt x="651586" y="827392"/>
                  </a:lnTo>
                  <a:lnTo>
                    <a:pt x="651586" y="820851"/>
                  </a:lnTo>
                  <a:lnTo>
                    <a:pt x="651281" y="818502"/>
                  </a:lnTo>
                  <a:lnTo>
                    <a:pt x="650722" y="813422"/>
                  </a:lnTo>
                  <a:lnTo>
                    <a:pt x="650582" y="812165"/>
                  </a:lnTo>
                  <a:lnTo>
                    <a:pt x="650024" y="807072"/>
                  </a:lnTo>
                  <a:lnTo>
                    <a:pt x="649935" y="804532"/>
                  </a:lnTo>
                  <a:lnTo>
                    <a:pt x="649846" y="801992"/>
                  </a:lnTo>
                  <a:lnTo>
                    <a:pt x="649757" y="799452"/>
                  </a:lnTo>
                  <a:lnTo>
                    <a:pt x="649668" y="796912"/>
                  </a:lnTo>
                  <a:lnTo>
                    <a:pt x="648804" y="798182"/>
                  </a:lnTo>
                  <a:lnTo>
                    <a:pt x="647166" y="800722"/>
                  </a:lnTo>
                  <a:lnTo>
                    <a:pt x="647268" y="801992"/>
                  </a:lnTo>
                  <a:lnTo>
                    <a:pt x="647369" y="803262"/>
                  </a:lnTo>
                  <a:lnTo>
                    <a:pt x="647471" y="804532"/>
                  </a:lnTo>
                  <a:lnTo>
                    <a:pt x="648423" y="808342"/>
                  </a:lnTo>
                  <a:lnTo>
                    <a:pt x="648030" y="810285"/>
                  </a:lnTo>
                  <a:lnTo>
                    <a:pt x="647915" y="810882"/>
                  </a:lnTo>
                  <a:lnTo>
                    <a:pt x="647852" y="811174"/>
                  </a:lnTo>
                  <a:lnTo>
                    <a:pt x="647763" y="811618"/>
                  </a:lnTo>
                  <a:lnTo>
                    <a:pt x="647649" y="812152"/>
                  </a:lnTo>
                  <a:lnTo>
                    <a:pt x="645731" y="811174"/>
                  </a:lnTo>
                  <a:lnTo>
                    <a:pt x="645795" y="811618"/>
                  </a:lnTo>
                  <a:lnTo>
                    <a:pt x="646734" y="814692"/>
                  </a:lnTo>
                  <a:lnTo>
                    <a:pt x="642378" y="822312"/>
                  </a:lnTo>
                  <a:lnTo>
                    <a:pt x="642505" y="823582"/>
                  </a:lnTo>
                  <a:lnTo>
                    <a:pt x="642620" y="824852"/>
                  </a:lnTo>
                  <a:lnTo>
                    <a:pt x="642734" y="826122"/>
                  </a:lnTo>
                  <a:lnTo>
                    <a:pt x="642861" y="827392"/>
                  </a:lnTo>
                  <a:lnTo>
                    <a:pt x="642975" y="828662"/>
                  </a:lnTo>
                  <a:lnTo>
                    <a:pt x="643089" y="829932"/>
                  </a:lnTo>
                  <a:lnTo>
                    <a:pt x="643216" y="831202"/>
                  </a:lnTo>
                  <a:lnTo>
                    <a:pt x="643331" y="832472"/>
                  </a:lnTo>
                  <a:lnTo>
                    <a:pt x="643445" y="833742"/>
                  </a:lnTo>
                  <a:lnTo>
                    <a:pt x="643572" y="835012"/>
                  </a:lnTo>
                  <a:lnTo>
                    <a:pt x="643686" y="836282"/>
                  </a:lnTo>
                  <a:lnTo>
                    <a:pt x="642708" y="843902"/>
                  </a:lnTo>
                  <a:lnTo>
                    <a:pt x="642607" y="845172"/>
                  </a:lnTo>
                  <a:lnTo>
                    <a:pt x="642505" y="846442"/>
                  </a:lnTo>
                  <a:lnTo>
                    <a:pt x="642416" y="847712"/>
                  </a:lnTo>
                  <a:lnTo>
                    <a:pt x="642315" y="848982"/>
                  </a:lnTo>
                  <a:lnTo>
                    <a:pt x="642213" y="850252"/>
                  </a:lnTo>
                  <a:lnTo>
                    <a:pt x="643940" y="846442"/>
                  </a:lnTo>
                  <a:lnTo>
                    <a:pt x="643293" y="846442"/>
                  </a:lnTo>
                  <a:lnTo>
                    <a:pt x="643420" y="845172"/>
                  </a:lnTo>
                  <a:lnTo>
                    <a:pt x="643547" y="843902"/>
                  </a:lnTo>
                  <a:lnTo>
                    <a:pt x="643674" y="842632"/>
                  </a:lnTo>
                  <a:lnTo>
                    <a:pt x="643788" y="841362"/>
                  </a:lnTo>
                  <a:lnTo>
                    <a:pt x="643915" y="840092"/>
                  </a:lnTo>
                  <a:lnTo>
                    <a:pt x="644017" y="824852"/>
                  </a:lnTo>
                  <a:lnTo>
                    <a:pt x="644080" y="823582"/>
                  </a:lnTo>
                  <a:lnTo>
                    <a:pt x="644144" y="822312"/>
                  </a:lnTo>
                  <a:lnTo>
                    <a:pt x="644220" y="821042"/>
                  </a:lnTo>
                  <a:lnTo>
                    <a:pt x="644283" y="819772"/>
                  </a:lnTo>
                  <a:lnTo>
                    <a:pt x="646239" y="819772"/>
                  </a:lnTo>
                  <a:lnTo>
                    <a:pt x="646353" y="827392"/>
                  </a:lnTo>
                  <a:lnTo>
                    <a:pt x="646442" y="829932"/>
                  </a:lnTo>
                  <a:lnTo>
                    <a:pt x="646569" y="833031"/>
                  </a:lnTo>
                  <a:lnTo>
                    <a:pt x="646684" y="835012"/>
                  </a:lnTo>
                  <a:lnTo>
                    <a:pt x="646760" y="836282"/>
                  </a:lnTo>
                  <a:lnTo>
                    <a:pt x="646836" y="837552"/>
                  </a:lnTo>
                  <a:lnTo>
                    <a:pt x="646912" y="838822"/>
                  </a:lnTo>
                  <a:lnTo>
                    <a:pt x="646988" y="840092"/>
                  </a:lnTo>
                  <a:lnTo>
                    <a:pt x="647687" y="846442"/>
                  </a:lnTo>
                  <a:lnTo>
                    <a:pt x="643940" y="846442"/>
                  </a:lnTo>
                  <a:lnTo>
                    <a:pt x="646201" y="847712"/>
                  </a:lnTo>
                  <a:lnTo>
                    <a:pt x="647903" y="850252"/>
                  </a:lnTo>
                  <a:lnTo>
                    <a:pt x="649401" y="852792"/>
                  </a:lnTo>
                  <a:lnTo>
                    <a:pt x="650125" y="851522"/>
                  </a:lnTo>
                  <a:lnTo>
                    <a:pt x="649579" y="846442"/>
                  </a:lnTo>
                  <a:lnTo>
                    <a:pt x="647979" y="841362"/>
                  </a:lnTo>
                  <a:lnTo>
                    <a:pt x="649643" y="836282"/>
                  </a:lnTo>
                  <a:lnTo>
                    <a:pt x="651294" y="836282"/>
                  </a:lnTo>
                  <a:lnTo>
                    <a:pt x="651408" y="837552"/>
                  </a:lnTo>
                  <a:lnTo>
                    <a:pt x="651535" y="838822"/>
                  </a:lnTo>
                  <a:lnTo>
                    <a:pt x="651662" y="852792"/>
                  </a:lnTo>
                  <a:lnTo>
                    <a:pt x="654494" y="856602"/>
                  </a:lnTo>
                  <a:lnTo>
                    <a:pt x="653288" y="860412"/>
                  </a:lnTo>
                  <a:lnTo>
                    <a:pt x="653415" y="871842"/>
                  </a:lnTo>
                  <a:lnTo>
                    <a:pt x="654799" y="878192"/>
                  </a:lnTo>
                  <a:lnTo>
                    <a:pt x="652653" y="883272"/>
                  </a:lnTo>
                  <a:lnTo>
                    <a:pt x="655231" y="883272"/>
                  </a:lnTo>
                  <a:lnTo>
                    <a:pt x="655116" y="861682"/>
                  </a:lnTo>
                  <a:lnTo>
                    <a:pt x="655040" y="860412"/>
                  </a:lnTo>
                  <a:lnTo>
                    <a:pt x="654964" y="859142"/>
                  </a:lnTo>
                  <a:lnTo>
                    <a:pt x="654875" y="857872"/>
                  </a:lnTo>
                  <a:lnTo>
                    <a:pt x="654799" y="856602"/>
                  </a:lnTo>
                  <a:lnTo>
                    <a:pt x="654723" y="855433"/>
                  </a:lnTo>
                  <a:lnTo>
                    <a:pt x="654608" y="852792"/>
                  </a:lnTo>
                  <a:lnTo>
                    <a:pt x="654507" y="850252"/>
                  </a:lnTo>
                  <a:lnTo>
                    <a:pt x="654431" y="848982"/>
                  </a:lnTo>
                  <a:lnTo>
                    <a:pt x="654342" y="847712"/>
                  </a:lnTo>
                  <a:lnTo>
                    <a:pt x="654265" y="846442"/>
                  </a:lnTo>
                  <a:lnTo>
                    <a:pt x="654189" y="845172"/>
                  </a:lnTo>
                  <a:lnTo>
                    <a:pt x="653745" y="841362"/>
                  </a:lnTo>
                  <a:lnTo>
                    <a:pt x="653694" y="840955"/>
                  </a:lnTo>
                  <a:lnTo>
                    <a:pt x="653605" y="840092"/>
                  </a:lnTo>
                  <a:lnTo>
                    <a:pt x="678903" y="840092"/>
                  </a:lnTo>
                  <a:lnTo>
                    <a:pt x="687336" y="841362"/>
                  </a:lnTo>
                  <a:lnTo>
                    <a:pt x="697623" y="842632"/>
                  </a:lnTo>
                  <a:lnTo>
                    <a:pt x="707910" y="842632"/>
                  </a:lnTo>
                  <a:lnTo>
                    <a:pt x="728548" y="845172"/>
                  </a:lnTo>
                  <a:lnTo>
                    <a:pt x="732866" y="845172"/>
                  </a:lnTo>
                  <a:lnTo>
                    <a:pt x="737374" y="846442"/>
                  </a:lnTo>
                  <a:lnTo>
                    <a:pt x="741578" y="845172"/>
                  </a:lnTo>
                  <a:close/>
                </a:path>
                <a:path w="1141730" h="1286510">
                  <a:moveTo>
                    <a:pt x="755713" y="806246"/>
                  </a:moveTo>
                  <a:lnTo>
                    <a:pt x="752754" y="805472"/>
                  </a:lnTo>
                  <a:lnTo>
                    <a:pt x="752106" y="808037"/>
                  </a:lnTo>
                  <a:lnTo>
                    <a:pt x="755713" y="806246"/>
                  </a:lnTo>
                  <a:close/>
                </a:path>
                <a:path w="1141730" h="1286510">
                  <a:moveTo>
                    <a:pt x="760526" y="806742"/>
                  </a:moveTo>
                  <a:lnTo>
                    <a:pt x="760450" y="805472"/>
                  </a:lnTo>
                  <a:lnTo>
                    <a:pt x="757275" y="805472"/>
                  </a:lnTo>
                  <a:lnTo>
                    <a:pt x="755713" y="806246"/>
                  </a:lnTo>
                  <a:lnTo>
                    <a:pt x="757567" y="806742"/>
                  </a:lnTo>
                  <a:lnTo>
                    <a:pt x="760526" y="806742"/>
                  </a:lnTo>
                  <a:close/>
                </a:path>
                <a:path w="1141730" h="1286510">
                  <a:moveTo>
                    <a:pt x="763701" y="697522"/>
                  </a:moveTo>
                  <a:lnTo>
                    <a:pt x="759853" y="697522"/>
                  </a:lnTo>
                  <a:lnTo>
                    <a:pt x="755992" y="696315"/>
                  </a:lnTo>
                  <a:lnTo>
                    <a:pt x="755700" y="696315"/>
                  </a:lnTo>
                  <a:lnTo>
                    <a:pt x="752309" y="698792"/>
                  </a:lnTo>
                  <a:lnTo>
                    <a:pt x="757847" y="698792"/>
                  </a:lnTo>
                  <a:lnTo>
                    <a:pt x="763701" y="697522"/>
                  </a:lnTo>
                  <a:close/>
                </a:path>
                <a:path w="1141730" h="1286510">
                  <a:moveTo>
                    <a:pt x="774331" y="786625"/>
                  </a:moveTo>
                  <a:lnTo>
                    <a:pt x="773188" y="786447"/>
                  </a:lnTo>
                  <a:lnTo>
                    <a:pt x="772858" y="786447"/>
                  </a:lnTo>
                  <a:lnTo>
                    <a:pt x="774331" y="786625"/>
                  </a:lnTo>
                  <a:close/>
                </a:path>
                <a:path w="1141730" h="1286510">
                  <a:moveTo>
                    <a:pt x="792111" y="787692"/>
                  </a:moveTo>
                  <a:lnTo>
                    <a:pt x="786561" y="785152"/>
                  </a:lnTo>
                  <a:lnTo>
                    <a:pt x="781227" y="786447"/>
                  </a:lnTo>
                  <a:lnTo>
                    <a:pt x="773353" y="786447"/>
                  </a:lnTo>
                  <a:lnTo>
                    <a:pt x="774331" y="786625"/>
                  </a:lnTo>
                  <a:lnTo>
                    <a:pt x="784415" y="787692"/>
                  </a:lnTo>
                  <a:lnTo>
                    <a:pt x="792111" y="787692"/>
                  </a:lnTo>
                  <a:close/>
                </a:path>
                <a:path w="1141730" h="1286510">
                  <a:moveTo>
                    <a:pt x="812965" y="844588"/>
                  </a:moveTo>
                  <a:lnTo>
                    <a:pt x="810920" y="843572"/>
                  </a:lnTo>
                  <a:lnTo>
                    <a:pt x="810653" y="844588"/>
                  </a:lnTo>
                  <a:lnTo>
                    <a:pt x="810653" y="846112"/>
                  </a:lnTo>
                  <a:lnTo>
                    <a:pt x="812965" y="844842"/>
                  </a:lnTo>
                  <a:lnTo>
                    <a:pt x="812965" y="844588"/>
                  </a:lnTo>
                  <a:close/>
                </a:path>
                <a:path w="1141730" h="1286510">
                  <a:moveTo>
                    <a:pt x="813130" y="839762"/>
                  </a:moveTo>
                  <a:lnTo>
                    <a:pt x="812190" y="839762"/>
                  </a:lnTo>
                  <a:lnTo>
                    <a:pt x="813015" y="843165"/>
                  </a:lnTo>
                  <a:lnTo>
                    <a:pt x="813130" y="839762"/>
                  </a:lnTo>
                  <a:close/>
                </a:path>
                <a:path w="1141730" h="1286510">
                  <a:moveTo>
                    <a:pt x="815301" y="835177"/>
                  </a:moveTo>
                  <a:lnTo>
                    <a:pt x="813752" y="834809"/>
                  </a:lnTo>
                  <a:lnTo>
                    <a:pt x="813803" y="835990"/>
                  </a:lnTo>
                  <a:lnTo>
                    <a:pt x="815301" y="835177"/>
                  </a:lnTo>
                  <a:close/>
                </a:path>
                <a:path w="1141730" h="1286510">
                  <a:moveTo>
                    <a:pt x="818083" y="856602"/>
                  </a:moveTo>
                  <a:lnTo>
                    <a:pt x="818032" y="855154"/>
                  </a:lnTo>
                  <a:lnTo>
                    <a:pt x="817905" y="856272"/>
                  </a:lnTo>
                  <a:lnTo>
                    <a:pt x="818083" y="856602"/>
                  </a:lnTo>
                  <a:close/>
                </a:path>
                <a:path w="1141730" h="1286510">
                  <a:moveTo>
                    <a:pt x="818222" y="853414"/>
                  </a:moveTo>
                  <a:lnTo>
                    <a:pt x="817968" y="853414"/>
                  </a:lnTo>
                  <a:lnTo>
                    <a:pt x="818032" y="855002"/>
                  </a:lnTo>
                  <a:lnTo>
                    <a:pt x="818197" y="853732"/>
                  </a:lnTo>
                  <a:lnTo>
                    <a:pt x="818222" y="853414"/>
                  </a:lnTo>
                  <a:close/>
                </a:path>
                <a:path w="1141730" h="1286510">
                  <a:moveTo>
                    <a:pt x="818781" y="838492"/>
                  </a:moveTo>
                  <a:lnTo>
                    <a:pt x="813765" y="838492"/>
                  </a:lnTo>
                  <a:lnTo>
                    <a:pt x="813244" y="835177"/>
                  </a:lnTo>
                  <a:lnTo>
                    <a:pt x="813130" y="839762"/>
                  </a:lnTo>
                  <a:lnTo>
                    <a:pt x="816457" y="839762"/>
                  </a:lnTo>
                  <a:lnTo>
                    <a:pt x="818781" y="838492"/>
                  </a:lnTo>
                  <a:close/>
                </a:path>
                <a:path w="1141730" h="1286510">
                  <a:moveTo>
                    <a:pt x="819886" y="853071"/>
                  </a:moveTo>
                  <a:lnTo>
                    <a:pt x="818337" y="852462"/>
                  </a:lnTo>
                  <a:lnTo>
                    <a:pt x="818222" y="853376"/>
                  </a:lnTo>
                  <a:lnTo>
                    <a:pt x="819886" y="853071"/>
                  </a:lnTo>
                  <a:close/>
                </a:path>
                <a:path w="1141730" h="1286510">
                  <a:moveTo>
                    <a:pt x="820813" y="808545"/>
                  </a:moveTo>
                  <a:lnTo>
                    <a:pt x="817499" y="806742"/>
                  </a:lnTo>
                  <a:lnTo>
                    <a:pt x="816063" y="808037"/>
                  </a:lnTo>
                  <a:lnTo>
                    <a:pt x="818210" y="809282"/>
                  </a:lnTo>
                  <a:lnTo>
                    <a:pt x="820813" y="808545"/>
                  </a:lnTo>
                  <a:close/>
                </a:path>
                <a:path w="1141730" h="1286510">
                  <a:moveTo>
                    <a:pt x="820851" y="835990"/>
                  </a:moveTo>
                  <a:lnTo>
                    <a:pt x="820559" y="835177"/>
                  </a:lnTo>
                  <a:lnTo>
                    <a:pt x="820432" y="834809"/>
                  </a:lnTo>
                  <a:lnTo>
                    <a:pt x="820381" y="834682"/>
                  </a:lnTo>
                  <a:lnTo>
                    <a:pt x="816267" y="834682"/>
                  </a:lnTo>
                  <a:lnTo>
                    <a:pt x="815301" y="835177"/>
                  </a:lnTo>
                  <a:lnTo>
                    <a:pt x="818832" y="835990"/>
                  </a:lnTo>
                  <a:lnTo>
                    <a:pt x="820851" y="835990"/>
                  </a:lnTo>
                  <a:close/>
                </a:path>
                <a:path w="1141730" h="1286510">
                  <a:moveTo>
                    <a:pt x="821194" y="862622"/>
                  </a:moveTo>
                  <a:lnTo>
                    <a:pt x="818083" y="856602"/>
                  </a:lnTo>
                  <a:lnTo>
                    <a:pt x="818134" y="860082"/>
                  </a:lnTo>
                  <a:lnTo>
                    <a:pt x="813943" y="860082"/>
                  </a:lnTo>
                  <a:lnTo>
                    <a:pt x="815378" y="862622"/>
                  </a:lnTo>
                  <a:lnTo>
                    <a:pt x="821194" y="862622"/>
                  </a:lnTo>
                  <a:close/>
                </a:path>
                <a:path w="1141730" h="1286510">
                  <a:moveTo>
                    <a:pt x="821270" y="837222"/>
                  </a:moveTo>
                  <a:lnTo>
                    <a:pt x="821232" y="835990"/>
                  </a:lnTo>
                  <a:lnTo>
                    <a:pt x="820851" y="835990"/>
                  </a:lnTo>
                  <a:lnTo>
                    <a:pt x="821270" y="837222"/>
                  </a:lnTo>
                  <a:close/>
                </a:path>
                <a:path w="1141730" h="1286510">
                  <a:moveTo>
                    <a:pt x="821372" y="833729"/>
                  </a:moveTo>
                  <a:lnTo>
                    <a:pt x="819950" y="833412"/>
                  </a:lnTo>
                  <a:lnTo>
                    <a:pt x="820216" y="834199"/>
                  </a:lnTo>
                  <a:lnTo>
                    <a:pt x="820305" y="834453"/>
                  </a:lnTo>
                  <a:lnTo>
                    <a:pt x="820381" y="834682"/>
                  </a:lnTo>
                  <a:lnTo>
                    <a:pt x="821245" y="834682"/>
                  </a:lnTo>
                  <a:lnTo>
                    <a:pt x="821309" y="834199"/>
                  </a:lnTo>
                  <a:lnTo>
                    <a:pt x="821372" y="833729"/>
                  </a:lnTo>
                  <a:close/>
                </a:path>
                <a:path w="1141730" h="1286510">
                  <a:moveTo>
                    <a:pt x="822325" y="809358"/>
                  </a:moveTo>
                  <a:lnTo>
                    <a:pt x="821944" y="808545"/>
                  </a:lnTo>
                  <a:lnTo>
                    <a:pt x="821855" y="808240"/>
                  </a:lnTo>
                  <a:lnTo>
                    <a:pt x="820813" y="808545"/>
                  </a:lnTo>
                  <a:lnTo>
                    <a:pt x="822325" y="809358"/>
                  </a:lnTo>
                  <a:close/>
                </a:path>
                <a:path w="1141730" h="1286510">
                  <a:moveTo>
                    <a:pt x="829830" y="777532"/>
                  </a:moveTo>
                  <a:lnTo>
                    <a:pt x="829640" y="777532"/>
                  </a:lnTo>
                  <a:lnTo>
                    <a:pt x="829576" y="778802"/>
                  </a:lnTo>
                  <a:lnTo>
                    <a:pt x="829830" y="777532"/>
                  </a:lnTo>
                  <a:close/>
                </a:path>
                <a:path w="1141730" h="1286510">
                  <a:moveTo>
                    <a:pt x="829983" y="852462"/>
                  </a:moveTo>
                  <a:lnTo>
                    <a:pt x="823353" y="852462"/>
                  </a:lnTo>
                  <a:lnTo>
                    <a:pt x="819886" y="853071"/>
                  </a:lnTo>
                  <a:lnTo>
                    <a:pt x="821524" y="853732"/>
                  </a:lnTo>
                  <a:lnTo>
                    <a:pt x="827913" y="853732"/>
                  </a:lnTo>
                  <a:lnTo>
                    <a:pt x="829983" y="852462"/>
                  </a:lnTo>
                  <a:close/>
                </a:path>
                <a:path w="1141730" h="1286510">
                  <a:moveTo>
                    <a:pt x="831811" y="806742"/>
                  </a:moveTo>
                  <a:lnTo>
                    <a:pt x="824712" y="806742"/>
                  </a:lnTo>
                  <a:lnTo>
                    <a:pt x="820991" y="805472"/>
                  </a:lnTo>
                  <a:lnTo>
                    <a:pt x="821791" y="808037"/>
                  </a:lnTo>
                  <a:lnTo>
                    <a:pt x="821855" y="808240"/>
                  </a:lnTo>
                  <a:lnTo>
                    <a:pt x="822604" y="808037"/>
                  </a:lnTo>
                  <a:lnTo>
                    <a:pt x="827316" y="808037"/>
                  </a:lnTo>
                  <a:lnTo>
                    <a:pt x="831811" y="806742"/>
                  </a:lnTo>
                  <a:close/>
                </a:path>
                <a:path w="1141730" h="1286510">
                  <a:moveTo>
                    <a:pt x="839762" y="721652"/>
                  </a:moveTo>
                  <a:lnTo>
                    <a:pt x="839597" y="720382"/>
                  </a:lnTo>
                  <a:lnTo>
                    <a:pt x="839292" y="717842"/>
                  </a:lnTo>
                  <a:lnTo>
                    <a:pt x="837399" y="714032"/>
                  </a:lnTo>
                  <a:lnTo>
                    <a:pt x="836434" y="711492"/>
                  </a:lnTo>
                  <a:lnTo>
                    <a:pt x="836333" y="708952"/>
                  </a:lnTo>
                  <a:lnTo>
                    <a:pt x="833920" y="707682"/>
                  </a:lnTo>
                  <a:lnTo>
                    <a:pt x="831621" y="707682"/>
                  </a:lnTo>
                  <a:lnTo>
                    <a:pt x="832980" y="710222"/>
                  </a:lnTo>
                  <a:lnTo>
                    <a:pt x="835342" y="711492"/>
                  </a:lnTo>
                  <a:lnTo>
                    <a:pt x="834377" y="714032"/>
                  </a:lnTo>
                  <a:lnTo>
                    <a:pt x="833297" y="714032"/>
                  </a:lnTo>
                  <a:lnTo>
                    <a:pt x="832358" y="712762"/>
                  </a:lnTo>
                  <a:lnTo>
                    <a:pt x="831532" y="711492"/>
                  </a:lnTo>
                  <a:lnTo>
                    <a:pt x="831418" y="712762"/>
                  </a:lnTo>
                  <a:lnTo>
                    <a:pt x="831303" y="714032"/>
                  </a:lnTo>
                  <a:lnTo>
                    <a:pt x="831189" y="715302"/>
                  </a:lnTo>
                  <a:lnTo>
                    <a:pt x="831075" y="716572"/>
                  </a:lnTo>
                  <a:lnTo>
                    <a:pt x="834136" y="720382"/>
                  </a:lnTo>
                  <a:lnTo>
                    <a:pt x="834237" y="721652"/>
                  </a:lnTo>
                  <a:lnTo>
                    <a:pt x="834313" y="722579"/>
                  </a:lnTo>
                  <a:lnTo>
                    <a:pt x="834428" y="724192"/>
                  </a:lnTo>
                  <a:lnTo>
                    <a:pt x="835596" y="724192"/>
                  </a:lnTo>
                  <a:lnTo>
                    <a:pt x="836815" y="729272"/>
                  </a:lnTo>
                  <a:lnTo>
                    <a:pt x="838441" y="731812"/>
                  </a:lnTo>
                  <a:lnTo>
                    <a:pt x="838276" y="730796"/>
                  </a:lnTo>
                  <a:lnTo>
                    <a:pt x="837946" y="728179"/>
                  </a:lnTo>
                  <a:lnTo>
                    <a:pt x="837933" y="728040"/>
                  </a:lnTo>
                  <a:lnTo>
                    <a:pt x="836777" y="724192"/>
                  </a:lnTo>
                  <a:lnTo>
                    <a:pt x="835329" y="720382"/>
                  </a:lnTo>
                  <a:lnTo>
                    <a:pt x="836536" y="721652"/>
                  </a:lnTo>
                  <a:lnTo>
                    <a:pt x="839431" y="724192"/>
                  </a:lnTo>
                  <a:lnTo>
                    <a:pt x="839558" y="723239"/>
                  </a:lnTo>
                  <a:lnTo>
                    <a:pt x="839635" y="722579"/>
                  </a:lnTo>
                  <a:lnTo>
                    <a:pt x="839762" y="721652"/>
                  </a:lnTo>
                  <a:close/>
                </a:path>
                <a:path w="1141730" h="1286510">
                  <a:moveTo>
                    <a:pt x="840193" y="736600"/>
                  </a:moveTo>
                  <a:lnTo>
                    <a:pt x="839266" y="734542"/>
                  </a:lnTo>
                  <a:lnTo>
                    <a:pt x="839076" y="735622"/>
                  </a:lnTo>
                  <a:lnTo>
                    <a:pt x="839000" y="736600"/>
                  </a:lnTo>
                  <a:lnTo>
                    <a:pt x="840193" y="736600"/>
                  </a:lnTo>
                  <a:close/>
                </a:path>
                <a:path w="1141730" h="1286510">
                  <a:moveTo>
                    <a:pt x="841565" y="736396"/>
                  </a:moveTo>
                  <a:lnTo>
                    <a:pt x="840193" y="736600"/>
                  </a:lnTo>
                  <a:lnTo>
                    <a:pt x="840359" y="736981"/>
                  </a:lnTo>
                  <a:lnTo>
                    <a:pt x="838377" y="736981"/>
                  </a:lnTo>
                  <a:lnTo>
                    <a:pt x="839304" y="738047"/>
                  </a:lnTo>
                  <a:lnTo>
                    <a:pt x="840359" y="736993"/>
                  </a:lnTo>
                  <a:lnTo>
                    <a:pt x="840905" y="738162"/>
                  </a:lnTo>
                  <a:lnTo>
                    <a:pt x="841476" y="736600"/>
                  </a:lnTo>
                  <a:lnTo>
                    <a:pt x="841565" y="736396"/>
                  </a:lnTo>
                  <a:close/>
                </a:path>
                <a:path w="1141730" h="1286510">
                  <a:moveTo>
                    <a:pt x="841641" y="740702"/>
                  </a:moveTo>
                  <a:lnTo>
                    <a:pt x="839419" y="738162"/>
                  </a:lnTo>
                  <a:lnTo>
                    <a:pt x="839190" y="738162"/>
                  </a:lnTo>
                  <a:lnTo>
                    <a:pt x="840219" y="739432"/>
                  </a:lnTo>
                  <a:lnTo>
                    <a:pt x="839736" y="741972"/>
                  </a:lnTo>
                  <a:lnTo>
                    <a:pt x="841641" y="740702"/>
                  </a:lnTo>
                  <a:close/>
                </a:path>
                <a:path w="1141730" h="1286510">
                  <a:moveTo>
                    <a:pt x="842924" y="730796"/>
                  </a:moveTo>
                  <a:lnTo>
                    <a:pt x="841667" y="725487"/>
                  </a:lnTo>
                  <a:lnTo>
                    <a:pt x="838873" y="724192"/>
                  </a:lnTo>
                  <a:lnTo>
                    <a:pt x="840562" y="730542"/>
                  </a:lnTo>
                  <a:lnTo>
                    <a:pt x="838441" y="731812"/>
                  </a:lnTo>
                  <a:lnTo>
                    <a:pt x="839254" y="733082"/>
                  </a:lnTo>
                  <a:lnTo>
                    <a:pt x="839165" y="734352"/>
                  </a:lnTo>
                  <a:lnTo>
                    <a:pt x="839520" y="733082"/>
                  </a:lnTo>
                  <a:lnTo>
                    <a:pt x="839787" y="731977"/>
                  </a:lnTo>
                  <a:lnTo>
                    <a:pt x="839825" y="731812"/>
                  </a:lnTo>
                  <a:lnTo>
                    <a:pt x="842924" y="730796"/>
                  </a:lnTo>
                  <a:close/>
                </a:path>
                <a:path w="1141730" h="1286510">
                  <a:moveTo>
                    <a:pt x="843737" y="730542"/>
                  </a:moveTo>
                  <a:lnTo>
                    <a:pt x="842924" y="730796"/>
                  </a:lnTo>
                  <a:lnTo>
                    <a:pt x="843153" y="731812"/>
                  </a:lnTo>
                  <a:lnTo>
                    <a:pt x="843635" y="730796"/>
                  </a:lnTo>
                  <a:lnTo>
                    <a:pt x="843737" y="730542"/>
                  </a:lnTo>
                  <a:close/>
                </a:path>
                <a:path w="1141730" h="1286510">
                  <a:moveTo>
                    <a:pt x="844207" y="735990"/>
                  </a:moveTo>
                  <a:lnTo>
                    <a:pt x="843813" y="734542"/>
                  </a:lnTo>
                  <a:lnTo>
                    <a:pt x="843191" y="731977"/>
                  </a:lnTo>
                  <a:lnTo>
                    <a:pt x="841565" y="736396"/>
                  </a:lnTo>
                  <a:lnTo>
                    <a:pt x="844207" y="735990"/>
                  </a:lnTo>
                  <a:close/>
                </a:path>
                <a:path w="1141730" h="1286510">
                  <a:moveTo>
                    <a:pt x="846061" y="808037"/>
                  </a:moveTo>
                  <a:lnTo>
                    <a:pt x="845400" y="808037"/>
                  </a:lnTo>
                  <a:lnTo>
                    <a:pt x="845896" y="809358"/>
                  </a:lnTo>
                  <a:lnTo>
                    <a:pt x="845997" y="808545"/>
                  </a:lnTo>
                  <a:lnTo>
                    <a:pt x="846061" y="808037"/>
                  </a:lnTo>
                  <a:close/>
                </a:path>
                <a:path w="1141730" h="1286510">
                  <a:moveTo>
                    <a:pt x="846353" y="810552"/>
                  </a:moveTo>
                  <a:lnTo>
                    <a:pt x="845896" y="809358"/>
                  </a:lnTo>
                  <a:lnTo>
                    <a:pt x="845908" y="813816"/>
                  </a:lnTo>
                  <a:lnTo>
                    <a:pt x="846353" y="810552"/>
                  </a:lnTo>
                  <a:close/>
                </a:path>
                <a:path w="1141730" h="1286510">
                  <a:moveTo>
                    <a:pt x="846620" y="735622"/>
                  </a:moveTo>
                  <a:lnTo>
                    <a:pt x="844207" y="735990"/>
                  </a:lnTo>
                  <a:lnTo>
                    <a:pt x="844791" y="738162"/>
                  </a:lnTo>
                  <a:lnTo>
                    <a:pt x="845604" y="736981"/>
                  </a:lnTo>
                  <a:lnTo>
                    <a:pt x="846620" y="735622"/>
                  </a:lnTo>
                  <a:close/>
                </a:path>
                <a:path w="1141730" h="1286510">
                  <a:moveTo>
                    <a:pt x="847483" y="954316"/>
                  </a:moveTo>
                  <a:lnTo>
                    <a:pt x="847318" y="955332"/>
                  </a:lnTo>
                  <a:lnTo>
                    <a:pt x="847204" y="956068"/>
                  </a:lnTo>
                  <a:lnTo>
                    <a:pt x="847128" y="956602"/>
                  </a:lnTo>
                  <a:lnTo>
                    <a:pt x="847394" y="956919"/>
                  </a:lnTo>
                  <a:lnTo>
                    <a:pt x="847483" y="954316"/>
                  </a:lnTo>
                  <a:close/>
                </a:path>
                <a:path w="1141730" h="1286510">
                  <a:moveTo>
                    <a:pt x="847750" y="218440"/>
                  </a:moveTo>
                  <a:lnTo>
                    <a:pt x="846861" y="216585"/>
                  </a:lnTo>
                  <a:lnTo>
                    <a:pt x="846378" y="218440"/>
                  </a:lnTo>
                  <a:lnTo>
                    <a:pt x="846823" y="218998"/>
                  </a:lnTo>
                  <a:lnTo>
                    <a:pt x="847750" y="218440"/>
                  </a:lnTo>
                  <a:close/>
                </a:path>
                <a:path w="1141730" h="1286510">
                  <a:moveTo>
                    <a:pt x="849350" y="950252"/>
                  </a:moveTo>
                  <a:lnTo>
                    <a:pt x="847496" y="947712"/>
                  </a:lnTo>
                  <a:lnTo>
                    <a:pt x="847483" y="954062"/>
                  </a:lnTo>
                  <a:lnTo>
                    <a:pt x="847725" y="952792"/>
                  </a:lnTo>
                  <a:lnTo>
                    <a:pt x="849350" y="950252"/>
                  </a:lnTo>
                  <a:close/>
                </a:path>
                <a:path w="1141730" h="1286510">
                  <a:moveTo>
                    <a:pt x="861796" y="904557"/>
                  </a:moveTo>
                  <a:lnTo>
                    <a:pt x="861593" y="903262"/>
                  </a:lnTo>
                  <a:lnTo>
                    <a:pt x="861326" y="902081"/>
                  </a:lnTo>
                  <a:lnTo>
                    <a:pt x="861352" y="903262"/>
                  </a:lnTo>
                  <a:lnTo>
                    <a:pt x="861796" y="904557"/>
                  </a:lnTo>
                  <a:close/>
                </a:path>
                <a:path w="1141730" h="1286510">
                  <a:moveTo>
                    <a:pt x="862253" y="811822"/>
                  </a:moveTo>
                  <a:lnTo>
                    <a:pt x="861898" y="813092"/>
                  </a:lnTo>
                  <a:lnTo>
                    <a:pt x="861275" y="815632"/>
                  </a:lnTo>
                  <a:lnTo>
                    <a:pt x="862114" y="816432"/>
                  </a:lnTo>
                  <a:lnTo>
                    <a:pt x="862215" y="813092"/>
                  </a:lnTo>
                  <a:lnTo>
                    <a:pt x="862253" y="811822"/>
                  </a:lnTo>
                  <a:close/>
                </a:path>
                <a:path w="1141730" h="1286510">
                  <a:moveTo>
                    <a:pt x="864539" y="852462"/>
                  </a:moveTo>
                  <a:lnTo>
                    <a:pt x="858469" y="852462"/>
                  </a:lnTo>
                  <a:lnTo>
                    <a:pt x="862101" y="853732"/>
                  </a:lnTo>
                  <a:lnTo>
                    <a:pt x="864539" y="852462"/>
                  </a:lnTo>
                  <a:close/>
                </a:path>
                <a:path w="1141730" h="1286510">
                  <a:moveTo>
                    <a:pt x="868108" y="711492"/>
                  </a:moveTo>
                  <a:lnTo>
                    <a:pt x="864692" y="707682"/>
                  </a:lnTo>
                  <a:lnTo>
                    <a:pt x="857758" y="706412"/>
                  </a:lnTo>
                  <a:lnTo>
                    <a:pt x="854379" y="710222"/>
                  </a:lnTo>
                  <a:lnTo>
                    <a:pt x="858558" y="711492"/>
                  </a:lnTo>
                  <a:lnTo>
                    <a:pt x="859434" y="712762"/>
                  </a:lnTo>
                  <a:lnTo>
                    <a:pt x="860894" y="714032"/>
                  </a:lnTo>
                  <a:lnTo>
                    <a:pt x="862926" y="715302"/>
                  </a:lnTo>
                  <a:lnTo>
                    <a:pt x="861707" y="712762"/>
                  </a:lnTo>
                  <a:lnTo>
                    <a:pt x="861936" y="711492"/>
                  </a:lnTo>
                  <a:lnTo>
                    <a:pt x="868108" y="711492"/>
                  </a:lnTo>
                  <a:close/>
                </a:path>
                <a:path w="1141730" h="1286510">
                  <a:moveTo>
                    <a:pt x="869403" y="849922"/>
                  </a:moveTo>
                  <a:lnTo>
                    <a:pt x="864539" y="852462"/>
                  </a:lnTo>
                  <a:lnTo>
                    <a:pt x="868819" y="852462"/>
                  </a:lnTo>
                  <a:lnTo>
                    <a:pt x="869289" y="852690"/>
                  </a:lnTo>
                  <a:lnTo>
                    <a:pt x="869403" y="849922"/>
                  </a:lnTo>
                  <a:close/>
                </a:path>
                <a:path w="1141730" h="1286510">
                  <a:moveTo>
                    <a:pt x="870267" y="711492"/>
                  </a:moveTo>
                  <a:lnTo>
                    <a:pt x="868451" y="706412"/>
                  </a:lnTo>
                  <a:lnTo>
                    <a:pt x="868324" y="707517"/>
                  </a:lnTo>
                  <a:lnTo>
                    <a:pt x="868235" y="709307"/>
                  </a:lnTo>
                  <a:lnTo>
                    <a:pt x="868108" y="711492"/>
                  </a:lnTo>
                  <a:lnTo>
                    <a:pt x="870267" y="711492"/>
                  </a:lnTo>
                  <a:close/>
                </a:path>
                <a:path w="1141730" h="1286510">
                  <a:moveTo>
                    <a:pt x="870800" y="730542"/>
                  </a:moveTo>
                  <a:lnTo>
                    <a:pt x="870699" y="729272"/>
                  </a:lnTo>
                  <a:lnTo>
                    <a:pt x="870610" y="728179"/>
                  </a:lnTo>
                  <a:lnTo>
                    <a:pt x="869657" y="729272"/>
                  </a:lnTo>
                  <a:lnTo>
                    <a:pt x="868502" y="729272"/>
                  </a:lnTo>
                  <a:lnTo>
                    <a:pt x="867321" y="730542"/>
                  </a:lnTo>
                  <a:lnTo>
                    <a:pt x="870800" y="730542"/>
                  </a:lnTo>
                  <a:close/>
                </a:path>
                <a:path w="1141730" h="1286510">
                  <a:moveTo>
                    <a:pt x="871588" y="711492"/>
                  </a:moveTo>
                  <a:lnTo>
                    <a:pt x="870267" y="711492"/>
                  </a:lnTo>
                  <a:lnTo>
                    <a:pt x="871372" y="713511"/>
                  </a:lnTo>
                  <a:lnTo>
                    <a:pt x="871588" y="711492"/>
                  </a:lnTo>
                  <a:close/>
                </a:path>
                <a:path w="1141730" h="1286510">
                  <a:moveTo>
                    <a:pt x="872782" y="836726"/>
                  </a:moveTo>
                  <a:lnTo>
                    <a:pt x="870648" y="835672"/>
                  </a:lnTo>
                  <a:lnTo>
                    <a:pt x="868476" y="836968"/>
                  </a:lnTo>
                  <a:lnTo>
                    <a:pt x="868476" y="838174"/>
                  </a:lnTo>
                  <a:lnTo>
                    <a:pt x="870635" y="839304"/>
                  </a:lnTo>
                  <a:lnTo>
                    <a:pt x="872782" y="837920"/>
                  </a:lnTo>
                  <a:lnTo>
                    <a:pt x="872782" y="836726"/>
                  </a:lnTo>
                  <a:close/>
                </a:path>
                <a:path w="1141730" h="1286510">
                  <a:moveTo>
                    <a:pt x="873937" y="726732"/>
                  </a:moveTo>
                  <a:lnTo>
                    <a:pt x="873493" y="725487"/>
                  </a:lnTo>
                  <a:lnTo>
                    <a:pt x="872680" y="726732"/>
                  </a:lnTo>
                  <a:lnTo>
                    <a:pt x="873150" y="727036"/>
                  </a:lnTo>
                  <a:lnTo>
                    <a:pt x="873937" y="726732"/>
                  </a:lnTo>
                  <a:close/>
                </a:path>
                <a:path w="1141730" h="1286510">
                  <a:moveTo>
                    <a:pt x="874509" y="936332"/>
                  </a:moveTo>
                  <a:lnTo>
                    <a:pt x="870889" y="937552"/>
                  </a:lnTo>
                  <a:lnTo>
                    <a:pt x="870788" y="938822"/>
                  </a:lnTo>
                  <a:lnTo>
                    <a:pt x="870686" y="940092"/>
                  </a:lnTo>
                  <a:lnTo>
                    <a:pt x="870585" y="941362"/>
                  </a:lnTo>
                  <a:lnTo>
                    <a:pt x="870496" y="942632"/>
                  </a:lnTo>
                  <a:lnTo>
                    <a:pt x="868273" y="950252"/>
                  </a:lnTo>
                  <a:lnTo>
                    <a:pt x="866686" y="955332"/>
                  </a:lnTo>
                  <a:lnTo>
                    <a:pt x="865619" y="960412"/>
                  </a:lnTo>
                  <a:lnTo>
                    <a:pt x="866851" y="959142"/>
                  </a:lnTo>
                  <a:lnTo>
                    <a:pt x="869975" y="951522"/>
                  </a:lnTo>
                  <a:lnTo>
                    <a:pt x="872007" y="943914"/>
                  </a:lnTo>
                  <a:lnTo>
                    <a:pt x="874509" y="936332"/>
                  </a:lnTo>
                  <a:close/>
                </a:path>
                <a:path w="1141730" h="1286510">
                  <a:moveTo>
                    <a:pt x="874547" y="872782"/>
                  </a:moveTo>
                  <a:lnTo>
                    <a:pt x="860171" y="872782"/>
                  </a:lnTo>
                  <a:lnTo>
                    <a:pt x="867346" y="874052"/>
                  </a:lnTo>
                  <a:lnTo>
                    <a:pt x="874547" y="872782"/>
                  </a:lnTo>
                  <a:close/>
                </a:path>
                <a:path w="1141730" h="1286510">
                  <a:moveTo>
                    <a:pt x="874750" y="936332"/>
                  </a:moveTo>
                  <a:lnTo>
                    <a:pt x="874483" y="935774"/>
                  </a:lnTo>
                  <a:lnTo>
                    <a:pt x="874534" y="936332"/>
                  </a:lnTo>
                  <a:lnTo>
                    <a:pt x="874750" y="936332"/>
                  </a:lnTo>
                  <a:close/>
                </a:path>
                <a:path w="1141730" h="1286510">
                  <a:moveTo>
                    <a:pt x="875995" y="721652"/>
                  </a:moveTo>
                  <a:lnTo>
                    <a:pt x="874026" y="722922"/>
                  </a:lnTo>
                  <a:lnTo>
                    <a:pt x="873023" y="716572"/>
                  </a:lnTo>
                  <a:lnTo>
                    <a:pt x="871372" y="713511"/>
                  </a:lnTo>
                  <a:lnTo>
                    <a:pt x="870762" y="719112"/>
                  </a:lnTo>
                  <a:lnTo>
                    <a:pt x="873442" y="722922"/>
                  </a:lnTo>
                  <a:lnTo>
                    <a:pt x="872578" y="722922"/>
                  </a:lnTo>
                  <a:lnTo>
                    <a:pt x="873493" y="725487"/>
                  </a:lnTo>
                  <a:lnTo>
                    <a:pt x="875995" y="721652"/>
                  </a:lnTo>
                  <a:close/>
                </a:path>
                <a:path w="1141730" h="1286510">
                  <a:moveTo>
                    <a:pt x="884732" y="898182"/>
                  </a:moveTo>
                  <a:lnTo>
                    <a:pt x="883691" y="896912"/>
                  </a:lnTo>
                  <a:lnTo>
                    <a:pt x="882637" y="895642"/>
                  </a:lnTo>
                  <a:lnTo>
                    <a:pt x="878801" y="895642"/>
                  </a:lnTo>
                  <a:lnTo>
                    <a:pt x="874483" y="898182"/>
                  </a:lnTo>
                  <a:lnTo>
                    <a:pt x="877544" y="898182"/>
                  </a:lnTo>
                  <a:lnTo>
                    <a:pt x="880275" y="896912"/>
                  </a:lnTo>
                  <a:lnTo>
                    <a:pt x="880224" y="903262"/>
                  </a:lnTo>
                  <a:lnTo>
                    <a:pt x="879538" y="908354"/>
                  </a:lnTo>
                  <a:lnTo>
                    <a:pt x="879563" y="909612"/>
                  </a:lnTo>
                  <a:lnTo>
                    <a:pt x="879690" y="914692"/>
                  </a:lnTo>
                  <a:lnTo>
                    <a:pt x="882764" y="909612"/>
                  </a:lnTo>
                  <a:lnTo>
                    <a:pt x="881926" y="903262"/>
                  </a:lnTo>
                  <a:lnTo>
                    <a:pt x="881811" y="898182"/>
                  </a:lnTo>
                  <a:lnTo>
                    <a:pt x="881773" y="896912"/>
                  </a:lnTo>
                  <a:lnTo>
                    <a:pt x="884732" y="898182"/>
                  </a:lnTo>
                  <a:close/>
                </a:path>
                <a:path w="1141730" h="1286510">
                  <a:moveTo>
                    <a:pt x="885050" y="870242"/>
                  </a:moveTo>
                  <a:lnTo>
                    <a:pt x="884669" y="870242"/>
                  </a:lnTo>
                  <a:lnTo>
                    <a:pt x="884618" y="871512"/>
                  </a:lnTo>
                  <a:lnTo>
                    <a:pt x="884516" y="873658"/>
                  </a:lnTo>
                  <a:lnTo>
                    <a:pt x="884720" y="872782"/>
                  </a:lnTo>
                  <a:lnTo>
                    <a:pt x="885050" y="870242"/>
                  </a:lnTo>
                  <a:close/>
                </a:path>
                <a:path w="1141730" h="1286510">
                  <a:moveTo>
                    <a:pt x="885850" y="873658"/>
                  </a:moveTo>
                  <a:lnTo>
                    <a:pt x="884504" y="874052"/>
                  </a:lnTo>
                  <a:lnTo>
                    <a:pt x="885075" y="875322"/>
                  </a:lnTo>
                  <a:lnTo>
                    <a:pt x="885850" y="873658"/>
                  </a:lnTo>
                  <a:close/>
                </a:path>
                <a:path w="1141730" h="1286510">
                  <a:moveTo>
                    <a:pt x="888695" y="872782"/>
                  </a:moveTo>
                  <a:lnTo>
                    <a:pt x="886269" y="872782"/>
                  </a:lnTo>
                  <a:lnTo>
                    <a:pt x="885850" y="873658"/>
                  </a:lnTo>
                  <a:lnTo>
                    <a:pt x="888695" y="872782"/>
                  </a:lnTo>
                  <a:close/>
                </a:path>
                <a:path w="1141730" h="1286510">
                  <a:moveTo>
                    <a:pt x="889050" y="249758"/>
                  </a:moveTo>
                  <a:lnTo>
                    <a:pt x="888949" y="241300"/>
                  </a:lnTo>
                  <a:lnTo>
                    <a:pt x="888847" y="238760"/>
                  </a:lnTo>
                  <a:lnTo>
                    <a:pt x="886675" y="245110"/>
                  </a:lnTo>
                  <a:lnTo>
                    <a:pt x="889050" y="249758"/>
                  </a:lnTo>
                  <a:close/>
                </a:path>
                <a:path w="1141730" h="1286510">
                  <a:moveTo>
                    <a:pt x="889279" y="250190"/>
                  </a:moveTo>
                  <a:lnTo>
                    <a:pt x="889050" y="249758"/>
                  </a:lnTo>
                  <a:lnTo>
                    <a:pt x="889050" y="251079"/>
                  </a:lnTo>
                  <a:lnTo>
                    <a:pt x="889279" y="250190"/>
                  </a:lnTo>
                  <a:close/>
                </a:path>
                <a:path w="1141730" h="1286510">
                  <a:moveTo>
                    <a:pt x="891044" y="708952"/>
                  </a:moveTo>
                  <a:lnTo>
                    <a:pt x="889254" y="707517"/>
                  </a:lnTo>
                  <a:lnTo>
                    <a:pt x="890231" y="710222"/>
                  </a:lnTo>
                  <a:lnTo>
                    <a:pt x="890993" y="710971"/>
                  </a:lnTo>
                  <a:lnTo>
                    <a:pt x="891044" y="708952"/>
                  </a:lnTo>
                  <a:close/>
                </a:path>
                <a:path w="1141730" h="1286510">
                  <a:moveTo>
                    <a:pt x="895350" y="708952"/>
                  </a:moveTo>
                  <a:lnTo>
                    <a:pt x="894994" y="708533"/>
                  </a:lnTo>
                  <a:lnTo>
                    <a:pt x="895134" y="708952"/>
                  </a:lnTo>
                  <a:lnTo>
                    <a:pt x="895261" y="709307"/>
                  </a:lnTo>
                  <a:lnTo>
                    <a:pt x="895350" y="708952"/>
                  </a:lnTo>
                  <a:close/>
                </a:path>
                <a:path w="1141730" h="1286510">
                  <a:moveTo>
                    <a:pt x="895972" y="218440"/>
                  </a:moveTo>
                  <a:lnTo>
                    <a:pt x="882992" y="218440"/>
                  </a:lnTo>
                  <a:lnTo>
                    <a:pt x="889342" y="219710"/>
                  </a:lnTo>
                  <a:lnTo>
                    <a:pt x="895972" y="218440"/>
                  </a:lnTo>
                  <a:close/>
                </a:path>
                <a:path w="1141730" h="1286510">
                  <a:moveTo>
                    <a:pt x="921334" y="238760"/>
                  </a:moveTo>
                  <a:lnTo>
                    <a:pt x="919759" y="231140"/>
                  </a:lnTo>
                  <a:lnTo>
                    <a:pt x="918489" y="232410"/>
                  </a:lnTo>
                  <a:lnTo>
                    <a:pt x="916368" y="238760"/>
                  </a:lnTo>
                  <a:lnTo>
                    <a:pt x="918070" y="245884"/>
                  </a:lnTo>
                  <a:lnTo>
                    <a:pt x="918057" y="252730"/>
                  </a:lnTo>
                  <a:lnTo>
                    <a:pt x="910856" y="254000"/>
                  </a:lnTo>
                  <a:lnTo>
                    <a:pt x="896315" y="254000"/>
                  </a:lnTo>
                  <a:lnTo>
                    <a:pt x="889050" y="255270"/>
                  </a:lnTo>
                  <a:lnTo>
                    <a:pt x="889050" y="251460"/>
                  </a:lnTo>
                  <a:lnTo>
                    <a:pt x="888631" y="252730"/>
                  </a:lnTo>
                  <a:lnTo>
                    <a:pt x="887996" y="255270"/>
                  </a:lnTo>
                  <a:lnTo>
                    <a:pt x="885558" y="254000"/>
                  </a:lnTo>
                  <a:lnTo>
                    <a:pt x="885482" y="252730"/>
                  </a:lnTo>
                  <a:lnTo>
                    <a:pt x="885393" y="243840"/>
                  </a:lnTo>
                  <a:lnTo>
                    <a:pt x="886841" y="237490"/>
                  </a:lnTo>
                  <a:lnTo>
                    <a:pt x="891895" y="237490"/>
                  </a:lnTo>
                  <a:lnTo>
                    <a:pt x="894410" y="236220"/>
                  </a:lnTo>
                  <a:lnTo>
                    <a:pt x="915835" y="236220"/>
                  </a:lnTo>
                  <a:lnTo>
                    <a:pt x="916762" y="233680"/>
                  </a:lnTo>
                  <a:lnTo>
                    <a:pt x="913726" y="232410"/>
                  </a:lnTo>
                  <a:lnTo>
                    <a:pt x="906297" y="232410"/>
                  </a:lnTo>
                  <a:lnTo>
                    <a:pt x="898842" y="233680"/>
                  </a:lnTo>
                  <a:lnTo>
                    <a:pt x="883932" y="234950"/>
                  </a:lnTo>
                  <a:lnTo>
                    <a:pt x="882802" y="237490"/>
                  </a:lnTo>
                  <a:lnTo>
                    <a:pt x="885266" y="237490"/>
                  </a:lnTo>
                  <a:lnTo>
                    <a:pt x="884466" y="243840"/>
                  </a:lnTo>
                  <a:lnTo>
                    <a:pt x="884478" y="251460"/>
                  </a:lnTo>
                  <a:lnTo>
                    <a:pt x="884593" y="252730"/>
                  </a:lnTo>
                  <a:lnTo>
                    <a:pt x="884707" y="254000"/>
                  </a:lnTo>
                  <a:lnTo>
                    <a:pt x="884821" y="255270"/>
                  </a:lnTo>
                  <a:lnTo>
                    <a:pt x="884948" y="256540"/>
                  </a:lnTo>
                  <a:lnTo>
                    <a:pt x="893686" y="256540"/>
                  </a:lnTo>
                  <a:lnTo>
                    <a:pt x="902449" y="255270"/>
                  </a:lnTo>
                  <a:lnTo>
                    <a:pt x="920026" y="255270"/>
                  </a:lnTo>
                  <a:lnTo>
                    <a:pt x="919962" y="254000"/>
                  </a:lnTo>
                  <a:lnTo>
                    <a:pt x="919886" y="252730"/>
                  </a:lnTo>
                  <a:lnTo>
                    <a:pt x="919797" y="251079"/>
                  </a:lnTo>
                  <a:lnTo>
                    <a:pt x="919670" y="248920"/>
                  </a:lnTo>
                  <a:lnTo>
                    <a:pt x="919607" y="247650"/>
                  </a:lnTo>
                  <a:lnTo>
                    <a:pt x="921334" y="238760"/>
                  </a:lnTo>
                  <a:close/>
                </a:path>
                <a:path w="1141730" h="1286510">
                  <a:moveTo>
                    <a:pt x="925385" y="989622"/>
                  </a:moveTo>
                  <a:lnTo>
                    <a:pt x="924331" y="989622"/>
                  </a:lnTo>
                  <a:lnTo>
                    <a:pt x="924966" y="990892"/>
                  </a:lnTo>
                  <a:lnTo>
                    <a:pt x="925385" y="989622"/>
                  </a:lnTo>
                  <a:close/>
                </a:path>
                <a:path w="1141730" h="1286510">
                  <a:moveTo>
                    <a:pt x="931138" y="924852"/>
                  </a:moveTo>
                  <a:lnTo>
                    <a:pt x="930630" y="922756"/>
                  </a:lnTo>
                  <a:lnTo>
                    <a:pt x="929589" y="926122"/>
                  </a:lnTo>
                  <a:lnTo>
                    <a:pt x="929525" y="926338"/>
                  </a:lnTo>
                  <a:lnTo>
                    <a:pt x="931138" y="924852"/>
                  </a:lnTo>
                  <a:close/>
                </a:path>
                <a:path w="1141730" h="1286510">
                  <a:moveTo>
                    <a:pt x="933526" y="909612"/>
                  </a:moveTo>
                  <a:lnTo>
                    <a:pt x="928954" y="915962"/>
                  </a:lnTo>
                  <a:lnTo>
                    <a:pt x="930516" y="922312"/>
                  </a:lnTo>
                  <a:lnTo>
                    <a:pt x="930630" y="922756"/>
                  </a:lnTo>
                  <a:lnTo>
                    <a:pt x="930770" y="922312"/>
                  </a:lnTo>
                  <a:lnTo>
                    <a:pt x="932332" y="915962"/>
                  </a:lnTo>
                  <a:lnTo>
                    <a:pt x="933526" y="909612"/>
                  </a:lnTo>
                  <a:close/>
                </a:path>
                <a:path w="1141730" h="1286510">
                  <a:moveTo>
                    <a:pt x="946505" y="855002"/>
                  </a:moveTo>
                  <a:lnTo>
                    <a:pt x="941514" y="853732"/>
                  </a:lnTo>
                  <a:lnTo>
                    <a:pt x="911034" y="853732"/>
                  </a:lnTo>
                  <a:lnTo>
                    <a:pt x="915949" y="855002"/>
                  </a:lnTo>
                  <a:lnTo>
                    <a:pt x="946505" y="855002"/>
                  </a:lnTo>
                  <a:close/>
                </a:path>
                <a:path w="1141730" h="1286510">
                  <a:moveTo>
                    <a:pt x="956208" y="985812"/>
                  </a:moveTo>
                  <a:lnTo>
                    <a:pt x="953287" y="984542"/>
                  </a:lnTo>
                  <a:lnTo>
                    <a:pt x="955167" y="983272"/>
                  </a:lnTo>
                  <a:lnTo>
                    <a:pt x="955776" y="982002"/>
                  </a:lnTo>
                  <a:lnTo>
                    <a:pt x="955662" y="980732"/>
                  </a:lnTo>
                  <a:lnTo>
                    <a:pt x="955332" y="978636"/>
                  </a:lnTo>
                  <a:lnTo>
                    <a:pt x="955268" y="978192"/>
                  </a:lnTo>
                  <a:lnTo>
                    <a:pt x="953249" y="982002"/>
                  </a:lnTo>
                  <a:lnTo>
                    <a:pt x="951255" y="985812"/>
                  </a:lnTo>
                  <a:lnTo>
                    <a:pt x="951255" y="987120"/>
                  </a:lnTo>
                  <a:lnTo>
                    <a:pt x="956208" y="985812"/>
                  </a:lnTo>
                  <a:close/>
                </a:path>
                <a:path w="1141730" h="1286510">
                  <a:moveTo>
                    <a:pt x="960564" y="956602"/>
                  </a:moveTo>
                  <a:lnTo>
                    <a:pt x="960170" y="956068"/>
                  </a:lnTo>
                  <a:lnTo>
                    <a:pt x="960069" y="956602"/>
                  </a:lnTo>
                  <a:lnTo>
                    <a:pt x="959954" y="957199"/>
                  </a:lnTo>
                  <a:lnTo>
                    <a:pt x="960564" y="956602"/>
                  </a:lnTo>
                  <a:close/>
                </a:path>
                <a:path w="1141730" h="1286510">
                  <a:moveTo>
                    <a:pt x="962875" y="943406"/>
                  </a:moveTo>
                  <a:lnTo>
                    <a:pt x="959396" y="951522"/>
                  </a:lnTo>
                  <a:lnTo>
                    <a:pt x="956144" y="951522"/>
                  </a:lnTo>
                  <a:lnTo>
                    <a:pt x="955090" y="950252"/>
                  </a:lnTo>
                  <a:lnTo>
                    <a:pt x="954036" y="948982"/>
                  </a:lnTo>
                  <a:lnTo>
                    <a:pt x="947597" y="948982"/>
                  </a:lnTo>
                  <a:lnTo>
                    <a:pt x="941044" y="951522"/>
                  </a:lnTo>
                  <a:lnTo>
                    <a:pt x="942797" y="943914"/>
                  </a:lnTo>
                  <a:lnTo>
                    <a:pt x="944740" y="937552"/>
                  </a:lnTo>
                  <a:lnTo>
                    <a:pt x="946391" y="930084"/>
                  </a:lnTo>
                  <a:lnTo>
                    <a:pt x="947458" y="923582"/>
                  </a:lnTo>
                  <a:lnTo>
                    <a:pt x="943610" y="935012"/>
                  </a:lnTo>
                  <a:lnTo>
                    <a:pt x="940562" y="946442"/>
                  </a:lnTo>
                  <a:lnTo>
                    <a:pt x="937094" y="957872"/>
                  </a:lnTo>
                  <a:lnTo>
                    <a:pt x="932014" y="969302"/>
                  </a:lnTo>
                  <a:lnTo>
                    <a:pt x="932472" y="970572"/>
                  </a:lnTo>
                  <a:lnTo>
                    <a:pt x="933475" y="971842"/>
                  </a:lnTo>
                  <a:lnTo>
                    <a:pt x="935850" y="966762"/>
                  </a:lnTo>
                  <a:lnTo>
                    <a:pt x="937514" y="971842"/>
                  </a:lnTo>
                  <a:lnTo>
                    <a:pt x="937602" y="973112"/>
                  </a:lnTo>
                  <a:lnTo>
                    <a:pt x="937679" y="974382"/>
                  </a:lnTo>
                  <a:lnTo>
                    <a:pt x="933653" y="974382"/>
                  </a:lnTo>
                  <a:lnTo>
                    <a:pt x="934110" y="976922"/>
                  </a:lnTo>
                  <a:lnTo>
                    <a:pt x="935050" y="978636"/>
                  </a:lnTo>
                  <a:lnTo>
                    <a:pt x="934974" y="980249"/>
                  </a:lnTo>
                  <a:lnTo>
                    <a:pt x="934872" y="982002"/>
                  </a:lnTo>
                  <a:lnTo>
                    <a:pt x="934504" y="984542"/>
                  </a:lnTo>
                  <a:lnTo>
                    <a:pt x="934186" y="987120"/>
                  </a:lnTo>
                  <a:lnTo>
                    <a:pt x="934021" y="987120"/>
                  </a:lnTo>
                  <a:lnTo>
                    <a:pt x="929259" y="988352"/>
                  </a:lnTo>
                  <a:lnTo>
                    <a:pt x="926807" y="988352"/>
                  </a:lnTo>
                  <a:lnTo>
                    <a:pt x="928217" y="984542"/>
                  </a:lnTo>
                  <a:lnTo>
                    <a:pt x="928166" y="979462"/>
                  </a:lnTo>
                  <a:lnTo>
                    <a:pt x="932865" y="978192"/>
                  </a:lnTo>
                  <a:lnTo>
                    <a:pt x="932815" y="973112"/>
                  </a:lnTo>
                  <a:lnTo>
                    <a:pt x="930236" y="973112"/>
                  </a:lnTo>
                  <a:lnTo>
                    <a:pt x="929068" y="976922"/>
                  </a:lnTo>
                  <a:lnTo>
                    <a:pt x="927798" y="979462"/>
                  </a:lnTo>
                  <a:lnTo>
                    <a:pt x="926566" y="983272"/>
                  </a:lnTo>
                  <a:lnTo>
                    <a:pt x="925588" y="980732"/>
                  </a:lnTo>
                  <a:lnTo>
                    <a:pt x="924737" y="978192"/>
                  </a:lnTo>
                  <a:lnTo>
                    <a:pt x="924344" y="975652"/>
                  </a:lnTo>
                  <a:lnTo>
                    <a:pt x="924382" y="976922"/>
                  </a:lnTo>
                  <a:lnTo>
                    <a:pt x="924509" y="978636"/>
                  </a:lnTo>
                  <a:lnTo>
                    <a:pt x="924775" y="980249"/>
                  </a:lnTo>
                  <a:lnTo>
                    <a:pt x="924852" y="980732"/>
                  </a:lnTo>
                  <a:lnTo>
                    <a:pt x="925639" y="983272"/>
                  </a:lnTo>
                  <a:lnTo>
                    <a:pt x="923442" y="984542"/>
                  </a:lnTo>
                  <a:lnTo>
                    <a:pt x="921524" y="985812"/>
                  </a:lnTo>
                  <a:lnTo>
                    <a:pt x="919213" y="987082"/>
                  </a:lnTo>
                  <a:lnTo>
                    <a:pt x="920546" y="982002"/>
                  </a:lnTo>
                  <a:lnTo>
                    <a:pt x="922286" y="976922"/>
                  </a:lnTo>
                  <a:lnTo>
                    <a:pt x="924179" y="971842"/>
                  </a:lnTo>
                  <a:lnTo>
                    <a:pt x="924598" y="970572"/>
                  </a:lnTo>
                  <a:lnTo>
                    <a:pt x="926287" y="964222"/>
                  </a:lnTo>
                  <a:lnTo>
                    <a:pt x="926630" y="962952"/>
                  </a:lnTo>
                  <a:lnTo>
                    <a:pt x="928928" y="955332"/>
                  </a:lnTo>
                  <a:lnTo>
                    <a:pt x="930922" y="947712"/>
                  </a:lnTo>
                  <a:lnTo>
                    <a:pt x="932027" y="940092"/>
                  </a:lnTo>
                  <a:lnTo>
                    <a:pt x="930643" y="941362"/>
                  </a:lnTo>
                  <a:lnTo>
                    <a:pt x="928966" y="948982"/>
                  </a:lnTo>
                  <a:lnTo>
                    <a:pt x="926274" y="956602"/>
                  </a:lnTo>
                  <a:lnTo>
                    <a:pt x="924801" y="964222"/>
                  </a:lnTo>
                  <a:lnTo>
                    <a:pt x="923467" y="962952"/>
                  </a:lnTo>
                  <a:lnTo>
                    <a:pt x="920864" y="960577"/>
                  </a:lnTo>
                  <a:lnTo>
                    <a:pt x="924128" y="964222"/>
                  </a:lnTo>
                  <a:lnTo>
                    <a:pt x="922350" y="970572"/>
                  </a:lnTo>
                  <a:lnTo>
                    <a:pt x="918095" y="983272"/>
                  </a:lnTo>
                  <a:lnTo>
                    <a:pt x="916343" y="989622"/>
                  </a:lnTo>
                  <a:lnTo>
                    <a:pt x="915974" y="992162"/>
                  </a:lnTo>
                  <a:lnTo>
                    <a:pt x="913104" y="993432"/>
                  </a:lnTo>
                  <a:lnTo>
                    <a:pt x="911453" y="994702"/>
                  </a:lnTo>
                  <a:lnTo>
                    <a:pt x="916381" y="978192"/>
                  </a:lnTo>
                  <a:lnTo>
                    <a:pt x="918883" y="969302"/>
                  </a:lnTo>
                  <a:lnTo>
                    <a:pt x="920661" y="960577"/>
                  </a:lnTo>
                  <a:lnTo>
                    <a:pt x="921080" y="959142"/>
                  </a:lnTo>
                  <a:lnTo>
                    <a:pt x="922159" y="954316"/>
                  </a:lnTo>
                  <a:lnTo>
                    <a:pt x="925131" y="941362"/>
                  </a:lnTo>
                  <a:lnTo>
                    <a:pt x="926465" y="935012"/>
                  </a:lnTo>
                  <a:lnTo>
                    <a:pt x="928281" y="930084"/>
                  </a:lnTo>
                  <a:lnTo>
                    <a:pt x="928331" y="929932"/>
                  </a:lnTo>
                  <a:lnTo>
                    <a:pt x="928801" y="928662"/>
                  </a:lnTo>
                  <a:lnTo>
                    <a:pt x="929525" y="926338"/>
                  </a:lnTo>
                  <a:lnTo>
                    <a:pt x="925626" y="929932"/>
                  </a:lnTo>
                  <a:lnTo>
                    <a:pt x="926033" y="926338"/>
                  </a:lnTo>
                  <a:lnTo>
                    <a:pt x="926363" y="923582"/>
                  </a:lnTo>
                  <a:lnTo>
                    <a:pt x="926769" y="919772"/>
                  </a:lnTo>
                  <a:lnTo>
                    <a:pt x="924966" y="917232"/>
                  </a:lnTo>
                  <a:lnTo>
                    <a:pt x="924941" y="933742"/>
                  </a:lnTo>
                  <a:lnTo>
                    <a:pt x="923810" y="942632"/>
                  </a:lnTo>
                  <a:lnTo>
                    <a:pt x="921588" y="950252"/>
                  </a:lnTo>
                  <a:lnTo>
                    <a:pt x="920178" y="956068"/>
                  </a:lnTo>
                  <a:lnTo>
                    <a:pt x="918044" y="965492"/>
                  </a:lnTo>
                  <a:lnTo>
                    <a:pt x="916063" y="974382"/>
                  </a:lnTo>
                  <a:lnTo>
                    <a:pt x="911047" y="990892"/>
                  </a:lnTo>
                  <a:lnTo>
                    <a:pt x="910132" y="999782"/>
                  </a:lnTo>
                  <a:lnTo>
                    <a:pt x="917841" y="1001052"/>
                  </a:lnTo>
                  <a:lnTo>
                    <a:pt x="933259" y="1001052"/>
                  </a:lnTo>
                  <a:lnTo>
                    <a:pt x="940955" y="999782"/>
                  </a:lnTo>
                  <a:lnTo>
                    <a:pt x="945324" y="999782"/>
                  </a:lnTo>
                  <a:lnTo>
                    <a:pt x="946111" y="994702"/>
                  </a:lnTo>
                  <a:lnTo>
                    <a:pt x="946658" y="993432"/>
                  </a:lnTo>
                  <a:lnTo>
                    <a:pt x="947750" y="990892"/>
                  </a:lnTo>
                  <a:lnTo>
                    <a:pt x="948778" y="992162"/>
                  </a:lnTo>
                  <a:lnTo>
                    <a:pt x="950836" y="995972"/>
                  </a:lnTo>
                  <a:lnTo>
                    <a:pt x="951395" y="990892"/>
                  </a:lnTo>
                  <a:lnTo>
                    <a:pt x="951395" y="987120"/>
                  </a:lnTo>
                  <a:lnTo>
                    <a:pt x="951255" y="987120"/>
                  </a:lnTo>
                  <a:lnTo>
                    <a:pt x="951255" y="989622"/>
                  </a:lnTo>
                  <a:lnTo>
                    <a:pt x="949236" y="989622"/>
                  </a:lnTo>
                  <a:lnTo>
                    <a:pt x="948575" y="990892"/>
                  </a:lnTo>
                  <a:lnTo>
                    <a:pt x="950861" y="983272"/>
                  </a:lnTo>
                  <a:lnTo>
                    <a:pt x="953503" y="975652"/>
                  </a:lnTo>
                  <a:lnTo>
                    <a:pt x="956233" y="969302"/>
                  </a:lnTo>
                  <a:lnTo>
                    <a:pt x="958723" y="961682"/>
                  </a:lnTo>
                  <a:lnTo>
                    <a:pt x="960031" y="964222"/>
                  </a:lnTo>
                  <a:lnTo>
                    <a:pt x="959091" y="961682"/>
                  </a:lnTo>
                  <a:lnTo>
                    <a:pt x="959954" y="957199"/>
                  </a:lnTo>
                  <a:lnTo>
                    <a:pt x="956589" y="960577"/>
                  </a:lnTo>
                  <a:lnTo>
                    <a:pt x="956729" y="960577"/>
                  </a:lnTo>
                  <a:lnTo>
                    <a:pt x="956043" y="964222"/>
                  </a:lnTo>
                  <a:lnTo>
                    <a:pt x="953046" y="973112"/>
                  </a:lnTo>
                  <a:lnTo>
                    <a:pt x="950277" y="980732"/>
                  </a:lnTo>
                  <a:lnTo>
                    <a:pt x="945375" y="988352"/>
                  </a:lnTo>
                  <a:lnTo>
                    <a:pt x="943724" y="989622"/>
                  </a:lnTo>
                  <a:lnTo>
                    <a:pt x="942390" y="993432"/>
                  </a:lnTo>
                  <a:lnTo>
                    <a:pt x="931900" y="993432"/>
                  </a:lnTo>
                  <a:lnTo>
                    <a:pt x="924788" y="992162"/>
                  </a:lnTo>
                  <a:lnTo>
                    <a:pt x="917625" y="992162"/>
                  </a:lnTo>
                  <a:lnTo>
                    <a:pt x="917727" y="989622"/>
                  </a:lnTo>
                  <a:lnTo>
                    <a:pt x="917765" y="988352"/>
                  </a:lnTo>
                  <a:lnTo>
                    <a:pt x="923251" y="989622"/>
                  </a:lnTo>
                  <a:lnTo>
                    <a:pt x="924331" y="989622"/>
                  </a:lnTo>
                  <a:lnTo>
                    <a:pt x="923709" y="988352"/>
                  </a:lnTo>
                  <a:lnTo>
                    <a:pt x="923213" y="987361"/>
                  </a:lnTo>
                  <a:lnTo>
                    <a:pt x="923099" y="987120"/>
                  </a:lnTo>
                  <a:lnTo>
                    <a:pt x="923836" y="984542"/>
                  </a:lnTo>
                  <a:lnTo>
                    <a:pt x="927531" y="983272"/>
                  </a:lnTo>
                  <a:lnTo>
                    <a:pt x="925385" y="989622"/>
                  </a:lnTo>
                  <a:lnTo>
                    <a:pt x="934618" y="989622"/>
                  </a:lnTo>
                  <a:lnTo>
                    <a:pt x="935164" y="988352"/>
                  </a:lnTo>
                  <a:lnTo>
                    <a:pt x="935596" y="987361"/>
                  </a:lnTo>
                  <a:lnTo>
                    <a:pt x="936739" y="984542"/>
                  </a:lnTo>
                  <a:lnTo>
                    <a:pt x="937679" y="982002"/>
                  </a:lnTo>
                  <a:lnTo>
                    <a:pt x="939774" y="984542"/>
                  </a:lnTo>
                  <a:lnTo>
                    <a:pt x="940714" y="987120"/>
                  </a:lnTo>
                  <a:lnTo>
                    <a:pt x="941806" y="983272"/>
                  </a:lnTo>
                  <a:lnTo>
                    <a:pt x="940219" y="982002"/>
                  </a:lnTo>
                  <a:lnTo>
                    <a:pt x="938644" y="980732"/>
                  </a:lnTo>
                  <a:lnTo>
                    <a:pt x="937971" y="980249"/>
                  </a:lnTo>
                  <a:lnTo>
                    <a:pt x="938237" y="978636"/>
                  </a:lnTo>
                  <a:lnTo>
                    <a:pt x="938314" y="978192"/>
                  </a:lnTo>
                  <a:lnTo>
                    <a:pt x="938517" y="976922"/>
                  </a:lnTo>
                  <a:lnTo>
                    <a:pt x="938644" y="975652"/>
                  </a:lnTo>
                  <a:lnTo>
                    <a:pt x="938771" y="974382"/>
                  </a:lnTo>
                  <a:lnTo>
                    <a:pt x="938898" y="973112"/>
                  </a:lnTo>
                  <a:lnTo>
                    <a:pt x="938987" y="971842"/>
                  </a:lnTo>
                  <a:lnTo>
                    <a:pt x="939063" y="970572"/>
                  </a:lnTo>
                  <a:lnTo>
                    <a:pt x="939177" y="968032"/>
                  </a:lnTo>
                  <a:lnTo>
                    <a:pt x="939203" y="966762"/>
                  </a:lnTo>
                  <a:lnTo>
                    <a:pt x="939292" y="965492"/>
                  </a:lnTo>
                  <a:lnTo>
                    <a:pt x="939380" y="964222"/>
                  </a:lnTo>
                  <a:lnTo>
                    <a:pt x="939482" y="962952"/>
                  </a:lnTo>
                  <a:lnTo>
                    <a:pt x="939596" y="961682"/>
                  </a:lnTo>
                  <a:lnTo>
                    <a:pt x="939685" y="960577"/>
                  </a:lnTo>
                  <a:lnTo>
                    <a:pt x="939812" y="959142"/>
                  </a:lnTo>
                  <a:lnTo>
                    <a:pt x="939927" y="957872"/>
                  </a:lnTo>
                  <a:lnTo>
                    <a:pt x="945134" y="956602"/>
                  </a:lnTo>
                  <a:lnTo>
                    <a:pt x="952677" y="959142"/>
                  </a:lnTo>
                  <a:lnTo>
                    <a:pt x="955141" y="956602"/>
                  </a:lnTo>
                  <a:lnTo>
                    <a:pt x="956386" y="955332"/>
                  </a:lnTo>
                  <a:lnTo>
                    <a:pt x="940650" y="955332"/>
                  </a:lnTo>
                  <a:lnTo>
                    <a:pt x="941412" y="951522"/>
                  </a:lnTo>
                  <a:lnTo>
                    <a:pt x="946797" y="951522"/>
                  </a:lnTo>
                  <a:lnTo>
                    <a:pt x="952715" y="950252"/>
                  </a:lnTo>
                  <a:lnTo>
                    <a:pt x="957783" y="952792"/>
                  </a:lnTo>
                  <a:lnTo>
                    <a:pt x="960170" y="956068"/>
                  </a:lnTo>
                  <a:lnTo>
                    <a:pt x="960513" y="954316"/>
                  </a:lnTo>
                  <a:lnTo>
                    <a:pt x="961186" y="951522"/>
                  </a:lnTo>
                  <a:lnTo>
                    <a:pt x="962113" y="947712"/>
                  </a:lnTo>
                  <a:lnTo>
                    <a:pt x="962787" y="943914"/>
                  </a:lnTo>
                  <a:lnTo>
                    <a:pt x="962875" y="943406"/>
                  </a:lnTo>
                  <a:close/>
                </a:path>
                <a:path w="1141730" h="1286510">
                  <a:moveTo>
                    <a:pt x="963231" y="926122"/>
                  </a:moveTo>
                  <a:lnTo>
                    <a:pt x="950137" y="926122"/>
                  </a:lnTo>
                  <a:lnTo>
                    <a:pt x="953858" y="927392"/>
                  </a:lnTo>
                  <a:lnTo>
                    <a:pt x="961732" y="927392"/>
                  </a:lnTo>
                  <a:lnTo>
                    <a:pt x="963231" y="926122"/>
                  </a:lnTo>
                  <a:close/>
                </a:path>
                <a:path w="1141730" h="1286510">
                  <a:moveTo>
                    <a:pt x="963536" y="928662"/>
                  </a:moveTo>
                  <a:lnTo>
                    <a:pt x="961961" y="927392"/>
                  </a:lnTo>
                  <a:lnTo>
                    <a:pt x="961732" y="927392"/>
                  </a:lnTo>
                  <a:lnTo>
                    <a:pt x="960234" y="928662"/>
                  </a:lnTo>
                  <a:lnTo>
                    <a:pt x="963447" y="930084"/>
                  </a:lnTo>
                  <a:lnTo>
                    <a:pt x="963536" y="928662"/>
                  </a:lnTo>
                  <a:close/>
                </a:path>
                <a:path w="1141730" h="1286510">
                  <a:moveTo>
                    <a:pt x="967016" y="308838"/>
                  </a:moveTo>
                  <a:lnTo>
                    <a:pt x="966025" y="308610"/>
                  </a:lnTo>
                  <a:lnTo>
                    <a:pt x="965225" y="310616"/>
                  </a:lnTo>
                  <a:lnTo>
                    <a:pt x="965847" y="309880"/>
                  </a:lnTo>
                  <a:lnTo>
                    <a:pt x="967016" y="308838"/>
                  </a:lnTo>
                  <a:close/>
                </a:path>
                <a:path w="1141730" h="1286510">
                  <a:moveTo>
                    <a:pt x="967536" y="931202"/>
                  </a:moveTo>
                  <a:lnTo>
                    <a:pt x="965987" y="931202"/>
                  </a:lnTo>
                  <a:lnTo>
                    <a:pt x="963383" y="931202"/>
                  </a:lnTo>
                  <a:lnTo>
                    <a:pt x="963295" y="932472"/>
                  </a:lnTo>
                  <a:lnTo>
                    <a:pt x="963218" y="933742"/>
                  </a:lnTo>
                  <a:lnTo>
                    <a:pt x="963142" y="935012"/>
                  </a:lnTo>
                  <a:lnTo>
                    <a:pt x="963015" y="937552"/>
                  </a:lnTo>
                  <a:lnTo>
                    <a:pt x="962926" y="940092"/>
                  </a:lnTo>
                  <a:lnTo>
                    <a:pt x="962799" y="943406"/>
                  </a:lnTo>
                  <a:lnTo>
                    <a:pt x="963015" y="942632"/>
                  </a:lnTo>
                  <a:lnTo>
                    <a:pt x="963460" y="940092"/>
                  </a:lnTo>
                  <a:lnTo>
                    <a:pt x="964374" y="932472"/>
                  </a:lnTo>
                  <a:lnTo>
                    <a:pt x="967524" y="932472"/>
                  </a:lnTo>
                  <a:lnTo>
                    <a:pt x="967536" y="931202"/>
                  </a:lnTo>
                  <a:close/>
                </a:path>
                <a:path w="1141730" h="1286510">
                  <a:moveTo>
                    <a:pt x="978077" y="309880"/>
                  </a:moveTo>
                  <a:lnTo>
                    <a:pt x="976020" y="308610"/>
                  </a:lnTo>
                  <a:lnTo>
                    <a:pt x="970114" y="306070"/>
                  </a:lnTo>
                  <a:lnTo>
                    <a:pt x="967016" y="308838"/>
                  </a:lnTo>
                  <a:lnTo>
                    <a:pt x="971562" y="309880"/>
                  </a:lnTo>
                  <a:lnTo>
                    <a:pt x="978077" y="309880"/>
                  </a:lnTo>
                  <a:close/>
                </a:path>
                <a:path w="1141730" h="1286510">
                  <a:moveTo>
                    <a:pt x="979271" y="310616"/>
                  </a:moveTo>
                  <a:lnTo>
                    <a:pt x="978293" y="309880"/>
                  </a:lnTo>
                  <a:lnTo>
                    <a:pt x="978077" y="309880"/>
                  </a:lnTo>
                  <a:lnTo>
                    <a:pt x="979271" y="310616"/>
                  </a:lnTo>
                  <a:close/>
                </a:path>
                <a:path w="1141730" h="1286510">
                  <a:moveTo>
                    <a:pt x="981405" y="311937"/>
                  </a:moveTo>
                  <a:lnTo>
                    <a:pt x="979627" y="310845"/>
                  </a:lnTo>
                  <a:lnTo>
                    <a:pt x="980084" y="311238"/>
                  </a:lnTo>
                  <a:lnTo>
                    <a:pt x="981405" y="311937"/>
                  </a:lnTo>
                  <a:close/>
                </a:path>
                <a:path w="1141730" h="1286510">
                  <a:moveTo>
                    <a:pt x="992225" y="34620"/>
                  </a:moveTo>
                  <a:lnTo>
                    <a:pt x="991984" y="33375"/>
                  </a:lnTo>
                  <a:lnTo>
                    <a:pt x="991743" y="34290"/>
                  </a:lnTo>
                  <a:lnTo>
                    <a:pt x="992225" y="34620"/>
                  </a:lnTo>
                  <a:close/>
                </a:path>
                <a:path w="1141730" h="1286510">
                  <a:moveTo>
                    <a:pt x="995870" y="3822"/>
                  </a:moveTo>
                  <a:lnTo>
                    <a:pt x="994511" y="5080"/>
                  </a:lnTo>
                  <a:lnTo>
                    <a:pt x="992822" y="11430"/>
                  </a:lnTo>
                  <a:lnTo>
                    <a:pt x="990828" y="17780"/>
                  </a:lnTo>
                  <a:lnTo>
                    <a:pt x="990511" y="25400"/>
                  </a:lnTo>
                  <a:lnTo>
                    <a:pt x="991666" y="31750"/>
                  </a:lnTo>
                  <a:lnTo>
                    <a:pt x="991984" y="33375"/>
                  </a:lnTo>
                  <a:lnTo>
                    <a:pt x="993775" y="26670"/>
                  </a:lnTo>
                  <a:lnTo>
                    <a:pt x="993521" y="21590"/>
                  </a:lnTo>
                  <a:lnTo>
                    <a:pt x="993444" y="17780"/>
                  </a:lnTo>
                  <a:lnTo>
                    <a:pt x="993368" y="13970"/>
                  </a:lnTo>
                  <a:lnTo>
                    <a:pt x="995870" y="3822"/>
                  </a:lnTo>
                  <a:close/>
                </a:path>
                <a:path w="1141730" h="1286510">
                  <a:moveTo>
                    <a:pt x="1002677" y="346710"/>
                  </a:moveTo>
                  <a:lnTo>
                    <a:pt x="1002601" y="346303"/>
                  </a:lnTo>
                  <a:lnTo>
                    <a:pt x="1002157" y="347662"/>
                  </a:lnTo>
                  <a:lnTo>
                    <a:pt x="1002677" y="346710"/>
                  </a:lnTo>
                  <a:close/>
                </a:path>
                <a:path w="1141730" h="1286510">
                  <a:moveTo>
                    <a:pt x="1006297" y="339090"/>
                  </a:moveTo>
                  <a:lnTo>
                    <a:pt x="1004519" y="337820"/>
                  </a:lnTo>
                  <a:lnTo>
                    <a:pt x="1003719" y="336550"/>
                  </a:lnTo>
                  <a:lnTo>
                    <a:pt x="1002919" y="335280"/>
                  </a:lnTo>
                  <a:lnTo>
                    <a:pt x="1000379" y="336550"/>
                  </a:lnTo>
                  <a:lnTo>
                    <a:pt x="998347" y="335280"/>
                  </a:lnTo>
                  <a:lnTo>
                    <a:pt x="996734" y="339090"/>
                  </a:lnTo>
                  <a:lnTo>
                    <a:pt x="995438" y="341630"/>
                  </a:lnTo>
                  <a:lnTo>
                    <a:pt x="1001382" y="340360"/>
                  </a:lnTo>
                  <a:lnTo>
                    <a:pt x="1002601" y="346303"/>
                  </a:lnTo>
                  <a:lnTo>
                    <a:pt x="1003706" y="342900"/>
                  </a:lnTo>
                  <a:lnTo>
                    <a:pt x="1006157" y="342900"/>
                  </a:lnTo>
                  <a:lnTo>
                    <a:pt x="1006246" y="340360"/>
                  </a:lnTo>
                  <a:lnTo>
                    <a:pt x="1006297" y="339090"/>
                  </a:lnTo>
                  <a:close/>
                </a:path>
                <a:path w="1141730" h="1286510">
                  <a:moveTo>
                    <a:pt x="1012698" y="713168"/>
                  </a:moveTo>
                  <a:lnTo>
                    <a:pt x="1012367" y="712762"/>
                  </a:lnTo>
                  <a:lnTo>
                    <a:pt x="1012469" y="713168"/>
                  </a:lnTo>
                  <a:lnTo>
                    <a:pt x="1012545" y="713511"/>
                  </a:lnTo>
                  <a:lnTo>
                    <a:pt x="1012698" y="713168"/>
                  </a:lnTo>
                  <a:close/>
                </a:path>
                <a:path w="1141730" h="1286510">
                  <a:moveTo>
                    <a:pt x="1013472" y="307340"/>
                  </a:moveTo>
                  <a:lnTo>
                    <a:pt x="1011224" y="305625"/>
                  </a:lnTo>
                  <a:lnTo>
                    <a:pt x="1012710" y="307340"/>
                  </a:lnTo>
                  <a:lnTo>
                    <a:pt x="1013472" y="307340"/>
                  </a:lnTo>
                  <a:close/>
                </a:path>
                <a:path w="1141730" h="1286510">
                  <a:moveTo>
                    <a:pt x="1015466" y="716572"/>
                  </a:moveTo>
                  <a:lnTo>
                    <a:pt x="1015034" y="714032"/>
                  </a:lnTo>
                  <a:lnTo>
                    <a:pt x="1014945" y="713511"/>
                  </a:lnTo>
                  <a:lnTo>
                    <a:pt x="1014895" y="713168"/>
                  </a:lnTo>
                  <a:lnTo>
                    <a:pt x="1014818" y="712762"/>
                  </a:lnTo>
                  <a:lnTo>
                    <a:pt x="1014679" y="711492"/>
                  </a:lnTo>
                  <a:lnTo>
                    <a:pt x="1014615" y="710971"/>
                  </a:lnTo>
                  <a:lnTo>
                    <a:pt x="1014526" y="710222"/>
                  </a:lnTo>
                  <a:lnTo>
                    <a:pt x="1012698" y="713168"/>
                  </a:lnTo>
                  <a:lnTo>
                    <a:pt x="1015466" y="716572"/>
                  </a:lnTo>
                  <a:close/>
                </a:path>
                <a:path w="1141730" h="1286510">
                  <a:moveTo>
                    <a:pt x="1015682" y="904557"/>
                  </a:moveTo>
                  <a:lnTo>
                    <a:pt x="1015034" y="904557"/>
                  </a:lnTo>
                  <a:lnTo>
                    <a:pt x="1014107" y="908354"/>
                  </a:lnTo>
                  <a:lnTo>
                    <a:pt x="1013790" y="908354"/>
                  </a:lnTo>
                  <a:lnTo>
                    <a:pt x="1013726" y="909612"/>
                  </a:lnTo>
                  <a:lnTo>
                    <a:pt x="1013231" y="913422"/>
                  </a:lnTo>
                  <a:lnTo>
                    <a:pt x="1012761" y="915962"/>
                  </a:lnTo>
                  <a:lnTo>
                    <a:pt x="1012101" y="918502"/>
                  </a:lnTo>
                  <a:lnTo>
                    <a:pt x="1010348" y="917232"/>
                  </a:lnTo>
                  <a:lnTo>
                    <a:pt x="1001141" y="917232"/>
                  </a:lnTo>
                  <a:lnTo>
                    <a:pt x="991895" y="915962"/>
                  </a:lnTo>
                  <a:lnTo>
                    <a:pt x="986790" y="915962"/>
                  </a:lnTo>
                  <a:lnTo>
                    <a:pt x="992352" y="917232"/>
                  </a:lnTo>
                  <a:lnTo>
                    <a:pt x="998893" y="918502"/>
                  </a:lnTo>
                  <a:lnTo>
                    <a:pt x="1005471" y="918502"/>
                  </a:lnTo>
                  <a:lnTo>
                    <a:pt x="1011999" y="919772"/>
                  </a:lnTo>
                  <a:lnTo>
                    <a:pt x="1010323" y="926122"/>
                  </a:lnTo>
                  <a:lnTo>
                    <a:pt x="1006741" y="938822"/>
                  </a:lnTo>
                  <a:lnTo>
                    <a:pt x="1004989" y="945172"/>
                  </a:lnTo>
                  <a:lnTo>
                    <a:pt x="1001268" y="954062"/>
                  </a:lnTo>
                  <a:lnTo>
                    <a:pt x="993063" y="973112"/>
                  </a:lnTo>
                  <a:lnTo>
                    <a:pt x="989406" y="983272"/>
                  </a:lnTo>
                  <a:lnTo>
                    <a:pt x="988631" y="987120"/>
                  </a:lnTo>
                  <a:lnTo>
                    <a:pt x="987958" y="990892"/>
                  </a:lnTo>
                  <a:lnTo>
                    <a:pt x="987323" y="994702"/>
                  </a:lnTo>
                  <a:lnTo>
                    <a:pt x="989050" y="990892"/>
                  </a:lnTo>
                  <a:lnTo>
                    <a:pt x="990384" y="987361"/>
                  </a:lnTo>
                  <a:lnTo>
                    <a:pt x="990473" y="987120"/>
                  </a:lnTo>
                  <a:lnTo>
                    <a:pt x="992441" y="983272"/>
                  </a:lnTo>
                  <a:lnTo>
                    <a:pt x="992949" y="980732"/>
                  </a:lnTo>
                  <a:lnTo>
                    <a:pt x="993902" y="975652"/>
                  </a:lnTo>
                  <a:lnTo>
                    <a:pt x="996480" y="976922"/>
                  </a:lnTo>
                  <a:lnTo>
                    <a:pt x="996543" y="975652"/>
                  </a:lnTo>
                  <a:lnTo>
                    <a:pt x="996619" y="974382"/>
                  </a:lnTo>
                  <a:lnTo>
                    <a:pt x="996683" y="973112"/>
                  </a:lnTo>
                  <a:lnTo>
                    <a:pt x="996746" y="971842"/>
                  </a:lnTo>
                  <a:lnTo>
                    <a:pt x="996823" y="970572"/>
                  </a:lnTo>
                  <a:lnTo>
                    <a:pt x="999020" y="964222"/>
                  </a:lnTo>
                  <a:lnTo>
                    <a:pt x="1001966" y="959142"/>
                  </a:lnTo>
                  <a:lnTo>
                    <a:pt x="1006538" y="947712"/>
                  </a:lnTo>
                  <a:lnTo>
                    <a:pt x="1009789" y="941362"/>
                  </a:lnTo>
                  <a:lnTo>
                    <a:pt x="1009878" y="940092"/>
                  </a:lnTo>
                  <a:lnTo>
                    <a:pt x="1009967" y="938822"/>
                  </a:lnTo>
                  <a:lnTo>
                    <a:pt x="1010056" y="937552"/>
                  </a:lnTo>
                  <a:lnTo>
                    <a:pt x="1010145" y="936332"/>
                  </a:lnTo>
                  <a:lnTo>
                    <a:pt x="1012075" y="928662"/>
                  </a:lnTo>
                  <a:lnTo>
                    <a:pt x="1014183" y="919772"/>
                  </a:lnTo>
                  <a:lnTo>
                    <a:pt x="1015657" y="912152"/>
                  </a:lnTo>
                  <a:lnTo>
                    <a:pt x="1015682" y="904557"/>
                  </a:lnTo>
                  <a:close/>
                </a:path>
                <a:path w="1141730" h="1286510">
                  <a:moveTo>
                    <a:pt x="1020343" y="723239"/>
                  </a:moveTo>
                  <a:lnTo>
                    <a:pt x="1020241" y="722922"/>
                  </a:lnTo>
                  <a:lnTo>
                    <a:pt x="1020140" y="722579"/>
                  </a:lnTo>
                  <a:lnTo>
                    <a:pt x="1020114" y="722922"/>
                  </a:lnTo>
                  <a:lnTo>
                    <a:pt x="1020343" y="723239"/>
                  </a:lnTo>
                  <a:close/>
                </a:path>
                <a:path w="1141730" h="1286510">
                  <a:moveTo>
                    <a:pt x="1020711" y="716572"/>
                  </a:moveTo>
                  <a:lnTo>
                    <a:pt x="1019327" y="711492"/>
                  </a:lnTo>
                  <a:lnTo>
                    <a:pt x="1018654" y="712762"/>
                  </a:lnTo>
                  <a:lnTo>
                    <a:pt x="1017409" y="715302"/>
                  </a:lnTo>
                  <a:lnTo>
                    <a:pt x="1019060" y="719112"/>
                  </a:lnTo>
                  <a:lnTo>
                    <a:pt x="1020140" y="722579"/>
                  </a:lnTo>
                  <a:lnTo>
                    <a:pt x="1020229" y="721652"/>
                  </a:lnTo>
                  <a:lnTo>
                    <a:pt x="1020356" y="720382"/>
                  </a:lnTo>
                  <a:lnTo>
                    <a:pt x="1020470" y="719112"/>
                  </a:lnTo>
                  <a:lnTo>
                    <a:pt x="1020584" y="717842"/>
                  </a:lnTo>
                  <a:lnTo>
                    <a:pt x="1020711" y="716572"/>
                  </a:lnTo>
                  <a:close/>
                </a:path>
                <a:path w="1141730" h="1286510">
                  <a:moveTo>
                    <a:pt x="1020724" y="30480"/>
                  </a:moveTo>
                  <a:lnTo>
                    <a:pt x="1020254" y="21590"/>
                  </a:lnTo>
                  <a:lnTo>
                    <a:pt x="1018959" y="13970"/>
                  </a:lnTo>
                  <a:lnTo>
                    <a:pt x="1017651" y="7620"/>
                  </a:lnTo>
                  <a:lnTo>
                    <a:pt x="1014730" y="2540"/>
                  </a:lnTo>
                  <a:lnTo>
                    <a:pt x="1013282" y="0"/>
                  </a:lnTo>
                  <a:lnTo>
                    <a:pt x="999617" y="0"/>
                  </a:lnTo>
                  <a:lnTo>
                    <a:pt x="995768" y="3822"/>
                  </a:lnTo>
                  <a:lnTo>
                    <a:pt x="1004341" y="2540"/>
                  </a:lnTo>
                  <a:lnTo>
                    <a:pt x="1010285" y="2540"/>
                  </a:lnTo>
                  <a:lnTo>
                    <a:pt x="1014907" y="7620"/>
                  </a:lnTo>
                  <a:lnTo>
                    <a:pt x="1015936" y="12700"/>
                  </a:lnTo>
                  <a:lnTo>
                    <a:pt x="1016914" y="19050"/>
                  </a:lnTo>
                  <a:lnTo>
                    <a:pt x="1017181" y="25400"/>
                  </a:lnTo>
                  <a:lnTo>
                    <a:pt x="1016469" y="31750"/>
                  </a:lnTo>
                  <a:lnTo>
                    <a:pt x="1015568" y="34620"/>
                  </a:lnTo>
                  <a:lnTo>
                    <a:pt x="1018413" y="34620"/>
                  </a:lnTo>
                  <a:lnTo>
                    <a:pt x="1020724" y="30480"/>
                  </a:lnTo>
                  <a:close/>
                </a:path>
                <a:path w="1141730" h="1286510">
                  <a:moveTo>
                    <a:pt x="1026033" y="308610"/>
                  </a:moveTo>
                  <a:lnTo>
                    <a:pt x="1020013" y="307340"/>
                  </a:lnTo>
                  <a:lnTo>
                    <a:pt x="1025740" y="309880"/>
                  </a:lnTo>
                  <a:lnTo>
                    <a:pt x="1025982" y="308838"/>
                  </a:lnTo>
                  <a:lnTo>
                    <a:pt x="1026033" y="308610"/>
                  </a:lnTo>
                  <a:close/>
                </a:path>
                <a:path w="1141730" h="1286510">
                  <a:moveTo>
                    <a:pt x="1028192" y="1278877"/>
                  </a:moveTo>
                  <a:lnTo>
                    <a:pt x="1009548" y="1276794"/>
                  </a:lnTo>
                  <a:lnTo>
                    <a:pt x="1000201" y="1276070"/>
                  </a:lnTo>
                  <a:lnTo>
                    <a:pt x="990854" y="1275892"/>
                  </a:lnTo>
                  <a:lnTo>
                    <a:pt x="989850" y="1281366"/>
                  </a:lnTo>
                  <a:lnTo>
                    <a:pt x="989799" y="1284173"/>
                  </a:lnTo>
                  <a:lnTo>
                    <a:pt x="997153" y="1284490"/>
                  </a:lnTo>
                  <a:lnTo>
                    <a:pt x="1011809" y="1285646"/>
                  </a:lnTo>
                  <a:lnTo>
                    <a:pt x="1019149" y="1286129"/>
                  </a:lnTo>
                  <a:lnTo>
                    <a:pt x="1026617" y="1286103"/>
                  </a:lnTo>
                  <a:lnTo>
                    <a:pt x="1028192" y="1278877"/>
                  </a:lnTo>
                  <a:close/>
                </a:path>
                <a:path w="1141730" h="1286510">
                  <a:moveTo>
                    <a:pt x="1030058" y="721652"/>
                  </a:moveTo>
                  <a:lnTo>
                    <a:pt x="1028331" y="717842"/>
                  </a:lnTo>
                  <a:lnTo>
                    <a:pt x="1026604" y="720382"/>
                  </a:lnTo>
                  <a:lnTo>
                    <a:pt x="1025245" y="724192"/>
                  </a:lnTo>
                  <a:lnTo>
                    <a:pt x="1023823" y="728014"/>
                  </a:lnTo>
                  <a:lnTo>
                    <a:pt x="1020343" y="723239"/>
                  </a:lnTo>
                  <a:lnTo>
                    <a:pt x="1020648" y="724192"/>
                  </a:lnTo>
                  <a:lnTo>
                    <a:pt x="1021219" y="726732"/>
                  </a:lnTo>
                  <a:lnTo>
                    <a:pt x="1021143" y="731977"/>
                  </a:lnTo>
                  <a:lnTo>
                    <a:pt x="1020216" y="735622"/>
                  </a:lnTo>
                  <a:lnTo>
                    <a:pt x="1019479" y="740702"/>
                  </a:lnTo>
                  <a:lnTo>
                    <a:pt x="1015606" y="727036"/>
                  </a:lnTo>
                  <a:lnTo>
                    <a:pt x="1015517" y="726732"/>
                  </a:lnTo>
                  <a:lnTo>
                    <a:pt x="1012659" y="714032"/>
                  </a:lnTo>
                  <a:lnTo>
                    <a:pt x="1012545" y="713511"/>
                  </a:lnTo>
                  <a:lnTo>
                    <a:pt x="1012164" y="714032"/>
                  </a:lnTo>
                  <a:lnTo>
                    <a:pt x="1006119" y="693712"/>
                  </a:lnTo>
                  <a:lnTo>
                    <a:pt x="998296" y="675932"/>
                  </a:lnTo>
                  <a:lnTo>
                    <a:pt x="988631" y="658152"/>
                  </a:lnTo>
                  <a:lnTo>
                    <a:pt x="977087" y="641642"/>
                  </a:lnTo>
                  <a:lnTo>
                    <a:pt x="978039" y="647992"/>
                  </a:lnTo>
                  <a:lnTo>
                    <a:pt x="983246" y="653072"/>
                  </a:lnTo>
                  <a:lnTo>
                    <a:pt x="992124" y="667042"/>
                  </a:lnTo>
                  <a:lnTo>
                    <a:pt x="1011364" y="717842"/>
                  </a:lnTo>
                  <a:lnTo>
                    <a:pt x="1015847" y="743242"/>
                  </a:lnTo>
                  <a:lnTo>
                    <a:pt x="1015593" y="745782"/>
                  </a:lnTo>
                  <a:lnTo>
                    <a:pt x="1014768" y="748322"/>
                  </a:lnTo>
                  <a:lnTo>
                    <a:pt x="1011364" y="730796"/>
                  </a:lnTo>
                  <a:lnTo>
                    <a:pt x="1011313" y="730542"/>
                  </a:lnTo>
                  <a:lnTo>
                    <a:pt x="1007059" y="713511"/>
                  </a:lnTo>
                  <a:lnTo>
                    <a:pt x="1006970" y="713168"/>
                  </a:lnTo>
                  <a:lnTo>
                    <a:pt x="1006868" y="712762"/>
                  </a:lnTo>
                  <a:lnTo>
                    <a:pt x="1001306" y="694982"/>
                  </a:lnTo>
                  <a:lnTo>
                    <a:pt x="1001014" y="694283"/>
                  </a:lnTo>
                  <a:lnTo>
                    <a:pt x="1001014" y="700062"/>
                  </a:lnTo>
                  <a:lnTo>
                    <a:pt x="985126" y="700062"/>
                  </a:lnTo>
                  <a:lnTo>
                    <a:pt x="983437" y="692442"/>
                  </a:lnTo>
                  <a:lnTo>
                    <a:pt x="977785" y="687362"/>
                  </a:lnTo>
                  <a:lnTo>
                    <a:pt x="974318" y="681012"/>
                  </a:lnTo>
                  <a:lnTo>
                    <a:pt x="980744" y="681012"/>
                  </a:lnTo>
                  <a:lnTo>
                    <a:pt x="987120" y="682282"/>
                  </a:lnTo>
                  <a:lnTo>
                    <a:pt x="993559" y="681012"/>
                  </a:lnTo>
                  <a:lnTo>
                    <a:pt x="995502" y="688632"/>
                  </a:lnTo>
                  <a:lnTo>
                    <a:pt x="1000010" y="693712"/>
                  </a:lnTo>
                  <a:lnTo>
                    <a:pt x="1001014" y="700062"/>
                  </a:lnTo>
                  <a:lnTo>
                    <a:pt x="1001014" y="694283"/>
                  </a:lnTo>
                  <a:lnTo>
                    <a:pt x="995527" y="681012"/>
                  </a:lnTo>
                  <a:lnTo>
                    <a:pt x="994473" y="678472"/>
                  </a:lnTo>
                  <a:lnTo>
                    <a:pt x="993089" y="679742"/>
                  </a:lnTo>
                  <a:lnTo>
                    <a:pt x="986739" y="679742"/>
                  </a:lnTo>
                  <a:lnTo>
                    <a:pt x="980389" y="678472"/>
                  </a:lnTo>
                  <a:lnTo>
                    <a:pt x="974039" y="679742"/>
                  </a:lnTo>
                  <a:lnTo>
                    <a:pt x="964463" y="667042"/>
                  </a:lnTo>
                  <a:lnTo>
                    <a:pt x="955001" y="655612"/>
                  </a:lnTo>
                  <a:lnTo>
                    <a:pt x="945146" y="644182"/>
                  </a:lnTo>
                  <a:lnTo>
                    <a:pt x="934364" y="632752"/>
                  </a:lnTo>
                  <a:lnTo>
                    <a:pt x="934288" y="636562"/>
                  </a:lnTo>
                  <a:lnTo>
                    <a:pt x="938060" y="639102"/>
                  </a:lnTo>
                  <a:lnTo>
                    <a:pt x="940269" y="641642"/>
                  </a:lnTo>
                  <a:lnTo>
                    <a:pt x="948321" y="650532"/>
                  </a:lnTo>
                  <a:lnTo>
                    <a:pt x="955992" y="659422"/>
                  </a:lnTo>
                  <a:lnTo>
                    <a:pt x="963358" y="669582"/>
                  </a:lnTo>
                  <a:lnTo>
                    <a:pt x="970495" y="678472"/>
                  </a:lnTo>
                  <a:lnTo>
                    <a:pt x="950404" y="678472"/>
                  </a:lnTo>
                  <a:lnTo>
                    <a:pt x="949820" y="679742"/>
                  </a:lnTo>
                  <a:lnTo>
                    <a:pt x="957122" y="679742"/>
                  </a:lnTo>
                  <a:lnTo>
                    <a:pt x="964425" y="681012"/>
                  </a:lnTo>
                  <a:lnTo>
                    <a:pt x="971740" y="679742"/>
                  </a:lnTo>
                  <a:lnTo>
                    <a:pt x="976452" y="686092"/>
                  </a:lnTo>
                  <a:lnTo>
                    <a:pt x="980008" y="693712"/>
                  </a:lnTo>
                  <a:lnTo>
                    <a:pt x="984084" y="700062"/>
                  </a:lnTo>
                  <a:lnTo>
                    <a:pt x="978471" y="700062"/>
                  </a:lnTo>
                  <a:lnTo>
                    <a:pt x="978484" y="702602"/>
                  </a:lnTo>
                  <a:lnTo>
                    <a:pt x="986155" y="702602"/>
                  </a:lnTo>
                  <a:lnTo>
                    <a:pt x="993813" y="703872"/>
                  </a:lnTo>
                  <a:lnTo>
                    <a:pt x="1001496" y="703872"/>
                  </a:lnTo>
                  <a:lnTo>
                    <a:pt x="1003325" y="710222"/>
                  </a:lnTo>
                  <a:lnTo>
                    <a:pt x="1005852" y="716572"/>
                  </a:lnTo>
                  <a:lnTo>
                    <a:pt x="1007579" y="724192"/>
                  </a:lnTo>
                  <a:lnTo>
                    <a:pt x="1007745" y="724192"/>
                  </a:lnTo>
                  <a:lnTo>
                    <a:pt x="1010577" y="730542"/>
                  </a:lnTo>
                  <a:lnTo>
                    <a:pt x="1010589" y="730796"/>
                  </a:lnTo>
                  <a:lnTo>
                    <a:pt x="1010704" y="733082"/>
                  </a:lnTo>
                  <a:lnTo>
                    <a:pt x="1010780" y="734352"/>
                  </a:lnTo>
                  <a:lnTo>
                    <a:pt x="1010869" y="735990"/>
                  </a:lnTo>
                  <a:lnTo>
                    <a:pt x="1010983" y="738162"/>
                  </a:lnTo>
                  <a:lnTo>
                    <a:pt x="1012634" y="744512"/>
                  </a:lnTo>
                  <a:lnTo>
                    <a:pt x="1014056" y="752132"/>
                  </a:lnTo>
                  <a:lnTo>
                    <a:pt x="1014145" y="753402"/>
                  </a:lnTo>
                  <a:lnTo>
                    <a:pt x="1014222" y="754672"/>
                  </a:lnTo>
                  <a:lnTo>
                    <a:pt x="1014310" y="755942"/>
                  </a:lnTo>
                  <a:lnTo>
                    <a:pt x="1014361" y="773722"/>
                  </a:lnTo>
                  <a:lnTo>
                    <a:pt x="992060" y="773722"/>
                  </a:lnTo>
                  <a:lnTo>
                    <a:pt x="992060" y="795312"/>
                  </a:lnTo>
                  <a:lnTo>
                    <a:pt x="991946" y="797852"/>
                  </a:lnTo>
                  <a:lnTo>
                    <a:pt x="988009" y="796582"/>
                  </a:lnTo>
                  <a:lnTo>
                    <a:pt x="983970" y="797852"/>
                  </a:lnTo>
                  <a:lnTo>
                    <a:pt x="980008" y="797852"/>
                  </a:lnTo>
                  <a:lnTo>
                    <a:pt x="982002" y="792772"/>
                  </a:lnTo>
                  <a:lnTo>
                    <a:pt x="988072" y="795312"/>
                  </a:lnTo>
                  <a:lnTo>
                    <a:pt x="992060" y="795312"/>
                  </a:lnTo>
                  <a:lnTo>
                    <a:pt x="992060" y="773722"/>
                  </a:lnTo>
                  <a:lnTo>
                    <a:pt x="980008" y="773722"/>
                  </a:lnTo>
                  <a:lnTo>
                    <a:pt x="973074" y="773214"/>
                  </a:lnTo>
                  <a:lnTo>
                    <a:pt x="973074" y="797852"/>
                  </a:lnTo>
                  <a:lnTo>
                    <a:pt x="973074" y="801662"/>
                  </a:lnTo>
                  <a:lnTo>
                    <a:pt x="972350" y="804202"/>
                  </a:lnTo>
                  <a:lnTo>
                    <a:pt x="972273" y="808545"/>
                  </a:lnTo>
                  <a:lnTo>
                    <a:pt x="972146" y="815632"/>
                  </a:lnTo>
                  <a:lnTo>
                    <a:pt x="972019" y="821982"/>
                  </a:lnTo>
                  <a:lnTo>
                    <a:pt x="971918" y="825792"/>
                  </a:lnTo>
                  <a:lnTo>
                    <a:pt x="971816" y="829602"/>
                  </a:lnTo>
                  <a:lnTo>
                    <a:pt x="971715" y="833285"/>
                  </a:lnTo>
                  <a:lnTo>
                    <a:pt x="971715" y="908329"/>
                  </a:lnTo>
                  <a:lnTo>
                    <a:pt x="961059" y="907072"/>
                  </a:lnTo>
                  <a:lnTo>
                    <a:pt x="957021" y="905802"/>
                  </a:lnTo>
                  <a:lnTo>
                    <a:pt x="957338" y="903262"/>
                  </a:lnTo>
                  <a:lnTo>
                    <a:pt x="957694" y="900722"/>
                  </a:lnTo>
                  <a:lnTo>
                    <a:pt x="958088" y="898182"/>
                  </a:lnTo>
                  <a:lnTo>
                    <a:pt x="958062" y="885482"/>
                  </a:lnTo>
                  <a:lnTo>
                    <a:pt x="957694" y="882942"/>
                  </a:lnTo>
                  <a:lnTo>
                    <a:pt x="957783" y="881672"/>
                  </a:lnTo>
                  <a:lnTo>
                    <a:pt x="957872" y="871512"/>
                  </a:lnTo>
                  <a:lnTo>
                    <a:pt x="966190" y="871512"/>
                  </a:lnTo>
                  <a:lnTo>
                    <a:pt x="970267" y="870242"/>
                  </a:lnTo>
                  <a:lnTo>
                    <a:pt x="970153" y="874052"/>
                  </a:lnTo>
                  <a:lnTo>
                    <a:pt x="970038" y="877862"/>
                  </a:lnTo>
                  <a:lnTo>
                    <a:pt x="969949" y="880402"/>
                  </a:lnTo>
                  <a:lnTo>
                    <a:pt x="969860" y="882942"/>
                  </a:lnTo>
                  <a:lnTo>
                    <a:pt x="969746" y="890562"/>
                  </a:lnTo>
                  <a:lnTo>
                    <a:pt x="969632" y="891832"/>
                  </a:lnTo>
                  <a:lnTo>
                    <a:pt x="969518" y="893102"/>
                  </a:lnTo>
                  <a:lnTo>
                    <a:pt x="969391" y="894372"/>
                  </a:lnTo>
                  <a:lnTo>
                    <a:pt x="967562" y="894372"/>
                  </a:lnTo>
                  <a:lnTo>
                    <a:pt x="967486" y="895642"/>
                  </a:lnTo>
                  <a:lnTo>
                    <a:pt x="967409" y="896912"/>
                  </a:lnTo>
                  <a:lnTo>
                    <a:pt x="967676" y="898182"/>
                  </a:lnTo>
                  <a:lnTo>
                    <a:pt x="968146" y="900722"/>
                  </a:lnTo>
                  <a:lnTo>
                    <a:pt x="971169" y="907072"/>
                  </a:lnTo>
                  <a:lnTo>
                    <a:pt x="971715" y="908329"/>
                  </a:lnTo>
                  <a:lnTo>
                    <a:pt x="971715" y="833285"/>
                  </a:lnTo>
                  <a:lnTo>
                    <a:pt x="971689" y="834199"/>
                  </a:lnTo>
                  <a:lnTo>
                    <a:pt x="971562" y="838492"/>
                  </a:lnTo>
                  <a:lnTo>
                    <a:pt x="971448" y="842302"/>
                  </a:lnTo>
                  <a:lnTo>
                    <a:pt x="971321" y="846112"/>
                  </a:lnTo>
                  <a:lnTo>
                    <a:pt x="971194" y="849922"/>
                  </a:lnTo>
                  <a:lnTo>
                    <a:pt x="970559" y="868972"/>
                  </a:lnTo>
                  <a:lnTo>
                    <a:pt x="957859" y="868972"/>
                  </a:lnTo>
                  <a:lnTo>
                    <a:pt x="957961" y="865162"/>
                  </a:lnTo>
                  <a:lnTo>
                    <a:pt x="957986" y="851192"/>
                  </a:lnTo>
                  <a:lnTo>
                    <a:pt x="968146" y="851192"/>
                  </a:lnTo>
                  <a:lnTo>
                    <a:pt x="964742" y="849922"/>
                  </a:lnTo>
                  <a:lnTo>
                    <a:pt x="957922" y="849922"/>
                  </a:lnTo>
                  <a:lnTo>
                    <a:pt x="958037" y="835990"/>
                  </a:lnTo>
                  <a:lnTo>
                    <a:pt x="958151" y="830872"/>
                  </a:lnTo>
                  <a:lnTo>
                    <a:pt x="958278" y="825792"/>
                  </a:lnTo>
                  <a:lnTo>
                    <a:pt x="958380" y="821982"/>
                  </a:lnTo>
                  <a:lnTo>
                    <a:pt x="958481" y="818172"/>
                  </a:lnTo>
                  <a:lnTo>
                    <a:pt x="958507" y="816902"/>
                  </a:lnTo>
                  <a:lnTo>
                    <a:pt x="958621" y="804202"/>
                  </a:lnTo>
                  <a:lnTo>
                    <a:pt x="958913" y="801662"/>
                  </a:lnTo>
                  <a:lnTo>
                    <a:pt x="959535" y="800392"/>
                  </a:lnTo>
                  <a:lnTo>
                    <a:pt x="960043" y="799122"/>
                  </a:lnTo>
                  <a:lnTo>
                    <a:pt x="957910" y="791502"/>
                  </a:lnTo>
                  <a:lnTo>
                    <a:pt x="959637" y="783882"/>
                  </a:lnTo>
                  <a:lnTo>
                    <a:pt x="959548" y="782612"/>
                  </a:lnTo>
                  <a:lnTo>
                    <a:pt x="959472" y="781342"/>
                  </a:lnTo>
                  <a:lnTo>
                    <a:pt x="959396" y="780072"/>
                  </a:lnTo>
                  <a:lnTo>
                    <a:pt x="959307" y="778802"/>
                  </a:lnTo>
                  <a:lnTo>
                    <a:pt x="959231" y="777532"/>
                  </a:lnTo>
                  <a:lnTo>
                    <a:pt x="959154" y="776262"/>
                  </a:lnTo>
                  <a:lnTo>
                    <a:pt x="963485" y="777532"/>
                  </a:lnTo>
                  <a:lnTo>
                    <a:pt x="972286" y="777532"/>
                  </a:lnTo>
                  <a:lnTo>
                    <a:pt x="972350" y="794042"/>
                  </a:lnTo>
                  <a:lnTo>
                    <a:pt x="972426" y="795312"/>
                  </a:lnTo>
                  <a:lnTo>
                    <a:pt x="973074" y="797852"/>
                  </a:lnTo>
                  <a:lnTo>
                    <a:pt x="973074" y="773214"/>
                  </a:lnTo>
                  <a:lnTo>
                    <a:pt x="962825" y="772452"/>
                  </a:lnTo>
                  <a:lnTo>
                    <a:pt x="945642" y="772452"/>
                  </a:lnTo>
                  <a:lnTo>
                    <a:pt x="944283" y="764832"/>
                  </a:lnTo>
                  <a:lnTo>
                    <a:pt x="944168" y="764286"/>
                  </a:lnTo>
                  <a:lnTo>
                    <a:pt x="944168" y="772452"/>
                  </a:lnTo>
                  <a:lnTo>
                    <a:pt x="911707" y="772452"/>
                  </a:lnTo>
                  <a:lnTo>
                    <a:pt x="909193" y="762292"/>
                  </a:lnTo>
                  <a:lnTo>
                    <a:pt x="907122" y="753402"/>
                  </a:lnTo>
                  <a:lnTo>
                    <a:pt x="904836" y="744512"/>
                  </a:lnTo>
                  <a:lnTo>
                    <a:pt x="901623" y="735622"/>
                  </a:lnTo>
                  <a:lnTo>
                    <a:pt x="905598" y="735622"/>
                  </a:lnTo>
                  <a:lnTo>
                    <a:pt x="900696" y="730542"/>
                  </a:lnTo>
                  <a:lnTo>
                    <a:pt x="902042" y="728179"/>
                  </a:lnTo>
                  <a:lnTo>
                    <a:pt x="902131" y="728040"/>
                  </a:lnTo>
                  <a:lnTo>
                    <a:pt x="901585" y="727036"/>
                  </a:lnTo>
                  <a:lnTo>
                    <a:pt x="899896" y="724192"/>
                  </a:lnTo>
                  <a:lnTo>
                    <a:pt x="899261" y="721652"/>
                  </a:lnTo>
                  <a:lnTo>
                    <a:pt x="898385" y="718832"/>
                  </a:lnTo>
                  <a:lnTo>
                    <a:pt x="898385" y="721652"/>
                  </a:lnTo>
                  <a:lnTo>
                    <a:pt x="897877" y="724192"/>
                  </a:lnTo>
                  <a:lnTo>
                    <a:pt x="896366" y="724192"/>
                  </a:lnTo>
                  <a:lnTo>
                    <a:pt x="896404" y="721652"/>
                  </a:lnTo>
                  <a:lnTo>
                    <a:pt x="898385" y="721652"/>
                  </a:lnTo>
                  <a:lnTo>
                    <a:pt x="898385" y="718832"/>
                  </a:lnTo>
                  <a:lnTo>
                    <a:pt x="896899" y="714032"/>
                  </a:lnTo>
                  <a:lnTo>
                    <a:pt x="895261" y="709307"/>
                  </a:lnTo>
                  <a:lnTo>
                    <a:pt x="894067" y="714032"/>
                  </a:lnTo>
                  <a:lnTo>
                    <a:pt x="890993" y="710971"/>
                  </a:lnTo>
                  <a:lnTo>
                    <a:pt x="890905" y="715302"/>
                  </a:lnTo>
                  <a:lnTo>
                    <a:pt x="893508" y="716572"/>
                  </a:lnTo>
                  <a:lnTo>
                    <a:pt x="893152" y="719112"/>
                  </a:lnTo>
                  <a:lnTo>
                    <a:pt x="896556" y="720382"/>
                  </a:lnTo>
                  <a:lnTo>
                    <a:pt x="894308" y="724192"/>
                  </a:lnTo>
                  <a:lnTo>
                    <a:pt x="893635" y="725487"/>
                  </a:lnTo>
                  <a:lnTo>
                    <a:pt x="896708" y="726732"/>
                  </a:lnTo>
                  <a:lnTo>
                    <a:pt x="895781" y="729272"/>
                  </a:lnTo>
                  <a:lnTo>
                    <a:pt x="897750" y="730542"/>
                  </a:lnTo>
                  <a:lnTo>
                    <a:pt x="902208" y="741972"/>
                  </a:lnTo>
                  <a:lnTo>
                    <a:pt x="904862" y="752132"/>
                  </a:lnTo>
                  <a:lnTo>
                    <a:pt x="907161" y="762292"/>
                  </a:lnTo>
                  <a:lnTo>
                    <a:pt x="909688" y="772452"/>
                  </a:lnTo>
                  <a:lnTo>
                    <a:pt x="901382" y="772452"/>
                  </a:lnTo>
                  <a:lnTo>
                    <a:pt x="900099" y="772363"/>
                  </a:lnTo>
                  <a:lnTo>
                    <a:pt x="900099" y="884212"/>
                  </a:lnTo>
                  <a:lnTo>
                    <a:pt x="892683" y="884212"/>
                  </a:lnTo>
                  <a:lnTo>
                    <a:pt x="894854" y="890562"/>
                  </a:lnTo>
                  <a:lnTo>
                    <a:pt x="895934" y="889292"/>
                  </a:lnTo>
                  <a:lnTo>
                    <a:pt x="895985" y="890562"/>
                  </a:lnTo>
                  <a:lnTo>
                    <a:pt x="896086" y="893102"/>
                  </a:lnTo>
                  <a:lnTo>
                    <a:pt x="896175" y="895642"/>
                  </a:lnTo>
                  <a:lnTo>
                    <a:pt x="895388" y="902081"/>
                  </a:lnTo>
                  <a:lnTo>
                    <a:pt x="893775" y="908354"/>
                  </a:lnTo>
                  <a:lnTo>
                    <a:pt x="891438" y="913422"/>
                  </a:lnTo>
                  <a:lnTo>
                    <a:pt x="886485" y="914692"/>
                  </a:lnTo>
                  <a:lnTo>
                    <a:pt x="891730" y="915962"/>
                  </a:lnTo>
                  <a:lnTo>
                    <a:pt x="880783" y="918502"/>
                  </a:lnTo>
                  <a:lnTo>
                    <a:pt x="869569" y="919772"/>
                  </a:lnTo>
                  <a:lnTo>
                    <a:pt x="858266" y="918502"/>
                  </a:lnTo>
                  <a:lnTo>
                    <a:pt x="847039" y="919772"/>
                  </a:lnTo>
                  <a:lnTo>
                    <a:pt x="847001" y="917232"/>
                  </a:lnTo>
                  <a:lnTo>
                    <a:pt x="847839" y="915962"/>
                  </a:lnTo>
                  <a:lnTo>
                    <a:pt x="860171" y="915962"/>
                  </a:lnTo>
                  <a:lnTo>
                    <a:pt x="865352" y="917232"/>
                  </a:lnTo>
                  <a:lnTo>
                    <a:pt x="872261" y="917232"/>
                  </a:lnTo>
                  <a:lnTo>
                    <a:pt x="879144" y="915962"/>
                  </a:lnTo>
                  <a:lnTo>
                    <a:pt x="886091" y="915962"/>
                  </a:lnTo>
                  <a:lnTo>
                    <a:pt x="884821" y="913422"/>
                  </a:lnTo>
                  <a:lnTo>
                    <a:pt x="881811" y="914692"/>
                  </a:lnTo>
                  <a:lnTo>
                    <a:pt x="879690" y="914692"/>
                  </a:lnTo>
                  <a:lnTo>
                    <a:pt x="873645" y="915962"/>
                  </a:lnTo>
                  <a:lnTo>
                    <a:pt x="867143" y="915962"/>
                  </a:lnTo>
                  <a:lnTo>
                    <a:pt x="861441" y="914692"/>
                  </a:lnTo>
                  <a:lnTo>
                    <a:pt x="863092" y="908354"/>
                  </a:lnTo>
                  <a:lnTo>
                    <a:pt x="861872" y="904798"/>
                  </a:lnTo>
                  <a:lnTo>
                    <a:pt x="861783" y="909612"/>
                  </a:lnTo>
                  <a:lnTo>
                    <a:pt x="860907" y="914692"/>
                  </a:lnTo>
                  <a:lnTo>
                    <a:pt x="854214" y="914692"/>
                  </a:lnTo>
                  <a:lnTo>
                    <a:pt x="854087" y="912152"/>
                  </a:lnTo>
                  <a:lnTo>
                    <a:pt x="853998" y="913422"/>
                  </a:lnTo>
                  <a:lnTo>
                    <a:pt x="853897" y="914692"/>
                  </a:lnTo>
                  <a:lnTo>
                    <a:pt x="847826" y="914692"/>
                  </a:lnTo>
                  <a:lnTo>
                    <a:pt x="847928" y="913422"/>
                  </a:lnTo>
                  <a:lnTo>
                    <a:pt x="848029" y="912152"/>
                  </a:lnTo>
                  <a:lnTo>
                    <a:pt x="848144" y="910882"/>
                  </a:lnTo>
                  <a:lnTo>
                    <a:pt x="848245" y="909612"/>
                  </a:lnTo>
                  <a:lnTo>
                    <a:pt x="848347" y="908354"/>
                  </a:lnTo>
                  <a:lnTo>
                    <a:pt x="849198" y="902081"/>
                  </a:lnTo>
                  <a:lnTo>
                    <a:pt x="849299" y="900722"/>
                  </a:lnTo>
                  <a:lnTo>
                    <a:pt x="849388" y="899452"/>
                  </a:lnTo>
                  <a:lnTo>
                    <a:pt x="849477" y="898182"/>
                  </a:lnTo>
                  <a:lnTo>
                    <a:pt x="849579" y="896912"/>
                  </a:lnTo>
                  <a:lnTo>
                    <a:pt x="849668" y="895642"/>
                  </a:lnTo>
                  <a:lnTo>
                    <a:pt x="849757" y="894372"/>
                  </a:lnTo>
                  <a:lnTo>
                    <a:pt x="853262" y="896912"/>
                  </a:lnTo>
                  <a:lnTo>
                    <a:pt x="856792" y="898182"/>
                  </a:lnTo>
                  <a:lnTo>
                    <a:pt x="860463" y="898182"/>
                  </a:lnTo>
                  <a:lnTo>
                    <a:pt x="861326" y="902081"/>
                  </a:lnTo>
                  <a:lnTo>
                    <a:pt x="861275" y="898182"/>
                  </a:lnTo>
                  <a:lnTo>
                    <a:pt x="864514" y="896912"/>
                  </a:lnTo>
                  <a:lnTo>
                    <a:pt x="864552" y="894372"/>
                  </a:lnTo>
                  <a:lnTo>
                    <a:pt x="864463" y="893102"/>
                  </a:lnTo>
                  <a:lnTo>
                    <a:pt x="864374" y="891832"/>
                  </a:lnTo>
                  <a:lnTo>
                    <a:pt x="864298" y="890562"/>
                  </a:lnTo>
                  <a:lnTo>
                    <a:pt x="866660" y="889292"/>
                  </a:lnTo>
                  <a:lnTo>
                    <a:pt x="866381" y="891832"/>
                  </a:lnTo>
                  <a:lnTo>
                    <a:pt x="866254" y="893102"/>
                  </a:lnTo>
                  <a:lnTo>
                    <a:pt x="866127" y="894372"/>
                  </a:lnTo>
                  <a:lnTo>
                    <a:pt x="866000" y="895642"/>
                  </a:lnTo>
                  <a:lnTo>
                    <a:pt x="865873" y="896912"/>
                  </a:lnTo>
                  <a:lnTo>
                    <a:pt x="865746" y="898182"/>
                  </a:lnTo>
                  <a:lnTo>
                    <a:pt x="871334" y="898182"/>
                  </a:lnTo>
                  <a:lnTo>
                    <a:pt x="870699" y="895642"/>
                  </a:lnTo>
                  <a:lnTo>
                    <a:pt x="870750" y="889292"/>
                  </a:lnTo>
                  <a:lnTo>
                    <a:pt x="870762" y="888022"/>
                  </a:lnTo>
                  <a:lnTo>
                    <a:pt x="871829" y="888022"/>
                  </a:lnTo>
                  <a:lnTo>
                    <a:pt x="871867" y="889292"/>
                  </a:lnTo>
                  <a:lnTo>
                    <a:pt x="871982" y="893102"/>
                  </a:lnTo>
                  <a:lnTo>
                    <a:pt x="872070" y="898182"/>
                  </a:lnTo>
                  <a:lnTo>
                    <a:pt x="874483" y="898182"/>
                  </a:lnTo>
                  <a:lnTo>
                    <a:pt x="874560" y="896912"/>
                  </a:lnTo>
                  <a:lnTo>
                    <a:pt x="874623" y="895642"/>
                  </a:lnTo>
                  <a:lnTo>
                    <a:pt x="874699" y="894372"/>
                  </a:lnTo>
                  <a:lnTo>
                    <a:pt x="874776" y="893102"/>
                  </a:lnTo>
                  <a:lnTo>
                    <a:pt x="874839" y="891832"/>
                  </a:lnTo>
                  <a:lnTo>
                    <a:pt x="874915" y="890562"/>
                  </a:lnTo>
                  <a:lnTo>
                    <a:pt x="874991" y="889292"/>
                  </a:lnTo>
                  <a:lnTo>
                    <a:pt x="875068" y="888022"/>
                  </a:lnTo>
                  <a:lnTo>
                    <a:pt x="879182" y="889292"/>
                  </a:lnTo>
                  <a:lnTo>
                    <a:pt x="882015" y="889292"/>
                  </a:lnTo>
                  <a:lnTo>
                    <a:pt x="884186" y="890562"/>
                  </a:lnTo>
                  <a:lnTo>
                    <a:pt x="885367" y="893102"/>
                  </a:lnTo>
                  <a:lnTo>
                    <a:pt x="886333" y="888022"/>
                  </a:lnTo>
                  <a:lnTo>
                    <a:pt x="879208" y="886752"/>
                  </a:lnTo>
                  <a:lnTo>
                    <a:pt x="871715" y="886752"/>
                  </a:lnTo>
                  <a:lnTo>
                    <a:pt x="864273" y="885482"/>
                  </a:lnTo>
                  <a:lnTo>
                    <a:pt x="862698" y="885202"/>
                  </a:lnTo>
                  <a:lnTo>
                    <a:pt x="862698" y="890562"/>
                  </a:lnTo>
                  <a:lnTo>
                    <a:pt x="861415" y="893102"/>
                  </a:lnTo>
                  <a:lnTo>
                    <a:pt x="860132" y="891832"/>
                  </a:lnTo>
                  <a:lnTo>
                    <a:pt x="856488" y="891832"/>
                  </a:lnTo>
                  <a:lnTo>
                    <a:pt x="857237" y="889292"/>
                  </a:lnTo>
                  <a:lnTo>
                    <a:pt x="859828" y="886752"/>
                  </a:lnTo>
                  <a:lnTo>
                    <a:pt x="862698" y="890562"/>
                  </a:lnTo>
                  <a:lnTo>
                    <a:pt x="862698" y="885202"/>
                  </a:lnTo>
                  <a:lnTo>
                    <a:pt x="857250" y="884212"/>
                  </a:lnTo>
                  <a:lnTo>
                    <a:pt x="850773" y="884212"/>
                  </a:lnTo>
                  <a:lnTo>
                    <a:pt x="850887" y="881672"/>
                  </a:lnTo>
                  <a:lnTo>
                    <a:pt x="851001" y="879132"/>
                  </a:lnTo>
                  <a:lnTo>
                    <a:pt x="851128" y="877862"/>
                  </a:lnTo>
                  <a:lnTo>
                    <a:pt x="851255" y="876592"/>
                  </a:lnTo>
                  <a:lnTo>
                    <a:pt x="851382" y="875322"/>
                  </a:lnTo>
                  <a:lnTo>
                    <a:pt x="851979" y="870242"/>
                  </a:lnTo>
                  <a:lnTo>
                    <a:pt x="857656" y="871512"/>
                  </a:lnTo>
                  <a:lnTo>
                    <a:pt x="863282" y="870242"/>
                  </a:lnTo>
                  <a:lnTo>
                    <a:pt x="868946" y="870242"/>
                  </a:lnTo>
                  <a:lnTo>
                    <a:pt x="872947" y="871512"/>
                  </a:lnTo>
                  <a:lnTo>
                    <a:pt x="875042" y="870242"/>
                  </a:lnTo>
                  <a:lnTo>
                    <a:pt x="877138" y="868972"/>
                  </a:lnTo>
                  <a:lnTo>
                    <a:pt x="880986" y="870242"/>
                  </a:lnTo>
                  <a:lnTo>
                    <a:pt x="879729" y="872782"/>
                  </a:lnTo>
                  <a:lnTo>
                    <a:pt x="881748" y="872782"/>
                  </a:lnTo>
                  <a:lnTo>
                    <a:pt x="882650" y="870242"/>
                  </a:lnTo>
                  <a:lnTo>
                    <a:pt x="884034" y="868972"/>
                  </a:lnTo>
                  <a:lnTo>
                    <a:pt x="885431" y="867702"/>
                  </a:lnTo>
                  <a:lnTo>
                    <a:pt x="851484" y="867702"/>
                  </a:lnTo>
                  <a:lnTo>
                    <a:pt x="851763" y="866432"/>
                  </a:lnTo>
                  <a:lnTo>
                    <a:pt x="852030" y="865162"/>
                  </a:lnTo>
                  <a:lnTo>
                    <a:pt x="851331" y="861352"/>
                  </a:lnTo>
                  <a:lnTo>
                    <a:pt x="852271" y="860082"/>
                  </a:lnTo>
                  <a:lnTo>
                    <a:pt x="848563" y="860082"/>
                  </a:lnTo>
                  <a:lnTo>
                    <a:pt x="847725" y="860082"/>
                  </a:lnTo>
                  <a:lnTo>
                    <a:pt x="845286" y="860082"/>
                  </a:lnTo>
                  <a:lnTo>
                    <a:pt x="845439" y="861352"/>
                  </a:lnTo>
                  <a:lnTo>
                    <a:pt x="848906" y="861352"/>
                  </a:lnTo>
                  <a:lnTo>
                    <a:pt x="848956" y="865162"/>
                  </a:lnTo>
                  <a:lnTo>
                    <a:pt x="833577" y="865162"/>
                  </a:lnTo>
                  <a:lnTo>
                    <a:pt x="833666" y="863892"/>
                  </a:lnTo>
                  <a:lnTo>
                    <a:pt x="833767" y="862622"/>
                  </a:lnTo>
                  <a:lnTo>
                    <a:pt x="833869" y="861352"/>
                  </a:lnTo>
                  <a:lnTo>
                    <a:pt x="833958" y="860082"/>
                  </a:lnTo>
                  <a:lnTo>
                    <a:pt x="834059" y="858812"/>
                  </a:lnTo>
                  <a:lnTo>
                    <a:pt x="834199" y="857542"/>
                  </a:lnTo>
                  <a:lnTo>
                    <a:pt x="834313" y="856602"/>
                  </a:lnTo>
                  <a:lnTo>
                    <a:pt x="834351" y="856272"/>
                  </a:lnTo>
                  <a:lnTo>
                    <a:pt x="835634" y="853732"/>
                  </a:lnTo>
                  <a:lnTo>
                    <a:pt x="837844" y="853732"/>
                  </a:lnTo>
                  <a:lnTo>
                    <a:pt x="833818" y="852462"/>
                  </a:lnTo>
                  <a:lnTo>
                    <a:pt x="833716" y="849922"/>
                  </a:lnTo>
                  <a:lnTo>
                    <a:pt x="833666" y="848652"/>
                  </a:lnTo>
                  <a:lnTo>
                    <a:pt x="831164" y="851192"/>
                  </a:lnTo>
                  <a:lnTo>
                    <a:pt x="831189" y="856272"/>
                  </a:lnTo>
                  <a:lnTo>
                    <a:pt x="831316" y="858812"/>
                  </a:lnTo>
                  <a:lnTo>
                    <a:pt x="831392" y="860082"/>
                  </a:lnTo>
                  <a:lnTo>
                    <a:pt x="831456" y="861352"/>
                  </a:lnTo>
                  <a:lnTo>
                    <a:pt x="831532" y="862622"/>
                  </a:lnTo>
                  <a:lnTo>
                    <a:pt x="831608" y="863892"/>
                  </a:lnTo>
                  <a:lnTo>
                    <a:pt x="798131" y="863892"/>
                  </a:lnTo>
                  <a:lnTo>
                    <a:pt x="795629" y="862622"/>
                  </a:lnTo>
                  <a:lnTo>
                    <a:pt x="796467" y="861352"/>
                  </a:lnTo>
                  <a:lnTo>
                    <a:pt x="799299" y="861352"/>
                  </a:lnTo>
                  <a:lnTo>
                    <a:pt x="800036" y="858812"/>
                  </a:lnTo>
                  <a:lnTo>
                    <a:pt x="800722" y="858812"/>
                  </a:lnTo>
                  <a:lnTo>
                    <a:pt x="804532" y="856272"/>
                  </a:lnTo>
                  <a:lnTo>
                    <a:pt x="809371" y="853732"/>
                  </a:lnTo>
                  <a:lnTo>
                    <a:pt x="814247" y="853732"/>
                  </a:lnTo>
                  <a:lnTo>
                    <a:pt x="815162" y="853414"/>
                  </a:lnTo>
                  <a:lnTo>
                    <a:pt x="815340" y="853414"/>
                  </a:lnTo>
                  <a:lnTo>
                    <a:pt x="816203" y="853732"/>
                  </a:lnTo>
                  <a:lnTo>
                    <a:pt x="817968" y="853414"/>
                  </a:lnTo>
                  <a:lnTo>
                    <a:pt x="817943" y="852462"/>
                  </a:lnTo>
                  <a:lnTo>
                    <a:pt x="815251" y="853389"/>
                  </a:lnTo>
                  <a:lnTo>
                    <a:pt x="809256" y="851192"/>
                  </a:lnTo>
                  <a:lnTo>
                    <a:pt x="780211" y="851192"/>
                  </a:lnTo>
                  <a:lnTo>
                    <a:pt x="772934" y="849922"/>
                  </a:lnTo>
                  <a:lnTo>
                    <a:pt x="753618" y="849922"/>
                  </a:lnTo>
                  <a:lnTo>
                    <a:pt x="753618" y="846112"/>
                  </a:lnTo>
                  <a:lnTo>
                    <a:pt x="754227" y="843572"/>
                  </a:lnTo>
                  <a:lnTo>
                    <a:pt x="755459" y="842302"/>
                  </a:lnTo>
                  <a:lnTo>
                    <a:pt x="755434" y="843572"/>
                  </a:lnTo>
                  <a:lnTo>
                    <a:pt x="767549" y="844842"/>
                  </a:lnTo>
                  <a:lnTo>
                    <a:pt x="803910" y="844842"/>
                  </a:lnTo>
                  <a:lnTo>
                    <a:pt x="804037" y="846112"/>
                  </a:lnTo>
                  <a:lnTo>
                    <a:pt x="805954" y="847382"/>
                  </a:lnTo>
                  <a:lnTo>
                    <a:pt x="807605" y="847382"/>
                  </a:lnTo>
                  <a:lnTo>
                    <a:pt x="808990" y="849922"/>
                  </a:lnTo>
                  <a:lnTo>
                    <a:pt x="810539" y="844842"/>
                  </a:lnTo>
                  <a:lnTo>
                    <a:pt x="810653" y="843572"/>
                  </a:lnTo>
                  <a:lnTo>
                    <a:pt x="810653" y="828332"/>
                  </a:lnTo>
                  <a:lnTo>
                    <a:pt x="812698" y="828332"/>
                  </a:lnTo>
                  <a:lnTo>
                    <a:pt x="812800" y="829602"/>
                  </a:lnTo>
                  <a:lnTo>
                    <a:pt x="812888" y="830872"/>
                  </a:lnTo>
                  <a:lnTo>
                    <a:pt x="812977" y="832142"/>
                  </a:lnTo>
                  <a:lnTo>
                    <a:pt x="813066" y="833412"/>
                  </a:lnTo>
                  <a:lnTo>
                    <a:pt x="813130" y="834682"/>
                  </a:lnTo>
                  <a:lnTo>
                    <a:pt x="813752" y="834809"/>
                  </a:lnTo>
                  <a:lnTo>
                    <a:pt x="813701" y="833412"/>
                  </a:lnTo>
                  <a:lnTo>
                    <a:pt x="813612" y="832142"/>
                  </a:lnTo>
                  <a:lnTo>
                    <a:pt x="813536" y="830872"/>
                  </a:lnTo>
                  <a:lnTo>
                    <a:pt x="813447" y="829602"/>
                  </a:lnTo>
                  <a:lnTo>
                    <a:pt x="813371" y="828332"/>
                  </a:lnTo>
                  <a:lnTo>
                    <a:pt x="822121" y="828332"/>
                  </a:lnTo>
                  <a:lnTo>
                    <a:pt x="821423" y="833412"/>
                  </a:lnTo>
                  <a:lnTo>
                    <a:pt x="821372" y="833729"/>
                  </a:lnTo>
                  <a:lnTo>
                    <a:pt x="825614" y="834682"/>
                  </a:lnTo>
                  <a:lnTo>
                    <a:pt x="829754" y="833412"/>
                  </a:lnTo>
                  <a:lnTo>
                    <a:pt x="821880" y="833412"/>
                  </a:lnTo>
                  <a:lnTo>
                    <a:pt x="822667" y="830872"/>
                  </a:lnTo>
                  <a:lnTo>
                    <a:pt x="823887" y="829602"/>
                  </a:lnTo>
                  <a:lnTo>
                    <a:pt x="825550" y="828332"/>
                  </a:lnTo>
                  <a:lnTo>
                    <a:pt x="831405" y="829602"/>
                  </a:lnTo>
                  <a:lnTo>
                    <a:pt x="831430" y="830872"/>
                  </a:lnTo>
                  <a:lnTo>
                    <a:pt x="831557" y="834199"/>
                  </a:lnTo>
                  <a:lnTo>
                    <a:pt x="831672" y="835990"/>
                  </a:lnTo>
                  <a:lnTo>
                    <a:pt x="831799" y="844842"/>
                  </a:lnTo>
                  <a:lnTo>
                    <a:pt x="822109" y="844842"/>
                  </a:lnTo>
                  <a:lnTo>
                    <a:pt x="822604" y="841032"/>
                  </a:lnTo>
                  <a:lnTo>
                    <a:pt x="821270" y="837222"/>
                  </a:lnTo>
                  <a:lnTo>
                    <a:pt x="821334" y="839762"/>
                  </a:lnTo>
                  <a:lnTo>
                    <a:pt x="821448" y="842302"/>
                  </a:lnTo>
                  <a:lnTo>
                    <a:pt x="821524" y="843572"/>
                  </a:lnTo>
                  <a:lnTo>
                    <a:pt x="813003" y="843572"/>
                  </a:lnTo>
                  <a:lnTo>
                    <a:pt x="812965" y="844588"/>
                  </a:lnTo>
                  <a:lnTo>
                    <a:pt x="818603" y="847382"/>
                  </a:lnTo>
                  <a:lnTo>
                    <a:pt x="823391" y="846112"/>
                  </a:lnTo>
                  <a:lnTo>
                    <a:pt x="849172" y="846112"/>
                  </a:lnTo>
                  <a:lnTo>
                    <a:pt x="848321" y="848652"/>
                  </a:lnTo>
                  <a:lnTo>
                    <a:pt x="849795" y="852462"/>
                  </a:lnTo>
                  <a:lnTo>
                    <a:pt x="842378" y="852462"/>
                  </a:lnTo>
                  <a:lnTo>
                    <a:pt x="837844" y="853732"/>
                  </a:lnTo>
                  <a:lnTo>
                    <a:pt x="841730" y="853732"/>
                  </a:lnTo>
                  <a:lnTo>
                    <a:pt x="844461" y="855002"/>
                  </a:lnTo>
                  <a:lnTo>
                    <a:pt x="848753" y="855002"/>
                  </a:lnTo>
                  <a:lnTo>
                    <a:pt x="848677" y="856602"/>
                  </a:lnTo>
                  <a:lnTo>
                    <a:pt x="848601" y="858812"/>
                  </a:lnTo>
                  <a:lnTo>
                    <a:pt x="894842" y="858812"/>
                  </a:lnTo>
                  <a:lnTo>
                    <a:pt x="895858" y="857542"/>
                  </a:lnTo>
                  <a:lnTo>
                    <a:pt x="896886" y="856272"/>
                  </a:lnTo>
                  <a:lnTo>
                    <a:pt x="893711" y="853732"/>
                  </a:lnTo>
                  <a:lnTo>
                    <a:pt x="896429" y="851192"/>
                  </a:lnTo>
                  <a:lnTo>
                    <a:pt x="891997" y="851192"/>
                  </a:lnTo>
                  <a:lnTo>
                    <a:pt x="891946" y="852462"/>
                  </a:lnTo>
                  <a:lnTo>
                    <a:pt x="891832" y="855002"/>
                  </a:lnTo>
                  <a:lnTo>
                    <a:pt x="891755" y="856272"/>
                  </a:lnTo>
                  <a:lnTo>
                    <a:pt x="889914" y="856272"/>
                  </a:lnTo>
                  <a:lnTo>
                    <a:pt x="889990" y="855002"/>
                  </a:lnTo>
                  <a:lnTo>
                    <a:pt x="890130" y="853732"/>
                  </a:lnTo>
                  <a:lnTo>
                    <a:pt x="890244" y="852690"/>
                  </a:lnTo>
                  <a:lnTo>
                    <a:pt x="890270" y="852462"/>
                  </a:lnTo>
                  <a:lnTo>
                    <a:pt x="886320" y="853732"/>
                  </a:lnTo>
                  <a:lnTo>
                    <a:pt x="886371" y="857542"/>
                  </a:lnTo>
                  <a:lnTo>
                    <a:pt x="883881" y="856272"/>
                  </a:lnTo>
                  <a:lnTo>
                    <a:pt x="878319" y="856272"/>
                  </a:lnTo>
                  <a:lnTo>
                    <a:pt x="876846" y="855002"/>
                  </a:lnTo>
                  <a:lnTo>
                    <a:pt x="873912" y="851192"/>
                  </a:lnTo>
                  <a:lnTo>
                    <a:pt x="874814" y="856272"/>
                  </a:lnTo>
                  <a:lnTo>
                    <a:pt x="870927" y="857542"/>
                  </a:lnTo>
                  <a:lnTo>
                    <a:pt x="871029" y="856602"/>
                  </a:lnTo>
                  <a:lnTo>
                    <a:pt x="871080" y="856272"/>
                  </a:lnTo>
                  <a:lnTo>
                    <a:pt x="871385" y="853732"/>
                  </a:lnTo>
                  <a:lnTo>
                    <a:pt x="869289" y="852690"/>
                  </a:lnTo>
                  <a:lnTo>
                    <a:pt x="869251" y="853414"/>
                  </a:lnTo>
                  <a:lnTo>
                    <a:pt x="869137" y="856272"/>
                  </a:lnTo>
                  <a:lnTo>
                    <a:pt x="856589" y="856272"/>
                  </a:lnTo>
                  <a:lnTo>
                    <a:pt x="853452" y="855002"/>
                  </a:lnTo>
                  <a:lnTo>
                    <a:pt x="854735" y="851192"/>
                  </a:lnTo>
                  <a:lnTo>
                    <a:pt x="854163" y="848652"/>
                  </a:lnTo>
                  <a:lnTo>
                    <a:pt x="855395" y="848652"/>
                  </a:lnTo>
                  <a:lnTo>
                    <a:pt x="855306" y="847382"/>
                  </a:lnTo>
                  <a:lnTo>
                    <a:pt x="885901" y="847382"/>
                  </a:lnTo>
                  <a:lnTo>
                    <a:pt x="896010" y="848652"/>
                  </a:lnTo>
                  <a:lnTo>
                    <a:pt x="897890" y="851192"/>
                  </a:lnTo>
                  <a:lnTo>
                    <a:pt x="896429" y="851192"/>
                  </a:lnTo>
                  <a:lnTo>
                    <a:pt x="898448" y="856272"/>
                  </a:lnTo>
                  <a:lnTo>
                    <a:pt x="897229" y="862622"/>
                  </a:lnTo>
                  <a:lnTo>
                    <a:pt x="897826" y="867702"/>
                  </a:lnTo>
                  <a:lnTo>
                    <a:pt x="885431" y="867702"/>
                  </a:lnTo>
                  <a:lnTo>
                    <a:pt x="885050" y="870242"/>
                  </a:lnTo>
                  <a:lnTo>
                    <a:pt x="893622" y="870242"/>
                  </a:lnTo>
                  <a:lnTo>
                    <a:pt x="897978" y="868972"/>
                  </a:lnTo>
                  <a:lnTo>
                    <a:pt x="898067" y="874598"/>
                  </a:lnTo>
                  <a:lnTo>
                    <a:pt x="900099" y="884212"/>
                  </a:lnTo>
                  <a:lnTo>
                    <a:pt x="900099" y="772363"/>
                  </a:lnTo>
                  <a:lnTo>
                    <a:pt x="888492" y="771474"/>
                  </a:lnTo>
                  <a:lnTo>
                    <a:pt x="888492" y="796582"/>
                  </a:lnTo>
                  <a:lnTo>
                    <a:pt x="888339" y="796658"/>
                  </a:lnTo>
                  <a:lnTo>
                    <a:pt x="888339" y="805472"/>
                  </a:lnTo>
                  <a:lnTo>
                    <a:pt x="885748" y="809282"/>
                  </a:lnTo>
                  <a:lnTo>
                    <a:pt x="882637" y="808037"/>
                  </a:lnTo>
                  <a:lnTo>
                    <a:pt x="880008" y="808037"/>
                  </a:lnTo>
                  <a:lnTo>
                    <a:pt x="875804" y="809282"/>
                  </a:lnTo>
                  <a:lnTo>
                    <a:pt x="875347" y="806742"/>
                  </a:lnTo>
                  <a:lnTo>
                    <a:pt x="875118" y="805472"/>
                  </a:lnTo>
                  <a:lnTo>
                    <a:pt x="874496" y="801662"/>
                  </a:lnTo>
                  <a:lnTo>
                    <a:pt x="874712" y="802944"/>
                  </a:lnTo>
                  <a:lnTo>
                    <a:pt x="880833" y="801662"/>
                  </a:lnTo>
                  <a:lnTo>
                    <a:pt x="886841" y="802944"/>
                  </a:lnTo>
                  <a:lnTo>
                    <a:pt x="888339" y="805472"/>
                  </a:lnTo>
                  <a:lnTo>
                    <a:pt x="888339" y="796658"/>
                  </a:lnTo>
                  <a:lnTo>
                    <a:pt x="885583" y="797852"/>
                  </a:lnTo>
                  <a:lnTo>
                    <a:pt x="882497" y="800392"/>
                  </a:lnTo>
                  <a:lnTo>
                    <a:pt x="877963" y="799122"/>
                  </a:lnTo>
                  <a:lnTo>
                    <a:pt x="881430" y="799122"/>
                  </a:lnTo>
                  <a:lnTo>
                    <a:pt x="884351" y="796582"/>
                  </a:lnTo>
                  <a:lnTo>
                    <a:pt x="878370" y="796582"/>
                  </a:lnTo>
                  <a:lnTo>
                    <a:pt x="873417" y="795489"/>
                  </a:lnTo>
                  <a:lnTo>
                    <a:pt x="873417" y="802944"/>
                  </a:lnTo>
                  <a:lnTo>
                    <a:pt x="871296" y="805472"/>
                  </a:lnTo>
                  <a:lnTo>
                    <a:pt x="870750" y="806742"/>
                  </a:lnTo>
                  <a:lnTo>
                    <a:pt x="869238" y="805472"/>
                  </a:lnTo>
                  <a:lnTo>
                    <a:pt x="869188" y="804202"/>
                  </a:lnTo>
                  <a:lnTo>
                    <a:pt x="868807" y="802944"/>
                  </a:lnTo>
                  <a:lnTo>
                    <a:pt x="873417" y="802944"/>
                  </a:lnTo>
                  <a:lnTo>
                    <a:pt x="873417" y="795489"/>
                  </a:lnTo>
                  <a:lnTo>
                    <a:pt x="872617" y="795312"/>
                  </a:lnTo>
                  <a:lnTo>
                    <a:pt x="866660" y="795312"/>
                  </a:lnTo>
                  <a:lnTo>
                    <a:pt x="866648" y="796582"/>
                  </a:lnTo>
                  <a:lnTo>
                    <a:pt x="866533" y="808037"/>
                  </a:lnTo>
                  <a:lnTo>
                    <a:pt x="866660" y="808037"/>
                  </a:lnTo>
                  <a:lnTo>
                    <a:pt x="871550" y="809358"/>
                  </a:lnTo>
                  <a:lnTo>
                    <a:pt x="873353" y="809358"/>
                  </a:lnTo>
                  <a:lnTo>
                    <a:pt x="873467" y="810552"/>
                  </a:lnTo>
                  <a:lnTo>
                    <a:pt x="873760" y="811568"/>
                  </a:lnTo>
                  <a:lnTo>
                    <a:pt x="873836" y="811822"/>
                  </a:lnTo>
                  <a:lnTo>
                    <a:pt x="875068" y="810552"/>
                  </a:lnTo>
                  <a:lnTo>
                    <a:pt x="877887" y="810552"/>
                  </a:lnTo>
                  <a:lnTo>
                    <a:pt x="885431" y="809358"/>
                  </a:lnTo>
                  <a:lnTo>
                    <a:pt x="885698" y="809358"/>
                  </a:lnTo>
                  <a:lnTo>
                    <a:pt x="885939" y="809358"/>
                  </a:lnTo>
                  <a:lnTo>
                    <a:pt x="885990" y="811568"/>
                  </a:lnTo>
                  <a:lnTo>
                    <a:pt x="886104" y="816902"/>
                  </a:lnTo>
                  <a:lnTo>
                    <a:pt x="884859" y="818172"/>
                  </a:lnTo>
                  <a:lnTo>
                    <a:pt x="884758" y="819454"/>
                  </a:lnTo>
                  <a:lnTo>
                    <a:pt x="884605" y="820762"/>
                  </a:lnTo>
                  <a:lnTo>
                    <a:pt x="881164" y="823252"/>
                  </a:lnTo>
                  <a:lnTo>
                    <a:pt x="876846" y="820762"/>
                  </a:lnTo>
                  <a:lnTo>
                    <a:pt x="876604" y="820762"/>
                  </a:lnTo>
                  <a:lnTo>
                    <a:pt x="872972" y="821982"/>
                  </a:lnTo>
                  <a:lnTo>
                    <a:pt x="872871" y="823252"/>
                  </a:lnTo>
                  <a:lnTo>
                    <a:pt x="873163" y="824522"/>
                  </a:lnTo>
                  <a:lnTo>
                    <a:pt x="873810" y="825792"/>
                  </a:lnTo>
                  <a:lnTo>
                    <a:pt x="873709" y="834682"/>
                  </a:lnTo>
                  <a:lnTo>
                    <a:pt x="873594" y="835990"/>
                  </a:lnTo>
                  <a:lnTo>
                    <a:pt x="873493" y="837222"/>
                  </a:lnTo>
                  <a:lnTo>
                    <a:pt x="874115" y="842302"/>
                  </a:lnTo>
                  <a:lnTo>
                    <a:pt x="874229" y="843165"/>
                  </a:lnTo>
                  <a:lnTo>
                    <a:pt x="874280" y="843572"/>
                  </a:lnTo>
                  <a:lnTo>
                    <a:pt x="868426" y="842302"/>
                  </a:lnTo>
                  <a:lnTo>
                    <a:pt x="862431" y="843572"/>
                  </a:lnTo>
                  <a:lnTo>
                    <a:pt x="856551" y="842302"/>
                  </a:lnTo>
                  <a:lnTo>
                    <a:pt x="859015" y="841032"/>
                  </a:lnTo>
                  <a:lnTo>
                    <a:pt x="859828" y="841032"/>
                  </a:lnTo>
                  <a:lnTo>
                    <a:pt x="860475" y="837222"/>
                  </a:lnTo>
                  <a:lnTo>
                    <a:pt x="857427" y="830872"/>
                  </a:lnTo>
                  <a:lnTo>
                    <a:pt x="862253" y="829602"/>
                  </a:lnTo>
                  <a:lnTo>
                    <a:pt x="862380" y="841032"/>
                  </a:lnTo>
                  <a:lnTo>
                    <a:pt x="863968" y="841032"/>
                  </a:lnTo>
                  <a:lnTo>
                    <a:pt x="864590" y="837222"/>
                  </a:lnTo>
                  <a:lnTo>
                    <a:pt x="863650" y="832142"/>
                  </a:lnTo>
                  <a:lnTo>
                    <a:pt x="863955" y="829602"/>
                  </a:lnTo>
                  <a:lnTo>
                    <a:pt x="864108" y="828332"/>
                  </a:lnTo>
                  <a:lnTo>
                    <a:pt x="864260" y="827062"/>
                  </a:lnTo>
                  <a:lnTo>
                    <a:pt x="865378" y="830872"/>
                  </a:lnTo>
                  <a:lnTo>
                    <a:pt x="865720" y="833412"/>
                  </a:lnTo>
                  <a:lnTo>
                    <a:pt x="865771" y="833729"/>
                  </a:lnTo>
                  <a:lnTo>
                    <a:pt x="865873" y="834453"/>
                  </a:lnTo>
                  <a:lnTo>
                    <a:pt x="865987" y="838492"/>
                  </a:lnTo>
                  <a:lnTo>
                    <a:pt x="867181" y="835990"/>
                  </a:lnTo>
                  <a:lnTo>
                    <a:pt x="868095" y="834809"/>
                  </a:lnTo>
                  <a:lnTo>
                    <a:pt x="868197" y="834682"/>
                  </a:lnTo>
                  <a:lnTo>
                    <a:pt x="869188" y="833412"/>
                  </a:lnTo>
                  <a:lnTo>
                    <a:pt x="872147" y="833412"/>
                  </a:lnTo>
                  <a:lnTo>
                    <a:pt x="872718" y="829602"/>
                  </a:lnTo>
                  <a:lnTo>
                    <a:pt x="869759" y="832142"/>
                  </a:lnTo>
                  <a:lnTo>
                    <a:pt x="867994" y="834682"/>
                  </a:lnTo>
                  <a:lnTo>
                    <a:pt x="867867" y="832142"/>
                  </a:lnTo>
                  <a:lnTo>
                    <a:pt x="867803" y="830872"/>
                  </a:lnTo>
                  <a:lnTo>
                    <a:pt x="866711" y="827062"/>
                  </a:lnTo>
                  <a:lnTo>
                    <a:pt x="870153" y="827062"/>
                  </a:lnTo>
                  <a:lnTo>
                    <a:pt x="869340" y="823252"/>
                  </a:lnTo>
                  <a:lnTo>
                    <a:pt x="869289" y="816432"/>
                  </a:lnTo>
                  <a:lnTo>
                    <a:pt x="869480" y="815632"/>
                  </a:lnTo>
                  <a:lnTo>
                    <a:pt x="868197" y="811822"/>
                  </a:lnTo>
                  <a:lnTo>
                    <a:pt x="866800" y="808545"/>
                  </a:lnTo>
                  <a:lnTo>
                    <a:pt x="866673" y="808240"/>
                  </a:lnTo>
                  <a:lnTo>
                    <a:pt x="866584" y="808037"/>
                  </a:lnTo>
                  <a:lnTo>
                    <a:pt x="866521" y="808240"/>
                  </a:lnTo>
                  <a:lnTo>
                    <a:pt x="866444" y="813092"/>
                  </a:lnTo>
                  <a:lnTo>
                    <a:pt x="866330" y="819454"/>
                  </a:lnTo>
                  <a:lnTo>
                    <a:pt x="866216" y="824522"/>
                  </a:lnTo>
                  <a:lnTo>
                    <a:pt x="848715" y="824522"/>
                  </a:lnTo>
                  <a:lnTo>
                    <a:pt x="848715" y="844842"/>
                  </a:lnTo>
                  <a:lnTo>
                    <a:pt x="833983" y="844842"/>
                  </a:lnTo>
                  <a:lnTo>
                    <a:pt x="834085" y="830872"/>
                  </a:lnTo>
                  <a:lnTo>
                    <a:pt x="834136" y="829602"/>
                  </a:lnTo>
                  <a:lnTo>
                    <a:pt x="838974" y="830872"/>
                  </a:lnTo>
                  <a:lnTo>
                    <a:pt x="848664" y="830872"/>
                  </a:lnTo>
                  <a:lnTo>
                    <a:pt x="848588" y="832142"/>
                  </a:lnTo>
                  <a:lnTo>
                    <a:pt x="848525" y="833412"/>
                  </a:lnTo>
                  <a:lnTo>
                    <a:pt x="836523" y="833412"/>
                  </a:lnTo>
                  <a:lnTo>
                    <a:pt x="836561" y="833729"/>
                  </a:lnTo>
                  <a:lnTo>
                    <a:pt x="836663" y="834682"/>
                  </a:lnTo>
                  <a:lnTo>
                    <a:pt x="847788" y="834682"/>
                  </a:lnTo>
                  <a:lnTo>
                    <a:pt x="848194" y="837222"/>
                  </a:lnTo>
                  <a:lnTo>
                    <a:pt x="848309" y="838492"/>
                  </a:lnTo>
                  <a:lnTo>
                    <a:pt x="848423" y="839762"/>
                  </a:lnTo>
                  <a:lnTo>
                    <a:pt x="848537" y="841032"/>
                  </a:lnTo>
                  <a:lnTo>
                    <a:pt x="848601" y="842302"/>
                  </a:lnTo>
                  <a:lnTo>
                    <a:pt x="848715" y="844842"/>
                  </a:lnTo>
                  <a:lnTo>
                    <a:pt x="848715" y="824522"/>
                  </a:lnTo>
                  <a:lnTo>
                    <a:pt x="838682" y="824522"/>
                  </a:lnTo>
                  <a:lnTo>
                    <a:pt x="811263" y="827062"/>
                  </a:lnTo>
                  <a:lnTo>
                    <a:pt x="810895" y="824522"/>
                  </a:lnTo>
                  <a:lnTo>
                    <a:pt x="810717" y="823252"/>
                  </a:lnTo>
                  <a:lnTo>
                    <a:pt x="824166" y="823252"/>
                  </a:lnTo>
                  <a:lnTo>
                    <a:pt x="837615" y="821982"/>
                  </a:lnTo>
                  <a:lnTo>
                    <a:pt x="851065" y="821982"/>
                  </a:lnTo>
                  <a:lnTo>
                    <a:pt x="863993" y="820762"/>
                  </a:lnTo>
                  <a:lnTo>
                    <a:pt x="864489" y="820762"/>
                  </a:lnTo>
                  <a:lnTo>
                    <a:pt x="865225" y="819454"/>
                  </a:lnTo>
                  <a:lnTo>
                    <a:pt x="862596" y="816902"/>
                  </a:lnTo>
                  <a:lnTo>
                    <a:pt x="862114" y="816432"/>
                  </a:lnTo>
                  <a:lnTo>
                    <a:pt x="862088" y="816902"/>
                  </a:lnTo>
                  <a:lnTo>
                    <a:pt x="859193" y="816902"/>
                  </a:lnTo>
                  <a:lnTo>
                    <a:pt x="858215" y="814362"/>
                  </a:lnTo>
                  <a:lnTo>
                    <a:pt x="858266" y="813092"/>
                  </a:lnTo>
                  <a:lnTo>
                    <a:pt x="859383" y="810552"/>
                  </a:lnTo>
                  <a:lnTo>
                    <a:pt x="862152" y="809358"/>
                  </a:lnTo>
                  <a:lnTo>
                    <a:pt x="862342" y="809358"/>
                  </a:lnTo>
                  <a:lnTo>
                    <a:pt x="862266" y="811568"/>
                  </a:lnTo>
                  <a:lnTo>
                    <a:pt x="862799" y="809358"/>
                  </a:lnTo>
                  <a:lnTo>
                    <a:pt x="865136" y="805472"/>
                  </a:lnTo>
                  <a:lnTo>
                    <a:pt x="856945" y="804202"/>
                  </a:lnTo>
                  <a:lnTo>
                    <a:pt x="848677" y="805472"/>
                  </a:lnTo>
                  <a:lnTo>
                    <a:pt x="840473" y="804202"/>
                  </a:lnTo>
                  <a:lnTo>
                    <a:pt x="840409" y="802944"/>
                  </a:lnTo>
                  <a:lnTo>
                    <a:pt x="840308" y="801662"/>
                  </a:lnTo>
                  <a:lnTo>
                    <a:pt x="840206" y="800392"/>
                  </a:lnTo>
                  <a:lnTo>
                    <a:pt x="841133" y="800392"/>
                  </a:lnTo>
                  <a:lnTo>
                    <a:pt x="848474" y="800392"/>
                  </a:lnTo>
                  <a:lnTo>
                    <a:pt x="856830" y="801662"/>
                  </a:lnTo>
                  <a:lnTo>
                    <a:pt x="865047" y="801662"/>
                  </a:lnTo>
                  <a:lnTo>
                    <a:pt x="865974" y="799122"/>
                  </a:lnTo>
                  <a:lnTo>
                    <a:pt x="866038" y="796582"/>
                  </a:lnTo>
                  <a:lnTo>
                    <a:pt x="866076" y="795312"/>
                  </a:lnTo>
                  <a:lnTo>
                    <a:pt x="866521" y="792772"/>
                  </a:lnTo>
                  <a:lnTo>
                    <a:pt x="856551" y="791870"/>
                  </a:lnTo>
                  <a:lnTo>
                    <a:pt x="856551" y="797852"/>
                  </a:lnTo>
                  <a:lnTo>
                    <a:pt x="846747" y="797852"/>
                  </a:lnTo>
                  <a:lnTo>
                    <a:pt x="849553" y="796582"/>
                  </a:lnTo>
                  <a:lnTo>
                    <a:pt x="856551" y="797852"/>
                  </a:lnTo>
                  <a:lnTo>
                    <a:pt x="856551" y="791870"/>
                  </a:lnTo>
                  <a:lnTo>
                    <a:pt x="824776" y="788962"/>
                  </a:lnTo>
                  <a:lnTo>
                    <a:pt x="810793" y="788962"/>
                  </a:lnTo>
                  <a:lnTo>
                    <a:pt x="811301" y="794042"/>
                  </a:lnTo>
                  <a:lnTo>
                    <a:pt x="835609" y="794042"/>
                  </a:lnTo>
                  <a:lnTo>
                    <a:pt x="838923" y="797852"/>
                  </a:lnTo>
                  <a:lnTo>
                    <a:pt x="836320" y="797852"/>
                  </a:lnTo>
                  <a:lnTo>
                    <a:pt x="837641" y="802944"/>
                  </a:lnTo>
                  <a:lnTo>
                    <a:pt x="839139" y="806742"/>
                  </a:lnTo>
                  <a:lnTo>
                    <a:pt x="840054" y="811568"/>
                  </a:lnTo>
                  <a:lnTo>
                    <a:pt x="840270" y="810552"/>
                  </a:lnTo>
                  <a:lnTo>
                    <a:pt x="840803" y="806742"/>
                  </a:lnTo>
                  <a:lnTo>
                    <a:pt x="840867" y="806246"/>
                  </a:lnTo>
                  <a:lnTo>
                    <a:pt x="840968" y="805472"/>
                  </a:lnTo>
                  <a:lnTo>
                    <a:pt x="846112" y="808037"/>
                  </a:lnTo>
                  <a:lnTo>
                    <a:pt x="857377" y="808037"/>
                  </a:lnTo>
                  <a:lnTo>
                    <a:pt x="857389" y="809358"/>
                  </a:lnTo>
                  <a:lnTo>
                    <a:pt x="857516" y="814362"/>
                  </a:lnTo>
                  <a:lnTo>
                    <a:pt x="857618" y="816902"/>
                  </a:lnTo>
                  <a:lnTo>
                    <a:pt x="849020" y="816902"/>
                  </a:lnTo>
                  <a:lnTo>
                    <a:pt x="845908" y="814425"/>
                  </a:lnTo>
                  <a:lnTo>
                    <a:pt x="845921" y="818172"/>
                  </a:lnTo>
                  <a:lnTo>
                    <a:pt x="840714" y="818172"/>
                  </a:lnTo>
                  <a:lnTo>
                    <a:pt x="838098" y="819442"/>
                  </a:lnTo>
                  <a:lnTo>
                    <a:pt x="837260" y="811822"/>
                  </a:lnTo>
                  <a:lnTo>
                    <a:pt x="837133" y="804202"/>
                  </a:lnTo>
                  <a:lnTo>
                    <a:pt x="833932" y="798677"/>
                  </a:lnTo>
                  <a:lnTo>
                    <a:pt x="833932" y="818172"/>
                  </a:lnTo>
                  <a:lnTo>
                    <a:pt x="821690" y="818172"/>
                  </a:lnTo>
                  <a:lnTo>
                    <a:pt x="815632" y="819454"/>
                  </a:lnTo>
                  <a:lnTo>
                    <a:pt x="814870" y="819454"/>
                  </a:lnTo>
                  <a:lnTo>
                    <a:pt x="812139" y="818172"/>
                  </a:lnTo>
                  <a:lnTo>
                    <a:pt x="810742" y="820699"/>
                  </a:lnTo>
                  <a:lnTo>
                    <a:pt x="810641" y="816432"/>
                  </a:lnTo>
                  <a:lnTo>
                    <a:pt x="810514" y="814362"/>
                  </a:lnTo>
                  <a:lnTo>
                    <a:pt x="810412" y="813092"/>
                  </a:lnTo>
                  <a:lnTo>
                    <a:pt x="810336" y="811568"/>
                  </a:lnTo>
                  <a:lnTo>
                    <a:pt x="810958" y="806742"/>
                  </a:lnTo>
                  <a:lnTo>
                    <a:pt x="813130" y="804202"/>
                  </a:lnTo>
                  <a:lnTo>
                    <a:pt x="817460" y="805472"/>
                  </a:lnTo>
                  <a:lnTo>
                    <a:pt x="820661" y="804202"/>
                  </a:lnTo>
                  <a:lnTo>
                    <a:pt x="824420" y="804202"/>
                  </a:lnTo>
                  <a:lnTo>
                    <a:pt x="831900" y="801662"/>
                  </a:lnTo>
                  <a:lnTo>
                    <a:pt x="831964" y="802944"/>
                  </a:lnTo>
                  <a:lnTo>
                    <a:pt x="832091" y="805472"/>
                  </a:lnTo>
                  <a:lnTo>
                    <a:pt x="832154" y="806742"/>
                  </a:lnTo>
                  <a:lnTo>
                    <a:pt x="831811" y="806742"/>
                  </a:lnTo>
                  <a:lnTo>
                    <a:pt x="833005" y="810552"/>
                  </a:lnTo>
                  <a:lnTo>
                    <a:pt x="833920" y="814362"/>
                  </a:lnTo>
                  <a:lnTo>
                    <a:pt x="833932" y="818172"/>
                  </a:lnTo>
                  <a:lnTo>
                    <a:pt x="833932" y="798677"/>
                  </a:lnTo>
                  <a:lnTo>
                    <a:pt x="833462" y="797852"/>
                  </a:lnTo>
                  <a:lnTo>
                    <a:pt x="825893" y="797852"/>
                  </a:lnTo>
                  <a:lnTo>
                    <a:pt x="818375" y="796582"/>
                  </a:lnTo>
                  <a:lnTo>
                    <a:pt x="810856" y="796582"/>
                  </a:lnTo>
                  <a:lnTo>
                    <a:pt x="810602" y="795312"/>
                  </a:lnTo>
                  <a:lnTo>
                    <a:pt x="810348" y="794042"/>
                  </a:lnTo>
                  <a:lnTo>
                    <a:pt x="809840" y="791502"/>
                  </a:lnTo>
                  <a:lnTo>
                    <a:pt x="809586" y="790232"/>
                  </a:lnTo>
                  <a:lnTo>
                    <a:pt x="808697" y="782612"/>
                  </a:lnTo>
                  <a:lnTo>
                    <a:pt x="807351" y="776262"/>
                  </a:lnTo>
                  <a:lnTo>
                    <a:pt x="814793" y="777532"/>
                  </a:lnTo>
                  <a:lnTo>
                    <a:pt x="818718" y="776262"/>
                  </a:lnTo>
                  <a:lnTo>
                    <a:pt x="822629" y="774992"/>
                  </a:lnTo>
                  <a:lnTo>
                    <a:pt x="829830" y="777532"/>
                  </a:lnTo>
                  <a:lnTo>
                    <a:pt x="829703" y="776262"/>
                  </a:lnTo>
                  <a:lnTo>
                    <a:pt x="832002" y="774992"/>
                  </a:lnTo>
                  <a:lnTo>
                    <a:pt x="835329" y="774992"/>
                  </a:lnTo>
                  <a:lnTo>
                    <a:pt x="834072" y="781342"/>
                  </a:lnTo>
                  <a:lnTo>
                    <a:pt x="832561" y="782612"/>
                  </a:lnTo>
                  <a:lnTo>
                    <a:pt x="829386" y="782612"/>
                  </a:lnTo>
                  <a:lnTo>
                    <a:pt x="829449" y="781342"/>
                  </a:lnTo>
                  <a:lnTo>
                    <a:pt x="829564" y="779030"/>
                  </a:lnTo>
                  <a:lnTo>
                    <a:pt x="829157" y="781342"/>
                  </a:lnTo>
                  <a:lnTo>
                    <a:pt x="828573" y="783882"/>
                  </a:lnTo>
                  <a:lnTo>
                    <a:pt x="828040" y="787692"/>
                  </a:lnTo>
                  <a:lnTo>
                    <a:pt x="855967" y="787692"/>
                  </a:lnTo>
                  <a:lnTo>
                    <a:pt x="865238" y="788962"/>
                  </a:lnTo>
                  <a:lnTo>
                    <a:pt x="867346" y="790232"/>
                  </a:lnTo>
                  <a:lnTo>
                    <a:pt x="872909" y="791502"/>
                  </a:lnTo>
                  <a:lnTo>
                    <a:pt x="878611" y="791502"/>
                  </a:lnTo>
                  <a:lnTo>
                    <a:pt x="884275" y="792772"/>
                  </a:lnTo>
                  <a:lnTo>
                    <a:pt x="887552" y="791502"/>
                  </a:lnTo>
                  <a:lnTo>
                    <a:pt x="888492" y="796582"/>
                  </a:lnTo>
                  <a:lnTo>
                    <a:pt x="888492" y="771474"/>
                  </a:lnTo>
                  <a:lnTo>
                    <a:pt x="885786" y="771271"/>
                  </a:lnTo>
                  <a:lnTo>
                    <a:pt x="885786" y="786447"/>
                  </a:lnTo>
                  <a:lnTo>
                    <a:pt x="881240" y="786447"/>
                  </a:lnTo>
                  <a:lnTo>
                    <a:pt x="877036" y="787692"/>
                  </a:lnTo>
                  <a:lnTo>
                    <a:pt x="875106" y="786447"/>
                  </a:lnTo>
                  <a:lnTo>
                    <a:pt x="873074" y="785152"/>
                  </a:lnTo>
                  <a:lnTo>
                    <a:pt x="871270" y="786422"/>
                  </a:lnTo>
                  <a:lnTo>
                    <a:pt x="871194" y="785152"/>
                  </a:lnTo>
                  <a:lnTo>
                    <a:pt x="871118" y="783882"/>
                  </a:lnTo>
                  <a:lnTo>
                    <a:pt x="871042" y="782612"/>
                  </a:lnTo>
                  <a:lnTo>
                    <a:pt x="870915" y="780072"/>
                  </a:lnTo>
                  <a:lnTo>
                    <a:pt x="870813" y="777532"/>
                  </a:lnTo>
                  <a:lnTo>
                    <a:pt x="870788" y="776262"/>
                  </a:lnTo>
                  <a:lnTo>
                    <a:pt x="870750" y="774992"/>
                  </a:lnTo>
                  <a:lnTo>
                    <a:pt x="875449" y="777532"/>
                  </a:lnTo>
                  <a:lnTo>
                    <a:pt x="885405" y="777532"/>
                  </a:lnTo>
                  <a:lnTo>
                    <a:pt x="885405" y="783882"/>
                  </a:lnTo>
                  <a:lnTo>
                    <a:pt x="885786" y="786447"/>
                  </a:lnTo>
                  <a:lnTo>
                    <a:pt x="885786" y="771271"/>
                  </a:lnTo>
                  <a:lnTo>
                    <a:pt x="884758" y="771182"/>
                  </a:lnTo>
                  <a:lnTo>
                    <a:pt x="867130" y="771182"/>
                  </a:lnTo>
                  <a:lnTo>
                    <a:pt x="867130" y="786434"/>
                  </a:lnTo>
                  <a:lnTo>
                    <a:pt x="865695" y="785152"/>
                  </a:lnTo>
                  <a:lnTo>
                    <a:pt x="861352" y="781342"/>
                  </a:lnTo>
                  <a:lnTo>
                    <a:pt x="853452" y="785152"/>
                  </a:lnTo>
                  <a:lnTo>
                    <a:pt x="846759" y="783882"/>
                  </a:lnTo>
                  <a:lnTo>
                    <a:pt x="847051" y="781342"/>
                  </a:lnTo>
                  <a:lnTo>
                    <a:pt x="847559" y="776262"/>
                  </a:lnTo>
                  <a:lnTo>
                    <a:pt x="867117" y="776262"/>
                  </a:lnTo>
                  <a:lnTo>
                    <a:pt x="867130" y="786434"/>
                  </a:lnTo>
                  <a:lnTo>
                    <a:pt x="867130" y="771182"/>
                  </a:lnTo>
                  <a:lnTo>
                    <a:pt x="840917" y="771182"/>
                  </a:lnTo>
                  <a:lnTo>
                    <a:pt x="840917" y="777532"/>
                  </a:lnTo>
                  <a:lnTo>
                    <a:pt x="840803" y="778802"/>
                  </a:lnTo>
                  <a:lnTo>
                    <a:pt x="840727" y="780072"/>
                  </a:lnTo>
                  <a:lnTo>
                    <a:pt x="840651" y="781342"/>
                  </a:lnTo>
                  <a:lnTo>
                    <a:pt x="840574" y="782612"/>
                  </a:lnTo>
                  <a:lnTo>
                    <a:pt x="840498" y="783882"/>
                  </a:lnTo>
                  <a:lnTo>
                    <a:pt x="836206" y="786422"/>
                  </a:lnTo>
                  <a:lnTo>
                    <a:pt x="836091" y="785152"/>
                  </a:lnTo>
                  <a:lnTo>
                    <a:pt x="835964" y="783882"/>
                  </a:lnTo>
                  <a:lnTo>
                    <a:pt x="835850" y="782612"/>
                  </a:lnTo>
                  <a:lnTo>
                    <a:pt x="835723" y="781342"/>
                  </a:lnTo>
                  <a:lnTo>
                    <a:pt x="835596" y="780072"/>
                  </a:lnTo>
                  <a:lnTo>
                    <a:pt x="835533" y="778802"/>
                  </a:lnTo>
                  <a:lnTo>
                    <a:pt x="835456" y="777532"/>
                  </a:lnTo>
                  <a:lnTo>
                    <a:pt x="836155" y="774992"/>
                  </a:lnTo>
                  <a:lnTo>
                    <a:pt x="836510" y="773722"/>
                  </a:lnTo>
                  <a:lnTo>
                    <a:pt x="839025" y="776262"/>
                  </a:lnTo>
                  <a:lnTo>
                    <a:pt x="840917" y="777532"/>
                  </a:lnTo>
                  <a:lnTo>
                    <a:pt x="840917" y="771182"/>
                  </a:lnTo>
                  <a:lnTo>
                    <a:pt x="819696" y="771182"/>
                  </a:lnTo>
                  <a:lnTo>
                    <a:pt x="818896" y="763562"/>
                  </a:lnTo>
                  <a:lnTo>
                    <a:pt x="814857" y="757212"/>
                  </a:lnTo>
                  <a:lnTo>
                    <a:pt x="814768" y="755942"/>
                  </a:lnTo>
                  <a:lnTo>
                    <a:pt x="814666" y="754672"/>
                  </a:lnTo>
                  <a:lnTo>
                    <a:pt x="814565" y="753402"/>
                  </a:lnTo>
                  <a:lnTo>
                    <a:pt x="814463" y="752132"/>
                  </a:lnTo>
                  <a:lnTo>
                    <a:pt x="814362" y="750862"/>
                  </a:lnTo>
                  <a:lnTo>
                    <a:pt x="813612" y="750862"/>
                  </a:lnTo>
                  <a:lnTo>
                    <a:pt x="811479" y="749668"/>
                  </a:lnTo>
                  <a:lnTo>
                    <a:pt x="811377" y="749808"/>
                  </a:lnTo>
                  <a:lnTo>
                    <a:pt x="812596" y="757212"/>
                  </a:lnTo>
                  <a:lnTo>
                    <a:pt x="815975" y="763562"/>
                  </a:lnTo>
                  <a:lnTo>
                    <a:pt x="816063" y="764832"/>
                  </a:lnTo>
                  <a:lnTo>
                    <a:pt x="816165" y="766102"/>
                  </a:lnTo>
                  <a:lnTo>
                    <a:pt x="816254" y="767372"/>
                  </a:lnTo>
                  <a:lnTo>
                    <a:pt x="816356" y="768642"/>
                  </a:lnTo>
                  <a:lnTo>
                    <a:pt x="816444" y="769912"/>
                  </a:lnTo>
                  <a:lnTo>
                    <a:pt x="816546" y="771182"/>
                  </a:lnTo>
                  <a:lnTo>
                    <a:pt x="804278" y="771182"/>
                  </a:lnTo>
                  <a:lnTo>
                    <a:pt x="803935" y="770102"/>
                  </a:lnTo>
                  <a:lnTo>
                    <a:pt x="803935" y="839762"/>
                  </a:lnTo>
                  <a:lnTo>
                    <a:pt x="802868" y="842302"/>
                  </a:lnTo>
                  <a:lnTo>
                    <a:pt x="796239" y="843572"/>
                  </a:lnTo>
                  <a:lnTo>
                    <a:pt x="761555" y="843572"/>
                  </a:lnTo>
                  <a:lnTo>
                    <a:pt x="758024" y="842302"/>
                  </a:lnTo>
                  <a:lnTo>
                    <a:pt x="754507" y="841032"/>
                  </a:lnTo>
                  <a:lnTo>
                    <a:pt x="754595" y="835990"/>
                  </a:lnTo>
                  <a:lnTo>
                    <a:pt x="755002" y="835990"/>
                  </a:lnTo>
                  <a:lnTo>
                    <a:pt x="754075" y="832142"/>
                  </a:lnTo>
                  <a:lnTo>
                    <a:pt x="790206" y="832142"/>
                  </a:lnTo>
                  <a:lnTo>
                    <a:pt x="802246" y="833412"/>
                  </a:lnTo>
                  <a:lnTo>
                    <a:pt x="803478" y="835990"/>
                  </a:lnTo>
                  <a:lnTo>
                    <a:pt x="755015" y="835990"/>
                  </a:lnTo>
                  <a:lnTo>
                    <a:pt x="766838" y="837222"/>
                  </a:lnTo>
                  <a:lnTo>
                    <a:pt x="803630" y="837222"/>
                  </a:lnTo>
                  <a:lnTo>
                    <a:pt x="801916" y="839762"/>
                  </a:lnTo>
                  <a:lnTo>
                    <a:pt x="769569" y="839762"/>
                  </a:lnTo>
                  <a:lnTo>
                    <a:pt x="758888" y="841032"/>
                  </a:lnTo>
                  <a:lnTo>
                    <a:pt x="792695" y="841032"/>
                  </a:lnTo>
                  <a:lnTo>
                    <a:pt x="803935" y="839762"/>
                  </a:lnTo>
                  <a:lnTo>
                    <a:pt x="803935" y="770102"/>
                  </a:lnTo>
                  <a:lnTo>
                    <a:pt x="802843" y="766648"/>
                  </a:lnTo>
                  <a:lnTo>
                    <a:pt x="802843" y="832142"/>
                  </a:lnTo>
                  <a:lnTo>
                    <a:pt x="796201" y="830872"/>
                  </a:lnTo>
                  <a:lnTo>
                    <a:pt x="769213" y="830872"/>
                  </a:lnTo>
                  <a:lnTo>
                    <a:pt x="762050" y="829602"/>
                  </a:lnTo>
                  <a:lnTo>
                    <a:pt x="755015" y="830872"/>
                  </a:lnTo>
                  <a:lnTo>
                    <a:pt x="753872" y="828332"/>
                  </a:lnTo>
                  <a:lnTo>
                    <a:pt x="802093" y="828332"/>
                  </a:lnTo>
                  <a:lnTo>
                    <a:pt x="802843" y="832142"/>
                  </a:lnTo>
                  <a:lnTo>
                    <a:pt x="802843" y="766648"/>
                  </a:lnTo>
                  <a:lnTo>
                    <a:pt x="802208" y="764641"/>
                  </a:lnTo>
                  <a:lnTo>
                    <a:pt x="802208" y="827062"/>
                  </a:lnTo>
                  <a:lnTo>
                    <a:pt x="777875" y="827062"/>
                  </a:lnTo>
                  <a:lnTo>
                    <a:pt x="765644" y="825792"/>
                  </a:lnTo>
                  <a:lnTo>
                    <a:pt x="753427" y="825792"/>
                  </a:lnTo>
                  <a:lnTo>
                    <a:pt x="753249" y="824522"/>
                  </a:lnTo>
                  <a:lnTo>
                    <a:pt x="801624" y="824522"/>
                  </a:lnTo>
                  <a:lnTo>
                    <a:pt x="802208" y="827062"/>
                  </a:lnTo>
                  <a:lnTo>
                    <a:pt x="802208" y="764641"/>
                  </a:lnTo>
                  <a:lnTo>
                    <a:pt x="802195" y="818172"/>
                  </a:lnTo>
                  <a:lnTo>
                    <a:pt x="792010" y="819442"/>
                  </a:lnTo>
                  <a:lnTo>
                    <a:pt x="781697" y="818172"/>
                  </a:lnTo>
                  <a:lnTo>
                    <a:pt x="765009" y="818172"/>
                  </a:lnTo>
                  <a:lnTo>
                    <a:pt x="777367" y="819454"/>
                  </a:lnTo>
                  <a:lnTo>
                    <a:pt x="791870" y="819454"/>
                  </a:lnTo>
                  <a:lnTo>
                    <a:pt x="792162" y="819454"/>
                  </a:lnTo>
                  <a:lnTo>
                    <a:pt x="801573" y="819454"/>
                  </a:lnTo>
                  <a:lnTo>
                    <a:pt x="801484" y="823252"/>
                  </a:lnTo>
                  <a:lnTo>
                    <a:pt x="790930" y="823252"/>
                  </a:lnTo>
                  <a:lnTo>
                    <a:pt x="780376" y="821982"/>
                  </a:lnTo>
                  <a:lnTo>
                    <a:pt x="757059" y="821982"/>
                  </a:lnTo>
                  <a:lnTo>
                    <a:pt x="751852" y="823252"/>
                  </a:lnTo>
                  <a:lnTo>
                    <a:pt x="752805" y="819454"/>
                  </a:lnTo>
                  <a:lnTo>
                    <a:pt x="752678" y="819454"/>
                  </a:lnTo>
                  <a:lnTo>
                    <a:pt x="765009" y="818172"/>
                  </a:lnTo>
                  <a:lnTo>
                    <a:pt x="760996" y="818172"/>
                  </a:lnTo>
                  <a:lnTo>
                    <a:pt x="757974" y="816902"/>
                  </a:lnTo>
                  <a:lnTo>
                    <a:pt x="752665" y="819442"/>
                  </a:lnTo>
                  <a:lnTo>
                    <a:pt x="752322" y="816902"/>
                  </a:lnTo>
                  <a:lnTo>
                    <a:pt x="752246" y="816432"/>
                  </a:lnTo>
                  <a:lnTo>
                    <a:pt x="752144" y="815632"/>
                  </a:lnTo>
                  <a:lnTo>
                    <a:pt x="762431" y="814362"/>
                  </a:lnTo>
                  <a:lnTo>
                    <a:pt x="772782" y="815632"/>
                  </a:lnTo>
                  <a:lnTo>
                    <a:pt x="800061" y="815632"/>
                  </a:lnTo>
                  <a:lnTo>
                    <a:pt x="802195" y="818172"/>
                  </a:lnTo>
                  <a:lnTo>
                    <a:pt x="802195" y="764603"/>
                  </a:lnTo>
                  <a:lnTo>
                    <a:pt x="801065" y="761022"/>
                  </a:lnTo>
                  <a:lnTo>
                    <a:pt x="800658" y="759752"/>
                  </a:lnTo>
                  <a:lnTo>
                    <a:pt x="800481" y="759193"/>
                  </a:lnTo>
                  <a:lnTo>
                    <a:pt x="800481" y="810552"/>
                  </a:lnTo>
                  <a:lnTo>
                    <a:pt x="773290" y="810552"/>
                  </a:lnTo>
                  <a:lnTo>
                    <a:pt x="764260" y="811822"/>
                  </a:lnTo>
                  <a:lnTo>
                    <a:pt x="800404" y="811822"/>
                  </a:lnTo>
                  <a:lnTo>
                    <a:pt x="799947" y="814362"/>
                  </a:lnTo>
                  <a:lnTo>
                    <a:pt x="764387" y="814362"/>
                  </a:lnTo>
                  <a:lnTo>
                    <a:pt x="752602" y="813092"/>
                  </a:lnTo>
                  <a:lnTo>
                    <a:pt x="752970" y="810552"/>
                  </a:lnTo>
                  <a:lnTo>
                    <a:pt x="759510" y="810552"/>
                  </a:lnTo>
                  <a:lnTo>
                    <a:pt x="762520" y="809358"/>
                  </a:lnTo>
                  <a:lnTo>
                    <a:pt x="751776" y="809358"/>
                  </a:lnTo>
                  <a:lnTo>
                    <a:pt x="751979" y="808545"/>
                  </a:lnTo>
                  <a:lnTo>
                    <a:pt x="752055" y="808240"/>
                  </a:lnTo>
                  <a:lnTo>
                    <a:pt x="752106" y="808037"/>
                  </a:lnTo>
                  <a:lnTo>
                    <a:pt x="751535" y="806742"/>
                  </a:lnTo>
                  <a:lnTo>
                    <a:pt x="750544" y="804202"/>
                  </a:lnTo>
                  <a:lnTo>
                    <a:pt x="785063" y="804202"/>
                  </a:lnTo>
                  <a:lnTo>
                    <a:pt x="792200" y="802944"/>
                  </a:lnTo>
                  <a:lnTo>
                    <a:pt x="792353" y="802944"/>
                  </a:lnTo>
                  <a:lnTo>
                    <a:pt x="799401" y="804202"/>
                  </a:lnTo>
                  <a:lnTo>
                    <a:pt x="800341" y="806742"/>
                  </a:lnTo>
                  <a:lnTo>
                    <a:pt x="799490" y="808037"/>
                  </a:lnTo>
                  <a:lnTo>
                    <a:pt x="791616" y="808037"/>
                  </a:lnTo>
                  <a:lnTo>
                    <a:pt x="800290" y="809358"/>
                  </a:lnTo>
                  <a:lnTo>
                    <a:pt x="799820" y="809358"/>
                  </a:lnTo>
                  <a:lnTo>
                    <a:pt x="800481" y="810552"/>
                  </a:lnTo>
                  <a:lnTo>
                    <a:pt x="800481" y="759193"/>
                  </a:lnTo>
                  <a:lnTo>
                    <a:pt x="799211" y="755192"/>
                  </a:lnTo>
                  <a:lnTo>
                    <a:pt x="799211" y="801662"/>
                  </a:lnTo>
                  <a:lnTo>
                    <a:pt x="787107" y="801662"/>
                  </a:lnTo>
                  <a:lnTo>
                    <a:pt x="774865" y="802944"/>
                  </a:lnTo>
                  <a:lnTo>
                    <a:pt x="750798" y="802944"/>
                  </a:lnTo>
                  <a:lnTo>
                    <a:pt x="750709" y="800392"/>
                  </a:lnTo>
                  <a:lnTo>
                    <a:pt x="750671" y="799122"/>
                  </a:lnTo>
                  <a:lnTo>
                    <a:pt x="762635" y="800392"/>
                  </a:lnTo>
                  <a:lnTo>
                    <a:pt x="798525" y="800392"/>
                  </a:lnTo>
                  <a:lnTo>
                    <a:pt x="799211" y="801662"/>
                  </a:lnTo>
                  <a:lnTo>
                    <a:pt x="799211" y="755192"/>
                  </a:lnTo>
                  <a:lnTo>
                    <a:pt x="798626" y="753351"/>
                  </a:lnTo>
                  <a:lnTo>
                    <a:pt x="798626" y="797852"/>
                  </a:lnTo>
                  <a:lnTo>
                    <a:pt x="786688" y="799122"/>
                  </a:lnTo>
                  <a:lnTo>
                    <a:pt x="762762" y="799122"/>
                  </a:lnTo>
                  <a:lnTo>
                    <a:pt x="750836" y="797852"/>
                  </a:lnTo>
                  <a:lnTo>
                    <a:pt x="749757" y="796582"/>
                  </a:lnTo>
                  <a:lnTo>
                    <a:pt x="750620" y="795312"/>
                  </a:lnTo>
                  <a:lnTo>
                    <a:pt x="797115" y="795312"/>
                  </a:lnTo>
                  <a:lnTo>
                    <a:pt x="798626" y="797852"/>
                  </a:lnTo>
                  <a:lnTo>
                    <a:pt x="798626" y="753351"/>
                  </a:lnTo>
                  <a:lnTo>
                    <a:pt x="797839" y="750862"/>
                  </a:lnTo>
                  <a:lnTo>
                    <a:pt x="797115" y="748842"/>
                  </a:lnTo>
                  <a:lnTo>
                    <a:pt x="797115" y="791502"/>
                  </a:lnTo>
                  <a:lnTo>
                    <a:pt x="796442" y="794042"/>
                  </a:lnTo>
                  <a:lnTo>
                    <a:pt x="749681" y="794042"/>
                  </a:lnTo>
                  <a:lnTo>
                    <a:pt x="748995" y="791502"/>
                  </a:lnTo>
                  <a:lnTo>
                    <a:pt x="797115" y="791502"/>
                  </a:lnTo>
                  <a:lnTo>
                    <a:pt x="797115" y="748842"/>
                  </a:lnTo>
                  <a:lnTo>
                    <a:pt x="797026" y="748588"/>
                  </a:lnTo>
                  <a:lnTo>
                    <a:pt x="797026" y="785152"/>
                  </a:lnTo>
                  <a:lnTo>
                    <a:pt x="792111" y="787692"/>
                  </a:lnTo>
                  <a:lnTo>
                    <a:pt x="796455" y="787692"/>
                  </a:lnTo>
                  <a:lnTo>
                    <a:pt x="796505" y="790232"/>
                  </a:lnTo>
                  <a:lnTo>
                    <a:pt x="749338" y="790232"/>
                  </a:lnTo>
                  <a:lnTo>
                    <a:pt x="748398" y="786625"/>
                  </a:lnTo>
                  <a:lnTo>
                    <a:pt x="748347" y="786447"/>
                  </a:lnTo>
                  <a:lnTo>
                    <a:pt x="772782" y="786447"/>
                  </a:lnTo>
                  <a:lnTo>
                    <a:pt x="764628" y="785152"/>
                  </a:lnTo>
                  <a:lnTo>
                    <a:pt x="747890" y="785152"/>
                  </a:lnTo>
                  <a:lnTo>
                    <a:pt x="747217" y="782612"/>
                  </a:lnTo>
                  <a:lnTo>
                    <a:pt x="774306" y="782612"/>
                  </a:lnTo>
                  <a:lnTo>
                    <a:pt x="783323" y="783882"/>
                  </a:lnTo>
                  <a:lnTo>
                    <a:pt x="787895" y="783882"/>
                  </a:lnTo>
                  <a:lnTo>
                    <a:pt x="792873" y="782612"/>
                  </a:lnTo>
                  <a:lnTo>
                    <a:pt x="783450" y="782612"/>
                  </a:lnTo>
                  <a:lnTo>
                    <a:pt x="771461" y="781342"/>
                  </a:lnTo>
                  <a:lnTo>
                    <a:pt x="747483" y="781342"/>
                  </a:lnTo>
                  <a:lnTo>
                    <a:pt x="746925" y="777532"/>
                  </a:lnTo>
                  <a:lnTo>
                    <a:pt x="758888" y="777532"/>
                  </a:lnTo>
                  <a:lnTo>
                    <a:pt x="770864" y="778802"/>
                  </a:lnTo>
                  <a:lnTo>
                    <a:pt x="794816" y="778802"/>
                  </a:lnTo>
                  <a:lnTo>
                    <a:pt x="795439" y="782612"/>
                  </a:lnTo>
                  <a:lnTo>
                    <a:pt x="792873" y="782612"/>
                  </a:lnTo>
                  <a:lnTo>
                    <a:pt x="797026" y="785152"/>
                  </a:lnTo>
                  <a:lnTo>
                    <a:pt x="797026" y="748588"/>
                  </a:lnTo>
                  <a:lnTo>
                    <a:pt x="794499" y="741514"/>
                  </a:lnTo>
                  <a:lnTo>
                    <a:pt x="794499" y="777532"/>
                  </a:lnTo>
                  <a:lnTo>
                    <a:pt x="782574" y="777532"/>
                  </a:lnTo>
                  <a:lnTo>
                    <a:pt x="770636" y="776262"/>
                  </a:lnTo>
                  <a:lnTo>
                    <a:pt x="746760" y="776262"/>
                  </a:lnTo>
                  <a:lnTo>
                    <a:pt x="745451" y="773722"/>
                  </a:lnTo>
                  <a:lnTo>
                    <a:pt x="793343" y="773722"/>
                  </a:lnTo>
                  <a:lnTo>
                    <a:pt x="794499" y="777532"/>
                  </a:lnTo>
                  <a:lnTo>
                    <a:pt x="794499" y="741514"/>
                  </a:lnTo>
                  <a:lnTo>
                    <a:pt x="793229" y="737958"/>
                  </a:lnTo>
                  <a:lnTo>
                    <a:pt x="793229" y="772452"/>
                  </a:lnTo>
                  <a:lnTo>
                    <a:pt x="756907" y="772452"/>
                  </a:lnTo>
                  <a:lnTo>
                    <a:pt x="744816" y="771182"/>
                  </a:lnTo>
                  <a:lnTo>
                    <a:pt x="745744" y="768642"/>
                  </a:lnTo>
                  <a:lnTo>
                    <a:pt x="749846" y="769912"/>
                  </a:lnTo>
                  <a:lnTo>
                    <a:pt x="793165" y="769912"/>
                  </a:lnTo>
                  <a:lnTo>
                    <a:pt x="793229" y="772452"/>
                  </a:lnTo>
                  <a:lnTo>
                    <a:pt x="793229" y="737958"/>
                  </a:lnTo>
                  <a:lnTo>
                    <a:pt x="792581" y="736142"/>
                  </a:lnTo>
                  <a:lnTo>
                    <a:pt x="792581" y="767372"/>
                  </a:lnTo>
                  <a:lnTo>
                    <a:pt x="756335" y="767372"/>
                  </a:lnTo>
                  <a:lnTo>
                    <a:pt x="744270" y="768642"/>
                  </a:lnTo>
                  <a:lnTo>
                    <a:pt x="744245" y="766102"/>
                  </a:lnTo>
                  <a:lnTo>
                    <a:pt x="778344" y="766102"/>
                  </a:lnTo>
                  <a:lnTo>
                    <a:pt x="789711" y="764832"/>
                  </a:lnTo>
                  <a:lnTo>
                    <a:pt x="744131" y="764832"/>
                  </a:lnTo>
                  <a:lnTo>
                    <a:pt x="742480" y="762292"/>
                  </a:lnTo>
                  <a:lnTo>
                    <a:pt x="754532" y="761022"/>
                  </a:lnTo>
                  <a:lnTo>
                    <a:pt x="790943" y="761022"/>
                  </a:lnTo>
                  <a:lnTo>
                    <a:pt x="791413" y="763562"/>
                  </a:lnTo>
                  <a:lnTo>
                    <a:pt x="791984" y="766102"/>
                  </a:lnTo>
                  <a:lnTo>
                    <a:pt x="792581" y="767372"/>
                  </a:lnTo>
                  <a:lnTo>
                    <a:pt x="792581" y="736142"/>
                  </a:lnTo>
                  <a:lnTo>
                    <a:pt x="791095" y="731977"/>
                  </a:lnTo>
                  <a:lnTo>
                    <a:pt x="790308" y="730021"/>
                  </a:lnTo>
                  <a:lnTo>
                    <a:pt x="790308" y="757212"/>
                  </a:lnTo>
                  <a:lnTo>
                    <a:pt x="790206" y="758482"/>
                  </a:lnTo>
                  <a:lnTo>
                    <a:pt x="790117" y="759752"/>
                  </a:lnTo>
                  <a:lnTo>
                    <a:pt x="742848" y="759752"/>
                  </a:lnTo>
                  <a:lnTo>
                    <a:pt x="741718" y="758482"/>
                  </a:lnTo>
                  <a:lnTo>
                    <a:pt x="742188" y="755942"/>
                  </a:lnTo>
                  <a:lnTo>
                    <a:pt x="754227" y="755942"/>
                  </a:lnTo>
                  <a:lnTo>
                    <a:pt x="778281" y="757212"/>
                  </a:lnTo>
                  <a:lnTo>
                    <a:pt x="790308" y="757212"/>
                  </a:lnTo>
                  <a:lnTo>
                    <a:pt x="790308" y="730021"/>
                  </a:lnTo>
                  <a:lnTo>
                    <a:pt x="789622" y="728306"/>
                  </a:lnTo>
                  <a:lnTo>
                    <a:pt x="789622" y="755942"/>
                  </a:lnTo>
                  <a:lnTo>
                    <a:pt x="777532" y="754672"/>
                  </a:lnTo>
                  <a:lnTo>
                    <a:pt x="741273" y="754672"/>
                  </a:lnTo>
                  <a:lnTo>
                    <a:pt x="740143" y="750862"/>
                  </a:lnTo>
                  <a:lnTo>
                    <a:pt x="752284" y="752132"/>
                  </a:lnTo>
                  <a:lnTo>
                    <a:pt x="788682" y="752132"/>
                  </a:lnTo>
                  <a:lnTo>
                    <a:pt x="789622" y="755942"/>
                  </a:lnTo>
                  <a:lnTo>
                    <a:pt x="789622" y="728306"/>
                  </a:lnTo>
                  <a:lnTo>
                    <a:pt x="788631" y="725843"/>
                  </a:lnTo>
                  <a:lnTo>
                    <a:pt x="788631" y="750862"/>
                  </a:lnTo>
                  <a:lnTo>
                    <a:pt x="764425" y="750862"/>
                  </a:lnTo>
                  <a:lnTo>
                    <a:pt x="753097" y="749668"/>
                  </a:lnTo>
                  <a:lnTo>
                    <a:pt x="740308" y="749668"/>
                  </a:lnTo>
                  <a:lnTo>
                    <a:pt x="738479" y="745782"/>
                  </a:lnTo>
                  <a:lnTo>
                    <a:pt x="763117" y="745782"/>
                  </a:lnTo>
                  <a:lnTo>
                    <a:pt x="787704" y="748322"/>
                  </a:lnTo>
                  <a:lnTo>
                    <a:pt x="788631" y="750862"/>
                  </a:lnTo>
                  <a:lnTo>
                    <a:pt x="788631" y="725843"/>
                  </a:lnTo>
                  <a:lnTo>
                    <a:pt x="788492" y="725487"/>
                  </a:lnTo>
                  <a:lnTo>
                    <a:pt x="787971" y="724192"/>
                  </a:lnTo>
                  <a:lnTo>
                    <a:pt x="786968" y="721702"/>
                  </a:lnTo>
                  <a:lnTo>
                    <a:pt x="786968" y="745782"/>
                  </a:lnTo>
                  <a:lnTo>
                    <a:pt x="775741" y="745782"/>
                  </a:lnTo>
                  <a:lnTo>
                    <a:pt x="764501" y="744512"/>
                  </a:lnTo>
                  <a:lnTo>
                    <a:pt x="753249" y="744512"/>
                  </a:lnTo>
                  <a:lnTo>
                    <a:pt x="742010" y="743242"/>
                  </a:lnTo>
                  <a:lnTo>
                    <a:pt x="739089" y="744512"/>
                  </a:lnTo>
                  <a:lnTo>
                    <a:pt x="737019" y="741972"/>
                  </a:lnTo>
                  <a:lnTo>
                    <a:pt x="736460" y="739432"/>
                  </a:lnTo>
                  <a:lnTo>
                    <a:pt x="772185" y="739432"/>
                  </a:lnTo>
                  <a:lnTo>
                    <a:pt x="760615" y="738162"/>
                  </a:lnTo>
                  <a:lnTo>
                    <a:pt x="737501" y="738162"/>
                  </a:lnTo>
                  <a:lnTo>
                    <a:pt x="735838" y="735622"/>
                  </a:lnTo>
                  <a:lnTo>
                    <a:pt x="738441" y="734352"/>
                  </a:lnTo>
                  <a:lnTo>
                    <a:pt x="741299" y="735622"/>
                  </a:lnTo>
                  <a:lnTo>
                    <a:pt x="783145" y="735622"/>
                  </a:lnTo>
                  <a:lnTo>
                    <a:pt x="784453" y="736981"/>
                  </a:lnTo>
                  <a:lnTo>
                    <a:pt x="784313" y="736981"/>
                  </a:lnTo>
                  <a:lnTo>
                    <a:pt x="783729" y="738162"/>
                  </a:lnTo>
                  <a:lnTo>
                    <a:pt x="772185" y="739432"/>
                  </a:lnTo>
                  <a:lnTo>
                    <a:pt x="784796" y="739432"/>
                  </a:lnTo>
                  <a:lnTo>
                    <a:pt x="785533" y="741972"/>
                  </a:lnTo>
                  <a:lnTo>
                    <a:pt x="786968" y="745782"/>
                  </a:lnTo>
                  <a:lnTo>
                    <a:pt x="786968" y="721702"/>
                  </a:lnTo>
                  <a:lnTo>
                    <a:pt x="783374" y="712762"/>
                  </a:lnTo>
                  <a:lnTo>
                    <a:pt x="782853" y="711657"/>
                  </a:lnTo>
                  <a:lnTo>
                    <a:pt x="782853" y="734352"/>
                  </a:lnTo>
                  <a:lnTo>
                    <a:pt x="753643" y="734352"/>
                  </a:lnTo>
                  <a:lnTo>
                    <a:pt x="743915" y="733082"/>
                  </a:lnTo>
                  <a:lnTo>
                    <a:pt x="740587" y="733082"/>
                  </a:lnTo>
                  <a:lnTo>
                    <a:pt x="736942" y="734352"/>
                  </a:lnTo>
                  <a:lnTo>
                    <a:pt x="733920" y="731812"/>
                  </a:lnTo>
                  <a:lnTo>
                    <a:pt x="734555" y="729272"/>
                  </a:lnTo>
                  <a:lnTo>
                    <a:pt x="733704" y="727036"/>
                  </a:lnTo>
                  <a:lnTo>
                    <a:pt x="733577" y="726732"/>
                  </a:lnTo>
                  <a:lnTo>
                    <a:pt x="731710" y="725487"/>
                  </a:lnTo>
                  <a:lnTo>
                    <a:pt x="779614" y="725487"/>
                  </a:lnTo>
                  <a:lnTo>
                    <a:pt x="780796" y="728040"/>
                  </a:lnTo>
                  <a:lnTo>
                    <a:pt x="781799" y="731812"/>
                  </a:lnTo>
                  <a:lnTo>
                    <a:pt x="782853" y="734352"/>
                  </a:lnTo>
                  <a:lnTo>
                    <a:pt x="782853" y="711657"/>
                  </a:lnTo>
                  <a:lnTo>
                    <a:pt x="779627" y="704799"/>
                  </a:lnTo>
                  <a:lnTo>
                    <a:pt x="779627" y="724192"/>
                  </a:lnTo>
                  <a:lnTo>
                    <a:pt x="747776" y="724192"/>
                  </a:lnTo>
                  <a:lnTo>
                    <a:pt x="737171" y="722922"/>
                  </a:lnTo>
                  <a:lnTo>
                    <a:pt x="729500" y="722922"/>
                  </a:lnTo>
                  <a:lnTo>
                    <a:pt x="729043" y="719112"/>
                  </a:lnTo>
                  <a:lnTo>
                    <a:pt x="733971" y="719112"/>
                  </a:lnTo>
                  <a:lnTo>
                    <a:pt x="738771" y="717842"/>
                  </a:lnTo>
                  <a:lnTo>
                    <a:pt x="743686" y="717842"/>
                  </a:lnTo>
                  <a:lnTo>
                    <a:pt x="750112" y="719112"/>
                  </a:lnTo>
                  <a:lnTo>
                    <a:pt x="756602" y="719112"/>
                  </a:lnTo>
                  <a:lnTo>
                    <a:pt x="763117" y="720382"/>
                  </a:lnTo>
                  <a:lnTo>
                    <a:pt x="773328" y="720382"/>
                  </a:lnTo>
                  <a:lnTo>
                    <a:pt x="778916" y="719112"/>
                  </a:lnTo>
                  <a:lnTo>
                    <a:pt x="779627" y="724192"/>
                  </a:lnTo>
                  <a:lnTo>
                    <a:pt x="779627" y="704799"/>
                  </a:lnTo>
                  <a:lnTo>
                    <a:pt x="777557" y="700392"/>
                  </a:lnTo>
                  <a:lnTo>
                    <a:pt x="777557" y="719112"/>
                  </a:lnTo>
                  <a:lnTo>
                    <a:pt x="765416" y="717842"/>
                  </a:lnTo>
                  <a:lnTo>
                    <a:pt x="753275" y="717842"/>
                  </a:lnTo>
                  <a:lnTo>
                    <a:pt x="741133" y="716572"/>
                  </a:lnTo>
                  <a:lnTo>
                    <a:pt x="728992" y="716572"/>
                  </a:lnTo>
                  <a:lnTo>
                    <a:pt x="728510" y="714032"/>
                  </a:lnTo>
                  <a:lnTo>
                    <a:pt x="751763" y="714032"/>
                  </a:lnTo>
                  <a:lnTo>
                    <a:pt x="759434" y="715302"/>
                  </a:lnTo>
                  <a:lnTo>
                    <a:pt x="775970" y="715302"/>
                  </a:lnTo>
                  <a:lnTo>
                    <a:pt x="777557" y="719112"/>
                  </a:lnTo>
                  <a:lnTo>
                    <a:pt x="777557" y="700392"/>
                  </a:lnTo>
                  <a:lnTo>
                    <a:pt x="774814" y="694550"/>
                  </a:lnTo>
                  <a:lnTo>
                    <a:pt x="774814" y="714032"/>
                  </a:lnTo>
                  <a:lnTo>
                    <a:pt x="762876" y="712762"/>
                  </a:lnTo>
                  <a:lnTo>
                    <a:pt x="750951" y="712762"/>
                  </a:lnTo>
                  <a:lnTo>
                    <a:pt x="739025" y="711492"/>
                  </a:lnTo>
                  <a:lnTo>
                    <a:pt x="727075" y="711492"/>
                  </a:lnTo>
                  <a:lnTo>
                    <a:pt x="727087" y="708952"/>
                  </a:lnTo>
                  <a:lnTo>
                    <a:pt x="722757" y="705142"/>
                  </a:lnTo>
                  <a:lnTo>
                    <a:pt x="723569" y="703872"/>
                  </a:lnTo>
                  <a:lnTo>
                    <a:pt x="724382" y="702602"/>
                  </a:lnTo>
                  <a:lnTo>
                    <a:pt x="724268" y="701332"/>
                  </a:lnTo>
                  <a:lnTo>
                    <a:pt x="721296" y="703872"/>
                  </a:lnTo>
                  <a:lnTo>
                    <a:pt x="721207" y="701332"/>
                  </a:lnTo>
                  <a:lnTo>
                    <a:pt x="721106" y="698792"/>
                  </a:lnTo>
                  <a:lnTo>
                    <a:pt x="721055" y="697522"/>
                  </a:lnTo>
                  <a:lnTo>
                    <a:pt x="721042" y="697128"/>
                  </a:lnTo>
                  <a:lnTo>
                    <a:pt x="721182" y="696722"/>
                  </a:lnTo>
                  <a:lnTo>
                    <a:pt x="721271" y="696468"/>
                  </a:lnTo>
                  <a:lnTo>
                    <a:pt x="721093" y="696315"/>
                  </a:lnTo>
                  <a:lnTo>
                    <a:pt x="721042" y="697090"/>
                  </a:lnTo>
                  <a:lnTo>
                    <a:pt x="721017" y="696315"/>
                  </a:lnTo>
                  <a:lnTo>
                    <a:pt x="721283" y="694982"/>
                  </a:lnTo>
                  <a:lnTo>
                    <a:pt x="719277" y="693712"/>
                  </a:lnTo>
                  <a:lnTo>
                    <a:pt x="717105" y="692442"/>
                  </a:lnTo>
                  <a:lnTo>
                    <a:pt x="729399" y="691172"/>
                  </a:lnTo>
                  <a:lnTo>
                    <a:pt x="741680" y="692442"/>
                  </a:lnTo>
                  <a:lnTo>
                    <a:pt x="753948" y="692442"/>
                  </a:lnTo>
                  <a:lnTo>
                    <a:pt x="766203" y="693712"/>
                  </a:lnTo>
                  <a:lnTo>
                    <a:pt x="768235" y="697522"/>
                  </a:lnTo>
                  <a:lnTo>
                    <a:pt x="763701" y="697522"/>
                  </a:lnTo>
                  <a:lnTo>
                    <a:pt x="769061" y="700062"/>
                  </a:lnTo>
                  <a:lnTo>
                    <a:pt x="770191" y="702602"/>
                  </a:lnTo>
                  <a:lnTo>
                    <a:pt x="759320" y="702602"/>
                  </a:lnTo>
                  <a:lnTo>
                    <a:pt x="753884" y="703872"/>
                  </a:lnTo>
                  <a:lnTo>
                    <a:pt x="747991" y="703872"/>
                  </a:lnTo>
                  <a:lnTo>
                    <a:pt x="759472" y="705142"/>
                  </a:lnTo>
                  <a:lnTo>
                    <a:pt x="770940" y="705142"/>
                  </a:lnTo>
                  <a:lnTo>
                    <a:pt x="772909" y="706412"/>
                  </a:lnTo>
                  <a:lnTo>
                    <a:pt x="765517" y="707682"/>
                  </a:lnTo>
                  <a:lnTo>
                    <a:pt x="742467" y="707682"/>
                  </a:lnTo>
                  <a:lnTo>
                    <a:pt x="734199" y="708952"/>
                  </a:lnTo>
                  <a:lnTo>
                    <a:pt x="762584" y="708952"/>
                  </a:lnTo>
                  <a:lnTo>
                    <a:pt x="774141" y="710222"/>
                  </a:lnTo>
                  <a:lnTo>
                    <a:pt x="774585" y="712762"/>
                  </a:lnTo>
                  <a:lnTo>
                    <a:pt x="774661" y="713168"/>
                  </a:lnTo>
                  <a:lnTo>
                    <a:pt x="774725" y="713511"/>
                  </a:lnTo>
                  <a:lnTo>
                    <a:pt x="774814" y="714032"/>
                  </a:lnTo>
                  <a:lnTo>
                    <a:pt x="774814" y="694550"/>
                  </a:lnTo>
                  <a:lnTo>
                    <a:pt x="765149" y="677125"/>
                  </a:lnTo>
                  <a:lnTo>
                    <a:pt x="765149" y="691172"/>
                  </a:lnTo>
                  <a:lnTo>
                    <a:pt x="752906" y="691172"/>
                  </a:lnTo>
                  <a:lnTo>
                    <a:pt x="740664" y="689902"/>
                  </a:lnTo>
                  <a:lnTo>
                    <a:pt x="716127" y="689902"/>
                  </a:lnTo>
                  <a:lnTo>
                    <a:pt x="717486" y="687362"/>
                  </a:lnTo>
                  <a:lnTo>
                    <a:pt x="740232" y="687362"/>
                  </a:lnTo>
                  <a:lnTo>
                    <a:pt x="751624" y="688632"/>
                  </a:lnTo>
                  <a:lnTo>
                    <a:pt x="763016" y="688632"/>
                  </a:lnTo>
                  <a:lnTo>
                    <a:pt x="765149" y="691172"/>
                  </a:lnTo>
                  <a:lnTo>
                    <a:pt x="765149" y="677125"/>
                  </a:lnTo>
                  <a:lnTo>
                    <a:pt x="764413" y="675932"/>
                  </a:lnTo>
                  <a:lnTo>
                    <a:pt x="762787" y="673290"/>
                  </a:lnTo>
                  <a:lnTo>
                    <a:pt x="762787" y="687362"/>
                  </a:lnTo>
                  <a:lnTo>
                    <a:pt x="750773" y="686092"/>
                  </a:lnTo>
                  <a:lnTo>
                    <a:pt x="738746" y="686092"/>
                  </a:lnTo>
                  <a:lnTo>
                    <a:pt x="726732" y="684822"/>
                  </a:lnTo>
                  <a:lnTo>
                    <a:pt x="714756" y="684822"/>
                  </a:lnTo>
                  <a:lnTo>
                    <a:pt x="715721" y="681012"/>
                  </a:lnTo>
                  <a:lnTo>
                    <a:pt x="726897" y="682282"/>
                  </a:lnTo>
                  <a:lnTo>
                    <a:pt x="760450" y="682282"/>
                  </a:lnTo>
                  <a:lnTo>
                    <a:pt x="762787" y="687362"/>
                  </a:lnTo>
                  <a:lnTo>
                    <a:pt x="762787" y="673290"/>
                  </a:lnTo>
                  <a:lnTo>
                    <a:pt x="761288" y="670852"/>
                  </a:lnTo>
                  <a:lnTo>
                    <a:pt x="759040" y="667067"/>
                  </a:lnTo>
                  <a:lnTo>
                    <a:pt x="759040" y="681012"/>
                  </a:lnTo>
                  <a:lnTo>
                    <a:pt x="724979" y="681012"/>
                  </a:lnTo>
                  <a:lnTo>
                    <a:pt x="713663" y="679742"/>
                  </a:lnTo>
                  <a:lnTo>
                    <a:pt x="712711" y="677202"/>
                  </a:lnTo>
                  <a:lnTo>
                    <a:pt x="752309" y="677202"/>
                  </a:lnTo>
                  <a:lnTo>
                    <a:pt x="754697" y="678472"/>
                  </a:lnTo>
                  <a:lnTo>
                    <a:pt x="758520" y="677202"/>
                  </a:lnTo>
                  <a:lnTo>
                    <a:pt x="759040" y="681012"/>
                  </a:lnTo>
                  <a:lnTo>
                    <a:pt x="759040" y="667067"/>
                  </a:lnTo>
                  <a:lnTo>
                    <a:pt x="756767" y="663232"/>
                  </a:lnTo>
                  <a:lnTo>
                    <a:pt x="756767" y="675932"/>
                  </a:lnTo>
                  <a:lnTo>
                    <a:pt x="720153" y="675932"/>
                  </a:lnTo>
                  <a:lnTo>
                    <a:pt x="708190" y="673392"/>
                  </a:lnTo>
                  <a:lnTo>
                    <a:pt x="708279" y="672122"/>
                  </a:lnTo>
                  <a:lnTo>
                    <a:pt x="708380" y="670852"/>
                  </a:lnTo>
                  <a:lnTo>
                    <a:pt x="708482" y="669582"/>
                  </a:lnTo>
                  <a:lnTo>
                    <a:pt x="712393" y="670852"/>
                  </a:lnTo>
                  <a:lnTo>
                    <a:pt x="722858" y="670852"/>
                  </a:lnTo>
                  <a:lnTo>
                    <a:pt x="739051" y="672122"/>
                  </a:lnTo>
                  <a:lnTo>
                    <a:pt x="750658" y="672122"/>
                  </a:lnTo>
                  <a:lnTo>
                    <a:pt x="755700" y="670852"/>
                  </a:lnTo>
                  <a:lnTo>
                    <a:pt x="756767" y="675932"/>
                  </a:lnTo>
                  <a:lnTo>
                    <a:pt x="756767" y="663232"/>
                  </a:lnTo>
                  <a:lnTo>
                    <a:pt x="756450" y="663232"/>
                  </a:lnTo>
                  <a:lnTo>
                    <a:pt x="755548" y="661962"/>
                  </a:lnTo>
                  <a:lnTo>
                    <a:pt x="752678" y="657948"/>
                  </a:lnTo>
                  <a:lnTo>
                    <a:pt x="752678" y="669582"/>
                  </a:lnTo>
                  <a:lnTo>
                    <a:pt x="718629" y="669582"/>
                  </a:lnTo>
                  <a:lnTo>
                    <a:pt x="707275" y="668312"/>
                  </a:lnTo>
                  <a:lnTo>
                    <a:pt x="704253" y="665772"/>
                  </a:lnTo>
                  <a:lnTo>
                    <a:pt x="711047" y="667042"/>
                  </a:lnTo>
                  <a:lnTo>
                    <a:pt x="717981" y="665772"/>
                  </a:lnTo>
                  <a:lnTo>
                    <a:pt x="724852" y="667042"/>
                  </a:lnTo>
                  <a:lnTo>
                    <a:pt x="745324" y="667042"/>
                  </a:lnTo>
                  <a:lnTo>
                    <a:pt x="752157" y="668312"/>
                  </a:lnTo>
                  <a:lnTo>
                    <a:pt x="752678" y="669582"/>
                  </a:lnTo>
                  <a:lnTo>
                    <a:pt x="752678" y="657948"/>
                  </a:lnTo>
                  <a:lnTo>
                    <a:pt x="751916" y="656882"/>
                  </a:lnTo>
                  <a:lnTo>
                    <a:pt x="751166" y="655612"/>
                  </a:lnTo>
                  <a:lnTo>
                    <a:pt x="750989" y="655320"/>
                  </a:lnTo>
                  <a:lnTo>
                    <a:pt x="750989" y="665772"/>
                  </a:lnTo>
                  <a:lnTo>
                    <a:pt x="725614" y="665772"/>
                  </a:lnTo>
                  <a:lnTo>
                    <a:pt x="726617" y="664502"/>
                  </a:lnTo>
                  <a:lnTo>
                    <a:pt x="727621" y="663232"/>
                  </a:lnTo>
                  <a:lnTo>
                    <a:pt x="728662" y="661962"/>
                  </a:lnTo>
                  <a:lnTo>
                    <a:pt x="747395" y="661962"/>
                  </a:lnTo>
                  <a:lnTo>
                    <a:pt x="750989" y="665772"/>
                  </a:lnTo>
                  <a:lnTo>
                    <a:pt x="750989" y="655320"/>
                  </a:lnTo>
                  <a:lnTo>
                    <a:pt x="747420" y="649262"/>
                  </a:lnTo>
                  <a:lnTo>
                    <a:pt x="746607" y="647954"/>
                  </a:lnTo>
                  <a:lnTo>
                    <a:pt x="746607" y="660692"/>
                  </a:lnTo>
                  <a:lnTo>
                    <a:pt x="735063" y="659422"/>
                  </a:lnTo>
                  <a:lnTo>
                    <a:pt x="725601" y="659422"/>
                  </a:lnTo>
                  <a:lnTo>
                    <a:pt x="725601" y="664502"/>
                  </a:lnTo>
                  <a:lnTo>
                    <a:pt x="717423" y="663232"/>
                  </a:lnTo>
                  <a:lnTo>
                    <a:pt x="708545" y="665772"/>
                  </a:lnTo>
                  <a:lnTo>
                    <a:pt x="700862" y="661962"/>
                  </a:lnTo>
                  <a:lnTo>
                    <a:pt x="708736" y="660692"/>
                  </a:lnTo>
                  <a:lnTo>
                    <a:pt x="716915" y="663232"/>
                  </a:lnTo>
                  <a:lnTo>
                    <a:pt x="724801" y="660692"/>
                  </a:lnTo>
                  <a:lnTo>
                    <a:pt x="725601" y="664502"/>
                  </a:lnTo>
                  <a:lnTo>
                    <a:pt x="725601" y="659422"/>
                  </a:lnTo>
                  <a:lnTo>
                    <a:pt x="700417" y="659422"/>
                  </a:lnTo>
                  <a:lnTo>
                    <a:pt x="698766" y="656882"/>
                  </a:lnTo>
                  <a:lnTo>
                    <a:pt x="730008" y="656882"/>
                  </a:lnTo>
                  <a:lnTo>
                    <a:pt x="740422" y="658152"/>
                  </a:lnTo>
                  <a:lnTo>
                    <a:pt x="743064" y="656882"/>
                  </a:lnTo>
                  <a:lnTo>
                    <a:pt x="745121" y="658152"/>
                  </a:lnTo>
                  <a:lnTo>
                    <a:pt x="746607" y="660692"/>
                  </a:lnTo>
                  <a:lnTo>
                    <a:pt x="746607" y="647954"/>
                  </a:lnTo>
                  <a:lnTo>
                    <a:pt x="743508" y="642912"/>
                  </a:lnTo>
                  <a:lnTo>
                    <a:pt x="742848" y="641096"/>
                  </a:lnTo>
                  <a:lnTo>
                    <a:pt x="742848" y="655612"/>
                  </a:lnTo>
                  <a:lnTo>
                    <a:pt x="731367" y="655612"/>
                  </a:lnTo>
                  <a:lnTo>
                    <a:pt x="719874" y="654342"/>
                  </a:lnTo>
                  <a:lnTo>
                    <a:pt x="708393" y="654342"/>
                  </a:lnTo>
                  <a:lnTo>
                    <a:pt x="696925" y="655612"/>
                  </a:lnTo>
                  <a:lnTo>
                    <a:pt x="696798" y="653072"/>
                  </a:lnTo>
                  <a:lnTo>
                    <a:pt x="707872" y="653072"/>
                  </a:lnTo>
                  <a:lnTo>
                    <a:pt x="718997" y="651802"/>
                  </a:lnTo>
                  <a:lnTo>
                    <a:pt x="730097" y="653072"/>
                  </a:lnTo>
                  <a:lnTo>
                    <a:pt x="741108" y="653072"/>
                  </a:lnTo>
                  <a:lnTo>
                    <a:pt x="742848" y="655612"/>
                  </a:lnTo>
                  <a:lnTo>
                    <a:pt x="742848" y="641096"/>
                  </a:lnTo>
                  <a:lnTo>
                    <a:pt x="740740" y="635292"/>
                  </a:lnTo>
                  <a:lnTo>
                    <a:pt x="740143" y="631482"/>
                  </a:lnTo>
                  <a:lnTo>
                    <a:pt x="739584" y="627672"/>
                  </a:lnTo>
                  <a:lnTo>
                    <a:pt x="739114" y="625132"/>
                  </a:lnTo>
                  <a:lnTo>
                    <a:pt x="746556" y="631482"/>
                  </a:lnTo>
                  <a:lnTo>
                    <a:pt x="753338" y="639102"/>
                  </a:lnTo>
                  <a:lnTo>
                    <a:pt x="759612" y="646722"/>
                  </a:lnTo>
                  <a:lnTo>
                    <a:pt x="765530" y="654342"/>
                  </a:lnTo>
                  <a:lnTo>
                    <a:pt x="767384" y="656882"/>
                  </a:lnTo>
                  <a:lnTo>
                    <a:pt x="769886" y="658152"/>
                  </a:lnTo>
                  <a:lnTo>
                    <a:pt x="769835" y="660692"/>
                  </a:lnTo>
                  <a:lnTo>
                    <a:pt x="771880" y="663232"/>
                  </a:lnTo>
                  <a:lnTo>
                    <a:pt x="773099" y="665772"/>
                  </a:lnTo>
                  <a:lnTo>
                    <a:pt x="775868" y="667042"/>
                  </a:lnTo>
                  <a:lnTo>
                    <a:pt x="775462" y="669582"/>
                  </a:lnTo>
                  <a:lnTo>
                    <a:pt x="777913" y="670852"/>
                  </a:lnTo>
                  <a:lnTo>
                    <a:pt x="778852" y="672122"/>
                  </a:lnTo>
                  <a:lnTo>
                    <a:pt x="778306" y="674662"/>
                  </a:lnTo>
                  <a:lnTo>
                    <a:pt x="781519" y="675932"/>
                  </a:lnTo>
                  <a:lnTo>
                    <a:pt x="782231" y="679742"/>
                  </a:lnTo>
                  <a:lnTo>
                    <a:pt x="784059" y="683552"/>
                  </a:lnTo>
                  <a:lnTo>
                    <a:pt x="791400" y="697522"/>
                  </a:lnTo>
                  <a:lnTo>
                    <a:pt x="797915" y="711492"/>
                  </a:lnTo>
                  <a:lnTo>
                    <a:pt x="803554" y="726732"/>
                  </a:lnTo>
                  <a:lnTo>
                    <a:pt x="808253" y="741972"/>
                  </a:lnTo>
                  <a:lnTo>
                    <a:pt x="809231" y="744512"/>
                  </a:lnTo>
                  <a:lnTo>
                    <a:pt x="810044" y="747052"/>
                  </a:lnTo>
                  <a:lnTo>
                    <a:pt x="810679" y="750862"/>
                  </a:lnTo>
                  <a:lnTo>
                    <a:pt x="811377" y="749808"/>
                  </a:lnTo>
                  <a:lnTo>
                    <a:pt x="811352" y="749668"/>
                  </a:lnTo>
                  <a:lnTo>
                    <a:pt x="811479" y="749668"/>
                  </a:lnTo>
                  <a:lnTo>
                    <a:pt x="812203" y="748322"/>
                  </a:lnTo>
                  <a:lnTo>
                    <a:pt x="797471" y="705142"/>
                  </a:lnTo>
                  <a:lnTo>
                    <a:pt x="776046" y="665772"/>
                  </a:lnTo>
                  <a:lnTo>
                    <a:pt x="777049" y="664502"/>
                  </a:lnTo>
                  <a:lnTo>
                    <a:pt x="778027" y="663232"/>
                  </a:lnTo>
                  <a:lnTo>
                    <a:pt x="778954" y="660692"/>
                  </a:lnTo>
                  <a:lnTo>
                    <a:pt x="782332" y="667042"/>
                  </a:lnTo>
                  <a:lnTo>
                    <a:pt x="786180" y="673392"/>
                  </a:lnTo>
                  <a:lnTo>
                    <a:pt x="789635" y="679742"/>
                  </a:lnTo>
                  <a:lnTo>
                    <a:pt x="792683" y="684822"/>
                  </a:lnTo>
                  <a:lnTo>
                    <a:pt x="796658" y="691172"/>
                  </a:lnTo>
                  <a:lnTo>
                    <a:pt x="799122" y="697522"/>
                  </a:lnTo>
                  <a:lnTo>
                    <a:pt x="800773" y="700062"/>
                  </a:lnTo>
                  <a:lnTo>
                    <a:pt x="819975" y="749668"/>
                  </a:lnTo>
                  <a:lnTo>
                    <a:pt x="824839" y="764832"/>
                  </a:lnTo>
                  <a:lnTo>
                    <a:pt x="872121" y="764832"/>
                  </a:lnTo>
                  <a:lnTo>
                    <a:pt x="878382" y="766102"/>
                  </a:lnTo>
                  <a:lnTo>
                    <a:pt x="884809" y="766102"/>
                  </a:lnTo>
                  <a:lnTo>
                    <a:pt x="890917" y="764832"/>
                  </a:lnTo>
                  <a:lnTo>
                    <a:pt x="890739" y="763562"/>
                  </a:lnTo>
                  <a:lnTo>
                    <a:pt x="889444" y="754672"/>
                  </a:lnTo>
                  <a:lnTo>
                    <a:pt x="886764" y="744512"/>
                  </a:lnTo>
                  <a:lnTo>
                    <a:pt x="883488" y="734542"/>
                  </a:lnTo>
                  <a:lnTo>
                    <a:pt x="879995" y="725487"/>
                  </a:lnTo>
                  <a:lnTo>
                    <a:pt x="878319" y="720382"/>
                  </a:lnTo>
                  <a:lnTo>
                    <a:pt x="877493" y="717842"/>
                  </a:lnTo>
                  <a:lnTo>
                    <a:pt x="875804" y="711492"/>
                  </a:lnTo>
                  <a:lnTo>
                    <a:pt x="872490" y="706412"/>
                  </a:lnTo>
                  <a:lnTo>
                    <a:pt x="872375" y="706247"/>
                  </a:lnTo>
                  <a:lnTo>
                    <a:pt x="871651" y="705142"/>
                  </a:lnTo>
                  <a:lnTo>
                    <a:pt x="864158" y="705142"/>
                  </a:lnTo>
                  <a:lnTo>
                    <a:pt x="855459" y="702602"/>
                  </a:lnTo>
                  <a:lnTo>
                    <a:pt x="848817" y="706412"/>
                  </a:lnTo>
                  <a:lnTo>
                    <a:pt x="849960" y="710222"/>
                  </a:lnTo>
                  <a:lnTo>
                    <a:pt x="852995" y="714032"/>
                  </a:lnTo>
                  <a:lnTo>
                    <a:pt x="850277" y="717842"/>
                  </a:lnTo>
                  <a:lnTo>
                    <a:pt x="854379" y="717842"/>
                  </a:lnTo>
                  <a:lnTo>
                    <a:pt x="853668" y="715302"/>
                  </a:lnTo>
                  <a:lnTo>
                    <a:pt x="853643" y="712762"/>
                  </a:lnTo>
                  <a:lnTo>
                    <a:pt x="853986" y="711492"/>
                  </a:lnTo>
                  <a:lnTo>
                    <a:pt x="854329" y="710222"/>
                  </a:lnTo>
                  <a:lnTo>
                    <a:pt x="851458" y="711492"/>
                  </a:lnTo>
                  <a:lnTo>
                    <a:pt x="851395" y="710971"/>
                  </a:lnTo>
                  <a:lnTo>
                    <a:pt x="851319" y="710222"/>
                  </a:lnTo>
                  <a:lnTo>
                    <a:pt x="851230" y="709307"/>
                  </a:lnTo>
                  <a:lnTo>
                    <a:pt x="851141" y="708533"/>
                  </a:lnTo>
                  <a:lnTo>
                    <a:pt x="851039" y="707517"/>
                  </a:lnTo>
                  <a:lnTo>
                    <a:pt x="850925" y="706412"/>
                  </a:lnTo>
                  <a:lnTo>
                    <a:pt x="857758" y="706412"/>
                  </a:lnTo>
                  <a:lnTo>
                    <a:pt x="868387" y="706412"/>
                  </a:lnTo>
                  <a:lnTo>
                    <a:pt x="868400" y="706247"/>
                  </a:lnTo>
                  <a:lnTo>
                    <a:pt x="868451" y="706412"/>
                  </a:lnTo>
                  <a:lnTo>
                    <a:pt x="873836" y="708952"/>
                  </a:lnTo>
                  <a:lnTo>
                    <a:pt x="875474" y="716572"/>
                  </a:lnTo>
                  <a:lnTo>
                    <a:pt x="875995" y="721652"/>
                  </a:lnTo>
                  <a:lnTo>
                    <a:pt x="876896" y="720382"/>
                  </a:lnTo>
                  <a:lnTo>
                    <a:pt x="880021" y="730542"/>
                  </a:lnTo>
                  <a:lnTo>
                    <a:pt x="883437" y="740702"/>
                  </a:lnTo>
                  <a:lnTo>
                    <a:pt x="886587" y="750862"/>
                  </a:lnTo>
                  <a:lnTo>
                    <a:pt x="888923" y="761022"/>
                  </a:lnTo>
                  <a:lnTo>
                    <a:pt x="888022" y="763562"/>
                  </a:lnTo>
                  <a:lnTo>
                    <a:pt x="873747" y="763562"/>
                  </a:lnTo>
                  <a:lnTo>
                    <a:pt x="866622" y="762292"/>
                  </a:lnTo>
                  <a:lnTo>
                    <a:pt x="865390" y="755942"/>
                  </a:lnTo>
                  <a:lnTo>
                    <a:pt x="861225" y="750862"/>
                  </a:lnTo>
                  <a:lnTo>
                    <a:pt x="862203" y="744512"/>
                  </a:lnTo>
                  <a:lnTo>
                    <a:pt x="863663" y="744512"/>
                  </a:lnTo>
                  <a:lnTo>
                    <a:pt x="865009" y="745782"/>
                  </a:lnTo>
                  <a:lnTo>
                    <a:pt x="866267" y="745782"/>
                  </a:lnTo>
                  <a:lnTo>
                    <a:pt x="865390" y="748322"/>
                  </a:lnTo>
                  <a:lnTo>
                    <a:pt x="867460" y="750862"/>
                  </a:lnTo>
                  <a:lnTo>
                    <a:pt x="868946" y="752132"/>
                  </a:lnTo>
                  <a:lnTo>
                    <a:pt x="869022" y="750862"/>
                  </a:lnTo>
                  <a:lnTo>
                    <a:pt x="869454" y="748322"/>
                  </a:lnTo>
                  <a:lnTo>
                    <a:pt x="870292" y="747052"/>
                  </a:lnTo>
                  <a:lnTo>
                    <a:pt x="868781" y="744512"/>
                  </a:lnTo>
                  <a:lnTo>
                    <a:pt x="867270" y="741972"/>
                  </a:lnTo>
                  <a:lnTo>
                    <a:pt x="870877" y="740702"/>
                  </a:lnTo>
                  <a:lnTo>
                    <a:pt x="874699" y="739432"/>
                  </a:lnTo>
                  <a:lnTo>
                    <a:pt x="878179" y="738162"/>
                  </a:lnTo>
                  <a:lnTo>
                    <a:pt x="880186" y="731977"/>
                  </a:lnTo>
                  <a:lnTo>
                    <a:pt x="880237" y="731812"/>
                  </a:lnTo>
                  <a:lnTo>
                    <a:pt x="873150" y="727036"/>
                  </a:lnTo>
                  <a:lnTo>
                    <a:pt x="870737" y="728040"/>
                  </a:lnTo>
                  <a:lnTo>
                    <a:pt x="875474" y="729272"/>
                  </a:lnTo>
                  <a:lnTo>
                    <a:pt x="876211" y="730542"/>
                  </a:lnTo>
                  <a:lnTo>
                    <a:pt x="876287" y="731812"/>
                  </a:lnTo>
                  <a:lnTo>
                    <a:pt x="876401" y="733082"/>
                  </a:lnTo>
                  <a:lnTo>
                    <a:pt x="876515" y="734352"/>
                  </a:lnTo>
                  <a:lnTo>
                    <a:pt x="877519" y="736981"/>
                  </a:lnTo>
                  <a:lnTo>
                    <a:pt x="877316" y="736981"/>
                  </a:lnTo>
                  <a:lnTo>
                    <a:pt x="872921" y="739432"/>
                  </a:lnTo>
                  <a:lnTo>
                    <a:pt x="868159" y="740702"/>
                  </a:lnTo>
                  <a:lnTo>
                    <a:pt x="863079" y="741972"/>
                  </a:lnTo>
                  <a:lnTo>
                    <a:pt x="863003" y="740702"/>
                  </a:lnTo>
                  <a:lnTo>
                    <a:pt x="862914" y="739432"/>
                  </a:lnTo>
                  <a:lnTo>
                    <a:pt x="862838" y="738162"/>
                  </a:lnTo>
                  <a:lnTo>
                    <a:pt x="862037" y="736498"/>
                  </a:lnTo>
                  <a:lnTo>
                    <a:pt x="862037" y="741972"/>
                  </a:lnTo>
                  <a:lnTo>
                    <a:pt x="859929" y="741972"/>
                  </a:lnTo>
                  <a:lnTo>
                    <a:pt x="858608" y="739432"/>
                  </a:lnTo>
                  <a:lnTo>
                    <a:pt x="858202" y="738162"/>
                  </a:lnTo>
                  <a:lnTo>
                    <a:pt x="858431" y="736981"/>
                  </a:lnTo>
                  <a:lnTo>
                    <a:pt x="858545" y="736396"/>
                  </a:lnTo>
                  <a:lnTo>
                    <a:pt x="858621" y="735990"/>
                  </a:lnTo>
                  <a:lnTo>
                    <a:pt x="858697" y="735622"/>
                  </a:lnTo>
                  <a:lnTo>
                    <a:pt x="861199" y="735622"/>
                  </a:lnTo>
                  <a:lnTo>
                    <a:pt x="861606" y="739432"/>
                  </a:lnTo>
                  <a:lnTo>
                    <a:pt x="862037" y="741972"/>
                  </a:lnTo>
                  <a:lnTo>
                    <a:pt x="862037" y="736498"/>
                  </a:lnTo>
                  <a:lnTo>
                    <a:pt x="861618" y="735622"/>
                  </a:lnTo>
                  <a:lnTo>
                    <a:pt x="861098" y="734542"/>
                  </a:lnTo>
                  <a:lnTo>
                    <a:pt x="861009" y="734352"/>
                  </a:lnTo>
                  <a:lnTo>
                    <a:pt x="859155" y="731977"/>
                  </a:lnTo>
                  <a:lnTo>
                    <a:pt x="859345" y="733082"/>
                  </a:lnTo>
                  <a:lnTo>
                    <a:pt x="859675" y="734352"/>
                  </a:lnTo>
                  <a:lnTo>
                    <a:pt x="856653" y="734352"/>
                  </a:lnTo>
                  <a:lnTo>
                    <a:pt x="857808" y="729272"/>
                  </a:lnTo>
                  <a:lnTo>
                    <a:pt x="855522" y="729272"/>
                  </a:lnTo>
                  <a:lnTo>
                    <a:pt x="856107" y="725487"/>
                  </a:lnTo>
                  <a:lnTo>
                    <a:pt x="852373" y="725487"/>
                  </a:lnTo>
                  <a:lnTo>
                    <a:pt x="855599" y="734352"/>
                  </a:lnTo>
                  <a:lnTo>
                    <a:pt x="858596" y="744512"/>
                  </a:lnTo>
                  <a:lnTo>
                    <a:pt x="861504" y="753402"/>
                  </a:lnTo>
                  <a:lnTo>
                    <a:pt x="864463" y="763562"/>
                  </a:lnTo>
                  <a:lnTo>
                    <a:pt x="851535" y="763562"/>
                  </a:lnTo>
                  <a:lnTo>
                    <a:pt x="851268" y="762292"/>
                  </a:lnTo>
                  <a:lnTo>
                    <a:pt x="849884" y="755942"/>
                  </a:lnTo>
                  <a:lnTo>
                    <a:pt x="849337" y="753402"/>
                  </a:lnTo>
                  <a:lnTo>
                    <a:pt x="846531" y="744512"/>
                  </a:lnTo>
                  <a:lnTo>
                    <a:pt x="844791" y="738162"/>
                  </a:lnTo>
                  <a:lnTo>
                    <a:pt x="843788" y="739432"/>
                  </a:lnTo>
                  <a:lnTo>
                    <a:pt x="842835" y="740702"/>
                  </a:lnTo>
                  <a:lnTo>
                    <a:pt x="844410" y="740702"/>
                  </a:lnTo>
                  <a:lnTo>
                    <a:pt x="844931" y="744512"/>
                  </a:lnTo>
                  <a:lnTo>
                    <a:pt x="845654" y="747052"/>
                  </a:lnTo>
                  <a:lnTo>
                    <a:pt x="845921" y="748322"/>
                  </a:lnTo>
                  <a:lnTo>
                    <a:pt x="846251" y="749668"/>
                  </a:lnTo>
                  <a:lnTo>
                    <a:pt x="847039" y="750862"/>
                  </a:lnTo>
                  <a:lnTo>
                    <a:pt x="846213" y="752132"/>
                  </a:lnTo>
                  <a:lnTo>
                    <a:pt x="847801" y="754672"/>
                  </a:lnTo>
                  <a:lnTo>
                    <a:pt x="845121" y="754672"/>
                  </a:lnTo>
                  <a:lnTo>
                    <a:pt x="845197" y="755942"/>
                  </a:lnTo>
                  <a:lnTo>
                    <a:pt x="845286" y="757212"/>
                  </a:lnTo>
                  <a:lnTo>
                    <a:pt x="845858" y="759752"/>
                  </a:lnTo>
                  <a:lnTo>
                    <a:pt x="846836" y="755942"/>
                  </a:lnTo>
                  <a:lnTo>
                    <a:pt x="849655" y="755942"/>
                  </a:lnTo>
                  <a:lnTo>
                    <a:pt x="848677" y="761022"/>
                  </a:lnTo>
                  <a:lnTo>
                    <a:pt x="849744" y="762292"/>
                  </a:lnTo>
                  <a:lnTo>
                    <a:pt x="826985" y="762292"/>
                  </a:lnTo>
                  <a:lnTo>
                    <a:pt x="824687" y="755942"/>
                  </a:lnTo>
                  <a:lnTo>
                    <a:pt x="822502" y="749808"/>
                  </a:lnTo>
                  <a:lnTo>
                    <a:pt x="820242" y="744512"/>
                  </a:lnTo>
                  <a:lnTo>
                    <a:pt x="818235" y="738162"/>
                  </a:lnTo>
                  <a:lnTo>
                    <a:pt x="818819" y="736981"/>
                  </a:lnTo>
                  <a:lnTo>
                    <a:pt x="817956" y="738162"/>
                  </a:lnTo>
                  <a:lnTo>
                    <a:pt x="814158" y="727036"/>
                  </a:lnTo>
                  <a:lnTo>
                    <a:pt x="809675" y="715302"/>
                  </a:lnTo>
                  <a:lnTo>
                    <a:pt x="804964" y="705142"/>
                  </a:lnTo>
                  <a:lnTo>
                    <a:pt x="800087" y="693712"/>
                  </a:lnTo>
                  <a:lnTo>
                    <a:pt x="808278" y="694982"/>
                  </a:lnTo>
                  <a:lnTo>
                    <a:pt x="824776" y="694982"/>
                  </a:lnTo>
                  <a:lnTo>
                    <a:pt x="833450" y="696315"/>
                  </a:lnTo>
                  <a:lnTo>
                    <a:pt x="835952" y="696315"/>
                  </a:lnTo>
                  <a:lnTo>
                    <a:pt x="837476" y="694982"/>
                  </a:lnTo>
                  <a:lnTo>
                    <a:pt x="840994" y="701332"/>
                  </a:lnTo>
                  <a:lnTo>
                    <a:pt x="844943" y="706412"/>
                  </a:lnTo>
                  <a:lnTo>
                    <a:pt x="846988" y="712762"/>
                  </a:lnTo>
                  <a:lnTo>
                    <a:pt x="849566" y="712762"/>
                  </a:lnTo>
                  <a:lnTo>
                    <a:pt x="846035" y="706412"/>
                  </a:lnTo>
                  <a:lnTo>
                    <a:pt x="842772" y="701332"/>
                  </a:lnTo>
                  <a:lnTo>
                    <a:pt x="839851" y="696468"/>
                  </a:lnTo>
                  <a:lnTo>
                    <a:pt x="839762" y="696315"/>
                  </a:lnTo>
                  <a:lnTo>
                    <a:pt x="861936" y="696315"/>
                  </a:lnTo>
                  <a:lnTo>
                    <a:pt x="868845" y="697522"/>
                  </a:lnTo>
                  <a:lnTo>
                    <a:pt x="873760" y="696315"/>
                  </a:lnTo>
                  <a:lnTo>
                    <a:pt x="874153" y="696315"/>
                  </a:lnTo>
                  <a:lnTo>
                    <a:pt x="879322" y="698792"/>
                  </a:lnTo>
                  <a:lnTo>
                    <a:pt x="884377" y="697522"/>
                  </a:lnTo>
                  <a:lnTo>
                    <a:pt x="884440" y="698792"/>
                  </a:lnTo>
                  <a:lnTo>
                    <a:pt x="884567" y="701332"/>
                  </a:lnTo>
                  <a:lnTo>
                    <a:pt x="884682" y="703872"/>
                  </a:lnTo>
                  <a:lnTo>
                    <a:pt x="889254" y="707517"/>
                  </a:lnTo>
                  <a:lnTo>
                    <a:pt x="887463" y="702602"/>
                  </a:lnTo>
                  <a:lnTo>
                    <a:pt x="885075" y="697522"/>
                  </a:lnTo>
                  <a:lnTo>
                    <a:pt x="886904" y="697522"/>
                  </a:lnTo>
                  <a:lnTo>
                    <a:pt x="890549" y="698792"/>
                  </a:lnTo>
                  <a:lnTo>
                    <a:pt x="890651" y="700062"/>
                  </a:lnTo>
                  <a:lnTo>
                    <a:pt x="890765" y="701332"/>
                  </a:lnTo>
                  <a:lnTo>
                    <a:pt x="890879" y="702602"/>
                  </a:lnTo>
                  <a:lnTo>
                    <a:pt x="890993" y="703872"/>
                  </a:lnTo>
                  <a:lnTo>
                    <a:pt x="894994" y="708533"/>
                  </a:lnTo>
                  <a:lnTo>
                    <a:pt x="894257" y="706412"/>
                  </a:lnTo>
                  <a:lnTo>
                    <a:pt x="891882" y="697522"/>
                  </a:lnTo>
                  <a:lnTo>
                    <a:pt x="895146" y="698792"/>
                  </a:lnTo>
                  <a:lnTo>
                    <a:pt x="901839" y="698792"/>
                  </a:lnTo>
                  <a:lnTo>
                    <a:pt x="919416" y="724192"/>
                  </a:lnTo>
                  <a:lnTo>
                    <a:pt x="919530" y="725487"/>
                  </a:lnTo>
                  <a:lnTo>
                    <a:pt x="919632" y="726732"/>
                  </a:lnTo>
                  <a:lnTo>
                    <a:pt x="919746" y="728040"/>
                  </a:lnTo>
                  <a:lnTo>
                    <a:pt x="919848" y="729272"/>
                  </a:lnTo>
                  <a:lnTo>
                    <a:pt x="919962" y="730542"/>
                  </a:lnTo>
                  <a:lnTo>
                    <a:pt x="920064" y="731812"/>
                  </a:lnTo>
                  <a:lnTo>
                    <a:pt x="913917" y="734352"/>
                  </a:lnTo>
                  <a:lnTo>
                    <a:pt x="905598" y="735622"/>
                  </a:lnTo>
                  <a:lnTo>
                    <a:pt x="913079" y="735622"/>
                  </a:lnTo>
                  <a:lnTo>
                    <a:pt x="918730" y="734352"/>
                  </a:lnTo>
                  <a:lnTo>
                    <a:pt x="924255" y="730542"/>
                  </a:lnTo>
                  <a:lnTo>
                    <a:pt x="921092" y="722922"/>
                  </a:lnTo>
                  <a:lnTo>
                    <a:pt x="919264" y="717842"/>
                  </a:lnTo>
                  <a:lnTo>
                    <a:pt x="916622" y="710222"/>
                  </a:lnTo>
                  <a:lnTo>
                    <a:pt x="911250" y="703872"/>
                  </a:lnTo>
                  <a:lnTo>
                    <a:pt x="906081" y="698792"/>
                  </a:lnTo>
                  <a:lnTo>
                    <a:pt x="916660" y="698792"/>
                  </a:lnTo>
                  <a:lnTo>
                    <a:pt x="936358" y="738162"/>
                  </a:lnTo>
                  <a:lnTo>
                    <a:pt x="944168" y="772452"/>
                  </a:lnTo>
                  <a:lnTo>
                    <a:pt x="944168" y="764286"/>
                  </a:lnTo>
                  <a:lnTo>
                    <a:pt x="942721" y="757212"/>
                  </a:lnTo>
                  <a:lnTo>
                    <a:pt x="940955" y="749808"/>
                  </a:lnTo>
                  <a:lnTo>
                    <a:pt x="938758" y="741972"/>
                  </a:lnTo>
                  <a:lnTo>
                    <a:pt x="947610" y="745782"/>
                  </a:lnTo>
                  <a:lnTo>
                    <a:pt x="956589" y="748322"/>
                  </a:lnTo>
                  <a:lnTo>
                    <a:pt x="965492" y="752132"/>
                  </a:lnTo>
                  <a:lnTo>
                    <a:pt x="974090" y="755942"/>
                  </a:lnTo>
                  <a:lnTo>
                    <a:pt x="976274" y="755942"/>
                  </a:lnTo>
                  <a:lnTo>
                    <a:pt x="967460" y="750862"/>
                  </a:lnTo>
                  <a:lnTo>
                    <a:pt x="958062" y="747052"/>
                  </a:lnTo>
                  <a:lnTo>
                    <a:pt x="948461" y="744512"/>
                  </a:lnTo>
                  <a:lnTo>
                    <a:pt x="942162" y="741972"/>
                  </a:lnTo>
                  <a:lnTo>
                    <a:pt x="939025" y="740702"/>
                  </a:lnTo>
                  <a:lnTo>
                    <a:pt x="936104" y="730796"/>
                  </a:lnTo>
                  <a:lnTo>
                    <a:pt x="936028" y="730542"/>
                  </a:lnTo>
                  <a:lnTo>
                    <a:pt x="932395" y="720382"/>
                  </a:lnTo>
                  <a:lnTo>
                    <a:pt x="928319" y="710222"/>
                  </a:lnTo>
                  <a:lnTo>
                    <a:pt x="923963" y="700062"/>
                  </a:lnTo>
                  <a:lnTo>
                    <a:pt x="941616" y="700062"/>
                  </a:lnTo>
                  <a:lnTo>
                    <a:pt x="943178" y="705142"/>
                  </a:lnTo>
                  <a:lnTo>
                    <a:pt x="945032" y="710222"/>
                  </a:lnTo>
                  <a:lnTo>
                    <a:pt x="947254" y="715302"/>
                  </a:lnTo>
                  <a:lnTo>
                    <a:pt x="946327" y="710222"/>
                  </a:lnTo>
                  <a:lnTo>
                    <a:pt x="944587" y="705142"/>
                  </a:lnTo>
                  <a:lnTo>
                    <a:pt x="943279" y="700062"/>
                  </a:lnTo>
                  <a:lnTo>
                    <a:pt x="949185" y="701332"/>
                  </a:lnTo>
                  <a:lnTo>
                    <a:pt x="955090" y="701332"/>
                  </a:lnTo>
                  <a:lnTo>
                    <a:pt x="961059" y="702602"/>
                  </a:lnTo>
                  <a:lnTo>
                    <a:pt x="959142" y="700062"/>
                  </a:lnTo>
                  <a:lnTo>
                    <a:pt x="941057" y="697522"/>
                  </a:lnTo>
                  <a:lnTo>
                    <a:pt x="922921" y="697522"/>
                  </a:lnTo>
                  <a:lnTo>
                    <a:pt x="921359" y="694436"/>
                  </a:lnTo>
                  <a:lnTo>
                    <a:pt x="921359" y="698792"/>
                  </a:lnTo>
                  <a:lnTo>
                    <a:pt x="914311" y="697522"/>
                  </a:lnTo>
                  <a:lnTo>
                    <a:pt x="907618" y="696315"/>
                  </a:lnTo>
                  <a:lnTo>
                    <a:pt x="900582" y="696315"/>
                  </a:lnTo>
                  <a:lnTo>
                    <a:pt x="893381" y="694982"/>
                  </a:lnTo>
                  <a:lnTo>
                    <a:pt x="892276" y="691426"/>
                  </a:lnTo>
                  <a:lnTo>
                    <a:pt x="892276" y="696252"/>
                  </a:lnTo>
                  <a:lnTo>
                    <a:pt x="885507" y="694982"/>
                  </a:lnTo>
                  <a:lnTo>
                    <a:pt x="871880" y="694982"/>
                  </a:lnTo>
                  <a:lnTo>
                    <a:pt x="870419" y="691515"/>
                  </a:lnTo>
                  <a:lnTo>
                    <a:pt x="870419" y="694982"/>
                  </a:lnTo>
                  <a:lnTo>
                    <a:pt x="862431" y="694982"/>
                  </a:lnTo>
                  <a:lnTo>
                    <a:pt x="854405" y="693712"/>
                  </a:lnTo>
                  <a:lnTo>
                    <a:pt x="846378" y="693712"/>
                  </a:lnTo>
                  <a:lnTo>
                    <a:pt x="838390" y="694982"/>
                  </a:lnTo>
                  <a:lnTo>
                    <a:pt x="836637" y="691705"/>
                  </a:lnTo>
                  <a:lnTo>
                    <a:pt x="836637" y="694982"/>
                  </a:lnTo>
                  <a:lnTo>
                    <a:pt x="827290" y="693712"/>
                  </a:lnTo>
                  <a:lnTo>
                    <a:pt x="817918" y="693712"/>
                  </a:lnTo>
                  <a:lnTo>
                    <a:pt x="808558" y="692442"/>
                  </a:lnTo>
                  <a:lnTo>
                    <a:pt x="799198" y="692442"/>
                  </a:lnTo>
                  <a:lnTo>
                    <a:pt x="795947" y="687362"/>
                  </a:lnTo>
                  <a:lnTo>
                    <a:pt x="793064" y="681012"/>
                  </a:lnTo>
                  <a:lnTo>
                    <a:pt x="789965" y="675932"/>
                  </a:lnTo>
                  <a:lnTo>
                    <a:pt x="798537" y="677202"/>
                  </a:lnTo>
                  <a:lnTo>
                    <a:pt x="824357" y="677202"/>
                  </a:lnTo>
                  <a:lnTo>
                    <a:pt x="828713" y="682282"/>
                  </a:lnTo>
                  <a:lnTo>
                    <a:pt x="832650" y="688632"/>
                  </a:lnTo>
                  <a:lnTo>
                    <a:pt x="836637" y="694982"/>
                  </a:lnTo>
                  <a:lnTo>
                    <a:pt x="836637" y="691705"/>
                  </a:lnTo>
                  <a:lnTo>
                    <a:pt x="834999" y="688632"/>
                  </a:lnTo>
                  <a:lnTo>
                    <a:pt x="830821" y="683552"/>
                  </a:lnTo>
                  <a:lnTo>
                    <a:pt x="827151" y="678472"/>
                  </a:lnTo>
                  <a:lnTo>
                    <a:pt x="852131" y="678472"/>
                  </a:lnTo>
                  <a:lnTo>
                    <a:pt x="860425" y="679742"/>
                  </a:lnTo>
                  <a:lnTo>
                    <a:pt x="860894" y="681012"/>
                  </a:lnTo>
                  <a:lnTo>
                    <a:pt x="862241" y="683552"/>
                  </a:lnTo>
                  <a:lnTo>
                    <a:pt x="865339" y="687362"/>
                  </a:lnTo>
                  <a:lnTo>
                    <a:pt x="868083" y="691172"/>
                  </a:lnTo>
                  <a:lnTo>
                    <a:pt x="870419" y="694982"/>
                  </a:lnTo>
                  <a:lnTo>
                    <a:pt x="870419" y="691515"/>
                  </a:lnTo>
                  <a:lnTo>
                    <a:pt x="869213" y="688632"/>
                  </a:lnTo>
                  <a:lnTo>
                    <a:pt x="864768" y="684822"/>
                  </a:lnTo>
                  <a:lnTo>
                    <a:pt x="861682" y="679742"/>
                  </a:lnTo>
                  <a:lnTo>
                    <a:pt x="869581" y="678472"/>
                  </a:lnTo>
                  <a:lnTo>
                    <a:pt x="877646" y="678472"/>
                  </a:lnTo>
                  <a:lnTo>
                    <a:pt x="885482" y="679742"/>
                  </a:lnTo>
                  <a:lnTo>
                    <a:pt x="887450" y="684822"/>
                  </a:lnTo>
                  <a:lnTo>
                    <a:pt x="890612" y="689902"/>
                  </a:lnTo>
                  <a:lnTo>
                    <a:pt x="892276" y="696252"/>
                  </a:lnTo>
                  <a:lnTo>
                    <a:pt x="892276" y="691426"/>
                  </a:lnTo>
                  <a:lnTo>
                    <a:pt x="891413" y="688632"/>
                  </a:lnTo>
                  <a:lnTo>
                    <a:pt x="888644" y="683552"/>
                  </a:lnTo>
                  <a:lnTo>
                    <a:pt x="886091" y="678472"/>
                  </a:lnTo>
                  <a:lnTo>
                    <a:pt x="894092" y="678472"/>
                  </a:lnTo>
                  <a:lnTo>
                    <a:pt x="902081" y="679742"/>
                  </a:lnTo>
                  <a:lnTo>
                    <a:pt x="910082" y="679742"/>
                  </a:lnTo>
                  <a:lnTo>
                    <a:pt x="914717" y="684822"/>
                  </a:lnTo>
                  <a:lnTo>
                    <a:pt x="918159" y="691172"/>
                  </a:lnTo>
                  <a:lnTo>
                    <a:pt x="921359" y="698792"/>
                  </a:lnTo>
                  <a:lnTo>
                    <a:pt x="921359" y="694436"/>
                  </a:lnTo>
                  <a:lnTo>
                    <a:pt x="919708" y="691172"/>
                  </a:lnTo>
                  <a:lnTo>
                    <a:pt x="916228" y="684822"/>
                  </a:lnTo>
                  <a:lnTo>
                    <a:pt x="912799" y="679742"/>
                  </a:lnTo>
                  <a:lnTo>
                    <a:pt x="914742" y="679742"/>
                  </a:lnTo>
                  <a:lnTo>
                    <a:pt x="918870" y="677202"/>
                  </a:lnTo>
                  <a:lnTo>
                    <a:pt x="911898" y="677202"/>
                  </a:lnTo>
                  <a:lnTo>
                    <a:pt x="910513" y="675932"/>
                  </a:lnTo>
                  <a:lnTo>
                    <a:pt x="908050" y="674662"/>
                  </a:lnTo>
                  <a:lnTo>
                    <a:pt x="909142" y="677202"/>
                  </a:lnTo>
                  <a:lnTo>
                    <a:pt x="892479" y="677202"/>
                  </a:lnTo>
                  <a:lnTo>
                    <a:pt x="884186" y="675932"/>
                  </a:lnTo>
                  <a:lnTo>
                    <a:pt x="876744" y="675932"/>
                  </a:lnTo>
                  <a:lnTo>
                    <a:pt x="869315" y="677202"/>
                  </a:lnTo>
                  <a:lnTo>
                    <a:pt x="861860" y="677202"/>
                  </a:lnTo>
                  <a:lnTo>
                    <a:pt x="838936" y="649262"/>
                  </a:lnTo>
                  <a:lnTo>
                    <a:pt x="826389" y="635292"/>
                  </a:lnTo>
                  <a:lnTo>
                    <a:pt x="811707" y="625132"/>
                  </a:lnTo>
                  <a:lnTo>
                    <a:pt x="804481" y="621322"/>
                  </a:lnTo>
                  <a:lnTo>
                    <a:pt x="798728" y="614972"/>
                  </a:lnTo>
                  <a:lnTo>
                    <a:pt x="791451" y="611162"/>
                  </a:lnTo>
                  <a:lnTo>
                    <a:pt x="799871" y="618782"/>
                  </a:lnTo>
                  <a:lnTo>
                    <a:pt x="819124" y="631482"/>
                  </a:lnTo>
                  <a:lnTo>
                    <a:pt x="827913" y="639102"/>
                  </a:lnTo>
                  <a:lnTo>
                    <a:pt x="836295" y="647992"/>
                  </a:lnTo>
                  <a:lnTo>
                    <a:pt x="844372" y="658152"/>
                  </a:lnTo>
                  <a:lnTo>
                    <a:pt x="852157" y="668312"/>
                  </a:lnTo>
                  <a:lnTo>
                    <a:pt x="859688" y="678472"/>
                  </a:lnTo>
                  <a:lnTo>
                    <a:pt x="851331" y="677202"/>
                  </a:lnTo>
                  <a:lnTo>
                    <a:pt x="842949" y="677202"/>
                  </a:lnTo>
                  <a:lnTo>
                    <a:pt x="834542" y="675932"/>
                  </a:lnTo>
                  <a:lnTo>
                    <a:pt x="826160" y="675932"/>
                  </a:lnTo>
                  <a:lnTo>
                    <a:pt x="823887" y="673392"/>
                  </a:lnTo>
                  <a:lnTo>
                    <a:pt x="821575" y="669582"/>
                  </a:lnTo>
                  <a:lnTo>
                    <a:pt x="819238" y="667042"/>
                  </a:lnTo>
                  <a:lnTo>
                    <a:pt x="816673" y="667042"/>
                  </a:lnTo>
                  <a:lnTo>
                    <a:pt x="818845" y="669582"/>
                  </a:lnTo>
                  <a:lnTo>
                    <a:pt x="823112" y="675932"/>
                  </a:lnTo>
                  <a:lnTo>
                    <a:pt x="814692" y="675932"/>
                  </a:lnTo>
                  <a:lnTo>
                    <a:pt x="806259" y="674662"/>
                  </a:lnTo>
                  <a:lnTo>
                    <a:pt x="789393" y="674662"/>
                  </a:lnTo>
                  <a:lnTo>
                    <a:pt x="765378" y="640372"/>
                  </a:lnTo>
                  <a:lnTo>
                    <a:pt x="736676" y="609892"/>
                  </a:lnTo>
                  <a:lnTo>
                    <a:pt x="732332" y="608622"/>
                  </a:lnTo>
                  <a:lnTo>
                    <a:pt x="743877" y="620052"/>
                  </a:lnTo>
                  <a:lnTo>
                    <a:pt x="754837" y="630212"/>
                  </a:lnTo>
                  <a:lnTo>
                    <a:pt x="764997" y="642912"/>
                  </a:lnTo>
                  <a:lnTo>
                    <a:pt x="774166" y="655612"/>
                  </a:lnTo>
                  <a:lnTo>
                    <a:pt x="774026" y="656882"/>
                  </a:lnTo>
                  <a:lnTo>
                    <a:pt x="776008" y="656882"/>
                  </a:lnTo>
                  <a:lnTo>
                    <a:pt x="778078" y="661962"/>
                  </a:lnTo>
                  <a:lnTo>
                    <a:pt x="776973" y="661962"/>
                  </a:lnTo>
                  <a:lnTo>
                    <a:pt x="774788" y="664502"/>
                  </a:lnTo>
                  <a:lnTo>
                    <a:pt x="770864" y="658152"/>
                  </a:lnTo>
                  <a:lnTo>
                    <a:pt x="766546" y="651802"/>
                  </a:lnTo>
                  <a:lnTo>
                    <a:pt x="762114" y="646722"/>
                  </a:lnTo>
                  <a:lnTo>
                    <a:pt x="757821" y="640372"/>
                  </a:lnTo>
                  <a:lnTo>
                    <a:pt x="758253" y="639102"/>
                  </a:lnTo>
                  <a:lnTo>
                    <a:pt x="758088" y="637832"/>
                  </a:lnTo>
                  <a:lnTo>
                    <a:pt x="757707" y="635292"/>
                  </a:lnTo>
                  <a:lnTo>
                    <a:pt x="755103" y="637832"/>
                  </a:lnTo>
                  <a:lnTo>
                    <a:pt x="748614" y="630212"/>
                  </a:lnTo>
                  <a:lnTo>
                    <a:pt x="742937" y="625132"/>
                  </a:lnTo>
                  <a:lnTo>
                    <a:pt x="741527" y="623862"/>
                  </a:lnTo>
                  <a:lnTo>
                    <a:pt x="738682" y="621423"/>
                  </a:lnTo>
                  <a:lnTo>
                    <a:pt x="738682" y="650532"/>
                  </a:lnTo>
                  <a:lnTo>
                    <a:pt x="707453" y="650532"/>
                  </a:lnTo>
                  <a:lnTo>
                    <a:pt x="697128" y="651802"/>
                  </a:lnTo>
                  <a:lnTo>
                    <a:pt x="690359" y="646722"/>
                  </a:lnTo>
                  <a:lnTo>
                    <a:pt x="686079" y="639102"/>
                  </a:lnTo>
                  <a:lnTo>
                    <a:pt x="680326" y="634022"/>
                  </a:lnTo>
                  <a:lnTo>
                    <a:pt x="689343" y="632752"/>
                  </a:lnTo>
                  <a:lnTo>
                    <a:pt x="707504" y="632752"/>
                  </a:lnTo>
                  <a:lnTo>
                    <a:pt x="716508" y="631482"/>
                  </a:lnTo>
                  <a:lnTo>
                    <a:pt x="718718" y="631482"/>
                  </a:lnTo>
                  <a:lnTo>
                    <a:pt x="720331" y="632752"/>
                  </a:lnTo>
                  <a:lnTo>
                    <a:pt x="722007" y="634022"/>
                  </a:lnTo>
                  <a:lnTo>
                    <a:pt x="721271" y="634022"/>
                  </a:lnTo>
                  <a:lnTo>
                    <a:pt x="725119" y="636562"/>
                  </a:lnTo>
                  <a:lnTo>
                    <a:pt x="726198" y="635292"/>
                  </a:lnTo>
                  <a:lnTo>
                    <a:pt x="729335" y="640372"/>
                  </a:lnTo>
                  <a:lnTo>
                    <a:pt x="731621" y="640372"/>
                  </a:lnTo>
                  <a:lnTo>
                    <a:pt x="735177" y="642912"/>
                  </a:lnTo>
                  <a:lnTo>
                    <a:pt x="733666" y="645452"/>
                  </a:lnTo>
                  <a:lnTo>
                    <a:pt x="735495" y="646722"/>
                  </a:lnTo>
                  <a:lnTo>
                    <a:pt x="737171" y="649262"/>
                  </a:lnTo>
                  <a:lnTo>
                    <a:pt x="738682" y="650532"/>
                  </a:lnTo>
                  <a:lnTo>
                    <a:pt x="738682" y="621423"/>
                  </a:lnTo>
                  <a:lnTo>
                    <a:pt x="737095" y="620052"/>
                  </a:lnTo>
                  <a:lnTo>
                    <a:pt x="735609" y="618782"/>
                  </a:lnTo>
                  <a:lnTo>
                    <a:pt x="734136" y="617512"/>
                  </a:lnTo>
                  <a:lnTo>
                    <a:pt x="724369" y="609892"/>
                  </a:lnTo>
                  <a:lnTo>
                    <a:pt x="723023" y="608622"/>
                  </a:lnTo>
                  <a:lnTo>
                    <a:pt x="721677" y="607352"/>
                  </a:lnTo>
                  <a:lnTo>
                    <a:pt x="718934" y="606082"/>
                  </a:lnTo>
                  <a:lnTo>
                    <a:pt x="721956" y="604812"/>
                  </a:lnTo>
                  <a:lnTo>
                    <a:pt x="723480" y="603542"/>
                  </a:lnTo>
                  <a:lnTo>
                    <a:pt x="719797" y="602272"/>
                  </a:lnTo>
                  <a:lnTo>
                    <a:pt x="718185" y="599732"/>
                  </a:lnTo>
                  <a:lnTo>
                    <a:pt x="716470" y="598462"/>
                  </a:lnTo>
                  <a:lnTo>
                    <a:pt x="714540" y="595922"/>
                  </a:lnTo>
                  <a:lnTo>
                    <a:pt x="715568" y="598462"/>
                  </a:lnTo>
                  <a:lnTo>
                    <a:pt x="717003" y="601002"/>
                  </a:lnTo>
                  <a:lnTo>
                    <a:pt x="718858" y="602272"/>
                  </a:lnTo>
                  <a:lnTo>
                    <a:pt x="718032" y="602272"/>
                  </a:lnTo>
                  <a:lnTo>
                    <a:pt x="716661" y="604443"/>
                  </a:lnTo>
                  <a:lnTo>
                    <a:pt x="716661" y="630212"/>
                  </a:lnTo>
                  <a:lnTo>
                    <a:pt x="707123" y="631482"/>
                  </a:lnTo>
                  <a:lnTo>
                    <a:pt x="678484" y="631482"/>
                  </a:lnTo>
                  <a:lnTo>
                    <a:pt x="676046" y="627672"/>
                  </a:lnTo>
                  <a:lnTo>
                    <a:pt x="671322" y="625132"/>
                  </a:lnTo>
                  <a:lnTo>
                    <a:pt x="669544" y="621322"/>
                  </a:lnTo>
                  <a:lnTo>
                    <a:pt x="668947" y="620052"/>
                  </a:lnTo>
                  <a:lnTo>
                    <a:pt x="675347" y="618782"/>
                  </a:lnTo>
                  <a:lnTo>
                    <a:pt x="681799" y="618782"/>
                  </a:lnTo>
                  <a:lnTo>
                    <a:pt x="694690" y="621322"/>
                  </a:lnTo>
                  <a:lnTo>
                    <a:pt x="698855" y="620052"/>
                  </a:lnTo>
                  <a:lnTo>
                    <a:pt x="702881" y="622592"/>
                  </a:lnTo>
                  <a:lnTo>
                    <a:pt x="706882" y="622592"/>
                  </a:lnTo>
                  <a:lnTo>
                    <a:pt x="711098" y="625132"/>
                  </a:lnTo>
                  <a:lnTo>
                    <a:pt x="712711" y="627672"/>
                  </a:lnTo>
                  <a:lnTo>
                    <a:pt x="686092" y="627672"/>
                  </a:lnTo>
                  <a:lnTo>
                    <a:pt x="677240" y="626402"/>
                  </a:lnTo>
                  <a:lnTo>
                    <a:pt x="678446" y="628942"/>
                  </a:lnTo>
                  <a:lnTo>
                    <a:pt x="714603" y="628942"/>
                  </a:lnTo>
                  <a:lnTo>
                    <a:pt x="716661" y="630212"/>
                  </a:lnTo>
                  <a:lnTo>
                    <a:pt x="716661" y="604443"/>
                  </a:lnTo>
                  <a:lnTo>
                    <a:pt x="716419" y="604812"/>
                  </a:lnTo>
                  <a:lnTo>
                    <a:pt x="713511" y="601002"/>
                  </a:lnTo>
                  <a:lnTo>
                    <a:pt x="711200" y="598462"/>
                  </a:lnTo>
                  <a:lnTo>
                    <a:pt x="711314" y="593382"/>
                  </a:lnTo>
                  <a:lnTo>
                    <a:pt x="713028" y="594652"/>
                  </a:lnTo>
                  <a:lnTo>
                    <a:pt x="716470" y="594652"/>
                  </a:lnTo>
                  <a:lnTo>
                    <a:pt x="717118" y="593382"/>
                  </a:lnTo>
                  <a:lnTo>
                    <a:pt x="717765" y="592112"/>
                  </a:lnTo>
                  <a:lnTo>
                    <a:pt x="717245" y="590842"/>
                  </a:lnTo>
                  <a:lnTo>
                    <a:pt x="716178" y="589572"/>
                  </a:lnTo>
                  <a:lnTo>
                    <a:pt x="715670" y="588302"/>
                  </a:lnTo>
                  <a:lnTo>
                    <a:pt x="715721" y="583222"/>
                  </a:lnTo>
                  <a:lnTo>
                    <a:pt x="712076" y="583222"/>
                  </a:lnTo>
                  <a:lnTo>
                    <a:pt x="712165" y="581952"/>
                  </a:lnTo>
                  <a:lnTo>
                    <a:pt x="712241" y="580758"/>
                  </a:lnTo>
                  <a:lnTo>
                    <a:pt x="712368" y="579412"/>
                  </a:lnTo>
                  <a:lnTo>
                    <a:pt x="712495" y="578192"/>
                  </a:lnTo>
                  <a:lnTo>
                    <a:pt x="712533" y="577761"/>
                  </a:lnTo>
                  <a:lnTo>
                    <a:pt x="712622" y="576872"/>
                  </a:lnTo>
                  <a:lnTo>
                    <a:pt x="714971" y="576872"/>
                  </a:lnTo>
                  <a:lnTo>
                    <a:pt x="717308" y="575602"/>
                  </a:lnTo>
                  <a:lnTo>
                    <a:pt x="726211" y="575602"/>
                  </a:lnTo>
                  <a:lnTo>
                    <a:pt x="726694" y="577761"/>
                  </a:lnTo>
                  <a:lnTo>
                    <a:pt x="726833" y="578192"/>
                  </a:lnTo>
                  <a:lnTo>
                    <a:pt x="727024" y="577761"/>
                  </a:lnTo>
                  <a:lnTo>
                    <a:pt x="728408" y="575602"/>
                  </a:lnTo>
                  <a:lnTo>
                    <a:pt x="723061" y="573062"/>
                  </a:lnTo>
                  <a:lnTo>
                    <a:pt x="720407" y="573062"/>
                  </a:lnTo>
                  <a:lnTo>
                    <a:pt x="720674" y="570522"/>
                  </a:lnTo>
                  <a:lnTo>
                    <a:pt x="721220" y="565442"/>
                  </a:lnTo>
                  <a:lnTo>
                    <a:pt x="719505" y="567982"/>
                  </a:lnTo>
                  <a:lnTo>
                    <a:pt x="716165" y="571792"/>
                  </a:lnTo>
                  <a:lnTo>
                    <a:pt x="711085" y="571792"/>
                  </a:lnTo>
                  <a:lnTo>
                    <a:pt x="708571" y="570522"/>
                  </a:lnTo>
                  <a:lnTo>
                    <a:pt x="706170" y="571792"/>
                  </a:lnTo>
                  <a:lnTo>
                    <a:pt x="706462" y="570522"/>
                  </a:lnTo>
                  <a:lnTo>
                    <a:pt x="704570" y="570522"/>
                  </a:lnTo>
                  <a:lnTo>
                    <a:pt x="685215" y="570522"/>
                  </a:lnTo>
                  <a:lnTo>
                    <a:pt x="680567" y="570522"/>
                  </a:lnTo>
                  <a:lnTo>
                    <a:pt x="684187" y="571792"/>
                  </a:lnTo>
                  <a:lnTo>
                    <a:pt x="692302" y="573062"/>
                  </a:lnTo>
                  <a:lnTo>
                    <a:pt x="700722" y="571792"/>
                  </a:lnTo>
                  <a:lnTo>
                    <a:pt x="708342" y="575602"/>
                  </a:lnTo>
                  <a:lnTo>
                    <a:pt x="708431" y="576872"/>
                  </a:lnTo>
                  <a:lnTo>
                    <a:pt x="708494" y="577761"/>
                  </a:lnTo>
                  <a:lnTo>
                    <a:pt x="708609" y="579412"/>
                  </a:lnTo>
                  <a:lnTo>
                    <a:pt x="708698" y="580758"/>
                  </a:lnTo>
                  <a:lnTo>
                    <a:pt x="708787" y="581952"/>
                  </a:lnTo>
                  <a:lnTo>
                    <a:pt x="708837" y="604812"/>
                  </a:lnTo>
                  <a:lnTo>
                    <a:pt x="705459" y="607352"/>
                  </a:lnTo>
                  <a:lnTo>
                    <a:pt x="705358" y="604812"/>
                  </a:lnTo>
                  <a:lnTo>
                    <a:pt x="705256" y="602272"/>
                  </a:lnTo>
                  <a:lnTo>
                    <a:pt x="705154" y="599732"/>
                  </a:lnTo>
                  <a:lnTo>
                    <a:pt x="705053" y="597192"/>
                  </a:lnTo>
                  <a:lnTo>
                    <a:pt x="704951" y="594652"/>
                  </a:lnTo>
                  <a:lnTo>
                    <a:pt x="704888" y="585762"/>
                  </a:lnTo>
                  <a:lnTo>
                    <a:pt x="705700" y="578192"/>
                  </a:lnTo>
                  <a:lnTo>
                    <a:pt x="704113" y="580758"/>
                  </a:lnTo>
                  <a:lnTo>
                    <a:pt x="703732" y="580758"/>
                  </a:lnTo>
                  <a:lnTo>
                    <a:pt x="697407" y="581952"/>
                  </a:lnTo>
                  <a:lnTo>
                    <a:pt x="703173" y="581952"/>
                  </a:lnTo>
                  <a:lnTo>
                    <a:pt x="703084" y="593382"/>
                  </a:lnTo>
                  <a:lnTo>
                    <a:pt x="702983" y="594652"/>
                  </a:lnTo>
                  <a:lnTo>
                    <a:pt x="702868" y="595922"/>
                  </a:lnTo>
                  <a:lnTo>
                    <a:pt x="702767" y="597192"/>
                  </a:lnTo>
                  <a:lnTo>
                    <a:pt x="702652" y="598462"/>
                  </a:lnTo>
                  <a:lnTo>
                    <a:pt x="704202" y="607352"/>
                  </a:lnTo>
                  <a:lnTo>
                    <a:pt x="700684" y="607352"/>
                  </a:lnTo>
                  <a:lnTo>
                    <a:pt x="697077" y="608622"/>
                  </a:lnTo>
                  <a:lnTo>
                    <a:pt x="693483" y="608622"/>
                  </a:lnTo>
                  <a:lnTo>
                    <a:pt x="693597" y="606082"/>
                  </a:lnTo>
                  <a:lnTo>
                    <a:pt x="693724" y="603542"/>
                  </a:lnTo>
                  <a:lnTo>
                    <a:pt x="693851" y="598462"/>
                  </a:lnTo>
                  <a:lnTo>
                    <a:pt x="693978" y="585762"/>
                  </a:lnTo>
                  <a:lnTo>
                    <a:pt x="694004" y="580758"/>
                  </a:lnTo>
                  <a:lnTo>
                    <a:pt x="692315" y="580174"/>
                  </a:lnTo>
                  <a:lnTo>
                    <a:pt x="692315" y="580758"/>
                  </a:lnTo>
                  <a:lnTo>
                    <a:pt x="692200" y="608622"/>
                  </a:lnTo>
                  <a:lnTo>
                    <a:pt x="683729" y="608622"/>
                  </a:lnTo>
                  <a:lnTo>
                    <a:pt x="683856" y="606082"/>
                  </a:lnTo>
                  <a:lnTo>
                    <a:pt x="683983" y="603542"/>
                  </a:lnTo>
                  <a:lnTo>
                    <a:pt x="684669" y="588302"/>
                  </a:lnTo>
                  <a:lnTo>
                    <a:pt x="684771" y="585762"/>
                  </a:lnTo>
                  <a:lnTo>
                    <a:pt x="684885" y="583222"/>
                  </a:lnTo>
                  <a:lnTo>
                    <a:pt x="684999" y="580758"/>
                  </a:lnTo>
                  <a:lnTo>
                    <a:pt x="692315" y="580758"/>
                  </a:lnTo>
                  <a:lnTo>
                    <a:pt x="692315" y="580174"/>
                  </a:lnTo>
                  <a:lnTo>
                    <a:pt x="690156" y="579412"/>
                  </a:lnTo>
                  <a:lnTo>
                    <a:pt x="683183" y="579412"/>
                  </a:lnTo>
                  <a:lnTo>
                    <a:pt x="683082" y="588302"/>
                  </a:lnTo>
                  <a:lnTo>
                    <a:pt x="682980" y="593382"/>
                  </a:lnTo>
                  <a:lnTo>
                    <a:pt x="682866" y="597192"/>
                  </a:lnTo>
                  <a:lnTo>
                    <a:pt x="682752" y="601002"/>
                  </a:lnTo>
                  <a:lnTo>
                    <a:pt x="682637" y="604812"/>
                  </a:lnTo>
                  <a:lnTo>
                    <a:pt x="682523" y="608622"/>
                  </a:lnTo>
                  <a:lnTo>
                    <a:pt x="673836" y="608622"/>
                  </a:lnTo>
                  <a:lnTo>
                    <a:pt x="673938" y="607352"/>
                  </a:lnTo>
                  <a:lnTo>
                    <a:pt x="674039" y="606082"/>
                  </a:lnTo>
                  <a:lnTo>
                    <a:pt x="674141" y="604812"/>
                  </a:lnTo>
                  <a:lnTo>
                    <a:pt x="674420" y="602272"/>
                  </a:lnTo>
                  <a:lnTo>
                    <a:pt x="674827" y="598462"/>
                  </a:lnTo>
                  <a:lnTo>
                    <a:pt x="673023" y="597687"/>
                  </a:lnTo>
                  <a:lnTo>
                    <a:pt x="673023" y="602272"/>
                  </a:lnTo>
                  <a:lnTo>
                    <a:pt x="672363" y="606082"/>
                  </a:lnTo>
                  <a:lnTo>
                    <a:pt x="671322" y="607352"/>
                  </a:lnTo>
                  <a:lnTo>
                    <a:pt x="669048" y="607352"/>
                  </a:lnTo>
                  <a:lnTo>
                    <a:pt x="669124" y="606082"/>
                  </a:lnTo>
                  <a:lnTo>
                    <a:pt x="669201" y="604812"/>
                  </a:lnTo>
                  <a:lnTo>
                    <a:pt x="669290" y="603542"/>
                  </a:lnTo>
                  <a:lnTo>
                    <a:pt x="670471" y="602272"/>
                  </a:lnTo>
                  <a:lnTo>
                    <a:pt x="673023" y="602272"/>
                  </a:lnTo>
                  <a:lnTo>
                    <a:pt x="673023" y="597687"/>
                  </a:lnTo>
                  <a:lnTo>
                    <a:pt x="668997" y="595922"/>
                  </a:lnTo>
                  <a:lnTo>
                    <a:pt x="667588" y="604812"/>
                  </a:lnTo>
                  <a:lnTo>
                    <a:pt x="666597" y="612432"/>
                  </a:lnTo>
                  <a:lnTo>
                    <a:pt x="668324" y="621322"/>
                  </a:lnTo>
                  <a:lnTo>
                    <a:pt x="664629" y="617512"/>
                  </a:lnTo>
                  <a:lnTo>
                    <a:pt x="660514" y="617512"/>
                  </a:lnTo>
                  <a:lnTo>
                    <a:pt x="667194" y="621322"/>
                  </a:lnTo>
                  <a:lnTo>
                    <a:pt x="671487" y="627672"/>
                  </a:lnTo>
                  <a:lnTo>
                    <a:pt x="695706" y="658152"/>
                  </a:lnTo>
                  <a:lnTo>
                    <a:pt x="712292" y="683552"/>
                  </a:lnTo>
                  <a:lnTo>
                    <a:pt x="706120" y="683552"/>
                  </a:lnTo>
                  <a:lnTo>
                    <a:pt x="703033" y="682282"/>
                  </a:lnTo>
                  <a:lnTo>
                    <a:pt x="683742" y="653072"/>
                  </a:lnTo>
                  <a:lnTo>
                    <a:pt x="672896" y="639102"/>
                  </a:lnTo>
                  <a:lnTo>
                    <a:pt x="661352" y="626402"/>
                  </a:lnTo>
                  <a:lnTo>
                    <a:pt x="645502" y="625132"/>
                  </a:lnTo>
                  <a:lnTo>
                    <a:pt x="629640" y="623862"/>
                  </a:lnTo>
                  <a:lnTo>
                    <a:pt x="613765" y="623862"/>
                  </a:lnTo>
                  <a:lnTo>
                    <a:pt x="597903" y="622592"/>
                  </a:lnTo>
                  <a:lnTo>
                    <a:pt x="597814" y="623862"/>
                  </a:lnTo>
                  <a:lnTo>
                    <a:pt x="597611" y="623862"/>
                  </a:lnTo>
                  <a:lnTo>
                    <a:pt x="599224" y="626402"/>
                  </a:lnTo>
                  <a:lnTo>
                    <a:pt x="601065" y="628942"/>
                  </a:lnTo>
                  <a:lnTo>
                    <a:pt x="602145" y="632752"/>
                  </a:lnTo>
                  <a:lnTo>
                    <a:pt x="603504" y="631482"/>
                  </a:lnTo>
                  <a:lnTo>
                    <a:pt x="604202" y="631482"/>
                  </a:lnTo>
                  <a:lnTo>
                    <a:pt x="599694" y="623862"/>
                  </a:lnTo>
                  <a:lnTo>
                    <a:pt x="605028" y="626402"/>
                  </a:lnTo>
                  <a:lnTo>
                    <a:pt x="607263" y="632752"/>
                  </a:lnTo>
                  <a:lnTo>
                    <a:pt x="610857" y="636562"/>
                  </a:lnTo>
                  <a:lnTo>
                    <a:pt x="612876" y="639102"/>
                  </a:lnTo>
                  <a:lnTo>
                    <a:pt x="614426" y="639102"/>
                  </a:lnTo>
                  <a:lnTo>
                    <a:pt x="610997" y="634022"/>
                  </a:lnTo>
                  <a:lnTo>
                    <a:pt x="607758" y="630212"/>
                  </a:lnTo>
                  <a:lnTo>
                    <a:pt x="604862" y="625132"/>
                  </a:lnTo>
                  <a:lnTo>
                    <a:pt x="616927" y="625132"/>
                  </a:lnTo>
                  <a:lnTo>
                    <a:pt x="628992" y="626402"/>
                  </a:lnTo>
                  <a:lnTo>
                    <a:pt x="641057" y="626402"/>
                  </a:lnTo>
                  <a:lnTo>
                    <a:pt x="653135" y="627672"/>
                  </a:lnTo>
                  <a:lnTo>
                    <a:pt x="661111" y="627672"/>
                  </a:lnTo>
                  <a:lnTo>
                    <a:pt x="663422" y="630212"/>
                  </a:lnTo>
                  <a:lnTo>
                    <a:pt x="672312" y="641642"/>
                  </a:lnTo>
                  <a:lnTo>
                    <a:pt x="680859" y="653072"/>
                  </a:lnTo>
                  <a:lnTo>
                    <a:pt x="688936" y="664502"/>
                  </a:lnTo>
                  <a:lnTo>
                    <a:pt x="696455" y="675932"/>
                  </a:lnTo>
                  <a:lnTo>
                    <a:pt x="667283" y="674662"/>
                  </a:lnTo>
                  <a:lnTo>
                    <a:pt x="652703" y="674662"/>
                  </a:lnTo>
                  <a:lnTo>
                    <a:pt x="638124" y="673392"/>
                  </a:lnTo>
                  <a:lnTo>
                    <a:pt x="634707" y="668312"/>
                  </a:lnTo>
                  <a:lnTo>
                    <a:pt x="633844" y="667042"/>
                  </a:lnTo>
                  <a:lnTo>
                    <a:pt x="629285" y="659422"/>
                  </a:lnTo>
                  <a:lnTo>
                    <a:pt x="629094" y="660692"/>
                  </a:lnTo>
                  <a:lnTo>
                    <a:pt x="629018" y="661962"/>
                  </a:lnTo>
                  <a:lnTo>
                    <a:pt x="628942" y="663232"/>
                  </a:lnTo>
                  <a:lnTo>
                    <a:pt x="628878" y="664502"/>
                  </a:lnTo>
                  <a:lnTo>
                    <a:pt x="632891" y="667042"/>
                  </a:lnTo>
                  <a:lnTo>
                    <a:pt x="631710" y="668312"/>
                  </a:lnTo>
                  <a:lnTo>
                    <a:pt x="631139" y="669582"/>
                  </a:lnTo>
                  <a:lnTo>
                    <a:pt x="629018" y="665772"/>
                  </a:lnTo>
                  <a:lnTo>
                    <a:pt x="626630" y="661962"/>
                  </a:lnTo>
                  <a:lnTo>
                    <a:pt x="624357" y="658152"/>
                  </a:lnTo>
                  <a:lnTo>
                    <a:pt x="628345" y="658152"/>
                  </a:lnTo>
                  <a:lnTo>
                    <a:pt x="624573" y="653072"/>
                  </a:lnTo>
                  <a:lnTo>
                    <a:pt x="621398" y="647992"/>
                  </a:lnTo>
                  <a:lnTo>
                    <a:pt x="619823" y="645452"/>
                  </a:lnTo>
                  <a:lnTo>
                    <a:pt x="617397" y="647992"/>
                  </a:lnTo>
                  <a:lnTo>
                    <a:pt x="615111" y="644182"/>
                  </a:lnTo>
                  <a:lnTo>
                    <a:pt x="609854" y="641642"/>
                  </a:lnTo>
                  <a:lnTo>
                    <a:pt x="610603" y="637832"/>
                  </a:lnTo>
                  <a:lnTo>
                    <a:pt x="610857" y="636562"/>
                  </a:lnTo>
                  <a:lnTo>
                    <a:pt x="609180" y="637832"/>
                  </a:lnTo>
                  <a:lnTo>
                    <a:pt x="605929" y="632752"/>
                  </a:lnTo>
                  <a:lnTo>
                    <a:pt x="605218" y="636562"/>
                  </a:lnTo>
                  <a:lnTo>
                    <a:pt x="606653" y="637832"/>
                  </a:lnTo>
                  <a:lnTo>
                    <a:pt x="613067" y="646722"/>
                  </a:lnTo>
                  <a:lnTo>
                    <a:pt x="619353" y="654342"/>
                  </a:lnTo>
                  <a:lnTo>
                    <a:pt x="625208" y="663232"/>
                  </a:lnTo>
                  <a:lnTo>
                    <a:pt x="630351" y="672122"/>
                  </a:lnTo>
                  <a:lnTo>
                    <a:pt x="631990" y="674662"/>
                  </a:lnTo>
                  <a:lnTo>
                    <a:pt x="632688" y="678472"/>
                  </a:lnTo>
                  <a:lnTo>
                    <a:pt x="636231" y="678472"/>
                  </a:lnTo>
                  <a:lnTo>
                    <a:pt x="632117" y="672122"/>
                  </a:lnTo>
                  <a:lnTo>
                    <a:pt x="633349" y="669582"/>
                  </a:lnTo>
                  <a:lnTo>
                    <a:pt x="633996" y="668312"/>
                  </a:lnTo>
                  <a:lnTo>
                    <a:pt x="637247" y="675932"/>
                  </a:lnTo>
                  <a:lnTo>
                    <a:pt x="651243" y="675932"/>
                  </a:lnTo>
                  <a:lnTo>
                    <a:pt x="679259" y="677202"/>
                  </a:lnTo>
                  <a:lnTo>
                    <a:pt x="696696" y="677202"/>
                  </a:lnTo>
                  <a:lnTo>
                    <a:pt x="698944" y="679742"/>
                  </a:lnTo>
                  <a:lnTo>
                    <a:pt x="700697" y="682282"/>
                  </a:lnTo>
                  <a:lnTo>
                    <a:pt x="688784" y="682282"/>
                  </a:lnTo>
                  <a:lnTo>
                    <a:pt x="664959" y="681012"/>
                  </a:lnTo>
                  <a:lnTo>
                    <a:pt x="653034" y="681012"/>
                  </a:lnTo>
                  <a:lnTo>
                    <a:pt x="642721" y="679742"/>
                  </a:lnTo>
                  <a:lnTo>
                    <a:pt x="622096" y="679742"/>
                  </a:lnTo>
                  <a:lnTo>
                    <a:pt x="611784" y="681012"/>
                  </a:lnTo>
                  <a:lnTo>
                    <a:pt x="609866" y="678472"/>
                  </a:lnTo>
                  <a:lnTo>
                    <a:pt x="609371" y="678472"/>
                  </a:lnTo>
                  <a:lnTo>
                    <a:pt x="608431" y="679742"/>
                  </a:lnTo>
                  <a:lnTo>
                    <a:pt x="612825" y="684822"/>
                  </a:lnTo>
                  <a:lnTo>
                    <a:pt x="615022" y="691172"/>
                  </a:lnTo>
                  <a:lnTo>
                    <a:pt x="629551" y="726732"/>
                  </a:lnTo>
                  <a:lnTo>
                    <a:pt x="638086" y="757212"/>
                  </a:lnTo>
                  <a:lnTo>
                    <a:pt x="638657" y="755942"/>
                  </a:lnTo>
                  <a:lnTo>
                    <a:pt x="639152" y="754672"/>
                  </a:lnTo>
                  <a:lnTo>
                    <a:pt x="639559" y="753402"/>
                  </a:lnTo>
                  <a:lnTo>
                    <a:pt x="634263" y="734542"/>
                  </a:lnTo>
                  <a:lnTo>
                    <a:pt x="628027" y="716572"/>
                  </a:lnTo>
                  <a:lnTo>
                    <a:pt x="620852" y="698792"/>
                  </a:lnTo>
                  <a:lnTo>
                    <a:pt x="612584" y="681024"/>
                  </a:lnTo>
                  <a:lnTo>
                    <a:pt x="634631" y="682282"/>
                  </a:lnTo>
                  <a:lnTo>
                    <a:pt x="656704" y="682282"/>
                  </a:lnTo>
                  <a:lnTo>
                    <a:pt x="678764" y="683552"/>
                  </a:lnTo>
                  <a:lnTo>
                    <a:pt x="700824" y="683552"/>
                  </a:lnTo>
                  <a:lnTo>
                    <a:pt x="718362" y="725487"/>
                  </a:lnTo>
                  <a:lnTo>
                    <a:pt x="733272" y="780072"/>
                  </a:lnTo>
                  <a:lnTo>
                    <a:pt x="740879" y="833412"/>
                  </a:lnTo>
                  <a:lnTo>
                    <a:pt x="740968" y="834199"/>
                  </a:lnTo>
                  <a:lnTo>
                    <a:pt x="741083" y="835177"/>
                  </a:lnTo>
                  <a:lnTo>
                    <a:pt x="741172" y="835952"/>
                  </a:lnTo>
                  <a:lnTo>
                    <a:pt x="718642" y="833412"/>
                  </a:lnTo>
                  <a:lnTo>
                    <a:pt x="707313" y="833412"/>
                  </a:lnTo>
                  <a:lnTo>
                    <a:pt x="696036" y="832142"/>
                  </a:lnTo>
                  <a:lnTo>
                    <a:pt x="682002" y="829602"/>
                  </a:lnTo>
                  <a:lnTo>
                    <a:pt x="674928" y="829602"/>
                  </a:lnTo>
                  <a:lnTo>
                    <a:pt x="673569" y="820915"/>
                  </a:lnTo>
                  <a:lnTo>
                    <a:pt x="672630" y="813092"/>
                  </a:lnTo>
                  <a:lnTo>
                    <a:pt x="672528" y="811568"/>
                  </a:lnTo>
                  <a:lnTo>
                    <a:pt x="672465" y="810552"/>
                  </a:lnTo>
                  <a:lnTo>
                    <a:pt x="672388" y="809358"/>
                  </a:lnTo>
                  <a:lnTo>
                    <a:pt x="672299" y="808037"/>
                  </a:lnTo>
                  <a:lnTo>
                    <a:pt x="672185" y="806246"/>
                  </a:lnTo>
                  <a:lnTo>
                    <a:pt x="672134" y="805472"/>
                  </a:lnTo>
                  <a:lnTo>
                    <a:pt x="672058" y="804202"/>
                  </a:lnTo>
                  <a:lnTo>
                    <a:pt x="671982" y="802944"/>
                  </a:lnTo>
                  <a:lnTo>
                    <a:pt x="671906" y="801662"/>
                  </a:lnTo>
                  <a:lnTo>
                    <a:pt x="671842" y="800392"/>
                  </a:lnTo>
                  <a:lnTo>
                    <a:pt x="671766" y="799122"/>
                  </a:lnTo>
                  <a:lnTo>
                    <a:pt x="671703" y="797852"/>
                  </a:lnTo>
                  <a:lnTo>
                    <a:pt x="671626" y="796582"/>
                  </a:lnTo>
                  <a:lnTo>
                    <a:pt x="687019" y="796582"/>
                  </a:lnTo>
                  <a:lnTo>
                    <a:pt x="687133" y="802944"/>
                  </a:lnTo>
                  <a:lnTo>
                    <a:pt x="686015" y="804202"/>
                  </a:lnTo>
                  <a:lnTo>
                    <a:pt x="685596" y="800392"/>
                  </a:lnTo>
                  <a:lnTo>
                    <a:pt x="685444" y="799122"/>
                  </a:lnTo>
                  <a:lnTo>
                    <a:pt x="674179" y="799122"/>
                  </a:lnTo>
                  <a:lnTo>
                    <a:pt x="675982" y="805472"/>
                  </a:lnTo>
                  <a:lnTo>
                    <a:pt x="675894" y="806742"/>
                  </a:lnTo>
                  <a:lnTo>
                    <a:pt x="675792" y="808545"/>
                  </a:lnTo>
                  <a:lnTo>
                    <a:pt x="675665" y="810552"/>
                  </a:lnTo>
                  <a:lnTo>
                    <a:pt x="675601" y="811568"/>
                  </a:lnTo>
                  <a:lnTo>
                    <a:pt x="675513" y="813092"/>
                  </a:lnTo>
                  <a:lnTo>
                    <a:pt x="675436" y="814362"/>
                  </a:lnTo>
                  <a:lnTo>
                    <a:pt x="678726" y="820762"/>
                  </a:lnTo>
                  <a:lnTo>
                    <a:pt x="678802" y="818172"/>
                  </a:lnTo>
                  <a:lnTo>
                    <a:pt x="678903" y="816432"/>
                  </a:lnTo>
                  <a:lnTo>
                    <a:pt x="679030" y="814362"/>
                  </a:lnTo>
                  <a:lnTo>
                    <a:pt x="677087" y="806742"/>
                  </a:lnTo>
                  <a:lnTo>
                    <a:pt x="677811" y="800392"/>
                  </a:lnTo>
                  <a:lnTo>
                    <a:pt x="679907" y="806742"/>
                  </a:lnTo>
                  <a:lnTo>
                    <a:pt x="682028" y="800392"/>
                  </a:lnTo>
                  <a:lnTo>
                    <a:pt x="684314" y="805472"/>
                  </a:lnTo>
                  <a:lnTo>
                    <a:pt x="684390" y="808037"/>
                  </a:lnTo>
                  <a:lnTo>
                    <a:pt x="684491" y="811822"/>
                  </a:lnTo>
                  <a:lnTo>
                    <a:pt x="685393" y="816432"/>
                  </a:lnTo>
                  <a:lnTo>
                    <a:pt x="685482" y="816902"/>
                  </a:lnTo>
                  <a:lnTo>
                    <a:pt x="686473" y="819454"/>
                  </a:lnTo>
                  <a:lnTo>
                    <a:pt x="686955" y="820762"/>
                  </a:lnTo>
                  <a:lnTo>
                    <a:pt x="687057" y="828332"/>
                  </a:lnTo>
                  <a:lnTo>
                    <a:pt x="690753" y="827062"/>
                  </a:lnTo>
                  <a:lnTo>
                    <a:pt x="688809" y="821982"/>
                  </a:lnTo>
                  <a:lnTo>
                    <a:pt x="689521" y="818172"/>
                  </a:lnTo>
                  <a:lnTo>
                    <a:pt x="688479" y="816432"/>
                  </a:lnTo>
                  <a:lnTo>
                    <a:pt x="691476" y="818172"/>
                  </a:lnTo>
                  <a:lnTo>
                    <a:pt x="691362" y="816902"/>
                  </a:lnTo>
                  <a:lnTo>
                    <a:pt x="691235" y="815632"/>
                  </a:lnTo>
                  <a:lnTo>
                    <a:pt x="691121" y="814362"/>
                  </a:lnTo>
                  <a:lnTo>
                    <a:pt x="691007" y="813092"/>
                  </a:lnTo>
                  <a:lnTo>
                    <a:pt x="690892" y="811822"/>
                  </a:lnTo>
                  <a:lnTo>
                    <a:pt x="690778" y="810552"/>
                  </a:lnTo>
                  <a:lnTo>
                    <a:pt x="690651" y="808037"/>
                  </a:lnTo>
                  <a:lnTo>
                    <a:pt x="690537" y="805472"/>
                  </a:lnTo>
                  <a:lnTo>
                    <a:pt x="690410" y="802944"/>
                  </a:lnTo>
                  <a:lnTo>
                    <a:pt x="689622" y="800087"/>
                  </a:lnTo>
                  <a:lnTo>
                    <a:pt x="689622" y="809358"/>
                  </a:lnTo>
                  <a:lnTo>
                    <a:pt x="687451" y="814730"/>
                  </a:lnTo>
                  <a:lnTo>
                    <a:pt x="687222" y="814362"/>
                  </a:lnTo>
                  <a:lnTo>
                    <a:pt x="687133" y="813092"/>
                  </a:lnTo>
                  <a:lnTo>
                    <a:pt x="687006" y="811568"/>
                  </a:lnTo>
                  <a:lnTo>
                    <a:pt x="686930" y="810552"/>
                  </a:lnTo>
                  <a:lnTo>
                    <a:pt x="686841" y="809358"/>
                  </a:lnTo>
                  <a:lnTo>
                    <a:pt x="686993" y="808545"/>
                  </a:lnTo>
                  <a:lnTo>
                    <a:pt x="687895" y="804202"/>
                  </a:lnTo>
                  <a:lnTo>
                    <a:pt x="689229" y="808037"/>
                  </a:lnTo>
                  <a:lnTo>
                    <a:pt x="689305" y="808240"/>
                  </a:lnTo>
                  <a:lnTo>
                    <a:pt x="689406" y="808545"/>
                  </a:lnTo>
                  <a:lnTo>
                    <a:pt x="689622" y="809358"/>
                  </a:lnTo>
                  <a:lnTo>
                    <a:pt x="689622" y="800087"/>
                  </a:lnTo>
                  <a:lnTo>
                    <a:pt x="688657" y="796582"/>
                  </a:lnTo>
                  <a:lnTo>
                    <a:pt x="688301" y="795312"/>
                  </a:lnTo>
                  <a:lnTo>
                    <a:pt x="682536" y="794042"/>
                  </a:lnTo>
                  <a:lnTo>
                    <a:pt x="675601" y="792772"/>
                  </a:lnTo>
                  <a:lnTo>
                    <a:pt x="670102" y="795312"/>
                  </a:lnTo>
                  <a:lnTo>
                    <a:pt x="670166" y="797852"/>
                  </a:lnTo>
                  <a:lnTo>
                    <a:pt x="670293" y="802944"/>
                  </a:lnTo>
                  <a:lnTo>
                    <a:pt x="670394" y="805472"/>
                  </a:lnTo>
                  <a:lnTo>
                    <a:pt x="670471" y="806742"/>
                  </a:lnTo>
                  <a:lnTo>
                    <a:pt x="670572" y="808545"/>
                  </a:lnTo>
                  <a:lnTo>
                    <a:pt x="670687" y="810552"/>
                  </a:lnTo>
                  <a:lnTo>
                    <a:pt x="670750" y="811568"/>
                  </a:lnTo>
                  <a:lnTo>
                    <a:pt x="670839" y="813092"/>
                  </a:lnTo>
                  <a:lnTo>
                    <a:pt x="671690" y="820762"/>
                  </a:lnTo>
                  <a:lnTo>
                    <a:pt x="671715" y="820915"/>
                  </a:lnTo>
                  <a:lnTo>
                    <a:pt x="671830" y="821982"/>
                  </a:lnTo>
                  <a:lnTo>
                    <a:pt x="673455" y="830872"/>
                  </a:lnTo>
                  <a:lnTo>
                    <a:pt x="701725" y="834682"/>
                  </a:lnTo>
                  <a:lnTo>
                    <a:pt x="711200" y="834682"/>
                  </a:lnTo>
                  <a:lnTo>
                    <a:pt x="719137" y="835990"/>
                  </a:lnTo>
                  <a:lnTo>
                    <a:pt x="726833" y="835990"/>
                  </a:lnTo>
                  <a:lnTo>
                    <a:pt x="741819" y="838492"/>
                  </a:lnTo>
                  <a:lnTo>
                    <a:pt x="742302" y="842302"/>
                  </a:lnTo>
                  <a:lnTo>
                    <a:pt x="742226" y="853732"/>
                  </a:lnTo>
                  <a:lnTo>
                    <a:pt x="742099" y="855002"/>
                  </a:lnTo>
                  <a:lnTo>
                    <a:pt x="741972" y="856272"/>
                  </a:lnTo>
                  <a:lnTo>
                    <a:pt x="741845" y="857542"/>
                  </a:lnTo>
                  <a:lnTo>
                    <a:pt x="741730" y="858812"/>
                  </a:lnTo>
                  <a:lnTo>
                    <a:pt x="741603" y="860082"/>
                  </a:lnTo>
                  <a:lnTo>
                    <a:pt x="740752" y="867702"/>
                  </a:lnTo>
                  <a:lnTo>
                    <a:pt x="740651" y="868972"/>
                  </a:lnTo>
                  <a:lnTo>
                    <a:pt x="740562" y="870242"/>
                  </a:lnTo>
                  <a:lnTo>
                    <a:pt x="740460" y="871512"/>
                  </a:lnTo>
                  <a:lnTo>
                    <a:pt x="740371" y="872782"/>
                  </a:lnTo>
                  <a:lnTo>
                    <a:pt x="740295" y="873658"/>
                  </a:lnTo>
                  <a:lnTo>
                    <a:pt x="740168" y="875322"/>
                  </a:lnTo>
                  <a:lnTo>
                    <a:pt x="741743" y="879132"/>
                  </a:lnTo>
                  <a:lnTo>
                    <a:pt x="741807" y="877862"/>
                  </a:lnTo>
                  <a:lnTo>
                    <a:pt x="741883" y="876592"/>
                  </a:lnTo>
                  <a:lnTo>
                    <a:pt x="741984" y="874598"/>
                  </a:lnTo>
                  <a:lnTo>
                    <a:pt x="742073" y="872782"/>
                  </a:lnTo>
                  <a:lnTo>
                    <a:pt x="742137" y="871512"/>
                  </a:lnTo>
                  <a:lnTo>
                    <a:pt x="742251" y="870242"/>
                  </a:lnTo>
                  <a:lnTo>
                    <a:pt x="742365" y="868972"/>
                  </a:lnTo>
                  <a:lnTo>
                    <a:pt x="742492" y="867702"/>
                  </a:lnTo>
                  <a:lnTo>
                    <a:pt x="742607" y="866432"/>
                  </a:lnTo>
                  <a:lnTo>
                    <a:pt x="742721" y="865162"/>
                  </a:lnTo>
                  <a:lnTo>
                    <a:pt x="742835" y="863892"/>
                  </a:lnTo>
                  <a:lnTo>
                    <a:pt x="742950" y="862622"/>
                  </a:lnTo>
                  <a:lnTo>
                    <a:pt x="743051" y="861352"/>
                  </a:lnTo>
                  <a:lnTo>
                    <a:pt x="743165" y="860082"/>
                  </a:lnTo>
                  <a:lnTo>
                    <a:pt x="743280" y="858812"/>
                  </a:lnTo>
                  <a:lnTo>
                    <a:pt x="743394" y="857542"/>
                  </a:lnTo>
                  <a:lnTo>
                    <a:pt x="743496" y="856272"/>
                  </a:lnTo>
                  <a:lnTo>
                    <a:pt x="743610" y="855002"/>
                  </a:lnTo>
                  <a:lnTo>
                    <a:pt x="743724" y="853414"/>
                  </a:lnTo>
                  <a:lnTo>
                    <a:pt x="743737" y="842302"/>
                  </a:lnTo>
                  <a:lnTo>
                    <a:pt x="742124" y="827062"/>
                  </a:lnTo>
                  <a:lnTo>
                    <a:pt x="734263" y="774992"/>
                  </a:lnTo>
                  <a:lnTo>
                    <a:pt x="721855" y="729272"/>
                  </a:lnTo>
                  <a:lnTo>
                    <a:pt x="703999" y="686092"/>
                  </a:lnTo>
                  <a:lnTo>
                    <a:pt x="712292" y="686092"/>
                  </a:lnTo>
                  <a:lnTo>
                    <a:pt x="728141" y="721652"/>
                  </a:lnTo>
                  <a:lnTo>
                    <a:pt x="739889" y="758482"/>
                  </a:lnTo>
                  <a:lnTo>
                    <a:pt x="747737" y="796582"/>
                  </a:lnTo>
                  <a:lnTo>
                    <a:pt x="751954" y="844842"/>
                  </a:lnTo>
                  <a:lnTo>
                    <a:pt x="751128" y="852462"/>
                  </a:lnTo>
                  <a:lnTo>
                    <a:pt x="749541" y="861352"/>
                  </a:lnTo>
                  <a:lnTo>
                    <a:pt x="747890" y="870242"/>
                  </a:lnTo>
                  <a:lnTo>
                    <a:pt x="752068" y="867702"/>
                  </a:lnTo>
                  <a:lnTo>
                    <a:pt x="765441" y="867702"/>
                  </a:lnTo>
                  <a:lnTo>
                    <a:pt x="792149" y="866432"/>
                  </a:lnTo>
                  <a:lnTo>
                    <a:pt x="838263" y="866432"/>
                  </a:lnTo>
                  <a:lnTo>
                    <a:pt x="849172" y="867702"/>
                  </a:lnTo>
                  <a:lnTo>
                    <a:pt x="848169" y="873658"/>
                  </a:lnTo>
                  <a:lnTo>
                    <a:pt x="848093" y="874052"/>
                  </a:lnTo>
                  <a:lnTo>
                    <a:pt x="848004" y="875322"/>
                  </a:lnTo>
                  <a:lnTo>
                    <a:pt x="847915" y="876592"/>
                  </a:lnTo>
                  <a:lnTo>
                    <a:pt x="847813" y="877862"/>
                  </a:lnTo>
                  <a:lnTo>
                    <a:pt x="847725" y="879132"/>
                  </a:lnTo>
                  <a:lnTo>
                    <a:pt x="847623" y="880402"/>
                  </a:lnTo>
                  <a:lnTo>
                    <a:pt x="847534" y="881672"/>
                  </a:lnTo>
                  <a:lnTo>
                    <a:pt x="847458" y="882942"/>
                  </a:lnTo>
                  <a:lnTo>
                    <a:pt x="847394" y="884212"/>
                  </a:lnTo>
                  <a:lnTo>
                    <a:pt x="847318" y="885482"/>
                  </a:lnTo>
                  <a:lnTo>
                    <a:pt x="847255" y="886752"/>
                  </a:lnTo>
                  <a:lnTo>
                    <a:pt x="847178" y="888022"/>
                  </a:lnTo>
                  <a:lnTo>
                    <a:pt x="847115" y="889292"/>
                  </a:lnTo>
                  <a:lnTo>
                    <a:pt x="847001" y="890562"/>
                  </a:lnTo>
                  <a:lnTo>
                    <a:pt x="846899" y="891832"/>
                  </a:lnTo>
                  <a:lnTo>
                    <a:pt x="846785" y="893102"/>
                  </a:lnTo>
                  <a:lnTo>
                    <a:pt x="846683" y="894372"/>
                  </a:lnTo>
                  <a:lnTo>
                    <a:pt x="846582" y="895642"/>
                  </a:lnTo>
                  <a:lnTo>
                    <a:pt x="846467" y="896912"/>
                  </a:lnTo>
                  <a:lnTo>
                    <a:pt x="838187" y="938822"/>
                  </a:lnTo>
                  <a:lnTo>
                    <a:pt x="819785" y="987120"/>
                  </a:lnTo>
                  <a:lnTo>
                    <a:pt x="794118" y="1022642"/>
                  </a:lnTo>
                  <a:lnTo>
                    <a:pt x="777392" y="1035342"/>
                  </a:lnTo>
                  <a:lnTo>
                    <a:pt x="778510" y="1036612"/>
                  </a:lnTo>
                  <a:lnTo>
                    <a:pt x="785698" y="1036612"/>
                  </a:lnTo>
                  <a:lnTo>
                    <a:pt x="799807" y="1039152"/>
                  </a:lnTo>
                  <a:lnTo>
                    <a:pt x="802462" y="1039152"/>
                  </a:lnTo>
                  <a:lnTo>
                    <a:pt x="797077" y="1035342"/>
                  </a:lnTo>
                  <a:lnTo>
                    <a:pt x="790790" y="1035342"/>
                  </a:lnTo>
                  <a:lnTo>
                    <a:pt x="784745" y="1034072"/>
                  </a:lnTo>
                  <a:lnTo>
                    <a:pt x="790232" y="1030262"/>
                  </a:lnTo>
                  <a:lnTo>
                    <a:pt x="795147" y="1025182"/>
                  </a:lnTo>
                  <a:lnTo>
                    <a:pt x="799668" y="1020102"/>
                  </a:lnTo>
                  <a:lnTo>
                    <a:pt x="803998" y="1013752"/>
                  </a:lnTo>
                  <a:lnTo>
                    <a:pt x="809917" y="1006132"/>
                  </a:lnTo>
                  <a:lnTo>
                    <a:pt x="815505" y="997242"/>
                  </a:lnTo>
                  <a:lnTo>
                    <a:pt x="820953" y="988352"/>
                  </a:lnTo>
                  <a:lnTo>
                    <a:pt x="826477" y="979462"/>
                  </a:lnTo>
                  <a:lnTo>
                    <a:pt x="835799" y="978192"/>
                  </a:lnTo>
                  <a:lnTo>
                    <a:pt x="854900" y="978192"/>
                  </a:lnTo>
                  <a:lnTo>
                    <a:pt x="863866" y="975652"/>
                  </a:lnTo>
                  <a:lnTo>
                    <a:pt x="866228" y="973112"/>
                  </a:lnTo>
                  <a:lnTo>
                    <a:pt x="867410" y="971842"/>
                  </a:lnTo>
                  <a:lnTo>
                    <a:pt x="872147" y="966762"/>
                  </a:lnTo>
                  <a:lnTo>
                    <a:pt x="877862" y="956602"/>
                  </a:lnTo>
                  <a:lnTo>
                    <a:pt x="882002" y="945172"/>
                  </a:lnTo>
                  <a:lnTo>
                    <a:pt x="885634" y="933742"/>
                  </a:lnTo>
                  <a:lnTo>
                    <a:pt x="882218" y="935012"/>
                  </a:lnTo>
                  <a:lnTo>
                    <a:pt x="880084" y="942632"/>
                  </a:lnTo>
                  <a:lnTo>
                    <a:pt x="877290" y="951522"/>
                  </a:lnTo>
                  <a:lnTo>
                    <a:pt x="874039" y="959142"/>
                  </a:lnTo>
                  <a:lnTo>
                    <a:pt x="873353" y="960577"/>
                  </a:lnTo>
                  <a:lnTo>
                    <a:pt x="868349" y="966762"/>
                  </a:lnTo>
                  <a:lnTo>
                    <a:pt x="867854" y="968032"/>
                  </a:lnTo>
                  <a:lnTo>
                    <a:pt x="867168" y="968032"/>
                  </a:lnTo>
                  <a:lnTo>
                    <a:pt x="867054" y="969302"/>
                  </a:lnTo>
                  <a:lnTo>
                    <a:pt x="866927" y="970572"/>
                  </a:lnTo>
                  <a:lnTo>
                    <a:pt x="866813" y="971842"/>
                  </a:lnTo>
                  <a:lnTo>
                    <a:pt x="862063" y="970572"/>
                  </a:lnTo>
                  <a:lnTo>
                    <a:pt x="859066" y="970572"/>
                  </a:lnTo>
                  <a:lnTo>
                    <a:pt x="858951" y="966762"/>
                  </a:lnTo>
                  <a:lnTo>
                    <a:pt x="858837" y="964222"/>
                  </a:lnTo>
                  <a:lnTo>
                    <a:pt x="858761" y="962952"/>
                  </a:lnTo>
                  <a:lnTo>
                    <a:pt x="857453" y="959142"/>
                  </a:lnTo>
                  <a:lnTo>
                    <a:pt x="857008" y="962952"/>
                  </a:lnTo>
                  <a:lnTo>
                    <a:pt x="857021" y="969302"/>
                  </a:lnTo>
                  <a:lnTo>
                    <a:pt x="854976" y="973112"/>
                  </a:lnTo>
                  <a:lnTo>
                    <a:pt x="852995" y="968032"/>
                  </a:lnTo>
                  <a:lnTo>
                    <a:pt x="854773" y="961682"/>
                  </a:lnTo>
                  <a:lnTo>
                    <a:pt x="855421" y="957872"/>
                  </a:lnTo>
                  <a:lnTo>
                    <a:pt x="855535" y="957199"/>
                  </a:lnTo>
                  <a:lnTo>
                    <a:pt x="855637" y="956602"/>
                  </a:lnTo>
                  <a:lnTo>
                    <a:pt x="857211" y="948982"/>
                  </a:lnTo>
                  <a:lnTo>
                    <a:pt x="858177" y="941362"/>
                  </a:lnTo>
                  <a:lnTo>
                    <a:pt x="858266" y="938822"/>
                  </a:lnTo>
                  <a:lnTo>
                    <a:pt x="858380" y="935774"/>
                  </a:lnTo>
                  <a:lnTo>
                    <a:pt x="858456" y="933742"/>
                  </a:lnTo>
                  <a:lnTo>
                    <a:pt x="857770" y="930084"/>
                  </a:lnTo>
                  <a:lnTo>
                    <a:pt x="857605" y="931202"/>
                  </a:lnTo>
                  <a:lnTo>
                    <a:pt x="857478" y="932472"/>
                  </a:lnTo>
                  <a:lnTo>
                    <a:pt x="856272" y="942632"/>
                  </a:lnTo>
                  <a:lnTo>
                    <a:pt x="853097" y="962952"/>
                  </a:lnTo>
                  <a:lnTo>
                    <a:pt x="851916" y="973112"/>
                  </a:lnTo>
                  <a:lnTo>
                    <a:pt x="850353" y="971842"/>
                  </a:lnTo>
                  <a:lnTo>
                    <a:pt x="850417" y="970572"/>
                  </a:lnTo>
                  <a:lnTo>
                    <a:pt x="850544" y="968032"/>
                  </a:lnTo>
                  <a:lnTo>
                    <a:pt x="850658" y="965492"/>
                  </a:lnTo>
                  <a:lnTo>
                    <a:pt x="850785" y="962952"/>
                  </a:lnTo>
                  <a:lnTo>
                    <a:pt x="850849" y="961682"/>
                  </a:lnTo>
                  <a:lnTo>
                    <a:pt x="851204" y="959142"/>
                  </a:lnTo>
                  <a:lnTo>
                    <a:pt x="852258" y="951522"/>
                  </a:lnTo>
                  <a:lnTo>
                    <a:pt x="854036" y="941362"/>
                  </a:lnTo>
                  <a:lnTo>
                    <a:pt x="855599" y="931202"/>
                  </a:lnTo>
                  <a:lnTo>
                    <a:pt x="854316" y="931202"/>
                  </a:lnTo>
                  <a:lnTo>
                    <a:pt x="852462" y="942632"/>
                  </a:lnTo>
                  <a:lnTo>
                    <a:pt x="852335" y="943406"/>
                  </a:lnTo>
                  <a:lnTo>
                    <a:pt x="852258" y="943914"/>
                  </a:lnTo>
                  <a:lnTo>
                    <a:pt x="850493" y="950252"/>
                  </a:lnTo>
                  <a:lnTo>
                    <a:pt x="850392" y="956602"/>
                  </a:lnTo>
                  <a:lnTo>
                    <a:pt x="849947" y="957643"/>
                  </a:lnTo>
                  <a:lnTo>
                    <a:pt x="849947" y="962952"/>
                  </a:lnTo>
                  <a:lnTo>
                    <a:pt x="849096" y="969302"/>
                  </a:lnTo>
                  <a:lnTo>
                    <a:pt x="846810" y="970572"/>
                  </a:lnTo>
                  <a:lnTo>
                    <a:pt x="845883" y="968032"/>
                  </a:lnTo>
                  <a:lnTo>
                    <a:pt x="846328" y="964222"/>
                  </a:lnTo>
                  <a:lnTo>
                    <a:pt x="847305" y="961682"/>
                  </a:lnTo>
                  <a:lnTo>
                    <a:pt x="849947" y="962952"/>
                  </a:lnTo>
                  <a:lnTo>
                    <a:pt x="849947" y="957643"/>
                  </a:lnTo>
                  <a:lnTo>
                    <a:pt x="849299" y="959142"/>
                  </a:lnTo>
                  <a:lnTo>
                    <a:pt x="847394" y="956919"/>
                  </a:lnTo>
                  <a:lnTo>
                    <a:pt x="847293" y="959142"/>
                  </a:lnTo>
                  <a:lnTo>
                    <a:pt x="845210" y="960577"/>
                  </a:lnTo>
                  <a:lnTo>
                    <a:pt x="845489" y="960577"/>
                  </a:lnTo>
                  <a:lnTo>
                    <a:pt x="845908" y="962952"/>
                  </a:lnTo>
                  <a:lnTo>
                    <a:pt x="845439" y="965492"/>
                  </a:lnTo>
                  <a:lnTo>
                    <a:pt x="844461" y="968032"/>
                  </a:lnTo>
                  <a:lnTo>
                    <a:pt x="843203" y="971842"/>
                  </a:lnTo>
                  <a:lnTo>
                    <a:pt x="834466" y="971842"/>
                  </a:lnTo>
                  <a:lnTo>
                    <a:pt x="837831" y="959142"/>
                  </a:lnTo>
                  <a:lnTo>
                    <a:pt x="840613" y="948982"/>
                  </a:lnTo>
                  <a:lnTo>
                    <a:pt x="843622" y="937552"/>
                  </a:lnTo>
                  <a:lnTo>
                    <a:pt x="846302" y="926338"/>
                  </a:lnTo>
                  <a:lnTo>
                    <a:pt x="846353" y="926122"/>
                  </a:lnTo>
                  <a:lnTo>
                    <a:pt x="852906" y="927392"/>
                  </a:lnTo>
                  <a:lnTo>
                    <a:pt x="872680" y="927392"/>
                  </a:lnTo>
                  <a:lnTo>
                    <a:pt x="872413" y="929932"/>
                  </a:lnTo>
                  <a:lnTo>
                    <a:pt x="872401" y="930084"/>
                  </a:lnTo>
                  <a:lnTo>
                    <a:pt x="872274" y="931202"/>
                  </a:lnTo>
                  <a:lnTo>
                    <a:pt x="874483" y="935774"/>
                  </a:lnTo>
                  <a:lnTo>
                    <a:pt x="874141" y="932472"/>
                  </a:lnTo>
                  <a:lnTo>
                    <a:pt x="873709" y="930084"/>
                  </a:lnTo>
                  <a:lnTo>
                    <a:pt x="873391" y="927392"/>
                  </a:lnTo>
                  <a:lnTo>
                    <a:pt x="873277" y="926338"/>
                  </a:lnTo>
                  <a:lnTo>
                    <a:pt x="873252" y="926122"/>
                  </a:lnTo>
                  <a:lnTo>
                    <a:pt x="874522" y="926122"/>
                  </a:lnTo>
                  <a:lnTo>
                    <a:pt x="878319" y="927392"/>
                  </a:lnTo>
                  <a:lnTo>
                    <a:pt x="878281" y="926122"/>
                  </a:lnTo>
                  <a:lnTo>
                    <a:pt x="878255" y="924852"/>
                  </a:lnTo>
                  <a:lnTo>
                    <a:pt x="847725" y="924852"/>
                  </a:lnTo>
                  <a:lnTo>
                    <a:pt x="850544" y="923582"/>
                  </a:lnTo>
                  <a:lnTo>
                    <a:pt x="880249" y="923582"/>
                  </a:lnTo>
                  <a:lnTo>
                    <a:pt x="878382" y="931202"/>
                  </a:lnTo>
                  <a:lnTo>
                    <a:pt x="878141" y="932472"/>
                  </a:lnTo>
                  <a:lnTo>
                    <a:pt x="875512" y="940092"/>
                  </a:lnTo>
                  <a:lnTo>
                    <a:pt x="873137" y="947712"/>
                  </a:lnTo>
                  <a:lnTo>
                    <a:pt x="870470" y="955332"/>
                  </a:lnTo>
                  <a:lnTo>
                    <a:pt x="869111" y="961682"/>
                  </a:lnTo>
                  <a:lnTo>
                    <a:pt x="864539" y="964222"/>
                  </a:lnTo>
                  <a:lnTo>
                    <a:pt x="863714" y="970572"/>
                  </a:lnTo>
                  <a:lnTo>
                    <a:pt x="867168" y="968032"/>
                  </a:lnTo>
                  <a:lnTo>
                    <a:pt x="867803" y="966762"/>
                  </a:lnTo>
                  <a:lnTo>
                    <a:pt x="868349" y="966762"/>
                  </a:lnTo>
                  <a:lnTo>
                    <a:pt x="868387" y="962952"/>
                  </a:lnTo>
                  <a:lnTo>
                    <a:pt x="871194" y="960577"/>
                  </a:lnTo>
                  <a:lnTo>
                    <a:pt x="871347" y="960577"/>
                  </a:lnTo>
                  <a:lnTo>
                    <a:pt x="875195" y="948982"/>
                  </a:lnTo>
                  <a:lnTo>
                    <a:pt x="877582" y="941362"/>
                  </a:lnTo>
                  <a:lnTo>
                    <a:pt x="882116" y="926338"/>
                  </a:lnTo>
                  <a:lnTo>
                    <a:pt x="882180" y="926122"/>
                  </a:lnTo>
                  <a:lnTo>
                    <a:pt x="887653" y="926122"/>
                  </a:lnTo>
                  <a:lnTo>
                    <a:pt x="889114" y="923582"/>
                  </a:lnTo>
                  <a:lnTo>
                    <a:pt x="890574" y="921042"/>
                  </a:lnTo>
                  <a:lnTo>
                    <a:pt x="891120" y="919772"/>
                  </a:lnTo>
                  <a:lnTo>
                    <a:pt x="892733" y="915962"/>
                  </a:lnTo>
                  <a:lnTo>
                    <a:pt x="894588" y="910882"/>
                  </a:lnTo>
                  <a:lnTo>
                    <a:pt x="897928" y="914692"/>
                  </a:lnTo>
                  <a:lnTo>
                    <a:pt x="895985" y="910882"/>
                  </a:lnTo>
                  <a:lnTo>
                    <a:pt x="899312" y="909612"/>
                  </a:lnTo>
                  <a:lnTo>
                    <a:pt x="896797" y="908354"/>
                  </a:lnTo>
                  <a:lnTo>
                    <a:pt x="896556" y="908354"/>
                  </a:lnTo>
                  <a:lnTo>
                    <a:pt x="909510" y="907072"/>
                  </a:lnTo>
                  <a:lnTo>
                    <a:pt x="948105" y="907072"/>
                  </a:lnTo>
                  <a:lnTo>
                    <a:pt x="947572" y="904798"/>
                  </a:lnTo>
                  <a:lnTo>
                    <a:pt x="947508" y="904557"/>
                  </a:lnTo>
                  <a:lnTo>
                    <a:pt x="947204" y="903262"/>
                  </a:lnTo>
                  <a:lnTo>
                    <a:pt x="942949" y="904532"/>
                  </a:lnTo>
                  <a:lnTo>
                    <a:pt x="940130" y="903262"/>
                  </a:lnTo>
                  <a:lnTo>
                    <a:pt x="937412" y="904557"/>
                  </a:lnTo>
                  <a:lnTo>
                    <a:pt x="936586" y="904557"/>
                  </a:lnTo>
                  <a:lnTo>
                    <a:pt x="936548" y="902081"/>
                  </a:lnTo>
                  <a:lnTo>
                    <a:pt x="936536" y="900722"/>
                  </a:lnTo>
                  <a:lnTo>
                    <a:pt x="937183" y="896912"/>
                  </a:lnTo>
                  <a:lnTo>
                    <a:pt x="938263" y="894372"/>
                  </a:lnTo>
                  <a:lnTo>
                    <a:pt x="935761" y="893102"/>
                  </a:lnTo>
                  <a:lnTo>
                    <a:pt x="934224" y="898182"/>
                  </a:lnTo>
                  <a:lnTo>
                    <a:pt x="933450" y="902081"/>
                  </a:lnTo>
                  <a:lnTo>
                    <a:pt x="926439" y="902081"/>
                  </a:lnTo>
                  <a:lnTo>
                    <a:pt x="918387" y="900722"/>
                  </a:lnTo>
                  <a:lnTo>
                    <a:pt x="910869" y="900722"/>
                  </a:lnTo>
                  <a:lnTo>
                    <a:pt x="903363" y="899452"/>
                  </a:lnTo>
                  <a:lnTo>
                    <a:pt x="904963" y="893102"/>
                  </a:lnTo>
                  <a:lnTo>
                    <a:pt x="911580" y="893102"/>
                  </a:lnTo>
                  <a:lnTo>
                    <a:pt x="918197" y="894372"/>
                  </a:lnTo>
                  <a:lnTo>
                    <a:pt x="931468" y="894372"/>
                  </a:lnTo>
                  <a:lnTo>
                    <a:pt x="933132" y="893102"/>
                  </a:lnTo>
                  <a:lnTo>
                    <a:pt x="918197" y="893102"/>
                  </a:lnTo>
                  <a:lnTo>
                    <a:pt x="911415" y="891832"/>
                  </a:lnTo>
                  <a:lnTo>
                    <a:pt x="904633" y="891832"/>
                  </a:lnTo>
                  <a:lnTo>
                    <a:pt x="904963" y="889292"/>
                  </a:lnTo>
                  <a:lnTo>
                    <a:pt x="905179" y="888022"/>
                  </a:lnTo>
                  <a:lnTo>
                    <a:pt x="905446" y="885482"/>
                  </a:lnTo>
                  <a:lnTo>
                    <a:pt x="906018" y="880402"/>
                  </a:lnTo>
                  <a:lnTo>
                    <a:pt x="906551" y="875322"/>
                  </a:lnTo>
                  <a:lnTo>
                    <a:pt x="927049" y="875322"/>
                  </a:lnTo>
                  <a:lnTo>
                    <a:pt x="932395" y="876592"/>
                  </a:lnTo>
                  <a:lnTo>
                    <a:pt x="937717" y="875322"/>
                  </a:lnTo>
                  <a:lnTo>
                    <a:pt x="937221" y="877862"/>
                  </a:lnTo>
                  <a:lnTo>
                    <a:pt x="936777" y="880402"/>
                  </a:lnTo>
                  <a:lnTo>
                    <a:pt x="936358" y="884212"/>
                  </a:lnTo>
                  <a:lnTo>
                    <a:pt x="937971" y="888022"/>
                  </a:lnTo>
                  <a:lnTo>
                    <a:pt x="940473" y="888022"/>
                  </a:lnTo>
                  <a:lnTo>
                    <a:pt x="942987" y="889292"/>
                  </a:lnTo>
                  <a:lnTo>
                    <a:pt x="945502" y="889292"/>
                  </a:lnTo>
                  <a:lnTo>
                    <a:pt x="941692" y="886752"/>
                  </a:lnTo>
                  <a:lnTo>
                    <a:pt x="939876" y="885482"/>
                  </a:lnTo>
                  <a:lnTo>
                    <a:pt x="938657" y="884212"/>
                  </a:lnTo>
                  <a:lnTo>
                    <a:pt x="938568" y="882942"/>
                  </a:lnTo>
                  <a:lnTo>
                    <a:pt x="938441" y="876592"/>
                  </a:lnTo>
                  <a:lnTo>
                    <a:pt x="938441" y="875322"/>
                  </a:lnTo>
                  <a:lnTo>
                    <a:pt x="940943" y="875322"/>
                  </a:lnTo>
                  <a:lnTo>
                    <a:pt x="945972" y="876592"/>
                  </a:lnTo>
                  <a:lnTo>
                    <a:pt x="945032" y="877862"/>
                  </a:lnTo>
                  <a:lnTo>
                    <a:pt x="943178" y="881672"/>
                  </a:lnTo>
                  <a:lnTo>
                    <a:pt x="944206" y="881672"/>
                  </a:lnTo>
                  <a:lnTo>
                    <a:pt x="946315" y="880402"/>
                  </a:lnTo>
                  <a:lnTo>
                    <a:pt x="946391" y="879132"/>
                  </a:lnTo>
                  <a:lnTo>
                    <a:pt x="946467" y="877862"/>
                  </a:lnTo>
                  <a:lnTo>
                    <a:pt x="946556" y="876592"/>
                  </a:lnTo>
                  <a:lnTo>
                    <a:pt x="946645" y="875322"/>
                  </a:lnTo>
                  <a:lnTo>
                    <a:pt x="946759" y="873658"/>
                  </a:lnTo>
                  <a:lnTo>
                    <a:pt x="946823" y="872782"/>
                  </a:lnTo>
                  <a:lnTo>
                    <a:pt x="905662" y="872782"/>
                  </a:lnTo>
                  <a:lnTo>
                    <a:pt x="906348" y="871512"/>
                  </a:lnTo>
                  <a:lnTo>
                    <a:pt x="908367" y="868972"/>
                  </a:lnTo>
                  <a:lnTo>
                    <a:pt x="937742" y="868972"/>
                  </a:lnTo>
                  <a:lnTo>
                    <a:pt x="947547" y="867702"/>
                  </a:lnTo>
                  <a:lnTo>
                    <a:pt x="908075" y="867702"/>
                  </a:lnTo>
                  <a:lnTo>
                    <a:pt x="908177" y="866432"/>
                  </a:lnTo>
                  <a:lnTo>
                    <a:pt x="908265" y="865162"/>
                  </a:lnTo>
                  <a:lnTo>
                    <a:pt x="908354" y="863892"/>
                  </a:lnTo>
                  <a:lnTo>
                    <a:pt x="908456" y="862622"/>
                  </a:lnTo>
                  <a:lnTo>
                    <a:pt x="908545" y="861352"/>
                  </a:lnTo>
                  <a:lnTo>
                    <a:pt x="908646" y="860082"/>
                  </a:lnTo>
                  <a:lnTo>
                    <a:pt x="908710" y="858812"/>
                  </a:lnTo>
                  <a:lnTo>
                    <a:pt x="908824" y="856602"/>
                  </a:lnTo>
                  <a:lnTo>
                    <a:pt x="908913" y="855002"/>
                  </a:lnTo>
                  <a:lnTo>
                    <a:pt x="909040" y="853071"/>
                  </a:lnTo>
                  <a:lnTo>
                    <a:pt x="909091" y="852462"/>
                  </a:lnTo>
                  <a:lnTo>
                    <a:pt x="909193" y="851192"/>
                  </a:lnTo>
                  <a:lnTo>
                    <a:pt x="909294" y="849922"/>
                  </a:lnTo>
                  <a:lnTo>
                    <a:pt x="909396" y="848652"/>
                  </a:lnTo>
                  <a:lnTo>
                    <a:pt x="909497" y="847382"/>
                  </a:lnTo>
                  <a:lnTo>
                    <a:pt x="909599" y="846112"/>
                  </a:lnTo>
                  <a:lnTo>
                    <a:pt x="909637" y="844842"/>
                  </a:lnTo>
                  <a:lnTo>
                    <a:pt x="909662" y="843572"/>
                  </a:lnTo>
                  <a:lnTo>
                    <a:pt x="909777" y="839762"/>
                  </a:lnTo>
                  <a:lnTo>
                    <a:pt x="909891" y="835177"/>
                  </a:lnTo>
                  <a:lnTo>
                    <a:pt x="909942" y="828332"/>
                  </a:lnTo>
                  <a:lnTo>
                    <a:pt x="912825" y="828332"/>
                  </a:lnTo>
                  <a:lnTo>
                    <a:pt x="912888" y="829602"/>
                  </a:lnTo>
                  <a:lnTo>
                    <a:pt x="913003" y="830872"/>
                  </a:lnTo>
                  <a:lnTo>
                    <a:pt x="913104" y="832142"/>
                  </a:lnTo>
                  <a:lnTo>
                    <a:pt x="914615" y="832142"/>
                  </a:lnTo>
                  <a:lnTo>
                    <a:pt x="913866" y="828332"/>
                  </a:lnTo>
                  <a:lnTo>
                    <a:pt x="916673" y="827062"/>
                  </a:lnTo>
                  <a:lnTo>
                    <a:pt x="919530" y="827062"/>
                  </a:lnTo>
                  <a:lnTo>
                    <a:pt x="922362" y="825792"/>
                  </a:lnTo>
                  <a:lnTo>
                    <a:pt x="922655" y="824522"/>
                  </a:lnTo>
                  <a:lnTo>
                    <a:pt x="918349" y="824522"/>
                  </a:lnTo>
                  <a:lnTo>
                    <a:pt x="914031" y="825792"/>
                  </a:lnTo>
                  <a:lnTo>
                    <a:pt x="909701" y="825792"/>
                  </a:lnTo>
                  <a:lnTo>
                    <a:pt x="914057" y="823252"/>
                  </a:lnTo>
                  <a:lnTo>
                    <a:pt x="918756" y="823252"/>
                  </a:lnTo>
                  <a:lnTo>
                    <a:pt x="923378" y="821982"/>
                  </a:lnTo>
                  <a:lnTo>
                    <a:pt x="925169" y="821982"/>
                  </a:lnTo>
                  <a:lnTo>
                    <a:pt x="926871" y="820762"/>
                  </a:lnTo>
                  <a:lnTo>
                    <a:pt x="928458" y="820762"/>
                  </a:lnTo>
                  <a:lnTo>
                    <a:pt x="936726" y="819454"/>
                  </a:lnTo>
                  <a:lnTo>
                    <a:pt x="944867" y="819454"/>
                  </a:lnTo>
                  <a:lnTo>
                    <a:pt x="952919" y="816902"/>
                  </a:lnTo>
                  <a:lnTo>
                    <a:pt x="951255" y="825792"/>
                  </a:lnTo>
                  <a:lnTo>
                    <a:pt x="950798" y="829602"/>
                  </a:lnTo>
                  <a:lnTo>
                    <a:pt x="952576" y="830872"/>
                  </a:lnTo>
                  <a:lnTo>
                    <a:pt x="951433" y="833412"/>
                  </a:lnTo>
                  <a:lnTo>
                    <a:pt x="951458" y="835990"/>
                  </a:lnTo>
                  <a:lnTo>
                    <a:pt x="950861" y="841032"/>
                  </a:lnTo>
                  <a:lnTo>
                    <a:pt x="951941" y="847382"/>
                  </a:lnTo>
                  <a:lnTo>
                    <a:pt x="950023" y="852462"/>
                  </a:lnTo>
                  <a:lnTo>
                    <a:pt x="946505" y="855002"/>
                  </a:lnTo>
                  <a:lnTo>
                    <a:pt x="950988" y="855002"/>
                  </a:lnTo>
                  <a:lnTo>
                    <a:pt x="951103" y="856272"/>
                  </a:lnTo>
                  <a:lnTo>
                    <a:pt x="951217" y="857542"/>
                  </a:lnTo>
                  <a:lnTo>
                    <a:pt x="951331" y="858812"/>
                  </a:lnTo>
                  <a:lnTo>
                    <a:pt x="951445" y="860082"/>
                  </a:lnTo>
                  <a:lnTo>
                    <a:pt x="951560" y="877862"/>
                  </a:lnTo>
                  <a:lnTo>
                    <a:pt x="951636" y="879132"/>
                  </a:lnTo>
                  <a:lnTo>
                    <a:pt x="951738" y="886752"/>
                  </a:lnTo>
                  <a:lnTo>
                    <a:pt x="949718" y="891832"/>
                  </a:lnTo>
                  <a:lnTo>
                    <a:pt x="948029" y="896912"/>
                  </a:lnTo>
                  <a:lnTo>
                    <a:pt x="948753" y="900722"/>
                  </a:lnTo>
                  <a:lnTo>
                    <a:pt x="948880" y="903262"/>
                  </a:lnTo>
                  <a:lnTo>
                    <a:pt x="948359" y="908354"/>
                  </a:lnTo>
                  <a:lnTo>
                    <a:pt x="971727" y="908354"/>
                  </a:lnTo>
                  <a:lnTo>
                    <a:pt x="971778" y="912152"/>
                  </a:lnTo>
                  <a:lnTo>
                    <a:pt x="971892" y="921042"/>
                  </a:lnTo>
                  <a:lnTo>
                    <a:pt x="968616" y="923582"/>
                  </a:lnTo>
                  <a:lnTo>
                    <a:pt x="969429" y="915962"/>
                  </a:lnTo>
                  <a:lnTo>
                    <a:pt x="968997" y="913422"/>
                  </a:lnTo>
                  <a:lnTo>
                    <a:pt x="968413" y="918502"/>
                  </a:lnTo>
                  <a:lnTo>
                    <a:pt x="967841" y="922312"/>
                  </a:lnTo>
                  <a:lnTo>
                    <a:pt x="967765" y="922756"/>
                  </a:lnTo>
                  <a:lnTo>
                    <a:pt x="967651" y="923582"/>
                  </a:lnTo>
                  <a:lnTo>
                    <a:pt x="966444" y="928662"/>
                  </a:lnTo>
                  <a:lnTo>
                    <a:pt x="966177" y="930084"/>
                  </a:lnTo>
                  <a:lnTo>
                    <a:pt x="967549" y="930084"/>
                  </a:lnTo>
                  <a:lnTo>
                    <a:pt x="967574" y="927392"/>
                  </a:lnTo>
                  <a:lnTo>
                    <a:pt x="968159" y="923582"/>
                  </a:lnTo>
                  <a:lnTo>
                    <a:pt x="970076" y="924852"/>
                  </a:lnTo>
                  <a:lnTo>
                    <a:pt x="973937" y="924852"/>
                  </a:lnTo>
                  <a:lnTo>
                    <a:pt x="973823" y="922312"/>
                  </a:lnTo>
                  <a:lnTo>
                    <a:pt x="973747" y="919772"/>
                  </a:lnTo>
                  <a:lnTo>
                    <a:pt x="973670" y="918502"/>
                  </a:lnTo>
                  <a:lnTo>
                    <a:pt x="975283" y="918502"/>
                  </a:lnTo>
                  <a:lnTo>
                    <a:pt x="975182" y="921042"/>
                  </a:lnTo>
                  <a:lnTo>
                    <a:pt x="975067" y="923582"/>
                  </a:lnTo>
                  <a:lnTo>
                    <a:pt x="974953" y="926122"/>
                  </a:lnTo>
                  <a:lnTo>
                    <a:pt x="974877" y="927392"/>
                  </a:lnTo>
                  <a:lnTo>
                    <a:pt x="974801" y="928662"/>
                  </a:lnTo>
                  <a:lnTo>
                    <a:pt x="974712" y="929932"/>
                  </a:lnTo>
                  <a:lnTo>
                    <a:pt x="974636" y="931202"/>
                  </a:lnTo>
                  <a:lnTo>
                    <a:pt x="974559" y="932472"/>
                  </a:lnTo>
                  <a:lnTo>
                    <a:pt x="974483" y="933742"/>
                  </a:lnTo>
                  <a:lnTo>
                    <a:pt x="971854" y="940092"/>
                  </a:lnTo>
                  <a:lnTo>
                    <a:pt x="971969" y="941362"/>
                  </a:lnTo>
                  <a:lnTo>
                    <a:pt x="972083" y="942632"/>
                  </a:lnTo>
                  <a:lnTo>
                    <a:pt x="974318" y="936332"/>
                  </a:lnTo>
                  <a:lnTo>
                    <a:pt x="975334" y="930084"/>
                  </a:lnTo>
                  <a:lnTo>
                    <a:pt x="975436" y="927392"/>
                  </a:lnTo>
                  <a:lnTo>
                    <a:pt x="975563" y="923582"/>
                  </a:lnTo>
                  <a:lnTo>
                    <a:pt x="975588" y="918502"/>
                  </a:lnTo>
                  <a:lnTo>
                    <a:pt x="975575" y="915962"/>
                  </a:lnTo>
                  <a:lnTo>
                    <a:pt x="973455" y="915962"/>
                  </a:lnTo>
                  <a:lnTo>
                    <a:pt x="973353" y="904557"/>
                  </a:lnTo>
                  <a:lnTo>
                    <a:pt x="974001" y="900722"/>
                  </a:lnTo>
                  <a:lnTo>
                    <a:pt x="973874" y="891832"/>
                  </a:lnTo>
                  <a:lnTo>
                    <a:pt x="973797" y="890562"/>
                  </a:lnTo>
                  <a:lnTo>
                    <a:pt x="973721" y="889292"/>
                  </a:lnTo>
                  <a:lnTo>
                    <a:pt x="973658" y="888022"/>
                  </a:lnTo>
                  <a:lnTo>
                    <a:pt x="973582" y="886752"/>
                  </a:lnTo>
                  <a:lnTo>
                    <a:pt x="973505" y="885482"/>
                  </a:lnTo>
                  <a:lnTo>
                    <a:pt x="974839" y="877862"/>
                  </a:lnTo>
                  <a:lnTo>
                    <a:pt x="974953" y="871512"/>
                  </a:lnTo>
                  <a:lnTo>
                    <a:pt x="974979" y="870242"/>
                  </a:lnTo>
                  <a:lnTo>
                    <a:pt x="975004" y="868972"/>
                  </a:lnTo>
                  <a:lnTo>
                    <a:pt x="975080" y="814362"/>
                  </a:lnTo>
                  <a:lnTo>
                    <a:pt x="975207" y="810552"/>
                  </a:lnTo>
                  <a:lnTo>
                    <a:pt x="975309" y="783882"/>
                  </a:lnTo>
                  <a:lnTo>
                    <a:pt x="975398" y="781342"/>
                  </a:lnTo>
                  <a:lnTo>
                    <a:pt x="975499" y="778802"/>
                  </a:lnTo>
                  <a:lnTo>
                    <a:pt x="975588" y="776262"/>
                  </a:lnTo>
                  <a:lnTo>
                    <a:pt x="975715" y="777532"/>
                  </a:lnTo>
                  <a:lnTo>
                    <a:pt x="975829" y="778802"/>
                  </a:lnTo>
                  <a:lnTo>
                    <a:pt x="975956" y="780072"/>
                  </a:lnTo>
                  <a:lnTo>
                    <a:pt x="976071" y="781342"/>
                  </a:lnTo>
                  <a:lnTo>
                    <a:pt x="976198" y="782612"/>
                  </a:lnTo>
                  <a:lnTo>
                    <a:pt x="976312" y="814362"/>
                  </a:lnTo>
                  <a:lnTo>
                    <a:pt x="999705" y="814362"/>
                  </a:lnTo>
                  <a:lnTo>
                    <a:pt x="1004112" y="813092"/>
                  </a:lnTo>
                  <a:lnTo>
                    <a:pt x="1000709" y="811822"/>
                  </a:lnTo>
                  <a:lnTo>
                    <a:pt x="993914" y="811822"/>
                  </a:lnTo>
                  <a:lnTo>
                    <a:pt x="993648" y="810552"/>
                  </a:lnTo>
                  <a:lnTo>
                    <a:pt x="992835" y="806742"/>
                  </a:lnTo>
                  <a:lnTo>
                    <a:pt x="992225" y="804202"/>
                  </a:lnTo>
                  <a:lnTo>
                    <a:pt x="992111" y="805472"/>
                  </a:lnTo>
                  <a:lnTo>
                    <a:pt x="991997" y="806742"/>
                  </a:lnTo>
                  <a:lnTo>
                    <a:pt x="991882" y="808037"/>
                  </a:lnTo>
                  <a:lnTo>
                    <a:pt x="991755" y="809358"/>
                  </a:lnTo>
                  <a:lnTo>
                    <a:pt x="991654" y="810552"/>
                  </a:lnTo>
                  <a:lnTo>
                    <a:pt x="987513" y="809358"/>
                  </a:lnTo>
                  <a:lnTo>
                    <a:pt x="987158" y="809358"/>
                  </a:lnTo>
                  <a:lnTo>
                    <a:pt x="991158" y="805472"/>
                  </a:lnTo>
                  <a:lnTo>
                    <a:pt x="991273" y="804202"/>
                  </a:lnTo>
                  <a:lnTo>
                    <a:pt x="991387" y="802944"/>
                  </a:lnTo>
                  <a:lnTo>
                    <a:pt x="986307" y="800392"/>
                  </a:lnTo>
                  <a:lnTo>
                    <a:pt x="987056" y="805472"/>
                  </a:lnTo>
                  <a:lnTo>
                    <a:pt x="987171" y="806246"/>
                  </a:lnTo>
                  <a:lnTo>
                    <a:pt x="987234" y="806742"/>
                  </a:lnTo>
                  <a:lnTo>
                    <a:pt x="986015" y="810552"/>
                  </a:lnTo>
                  <a:lnTo>
                    <a:pt x="982649" y="809358"/>
                  </a:lnTo>
                  <a:lnTo>
                    <a:pt x="981024" y="808545"/>
                  </a:lnTo>
                  <a:lnTo>
                    <a:pt x="980046" y="808037"/>
                  </a:lnTo>
                  <a:lnTo>
                    <a:pt x="980300" y="806742"/>
                  </a:lnTo>
                  <a:lnTo>
                    <a:pt x="980871" y="804202"/>
                  </a:lnTo>
                  <a:lnTo>
                    <a:pt x="985570" y="806742"/>
                  </a:lnTo>
                  <a:lnTo>
                    <a:pt x="984631" y="804202"/>
                  </a:lnTo>
                  <a:lnTo>
                    <a:pt x="983132" y="801662"/>
                  </a:lnTo>
                  <a:lnTo>
                    <a:pt x="981532" y="799122"/>
                  </a:lnTo>
                  <a:lnTo>
                    <a:pt x="986116" y="800392"/>
                  </a:lnTo>
                  <a:lnTo>
                    <a:pt x="986307" y="800392"/>
                  </a:lnTo>
                  <a:lnTo>
                    <a:pt x="995387" y="800392"/>
                  </a:lnTo>
                  <a:lnTo>
                    <a:pt x="997026" y="799122"/>
                  </a:lnTo>
                  <a:lnTo>
                    <a:pt x="995641" y="797852"/>
                  </a:lnTo>
                  <a:lnTo>
                    <a:pt x="994257" y="796582"/>
                  </a:lnTo>
                  <a:lnTo>
                    <a:pt x="993965" y="795312"/>
                  </a:lnTo>
                  <a:lnTo>
                    <a:pt x="1008761" y="795312"/>
                  </a:lnTo>
                  <a:lnTo>
                    <a:pt x="1008011" y="801662"/>
                  </a:lnTo>
                  <a:lnTo>
                    <a:pt x="1008468" y="805472"/>
                  </a:lnTo>
                  <a:lnTo>
                    <a:pt x="1008557" y="806246"/>
                  </a:lnTo>
                  <a:lnTo>
                    <a:pt x="1008621" y="806742"/>
                  </a:lnTo>
                  <a:lnTo>
                    <a:pt x="1006703" y="813092"/>
                  </a:lnTo>
                  <a:lnTo>
                    <a:pt x="1007579" y="814362"/>
                  </a:lnTo>
                  <a:lnTo>
                    <a:pt x="1009319" y="814362"/>
                  </a:lnTo>
                  <a:lnTo>
                    <a:pt x="1011110" y="815632"/>
                  </a:lnTo>
                  <a:lnTo>
                    <a:pt x="1012901" y="815632"/>
                  </a:lnTo>
                  <a:lnTo>
                    <a:pt x="1016203" y="816902"/>
                  </a:lnTo>
                  <a:lnTo>
                    <a:pt x="1016317" y="806742"/>
                  </a:lnTo>
                  <a:lnTo>
                    <a:pt x="1016431" y="802944"/>
                  </a:lnTo>
                  <a:lnTo>
                    <a:pt x="1016546" y="792772"/>
                  </a:lnTo>
                  <a:lnTo>
                    <a:pt x="1016457" y="787692"/>
                  </a:lnTo>
                  <a:lnTo>
                    <a:pt x="1016381" y="786447"/>
                  </a:lnTo>
                  <a:lnTo>
                    <a:pt x="1016292" y="785152"/>
                  </a:lnTo>
                  <a:lnTo>
                    <a:pt x="1016215" y="783882"/>
                  </a:lnTo>
                  <a:lnTo>
                    <a:pt x="1016139" y="782612"/>
                  </a:lnTo>
                  <a:lnTo>
                    <a:pt x="1016025" y="780072"/>
                  </a:lnTo>
                  <a:lnTo>
                    <a:pt x="1015911" y="777532"/>
                  </a:lnTo>
                  <a:lnTo>
                    <a:pt x="1015860" y="776262"/>
                  </a:lnTo>
                  <a:lnTo>
                    <a:pt x="1015847" y="774992"/>
                  </a:lnTo>
                  <a:lnTo>
                    <a:pt x="1015961" y="767372"/>
                  </a:lnTo>
                  <a:lnTo>
                    <a:pt x="1016000" y="753402"/>
                  </a:lnTo>
                  <a:lnTo>
                    <a:pt x="1014945" y="748322"/>
                  </a:lnTo>
                  <a:lnTo>
                    <a:pt x="1021295" y="747052"/>
                  </a:lnTo>
                  <a:lnTo>
                    <a:pt x="1022629" y="740702"/>
                  </a:lnTo>
                  <a:lnTo>
                    <a:pt x="1022896" y="739432"/>
                  </a:lnTo>
                  <a:lnTo>
                    <a:pt x="1024585" y="733082"/>
                  </a:lnTo>
                  <a:lnTo>
                    <a:pt x="1026312" y="728179"/>
                  </a:lnTo>
                  <a:lnTo>
                    <a:pt x="1026363" y="728040"/>
                  </a:lnTo>
                  <a:lnTo>
                    <a:pt x="1026718" y="727036"/>
                  </a:lnTo>
                  <a:lnTo>
                    <a:pt x="1026833" y="726732"/>
                  </a:lnTo>
                  <a:lnTo>
                    <a:pt x="1030058" y="721652"/>
                  </a:lnTo>
                  <a:close/>
                </a:path>
                <a:path w="1141730" h="1286510">
                  <a:moveTo>
                    <a:pt x="1043876" y="163144"/>
                  </a:moveTo>
                  <a:lnTo>
                    <a:pt x="1040041" y="161353"/>
                  </a:lnTo>
                  <a:lnTo>
                    <a:pt x="1039761" y="161353"/>
                  </a:lnTo>
                  <a:lnTo>
                    <a:pt x="1037031" y="162560"/>
                  </a:lnTo>
                  <a:lnTo>
                    <a:pt x="1041133" y="163830"/>
                  </a:lnTo>
                  <a:lnTo>
                    <a:pt x="1043876" y="163144"/>
                  </a:lnTo>
                  <a:close/>
                </a:path>
                <a:path w="1141730" h="1286510">
                  <a:moveTo>
                    <a:pt x="1044829" y="242201"/>
                  </a:moveTo>
                  <a:lnTo>
                    <a:pt x="1044359" y="241300"/>
                  </a:lnTo>
                  <a:lnTo>
                    <a:pt x="1043165" y="238760"/>
                  </a:lnTo>
                  <a:lnTo>
                    <a:pt x="1041971" y="236220"/>
                  </a:lnTo>
                  <a:lnTo>
                    <a:pt x="1035088" y="237490"/>
                  </a:lnTo>
                  <a:lnTo>
                    <a:pt x="1032065" y="241300"/>
                  </a:lnTo>
                  <a:lnTo>
                    <a:pt x="1034326" y="242570"/>
                  </a:lnTo>
                  <a:lnTo>
                    <a:pt x="1036281" y="240030"/>
                  </a:lnTo>
                  <a:lnTo>
                    <a:pt x="1038263" y="238760"/>
                  </a:lnTo>
                  <a:lnTo>
                    <a:pt x="1044829" y="242201"/>
                  </a:lnTo>
                  <a:close/>
                </a:path>
                <a:path w="1141730" h="1286510">
                  <a:moveTo>
                    <a:pt x="1045578" y="162725"/>
                  </a:moveTo>
                  <a:lnTo>
                    <a:pt x="1043876" y="163144"/>
                  </a:lnTo>
                  <a:lnTo>
                    <a:pt x="1045337" y="163830"/>
                  </a:lnTo>
                  <a:lnTo>
                    <a:pt x="1045489" y="163144"/>
                  </a:lnTo>
                  <a:lnTo>
                    <a:pt x="1045578" y="162725"/>
                  </a:lnTo>
                  <a:close/>
                </a:path>
                <a:path w="1141730" h="1286510">
                  <a:moveTo>
                    <a:pt x="1046200" y="700062"/>
                  </a:moveTo>
                  <a:lnTo>
                    <a:pt x="1030262" y="700062"/>
                  </a:lnTo>
                  <a:lnTo>
                    <a:pt x="1022286" y="701332"/>
                  </a:lnTo>
                  <a:lnTo>
                    <a:pt x="1014336" y="701332"/>
                  </a:lnTo>
                  <a:lnTo>
                    <a:pt x="1007872" y="686092"/>
                  </a:lnTo>
                  <a:lnTo>
                    <a:pt x="1000925" y="672122"/>
                  </a:lnTo>
                  <a:lnTo>
                    <a:pt x="993330" y="658152"/>
                  </a:lnTo>
                  <a:lnTo>
                    <a:pt x="984910" y="644182"/>
                  </a:lnTo>
                  <a:lnTo>
                    <a:pt x="984377" y="644182"/>
                  </a:lnTo>
                  <a:lnTo>
                    <a:pt x="983373" y="645452"/>
                  </a:lnTo>
                  <a:lnTo>
                    <a:pt x="991476" y="658152"/>
                  </a:lnTo>
                  <a:lnTo>
                    <a:pt x="998359" y="670852"/>
                  </a:lnTo>
                  <a:lnTo>
                    <a:pt x="1004481" y="683552"/>
                  </a:lnTo>
                  <a:lnTo>
                    <a:pt x="1010335" y="696315"/>
                  </a:lnTo>
                  <a:lnTo>
                    <a:pt x="1012748" y="701332"/>
                  </a:lnTo>
                  <a:lnTo>
                    <a:pt x="1016000" y="707517"/>
                  </a:lnTo>
                  <a:lnTo>
                    <a:pt x="1016088" y="707682"/>
                  </a:lnTo>
                  <a:lnTo>
                    <a:pt x="1014526" y="710222"/>
                  </a:lnTo>
                  <a:lnTo>
                    <a:pt x="1020406" y="711492"/>
                  </a:lnTo>
                  <a:lnTo>
                    <a:pt x="1015911" y="705142"/>
                  </a:lnTo>
                  <a:lnTo>
                    <a:pt x="1015047" y="702602"/>
                  </a:lnTo>
                  <a:lnTo>
                    <a:pt x="1036510" y="702602"/>
                  </a:lnTo>
                  <a:lnTo>
                    <a:pt x="1043622" y="701332"/>
                  </a:lnTo>
                  <a:lnTo>
                    <a:pt x="1046200" y="700062"/>
                  </a:lnTo>
                  <a:close/>
                </a:path>
                <a:path w="1141730" h="1286510">
                  <a:moveTo>
                    <a:pt x="1046365" y="245110"/>
                  </a:moveTo>
                  <a:lnTo>
                    <a:pt x="1046010" y="243840"/>
                  </a:lnTo>
                  <a:lnTo>
                    <a:pt x="1045540" y="242570"/>
                  </a:lnTo>
                  <a:lnTo>
                    <a:pt x="1044829" y="242201"/>
                  </a:lnTo>
                  <a:lnTo>
                    <a:pt x="1046365" y="245110"/>
                  </a:lnTo>
                  <a:close/>
                </a:path>
                <a:path w="1141730" h="1286510">
                  <a:moveTo>
                    <a:pt x="1049477" y="269240"/>
                  </a:moveTo>
                  <a:lnTo>
                    <a:pt x="1048296" y="267970"/>
                  </a:lnTo>
                  <a:lnTo>
                    <a:pt x="1047343" y="270510"/>
                  </a:lnTo>
                  <a:lnTo>
                    <a:pt x="1049477" y="269240"/>
                  </a:lnTo>
                  <a:close/>
                </a:path>
                <a:path w="1141730" h="1286510">
                  <a:moveTo>
                    <a:pt x="1049947" y="234950"/>
                  </a:moveTo>
                  <a:lnTo>
                    <a:pt x="1048664" y="234746"/>
                  </a:lnTo>
                  <a:lnTo>
                    <a:pt x="1048854" y="234950"/>
                  </a:lnTo>
                  <a:lnTo>
                    <a:pt x="1049947" y="234950"/>
                  </a:lnTo>
                  <a:close/>
                </a:path>
                <a:path w="1141730" h="1286510">
                  <a:moveTo>
                    <a:pt x="1058468" y="371551"/>
                  </a:moveTo>
                  <a:lnTo>
                    <a:pt x="1056563" y="368998"/>
                  </a:lnTo>
                  <a:lnTo>
                    <a:pt x="1055141" y="366128"/>
                  </a:lnTo>
                  <a:lnTo>
                    <a:pt x="1055052" y="362889"/>
                  </a:lnTo>
                  <a:lnTo>
                    <a:pt x="1051801" y="365937"/>
                  </a:lnTo>
                  <a:lnTo>
                    <a:pt x="1045781" y="365544"/>
                  </a:lnTo>
                  <a:lnTo>
                    <a:pt x="1039025" y="360692"/>
                  </a:lnTo>
                  <a:lnTo>
                    <a:pt x="1033500" y="364312"/>
                  </a:lnTo>
                  <a:lnTo>
                    <a:pt x="1041527" y="365963"/>
                  </a:lnTo>
                  <a:lnTo>
                    <a:pt x="1049909" y="367093"/>
                  </a:lnTo>
                  <a:lnTo>
                    <a:pt x="1058468" y="371551"/>
                  </a:lnTo>
                  <a:close/>
                </a:path>
                <a:path w="1141730" h="1286510">
                  <a:moveTo>
                    <a:pt x="1088720" y="208280"/>
                  </a:moveTo>
                  <a:lnTo>
                    <a:pt x="1088110" y="208280"/>
                  </a:lnTo>
                  <a:lnTo>
                    <a:pt x="1088580" y="209651"/>
                  </a:lnTo>
                  <a:lnTo>
                    <a:pt x="1088720" y="208280"/>
                  </a:lnTo>
                  <a:close/>
                </a:path>
                <a:path w="1141730" h="1286510">
                  <a:moveTo>
                    <a:pt x="1090206" y="215900"/>
                  </a:moveTo>
                  <a:lnTo>
                    <a:pt x="1089888" y="213360"/>
                  </a:lnTo>
                  <a:lnTo>
                    <a:pt x="1088580" y="209651"/>
                  </a:lnTo>
                  <a:lnTo>
                    <a:pt x="1088567" y="212090"/>
                  </a:lnTo>
                  <a:lnTo>
                    <a:pt x="1089050" y="214630"/>
                  </a:lnTo>
                  <a:lnTo>
                    <a:pt x="1089596" y="215900"/>
                  </a:lnTo>
                  <a:lnTo>
                    <a:pt x="1090206" y="215900"/>
                  </a:lnTo>
                  <a:close/>
                </a:path>
                <a:path w="1141730" h="1286510">
                  <a:moveTo>
                    <a:pt x="1092758" y="208280"/>
                  </a:moveTo>
                  <a:lnTo>
                    <a:pt x="1092682" y="207010"/>
                  </a:lnTo>
                  <a:lnTo>
                    <a:pt x="1092606" y="205740"/>
                  </a:lnTo>
                  <a:lnTo>
                    <a:pt x="1092517" y="204470"/>
                  </a:lnTo>
                  <a:lnTo>
                    <a:pt x="1092441" y="203200"/>
                  </a:lnTo>
                  <a:lnTo>
                    <a:pt x="1092365" y="201930"/>
                  </a:lnTo>
                  <a:lnTo>
                    <a:pt x="1092276" y="200660"/>
                  </a:lnTo>
                  <a:lnTo>
                    <a:pt x="1090904" y="193421"/>
                  </a:lnTo>
                  <a:lnTo>
                    <a:pt x="1090650" y="194310"/>
                  </a:lnTo>
                  <a:lnTo>
                    <a:pt x="1089926" y="198120"/>
                  </a:lnTo>
                  <a:lnTo>
                    <a:pt x="1090891" y="204470"/>
                  </a:lnTo>
                  <a:lnTo>
                    <a:pt x="1088974" y="205740"/>
                  </a:lnTo>
                  <a:lnTo>
                    <a:pt x="1088720" y="208280"/>
                  </a:lnTo>
                  <a:lnTo>
                    <a:pt x="1092758" y="208280"/>
                  </a:lnTo>
                  <a:close/>
                </a:path>
                <a:path w="1141730" h="1286510">
                  <a:moveTo>
                    <a:pt x="1119835" y="325120"/>
                  </a:moveTo>
                  <a:lnTo>
                    <a:pt x="1119390" y="325120"/>
                  </a:lnTo>
                  <a:lnTo>
                    <a:pt x="1119517" y="325767"/>
                  </a:lnTo>
                  <a:lnTo>
                    <a:pt x="1119835" y="325120"/>
                  </a:lnTo>
                  <a:close/>
                </a:path>
                <a:path w="1141730" h="1286510">
                  <a:moveTo>
                    <a:pt x="1120978" y="332740"/>
                  </a:moveTo>
                  <a:lnTo>
                    <a:pt x="1119517" y="325767"/>
                  </a:lnTo>
                  <a:lnTo>
                    <a:pt x="1117981" y="328930"/>
                  </a:lnTo>
                  <a:lnTo>
                    <a:pt x="1116825" y="335280"/>
                  </a:lnTo>
                  <a:lnTo>
                    <a:pt x="1120978" y="332740"/>
                  </a:lnTo>
                  <a:close/>
                </a:path>
                <a:path w="1141730" h="1286510">
                  <a:moveTo>
                    <a:pt x="1138161" y="318770"/>
                  </a:moveTo>
                  <a:lnTo>
                    <a:pt x="1137627" y="317500"/>
                  </a:lnTo>
                  <a:lnTo>
                    <a:pt x="1135646" y="312724"/>
                  </a:lnTo>
                  <a:lnTo>
                    <a:pt x="1134351" y="317500"/>
                  </a:lnTo>
                  <a:lnTo>
                    <a:pt x="1130350" y="317500"/>
                  </a:lnTo>
                  <a:lnTo>
                    <a:pt x="1128585" y="316230"/>
                  </a:lnTo>
                  <a:lnTo>
                    <a:pt x="1120267" y="311238"/>
                  </a:lnTo>
                  <a:lnTo>
                    <a:pt x="1119403" y="310845"/>
                  </a:lnTo>
                  <a:lnTo>
                    <a:pt x="1114221" y="308610"/>
                  </a:lnTo>
                  <a:lnTo>
                    <a:pt x="1102220" y="303530"/>
                  </a:lnTo>
                  <a:lnTo>
                    <a:pt x="1093152" y="300990"/>
                  </a:lnTo>
                  <a:lnTo>
                    <a:pt x="1082052" y="297180"/>
                  </a:lnTo>
                  <a:lnTo>
                    <a:pt x="1041565" y="285750"/>
                  </a:lnTo>
                  <a:lnTo>
                    <a:pt x="1028242" y="282778"/>
                  </a:lnTo>
                  <a:lnTo>
                    <a:pt x="1028242" y="293370"/>
                  </a:lnTo>
                  <a:lnTo>
                    <a:pt x="1028141" y="317500"/>
                  </a:lnTo>
                  <a:lnTo>
                    <a:pt x="1028026" y="323850"/>
                  </a:lnTo>
                  <a:lnTo>
                    <a:pt x="1027925" y="328930"/>
                  </a:lnTo>
                  <a:lnTo>
                    <a:pt x="1027836" y="331470"/>
                  </a:lnTo>
                  <a:lnTo>
                    <a:pt x="1027747" y="334010"/>
                  </a:lnTo>
                  <a:lnTo>
                    <a:pt x="1027658" y="336550"/>
                  </a:lnTo>
                  <a:lnTo>
                    <a:pt x="1027582" y="339090"/>
                  </a:lnTo>
                  <a:lnTo>
                    <a:pt x="1027493" y="341630"/>
                  </a:lnTo>
                  <a:lnTo>
                    <a:pt x="1027404" y="344170"/>
                  </a:lnTo>
                  <a:lnTo>
                    <a:pt x="1027290" y="346710"/>
                  </a:lnTo>
                  <a:lnTo>
                    <a:pt x="1027163" y="349250"/>
                  </a:lnTo>
                  <a:lnTo>
                    <a:pt x="1027049" y="351790"/>
                  </a:lnTo>
                  <a:lnTo>
                    <a:pt x="1026922" y="354330"/>
                  </a:lnTo>
                  <a:lnTo>
                    <a:pt x="1026807" y="356870"/>
                  </a:lnTo>
                  <a:lnTo>
                    <a:pt x="1026693" y="359410"/>
                  </a:lnTo>
                  <a:lnTo>
                    <a:pt x="1026566" y="361950"/>
                  </a:lnTo>
                  <a:lnTo>
                    <a:pt x="1018387" y="360680"/>
                  </a:lnTo>
                  <a:lnTo>
                    <a:pt x="1010094" y="360680"/>
                  </a:lnTo>
                  <a:lnTo>
                    <a:pt x="1002030" y="358140"/>
                  </a:lnTo>
                  <a:lnTo>
                    <a:pt x="1001991" y="348145"/>
                  </a:lnTo>
                  <a:lnTo>
                    <a:pt x="1001268" y="349250"/>
                  </a:lnTo>
                  <a:lnTo>
                    <a:pt x="999858" y="351790"/>
                  </a:lnTo>
                  <a:lnTo>
                    <a:pt x="1000937" y="358140"/>
                  </a:lnTo>
                  <a:lnTo>
                    <a:pt x="996962" y="358140"/>
                  </a:lnTo>
                  <a:lnTo>
                    <a:pt x="992924" y="356870"/>
                  </a:lnTo>
                  <a:lnTo>
                    <a:pt x="988860" y="356870"/>
                  </a:lnTo>
                  <a:lnTo>
                    <a:pt x="988936" y="355600"/>
                  </a:lnTo>
                  <a:lnTo>
                    <a:pt x="988999" y="354330"/>
                  </a:lnTo>
                  <a:lnTo>
                    <a:pt x="989063" y="353060"/>
                  </a:lnTo>
                  <a:lnTo>
                    <a:pt x="989139" y="351790"/>
                  </a:lnTo>
                  <a:lnTo>
                    <a:pt x="989203" y="350520"/>
                  </a:lnTo>
                  <a:lnTo>
                    <a:pt x="989279" y="349250"/>
                  </a:lnTo>
                  <a:lnTo>
                    <a:pt x="989393" y="346710"/>
                  </a:lnTo>
                  <a:lnTo>
                    <a:pt x="989482" y="344170"/>
                  </a:lnTo>
                  <a:lnTo>
                    <a:pt x="989584" y="341630"/>
                  </a:lnTo>
                  <a:lnTo>
                    <a:pt x="989698" y="321310"/>
                  </a:lnTo>
                  <a:lnTo>
                    <a:pt x="989825" y="318770"/>
                  </a:lnTo>
                  <a:lnTo>
                    <a:pt x="984707" y="313690"/>
                  </a:lnTo>
                  <a:lnTo>
                    <a:pt x="980084" y="311238"/>
                  </a:lnTo>
                  <a:lnTo>
                    <a:pt x="984973" y="314960"/>
                  </a:lnTo>
                  <a:lnTo>
                    <a:pt x="987564" y="321310"/>
                  </a:lnTo>
                  <a:lnTo>
                    <a:pt x="987450" y="349250"/>
                  </a:lnTo>
                  <a:lnTo>
                    <a:pt x="987374" y="350520"/>
                  </a:lnTo>
                  <a:lnTo>
                    <a:pt x="987298" y="351790"/>
                  </a:lnTo>
                  <a:lnTo>
                    <a:pt x="987209" y="353060"/>
                  </a:lnTo>
                  <a:lnTo>
                    <a:pt x="987132" y="354330"/>
                  </a:lnTo>
                  <a:lnTo>
                    <a:pt x="987056" y="355600"/>
                  </a:lnTo>
                  <a:lnTo>
                    <a:pt x="986980" y="356870"/>
                  </a:lnTo>
                  <a:lnTo>
                    <a:pt x="983043" y="355600"/>
                  </a:lnTo>
                  <a:lnTo>
                    <a:pt x="978852" y="356870"/>
                  </a:lnTo>
                  <a:lnTo>
                    <a:pt x="976553" y="356870"/>
                  </a:lnTo>
                  <a:lnTo>
                    <a:pt x="976553" y="359410"/>
                  </a:lnTo>
                  <a:lnTo>
                    <a:pt x="975880" y="365760"/>
                  </a:lnTo>
                  <a:lnTo>
                    <a:pt x="966647" y="369570"/>
                  </a:lnTo>
                  <a:lnTo>
                    <a:pt x="937285" y="373380"/>
                  </a:lnTo>
                  <a:lnTo>
                    <a:pt x="937260" y="372110"/>
                  </a:lnTo>
                  <a:lnTo>
                    <a:pt x="937171" y="367030"/>
                  </a:lnTo>
                  <a:lnTo>
                    <a:pt x="947077" y="365760"/>
                  </a:lnTo>
                  <a:lnTo>
                    <a:pt x="951979" y="364490"/>
                  </a:lnTo>
                  <a:lnTo>
                    <a:pt x="966673" y="360680"/>
                  </a:lnTo>
                  <a:lnTo>
                    <a:pt x="976553" y="359410"/>
                  </a:lnTo>
                  <a:lnTo>
                    <a:pt x="976553" y="356870"/>
                  </a:lnTo>
                  <a:lnTo>
                    <a:pt x="974826" y="356870"/>
                  </a:lnTo>
                  <a:lnTo>
                    <a:pt x="965365" y="358140"/>
                  </a:lnTo>
                  <a:lnTo>
                    <a:pt x="946645" y="363220"/>
                  </a:lnTo>
                  <a:lnTo>
                    <a:pt x="937120" y="364490"/>
                  </a:lnTo>
                  <a:lnTo>
                    <a:pt x="937133" y="361950"/>
                  </a:lnTo>
                  <a:lnTo>
                    <a:pt x="937145" y="359410"/>
                  </a:lnTo>
                  <a:lnTo>
                    <a:pt x="937183" y="354330"/>
                  </a:lnTo>
                  <a:lnTo>
                    <a:pt x="937183" y="353060"/>
                  </a:lnTo>
                  <a:lnTo>
                    <a:pt x="937196" y="351790"/>
                  </a:lnTo>
                  <a:lnTo>
                    <a:pt x="937221" y="347980"/>
                  </a:lnTo>
                  <a:lnTo>
                    <a:pt x="940955" y="349250"/>
                  </a:lnTo>
                  <a:lnTo>
                    <a:pt x="953985" y="349250"/>
                  </a:lnTo>
                  <a:lnTo>
                    <a:pt x="945769" y="347980"/>
                  </a:lnTo>
                  <a:lnTo>
                    <a:pt x="937564" y="346710"/>
                  </a:lnTo>
                  <a:lnTo>
                    <a:pt x="937602" y="342900"/>
                  </a:lnTo>
                  <a:lnTo>
                    <a:pt x="937539" y="335280"/>
                  </a:lnTo>
                  <a:lnTo>
                    <a:pt x="937425" y="334010"/>
                  </a:lnTo>
                  <a:lnTo>
                    <a:pt x="937310" y="332740"/>
                  </a:lnTo>
                  <a:lnTo>
                    <a:pt x="962799" y="332740"/>
                  </a:lnTo>
                  <a:lnTo>
                    <a:pt x="962850" y="344170"/>
                  </a:lnTo>
                  <a:lnTo>
                    <a:pt x="962710" y="345440"/>
                  </a:lnTo>
                  <a:lnTo>
                    <a:pt x="962609" y="346303"/>
                  </a:lnTo>
                  <a:lnTo>
                    <a:pt x="962558" y="346710"/>
                  </a:lnTo>
                  <a:lnTo>
                    <a:pt x="962456" y="347662"/>
                  </a:lnTo>
                  <a:lnTo>
                    <a:pt x="962393" y="348145"/>
                  </a:lnTo>
                  <a:lnTo>
                    <a:pt x="962266" y="349250"/>
                  </a:lnTo>
                  <a:lnTo>
                    <a:pt x="954341" y="349250"/>
                  </a:lnTo>
                  <a:lnTo>
                    <a:pt x="959802" y="351790"/>
                  </a:lnTo>
                  <a:lnTo>
                    <a:pt x="964374" y="349250"/>
                  </a:lnTo>
                  <a:lnTo>
                    <a:pt x="970876" y="347980"/>
                  </a:lnTo>
                  <a:lnTo>
                    <a:pt x="977646" y="347980"/>
                  </a:lnTo>
                  <a:lnTo>
                    <a:pt x="983919" y="350520"/>
                  </a:lnTo>
                  <a:lnTo>
                    <a:pt x="984529" y="353060"/>
                  </a:lnTo>
                  <a:lnTo>
                    <a:pt x="984529" y="349250"/>
                  </a:lnTo>
                  <a:lnTo>
                    <a:pt x="977734" y="346710"/>
                  </a:lnTo>
                  <a:lnTo>
                    <a:pt x="970622" y="346710"/>
                  </a:lnTo>
                  <a:lnTo>
                    <a:pt x="963676" y="347980"/>
                  </a:lnTo>
                  <a:lnTo>
                    <a:pt x="963777" y="332740"/>
                  </a:lnTo>
                  <a:lnTo>
                    <a:pt x="963739" y="331470"/>
                  </a:lnTo>
                  <a:lnTo>
                    <a:pt x="963625" y="327660"/>
                  </a:lnTo>
                  <a:lnTo>
                    <a:pt x="963498" y="314960"/>
                  </a:lnTo>
                  <a:lnTo>
                    <a:pt x="965136" y="310845"/>
                  </a:lnTo>
                  <a:lnTo>
                    <a:pt x="961123" y="316230"/>
                  </a:lnTo>
                  <a:lnTo>
                    <a:pt x="962647" y="323850"/>
                  </a:lnTo>
                  <a:lnTo>
                    <a:pt x="962748" y="325120"/>
                  </a:lnTo>
                  <a:lnTo>
                    <a:pt x="962850" y="326390"/>
                  </a:lnTo>
                  <a:lnTo>
                    <a:pt x="962952" y="327660"/>
                  </a:lnTo>
                  <a:lnTo>
                    <a:pt x="963053" y="328930"/>
                  </a:lnTo>
                  <a:lnTo>
                    <a:pt x="963155" y="330200"/>
                  </a:lnTo>
                  <a:lnTo>
                    <a:pt x="963269" y="331470"/>
                  </a:lnTo>
                  <a:lnTo>
                    <a:pt x="937577" y="331470"/>
                  </a:lnTo>
                  <a:lnTo>
                    <a:pt x="937475" y="308610"/>
                  </a:lnTo>
                  <a:lnTo>
                    <a:pt x="943851" y="308610"/>
                  </a:lnTo>
                  <a:lnTo>
                    <a:pt x="950201" y="309880"/>
                  </a:lnTo>
                  <a:lnTo>
                    <a:pt x="956602" y="309880"/>
                  </a:lnTo>
                  <a:lnTo>
                    <a:pt x="958532" y="306070"/>
                  </a:lnTo>
                  <a:lnTo>
                    <a:pt x="961872" y="302260"/>
                  </a:lnTo>
                  <a:lnTo>
                    <a:pt x="964336" y="298450"/>
                  </a:lnTo>
                  <a:lnTo>
                    <a:pt x="961186" y="300990"/>
                  </a:lnTo>
                  <a:lnTo>
                    <a:pt x="958380" y="304800"/>
                  </a:lnTo>
                  <a:lnTo>
                    <a:pt x="956437" y="308610"/>
                  </a:lnTo>
                  <a:lnTo>
                    <a:pt x="950188" y="308610"/>
                  </a:lnTo>
                  <a:lnTo>
                    <a:pt x="943965" y="307340"/>
                  </a:lnTo>
                  <a:lnTo>
                    <a:pt x="937717" y="307340"/>
                  </a:lnTo>
                  <a:lnTo>
                    <a:pt x="937602" y="303530"/>
                  </a:lnTo>
                  <a:lnTo>
                    <a:pt x="937552" y="302260"/>
                  </a:lnTo>
                  <a:lnTo>
                    <a:pt x="937679" y="294640"/>
                  </a:lnTo>
                  <a:lnTo>
                    <a:pt x="937806" y="288290"/>
                  </a:lnTo>
                  <a:lnTo>
                    <a:pt x="937818" y="285750"/>
                  </a:lnTo>
                  <a:lnTo>
                    <a:pt x="954151" y="285750"/>
                  </a:lnTo>
                  <a:lnTo>
                    <a:pt x="1002957" y="289560"/>
                  </a:lnTo>
                  <a:lnTo>
                    <a:pt x="1004112" y="294640"/>
                  </a:lnTo>
                  <a:lnTo>
                    <a:pt x="1004824" y="299720"/>
                  </a:lnTo>
                  <a:lnTo>
                    <a:pt x="1008468" y="303530"/>
                  </a:lnTo>
                  <a:lnTo>
                    <a:pt x="1011224" y="305625"/>
                  </a:lnTo>
                  <a:lnTo>
                    <a:pt x="1008278" y="302260"/>
                  </a:lnTo>
                  <a:lnTo>
                    <a:pt x="1005967" y="298450"/>
                  </a:lnTo>
                  <a:lnTo>
                    <a:pt x="1004925" y="294640"/>
                  </a:lnTo>
                  <a:lnTo>
                    <a:pt x="1004849" y="293370"/>
                  </a:lnTo>
                  <a:lnTo>
                    <a:pt x="1004773" y="292100"/>
                  </a:lnTo>
                  <a:lnTo>
                    <a:pt x="1004709" y="290830"/>
                  </a:lnTo>
                  <a:lnTo>
                    <a:pt x="1004633" y="289560"/>
                  </a:lnTo>
                  <a:lnTo>
                    <a:pt x="1028242" y="293370"/>
                  </a:lnTo>
                  <a:lnTo>
                    <a:pt x="1028242" y="282778"/>
                  </a:lnTo>
                  <a:lnTo>
                    <a:pt x="1017676" y="280670"/>
                  </a:lnTo>
                  <a:lnTo>
                    <a:pt x="996429" y="278130"/>
                  </a:lnTo>
                  <a:lnTo>
                    <a:pt x="985799" y="276860"/>
                  </a:lnTo>
                  <a:lnTo>
                    <a:pt x="953693" y="274320"/>
                  </a:lnTo>
                  <a:lnTo>
                    <a:pt x="932497" y="274320"/>
                  </a:lnTo>
                  <a:lnTo>
                    <a:pt x="932497" y="354330"/>
                  </a:lnTo>
                  <a:lnTo>
                    <a:pt x="932446" y="355600"/>
                  </a:lnTo>
                  <a:lnTo>
                    <a:pt x="932345" y="356870"/>
                  </a:lnTo>
                  <a:lnTo>
                    <a:pt x="932230" y="358140"/>
                  </a:lnTo>
                  <a:lnTo>
                    <a:pt x="924877" y="358140"/>
                  </a:lnTo>
                  <a:lnTo>
                    <a:pt x="924877" y="369570"/>
                  </a:lnTo>
                  <a:lnTo>
                    <a:pt x="922705" y="372110"/>
                  </a:lnTo>
                  <a:lnTo>
                    <a:pt x="921296" y="370840"/>
                  </a:lnTo>
                  <a:lnTo>
                    <a:pt x="920648" y="369570"/>
                  </a:lnTo>
                  <a:lnTo>
                    <a:pt x="922782" y="367030"/>
                  </a:lnTo>
                  <a:lnTo>
                    <a:pt x="924191" y="368300"/>
                  </a:lnTo>
                  <a:lnTo>
                    <a:pt x="924877" y="369570"/>
                  </a:lnTo>
                  <a:lnTo>
                    <a:pt x="924877" y="358140"/>
                  </a:lnTo>
                  <a:lnTo>
                    <a:pt x="914501" y="358140"/>
                  </a:lnTo>
                  <a:lnTo>
                    <a:pt x="914501" y="384810"/>
                  </a:lnTo>
                  <a:lnTo>
                    <a:pt x="913980" y="388620"/>
                  </a:lnTo>
                  <a:lnTo>
                    <a:pt x="909345" y="386080"/>
                  </a:lnTo>
                  <a:lnTo>
                    <a:pt x="909053" y="383540"/>
                  </a:lnTo>
                  <a:lnTo>
                    <a:pt x="908545" y="379730"/>
                  </a:lnTo>
                  <a:lnTo>
                    <a:pt x="909015" y="377190"/>
                  </a:lnTo>
                  <a:lnTo>
                    <a:pt x="909904" y="383540"/>
                  </a:lnTo>
                  <a:lnTo>
                    <a:pt x="914120" y="381000"/>
                  </a:lnTo>
                  <a:lnTo>
                    <a:pt x="914247" y="382270"/>
                  </a:lnTo>
                  <a:lnTo>
                    <a:pt x="914374" y="383540"/>
                  </a:lnTo>
                  <a:lnTo>
                    <a:pt x="914501" y="384810"/>
                  </a:lnTo>
                  <a:lnTo>
                    <a:pt x="914501" y="358140"/>
                  </a:lnTo>
                  <a:lnTo>
                    <a:pt x="906792" y="358140"/>
                  </a:lnTo>
                  <a:lnTo>
                    <a:pt x="906792" y="363220"/>
                  </a:lnTo>
                  <a:lnTo>
                    <a:pt x="906780" y="388620"/>
                  </a:lnTo>
                  <a:lnTo>
                    <a:pt x="903820" y="387350"/>
                  </a:lnTo>
                  <a:lnTo>
                    <a:pt x="903909" y="370840"/>
                  </a:lnTo>
                  <a:lnTo>
                    <a:pt x="903986" y="369570"/>
                  </a:lnTo>
                  <a:lnTo>
                    <a:pt x="904049" y="368300"/>
                  </a:lnTo>
                  <a:lnTo>
                    <a:pt x="905027" y="361950"/>
                  </a:lnTo>
                  <a:lnTo>
                    <a:pt x="906792" y="363220"/>
                  </a:lnTo>
                  <a:lnTo>
                    <a:pt x="906792" y="358140"/>
                  </a:lnTo>
                  <a:lnTo>
                    <a:pt x="892568" y="358140"/>
                  </a:lnTo>
                  <a:lnTo>
                    <a:pt x="887272" y="359410"/>
                  </a:lnTo>
                  <a:lnTo>
                    <a:pt x="881964" y="359410"/>
                  </a:lnTo>
                  <a:lnTo>
                    <a:pt x="883246" y="355600"/>
                  </a:lnTo>
                  <a:lnTo>
                    <a:pt x="895540" y="355600"/>
                  </a:lnTo>
                  <a:lnTo>
                    <a:pt x="907859" y="354330"/>
                  </a:lnTo>
                  <a:lnTo>
                    <a:pt x="932497" y="354330"/>
                  </a:lnTo>
                  <a:lnTo>
                    <a:pt x="932497" y="274320"/>
                  </a:lnTo>
                  <a:lnTo>
                    <a:pt x="930376" y="274320"/>
                  </a:lnTo>
                  <a:lnTo>
                    <a:pt x="930376" y="342900"/>
                  </a:lnTo>
                  <a:lnTo>
                    <a:pt x="930262" y="345440"/>
                  </a:lnTo>
                  <a:lnTo>
                    <a:pt x="930186" y="347662"/>
                  </a:lnTo>
                  <a:lnTo>
                    <a:pt x="930084" y="350520"/>
                  </a:lnTo>
                  <a:lnTo>
                    <a:pt x="923010" y="351790"/>
                  </a:lnTo>
                  <a:lnTo>
                    <a:pt x="908850" y="351790"/>
                  </a:lnTo>
                  <a:lnTo>
                    <a:pt x="908951" y="349250"/>
                  </a:lnTo>
                  <a:lnTo>
                    <a:pt x="909040" y="347662"/>
                  </a:lnTo>
                  <a:lnTo>
                    <a:pt x="909167" y="345440"/>
                  </a:lnTo>
                  <a:lnTo>
                    <a:pt x="909231" y="344170"/>
                  </a:lnTo>
                  <a:lnTo>
                    <a:pt x="916178" y="342900"/>
                  </a:lnTo>
                  <a:lnTo>
                    <a:pt x="930376" y="342900"/>
                  </a:lnTo>
                  <a:lnTo>
                    <a:pt x="930376" y="274320"/>
                  </a:lnTo>
                  <a:lnTo>
                    <a:pt x="921486" y="274320"/>
                  </a:lnTo>
                  <a:lnTo>
                    <a:pt x="906805" y="274904"/>
                  </a:lnTo>
                  <a:lnTo>
                    <a:pt x="906805" y="353060"/>
                  </a:lnTo>
                  <a:lnTo>
                    <a:pt x="884872" y="353060"/>
                  </a:lnTo>
                  <a:lnTo>
                    <a:pt x="884809" y="351790"/>
                  </a:lnTo>
                  <a:lnTo>
                    <a:pt x="884745" y="350520"/>
                  </a:lnTo>
                  <a:lnTo>
                    <a:pt x="884618" y="348145"/>
                  </a:lnTo>
                  <a:lnTo>
                    <a:pt x="884504" y="306070"/>
                  </a:lnTo>
                  <a:lnTo>
                    <a:pt x="891235" y="302260"/>
                  </a:lnTo>
                  <a:lnTo>
                    <a:pt x="899033" y="303530"/>
                  </a:lnTo>
                  <a:lnTo>
                    <a:pt x="906157" y="302260"/>
                  </a:lnTo>
                  <a:lnTo>
                    <a:pt x="906170" y="303530"/>
                  </a:lnTo>
                  <a:lnTo>
                    <a:pt x="906297" y="311238"/>
                  </a:lnTo>
                  <a:lnTo>
                    <a:pt x="906424" y="346303"/>
                  </a:lnTo>
                  <a:lnTo>
                    <a:pt x="906500" y="347662"/>
                  </a:lnTo>
                  <a:lnTo>
                    <a:pt x="906614" y="349250"/>
                  </a:lnTo>
                  <a:lnTo>
                    <a:pt x="906729" y="350520"/>
                  </a:lnTo>
                  <a:lnTo>
                    <a:pt x="906805" y="353060"/>
                  </a:lnTo>
                  <a:lnTo>
                    <a:pt x="906805" y="274904"/>
                  </a:lnTo>
                  <a:lnTo>
                    <a:pt x="889292" y="275590"/>
                  </a:lnTo>
                  <a:lnTo>
                    <a:pt x="874395" y="275590"/>
                  </a:lnTo>
                  <a:lnTo>
                    <a:pt x="874395" y="300990"/>
                  </a:lnTo>
                  <a:lnTo>
                    <a:pt x="871931" y="304800"/>
                  </a:lnTo>
                  <a:lnTo>
                    <a:pt x="862139" y="304800"/>
                  </a:lnTo>
                  <a:lnTo>
                    <a:pt x="855472" y="306070"/>
                  </a:lnTo>
                  <a:lnTo>
                    <a:pt x="848271" y="307340"/>
                  </a:lnTo>
                  <a:lnTo>
                    <a:pt x="841514" y="306070"/>
                  </a:lnTo>
                  <a:lnTo>
                    <a:pt x="840943" y="304076"/>
                  </a:lnTo>
                  <a:lnTo>
                    <a:pt x="840943" y="308610"/>
                  </a:lnTo>
                  <a:lnTo>
                    <a:pt x="838288" y="309880"/>
                  </a:lnTo>
                  <a:lnTo>
                    <a:pt x="832980" y="309880"/>
                  </a:lnTo>
                  <a:lnTo>
                    <a:pt x="831608" y="307340"/>
                  </a:lnTo>
                  <a:lnTo>
                    <a:pt x="834263" y="306070"/>
                  </a:lnTo>
                  <a:lnTo>
                    <a:pt x="839050" y="306070"/>
                  </a:lnTo>
                  <a:lnTo>
                    <a:pt x="840943" y="308610"/>
                  </a:lnTo>
                  <a:lnTo>
                    <a:pt x="840943" y="304076"/>
                  </a:lnTo>
                  <a:lnTo>
                    <a:pt x="840790" y="303530"/>
                  </a:lnTo>
                  <a:lnTo>
                    <a:pt x="849363" y="303530"/>
                  </a:lnTo>
                  <a:lnTo>
                    <a:pt x="848817" y="302260"/>
                  </a:lnTo>
                  <a:lnTo>
                    <a:pt x="848271" y="300990"/>
                  </a:lnTo>
                  <a:lnTo>
                    <a:pt x="842225" y="302260"/>
                  </a:lnTo>
                  <a:lnTo>
                    <a:pt x="842340" y="300990"/>
                  </a:lnTo>
                  <a:lnTo>
                    <a:pt x="842467" y="299720"/>
                  </a:lnTo>
                  <a:lnTo>
                    <a:pt x="842581" y="298450"/>
                  </a:lnTo>
                  <a:lnTo>
                    <a:pt x="840600" y="295910"/>
                  </a:lnTo>
                  <a:lnTo>
                    <a:pt x="840181" y="293370"/>
                  </a:lnTo>
                  <a:lnTo>
                    <a:pt x="839978" y="292100"/>
                  </a:lnTo>
                  <a:lnTo>
                    <a:pt x="848004" y="290830"/>
                  </a:lnTo>
                  <a:lnTo>
                    <a:pt x="856056" y="290830"/>
                  </a:lnTo>
                  <a:lnTo>
                    <a:pt x="872185" y="288290"/>
                  </a:lnTo>
                  <a:lnTo>
                    <a:pt x="872020" y="287020"/>
                  </a:lnTo>
                  <a:lnTo>
                    <a:pt x="831938" y="292100"/>
                  </a:lnTo>
                  <a:lnTo>
                    <a:pt x="829779" y="292100"/>
                  </a:lnTo>
                  <a:lnTo>
                    <a:pt x="829856" y="289560"/>
                  </a:lnTo>
                  <a:lnTo>
                    <a:pt x="828852" y="288290"/>
                  </a:lnTo>
                  <a:lnTo>
                    <a:pt x="832485" y="288290"/>
                  </a:lnTo>
                  <a:lnTo>
                    <a:pt x="831850" y="287020"/>
                  </a:lnTo>
                  <a:lnTo>
                    <a:pt x="829983" y="283210"/>
                  </a:lnTo>
                  <a:lnTo>
                    <a:pt x="831316" y="276860"/>
                  </a:lnTo>
                  <a:lnTo>
                    <a:pt x="831227" y="275590"/>
                  </a:lnTo>
                  <a:lnTo>
                    <a:pt x="831126" y="274320"/>
                  </a:lnTo>
                  <a:lnTo>
                    <a:pt x="831024" y="273050"/>
                  </a:lnTo>
                  <a:lnTo>
                    <a:pt x="830935" y="271780"/>
                  </a:lnTo>
                  <a:lnTo>
                    <a:pt x="830884" y="233680"/>
                  </a:lnTo>
                  <a:lnTo>
                    <a:pt x="833145" y="232410"/>
                  </a:lnTo>
                  <a:lnTo>
                    <a:pt x="835596" y="236220"/>
                  </a:lnTo>
                  <a:lnTo>
                    <a:pt x="833564" y="241300"/>
                  </a:lnTo>
                  <a:lnTo>
                    <a:pt x="834161" y="245110"/>
                  </a:lnTo>
                  <a:lnTo>
                    <a:pt x="834224" y="284480"/>
                  </a:lnTo>
                  <a:lnTo>
                    <a:pt x="833678" y="288290"/>
                  </a:lnTo>
                  <a:lnTo>
                    <a:pt x="839520" y="285750"/>
                  </a:lnTo>
                  <a:lnTo>
                    <a:pt x="846302" y="287020"/>
                  </a:lnTo>
                  <a:lnTo>
                    <a:pt x="849007" y="285750"/>
                  </a:lnTo>
                  <a:lnTo>
                    <a:pt x="851712" y="284480"/>
                  </a:lnTo>
                  <a:lnTo>
                    <a:pt x="865695" y="284480"/>
                  </a:lnTo>
                  <a:lnTo>
                    <a:pt x="872705" y="283210"/>
                  </a:lnTo>
                  <a:lnTo>
                    <a:pt x="873709" y="288290"/>
                  </a:lnTo>
                  <a:lnTo>
                    <a:pt x="873696" y="298450"/>
                  </a:lnTo>
                  <a:lnTo>
                    <a:pt x="868095" y="298450"/>
                  </a:lnTo>
                  <a:lnTo>
                    <a:pt x="870204" y="299720"/>
                  </a:lnTo>
                  <a:lnTo>
                    <a:pt x="872312" y="299720"/>
                  </a:lnTo>
                  <a:lnTo>
                    <a:pt x="874395" y="300990"/>
                  </a:lnTo>
                  <a:lnTo>
                    <a:pt x="874395" y="275590"/>
                  </a:lnTo>
                  <a:lnTo>
                    <a:pt x="873772" y="275590"/>
                  </a:lnTo>
                  <a:lnTo>
                    <a:pt x="858342" y="278130"/>
                  </a:lnTo>
                  <a:lnTo>
                    <a:pt x="858253" y="276860"/>
                  </a:lnTo>
                  <a:lnTo>
                    <a:pt x="858177" y="275590"/>
                  </a:lnTo>
                  <a:lnTo>
                    <a:pt x="858100" y="274320"/>
                  </a:lnTo>
                  <a:lnTo>
                    <a:pt x="857986" y="228600"/>
                  </a:lnTo>
                  <a:lnTo>
                    <a:pt x="858100" y="226110"/>
                  </a:lnTo>
                  <a:lnTo>
                    <a:pt x="858215" y="223520"/>
                  </a:lnTo>
                  <a:lnTo>
                    <a:pt x="862253" y="223520"/>
                  </a:lnTo>
                  <a:lnTo>
                    <a:pt x="866114" y="224790"/>
                  </a:lnTo>
                  <a:lnTo>
                    <a:pt x="868172" y="223520"/>
                  </a:lnTo>
                  <a:lnTo>
                    <a:pt x="870242" y="222250"/>
                  </a:lnTo>
                  <a:lnTo>
                    <a:pt x="874382" y="219710"/>
                  </a:lnTo>
                  <a:lnTo>
                    <a:pt x="879246" y="222250"/>
                  </a:lnTo>
                  <a:lnTo>
                    <a:pt x="883678" y="220980"/>
                  </a:lnTo>
                  <a:lnTo>
                    <a:pt x="881697" y="219710"/>
                  </a:lnTo>
                  <a:lnTo>
                    <a:pt x="879513" y="219710"/>
                  </a:lnTo>
                  <a:lnTo>
                    <a:pt x="877354" y="218440"/>
                  </a:lnTo>
                  <a:lnTo>
                    <a:pt x="875461" y="218440"/>
                  </a:lnTo>
                  <a:lnTo>
                    <a:pt x="874483" y="217182"/>
                  </a:lnTo>
                  <a:lnTo>
                    <a:pt x="870978" y="217182"/>
                  </a:lnTo>
                  <a:lnTo>
                    <a:pt x="872896" y="219710"/>
                  </a:lnTo>
                  <a:lnTo>
                    <a:pt x="870508" y="220980"/>
                  </a:lnTo>
                  <a:lnTo>
                    <a:pt x="865263" y="220980"/>
                  </a:lnTo>
                  <a:lnTo>
                    <a:pt x="864349" y="213360"/>
                  </a:lnTo>
                  <a:lnTo>
                    <a:pt x="866063" y="207010"/>
                  </a:lnTo>
                  <a:lnTo>
                    <a:pt x="868934" y="201930"/>
                  </a:lnTo>
                  <a:lnTo>
                    <a:pt x="863092" y="205740"/>
                  </a:lnTo>
                  <a:lnTo>
                    <a:pt x="863460" y="209651"/>
                  </a:lnTo>
                  <a:lnTo>
                    <a:pt x="863574" y="210820"/>
                  </a:lnTo>
                  <a:lnTo>
                    <a:pt x="863688" y="212090"/>
                  </a:lnTo>
                  <a:lnTo>
                    <a:pt x="863815" y="213360"/>
                  </a:lnTo>
                  <a:lnTo>
                    <a:pt x="863854" y="220980"/>
                  </a:lnTo>
                  <a:lnTo>
                    <a:pt x="854214" y="220980"/>
                  </a:lnTo>
                  <a:lnTo>
                    <a:pt x="852919" y="221335"/>
                  </a:lnTo>
                  <a:lnTo>
                    <a:pt x="852919" y="275590"/>
                  </a:lnTo>
                  <a:lnTo>
                    <a:pt x="852347" y="278130"/>
                  </a:lnTo>
                  <a:lnTo>
                    <a:pt x="852716" y="280670"/>
                  </a:lnTo>
                  <a:lnTo>
                    <a:pt x="850036" y="281940"/>
                  </a:lnTo>
                  <a:lnTo>
                    <a:pt x="848715" y="283210"/>
                  </a:lnTo>
                  <a:lnTo>
                    <a:pt x="849325" y="284480"/>
                  </a:lnTo>
                  <a:lnTo>
                    <a:pt x="837844" y="284480"/>
                  </a:lnTo>
                  <a:lnTo>
                    <a:pt x="837209" y="279400"/>
                  </a:lnTo>
                  <a:lnTo>
                    <a:pt x="837171" y="267970"/>
                  </a:lnTo>
                  <a:lnTo>
                    <a:pt x="836104" y="259080"/>
                  </a:lnTo>
                  <a:lnTo>
                    <a:pt x="836155" y="232410"/>
                  </a:lnTo>
                  <a:lnTo>
                    <a:pt x="836168" y="231140"/>
                  </a:lnTo>
                  <a:lnTo>
                    <a:pt x="837349" y="231140"/>
                  </a:lnTo>
                  <a:lnTo>
                    <a:pt x="841921" y="229870"/>
                  </a:lnTo>
                  <a:lnTo>
                    <a:pt x="846709" y="228600"/>
                  </a:lnTo>
                  <a:lnTo>
                    <a:pt x="851471" y="229870"/>
                  </a:lnTo>
                  <a:lnTo>
                    <a:pt x="851535" y="273050"/>
                  </a:lnTo>
                  <a:lnTo>
                    <a:pt x="852919" y="275590"/>
                  </a:lnTo>
                  <a:lnTo>
                    <a:pt x="852919" y="221335"/>
                  </a:lnTo>
                  <a:lnTo>
                    <a:pt x="849439" y="222250"/>
                  </a:lnTo>
                  <a:lnTo>
                    <a:pt x="846823" y="218998"/>
                  </a:lnTo>
                  <a:lnTo>
                    <a:pt x="843495" y="220980"/>
                  </a:lnTo>
                  <a:lnTo>
                    <a:pt x="847064" y="223520"/>
                  </a:lnTo>
                  <a:lnTo>
                    <a:pt x="836777" y="226110"/>
                  </a:lnTo>
                  <a:lnTo>
                    <a:pt x="831799" y="226110"/>
                  </a:lnTo>
                  <a:lnTo>
                    <a:pt x="829652" y="227330"/>
                  </a:lnTo>
                  <a:lnTo>
                    <a:pt x="825258" y="228600"/>
                  </a:lnTo>
                  <a:lnTo>
                    <a:pt x="824445" y="229870"/>
                  </a:lnTo>
                  <a:lnTo>
                    <a:pt x="823950" y="232410"/>
                  </a:lnTo>
                  <a:lnTo>
                    <a:pt x="823518" y="233680"/>
                  </a:lnTo>
                  <a:lnTo>
                    <a:pt x="823226" y="234746"/>
                  </a:lnTo>
                  <a:lnTo>
                    <a:pt x="823277" y="240030"/>
                  </a:lnTo>
                  <a:lnTo>
                    <a:pt x="823391" y="242201"/>
                  </a:lnTo>
                  <a:lnTo>
                    <a:pt x="823493" y="246380"/>
                  </a:lnTo>
                  <a:lnTo>
                    <a:pt x="823061" y="246291"/>
                  </a:lnTo>
                  <a:lnTo>
                    <a:pt x="822972" y="257810"/>
                  </a:lnTo>
                  <a:lnTo>
                    <a:pt x="822845" y="265099"/>
                  </a:lnTo>
                  <a:lnTo>
                    <a:pt x="822718" y="270662"/>
                  </a:lnTo>
                  <a:lnTo>
                    <a:pt x="822604" y="275590"/>
                  </a:lnTo>
                  <a:lnTo>
                    <a:pt x="822490" y="279400"/>
                  </a:lnTo>
                  <a:lnTo>
                    <a:pt x="822388" y="283210"/>
                  </a:lnTo>
                  <a:lnTo>
                    <a:pt x="822274" y="287020"/>
                  </a:lnTo>
                  <a:lnTo>
                    <a:pt x="818603" y="287020"/>
                  </a:lnTo>
                  <a:lnTo>
                    <a:pt x="817740" y="284480"/>
                  </a:lnTo>
                  <a:lnTo>
                    <a:pt x="819848" y="283210"/>
                  </a:lnTo>
                  <a:lnTo>
                    <a:pt x="820343" y="281940"/>
                  </a:lnTo>
                  <a:lnTo>
                    <a:pt x="816140" y="281940"/>
                  </a:lnTo>
                  <a:lnTo>
                    <a:pt x="816775" y="283210"/>
                  </a:lnTo>
                  <a:lnTo>
                    <a:pt x="817460" y="284480"/>
                  </a:lnTo>
                  <a:lnTo>
                    <a:pt x="818235" y="287020"/>
                  </a:lnTo>
                  <a:lnTo>
                    <a:pt x="815238" y="288290"/>
                  </a:lnTo>
                  <a:lnTo>
                    <a:pt x="811809" y="288290"/>
                  </a:lnTo>
                  <a:lnTo>
                    <a:pt x="808494" y="289560"/>
                  </a:lnTo>
                  <a:lnTo>
                    <a:pt x="808367" y="276860"/>
                  </a:lnTo>
                  <a:lnTo>
                    <a:pt x="808240" y="264160"/>
                  </a:lnTo>
                  <a:lnTo>
                    <a:pt x="808151" y="248920"/>
                  </a:lnTo>
                  <a:lnTo>
                    <a:pt x="813130" y="247650"/>
                  </a:lnTo>
                  <a:lnTo>
                    <a:pt x="818095" y="247650"/>
                  </a:lnTo>
                  <a:lnTo>
                    <a:pt x="823048" y="246380"/>
                  </a:lnTo>
                  <a:lnTo>
                    <a:pt x="817880" y="245110"/>
                  </a:lnTo>
                  <a:lnTo>
                    <a:pt x="808863" y="242570"/>
                  </a:lnTo>
                  <a:lnTo>
                    <a:pt x="806805" y="249758"/>
                  </a:lnTo>
                  <a:lnTo>
                    <a:pt x="806894" y="279400"/>
                  </a:lnTo>
                  <a:lnTo>
                    <a:pt x="807008" y="281940"/>
                  </a:lnTo>
                  <a:lnTo>
                    <a:pt x="807110" y="283210"/>
                  </a:lnTo>
                  <a:lnTo>
                    <a:pt x="807199" y="284480"/>
                  </a:lnTo>
                  <a:lnTo>
                    <a:pt x="807288" y="285750"/>
                  </a:lnTo>
                  <a:lnTo>
                    <a:pt x="807377" y="287020"/>
                  </a:lnTo>
                  <a:lnTo>
                    <a:pt x="807466" y="288290"/>
                  </a:lnTo>
                  <a:lnTo>
                    <a:pt x="807554" y="289560"/>
                  </a:lnTo>
                  <a:lnTo>
                    <a:pt x="807656" y="290830"/>
                  </a:lnTo>
                  <a:lnTo>
                    <a:pt x="804481" y="289560"/>
                  </a:lnTo>
                  <a:lnTo>
                    <a:pt x="801535" y="292100"/>
                  </a:lnTo>
                  <a:lnTo>
                    <a:pt x="803681" y="293370"/>
                  </a:lnTo>
                  <a:lnTo>
                    <a:pt x="810768" y="290830"/>
                  </a:lnTo>
                  <a:lnTo>
                    <a:pt x="817981" y="289560"/>
                  </a:lnTo>
                  <a:lnTo>
                    <a:pt x="825182" y="288290"/>
                  </a:lnTo>
                  <a:lnTo>
                    <a:pt x="826554" y="290830"/>
                  </a:lnTo>
                  <a:lnTo>
                    <a:pt x="829398" y="293370"/>
                  </a:lnTo>
                  <a:lnTo>
                    <a:pt x="814692" y="295910"/>
                  </a:lnTo>
                  <a:lnTo>
                    <a:pt x="823417" y="295910"/>
                  </a:lnTo>
                  <a:lnTo>
                    <a:pt x="839635" y="293370"/>
                  </a:lnTo>
                  <a:lnTo>
                    <a:pt x="840206" y="295910"/>
                  </a:lnTo>
                  <a:lnTo>
                    <a:pt x="840625" y="299720"/>
                  </a:lnTo>
                  <a:lnTo>
                    <a:pt x="841019" y="302260"/>
                  </a:lnTo>
                  <a:lnTo>
                    <a:pt x="834567" y="303530"/>
                  </a:lnTo>
                  <a:lnTo>
                    <a:pt x="828078" y="303530"/>
                  </a:lnTo>
                  <a:lnTo>
                    <a:pt x="821639" y="304800"/>
                  </a:lnTo>
                  <a:lnTo>
                    <a:pt x="819797" y="307340"/>
                  </a:lnTo>
                  <a:lnTo>
                    <a:pt x="812927" y="307340"/>
                  </a:lnTo>
                  <a:lnTo>
                    <a:pt x="814616" y="308610"/>
                  </a:lnTo>
                  <a:lnTo>
                    <a:pt x="816114" y="310845"/>
                  </a:lnTo>
                  <a:lnTo>
                    <a:pt x="816432" y="311238"/>
                  </a:lnTo>
                  <a:lnTo>
                    <a:pt x="817981" y="312420"/>
                  </a:lnTo>
                  <a:lnTo>
                    <a:pt x="825754" y="311238"/>
                  </a:lnTo>
                  <a:lnTo>
                    <a:pt x="842962" y="311238"/>
                  </a:lnTo>
                  <a:lnTo>
                    <a:pt x="842149" y="313690"/>
                  </a:lnTo>
                  <a:lnTo>
                    <a:pt x="842225" y="314960"/>
                  </a:lnTo>
                  <a:lnTo>
                    <a:pt x="842289" y="316230"/>
                  </a:lnTo>
                  <a:lnTo>
                    <a:pt x="842365" y="317500"/>
                  </a:lnTo>
                  <a:lnTo>
                    <a:pt x="850353" y="317500"/>
                  </a:lnTo>
                  <a:lnTo>
                    <a:pt x="848855" y="312724"/>
                  </a:lnTo>
                  <a:lnTo>
                    <a:pt x="848918" y="311238"/>
                  </a:lnTo>
                  <a:lnTo>
                    <a:pt x="849007" y="310616"/>
                  </a:lnTo>
                  <a:lnTo>
                    <a:pt x="849109" y="309880"/>
                  </a:lnTo>
                  <a:lnTo>
                    <a:pt x="856640" y="308610"/>
                  </a:lnTo>
                  <a:lnTo>
                    <a:pt x="864209" y="308610"/>
                  </a:lnTo>
                  <a:lnTo>
                    <a:pt x="871601" y="307340"/>
                  </a:lnTo>
                  <a:lnTo>
                    <a:pt x="871537" y="308610"/>
                  </a:lnTo>
                  <a:lnTo>
                    <a:pt x="871448" y="310616"/>
                  </a:lnTo>
                  <a:lnTo>
                    <a:pt x="871334" y="321310"/>
                  </a:lnTo>
                  <a:lnTo>
                    <a:pt x="871143" y="323850"/>
                  </a:lnTo>
                  <a:lnTo>
                    <a:pt x="871054" y="325120"/>
                  </a:lnTo>
                  <a:lnTo>
                    <a:pt x="870966" y="326390"/>
                  </a:lnTo>
                  <a:lnTo>
                    <a:pt x="870877" y="327660"/>
                  </a:lnTo>
                  <a:lnTo>
                    <a:pt x="870788" y="328930"/>
                  </a:lnTo>
                  <a:lnTo>
                    <a:pt x="867486" y="326390"/>
                  </a:lnTo>
                  <a:lnTo>
                    <a:pt x="861961" y="326390"/>
                  </a:lnTo>
                  <a:lnTo>
                    <a:pt x="859650" y="330200"/>
                  </a:lnTo>
                  <a:lnTo>
                    <a:pt x="858545" y="335280"/>
                  </a:lnTo>
                  <a:lnTo>
                    <a:pt x="860361" y="341630"/>
                  </a:lnTo>
                  <a:lnTo>
                    <a:pt x="861174" y="346303"/>
                  </a:lnTo>
                  <a:lnTo>
                    <a:pt x="861250" y="346710"/>
                  </a:lnTo>
                  <a:lnTo>
                    <a:pt x="865695" y="347980"/>
                  </a:lnTo>
                  <a:lnTo>
                    <a:pt x="867575" y="346710"/>
                  </a:lnTo>
                  <a:lnTo>
                    <a:pt x="864006" y="346710"/>
                  </a:lnTo>
                  <a:lnTo>
                    <a:pt x="865174" y="344170"/>
                  </a:lnTo>
                  <a:lnTo>
                    <a:pt x="861847" y="344170"/>
                  </a:lnTo>
                  <a:lnTo>
                    <a:pt x="861745" y="342900"/>
                  </a:lnTo>
                  <a:lnTo>
                    <a:pt x="861644" y="341630"/>
                  </a:lnTo>
                  <a:lnTo>
                    <a:pt x="861517" y="330200"/>
                  </a:lnTo>
                  <a:lnTo>
                    <a:pt x="870648" y="330200"/>
                  </a:lnTo>
                  <a:lnTo>
                    <a:pt x="870673" y="359410"/>
                  </a:lnTo>
                  <a:lnTo>
                    <a:pt x="870775" y="363220"/>
                  </a:lnTo>
                  <a:lnTo>
                    <a:pt x="870889" y="368300"/>
                  </a:lnTo>
                  <a:lnTo>
                    <a:pt x="870991" y="387350"/>
                  </a:lnTo>
                  <a:lnTo>
                    <a:pt x="861441" y="387350"/>
                  </a:lnTo>
                  <a:lnTo>
                    <a:pt x="864666" y="388620"/>
                  </a:lnTo>
                  <a:lnTo>
                    <a:pt x="871169" y="388620"/>
                  </a:lnTo>
                  <a:lnTo>
                    <a:pt x="871093" y="391160"/>
                  </a:lnTo>
                  <a:lnTo>
                    <a:pt x="868006" y="391160"/>
                  </a:lnTo>
                  <a:lnTo>
                    <a:pt x="864958" y="392430"/>
                  </a:lnTo>
                  <a:lnTo>
                    <a:pt x="869556" y="392430"/>
                  </a:lnTo>
                  <a:lnTo>
                    <a:pt x="873404" y="391160"/>
                  </a:lnTo>
                  <a:lnTo>
                    <a:pt x="873302" y="387350"/>
                  </a:lnTo>
                  <a:lnTo>
                    <a:pt x="873213" y="383540"/>
                  </a:lnTo>
                  <a:lnTo>
                    <a:pt x="873112" y="379730"/>
                  </a:lnTo>
                  <a:lnTo>
                    <a:pt x="873010" y="375920"/>
                  </a:lnTo>
                  <a:lnTo>
                    <a:pt x="872921" y="372110"/>
                  </a:lnTo>
                  <a:lnTo>
                    <a:pt x="872794" y="364490"/>
                  </a:lnTo>
                  <a:lnTo>
                    <a:pt x="872718" y="330200"/>
                  </a:lnTo>
                  <a:lnTo>
                    <a:pt x="872718" y="328930"/>
                  </a:lnTo>
                  <a:lnTo>
                    <a:pt x="872845" y="325120"/>
                  </a:lnTo>
                  <a:lnTo>
                    <a:pt x="872896" y="323850"/>
                  </a:lnTo>
                  <a:lnTo>
                    <a:pt x="873010" y="321310"/>
                  </a:lnTo>
                  <a:lnTo>
                    <a:pt x="873125" y="318770"/>
                  </a:lnTo>
                  <a:lnTo>
                    <a:pt x="873239" y="316230"/>
                  </a:lnTo>
                  <a:lnTo>
                    <a:pt x="873340" y="313690"/>
                  </a:lnTo>
                  <a:lnTo>
                    <a:pt x="873467" y="310845"/>
                  </a:lnTo>
                  <a:lnTo>
                    <a:pt x="873569" y="308610"/>
                  </a:lnTo>
                  <a:lnTo>
                    <a:pt x="873620" y="307340"/>
                  </a:lnTo>
                  <a:lnTo>
                    <a:pt x="877417" y="308610"/>
                  </a:lnTo>
                  <a:lnTo>
                    <a:pt x="879322" y="309880"/>
                  </a:lnTo>
                  <a:lnTo>
                    <a:pt x="879322" y="392430"/>
                  </a:lnTo>
                  <a:lnTo>
                    <a:pt x="881532" y="394970"/>
                  </a:lnTo>
                  <a:lnTo>
                    <a:pt x="882700" y="396240"/>
                  </a:lnTo>
                  <a:lnTo>
                    <a:pt x="886269" y="394970"/>
                  </a:lnTo>
                  <a:lnTo>
                    <a:pt x="882383" y="394970"/>
                  </a:lnTo>
                  <a:lnTo>
                    <a:pt x="882256" y="391160"/>
                  </a:lnTo>
                  <a:lnTo>
                    <a:pt x="884313" y="388620"/>
                  </a:lnTo>
                  <a:lnTo>
                    <a:pt x="887628" y="389890"/>
                  </a:lnTo>
                  <a:lnTo>
                    <a:pt x="912926" y="389890"/>
                  </a:lnTo>
                  <a:lnTo>
                    <a:pt x="920267" y="387350"/>
                  </a:lnTo>
                  <a:lnTo>
                    <a:pt x="916762" y="387350"/>
                  </a:lnTo>
                  <a:lnTo>
                    <a:pt x="916851" y="386080"/>
                  </a:lnTo>
                  <a:lnTo>
                    <a:pt x="916940" y="384810"/>
                  </a:lnTo>
                  <a:lnTo>
                    <a:pt x="917028" y="383540"/>
                  </a:lnTo>
                  <a:lnTo>
                    <a:pt x="918972" y="381000"/>
                  </a:lnTo>
                  <a:lnTo>
                    <a:pt x="919924" y="375920"/>
                  </a:lnTo>
                  <a:lnTo>
                    <a:pt x="918387" y="377190"/>
                  </a:lnTo>
                  <a:lnTo>
                    <a:pt x="915428" y="381000"/>
                  </a:lnTo>
                  <a:lnTo>
                    <a:pt x="915962" y="377190"/>
                  </a:lnTo>
                  <a:lnTo>
                    <a:pt x="916317" y="374650"/>
                  </a:lnTo>
                  <a:lnTo>
                    <a:pt x="930579" y="374650"/>
                  </a:lnTo>
                  <a:lnTo>
                    <a:pt x="932357" y="378460"/>
                  </a:lnTo>
                  <a:lnTo>
                    <a:pt x="933767" y="381000"/>
                  </a:lnTo>
                  <a:lnTo>
                    <a:pt x="934720" y="383540"/>
                  </a:lnTo>
                  <a:lnTo>
                    <a:pt x="935367" y="387350"/>
                  </a:lnTo>
                  <a:lnTo>
                    <a:pt x="935761" y="383540"/>
                  </a:lnTo>
                  <a:lnTo>
                    <a:pt x="936777" y="377190"/>
                  </a:lnTo>
                  <a:lnTo>
                    <a:pt x="943394" y="375920"/>
                  </a:lnTo>
                  <a:lnTo>
                    <a:pt x="950023" y="375920"/>
                  </a:lnTo>
                  <a:lnTo>
                    <a:pt x="956551" y="374650"/>
                  </a:lnTo>
                  <a:lnTo>
                    <a:pt x="963091" y="373380"/>
                  </a:lnTo>
                  <a:lnTo>
                    <a:pt x="968946" y="372110"/>
                  </a:lnTo>
                  <a:lnTo>
                    <a:pt x="974991" y="372110"/>
                  </a:lnTo>
                  <a:lnTo>
                    <a:pt x="980986" y="373380"/>
                  </a:lnTo>
                  <a:lnTo>
                    <a:pt x="983830" y="372110"/>
                  </a:lnTo>
                  <a:lnTo>
                    <a:pt x="986663" y="370840"/>
                  </a:lnTo>
                  <a:lnTo>
                    <a:pt x="1017955" y="374650"/>
                  </a:lnTo>
                  <a:lnTo>
                    <a:pt x="1028331" y="377190"/>
                  </a:lnTo>
                  <a:lnTo>
                    <a:pt x="1027214" y="375920"/>
                  </a:lnTo>
                  <a:lnTo>
                    <a:pt x="1025042" y="372110"/>
                  </a:lnTo>
                  <a:lnTo>
                    <a:pt x="1031138" y="372110"/>
                  </a:lnTo>
                  <a:lnTo>
                    <a:pt x="1034135" y="370840"/>
                  </a:lnTo>
                  <a:lnTo>
                    <a:pt x="1020216" y="368300"/>
                  </a:lnTo>
                  <a:lnTo>
                    <a:pt x="1006208" y="367030"/>
                  </a:lnTo>
                  <a:lnTo>
                    <a:pt x="992162" y="364490"/>
                  </a:lnTo>
                  <a:lnTo>
                    <a:pt x="978103" y="363220"/>
                  </a:lnTo>
                  <a:lnTo>
                    <a:pt x="977595" y="359410"/>
                  </a:lnTo>
                  <a:lnTo>
                    <a:pt x="977430" y="358140"/>
                  </a:lnTo>
                  <a:lnTo>
                    <a:pt x="984110" y="358140"/>
                  </a:lnTo>
                  <a:lnTo>
                    <a:pt x="990765" y="359410"/>
                  </a:lnTo>
                  <a:lnTo>
                    <a:pt x="997394" y="359410"/>
                  </a:lnTo>
                  <a:lnTo>
                    <a:pt x="1004036" y="360680"/>
                  </a:lnTo>
                  <a:lnTo>
                    <a:pt x="1012012" y="361950"/>
                  </a:lnTo>
                  <a:lnTo>
                    <a:pt x="1020089" y="361950"/>
                  </a:lnTo>
                  <a:lnTo>
                    <a:pt x="1028001" y="364490"/>
                  </a:lnTo>
                  <a:lnTo>
                    <a:pt x="1030516" y="364490"/>
                  </a:lnTo>
                  <a:lnTo>
                    <a:pt x="1032700" y="363220"/>
                  </a:lnTo>
                  <a:lnTo>
                    <a:pt x="1034529" y="361950"/>
                  </a:lnTo>
                  <a:lnTo>
                    <a:pt x="1028992" y="361950"/>
                  </a:lnTo>
                  <a:lnTo>
                    <a:pt x="1029106" y="360680"/>
                  </a:lnTo>
                  <a:lnTo>
                    <a:pt x="1029220" y="359410"/>
                  </a:lnTo>
                  <a:lnTo>
                    <a:pt x="1029335" y="358140"/>
                  </a:lnTo>
                  <a:lnTo>
                    <a:pt x="1029449" y="356870"/>
                  </a:lnTo>
                  <a:lnTo>
                    <a:pt x="1029550" y="355600"/>
                  </a:lnTo>
                  <a:lnTo>
                    <a:pt x="1029665" y="354330"/>
                  </a:lnTo>
                  <a:lnTo>
                    <a:pt x="1029779" y="353060"/>
                  </a:lnTo>
                  <a:lnTo>
                    <a:pt x="1029893" y="351790"/>
                  </a:lnTo>
                  <a:lnTo>
                    <a:pt x="1039266" y="351790"/>
                  </a:lnTo>
                  <a:lnTo>
                    <a:pt x="1044003" y="353060"/>
                  </a:lnTo>
                  <a:lnTo>
                    <a:pt x="1045337" y="351790"/>
                  </a:lnTo>
                  <a:lnTo>
                    <a:pt x="1046657" y="351790"/>
                  </a:lnTo>
                  <a:lnTo>
                    <a:pt x="1047965" y="350520"/>
                  </a:lnTo>
                  <a:lnTo>
                    <a:pt x="1050899" y="346710"/>
                  </a:lnTo>
                  <a:lnTo>
                    <a:pt x="1054150" y="342900"/>
                  </a:lnTo>
                  <a:lnTo>
                    <a:pt x="1057783" y="339090"/>
                  </a:lnTo>
                  <a:lnTo>
                    <a:pt x="1032903" y="335280"/>
                  </a:lnTo>
                  <a:lnTo>
                    <a:pt x="1031049" y="334010"/>
                  </a:lnTo>
                  <a:lnTo>
                    <a:pt x="1029944" y="334010"/>
                  </a:lnTo>
                  <a:lnTo>
                    <a:pt x="1029550" y="331470"/>
                  </a:lnTo>
                  <a:lnTo>
                    <a:pt x="1037615" y="332740"/>
                  </a:lnTo>
                  <a:lnTo>
                    <a:pt x="1045629" y="335280"/>
                  </a:lnTo>
                  <a:lnTo>
                    <a:pt x="1053693" y="336550"/>
                  </a:lnTo>
                  <a:lnTo>
                    <a:pt x="1056894" y="336550"/>
                  </a:lnTo>
                  <a:lnTo>
                    <a:pt x="1060488" y="337820"/>
                  </a:lnTo>
                  <a:lnTo>
                    <a:pt x="1063383" y="335280"/>
                  </a:lnTo>
                  <a:lnTo>
                    <a:pt x="1060297" y="332740"/>
                  </a:lnTo>
                  <a:lnTo>
                    <a:pt x="1062151" y="331470"/>
                  </a:lnTo>
                  <a:lnTo>
                    <a:pt x="1064221" y="332740"/>
                  </a:lnTo>
                  <a:lnTo>
                    <a:pt x="1066203" y="332740"/>
                  </a:lnTo>
                  <a:lnTo>
                    <a:pt x="1067511" y="331470"/>
                  </a:lnTo>
                  <a:lnTo>
                    <a:pt x="1068806" y="330200"/>
                  </a:lnTo>
                  <a:lnTo>
                    <a:pt x="1072578" y="328930"/>
                  </a:lnTo>
                  <a:lnTo>
                    <a:pt x="1076210" y="327660"/>
                  </a:lnTo>
                  <a:lnTo>
                    <a:pt x="1064844" y="323850"/>
                  </a:lnTo>
                  <a:lnTo>
                    <a:pt x="1029449" y="316230"/>
                  </a:lnTo>
                  <a:lnTo>
                    <a:pt x="1030249" y="313690"/>
                  </a:lnTo>
                  <a:lnTo>
                    <a:pt x="1028458" y="308838"/>
                  </a:lnTo>
                  <a:lnTo>
                    <a:pt x="1028382" y="308610"/>
                  </a:lnTo>
                  <a:lnTo>
                    <a:pt x="1032205" y="309880"/>
                  </a:lnTo>
                  <a:lnTo>
                    <a:pt x="1032687" y="308838"/>
                  </a:lnTo>
                  <a:lnTo>
                    <a:pt x="1032802" y="308610"/>
                  </a:lnTo>
                  <a:lnTo>
                    <a:pt x="1034580" y="304800"/>
                  </a:lnTo>
                  <a:lnTo>
                    <a:pt x="1037386" y="304800"/>
                  </a:lnTo>
                  <a:lnTo>
                    <a:pt x="1038809" y="307340"/>
                  </a:lnTo>
                  <a:lnTo>
                    <a:pt x="1039939" y="309880"/>
                  </a:lnTo>
                  <a:lnTo>
                    <a:pt x="1043101" y="309880"/>
                  </a:lnTo>
                  <a:lnTo>
                    <a:pt x="1043622" y="306070"/>
                  </a:lnTo>
                  <a:lnTo>
                    <a:pt x="1043686" y="304800"/>
                  </a:lnTo>
                  <a:lnTo>
                    <a:pt x="1043762" y="303530"/>
                  </a:lnTo>
                  <a:lnTo>
                    <a:pt x="1043838" y="302260"/>
                  </a:lnTo>
                  <a:lnTo>
                    <a:pt x="1043901" y="300990"/>
                  </a:lnTo>
                  <a:lnTo>
                    <a:pt x="1043978" y="299720"/>
                  </a:lnTo>
                  <a:lnTo>
                    <a:pt x="1044041" y="298450"/>
                  </a:lnTo>
                  <a:lnTo>
                    <a:pt x="1044117" y="297180"/>
                  </a:lnTo>
                  <a:lnTo>
                    <a:pt x="1046708" y="297180"/>
                  </a:lnTo>
                  <a:lnTo>
                    <a:pt x="1049324" y="298450"/>
                  </a:lnTo>
                  <a:lnTo>
                    <a:pt x="1051941" y="298450"/>
                  </a:lnTo>
                  <a:lnTo>
                    <a:pt x="1052563" y="302260"/>
                  </a:lnTo>
                  <a:lnTo>
                    <a:pt x="1052677" y="303530"/>
                  </a:lnTo>
                  <a:lnTo>
                    <a:pt x="1052804" y="304800"/>
                  </a:lnTo>
                  <a:lnTo>
                    <a:pt x="1052918" y="306070"/>
                  </a:lnTo>
                  <a:lnTo>
                    <a:pt x="1053033" y="307340"/>
                  </a:lnTo>
                  <a:lnTo>
                    <a:pt x="1053122" y="311238"/>
                  </a:lnTo>
                  <a:lnTo>
                    <a:pt x="1052931" y="311238"/>
                  </a:lnTo>
                  <a:lnTo>
                    <a:pt x="1047267" y="313690"/>
                  </a:lnTo>
                  <a:lnTo>
                    <a:pt x="1053719" y="314960"/>
                  </a:lnTo>
                  <a:lnTo>
                    <a:pt x="1056551" y="312420"/>
                  </a:lnTo>
                  <a:lnTo>
                    <a:pt x="1059840" y="312420"/>
                  </a:lnTo>
                  <a:lnTo>
                    <a:pt x="1062786" y="311238"/>
                  </a:lnTo>
                  <a:lnTo>
                    <a:pt x="1063015" y="311238"/>
                  </a:lnTo>
                  <a:lnTo>
                    <a:pt x="1063117" y="312420"/>
                  </a:lnTo>
                  <a:lnTo>
                    <a:pt x="1063244" y="313690"/>
                  </a:lnTo>
                  <a:lnTo>
                    <a:pt x="1063358" y="314960"/>
                  </a:lnTo>
                  <a:lnTo>
                    <a:pt x="1063485" y="316230"/>
                  </a:lnTo>
                  <a:lnTo>
                    <a:pt x="1063599" y="317500"/>
                  </a:lnTo>
                  <a:lnTo>
                    <a:pt x="1067485" y="318770"/>
                  </a:lnTo>
                  <a:lnTo>
                    <a:pt x="1068108" y="317500"/>
                  </a:lnTo>
                  <a:lnTo>
                    <a:pt x="1068806" y="316230"/>
                  </a:lnTo>
                  <a:lnTo>
                    <a:pt x="1069581" y="313690"/>
                  </a:lnTo>
                  <a:lnTo>
                    <a:pt x="1070216" y="314960"/>
                  </a:lnTo>
                  <a:lnTo>
                    <a:pt x="1070648" y="317500"/>
                  </a:lnTo>
                  <a:lnTo>
                    <a:pt x="1070902" y="318770"/>
                  </a:lnTo>
                  <a:lnTo>
                    <a:pt x="1075944" y="318770"/>
                  </a:lnTo>
                  <a:lnTo>
                    <a:pt x="1078496" y="317500"/>
                  </a:lnTo>
                  <a:lnTo>
                    <a:pt x="1079614" y="321310"/>
                  </a:lnTo>
                  <a:lnTo>
                    <a:pt x="1081684" y="325120"/>
                  </a:lnTo>
                  <a:lnTo>
                    <a:pt x="1080820" y="328930"/>
                  </a:lnTo>
                  <a:lnTo>
                    <a:pt x="1072527" y="331470"/>
                  </a:lnTo>
                  <a:lnTo>
                    <a:pt x="1064907" y="335280"/>
                  </a:lnTo>
                  <a:lnTo>
                    <a:pt x="1058303" y="341630"/>
                  </a:lnTo>
                  <a:lnTo>
                    <a:pt x="1053185" y="347853"/>
                  </a:lnTo>
                  <a:lnTo>
                    <a:pt x="1053172" y="349250"/>
                  </a:lnTo>
                  <a:lnTo>
                    <a:pt x="1053541" y="351790"/>
                  </a:lnTo>
                  <a:lnTo>
                    <a:pt x="1056449" y="349250"/>
                  </a:lnTo>
                  <a:lnTo>
                    <a:pt x="1063256" y="345440"/>
                  </a:lnTo>
                  <a:lnTo>
                    <a:pt x="1072235" y="347980"/>
                  </a:lnTo>
                  <a:lnTo>
                    <a:pt x="1079893" y="345440"/>
                  </a:lnTo>
                  <a:lnTo>
                    <a:pt x="1079779" y="349250"/>
                  </a:lnTo>
                  <a:lnTo>
                    <a:pt x="1079677" y="360680"/>
                  </a:lnTo>
                  <a:lnTo>
                    <a:pt x="1080858" y="359410"/>
                  </a:lnTo>
                  <a:lnTo>
                    <a:pt x="1080744" y="355600"/>
                  </a:lnTo>
                  <a:lnTo>
                    <a:pt x="1080617" y="349250"/>
                  </a:lnTo>
                  <a:lnTo>
                    <a:pt x="1080503" y="345440"/>
                  </a:lnTo>
                  <a:lnTo>
                    <a:pt x="1080465" y="344170"/>
                  </a:lnTo>
                  <a:lnTo>
                    <a:pt x="1083144" y="345440"/>
                  </a:lnTo>
                  <a:lnTo>
                    <a:pt x="1083208" y="359410"/>
                  </a:lnTo>
                  <a:lnTo>
                    <a:pt x="1083297" y="361950"/>
                  </a:lnTo>
                  <a:lnTo>
                    <a:pt x="1083398" y="364490"/>
                  </a:lnTo>
                  <a:lnTo>
                    <a:pt x="1083906" y="365760"/>
                  </a:lnTo>
                  <a:lnTo>
                    <a:pt x="1083894" y="346303"/>
                  </a:lnTo>
                  <a:lnTo>
                    <a:pt x="1083779" y="344170"/>
                  </a:lnTo>
                  <a:lnTo>
                    <a:pt x="1090422" y="344170"/>
                  </a:lnTo>
                  <a:lnTo>
                    <a:pt x="1090320" y="359410"/>
                  </a:lnTo>
                  <a:lnTo>
                    <a:pt x="1090206" y="370840"/>
                  </a:lnTo>
                  <a:lnTo>
                    <a:pt x="1090079" y="401320"/>
                  </a:lnTo>
                  <a:lnTo>
                    <a:pt x="1090866" y="400050"/>
                  </a:lnTo>
                  <a:lnTo>
                    <a:pt x="1092492" y="397510"/>
                  </a:lnTo>
                  <a:lnTo>
                    <a:pt x="1092542" y="372110"/>
                  </a:lnTo>
                  <a:lnTo>
                    <a:pt x="1101204" y="373380"/>
                  </a:lnTo>
                  <a:lnTo>
                    <a:pt x="1101204" y="405130"/>
                  </a:lnTo>
                  <a:lnTo>
                    <a:pt x="1100874" y="414020"/>
                  </a:lnTo>
                  <a:lnTo>
                    <a:pt x="1098257" y="421640"/>
                  </a:lnTo>
                  <a:lnTo>
                    <a:pt x="1098702" y="429260"/>
                  </a:lnTo>
                  <a:lnTo>
                    <a:pt x="1094803" y="435610"/>
                  </a:lnTo>
                  <a:lnTo>
                    <a:pt x="1093736" y="438150"/>
                  </a:lnTo>
                  <a:lnTo>
                    <a:pt x="1092974" y="440690"/>
                  </a:lnTo>
                  <a:lnTo>
                    <a:pt x="1092263" y="441960"/>
                  </a:lnTo>
                  <a:lnTo>
                    <a:pt x="1095336" y="440690"/>
                  </a:lnTo>
                  <a:lnTo>
                    <a:pt x="1098143" y="438150"/>
                  </a:lnTo>
                  <a:lnTo>
                    <a:pt x="1101496" y="435610"/>
                  </a:lnTo>
                  <a:lnTo>
                    <a:pt x="1101420" y="433070"/>
                  </a:lnTo>
                  <a:lnTo>
                    <a:pt x="1098880" y="433070"/>
                  </a:lnTo>
                  <a:lnTo>
                    <a:pt x="1099591" y="430530"/>
                  </a:lnTo>
                  <a:lnTo>
                    <a:pt x="1100277" y="426720"/>
                  </a:lnTo>
                  <a:lnTo>
                    <a:pt x="1100899" y="424180"/>
                  </a:lnTo>
                  <a:lnTo>
                    <a:pt x="1100505" y="429260"/>
                  </a:lnTo>
                  <a:lnTo>
                    <a:pt x="1103820" y="429260"/>
                  </a:lnTo>
                  <a:lnTo>
                    <a:pt x="1103820" y="424180"/>
                  </a:lnTo>
                  <a:lnTo>
                    <a:pt x="1103934" y="388620"/>
                  </a:lnTo>
                  <a:lnTo>
                    <a:pt x="1104023" y="372110"/>
                  </a:lnTo>
                  <a:lnTo>
                    <a:pt x="1104023" y="370840"/>
                  </a:lnTo>
                  <a:lnTo>
                    <a:pt x="1103909" y="347662"/>
                  </a:lnTo>
                  <a:lnTo>
                    <a:pt x="1103845" y="342900"/>
                  </a:lnTo>
                  <a:lnTo>
                    <a:pt x="1103757" y="336550"/>
                  </a:lnTo>
                  <a:lnTo>
                    <a:pt x="1105611" y="339090"/>
                  </a:lnTo>
                  <a:lnTo>
                    <a:pt x="1109002" y="339090"/>
                  </a:lnTo>
                  <a:lnTo>
                    <a:pt x="1110703" y="337820"/>
                  </a:lnTo>
                  <a:lnTo>
                    <a:pt x="1110589" y="335280"/>
                  </a:lnTo>
                  <a:lnTo>
                    <a:pt x="1107389" y="336550"/>
                  </a:lnTo>
                  <a:lnTo>
                    <a:pt x="1104747" y="334010"/>
                  </a:lnTo>
                  <a:lnTo>
                    <a:pt x="1103122" y="331470"/>
                  </a:lnTo>
                  <a:lnTo>
                    <a:pt x="1100924" y="330923"/>
                  </a:lnTo>
                  <a:lnTo>
                    <a:pt x="1100924" y="370840"/>
                  </a:lnTo>
                  <a:lnTo>
                    <a:pt x="1092682" y="370840"/>
                  </a:lnTo>
                  <a:lnTo>
                    <a:pt x="1092771" y="349250"/>
                  </a:lnTo>
                  <a:lnTo>
                    <a:pt x="1092885" y="346303"/>
                  </a:lnTo>
                  <a:lnTo>
                    <a:pt x="1092974" y="344170"/>
                  </a:lnTo>
                  <a:lnTo>
                    <a:pt x="1093025" y="342900"/>
                  </a:lnTo>
                  <a:lnTo>
                    <a:pt x="1100582" y="342900"/>
                  </a:lnTo>
                  <a:lnTo>
                    <a:pt x="1100696" y="361950"/>
                  </a:lnTo>
                  <a:lnTo>
                    <a:pt x="1100810" y="367030"/>
                  </a:lnTo>
                  <a:lnTo>
                    <a:pt x="1100924" y="370840"/>
                  </a:lnTo>
                  <a:lnTo>
                    <a:pt x="1100924" y="330923"/>
                  </a:lnTo>
                  <a:lnTo>
                    <a:pt x="1098054" y="330200"/>
                  </a:lnTo>
                  <a:lnTo>
                    <a:pt x="1087793" y="330200"/>
                  </a:lnTo>
                  <a:lnTo>
                    <a:pt x="1090676" y="328930"/>
                  </a:lnTo>
                  <a:lnTo>
                    <a:pt x="1089964" y="326390"/>
                  </a:lnTo>
                  <a:lnTo>
                    <a:pt x="1087183" y="321310"/>
                  </a:lnTo>
                  <a:lnTo>
                    <a:pt x="1087094" y="320040"/>
                  </a:lnTo>
                  <a:lnTo>
                    <a:pt x="1087005" y="318770"/>
                  </a:lnTo>
                  <a:lnTo>
                    <a:pt x="1086929" y="317500"/>
                  </a:lnTo>
                  <a:lnTo>
                    <a:pt x="1086840" y="316230"/>
                  </a:lnTo>
                  <a:lnTo>
                    <a:pt x="1086751" y="314960"/>
                  </a:lnTo>
                  <a:lnTo>
                    <a:pt x="1086662" y="313690"/>
                  </a:lnTo>
                  <a:lnTo>
                    <a:pt x="1086548" y="311937"/>
                  </a:lnTo>
                  <a:lnTo>
                    <a:pt x="1086497" y="311238"/>
                  </a:lnTo>
                  <a:lnTo>
                    <a:pt x="1086218" y="311238"/>
                  </a:lnTo>
                  <a:lnTo>
                    <a:pt x="1094574" y="308610"/>
                  </a:lnTo>
                  <a:lnTo>
                    <a:pt x="1101318" y="309880"/>
                  </a:lnTo>
                  <a:lnTo>
                    <a:pt x="1107960" y="312420"/>
                  </a:lnTo>
                  <a:lnTo>
                    <a:pt x="1114425" y="313690"/>
                  </a:lnTo>
                  <a:lnTo>
                    <a:pt x="1120597" y="317500"/>
                  </a:lnTo>
                  <a:lnTo>
                    <a:pt x="1120571" y="318770"/>
                  </a:lnTo>
                  <a:lnTo>
                    <a:pt x="1120457" y="323850"/>
                  </a:lnTo>
                  <a:lnTo>
                    <a:pt x="1119835" y="325120"/>
                  </a:lnTo>
                  <a:lnTo>
                    <a:pt x="1125778" y="325120"/>
                  </a:lnTo>
                  <a:lnTo>
                    <a:pt x="1131531" y="323850"/>
                  </a:lnTo>
                  <a:lnTo>
                    <a:pt x="1138161" y="318770"/>
                  </a:lnTo>
                  <a:close/>
                </a:path>
                <a:path w="1141730" h="1286510">
                  <a:moveTo>
                    <a:pt x="1138555" y="265430"/>
                  </a:moveTo>
                  <a:lnTo>
                    <a:pt x="1135773" y="265099"/>
                  </a:lnTo>
                  <a:lnTo>
                    <a:pt x="1138351" y="267169"/>
                  </a:lnTo>
                  <a:lnTo>
                    <a:pt x="1138555" y="265430"/>
                  </a:lnTo>
                  <a:close/>
                </a:path>
                <a:path w="1141730" h="1286510">
                  <a:moveTo>
                    <a:pt x="1141425" y="279400"/>
                  </a:moveTo>
                  <a:lnTo>
                    <a:pt x="1141323" y="278130"/>
                  </a:lnTo>
                  <a:lnTo>
                    <a:pt x="1141222" y="276860"/>
                  </a:lnTo>
                  <a:lnTo>
                    <a:pt x="1141120" y="275590"/>
                  </a:lnTo>
                  <a:lnTo>
                    <a:pt x="1141018" y="274320"/>
                  </a:lnTo>
                  <a:lnTo>
                    <a:pt x="1139355" y="267970"/>
                  </a:lnTo>
                  <a:lnTo>
                    <a:pt x="1138351" y="267169"/>
                  </a:lnTo>
                  <a:lnTo>
                    <a:pt x="1137577" y="274320"/>
                  </a:lnTo>
                  <a:lnTo>
                    <a:pt x="1135189" y="275590"/>
                  </a:lnTo>
                  <a:lnTo>
                    <a:pt x="1132801" y="275590"/>
                  </a:lnTo>
                  <a:lnTo>
                    <a:pt x="1130376" y="276860"/>
                  </a:lnTo>
                  <a:lnTo>
                    <a:pt x="1129334" y="279400"/>
                  </a:lnTo>
                  <a:lnTo>
                    <a:pt x="1129423" y="290830"/>
                  </a:lnTo>
                  <a:lnTo>
                    <a:pt x="1133309" y="311162"/>
                  </a:lnTo>
                  <a:lnTo>
                    <a:pt x="1129512" y="309880"/>
                  </a:lnTo>
                  <a:lnTo>
                    <a:pt x="1126769" y="307340"/>
                  </a:lnTo>
                  <a:lnTo>
                    <a:pt x="1123188" y="306070"/>
                  </a:lnTo>
                  <a:lnTo>
                    <a:pt x="1122476" y="304800"/>
                  </a:lnTo>
                  <a:lnTo>
                    <a:pt x="1121054" y="302260"/>
                  </a:lnTo>
                  <a:lnTo>
                    <a:pt x="1122184" y="295910"/>
                  </a:lnTo>
                  <a:lnTo>
                    <a:pt x="1122286" y="274320"/>
                  </a:lnTo>
                  <a:lnTo>
                    <a:pt x="1125131" y="274320"/>
                  </a:lnTo>
                  <a:lnTo>
                    <a:pt x="1125080" y="271780"/>
                  </a:lnTo>
                  <a:lnTo>
                    <a:pt x="1121270" y="269697"/>
                  </a:lnTo>
                  <a:lnTo>
                    <a:pt x="1121270" y="273050"/>
                  </a:lnTo>
                  <a:lnTo>
                    <a:pt x="1121206" y="294640"/>
                  </a:lnTo>
                  <a:lnTo>
                    <a:pt x="1121092" y="295910"/>
                  </a:lnTo>
                  <a:lnTo>
                    <a:pt x="1120990" y="297180"/>
                  </a:lnTo>
                  <a:lnTo>
                    <a:pt x="1119085" y="304800"/>
                  </a:lnTo>
                  <a:lnTo>
                    <a:pt x="1116584" y="300990"/>
                  </a:lnTo>
                  <a:lnTo>
                    <a:pt x="1111986" y="300990"/>
                  </a:lnTo>
                  <a:lnTo>
                    <a:pt x="1101166" y="297180"/>
                  </a:lnTo>
                  <a:lnTo>
                    <a:pt x="1094828" y="292100"/>
                  </a:lnTo>
                  <a:lnTo>
                    <a:pt x="1087374" y="290830"/>
                  </a:lnTo>
                  <a:lnTo>
                    <a:pt x="1087488" y="274320"/>
                  </a:lnTo>
                  <a:lnTo>
                    <a:pt x="1087996" y="252730"/>
                  </a:lnTo>
                  <a:lnTo>
                    <a:pt x="1088034" y="251460"/>
                  </a:lnTo>
                  <a:lnTo>
                    <a:pt x="1092847" y="254000"/>
                  </a:lnTo>
                  <a:lnTo>
                    <a:pt x="1098397" y="256540"/>
                  </a:lnTo>
                  <a:lnTo>
                    <a:pt x="1101483" y="260350"/>
                  </a:lnTo>
                  <a:lnTo>
                    <a:pt x="1102512" y="261696"/>
                  </a:lnTo>
                  <a:lnTo>
                    <a:pt x="1102868" y="264160"/>
                  </a:lnTo>
                  <a:lnTo>
                    <a:pt x="1102944" y="262890"/>
                  </a:lnTo>
                  <a:lnTo>
                    <a:pt x="1103033" y="261696"/>
                  </a:lnTo>
                  <a:lnTo>
                    <a:pt x="1108862" y="265430"/>
                  </a:lnTo>
                  <a:lnTo>
                    <a:pt x="1115225" y="269240"/>
                  </a:lnTo>
                  <a:lnTo>
                    <a:pt x="1121270" y="273050"/>
                  </a:lnTo>
                  <a:lnTo>
                    <a:pt x="1121270" y="269697"/>
                  </a:lnTo>
                  <a:lnTo>
                    <a:pt x="1115809" y="266700"/>
                  </a:lnTo>
                  <a:lnTo>
                    <a:pt x="1107046" y="261696"/>
                  </a:lnTo>
                  <a:lnTo>
                    <a:pt x="1098118" y="255270"/>
                  </a:lnTo>
                  <a:lnTo>
                    <a:pt x="1091336" y="251460"/>
                  </a:lnTo>
                  <a:lnTo>
                    <a:pt x="1089075" y="250190"/>
                  </a:lnTo>
                  <a:lnTo>
                    <a:pt x="1089177" y="248920"/>
                  </a:lnTo>
                  <a:lnTo>
                    <a:pt x="1089266" y="247650"/>
                  </a:lnTo>
                  <a:lnTo>
                    <a:pt x="1089380" y="245884"/>
                  </a:lnTo>
                  <a:lnTo>
                    <a:pt x="1089507" y="243840"/>
                  </a:lnTo>
                  <a:lnTo>
                    <a:pt x="1089609" y="242201"/>
                  </a:lnTo>
                  <a:lnTo>
                    <a:pt x="1089660" y="241300"/>
                  </a:lnTo>
                  <a:lnTo>
                    <a:pt x="1089736" y="240030"/>
                  </a:lnTo>
                  <a:lnTo>
                    <a:pt x="1089812" y="238760"/>
                  </a:lnTo>
                  <a:lnTo>
                    <a:pt x="1089888" y="237490"/>
                  </a:lnTo>
                  <a:lnTo>
                    <a:pt x="1098194" y="242570"/>
                  </a:lnTo>
                  <a:lnTo>
                    <a:pt x="1106335" y="248920"/>
                  </a:lnTo>
                  <a:lnTo>
                    <a:pt x="1114056" y="255270"/>
                  </a:lnTo>
                  <a:lnTo>
                    <a:pt x="1119708" y="260350"/>
                  </a:lnTo>
                  <a:lnTo>
                    <a:pt x="1121117" y="261696"/>
                  </a:lnTo>
                  <a:lnTo>
                    <a:pt x="1121029" y="264160"/>
                  </a:lnTo>
                  <a:lnTo>
                    <a:pt x="1120927" y="267970"/>
                  </a:lnTo>
                  <a:lnTo>
                    <a:pt x="1123264" y="266700"/>
                  </a:lnTo>
                  <a:lnTo>
                    <a:pt x="1123721" y="264160"/>
                  </a:lnTo>
                  <a:lnTo>
                    <a:pt x="1122337" y="261696"/>
                  </a:lnTo>
                  <a:lnTo>
                    <a:pt x="1122464" y="261696"/>
                  </a:lnTo>
                  <a:lnTo>
                    <a:pt x="1128090" y="264160"/>
                  </a:lnTo>
                  <a:lnTo>
                    <a:pt x="1135773" y="265099"/>
                  </a:lnTo>
                  <a:lnTo>
                    <a:pt x="1134605" y="264160"/>
                  </a:lnTo>
                  <a:lnTo>
                    <a:pt x="1128598" y="261696"/>
                  </a:lnTo>
                  <a:lnTo>
                    <a:pt x="1122476" y="259080"/>
                  </a:lnTo>
                  <a:lnTo>
                    <a:pt x="1122375" y="257810"/>
                  </a:lnTo>
                  <a:lnTo>
                    <a:pt x="1122273" y="256540"/>
                  </a:lnTo>
                  <a:lnTo>
                    <a:pt x="1122172" y="255270"/>
                  </a:lnTo>
                  <a:lnTo>
                    <a:pt x="1122260" y="245884"/>
                  </a:lnTo>
                  <a:lnTo>
                    <a:pt x="1122311" y="245110"/>
                  </a:lnTo>
                  <a:lnTo>
                    <a:pt x="1121397" y="238760"/>
                  </a:lnTo>
                  <a:lnTo>
                    <a:pt x="1120419" y="233680"/>
                  </a:lnTo>
                  <a:lnTo>
                    <a:pt x="1119466" y="233299"/>
                  </a:lnTo>
                  <a:lnTo>
                    <a:pt x="1119466" y="255270"/>
                  </a:lnTo>
                  <a:lnTo>
                    <a:pt x="1114183" y="251460"/>
                  </a:lnTo>
                  <a:lnTo>
                    <a:pt x="1108443" y="246380"/>
                  </a:lnTo>
                  <a:lnTo>
                    <a:pt x="1103477" y="242570"/>
                  </a:lnTo>
                  <a:lnTo>
                    <a:pt x="1103452" y="240030"/>
                  </a:lnTo>
                  <a:lnTo>
                    <a:pt x="1103426" y="237490"/>
                  </a:lnTo>
                  <a:lnTo>
                    <a:pt x="1103325" y="236220"/>
                  </a:lnTo>
                  <a:lnTo>
                    <a:pt x="1103210" y="234746"/>
                  </a:lnTo>
                  <a:lnTo>
                    <a:pt x="1103122" y="233680"/>
                  </a:lnTo>
                  <a:lnTo>
                    <a:pt x="1103020" y="232410"/>
                  </a:lnTo>
                  <a:lnTo>
                    <a:pt x="1102906" y="231140"/>
                  </a:lnTo>
                  <a:lnTo>
                    <a:pt x="1102779" y="229870"/>
                  </a:lnTo>
                  <a:lnTo>
                    <a:pt x="1102664" y="228600"/>
                  </a:lnTo>
                  <a:lnTo>
                    <a:pt x="1102537" y="227330"/>
                  </a:lnTo>
                  <a:lnTo>
                    <a:pt x="1107998" y="231140"/>
                  </a:lnTo>
                  <a:lnTo>
                    <a:pt x="1114031" y="233680"/>
                  </a:lnTo>
                  <a:lnTo>
                    <a:pt x="1118616" y="238760"/>
                  </a:lnTo>
                  <a:lnTo>
                    <a:pt x="1118730" y="240030"/>
                  </a:lnTo>
                  <a:lnTo>
                    <a:pt x="1118844" y="241300"/>
                  </a:lnTo>
                  <a:lnTo>
                    <a:pt x="1118958" y="251079"/>
                  </a:lnTo>
                  <a:lnTo>
                    <a:pt x="1119466" y="255270"/>
                  </a:lnTo>
                  <a:lnTo>
                    <a:pt x="1119466" y="233299"/>
                  </a:lnTo>
                  <a:lnTo>
                    <a:pt x="1114247" y="231140"/>
                  </a:lnTo>
                  <a:lnTo>
                    <a:pt x="1111034" y="227330"/>
                  </a:lnTo>
                  <a:lnTo>
                    <a:pt x="1109027" y="217182"/>
                  </a:lnTo>
                  <a:lnTo>
                    <a:pt x="1107389" y="207010"/>
                  </a:lnTo>
                  <a:lnTo>
                    <a:pt x="1105535" y="196850"/>
                  </a:lnTo>
                  <a:lnTo>
                    <a:pt x="1102956" y="186690"/>
                  </a:lnTo>
                  <a:lnTo>
                    <a:pt x="1102347" y="185420"/>
                  </a:lnTo>
                  <a:lnTo>
                    <a:pt x="1101750" y="184150"/>
                  </a:lnTo>
                  <a:lnTo>
                    <a:pt x="1100531" y="181610"/>
                  </a:lnTo>
                  <a:lnTo>
                    <a:pt x="1093050" y="182880"/>
                  </a:lnTo>
                  <a:lnTo>
                    <a:pt x="1088186" y="184150"/>
                  </a:lnTo>
                  <a:lnTo>
                    <a:pt x="1086332" y="173990"/>
                  </a:lnTo>
                  <a:lnTo>
                    <a:pt x="1085392" y="168910"/>
                  </a:lnTo>
                  <a:lnTo>
                    <a:pt x="1084681" y="165100"/>
                  </a:lnTo>
                  <a:lnTo>
                    <a:pt x="1082916" y="156210"/>
                  </a:lnTo>
                  <a:lnTo>
                    <a:pt x="1082700" y="155206"/>
                  </a:lnTo>
                  <a:lnTo>
                    <a:pt x="1082700" y="168910"/>
                  </a:lnTo>
                  <a:lnTo>
                    <a:pt x="1075499" y="167640"/>
                  </a:lnTo>
                  <a:lnTo>
                    <a:pt x="1068298" y="166370"/>
                  </a:lnTo>
                  <a:lnTo>
                    <a:pt x="1060970" y="166370"/>
                  </a:lnTo>
                  <a:lnTo>
                    <a:pt x="1053630" y="165100"/>
                  </a:lnTo>
                  <a:lnTo>
                    <a:pt x="1053553" y="162560"/>
                  </a:lnTo>
                  <a:lnTo>
                    <a:pt x="1053426" y="158750"/>
                  </a:lnTo>
                  <a:lnTo>
                    <a:pt x="1053338" y="157480"/>
                  </a:lnTo>
                  <a:lnTo>
                    <a:pt x="1053249" y="156210"/>
                  </a:lnTo>
                  <a:lnTo>
                    <a:pt x="1053160" y="154940"/>
                  </a:lnTo>
                  <a:lnTo>
                    <a:pt x="1053058" y="153670"/>
                  </a:lnTo>
                  <a:lnTo>
                    <a:pt x="1052969" y="152400"/>
                  </a:lnTo>
                  <a:lnTo>
                    <a:pt x="1052880" y="150977"/>
                  </a:lnTo>
                  <a:lnTo>
                    <a:pt x="1052804" y="149860"/>
                  </a:lnTo>
                  <a:lnTo>
                    <a:pt x="1052728" y="148615"/>
                  </a:lnTo>
                  <a:lnTo>
                    <a:pt x="1052639" y="147320"/>
                  </a:lnTo>
                  <a:lnTo>
                    <a:pt x="1052563" y="146050"/>
                  </a:lnTo>
                  <a:lnTo>
                    <a:pt x="1060831" y="144780"/>
                  </a:lnTo>
                  <a:lnTo>
                    <a:pt x="1069301" y="144780"/>
                  </a:lnTo>
                  <a:lnTo>
                    <a:pt x="1077442" y="147320"/>
                  </a:lnTo>
                  <a:lnTo>
                    <a:pt x="1079982" y="153670"/>
                  </a:lnTo>
                  <a:lnTo>
                    <a:pt x="1082700" y="168910"/>
                  </a:lnTo>
                  <a:lnTo>
                    <a:pt x="1082700" y="155206"/>
                  </a:lnTo>
                  <a:lnTo>
                    <a:pt x="1080744" y="146050"/>
                  </a:lnTo>
                  <a:lnTo>
                    <a:pt x="1080236" y="144780"/>
                  </a:lnTo>
                  <a:lnTo>
                    <a:pt x="1079728" y="143510"/>
                  </a:lnTo>
                  <a:lnTo>
                    <a:pt x="1073797" y="142240"/>
                  </a:lnTo>
                  <a:lnTo>
                    <a:pt x="1072921" y="135890"/>
                  </a:lnTo>
                  <a:lnTo>
                    <a:pt x="1072070" y="128270"/>
                  </a:lnTo>
                  <a:lnTo>
                    <a:pt x="1070076" y="121920"/>
                  </a:lnTo>
                  <a:lnTo>
                    <a:pt x="1069009" y="120650"/>
                  </a:lnTo>
                  <a:lnTo>
                    <a:pt x="1066876" y="118110"/>
                  </a:lnTo>
                  <a:lnTo>
                    <a:pt x="1065809" y="116840"/>
                  </a:lnTo>
                  <a:lnTo>
                    <a:pt x="1064463" y="118110"/>
                  </a:lnTo>
                  <a:lnTo>
                    <a:pt x="1064806" y="116840"/>
                  </a:lnTo>
                  <a:lnTo>
                    <a:pt x="1065352" y="115570"/>
                  </a:lnTo>
                  <a:lnTo>
                    <a:pt x="1066126" y="114300"/>
                  </a:lnTo>
                  <a:lnTo>
                    <a:pt x="1066076" y="104140"/>
                  </a:lnTo>
                  <a:lnTo>
                    <a:pt x="1065961" y="100330"/>
                  </a:lnTo>
                  <a:lnTo>
                    <a:pt x="1065936" y="97790"/>
                  </a:lnTo>
                  <a:lnTo>
                    <a:pt x="1066279" y="95250"/>
                  </a:lnTo>
                  <a:lnTo>
                    <a:pt x="1063701" y="93980"/>
                  </a:lnTo>
                  <a:lnTo>
                    <a:pt x="1061910" y="96520"/>
                  </a:lnTo>
                  <a:lnTo>
                    <a:pt x="1061974" y="97790"/>
                  </a:lnTo>
                  <a:lnTo>
                    <a:pt x="1062088" y="100330"/>
                  </a:lnTo>
                  <a:lnTo>
                    <a:pt x="1062215" y="115570"/>
                  </a:lnTo>
                  <a:lnTo>
                    <a:pt x="1061466" y="121920"/>
                  </a:lnTo>
                  <a:lnTo>
                    <a:pt x="1065301" y="121920"/>
                  </a:lnTo>
                  <a:lnTo>
                    <a:pt x="1066584" y="120650"/>
                  </a:lnTo>
                  <a:lnTo>
                    <a:pt x="1067282" y="121920"/>
                  </a:lnTo>
                  <a:lnTo>
                    <a:pt x="1071016" y="128270"/>
                  </a:lnTo>
                  <a:lnTo>
                    <a:pt x="1069606" y="135890"/>
                  </a:lnTo>
                  <a:lnTo>
                    <a:pt x="1071422" y="142240"/>
                  </a:lnTo>
                  <a:lnTo>
                    <a:pt x="1054900" y="142240"/>
                  </a:lnTo>
                  <a:lnTo>
                    <a:pt x="1050213" y="142240"/>
                  </a:lnTo>
                  <a:lnTo>
                    <a:pt x="1049375" y="135890"/>
                  </a:lnTo>
                  <a:lnTo>
                    <a:pt x="1048016" y="130810"/>
                  </a:lnTo>
                  <a:lnTo>
                    <a:pt x="1047267" y="124460"/>
                  </a:lnTo>
                  <a:lnTo>
                    <a:pt x="1046480" y="120650"/>
                  </a:lnTo>
                  <a:lnTo>
                    <a:pt x="1050963" y="119380"/>
                  </a:lnTo>
                  <a:lnTo>
                    <a:pt x="1053122" y="120650"/>
                  </a:lnTo>
                  <a:lnTo>
                    <a:pt x="1054722" y="128270"/>
                  </a:lnTo>
                  <a:lnTo>
                    <a:pt x="1054798" y="132080"/>
                  </a:lnTo>
                  <a:lnTo>
                    <a:pt x="1054900" y="142240"/>
                  </a:lnTo>
                  <a:lnTo>
                    <a:pt x="1061478" y="139700"/>
                  </a:lnTo>
                  <a:lnTo>
                    <a:pt x="1060691" y="138430"/>
                  </a:lnTo>
                  <a:lnTo>
                    <a:pt x="1058176" y="134620"/>
                  </a:lnTo>
                  <a:lnTo>
                    <a:pt x="1061618" y="133350"/>
                  </a:lnTo>
                  <a:lnTo>
                    <a:pt x="1061707" y="135890"/>
                  </a:lnTo>
                  <a:lnTo>
                    <a:pt x="1061821" y="139700"/>
                  </a:lnTo>
                  <a:lnTo>
                    <a:pt x="1063574" y="139700"/>
                  </a:lnTo>
                  <a:lnTo>
                    <a:pt x="1063498" y="135890"/>
                  </a:lnTo>
                  <a:lnTo>
                    <a:pt x="1063371" y="134620"/>
                  </a:lnTo>
                  <a:lnTo>
                    <a:pt x="1063244" y="133350"/>
                  </a:lnTo>
                  <a:lnTo>
                    <a:pt x="1063117" y="132080"/>
                  </a:lnTo>
                  <a:lnTo>
                    <a:pt x="1063498" y="130810"/>
                  </a:lnTo>
                  <a:lnTo>
                    <a:pt x="1063879" y="129540"/>
                  </a:lnTo>
                  <a:lnTo>
                    <a:pt x="1064133" y="128270"/>
                  </a:lnTo>
                  <a:lnTo>
                    <a:pt x="1058570" y="130810"/>
                  </a:lnTo>
                  <a:lnTo>
                    <a:pt x="1058468" y="127000"/>
                  </a:lnTo>
                  <a:lnTo>
                    <a:pt x="1058418" y="125730"/>
                  </a:lnTo>
                  <a:lnTo>
                    <a:pt x="1058316" y="121920"/>
                  </a:lnTo>
                  <a:lnTo>
                    <a:pt x="1055916" y="125730"/>
                  </a:lnTo>
                  <a:lnTo>
                    <a:pt x="1055979" y="124460"/>
                  </a:lnTo>
                  <a:lnTo>
                    <a:pt x="1056106" y="121920"/>
                  </a:lnTo>
                  <a:lnTo>
                    <a:pt x="1056157" y="120650"/>
                  </a:lnTo>
                  <a:lnTo>
                    <a:pt x="1054874" y="119380"/>
                  </a:lnTo>
                  <a:lnTo>
                    <a:pt x="1053604" y="118110"/>
                  </a:lnTo>
                  <a:lnTo>
                    <a:pt x="1054506" y="114300"/>
                  </a:lnTo>
                  <a:lnTo>
                    <a:pt x="1054544" y="105410"/>
                  </a:lnTo>
                  <a:lnTo>
                    <a:pt x="1054671" y="81280"/>
                  </a:lnTo>
                  <a:lnTo>
                    <a:pt x="1054684" y="73660"/>
                  </a:lnTo>
                  <a:lnTo>
                    <a:pt x="1054138" y="73660"/>
                  </a:lnTo>
                  <a:lnTo>
                    <a:pt x="1052487" y="72390"/>
                  </a:lnTo>
                  <a:lnTo>
                    <a:pt x="1049972" y="76200"/>
                  </a:lnTo>
                  <a:lnTo>
                    <a:pt x="1051877" y="81280"/>
                  </a:lnTo>
                  <a:lnTo>
                    <a:pt x="1051763" y="82550"/>
                  </a:lnTo>
                  <a:lnTo>
                    <a:pt x="1051648" y="83820"/>
                  </a:lnTo>
                  <a:lnTo>
                    <a:pt x="1051521" y="93980"/>
                  </a:lnTo>
                  <a:lnTo>
                    <a:pt x="1051433" y="95250"/>
                  </a:lnTo>
                  <a:lnTo>
                    <a:pt x="1050988" y="101600"/>
                  </a:lnTo>
                  <a:lnTo>
                    <a:pt x="1050950" y="111760"/>
                  </a:lnTo>
                  <a:lnTo>
                    <a:pt x="1051610" y="115570"/>
                  </a:lnTo>
                  <a:lnTo>
                    <a:pt x="1051991" y="118110"/>
                  </a:lnTo>
                  <a:lnTo>
                    <a:pt x="1045946" y="118110"/>
                  </a:lnTo>
                  <a:lnTo>
                    <a:pt x="1047280" y="114300"/>
                  </a:lnTo>
                  <a:lnTo>
                    <a:pt x="1044524" y="114300"/>
                  </a:lnTo>
                  <a:lnTo>
                    <a:pt x="1040663" y="113030"/>
                  </a:lnTo>
                  <a:lnTo>
                    <a:pt x="1038999" y="115570"/>
                  </a:lnTo>
                  <a:lnTo>
                    <a:pt x="1045362" y="115570"/>
                  </a:lnTo>
                  <a:lnTo>
                    <a:pt x="1044803" y="118110"/>
                  </a:lnTo>
                  <a:lnTo>
                    <a:pt x="1042657" y="121920"/>
                  </a:lnTo>
                  <a:lnTo>
                    <a:pt x="1040384" y="121920"/>
                  </a:lnTo>
                  <a:lnTo>
                    <a:pt x="1044689" y="125730"/>
                  </a:lnTo>
                  <a:lnTo>
                    <a:pt x="1046467" y="133350"/>
                  </a:lnTo>
                  <a:lnTo>
                    <a:pt x="1047686" y="142240"/>
                  </a:lnTo>
                  <a:lnTo>
                    <a:pt x="1047800" y="143510"/>
                  </a:lnTo>
                  <a:lnTo>
                    <a:pt x="1047915" y="144780"/>
                  </a:lnTo>
                  <a:lnTo>
                    <a:pt x="1048029" y="146050"/>
                  </a:lnTo>
                  <a:lnTo>
                    <a:pt x="1048156" y="147320"/>
                  </a:lnTo>
                  <a:lnTo>
                    <a:pt x="1048270" y="148615"/>
                  </a:lnTo>
                  <a:lnTo>
                    <a:pt x="1048385" y="149860"/>
                  </a:lnTo>
                  <a:lnTo>
                    <a:pt x="1048486" y="150977"/>
                  </a:lnTo>
                  <a:lnTo>
                    <a:pt x="1048588" y="152400"/>
                  </a:lnTo>
                  <a:lnTo>
                    <a:pt x="1048677" y="153670"/>
                  </a:lnTo>
                  <a:lnTo>
                    <a:pt x="1048766" y="154940"/>
                  </a:lnTo>
                  <a:lnTo>
                    <a:pt x="1048854" y="156210"/>
                  </a:lnTo>
                  <a:lnTo>
                    <a:pt x="1048943" y="157480"/>
                  </a:lnTo>
                  <a:lnTo>
                    <a:pt x="1049032" y="158750"/>
                  </a:lnTo>
                  <a:lnTo>
                    <a:pt x="1049121" y="160020"/>
                  </a:lnTo>
                  <a:lnTo>
                    <a:pt x="1046175" y="160020"/>
                  </a:lnTo>
                  <a:lnTo>
                    <a:pt x="1045616" y="162560"/>
                  </a:lnTo>
                  <a:lnTo>
                    <a:pt x="1045578" y="162725"/>
                  </a:lnTo>
                  <a:lnTo>
                    <a:pt x="1046200" y="162560"/>
                  </a:lnTo>
                  <a:lnTo>
                    <a:pt x="1049972" y="165100"/>
                  </a:lnTo>
                  <a:lnTo>
                    <a:pt x="1050086" y="198120"/>
                  </a:lnTo>
                  <a:lnTo>
                    <a:pt x="1050201" y="201930"/>
                  </a:lnTo>
                  <a:lnTo>
                    <a:pt x="1050290" y="203200"/>
                  </a:lnTo>
                  <a:lnTo>
                    <a:pt x="1050391" y="204470"/>
                  </a:lnTo>
                  <a:lnTo>
                    <a:pt x="1050480" y="205740"/>
                  </a:lnTo>
                  <a:lnTo>
                    <a:pt x="1050569" y="207010"/>
                  </a:lnTo>
                  <a:lnTo>
                    <a:pt x="1050671" y="208280"/>
                  </a:lnTo>
                  <a:lnTo>
                    <a:pt x="1050759" y="209651"/>
                  </a:lnTo>
                  <a:lnTo>
                    <a:pt x="1050848" y="210820"/>
                  </a:lnTo>
                  <a:lnTo>
                    <a:pt x="1050950" y="212090"/>
                  </a:lnTo>
                  <a:lnTo>
                    <a:pt x="1051039" y="213360"/>
                  </a:lnTo>
                  <a:lnTo>
                    <a:pt x="1051826" y="210820"/>
                  </a:lnTo>
                  <a:lnTo>
                    <a:pt x="1052372" y="208280"/>
                  </a:lnTo>
                  <a:lnTo>
                    <a:pt x="1052664" y="205740"/>
                  </a:lnTo>
                  <a:lnTo>
                    <a:pt x="1052677" y="189230"/>
                  </a:lnTo>
                  <a:lnTo>
                    <a:pt x="1052804" y="186690"/>
                  </a:lnTo>
                  <a:lnTo>
                    <a:pt x="1053185" y="179070"/>
                  </a:lnTo>
                  <a:lnTo>
                    <a:pt x="1053312" y="167640"/>
                  </a:lnTo>
                  <a:lnTo>
                    <a:pt x="1068209" y="167640"/>
                  </a:lnTo>
                  <a:lnTo>
                    <a:pt x="1075575" y="168910"/>
                  </a:lnTo>
                  <a:lnTo>
                    <a:pt x="1082776" y="171450"/>
                  </a:lnTo>
                  <a:lnTo>
                    <a:pt x="1083487" y="175260"/>
                  </a:lnTo>
                  <a:lnTo>
                    <a:pt x="1084427" y="179070"/>
                  </a:lnTo>
                  <a:lnTo>
                    <a:pt x="1084961" y="181610"/>
                  </a:lnTo>
                  <a:lnTo>
                    <a:pt x="1085964" y="185420"/>
                  </a:lnTo>
                  <a:lnTo>
                    <a:pt x="1086078" y="186690"/>
                  </a:lnTo>
                  <a:lnTo>
                    <a:pt x="1086192" y="187960"/>
                  </a:lnTo>
                  <a:lnTo>
                    <a:pt x="1086269" y="193040"/>
                  </a:lnTo>
                  <a:lnTo>
                    <a:pt x="1087818" y="194310"/>
                  </a:lnTo>
                  <a:lnTo>
                    <a:pt x="1087932" y="193040"/>
                  </a:lnTo>
                  <a:lnTo>
                    <a:pt x="1088059" y="191770"/>
                  </a:lnTo>
                  <a:lnTo>
                    <a:pt x="1088148" y="190500"/>
                  </a:lnTo>
                  <a:lnTo>
                    <a:pt x="1088237" y="189230"/>
                  </a:lnTo>
                  <a:lnTo>
                    <a:pt x="1088326" y="187960"/>
                  </a:lnTo>
                  <a:lnTo>
                    <a:pt x="1088796" y="185420"/>
                  </a:lnTo>
                  <a:lnTo>
                    <a:pt x="1091222" y="191770"/>
                  </a:lnTo>
                  <a:lnTo>
                    <a:pt x="1091666" y="190500"/>
                  </a:lnTo>
                  <a:lnTo>
                    <a:pt x="1093368" y="185420"/>
                  </a:lnTo>
                  <a:lnTo>
                    <a:pt x="1099870" y="185420"/>
                  </a:lnTo>
                  <a:lnTo>
                    <a:pt x="1100378" y="189230"/>
                  </a:lnTo>
                  <a:lnTo>
                    <a:pt x="1103020" y="198120"/>
                  </a:lnTo>
                  <a:lnTo>
                    <a:pt x="1106652" y="217868"/>
                  </a:lnTo>
                  <a:lnTo>
                    <a:pt x="1108430" y="227330"/>
                  </a:lnTo>
                  <a:lnTo>
                    <a:pt x="1100455" y="222250"/>
                  </a:lnTo>
                  <a:lnTo>
                    <a:pt x="1096873" y="218440"/>
                  </a:lnTo>
                  <a:lnTo>
                    <a:pt x="1097280" y="219710"/>
                  </a:lnTo>
                  <a:lnTo>
                    <a:pt x="1097254" y="220980"/>
                  </a:lnTo>
                  <a:lnTo>
                    <a:pt x="1096784" y="222250"/>
                  </a:lnTo>
                  <a:lnTo>
                    <a:pt x="1100569" y="224790"/>
                  </a:lnTo>
                  <a:lnTo>
                    <a:pt x="1100137" y="228600"/>
                  </a:lnTo>
                  <a:lnTo>
                    <a:pt x="1100074" y="240030"/>
                  </a:lnTo>
                  <a:lnTo>
                    <a:pt x="1096454" y="237490"/>
                  </a:lnTo>
                  <a:lnTo>
                    <a:pt x="1092847" y="234950"/>
                  </a:lnTo>
                  <a:lnTo>
                    <a:pt x="1088288" y="232562"/>
                  </a:lnTo>
                  <a:lnTo>
                    <a:pt x="1088288" y="237490"/>
                  </a:lnTo>
                  <a:lnTo>
                    <a:pt x="1088186" y="238760"/>
                  </a:lnTo>
                  <a:lnTo>
                    <a:pt x="1088072" y="240030"/>
                  </a:lnTo>
                  <a:lnTo>
                    <a:pt x="1088034" y="245110"/>
                  </a:lnTo>
                  <a:lnTo>
                    <a:pt x="1087386" y="248920"/>
                  </a:lnTo>
                  <a:lnTo>
                    <a:pt x="1087005" y="248704"/>
                  </a:lnTo>
                  <a:lnTo>
                    <a:pt x="1087005" y="290830"/>
                  </a:lnTo>
                  <a:lnTo>
                    <a:pt x="1079881" y="289560"/>
                  </a:lnTo>
                  <a:lnTo>
                    <a:pt x="1065745" y="284480"/>
                  </a:lnTo>
                  <a:lnTo>
                    <a:pt x="1058633" y="283210"/>
                  </a:lnTo>
                  <a:lnTo>
                    <a:pt x="1059027" y="281940"/>
                  </a:lnTo>
                  <a:lnTo>
                    <a:pt x="1060996" y="275590"/>
                  </a:lnTo>
                  <a:lnTo>
                    <a:pt x="1059027" y="267970"/>
                  </a:lnTo>
                  <a:lnTo>
                    <a:pt x="1059764" y="261696"/>
                  </a:lnTo>
                  <a:lnTo>
                    <a:pt x="1059929" y="261696"/>
                  </a:lnTo>
                  <a:lnTo>
                    <a:pt x="1060043" y="257810"/>
                  </a:lnTo>
                  <a:lnTo>
                    <a:pt x="1060132" y="238760"/>
                  </a:lnTo>
                  <a:lnTo>
                    <a:pt x="1067193" y="241300"/>
                  </a:lnTo>
                  <a:lnTo>
                    <a:pt x="1074000" y="243840"/>
                  </a:lnTo>
                  <a:lnTo>
                    <a:pt x="1080566" y="246380"/>
                  </a:lnTo>
                  <a:lnTo>
                    <a:pt x="1086891" y="250190"/>
                  </a:lnTo>
                  <a:lnTo>
                    <a:pt x="1086142" y="255270"/>
                  </a:lnTo>
                  <a:lnTo>
                    <a:pt x="1086154" y="270510"/>
                  </a:lnTo>
                  <a:lnTo>
                    <a:pt x="1078496" y="267970"/>
                  </a:lnTo>
                  <a:lnTo>
                    <a:pt x="1071295" y="264160"/>
                  </a:lnTo>
                  <a:lnTo>
                    <a:pt x="1064056" y="261696"/>
                  </a:lnTo>
                  <a:lnTo>
                    <a:pt x="1059954" y="261696"/>
                  </a:lnTo>
                  <a:lnTo>
                    <a:pt x="1079157" y="269240"/>
                  </a:lnTo>
                  <a:lnTo>
                    <a:pt x="1085824" y="270510"/>
                  </a:lnTo>
                  <a:lnTo>
                    <a:pt x="1085862" y="284480"/>
                  </a:lnTo>
                  <a:lnTo>
                    <a:pt x="1087005" y="290830"/>
                  </a:lnTo>
                  <a:lnTo>
                    <a:pt x="1087005" y="248704"/>
                  </a:lnTo>
                  <a:lnTo>
                    <a:pt x="1080871" y="245110"/>
                  </a:lnTo>
                  <a:lnTo>
                    <a:pt x="1067422" y="240030"/>
                  </a:lnTo>
                  <a:lnTo>
                    <a:pt x="1063917" y="238760"/>
                  </a:lnTo>
                  <a:lnTo>
                    <a:pt x="1060424" y="237490"/>
                  </a:lnTo>
                  <a:lnTo>
                    <a:pt x="1060538" y="232410"/>
                  </a:lnTo>
                  <a:lnTo>
                    <a:pt x="1061085" y="228600"/>
                  </a:lnTo>
                  <a:lnTo>
                    <a:pt x="1062062" y="223520"/>
                  </a:lnTo>
                  <a:lnTo>
                    <a:pt x="1068692" y="227330"/>
                  </a:lnTo>
                  <a:lnTo>
                    <a:pt x="1075258" y="229870"/>
                  </a:lnTo>
                  <a:lnTo>
                    <a:pt x="1088288" y="237490"/>
                  </a:lnTo>
                  <a:lnTo>
                    <a:pt x="1088288" y="232562"/>
                  </a:lnTo>
                  <a:lnTo>
                    <a:pt x="1078318" y="227330"/>
                  </a:lnTo>
                  <a:lnTo>
                    <a:pt x="1070787" y="223520"/>
                  </a:lnTo>
                  <a:lnTo>
                    <a:pt x="1062278" y="218440"/>
                  </a:lnTo>
                  <a:lnTo>
                    <a:pt x="1061580" y="218440"/>
                  </a:lnTo>
                  <a:lnTo>
                    <a:pt x="1061580" y="222250"/>
                  </a:lnTo>
                  <a:lnTo>
                    <a:pt x="1058341" y="227330"/>
                  </a:lnTo>
                  <a:lnTo>
                    <a:pt x="1058964" y="231140"/>
                  </a:lnTo>
                  <a:lnTo>
                    <a:pt x="1058837" y="237490"/>
                  </a:lnTo>
                  <a:lnTo>
                    <a:pt x="1054582" y="234950"/>
                  </a:lnTo>
                  <a:lnTo>
                    <a:pt x="1049947" y="234950"/>
                  </a:lnTo>
                  <a:lnTo>
                    <a:pt x="1057427" y="238760"/>
                  </a:lnTo>
                  <a:lnTo>
                    <a:pt x="1057389" y="254000"/>
                  </a:lnTo>
                  <a:lnTo>
                    <a:pt x="1057262" y="281940"/>
                  </a:lnTo>
                  <a:lnTo>
                    <a:pt x="1049197" y="279400"/>
                  </a:lnTo>
                  <a:lnTo>
                    <a:pt x="1041158" y="278130"/>
                  </a:lnTo>
                  <a:lnTo>
                    <a:pt x="1033094" y="275590"/>
                  </a:lnTo>
                  <a:lnTo>
                    <a:pt x="1024940" y="274320"/>
                  </a:lnTo>
                  <a:lnTo>
                    <a:pt x="1028280" y="271780"/>
                  </a:lnTo>
                  <a:lnTo>
                    <a:pt x="1030503" y="270510"/>
                  </a:lnTo>
                  <a:lnTo>
                    <a:pt x="1037475" y="274320"/>
                  </a:lnTo>
                  <a:lnTo>
                    <a:pt x="1045794" y="273050"/>
                  </a:lnTo>
                  <a:lnTo>
                    <a:pt x="1052931" y="276860"/>
                  </a:lnTo>
                  <a:lnTo>
                    <a:pt x="1052817" y="270510"/>
                  </a:lnTo>
                  <a:lnTo>
                    <a:pt x="1052766" y="267970"/>
                  </a:lnTo>
                  <a:lnTo>
                    <a:pt x="1051407" y="259080"/>
                  </a:lnTo>
                  <a:lnTo>
                    <a:pt x="1051204" y="257810"/>
                  </a:lnTo>
                  <a:lnTo>
                    <a:pt x="1050556" y="255778"/>
                  </a:lnTo>
                  <a:lnTo>
                    <a:pt x="1050556" y="269240"/>
                  </a:lnTo>
                  <a:lnTo>
                    <a:pt x="1049832" y="273050"/>
                  </a:lnTo>
                  <a:lnTo>
                    <a:pt x="1046873" y="271780"/>
                  </a:lnTo>
                  <a:lnTo>
                    <a:pt x="1047292" y="270662"/>
                  </a:lnTo>
                  <a:lnTo>
                    <a:pt x="1047343" y="270510"/>
                  </a:lnTo>
                  <a:lnTo>
                    <a:pt x="1047038" y="270662"/>
                  </a:lnTo>
                  <a:lnTo>
                    <a:pt x="1045133" y="271780"/>
                  </a:lnTo>
                  <a:lnTo>
                    <a:pt x="1041501" y="271780"/>
                  </a:lnTo>
                  <a:lnTo>
                    <a:pt x="1041501" y="270510"/>
                  </a:lnTo>
                  <a:lnTo>
                    <a:pt x="1041501" y="269240"/>
                  </a:lnTo>
                  <a:lnTo>
                    <a:pt x="1041514" y="264160"/>
                  </a:lnTo>
                  <a:lnTo>
                    <a:pt x="1044600" y="265430"/>
                  </a:lnTo>
                  <a:lnTo>
                    <a:pt x="1043190" y="269240"/>
                  </a:lnTo>
                  <a:lnTo>
                    <a:pt x="1044803" y="270510"/>
                  </a:lnTo>
                  <a:lnTo>
                    <a:pt x="1045908" y="265430"/>
                  </a:lnTo>
                  <a:lnTo>
                    <a:pt x="1048296" y="267970"/>
                  </a:lnTo>
                  <a:lnTo>
                    <a:pt x="1047902" y="265430"/>
                  </a:lnTo>
                  <a:lnTo>
                    <a:pt x="1047064" y="265430"/>
                  </a:lnTo>
                  <a:lnTo>
                    <a:pt x="1045806" y="264160"/>
                  </a:lnTo>
                  <a:lnTo>
                    <a:pt x="1044562" y="262890"/>
                  </a:lnTo>
                  <a:lnTo>
                    <a:pt x="1040955" y="262890"/>
                  </a:lnTo>
                  <a:lnTo>
                    <a:pt x="1040993" y="264160"/>
                  </a:lnTo>
                  <a:lnTo>
                    <a:pt x="1041095" y="267970"/>
                  </a:lnTo>
                  <a:lnTo>
                    <a:pt x="1037526" y="269240"/>
                  </a:lnTo>
                  <a:lnTo>
                    <a:pt x="1033589" y="269240"/>
                  </a:lnTo>
                  <a:lnTo>
                    <a:pt x="1033678" y="267970"/>
                  </a:lnTo>
                  <a:lnTo>
                    <a:pt x="1033780" y="266700"/>
                  </a:lnTo>
                  <a:lnTo>
                    <a:pt x="1033894" y="265430"/>
                  </a:lnTo>
                  <a:lnTo>
                    <a:pt x="1034008" y="264160"/>
                  </a:lnTo>
                  <a:lnTo>
                    <a:pt x="1034122" y="262890"/>
                  </a:lnTo>
                  <a:lnTo>
                    <a:pt x="1034237" y="261696"/>
                  </a:lnTo>
                  <a:lnTo>
                    <a:pt x="1034084" y="261696"/>
                  </a:lnTo>
                  <a:lnTo>
                    <a:pt x="1031519" y="262890"/>
                  </a:lnTo>
                  <a:lnTo>
                    <a:pt x="1032256" y="257810"/>
                  </a:lnTo>
                  <a:lnTo>
                    <a:pt x="1043711" y="260350"/>
                  </a:lnTo>
                  <a:lnTo>
                    <a:pt x="1049578" y="260350"/>
                  </a:lnTo>
                  <a:lnTo>
                    <a:pt x="1050226" y="264160"/>
                  </a:lnTo>
                  <a:lnTo>
                    <a:pt x="1050290" y="265099"/>
                  </a:lnTo>
                  <a:lnTo>
                    <a:pt x="1050391" y="266700"/>
                  </a:lnTo>
                  <a:lnTo>
                    <a:pt x="1050467" y="267970"/>
                  </a:lnTo>
                  <a:lnTo>
                    <a:pt x="1050556" y="269240"/>
                  </a:lnTo>
                  <a:lnTo>
                    <a:pt x="1050556" y="255778"/>
                  </a:lnTo>
                  <a:lnTo>
                    <a:pt x="1048372" y="248920"/>
                  </a:lnTo>
                  <a:lnTo>
                    <a:pt x="1047038" y="246380"/>
                  </a:lnTo>
                  <a:lnTo>
                    <a:pt x="1047432" y="247650"/>
                  </a:lnTo>
                  <a:lnTo>
                    <a:pt x="1048702" y="251079"/>
                  </a:lnTo>
                  <a:lnTo>
                    <a:pt x="1048575" y="256540"/>
                  </a:lnTo>
                  <a:lnTo>
                    <a:pt x="1048512" y="257810"/>
                  </a:lnTo>
                  <a:lnTo>
                    <a:pt x="1048448" y="259080"/>
                  </a:lnTo>
                  <a:lnTo>
                    <a:pt x="1044321" y="257810"/>
                  </a:lnTo>
                  <a:lnTo>
                    <a:pt x="1039317" y="259080"/>
                  </a:lnTo>
                  <a:lnTo>
                    <a:pt x="1033348" y="257810"/>
                  </a:lnTo>
                  <a:lnTo>
                    <a:pt x="1030693" y="252730"/>
                  </a:lnTo>
                  <a:lnTo>
                    <a:pt x="1030732" y="247650"/>
                  </a:lnTo>
                  <a:lnTo>
                    <a:pt x="1029995" y="245110"/>
                  </a:lnTo>
                  <a:lnTo>
                    <a:pt x="1029944" y="245884"/>
                  </a:lnTo>
                  <a:lnTo>
                    <a:pt x="1029830" y="247650"/>
                  </a:lnTo>
                  <a:lnTo>
                    <a:pt x="1029754" y="248920"/>
                  </a:lnTo>
                  <a:lnTo>
                    <a:pt x="1029703" y="249758"/>
                  </a:lnTo>
                  <a:lnTo>
                    <a:pt x="1029627" y="251079"/>
                  </a:lnTo>
                  <a:lnTo>
                    <a:pt x="1029525" y="252730"/>
                  </a:lnTo>
                  <a:lnTo>
                    <a:pt x="1029449" y="254000"/>
                  </a:lnTo>
                  <a:lnTo>
                    <a:pt x="1028585" y="261696"/>
                  </a:lnTo>
                  <a:lnTo>
                    <a:pt x="1028522" y="269240"/>
                  </a:lnTo>
                  <a:lnTo>
                    <a:pt x="1026071" y="269240"/>
                  </a:lnTo>
                  <a:lnTo>
                    <a:pt x="1025969" y="266700"/>
                  </a:lnTo>
                  <a:lnTo>
                    <a:pt x="1025880" y="264160"/>
                  </a:lnTo>
                  <a:lnTo>
                    <a:pt x="1025791" y="261696"/>
                  </a:lnTo>
                  <a:lnTo>
                    <a:pt x="1025690" y="259080"/>
                  </a:lnTo>
                  <a:lnTo>
                    <a:pt x="1025588" y="255270"/>
                  </a:lnTo>
                  <a:lnTo>
                    <a:pt x="1025474" y="251079"/>
                  </a:lnTo>
                  <a:lnTo>
                    <a:pt x="1025372" y="247650"/>
                  </a:lnTo>
                  <a:lnTo>
                    <a:pt x="1025271" y="243840"/>
                  </a:lnTo>
                  <a:lnTo>
                    <a:pt x="1025169" y="240030"/>
                  </a:lnTo>
                  <a:lnTo>
                    <a:pt x="1025042" y="237490"/>
                  </a:lnTo>
                  <a:lnTo>
                    <a:pt x="1024928" y="234950"/>
                  </a:lnTo>
                  <a:lnTo>
                    <a:pt x="1024801" y="232410"/>
                  </a:lnTo>
                  <a:lnTo>
                    <a:pt x="1024686" y="229870"/>
                  </a:lnTo>
                  <a:lnTo>
                    <a:pt x="1023569" y="229870"/>
                  </a:lnTo>
                  <a:lnTo>
                    <a:pt x="1023620" y="240030"/>
                  </a:lnTo>
                  <a:lnTo>
                    <a:pt x="1023734" y="254000"/>
                  </a:lnTo>
                  <a:lnTo>
                    <a:pt x="1023848" y="259080"/>
                  </a:lnTo>
                  <a:lnTo>
                    <a:pt x="1023950" y="264160"/>
                  </a:lnTo>
                  <a:lnTo>
                    <a:pt x="1024051" y="269240"/>
                  </a:lnTo>
                  <a:lnTo>
                    <a:pt x="1025715" y="271780"/>
                  </a:lnTo>
                  <a:lnTo>
                    <a:pt x="1023861" y="274320"/>
                  </a:lnTo>
                  <a:lnTo>
                    <a:pt x="1020965" y="274320"/>
                  </a:lnTo>
                  <a:lnTo>
                    <a:pt x="1017968" y="273050"/>
                  </a:lnTo>
                  <a:lnTo>
                    <a:pt x="1017866" y="270510"/>
                  </a:lnTo>
                  <a:lnTo>
                    <a:pt x="1017765" y="267970"/>
                  </a:lnTo>
                  <a:lnTo>
                    <a:pt x="1017663" y="227330"/>
                  </a:lnTo>
                  <a:lnTo>
                    <a:pt x="1025232" y="228600"/>
                  </a:lnTo>
                  <a:lnTo>
                    <a:pt x="1025118" y="226618"/>
                  </a:lnTo>
                  <a:lnTo>
                    <a:pt x="1025093" y="226110"/>
                  </a:lnTo>
                  <a:lnTo>
                    <a:pt x="1024064" y="219710"/>
                  </a:lnTo>
                  <a:lnTo>
                    <a:pt x="1025283" y="214630"/>
                  </a:lnTo>
                  <a:lnTo>
                    <a:pt x="1025232" y="209651"/>
                  </a:lnTo>
                  <a:lnTo>
                    <a:pt x="1025017" y="209651"/>
                  </a:lnTo>
                  <a:lnTo>
                    <a:pt x="1022388" y="210820"/>
                  </a:lnTo>
                  <a:lnTo>
                    <a:pt x="1022845" y="214630"/>
                  </a:lnTo>
                  <a:lnTo>
                    <a:pt x="1022743" y="220980"/>
                  </a:lnTo>
                  <a:lnTo>
                    <a:pt x="1022680" y="222250"/>
                  </a:lnTo>
                  <a:lnTo>
                    <a:pt x="1023658" y="227330"/>
                  </a:lnTo>
                  <a:lnTo>
                    <a:pt x="1022337" y="226618"/>
                  </a:lnTo>
                  <a:lnTo>
                    <a:pt x="1021397" y="226110"/>
                  </a:lnTo>
                  <a:lnTo>
                    <a:pt x="1016571" y="226110"/>
                  </a:lnTo>
                  <a:lnTo>
                    <a:pt x="1017079" y="224790"/>
                  </a:lnTo>
                  <a:lnTo>
                    <a:pt x="1018590" y="220980"/>
                  </a:lnTo>
                  <a:lnTo>
                    <a:pt x="1018679" y="219710"/>
                  </a:lnTo>
                  <a:lnTo>
                    <a:pt x="1018768" y="218440"/>
                  </a:lnTo>
                  <a:lnTo>
                    <a:pt x="1018870" y="217182"/>
                  </a:lnTo>
                  <a:lnTo>
                    <a:pt x="1018959" y="215900"/>
                  </a:lnTo>
                  <a:lnTo>
                    <a:pt x="1019048" y="214630"/>
                  </a:lnTo>
                  <a:lnTo>
                    <a:pt x="1020546" y="209651"/>
                  </a:lnTo>
                  <a:lnTo>
                    <a:pt x="1019098" y="210820"/>
                  </a:lnTo>
                  <a:lnTo>
                    <a:pt x="1016139" y="213360"/>
                  </a:lnTo>
                  <a:lnTo>
                    <a:pt x="1017384" y="219710"/>
                  </a:lnTo>
                  <a:lnTo>
                    <a:pt x="1016444" y="226072"/>
                  </a:lnTo>
                  <a:lnTo>
                    <a:pt x="1013104" y="224790"/>
                  </a:lnTo>
                  <a:lnTo>
                    <a:pt x="1006373" y="223520"/>
                  </a:lnTo>
                  <a:lnTo>
                    <a:pt x="1006284" y="222250"/>
                  </a:lnTo>
                  <a:lnTo>
                    <a:pt x="1006182" y="220980"/>
                  </a:lnTo>
                  <a:lnTo>
                    <a:pt x="1006081" y="219710"/>
                  </a:lnTo>
                  <a:lnTo>
                    <a:pt x="1005979" y="218440"/>
                  </a:lnTo>
                  <a:lnTo>
                    <a:pt x="1005878" y="217182"/>
                  </a:lnTo>
                  <a:lnTo>
                    <a:pt x="1005814" y="215900"/>
                  </a:lnTo>
                  <a:lnTo>
                    <a:pt x="1005738" y="214630"/>
                  </a:lnTo>
                  <a:lnTo>
                    <a:pt x="1005662" y="213360"/>
                  </a:lnTo>
                  <a:lnTo>
                    <a:pt x="1005586" y="212090"/>
                  </a:lnTo>
                  <a:lnTo>
                    <a:pt x="1005166" y="211201"/>
                  </a:lnTo>
                  <a:lnTo>
                    <a:pt x="1005166" y="223520"/>
                  </a:lnTo>
                  <a:lnTo>
                    <a:pt x="992403" y="220980"/>
                  </a:lnTo>
                  <a:lnTo>
                    <a:pt x="960551" y="217868"/>
                  </a:lnTo>
                  <a:lnTo>
                    <a:pt x="953528" y="217195"/>
                  </a:lnTo>
                  <a:lnTo>
                    <a:pt x="952119" y="217182"/>
                  </a:lnTo>
                  <a:lnTo>
                    <a:pt x="952119" y="266700"/>
                  </a:lnTo>
                  <a:lnTo>
                    <a:pt x="945451" y="266700"/>
                  </a:lnTo>
                  <a:lnTo>
                    <a:pt x="945578" y="260350"/>
                  </a:lnTo>
                  <a:lnTo>
                    <a:pt x="945654" y="229870"/>
                  </a:lnTo>
                  <a:lnTo>
                    <a:pt x="945730" y="228600"/>
                  </a:lnTo>
                  <a:lnTo>
                    <a:pt x="945845" y="226618"/>
                  </a:lnTo>
                  <a:lnTo>
                    <a:pt x="945946" y="224790"/>
                  </a:lnTo>
                  <a:lnTo>
                    <a:pt x="946023" y="223520"/>
                  </a:lnTo>
                  <a:lnTo>
                    <a:pt x="946086" y="222250"/>
                  </a:lnTo>
                  <a:lnTo>
                    <a:pt x="945769" y="220980"/>
                  </a:lnTo>
                  <a:lnTo>
                    <a:pt x="945146" y="219710"/>
                  </a:lnTo>
                  <a:lnTo>
                    <a:pt x="951674" y="219710"/>
                  </a:lnTo>
                  <a:lnTo>
                    <a:pt x="951763" y="255270"/>
                  </a:lnTo>
                  <a:lnTo>
                    <a:pt x="951890" y="259080"/>
                  </a:lnTo>
                  <a:lnTo>
                    <a:pt x="952004" y="262890"/>
                  </a:lnTo>
                  <a:lnTo>
                    <a:pt x="952119" y="266700"/>
                  </a:lnTo>
                  <a:lnTo>
                    <a:pt x="952119" y="217182"/>
                  </a:lnTo>
                  <a:lnTo>
                    <a:pt x="945438" y="217182"/>
                  </a:lnTo>
                  <a:lnTo>
                    <a:pt x="945324" y="210820"/>
                  </a:lnTo>
                  <a:lnTo>
                    <a:pt x="945235" y="205740"/>
                  </a:lnTo>
                  <a:lnTo>
                    <a:pt x="945134" y="204470"/>
                  </a:lnTo>
                  <a:lnTo>
                    <a:pt x="945032" y="203200"/>
                  </a:lnTo>
                  <a:lnTo>
                    <a:pt x="944321" y="194310"/>
                  </a:lnTo>
                  <a:lnTo>
                    <a:pt x="943025" y="182880"/>
                  </a:lnTo>
                  <a:lnTo>
                    <a:pt x="941654" y="171450"/>
                  </a:lnTo>
                  <a:lnTo>
                    <a:pt x="942733" y="170180"/>
                  </a:lnTo>
                  <a:lnTo>
                    <a:pt x="944905" y="167640"/>
                  </a:lnTo>
                  <a:lnTo>
                    <a:pt x="942848" y="162725"/>
                  </a:lnTo>
                  <a:lnTo>
                    <a:pt x="942784" y="162560"/>
                  </a:lnTo>
                  <a:lnTo>
                    <a:pt x="945692" y="160020"/>
                  </a:lnTo>
                  <a:lnTo>
                    <a:pt x="947839" y="173990"/>
                  </a:lnTo>
                  <a:lnTo>
                    <a:pt x="950696" y="187960"/>
                  </a:lnTo>
                  <a:lnTo>
                    <a:pt x="952995" y="203200"/>
                  </a:lnTo>
                  <a:lnTo>
                    <a:pt x="953046" y="204470"/>
                  </a:lnTo>
                  <a:lnTo>
                    <a:pt x="953122" y="207010"/>
                  </a:lnTo>
                  <a:lnTo>
                    <a:pt x="953211" y="209651"/>
                  </a:lnTo>
                  <a:lnTo>
                    <a:pt x="953338" y="213360"/>
                  </a:lnTo>
                  <a:lnTo>
                    <a:pt x="953452" y="216585"/>
                  </a:lnTo>
                  <a:lnTo>
                    <a:pt x="953617" y="215900"/>
                  </a:lnTo>
                  <a:lnTo>
                    <a:pt x="953706" y="214630"/>
                  </a:lnTo>
                  <a:lnTo>
                    <a:pt x="953782" y="213360"/>
                  </a:lnTo>
                  <a:lnTo>
                    <a:pt x="953871" y="212090"/>
                  </a:lnTo>
                  <a:lnTo>
                    <a:pt x="953947" y="210820"/>
                  </a:lnTo>
                  <a:lnTo>
                    <a:pt x="954062" y="208280"/>
                  </a:lnTo>
                  <a:lnTo>
                    <a:pt x="954151" y="204470"/>
                  </a:lnTo>
                  <a:lnTo>
                    <a:pt x="962520" y="205740"/>
                  </a:lnTo>
                  <a:lnTo>
                    <a:pt x="987653" y="205740"/>
                  </a:lnTo>
                  <a:lnTo>
                    <a:pt x="987031" y="204470"/>
                  </a:lnTo>
                  <a:lnTo>
                    <a:pt x="986421" y="203200"/>
                  </a:lnTo>
                  <a:lnTo>
                    <a:pt x="985812" y="201930"/>
                  </a:lnTo>
                  <a:lnTo>
                    <a:pt x="983449" y="198780"/>
                  </a:lnTo>
                  <a:lnTo>
                    <a:pt x="983449" y="203200"/>
                  </a:lnTo>
                  <a:lnTo>
                    <a:pt x="976503" y="203200"/>
                  </a:lnTo>
                  <a:lnTo>
                    <a:pt x="962583" y="201930"/>
                  </a:lnTo>
                  <a:lnTo>
                    <a:pt x="955662" y="201930"/>
                  </a:lnTo>
                  <a:lnTo>
                    <a:pt x="955560" y="200660"/>
                  </a:lnTo>
                  <a:lnTo>
                    <a:pt x="955459" y="199390"/>
                  </a:lnTo>
                  <a:lnTo>
                    <a:pt x="955370" y="198120"/>
                  </a:lnTo>
                  <a:lnTo>
                    <a:pt x="955268" y="196850"/>
                  </a:lnTo>
                  <a:lnTo>
                    <a:pt x="955167" y="195580"/>
                  </a:lnTo>
                  <a:lnTo>
                    <a:pt x="955078" y="194310"/>
                  </a:lnTo>
                  <a:lnTo>
                    <a:pt x="954976" y="193040"/>
                  </a:lnTo>
                  <a:lnTo>
                    <a:pt x="954874" y="191770"/>
                  </a:lnTo>
                  <a:lnTo>
                    <a:pt x="953135" y="180340"/>
                  </a:lnTo>
                  <a:lnTo>
                    <a:pt x="951039" y="170180"/>
                  </a:lnTo>
                  <a:lnTo>
                    <a:pt x="949210" y="160020"/>
                  </a:lnTo>
                  <a:lnTo>
                    <a:pt x="958342" y="170180"/>
                  </a:lnTo>
                  <a:lnTo>
                    <a:pt x="967016" y="181610"/>
                  </a:lnTo>
                  <a:lnTo>
                    <a:pt x="975360" y="191770"/>
                  </a:lnTo>
                  <a:lnTo>
                    <a:pt x="983449" y="203200"/>
                  </a:lnTo>
                  <a:lnTo>
                    <a:pt x="983449" y="198780"/>
                  </a:lnTo>
                  <a:lnTo>
                    <a:pt x="978331" y="191935"/>
                  </a:lnTo>
                  <a:lnTo>
                    <a:pt x="968654" y="179070"/>
                  </a:lnTo>
                  <a:lnTo>
                    <a:pt x="959840" y="167640"/>
                  </a:lnTo>
                  <a:lnTo>
                    <a:pt x="953719" y="160020"/>
                  </a:lnTo>
                  <a:lnTo>
                    <a:pt x="950658" y="156210"/>
                  </a:lnTo>
                  <a:lnTo>
                    <a:pt x="950544" y="154940"/>
                  </a:lnTo>
                  <a:lnTo>
                    <a:pt x="950417" y="153670"/>
                  </a:lnTo>
                  <a:lnTo>
                    <a:pt x="950302" y="152400"/>
                  </a:lnTo>
                  <a:lnTo>
                    <a:pt x="979614" y="181610"/>
                  </a:lnTo>
                  <a:lnTo>
                    <a:pt x="987793" y="190500"/>
                  </a:lnTo>
                  <a:lnTo>
                    <a:pt x="996327" y="200660"/>
                  </a:lnTo>
                  <a:lnTo>
                    <a:pt x="1002893" y="210820"/>
                  </a:lnTo>
                  <a:lnTo>
                    <a:pt x="1005166" y="223520"/>
                  </a:lnTo>
                  <a:lnTo>
                    <a:pt x="1005166" y="211201"/>
                  </a:lnTo>
                  <a:lnTo>
                    <a:pt x="1003198" y="207010"/>
                  </a:lnTo>
                  <a:lnTo>
                    <a:pt x="999807" y="201930"/>
                  </a:lnTo>
                  <a:lnTo>
                    <a:pt x="995578" y="196850"/>
                  </a:lnTo>
                  <a:lnTo>
                    <a:pt x="991704" y="193040"/>
                  </a:lnTo>
                  <a:lnTo>
                    <a:pt x="990917" y="191935"/>
                  </a:lnTo>
                  <a:lnTo>
                    <a:pt x="990803" y="191770"/>
                  </a:lnTo>
                  <a:lnTo>
                    <a:pt x="989088" y="190500"/>
                  </a:lnTo>
                  <a:lnTo>
                    <a:pt x="983513" y="182880"/>
                  </a:lnTo>
                  <a:lnTo>
                    <a:pt x="977811" y="176530"/>
                  </a:lnTo>
                  <a:lnTo>
                    <a:pt x="971969" y="170180"/>
                  </a:lnTo>
                  <a:lnTo>
                    <a:pt x="965974" y="163830"/>
                  </a:lnTo>
                  <a:lnTo>
                    <a:pt x="962012" y="158750"/>
                  </a:lnTo>
                  <a:lnTo>
                    <a:pt x="956449" y="153670"/>
                  </a:lnTo>
                  <a:lnTo>
                    <a:pt x="952766" y="151130"/>
                  </a:lnTo>
                  <a:lnTo>
                    <a:pt x="950912" y="149860"/>
                  </a:lnTo>
                  <a:lnTo>
                    <a:pt x="948740" y="151130"/>
                  </a:lnTo>
                  <a:lnTo>
                    <a:pt x="946531" y="153670"/>
                  </a:lnTo>
                  <a:lnTo>
                    <a:pt x="944003" y="151130"/>
                  </a:lnTo>
                  <a:lnTo>
                    <a:pt x="944511" y="156210"/>
                  </a:lnTo>
                  <a:lnTo>
                    <a:pt x="944803" y="158750"/>
                  </a:lnTo>
                  <a:lnTo>
                    <a:pt x="941882" y="162560"/>
                  </a:lnTo>
                  <a:lnTo>
                    <a:pt x="943864" y="167640"/>
                  </a:lnTo>
                  <a:lnTo>
                    <a:pt x="940816" y="170180"/>
                  </a:lnTo>
                  <a:lnTo>
                    <a:pt x="940917" y="167640"/>
                  </a:lnTo>
                  <a:lnTo>
                    <a:pt x="941019" y="165100"/>
                  </a:lnTo>
                  <a:lnTo>
                    <a:pt x="939965" y="158750"/>
                  </a:lnTo>
                  <a:lnTo>
                    <a:pt x="938796" y="153670"/>
                  </a:lnTo>
                  <a:lnTo>
                    <a:pt x="938809" y="137160"/>
                  </a:lnTo>
                  <a:lnTo>
                    <a:pt x="938936" y="128270"/>
                  </a:lnTo>
                  <a:lnTo>
                    <a:pt x="942238" y="129540"/>
                  </a:lnTo>
                  <a:lnTo>
                    <a:pt x="945235" y="132080"/>
                  </a:lnTo>
                  <a:lnTo>
                    <a:pt x="947813" y="134620"/>
                  </a:lnTo>
                  <a:lnTo>
                    <a:pt x="947762" y="135890"/>
                  </a:lnTo>
                  <a:lnTo>
                    <a:pt x="947648" y="138430"/>
                  </a:lnTo>
                  <a:lnTo>
                    <a:pt x="947534" y="140970"/>
                  </a:lnTo>
                  <a:lnTo>
                    <a:pt x="947420" y="143510"/>
                  </a:lnTo>
                  <a:lnTo>
                    <a:pt x="956856" y="147320"/>
                  </a:lnTo>
                  <a:lnTo>
                    <a:pt x="961326" y="153670"/>
                  </a:lnTo>
                  <a:lnTo>
                    <a:pt x="971816" y="165100"/>
                  </a:lnTo>
                  <a:lnTo>
                    <a:pt x="982865" y="175260"/>
                  </a:lnTo>
                  <a:lnTo>
                    <a:pt x="994079" y="185420"/>
                  </a:lnTo>
                  <a:lnTo>
                    <a:pt x="1005027" y="196850"/>
                  </a:lnTo>
                  <a:lnTo>
                    <a:pt x="1008214" y="199390"/>
                  </a:lnTo>
                  <a:lnTo>
                    <a:pt x="1010691" y="204470"/>
                  </a:lnTo>
                  <a:lnTo>
                    <a:pt x="1015593" y="205740"/>
                  </a:lnTo>
                  <a:lnTo>
                    <a:pt x="1029893" y="210820"/>
                  </a:lnTo>
                  <a:lnTo>
                    <a:pt x="1037183" y="212090"/>
                  </a:lnTo>
                  <a:lnTo>
                    <a:pt x="1044409" y="214630"/>
                  </a:lnTo>
                  <a:lnTo>
                    <a:pt x="1043774" y="217868"/>
                  </a:lnTo>
                  <a:lnTo>
                    <a:pt x="1043876" y="232410"/>
                  </a:lnTo>
                  <a:lnTo>
                    <a:pt x="1039317" y="229870"/>
                  </a:lnTo>
                  <a:lnTo>
                    <a:pt x="1034567" y="229870"/>
                  </a:lnTo>
                  <a:lnTo>
                    <a:pt x="1030058" y="227330"/>
                  </a:lnTo>
                  <a:lnTo>
                    <a:pt x="1025880" y="229870"/>
                  </a:lnTo>
                  <a:lnTo>
                    <a:pt x="1033907" y="231140"/>
                  </a:lnTo>
                  <a:lnTo>
                    <a:pt x="1042022" y="233680"/>
                  </a:lnTo>
                  <a:lnTo>
                    <a:pt x="1048664" y="234746"/>
                  </a:lnTo>
                  <a:lnTo>
                    <a:pt x="1046416" y="232410"/>
                  </a:lnTo>
                  <a:lnTo>
                    <a:pt x="1045197" y="231140"/>
                  </a:lnTo>
                  <a:lnTo>
                    <a:pt x="1045083" y="229870"/>
                  </a:lnTo>
                  <a:lnTo>
                    <a:pt x="1044994" y="215900"/>
                  </a:lnTo>
                  <a:lnTo>
                    <a:pt x="1050366" y="218440"/>
                  </a:lnTo>
                  <a:lnTo>
                    <a:pt x="1056170" y="219710"/>
                  </a:lnTo>
                  <a:lnTo>
                    <a:pt x="1061580" y="222250"/>
                  </a:lnTo>
                  <a:lnTo>
                    <a:pt x="1061580" y="218440"/>
                  </a:lnTo>
                  <a:lnTo>
                    <a:pt x="1057427" y="218440"/>
                  </a:lnTo>
                  <a:lnTo>
                    <a:pt x="1055027" y="217182"/>
                  </a:lnTo>
                  <a:lnTo>
                    <a:pt x="1052728" y="215900"/>
                  </a:lnTo>
                  <a:lnTo>
                    <a:pt x="1050480" y="214630"/>
                  </a:lnTo>
                  <a:lnTo>
                    <a:pt x="1050747" y="214630"/>
                  </a:lnTo>
                  <a:lnTo>
                    <a:pt x="1048461" y="213360"/>
                  </a:lnTo>
                  <a:lnTo>
                    <a:pt x="1043813" y="210820"/>
                  </a:lnTo>
                  <a:lnTo>
                    <a:pt x="1043622" y="209651"/>
                  </a:lnTo>
                  <a:lnTo>
                    <a:pt x="1041844" y="198589"/>
                  </a:lnTo>
                  <a:lnTo>
                    <a:pt x="1041844" y="209562"/>
                  </a:lnTo>
                  <a:lnTo>
                    <a:pt x="1014564" y="196850"/>
                  </a:lnTo>
                  <a:lnTo>
                    <a:pt x="1014463" y="194310"/>
                  </a:lnTo>
                  <a:lnTo>
                    <a:pt x="1014374" y="191770"/>
                  </a:lnTo>
                  <a:lnTo>
                    <a:pt x="1014272" y="189230"/>
                  </a:lnTo>
                  <a:lnTo>
                    <a:pt x="1014183" y="186690"/>
                  </a:lnTo>
                  <a:lnTo>
                    <a:pt x="1014069" y="182880"/>
                  </a:lnTo>
                  <a:lnTo>
                    <a:pt x="1013968" y="179070"/>
                  </a:lnTo>
                  <a:lnTo>
                    <a:pt x="1013853" y="175260"/>
                  </a:lnTo>
                  <a:lnTo>
                    <a:pt x="1013777" y="172720"/>
                  </a:lnTo>
                  <a:lnTo>
                    <a:pt x="1013675" y="170180"/>
                  </a:lnTo>
                  <a:lnTo>
                    <a:pt x="1013587" y="167640"/>
                  </a:lnTo>
                  <a:lnTo>
                    <a:pt x="1013498" y="165100"/>
                  </a:lnTo>
                  <a:lnTo>
                    <a:pt x="1013396" y="162560"/>
                  </a:lnTo>
                  <a:lnTo>
                    <a:pt x="1013307" y="160020"/>
                  </a:lnTo>
                  <a:lnTo>
                    <a:pt x="1013218" y="158750"/>
                  </a:lnTo>
                  <a:lnTo>
                    <a:pt x="1013117" y="157480"/>
                  </a:lnTo>
                  <a:lnTo>
                    <a:pt x="1013015" y="156210"/>
                  </a:lnTo>
                  <a:lnTo>
                    <a:pt x="1012926" y="154940"/>
                  </a:lnTo>
                  <a:lnTo>
                    <a:pt x="1012825" y="153670"/>
                  </a:lnTo>
                  <a:lnTo>
                    <a:pt x="1012723" y="152400"/>
                  </a:lnTo>
                  <a:lnTo>
                    <a:pt x="1012621" y="150977"/>
                  </a:lnTo>
                  <a:lnTo>
                    <a:pt x="1012609" y="150825"/>
                  </a:lnTo>
                  <a:lnTo>
                    <a:pt x="1012609" y="199390"/>
                  </a:lnTo>
                  <a:lnTo>
                    <a:pt x="1004341" y="193040"/>
                  </a:lnTo>
                  <a:lnTo>
                    <a:pt x="996238" y="185420"/>
                  </a:lnTo>
                  <a:lnTo>
                    <a:pt x="988390" y="177800"/>
                  </a:lnTo>
                  <a:lnTo>
                    <a:pt x="980897" y="170180"/>
                  </a:lnTo>
                  <a:lnTo>
                    <a:pt x="981608" y="168910"/>
                  </a:lnTo>
                  <a:lnTo>
                    <a:pt x="985024" y="162725"/>
                  </a:lnTo>
                  <a:lnTo>
                    <a:pt x="985113" y="162560"/>
                  </a:lnTo>
                  <a:lnTo>
                    <a:pt x="983297" y="154940"/>
                  </a:lnTo>
                  <a:lnTo>
                    <a:pt x="985647" y="147320"/>
                  </a:lnTo>
                  <a:lnTo>
                    <a:pt x="993978" y="147320"/>
                  </a:lnTo>
                  <a:lnTo>
                    <a:pt x="1002360" y="146050"/>
                  </a:lnTo>
                  <a:lnTo>
                    <a:pt x="1010704" y="146050"/>
                  </a:lnTo>
                  <a:lnTo>
                    <a:pt x="1010831" y="148615"/>
                  </a:lnTo>
                  <a:lnTo>
                    <a:pt x="1010945" y="151130"/>
                  </a:lnTo>
                  <a:lnTo>
                    <a:pt x="1011072" y="153670"/>
                  </a:lnTo>
                  <a:lnTo>
                    <a:pt x="1011186" y="156210"/>
                  </a:lnTo>
                  <a:lnTo>
                    <a:pt x="1011313" y="158750"/>
                  </a:lnTo>
                  <a:lnTo>
                    <a:pt x="1011440" y="161353"/>
                  </a:lnTo>
                  <a:lnTo>
                    <a:pt x="1011555" y="163830"/>
                  </a:lnTo>
                  <a:lnTo>
                    <a:pt x="1011669" y="166370"/>
                  </a:lnTo>
                  <a:lnTo>
                    <a:pt x="1011796" y="168910"/>
                  </a:lnTo>
                  <a:lnTo>
                    <a:pt x="1011910" y="171450"/>
                  </a:lnTo>
                  <a:lnTo>
                    <a:pt x="1012012" y="173990"/>
                  </a:lnTo>
                  <a:lnTo>
                    <a:pt x="1012126" y="177800"/>
                  </a:lnTo>
                  <a:lnTo>
                    <a:pt x="1012253" y="181610"/>
                  </a:lnTo>
                  <a:lnTo>
                    <a:pt x="1012367" y="185420"/>
                  </a:lnTo>
                  <a:lnTo>
                    <a:pt x="1012494" y="191770"/>
                  </a:lnTo>
                  <a:lnTo>
                    <a:pt x="1012609" y="199390"/>
                  </a:lnTo>
                  <a:lnTo>
                    <a:pt x="1012609" y="150825"/>
                  </a:lnTo>
                  <a:lnTo>
                    <a:pt x="1012532" y="149860"/>
                  </a:lnTo>
                  <a:lnTo>
                    <a:pt x="1012431" y="148615"/>
                  </a:lnTo>
                  <a:lnTo>
                    <a:pt x="1012342" y="147320"/>
                  </a:lnTo>
                  <a:lnTo>
                    <a:pt x="1024013" y="148615"/>
                  </a:lnTo>
                  <a:lnTo>
                    <a:pt x="1029639" y="148615"/>
                  </a:lnTo>
                  <a:lnTo>
                    <a:pt x="1026909" y="147320"/>
                  </a:lnTo>
                  <a:lnTo>
                    <a:pt x="1024242" y="146050"/>
                  </a:lnTo>
                  <a:lnTo>
                    <a:pt x="1018159" y="144780"/>
                  </a:lnTo>
                  <a:lnTo>
                    <a:pt x="1012266" y="144780"/>
                  </a:lnTo>
                  <a:lnTo>
                    <a:pt x="1011148" y="134620"/>
                  </a:lnTo>
                  <a:lnTo>
                    <a:pt x="1011072" y="133350"/>
                  </a:lnTo>
                  <a:lnTo>
                    <a:pt x="1010996" y="132080"/>
                  </a:lnTo>
                  <a:lnTo>
                    <a:pt x="1010920" y="130810"/>
                  </a:lnTo>
                  <a:lnTo>
                    <a:pt x="1010831" y="129540"/>
                  </a:lnTo>
                  <a:lnTo>
                    <a:pt x="1010450" y="123190"/>
                  </a:lnTo>
                  <a:lnTo>
                    <a:pt x="1010361" y="121920"/>
                  </a:lnTo>
                  <a:lnTo>
                    <a:pt x="1010272" y="120650"/>
                  </a:lnTo>
                  <a:lnTo>
                    <a:pt x="1010196" y="119380"/>
                  </a:lnTo>
                  <a:lnTo>
                    <a:pt x="1010107" y="118110"/>
                  </a:lnTo>
                  <a:lnTo>
                    <a:pt x="1010031" y="116840"/>
                  </a:lnTo>
                  <a:lnTo>
                    <a:pt x="1009942" y="115570"/>
                  </a:lnTo>
                  <a:lnTo>
                    <a:pt x="1009942" y="144780"/>
                  </a:lnTo>
                  <a:lnTo>
                    <a:pt x="985545" y="144780"/>
                  </a:lnTo>
                  <a:lnTo>
                    <a:pt x="986815" y="135890"/>
                  </a:lnTo>
                  <a:lnTo>
                    <a:pt x="990282" y="110490"/>
                  </a:lnTo>
                  <a:lnTo>
                    <a:pt x="990676" y="107950"/>
                  </a:lnTo>
                  <a:lnTo>
                    <a:pt x="991095" y="104140"/>
                  </a:lnTo>
                  <a:lnTo>
                    <a:pt x="993813" y="104140"/>
                  </a:lnTo>
                  <a:lnTo>
                    <a:pt x="998181" y="102870"/>
                  </a:lnTo>
                  <a:lnTo>
                    <a:pt x="1007338" y="102870"/>
                  </a:lnTo>
                  <a:lnTo>
                    <a:pt x="1007402" y="104140"/>
                  </a:lnTo>
                  <a:lnTo>
                    <a:pt x="1007478" y="105410"/>
                  </a:lnTo>
                  <a:lnTo>
                    <a:pt x="1007541" y="106680"/>
                  </a:lnTo>
                  <a:lnTo>
                    <a:pt x="1007605" y="107950"/>
                  </a:lnTo>
                  <a:lnTo>
                    <a:pt x="1007681" y="109220"/>
                  </a:lnTo>
                  <a:lnTo>
                    <a:pt x="1007745" y="110490"/>
                  </a:lnTo>
                  <a:lnTo>
                    <a:pt x="1007821" y="111760"/>
                  </a:lnTo>
                  <a:lnTo>
                    <a:pt x="1007884" y="113030"/>
                  </a:lnTo>
                  <a:lnTo>
                    <a:pt x="1008418" y="120650"/>
                  </a:lnTo>
                  <a:lnTo>
                    <a:pt x="1008519" y="121920"/>
                  </a:lnTo>
                  <a:lnTo>
                    <a:pt x="1009408" y="134620"/>
                  </a:lnTo>
                  <a:lnTo>
                    <a:pt x="1009484" y="135890"/>
                  </a:lnTo>
                  <a:lnTo>
                    <a:pt x="1009802" y="142240"/>
                  </a:lnTo>
                  <a:lnTo>
                    <a:pt x="1009878" y="143510"/>
                  </a:lnTo>
                  <a:lnTo>
                    <a:pt x="1009942" y="144780"/>
                  </a:lnTo>
                  <a:lnTo>
                    <a:pt x="1009942" y="115570"/>
                  </a:lnTo>
                  <a:lnTo>
                    <a:pt x="1009865" y="114300"/>
                  </a:lnTo>
                  <a:lnTo>
                    <a:pt x="1009777" y="113030"/>
                  </a:lnTo>
                  <a:lnTo>
                    <a:pt x="1009650" y="111760"/>
                  </a:lnTo>
                  <a:lnTo>
                    <a:pt x="1009523" y="110490"/>
                  </a:lnTo>
                  <a:lnTo>
                    <a:pt x="1009408" y="109220"/>
                  </a:lnTo>
                  <a:lnTo>
                    <a:pt x="1009281" y="107950"/>
                  </a:lnTo>
                  <a:lnTo>
                    <a:pt x="1009154" y="106680"/>
                  </a:lnTo>
                  <a:lnTo>
                    <a:pt x="1009027" y="105410"/>
                  </a:lnTo>
                  <a:lnTo>
                    <a:pt x="1008900" y="104140"/>
                  </a:lnTo>
                  <a:lnTo>
                    <a:pt x="1008773" y="102870"/>
                  </a:lnTo>
                  <a:lnTo>
                    <a:pt x="1013472" y="102870"/>
                  </a:lnTo>
                  <a:lnTo>
                    <a:pt x="1027798" y="138430"/>
                  </a:lnTo>
                  <a:lnTo>
                    <a:pt x="1030185" y="150977"/>
                  </a:lnTo>
                  <a:lnTo>
                    <a:pt x="1033183" y="163830"/>
                  </a:lnTo>
                  <a:lnTo>
                    <a:pt x="1036294" y="179070"/>
                  </a:lnTo>
                  <a:lnTo>
                    <a:pt x="1039126" y="194310"/>
                  </a:lnTo>
                  <a:lnTo>
                    <a:pt x="1041844" y="209562"/>
                  </a:lnTo>
                  <a:lnTo>
                    <a:pt x="1041844" y="198589"/>
                  </a:lnTo>
                  <a:lnTo>
                    <a:pt x="1033043" y="153670"/>
                  </a:lnTo>
                  <a:lnTo>
                    <a:pt x="1030757" y="144780"/>
                  </a:lnTo>
                  <a:lnTo>
                    <a:pt x="1030782" y="128270"/>
                  </a:lnTo>
                  <a:lnTo>
                    <a:pt x="1035024" y="127000"/>
                  </a:lnTo>
                  <a:lnTo>
                    <a:pt x="1036358" y="125730"/>
                  </a:lnTo>
                  <a:lnTo>
                    <a:pt x="1040384" y="121920"/>
                  </a:lnTo>
                  <a:lnTo>
                    <a:pt x="1037971" y="121920"/>
                  </a:lnTo>
                  <a:lnTo>
                    <a:pt x="1033399" y="123190"/>
                  </a:lnTo>
                  <a:lnTo>
                    <a:pt x="1028903" y="125730"/>
                  </a:lnTo>
                  <a:lnTo>
                    <a:pt x="1029017" y="120650"/>
                  </a:lnTo>
                  <a:lnTo>
                    <a:pt x="1029081" y="118110"/>
                  </a:lnTo>
                  <a:lnTo>
                    <a:pt x="1025029" y="113030"/>
                  </a:lnTo>
                  <a:lnTo>
                    <a:pt x="1023962" y="106680"/>
                  </a:lnTo>
                  <a:lnTo>
                    <a:pt x="1023493" y="104140"/>
                  </a:lnTo>
                  <a:lnTo>
                    <a:pt x="1022070" y="96520"/>
                  </a:lnTo>
                  <a:lnTo>
                    <a:pt x="1021930" y="95986"/>
                  </a:lnTo>
                  <a:lnTo>
                    <a:pt x="1021930" y="104140"/>
                  </a:lnTo>
                  <a:lnTo>
                    <a:pt x="1018882" y="102870"/>
                  </a:lnTo>
                  <a:lnTo>
                    <a:pt x="1013968" y="101600"/>
                  </a:lnTo>
                  <a:lnTo>
                    <a:pt x="1013587" y="100330"/>
                  </a:lnTo>
                  <a:lnTo>
                    <a:pt x="1011720" y="93980"/>
                  </a:lnTo>
                  <a:lnTo>
                    <a:pt x="1011783" y="86360"/>
                  </a:lnTo>
                  <a:lnTo>
                    <a:pt x="1011669" y="87630"/>
                  </a:lnTo>
                  <a:lnTo>
                    <a:pt x="1011555" y="88900"/>
                  </a:lnTo>
                  <a:lnTo>
                    <a:pt x="1011453" y="100330"/>
                  </a:lnTo>
                  <a:lnTo>
                    <a:pt x="1009015" y="97790"/>
                  </a:lnTo>
                  <a:lnTo>
                    <a:pt x="1008926" y="96520"/>
                  </a:lnTo>
                  <a:lnTo>
                    <a:pt x="1008837" y="95250"/>
                  </a:lnTo>
                  <a:lnTo>
                    <a:pt x="1008761" y="93980"/>
                  </a:lnTo>
                  <a:lnTo>
                    <a:pt x="1008316" y="87630"/>
                  </a:lnTo>
                  <a:lnTo>
                    <a:pt x="1008202" y="86360"/>
                  </a:lnTo>
                  <a:lnTo>
                    <a:pt x="1008087" y="85090"/>
                  </a:lnTo>
                  <a:lnTo>
                    <a:pt x="1007960" y="83820"/>
                  </a:lnTo>
                  <a:lnTo>
                    <a:pt x="1007846" y="82550"/>
                  </a:lnTo>
                  <a:lnTo>
                    <a:pt x="1007732" y="81280"/>
                  </a:lnTo>
                  <a:lnTo>
                    <a:pt x="1007618" y="80010"/>
                  </a:lnTo>
                  <a:lnTo>
                    <a:pt x="1007491" y="78740"/>
                  </a:lnTo>
                  <a:lnTo>
                    <a:pt x="1007376" y="77470"/>
                  </a:lnTo>
                  <a:lnTo>
                    <a:pt x="1007262" y="76200"/>
                  </a:lnTo>
                  <a:lnTo>
                    <a:pt x="1007198" y="75412"/>
                  </a:lnTo>
                  <a:lnTo>
                    <a:pt x="1007198" y="100330"/>
                  </a:lnTo>
                  <a:lnTo>
                    <a:pt x="1001877" y="100330"/>
                  </a:lnTo>
                  <a:lnTo>
                    <a:pt x="996124" y="99060"/>
                  </a:lnTo>
                  <a:lnTo>
                    <a:pt x="991298" y="101600"/>
                  </a:lnTo>
                  <a:lnTo>
                    <a:pt x="993025" y="91440"/>
                  </a:lnTo>
                  <a:lnTo>
                    <a:pt x="995362" y="80010"/>
                  </a:lnTo>
                  <a:lnTo>
                    <a:pt x="998131" y="69850"/>
                  </a:lnTo>
                  <a:lnTo>
                    <a:pt x="1001141" y="58420"/>
                  </a:lnTo>
                  <a:lnTo>
                    <a:pt x="1003846" y="57150"/>
                  </a:lnTo>
                  <a:lnTo>
                    <a:pt x="1004417" y="66040"/>
                  </a:lnTo>
                  <a:lnTo>
                    <a:pt x="1004493" y="67310"/>
                  </a:lnTo>
                  <a:lnTo>
                    <a:pt x="1004595" y="68580"/>
                  </a:lnTo>
                  <a:lnTo>
                    <a:pt x="1004709" y="69850"/>
                  </a:lnTo>
                  <a:lnTo>
                    <a:pt x="1004811" y="71120"/>
                  </a:lnTo>
                  <a:lnTo>
                    <a:pt x="1004925" y="72390"/>
                  </a:lnTo>
                  <a:lnTo>
                    <a:pt x="1005027" y="73660"/>
                  </a:lnTo>
                  <a:lnTo>
                    <a:pt x="1005141" y="74930"/>
                  </a:lnTo>
                  <a:lnTo>
                    <a:pt x="1005243" y="76200"/>
                  </a:lnTo>
                  <a:lnTo>
                    <a:pt x="1005344" y="77470"/>
                  </a:lnTo>
                  <a:lnTo>
                    <a:pt x="1005459" y="78740"/>
                  </a:lnTo>
                  <a:lnTo>
                    <a:pt x="1005586" y="80010"/>
                  </a:lnTo>
                  <a:lnTo>
                    <a:pt x="1005713" y="81280"/>
                  </a:lnTo>
                  <a:lnTo>
                    <a:pt x="1005827" y="82550"/>
                  </a:lnTo>
                  <a:lnTo>
                    <a:pt x="1005954" y="83820"/>
                  </a:lnTo>
                  <a:lnTo>
                    <a:pt x="1006081" y="85090"/>
                  </a:lnTo>
                  <a:lnTo>
                    <a:pt x="1006208" y="86360"/>
                  </a:lnTo>
                  <a:lnTo>
                    <a:pt x="1006322" y="87630"/>
                  </a:lnTo>
                  <a:lnTo>
                    <a:pt x="1006449" y="88900"/>
                  </a:lnTo>
                  <a:lnTo>
                    <a:pt x="1006538" y="90170"/>
                  </a:lnTo>
                  <a:lnTo>
                    <a:pt x="1006614" y="91440"/>
                  </a:lnTo>
                  <a:lnTo>
                    <a:pt x="1006703" y="92710"/>
                  </a:lnTo>
                  <a:lnTo>
                    <a:pt x="1006779" y="93980"/>
                  </a:lnTo>
                  <a:lnTo>
                    <a:pt x="1006868" y="95250"/>
                  </a:lnTo>
                  <a:lnTo>
                    <a:pt x="1006944" y="96520"/>
                  </a:lnTo>
                  <a:lnTo>
                    <a:pt x="1007033" y="97790"/>
                  </a:lnTo>
                  <a:lnTo>
                    <a:pt x="1007110" y="99060"/>
                  </a:lnTo>
                  <a:lnTo>
                    <a:pt x="1007198" y="100330"/>
                  </a:lnTo>
                  <a:lnTo>
                    <a:pt x="1007198" y="75412"/>
                  </a:lnTo>
                  <a:lnTo>
                    <a:pt x="1007160" y="74930"/>
                  </a:lnTo>
                  <a:lnTo>
                    <a:pt x="1007046" y="73660"/>
                  </a:lnTo>
                  <a:lnTo>
                    <a:pt x="1006932" y="72390"/>
                  </a:lnTo>
                  <a:lnTo>
                    <a:pt x="1006830" y="71120"/>
                  </a:lnTo>
                  <a:lnTo>
                    <a:pt x="1006716" y="69850"/>
                  </a:lnTo>
                  <a:lnTo>
                    <a:pt x="1006614" y="68580"/>
                  </a:lnTo>
                  <a:lnTo>
                    <a:pt x="1006500" y="67310"/>
                  </a:lnTo>
                  <a:lnTo>
                    <a:pt x="1006449" y="66040"/>
                  </a:lnTo>
                  <a:lnTo>
                    <a:pt x="1006335" y="63500"/>
                  </a:lnTo>
                  <a:lnTo>
                    <a:pt x="1006233" y="60960"/>
                  </a:lnTo>
                  <a:lnTo>
                    <a:pt x="1006119" y="58420"/>
                  </a:lnTo>
                  <a:lnTo>
                    <a:pt x="1006068" y="57150"/>
                  </a:lnTo>
                  <a:lnTo>
                    <a:pt x="1019848" y="92710"/>
                  </a:lnTo>
                  <a:lnTo>
                    <a:pt x="1021930" y="104140"/>
                  </a:lnTo>
                  <a:lnTo>
                    <a:pt x="1021930" y="95986"/>
                  </a:lnTo>
                  <a:lnTo>
                    <a:pt x="1014857" y="68580"/>
                  </a:lnTo>
                  <a:lnTo>
                    <a:pt x="1013307" y="63500"/>
                  </a:lnTo>
                  <a:lnTo>
                    <a:pt x="1012151" y="57150"/>
                  </a:lnTo>
                  <a:lnTo>
                    <a:pt x="1009345" y="55880"/>
                  </a:lnTo>
                  <a:lnTo>
                    <a:pt x="1006538" y="54610"/>
                  </a:lnTo>
                  <a:lnTo>
                    <a:pt x="1006411" y="43180"/>
                  </a:lnTo>
                  <a:lnTo>
                    <a:pt x="1006348" y="40640"/>
                  </a:lnTo>
                  <a:lnTo>
                    <a:pt x="1006741" y="40640"/>
                  </a:lnTo>
                  <a:lnTo>
                    <a:pt x="1007135" y="43180"/>
                  </a:lnTo>
                  <a:lnTo>
                    <a:pt x="1007681" y="44450"/>
                  </a:lnTo>
                  <a:lnTo>
                    <a:pt x="1008367" y="46990"/>
                  </a:lnTo>
                  <a:lnTo>
                    <a:pt x="1010831" y="43180"/>
                  </a:lnTo>
                  <a:lnTo>
                    <a:pt x="1013929" y="40640"/>
                  </a:lnTo>
                  <a:lnTo>
                    <a:pt x="1016469" y="38100"/>
                  </a:lnTo>
                  <a:lnTo>
                    <a:pt x="1014501" y="38100"/>
                  </a:lnTo>
                  <a:lnTo>
                    <a:pt x="997394" y="38100"/>
                  </a:lnTo>
                  <a:lnTo>
                    <a:pt x="992898" y="38100"/>
                  </a:lnTo>
                  <a:lnTo>
                    <a:pt x="997254" y="44450"/>
                  </a:lnTo>
                  <a:lnTo>
                    <a:pt x="1003617" y="44450"/>
                  </a:lnTo>
                  <a:lnTo>
                    <a:pt x="1003363" y="46990"/>
                  </a:lnTo>
                  <a:lnTo>
                    <a:pt x="1004227" y="50800"/>
                  </a:lnTo>
                  <a:lnTo>
                    <a:pt x="1002385" y="53340"/>
                  </a:lnTo>
                  <a:lnTo>
                    <a:pt x="998994" y="60960"/>
                  </a:lnTo>
                  <a:lnTo>
                    <a:pt x="987463" y="111760"/>
                  </a:lnTo>
                  <a:lnTo>
                    <a:pt x="982345" y="148615"/>
                  </a:lnTo>
                  <a:lnTo>
                    <a:pt x="981329" y="154940"/>
                  </a:lnTo>
                  <a:lnTo>
                    <a:pt x="980440" y="161353"/>
                  </a:lnTo>
                  <a:lnTo>
                    <a:pt x="980351" y="162560"/>
                  </a:lnTo>
                  <a:lnTo>
                    <a:pt x="980262" y="163830"/>
                  </a:lnTo>
                  <a:lnTo>
                    <a:pt x="980173" y="165100"/>
                  </a:lnTo>
                  <a:lnTo>
                    <a:pt x="980084" y="166370"/>
                  </a:lnTo>
                  <a:lnTo>
                    <a:pt x="979995" y="167640"/>
                  </a:lnTo>
                  <a:lnTo>
                    <a:pt x="979906" y="168910"/>
                  </a:lnTo>
                  <a:lnTo>
                    <a:pt x="971867" y="161353"/>
                  </a:lnTo>
                  <a:lnTo>
                    <a:pt x="957033" y="146050"/>
                  </a:lnTo>
                  <a:lnTo>
                    <a:pt x="948918" y="139700"/>
                  </a:lnTo>
                  <a:lnTo>
                    <a:pt x="948982" y="135890"/>
                  </a:lnTo>
                  <a:lnTo>
                    <a:pt x="948143" y="132080"/>
                  </a:lnTo>
                  <a:lnTo>
                    <a:pt x="950912" y="130810"/>
                  </a:lnTo>
                  <a:lnTo>
                    <a:pt x="949934" y="128270"/>
                  </a:lnTo>
                  <a:lnTo>
                    <a:pt x="949439" y="127000"/>
                  </a:lnTo>
                  <a:lnTo>
                    <a:pt x="948944" y="125730"/>
                  </a:lnTo>
                  <a:lnTo>
                    <a:pt x="947064" y="125730"/>
                  </a:lnTo>
                  <a:lnTo>
                    <a:pt x="943305" y="123190"/>
                  </a:lnTo>
                  <a:lnTo>
                    <a:pt x="944016" y="127000"/>
                  </a:lnTo>
                  <a:lnTo>
                    <a:pt x="941857" y="125730"/>
                  </a:lnTo>
                  <a:lnTo>
                    <a:pt x="937615" y="124460"/>
                  </a:lnTo>
                  <a:lnTo>
                    <a:pt x="933361" y="124460"/>
                  </a:lnTo>
                  <a:lnTo>
                    <a:pt x="933437" y="121920"/>
                  </a:lnTo>
                  <a:lnTo>
                    <a:pt x="928116" y="125730"/>
                  </a:lnTo>
                  <a:lnTo>
                    <a:pt x="922883" y="129540"/>
                  </a:lnTo>
                  <a:lnTo>
                    <a:pt x="920610" y="135890"/>
                  </a:lnTo>
                  <a:lnTo>
                    <a:pt x="920508" y="133350"/>
                  </a:lnTo>
                  <a:lnTo>
                    <a:pt x="920407" y="130810"/>
                  </a:lnTo>
                  <a:lnTo>
                    <a:pt x="920292" y="125730"/>
                  </a:lnTo>
                  <a:lnTo>
                    <a:pt x="920165" y="111760"/>
                  </a:lnTo>
                  <a:lnTo>
                    <a:pt x="920115" y="107950"/>
                  </a:lnTo>
                  <a:lnTo>
                    <a:pt x="920102" y="106680"/>
                  </a:lnTo>
                  <a:lnTo>
                    <a:pt x="918552" y="106680"/>
                  </a:lnTo>
                  <a:lnTo>
                    <a:pt x="918552" y="138430"/>
                  </a:lnTo>
                  <a:lnTo>
                    <a:pt x="916584" y="138430"/>
                  </a:lnTo>
                  <a:lnTo>
                    <a:pt x="916508" y="113030"/>
                  </a:lnTo>
                  <a:lnTo>
                    <a:pt x="916393" y="110490"/>
                  </a:lnTo>
                  <a:lnTo>
                    <a:pt x="916279" y="107950"/>
                  </a:lnTo>
                  <a:lnTo>
                    <a:pt x="918387" y="107950"/>
                  </a:lnTo>
                  <a:lnTo>
                    <a:pt x="918425" y="118110"/>
                  </a:lnTo>
                  <a:lnTo>
                    <a:pt x="918552" y="138430"/>
                  </a:lnTo>
                  <a:lnTo>
                    <a:pt x="918552" y="106680"/>
                  </a:lnTo>
                  <a:lnTo>
                    <a:pt x="917854" y="106680"/>
                  </a:lnTo>
                  <a:lnTo>
                    <a:pt x="914209" y="105410"/>
                  </a:lnTo>
                  <a:lnTo>
                    <a:pt x="914234" y="139700"/>
                  </a:lnTo>
                  <a:lnTo>
                    <a:pt x="917155" y="139700"/>
                  </a:lnTo>
                  <a:lnTo>
                    <a:pt x="914514" y="140970"/>
                  </a:lnTo>
                  <a:lnTo>
                    <a:pt x="913739" y="144780"/>
                  </a:lnTo>
                  <a:lnTo>
                    <a:pt x="907923" y="144780"/>
                  </a:lnTo>
                  <a:lnTo>
                    <a:pt x="909294" y="149860"/>
                  </a:lnTo>
                  <a:lnTo>
                    <a:pt x="906576" y="147320"/>
                  </a:lnTo>
                  <a:lnTo>
                    <a:pt x="906475" y="148615"/>
                  </a:lnTo>
                  <a:lnTo>
                    <a:pt x="906386" y="149860"/>
                  </a:lnTo>
                  <a:lnTo>
                    <a:pt x="908443" y="149860"/>
                  </a:lnTo>
                  <a:lnTo>
                    <a:pt x="908443" y="151130"/>
                  </a:lnTo>
                  <a:lnTo>
                    <a:pt x="904951" y="149860"/>
                  </a:lnTo>
                  <a:lnTo>
                    <a:pt x="906792" y="152400"/>
                  </a:lnTo>
                  <a:lnTo>
                    <a:pt x="901331" y="156210"/>
                  </a:lnTo>
                  <a:lnTo>
                    <a:pt x="904925" y="149860"/>
                  </a:lnTo>
                  <a:lnTo>
                    <a:pt x="898334" y="153670"/>
                  </a:lnTo>
                  <a:lnTo>
                    <a:pt x="894765" y="160020"/>
                  </a:lnTo>
                  <a:lnTo>
                    <a:pt x="894689" y="163830"/>
                  </a:lnTo>
                  <a:lnTo>
                    <a:pt x="894257" y="165100"/>
                  </a:lnTo>
                  <a:lnTo>
                    <a:pt x="893038" y="165100"/>
                  </a:lnTo>
                  <a:lnTo>
                    <a:pt x="894689" y="163830"/>
                  </a:lnTo>
                  <a:lnTo>
                    <a:pt x="894689" y="160096"/>
                  </a:lnTo>
                  <a:lnTo>
                    <a:pt x="889469" y="165100"/>
                  </a:lnTo>
                  <a:lnTo>
                    <a:pt x="890358" y="167640"/>
                  </a:lnTo>
                  <a:lnTo>
                    <a:pt x="887653" y="166370"/>
                  </a:lnTo>
                  <a:lnTo>
                    <a:pt x="889292" y="170180"/>
                  </a:lnTo>
                  <a:lnTo>
                    <a:pt x="886231" y="168910"/>
                  </a:lnTo>
                  <a:lnTo>
                    <a:pt x="885444" y="171450"/>
                  </a:lnTo>
                  <a:lnTo>
                    <a:pt x="884301" y="175260"/>
                  </a:lnTo>
                  <a:lnTo>
                    <a:pt x="881862" y="176530"/>
                  </a:lnTo>
                  <a:lnTo>
                    <a:pt x="880579" y="170180"/>
                  </a:lnTo>
                  <a:lnTo>
                    <a:pt x="879919" y="163830"/>
                  </a:lnTo>
                  <a:lnTo>
                    <a:pt x="879805" y="162725"/>
                  </a:lnTo>
                  <a:lnTo>
                    <a:pt x="879690" y="161353"/>
                  </a:lnTo>
                  <a:lnTo>
                    <a:pt x="878954" y="162560"/>
                  </a:lnTo>
                  <a:lnTo>
                    <a:pt x="876896" y="166370"/>
                  </a:lnTo>
                  <a:lnTo>
                    <a:pt x="879614" y="170180"/>
                  </a:lnTo>
                  <a:lnTo>
                    <a:pt x="877544" y="171450"/>
                  </a:lnTo>
                  <a:lnTo>
                    <a:pt x="878573" y="173990"/>
                  </a:lnTo>
                  <a:lnTo>
                    <a:pt x="879360" y="176530"/>
                  </a:lnTo>
                  <a:lnTo>
                    <a:pt x="880008" y="179070"/>
                  </a:lnTo>
                  <a:lnTo>
                    <a:pt x="876401" y="180340"/>
                  </a:lnTo>
                  <a:lnTo>
                    <a:pt x="874864" y="187960"/>
                  </a:lnTo>
                  <a:lnTo>
                    <a:pt x="869873" y="186690"/>
                  </a:lnTo>
                  <a:lnTo>
                    <a:pt x="869759" y="185420"/>
                  </a:lnTo>
                  <a:lnTo>
                    <a:pt x="869632" y="184150"/>
                  </a:lnTo>
                  <a:lnTo>
                    <a:pt x="869518" y="182880"/>
                  </a:lnTo>
                  <a:lnTo>
                    <a:pt x="869403" y="181610"/>
                  </a:lnTo>
                  <a:lnTo>
                    <a:pt x="868032" y="177800"/>
                  </a:lnTo>
                  <a:lnTo>
                    <a:pt x="867397" y="172720"/>
                  </a:lnTo>
                  <a:lnTo>
                    <a:pt x="869797" y="171450"/>
                  </a:lnTo>
                  <a:lnTo>
                    <a:pt x="868387" y="170180"/>
                  </a:lnTo>
                  <a:lnTo>
                    <a:pt x="864565" y="172720"/>
                  </a:lnTo>
                  <a:lnTo>
                    <a:pt x="866444" y="176530"/>
                  </a:lnTo>
                  <a:lnTo>
                    <a:pt x="865974" y="180340"/>
                  </a:lnTo>
                  <a:lnTo>
                    <a:pt x="862139" y="176530"/>
                  </a:lnTo>
                  <a:lnTo>
                    <a:pt x="858367" y="177800"/>
                  </a:lnTo>
                  <a:lnTo>
                    <a:pt x="862050" y="177800"/>
                  </a:lnTo>
                  <a:lnTo>
                    <a:pt x="863193" y="182880"/>
                  </a:lnTo>
                  <a:lnTo>
                    <a:pt x="863117" y="189230"/>
                  </a:lnTo>
                  <a:lnTo>
                    <a:pt x="862812" y="191770"/>
                  </a:lnTo>
                  <a:lnTo>
                    <a:pt x="862723" y="192570"/>
                  </a:lnTo>
                  <a:lnTo>
                    <a:pt x="862622" y="193421"/>
                  </a:lnTo>
                  <a:lnTo>
                    <a:pt x="862520" y="194310"/>
                  </a:lnTo>
                  <a:lnTo>
                    <a:pt x="862939" y="194310"/>
                  </a:lnTo>
                  <a:lnTo>
                    <a:pt x="864222" y="193040"/>
                  </a:lnTo>
                  <a:lnTo>
                    <a:pt x="864133" y="180340"/>
                  </a:lnTo>
                  <a:lnTo>
                    <a:pt x="868006" y="181610"/>
                  </a:lnTo>
                  <a:lnTo>
                    <a:pt x="865886" y="185420"/>
                  </a:lnTo>
                  <a:lnTo>
                    <a:pt x="865835" y="189230"/>
                  </a:lnTo>
                  <a:lnTo>
                    <a:pt x="867486" y="187960"/>
                  </a:lnTo>
                  <a:lnTo>
                    <a:pt x="870839" y="187960"/>
                  </a:lnTo>
                  <a:lnTo>
                    <a:pt x="869924" y="189230"/>
                  </a:lnTo>
                  <a:lnTo>
                    <a:pt x="869035" y="191770"/>
                  </a:lnTo>
                  <a:lnTo>
                    <a:pt x="867460" y="193040"/>
                  </a:lnTo>
                  <a:lnTo>
                    <a:pt x="866140" y="195580"/>
                  </a:lnTo>
                  <a:lnTo>
                    <a:pt x="864158" y="196850"/>
                  </a:lnTo>
                  <a:lnTo>
                    <a:pt x="861682" y="196850"/>
                  </a:lnTo>
                  <a:lnTo>
                    <a:pt x="862253" y="199390"/>
                  </a:lnTo>
                  <a:lnTo>
                    <a:pt x="859739" y="200660"/>
                  </a:lnTo>
                  <a:lnTo>
                    <a:pt x="857084" y="203200"/>
                  </a:lnTo>
                  <a:lnTo>
                    <a:pt x="854049" y="204470"/>
                  </a:lnTo>
                  <a:lnTo>
                    <a:pt x="853948" y="201930"/>
                  </a:lnTo>
                  <a:lnTo>
                    <a:pt x="853846" y="199390"/>
                  </a:lnTo>
                  <a:lnTo>
                    <a:pt x="853732" y="195580"/>
                  </a:lnTo>
                  <a:lnTo>
                    <a:pt x="853605" y="190500"/>
                  </a:lnTo>
                  <a:lnTo>
                    <a:pt x="854862" y="184150"/>
                  </a:lnTo>
                  <a:lnTo>
                    <a:pt x="854278" y="182880"/>
                  </a:lnTo>
                  <a:lnTo>
                    <a:pt x="854202" y="181610"/>
                  </a:lnTo>
                  <a:lnTo>
                    <a:pt x="854125" y="180340"/>
                  </a:lnTo>
                  <a:lnTo>
                    <a:pt x="854379" y="179070"/>
                  </a:lnTo>
                  <a:lnTo>
                    <a:pt x="852817" y="180949"/>
                  </a:lnTo>
                  <a:lnTo>
                    <a:pt x="852817" y="184150"/>
                  </a:lnTo>
                  <a:lnTo>
                    <a:pt x="852220" y="189230"/>
                  </a:lnTo>
                  <a:lnTo>
                    <a:pt x="852309" y="204470"/>
                  </a:lnTo>
                  <a:lnTo>
                    <a:pt x="848398" y="199390"/>
                  </a:lnTo>
                  <a:lnTo>
                    <a:pt x="849922" y="193421"/>
                  </a:lnTo>
                  <a:lnTo>
                    <a:pt x="849833" y="191770"/>
                  </a:lnTo>
                  <a:lnTo>
                    <a:pt x="849122" y="186690"/>
                  </a:lnTo>
                  <a:lnTo>
                    <a:pt x="846518" y="184150"/>
                  </a:lnTo>
                  <a:lnTo>
                    <a:pt x="852817" y="184150"/>
                  </a:lnTo>
                  <a:lnTo>
                    <a:pt x="852817" y="180949"/>
                  </a:lnTo>
                  <a:lnTo>
                    <a:pt x="852258" y="181610"/>
                  </a:lnTo>
                  <a:lnTo>
                    <a:pt x="845756" y="180340"/>
                  </a:lnTo>
                  <a:lnTo>
                    <a:pt x="846518" y="179070"/>
                  </a:lnTo>
                  <a:lnTo>
                    <a:pt x="846023" y="175260"/>
                  </a:lnTo>
                  <a:lnTo>
                    <a:pt x="845947" y="173990"/>
                  </a:lnTo>
                  <a:lnTo>
                    <a:pt x="845870" y="172720"/>
                  </a:lnTo>
                  <a:lnTo>
                    <a:pt x="845743" y="170180"/>
                  </a:lnTo>
                  <a:lnTo>
                    <a:pt x="845654" y="167640"/>
                  </a:lnTo>
                  <a:lnTo>
                    <a:pt x="845616" y="166370"/>
                  </a:lnTo>
                  <a:lnTo>
                    <a:pt x="844486" y="158750"/>
                  </a:lnTo>
                  <a:lnTo>
                    <a:pt x="844410" y="157480"/>
                  </a:lnTo>
                  <a:lnTo>
                    <a:pt x="844334" y="156210"/>
                  </a:lnTo>
                  <a:lnTo>
                    <a:pt x="844257" y="154940"/>
                  </a:lnTo>
                  <a:lnTo>
                    <a:pt x="844181" y="153670"/>
                  </a:lnTo>
                  <a:lnTo>
                    <a:pt x="844080" y="150977"/>
                  </a:lnTo>
                  <a:lnTo>
                    <a:pt x="845756" y="144780"/>
                  </a:lnTo>
                  <a:lnTo>
                    <a:pt x="845680" y="143510"/>
                  </a:lnTo>
                  <a:lnTo>
                    <a:pt x="845604" y="142240"/>
                  </a:lnTo>
                  <a:lnTo>
                    <a:pt x="845540" y="140970"/>
                  </a:lnTo>
                  <a:lnTo>
                    <a:pt x="845464" y="139700"/>
                  </a:lnTo>
                  <a:lnTo>
                    <a:pt x="845400" y="138430"/>
                  </a:lnTo>
                  <a:lnTo>
                    <a:pt x="845324" y="137160"/>
                  </a:lnTo>
                  <a:lnTo>
                    <a:pt x="845261" y="135890"/>
                  </a:lnTo>
                  <a:lnTo>
                    <a:pt x="845185" y="134620"/>
                  </a:lnTo>
                  <a:lnTo>
                    <a:pt x="845121" y="133350"/>
                  </a:lnTo>
                  <a:lnTo>
                    <a:pt x="845045" y="132080"/>
                  </a:lnTo>
                  <a:lnTo>
                    <a:pt x="844969" y="130810"/>
                  </a:lnTo>
                  <a:lnTo>
                    <a:pt x="844854" y="129540"/>
                  </a:lnTo>
                  <a:lnTo>
                    <a:pt x="844727" y="128270"/>
                  </a:lnTo>
                  <a:lnTo>
                    <a:pt x="844600" y="127000"/>
                  </a:lnTo>
                  <a:lnTo>
                    <a:pt x="844473" y="125730"/>
                  </a:lnTo>
                  <a:lnTo>
                    <a:pt x="844346" y="124460"/>
                  </a:lnTo>
                  <a:lnTo>
                    <a:pt x="844232" y="123190"/>
                  </a:lnTo>
                  <a:lnTo>
                    <a:pt x="844105" y="121920"/>
                  </a:lnTo>
                  <a:lnTo>
                    <a:pt x="843978" y="120650"/>
                  </a:lnTo>
                  <a:lnTo>
                    <a:pt x="843851" y="119380"/>
                  </a:lnTo>
                  <a:lnTo>
                    <a:pt x="843724" y="118110"/>
                  </a:lnTo>
                  <a:lnTo>
                    <a:pt x="843610" y="116840"/>
                  </a:lnTo>
                  <a:lnTo>
                    <a:pt x="842975" y="110490"/>
                  </a:lnTo>
                  <a:lnTo>
                    <a:pt x="842860" y="109220"/>
                  </a:lnTo>
                  <a:lnTo>
                    <a:pt x="842733" y="107950"/>
                  </a:lnTo>
                  <a:lnTo>
                    <a:pt x="842606" y="106680"/>
                  </a:lnTo>
                  <a:lnTo>
                    <a:pt x="842479" y="105410"/>
                  </a:lnTo>
                  <a:lnTo>
                    <a:pt x="842403" y="104140"/>
                  </a:lnTo>
                  <a:lnTo>
                    <a:pt x="842314" y="102870"/>
                  </a:lnTo>
                  <a:lnTo>
                    <a:pt x="842238" y="101600"/>
                  </a:lnTo>
                  <a:lnTo>
                    <a:pt x="842149" y="100330"/>
                  </a:lnTo>
                  <a:lnTo>
                    <a:pt x="842073" y="99060"/>
                  </a:lnTo>
                  <a:lnTo>
                    <a:pt x="841984" y="97790"/>
                  </a:lnTo>
                  <a:lnTo>
                    <a:pt x="841908" y="96520"/>
                  </a:lnTo>
                  <a:lnTo>
                    <a:pt x="841819" y="95250"/>
                  </a:lnTo>
                  <a:lnTo>
                    <a:pt x="841743" y="93980"/>
                  </a:lnTo>
                  <a:lnTo>
                    <a:pt x="841654" y="92710"/>
                  </a:lnTo>
                  <a:lnTo>
                    <a:pt x="844105" y="93980"/>
                  </a:lnTo>
                  <a:lnTo>
                    <a:pt x="843330" y="92710"/>
                  </a:lnTo>
                  <a:lnTo>
                    <a:pt x="842556" y="91440"/>
                  </a:lnTo>
                  <a:lnTo>
                    <a:pt x="857453" y="88900"/>
                  </a:lnTo>
                  <a:lnTo>
                    <a:pt x="864920" y="88900"/>
                  </a:lnTo>
                  <a:lnTo>
                    <a:pt x="872210" y="91440"/>
                  </a:lnTo>
                  <a:lnTo>
                    <a:pt x="872286" y="93980"/>
                  </a:lnTo>
                  <a:lnTo>
                    <a:pt x="872413" y="97790"/>
                  </a:lnTo>
                  <a:lnTo>
                    <a:pt x="871207" y="105410"/>
                  </a:lnTo>
                  <a:lnTo>
                    <a:pt x="869099" y="111760"/>
                  </a:lnTo>
                  <a:lnTo>
                    <a:pt x="866609" y="118110"/>
                  </a:lnTo>
                  <a:lnTo>
                    <a:pt x="864882" y="121920"/>
                  </a:lnTo>
                  <a:lnTo>
                    <a:pt x="863625" y="125730"/>
                  </a:lnTo>
                  <a:lnTo>
                    <a:pt x="860983" y="129540"/>
                  </a:lnTo>
                  <a:lnTo>
                    <a:pt x="861072" y="130810"/>
                  </a:lnTo>
                  <a:lnTo>
                    <a:pt x="861161" y="132080"/>
                  </a:lnTo>
                  <a:lnTo>
                    <a:pt x="861250" y="133350"/>
                  </a:lnTo>
                  <a:lnTo>
                    <a:pt x="861339" y="134620"/>
                  </a:lnTo>
                  <a:lnTo>
                    <a:pt x="861441" y="135890"/>
                  </a:lnTo>
                  <a:lnTo>
                    <a:pt x="860513" y="140970"/>
                  </a:lnTo>
                  <a:lnTo>
                    <a:pt x="860602" y="148615"/>
                  </a:lnTo>
                  <a:lnTo>
                    <a:pt x="860679" y="149860"/>
                  </a:lnTo>
                  <a:lnTo>
                    <a:pt x="860742" y="150977"/>
                  </a:lnTo>
                  <a:lnTo>
                    <a:pt x="860831" y="152400"/>
                  </a:lnTo>
                  <a:lnTo>
                    <a:pt x="860907" y="153670"/>
                  </a:lnTo>
                  <a:lnTo>
                    <a:pt x="864120" y="148615"/>
                  </a:lnTo>
                  <a:lnTo>
                    <a:pt x="863561" y="147320"/>
                  </a:lnTo>
                  <a:lnTo>
                    <a:pt x="860691" y="140970"/>
                  </a:lnTo>
                  <a:lnTo>
                    <a:pt x="862838" y="135890"/>
                  </a:lnTo>
                  <a:lnTo>
                    <a:pt x="862952" y="132080"/>
                  </a:lnTo>
                  <a:lnTo>
                    <a:pt x="862990" y="130810"/>
                  </a:lnTo>
                  <a:lnTo>
                    <a:pt x="865746" y="127000"/>
                  </a:lnTo>
                  <a:lnTo>
                    <a:pt x="867397" y="121920"/>
                  </a:lnTo>
                  <a:lnTo>
                    <a:pt x="868921" y="118110"/>
                  </a:lnTo>
                  <a:lnTo>
                    <a:pt x="869696" y="114300"/>
                  </a:lnTo>
                  <a:lnTo>
                    <a:pt x="872223" y="111760"/>
                  </a:lnTo>
                  <a:lnTo>
                    <a:pt x="872312" y="113030"/>
                  </a:lnTo>
                  <a:lnTo>
                    <a:pt x="872413" y="114300"/>
                  </a:lnTo>
                  <a:lnTo>
                    <a:pt x="872502" y="115570"/>
                  </a:lnTo>
                  <a:lnTo>
                    <a:pt x="872591" y="116840"/>
                  </a:lnTo>
                  <a:lnTo>
                    <a:pt x="872693" y="118110"/>
                  </a:lnTo>
                  <a:lnTo>
                    <a:pt x="872782" y="119380"/>
                  </a:lnTo>
                  <a:lnTo>
                    <a:pt x="872883" y="120650"/>
                  </a:lnTo>
                  <a:lnTo>
                    <a:pt x="872972" y="121920"/>
                  </a:lnTo>
                  <a:lnTo>
                    <a:pt x="873061" y="123190"/>
                  </a:lnTo>
                  <a:lnTo>
                    <a:pt x="873175" y="124460"/>
                  </a:lnTo>
                  <a:lnTo>
                    <a:pt x="873290" y="125730"/>
                  </a:lnTo>
                  <a:lnTo>
                    <a:pt x="873391" y="127000"/>
                  </a:lnTo>
                  <a:lnTo>
                    <a:pt x="873506" y="128270"/>
                  </a:lnTo>
                  <a:lnTo>
                    <a:pt x="873607" y="129540"/>
                  </a:lnTo>
                  <a:lnTo>
                    <a:pt x="873721" y="130810"/>
                  </a:lnTo>
                  <a:lnTo>
                    <a:pt x="873836" y="132080"/>
                  </a:lnTo>
                  <a:lnTo>
                    <a:pt x="873937" y="133350"/>
                  </a:lnTo>
                  <a:lnTo>
                    <a:pt x="874052" y="134620"/>
                  </a:lnTo>
                  <a:lnTo>
                    <a:pt x="874166" y="135890"/>
                  </a:lnTo>
                  <a:lnTo>
                    <a:pt x="874293" y="137160"/>
                  </a:lnTo>
                  <a:lnTo>
                    <a:pt x="874407" y="138430"/>
                  </a:lnTo>
                  <a:lnTo>
                    <a:pt x="874522" y="139700"/>
                  </a:lnTo>
                  <a:lnTo>
                    <a:pt x="874649" y="140970"/>
                  </a:lnTo>
                  <a:lnTo>
                    <a:pt x="874763" y="142240"/>
                  </a:lnTo>
                  <a:lnTo>
                    <a:pt x="874877" y="143510"/>
                  </a:lnTo>
                  <a:lnTo>
                    <a:pt x="875004" y="144780"/>
                  </a:lnTo>
                  <a:lnTo>
                    <a:pt x="875118" y="146050"/>
                  </a:lnTo>
                  <a:lnTo>
                    <a:pt x="875233" y="147320"/>
                  </a:lnTo>
                  <a:lnTo>
                    <a:pt x="875360" y="148615"/>
                  </a:lnTo>
                  <a:lnTo>
                    <a:pt x="875487" y="149860"/>
                  </a:lnTo>
                  <a:lnTo>
                    <a:pt x="875601" y="151130"/>
                  </a:lnTo>
                  <a:lnTo>
                    <a:pt x="875728" y="152400"/>
                  </a:lnTo>
                  <a:lnTo>
                    <a:pt x="875842" y="153670"/>
                  </a:lnTo>
                  <a:lnTo>
                    <a:pt x="875969" y="154940"/>
                  </a:lnTo>
                  <a:lnTo>
                    <a:pt x="876096" y="156210"/>
                  </a:lnTo>
                  <a:lnTo>
                    <a:pt x="876211" y="157480"/>
                  </a:lnTo>
                  <a:lnTo>
                    <a:pt x="879690" y="161353"/>
                  </a:lnTo>
                  <a:lnTo>
                    <a:pt x="879589" y="160020"/>
                  </a:lnTo>
                  <a:lnTo>
                    <a:pt x="879487" y="158750"/>
                  </a:lnTo>
                  <a:lnTo>
                    <a:pt x="879386" y="157480"/>
                  </a:lnTo>
                  <a:lnTo>
                    <a:pt x="879284" y="156210"/>
                  </a:lnTo>
                  <a:lnTo>
                    <a:pt x="879182" y="154940"/>
                  </a:lnTo>
                  <a:lnTo>
                    <a:pt x="877138" y="134620"/>
                  </a:lnTo>
                  <a:lnTo>
                    <a:pt x="877036" y="133350"/>
                  </a:lnTo>
                  <a:lnTo>
                    <a:pt x="876947" y="132080"/>
                  </a:lnTo>
                  <a:lnTo>
                    <a:pt x="876846" y="130810"/>
                  </a:lnTo>
                  <a:lnTo>
                    <a:pt x="876744" y="129540"/>
                  </a:lnTo>
                  <a:lnTo>
                    <a:pt x="876655" y="128270"/>
                  </a:lnTo>
                  <a:lnTo>
                    <a:pt x="876554" y="127000"/>
                  </a:lnTo>
                  <a:lnTo>
                    <a:pt x="876452" y="125730"/>
                  </a:lnTo>
                  <a:lnTo>
                    <a:pt x="876363" y="124460"/>
                  </a:lnTo>
                  <a:lnTo>
                    <a:pt x="876261" y="123190"/>
                  </a:lnTo>
                  <a:lnTo>
                    <a:pt x="876160" y="121920"/>
                  </a:lnTo>
                  <a:lnTo>
                    <a:pt x="876071" y="120650"/>
                  </a:lnTo>
                  <a:lnTo>
                    <a:pt x="875944" y="118110"/>
                  </a:lnTo>
                  <a:lnTo>
                    <a:pt x="875817" y="115570"/>
                  </a:lnTo>
                  <a:lnTo>
                    <a:pt x="875690" y="113030"/>
                  </a:lnTo>
                  <a:lnTo>
                    <a:pt x="875626" y="111760"/>
                  </a:lnTo>
                  <a:lnTo>
                    <a:pt x="875499" y="109220"/>
                  </a:lnTo>
                  <a:lnTo>
                    <a:pt x="875385" y="106680"/>
                  </a:lnTo>
                  <a:lnTo>
                    <a:pt x="875258" y="97790"/>
                  </a:lnTo>
                  <a:lnTo>
                    <a:pt x="875182" y="92710"/>
                  </a:lnTo>
                  <a:lnTo>
                    <a:pt x="874522" y="88900"/>
                  </a:lnTo>
                  <a:lnTo>
                    <a:pt x="874293" y="87630"/>
                  </a:lnTo>
                  <a:lnTo>
                    <a:pt x="874077" y="86360"/>
                  </a:lnTo>
                  <a:lnTo>
                    <a:pt x="864006" y="86360"/>
                  </a:lnTo>
                  <a:lnTo>
                    <a:pt x="863701" y="84315"/>
                  </a:lnTo>
                  <a:lnTo>
                    <a:pt x="863701" y="87630"/>
                  </a:lnTo>
                  <a:lnTo>
                    <a:pt x="845299" y="87630"/>
                  </a:lnTo>
                  <a:lnTo>
                    <a:pt x="847140" y="85090"/>
                  </a:lnTo>
                  <a:lnTo>
                    <a:pt x="850747" y="83820"/>
                  </a:lnTo>
                  <a:lnTo>
                    <a:pt x="854316" y="83820"/>
                  </a:lnTo>
                  <a:lnTo>
                    <a:pt x="853008" y="82550"/>
                  </a:lnTo>
                  <a:lnTo>
                    <a:pt x="851789" y="82550"/>
                  </a:lnTo>
                  <a:lnTo>
                    <a:pt x="850874" y="81280"/>
                  </a:lnTo>
                  <a:lnTo>
                    <a:pt x="853401" y="74930"/>
                  </a:lnTo>
                  <a:lnTo>
                    <a:pt x="855497" y="69850"/>
                  </a:lnTo>
                  <a:lnTo>
                    <a:pt x="856208" y="63500"/>
                  </a:lnTo>
                  <a:lnTo>
                    <a:pt x="854570" y="58420"/>
                  </a:lnTo>
                  <a:lnTo>
                    <a:pt x="859104" y="58420"/>
                  </a:lnTo>
                  <a:lnTo>
                    <a:pt x="858786" y="63500"/>
                  </a:lnTo>
                  <a:lnTo>
                    <a:pt x="858901" y="69850"/>
                  </a:lnTo>
                  <a:lnTo>
                    <a:pt x="858989" y="71120"/>
                  </a:lnTo>
                  <a:lnTo>
                    <a:pt x="859078" y="72390"/>
                  </a:lnTo>
                  <a:lnTo>
                    <a:pt x="860691" y="80010"/>
                  </a:lnTo>
                  <a:lnTo>
                    <a:pt x="863701" y="87630"/>
                  </a:lnTo>
                  <a:lnTo>
                    <a:pt x="863701" y="84315"/>
                  </a:lnTo>
                  <a:lnTo>
                    <a:pt x="862876" y="78740"/>
                  </a:lnTo>
                  <a:lnTo>
                    <a:pt x="861314" y="72390"/>
                  </a:lnTo>
                  <a:lnTo>
                    <a:pt x="860526" y="66040"/>
                  </a:lnTo>
                  <a:lnTo>
                    <a:pt x="861542" y="59690"/>
                  </a:lnTo>
                  <a:lnTo>
                    <a:pt x="864425" y="58420"/>
                  </a:lnTo>
                  <a:lnTo>
                    <a:pt x="867498" y="58420"/>
                  </a:lnTo>
                  <a:lnTo>
                    <a:pt x="868629" y="57150"/>
                  </a:lnTo>
                  <a:lnTo>
                    <a:pt x="869772" y="55880"/>
                  </a:lnTo>
                  <a:lnTo>
                    <a:pt x="872629" y="54610"/>
                  </a:lnTo>
                  <a:lnTo>
                    <a:pt x="868768" y="50800"/>
                  </a:lnTo>
                  <a:lnTo>
                    <a:pt x="866927" y="49530"/>
                  </a:lnTo>
                  <a:lnTo>
                    <a:pt x="864743" y="50800"/>
                  </a:lnTo>
                  <a:lnTo>
                    <a:pt x="866673" y="53340"/>
                  </a:lnTo>
                  <a:lnTo>
                    <a:pt x="868210" y="54610"/>
                  </a:lnTo>
                  <a:lnTo>
                    <a:pt x="866851" y="55880"/>
                  </a:lnTo>
                  <a:lnTo>
                    <a:pt x="865390" y="55880"/>
                  </a:lnTo>
                  <a:lnTo>
                    <a:pt x="864006" y="57150"/>
                  </a:lnTo>
                  <a:lnTo>
                    <a:pt x="859294" y="55880"/>
                  </a:lnTo>
                  <a:lnTo>
                    <a:pt x="854532" y="55880"/>
                  </a:lnTo>
                  <a:lnTo>
                    <a:pt x="849820" y="57150"/>
                  </a:lnTo>
                  <a:lnTo>
                    <a:pt x="853135" y="54610"/>
                  </a:lnTo>
                  <a:lnTo>
                    <a:pt x="861517" y="54610"/>
                  </a:lnTo>
                  <a:lnTo>
                    <a:pt x="864209" y="55880"/>
                  </a:lnTo>
                  <a:lnTo>
                    <a:pt x="864222" y="54610"/>
                  </a:lnTo>
                  <a:lnTo>
                    <a:pt x="864222" y="53340"/>
                  </a:lnTo>
                  <a:lnTo>
                    <a:pt x="864247" y="50800"/>
                  </a:lnTo>
                  <a:lnTo>
                    <a:pt x="858710" y="52070"/>
                  </a:lnTo>
                  <a:lnTo>
                    <a:pt x="853262" y="52070"/>
                  </a:lnTo>
                  <a:lnTo>
                    <a:pt x="847852" y="53340"/>
                  </a:lnTo>
                  <a:lnTo>
                    <a:pt x="850900" y="52070"/>
                  </a:lnTo>
                  <a:lnTo>
                    <a:pt x="849896" y="50800"/>
                  </a:lnTo>
                  <a:lnTo>
                    <a:pt x="847839" y="49530"/>
                  </a:lnTo>
                  <a:lnTo>
                    <a:pt x="846124" y="52070"/>
                  </a:lnTo>
                  <a:lnTo>
                    <a:pt x="842568" y="54610"/>
                  </a:lnTo>
                  <a:lnTo>
                    <a:pt x="845324" y="57150"/>
                  </a:lnTo>
                  <a:lnTo>
                    <a:pt x="847509" y="59690"/>
                  </a:lnTo>
                  <a:lnTo>
                    <a:pt x="854570" y="59690"/>
                  </a:lnTo>
                  <a:lnTo>
                    <a:pt x="854468" y="63500"/>
                  </a:lnTo>
                  <a:lnTo>
                    <a:pt x="854367" y="67310"/>
                  </a:lnTo>
                  <a:lnTo>
                    <a:pt x="853135" y="74930"/>
                  </a:lnTo>
                  <a:lnTo>
                    <a:pt x="848956" y="82550"/>
                  </a:lnTo>
                  <a:lnTo>
                    <a:pt x="844575" y="86360"/>
                  </a:lnTo>
                  <a:lnTo>
                    <a:pt x="839127" y="91440"/>
                  </a:lnTo>
                  <a:lnTo>
                    <a:pt x="839165" y="97790"/>
                  </a:lnTo>
                  <a:lnTo>
                    <a:pt x="839292" y="100330"/>
                  </a:lnTo>
                  <a:lnTo>
                    <a:pt x="839393" y="101600"/>
                  </a:lnTo>
                  <a:lnTo>
                    <a:pt x="839508" y="102870"/>
                  </a:lnTo>
                  <a:lnTo>
                    <a:pt x="839622" y="104140"/>
                  </a:lnTo>
                  <a:lnTo>
                    <a:pt x="839736" y="105410"/>
                  </a:lnTo>
                  <a:lnTo>
                    <a:pt x="839838" y="106680"/>
                  </a:lnTo>
                  <a:lnTo>
                    <a:pt x="839952" y="107950"/>
                  </a:lnTo>
                  <a:lnTo>
                    <a:pt x="840905" y="116840"/>
                  </a:lnTo>
                  <a:lnTo>
                    <a:pt x="841019" y="118110"/>
                  </a:lnTo>
                  <a:lnTo>
                    <a:pt x="841146" y="119380"/>
                  </a:lnTo>
                  <a:lnTo>
                    <a:pt x="841260" y="120650"/>
                  </a:lnTo>
                  <a:lnTo>
                    <a:pt x="841387" y="121920"/>
                  </a:lnTo>
                  <a:lnTo>
                    <a:pt x="841502" y="123190"/>
                  </a:lnTo>
                  <a:lnTo>
                    <a:pt x="841629" y="124460"/>
                  </a:lnTo>
                  <a:lnTo>
                    <a:pt x="841743" y="125730"/>
                  </a:lnTo>
                  <a:lnTo>
                    <a:pt x="841806" y="127000"/>
                  </a:lnTo>
                  <a:lnTo>
                    <a:pt x="841883" y="128270"/>
                  </a:lnTo>
                  <a:lnTo>
                    <a:pt x="841946" y="129540"/>
                  </a:lnTo>
                  <a:lnTo>
                    <a:pt x="842010" y="130810"/>
                  </a:lnTo>
                  <a:lnTo>
                    <a:pt x="842073" y="132080"/>
                  </a:lnTo>
                  <a:lnTo>
                    <a:pt x="842137" y="133350"/>
                  </a:lnTo>
                  <a:lnTo>
                    <a:pt x="842213" y="134620"/>
                  </a:lnTo>
                  <a:lnTo>
                    <a:pt x="842276" y="139700"/>
                  </a:lnTo>
                  <a:lnTo>
                    <a:pt x="842391" y="148615"/>
                  </a:lnTo>
                  <a:lnTo>
                    <a:pt x="842505" y="154940"/>
                  </a:lnTo>
                  <a:lnTo>
                    <a:pt x="842619" y="161353"/>
                  </a:lnTo>
                  <a:lnTo>
                    <a:pt x="842721" y="163830"/>
                  </a:lnTo>
                  <a:lnTo>
                    <a:pt x="842810" y="165100"/>
                  </a:lnTo>
                  <a:lnTo>
                    <a:pt x="842899" y="166370"/>
                  </a:lnTo>
                  <a:lnTo>
                    <a:pt x="843610" y="176530"/>
                  </a:lnTo>
                  <a:lnTo>
                    <a:pt x="845959" y="190500"/>
                  </a:lnTo>
                  <a:lnTo>
                    <a:pt x="846023" y="191770"/>
                  </a:lnTo>
                  <a:lnTo>
                    <a:pt x="846112" y="193421"/>
                  </a:lnTo>
                  <a:lnTo>
                    <a:pt x="846226" y="195580"/>
                  </a:lnTo>
                  <a:lnTo>
                    <a:pt x="846302" y="196850"/>
                  </a:lnTo>
                  <a:lnTo>
                    <a:pt x="847217" y="201930"/>
                  </a:lnTo>
                  <a:lnTo>
                    <a:pt x="847191" y="203200"/>
                  </a:lnTo>
                  <a:lnTo>
                    <a:pt x="847090" y="208280"/>
                  </a:lnTo>
                  <a:lnTo>
                    <a:pt x="840867" y="209562"/>
                  </a:lnTo>
                  <a:lnTo>
                    <a:pt x="840803" y="208280"/>
                  </a:lnTo>
                  <a:lnTo>
                    <a:pt x="840727" y="207010"/>
                  </a:lnTo>
                  <a:lnTo>
                    <a:pt x="840346" y="200660"/>
                  </a:lnTo>
                  <a:lnTo>
                    <a:pt x="840282" y="199390"/>
                  </a:lnTo>
                  <a:lnTo>
                    <a:pt x="840206" y="198120"/>
                  </a:lnTo>
                  <a:lnTo>
                    <a:pt x="840130" y="196850"/>
                  </a:lnTo>
                  <a:lnTo>
                    <a:pt x="840054" y="195580"/>
                  </a:lnTo>
                  <a:lnTo>
                    <a:pt x="839927" y="193421"/>
                  </a:lnTo>
                  <a:lnTo>
                    <a:pt x="839825" y="191770"/>
                  </a:lnTo>
                  <a:lnTo>
                    <a:pt x="839749" y="190500"/>
                  </a:lnTo>
                  <a:lnTo>
                    <a:pt x="839660" y="189230"/>
                  </a:lnTo>
                  <a:lnTo>
                    <a:pt x="839584" y="187960"/>
                  </a:lnTo>
                  <a:lnTo>
                    <a:pt x="839508" y="186690"/>
                  </a:lnTo>
                  <a:lnTo>
                    <a:pt x="839419" y="185420"/>
                  </a:lnTo>
                  <a:lnTo>
                    <a:pt x="839343" y="184150"/>
                  </a:lnTo>
                  <a:lnTo>
                    <a:pt x="839254" y="182880"/>
                  </a:lnTo>
                  <a:lnTo>
                    <a:pt x="839177" y="181610"/>
                  </a:lnTo>
                  <a:lnTo>
                    <a:pt x="839101" y="180340"/>
                  </a:lnTo>
                  <a:lnTo>
                    <a:pt x="839025" y="179260"/>
                  </a:lnTo>
                  <a:lnTo>
                    <a:pt x="839025" y="209651"/>
                  </a:lnTo>
                  <a:lnTo>
                    <a:pt x="830592" y="209651"/>
                  </a:lnTo>
                  <a:lnTo>
                    <a:pt x="815568" y="212090"/>
                  </a:lnTo>
                  <a:lnTo>
                    <a:pt x="815530" y="185420"/>
                  </a:lnTo>
                  <a:lnTo>
                    <a:pt x="822858" y="184150"/>
                  </a:lnTo>
                  <a:lnTo>
                    <a:pt x="837666" y="184150"/>
                  </a:lnTo>
                  <a:lnTo>
                    <a:pt x="837730" y="185420"/>
                  </a:lnTo>
                  <a:lnTo>
                    <a:pt x="837806" y="186690"/>
                  </a:lnTo>
                  <a:lnTo>
                    <a:pt x="837869" y="187960"/>
                  </a:lnTo>
                  <a:lnTo>
                    <a:pt x="837933" y="189230"/>
                  </a:lnTo>
                  <a:lnTo>
                    <a:pt x="838009" y="190500"/>
                  </a:lnTo>
                  <a:lnTo>
                    <a:pt x="838073" y="191770"/>
                  </a:lnTo>
                  <a:lnTo>
                    <a:pt x="838149" y="193217"/>
                  </a:lnTo>
                  <a:lnTo>
                    <a:pt x="838276" y="195580"/>
                  </a:lnTo>
                  <a:lnTo>
                    <a:pt x="838339" y="196850"/>
                  </a:lnTo>
                  <a:lnTo>
                    <a:pt x="838415" y="198120"/>
                  </a:lnTo>
                  <a:lnTo>
                    <a:pt x="838479" y="199390"/>
                  </a:lnTo>
                  <a:lnTo>
                    <a:pt x="838542" y="200660"/>
                  </a:lnTo>
                  <a:lnTo>
                    <a:pt x="838619" y="201930"/>
                  </a:lnTo>
                  <a:lnTo>
                    <a:pt x="838682" y="203200"/>
                  </a:lnTo>
                  <a:lnTo>
                    <a:pt x="838746" y="204470"/>
                  </a:lnTo>
                  <a:lnTo>
                    <a:pt x="838822" y="205740"/>
                  </a:lnTo>
                  <a:lnTo>
                    <a:pt x="838885" y="207010"/>
                  </a:lnTo>
                  <a:lnTo>
                    <a:pt x="838949" y="208280"/>
                  </a:lnTo>
                  <a:lnTo>
                    <a:pt x="839025" y="209651"/>
                  </a:lnTo>
                  <a:lnTo>
                    <a:pt x="839025" y="179260"/>
                  </a:lnTo>
                  <a:lnTo>
                    <a:pt x="839012" y="179070"/>
                  </a:lnTo>
                  <a:lnTo>
                    <a:pt x="838936" y="177800"/>
                  </a:lnTo>
                  <a:lnTo>
                    <a:pt x="838847" y="176530"/>
                  </a:lnTo>
                  <a:lnTo>
                    <a:pt x="838784" y="175260"/>
                  </a:lnTo>
                  <a:lnTo>
                    <a:pt x="838720" y="173990"/>
                  </a:lnTo>
                  <a:lnTo>
                    <a:pt x="838644" y="172720"/>
                  </a:lnTo>
                  <a:lnTo>
                    <a:pt x="838581" y="171450"/>
                  </a:lnTo>
                  <a:lnTo>
                    <a:pt x="838504" y="170180"/>
                  </a:lnTo>
                  <a:lnTo>
                    <a:pt x="838441" y="168910"/>
                  </a:lnTo>
                  <a:lnTo>
                    <a:pt x="838377" y="167640"/>
                  </a:lnTo>
                  <a:lnTo>
                    <a:pt x="838301" y="166370"/>
                  </a:lnTo>
                  <a:lnTo>
                    <a:pt x="838238" y="165100"/>
                  </a:lnTo>
                  <a:lnTo>
                    <a:pt x="838136" y="163144"/>
                  </a:lnTo>
                  <a:lnTo>
                    <a:pt x="838034" y="161353"/>
                  </a:lnTo>
                  <a:lnTo>
                    <a:pt x="837920" y="158750"/>
                  </a:lnTo>
                  <a:lnTo>
                    <a:pt x="837806" y="154940"/>
                  </a:lnTo>
                  <a:lnTo>
                    <a:pt x="837679" y="150977"/>
                  </a:lnTo>
                  <a:lnTo>
                    <a:pt x="837666" y="150571"/>
                  </a:lnTo>
                  <a:lnTo>
                    <a:pt x="837666" y="182880"/>
                  </a:lnTo>
                  <a:lnTo>
                    <a:pt x="830427" y="181610"/>
                  </a:lnTo>
                  <a:lnTo>
                    <a:pt x="823175" y="182880"/>
                  </a:lnTo>
                  <a:lnTo>
                    <a:pt x="815962" y="182880"/>
                  </a:lnTo>
                  <a:lnTo>
                    <a:pt x="816076" y="180340"/>
                  </a:lnTo>
                  <a:lnTo>
                    <a:pt x="816190" y="177800"/>
                  </a:lnTo>
                  <a:lnTo>
                    <a:pt x="816317" y="175260"/>
                  </a:lnTo>
                  <a:lnTo>
                    <a:pt x="816432" y="172720"/>
                  </a:lnTo>
                  <a:lnTo>
                    <a:pt x="816533" y="170180"/>
                  </a:lnTo>
                  <a:lnTo>
                    <a:pt x="816635" y="167640"/>
                  </a:lnTo>
                  <a:lnTo>
                    <a:pt x="817156" y="147320"/>
                  </a:lnTo>
                  <a:lnTo>
                    <a:pt x="818565" y="148615"/>
                  </a:lnTo>
                  <a:lnTo>
                    <a:pt x="821080" y="149860"/>
                  </a:lnTo>
                  <a:lnTo>
                    <a:pt x="820496" y="146050"/>
                  </a:lnTo>
                  <a:lnTo>
                    <a:pt x="825652" y="146050"/>
                  </a:lnTo>
                  <a:lnTo>
                    <a:pt x="830808" y="147320"/>
                  </a:lnTo>
                  <a:lnTo>
                    <a:pt x="835952" y="147320"/>
                  </a:lnTo>
                  <a:lnTo>
                    <a:pt x="836028" y="156210"/>
                  </a:lnTo>
                  <a:lnTo>
                    <a:pt x="836142" y="160020"/>
                  </a:lnTo>
                  <a:lnTo>
                    <a:pt x="836269" y="163830"/>
                  </a:lnTo>
                  <a:lnTo>
                    <a:pt x="836383" y="166370"/>
                  </a:lnTo>
                  <a:lnTo>
                    <a:pt x="836460" y="167640"/>
                  </a:lnTo>
                  <a:lnTo>
                    <a:pt x="836536" y="168910"/>
                  </a:lnTo>
                  <a:lnTo>
                    <a:pt x="836612" y="170180"/>
                  </a:lnTo>
                  <a:lnTo>
                    <a:pt x="836688" y="171450"/>
                  </a:lnTo>
                  <a:lnTo>
                    <a:pt x="836764" y="172720"/>
                  </a:lnTo>
                  <a:lnTo>
                    <a:pt x="836828" y="173990"/>
                  </a:lnTo>
                  <a:lnTo>
                    <a:pt x="836955" y="175260"/>
                  </a:lnTo>
                  <a:lnTo>
                    <a:pt x="837069" y="176530"/>
                  </a:lnTo>
                  <a:lnTo>
                    <a:pt x="837196" y="177800"/>
                  </a:lnTo>
                  <a:lnTo>
                    <a:pt x="837311" y="179070"/>
                  </a:lnTo>
                  <a:lnTo>
                    <a:pt x="837425" y="180340"/>
                  </a:lnTo>
                  <a:lnTo>
                    <a:pt x="837552" y="181610"/>
                  </a:lnTo>
                  <a:lnTo>
                    <a:pt x="837666" y="182880"/>
                  </a:lnTo>
                  <a:lnTo>
                    <a:pt x="837666" y="150571"/>
                  </a:lnTo>
                  <a:lnTo>
                    <a:pt x="837565" y="147320"/>
                  </a:lnTo>
                  <a:lnTo>
                    <a:pt x="837526" y="146050"/>
                  </a:lnTo>
                  <a:lnTo>
                    <a:pt x="837476" y="144780"/>
                  </a:lnTo>
                  <a:lnTo>
                    <a:pt x="837387" y="143510"/>
                  </a:lnTo>
                  <a:lnTo>
                    <a:pt x="837285" y="142240"/>
                  </a:lnTo>
                  <a:lnTo>
                    <a:pt x="837196" y="140970"/>
                  </a:lnTo>
                  <a:lnTo>
                    <a:pt x="837095" y="139700"/>
                  </a:lnTo>
                  <a:lnTo>
                    <a:pt x="837006" y="138430"/>
                  </a:lnTo>
                  <a:lnTo>
                    <a:pt x="836904" y="137160"/>
                  </a:lnTo>
                  <a:lnTo>
                    <a:pt x="836815" y="135890"/>
                  </a:lnTo>
                  <a:lnTo>
                    <a:pt x="836714" y="134620"/>
                  </a:lnTo>
                  <a:lnTo>
                    <a:pt x="836637" y="133350"/>
                  </a:lnTo>
                  <a:lnTo>
                    <a:pt x="836561" y="132080"/>
                  </a:lnTo>
                  <a:lnTo>
                    <a:pt x="836485" y="130810"/>
                  </a:lnTo>
                  <a:lnTo>
                    <a:pt x="836396" y="129540"/>
                  </a:lnTo>
                  <a:lnTo>
                    <a:pt x="836320" y="128270"/>
                  </a:lnTo>
                  <a:lnTo>
                    <a:pt x="836244" y="127000"/>
                  </a:lnTo>
                  <a:lnTo>
                    <a:pt x="836168" y="125730"/>
                  </a:lnTo>
                  <a:lnTo>
                    <a:pt x="836129" y="125196"/>
                  </a:lnTo>
                  <a:lnTo>
                    <a:pt x="836129" y="144780"/>
                  </a:lnTo>
                  <a:lnTo>
                    <a:pt x="830224" y="144780"/>
                  </a:lnTo>
                  <a:lnTo>
                    <a:pt x="824153" y="143510"/>
                  </a:lnTo>
                  <a:lnTo>
                    <a:pt x="818197" y="144780"/>
                  </a:lnTo>
                  <a:lnTo>
                    <a:pt x="818299" y="133350"/>
                  </a:lnTo>
                  <a:lnTo>
                    <a:pt x="818413" y="129540"/>
                  </a:lnTo>
                  <a:lnTo>
                    <a:pt x="818515" y="125730"/>
                  </a:lnTo>
                  <a:lnTo>
                    <a:pt x="818629" y="120650"/>
                  </a:lnTo>
                  <a:lnTo>
                    <a:pt x="818718" y="107950"/>
                  </a:lnTo>
                  <a:lnTo>
                    <a:pt x="818718" y="106680"/>
                  </a:lnTo>
                  <a:lnTo>
                    <a:pt x="832662" y="106680"/>
                  </a:lnTo>
                  <a:lnTo>
                    <a:pt x="833589" y="115570"/>
                  </a:lnTo>
                  <a:lnTo>
                    <a:pt x="833691" y="116840"/>
                  </a:lnTo>
                  <a:lnTo>
                    <a:pt x="833780" y="118110"/>
                  </a:lnTo>
                  <a:lnTo>
                    <a:pt x="833882" y="119380"/>
                  </a:lnTo>
                  <a:lnTo>
                    <a:pt x="833983" y="120650"/>
                  </a:lnTo>
                  <a:lnTo>
                    <a:pt x="834085" y="121920"/>
                  </a:lnTo>
                  <a:lnTo>
                    <a:pt x="834186" y="123190"/>
                  </a:lnTo>
                  <a:lnTo>
                    <a:pt x="834288" y="124460"/>
                  </a:lnTo>
                  <a:lnTo>
                    <a:pt x="834377" y="125730"/>
                  </a:lnTo>
                  <a:lnTo>
                    <a:pt x="834986" y="133350"/>
                  </a:lnTo>
                  <a:lnTo>
                    <a:pt x="835075" y="134620"/>
                  </a:lnTo>
                  <a:lnTo>
                    <a:pt x="835177" y="135890"/>
                  </a:lnTo>
                  <a:lnTo>
                    <a:pt x="836129" y="144780"/>
                  </a:lnTo>
                  <a:lnTo>
                    <a:pt x="836129" y="125196"/>
                  </a:lnTo>
                  <a:lnTo>
                    <a:pt x="836079" y="124460"/>
                  </a:lnTo>
                  <a:lnTo>
                    <a:pt x="835977" y="123190"/>
                  </a:lnTo>
                  <a:lnTo>
                    <a:pt x="835875" y="121920"/>
                  </a:lnTo>
                  <a:lnTo>
                    <a:pt x="835266" y="114300"/>
                  </a:lnTo>
                  <a:lnTo>
                    <a:pt x="834136" y="106680"/>
                  </a:lnTo>
                  <a:lnTo>
                    <a:pt x="833958" y="105410"/>
                  </a:lnTo>
                  <a:lnTo>
                    <a:pt x="835253" y="102870"/>
                  </a:lnTo>
                  <a:lnTo>
                    <a:pt x="836663" y="100330"/>
                  </a:lnTo>
                  <a:lnTo>
                    <a:pt x="837920" y="99060"/>
                  </a:lnTo>
                  <a:lnTo>
                    <a:pt x="835380" y="97790"/>
                  </a:lnTo>
                  <a:lnTo>
                    <a:pt x="832650" y="96520"/>
                  </a:lnTo>
                  <a:lnTo>
                    <a:pt x="829932" y="96520"/>
                  </a:lnTo>
                  <a:lnTo>
                    <a:pt x="830046" y="82550"/>
                  </a:lnTo>
                  <a:lnTo>
                    <a:pt x="830148" y="81280"/>
                  </a:lnTo>
                  <a:lnTo>
                    <a:pt x="830262" y="80010"/>
                  </a:lnTo>
                  <a:lnTo>
                    <a:pt x="830364" y="78740"/>
                  </a:lnTo>
                  <a:lnTo>
                    <a:pt x="830465" y="77470"/>
                  </a:lnTo>
                  <a:lnTo>
                    <a:pt x="830580" y="76200"/>
                  </a:lnTo>
                  <a:lnTo>
                    <a:pt x="830694" y="74930"/>
                  </a:lnTo>
                  <a:lnTo>
                    <a:pt x="830808" y="73660"/>
                  </a:lnTo>
                  <a:lnTo>
                    <a:pt x="830922" y="72390"/>
                  </a:lnTo>
                  <a:lnTo>
                    <a:pt x="831049" y="71120"/>
                  </a:lnTo>
                  <a:lnTo>
                    <a:pt x="826160" y="71120"/>
                  </a:lnTo>
                  <a:lnTo>
                    <a:pt x="826084" y="72390"/>
                  </a:lnTo>
                  <a:lnTo>
                    <a:pt x="825995" y="73660"/>
                  </a:lnTo>
                  <a:lnTo>
                    <a:pt x="825919" y="74930"/>
                  </a:lnTo>
                  <a:lnTo>
                    <a:pt x="825804" y="90170"/>
                  </a:lnTo>
                  <a:lnTo>
                    <a:pt x="824763" y="96520"/>
                  </a:lnTo>
                  <a:lnTo>
                    <a:pt x="820064" y="96520"/>
                  </a:lnTo>
                  <a:lnTo>
                    <a:pt x="817714" y="97790"/>
                  </a:lnTo>
                  <a:lnTo>
                    <a:pt x="817638" y="85090"/>
                  </a:lnTo>
                  <a:lnTo>
                    <a:pt x="817727" y="83820"/>
                  </a:lnTo>
                  <a:lnTo>
                    <a:pt x="817803" y="82550"/>
                  </a:lnTo>
                  <a:lnTo>
                    <a:pt x="816063" y="81280"/>
                  </a:lnTo>
                  <a:lnTo>
                    <a:pt x="814438" y="82550"/>
                  </a:lnTo>
                  <a:lnTo>
                    <a:pt x="812914" y="82550"/>
                  </a:lnTo>
                  <a:lnTo>
                    <a:pt x="813422" y="88900"/>
                  </a:lnTo>
                  <a:lnTo>
                    <a:pt x="811695" y="93980"/>
                  </a:lnTo>
                  <a:lnTo>
                    <a:pt x="813460" y="100330"/>
                  </a:lnTo>
                  <a:lnTo>
                    <a:pt x="813968" y="95250"/>
                  </a:lnTo>
                  <a:lnTo>
                    <a:pt x="813943" y="85090"/>
                  </a:lnTo>
                  <a:lnTo>
                    <a:pt x="815327" y="85090"/>
                  </a:lnTo>
                  <a:lnTo>
                    <a:pt x="815225" y="97790"/>
                  </a:lnTo>
                  <a:lnTo>
                    <a:pt x="815136" y="99060"/>
                  </a:lnTo>
                  <a:lnTo>
                    <a:pt x="815047" y="100330"/>
                  </a:lnTo>
                  <a:lnTo>
                    <a:pt x="814959" y="101600"/>
                  </a:lnTo>
                  <a:lnTo>
                    <a:pt x="821575" y="100330"/>
                  </a:lnTo>
                  <a:lnTo>
                    <a:pt x="834809" y="100330"/>
                  </a:lnTo>
                  <a:lnTo>
                    <a:pt x="828319" y="102870"/>
                  </a:lnTo>
                  <a:lnTo>
                    <a:pt x="821626" y="101600"/>
                  </a:lnTo>
                  <a:lnTo>
                    <a:pt x="817486" y="102400"/>
                  </a:lnTo>
                  <a:lnTo>
                    <a:pt x="817486" y="107950"/>
                  </a:lnTo>
                  <a:lnTo>
                    <a:pt x="817397" y="119380"/>
                  </a:lnTo>
                  <a:lnTo>
                    <a:pt x="817308" y="121920"/>
                  </a:lnTo>
                  <a:lnTo>
                    <a:pt x="817206" y="124460"/>
                  </a:lnTo>
                  <a:lnTo>
                    <a:pt x="817105" y="127000"/>
                  </a:lnTo>
                  <a:lnTo>
                    <a:pt x="817003" y="129540"/>
                  </a:lnTo>
                  <a:lnTo>
                    <a:pt x="816889" y="132080"/>
                  </a:lnTo>
                  <a:lnTo>
                    <a:pt x="816787" y="134620"/>
                  </a:lnTo>
                  <a:lnTo>
                    <a:pt x="816673" y="144780"/>
                  </a:lnTo>
                  <a:lnTo>
                    <a:pt x="815682" y="144780"/>
                  </a:lnTo>
                  <a:lnTo>
                    <a:pt x="815682" y="147320"/>
                  </a:lnTo>
                  <a:lnTo>
                    <a:pt x="815187" y="167640"/>
                  </a:lnTo>
                  <a:lnTo>
                    <a:pt x="815124" y="168910"/>
                  </a:lnTo>
                  <a:lnTo>
                    <a:pt x="815060" y="170180"/>
                  </a:lnTo>
                  <a:lnTo>
                    <a:pt x="814997" y="171450"/>
                  </a:lnTo>
                  <a:lnTo>
                    <a:pt x="814933" y="172720"/>
                  </a:lnTo>
                  <a:lnTo>
                    <a:pt x="814870" y="173990"/>
                  </a:lnTo>
                  <a:lnTo>
                    <a:pt x="814793" y="175260"/>
                  </a:lnTo>
                  <a:lnTo>
                    <a:pt x="814717" y="176530"/>
                  </a:lnTo>
                  <a:lnTo>
                    <a:pt x="814654" y="177800"/>
                  </a:lnTo>
                  <a:lnTo>
                    <a:pt x="814578" y="179070"/>
                  </a:lnTo>
                  <a:lnTo>
                    <a:pt x="814501" y="180340"/>
                  </a:lnTo>
                  <a:lnTo>
                    <a:pt x="814438" y="181610"/>
                  </a:lnTo>
                  <a:lnTo>
                    <a:pt x="814438" y="212090"/>
                  </a:lnTo>
                  <a:lnTo>
                    <a:pt x="809078" y="212090"/>
                  </a:lnTo>
                  <a:lnTo>
                    <a:pt x="803719" y="213360"/>
                  </a:lnTo>
                  <a:lnTo>
                    <a:pt x="798360" y="213360"/>
                  </a:lnTo>
                  <a:lnTo>
                    <a:pt x="799973" y="207010"/>
                  </a:lnTo>
                  <a:lnTo>
                    <a:pt x="801141" y="200660"/>
                  </a:lnTo>
                  <a:lnTo>
                    <a:pt x="802271" y="193421"/>
                  </a:lnTo>
                  <a:lnTo>
                    <a:pt x="803186" y="187960"/>
                  </a:lnTo>
                  <a:lnTo>
                    <a:pt x="806742" y="186690"/>
                  </a:lnTo>
                  <a:lnTo>
                    <a:pt x="810475" y="185420"/>
                  </a:lnTo>
                  <a:lnTo>
                    <a:pt x="814324" y="185420"/>
                  </a:lnTo>
                  <a:lnTo>
                    <a:pt x="814438" y="212090"/>
                  </a:lnTo>
                  <a:lnTo>
                    <a:pt x="814438" y="181610"/>
                  </a:lnTo>
                  <a:lnTo>
                    <a:pt x="814362" y="182880"/>
                  </a:lnTo>
                  <a:lnTo>
                    <a:pt x="810501" y="182880"/>
                  </a:lnTo>
                  <a:lnTo>
                    <a:pt x="806640" y="184150"/>
                  </a:lnTo>
                  <a:lnTo>
                    <a:pt x="803135" y="186690"/>
                  </a:lnTo>
                  <a:lnTo>
                    <a:pt x="804519" y="177800"/>
                  </a:lnTo>
                  <a:lnTo>
                    <a:pt x="805726" y="168910"/>
                  </a:lnTo>
                  <a:lnTo>
                    <a:pt x="807072" y="160020"/>
                  </a:lnTo>
                  <a:lnTo>
                    <a:pt x="808812" y="151130"/>
                  </a:lnTo>
                  <a:lnTo>
                    <a:pt x="809345" y="148615"/>
                  </a:lnTo>
                  <a:lnTo>
                    <a:pt x="813384" y="148615"/>
                  </a:lnTo>
                  <a:lnTo>
                    <a:pt x="815682" y="147320"/>
                  </a:lnTo>
                  <a:lnTo>
                    <a:pt x="815682" y="144780"/>
                  </a:lnTo>
                  <a:lnTo>
                    <a:pt x="813866" y="144780"/>
                  </a:lnTo>
                  <a:lnTo>
                    <a:pt x="811225" y="146050"/>
                  </a:lnTo>
                  <a:lnTo>
                    <a:pt x="808659" y="147320"/>
                  </a:lnTo>
                  <a:lnTo>
                    <a:pt x="810336" y="137160"/>
                  </a:lnTo>
                  <a:lnTo>
                    <a:pt x="811911" y="127000"/>
                  </a:lnTo>
                  <a:lnTo>
                    <a:pt x="813727" y="116840"/>
                  </a:lnTo>
                  <a:lnTo>
                    <a:pt x="816140" y="107950"/>
                  </a:lnTo>
                  <a:lnTo>
                    <a:pt x="817486" y="107950"/>
                  </a:lnTo>
                  <a:lnTo>
                    <a:pt x="817486" y="102400"/>
                  </a:lnTo>
                  <a:lnTo>
                    <a:pt x="814997" y="102870"/>
                  </a:lnTo>
                  <a:lnTo>
                    <a:pt x="814019" y="101600"/>
                  </a:lnTo>
                  <a:lnTo>
                    <a:pt x="809866" y="100330"/>
                  </a:lnTo>
                  <a:lnTo>
                    <a:pt x="810679" y="105410"/>
                  </a:lnTo>
                  <a:lnTo>
                    <a:pt x="813828" y="105410"/>
                  </a:lnTo>
                  <a:lnTo>
                    <a:pt x="809840" y="127000"/>
                  </a:lnTo>
                  <a:lnTo>
                    <a:pt x="806386" y="148615"/>
                  </a:lnTo>
                  <a:lnTo>
                    <a:pt x="799795" y="191770"/>
                  </a:lnTo>
                  <a:lnTo>
                    <a:pt x="798995" y="196850"/>
                  </a:lnTo>
                  <a:lnTo>
                    <a:pt x="799007" y="205740"/>
                  </a:lnTo>
                  <a:lnTo>
                    <a:pt x="795731" y="212090"/>
                  </a:lnTo>
                  <a:lnTo>
                    <a:pt x="797229" y="215900"/>
                  </a:lnTo>
                  <a:lnTo>
                    <a:pt x="804049" y="217182"/>
                  </a:lnTo>
                  <a:lnTo>
                    <a:pt x="817549" y="214630"/>
                  </a:lnTo>
                  <a:lnTo>
                    <a:pt x="825322" y="213360"/>
                  </a:lnTo>
                  <a:lnTo>
                    <a:pt x="833094" y="212090"/>
                  </a:lnTo>
                  <a:lnTo>
                    <a:pt x="840905" y="212090"/>
                  </a:lnTo>
                  <a:lnTo>
                    <a:pt x="845820" y="210820"/>
                  </a:lnTo>
                  <a:lnTo>
                    <a:pt x="845299" y="213360"/>
                  </a:lnTo>
                  <a:lnTo>
                    <a:pt x="846861" y="216585"/>
                  </a:lnTo>
                  <a:lnTo>
                    <a:pt x="847356" y="214630"/>
                  </a:lnTo>
                  <a:lnTo>
                    <a:pt x="846658" y="210820"/>
                  </a:lnTo>
                  <a:lnTo>
                    <a:pt x="851420" y="208280"/>
                  </a:lnTo>
                  <a:lnTo>
                    <a:pt x="856284" y="205740"/>
                  </a:lnTo>
                  <a:lnTo>
                    <a:pt x="858342" y="204470"/>
                  </a:lnTo>
                  <a:lnTo>
                    <a:pt x="860412" y="203200"/>
                  </a:lnTo>
                  <a:lnTo>
                    <a:pt x="868603" y="194310"/>
                  </a:lnTo>
                  <a:lnTo>
                    <a:pt x="876541" y="186690"/>
                  </a:lnTo>
                  <a:lnTo>
                    <a:pt x="884453" y="177800"/>
                  </a:lnTo>
                  <a:lnTo>
                    <a:pt x="885812" y="176530"/>
                  </a:lnTo>
                  <a:lnTo>
                    <a:pt x="892568" y="170180"/>
                  </a:lnTo>
                  <a:lnTo>
                    <a:pt x="892721" y="168910"/>
                  </a:lnTo>
                  <a:lnTo>
                    <a:pt x="894067" y="167640"/>
                  </a:lnTo>
                  <a:lnTo>
                    <a:pt x="896429" y="165100"/>
                  </a:lnTo>
                  <a:lnTo>
                    <a:pt x="899909" y="161353"/>
                  </a:lnTo>
                  <a:lnTo>
                    <a:pt x="904697" y="156210"/>
                  </a:lnTo>
                  <a:lnTo>
                    <a:pt x="908253" y="152400"/>
                  </a:lnTo>
                  <a:lnTo>
                    <a:pt x="909370" y="151130"/>
                  </a:lnTo>
                  <a:lnTo>
                    <a:pt x="919467" y="139700"/>
                  </a:lnTo>
                  <a:lnTo>
                    <a:pt x="920673" y="138430"/>
                  </a:lnTo>
                  <a:lnTo>
                    <a:pt x="923086" y="135890"/>
                  </a:lnTo>
                  <a:lnTo>
                    <a:pt x="925512" y="133350"/>
                  </a:lnTo>
                  <a:lnTo>
                    <a:pt x="932510" y="128270"/>
                  </a:lnTo>
                  <a:lnTo>
                    <a:pt x="938847" y="125730"/>
                  </a:lnTo>
                  <a:lnTo>
                    <a:pt x="937602" y="133350"/>
                  </a:lnTo>
                  <a:lnTo>
                    <a:pt x="937666" y="148615"/>
                  </a:lnTo>
                  <a:lnTo>
                    <a:pt x="937755" y="149860"/>
                  </a:lnTo>
                  <a:lnTo>
                    <a:pt x="937844" y="150977"/>
                  </a:lnTo>
                  <a:lnTo>
                    <a:pt x="937945" y="152400"/>
                  </a:lnTo>
                  <a:lnTo>
                    <a:pt x="938034" y="153670"/>
                  </a:lnTo>
                  <a:lnTo>
                    <a:pt x="939012" y="161353"/>
                  </a:lnTo>
                  <a:lnTo>
                    <a:pt x="939139" y="162560"/>
                  </a:lnTo>
                  <a:lnTo>
                    <a:pt x="939253" y="163830"/>
                  </a:lnTo>
                  <a:lnTo>
                    <a:pt x="939380" y="165100"/>
                  </a:lnTo>
                  <a:lnTo>
                    <a:pt x="939507" y="166370"/>
                  </a:lnTo>
                  <a:lnTo>
                    <a:pt x="939634" y="167640"/>
                  </a:lnTo>
                  <a:lnTo>
                    <a:pt x="939749" y="168910"/>
                  </a:lnTo>
                  <a:lnTo>
                    <a:pt x="941349" y="180340"/>
                  </a:lnTo>
                  <a:lnTo>
                    <a:pt x="941463" y="181610"/>
                  </a:lnTo>
                  <a:lnTo>
                    <a:pt x="941590" y="182880"/>
                  </a:lnTo>
                  <a:lnTo>
                    <a:pt x="941717" y="184150"/>
                  </a:lnTo>
                  <a:lnTo>
                    <a:pt x="941832" y="185420"/>
                  </a:lnTo>
                  <a:lnTo>
                    <a:pt x="941959" y="186690"/>
                  </a:lnTo>
                  <a:lnTo>
                    <a:pt x="942073" y="187960"/>
                  </a:lnTo>
                  <a:lnTo>
                    <a:pt x="942200" y="189230"/>
                  </a:lnTo>
                  <a:lnTo>
                    <a:pt x="942314" y="190500"/>
                  </a:lnTo>
                  <a:lnTo>
                    <a:pt x="942441" y="191770"/>
                  </a:lnTo>
                  <a:lnTo>
                    <a:pt x="942555" y="193040"/>
                  </a:lnTo>
                  <a:lnTo>
                    <a:pt x="942657" y="194310"/>
                  </a:lnTo>
                  <a:lnTo>
                    <a:pt x="942746" y="195580"/>
                  </a:lnTo>
                  <a:lnTo>
                    <a:pt x="942835" y="196850"/>
                  </a:lnTo>
                  <a:lnTo>
                    <a:pt x="942924" y="198120"/>
                  </a:lnTo>
                  <a:lnTo>
                    <a:pt x="943025" y="199390"/>
                  </a:lnTo>
                  <a:lnTo>
                    <a:pt x="943114" y="200660"/>
                  </a:lnTo>
                  <a:lnTo>
                    <a:pt x="943203" y="201930"/>
                  </a:lnTo>
                  <a:lnTo>
                    <a:pt x="943292" y="203200"/>
                  </a:lnTo>
                  <a:lnTo>
                    <a:pt x="943394" y="204470"/>
                  </a:lnTo>
                  <a:lnTo>
                    <a:pt x="943483" y="207010"/>
                  </a:lnTo>
                  <a:lnTo>
                    <a:pt x="943571" y="209651"/>
                  </a:lnTo>
                  <a:lnTo>
                    <a:pt x="943648" y="212090"/>
                  </a:lnTo>
                  <a:lnTo>
                    <a:pt x="943737" y="214630"/>
                  </a:lnTo>
                  <a:lnTo>
                    <a:pt x="943825" y="217182"/>
                  </a:lnTo>
                  <a:lnTo>
                    <a:pt x="913345" y="217182"/>
                  </a:lnTo>
                  <a:lnTo>
                    <a:pt x="898194" y="218440"/>
                  </a:lnTo>
                  <a:lnTo>
                    <a:pt x="895972" y="218440"/>
                  </a:lnTo>
                  <a:lnTo>
                    <a:pt x="902398" y="219710"/>
                  </a:lnTo>
                  <a:lnTo>
                    <a:pt x="944067" y="219710"/>
                  </a:lnTo>
                  <a:lnTo>
                    <a:pt x="944054" y="265430"/>
                  </a:lnTo>
                  <a:lnTo>
                    <a:pt x="914234" y="265430"/>
                  </a:lnTo>
                  <a:lnTo>
                    <a:pt x="884478" y="267970"/>
                  </a:lnTo>
                  <a:lnTo>
                    <a:pt x="882878" y="265430"/>
                  </a:lnTo>
                  <a:lnTo>
                    <a:pt x="881176" y="262890"/>
                  </a:lnTo>
                  <a:lnTo>
                    <a:pt x="881710" y="260350"/>
                  </a:lnTo>
                  <a:lnTo>
                    <a:pt x="881621" y="242570"/>
                  </a:lnTo>
                  <a:lnTo>
                    <a:pt x="881507" y="241300"/>
                  </a:lnTo>
                  <a:lnTo>
                    <a:pt x="881392" y="240030"/>
                  </a:lnTo>
                  <a:lnTo>
                    <a:pt x="881278" y="238760"/>
                  </a:lnTo>
                  <a:lnTo>
                    <a:pt x="881164" y="237490"/>
                  </a:lnTo>
                  <a:lnTo>
                    <a:pt x="882802" y="237490"/>
                  </a:lnTo>
                  <a:lnTo>
                    <a:pt x="881176" y="236220"/>
                  </a:lnTo>
                  <a:lnTo>
                    <a:pt x="881202" y="231140"/>
                  </a:lnTo>
                  <a:lnTo>
                    <a:pt x="879360" y="231140"/>
                  </a:lnTo>
                  <a:lnTo>
                    <a:pt x="879411" y="232410"/>
                  </a:lnTo>
                  <a:lnTo>
                    <a:pt x="879500" y="234746"/>
                  </a:lnTo>
                  <a:lnTo>
                    <a:pt x="879589" y="251460"/>
                  </a:lnTo>
                  <a:lnTo>
                    <a:pt x="879716" y="259080"/>
                  </a:lnTo>
                  <a:lnTo>
                    <a:pt x="880719" y="266700"/>
                  </a:lnTo>
                  <a:lnTo>
                    <a:pt x="880783" y="267169"/>
                  </a:lnTo>
                  <a:lnTo>
                    <a:pt x="880884" y="267970"/>
                  </a:lnTo>
                  <a:lnTo>
                    <a:pt x="870000" y="267970"/>
                  </a:lnTo>
                  <a:lnTo>
                    <a:pt x="864565" y="269240"/>
                  </a:lnTo>
                  <a:lnTo>
                    <a:pt x="864450" y="265099"/>
                  </a:lnTo>
                  <a:lnTo>
                    <a:pt x="864362" y="261696"/>
                  </a:lnTo>
                  <a:lnTo>
                    <a:pt x="864260" y="257810"/>
                  </a:lnTo>
                  <a:lnTo>
                    <a:pt x="864133" y="252730"/>
                  </a:lnTo>
                  <a:lnTo>
                    <a:pt x="864019" y="247650"/>
                  </a:lnTo>
                  <a:lnTo>
                    <a:pt x="863904" y="242570"/>
                  </a:lnTo>
                  <a:lnTo>
                    <a:pt x="863777" y="237490"/>
                  </a:lnTo>
                  <a:lnTo>
                    <a:pt x="863688" y="233680"/>
                  </a:lnTo>
                  <a:lnTo>
                    <a:pt x="863574" y="229870"/>
                  </a:lnTo>
                  <a:lnTo>
                    <a:pt x="863460" y="226110"/>
                  </a:lnTo>
                  <a:lnTo>
                    <a:pt x="863422" y="224790"/>
                  </a:lnTo>
                  <a:lnTo>
                    <a:pt x="862457" y="226110"/>
                  </a:lnTo>
                  <a:lnTo>
                    <a:pt x="862380" y="261696"/>
                  </a:lnTo>
                  <a:lnTo>
                    <a:pt x="862304" y="262890"/>
                  </a:lnTo>
                  <a:lnTo>
                    <a:pt x="862228" y="264160"/>
                  </a:lnTo>
                  <a:lnTo>
                    <a:pt x="862164" y="265099"/>
                  </a:lnTo>
                  <a:lnTo>
                    <a:pt x="862063" y="266700"/>
                  </a:lnTo>
                  <a:lnTo>
                    <a:pt x="861987" y="267970"/>
                  </a:lnTo>
                  <a:lnTo>
                    <a:pt x="861910" y="269240"/>
                  </a:lnTo>
                  <a:lnTo>
                    <a:pt x="861822" y="270510"/>
                  </a:lnTo>
                  <a:lnTo>
                    <a:pt x="861745" y="271780"/>
                  </a:lnTo>
                  <a:lnTo>
                    <a:pt x="885304" y="269240"/>
                  </a:lnTo>
                  <a:lnTo>
                    <a:pt x="908875" y="267970"/>
                  </a:lnTo>
                  <a:lnTo>
                    <a:pt x="956246" y="267970"/>
                  </a:lnTo>
                  <a:lnTo>
                    <a:pt x="955040" y="266700"/>
                  </a:lnTo>
                  <a:lnTo>
                    <a:pt x="953833" y="265430"/>
                  </a:lnTo>
                  <a:lnTo>
                    <a:pt x="953706" y="219710"/>
                  </a:lnTo>
                  <a:lnTo>
                    <a:pt x="1004277" y="224790"/>
                  </a:lnTo>
                  <a:lnTo>
                    <a:pt x="1004176" y="259080"/>
                  </a:lnTo>
                  <a:lnTo>
                    <a:pt x="1004062" y="261696"/>
                  </a:lnTo>
                  <a:lnTo>
                    <a:pt x="1003960" y="264160"/>
                  </a:lnTo>
                  <a:lnTo>
                    <a:pt x="1003858" y="266700"/>
                  </a:lnTo>
                  <a:lnTo>
                    <a:pt x="1003757" y="269240"/>
                  </a:lnTo>
                  <a:lnTo>
                    <a:pt x="989114" y="266700"/>
                  </a:lnTo>
                  <a:lnTo>
                    <a:pt x="981798" y="266700"/>
                  </a:lnTo>
                  <a:lnTo>
                    <a:pt x="974509" y="265430"/>
                  </a:lnTo>
                  <a:lnTo>
                    <a:pt x="974623" y="260350"/>
                  </a:lnTo>
                  <a:lnTo>
                    <a:pt x="974725" y="233680"/>
                  </a:lnTo>
                  <a:lnTo>
                    <a:pt x="974839" y="232410"/>
                  </a:lnTo>
                  <a:lnTo>
                    <a:pt x="974953" y="231140"/>
                  </a:lnTo>
                  <a:lnTo>
                    <a:pt x="975055" y="229870"/>
                  </a:lnTo>
                  <a:lnTo>
                    <a:pt x="975169" y="228600"/>
                  </a:lnTo>
                  <a:lnTo>
                    <a:pt x="975283" y="227330"/>
                  </a:lnTo>
                  <a:lnTo>
                    <a:pt x="975398" y="226110"/>
                  </a:lnTo>
                  <a:lnTo>
                    <a:pt x="975512" y="224790"/>
                  </a:lnTo>
                  <a:lnTo>
                    <a:pt x="975626" y="223520"/>
                  </a:lnTo>
                  <a:lnTo>
                    <a:pt x="971537" y="223520"/>
                  </a:lnTo>
                  <a:lnTo>
                    <a:pt x="971892" y="226110"/>
                  </a:lnTo>
                  <a:lnTo>
                    <a:pt x="971943" y="262890"/>
                  </a:lnTo>
                  <a:lnTo>
                    <a:pt x="972058" y="266700"/>
                  </a:lnTo>
                  <a:lnTo>
                    <a:pt x="1005776" y="271780"/>
                  </a:lnTo>
                  <a:lnTo>
                    <a:pt x="1005738" y="269240"/>
                  </a:lnTo>
                  <a:lnTo>
                    <a:pt x="1005611" y="261696"/>
                  </a:lnTo>
                  <a:lnTo>
                    <a:pt x="1005497" y="243840"/>
                  </a:lnTo>
                  <a:lnTo>
                    <a:pt x="1005382" y="231140"/>
                  </a:lnTo>
                  <a:lnTo>
                    <a:pt x="1005281" y="224790"/>
                  </a:lnTo>
                  <a:lnTo>
                    <a:pt x="1008748" y="226110"/>
                  </a:lnTo>
                  <a:lnTo>
                    <a:pt x="1012101" y="226110"/>
                  </a:lnTo>
                  <a:lnTo>
                    <a:pt x="1015390" y="227330"/>
                  </a:lnTo>
                  <a:lnTo>
                    <a:pt x="1015453" y="228600"/>
                  </a:lnTo>
                  <a:lnTo>
                    <a:pt x="1015530" y="229870"/>
                  </a:lnTo>
                  <a:lnTo>
                    <a:pt x="1015606" y="231140"/>
                  </a:lnTo>
                  <a:lnTo>
                    <a:pt x="1015682" y="232410"/>
                  </a:lnTo>
                  <a:lnTo>
                    <a:pt x="1015746" y="233680"/>
                  </a:lnTo>
                  <a:lnTo>
                    <a:pt x="1015809" y="234746"/>
                  </a:lnTo>
                  <a:lnTo>
                    <a:pt x="1015898" y="236220"/>
                  </a:lnTo>
                  <a:lnTo>
                    <a:pt x="1015974" y="237490"/>
                  </a:lnTo>
                  <a:lnTo>
                    <a:pt x="1016038" y="238760"/>
                  </a:lnTo>
                  <a:lnTo>
                    <a:pt x="1016152" y="274320"/>
                  </a:lnTo>
                  <a:lnTo>
                    <a:pt x="1035304" y="278130"/>
                  </a:lnTo>
                  <a:lnTo>
                    <a:pt x="1072972" y="288290"/>
                  </a:lnTo>
                  <a:lnTo>
                    <a:pt x="1118806" y="306070"/>
                  </a:lnTo>
                  <a:lnTo>
                    <a:pt x="1130223" y="312420"/>
                  </a:lnTo>
                  <a:lnTo>
                    <a:pt x="1135519" y="312420"/>
                  </a:lnTo>
                  <a:lnTo>
                    <a:pt x="1135062" y="311238"/>
                  </a:lnTo>
                  <a:lnTo>
                    <a:pt x="1132611" y="304800"/>
                  </a:lnTo>
                  <a:lnTo>
                    <a:pt x="1131697" y="297180"/>
                  </a:lnTo>
                  <a:lnTo>
                    <a:pt x="1131824" y="290830"/>
                  </a:lnTo>
                  <a:lnTo>
                    <a:pt x="1131938" y="287020"/>
                  </a:lnTo>
                  <a:lnTo>
                    <a:pt x="1132027" y="284480"/>
                  </a:lnTo>
                  <a:lnTo>
                    <a:pt x="1132116" y="281940"/>
                  </a:lnTo>
                  <a:lnTo>
                    <a:pt x="1135316" y="280670"/>
                  </a:lnTo>
                  <a:lnTo>
                    <a:pt x="1141425" y="279400"/>
                  </a:lnTo>
                  <a:close/>
                </a:path>
              </a:pathLst>
            </a:custGeom>
            <a:solidFill>
              <a:srgbClr val="1111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822526" y="1548190"/>
              <a:ext cx="697230" cy="361950"/>
            </a:xfrm>
            <a:custGeom>
              <a:avLst/>
              <a:gdLst/>
              <a:ahLst/>
              <a:cxnLst/>
              <a:rect l="l" t="t" r="r" b="b"/>
              <a:pathLst>
                <a:path w="697230" h="361950">
                  <a:moveTo>
                    <a:pt x="27254" y="260591"/>
                  </a:moveTo>
                  <a:lnTo>
                    <a:pt x="24244" y="256578"/>
                  </a:lnTo>
                  <a:lnTo>
                    <a:pt x="20472" y="253250"/>
                  </a:lnTo>
                  <a:lnTo>
                    <a:pt x="16814" y="249847"/>
                  </a:lnTo>
                  <a:lnTo>
                    <a:pt x="9169" y="250278"/>
                  </a:lnTo>
                  <a:lnTo>
                    <a:pt x="215" y="255435"/>
                  </a:lnTo>
                  <a:lnTo>
                    <a:pt x="977" y="264147"/>
                  </a:lnTo>
                  <a:lnTo>
                    <a:pt x="0" y="272084"/>
                  </a:lnTo>
                  <a:lnTo>
                    <a:pt x="9944" y="276390"/>
                  </a:lnTo>
                  <a:lnTo>
                    <a:pt x="16433" y="274015"/>
                  </a:lnTo>
                  <a:lnTo>
                    <a:pt x="22390" y="272059"/>
                  </a:lnTo>
                  <a:lnTo>
                    <a:pt x="27254" y="260591"/>
                  </a:lnTo>
                  <a:close/>
                </a:path>
                <a:path w="697230" h="361950">
                  <a:moveTo>
                    <a:pt x="151892" y="314401"/>
                  </a:moveTo>
                  <a:lnTo>
                    <a:pt x="117817" y="342087"/>
                  </a:lnTo>
                  <a:lnTo>
                    <a:pt x="116408" y="352412"/>
                  </a:lnTo>
                  <a:lnTo>
                    <a:pt x="112064" y="361772"/>
                  </a:lnTo>
                  <a:lnTo>
                    <a:pt x="120408" y="359270"/>
                  </a:lnTo>
                  <a:lnTo>
                    <a:pt x="128930" y="357543"/>
                  </a:lnTo>
                  <a:lnTo>
                    <a:pt x="150634" y="324345"/>
                  </a:lnTo>
                  <a:lnTo>
                    <a:pt x="151892" y="314401"/>
                  </a:lnTo>
                  <a:close/>
                </a:path>
                <a:path w="697230" h="361950">
                  <a:moveTo>
                    <a:pt x="288150" y="125133"/>
                  </a:moveTo>
                  <a:lnTo>
                    <a:pt x="283108" y="120535"/>
                  </a:lnTo>
                  <a:lnTo>
                    <a:pt x="274675" y="120015"/>
                  </a:lnTo>
                  <a:lnTo>
                    <a:pt x="269557" y="124777"/>
                  </a:lnTo>
                  <a:lnTo>
                    <a:pt x="264299" y="129082"/>
                  </a:lnTo>
                  <a:lnTo>
                    <a:pt x="264883" y="136550"/>
                  </a:lnTo>
                  <a:lnTo>
                    <a:pt x="264617" y="142671"/>
                  </a:lnTo>
                  <a:lnTo>
                    <a:pt x="264795" y="258089"/>
                  </a:lnTo>
                  <a:lnTo>
                    <a:pt x="265925" y="273075"/>
                  </a:lnTo>
                  <a:lnTo>
                    <a:pt x="265582" y="280606"/>
                  </a:lnTo>
                  <a:lnTo>
                    <a:pt x="272999" y="280670"/>
                  </a:lnTo>
                  <a:lnTo>
                    <a:pt x="280352" y="281736"/>
                  </a:lnTo>
                  <a:lnTo>
                    <a:pt x="287705" y="282536"/>
                  </a:lnTo>
                  <a:lnTo>
                    <a:pt x="287515" y="148755"/>
                  </a:lnTo>
                  <a:lnTo>
                    <a:pt x="288150" y="125133"/>
                  </a:lnTo>
                  <a:close/>
                </a:path>
                <a:path w="697230" h="361950">
                  <a:moveTo>
                    <a:pt x="598843" y="217424"/>
                  </a:moveTo>
                  <a:lnTo>
                    <a:pt x="588403" y="217424"/>
                  </a:lnTo>
                  <a:lnTo>
                    <a:pt x="560971" y="217906"/>
                  </a:lnTo>
                  <a:lnTo>
                    <a:pt x="557174" y="217906"/>
                  </a:lnTo>
                  <a:lnTo>
                    <a:pt x="558469" y="218795"/>
                  </a:lnTo>
                  <a:lnTo>
                    <a:pt x="560387" y="220345"/>
                  </a:lnTo>
                  <a:lnTo>
                    <a:pt x="561162" y="222694"/>
                  </a:lnTo>
                  <a:lnTo>
                    <a:pt x="562000" y="224955"/>
                  </a:lnTo>
                  <a:lnTo>
                    <a:pt x="554126" y="226225"/>
                  </a:lnTo>
                  <a:lnTo>
                    <a:pt x="546976" y="227685"/>
                  </a:lnTo>
                  <a:lnTo>
                    <a:pt x="539419" y="227507"/>
                  </a:lnTo>
                  <a:lnTo>
                    <a:pt x="536625" y="224510"/>
                  </a:lnTo>
                  <a:lnTo>
                    <a:pt x="536359" y="226225"/>
                  </a:lnTo>
                  <a:lnTo>
                    <a:pt x="536016" y="229247"/>
                  </a:lnTo>
                  <a:lnTo>
                    <a:pt x="535990" y="233743"/>
                  </a:lnTo>
                  <a:lnTo>
                    <a:pt x="537578" y="235127"/>
                  </a:lnTo>
                  <a:lnTo>
                    <a:pt x="538708" y="232930"/>
                  </a:lnTo>
                  <a:lnTo>
                    <a:pt x="561073" y="231089"/>
                  </a:lnTo>
                  <a:lnTo>
                    <a:pt x="568502" y="230289"/>
                  </a:lnTo>
                  <a:lnTo>
                    <a:pt x="571538" y="231521"/>
                  </a:lnTo>
                  <a:lnTo>
                    <a:pt x="570611" y="233743"/>
                  </a:lnTo>
                  <a:lnTo>
                    <a:pt x="570445" y="233743"/>
                  </a:lnTo>
                  <a:lnTo>
                    <a:pt x="570445" y="251040"/>
                  </a:lnTo>
                  <a:lnTo>
                    <a:pt x="567766" y="250863"/>
                  </a:lnTo>
                  <a:lnTo>
                    <a:pt x="560158" y="251345"/>
                  </a:lnTo>
                  <a:lnTo>
                    <a:pt x="557568" y="251066"/>
                  </a:lnTo>
                  <a:lnTo>
                    <a:pt x="552551" y="250532"/>
                  </a:lnTo>
                  <a:lnTo>
                    <a:pt x="544944" y="251015"/>
                  </a:lnTo>
                  <a:lnTo>
                    <a:pt x="545045" y="248412"/>
                  </a:lnTo>
                  <a:lnTo>
                    <a:pt x="545134" y="246405"/>
                  </a:lnTo>
                  <a:lnTo>
                    <a:pt x="546989" y="237871"/>
                  </a:lnTo>
                  <a:lnTo>
                    <a:pt x="547052" y="237528"/>
                  </a:lnTo>
                  <a:lnTo>
                    <a:pt x="547928" y="237528"/>
                  </a:lnTo>
                  <a:lnTo>
                    <a:pt x="550494" y="237871"/>
                  </a:lnTo>
                  <a:lnTo>
                    <a:pt x="550329" y="237528"/>
                  </a:lnTo>
                  <a:lnTo>
                    <a:pt x="549871" y="236537"/>
                  </a:lnTo>
                  <a:lnTo>
                    <a:pt x="556615" y="236880"/>
                  </a:lnTo>
                  <a:lnTo>
                    <a:pt x="560070" y="236537"/>
                  </a:lnTo>
                  <a:lnTo>
                    <a:pt x="569391" y="235610"/>
                  </a:lnTo>
                  <a:lnTo>
                    <a:pt x="570077" y="235610"/>
                  </a:lnTo>
                  <a:lnTo>
                    <a:pt x="570128" y="248412"/>
                  </a:lnTo>
                  <a:lnTo>
                    <a:pt x="570395" y="250532"/>
                  </a:lnTo>
                  <a:lnTo>
                    <a:pt x="570445" y="251040"/>
                  </a:lnTo>
                  <a:lnTo>
                    <a:pt x="570445" y="233743"/>
                  </a:lnTo>
                  <a:lnTo>
                    <a:pt x="562914" y="233743"/>
                  </a:lnTo>
                  <a:lnTo>
                    <a:pt x="556310" y="234340"/>
                  </a:lnTo>
                  <a:lnTo>
                    <a:pt x="549186" y="234797"/>
                  </a:lnTo>
                  <a:lnTo>
                    <a:pt x="546671" y="235331"/>
                  </a:lnTo>
                  <a:lnTo>
                    <a:pt x="544156" y="235610"/>
                  </a:lnTo>
                  <a:lnTo>
                    <a:pt x="543826" y="235648"/>
                  </a:lnTo>
                  <a:lnTo>
                    <a:pt x="543826" y="247916"/>
                  </a:lnTo>
                  <a:lnTo>
                    <a:pt x="541451" y="242557"/>
                  </a:lnTo>
                  <a:lnTo>
                    <a:pt x="543585" y="237528"/>
                  </a:lnTo>
                  <a:lnTo>
                    <a:pt x="543636" y="237871"/>
                  </a:lnTo>
                  <a:lnTo>
                    <a:pt x="543763" y="240703"/>
                  </a:lnTo>
                  <a:lnTo>
                    <a:pt x="543826" y="247916"/>
                  </a:lnTo>
                  <a:lnTo>
                    <a:pt x="543826" y="235648"/>
                  </a:lnTo>
                  <a:lnTo>
                    <a:pt x="541616" y="235813"/>
                  </a:lnTo>
                  <a:lnTo>
                    <a:pt x="540169" y="241287"/>
                  </a:lnTo>
                  <a:lnTo>
                    <a:pt x="540219" y="250532"/>
                  </a:lnTo>
                  <a:lnTo>
                    <a:pt x="540321" y="252387"/>
                  </a:lnTo>
                  <a:lnTo>
                    <a:pt x="540461" y="252691"/>
                  </a:lnTo>
                  <a:lnTo>
                    <a:pt x="542848" y="253720"/>
                  </a:lnTo>
                  <a:lnTo>
                    <a:pt x="542886" y="253212"/>
                  </a:lnTo>
                  <a:lnTo>
                    <a:pt x="543826" y="249339"/>
                  </a:lnTo>
                  <a:lnTo>
                    <a:pt x="543826" y="252691"/>
                  </a:lnTo>
                  <a:lnTo>
                    <a:pt x="551091" y="252387"/>
                  </a:lnTo>
                  <a:lnTo>
                    <a:pt x="564629" y="252387"/>
                  </a:lnTo>
                  <a:lnTo>
                    <a:pt x="572833" y="251358"/>
                  </a:lnTo>
                  <a:lnTo>
                    <a:pt x="572846" y="251066"/>
                  </a:lnTo>
                  <a:lnTo>
                    <a:pt x="572947" y="245262"/>
                  </a:lnTo>
                  <a:lnTo>
                    <a:pt x="572973" y="244309"/>
                  </a:lnTo>
                  <a:lnTo>
                    <a:pt x="571398" y="237871"/>
                  </a:lnTo>
                  <a:lnTo>
                    <a:pt x="571309" y="237528"/>
                  </a:lnTo>
                  <a:lnTo>
                    <a:pt x="571233" y="236537"/>
                  </a:lnTo>
                  <a:lnTo>
                    <a:pt x="571461" y="235813"/>
                  </a:lnTo>
                  <a:lnTo>
                    <a:pt x="571525" y="235610"/>
                  </a:lnTo>
                  <a:lnTo>
                    <a:pt x="573189" y="230289"/>
                  </a:lnTo>
                  <a:lnTo>
                    <a:pt x="573265" y="230047"/>
                  </a:lnTo>
                  <a:lnTo>
                    <a:pt x="574535" y="229247"/>
                  </a:lnTo>
                  <a:lnTo>
                    <a:pt x="575449" y="233743"/>
                  </a:lnTo>
                  <a:lnTo>
                    <a:pt x="575564" y="234340"/>
                  </a:lnTo>
                  <a:lnTo>
                    <a:pt x="575665" y="234797"/>
                  </a:lnTo>
                  <a:lnTo>
                    <a:pt x="575767" y="235331"/>
                  </a:lnTo>
                  <a:lnTo>
                    <a:pt x="575868" y="235813"/>
                  </a:lnTo>
                  <a:lnTo>
                    <a:pt x="575919" y="237871"/>
                  </a:lnTo>
                  <a:lnTo>
                    <a:pt x="574382" y="245262"/>
                  </a:lnTo>
                  <a:lnTo>
                    <a:pt x="574433" y="246405"/>
                  </a:lnTo>
                  <a:lnTo>
                    <a:pt x="574560" y="248653"/>
                  </a:lnTo>
                  <a:lnTo>
                    <a:pt x="574675" y="250863"/>
                  </a:lnTo>
                  <a:lnTo>
                    <a:pt x="574802" y="253212"/>
                  </a:lnTo>
                  <a:lnTo>
                    <a:pt x="557225" y="253720"/>
                  </a:lnTo>
                  <a:lnTo>
                    <a:pt x="548462" y="254254"/>
                  </a:lnTo>
                  <a:lnTo>
                    <a:pt x="539724" y="255193"/>
                  </a:lnTo>
                  <a:lnTo>
                    <a:pt x="539635" y="254254"/>
                  </a:lnTo>
                  <a:lnTo>
                    <a:pt x="539546" y="253212"/>
                  </a:lnTo>
                  <a:lnTo>
                    <a:pt x="539470" y="252387"/>
                  </a:lnTo>
                  <a:lnTo>
                    <a:pt x="539407" y="240703"/>
                  </a:lnTo>
                  <a:lnTo>
                    <a:pt x="539762" y="237871"/>
                  </a:lnTo>
                  <a:lnTo>
                    <a:pt x="539877" y="236982"/>
                  </a:lnTo>
                  <a:lnTo>
                    <a:pt x="539927" y="236537"/>
                  </a:lnTo>
                  <a:lnTo>
                    <a:pt x="540042" y="235610"/>
                  </a:lnTo>
                  <a:lnTo>
                    <a:pt x="540689" y="235610"/>
                  </a:lnTo>
                  <a:lnTo>
                    <a:pt x="535940" y="235331"/>
                  </a:lnTo>
                  <a:lnTo>
                    <a:pt x="536422" y="240703"/>
                  </a:lnTo>
                  <a:lnTo>
                    <a:pt x="536486" y="258927"/>
                  </a:lnTo>
                  <a:lnTo>
                    <a:pt x="535952" y="261531"/>
                  </a:lnTo>
                  <a:lnTo>
                    <a:pt x="537654" y="263728"/>
                  </a:lnTo>
                  <a:lnTo>
                    <a:pt x="539254" y="265506"/>
                  </a:lnTo>
                  <a:lnTo>
                    <a:pt x="554113" y="264388"/>
                  </a:lnTo>
                  <a:lnTo>
                    <a:pt x="569010" y="263956"/>
                  </a:lnTo>
                  <a:lnTo>
                    <a:pt x="598830" y="263956"/>
                  </a:lnTo>
                  <a:lnTo>
                    <a:pt x="598830" y="255193"/>
                  </a:lnTo>
                  <a:lnTo>
                    <a:pt x="598843" y="229247"/>
                  </a:lnTo>
                  <a:lnTo>
                    <a:pt x="598843" y="227685"/>
                  </a:lnTo>
                  <a:lnTo>
                    <a:pt x="598843" y="217424"/>
                  </a:lnTo>
                  <a:close/>
                </a:path>
                <a:path w="697230" h="361950">
                  <a:moveTo>
                    <a:pt x="671957" y="23279"/>
                  </a:moveTo>
                  <a:lnTo>
                    <a:pt x="671690" y="16878"/>
                  </a:lnTo>
                  <a:lnTo>
                    <a:pt x="670712" y="10591"/>
                  </a:lnTo>
                  <a:lnTo>
                    <a:pt x="669683" y="5130"/>
                  </a:lnTo>
                  <a:lnTo>
                    <a:pt x="665060" y="0"/>
                  </a:lnTo>
                  <a:lnTo>
                    <a:pt x="659117" y="749"/>
                  </a:lnTo>
                  <a:lnTo>
                    <a:pt x="650659" y="2146"/>
                  </a:lnTo>
                  <a:lnTo>
                    <a:pt x="648144" y="11938"/>
                  </a:lnTo>
                  <a:lnTo>
                    <a:pt x="648296" y="19265"/>
                  </a:lnTo>
                  <a:lnTo>
                    <a:pt x="648550" y="24765"/>
                  </a:lnTo>
                  <a:lnTo>
                    <a:pt x="646518" y="32600"/>
                  </a:lnTo>
                  <a:lnTo>
                    <a:pt x="652170" y="35979"/>
                  </a:lnTo>
                  <a:lnTo>
                    <a:pt x="657847" y="35979"/>
                  </a:lnTo>
                  <a:lnTo>
                    <a:pt x="663549" y="35560"/>
                  </a:lnTo>
                  <a:lnTo>
                    <a:pt x="669277" y="35648"/>
                  </a:lnTo>
                  <a:lnTo>
                    <a:pt x="671245" y="29603"/>
                  </a:lnTo>
                  <a:lnTo>
                    <a:pt x="671957" y="23279"/>
                  </a:lnTo>
                  <a:close/>
                </a:path>
                <a:path w="697230" h="361950">
                  <a:moveTo>
                    <a:pt x="683018" y="291820"/>
                  </a:moveTo>
                  <a:lnTo>
                    <a:pt x="675233" y="289991"/>
                  </a:lnTo>
                  <a:lnTo>
                    <a:pt x="667245" y="289293"/>
                  </a:lnTo>
                  <a:lnTo>
                    <a:pt x="660082" y="287972"/>
                  </a:lnTo>
                  <a:lnTo>
                    <a:pt x="659422" y="287972"/>
                  </a:lnTo>
                  <a:lnTo>
                    <a:pt x="659511" y="289293"/>
                  </a:lnTo>
                  <a:lnTo>
                    <a:pt x="659612" y="290753"/>
                  </a:lnTo>
                  <a:lnTo>
                    <a:pt x="659701" y="292112"/>
                  </a:lnTo>
                  <a:lnTo>
                    <a:pt x="660742" y="296456"/>
                  </a:lnTo>
                  <a:lnTo>
                    <a:pt x="663054" y="300088"/>
                  </a:lnTo>
                  <a:lnTo>
                    <a:pt x="667486" y="304990"/>
                  </a:lnTo>
                  <a:lnTo>
                    <a:pt x="674852" y="304990"/>
                  </a:lnTo>
                  <a:lnTo>
                    <a:pt x="681151" y="306260"/>
                  </a:lnTo>
                  <a:lnTo>
                    <a:pt x="680796" y="306260"/>
                  </a:lnTo>
                  <a:lnTo>
                    <a:pt x="680567" y="307505"/>
                  </a:lnTo>
                  <a:lnTo>
                    <a:pt x="680516" y="307784"/>
                  </a:lnTo>
                  <a:lnTo>
                    <a:pt x="674751" y="305943"/>
                  </a:lnTo>
                  <a:lnTo>
                    <a:pt x="668413" y="305943"/>
                  </a:lnTo>
                  <a:lnTo>
                    <a:pt x="666699" y="304685"/>
                  </a:lnTo>
                  <a:lnTo>
                    <a:pt x="663244" y="302107"/>
                  </a:lnTo>
                  <a:lnTo>
                    <a:pt x="661073" y="299847"/>
                  </a:lnTo>
                  <a:lnTo>
                    <a:pt x="661073" y="336715"/>
                  </a:lnTo>
                  <a:lnTo>
                    <a:pt x="661035" y="337502"/>
                  </a:lnTo>
                  <a:lnTo>
                    <a:pt x="660933" y="340588"/>
                  </a:lnTo>
                  <a:lnTo>
                    <a:pt x="658482" y="341083"/>
                  </a:lnTo>
                  <a:lnTo>
                    <a:pt x="657999" y="342519"/>
                  </a:lnTo>
                  <a:lnTo>
                    <a:pt x="657453" y="344297"/>
                  </a:lnTo>
                  <a:lnTo>
                    <a:pt x="657212" y="344830"/>
                  </a:lnTo>
                  <a:lnTo>
                    <a:pt x="657390" y="344297"/>
                  </a:lnTo>
                  <a:lnTo>
                    <a:pt x="657072" y="342519"/>
                  </a:lnTo>
                  <a:lnTo>
                    <a:pt x="656336" y="339077"/>
                  </a:lnTo>
                  <a:lnTo>
                    <a:pt x="656209" y="338467"/>
                  </a:lnTo>
                  <a:lnTo>
                    <a:pt x="656158" y="338226"/>
                  </a:lnTo>
                  <a:lnTo>
                    <a:pt x="650214" y="339077"/>
                  </a:lnTo>
                  <a:lnTo>
                    <a:pt x="651510" y="337502"/>
                  </a:lnTo>
                  <a:lnTo>
                    <a:pt x="653059" y="333895"/>
                  </a:lnTo>
                  <a:lnTo>
                    <a:pt x="653122" y="333756"/>
                  </a:lnTo>
                  <a:lnTo>
                    <a:pt x="655154" y="334289"/>
                  </a:lnTo>
                  <a:lnTo>
                    <a:pt x="657694" y="333895"/>
                  </a:lnTo>
                  <a:lnTo>
                    <a:pt x="659295" y="335572"/>
                  </a:lnTo>
                  <a:lnTo>
                    <a:pt x="661073" y="336715"/>
                  </a:lnTo>
                  <a:lnTo>
                    <a:pt x="661073" y="299847"/>
                  </a:lnTo>
                  <a:lnTo>
                    <a:pt x="659599" y="298310"/>
                  </a:lnTo>
                  <a:lnTo>
                    <a:pt x="659434" y="297091"/>
                  </a:lnTo>
                  <a:lnTo>
                    <a:pt x="608926" y="283527"/>
                  </a:lnTo>
                  <a:lnTo>
                    <a:pt x="592594" y="283298"/>
                  </a:lnTo>
                  <a:lnTo>
                    <a:pt x="592493" y="305676"/>
                  </a:lnTo>
                  <a:lnTo>
                    <a:pt x="599287" y="305676"/>
                  </a:lnTo>
                  <a:lnTo>
                    <a:pt x="604964" y="306755"/>
                  </a:lnTo>
                  <a:lnTo>
                    <a:pt x="611212" y="306260"/>
                  </a:lnTo>
                  <a:lnTo>
                    <a:pt x="613156" y="302679"/>
                  </a:lnTo>
                  <a:lnTo>
                    <a:pt x="615962" y="299681"/>
                  </a:lnTo>
                  <a:lnTo>
                    <a:pt x="619112" y="297091"/>
                  </a:lnTo>
                  <a:lnTo>
                    <a:pt x="616648" y="300659"/>
                  </a:lnTo>
                  <a:lnTo>
                    <a:pt x="613308" y="303568"/>
                  </a:lnTo>
                  <a:lnTo>
                    <a:pt x="611378" y="307505"/>
                  </a:lnTo>
                  <a:lnTo>
                    <a:pt x="605510" y="307505"/>
                  </a:lnTo>
                  <a:lnTo>
                    <a:pt x="598627" y="306616"/>
                  </a:lnTo>
                  <a:lnTo>
                    <a:pt x="594144" y="306260"/>
                  </a:lnTo>
                  <a:lnTo>
                    <a:pt x="592251" y="306260"/>
                  </a:lnTo>
                  <a:lnTo>
                    <a:pt x="592340" y="329615"/>
                  </a:lnTo>
                  <a:lnTo>
                    <a:pt x="598639" y="329031"/>
                  </a:lnTo>
                  <a:lnTo>
                    <a:pt x="605180" y="329031"/>
                  </a:lnTo>
                  <a:lnTo>
                    <a:pt x="618045" y="329628"/>
                  </a:lnTo>
                  <a:lnTo>
                    <a:pt x="617994" y="329031"/>
                  </a:lnTo>
                  <a:lnTo>
                    <a:pt x="617423" y="322453"/>
                  </a:lnTo>
                  <a:lnTo>
                    <a:pt x="615899" y="314172"/>
                  </a:lnTo>
                  <a:lnTo>
                    <a:pt x="620623" y="308013"/>
                  </a:lnTo>
                  <a:lnTo>
                    <a:pt x="621284" y="307505"/>
                  </a:lnTo>
                  <a:lnTo>
                    <a:pt x="624890" y="304685"/>
                  </a:lnTo>
                  <a:lnTo>
                    <a:pt x="629805" y="305943"/>
                  </a:lnTo>
                  <a:lnTo>
                    <a:pt x="630872" y="306260"/>
                  </a:lnTo>
                  <a:lnTo>
                    <a:pt x="634911" y="308978"/>
                  </a:lnTo>
                  <a:lnTo>
                    <a:pt x="639470" y="311962"/>
                  </a:lnTo>
                  <a:lnTo>
                    <a:pt x="644601" y="316217"/>
                  </a:lnTo>
                  <a:lnTo>
                    <a:pt x="644372" y="321767"/>
                  </a:lnTo>
                  <a:lnTo>
                    <a:pt x="644309" y="341083"/>
                  </a:lnTo>
                  <a:lnTo>
                    <a:pt x="644194" y="344297"/>
                  </a:lnTo>
                  <a:lnTo>
                    <a:pt x="644118" y="346570"/>
                  </a:lnTo>
                  <a:lnTo>
                    <a:pt x="643636" y="354660"/>
                  </a:lnTo>
                  <a:lnTo>
                    <a:pt x="647700" y="355003"/>
                  </a:lnTo>
                  <a:lnTo>
                    <a:pt x="651738" y="355701"/>
                  </a:lnTo>
                  <a:lnTo>
                    <a:pt x="655713" y="356666"/>
                  </a:lnTo>
                  <a:lnTo>
                    <a:pt x="654634" y="350481"/>
                  </a:lnTo>
                  <a:lnTo>
                    <a:pt x="656805" y="345719"/>
                  </a:lnTo>
                  <a:lnTo>
                    <a:pt x="656805" y="356349"/>
                  </a:lnTo>
                  <a:lnTo>
                    <a:pt x="664870" y="358305"/>
                  </a:lnTo>
                  <a:lnTo>
                    <a:pt x="673163" y="358305"/>
                  </a:lnTo>
                  <a:lnTo>
                    <a:pt x="681342" y="359410"/>
                  </a:lnTo>
                  <a:lnTo>
                    <a:pt x="681977" y="346570"/>
                  </a:lnTo>
                  <a:lnTo>
                    <a:pt x="682459" y="333895"/>
                  </a:lnTo>
                  <a:lnTo>
                    <a:pt x="682472" y="333756"/>
                  </a:lnTo>
                  <a:lnTo>
                    <a:pt x="682586" y="330352"/>
                  </a:lnTo>
                  <a:lnTo>
                    <a:pt x="682625" y="329031"/>
                  </a:lnTo>
                  <a:lnTo>
                    <a:pt x="682739" y="325615"/>
                  </a:lnTo>
                  <a:lnTo>
                    <a:pt x="682802" y="321767"/>
                  </a:lnTo>
                  <a:lnTo>
                    <a:pt x="682929" y="314172"/>
                  </a:lnTo>
                  <a:lnTo>
                    <a:pt x="683018" y="307784"/>
                  </a:lnTo>
                  <a:lnTo>
                    <a:pt x="683018" y="291820"/>
                  </a:lnTo>
                  <a:close/>
                </a:path>
                <a:path w="697230" h="361950">
                  <a:moveTo>
                    <a:pt x="696633" y="208229"/>
                  </a:moveTo>
                  <a:lnTo>
                    <a:pt x="691070" y="177241"/>
                  </a:lnTo>
                  <a:lnTo>
                    <a:pt x="687959" y="161810"/>
                  </a:lnTo>
                  <a:lnTo>
                    <a:pt x="684377" y="146481"/>
                  </a:lnTo>
                  <a:lnTo>
                    <a:pt x="678586" y="146189"/>
                  </a:lnTo>
                  <a:lnTo>
                    <a:pt x="667118" y="144868"/>
                  </a:lnTo>
                  <a:lnTo>
                    <a:pt x="668083" y="158343"/>
                  </a:lnTo>
                  <a:lnTo>
                    <a:pt x="668591" y="171843"/>
                  </a:lnTo>
                  <a:lnTo>
                    <a:pt x="668959" y="185331"/>
                  </a:lnTo>
                  <a:lnTo>
                    <a:pt x="669480" y="198780"/>
                  </a:lnTo>
                  <a:lnTo>
                    <a:pt x="675970" y="201866"/>
                  </a:lnTo>
                  <a:lnTo>
                    <a:pt x="682802" y="204114"/>
                  </a:lnTo>
                  <a:lnTo>
                    <a:pt x="689762" y="206057"/>
                  </a:lnTo>
                  <a:lnTo>
                    <a:pt x="696633" y="208229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54107" y="1954317"/>
              <a:ext cx="64310" cy="7903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148027" y="1988233"/>
              <a:ext cx="634365" cy="108585"/>
            </a:xfrm>
            <a:custGeom>
              <a:avLst/>
              <a:gdLst/>
              <a:ahLst/>
              <a:cxnLst/>
              <a:rect l="l" t="t" r="r" b="b"/>
              <a:pathLst>
                <a:path w="634364" h="108585">
                  <a:moveTo>
                    <a:pt x="36715" y="60477"/>
                  </a:moveTo>
                  <a:lnTo>
                    <a:pt x="33172" y="52793"/>
                  </a:lnTo>
                  <a:lnTo>
                    <a:pt x="33108" y="52666"/>
                  </a:lnTo>
                  <a:lnTo>
                    <a:pt x="30746" y="44704"/>
                  </a:lnTo>
                  <a:lnTo>
                    <a:pt x="25374" y="41173"/>
                  </a:lnTo>
                  <a:lnTo>
                    <a:pt x="19519" y="38112"/>
                  </a:lnTo>
                  <a:lnTo>
                    <a:pt x="13004" y="37503"/>
                  </a:lnTo>
                  <a:lnTo>
                    <a:pt x="5334" y="36258"/>
                  </a:lnTo>
                  <a:lnTo>
                    <a:pt x="11379" y="42951"/>
                  </a:lnTo>
                  <a:lnTo>
                    <a:pt x="17437" y="49847"/>
                  </a:lnTo>
                  <a:lnTo>
                    <a:pt x="22339" y="57454"/>
                  </a:lnTo>
                  <a:lnTo>
                    <a:pt x="24879" y="66014"/>
                  </a:lnTo>
                  <a:lnTo>
                    <a:pt x="22809" y="64439"/>
                  </a:lnTo>
                  <a:lnTo>
                    <a:pt x="21869" y="61976"/>
                  </a:lnTo>
                  <a:lnTo>
                    <a:pt x="20764" y="59728"/>
                  </a:lnTo>
                  <a:lnTo>
                    <a:pt x="16865" y="52793"/>
                  </a:lnTo>
                  <a:lnTo>
                    <a:pt x="14630" y="49847"/>
                  </a:lnTo>
                  <a:lnTo>
                    <a:pt x="14516" y="49682"/>
                  </a:lnTo>
                  <a:lnTo>
                    <a:pt x="12052" y="46443"/>
                  </a:lnTo>
                  <a:lnTo>
                    <a:pt x="9461" y="43878"/>
                  </a:lnTo>
                  <a:lnTo>
                    <a:pt x="6388" y="40855"/>
                  </a:lnTo>
                  <a:lnTo>
                    <a:pt x="4533" y="39522"/>
                  </a:lnTo>
                  <a:lnTo>
                    <a:pt x="4533" y="82461"/>
                  </a:lnTo>
                  <a:lnTo>
                    <a:pt x="4292" y="86626"/>
                  </a:lnTo>
                  <a:lnTo>
                    <a:pt x="4254" y="87287"/>
                  </a:lnTo>
                  <a:lnTo>
                    <a:pt x="4140" y="89408"/>
                  </a:lnTo>
                  <a:lnTo>
                    <a:pt x="825" y="82461"/>
                  </a:lnTo>
                  <a:lnTo>
                    <a:pt x="2362" y="78447"/>
                  </a:lnTo>
                  <a:lnTo>
                    <a:pt x="3302" y="76149"/>
                  </a:lnTo>
                  <a:lnTo>
                    <a:pt x="4533" y="82461"/>
                  </a:lnTo>
                  <a:lnTo>
                    <a:pt x="4533" y="39522"/>
                  </a:lnTo>
                  <a:lnTo>
                    <a:pt x="4038" y="39166"/>
                  </a:lnTo>
                  <a:lnTo>
                    <a:pt x="4038" y="47955"/>
                  </a:lnTo>
                  <a:lnTo>
                    <a:pt x="3238" y="46037"/>
                  </a:lnTo>
                  <a:lnTo>
                    <a:pt x="3937" y="43878"/>
                  </a:lnTo>
                  <a:lnTo>
                    <a:pt x="4038" y="47955"/>
                  </a:lnTo>
                  <a:lnTo>
                    <a:pt x="4038" y="39166"/>
                  </a:lnTo>
                  <a:lnTo>
                    <a:pt x="0" y="36258"/>
                  </a:lnTo>
                  <a:lnTo>
                    <a:pt x="76" y="37503"/>
                  </a:lnTo>
                  <a:lnTo>
                    <a:pt x="508" y="40855"/>
                  </a:lnTo>
                  <a:lnTo>
                    <a:pt x="673" y="42951"/>
                  </a:lnTo>
                  <a:lnTo>
                    <a:pt x="749" y="43878"/>
                  </a:lnTo>
                  <a:lnTo>
                    <a:pt x="800" y="44704"/>
                  </a:lnTo>
                  <a:lnTo>
                    <a:pt x="876" y="45554"/>
                  </a:lnTo>
                  <a:lnTo>
                    <a:pt x="1663" y="49682"/>
                  </a:lnTo>
                  <a:lnTo>
                    <a:pt x="1765" y="50203"/>
                  </a:lnTo>
                  <a:lnTo>
                    <a:pt x="3962" y="49707"/>
                  </a:lnTo>
                  <a:lnTo>
                    <a:pt x="3962" y="49847"/>
                  </a:lnTo>
                  <a:lnTo>
                    <a:pt x="2641" y="52006"/>
                  </a:lnTo>
                  <a:lnTo>
                    <a:pt x="584" y="57454"/>
                  </a:lnTo>
                  <a:lnTo>
                    <a:pt x="3009" y="63258"/>
                  </a:lnTo>
                  <a:lnTo>
                    <a:pt x="2908" y="68999"/>
                  </a:lnTo>
                  <a:lnTo>
                    <a:pt x="3543" y="73863"/>
                  </a:lnTo>
                  <a:lnTo>
                    <a:pt x="2222" y="76149"/>
                  </a:lnTo>
                  <a:lnTo>
                    <a:pt x="927" y="78447"/>
                  </a:lnTo>
                  <a:lnTo>
                    <a:pt x="419" y="82461"/>
                  </a:lnTo>
                  <a:lnTo>
                    <a:pt x="330" y="83185"/>
                  </a:lnTo>
                  <a:lnTo>
                    <a:pt x="88" y="86626"/>
                  </a:lnTo>
                  <a:lnTo>
                    <a:pt x="114" y="87896"/>
                  </a:lnTo>
                  <a:lnTo>
                    <a:pt x="508" y="91376"/>
                  </a:lnTo>
                  <a:lnTo>
                    <a:pt x="927" y="95453"/>
                  </a:lnTo>
                  <a:lnTo>
                    <a:pt x="4102" y="90131"/>
                  </a:lnTo>
                  <a:lnTo>
                    <a:pt x="4051" y="91376"/>
                  </a:lnTo>
                  <a:lnTo>
                    <a:pt x="3949" y="93726"/>
                  </a:lnTo>
                  <a:lnTo>
                    <a:pt x="3873" y="95453"/>
                  </a:lnTo>
                  <a:lnTo>
                    <a:pt x="5194" y="95453"/>
                  </a:lnTo>
                  <a:lnTo>
                    <a:pt x="6629" y="95618"/>
                  </a:lnTo>
                  <a:lnTo>
                    <a:pt x="9753" y="97726"/>
                  </a:lnTo>
                  <a:lnTo>
                    <a:pt x="12128" y="95453"/>
                  </a:lnTo>
                  <a:lnTo>
                    <a:pt x="14871" y="91528"/>
                  </a:lnTo>
                  <a:lnTo>
                    <a:pt x="13855" y="86626"/>
                  </a:lnTo>
                  <a:lnTo>
                    <a:pt x="14097" y="83185"/>
                  </a:lnTo>
                  <a:lnTo>
                    <a:pt x="14160" y="82461"/>
                  </a:lnTo>
                  <a:lnTo>
                    <a:pt x="16230" y="87287"/>
                  </a:lnTo>
                  <a:lnTo>
                    <a:pt x="16357" y="87896"/>
                  </a:lnTo>
                  <a:lnTo>
                    <a:pt x="15113" y="93726"/>
                  </a:lnTo>
                  <a:lnTo>
                    <a:pt x="14008" y="99301"/>
                  </a:lnTo>
                  <a:lnTo>
                    <a:pt x="17564" y="102031"/>
                  </a:lnTo>
                  <a:lnTo>
                    <a:pt x="21043" y="104876"/>
                  </a:lnTo>
                  <a:lnTo>
                    <a:pt x="24218" y="108038"/>
                  </a:lnTo>
                  <a:lnTo>
                    <a:pt x="26822" y="105244"/>
                  </a:lnTo>
                  <a:lnTo>
                    <a:pt x="31394" y="96951"/>
                  </a:lnTo>
                  <a:lnTo>
                    <a:pt x="34201" y="87896"/>
                  </a:lnTo>
                  <a:lnTo>
                    <a:pt x="34937" y="83185"/>
                  </a:lnTo>
                  <a:lnTo>
                    <a:pt x="35052" y="82461"/>
                  </a:lnTo>
                  <a:lnTo>
                    <a:pt x="35674" y="78447"/>
                  </a:lnTo>
                  <a:lnTo>
                    <a:pt x="35814" y="76149"/>
                  </a:lnTo>
                  <a:lnTo>
                    <a:pt x="36410" y="66014"/>
                  </a:lnTo>
                  <a:lnTo>
                    <a:pt x="36487" y="64439"/>
                  </a:lnTo>
                  <a:lnTo>
                    <a:pt x="36563" y="63258"/>
                  </a:lnTo>
                  <a:lnTo>
                    <a:pt x="36626" y="61976"/>
                  </a:lnTo>
                  <a:lnTo>
                    <a:pt x="36715" y="60477"/>
                  </a:lnTo>
                  <a:close/>
                </a:path>
                <a:path w="634364" h="108585">
                  <a:moveTo>
                    <a:pt x="633869" y="24472"/>
                  </a:moveTo>
                  <a:lnTo>
                    <a:pt x="630643" y="15049"/>
                  </a:lnTo>
                  <a:lnTo>
                    <a:pt x="624484" y="7188"/>
                  </a:lnTo>
                  <a:lnTo>
                    <a:pt x="616051" y="1854"/>
                  </a:lnTo>
                  <a:lnTo>
                    <a:pt x="608406" y="0"/>
                  </a:lnTo>
                  <a:lnTo>
                    <a:pt x="600532" y="152"/>
                  </a:lnTo>
                  <a:lnTo>
                    <a:pt x="574598" y="28498"/>
                  </a:lnTo>
                  <a:lnTo>
                    <a:pt x="581621" y="27724"/>
                  </a:lnTo>
                  <a:lnTo>
                    <a:pt x="588518" y="26174"/>
                  </a:lnTo>
                  <a:lnTo>
                    <a:pt x="595477" y="24942"/>
                  </a:lnTo>
                  <a:lnTo>
                    <a:pt x="595007" y="18745"/>
                  </a:lnTo>
                  <a:lnTo>
                    <a:pt x="601980" y="18199"/>
                  </a:lnTo>
                  <a:lnTo>
                    <a:pt x="606488" y="18643"/>
                  </a:lnTo>
                  <a:lnTo>
                    <a:pt x="612457" y="19443"/>
                  </a:lnTo>
                  <a:lnTo>
                    <a:pt x="616254" y="26924"/>
                  </a:lnTo>
                  <a:lnTo>
                    <a:pt x="613181" y="32181"/>
                  </a:lnTo>
                  <a:lnTo>
                    <a:pt x="610908" y="36779"/>
                  </a:lnTo>
                  <a:lnTo>
                    <a:pt x="605180" y="37833"/>
                  </a:lnTo>
                  <a:lnTo>
                    <a:pt x="593788" y="38265"/>
                  </a:lnTo>
                  <a:lnTo>
                    <a:pt x="587057" y="38938"/>
                  </a:lnTo>
                  <a:lnTo>
                    <a:pt x="573608" y="40538"/>
                  </a:lnTo>
                  <a:lnTo>
                    <a:pt x="575932" y="41186"/>
                  </a:lnTo>
                  <a:lnTo>
                    <a:pt x="580986" y="47840"/>
                  </a:lnTo>
                  <a:lnTo>
                    <a:pt x="586981" y="54508"/>
                  </a:lnTo>
                  <a:lnTo>
                    <a:pt x="595287" y="56921"/>
                  </a:lnTo>
                  <a:lnTo>
                    <a:pt x="607644" y="58064"/>
                  </a:lnTo>
                  <a:lnTo>
                    <a:pt x="619467" y="54114"/>
                  </a:lnTo>
                  <a:lnTo>
                    <a:pt x="628764" y="45948"/>
                  </a:lnTo>
                  <a:lnTo>
                    <a:pt x="633526" y="34467"/>
                  </a:lnTo>
                  <a:lnTo>
                    <a:pt x="633869" y="24472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66392" y="2166570"/>
              <a:ext cx="91761" cy="7907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869884" y="2187622"/>
              <a:ext cx="821690" cy="60325"/>
            </a:xfrm>
            <a:custGeom>
              <a:avLst/>
              <a:gdLst/>
              <a:ahLst/>
              <a:cxnLst/>
              <a:rect l="l" t="t" r="r" b="b"/>
              <a:pathLst>
                <a:path w="821689" h="60325">
                  <a:moveTo>
                    <a:pt x="74752" y="13538"/>
                  </a:moveTo>
                  <a:lnTo>
                    <a:pt x="73418" y="14795"/>
                  </a:lnTo>
                  <a:lnTo>
                    <a:pt x="74333" y="15506"/>
                  </a:lnTo>
                  <a:lnTo>
                    <a:pt x="74714" y="15735"/>
                  </a:lnTo>
                  <a:lnTo>
                    <a:pt x="74752" y="13538"/>
                  </a:lnTo>
                  <a:close/>
                </a:path>
                <a:path w="821689" h="60325">
                  <a:moveTo>
                    <a:pt x="88150" y="24434"/>
                  </a:moveTo>
                  <a:lnTo>
                    <a:pt x="86550" y="23393"/>
                  </a:lnTo>
                  <a:lnTo>
                    <a:pt x="80924" y="19443"/>
                  </a:lnTo>
                  <a:lnTo>
                    <a:pt x="79108" y="18364"/>
                  </a:lnTo>
                  <a:lnTo>
                    <a:pt x="74714" y="15735"/>
                  </a:lnTo>
                  <a:lnTo>
                    <a:pt x="74625" y="19697"/>
                  </a:lnTo>
                  <a:lnTo>
                    <a:pt x="75349" y="19291"/>
                  </a:lnTo>
                  <a:lnTo>
                    <a:pt x="77165" y="18364"/>
                  </a:lnTo>
                  <a:lnTo>
                    <a:pt x="82905" y="23202"/>
                  </a:lnTo>
                  <a:lnTo>
                    <a:pt x="88150" y="24434"/>
                  </a:lnTo>
                  <a:close/>
                </a:path>
                <a:path w="821689" h="60325">
                  <a:moveTo>
                    <a:pt x="96621" y="29044"/>
                  </a:moveTo>
                  <a:lnTo>
                    <a:pt x="95758" y="24955"/>
                  </a:lnTo>
                  <a:lnTo>
                    <a:pt x="95643" y="24434"/>
                  </a:lnTo>
                  <a:lnTo>
                    <a:pt x="88150" y="24434"/>
                  </a:lnTo>
                  <a:lnTo>
                    <a:pt x="90411" y="24955"/>
                  </a:lnTo>
                  <a:lnTo>
                    <a:pt x="96621" y="29044"/>
                  </a:lnTo>
                  <a:close/>
                </a:path>
                <a:path w="821689" h="60325">
                  <a:moveTo>
                    <a:pt x="163334" y="35737"/>
                  </a:moveTo>
                  <a:lnTo>
                    <a:pt x="160388" y="33578"/>
                  </a:lnTo>
                  <a:lnTo>
                    <a:pt x="157441" y="30924"/>
                  </a:lnTo>
                  <a:lnTo>
                    <a:pt x="153682" y="30530"/>
                  </a:lnTo>
                  <a:lnTo>
                    <a:pt x="153733" y="31927"/>
                  </a:lnTo>
                  <a:lnTo>
                    <a:pt x="153847" y="36182"/>
                  </a:lnTo>
                  <a:lnTo>
                    <a:pt x="124117" y="35737"/>
                  </a:lnTo>
                  <a:lnTo>
                    <a:pt x="109270" y="35039"/>
                  </a:lnTo>
                  <a:lnTo>
                    <a:pt x="94488" y="33578"/>
                  </a:lnTo>
                  <a:lnTo>
                    <a:pt x="87757" y="29146"/>
                  </a:lnTo>
                  <a:lnTo>
                    <a:pt x="81813" y="23393"/>
                  </a:lnTo>
                  <a:lnTo>
                    <a:pt x="78066" y="21551"/>
                  </a:lnTo>
                  <a:lnTo>
                    <a:pt x="74625" y="19862"/>
                  </a:lnTo>
                  <a:lnTo>
                    <a:pt x="74587" y="21551"/>
                  </a:lnTo>
                  <a:lnTo>
                    <a:pt x="71742" y="18059"/>
                  </a:lnTo>
                  <a:lnTo>
                    <a:pt x="71691" y="16433"/>
                  </a:lnTo>
                  <a:lnTo>
                    <a:pt x="72085" y="16052"/>
                  </a:lnTo>
                  <a:lnTo>
                    <a:pt x="73418" y="14795"/>
                  </a:lnTo>
                  <a:lnTo>
                    <a:pt x="72415" y="14008"/>
                  </a:lnTo>
                  <a:lnTo>
                    <a:pt x="69938" y="12598"/>
                  </a:lnTo>
                  <a:lnTo>
                    <a:pt x="65074" y="9753"/>
                  </a:lnTo>
                  <a:lnTo>
                    <a:pt x="66738" y="11798"/>
                  </a:lnTo>
                  <a:lnTo>
                    <a:pt x="68402" y="14008"/>
                  </a:lnTo>
                  <a:lnTo>
                    <a:pt x="69862" y="16052"/>
                  </a:lnTo>
                  <a:lnTo>
                    <a:pt x="63525" y="12598"/>
                  </a:lnTo>
                  <a:lnTo>
                    <a:pt x="56667" y="9245"/>
                  </a:lnTo>
                  <a:lnTo>
                    <a:pt x="43180" y="3009"/>
                  </a:lnTo>
                  <a:lnTo>
                    <a:pt x="51765" y="3759"/>
                  </a:lnTo>
                  <a:lnTo>
                    <a:pt x="51295" y="3759"/>
                  </a:lnTo>
                  <a:lnTo>
                    <a:pt x="58254" y="7924"/>
                  </a:lnTo>
                  <a:lnTo>
                    <a:pt x="65443" y="11163"/>
                  </a:lnTo>
                  <a:lnTo>
                    <a:pt x="61633" y="8280"/>
                  </a:lnTo>
                  <a:lnTo>
                    <a:pt x="58204" y="5029"/>
                  </a:lnTo>
                  <a:lnTo>
                    <a:pt x="57073" y="3009"/>
                  </a:lnTo>
                  <a:lnTo>
                    <a:pt x="55867" y="850"/>
                  </a:lnTo>
                  <a:lnTo>
                    <a:pt x="51219" y="0"/>
                  </a:lnTo>
                  <a:lnTo>
                    <a:pt x="46405" y="419"/>
                  </a:lnTo>
                  <a:lnTo>
                    <a:pt x="41859" y="1676"/>
                  </a:lnTo>
                  <a:lnTo>
                    <a:pt x="31305" y="2222"/>
                  </a:lnTo>
                  <a:lnTo>
                    <a:pt x="20853" y="3759"/>
                  </a:lnTo>
                  <a:lnTo>
                    <a:pt x="10439" y="5664"/>
                  </a:lnTo>
                  <a:lnTo>
                    <a:pt x="0" y="7277"/>
                  </a:lnTo>
                  <a:lnTo>
                    <a:pt x="26085" y="17170"/>
                  </a:lnTo>
                  <a:lnTo>
                    <a:pt x="51473" y="28841"/>
                  </a:lnTo>
                  <a:lnTo>
                    <a:pt x="75565" y="42849"/>
                  </a:lnTo>
                  <a:lnTo>
                    <a:pt x="97751" y="59753"/>
                  </a:lnTo>
                  <a:lnTo>
                    <a:pt x="103847" y="57454"/>
                  </a:lnTo>
                  <a:lnTo>
                    <a:pt x="110020" y="55384"/>
                  </a:lnTo>
                  <a:lnTo>
                    <a:pt x="122478" y="51536"/>
                  </a:lnTo>
                  <a:lnTo>
                    <a:pt x="143217" y="44475"/>
                  </a:lnTo>
                  <a:lnTo>
                    <a:pt x="153403" y="40487"/>
                  </a:lnTo>
                  <a:lnTo>
                    <a:pt x="162179" y="36182"/>
                  </a:lnTo>
                  <a:lnTo>
                    <a:pt x="163080" y="35737"/>
                  </a:lnTo>
                  <a:lnTo>
                    <a:pt x="163334" y="35737"/>
                  </a:lnTo>
                  <a:close/>
                </a:path>
                <a:path w="821689" h="60325">
                  <a:moveTo>
                    <a:pt x="821270" y="44538"/>
                  </a:moveTo>
                  <a:lnTo>
                    <a:pt x="815352" y="36588"/>
                  </a:lnTo>
                  <a:lnTo>
                    <a:pt x="809104" y="28879"/>
                  </a:lnTo>
                  <a:lnTo>
                    <a:pt x="802563" y="21450"/>
                  </a:lnTo>
                  <a:lnTo>
                    <a:pt x="795731" y="14274"/>
                  </a:lnTo>
                  <a:lnTo>
                    <a:pt x="792238" y="17703"/>
                  </a:lnTo>
                  <a:lnTo>
                    <a:pt x="794867" y="20307"/>
                  </a:lnTo>
                  <a:lnTo>
                    <a:pt x="796391" y="26949"/>
                  </a:lnTo>
                  <a:lnTo>
                    <a:pt x="786447" y="27101"/>
                  </a:lnTo>
                  <a:lnTo>
                    <a:pt x="781481" y="26746"/>
                  </a:lnTo>
                  <a:lnTo>
                    <a:pt x="773163" y="26377"/>
                  </a:lnTo>
                  <a:lnTo>
                    <a:pt x="764806" y="26504"/>
                  </a:lnTo>
                  <a:lnTo>
                    <a:pt x="756513" y="25577"/>
                  </a:lnTo>
                  <a:lnTo>
                    <a:pt x="760818" y="30797"/>
                  </a:lnTo>
                  <a:lnTo>
                    <a:pt x="763943" y="37249"/>
                  </a:lnTo>
                  <a:lnTo>
                    <a:pt x="769213" y="41554"/>
                  </a:lnTo>
                  <a:lnTo>
                    <a:pt x="782231" y="42240"/>
                  </a:lnTo>
                  <a:lnTo>
                    <a:pt x="795261" y="42684"/>
                  </a:lnTo>
                  <a:lnTo>
                    <a:pt x="808278" y="43319"/>
                  </a:lnTo>
                  <a:lnTo>
                    <a:pt x="821270" y="44538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6009" y="2214105"/>
              <a:ext cx="92426" cy="67942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08792" y="2258057"/>
              <a:ext cx="91382" cy="9162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863166" y="2338524"/>
              <a:ext cx="965835" cy="143510"/>
            </a:xfrm>
            <a:custGeom>
              <a:avLst/>
              <a:gdLst/>
              <a:ahLst/>
              <a:cxnLst/>
              <a:rect l="l" t="t" r="r" b="b"/>
              <a:pathLst>
                <a:path w="965835" h="143510">
                  <a:moveTo>
                    <a:pt x="41376" y="73621"/>
                  </a:moveTo>
                  <a:lnTo>
                    <a:pt x="34861" y="74333"/>
                  </a:lnTo>
                  <a:lnTo>
                    <a:pt x="28333" y="74790"/>
                  </a:lnTo>
                  <a:lnTo>
                    <a:pt x="15240" y="75272"/>
                  </a:lnTo>
                  <a:lnTo>
                    <a:pt x="14147" y="84797"/>
                  </a:lnTo>
                  <a:lnTo>
                    <a:pt x="12369" y="94259"/>
                  </a:lnTo>
                  <a:lnTo>
                    <a:pt x="8128" y="113080"/>
                  </a:lnTo>
                  <a:lnTo>
                    <a:pt x="11239" y="112115"/>
                  </a:lnTo>
                  <a:lnTo>
                    <a:pt x="14185" y="113195"/>
                  </a:lnTo>
                  <a:lnTo>
                    <a:pt x="16941" y="114617"/>
                  </a:lnTo>
                  <a:lnTo>
                    <a:pt x="16687" y="116586"/>
                  </a:lnTo>
                  <a:lnTo>
                    <a:pt x="16802" y="118833"/>
                  </a:lnTo>
                  <a:lnTo>
                    <a:pt x="15163" y="120307"/>
                  </a:lnTo>
                  <a:lnTo>
                    <a:pt x="9232" y="118567"/>
                  </a:lnTo>
                  <a:lnTo>
                    <a:pt x="6235" y="117919"/>
                  </a:lnTo>
                  <a:lnTo>
                    <a:pt x="3619" y="123761"/>
                  </a:lnTo>
                  <a:lnTo>
                    <a:pt x="2514" y="130149"/>
                  </a:lnTo>
                  <a:lnTo>
                    <a:pt x="0" y="136055"/>
                  </a:lnTo>
                  <a:lnTo>
                    <a:pt x="8153" y="137515"/>
                  </a:lnTo>
                  <a:lnTo>
                    <a:pt x="15240" y="142836"/>
                  </a:lnTo>
                  <a:lnTo>
                    <a:pt x="23647" y="143344"/>
                  </a:lnTo>
                  <a:lnTo>
                    <a:pt x="30746" y="126720"/>
                  </a:lnTo>
                  <a:lnTo>
                    <a:pt x="35674" y="109347"/>
                  </a:lnTo>
                  <a:lnTo>
                    <a:pt x="39014" y="91554"/>
                  </a:lnTo>
                  <a:lnTo>
                    <a:pt x="41376" y="73621"/>
                  </a:lnTo>
                  <a:close/>
                </a:path>
                <a:path w="965835" h="143510">
                  <a:moveTo>
                    <a:pt x="42672" y="56337"/>
                  </a:moveTo>
                  <a:lnTo>
                    <a:pt x="42583" y="48361"/>
                  </a:lnTo>
                  <a:lnTo>
                    <a:pt x="36144" y="48780"/>
                  </a:lnTo>
                  <a:lnTo>
                    <a:pt x="29705" y="49009"/>
                  </a:lnTo>
                  <a:lnTo>
                    <a:pt x="23253" y="49098"/>
                  </a:lnTo>
                  <a:lnTo>
                    <a:pt x="16802" y="49136"/>
                  </a:lnTo>
                  <a:lnTo>
                    <a:pt x="17970" y="57289"/>
                  </a:lnTo>
                  <a:lnTo>
                    <a:pt x="16192" y="65405"/>
                  </a:lnTo>
                  <a:lnTo>
                    <a:pt x="15328" y="73494"/>
                  </a:lnTo>
                  <a:lnTo>
                    <a:pt x="21831" y="73456"/>
                  </a:lnTo>
                  <a:lnTo>
                    <a:pt x="28321" y="73215"/>
                  </a:lnTo>
                  <a:lnTo>
                    <a:pt x="34810" y="72783"/>
                  </a:lnTo>
                  <a:lnTo>
                    <a:pt x="41287" y="72199"/>
                  </a:lnTo>
                  <a:lnTo>
                    <a:pt x="41529" y="64236"/>
                  </a:lnTo>
                  <a:lnTo>
                    <a:pt x="42672" y="56337"/>
                  </a:lnTo>
                  <a:close/>
                </a:path>
                <a:path w="965835" h="143510">
                  <a:moveTo>
                    <a:pt x="794702" y="38417"/>
                  </a:moveTo>
                  <a:lnTo>
                    <a:pt x="794588" y="30099"/>
                  </a:lnTo>
                  <a:lnTo>
                    <a:pt x="794029" y="21742"/>
                  </a:lnTo>
                  <a:lnTo>
                    <a:pt x="793648" y="13423"/>
                  </a:lnTo>
                  <a:lnTo>
                    <a:pt x="792873" y="9448"/>
                  </a:lnTo>
                  <a:lnTo>
                    <a:pt x="794385" y="4178"/>
                  </a:lnTo>
                  <a:lnTo>
                    <a:pt x="790714" y="1435"/>
                  </a:lnTo>
                  <a:lnTo>
                    <a:pt x="783132" y="393"/>
                  </a:lnTo>
                  <a:lnTo>
                    <a:pt x="775411" y="698"/>
                  </a:lnTo>
                  <a:lnTo>
                    <a:pt x="767791" y="0"/>
                  </a:lnTo>
                  <a:lnTo>
                    <a:pt x="768591" y="3009"/>
                  </a:lnTo>
                  <a:lnTo>
                    <a:pt x="775716" y="3695"/>
                  </a:lnTo>
                  <a:lnTo>
                    <a:pt x="782891" y="3162"/>
                  </a:lnTo>
                  <a:lnTo>
                    <a:pt x="790028" y="3759"/>
                  </a:lnTo>
                  <a:lnTo>
                    <a:pt x="790028" y="8547"/>
                  </a:lnTo>
                  <a:lnTo>
                    <a:pt x="790460" y="13322"/>
                  </a:lnTo>
                  <a:lnTo>
                    <a:pt x="791044" y="18084"/>
                  </a:lnTo>
                  <a:lnTo>
                    <a:pt x="791565" y="24701"/>
                  </a:lnTo>
                  <a:lnTo>
                    <a:pt x="791832" y="31343"/>
                  </a:lnTo>
                  <a:lnTo>
                    <a:pt x="791997" y="44640"/>
                  </a:lnTo>
                  <a:lnTo>
                    <a:pt x="785761" y="43916"/>
                  </a:lnTo>
                  <a:lnTo>
                    <a:pt x="779056" y="45745"/>
                  </a:lnTo>
                  <a:lnTo>
                    <a:pt x="773176" y="43357"/>
                  </a:lnTo>
                  <a:lnTo>
                    <a:pt x="772312" y="47548"/>
                  </a:lnTo>
                  <a:lnTo>
                    <a:pt x="779449" y="47218"/>
                  </a:lnTo>
                  <a:lnTo>
                    <a:pt x="786638" y="47447"/>
                  </a:lnTo>
                  <a:lnTo>
                    <a:pt x="793762" y="46672"/>
                  </a:lnTo>
                  <a:lnTo>
                    <a:pt x="794702" y="38417"/>
                  </a:lnTo>
                  <a:close/>
                </a:path>
                <a:path w="965835" h="143510">
                  <a:moveTo>
                    <a:pt x="965669" y="52438"/>
                  </a:moveTo>
                  <a:lnTo>
                    <a:pt x="965466" y="45415"/>
                  </a:lnTo>
                  <a:lnTo>
                    <a:pt x="965327" y="38366"/>
                  </a:lnTo>
                  <a:lnTo>
                    <a:pt x="965009" y="31330"/>
                  </a:lnTo>
                  <a:lnTo>
                    <a:pt x="964298" y="24333"/>
                  </a:lnTo>
                  <a:lnTo>
                    <a:pt x="956513" y="24676"/>
                  </a:lnTo>
                  <a:lnTo>
                    <a:pt x="948728" y="24409"/>
                  </a:lnTo>
                  <a:lnTo>
                    <a:pt x="940955" y="23990"/>
                  </a:lnTo>
                  <a:lnTo>
                    <a:pt x="941311" y="31280"/>
                  </a:lnTo>
                  <a:lnTo>
                    <a:pt x="941311" y="38595"/>
                  </a:lnTo>
                  <a:lnTo>
                    <a:pt x="940828" y="53225"/>
                  </a:lnTo>
                  <a:lnTo>
                    <a:pt x="947864" y="53860"/>
                  </a:lnTo>
                  <a:lnTo>
                    <a:pt x="955192" y="52755"/>
                  </a:lnTo>
                  <a:lnTo>
                    <a:pt x="962025" y="54838"/>
                  </a:lnTo>
                  <a:lnTo>
                    <a:pt x="965669" y="52438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55243" y="2601043"/>
              <a:ext cx="78983" cy="184651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511691" y="2725988"/>
              <a:ext cx="116205" cy="208279"/>
            </a:xfrm>
            <a:custGeom>
              <a:avLst/>
              <a:gdLst/>
              <a:ahLst/>
              <a:cxnLst/>
              <a:rect l="l" t="t" r="r" b="b"/>
              <a:pathLst>
                <a:path w="116205" h="208280">
                  <a:moveTo>
                    <a:pt x="4521" y="40932"/>
                  </a:moveTo>
                  <a:lnTo>
                    <a:pt x="3962" y="0"/>
                  </a:lnTo>
                  <a:lnTo>
                    <a:pt x="1905" y="8699"/>
                  </a:lnTo>
                  <a:lnTo>
                    <a:pt x="1778" y="17640"/>
                  </a:lnTo>
                  <a:lnTo>
                    <a:pt x="1943" y="26619"/>
                  </a:lnTo>
                  <a:lnTo>
                    <a:pt x="774" y="35445"/>
                  </a:lnTo>
                  <a:lnTo>
                    <a:pt x="965" y="36652"/>
                  </a:lnTo>
                  <a:lnTo>
                    <a:pt x="2984" y="42506"/>
                  </a:lnTo>
                  <a:lnTo>
                    <a:pt x="0" y="49644"/>
                  </a:lnTo>
                  <a:lnTo>
                    <a:pt x="4508" y="54571"/>
                  </a:lnTo>
                  <a:lnTo>
                    <a:pt x="4521" y="40932"/>
                  </a:lnTo>
                  <a:close/>
                </a:path>
                <a:path w="116205" h="208280">
                  <a:moveTo>
                    <a:pt x="116001" y="208114"/>
                  </a:moveTo>
                  <a:lnTo>
                    <a:pt x="115900" y="175463"/>
                  </a:lnTo>
                  <a:lnTo>
                    <a:pt x="115506" y="142811"/>
                  </a:lnTo>
                  <a:lnTo>
                    <a:pt x="89446" y="142659"/>
                  </a:lnTo>
                  <a:lnTo>
                    <a:pt x="89369" y="158940"/>
                  </a:lnTo>
                  <a:lnTo>
                    <a:pt x="89039" y="175221"/>
                  </a:lnTo>
                  <a:lnTo>
                    <a:pt x="88049" y="207784"/>
                  </a:lnTo>
                  <a:lnTo>
                    <a:pt x="95034" y="207949"/>
                  </a:lnTo>
                  <a:lnTo>
                    <a:pt x="109016" y="207860"/>
                  </a:lnTo>
                  <a:lnTo>
                    <a:pt x="116001" y="208114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020672" y="1551010"/>
              <a:ext cx="3810" cy="27940"/>
            </a:xfrm>
            <a:custGeom>
              <a:avLst/>
              <a:gdLst/>
              <a:ahLst/>
              <a:cxnLst/>
              <a:rect l="l" t="t" r="r" b="b"/>
              <a:pathLst>
                <a:path w="3810" h="27940">
                  <a:moveTo>
                    <a:pt x="100" y="0"/>
                  </a:moveTo>
                  <a:lnTo>
                    <a:pt x="133" y="13833"/>
                  </a:lnTo>
                  <a:lnTo>
                    <a:pt x="0" y="27669"/>
                  </a:lnTo>
                  <a:lnTo>
                    <a:pt x="2225" y="26794"/>
                  </a:lnTo>
                  <a:lnTo>
                    <a:pt x="2466" y="19842"/>
                  </a:lnTo>
                  <a:lnTo>
                    <a:pt x="2207" y="12909"/>
                  </a:lnTo>
                  <a:lnTo>
                    <a:pt x="2429" y="5957"/>
                  </a:lnTo>
                  <a:lnTo>
                    <a:pt x="3337" y="3491"/>
                  </a:lnTo>
                  <a:lnTo>
                    <a:pt x="1471" y="167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2E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528330" y="1580347"/>
              <a:ext cx="1507490" cy="1424940"/>
            </a:xfrm>
            <a:custGeom>
              <a:avLst/>
              <a:gdLst/>
              <a:ahLst/>
              <a:cxnLst/>
              <a:rect l="l" t="t" r="r" b="b"/>
              <a:pathLst>
                <a:path w="1507489" h="1424939">
                  <a:moveTo>
                    <a:pt x="24193" y="935037"/>
                  </a:moveTo>
                  <a:lnTo>
                    <a:pt x="21615" y="928763"/>
                  </a:lnTo>
                  <a:lnTo>
                    <a:pt x="20396" y="923099"/>
                  </a:lnTo>
                  <a:lnTo>
                    <a:pt x="12865" y="920724"/>
                  </a:lnTo>
                  <a:lnTo>
                    <a:pt x="8293" y="924077"/>
                  </a:lnTo>
                  <a:lnTo>
                    <a:pt x="4699" y="929208"/>
                  </a:lnTo>
                  <a:lnTo>
                    <a:pt x="4559" y="935596"/>
                  </a:lnTo>
                  <a:lnTo>
                    <a:pt x="7480" y="941260"/>
                  </a:lnTo>
                  <a:lnTo>
                    <a:pt x="13055" y="944232"/>
                  </a:lnTo>
                  <a:lnTo>
                    <a:pt x="20675" y="944384"/>
                  </a:lnTo>
                  <a:lnTo>
                    <a:pt x="24193" y="935037"/>
                  </a:lnTo>
                  <a:close/>
                </a:path>
                <a:path w="1507489" h="1424939">
                  <a:moveTo>
                    <a:pt x="162140" y="968641"/>
                  </a:moveTo>
                  <a:lnTo>
                    <a:pt x="156641" y="965581"/>
                  </a:lnTo>
                  <a:lnTo>
                    <a:pt x="150393" y="964285"/>
                  </a:lnTo>
                  <a:lnTo>
                    <a:pt x="144894" y="961212"/>
                  </a:lnTo>
                  <a:lnTo>
                    <a:pt x="142392" y="960107"/>
                  </a:lnTo>
                  <a:lnTo>
                    <a:pt x="140462" y="958481"/>
                  </a:lnTo>
                  <a:lnTo>
                    <a:pt x="140004" y="958088"/>
                  </a:lnTo>
                  <a:lnTo>
                    <a:pt x="137096" y="958481"/>
                  </a:lnTo>
                  <a:lnTo>
                    <a:pt x="137375" y="957668"/>
                  </a:lnTo>
                  <a:lnTo>
                    <a:pt x="137490" y="957351"/>
                  </a:lnTo>
                  <a:lnTo>
                    <a:pt x="137591" y="957059"/>
                  </a:lnTo>
                  <a:lnTo>
                    <a:pt x="137668" y="956818"/>
                  </a:lnTo>
                  <a:lnTo>
                    <a:pt x="126822" y="951395"/>
                  </a:lnTo>
                  <a:lnTo>
                    <a:pt x="116535" y="945007"/>
                  </a:lnTo>
                  <a:lnTo>
                    <a:pt x="106984" y="937602"/>
                  </a:lnTo>
                  <a:lnTo>
                    <a:pt x="102260" y="932942"/>
                  </a:lnTo>
                  <a:lnTo>
                    <a:pt x="101168" y="931862"/>
                  </a:lnTo>
                  <a:lnTo>
                    <a:pt x="98361" y="929093"/>
                  </a:lnTo>
                  <a:lnTo>
                    <a:pt x="95554" y="925512"/>
                  </a:lnTo>
                  <a:lnTo>
                    <a:pt x="90805" y="923886"/>
                  </a:lnTo>
                  <a:lnTo>
                    <a:pt x="90678" y="923886"/>
                  </a:lnTo>
                  <a:lnTo>
                    <a:pt x="88861" y="919518"/>
                  </a:lnTo>
                  <a:lnTo>
                    <a:pt x="86182" y="917892"/>
                  </a:lnTo>
                  <a:lnTo>
                    <a:pt x="83705" y="915974"/>
                  </a:lnTo>
                  <a:lnTo>
                    <a:pt x="81356" y="913917"/>
                  </a:lnTo>
                  <a:lnTo>
                    <a:pt x="79527" y="913269"/>
                  </a:lnTo>
                  <a:lnTo>
                    <a:pt x="79730" y="915974"/>
                  </a:lnTo>
                  <a:lnTo>
                    <a:pt x="79743" y="916114"/>
                  </a:lnTo>
                  <a:lnTo>
                    <a:pt x="80568" y="916965"/>
                  </a:lnTo>
                  <a:lnTo>
                    <a:pt x="86017" y="921270"/>
                  </a:lnTo>
                  <a:lnTo>
                    <a:pt x="89484" y="927531"/>
                  </a:lnTo>
                  <a:lnTo>
                    <a:pt x="95262" y="931494"/>
                  </a:lnTo>
                  <a:lnTo>
                    <a:pt x="92671" y="931735"/>
                  </a:lnTo>
                  <a:lnTo>
                    <a:pt x="90068" y="931862"/>
                  </a:lnTo>
                  <a:lnTo>
                    <a:pt x="88023" y="931735"/>
                  </a:lnTo>
                  <a:lnTo>
                    <a:pt x="87452" y="931735"/>
                  </a:lnTo>
                  <a:lnTo>
                    <a:pt x="89166" y="929728"/>
                  </a:lnTo>
                  <a:lnTo>
                    <a:pt x="84607" y="923099"/>
                  </a:lnTo>
                  <a:lnTo>
                    <a:pt x="81292" y="920165"/>
                  </a:lnTo>
                  <a:lnTo>
                    <a:pt x="78549" y="917740"/>
                  </a:lnTo>
                  <a:lnTo>
                    <a:pt x="73698" y="911339"/>
                  </a:lnTo>
                  <a:lnTo>
                    <a:pt x="75298" y="911110"/>
                  </a:lnTo>
                  <a:lnTo>
                    <a:pt x="77965" y="911974"/>
                  </a:lnTo>
                  <a:lnTo>
                    <a:pt x="78117" y="911339"/>
                  </a:lnTo>
                  <a:lnTo>
                    <a:pt x="78168" y="911110"/>
                  </a:lnTo>
                  <a:lnTo>
                    <a:pt x="78282" y="910602"/>
                  </a:lnTo>
                  <a:lnTo>
                    <a:pt x="78486" y="909777"/>
                  </a:lnTo>
                  <a:lnTo>
                    <a:pt x="76377" y="905002"/>
                  </a:lnTo>
                  <a:lnTo>
                    <a:pt x="76301" y="904836"/>
                  </a:lnTo>
                  <a:lnTo>
                    <a:pt x="72656" y="900099"/>
                  </a:lnTo>
                  <a:lnTo>
                    <a:pt x="73482" y="894384"/>
                  </a:lnTo>
                  <a:lnTo>
                    <a:pt x="72999" y="893102"/>
                  </a:lnTo>
                  <a:lnTo>
                    <a:pt x="70586" y="886637"/>
                  </a:lnTo>
                  <a:lnTo>
                    <a:pt x="67665" y="878916"/>
                  </a:lnTo>
                  <a:lnTo>
                    <a:pt x="64655" y="871232"/>
                  </a:lnTo>
                  <a:lnTo>
                    <a:pt x="61480" y="863600"/>
                  </a:lnTo>
                  <a:lnTo>
                    <a:pt x="58851" y="858583"/>
                  </a:lnTo>
                  <a:lnTo>
                    <a:pt x="61823" y="851712"/>
                  </a:lnTo>
                  <a:lnTo>
                    <a:pt x="57378" y="847725"/>
                  </a:lnTo>
                  <a:lnTo>
                    <a:pt x="56464" y="851319"/>
                  </a:lnTo>
                  <a:lnTo>
                    <a:pt x="56172" y="855129"/>
                  </a:lnTo>
                  <a:lnTo>
                    <a:pt x="60286" y="867371"/>
                  </a:lnTo>
                  <a:lnTo>
                    <a:pt x="63715" y="875830"/>
                  </a:lnTo>
                  <a:lnTo>
                    <a:pt x="67030" y="884339"/>
                  </a:lnTo>
                  <a:lnTo>
                    <a:pt x="69634" y="893102"/>
                  </a:lnTo>
                  <a:lnTo>
                    <a:pt x="64795" y="887247"/>
                  </a:lnTo>
                  <a:lnTo>
                    <a:pt x="63373" y="879436"/>
                  </a:lnTo>
                  <a:lnTo>
                    <a:pt x="60667" y="872490"/>
                  </a:lnTo>
                  <a:lnTo>
                    <a:pt x="60071" y="873709"/>
                  </a:lnTo>
                  <a:lnTo>
                    <a:pt x="59080" y="875830"/>
                  </a:lnTo>
                  <a:lnTo>
                    <a:pt x="58991" y="876033"/>
                  </a:lnTo>
                  <a:lnTo>
                    <a:pt x="58928" y="876185"/>
                  </a:lnTo>
                  <a:lnTo>
                    <a:pt x="63119" y="883056"/>
                  </a:lnTo>
                  <a:lnTo>
                    <a:pt x="64084" y="891667"/>
                  </a:lnTo>
                  <a:lnTo>
                    <a:pt x="69811" y="897597"/>
                  </a:lnTo>
                  <a:lnTo>
                    <a:pt x="71539" y="901331"/>
                  </a:lnTo>
                  <a:lnTo>
                    <a:pt x="73291" y="904836"/>
                  </a:lnTo>
                  <a:lnTo>
                    <a:pt x="73380" y="905002"/>
                  </a:lnTo>
                  <a:lnTo>
                    <a:pt x="75501" y="908507"/>
                  </a:lnTo>
                  <a:lnTo>
                    <a:pt x="72758" y="910602"/>
                  </a:lnTo>
                  <a:lnTo>
                    <a:pt x="72771" y="908151"/>
                  </a:lnTo>
                  <a:lnTo>
                    <a:pt x="72783" y="906424"/>
                  </a:lnTo>
                  <a:lnTo>
                    <a:pt x="70281" y="908050"/>
                  </a:lnTo>
                  <a:lnTo>
                    <a:pt x="71374" y="906716"/>
                  </a:lnTo>
                  <a:lnTo>
                    <a:pt x="71437" y="905383"/>
                  </a:lnTo>
                  <a:lnTo>
                    <a:pt x="70485" y="903998"/>
                  </a:lnTo>
                  <a:lnTo>
                    <a:pt x="63042" y="890270"/>
                  </a:lnTo>
                  <a:lnTo>
                    <a:pt x="56654" y="876185"/>
                  </a:lnTo>
                  <a:lnTo>
                    <a:pt x="51193" y="861364"/>
                  </a:lnTo>
                  <a:lnTo>
                    <a:pt x="46939" y="846340"/>
                  </a:lnTo>
                  <a:lnTo>
                    <a:pt x="44297" y="853046"/>
                  </a:lnTo>
                  <a:lnTo>
                    <a:pt x="40563" y="859815"/>
                  </a:lnTo>
                  <a:lnTo>
                    <a:pt x="33566" y="862749"/>
                  </a:lnTo>
                  <a:lnTo>
                    <a:pt x="37896" y="878344"/>
                  </a:lnTo>
                  <a:lnTo>
                    <a:pt x="43637" y="893445"/>
                  </a:lnTo>
                  <a:lnTo>
                    <a:pt x="50406" y="908151"/>
                  </a:lnTo>
                  <a:lnTo>
                    <a:pt x="57797" y="922540"/>
                  </a:lnTo>
                  <a:lnTo>
                    <a:pt x="59956" y="920165"/>
                  </a:lnTo>
                  <a:lnTo>
                    <a:pt x="59258" y="923099"/>
                  </a:lnTo>
                  <a:lnTo>
                    <a:pt x="59131" y="923594"/>
                  </a:lnTo>
                  <a:lnTo>
                    <a:pt x="62928" y="923594"/>
                  </a:lnTo>
                  <a:lnTo>
                    <a:pt x="59220" y="923886"/>
                  </a:lnTo>
                  <a:lnTo>
                    <a:pt x="61798" y="929093"/>
                  </a:lnTo>
                  <a:lnTo>
                    <a:pt x="62141" y="929728"/>
                  </a:lnTo>
                  <a:lnTo>
                    <a:pt x="65900" y="934745"/>
                  </a:lnTo>
                  <a:lnTo>
                    <a:pt x="70015" y="939584"/>
                  </a:lnTo>
                  <a:lnTo>
                    <a:pt x="76403" y="939038"/>
                  </a:lnTo>
                  <a:lnTo>
                    <a:pt x="82753" y="938123"/>
                  </a:lnTo>
                  <a:lnTo>
                    <a:pt x="89052" y="936904"/>
                  </a:lnTo>
                  <a:lnTo>
                    <a:pt x="95300" y="935431"/>
                  </a:lnTo>
                  <a:lnTo>
                    <a:pt x="94005" y="937933"/>
                  </a:lnTo>
                  <a:lnTo>
                    <a:pt x="90957" y="937933"/>
                  </a:lnTo>
                  <a:lnTo>
                    <a:pt x="88595" y="938491"/>
                  </a:lnTo>
                  <a:lnTo>
                    <a:pt x="82880" y="939368"/>
                  </a:lnTo>
                  <a:lnTo>
                    <a:pt x="77177" y="940460"/>
                  </a:lnTo>
                  <a:lnTo>
                    <a:pt x="71437" y="941247"/>
                  </a:lnTo>
                  <a:lnTo>
                    <a:pt x="75399" y="946950"/>
                  </a:lnTo>
                  <a:lnTo>
                    <a:pt x="80911" y="951395"/>
                  </a:lnTo>
                  <a:lnTo>
                    <a:pt x="85839" y="956043"/>
                  </a:lnTo>
                  <a:lnTo>
                    <a:pt x="91948" y="954227"/>
                  </a:lnTo>
                  <a:lnTo>
                    <a:pt x="98082" y="952461"/>
                  </a:lnTo>
                  <a:lnTo>
                    <a:pt x="102654" y="951103"/>
                  </a:lnTo>
                  <a:lnTo>
                    <a:pt x="98272" y="955116"/>
                  </a:lnTo>
                  <a:lnTo>
                    <a:pt x="94805" y="954938"/>
                  </a:lnTo>
                  <a:lnTo>
                    <a:pt x="97485" y="955878"/>
                  </a:lnTo>
                  <a:lnTo>
                    <a:pt x="98780" y="956195"/>
                  </a:lnTo>
                  <a:lnTo>
                    <a:pt x="99415" y="956335"/>
                  </a:lnTo>
                  <a:lnTo>
                    <a:pt x="102997" y="957351"/>
                  </a:lnTo>
                  <a:lnTo>
                    <a:pt x="100101" y="957059"/>
                  </a:lnTo>
                  <a:lnTo>
                    <a:pt x="96939" y="957668"/>
                  </a:lnTo>
                  <a:lnTo>
                    <a:pt x="94437" y="956195"/>
                  </a:lnTo>
                  <a:lnTo>
                    <a:pt x="91287" y="956195"/>
                  </a:lnTo>
                  <a:lnTo>
                    <a:pt x="88277" y="956335"/>
                  </a:lnTo>
                  <a:lnTo>
                    <a:pt x="85077" y="956335"/>
                  </a:lnTo>
                  <a:lnTo>
                    <a:pt x="90779" y="962571"/>
                  </a:lnTo>
                  <a:lnTo>
                    <a:pt x="96913" y="968070"/>
                  </a:lnTo>
                  <a:lnTo>
                    <a:pt x="104038" y="972172"/>
                  </a:lnTo>
                  <a:lnTo>
                    <a:pt x="110934" y="969251"/>
                  </a:lnTo>
                  <a:lnTo>
                    <a:pt x="118071" y="966978"/>
                  </a:lnTo>
                  <a:lnTo>
                    <a:pt x="125272" y="964895"/>
                  </a:lnTo>
                  <a:lnTo>
                    <a:pt x="132384" y="962571"/>
                  </a:lnTo>
                  <a:lnTo>
                    <a:pt x="123342" y="957668"/>
                  </a:lnTo>
                  <a:lnTo>
                    <a:pt x="122732" y="957351"/>
                  </a:lnTo>
                  <a:lnTo>
                    <a:pt x="121754" y="956818"/>
                  </a:lnTo>
                  <a:lnTo>
                    <a:pt x="121031" y="956335"/>
                  </a:lnTo>
                  <a:lnTo>
                    <a:pt x="119316" y="955116"/>
                  </a:lnTo>
                  <a:lnTo>
                    <a:pt x="117856" y="954074"/>
                  </a:lnTo>
                  <a:lnTo>
                    <a:pt x="111506" y="949566"/>
                  </a:lnTo>
                  <a:lnTo>
                    <a:pt x="110401" y="948613"/>
                  </a:lnTo>
                  <a:lnTo>
                    <a:pt x="110236" y="948474"/>
                  </a:lnTo>
                  <a:lnTo>
                    <a:pt x="110236" y="948613"/>
                  </a:lnTo>
                  <a:lnTo>
                    <a:pt x="105892" y="951699"/>
                  </a:lnTo>
                  <a:lnTo>
                    <a:pt x="106553" y="953719"/>
                  </a:lnTo>
                  <a:lnTo>
                    <a:pt x="106680" y="954074"/>
                  </a:lnTo>
                  <a:lnTo>
                    <a:pt x="104698" y="950645"/>
                  </a:lnTo>
                  <a:lnTo>
                    <a:pt x="104609" y="950493"/>
                  </a:lnTo>
                  <a:lnTo>
                    <a:pt x="106972" y="949706"/>
                  </a:lnTo>
                  <a:lnTo>
                    <a:pt x="110236" y="948613"/>
                  </a:lnTo>
                  <a:lnTo>
                    <a:pt x="110236" y="948474"/>
                  </a:lnTo>
                  <a:lnTo>
                    <a:pt x="102158" y="941527"/>
                  </a:lnTo>
                  <a:lnTo>
                    <a:pt x="95872" y="935431"/>
                  </a:lnTo>
                  <a:lnTo>
                    <a:pt x="93306" y="932942"/>
                  </a:lnTo>
                  <a:lnTo>
                    <a:pt x="94475" y="933272"/>
                  </a:lnTo>
                  <a:lnTo>
                    <a:pt x="96824" y="933881"/>
                  </a:lnTo>
                  <a:lnTo>
                    <a:pt x="97980" y="934212"/>
                  </a:lnTo>
                  <a:lnTo>
                    <a:pt x="102692" y="940460"/>
                  </a:lnTo>
                  <a:lnTo>
                    <a:pt x="109486" y="944549"/>
                  </a:lnTo>
                  <a:lnTo>
                    <a:pt x="137604" y="962418"/>
                  </a:lnTo>
                  <a:lnTo>
                    <a:pt x="136563" y="964603"/>
                  </a:lnTo>
                  <a:lnTo>
                    <a:pt x="128397" y="965746"/>
                  </a:lnTo>
                  <a:lnTo>
                    <a:pt x="120459" y="967943"/>
                  </a:lnTo>
                  <a:lnTo>
                    <a:pt x="104851" y="973378"/>
                  </a:lnTo>
                  <a:lnTo>
                    <a:pt x="112090" y="978369"/>
                  </a:lnTo>
                  <a:lnTo>
                    <a:pt x="119557" y="983005"/>
                  </a:lnTo>
                  <a:lnTo>
                    <a:pt x="127279" y="987196"/>
                  </a:lnTo>
                  <a:lnTo>
                    <a:pt x="135267" y="990854"/>
                  </a:lnTo>
                  <a:lnTo>
                    <a:pt x="138696" y="992162"/>
                  </a:lnTo>
                  <a:lnTo>
                    <a:pt x="142087" y="993508"/>
                  </a:lnTo>
                  <a:lnTo>
                    <a:pt x="145465" y="994968"/>
                  </a:lnTo>
                  <a:lnTo>
                    <a:pt x="149301" y="988136"/>
                  </a:lnTo>
                  <a:lnTo>
                    <a:pt x="152781" y="981075"/>
                  </a:lnTo>
                  <a:lnTo>
                    <a:pt x="156781" y="974382"/>
                  </a:lnTo>
                  <a:lnTo>
                    <a:pt x="162140" y="968641"/>
                  </a:lnTo>
                  <a:close/>
                </a:path>
                <a:path w="1507489" h="1424939">
                  <a:moveTo>
                    <a:pt x="184238" y="1120406"/>
                  </a:moveTo>
                  <a:lnTo>
                    <a:pt x="183007" y="1114640"/>
                  </a:lnTo>
                  <a:lnTo>
                    <a:pt x="182727" y="1115415"/>
                  </a:lnTo>
                  <a:lnTo>
                    <a:pt x="181965" y="1117803"/>
                  </a:lnTo>
                  <a:lnTo>
                    <a:pt x="181800" y="1120406"/>
                  </a:lnTo>
                  <a:lnTo>
                    <a:pt x="181724" y="1121651"/>
                  </a:lnTo>
                  <a:lnTo>
                    <a:pt x="183362" y="1126490"/>
                  </a:lnTo>
                  <a:lnTo>
                    <a:pt x="183464" y="1126782"/>
                  </a:lnTo>
                  <a:lnTo>
                    <a:pt x="183565" y="1127086"/>
                  </a:lnTo>
                  <a:lnTo>
                    <a:pt x="184111" y="1123048"/>
                  </a:lnTo>
                  <a:lnTo>
                    <a:pt x="184238" y="1120406"/>
                  </a:lnTo>
                  <a:close/>
                </a:path>
                <a:path w="1507489" h="1424939">
                  <a:moveTo>
                    <a:pt x="195046" y="610514"/>
                  </a:moveTo>
                  <a:lnTo>
                    <a:pt x="194005" y="611111"/>
                  </a:lnTo>
                  <a:lnTo>
                    <a:pt x="190881" y="612952"/>
                  </a:lnTo>
                  <a:lnTo>
                    <a:pt x="189433" y="611987"/>
                  </a:lnTo>
                  <a:lnTo>
                    <a:pt x="189179" y="612279"/>
                  </a:lnTo>
                  <a:lnTo>
                    <a:pt x="186067" y="618413"/>
                  </a:lnTo>
                  <a:lnTo>
                    <a:pt x="185966" y="618604"/>
                  </a:lnTo>
                  <a:lnTo>
                    <a:pt x="185851" y="618832"/>
                  </a:lnTo>
                  <a:lnTo>
                    <a:pt x="183349" y="618604"/>
                  </a:lnTo>
                  <a:lnTo>
                    <a:pt x="180149" y="618413"/>
                  </a:lnTo>
                  <a:lnTo>
                    <a:pt x="183959" y="614553"/>
                  </a:lnTo>
                  <a:lnTo>
                    <a:pt x="185140" y="613892"/>
                  </a:lnTo>
                  <a:lnTo>
                    <a:pt x="189331" y="611987"/>
                  </a:lnTo>
                  <a:lnTo>
                    <a:pt x="188823" y="611568"/>
                  </a:lnTo>
                  <a:lnTo>
                    <a:pt x="186982" y="609904"/>
                  </a:lnTo>
                  <a:lnTo>
                    <a:pt x="185051" y="608368"/>
                  </a:lnTo>
                  <a:lnTo>
                    <a:pt x="182880" y="608139"/>
                  </a:lnTo>
                  <a:lnTo>
                    <a:pt x="181190" y="609904"/>
                  </a:lnTo>
                  <a:lnTo>
                    <a:pt x="180670" y="610514"/>
                  </a:lnTo>
                  <a:lnTo>
                    <a:pt x="177838" y="615911"/>
                  </a:lnTo>
                  <a:lnTo>
                    <a:pt x="175285" y="617372"/>
                  </a:lnTo>
                  <a:lnTo>
                    <a:pt x="170421" y="618413"/>
                  </a:lnTo>
                  <a:lnTo>
                    <a:pt x="171043" y="618413"/>
                  </a:lnTo>
                  <a:lnTo>
                    <a:pt x="173240" y="622173"/>
                  </a:lnTo>
                  <a:lnTo>
                    <a:pt x="167741" y="621245"/>
                  </a:lnTo>
                  <a:lnTo>
                    <a:pt x="162191" y="621245"/>
                  </a:lnTo>
                  <a:lnTo>
                    <a:pt x="156768" y="619125"/>
                  </a:lnTo>
                  <a:lnTo>
                    <a:pt x="150291" y="616077"/>
                  </a:lnTo>
                  <a:lnTo>
                    <a:pt x="144246" y="612279"/>
                  </a:lnTo>
                  <a:lnTo>
                    <a:pt x="138557" y="608139"/>
                  </a:lnTo>
                  <a:lnTo>
                    <a:pt x="132740" y="603758"/>
                  </a:lnTo>
                  <a:lnTo>
                    <a:pt x="118694" y="594347"/>
                  </a:lnTo>
                  <a:lnTo>
                    <a:pt x="104101" y="585711"/>
                  </a:lnTo>
                  <a:lnTo>
                    <a:pt x="92786" y="580682"/>
                  </a:lnTo>
                  <a:lnTo>
                    <a:pt x="88709" y="578866"/>
                  </a:lnTo>
                  <a:lnTo>
                    <a:pt x="72275" y="574827"/>
                  </a:lnTo>
                  <a:lnTo>
                    <a:pt x="68529" y="577850"/>
                  </a:lnTo>
                  <a:lnTo>
                    <a:pt x="69659" y="584441"/>
                  </a:lnTo>
                  <a:lnTo>
                    <a:pt x="66154" y="588175"/>
                  </a:lnTo>
                  <a:lnTo>
                    <a:pt x="54127" y="597192"/>
                  </a:lnTo>
                  <a:lnTo>
                    <a:pt x="53708" y="597192"/>
                  </a:lnTo>
                  <a:lnTo>
                    <a:pt x="39700" y="600316"/>
                  </a:lnTo>
                  <a:lnTo>
                    <a:pt x="25133" y="597560"/>
                  </a:lnTo>
                  <a:lnTo>
                    <a:pt x="13487" y="588403"/>
                  </a:lnTo>
                  <a:lnTo>
                    <a:pt x="16471" y="588543"/>
                  </a:lnTo>
                  <a:lnTo>
                    <a:pt x="18364" y="591197"/>
                  </a:lnTo>
                  <a:lnTo>
                    <a:pt x="20751" y="592632"/>
                  </a:lnTo>
                  <a:lnTo>
                    <a:pt x="31356" y="597192"/>
                  </a:lnTo>
                  <a:lnTo>
                    <a:pt x="32613" y="597192"/>
                  </a:lnTo>
                  <a:lnTo>
                    <a:pt x="42545" y="597750"/>
                  </a:lnTo>
                  <a:lnTo>
                    <a:pt x="69100" y="572414"/>
                  </a:lnTo>
                  <a:lnTo>
                    <a:pt x="69126" y="572262"/>
                  </a:lnTo>
                  <a:lnTo>
                    <a:pt x="66840" y="571004"/>
                  </a:lnTo>
                  <a:lnTo>
                    <a:pt x="64477" y="569925"/>
                  </a:lnTo>
                  <a:lnTo>
                    <a:pt x="62026" y="569023"/>
                  </a:lnTo>
                  <a:lnTo>
                    <a:pt x="63461" y="576376"/>
                  </a:lnTo>
                  <a:lnTo>
                    <a:pt x="60350" y="580682"/>
                  </a:lnTo>
                  <a:lnTo>
                    <a:pt x="58623" y="583006"/>
                  </a:lnTo>
                  <a:lnTo>
                    <a:pt x="53555" y="587565"/>
                  </a:lnTo>
                  <a:lnTo>
                    <a:pt x="47586" y="591553"/>
                  </a:lnTo>
                  <a:lnTo>
                    <a:pt x="40690" y="594347"/>
                  </a:lnTo>
                  <a:lnTo>
                    <a:pt x="40246" y="594347"/>
                  </a:lnTo>
                  <a:lnTo>
                    <a:pt x="33832" y="595147"/>
                  </a:lnTo>
                  <a:lnTo>
                    <a:pt x="26822" y="593623"/>
                  </a:lnTo>
                  <a:lnTo>
                    <a:pt x="22009" y="592201"/>
                  </a:lnTo>
                  <a:lnTo>
                    <a:pt x="19177" y="588543"/>
                  </a:lnTo>
                  <a:lnTo>
                    <a:pt x="19075" y="588403"/>
                  </a:lnTo>
                  <a:lnTo>
                    <a:pt x="18580" y="587768"/>
                  </a:lnTo>
                  <a:lnTo>
                    <a:pt x="13487" y="587260"/>
                  </a:lnTo>
                  <a:lnTo>
                    <a:pt x="9613" y="577481"/>
                  </a:lnTo>
                  <a:lnTo>
                    <a:pt x="8407" y="567016"/>
                  </a:lnTo>
                  <a:lnTo>
                    <a:pt x="10261" y="557085"/>
                  </a:lnTo>
                  <a:lnTo>
                    <a:pt x="43002" y="537641"/>
                  </a:lnTo>
                  <a:lnTo>
                    <a:pt x="52832" y="539711"/>
                  </a:lnTo>
                  <a:lnTo>
                    <a:pt x="60642" y="542975"/>
                  </a:lnTo>
                  <a:lnTo>
                    <a:pt x="67627" y="550011"/>
                  </a:lnTo>
                  <a:lnTo>
                    <a:pt x="68618" y="558723"/>
                  </a:lnTo>
                  <a:lnTo>
                    <a:pt x="73304" y="557085"/>
                  </a:lnTo>
                  <a:lnTo>
                    <a:pt x="78016" y="555498"/>
                  </a:lnTo>
                  <a:lnTo>
                    <a:pt x="82651" y="553745"/>
                  </a:lnTo>
                  <a:lnTo>
                    <a:pt x="79794" y="546201"/>
                  </a:lnTo>
                  <a:lnTo>
                    <a:pt x="75806" y="539178"/>
                  </a:lnTo>
                  <a:lnTo>
                    <a:pt x="74472" y="537641"/>
                  </a:lnTo>
                  <a:lnTo>
                    <a:pt x="70586" y="533120"/>
                  </a:lnTo>
                  <a:lnTo>
                    <a:pt x="63995" y="528459"/>
                  </a:lnTo>
                  <a:lnTo>
                    <a:pt x="53568" y="524281"/>
                  </a:lnTo>
                  <a:lnTo>
                    <a:pt x="42481" y="523341"/>
                  </a:lnTo>
                  <a:lnTo>
                    <a:pt x="31381" y="525145"/>
                  </a:lnTo>
                  <a:lnTo>
                    <a:pt x="20955" y="529247"/>
                  </a:lnTo>
                  <a:lnTo>
                    <a:pt x="10985" y="537133"/>
                  </a:lnTo>
                  <a:lnTo>
                    <a:pt x="3784" y="547611"/>
                  </a:lnTo>
                  <a:lnTo>
                    <a:pt x="0" y="559701"/>
                  </a:lnTo>
                  <a:lnTo>
                    <a:pt x="139" y="567016"/>
                  </a:lnTo>
                  <a:lnTo>
                    <a:pt x="241" y="572414"/>
                  </a:lnTo>
                  <a:lnTo>
                    <a:pt x="28079" y="604151"/>
                  </a:lnTo>
                  <a:lnTo>
                    <a:pt x="42862" y="604634"/>
                  </a:lnTo>
                  <a:lnTo>
                    <a:pt x="51549" y="601687"/>
                  </a:lnTo>
                  <a:lnTo>
                    <a:pt x="54038" y="600316"/>
                  </a:lnTo>
                  <a:lnTo>
                    <a:pt x="59728" y="597192"/>
                  </a:lnTo>
                  <a:lnTo>
                    <a:pt x="66484" y="591007"/>
                  </a:lnTo>
                  <a:lnTo>
                    <a:pt x="70853" y="583006"/>
                  </a:lnTo>
                  <a:lnTo>
                    <a:pt x="74371" y="580682"/>
                  </a:lnTo>
                  <a:lnTo>
                    <a:pt x="119468" y="599960"/>
                  </a:lnTo>
                  <a:lnTo>
                    <a:pt x="138544" y="612978"/>
                  </a:lnTo>
                  <a:lnTo>
                    <a:pt x="148323" y="619125"/>
                  </a:lnTo>
                  <a:lnTo>
                    <a:pt x="156006" y="622452"/>
                  </a:lnTo>
                  <a:lnTo>
                    <a:pt x="164566" y="624192"/>
                  </a:lnTo>
                  <a:lnTo>
                    <a:pt x="165747" y="624192"/>
                  </a:lnTo>
                  <a:lnTo>
                    <a:pt x="172542" y="624547"/>
                  </a:lnTo>
                  <a:lnTo>
                    <a:pt x="194995" y="612978"/>
                  </a:lnTo>
                  <a:lnTo>
                    <a:pt x="195046" y="610514"/>
                  </a:lnTo>
                  <a:close/>
                </a:path>
                <a:path w="1507489" h="1424939">
                  <a:moveTo>
                    <a:pt x="204825" y="1121867"/>
                  </a:moveTo>
                  <a:lnTo>
                    <a:pt x="200177" y="1122083"/>
                  </a:lnTo>
                  <a:lnTo>
                    <a:pt x="197243" y="1122083"/>
                  </a:lnTo>
                  <a:lnTo>
                    <a:pt x="191096" y="1121651"/>
                  </a:lnTo>
                  <a:lnTo>
                    <a:pt x="190842" y="1121651"/>
                  </a:lnTo>
                  <a:lnTo>
                    <a:pt x="190931" y="1127086"/>
                  </a:lnTo>
                  <a:lnTo>
                    <a:pt x="191046" y="1128458"/>
                  </a:lnTo>
                  <a:lnTo>
                    <a:pt x="191135" y="1129639"/>
                  </a:lnTo>
                  <a:lnTo>
                    <a:pt x="191249" y="1131633"/>
                  </a:lnTo>
                  <a:lnTo>
                    <a:pt x="189217" y="1136103"/>
                  </a:lnTo>
                  <a:lnTo>
                    <a:pt x="183959" y="1135786"/>
                  </a:lnTo>
                  <a:lnTo>
                    <a:pt x="185699" y="1134389"/>
                  </a:lnTo>
                  <a:lnTo>
                    <a:pt x="187172" y="1133208"/>
                  </a:lnTo>
                  <a:lnTo>
                    <a:pt x="187286" y="1131633"/>
                  </a:lnTo>
                  <a:lnTo>
                    <a:pt x="187350" y="1130719"/>
                  </a:lnTo>
                  <a:lnTo>
                    <a:pt x="187452" y="1114640"/>
                  </a:lnTo>
                  <a:lnTo>
                    <a:pt x="185191" y="1114209"/>
                  </a:lnTo>
                  <a:lnTo>
                    <a:pt x="186232" y="1120406"/>
                  </a:lnTo>
                  <a:lnTo>
                    <a:pt x="186220" y="1128458"/>
                  </a:lnTo>
                  <a:lnTo>
                    <a:pt x="185432" y="1132992"/>
                  </a:lnTo>
                  <a:lnTo>
                    <a:pt x="183375" y="1134389"/>
                  </a:lnTo>
                  <a:lnTo>
                    <a:pt x="183375" y="1134033"/>
                  </a:lnTo>
                  <a:lnTo>
                    <a:pt x="183438" y="1129639"/>
                  </a:lnTo>
                  <a:lnTo>
                    <a:pt x="183502" y="1127455"/>
                  </a:lnTo>
                  <a:lnTo>
                    <a:pt x="179654" y="1129639"/>
                  </a:lnTo>
                  <a:lnTo>
                    <a:pt x="179781" y="1126782"/>
                  </a:lnTo>
                  <a:lnTo>
                    <a:pt x="179857" y="1124877"/>
                  </a:lnTo>
                  <a:lnTo>
                    <a:pt x="177520" y="1123048"/>
                  </a:lnTo>
                  <a:lnTo>
                    <a:pt x="177469" y="1127086"/>
                  </a:lnTo>
                  <a:lnTo>
                    <a:pt x="176657" y="1127950"/>
                  </a:lnTo>
                  <a:lnTo>
                    <a:pt x="176237" y="1128458"/>
                  </a:lnTo>
                  <a:lnTo>
                    <a:pt x="174739" y="1130719"/>
                  </a:lnTo>
                  <a:lnTo>
                    <a:pt x="171678" y="1134033"/>
                  </a:lnTo>
                  <a:lnTo>
                    <a:pt x="168567" y="1132103"/>
                  </a:lnTo>
                  <a:lnTo>
                    <a:pt x="165227" y="1127950"/>
                  </a:lnTo>
                  <a:lnTo>
                    <a:pt x="165315" y="1126490"/>
                  </a:lnTo>
                  <a:lnTo>
                    <a:pt x="165430" y="1124877"/>
                  </a:lnTo>
                  <a:lnTo>
                    <a:pt x="165468" y="1110475"/>
                  </a:lnTo>
                  <a:lnTo>
                    <a:pt x="164604" y="1103210"/>
                  </a:lnTo>
                  <a:lnTo>
                    <a:pt x="167551" y="1096822"/>
                  </a:lnTo>
                  <a:lnTo>
                    <a:pt x="171767" y="1093520"/>
                  </a:lnTo>
                  <a:lnTo>
                    <a:pt x="177736" y="1094930"/>
                  </a:lnTo>
                  <a:lnTo>
                    <a:pt x="182702" y="1094651"/>
                  </a:lnTo>
                  <a:lnTo>
                    <a:pt x="182626" y="1093520"/>
                  </a:lnTo>
                  <a:lnTo>
                    <a:pt x="182270" y="1088110"/>
                  </a:lnTo>
                  <a:lnTo>
                    <a:pt x="182245" y="1087767"/>
                  </a:lnTo>
                  <a:lnTo>
                    <a:pt x="182600" y="1081316"/>
                  </a:lnTo>
                  <a:lnTo>
                    <a:pt x="182537" y="1074026"/>
                  </a:lnTo>
                  <a:lnTo>
                    <a:pt x="175399" y="1074826"/>
                  </a:lnTo>
                  <a:lnTo>
                    <a:pt x="143510" y="1096492"/>
                  </a:lnTo>
                  <a:lnTo>
                    <a:pt x="141097" y="1105814"/>
                  </a:lnTo>
                  <a:lnTo>
                    <a:pt x="141198" y="1110475"/>
                  </a:lnTo>
                  <a:lnTo>
                    <a:pt x="162788" y="1142326"/>
                  </a:lnTo>
                  <a:lnTo>
                    <a:pt x="169875" y="1144295"/>
                  </a:lnTo>
                  <a:lnTo>
                    <a:pt x="170014" y="1144295"/>
                  </a:lnTo>
                  <a:lnTo>
                    <a:pt x="177063" y="1144993"/>
                  </a:lnTo>
                  <a:lnTo>
                    <a:pt x="184302" y="1144295"/>
                  </a:lnTo>
                  <a:lnTo>
                    <a:pt x="191185" y="1141958"/>
                  </a:lnTo>
                  <a:lnTo>
                    <a:pt x="198996" y="1138440"/>
                  </a:lnTo>
                  <a:lnTo>
                    <a:pt x="200748" y="1136103"/>
                  </a:lnTo>
                  <a:lnTo>
                    <a:pt x="204825" y="1130719"/>
                  </a:lnTo>
                  <a:lnTo>
                    <a:pt x="204825" y="1122083"/>
                  </a:lnTo>
                  <a:lnTo>
                    <a:pt x="204825" y="1121867"/>
                  </a:lnTo>
                  <a:close/>
                </a:path>
                <a:path w="1507489" h="1424939">
                  <a:moveTo>
                    <a:pt x="427418" y="1268145"/>
                  </a:moveTo>
                  <a:lnTo>
                    <a:pt x="424243" y="1268653"/>
                  </a:lnTo>
                  <a:lnTo>
                    <a:pt x="421017" y="1268501"/>
                  </a:lnTo>
                  <a:lnTo>
                    <a:pt x="417880" y="1267968"/>
                  </a:lnTo>
                  <a:lnTo>
                    <a:pt x="410616" y="1267320"/>
                  </a:lnTo>
                  <a:lnTo>
                    <a:pt x="403339" y="1266774"/>
                  </a:lnTo>
                  <a:lnTo>
                    <a:pt x="396087" y="1266012"/>
                  </a:lnTo>
                  <a:lnTo>
                    <a:pt x="388912" y="1264793"/>
                  </a:lnTo>
                  <a:lnTo>
                    <a:pt x="386537" y="1264297"/>
                  </a:lnTo>
                  <a:lnTo>
                    <a:pt x="386499" y="1272108"/>
                  </a:lnTo>
                  <a:lnTo>
                    <a:pt x="386321" y="1276032"/>
                  </a:lnTo>
                  <a:lnTo>
                    <a:pt x="391223" y="1274203"/>
                  </a:lnTo>
                  <a:lnTo>
                    <a:pt x="396506" y="1274457"/>
                  </a:lnTo>
                  <a:lnTo>
                    <a:pt x="401637" y="1274152"/>
                  </a:lnTo>
                  <a:lnTo>
                    <a:pt x="404977" y="1272514"/>
                  </a:lnTo>
                  <a:lnTo>
                    <a:pt x="408584" y="1273378"/>
                  </a:lnTo>
                  <a:lnTo>
                    <a:pt x="412216" y="1274102"/>
                  </a:lnTo>
                  <a:lnTo>
                    <a:pt x="415912" y="1274546"/>
                  </a:lnTo>
                  <a:lnTo>
                    <a:pt x="419582" y="1273035"/>
                  </a:lnTo>
                  <a:lnTo>
                    <a:pt x="411746" y="1271917"/>
                  </a:lnTo>
                  <a:lnTo>
                    <a:pt x="403885" y="1271155"/>
                  </a:lnTo>
                  <a:lnTo>
                    <a:pt x="395998" y="1270850"/>
                  </a:lnTo>
                  <a:lnTo>
                    <a:pt x="388086" y="1271079"/>
                  </a:lnTo>
                  <a:lnTo>
                    <a:pt x="388112" y="1269885"/>
                  </a:lnTo>
                  <a:lnTo>
                    <a:pt x="397471" y="1270012"/>
                  </a:lnTo>
                  <a:lnTo>
                    <a:pt x="406831" y="1270444"/>
                  </a:lnTo>
                  <a:lnTo>
                    <a:pt x="416179" y="1270495"/>
                  </a:lnTo>
                  <a:lnTo>
                    <a:pt x="425500" y="1269492"/>
                  </a:lnTo>
                  <a:lnTo>
                    <a:pt x="427418" y="1268145"/>
                  </a:lnTo>
                  <a:close/>
                </a:path>
                <a:path w="1507489" h="1424939">
                  <a:moveTo>
                    <a:pt x="503694" y="313778"/>
                  </a:moveTo>
                  <a:lnTo>
                    <a:pt x="503669" y="306666"/>
                  </a:lnTo>
                  <a:lnTo>
                    <a:pt x="503466" y="299554"/>
                  </a:lnTo>
                  <a:lnTo>
                    <a:pt x="503097" y="292455"/>
                  </a:lnTo>
                  <a:lnTo>
                    <a:pt x="469341" y="293547"/>
                  </a:lnTo>
                  <a:lnTo>
                    <a:pt x="469519" y="307454"/>
                  </a:lnTo>
                  <a:lnTo>
                    <a:pt x="469328" y="314388"/>
                  </a:lnTo>
                  <a:lnTo>
                    <a:pt x="468693" y="321310"/>
                  </a:lnTo>
                  <a:lnTo>
                    <a:pt x="477405" y="321322"/>
                  </a:lnTo>
                  <a:lnTo>
                    <a:pt x="494842" y="320941"/>
                  </a:lnTo>
                  <a:lnTo>
                    <a:pt x="503567" y="320878"/>
                  </a:lnTo>
                  <a:lnTo>
                    <a:pt x="503694" y="313778"/>
                  </a:lnTo>
                  <a:close/>
                </a:path>
                <a:path w="1507489" h="1424939">
                  <a:moveTo>
                    <a:pt x="510171" y="252514"/>
                  </a:moveTo>
                  <a:lnTo>
                    <a:pt x="461683" y="258914"/>
                  </a:lnTo>
                  <a:lnTo>
                    <a:pt x="458139" y="259765"/>
                  </a:lnTo>
                  <a:lnTo>
                    <a:pt x="454240" y="260540"/>
                  </a:lnTo>
                  <a:lnTo>
                    <a:pt x="451561" y="263245"/>
                  </a:lnTo>
                  <a:lnTo>
                    <a:pt x="448932" y="267500"/>
                  </a:lnTo>
                  <a:lnTo>
                    <a:pt x="449300" y="272796"/>
                  </a:lnTo>
                  <a:lnTo>
                    <a:pt x="448500" y="277596"/>
                  </a:lnTo>
                  <a:lnTo>
                    <a:pt x="461238" y="276567"/>
                  </a:lnTo>
                  <a:lnTo>
                    <a:pt x="473964" y="275399"/>
                  </a:lnTo>
                  <a:lnTo>
                    <a:pt x="486714" y="274523"/>
                  </a:lnTo>
                  <a:lnTo>
                    <a:pt x="499516" y="274358"/>
                  </a:lnTo>
                  <a:lnTo>
                    <a:pt x="502793" y="266941"/>
                  </a:lnTo>
                  <a:lnTo>
                    <a:pt x="507123" y="260019"/>
                  </a:lnTo>
                  <a:lnTo>
                    <a:pt x="510171" y="252514"/>
                  </a:lnTo>
                  <a:close/>
                </a:path>
                <a:path w="1507489" h="1424939">
                  <a:moveTo>
                    <a:pt x="513651" y="36944"/>
                  </a:moveTo>
                  <a:lnTo>
                    <a:pt x="497179" y="2032"/>
                  </a:lnTo>
                  <a:lnTo>
                    <a:pt x="495046" y="0"/>
                  </a:lnTo>
                  <a:lnTo>
                    <a:pt x="492391" y="3479"/>
                  </a:lnTo>
                  <a:lnTo>
                    <a:pt x="491388" y="5270"/>
                  </a:lnTo>
                  <a:lnTo>
                    <a:pt x="486994" y="13576"/>
                  </a:lnTo>
                  <a:lnTo>
                    <a:pt x="482942" y="22072"/>
                  </a:lnTo>
                  <a:lnTo>
                    <a:pt x="475094" y="39154"/>
                  </a:lnTo>
                  <a:lnTo>
                    <a:pt x="483260" y="37642"/>
                  </a:lnTo>
                  <a:lnTo>
                    <a:pt x="491502" y="36855"/>
                  </a:lnTo>
                  <a:lnTo>
                    <a:pt x="499795" y="36601"/>
                  </a:lnTo>
                  <a:lnTo>
                    <a:pt x="508101" y="36715"/>
                  </a:lnTo>
                  <a:lnTo>
                    <a:pt x="509816" y="37553"/>
                  </a:lnTo>
                  <a:lnTo>
                    <a:pt x="513207" y="39382"/>
                  </a:lnTo>
                  <a:lnTo>
                    <a:pt x="513651" y="36944"/>
                  </a:lnTo>
                  <a:close/>
                </a:path>
                <a:path w="1507489" h="1424939">
                  <a:moveTo>
                    <a:pt x="566483" y="87718"/>
                  </a:moveTo>
                  <a:lnTo>
                    <a:pt x="560070" y="87807"/>
                  </a:lnTo>
                  <a:lnTo>
                    <a:pt x="553275" y="88163"/>
                  </a:lnTo>
                  <a:lnTo>
                    <a:pt x="547789" y="91897"/>
                  </a:lnTo>
                  <a:lnTo>
                    <a:pt x="539470" y="97663"/>
                  </a:lnTo>
                  <a:lnTo>
                    <a:pt x="540334" y="102958"/>
                  </a:lnTo>
                  <a:lnTo>
                    <a:pt x="537438" y="100063"/>
                  </a:lnTo>
                  <a:lnTo>
                    <a:pt x="537184" y="101968"/>
                  </a:lnTo>
                  <a:lnTo>
                    <a:pt x="537603" y="103212"/>
                  </a:lnTo>
                  <a:lnTo>
                    <a:pt x="539635" y="103073"/>
                  </a:lnTo>
                  <a:lnTo>
                    <a:pt x="539127" y="120294"/>
                  </a:lnTo>
                  <a:lnTo>
                    <a:pt x="539381" y="154724"/>
                  </a:lnTo>
                  <a:lnTo>
                    <a:pt x="539191" y="182537"/>
                  </a:lnTo>
                  <a:lnTo>
                    <a:pt x="539635" y="203708"/>
                  </a:lnTo>
                  <a:lnTo>
                    <a:pt x="539445" y="230022"/>
                  </a:lnTo>
                  <a:lnTo>
                    <a:pt x="539788" y="237871"/>
                  </a:lnTo>
                  <a:lnTo>
                    <a:pt x="540448" y="245706"/>
                  </a:lnTo>
                  <a:lnTo>
                    <a:pt x="542607" y="249047"/>
                  </a:lnTo>
                  <a:lnTo>
                    <a:pt x="542874" y="245097"/>
                  </a:lnTo>
                  <a:lnTo>
                    <a:pt x="542836" y="237185"/>
                  </a:lnTo>
                  <a:lnTo>
                    <a:pt x="544779" y="237286"/>
                  </a:lnTo>
                  <a:lnTo>
                    <a:pt x="544715" y="247218"/>
                  </a:lnTo>
                  <a:lnTo>
                    <a:pt x="550570" y="246646"/>
                  </a:lnTo>
                  <a:lnTo>
                    <a:pt x="547789" y="244678"/>
                  </a:lnTo>
                  <a:lnTo>
                    <a:pt x="547865" y="236410"/>
                  </a:lnTo>
                  <a:lnTo>
                    <a:pt x="552246" y="236308"/>
                  </a:lnTo>
                  <a:lnTo>
                    <a:pt x="553783" y="240347"/>
                  </a:lnTo>
                  <a:lnTo>
                    <a:pt x="550037" y="248932"/>
                  </a:lnTo>
                  <a:lnTo>
                    <a:pt x="556882" y="248437"/>
                  </a:lnTo>
                  <a:lnTo>
                    <a:pt x="556361" y="234734"/>
                  </a:lnTo>
                  <a:lnTo>
                    <a:pt x="551903" y="235978"/>
                  </a:lnTo>
                  <a:lnTo>
                    <a:pt x="542899" y="234835"/>
                  </a:lnTo>
                  <a:lnTo>
                    <a:pt x="544144" y="216598"/>
                  </a:lnTo>
                  <a:lnTo>
                    <a:pt x="544131" y="125679"/>
                  </a:lnTo>
                  <a:lnTo>
                    <a:pt x="544474" y="95377"/>
                  </a:lnTo>
                  <a:lnTo>
                    <a:pt x="545147" y="98044"/>
                  </a:lnTo>
                  <a:lnTo>
                    <a:pt x="545350" y="100787"/>
                  </a:lnTo>
                  <a:lnTo>
                    <a:pt x="545249" y="205206"/>
                  </a:lnTo>
                  <a:lnTo>
                    <a:pt x="545058" y="219252"/>
                  </a:lnTo>
                  <a:lnTo>
                    <a:pt x="544169" y="233260"/>
                  </a:lnTo>
                  <a:lnTo>
                    <a:pt x="557415" y="232587"/>
                  </a:lnTo>
                  <a:lnTo>
                    <a:pt x="556336" y="226720"/>
                  </a:lnTo>
                  <a:lnTo>
                    <a:pt x="556628" y="220726"/>
                  </a:lnTo>
                  <a:lnTo>
                    <a:pt x="556704" y="119011"/>
                  </a:lnTo>
                  <a:lnTo>
                    <a:pt x="556831" y="111798"/>
                  </a:lnTo>
                  <a:lnTo>
                    <a:pt x="556501" y="104381"/>
                  </a:lnTo>
                  <a:lnTo>
                    <a:pt x="559917" y="93268"/>
                  </a:lnTo>
                  <a:lnTo>
                    <a:pt x="563651" y="90728"/>
                  </a:lnTo>
                  <a:lnTo>
                    <a:pt x="566483" y="87718"/>
                  </a:lnTo>
                  <a:close/>
                </a:path>
                <a:path w="1507489" h="1424939">
                  <a:moveTo>
                    <a:pt x="621284" y="483031"/>
                  </a:moveTo>
                  <a:lnTo>
                    <a:pt x="617308" y="442785"/>
                  </a:lnTo>
                  <a:lnTo>
                    <a:pt x="579247" y="435127"/>
                  </a:lnTo>
                  <a:lnTo>
                    <a:pt x="566394" y="433717"/>
                  </a:lnTo>
                  <a:lnTo>
                    <a:pt x="566978" y="438454"/>
                  </a:lnTo>
                  <a:lnTo>
                    <a:pt x="567385" y="443242"/>
                  </a:lnTo>
                  <a:lnTo>
                    <a:pt x="567296" y="448030"/>
                  </a:lnTo>
                  <a:lnTo>
                    <a:pt x="576770" y="448538"/>
                  </a:lnTo>
                  <a:lnTo>
                    <a:pt x="586105" y="450418"/>
                  </a:lnTo>
                  <a:lnTo>
                    <a:pt x="617931" y="475856"/>
                  </a:lnTo>
                  <a:lnTo>
                    <a:pt x="619404" y="483336"/>
                  </a:lnTo>
                  <a:lnTo>
                    <a:pt x="621284" y="483031"/>
                  </a:lnTo>
                  <a:close/>
                </a:path>
                <a:path w="1507489" h="1424939">
                  <a:moveTo>
                    <a:pt x="751217" y="415175"/>
                  </a:moveTo>
                  <a:lnTo>
                    <a:pt x="726249" y="384987"/>
                  </a:lnTo>
                  <a:lnTo>
                    <a:pt x="726681" y="391045"/>
                  </a:lnTo>
                  <a:lnTo>
                    <a:pt x="724395" y="391528"/>
                  </a:lnTo>
                  <a:lnTo>
                    <a:pt x="722160" y="392137"/>
                  </a:lnTo>
                  <a:lnTo>
                    <a:pt x="720064" y="393141"/>
                  </a:lnTo>
                  <a:lnTo>
                    <a:pt x="724471" y="398437"/>
                  </a:lnTo>
                  <a:lnTo>
                    <a:pt x="728599" y="403987"/>
                  </a:lnTo>
                  <a:lnTo>
                    <a:pt x="732053" y="409917"/>
                  </a:lnTo>
                  <a:lnTo>
                    <a:pt x="734428" y="416382"/>
                  </a:lnTo>
                  <a:lnTo>
                    <a:pt x="739673" y="414007"/>
                  </a:lnTo>
                  <a:lnTo>
                    <a:pt x="745629" y="415594"/>
                  </a:lnTo>
                  <a:lnTo>
                    <a:pt x="751217" y="415175"/>
                  </a:lnTo>
                  <a:close/>
                </a:path>
                <a:path w="1507489" h="1424939">
                  <a:moveTo>
                    <a:pt x="785609" y="660425"/>
                  </a:moveTo>
                  <a:lnTo>
                    <a:pt x="777684" y="648665"/>
                  </a:lnTo>
                  <a:lnTo>
                    <a:pt x="773328" y="643077"/>
                  </a:lnTo>
                  <a:lnTo>
                    <a:pt x="764730" y="642759"/>
                  </a:lnTo>
                  <a:lnTo>
                    <a:pt x="756107" y="642734"/>
                  </a:lnTo>
                  <a:lnTo>
                    <a:pt x="747509" y="642594"/>
                  </a:lnTo>
                  <a:lnTo>
                    <a:pt x="738936" y="641946"/>
                  </a:lnTo>
                  <a:lnTo>
                    <a:pt x="742035" y="647458"/>
                  </a:lnTo>
                  <a:lnTo>
                    <a:pt x="744918" y="653110"/>
                  </a:lnTo>
                  <a:lnTo>
                    <a:pt x="748169" y="658558"/>
                  </a:lnTo>
                  <a:lnTo>
                    <a:pt x="757529" y="658850"/>
                  </a:lnTo>
                  <a:lnTo>
                    <a:pt x="766889" y="659244"/>
                  </a:lnTo>
                  <a:lnTo>
                    <a:pt x="776262" y="659765"/>
                  </a:lnTo>
                  <a:lnTo>
                    <a:pt x="785609" y="660425"/>
                  </a:lnTo>
                  <a:close/>
                </a:path>
                <a:path w="1507489" h="1424939">
                  <a:moveTo>
                    <a:pt x="787996" y="175387"/>
                  </a:moveTo>
                  <a:lnTo>
                    <a:pt x="787120" y="158584"/>
                  </a:lnTo>
                  <a:lnTo>
                    <a:pt x="786638" y="150202"/>
                  </a:lnTo>
                  <a:lnTo>
                    <a:pt x="779259" y="149936"/>
                  </a:lnTo>
                  <a:lnTo>
                    <a:pt x="771829" y="149758"/>
                  </a:lnTo>
                  <a:lnTo>
                    <a:pt x="764501" y="150837"/>
                  </a:lnTo>
                  <a:lnTo>
                    <a:pt x="764540" y="177546"/>
                  </a:lnTo>
                  <a:lnTo>
                    <a:pt x="772325" y="176606"/>
                  </a:lnTo>
                  <a:lnTo>
                    <a:pt x="780135" y="175831"/>
                  </a:lnTo>
                  <a:lnTo>
                    <a:pt x="787996" y="175387"/>
                  </a:lnTo>
                  <a:close/>
                </a:path>
                <a:path w="1507489" h="1424939">
                  <a:moveTo>
                    <a:pt x="823963" y="405625"/>
                  </a:moveTo>
                  <a:lnTo>
                    <a:pt x="820839" y="398005"/>
                  </a:lnTo>
                  <a:lnTo>
                    <a:pt x="816051" y="391045"/>
                  </a:lnTo>
                  <a:lnTo>
                    <a:pt x="810221" y="385279"/>
                  </a:lnTo>
                  <a:lnTo>
                    <a:pt x="803694" y="381101"/>
                  </a:lnTo>
                  <a:lnTo>
                    <a:pt x="795489" y="381317"/>
                  </a:lnTo>
                  <a:lnTo>
                    <a:pt x="788289" y="379133"/>
                  </a:lnTo>
                  <a:lnTo>
                    <a:pt x="794042" y="385279"/>
                  </a:lnTo>
                  <a:lnTo>
                    <a:pt x="799185" y="391998"/>
                  </a:lnTo>
                  <a:lnTo>
                    <a:pt x="803338" y="399313"/>
                  </a:lnTo>
                  <a:lnTo>
                    <a:pt x="806094" y="407276"/>
                  </a:lnTo>
                  <a:lnTo>
                    <a:pt x="811834" y="405358"/>
                  </a:lnTo>
                  <a:lnTo>
                    <a:pt x="817956" y="405041"/>
                  </a:lnTo>
                  <a:lnTo>
                    <a:pt x="823963" y="405625"/>
                  </a:lnTo>
                  <a:close/>
                </a:path>
                <a:path w="1507489" h="1424939">
                  <a:moveTo>
                    <a:pt x="827252" y="433920"/>
                  </a:moveTo>
                  <a:lnTo>
                    <a:pt x="827011" y="424992"/>
                  </a:lnTo>
                  <a:lnTo>
                    <a:pt x="826109" y="416115"/>
                  </a:lnTo>
                  <a:lnTo>
                    <a:pt x="824560" y="407327"/>
                  </a:lnTo>
                  <a:lnTo>
                    <a:pt x="818680" y="407593"/>
                  </a:lnTo>
                  <a:lnTo>
                    <a:pt x="812774" y="407708"/>
                  </a:lnTo>
                  <a:lnTo>
                    <a:pt x="806894" y="408279"/>
                  </a:lnTo>
                  <a:lnTo>
                    <a:pt x="808583" y="416039"/>
                  </a:lnTo>
                  <a:lnTo>
                    <a:pt x="809421" y="423938"/>
                  </a:lnTo>
                  <a:lnTo>
                    <a:pt x="809752" y="431901"/>
                  </a:lnTo>
                  <a:lnTo>
                    <a:pt x="809891" y="439851"/>
                  </a:lnTo>
                  <a:lnTo>
                    <a:pt x="814616" y="439242"/>
                  </a:lnTo>
                  <a:lnTo>
                    <a:pt x="819429" y="439115"/>
                  </a:lnTo>
                  <a:lnTo>
                    <a:pt x="824179" y="439572"/>
                  </a:lnTo>
                  <a:lnTo>
                    <a:pt x="824941" y="442112"/>
                  </a:lnTo>
                  <a:lnTo>
                    <a:pt x="819810" y="441223"/>
                  </a:lnTo>
                  <a:lnTo>
                    <a:pt x="814616" y="440944"/>
                  </a:lnTo>
                  <a:lnTo>
                    <a:pt x="809447" y="441312"/>
                  </a:lnTo>
                  <a:lnTo>
                    <a:pt x="808228" y="446963"/>
                  </a:lnTo>
                  <a:lnTo>
                    <a:pt x="805789" y="452297"/>
                  </a:lnTo>
                  <a:lnTo>
                    <a:pt x="805256" y="458089"/>
                  </a:lnTo>
                  <a:lnTo>
                    <a:pt x="810412" y="456374"/>
                  </a:lnTo>
                  <a:lnTo>
                    <a:pt x="815886" y="456742"/>
                  </a:lnTo>
                  <a:lnTo>
                    <a:pt x="821232" y="456552"/>
                  </a:lnTo>
                  <a:lnTo>
                    <a:pt x="823074" y="451993"/>
                  </a:lnTo>
                  <a:lnTo>
                    <a:pt x="825068" y="447471"/>
                  </a:lnTo>
                  <a:lnTo>
                    <a:pt x="826757" y="442823"/>
                  </a:lnTo>
                  <a:lnTo>
                    <a:pt x="827252" y="433920"/>
                  </a:lnTo>
                  <a:close/>
                </a:path>
                <a:path w="1507489" h="1424939">
                  <a:moveTo>
                    <a:pt x="866444" y="582891"/>
                  </a:moveTo>
                  <a:lnTo>
                    <a:pt x="866076" y="583374"/>
                  </a:lnTo>
                  <a:lnTo>
                    <a:pt x="864616" y="585787"/>
                  </a:lnTo>
                  <a:lnTo>
                    <a:pt x="862545" y="584339"/>
                  </a:lnTo>
                  <a:lnTo>
                    <a:pt x="860298" y="583374"/>
                  </a:lnTo>
                  <a:lnTo>
                    <a:pt x="857859" y="582891"/>
                  </a:lnTo>
                  <a:lnTo>
                    <a:pt x="861707" y="585787"/>
                  </a:lnTo>
                  <a:lnTo>
                    <a:pt x="866076" y="588022"/>
                  </a:lnTo>
                  <a:lnTo>
                    <a:pt x="866406" y="588340"/>
                  </a:lnTo>
                  <a:lnTo>
                    <a:pt x="866432" y="585787"/>
                  </a:lnTo>
                  <a:lnTo>
                    <a:pt x="866444" y="582891"/>
                  </a:lnTo>
                  <a:close/>
                </a:path>
                <a:path w="1507489" h="1424939">
                  <a:moveTo>
                    <a:pt x="869594" y="591388"/>
                  </a:moveTo>
                  <a:lnTo>
                    <a:pt x="866406" y="588340"/>
                  </a:lnTo>
                  <a:lnTo>
                    <a:pt x="866381" y="592429"/>
                  </a:lnTo>
                  <a:lnTo>
                    <a:pt x="869061" y="593140"/>
                  </a:lnTo>
                  <a:lnTo>
                    <a:pt x="869594" y="591388"/>
                  </a:lnTo>
                  <a:close/>
                </a:path>
                <a:path w="1507489" h="1424939">
                  <a:moveTo>
                    <a:pt x="892797" y="183019"/>
                  </a:moveTo>
                  <a:lnTo>
                    <a:pt x="892784" y="182600"/>
                  </a:lnTo>
                  <a:lnTo>
                    <a:pt x="892556" y="176174"/>
                  </a:lnTo>
                  <a:lnTo>
                    <a:pt x="892492" y="174498"/>
                  </a:lnTo>
                  <a:lnTo>
                    <a:pt x="892403" y="172046"/>
                  </a:lnTo>
                  <a:lnTo>
                    <a:pt x="889000" y="136575"/>
                  </a:lnTo>
                  <a:lnTo>
                    <a:pt x="888898" y="135737"/>
                  </a:lnTo>
                  <a:lnTo>
                    <a:pt x="888860" y="135445"/>
                  </a:lnTo>
                  <a:lnTo>
                    <a:pt x="888758" y="134670"/>
                  </a:lnTo>
                  <a:lnTo>
                    <a:pt x="888085" y="127749"/>
                  </a:lnTo>
                  <a:lnTo>
                    <a:pt x="887984" y="126720"/>
                  </a:lnTo>
                  <a:lnTo>
                    <a:pt x="887006" y="119024"/>
                  </a:lnTo>
                  <a:lnTo>
                    <a:pt x="886993" y="118846"/>
                  </a:lnTo>
                  <a:lnTo>
                    <a:pt x="886879" y="117449"/>
                  </a:lnTo>
                  <a:lnTo>
                    <a:pt x="886790" y="116522"/>
                  </a:lnTo>
                  <a:lnTo>
                    <a:pt x="886714" y="115544"/>
                  </a:lnTo>
                  <a:lnTo>
                    <a:pt x="886421" y="112115"/>
                  </a:lnTo>
                  <a:lnTo>
                    <a:pt x="886345" y="111302"/>
                  </a:lnTo>
                  <a:lnTo>
                    <a:pt x="886510" y="105308"/>
                  </a:lnTo>
                  <a:lnTo>
                    <a:pt x="886574" y="99783"/>
                  </a:lnTo>
                  <a:lnTo>
                    <a:pt x="887818" y="91452"/>
                  </a:lnTo>
                  <a:lnTo>
                    <a:pt x="882878" y="93179"/>
                  </a:lnTo>
                  <a:lnTo>
                    <a:pt x="882878" y="163753"/>
                  </a:lnTo>
                  <a:lnTo>
                    <a:pt x="882700" y="167220"/>
                  </a:lnTo>
                  <a:lnTo>
                    <a:pt x="882675" y="167665"/>
                  </a:lnTo>
                  <a:lnTo>
                    <a:pt x="882561" y="169672"/>
                  </a:lnTo>
                  <a:lnTo>
                    <a:pt x="871969" y="170205"/>
                  </a:lnTo>
                  <a:lnTo>
                    <a:pt x="846772" y="170840"/>
                  </a:lnTo>
                  <a:lnTo>
                    <a:pt x="849058" y="170840"/>
                  </a:lnTo>
                  <a:lnTo>
                    <a:pt x="838517" y="171500"/>
                  </a:lnTo>
                  <a:lnTo>
                    <a:pt x="839203" y="171500"/>
                  </a:lnTo>
                  <a:lnTo>
                    <a:pt x="834186" y="172046"/>
                  </a:lnTo>
                  <a:lnTo>
                    <a:pt x="829602" y="171500"/>
                  </a:lnTo>
                  <a:lnTo>
                    <a:pt x="827506" y="171500"/>
                  </a:lnTo>
                  <a:lnTo>
                    <a:pt x="822490" y="174498"/>
                  </a:lnTo>
                  <a:lnTo>
                    <a:pt x="820559" y="173507"/>
                  </a:lnTo>
                  <a:lnTo>
                    <a:pt x="820318" y="172046"/>
                  </a:lnTo>
                  <a:lnTo>
                    <a:pt x="820229" y="171500"/>
                  </a:lnTo>
                  <a:lnTo>
                    <a:pt x="820089" y="170840"/>
                  </a:lnTo>
                  <a:lnTo>
                    <a:pt x="820013" y="170446"/>
                  </a:lnTo>
                  <a:lnTo>
                    <a:pt x="819924" y="170014"/>
                  </a:lnTo>
                  <a:lnTo>
                    <a:pt x="819848" y="169672"/>
                  </a:lnTo>
                  <a:lnTo>
                    <a:pt x="822909" y="169672"/>
                  </a:lnTo>
                  <a:lnTo>
                    <a:pt x="850442" y="141859"/>
                  </a:lnTo>
                  <a:lnTo>
                    <a:pt x="851192" y="142748"/>
                  </a:lnTo>
                  <a:lnTo>
                    <a:pt x="852665" y="144653"/>
                  </a:lnTo>
                  <a:lnTo>
                    <a:pt x="846023" y="150774"/>
                  </a:lnTo>
                  <a:lnTo>
                    <a:pt x="839685" y="157238"/>
                  </a:lnTo>
                  <a:lnTo>
                    <a:pt x="833386" y="163753"/>
                  </a:lnTo>
                  <a:lnTo>
                    <a:pt x="826820" y="170014"/>
                  </a:lnTo>
                  <a:lnTo>
                    <a:pt x="840079" y="168935"/>
                  </a:lnTo>
                  <a:lnTo>
                    <a:pt x="853363" y="168529"/>
                  </a:lnTo>
                  <a:lnTo>
                    <a:pt x="866660" y="168275"/>
                  </a:lnTo>
                  <a:lnTo>
                    <a:pt x="879944" y="167665"/>
                  </a:lnTo>
                  <a:lnTo>
                    <a:pt x="879729" y="163753"/>
                  </a:lnTo>
                  <a:lnTo>
                    <a:pt x="879678" y="162801"/>
                  </a:lnTo>
                  <a:lnTo>
                    <a:pt x="879563" y="160705"/>
                  </a:lnTo>
                  <a:lnTo>
                    <a:pt x="879449" y="158673"/>
                  </a:lnTo>
                  <a:lnTo>
                    <a:pt x="879335" y="156667"/>
                  </a:lnTo>
                  <a:lnTo>
                    <a:pt x="879157" y="152336"/>
                  </a:lnTo>
                  <a:lnTo>
                    <a:pt x="879081" y="150774"/>
                  </a:lnTo>
                  <a:lnTo>
                    <a:pt x="879017" y="149123"/>
                  </a:lnTo>
                  <a:lnTo>
                    <a:pt x="878903" y="146545"/>
                  </a:lnTo>
                  <a:lnTo>
                    <a:pt x="878776" y="143929"/>
                  </a:lnTo>
                  <a:lnTo>
                    <a:pt x="878687" y="141859"/>
                  </a:lnTo>
                  <a:lnTo>
                    <a:pt x="878573" y="139598"/>
                  </a:lnTo>
                  <a:lnTo>
                    <a:pt x="878471" y="137223"/>
                  </a:lnTo>
                  <a:lnTo>
                    <a:pt x="878344" y="134670"/>
                  </a:lnTo>
                  <a:lnTo>
                    <a:pt x="877658" y="124155"/>
                  </a:lnTo>
                  <a:lnTo>
                    <a:pt x="877633" y="123672"/>
                  </a:lnTo>
                  <a:lnTo>
                    <a:pt x="875068" y="122313"/>
                  </a:lnTo>
                  <a:lnTo>
                    <a:pt x="870140" y="127152"/>
                  </a:lnTo>
                  <a:lnTo>
                    <a:pt x="864971" y="131787"/>
                  </a:lnTo>
                  <a:lnTo>
                    <a:pt x="859980" y="136575"/>
                  </a:lnTo>
                  <a:lnTo>
                    <a:pt x="855624" y="141859"/>
                  </a:lnTo>
                  <a:lnTo>
                    <a:pt x="852614" y="139598"/>
                  </a:lnTo>
                  <a:lnTo>
                    <a:pt x="854392" y="137223"/>
                  </a:lnTo>
                  <a:lnTo>
                    <a:pt x="859104" y="135445"/>
                  </a:lnTo>
                  <a:lnTo>
                    <a:pt x="858012" y="131787"/>
                  </a:lnTo>
                  <a:lnTo>
                    <a:pt x="861072" y="132842"/>
                  </a:lnTo>
                  <a:lnTo>
                    <a:pt x="861479" y="131787"/>
                  </a:lnTo>
                  <a:lnTo>
                    <a:pt x="862431" y="129362"/>
                  </a:lnTo>
                  <a:lnTo>
                    <a:pt x="864311" y="127749"/>
                  </a:lnTo>
                  <a:lnTo>
                    <a:pt x="867029" y="124155"/>
                  </a:lnTo>
                  <a:lnTo>
                    <a:pt x="871893" y="121881"/>
                  </a:lnTo>
                  <a:lnTo>
                    <a:pt x="872502" y="117449"/>
                  </a:lnTo>
                  <a:lnTo>
                    <a:pt x="872566" y="117043"/>
                  </a:lnTo>
                  <a:lnTo>
                    <a:pt x="874306" y="116522"/>
                  </a:lnTo>
                  <a:lnTo>
                    <a:pt x="877811" y="115544"/>
                  </a:lnTo>
                  <a:lnTo>
                    <a:pt x="881126" y="117449"/>
                  </a:lnTo>
                  <a:lnTo>
                    <a:pt x="881811" y="126720"/>
                  </a:lnTo>
                  <a:lnTo>
                    <a:pt x="882853" y="141859"/>
                  </a:lnTo>
                  <a:lnTo>
                    <a:pt x="882878" y="163753"/>
                  </a:lnTo>
                  <a:lnTo>
                    <a:pt x="882878" y="93179"/>
                  </a:lnTo>
                  <a:lnTo>
                    <a:pt x="881481" y="93662"/>
                  </a:lnTo>
                  <a:lnTo>
                    <a:pt x="874483" y="98971"/>
                  </a:lnTo>
                  <a:lnTo>
                    <a:pt x="868438" y="105308"/>
                  </a:lnTo>
                  <a:lnTo>
                    <a:pt x="862850" y="112115"/>
                  </a:lnTo>
                  <a:lnTo>
                    <a:pt x="857224" y="118846"/>
                  </a:lnTo>
                  <a:lnTo>
                    <a:pt x="843038" y="134023"/>
                  </a:lnTo>
                  <a:lnTo>
                    <a:pt x="841692" y="134239"/>
                  </a:lnTo>
                  <a:lnTo>
                    <a:pt x="841641" y="134670"/>
                  </a:lnTo>
                  <a:lnTo>
                    <a:pt x="841540" y="135737"/>
                  </a:lnTo>
                  <a:lnTo>
                    <a:pt x="833424" y="143929"/>
                  </a:lnTo>
                  <a:lnTo>
                    <a:pt x="817575" y="160705"/>
                  </a:lnTo>
                  <a:lnTo>
                    <a:pt x="809675" y="168529"/>
                  </a:lnTo>
                  <a:lnTo>
                    <a:pt x="809231" y="168935"/>
                  </a:lnTo>
                  <a:lnTo>
                    <a:pt x="805205" y="172046"/>
                  </a:lnTo>
                  <a:lnTo>
                    <a:pt x="800392" y="174104"/>
                  </a:lnTo>
                  <a:lnTo>
                    <a:pt x="795629" y="176174"/>
                  </a:lnTo>
                  <a:lnTo>
                    <a:pt x="796264" y="179755"/>
                  </a:lnTo>
                  <a:lnTo>
                    <a:pt x="796264" y="180416"/>
                  </a:lnTo>
                  <a:lnTo>
                    <a:pt x="795426" y="184543"/>
                  </a:lnTo>
                  <a:lnTo>
                    <a:pt x="795375" y="184886"/>
                  </a:lnTo>
                  <a:lnTo>
                    <a:pt x="798410" y="187947"/>
                  </a:lnTo>
                  <a:lnTo>
                    <a:pt x="803186" y="187248"/>
                  </a:lnTo>
                  <a:lnTo>
                    <a:pt x="807212" y="186994"/>
                  </a:lnTo>
                  <a:lnTo>
                    <a:pt x="812825" y="186994"/>
                  </a:lnTo>
                  <a:lnTo>
                    <a:pt x="812838" y="179755"/>
                  </a:lnTo>
                  <a:lnTo>
                    <a:pt x="812342" y="174498"/>
                  </a:lnTo>
                  <a:lnTo>
                    <a:pt x="812228" y="173316"/>
                  </a:lnTo>
                  <a:lnTo>
                    <a:pt x="812101" y="172046"/>
                  </a:lnTo>
                  <a:lnTo>
                    <a:pt x="812063" y="171665"/>
                  </a:lnTo>
                  <a:lnTo>
                    <a:pt x="817905" y="167220"/>
                  </a:lnTo>
                  <a:lnTo>
                    <a:pt x="815035" y="173316"/>
                  </a:lnTo>
                  <a:lnTo>
                    <a:pt x="813320" y="179755"/>
                  </a:lnTo>
                  <a:lnTo>
                    <a:pt x="814235" y="186550"/>
                  </a:lnTo>
                  <a:lnTo>
                    <a:pt x="816940" y="186829"/>
                  </a:lnTo>
                  <a:lnTo>
                    <a:pt x="818870" y="186550"/>
                  </a:lnTo>
                  <a:lnTo>
                    <a:pt x="819277" y="186550"/>
                  </a:lnTo>
                  <a:lnTo>
                    <a:pt x="821867" y="185470"/>
                  </a:lnTo>
                  <a:lnTo>
                    <a:pt x="819937" y="182600"/>
                  </a:lnTo>
                  <a:lnTo>
                    <a:pt x="823455" y="183540"/>
                  </a:lnTo>
                  <a:lnTo>
                    <a:pt x="824433" y="184543"/>
                  </a:lnTo>
                  <a:lnTo>
                    <a:pt x="826325" y="184886"/>
                  </a:lnTo>
                  <a:lnTo>
                    <a:pt x="826554" y="184886"/>
                  </a:lnTo>
                  <a:lnTo>
                    <a:pt x="831265" y="184543"/>
                  </a:lnTo>
                  <a:lnTo>
                    <a:pt x="830694" y="184543"/>
                  </a:lnTo>
                  <a:lnTo>
                    <a:pt x="862368" y="183349"/>
                  </a:lnTo>
                  <a:lnTo>
                    <a:pt x="877277" y="183019"/>
                  </a:lnTo>
                  <a:lnTo>
                    <a:pt x="892797" y="183019"/>
                  </a:lnTo>
                  <a:close/>
                </a:path>
                <a:path w="1507489" h="1424939">
                  <a:moveTo>
                    <a:pt x="898232" y="688695"/>
                  </a:moveTo>
                  <a:lnTo>
                    <a:pt x="897521" y="688695"/>
                  </a:lnTo>
                  <a:lnTo>
                    <a:pt x="898232" y="690587"/>
                  </a:lnTo>
                  <a:lnTo>
                    <a:pt x="898232" y="688695"/>
                  </a:lnTo>
                  <a:close/>
                </a:path>
                <a:path w="1507489" h="1424939">
                  <a:moveTo>
                    <a:pt x="906894" y="696188"/>
                  </a:moveTo>
                  <a:lnTo>
                    <a:pt x="904328" y="690905"/>
                  </a:lnTo>
                  <a:lnTo>
                    <a:pt x="903706" y="688060"/>
                  </a:lnTo>
                  <a:lnTo>
                    <a:pt x="903224" y="685812"/>
                  </a:lnTo>
                  <a:lnTo>
                    <a:pt x="898029" y="684733"/>
                  </a:lnTo>
                  <a:lnTo>
                    <a:pt x="898080" y="685812"/>
                  </a:lnTo>
                  <a:lnTo>
                    <a:pt x="898194" y="688060"/>
                  </a:lnTo>
                  <a:lnTo>
                    <a:pt x="898220" y="688581"/>
                  </a:lnTo>
                  <a:lnTo>
                    <a:pt x="901128" y="688060"/>
                  </a:lnTo>
                  <a:lnTo>
                    <a:pt x="902652" y="690587"/>
                  </a:lnTo>
                  <a:lnTo>
                    <a:pt x="903173" y="694169"/>
                  </a:lnTo>
                  <a:lnTo>
                    <a:pt x="902843" y="696188"/>
                  </a:lnTo>
                  <a:lnTo>
                    <a:pt x="902792" y="696518"/>
                  </a:lnTo>
                  <a:lnTo>
                    <a:pt x="902690" y="697103"/>
                  </a:lnTo>
                  <a:lnTo>
                    <a:pt x="900417" y="696518"/>
                  </a:lnTo>
                  <a:lnTo>
                    <a:pt x="898347" y="690905"/>
                  </a:lnTo>
                  <a:lnTo>
                    <a:pt x="897851" y="694169"/>
                  </a:lnTo>
                  <a:lnTo>
                    <a:pt x="897115" y="700024"/>
                  </a:lnTo>
                  <a:lnTo>
                    <a:pt x="905192" y="701382"/>
                  </a:lnTo>
                  <a:lnTo>
                    <a:pt x="906602" y="697103"/>
                  </a:lnTo>
                  <a:lnTo>
                    <a:pt x="906792" y="696518"/>
                  </a:lnTo>
                  <a:lnTo>
                    <a:pt x="906894" y="696188"/>
                  </a:lnTo>
                  <a:close/>
                </a:path>
                <a:path w="1507489" h="1424939">
                  <a:moveTo>
                    <a:pt x="936879" y="295859"/>
                  </a:moveTo>
                  <a:lnTo>
                    <a:pt x="936536" y="286791"/>
                  </a:lnTo>
                  <a:lnTo>
                    <a:pt x="933945" y="280543"/>
                  </a:lnTo>
                  <a:lnTo>
                    <a:pt x="927265" y="275844"/>
                  </a:lnTo>
                  <a:lnTo>
                    <a:pt x="914996" y="274726"/>
                  </a:lnTo>
                  <a:lnTo>
                    <a:pt x="912469" y="280835"/>
                  </a:lnTo>
                  <a:lnTo>
                    <a:pt x="912406" y="285419"/>
                  </a:lnTo>
                  <a:lnTo>
                    <a:pt x="912787" y="299593"/>
                  </a:lnTo>
                  <a:lnTo>
                    <a:pt x="912888" y="306679"/>
                  </a:lnTo>
                  <a:lnTo>
                    <a:pt x="912647" y="313778"/>
                  </a:lnTo>
                  <a:lnTo>
                    <a:pt x="919594" y="312572"/>
                  </a:lnTo>
                  <a:lnTo>
                    <a:pt x="926706" y="313029"/>
                  </a:lnTo>
                  <a:lnTo>
                    <a:pt x="933500" y="314845"/>
                  </a:lnTo>
                  <a:lnTo>
                    <a:pt x="933500" y="319011"/>
                  </a:lnTo>
                  <a:lnTo>
                    <a:pt x="932891" y="316242"/>
                  </a:lnTo>
                  <a:lnTo>
                    <a:pt x="926617" y="314185"/>
                  </a:lnTo>
                  <a:lnTo>
                    <a:pt x="919848" y="313944"/>
                  </a:lnTo>
                  <a:lnTo>
                    <a:pt x="913345" y="314591"/>
                  </a:lnTo>
                  <a:lnTo>
                    <a:pt x="908773" y="317271"/>
                  </a:lnTo>
                  <a:lnTo>
                    <a:pt x="903312" y="315709"/>
                  </a:lnTo>
                  <a:lnTo>
                    <a:pt x="898359" y="315518"/>
                  </a:lnTo>
                  <a:lnTo>
                    <a:pt x="894295" y="314934"/>
                  </a:lnTo>
                  <a:lnTo>
                    <a:pt x="889927" y="315480"/>
                  </a:lnTo>
                  <a:lnTo>
                    <a:pt x="886193" y="313461"/>
                  </a:lnTo>
                  <a:lnTo>
                    <a:pt x="886066" y="318973"/>
                  </a:lnTo>
                  <a:lnTo>
                    <a:pt x="886091" y="330034"/>
                  </a:lnTo>
                  <a:lnTo>
                    <a:pt x="895616" y="328879"/>
                  </a:lnTo>
                  <a:lnTo>
                    <a:pt x="904989" y="326796"/>
                  </a:lnTo>
                  <a:lnTo>
                    <a:pt x="914336" y="324561"/>
                  </a:lnTo>
                  <a:lnTo>
                    <a:pt x="923798" y="322935"/>
                  </a:lnTo>
                  <a:lnTo>
                    <a:pt x="927823" y="322491"/>
                  </a:lnTo>
                  <a:lnTo>
                    <a:pt x="932014" y="321602"/>
                  </a:lnTo>
                  <a:lnTo>
                    <a:pt x="935951" y="323062"/>
                  </a:lnTo>
                  <a:lnTo>
                    <a:pt x="936498" y="314007"/>
                  </a:lnTo>
                  <a:lnTo>
                    <a:pt x="936840" y="304939"/>
                  </a:lnTo>
                  <a:lnTo>
                    <a:pt x="936879" y="295859"/>
                  </a:lnTo>
                  <a:close/>
                </a:path>
                <a:path w="1507489" h="1424939">
                  <a:moveTo>
                    <a:pt x="942060" y="645426"/>
                  </a:moveTo>
                  <a:lnTo>
                    <a:pt x="916330" y="606640"/>
                  </a:lnTo>
                  <a:lnTo>
                    <a:pt x="908900" y="599109"/>
                  </a:lnTo>
                  <a:lnTo>
                    <a:pt x="907135" y="597319"/>
                  </a:lnTo>
                  <a:lnTo>
                    <a:pt x="905421" y="595579"/>
                  </a:lnTo>
                  <a:lnTo>
                    <a:pt x="897851" y="597319"/>
                  </a:lnTo>
                  <a:lnTo>
                    <a:pt x="889990" y="596887"/>
                  </a:lnTo>
                  <a:lnTo>
                    <a:pt x="882307" y="596887"/>
                  </a:lnTo>
                  <a:lnTo>
                    <a:pt x="883259" y="600773"/>
                  </a:lnTo>
                  <a:lnTo>
                    <a:pt x="882408" y="599960"/>
                  </a:lnTo>
                  <a:lnTo>
                    <a:pt x="877189" y="595325"/>
                  </a:lnTo>
                  <a:lnTo>
                    <a:pt x="869061" y="593140"/>
                  </a:lnTo>
                  <a:lnTo>
                    <a:pt x="868387" y="595325"/>
                  </a:lnTo>
                  <a:lnTo>
                    <a:pt x="868260" y="595718"/>
                  </a:lnTo>
                  <a:lnTo>
                    <a:pt x="866736" y="599960"/>
                  </a:lnTo>
                  <a:lnTo>
                    <a:pt x="864870" y="604088"/>
                  </a:lnTo>
                  <a:lnTo>
                    <a:pt x="874483" y="614235"/>
                  </a:lnTo>
                  <a:lnTo>
                    <a:pt x="879132" y="619442"/>
                  </a:lnTo>
                  <a:lnTo>
                    <a:pt x="883475" y="624928"/>
                  </a:lnTo>
                  <a:lnTo>
                    <a:pt x="887183" y="630097"/>
                  </a:lnTo>
                  <a:lnTo>
                    <a:pt x="890841" y="635355"/>
                  </a:lnTo>
                  <a:lnTo>
                    <a:pt x="894791" y="640359"/>
                  </a:lnTo>
                  <a:lnTo>
                    <a:pt x="899375" y="644804"/>
                  </a:lnTo>
                  <a:lnTo>
                    <a:pt x="906056" y="644321"/>
                  </a:lnTo>
                  <a:lnTo>
                    <a:pt x="912761" y="644956"/>
                  </a:lnTo>
                  <a:lnTo>
                    <a:pt x="919187" y="644525"/>
                  </a:lnTo>
                  <a:lnTo>
                    <a:pt x="919480" y="644525"/>
                  </a:lnTo>
                  <a:lnTo>
                    <a:pt x="919327" y="644321"/>
                  </a:lnTo>
                  <a:lnTo>
                    <a:pt x="912329" y="634923"/>
                  </a:lnTo>
                  <a:lnTo>
                    <a:pt x="904963" y="625487"/>
                  </a:lnTo>
                  <a:lnTo>
                    <a:pt x="897293" y="616305"/>
                  </a:lnTo>
                  <a:lnTo>
                    <a:pt x="889241" y="607466"/>
                  </a:lnTo>
                  <a:lnTo>
                    <a:pt x="887031" y="604888"/>
                  </a:lnTo>
                  <a:lnTo>
                    <a:pt x="883259" y="602907"/>
                  </a:lnTo>
                  <a:lnTo>
                    <a:pt x="883297" y="600798"/>
                  </a:lnTo>
                  <a:lnTo>
                    <a:pt x="883335" y="599109"/>
                  </a:lnTo>
                  <a:lnTo>
                    <a:pt x="894118" y="609815"/>
                  </a:lnTo>
                  <a:lnTo>
                    <a:pt x="903973" y="621360"/>
                  </a:lnTo>
                  <a:lnTo>
                    <a:pt x="913434" y="633272"/>
                  </a:lnTo>
                  <a:lnTo>
                    <a:pt x="923010" y="645058"/>
                  </a:lnTo>
                  <a:lnTo>
                    <a:pt x="929360" y="644525"/>
                  </a:lnTo>
                  <a:lnTo>
                    <a:pt x="935710" y="645287"/>
                  </a:lnTo>
                  <a:lnTo>
                    <a:pt x="942060" y="645426"/>
                  </a:lnTo>
                  <a:close/>
                </a:path>
                <a:path w="1507489" h="1424939">
                  <a:moveTo>
                    <a:pt x="954138" y="189636"/>
                  </a:moveTo>
                  <a:lnTo>
                    <a:pt x="951865" y="177050"/>
                  </a:lnTo>
                  <a:lnTo>
                    <a:pt x="945299" y="166395"/>
                  </a:lnTo>
                  <a:lnTo>
                    <a:pt x="936764" y="156692"/>
                  </a:lnTo>
                  <a:lnTo>
                    <a:pt x="928585" y="146977"/>
                  </a:lnTo>
                  <a:lnTo>
                    <a:pt x="921423" y="139242"/>
                  </a:lnTo>
                  <a:lnTo>
                    <a:pt x="914463" y="131292"/>
                  </a:lnTo>
                  <a:lnTo>
                    <a:pt x="907211" y="123659"/>
                  </a:lnTo>
                  <a:lnTo>
                    <a:pt x="899160" y="116890"/>
                  </a:lnTo>
                  <a:lnTo>
                    <a:pt x="899629" y="122186"/>
                  </a:lnTo>
                  <a:lnTo>
                    <a:pt x="908812" y="133248"/>
                  </a:lnTo>
                  <a:lnTo>
                    <a:pt x="917625" y="144602"/>
                  </a:lnTo>
                  <a:lnTo>
                    <a:pt x="934783" y="167665"/>
                  </a:lnTo>
                  <a:lnTo>
                    <a:pt x="936625" y="172008"/>
                  </a:lnTo>
                  <a:lnTo>
                    <a:pt x="911491" y="171107"/>
                  </a:lnTo>
                  <a:lnTo>
                    <a:pt x="903122" y="171005"/>
                  </a:lnTo>
                  <a:lnTo>
                    <a:pt x="903008" y="175133"/>
                  </a:lnTo>
                  <a:lnTo>
                    <a:pt x="902512" y="183400"/>
                  </a:lnTo>
                  <a:lnTo>
                    <a:pt x="915492" y="184315"/>
                  </a:lnTo>
                  <a:lnTo>
                    <a:pt x="928471" y="185432"/>
                  </a:lnTo>
                  <a:lnTo>
                    <a:pt x="941374" y="187096"/>
                  </a:lnTo>
                  <a:lnTo>
                    <a:pt x="954138" y="189636"/>
                  </a:lnTo>
                  <a:close/>
                </a:path>
                <a:path w="1507489" h="1424939">
                  <a:moveTo>
                    <a:pt x="958913" y="110490"/>
                  </a:moveTo>
                  <a:lnTo>
                    <a:pt x="958380" y="100037"/>
                  </a:lnTo>
                  <a:lnTo>
                    <a:pt x="956856" y="79159"/>
                  </a:lnTo>
                  <a:lnTo>
                    <a:pt x="956310" y="68707"/>
                  </a:lnTo>
                  <a:lnTo>
                    <a:pt x="951788" y="68897"/>
                  </a:lnTo>
                  <a:lnTo>
                    <a:pt x="947153" y="68440"/>
                  </a:lnTo>
                  <a:lnTo>
                    <a:pt x="942784" y="69672"/>
                  </a:lnTo>
                  <a:lnTo>
                    <a:pt x="940066" y="70548"/>
                  </a:lnTo>
                  <a:lnTo>
                    <a:pt x="939647" y="73964"/>
                  </a:lnTo>
                  <a:lnTo>
                    <a:pt x="939253" y="76352"/>
                  </a:lnTo>
                  <a:lnTo>
                    <a:pt x="938047" y="84924"/>
                  </a:lnTo>
                  <a:lnTo>
                    <a:pt x="935786" y="102095"/>
                  </a:lnTo>
                  <a:lnTo>
                    <a:pt x="934516" y="110667"/>
                  </a:lnTo>
                  <a:lnTo>
                    <a:pt x="942632" y="110451"/>
                  </a:lnTo>
                  <a:lnTo>
                    <a:pt x="958913" y="110490"/>
                  </a:lnTo>
                  <a:close/>
                </a:path>
                <a:path w="1507489" h="1424939">
                  <a:moveTo>
                    <a:pt x="1002093" y="277355"/>
                  </a:moveTo>
                  <a:lnTo>
                    <a:pt x="993089" y="262966"/>
                  </a:lnTo>
                  <a:lnTo>
                    <a:pt x="992886" y="267385"/>
                  </a:lnTo>
                  <a:lnTo>
                    <a:pt x="992593" y="271805"/>
                  </a:lnTo>
                  <a:lnTo>
                    <a:pt x="992073" y="276199"/>
                  </a:lnTo>
                  <a:lnTo>
                    <a:pt x="993927" y="276225"/>
                  </a:lnTo>
                  <a:lnTo>
                    <a:pt x="995299" y="272707"/>
                  </a:lnTo>
                  <a:lnTo>
                    <a:pt x="995654" y="268643"/>
                  </a:lnTo>
                  <a:lnTo>
                    <a:pt x="998296" y="265772"/>
                  </a:lnTo>
                  <a:lnTo>
                    <a:pt x="998740" y="269976"/>
                  </a:lnTo>
                  <a:lnTo>
                    <a:pt x="998893" y="274218"/>
                  </a:lnTo>
                  <a:lnTo>
                    <a:pt x="999185" y="278447"/>
                  </a:lnTo>
                  <a:lnTo>
                    <a:pt x="1002093" y="277355"/>
                  </a:lnTo>
                  <a:close/>
                </a:path>
                <a:path w="1507489" h="1424939">
                  <a:moveTo>
                    <a:pt x="1020965" y="905116"/>
                  </a:moveTo>
                  <a:lnTo>
                    <a:pt x="1019556" y="905395"/>
                  </a:lnTo>
                  <a:lnTo>
                    <a:pt x="1019962" y="906335"/>
                  </a:lnTo>
                  <a:lnTo>
                    <a:pt x="1020254" y="905903"/>
                  </a:lnTo>
                  <a:lnTo>
                    <a:pt x="1020965" y="905116"/>
                  </a:lnTo>
                  <a:close/>
                </a:path>
                <a:path w="1507489" h="1424939">
                  <a:moveTo>
                    <a:pt x="1030008" y="468541"/>
                  </a:moveTo>
                  <a:lnTo>
                    <a:pt x="1025423" y="465137"/>
                  </a:lnTo>
                  <a:lnTo>
                    <a:pt x="1019619" y="465810"/>
                  </a:lnTo>
                  <a:lnTo>
                    <a:pt x="1014247" y="465353"/>
                  </a:lnTo>
                  <a:lnTo>
                    <a:pt x="1014006" y="468185"/>
                  </a:lnTo>
                  <a:lnTo>
                    <a:pt x="1013510" y="464705"/>
                  </a:lnTo>
                  <a:lnTo>
                    <a:pt x="1006475" y="465975"/>
                  </a:lnTo>
                  <a:lnTo>
                    <a:pt x="999134" y="465137"/>
                  </a:lnTo>
                  <a:lnTo>
                    <a:pt x="992098" y="466864"/>
                  </a:lnTo>
                  <a:lnTo>
                    <a:pt x="999947" y="471512"/>
                  </a:lnTo>
                  <a:lnTo>
                    <a:pt x="1008735" y="473075"/>
                  </a:lnTo>
                  <a:lnTo>
                    <a:pt x="1017816" y="472160"/>
                  </a:lnTo>
                  <a:lnTo>
                    <a:pt x="1026490" y="469366"/>
                  </a:lnTo>
                  <a:lnTo>
                    <a:pt x="1023493" y="472122"/>
                  </a:lnTo>
                  <a:lnTo>
                    <a:pt x="1023772" y="473735"/>
                  </a:lnTo>
                  <a:lnTo>
                    <a:pt x="1025969" y="472160"/>
                  </a:lnTo>
                  <a:lnTo>
                    <a:pt x="1030008" y="468541"/>
                  </a:lnTo>
                  <a:close/>
                </a:path>
                <a:path w="1507489" h="1424939">
                  <a:moveTo>
                    <a:pt x="1035977" y="256806"/>
                  </a:moveTo>
                  <a:lnTo>
                    <a:pt x="1034834" y="250037"/>
                  </a:lnTo>
                  <a:lnTo>
                    <a:pt x="1034199" y="243179"/>
                  </a:lnTo>
                  <a:lnTo>
                    <a:pt x="1034796" y="236347"/>
                  </a:lnTo>
                  <a:lnTo>
                    <a:pt x="1028128" y="234594"/>
                  </a:lnTo>
                  <a:lnTo>
                    <a:pt x="1021702" y="232117"/>
                  </a:lnTo>
                  <a:lnTo>
                    <a:pt x="1015314" y="229539"/>
                  </a:lnTo>
                  <a:lnTo>
                    <a:pt x="1008735" y="227469"/>
                  </a:lnTo>
                  <a:lnTo>
                    <a:pt x="1007999" y="234454"/>
                  </a:lnTo>
                  <a:lnTo>
                    <a:pt x="1009967" y="241896"/>
                  </a:lnTo>
                  <a:lnTo>
                    <a:pt x="1007605" y="248602"/>
                  </a:lnTo>
                  <a:lnTo>
                    <a:pt x="1014717" y="250596"/>
                  </a:lnTo>
                  <a:lnTo>
                    <a:pt x="1028852" y="254850"/>
                  </a:lnTo>
                  <a:lnTo>
                    <a:pt x="1035977" y="256806"/>
                  </a:lnTo>
                  <a:close/>
                </a:path>
                <a:path w="1507489" h="1424939">
                  <a:moveTo>
                    <a:pt x="1052537" y="1251534"/>
                  </a:moveTo>
                  <a:lnTo>
                    <a:pt x="1024051" y="1237297"/>
                  </a:lnTo>
                  <a:lnTo>
                    <a:pt x="1020889" y="1235989"/>
                  </a:lnTo>
                  <a:lnTo>
                    <a:pt x="1018692" y="1238364"/>
                  </a:lnTo>
                  <a:lnTo>
                    <a:pt x="1018463" y="1235621"/>
                  </a:lnTo>
                  <a:lnTo>
                    <a:pt x="1001179" y="1234732"/>
                  </a:lnTo>
                  <a:lnTo>
                    <a:pt x="992543" y="1234389"/>
                  </a:lnTo>
                  <a:lnTo>
                    <a:pt x="983881" y="1234440"/>
                  </a:lnTo>
                  <a:lnTo>
                    <a:pt x="985431" y="1239037"/>
                  </a:lnTo>
                  <a:lnTo>
                    <a:pt x="982459" y="1244346"/>
                  </a:lnTo>
                  <a:lnTo>
                    <a:pt x="985507" y="1248435"/>
                  </a:lnTo>
                  <a:lnTo>
                    <a:pt x="986091" y="1245641"/>
                  </a:lnTo>
                  <a:lnTo>
                    <a:pt x="994562" y="1246162"/>
                  </a:lnTo>
                  <a:lnTo>
                    <a:pt x="1011529" y="1247457"/>
                  </a:lnTo>
                  <a:lnTo>
                    <a:pt x="1020025" y="1247940"/>
                  </a:lnTo>
                  <a:lnTo>
                    <a:pt x="1019759" y="1254302"/>
                  </a:lnTo>
                  <a:lnTo>
                    <a:pt x="1017041" y="1251191"/>
                  </a:lnTo>
                  <a:lnTo>
                    <a:pt x="1017625" y="1256157"/>
                  </a:lnTo>
                  <a:lnTo>
                    <a:pt x="1003846" y="1255395"/>
                  </a:lnTo>
                  <a:lnTo>
                    <a:pt x="996975" y="1254721"/>
                  </a:lnTo>
                  <a:lnTo>
                    <a:pt x="993813" y="1256169"/>
                  </a:lnTo>
                  <a:lnTo>
                    <a:pt x="990485" y="1257300"/>
                  </a:lnTo>
                  <a:lnTo>
                    <a:pt x="987539" y="1259166"/>
                  </a:lnTo>
                  <a:lnTo>
                    <a:pt x="995756" y="1260297"/>
                  </a:lnTo>
                  <a:lnTo>
                    <a:pt x="1004049" y="1260284"/>
                  </a:lnTo>
                  <a:lnTo>
                    <a:pt x="1012278" y="1261135"/>
                  </a:lnTo>
                  <a:lnTo>
                    <a:pt x="1022413" y="1261605"/>
                  </a:lnTo>
                  <a:lnTo>
                    <a:pt x="1032421" y="1263015"/>
                  </a:lnTo>
                  <a:lnTo>
                    <a:pt x="1042339" y="1265072"/>
                  </a:lnTo>
                  <a:lnTo>
                    <a:pt x="1052182" y="1267510"/>
                  </a:lnTo>
                  <a:lnTo>
                    <a:pt x="1051953" y="1259509"/>
                  </a:lnTo>
                  <a:lnTo>
                    <a:pt x="1052537" y="1251534"/>
                  </a:lnTo>
                  <a:close/>
                </a:path>
                <a:path w="1507489" h="1424939">
                  <a:moveTo>
                    <a:pt x="1068158" y="666877"/>
                  </a:moveTo>
                  <a:lnTo>
                    <a:pt x="1065657" y="663892"/>
                  </a:lnTo>
                  <a:lnTo>
                    <a:pt x="1058468" y="663219"/>
                  </a:lnTo>
                  <a:lnTo>
                    <a:pt x="1043901" y="663219"/>
                  </a:lnTo>
                  <a:lnTo>
                    <a:pt x="1036650" y="662749"/>
                  </a:lnTo>
                  <a:lnTo>
                    <a:pt x="1041768" y="661873"/>
                  </a:lnTo>
                  <a:lnTo>
                    <a:pt x="1052156" y="661758"/>
                  </a:lnTo>
                  <a:lnTo>
                    <a:pt x="1047775" y="658914"/>
                  </a:lnTo>
                  <a:lnTo>
                    <a:pt x="1044816" y="654545"/>
                  </a:lnTo>
                  <a:lnTo>
                    <a:pt x="1042123" y="650176"/>
                  </a:lnTo>
                  <a:lnTo>
                    <a:pt x="1030414" y="634530"/>
                  </a:lnTo>
                  <a:lnTo>
                    <a:pt x="1018476" y="618959"/>
                  </a:lnTo>
                  <a:lnTo>
                    <a:pt x="1005484" y="604367"/>
                  </a:lnTo>
                  <a:lnTo>
                    <a:pt x="990600" y="591693"/>
                  </a:lnTo>
                  <a:lnTo>
                    <a:pt x="984059" y="591121"/>
                  </a:lnTo>
                  <a:lnTo>
                    <a:pt x="977417" y="591273"/>
                  </a:lnTo>
                  <a:lnTo>
                    <a:pt x="971029" y="589534"/>
                  </a:lnTo>
                  <a:lnTo>
                    <a:pt x="1002563" y="621106"/>
                  </a:lnTo>
                  <a:lnTo>
                    <a:pt x="1034656" y="666140"/>
                  </a:lnTo>
                  <a:lnTo>
                    <a:pt x="1043025" y="665848"/>
                  </a:lnTo>
                  <a:lnTo>
                    <a:pt x="1051407" y="666038"/>
                  </a:lnTo>
                  <a:lnTo>
                    <a:pt x="1068158" y="666877"/>
                  </a:lnTo>
                  <a:close/>
                </a:path>
                <a:path w="1507489" h="1424939">
                  <a:moveTo>
                    <a:pt x="1070114" y="1410119"/>
                  </a:moveTo>
                  <a:lnTo>
                    <a:pt x="1067003" y="1414056"/>
                  </a:lnTo>
                  <a:lnTo>
                    <a:pt x="1067498" y="1417548"/>
                  </a:lnTo>
                  <a:lnTo>
                    <a:pt x="1067828" y="1421066"/>
                  </a:lnTo>
                  <a:lnTo>
                    <a:pt x="1068057" y="1424622"/>
                  </a:lnTo>
                  <a:lnTo>
                    <a:pt x="1069555" y="1424609"/>
                  </a:lnTo>
                  <a:lnTo>
                    <a:pt x="1070114" y="1410119"/>
                  </a:lnTo>
                  <a:close/>
                </a:path>
                <a:path w="1507489" h="1424939">
                  <a:moveTo>
                    <a:pt x="1072197" y="1376857"/>
                  </a:moveTo>
                  <a:lnTo>
                    <a:pt x="1067739" y="1376387"/>
                  </a:lnTo>
                  <a:lnTo>
                    <a:pt x="1065669" y="1376857"/>
                  </a:lnTo>
                  <a:lnTo>
                    <a:pt x="1065809" y="1394104"/>
                  </a:lnTo>
                  <a:lnTo>
                    <a:pt x="1065707" y="1402727"/>
                  </a:lnTo>
                  <a:lnTo>
                    <a:pt x="1065453" y="1411351"/>
                  </a:lnTo>
                  <a:lnTo>
                    <a:pt x="1070114" y="1410119"/>
                  </a:lnTo>
                  <a:lnTo>
                    <a:pt x="1070152" y="1409458"/>
                  </a:lnTo>
                  <a:lnTo>
                    <a:pt x="1067269" y="1409141"/>
                  </a:lnTo>
                  <a:lnTo>
                    <a:pt x="1068222" y="1406512"/>
                  </a:lnTo>
                  <a:lnTo>
                    <a:pt x="1070381" y="1401457"/>
                  </a:lnTo>
                  <a:lnTo>
                    <a:pt x="1067435" y="1401533"/>
                  </a:lnTo>
                  <a:lnTo>
                    <a:pt x="1067600" y="1395768"/>
                  </a:lnTo>
                  <a:lnTo>
                    <a:pt x="1067917" y="1389989"/>
                  </a:lnTo>
                  <a:lnTo>
                    <a:pt x="1069301" y="1384388"/>
                  </a:lnTo>
                  <a:lnTo>
                    <a:pt x="1069543" y="1381798"/>
                  </a:lnTo>
                  <a:lnTo>
                    <a:pt x="1072197" y="1376857"/>
                  </a:lnTo>
                  <a:close/>
                </a:path>
                <a:path w="1507489" h="1424939">
                  <a:moveTo>
                    <a:pt x="1084694" y="278866"/>
                  </a:moveTo>
                  <a:lnTo>
                    <a:pt x="1079195" y="278587"/>
                  </a:lnTo>
                  <a:lnTo>
                    <a:pt x="1076286" y="276237"/>
                  </a:lnTo>
                  <a:lnTo>
                    <a:pt x="1067777" y="271424"/>
                  </a:lnTo>
                  <a:lnTo>
                    <a:pt x="1058799" y="267538"/>
                  </a:lnTo>
                  <a:lnTo>
                    <a:pt x="1049629" y="264045"/>
                  </a:lnTo>
                  <a:lnTo>
                    <a:pt x="1040549" y="260400"/>
                  </a:lnTo>
                  <a:lnTo>
                    <a:pt x="1021943" y="254431"/>
                  </a:lnTo>
                  <a:lnTo>
                    <a:pt x="1003198" y="248907"/>
                  </a:lnTo>
                  <a:lnTo>
                    <a:pt x="984275" y="244081"/>
                  </a:lnTo>
                  <a:lnTo>
                    <a:pt x="965123" y="240195"/>
                  </a:lnTo>
                  <a:lnTo>
                    <a:pt x="965123" y="240055"/>
                  </a:lnTo>
                  <a:lnTo>
                    <a:pt x="965098" y="237350"/>
                  </a:lnTo>
                  <a:lnTo>
                    <a:pt x="965098" y="237159"/>
                  </a:lnTo>
                  <a:lnTo>
                    <a:pt x="965009" y="204647"/>
                  </a:lnTo>
                  <a:lnTo>
                    <a:pt x="964615" y="197434"/>
                  </a:lnTo>
                  <a:lnTo>
                    <a:pt x="964488" y="195186"/>
                  </a:lnTo>
                  <a:lnTo>
                    <a:pt x="964387" y="193471"/>
                  </a:lnTo>
                  <a:lnTo>
                    <a:pt x="964361" y="192836"/>
                  </a:lnTo>
                  <a:lnTo>
                    <a:pt x="960945" y="192290"/>
                  </a:lnTo>
                  <a:lnTo>
                    <a:pt x="957592" y="191630"/>
                  </a:lnTo>
                  <a:lnTo>
                    <a:pt x="954252" y="190957"/>
                  </a:lnTo>
                  <a:lnTo>
                    <a:pt x="954265" y="191312"/>
                  </a:lnTo>
                  <a:lnTo>
                    <a:pt x="954379" y="199872"/>
                  </a:lnTo>
                  <a:lnTo>
                    <a:pt x="954506" y="219125"/>
                  </a:lnTo>
                  <a:lnTo>
                    <a:pt x="954620" y="230212"/>
                  </a:lnTo>
                  <a:lnTo>
                    <a:pt x="954747" y="237159"/>
                  </a:lnTo>
                  <a:lnTo>
                    <a:pt x="921029" y="233019"/>
                  </a:lnTo>
                  <a:lnTo>
                    <a:pt x="920978" y="194221"/>
                  </a:lnTo>
                  <a:lnTo>
                    <a:pt x="920902" y="192290"/>
                  </a:lnTo>
                  <a:lnTo>
                    <a:pt x="920788" y="191312"/>
                  </a:lnTo>
                  <a:lnTo>
                    <a:pt x="920750" y="190957"/>
                  </a:lnTo>
                  <a:lnTo>
                    <a:pt x="920661" y="190169"/>
                  </a:lnTo>
                  <a:lnTo>
                    <a:pt x="920559" y="189293"/>
                  </a:lnTo>
                  <a:lnTo>
                    <a:pt x="920508" y="188849"/>
                  </a:lnTo>
                  <a:lnTo>
                    <a:pt x="924598" y="189560"/>
                  </a:lnTo>
                  <a:lnTo>
                    <a:pt x="923696" y="199872"/>
                  </a:lnTo>
                  <a:lnTo>
                    <a:pt x="923594" y="208432"/>
                  </a:lnTo>
                  <a:lnTo>
                    <a:pt x="923480" y="230962"/>
                  </a:lnTo>
                  <a:lnTo>
                    <a:pt x="930770" y="232181"/>
                  </a:lnTo>
                  <a:lnTo>
                    <a:pt x="952944" y="235292"/>
                  </a:lnTo>
                  <a:lnTo>
                    <a:pt x="952969" y="229489"/>
                  </a:lnTo>
                  <a:lnTo>
                    <a:pt x="953071" y="195186"/>
                  </a:lnTo>
                  <a:lnTo>
                    <a:pt x="953185" y="192544"/>
                  </a:lnTo>
                  <a:lnTo>
                    <a:pt x="953249" y="191312"/>
                  </a:lnTo>
                  <a:lnTo>
                    <a:pt x="940943" y="189293"/>
                  </a:lnTo>
                  <a:lnTo>
                    <a:pt x="940917" y="229489"/>
                  </a:lnTo>
                  <a:lnTo>
                    <a:pt x="936485" y="228041"/>
                  </a:lnTo>
                  <a:lnTo>
                    <a:pt x="931189" y="229412"/>
                  </a:lnTo>
                  <a:lnTo>
                    <a:pt x="927201" y="227101"/>
                  </a:lnTo>
                  <a:lnTo>
                    <a:pt x="927150" y="195186"/>
                  </a:lnTo>
                  <a:lnTo>
                    <a:pt x="936205" y="196519"/>
                  </a:lnTo>
                  <a:lnTo>
                    <a:pt x="940689" y="197434"/>
                  </a:lnTo>
                  <a:lnTo>
                    <a:pt x="940701" y="199872"/>
                  </a:lnTo>
                  <a:lnTo>
                    <a:pt x="940828" y="219125"/>
                  </a:lnTo>
                  <a:lnTo>
                    <a:pt x="940917" y="229489"/>
                  </a:lnTo>
                  <a:lnTo>
                    <a:pt x="940917" y="189293"/>
                  </a:lnTo>
                  <a:lnTo>
                    <a:pt x="937272" y="188849"/>
                  </a:lnTo>
                  <a:lnTo>
                    <a:pt x="928014" y="187756"/>
                  </a:lnTo>
                  <a:lnTo>
                    <a:pt x="902677" y="185254"/>
                  </a:lnTo>
                  <a:lnTo>
                    <a:pt x="902804" y="231622"/>
                  </a:lnTo>
                  <a:lnTo>
                    <a:pt x="905306" y="234048"/>
                  </a:lnTo>
                  <a:lnTo>
                    <a:pt x="881570" y="234048"/>
                  </a:lnTo>
                  <a:lnTo>
                    <a:pt x="857910" y="234340"/>
                  </a:lnTo>
                  <a:lnTo>
                    <a:pt x="834275" y="235292"/>
                  </a:lnTo>
                  <a:lnTo>
                    <a:pt x="810717" y="237350"/>
                  </a:lnTo>
                  <a:lnTo>
                    <a:pt x="810793" y="236143"/>
                  </a:lnTo>
                  <a:lnTo>
                    <a:pt x="810907" y="234340"/>
                  </a:lnTo>
                  <a:lnTo>
                    <a:pt x="810996" y="233019"/>
                  </a:lnTo>
                  <a:lnTo>
                    <a:pt x="811085" y="231622"/>
                  </a:lnTo>
                  <a:lnTo>
                    <a:pt x="811174" y="230212"/>
                  </a:lnTo>
                  <a:lnTo>
                    <a:pt x="811301" y="228346"/>
                  </a:lnTo>
                  <a:lnTo>
                    <a:pt x="811377" y="227101"/>
                  </a:lnTo>
                  <a:lnTo>
                    <a:pt x="811428" y="192544"/>
                  </a:lnTo>
                  <a:lnTo>
                    <a:pt x="812393" y="190169"/>
                  </a:lnTo>
                  <a:lnTo>
                    <a:pt x="812419" y="190957"/>
                  </a:lnTo>
                  <a:lnTo>
                    <a:pt x="812533" y="195186"/>
                  </a:lnTo>
                  <a:lnTo>
                    <a:pt x="812660" y="199872"/>
                  </a:lnTo>
                  <a:lnTo>
                    <a:pt x="812736" y="203161"/>
                  </a:lnTo>
                  <a:lnTo>
                    <a:pt x="812863" y="208432"/>
                  </a:lnTo>
                  <a:lnTo>
                    <a:pt x="812990" y="213461"/>
                  </a:lnTo>
                  <a:lnTo>
                    <a:pt x="813054" y="216535"/>
                  </a:lnTo>
                  <a:lnTo>
                    <a:pt x="813181" y="221475"/>
                  </a:lnTo>
                  <a:lnTo>
                    <a:pt x="813295" y="226174"/>
                  </a:lnTo>
                  <a:lnTo>
                    <a:pt x="813409" y="230212"/>
                  </a:lnTo>
                  <a:lnTo>
                    <a:pt x="813536" y="234746"/>
                  </a:lnTo>
                  <a:lnTo>
                    <a:pt x="818984" y="234480"/>
                  </a:lnTo>
                  <a:lnTo>
                    <a:pt x="824395" y="233794"/>
                  </a:lnTo>
                  <a:lnTo>
                    <a:pt x="829843" y="234035"/>
                  </a:lnTo>
                  <a:lnTo>
                    <a:pt x="829830" y="233794"/>
                  </a:lnTo>
                  <a:lnTo>
                    <a:pt x="829132" y="228346"/>
                  </a:lnTo>
                  <a:lnTo>
                    <a:pt x="829094" y="228041"/>
                  </a:lnTo>
                  <a:lnTo>
                    <a:pt x="828979" y="227101"/>
                  </a:lnTo>
                  <a:lnTo>
                    <a:pt x="828865" y="226174"/>
                  </a:lnTo>
                  <a:lnTo>
                    <a:pt x="828789" y="225615"/>
                  </a:lnTo>
                  <a:lnTo>
                    <a:pt x="828675" y="223608"/>
                  </a:lnTo>
                  <a:lnTo>
                    <a:pt x="828560" y="216535"/>
                  </a:lnTo>
                  <a:lnTo>
                    <a:pt x="828446" y="199872"/>
                  </a:lnTo>
                  <a:lnTo>
                    <a:pt x="828332" y="196824"/>
                  </a:lnTo>
                  <a:lnTo>
                    <a:pt x="828243" y="195897"/>
                  </a:lnTo>
                  <a:lnTo>
                    <a:pt x="828167" y="195186"/>
                  </a:lnTo>
                  <a:lnTo>
                    <a:pt x="828078" y="194221"/>
                  </a:lnTo>
                  <a:lnTo>
                    <a:pt x="827951" y="192544"/>
                  </a:lnTo>
                  <a:lnTo>
                    <a:pt x="827849" y="190957"/>
                  </a:lnTo>
                  <a:lnTo>
                    <a:pt x="827735" y="189001"/>
                  </a:lnTo>
                  <a:lnTo>
                    <a:pt x="822032" y="188671"/>
                  </a:lnTo>
                  <a:lnTo>
                    <a:pt x="818896" y="188671"/>
                  </a:lnTo>
                  <a:lnTo>
                    <a:pt x="815073" y="190144"/>
                  </a:lnTo>
                  <a:lnTo>
                    <a:pt x="811225" y="189293"/>
                  </a:lnTo>
                  <a:lnTo>
                    <a:pt x="807186" y="189293"/>
                  </a:lnTo>
                  <a:lnTo>
                    <a:pt x="807148" y="190169"/>
                  </a:lnTo>
                  <a:lnTo>
                    <a:pt x="807034" y="192544"/>
                  </a:lnTo>
                  <a:lnTo>
                    <a:pt x="806919" y="195186"/>
                  </a:lnTo>
                  <a:lnTo>
                    <a:pt x="806907" y="237350"/>
                  </a:lnTo>
                  <a:lnTo>
                    <a:pt x="807072" y="240055"/>
                  </a:lnTo>
                  <a:lnTo>
                    <a:pt x="807199" y="242049"/>
                  </a:lnTo>
                  <a:lnTo>
                    <a:pt x="807313" y="243827"/>
                  </a:lnTo>
                  <a:lnTo>
                    <a:pt x="815009" y="242760"/>
                  </a:lnTo>
                  <a:lnTo>
                    <a:pt x="822744" y="242049"/>
                  </a:lnTo>
                  <a:lnTo>
                    <a:pt x="838263" y="241033"/>
                  </a:lnTo>
                  <a:lnTo>
                    <a:pt x="870458" y="240055"/>
                  </a:lnTo>
                  <a:lnTo>
                    <a:pt x="902665" y="240385"/>
                  </a:lnTo>
                  <a:lnTo>
                    <a:pt x="966647" y="247065"/>
                  </a:lnTo>
                  <a:lnTo>
                    <a:pt x="1004798" y="255168"/>
                  </a:lnTo>
                  <a:lnTo>
                    <a:pt x="1042123" y="266395"/>
                  </a:lnTo>
                  <a:lnTo>
                    <a:pt x="1077556" y="281978"/>
                  </a:lnTo>
                  <a:lnTo>
                    <a:pt x="1079322" y="283006"/>
                  </a:lnTo>
                  <a:lnTo>
                    <a:pt x="1081252" y="283654"/>
                  </a:lnTo>
                  <a:lnTo>
                    <a:pt x="1083322" y="283946"/>
                  </a:lnTo>
                  <a:lnTo>
                    <a:pt x="1084694" y="278866"/>
                  </a:lnTo>
                  <a:close/>
                </a:path>
                <a:path w="1507489" h="1424939">
                  <a:moveTo>
                    <a:pt x="1088301" y="864044"/>
                  </a:moveTo>
                  <a:lnTo>
                    <a:pt x="1086065" y="864044"/>
                  </a:lnTo>
                  <a:lnTo>
                    <a:pt x="1081760" y="864044"/>
                  </a:lnTo>
                  <a:lnTo>
                    <a:pt x="1081684" y="864603"/>
                  </a:lnTo>
                  <a:lnTo>
                    <a:pt x="1080274" y="866038"/>
                  </a:lnTo>
                  <a:lnTo>
                    <a:pt x="1058291" y="866038"/>
                  </a:lnTo>
                  <a:lnTo>
                    <a:pt x="1051763" y="867194"/>
                  </a:lnTo>
                  <a:lnTo>
                    <a:pt x="1060488" y="867486"/>
                  </a:lnTo>
                  <a:lnTo>
                    <a:pt x="1067333" y="867486"/>
                  </a:lnTo>
                  <a:lnTo>
                    <a:pt x="1075118" y="867664"/>
                  </a:lnTo>
                  <a:lnTo>
                    <a:pt x="1073734" y="871816"/>
                  </a:lnTo>
                  <a:lnTo>
                    <a:pt x="1070368" y="874026"/>
                  </a:lnTo>
                  <a:lnTo>
                    <a:pt x="1069860" y="874407"/>
                  </a:lnTo>
                  <a:lnTo>
                    <a:pt x="1067193" y="877481"/>
                  </a:lnTo>
                  <a:lnTo>
                    <a:pt x="1061847" y="884047"/>
                  </a:lnTo>
                  <a:lnTo>
                    <a:pt x="1056538" y="891844"/>
                  </a:lnTo>
                  <a:lnTo>
                    <a:pt x="1052385" y="898080"/>
                  </a:lnTo>
                  <a:lnTo>
                    <a:pt x="1047864" y="904074"/>
                  </a:lnTo>
                  <a:lnTo>
                    <a:pt x="1047648" y="904265"/>
                  </a:lnTo>
                  <a:lnTo>
                    <a:pt x="1047661" y="904074"/>
                  </a:lnTo>
                  <a:lnTo>
                    <a:pt x="1051814" y="895616"/>
                  </a:lnTo>
                  <a:lnTo>
                    <a:pt x="1057198" y="886879"/>
                  </a:lnTo>
                  <a:lnTo>
                    <a:pt x="1063218" y="878547"/>
                  </a:lnTo>
                  <a:lnTo>
                    <a:pt x="1066050" y="874979"/>
                  </a:lnTo>
                  <a:lnTo>
                    <a:pt x="1069594" y="870496"/>
                  </a:lnTo>
                  <a:lnTo>
                    <a:pt x="1066685" y="872337"/>
                  </a:lnTo>
                  <a:lnTo>
                    <a:pt x="1063726" y="874814"/>
                  </a:lnTo>
                  <a:lnTo>
                    <a:pt x="1055065" y="874814"/>
                  </a:lnTo>
                  <a:lnTo>
                    <a:pt x="1047546" y="874979"/>
                  </a:lnTo>
                  <a:lnTo>
                    <a:pt x="1047305" y="874979"/>
                  </a:lnTo>
                  <a:lnTo>
                    <a:pt x="1047305" y="904811"/>
                  </a:lnTo>
                  <a:lnTo>
                    <a:pt x="1047229" y="904989"/>
                  </a:lnTo>
                  <a:lnTo>
                    <a:pt x="1047305" y="904811"/>
                  </a:lnTo>
                  <a:lnTo>
                    <a:pt x="1047305" y="874979"/>
                  </a:lnTo>
                  <a:lnTo>
                    <a:pt x="1032586" y="874737"/>
                  </a:lnTo>
                  <a:lnTo>
                    <a:pt x="1032586" y="884047"/>
                  </a:lnTo>
                  <a:lnTo>
                    <a:pt x="1032535" y="888466"/>
                  </a:lnTo>
                  <a:lnTo>
                    <a:pt x="1032459" y="895616"/>
                  </a:lnTo>
                  <a:lnTo>
                    <a:pt x="1032395" y="896137"/>
                  </a:lnTo>
                  <a:lnTo>
                    <a:pt x="1032294" y="896937"/>
                  </a:lnTo>
                  <a:lnTo>
                    <a:pt x="1032256" y="897242"/>
                  </a:lnTo>
                  <a:lnTo>
                    <a:pt x="1032154" y="898080"/>
                  </a:lnTo>
                  <a:lnTo>
                    <a:pt x="1032052" y="898906"/>
                  </a:lnTo>
                  <a:lnTo>
                    <a:pt x="1032002" y="899299"/>
                  </a:lnTo>
                  <a:lnTo>
                    <a:pt x="1031900" y="900087"/>
                  </a:lnTo>
                  <a:lnTo>
                    <a:pt x="1031824" y="900798"/>
                  </a:lnTo>
                  <a:lnTo>
                    <a:pt x="1029792" y="907999"/>
                  </a:lnTo>
                  <a:lnTo>
                    <a:pt x="1027036" y="910691"/>
                  </a:lnTo>
                  <a:lnTo>
                    <a:pt x="1024242" y="913193"/>
                  </a:lnTo>
                  <a:lnTo>
                    <a:pt x="1020381" y="913193"/>
                  </a:lnTo>
                  <a:lnTo>
                    <a:pt x="1020127" y="910691"/>
                  </a:lnTo>
                  <a:lnTo>
                    <a:pt x="1019822" y="910043"/>
                  </a:lnTo>
                  <a:lnTo>
                    <a:pt x="1019733" y="909878"/>
                  </a:lnTo>
                  <a:lnTo>
                    <a:pt x="1017397" y="905903"/>
                  </a:lnTo>
                  <a:lnTo>
                    <a:pt x="1016927" y="905903"/>
                  </a:lnTo>
                  <a:lnTo>
                    <a:pt x="1019556" y="905395"/>
                  </a:lnTo>
                  <a:lnTo>
                    <a:pt x="1019441" y="905116"/>
                  </a:lnTo>
                  <a:lnTo>
                    <a:pt x="1019390" y="904989"/>
                  </a:lnTo>
                  <a:lnTo>
                    <a:pt x="1018235" y="902309"/>
                  </a:lnTo>
                  <a:lnTo>
                    <a:pt x="1018133" y="902081"/>
                  </a:lnTo>
                  <a:lnTo>
                    <a:pt x="1023556" y="901573"/>
                  </a:lnTo>
                  <a:lnTo>
                    <a:pt x="1023378" y="902081"/>
                  </a:lnTo>
                  <a:lnTo>
                    <a:pt x="1023302" y="902309"/>
                  </a:lnTo>
                  <a:lnTo>
                    <a:pt x="1023175" y="902652"/>
                  </a:lnTo>
                  <a:lnTo>
                    <a:pt x="1021092" y="904989"/>
                  </a:lnTo>
                  <a:lnTo>
                    <a:pt x="1020965" y="905116"/>
                  </a:lnTo>
                  <a:lnTo>
                    <a:pt x="1021664" y="904989"/>
                  </a:lnTo>
                  <a:lnTo>
                    <a:pt x="1021816" y="904989"/>
                  </a:lnTo>
                  <a:lnTo>
                    <a:pt x="1021765" y="910691"/>
                  </a:lnTo>
                  <a:lnTo>
                    <a:pt x="1024382" y="909231"/>
                  </a:lnTo>
                  <a:lnTo>
                    <a:pt x="1028636" y="909078"/>
                  </a:lnTo>
                  <a:lnTo>
                    <a:pt x="1028649" y="907034"/>
                  </a:lnTo>
                  <a:lnTo>
                    <a:pt x="1028649" y="904989"/>
                  </a:lnTo>
                  <a:lnTo>
                    <a:pt x="1022781" y="907034"/>
                  </a:lnTo>
                  <a:lnTo>
                    <a:pt x="1022667" y="906335"/>
                  </a:lnTo>
                  <a:lnTo>
                    <a:pt x="1022604" y="905903"/>
                  </a:lnTo>
                  <a:lnTo>
                    <a:pt x="1022477" y="905116"/>
                  </a:lnTo>
                  <a:lnTo>
                    <a:pt x="1022464" y="904989"/>
                  </a:lnTo>
                  <a:lnTo>
                    <a:pt x="1022362" y="904367"/>
                  </a:lnTo>
                  <a:lnTo>
                    <a:pt x="1024559" y="904074"/>
                  </a:lnTo>
                  <a:lnTo>
                    <a:pt x="1024648" y="901560"/>
                  </a:lnTo>
                  <a:lnTo>
                    <a:pt x="1024699" y="900226"/>
                  </a:lnTo>
                  <a:lnTo>
                    <a:pt x="1026261" y="897674"/>
                  </a:lnTo>
                  <a:lnTo>
                    <a:pt x="1027163" y="894740"/>
                  </a:lnTo>
                  <a:lnTo>
                    <a:pt x="1027099" y="891844"/>
                  </a:lnTo>
                  <a:lnTo>
                    <a:pt x="1029017" y="891844"/>
                  </a:lnTo>
                  <a:lnTo>
                    <a:pt x="1026883" y="903782"/>
                  </a:lnTo>
                  <a:lnTo>
                    <a:pt x="1029411" y="903782"/>
                  </a:lnTo>
                  <a:lnTo>
                    <a:pt x="1029525" y="902652"/>
                  </a:lnTo>
                  <a:lnTo>
                    <a:pt x="1029627" y="901560"/>
                  </a:lnTo>
                  <a:lnTo>
                    <a:pt x="1029716" y="900798"/>
                  </a:lnTo>
                  <a:lnTo>
                    <a:pt x="1029779" y="900087"/>
                  </a:lnTo>
                  <a:lnTo>
                    <a:pt x="1029893" y="899299"/>
                  </a:lnTo>
                  <a:lnTo>
                    <a:pt x="1029944" y="898906"/>
                  </a:lnTo>
                  <a:lnTo>
                    <a:pt x="1030071" y="898080"/>
                  </a:lnTo>
                  <a:lnTo>
                    <a:pt x="1030198" y="897242"/>
                  </a:lnTo>
                  <a:lnTo>
                    <a:pt x="1030236" y="896937"/>
                  </a:lnTo>
                  <a:lnTo>
                    <a:pt x="1030363" y="896137"/>
                  </a:lnTo>
                  <a:lnTo>
                    <a:pt x="1030427" y="895616"/>
                  </a:lnTo>
                  <a:lnTo>
                    <a:pt x="1030541" y="894740"/>
                  </a:lnTo>
                  <a:lnTo>
                    <a:pt x="1030643" y="894029"/>
                  </a:lnTo>
                  <a:lnTo>
                    <a:pt x="1030744" y="893241"/>
                  </a:lnTo>
                  <a:lnTo>
                    <a:pt x="1030859" y="892314"/>
                  </a:lnTo>
                  <a:lnTo>
                    <a:pt x="1030719" y="892022"/>
                  </a:lnTo>
                  <a:lnTo>
                    <a:pt x="1030643" y="891844"/>
                  </a:lnTo>
                  <a:lnTo>
                    <a:pt x="1030376" y="891298"/>
                  </a:lnTo>
                  <a:lnTo>
                    <a:pt x="1029982" y="890485"/>
                  </a:lnTo>
                  <a:lnTo>
                    <a:pt x="1029195" y="888860"/>
                  </a:lnTo>
                  <a:lnTo>
                    <a:pt x="1024661" y="890485"/>
                  </a:lnTo>
                  <a:lnTo>
                    <a:pt x="1021664" y="889749"/>
                  </a:lnTo>
                  <a:lnTo>
                    <a:pt x="1020305" y="891832"/>
                  </a:lnTo>
                  <a:lnTo>
                    <a:pt x="1026020" y="891298"/>
                  </a:lnTo>
                  <a:lnTo>
                    <a:pt x="1024839" y="894029"/>
                  </a:lnTo>
                  <a:lnTo>
                    <a:pt x="1023708" y="896937"/>
                  </a:lnTo>
                  <a:lnTo>
                    <a:pt x="1023747" y="897242"/>
                  </a:lnTo>
                  <a:lnTo>
                    <a:pt x="1023861" y="898080"/>
                  </a:lnTo>
                  <a:lnTo>
                    <a:pt x="1023924" y="900798"/>
                  </a:lnTo>
                  <a:lnTo>
                    <a:pt x="1023734" y="901103"/>
                  </a:lnTo>
                  <a:lnTo>
                    <a:pt x="1023835" y="900798"/>
                  </a:lnTo>
                  <a:lnTo>
                    <a:pt x="1023683" y="900226"/>
                  </a:lnTo>
                  <a:lnTo>
                    <a:pt x="1020318" y="892314"/>
                  </a:lnTo>
                  <a:lnTo>
                    <a:pt x="1020191" y="892022"/>
                  </a:lnTo>
                  <a:lnTo>
                    <a:pt x="1019403" y="893241"/>
                  </a:lnTo>
                  <a:lnTo>
                    <a:pt x="1022019" y="898906"/>
                  </a:lnTo>
                  <a:lnTo>
                    <a:pt x="1018260" y="901103"/>
                  </a:lnTo>
                  <a:lnTo>
                    <a:pt x="1018146" y="891844"/>
                  </a:lnTo>
                  <a:lnTo>
                    <a:pt x="1020381" y="888466"/>
                  </a:lnTo>
                  <a:lnTo>
                    <a:pt x="1024013" y="886180"/>
                  </a:lnTo>
                  <a:lnTo>
                    <a:pt x="1028293" y="887857"/>
                  </a:lnTo>
                  <a:lnTo>
                    <a:pt x="1032141" y="888415"/>
                  </a:lnTo>
                  <a:lnTo>
                    <a:pt x="1032027" y="886180"/>
                  </a:lnTo>
                  <a:lnTo>
                    <a:pt x="1031925" y="884047"/>
                  </a:lnTo>
                  <a:lnTo>
                    <a:pt x="1031836" y="881722"/>
                  </a:lnTo>
                  <a:lnTo>
                    <a:pt x="1031481" y="878903"/>
                  </a:lnTo>
                  <a:lnTo>
                    <a:pt x="1031430" y="878547"/>
                  </a:lnTo>
                  <a:lnTo>
                    <a:pt x="1032065" y="878547"/>
                  </a:lnTo>
                  <a:lnTo>
                    <a:pt x="1032586" y="884047"/>
                  </a:lnTo>
                  <a:lnTo>
                    <a:pt x="1032586" y="874737"/>
                  </a:lnTo>
                  <a:lnTo>
                    <a:pt x="1013104" y="874407"/>
                  </a:lnTo>
                  <a:lnTo>
                    <a:pt x="1009510" y="874407"/>
                  </a:lnTo>
                  <a:lnTo>
                    <a:pt x="1005179" y="889749"/>
                  </a:lnTo>
                  <a:lnTo>
                    <a:pt x="1002931" y="896937"/>
                  </a:lnTo>
                  <a:lnTo>
                    <a:pt x="1000125" y="904227"/>
                  </a:lnTo>
                  <a:lnTo>
                    <a:pt x="1000137" y="903782"/>
                  </a:lnTo>
                  <a:lnTo>
                    <a:pt x="1001280" y="898080"/>
                  </a:lnTo>
                  <a:lnTo>
                    <a:pt x="1001395" y="897534"/>
                  </a:lnTo>
                  <a:lnTo>
                    <a:pt x="1001445" y="897242"/>
                  </a:lnTo>
                  <a:lnTo>
                    <a:pt x="1003655" y="889152"/>
                  </a:lnTo>
                  <a:lnTo>
                    <a:pt x="1005636" y="882053"/>
                  </a:lnTo>
                  <a:lnTo>
                    <a:pt x="1007198" y="874979"/>
                  </a:lnTo>
                  <a:lnTo>
                    <a:pt x="1007325" y="874407"/>
                  </a:lnTo>
                  <a:lnTo>
                    <a:pt x="999439" y="874407"/>
                  </a:lnTo>
                  <a:lnTo>
                    <a:pt x="991527" y="874026"/>
                  </a:lnTo>
                  <a:lnTo>
                    <a:pt x="986066" y="874407"/>
                  </a:lnTo>
                  <a:lnTo>
                    <a:pt x="983640" y="874407"/>
                  </a:lnTo>
                  <a:lnTo>
                    <a:pt x="983551" y="884047"/>
                  </a:lnTo>
                  <a:lnTo>
                    <a:pt x="983424" y="886180"/>
                  </a:lnTo>
                  <a:lnTo>
                    <a:pt x="982179" y="891032"/>
                  </a:lnTo>
                  <a:lnTo>
                    <a:pt x="982103" y="891298"/>
                  </a:lnTo>
                  <a:lnTo>
                    <a:pt x="982726" y="891298"/>
                  </a:lnTo>
                  <a:lnTo>
                    <a:pt x="987653" y="892022"/>
                  </a:lnTo>
                  <a:lnTo>
                    <a:pt x="988656" y="892022"/>
                  </a:lnTo>
                  <a:lnTo>
                    <a:pt x="988479" y="893241"/>
                  </a:lnTo>
                  <a:lnTo>
                    <a:pt x="988364" y="894029"/>
                  </a:lnTo>
                  <a:lnTo>
                    <a:pt x="988263" y="894740"/>
                  </a:lnTo>
                  <a:lnTo>
                    <a:pt x="988136" y="895616"/>
                  </a:lnTo>
                  <a:lnTo>
                    <a:pt x="988060" y="896137"/>
                  </a:lnTo>
                  <a:lnTo>
                    <a:pt x="987945" y="896937"/>
                  </a:lnTo>
                  <a:lnTo>
                    <a:pt x="987907" y="897242"/>
                  </a:lnTo>
                  <a:lnTo>
                    <a:pt x="987780" y="898080"/>
                  </a:lnTo>
                  <a:lnTo>
                    <a:pt x="987666" y="898906"/>
                  </a:lnTo>
                  <a:lnTo>
                    <a:pt x="987602" y="899299"/>
                  </a:lnTo>
                  <a:lnTo>
                    <a:pt x="987488" y="900087"/>
                  </a:lnTo>
                  <a:lnTo>
                    <a:pt x="987450" y="903185"/>
                  </a:lnTo>
                  <a:lnTo>
                    <a:pt x="987323" y="904989"/>
                  </a:lnTo>
                  <a:lnTo>
                    <a:pt x="981646" y="909878"/>
                  </a:lnTo>
                  <a:lnTo>
                    <a:pt x="973683" y="906335"/>
                  </a:lnTo>
                  <a:lnTo>
                    <a:pt x="966965" y="905903"/>
                  </a:lnTo>
                  <a:lnTo>
                    <a:pt x="967549" y="903185"/>
                  </a:lnTo>
                  <a:lnTo>
                    <a:pt x="967663" y="902081"/>
                  </a:lnTo>
                  <a:lnTo>
                    <a:pt x="967765" y="901103"/>
                  </a:lnTo>
                  <a:lnTo>
                    <a:pt x="967867" y="900087"/>
                  </a:lnTo>
                  <a:lnTo>
                    <a:pt x="967930" y="899452"/>
                  </a:lnTo>
                  <a:lnTo>
                    <a:pt x="962621" y="902309"/>
                  </a:lnTo>
                  <a:lnTo>
                    <a:pt x="963904" y="909078"/>
                  </a:lnTo>
                  <a:lnTo>
                    <a:pt x="963930" y="909231"/>
                  </a:lnTo>
                  <a:lnTo>
                    <a:pt x="964057" y="909878"/>
                  </a:lnTo>
                  <a:lnTo>
                    <a:pt x="964082" y="910043"/>
                  </a:lnTo>
                  <a:lnTo>
                    <a:pt x="961212" y="915085"/>
                  </a:lnTo>
                  <a:lnTo>
                    <a:pt x="963764" y="915085"/>
                  </a:lnTo>
                  <a:lnTo>
                    <a:pt x="987018" y="916063"/>
                  </a:lnTo>
                  <a:lnTo>
                    <a:pt x="1012786" y="916482"/>
                  </a:lnTo>
                  <a:lnTo>
                    <a:pt x="1038555" y="916228"/>
                  </a:lnTo>
                  <a:lnTo>
                    <a:pt x="1064298" y="915238"/>
                  </a:lnTo>
                  <a:lnTo>
                    <a:pt x="1067219" y="915085"/>
                  </a:lnTo>
                  <a:lnTo>
                    <a:pt x="1070102" y="915530"/>
                  </a:lnTo>
                  <a:lnTo>
                    <a:pt x="1073035" y="915771"/>
                  </a:lnTo>
                  <a:lnTo>
                    <a:pt x="1074331" y="913193"/>
                  </a:lnTo>
                  <a:lnTo>
                    <a:pt x="1075588" y="910691"/>
                  </a:lnTo>
                  <a:lnTo>
                    <a:pt x="1075829" y="910043"/>
                  </a:lnTo>
                  <a:lnTo>
                    <a:pt x="1077252" y="905395"/>
                  </a:lnTo>
                  <a:lnTo>
                    <a:pt x="1077366" y="904989"/>
                  </a:lnTo>
                  <a:lnTo>
                    <a:pt x="1079334" y="899452"/>
                  </a:lnTo>
                  <a:lnTo>
                    <a:pt x="1082408" y="889152"/>
                  </a:lnTo>
                  <a:lnTo>
                    <a:pt x="1085088" y="878903"/>
                  </a:lnTo>
                  <a:lnTo>
                    <a:pt x="1087424" y="868578"/>
                  </a:lnTo>
                  <a:lnTo>
                    <a:pt x="1088186" y="864603"/>
                  </a:lnTo>
                  <a:lnTo>
                    <a:pt x="1088301" y="864044"/>
                  </a:lnTo>
                  <a:close/>
                </a:path>
                <a:path w="1507489" h="1424939">
                  <a:moveTo>
                    <a:pt x="1089418" y="858177"/>
                  </a:moveTo>
                  <a:lnTo>
                    <a:pt x="1087996" y="859942"/>
                  </a:lnTo>
                  <a:lnTo>
                    <a:pt x="1086866" y="861885"/>
                  </a:lnTo>
                  <a:lnTo>
                    <a:pt x="1086777" y="862114"/>
                  </a:lnTo>
                  <a:lnTo>
                    <a:pt x="1088669" y="862114"/>
                  </a:lnTo>
                  <a:lnTo>
                    <a:pt x="1089418" y="858177"/>
                  </a:lnTo>
                  <a:close/>
                </a:path>
                <a:path w="1507489" h="1424939">
                  <a:moveTo>
                    <a:pt x="1155103" y="1218526"/>
                  </a:moveTo>
                  <a:lnTo>
                    <a:pt x="1154303" y="1217549"/>
                  </a:lnTo>
                  <a:lnTo>
                    <a:pt x="1153782" y="1218018"/>
                  </a:lnTo>
                  <a:lnTo>
                    <a:pt x="1155103" y="1218526"/>
                  </a:lnTo>
                  <a:close/>
                </a:path>
                <a:path w="1507489" h="1424939">
                  <a:moveTo>
                    <a:pt x="1159573" y="1222870"/>
                  </a:moveTo>
                  <a:lnTo>
                    <a:pt x="1158113" y="1221270"/>
                  </a:lnTo>
                  <a:lnTo>
                    <a:pt x="1158011" y="1220101"/>
                  </a:lnTo>
                  <a:lnTo>
                    <a:pt x="1157935" y="1219085"/>
                  </a:lnTo>
                  <a:lnTo>
                    <a:pt x="1157465" y="1217549"/>
                  </a:lnTo>
                  <a:lnTo>
                    <a:pt x="1157351" y="1217155"/>
                  </a:lnTo>
                  <a:lnTo>
                    <a:pt x="1155103" y="1218526"/>
                  </a:lnTo>
                  <a:lnTo>
                    <a:pt x="1156373" y="1220101"/>
                  </a:lnTo>
                  <a:lnTo>
                    <a:pt x="1156423" y="1222870"/>
                  </a:lnTo>
                  <a:lnTo>
                    <a:pt x="1159573" y="1222870"/>
                  </a:lnTo>
                  <a:close/>
                </a:path>
                <a:path w="1507489" h="1424939">
                  <a:moveTo>
                    <a:pt x="1160360" y="1257554"/>
                  </a:moveTo>
                  <a:lnTo>
                    <a:pt x="1156754" y="1251991"/>
                  </a:lnTo>
                  <a:lnTo>
                    <a:pt x="1152283" y="1249527"/>
                  </a:lnTo>
                  <a:lnTo>
                    <a:pt x="1147076" y="1246771"/>
                  </a:lnTo>
                  <a:lnTo>
                    <a:pt x="1145870" y="1241323"/>
                  </a:lnTo>
                  <a:lnTo>
                    <a:pt x="1144282" y="1234706"/>
                  </a:lnTo>
                  <a:lnTo>
                    <a:pt x="1143571" y="1226426"/>
                  </a:lnTo>
                  <a:lnTo>
                    <a:pt x="1143495" y="1225575"/>
                  </a:lnTo>
                  <a:lnTo>
                    <a:pt x="1149769" y="1221270"/>
                  </a:lnTo>
                  <a:lnTo>
                    <a:pt x="1151851" y="1219771"/>
                  </a:lnTo>
                  <a:lnTo>
                    <a:pt x="1153782" y="1218018"/>
                  </a:lnTo>
                  <a:lnTo>
                    <a:pt x="1150581" y="1216774"/>
                  </a:lnTo>
                  <a:lnTo>
                    <a:pt x="1149934" y="1216520"/>
                  </a:lnTo>
                  <a:lnTo>
                    <a:pt x="1139126" y="1216774"/>
                  </a:lnTo>
                  <a:lnTo>
                    <a:pt x="1141082" y="1211630"/>
                  </a:lnTo>
                  <a:lnTo>
                    <a:pt x="1141958" y="1209319"/>
                  </a:lnTo>
                  <a:lnTo>
                    <a:pt x="1142161" y="1208811"/>
                  </a:lnTo>
                  <a:lnTo>
                    <a:pt x="1142276" y="1208481"/>
                  </a:lnTo>
                  <a:lnTo>
                    <a:pt x="1137412" y="1209319"/>
                  </a:lnTo>
                  <a:lnTo>
                    <a:pt x="1132586" y="1208620"/>
                  </a:lnTo>
                  <a:lnTo>
                    <a:pt x="1128090" y="1206703"/>
                  </a:lnTo>
                  <a:lnTo>
                    <a:pt x="1127137" y="1207490"/>
                  </a:lnTo>
                  <a:lnTo>
                    <a:pt x="1127467" y="1211465"/>
                  </a:lnTo>
                  <a:lnTo>
                    <a:pt x="1127594" y="1212799"/>
                  </a:lnTo>
                  <a:lnTo>
                    <a:pt x="1130922" y="1211630"/>
                  </a:lnTo>
                  <a:lnTo>
                    <a:pt x="1130706" y="1215542"/>
                  </a:lnTo>
                  <a:lnTo>
                    <a:pt x="1130592" y="1217155"/>
                  </a:lnTo>
                  <a:lnTo>
                    <a:pt x="1130477" y="1219085"/>
                  </a:lnTo>
                  <a:lnTo>
                    <a:pt x="1130350" y="1220101"/>
                  </a:lnTo>
                  <a:lnTo>
                    <a:pt x="1129906" y="1222870"/>
                  </a:lnTo>
                  <a:lnTo>
                    <a:pt x="1129830" y="1223365"/>
                  </a:lnTo>
                  <a:lnTo>
                    <a:pt x="1128725" y="1224343"/>
                  </a:lnTo>
                  <a:lnTo>
                    <a:pt x="1127658" y="1225372"/>
                  </a:lnTo>
                  <a:lnTo>
                    <a:pt x="1126629" y="1226426"/>
                  </a:lnTo>
                  <a:lnTo>
                    <a:pt x="1127455" y="1236802"/>
                  </a:lnTo>
                  <a:lnTo>
                    <a:pt x="1126667" y="1241323"/>
                  </a:lnTo>
                  <a:lnTo>
                    <a:pt x="1126553" y="1241971"/>
                  </a:lnTo>
                  <a:lnTo>
                    <a:pt x="1126375" y="1246771"/>
                  </a:lnTo>
                  <a:lnTo>
                    <a:pt x="1126261" y="1249807"/>
                  </a:lnTo>
                  <a:lnTo>
                    <a:pt x="1131557" y="1272552"/>
                  </a:lnTo>
                  <a:lnTo>
                    <a:pt x="1138288" y="1272273"/>
                  </a:lnTo>
                  <a:lnTo>
                    <a:pt x="1158455" y="1271168"/>
                  </a:lnTo>
                  <a:lnTo>
                    <a:pt x="1157770" y="1265174"/>
                  </a:lnTo>
                  <a:lnTo>
                    <a:pt x="1157744" y="1264881"/>
                  </a:lnTo>
                  <a:lnTo>
                    <a:pt x="1160360" y="1257554"/>
                  </a:lnTo>
                  <a:close/>
                </a:path>
                <a:path w="1507489" h="1424939">
                  <a:moveTo>
                    <a:pt x="1226146" y="1208836"/>
                  </a:moveTo>
                  <a:lnTo>
                    <a:pt x="1222197" y="1208836"/>
                  </a:lnTo>
                  <a:lnTo>
                    <a:pt x="1222197" y="1218107"/>
                  </a:lnTo>
                  <a:lnTo>
                    <a:pt x="1219708" y="1221549"/>
                  </a:lnTo>
                  <a:lnTo>
                    <a:pt x="1216596" y="1222146"/>
                  </a:lnTo>
                  <a:lnTo>
                    <a:pt x="1213408" y="1221943"/>
                  </a:lnTo>
                  <a:lnTo>
                    <a:pt x="1210348" y="1221193"/>
                  </a:lnTo>
                  <a:lnTo>
                    <a:pt x="1208417" y="1218107"/>
                  </a:lnTo>
                  <a:lnTo>
                    <a:pt x="1208354" y="1214221"/>
                  </a:lnTo>
                  <a:lnTo>
                    <a:pt x="1211402" y="1211821"/>
                  </a:lnTo>
                  <a:lnTo>
                    <a:pt x="1220165" y="1211821"/>
                  </a:lnTo>
                  <a:lnTo>
                    <a:pt x="1220876" y="1213827"/>
                  </a:lnTo>
                  <a:lnTo>
                    <a:pt x="1221536" y="1215898"/>
                  </a:lnTo>
                  <a:lnTo>
                    <a:pt x="1222197" y="1218107"/>
                  </a:lnTo>
                  <a:lnTo>
                    <a:pt x="1222197" y="1208836"/>
                  </a:lnTo>
                  <a:lnTo>
                    <a:pt x="1219403" y="1208836"/>
                  </a:lnTo>
                  <a:lnTo>
                    <a:pt x="1212684" y="1209090"/>
                  </a:lnTo>
                  <a:lnTo>
                    <a:pt x="1205966" y="1209522"/>
                  </a:lnTo>
                  <a:lnTo>
                    <a:pt x="1199261" y="1210132"/>
                  </a:lnTo>
                  <a:lnTo>
                    <a:pt x="1199248" y="1224407"/>
                  </a:lnTo>
                  <a:lnTo>
                    <a:pt x="1199413" y="1238681"/>
                  </a:lnTo>
                  <a:lnTo>
                    <a:pt x="1199540" y="1246555"/>
                  </a:lnTo>
                  <a:lnTo>
                    <a:pt x="1199565" y="1248892"/>
                  </a:lnTo>
                  <a:lnTo>
                    <a:pt x="1199680" y="1257198"/>
                  </a:lnTo>
                  <a:lnTo>
                    <a:pt x="1199781" y="1267269"/>
                  </a:lnTo>
                  <a:lnTo>
                    <a:pt x="1203083" y="1265542"/>
                  </a:lnTo>
                  <a:lnTo>
                    <a:pt x="1202893" y="1259205"/>
                  </a:lnTo>
                  <a:lnTo>
                    <a:pt x="1202817" y="1252969"/>
                  </a:lnTo>
                  <a:lnTo>
                    <a:pt x="1203210" y="1246555"/>
                  </a:lnTo>
                  <a:lnTo>
                    <a:pt x="1204379" y="1240624"/>
                  </a:lnTo>
                  <a:lnTo>
                    <a:pt x="1204429" y="1240332"/>
                  </a:lnTo>
                  <a:lnTo>
                    <a:pt x="1213929" y="1240332"/>
                  </a:lnTo>
                  <a:lnTo>
                    <a:pt x="1218285" y="1240624"/>
                  </a:lnTo>
                  <a:lnTo>
                    <a:pt x="1218907" y="1248892"/>
                  </a:lnTo>
                  <a:lnTo>
                    <a:pt x="1218247" y="1257198"/>
                  </a:lnTo>
                  <a:lnTo>
                    <a:pt x="1216748" y="1265364"/>
                  </a:lnTo>
                  <a:lnTo>
                    <a:pt x="1211199" y="1264666"/>
                  </a:lnTo>
                  <a:lnTo>
                    <a:pt x="1212989" y="1265542"/>
                  </a:lnTo>
                  <a:lnTo>
                    <a:pt x="1214678" y="1266444"/>
                  </a:lnTo>
                  <a:lnTo>
                    <a:pt x="1216418" y="1267358"/>
                  </a:lnTo>
                  <a:lnTo>
                    <a:pt x="1207350" y="1266990"/>
                  </a:lnTo>
                  <a:lnTo>
                    <a:pt x="1205153" y="1266990"/>
                  </a:lnTo>
                  <a:lnTo>
                    <a:pt x="1199591" y="1267764"/>
                  </a:lnTo>
                  <a:lnTo>
                    <a:pt x="1198587" y="1270139"/>
                  </a:lnTo>
                  <a:lnTo>
                    <a:pt x="1217866" y="1270139"/>
                  </a:lnTo>
                  <a:lnTo>
                    <a:pt x="1224280" y="1270292"/>
                  </a:lnTo>
                  <a:lnTo>
                    <a:pt x="1224457" y="1267764"/>
                  </a:lnTo>
                  <a:lnTo>
                    <a:pt x="1224483" y="1267358"/>
                  </a:lnTo>
                  <a:lnTo>
                    <a:pt x="1224610" y="1265542"/>
                  </a:lnTo>
                  <a:lnTo>
                    <a:pt x="1224610" y="1265364"/>
                  </a:lnTo>
                  <a:lnTo>
                    <a:pt x="1225321" y="1254950"/>
                  </a:lnTo>
                  <a:lnTo>
                    <a:pt x="1225753" y="1240624"/>
                  </a:lnTo>
                  <a:lnTo>
                    <a:pt x="1225765" y="1240332"/>
                  </a:lnTo>
                  <a:lnTo>
                    <a:pt x="1225969" y="1224407"/>
                  </a:lnTo>
                  <a:lnTo>
                    <a:pt x="1225994" y="1222146"/>
                  </a:lnTo>
                  <a:lnTo>
                    <a:pt x="1226108" y="1211821"/>
                  </a:lnTo>
                  <a:lnTo>
                    <a:pt x="1226146" y="1208836"/>
                  </a:lnTo>
                  <a:close/>
                </a:path>
                <a:path w="1507489" h="1424939">
                  <a:moveTo>
                    <a:pt x="1274914" y="782434"/>
                  </a:moveTo>
                  <a:lnTo>
                    <a:pt x="1269873" y="782116"/>
                  </a:lnTo>
                  <a:lnTo>
                    <a:pt x="1264843" y="781951"/>
                  </a:lnTo>
                  <a:lnTo>
                    <a:pt x="1259878" y="781253"/>
                  </a:lnTo>
                  <a:lnTo>
                    <a:pt x="1260005" y="801039"/>
                  </a:lnTo>
                  <a:lnTo>
                    <a:pt x="1260271" y="810920"/>
                  </a:lnTo>
                  <a:lnTo>
                    <a:pt x="1260830" y="820788"/>
                  </a:lnTo>
                  <a:lnTo>
                    <a:pt x="1268920" y="820762"/>
                  </a:lnTo>
                  <a:lnTo>
                    <a:pt x="1272997" y="820864"/>
                  </a:lnTo>
                  <a:lnTo>
                    <a:pt x="1273238" y="814425"/>
                  </a:lnTo>
                  <a:lnTo>
                    <a:pt x="1270292" y="813904"/>
                  </a:lnTo>
                  <a:lnTo>
                    <a:pt x="1273556" y="813689"/>
                  </a:lnTo>
                  <a:lnTo>
                    <a:pt x="1274013" y="805878"/>
                  </a:lnTo>
                  <a:lnTo>
                    <a:pt x="1274279" y="790232"/>
                  </a:lnTo>
                  <a:lnTo>
                    <a:pt x="1274914" y="782434"/>
                  </a:lnTo>
                  <a:close/>
                </a:path>
                <a:path w="1507489" h="1424939">
                  <a:moveTo>
                    <a:pt x="1505597" y="811174"/>
                  </a:moveTo>
                  <a:lnTo>
                    <a:pt x="1504137" y="811174"/>
                  </a:lnTo>
                  <a:lnTo>
                    <a:pt x="1497152" y="811657"/>
                  </a:lnTo>
                  <a:lnTo>
                    <a:pt x="1488744" y="811657"/>
                  </a:lnTo>
                  <a:lnTo>
                    <a:pt x="1478737" y="811377"/>
                  </a:lnTo>
                  <a:lnTo>
                    <a:pt x="1478737" y="828243"/>
                  </a:lnTo>
                  <a:lnTo>
                    <a:pt x="1478241" y="830897"/>
                  </a:lnTo>
                  <a:lnTo>
                    <a:pt x="1475905" y="831253"/>
                  </a:lnTo>
                  <a:lnTo>
                    <a:pt x="1474089" y="830084"/>
                  </a:lnTo>
                  <a:lnTo>
                    <a:pt x="1474089" y="845159"/>
                  </a:lnTo>
                  <a:lnTo>
                    <a:pt x="1473949" y="845159"/>
                  </a:lnTo>
                  <a:lnTo>
                    <a:pt x="1471612" y="847763"/>
                  </a:lnTo>
                  <a:lnTo>
                    <a:pt x="1470164" y="849198"/>
                  </a:lnTo>
                  <a:lnTo>
                    <a:pt x="1465757" y="847763"/>
                  </a:lnTo>
                  <a:lnTo>
                    <a:pt x="1467358" y="845400"/>
                  </a:lnTo>
                  <a:lnTo>
                    <a:pt x="1468831" y="843508"/>
                  </a:lnTo>
                  <a:lnTo>
                    <a:pt x="1474089" y="845159"/>
                  </a:lnTo>
                  <a:lnTo>
                    <a:pt x="1474089" y="830084"/>
                  </a:lnTo>
                  <a:lnTo>
                    <a:pt x="1472082" y="828789"/>
                  </a:lnTo>
                  <a:lnTo>
                    <a:pt x="1472133" y="826389"/>
                  </a:lnTo>
                  <a:lnTo>
                    <a:pt x="1474609" y="825119"/>
                  </a:lnTo>
                  <a:lnTo>
                    <a:pt x="1478737" y="828243"/>
                  </a:lnTo>
                  <a:lnTo>
                    <a:pt x="1478737" y="811377"/>
                  </a:lnTo>
                  <a:lnTo>
                    <a:pt x="1471612" y="811174"/>
                  </a:lnTo>
                  <a:lnTo>
                    <a:pt x="1471498" y="815225"/>
                  </a:lnTo>
                  <a:lnTo>
                    <a:pt x="1471371" y="817905"/>
                  </a:lnTo>
                  <a:lnTo>
                    <a:pt x="1470291" y="823912"/>
                  </a:lnTo>
                  <a:lnTo>
                    <a:pt x="1468424" y="830897"/>
                  </a:lnTo>
                  <a:lnTo>
                    <a:pt x="1466989" y="835926"/>
                  </a:lnTo>
                  <a:lnTo>
                    <a:pt x="1464665" y="843305"/>
                  </a:lnTo>
                  <a:lnTo>
                    <a:pt x="1463484" y="850023"/>
                  </a:lnTo>
                  <a:lnTo>
                    <a:pt x="1463395" y="850531"/>
                  </a:lnTo>
                  <a:lnTo>
                    <a:pt x="1461528" y="857021"/>
                  </a:lnTo>
                  <a:lnTo>
                    <a:pt x="1461439" y="857326"/>
                  </a:lnTo>
                  <a:lnTo>
                    <a:pt x="1461376" y="857554"/>
                  </a:lnTo>
                  <a:lnTo>
                    <a:pt x="1488376" y="850023"/>
                  </a:lnTo>
                  <a:lnTo>
                    <a:pt x="1488960" y="849198"/>
                  </a:lnTo>
                  <a:lnTo>
                    <a:pt x="1491767" y="845159"/>
                  </a:lnTo>
                  <a:lnTo>
                    <a:pt x="1492516" y="843508"/>
                  </a:lnTo>
                  <a:lnTo>
                    <a:pt x="1494167" y="839901"/>
                  </a:lnTo>
                  <a:lnTo>
                    <a:pt x="1492542" y="838365"/>
                  </a:lnTo>
                  <a:lnTo>
                    <a:pt x="1490764" y="837196"/>
                  </a:lnTo>
                  <a:lnTo>
                    <a:pt x="1489494" y="835367"/>
                  </a:lnTo>
                  <a:lnTo>
                    <a:pt x="1491056" y="835926"/>
                  </a:lnTo>
                  <a:lnTo>
                    <a:pt x="1492605" y="836523"/>
                  </a:lnTo>
                  <a:lnTo>
                    <a:pt x="1494180" y="837196"/>
                  </a:lnTo>
                  <a:lnTo>
                    <a:pt x="1494650" y="835367"/>
                  </a:lnTo>
                  <a:lnTo>
                    <a:pt x="1495691" y="831253"/>
                  </a:lnTo>
                  <a:lnTo>
                    <a:pt x="1496009" y="830148"/>
                  </a:lnTo>
                  <a:lnTo>
                    <a:pt x="1497520" y="825119"/>
                  </a:lnTo>
                  <a:lnTo>
                    <a:pt x="1497698" y="824560"/>
                  </a:lnTo>
                  <a:lnTo>
                    <a:pt x="1498854" y="820280"/>
                  </a:lnTo>
                  <a:lnTo>
                    <a:pt x="1499374" y="818337"/>
                  </a:lnTo>
                  <a:lnTo>
                    <a:pt x="1499933" y="818337"/>
                  </a:lnTo>
                  <a:lnTo>
                    <a:pt x="1495209" y="817905"/>
                  </a:lnTo>
                  <a:lnTo>
                    <a:pt x="1494751" y="818299"/>
                  </a:lnTo>
                  <a:lnTo>
                    <a:pt x="1493774" y="819162"/>
                  </a:lnTo>
                  <a:lnTo>
                    <a:pt x="1492986" y="820280"/>
                  </a:lnTo>
                  <a:lnTo>
                    <a:pt x="1492046" y="818337"/>
                  </a:lnTo>
                  <a:lnTo>
                    <a:pt x="1494713" y="818337"/>
                  </a:lnTo>
                  <a:lnTo>
                    <a:pt x="1485950" y="817905"/>
                  </a:lnTo>
                  <a:lnTo>
                    <a:pt x="1490078" y="817905"/>
                  </a:lnTo>
                  <a:lnTo>
                    <a:pt x="1490154" y="817041"/>
                  </a:lnTo>
                  <a:lnTo>
                    <a:pt x="1490243" y="815924"/>
                  </a:lnTo>
                  <a:lnTo>
                    <a:pt x="1490319" y="815225"/>
                  </a:lnTo>
                  <a:lnTo>
                    <a:pt x="1500517" y="818337"/>
                  </a:lnTo>
                  <a:lnTo>
                    <a:pt x="1501381" y="815225"/>
                  </a:lnTo>
                  <a:lnTo>
                    <a:pt x="1501749" y="813879"/>
                  </a:lnTo>
                  <a:lnTo>
                    <a:pt x="1501368" y="817041"/>
                  </a:lnTo>
                  <a:lnTo>
                    <a:pt x="1501330" y="817372"/>
                  </a:lnTo>
                  <a:lnTo>
                    <a:pt x="1501216" y="818337"/>
                  </a:lnTo>
                  <a:lnTo>
                    <a:pt x="1501127" y="819162"/>
                  </a:lnTo>
                  <a:lnTo>
                    <a:pt x="1504073" y="819162"/>
                  </a:lnTo>
                  <a:lnTo>
                    <a:pt x="1505089" y="813879"/>
                  </a:lnTo>
                  <a:lnTo>
                    <a:pt x="1505508" y="811657"/>
                  </a:lnTo>
                  <a:lnTo>
                    <a:pt x="1505597" y="811174"/>
                  </a:lnTo>
                  <a:close/>
                </a:path>
                <a:path w="1507489" h="1424939">
                  <a:moveTo>
                    <a:pt x="1506943" y="764667"/>
                  </a:moveTo>
                  <a:lnTo>
                    <a:pt x="1505762" y="758901"/>
                  </a:lnTo>
                  <a:lnTo>
                    <a:pt x="1503616" y="753376"/>
                  </a:lnTo>
                  <a:lnTo>
                    <a:pt x="1502333" y="747661"/>
                  </a:lnTo>
                  <a:lnTo>
                    <a:pt x="1496758" y="747077"/>
                  </a:lnTo>
                  <a:lnTo>
                    <a:pt x="1489494" y="748931"/>
                  </a:lnTo>
                  <a:lnTo>
                    <a:pt x="1485646" y="743762"/>
                  </a:lnTo>
                  <a:lnTo>
                    <a:pt x="1480997" y="736904"/>
                  </a:lnTo>
                  <a:lnTo>
                    <a:pt x="1480337" y="728357"/>
                  </a:lnTo>
                  <a:lnTo>
                    <a:pt x="1478648" y="720483"/>
                  </a:lnTo>
                  <a:lnTo>
                    <a:pt x="1482153" y="719328"/>
                  </a:lnTo>
                  <a:lnTo>
                    <a:pt x="1485747" y="718756"/>
                  </a:lnTo>
                  <a:lnTo>
                    <a:pt x="1489430" y="719645"/>
                  </a:lnTo>
                  <a:lnTo>
                    <a:pt x="1487043" y="714565"/>
                  </a:lnTo>
                  <a:lnTo>
                    <a:pt x="1484223" y="709574"/>
                  </a:lnTo>
                  <a:lnTo>
                    <a:pt x="1480439" y="705434"/>
                  </a:lnTo>
                  <a:lnTo>
                    <a:pt x="1474203" y="707047"/>
                  </a:lnTo>
                  <a:lnTo>
                    <a:pt x="1467751" y="706323"/>
                  </a:lnTo>
                  <a:lnTo>
                    <a:pt x="1461414" y="706742"/>
                  </a:lnTo>
                  <a:lnTo>
                    <a:pt x="1458798" y="706513"/>
                  </a:lnTo>
                  <a:lnTo>
                    <a:pt x="1455140" y="707732"/>
                  </a:lnTo>
                  <a:lnTo>
                    <a:pt x="1453515" y="705015"/>
                  </a:lnTo>
                  <a:lnTo>
                    <a:pt x="1479918" y="704392"/>
                  </a:lnTo>
                  <a:lnTo>
                    <a:pt x="1474457" y="698093"/>
                  </a:lnTo>
                  <a:lnTo>
                    <a:pt x="1468678" y="692073"/>
                  </a:lnTo>
                  <a:lnTo>
                    <a:pt x="1462633" y="686320"/>
                  </a:lnTo>
                  <a:lnTo>
                    <a:pt x="1456397" y="680796"/>
                  </a:lnTo>
                  <a:lnTo>
                    <a:pt x="1448435" y="678688"/>
                  </a:lnTo>
                  <a:lnTo>
                    <a:pt x="1440053" y="680059"/>
                  </a:lnTo>
                  <a:lnTo>
                    <a:pt x="1431937" y="679183"/>
                  </a:lnTo>
                  <a:lnTo>
                    <a:pt x="1446225" y="697179"/>
                  </a:lnTo>
                  <a:lnTo>
                    <a:pt x="1450835" y="703313"/>
                  </a:lnTo>
                  <a:lnTo>
                    <a:pt x="1453476" y="705789"/>
                  </a:lnTo>
                  <a:lnTo>
                    <a:pt x="1454772" y="709599"/>
                  </a:lnTo>
                  <a:lnTo>
                    <a:pt x="1460601" y="722388"/>
                  </a:lnTo>
                  <a:lnTo>
                    <a:pt x="1465389" y="735609"/>
                  </a:lnTo>
                  <a:lnTo>
                    <a:pt x="1469288" y="749134"/>
                  </a:lnTo>
                  <a:lnTo>
                    <a:pt x="1472438" y="762838"/>
                  </a:lnTo>
                  <a:lnTo>
                    <a:pt x="1498307" y="763981"/>
                  </a:lnTo>
                  <a:lnTo>
                    <a:pt x="1506943" y="764667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329718" y="1594793"/>
              <a:ext cx="10795" cy="2540"/>
            </a:xfrm>
            <a:custGeom>
              <a:avLst/>
              <a:gdLst/>
              <a:ahLst/>
              <a:cxnLst/>
              <a:rect l="l" t="t" r="r" b="b"/>
              <a:pathLst>
                <a:path w="10794" h="2540">
                  <a:moveTo>
                    <a:pt x="3563" y="0"/>
                  </a:moveTo>
                  <a:lnTo>
                    <a:pt x="121" y="118"/>
                  </a:lnTo>
                  <a:lnTo>
                    <a:pt x="0" y="2087"/>
                  </a:lnTo>
                  <a:lnTo>
                    <a:pt x="3510" y="2329"/>
                  </a:lnTo>
                  <a:lnTo>
                    <a:pt x="7019" y="1522"/>
                  </a:lnTo>
                  <a:lnTo>
                    <a:pt x="10584" y="1623"/>
                  </a:lnTo>
                  <a:lnTo>
                    <a:pt x="10497" y="151"/>
                  </a:lnTo>
                  <a:lnTo>
                    <a:pt x="7019" y="49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212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653362" y="1603029"/>
              <a:ext cx="1283970" cy="1378585"/>
            </a:xfrm>
            <a:custGeom>
              <a:avLst/>
              <a:gdLst/>
              <a:ahLst/>
              <a:cxnLst/>
              <a:rect l="l" t="t" r="r" b="b"/>
              <a:pathLst>
                <a:path w="1283970" h="1378585">
                  <a:moveTo>
                    <a:pt x="35687" y="1033360"/>
                  </a:moveTo>
                  <a:lnTo>
                    <a:pt x="33121" y="1031887"/>
                  </a:lnTo>
                  <a:lnTo>
                    <a:pt x="27597" y="1029881"/>
                  </a:lnTo>
                  <a:lnTo>
                    <a:pt x="18770" y="1024636"/>
                  </a:lnTo>
                  <a:lnTo>
                    <a:pt x="12331" y="1016660"/>
                  </a:lnTo>
                  <a:lnTo>
                    <a:pt x="8636" y="1007033"/>
                  </a:lnTo>
                  <a:lnTo>
                    <a:pt x="8039" y="996784"/>
                  </a:lnTo>
                  <a:lnTo>
                    <a:pt x="8496" y="988872"/>
                  </a:lnTo>
                  <a:lnTo>
                    <a:pt x="12217" y="981722"/>
                  </a:lnTo>
                  <a:lnTo>
                    <a:pt x="16700" y="975360"/>
                  </a:lnTo>
                  <a:lnTo>
                    <a:pt x="15963" y="974445"/>
                  </a:lnTo>
                  <a:lnTo>
                    <a:pt x="12585" y="977176"/>
                  </a:lnTo>
                  <a:lnTo>
                    <a:pt x="8534" y="979627"/>
                  </a:lnTo>
                  <a:lnTo>
                    <a:pt x="6946" y="983907"/>
                  </a:lnTo>
                  <a:lnTo>
                    <a:pt x="4673" y="992797"/>
                  </a:lnTo>
                  <a:lnTo>
                    <a:pt x="4165" y="1001915"/>
                  </a:lnTo>
                  <a:lnTo>
                    <a:pt x="5232" y="1011008"/>
                  </a:lnTo>
                  <a:lnTo>
                    <a:pt x="7696" y="1019835"/>
                  </a:lnTo>
                  <a:lnTo>
                    <a:pt x="3035" y="1015009"/>
                  </a:lnTo>
                  <a:lnTo>
                    <a:pt x="2590" y="1007643"/>
                  </a:lnTo>
                  <a:lnTo>
                    <a:pt x="2705" y="1001318"/>
                  </a:lnTo>
                  <a:lnTo>
                    <a:pt x="1066" y="1004887"/>
                  </a:lnTo>
                  <a:lnTo>
                    <a:pt x="38" y="1008722"/>
                  </a:lnTo>
                  <a:lnTo>
                    <a:pt x="0" y="1012698"/>
                  </a:lnTo>
                  <a:lnTo>
                    <a:pt x="1803" y="1017181"/>
                  </a:lnTo>
                  <a:lnTo>
                    <a:pt x="3924" y="1021727"/>
                  </a:lnTo>
                  <a:lnTo>
                    <a:pt x="7581" y="1025042"/>
                  </a:lnTo>
                  <a:lnTo>
                    <a:pt x="8788" y="1020889"/>
                  </a:lnTo>
                  <a:lnTo>
                    <a:pt x="10452" y="1024013"/>
                  </a:lnTo>
                  <a:lnTo>
                    <a:pt x="12369" y="1027264"/>
                  </a:lnTo>
                  <a:lnTo>
                    <a:pt x="15900" y="1028547"/>
                  </a:lnTo>
                  <a:lnTo>
                    <a:pt x="15621" y="1024115"/>
                  </a:lnTo>
                  <a:lnTo>
                    <a:pt x="17386" y="1028788"/>
                  </a:lnTo>
                  <a:lnTo>
                    <a:pt x="23050" y="1031582"/>
                  </a:lnTo>
                  <a:lnTo>
                    <a:pt x="29324" y="1033310"/>
                  </a:lnTo>
                  <a:lnTo>
                    <a:pt x="35687" y="1033360"/>
                  </a:lnTo>
                  <a:close/>
                </a:path>
                <a:path w="1283970" h="1378585">
                  <a:moveTo>
                    <a:pt x="198094" y="760526"/>
                  </a:moveTo>
                  <a:lnTo>
                    <a:pt x="197015" y="754265"/>
                  </a:lnTo>
                  <a:lnTo>
                    <a:pt x="195237" y="748030"/>
                  </a:lnTo>
                  <a:lnTo>
                    <a:pt x="192176" y="742467"/>
                  </a:lnTo>
                  <a:lnTo>
                    <a:pt x="190614" y="741210"/>
                  </a:lnTo>
                  <a:lnTo>
                    <a:pt x="191973" y="745032"/>
                  </a:lnTo>
                  <a:lnTo>
                    <a:pt x="193408" y="748817"/>
                  </a:lnTo>
                  <a:lnTo>
                    <a:pt x="195719" y="755662"/>
                  </a:lnTo>
                  <a:lnTo>
                    <a:pt x="196303" y="758761"/>
                  </a:lnTo>
                  <a:lnTo>
                    <a:pt x="197091" y="761847"/>
                  </a:lnTo>
                  <a:lnTo>
                    <a:pt x="198094" y="760526"/>
                  </a:lnTo>
                  <a:close/>
                </a:path>
                <a:path w="1283970" h="1378585">
                  <a:moveTo>
                    <a:pt x="252768" y="1333373"/>
                  </a:moveTo>
                  <a:lnTo>
                    <a:pt x="245910" y="1332268"/>
                  </a:lnTo>
                  <a:lnTo>
                    <a:pt x="238912" y="1332992"/>
                  </a:lnTo>
                  <a:lnTo>
                    <a:pt x="232029" y="1332191"/>
                  </a:lnTo>
                  <a:lnTo>
                    <a:pt x="227330" y="1331518"/>
                  </a:lnTo>
                  <a:lnTo>
                    <a:pt x="222415" y="1331810"/>
                  </a:lnTo>
                  <a:lnTo>
                    <a:pt x="218033" y="1333779"/>
                  </a:lnTo>
                  <a:lnTo>
                    <a:pt x="225920" y="1336281"/>
                  </a:lnTo>
                  <a:lnTo>
                    <a:pt x="234315" y="1335570"/>
                  </a:lnTo>
                  <a:lnTo>
                    <a:pt x="242455" y="1335747"/>
                  </a:lnTo>
                  <a:lnTo>
                    <a:pt x="246075" y="1335989"/>
                  </a:lnTo>
                  <a:lnTo>
                    <a:pt x="249567" y="1334922"/>
                  </a:lnTo>
                  <a:lnTo>
                    <a:pt x="252768" y="1333373"/>
                  </a:lnTo>
                  <a:close/>
                </a:path>
                <a:path w="1283970" h="1378585">
                  <a:moveTo>
                    <a:pt x="339636" y="1262557"/>
                  </a:moveTo>
                  <a:lnTo>
                    <a:pt x="334378" y="1262964"/>
                  </a:lnTo>
                  <a:lnTo>
                    <a:pt x="329133" y="1262354"/>
                  </a:lnTo>
                  <a:lnTo>
                    <a:pt x="323875" y="1262646"/>
                  </a:lnTo>
                  <a:lnTo>
                    <a:pt x="328422" y="1265186"/>
                  </a:lnTo>
                  <a:lnTo>
                    <a:pt x="333883" y="1263459"/>
                  </a:lnTo>
                  <a:lnTo>
                    <a:pt x="338810" y="1263586"/>
                  </a:lnTo>
                  <a:lnTo>
                    <a:pt x="339636" y="1262557"/>
                  </a:lnTo>
                  <a:close/>
                </a:path>
                <a:path w="1283970" h="1378585">
                  <a:moveTo>
                    <a:pt x="501218" y="814565"/>
                  </a:moveTo>
                  <a:lnTo>
                    <a:pt x="500214" y="812101"/>
                  </a:lnTo>
                  <a:lnTo>
                    <a:pt x="497776" y="812647"/>
                  </a:lnTo>
                  <a:lnTo>
                    <a:pt x="497954" y="819467"/>
                  </a:lnTo>
                  <a:lnTo>
                    <a:pt x="500227" y="820229"/>
                  </a:lnTo>
                  <a:lnTo>
                    <a:pt x="501167" y="817714"/>
                  </a:lnTo>
                  <a:lnTo>
                    <a:pt x="501218" y="814565"/>
                  </a:lnTo>
                  <a:close/>
                </a:path>
                <a:path w="1283970" h="1378585">
                  <a:moveTo>
                    <a:pt x="560222" y="1025880"/>
                  </a:moveTo>
                  <a:lnTo>
                    <a:pt x="560133" y="1023747"/>
                  </a:lnTo>
                  <a:lnTo>
                    <a:pt x="560120" y="1021626"/>
                  </a:lnTo>
                  <a:lnTo>
                    <a:pt x="560158" y="1019543"/>
                  </a:lnTo>
                  <a:lnTo>
                    <a:pt x="556069" y="1017879"/>
                  </a:lnTo>
                  <a:lnTo>
                    <a:pt x="555967" y="1021270"/>
                  </a:lnTo>
                  <a:lnTo>
                    <a:pt x="557161" y="1024089"/>
                  </a:lnTo>
                  <a:lnTo>
                    <a:pt x="554113" y="1021956"/>
                  </a:lnTo>
                  <a:lnTo>
                    <a:pt x="554469" y="1026172"/>
                  </a:lnTo>
                  <a:lnTo>
                    <a:pt x="554609" y="1027557"/>
                  </a:lnTo>
                  <a:lnTo>
                    <a:pt x="556526" y="1027188"/>
                  </a:lnTo>
                  <a:lnTo>
                    <a:pt x="558444" y="1026756"/>
                  </a:lnTo>
                  <a:lnTo>
                    <a:pt x="560222" y="1025880"/>
                  </a:lnTo>
                  <a:close/>
                </a:path>
                <a:path w="1283970" h="1378585">
                  <a:moveTo>
                    <a:pt x="581520" y="987120"/>
                  </a:moveTo>
                  <a:lnTo>
                    <a:pt x="580898" y="982878"/>
                  </a:lnTo>
                  <a:lnTo>
                    <a:pt x="580809" y="982319"/>
                  </a:lnTo>
                  <a:lnTo>
                    <a:pt x="580758" y="981938"/>
                  </a:lnTo>
                  <a:lnTo>
                    <a:pt x="579386" y="977722"/>
                  </a:lnTo>
                  <a:lnTo>
                    <a:pt x="579107" y="976858"/>
                  </a:lnTo>
                  <a:lnTo>
                    <a:pt x="577900" y="976757"/>
                  </a:lnTo>
                  <a:lnTo>
                    <a:pt x="577900" y="982319"/>
                  </a:lnTo>
                  <a:lnTo>
                    <a:pt x="575144" y="982878"/>
                  </a:lnTo>
                  <a:lnTo>
                    <a:pt x="575030" y="983843"/>
                  </a:lnTo>
                  <a:lnTo>
                    <a:pt x="574954" y="984580"/>
                  </a:lnTo>
                  <a:lnTo>
                    <a:pt x="574903" y="985024"/>
                  </a:lnTo>
                  <a:lnTo>
                    <a:pt x="574802" y="985939"/>
                  </a:lnTo>
                  <a:lnTo>
                    <a:pt x="574281" y="988136"/>
                  </a:lnTo>
                  <a:lnTo>
                    <a:pt x="573620" y="1003160"/>
                  </a:lnTo>
                  <a:lnTo>
                    <a:pt x="573582" y="1004239"/>
                  </a:lnTo>
                  <a:lnTo>
                    <a:pt x="573455" y="1007097"/>
                  </a:lnTo>
                  <a:lnTo>
                    <a:pt x="572846" y="1016571"/>
                  </a:lnTo>
                  <a:lnTo>
                    <a:pt x="571982" y="1025156"/>
                  </a:lnTo>
                  <a:lnTo>
                    <a:pt x="571423" y="1031494"/>
                  </a:lnTo>
                  <a:lnTo>
                    <a:pt x="571411" y="1031735"/>
                  </a:lnTo>
                  <a:lnTo>
                    <a:pt x="570217" y="1036878"/>
                  </a:lnTo>
                  <a:lnTo>
                    <a:pt x="570141" y="1037221"/>
                  </a:lnTo>
                  <a:lnTo>
                    <a:pt x="570077" y="1037539"/>
                  </a:lnTo>
                  <a:lnTo>
                    <a:pt x="571220" y="1043292"/>
                  </a:lnTo>
                  <a:lnTo>
                    <a:pt x="571957" y="1045845"/>
                  </a:lnTo>
                  <a:lnTo>
                    <a:pt x="571385" y="1048131"/>
                  </a:lnTo>
                  <a:lnTo>
                    <a:pt x="571322" y="1048423"/>
                  </a:lnTo>
                  <a:lnTo>
                    <a:pt x="570090" y="1050734"/>
                  </a:lnTo>
                  <a:lnTo>
                    <a:pt x="500214" y="1048423"/>
                  </a:lnTo>
                  <a:lnTo>
                    <a:pt x="508812" y="1048423"/>
                  </a:lnTo>
                  <a:lnTo>
                    <a:pt x="473621" y="1048131"/>
                  </a:lnTo>
                  <a:lnTo>
                    <a:pt x="471576" y="1048131"/>
                  </a:lnTo>
                  <a:lnTo>
                    <a:pt x="463905" y="1048423"/>
                  </a:lnTo>
                  <a:lnTo>
                    <a:pt x="455891" y="1048613"/>
                  </a:lnTo>
                  <a:lnTo>
                    <a:pt x="447929" y="1049718"/>
                  </a:lnTo>
                  <a:lnTo>
                    <a:pt x="443839" y="1052068"/>
                  </a:lnTo>
                  <a:lnTo>
                    <a:pt x="444944" y="1048994"/>
                  </a:lnTo>
                  <a:lnTo>
                    <a:pt x="445020" y="1048791"/>
                  </a:lnTo>
                  <a:lnTo>
                    <a:pt x="445084" y="1048613"/>
                  </a:lnTo>
                  <a:lnTo>
                    <a:pt x="445160" y="1048423"/>
                  </a:lnTo>
                  <a:lnTo>
                    <a:pt x="445262" y="1048131"/>
                  </a:lnTo>
                  <a:lnTo>
                    <a:pt x="450164" y="1048791"/>
                  </a:lnTo>
                  <a:lnTo>
                    <a:pt x="451510" y="1048131"/>
                  </a:lnTo>
                  <a:lnTo>
                    <a:pt x="453313" y="1047267"/>
                  </a:lnTo>
                  <a:lnTo>
                    <a:pt x="455599" y="1040117"/>
                  </a:lnTo>
                  <a:lnTo>
                    <a:pt x="455510" y="1031494"/>
                  </a:lnTo>
                  <a:lnTo>
                    <a:pt x="456107" y="1026033"/>
                  </a:lnTo>
                  <a:lnTo>
                    <a:pt x="456209" y="1025156"/>
                  </a:lnTo>
                  <a:lnTo>
                    <a:pt x="456666" y="1012469"/>
                  </a:lnTo>
                  <a:lnTo>
                    <a:pt x="457288" y="999794"/>
                  </a:lnTo>
                  <a:lnTo>
                    <a:pt x="457555" y="993863"/>
                  </a:lnTo>
                  <a:lnTo>
                    <a:pt x="457657" y="991768"/>
                  </a:lnTo>
                  <a:lnTo>
                    <a:pt x="457771" y="989076"/>
                  </a:lnTo>
                  <a:lnTo>
                    <a:pt x="457885" y="985939"/>
                  </a:lnTo>
                  <a:lnTo>
                    <a:pt x="458012" y="981049"/>
                  </a:lnTo>
                  <a:lnTo>
                    <a:pt x="458114" y="976858"/>
                  </a:lnTo>
                  <a:lnTo>
                    <a:pt x="458165" y="974432"/>
                  </a:lnTo>
                  <a:lnTo>
                    <a:pt x="461162" y="975448"/>
                  </a:lnTo>
                  <a:lnTo>
                    <a:pt x="460844" y="975448"/>
                  </a:lnTo>
                  <a:lnTo>
                    <a:pt x="460717" y="976858"/>
                  </a:lnTo>
                  <a:lnTo>
                    <a:pt x="460629" y="977722"/>
                  </a:lnTo>
                  <a:lnTo>
                    <a:pt x="460552" y="978446"/>
                  </a:lnTo>
                  <a:lnTo>
                    <a:pt x="460438" y="979652"/>
                  </a:lnTo>
                  <a:lnTo>
                    <a:pt x="460362" y="980376"/>
                  </a:lnTo>
                  <a:lnTo>
                    <a:pt x="460298" y="981049"/>
                  </a:lnTo>
                  <a:lnTo>
                    <a:pt x="460209" y="981938"/>
                  </a:lnTo>
                  <a:lnTo>
                    <a:pt x="459511" y="997572"/>
                  </a:lnTo>
                  <a:lnTo>
                    <a:pt x="459447" y="999794"/>
                  </a:lnTo>
                  <a:lnTo>
                    <a:pt x="459346" y="1003160"/>
                  </a:lnTo>
                  <a:lnTo>
                    <a:pt x="458609" y="1012469"/>
                  </a:lnTo>
                  <a:lnTo>
                    <a:pt x="456819" y="1017473"/>
                  </a:lnTo>
                  <a:lnTo>
                    <a:pt x="462394" y="1017473"/>
                  </a:lnTo>
                  <a:lnTo>
                    <a:pt x="465658" y="1018413"/>
                  </a:lnTo>
                  <a:lnTo>
                    <a:pt x="465543" y="1016571"/>
                  </a:lnTo>
                  <a:lnTo>
                    <a:pt x="465442" y="1005547"/>
                  </a:lnTo>
                  <a:lnTo>
                    <a:pt x="465518" y="1003160"/>
                  </a:lnTo>
                  <a:lnTo>
                    <a:pt x="465620" y="999794"/>
                  </a:lnTo>
                  <a:lnTo>
                    <a:pt x="465874" y="993863"/>
                  </a:lnTo>
                  <a:lnTo>
                    <a:pt x="465963" y="991768"/>
                  </a:lnTo>
                  <a:lnTo>
                    <a:pt x="466077" y="989076"/>
                  </a:lnTo>
                  <a:lnTo>
                    <a:pt x="466153" y="981329"/>
                  </a:lnTo>
                  <a:lnTo>
                    <a:pt x="466166" y="978700"/>
                  </a:lnTo>
                  <a:lnTo>
                    <a:pt x="467423" y="977722"/>
                  </a:lnTo>
                  <a:lnTo>
                    <a:pt x="484352" y="978281"/>
                  </a:lnTo>
                  <a:lnTo>
                    <a:pt x="483336" y="978281"/>
                  </a:lnTo>
                  <a:lnTo>
                    <a:pt x="487146" y="978446"/>
                  </a:lnTo>
                  <a:lnTo>
                    <a:pt x="485622" y="985939"/>
                  </a:lnTo>
                  <a:lnTo>
                    <a:pt x="485584" y="986142"/>
                  </a:lnTo>
                  <a:lnTo>
                    <a:pt x="484695" y="1003160"/>
                  </a:lnTo>
                  <a:lnTo>
                    <a:pt x="484098" y="1016571"/>
                  </a:lnTo>
                  <a:lnTo>
                    <a:pt x="484009" y="1018413"/>
                  </a:lnTo>
                  <a:lnTo>
                    <a:pt x="483628" y="1031494"/>
                  </a:lnTo>
                  <a:lnTo>
                    <a:pt x="483514" y="1046899"/>
                  </a:lnTo>
                  <a:lnTo>
                    <a:pt x="488721" y="1046899"/>
                  </a:lnTo>
                  <a:lnTo>
                    <a:pt x="488759" y="1045845"/>
                  </a:lnTo>
                  <a:lnTo>
                    <a:pt x="488886" y="1042403"/>
                  </a:lnTo>
                  <a:lnTo>
                    <a:pt x="488962" y="1040117"/>
                  </a:lnTo>
                  <a:lnTo>
                    <a:pt x="489077" y="1036878"/>
                  </a:lnTo>
                  <a:lnTo>
                    <a:pt x="489153" y="1034783"/>
                  </a:lnTo>
                  <a:lnTo>
                    <a:pt x="491121" y="1010640"/>
                  </a:lnTo>
                  <a:lnTo>
                    <a:pt x="491248" y="1007097"/>
                  </a:lnTo>
                  <a:lnTo>
                    <a:pt x="491337" y="1004239"/>
                  </a:lnTo>
                  <a:lnTo>
                    <a:pt x="491375" y="1003160"/>
                  </a:lnTo>
                  <a:lnTo>
                    <a:pt x="491490" y="999794"/>
                  </a:lnTo>
                  <a:lnTo>
                    <a:pt x="491578" y="991768"/>
                  </a:lnTo>
                  <a:lnTo>
                    <a:pt x="491769" y="990079"/>
                  </a:lnTo>
                  <a:lnTo>
                    <a:pt x="491883" y="989076"/>
                  </a:lnTo>
                  <a:lnTo>
                    <a:pt x="491998" y="988136"/>
                  </a:lnTo>
                  <a:lnTo>
                    <a:pt x="492112" y="978281"/>
                  </a:lnTo>
                  <a:lnTo>
                    <a:pt x="513537" y="979652"/>
                  </a:lnTo>
                  <a:lnTo>
                    <a:pt x="556488" y="981049"/>
                  </a:lnTo>
                  <a:lnTo>
                    <a:pt x="577900" y="982319"/>
                  </a:lnTo>
                  <a:lnTo>
                    <a:pt x="577900" y="976757"/>
                  </a:lnTo>
                  <a:lnTo>
                    <a:pt x="563448" y="975448"/>
                  </a:lnTo>
                  <a:lnTo>
                    <a:pt x="532003" y="974432"/>
                  </a:lnTo>
                  <a:lnTo>
                    <a:pt x="516318" y="973366"/>
                  </a:lnTo>
                  <a:lnTo>
                    <a:pt x="499948" y="972718"/>
                  </a:lnTo>
                  <a:lnTo>
                    <a:pt x="464540" y="970610"/>
                  </a:lnTo>
                  <a:lnTo>
                    <a:pt x="464540" y="989266"/>
                  </a:lnTo>
                  <a:lnTo>
                    <a:pt x="463067" y="997572"/>
                  </a:lnTo>
                  <a:lnTo>
                    <a:pt x="462711" y="1003160"/>
                  </a:lnTo>
                  <a:lnTo>
                    <a:pt x="462635" y="1004239"/>
                  </a:lnTo>
                  <a:lnTo>
                    <a:pt x="462559" y="1005547"/>
                  </a:lnTo>
                  <a:lnTo>
                    <a:pt x="461670" y="998550"/>
                  </a:lnTo>
                  <a:lnTo>
                    <a:pt x="460502" y="990079"/>
                  </a:lnTo>
                  <a:lnTo>
                    <a:pt x="460616" y="988136"/>
                  </a:lnTo>
                  <a:lnTo>
                    <a:pt x="462064" y="981329"/>
                  </a:lnTo>
                  <a:lnTo>
                    <a:pt x="464426" y="988631"/>
                  </a:lnTo>
                  <a:lnTo>
                    <a:pt x="464540" y="989266"/>
                  </a:lnTo>
                  <a:lnTo>
                    <a:pt x="464540" y="970610"/>
                  </a:lnTo>
                  <a:lnTo>
                    <a:pt x="450862" y="969784"/>
                  </a:lnTo>
                  <a:lnTo>
                    <a:pt x="450811" y="971842"/>
                  </a:lnTo>
                  <a:lnTo>
                    <a:pt x="450697" y="976858"/>
                  </a:lnTo>
                  <a:lnTo>
                    <a:pt x="450570" y="981938"/>
                  </a:lnTo>
                  <a:lnTo>
                    <a:pt x="450456" y="986142"/>
                  </a:lnTo>
                  <a:lnTo>
                    <a:pt x="449237" y="1022146"/>
                  </a:lnTo>
                  <a:lnTo>
                    <a:pt x="449135" y="1025156"/>
                  </a:lnTo>
                  <a:lnTo>
                    <a:pt x="449097" y="1026033"/>
                  </a:lnTo>
                  <a:lnTo>
                    <a:pt x="448678" y="1031494"/>
                  </a:lnTo>
                  <a:lnTo>
                    <a:pt x="448767" y="1037539"/>
                  </a:lnTo>
                  <a:lnTo>
                    <a:pt x="446836" y="1042403"/>
                  </a:lnTo>
                  <a:lnTo>
                    <a:pt x="442658" y="1048131"/>
                  </a:lnTo>
                  <a:lnTo>
                    <a:pt x="435775" y="1050912"/>
                  </a:lnTo>
                  <a:lnTo>
                    <a:pt x="429641" y="1054011"/>
                  </a:lnTo>
                  <a:lnTo>
                    <a:pt x="429577" y="1066165"/>
                  </a:lnTo>
                  <a:lnTo>
                    <a:pt x="429310" y="1069492"/>
                  </a:lnTo>
                  <a:lnTo>
                    <a:pt x="429285" y="1069695"/>
                  </a:lnTo>
                  <a:lnTo>
                    <a:pt x="497662" y="1071016"/>
                  </a:lnTo>
                  <a:lnTo>
                    <a:pt x="524954" y="1071981"/>
                  </a:lnTo>
                  <a:lnTo>
                    <a:pt x="538607" y="1072299"/>
                  </a:lnTo>
                  <a:lnTo>
                    <a:pt x="557085" y="1072299"/>
                  </a:lnTo>
                  <a:lnTo>
                    <a:pt x="561492" y="1072718"/>
                  </a:lnTo>
                  <a:lnTo>
                    <a:pt x="566026" y="1073556"/>
                  </a:lnTo>
                  <a:lnTo>
                    <a:pt x="566610" y="1083183"/>
                  </a:lnTo>
                  <a:lnTo>
                    <a:pt x="566635" y="1092822"/>
                  </a:lnTo>
                  <a:lnTo>
                    <a:pt x="566293" y="1102461"/>
                  </a:lnTo>
                  <a:lnTo>
                    <a:pt x="565848" y="1111186"/>
                  </a:lnTo>
                  <a:lnTo>
                    <a:pt x="565797" y="1112202"/>
                  </a:lnTo>
                  <a:lnTo>
                    <a:pt x="559638" y="1112202"/>
                  </a:lnTo>
                  <a:lnTo>
                    <a:pt x="556564" y="1112342"/>
                  </a:lnTo>
                  <a:lnTo>
                    <a:pt x="556729" y="1113104"/>
                  </a:lnTo>
                  <a:lnTo>
                    <a:pt x="557199" y="1115364"/>
                  </a:lnTo>
                  <a:lnTo>
                    <a:pt x="561047" y="1116253"/>
                  </a:lnTo>
                  <a:lnTo>
                    <a:pt x="562978" y="1116723"/>
                  </a:lnTo>
                  <a:lnTo>
                    <a:pt x="562597" y="1123162"/>
                  </a:lnTo>
                  <a:lnTo>
                    <a:pt x="560730" y="1129195"/>
                  </a:lnTo>
                  <a:lnTo>
                    <a:pt x="558292" y="1135087"/>
                  </a:lnTo>
                  <a:lnTo>
                    <a:pt x="556336" y="1140587"/>
                  </a:lnTo>
                  <a:lnTo>
                    <a:pt x="556221" y="1140904"/>
                  </a:lnTo>
                  <a:lnTo>
                    <a:pt x="556171" y="1141082"/>
                  </a:lnTo>
                  <a:lnTo>
                    <a:pt x="560971" y="1140587"/>
                  </a:lnTo>
                  <a:lnTo>
                    <a:pt x="567042" y="1140904"/>
                  </a:lnTo>
                  <a:lnTo>
                    <a:pt x="576707" y="1116723"/>
                  </a:lnTo>
                  <a:lnTo>
                    <a:pt x="577824" y="1111186"/>
                  </a:lnTo>
                  <a:lnTo>
                    <a:pt x="578040" y="1103566"/>
                  </a:lnTo>
                  <a:lnTo>
                    <a:pt x="578065" y="1080731"/>
                  </a:lnTo>
                  <a:lnTo>
                    <a:pt x="578535" y="1075194"/>
                  </a:lnTo>
                  <a:lnTo>
                    <a:pt x="575957" y="1069695"/>
                  </a:lnTo>
                  <a:lnTo>
                    <a:pt x="575856" y="1069492"/>
                  </a:lnTo>
                  <a:lnTo>
                    <a:pt x="573392" y="1067625"/>
                  </a:lnTo>
                  <a:lnTo>
                    <a:pt x="571461" y="1066165"/>
                  </a:lnTo>
                  <a:lnTo>
                    <a:pt x="567791" y="1066165"/>
                  </a:lnTo>
                  <a:lnTo>
                    <a:pt x="564248" y="1067625"/>
                  </a:lnTo>
                  <a:lnTo>
                    <a:pt x="560743" y="1066609"/>
                  </a:lnTo>
                  <a:lnTo>
                    <a:pt x="553631" y="1064983"/>
                  </a:lnTo>
                  <a:lnTo>
                    <a:pt x="546392" y="1064310"/>
                  </a:lnTo>
                  <a:lnTo>
                    <a:pt x="477964" y="1062774"/>
                  </a:lnTo>
                  <a:lnTo>
                    <a:pt x="455282" y="1061821"/>
                  </a:lnTo>
                  <a:lnTo>
                    <a:pt x="432079" y="1061821"/>
                  </a:lnTo>
                  <a:lnTo>
                    <a:pt x="431965" y="1060856"/>
                  </a:lnTo>
                  <a:lnTo>
                    <a:pt x="431838" y="1059865"/>
                  </a:lnTo>
                  <a:lnTo>
                    <a:pt x="431736" y="1059040"/>
                  </a:lnTo>
                  <a:lnTo>
                    <a:pt x="431634" y="1058240"/>
                  </a:lnTo>
                  <a:lnTo>
                    <a:pt x="431546" y="1057554"/>
                  </a:lnTo>
                  <a:lnTo>
                    <a:pt x="438188" y="1061034"/>
                  </a:lnTo>
                  <a:lnTo>
                    <a:pt x="445846" y="1059459"/>
                  </a:lnTo>
                  <a:lnTo>
                    <a:pt x="453021" y="1059865"/>
                  </a:lnTo>
                  <a:lnTo>
                    <a:pt x="557517" y="1062774"/>
                  </a:lnTo>
                  <a:lnTo>
                    <a:pt x="556196" y="1062774"/>
                  </a:lnTo>
                  <a:lnTo>
                    <a:pt x="558507" y="1063053"/>
                  </a:lnTo>
                  <a:lnTo>
                    <a:pt x="561086" y="1061974"/>
                  </a:lnTo>
                  <a:lnTo>
                    <a:pt x="563549" y="1060856"/>
                  </a:lnTo>
                  <a:lnTo>
                    <a:pt x="558647" y="1060348"/>
                  </a:lnTo>
                  <a:lnTo>
                    <a:pt x="537235" y="1060348"/>
                  </a:lnTo>
                  <a:lnTo>
                    <a:pt x="510908" y="1059459"/>
                  </a:lnTo>
                  <a:lnTo>
                    <a:pt x="504012" y="1059218"/>
                  </a:lnTo>
                  <a:lnTo>
                    <a:pt x="489064" y="1059040"/>
                  </a:lnTo>
                  <a:lnTo>
                    <a:pt x="475894" y="1059040"/>
                  </a:lnTo>
                  <a:lnTo>
                    <a:pt x="459905" y="1058621"/>
                  </a:lnTo>
                  <a:lnTo>
                    <a:pt x="445338" y="1057897"/>
                  </a:lnTo>
                  <a:lnTo>
                    <a:pt x="440690" y="1057554"/>
                  </a:lnTo>
                  <a:lnTo>
                    <a:pt x="431253" y="1056868"/>
                  </a:lnTo>
                  <a:lnTo>
                    <a:pt x="430720" y="1056868"/>
                  </a:lnTo>
                  <a:lnTo>
                    <a:pt x="433552" y="1055827"/>
                  </a:lnTo>
                  <a:lnTo>
                    <a:pt x="436321" y="1054328"/>
                  </a:lnTo>
                  <a:lnTo>
                    <a:pt x="439369" y="1054595"/>
                  </a:lnTo>
                  <a:lnTo>
                    <a:pt x="461022" y="1056182"/>
                  </a:lnTo>
                  <a:lnTo>
                    <a:pt x="463626" y="1056182"/>
                  </a:lnTo>
                  <a:lnTo>
                    <a:pt x="479615" y="1056627"/>
                  </a:lnTo>
                  <a:lnTo>
                    <a:pt x="499770" y="1056868"/>
                  </a:lnTo>
                  <a:lnTo>
                    <a:pt x="519925" y="1057402"/>
                  </a:lnTo>
                  <a:lnTo>
                    <a:pt x="532765" y="1057897"/>
                  </a:lnTo>
                  <a:lnTo>
                    <a:pt x="557339" y="1058621"/>
                  </a:lnTo>
                  <a:lnTo>
                    <a:pt x="575856" y="1054595"/>
                  </a:lnTo>
                  <a:lnTo>
                    <a:pt x="575881" y="1054328"/>
                  </a:lnTo>
                  <a:lnTo>
                    <a:pt x="576097" y="1052068"/>
                  </a:lnTo>
                  <a:lnTo>
                    <a:pt x="576224" y="1050734"/>
                  </a:lnTo>
                  <a:lnTo>
                    <a:pt x="577430" y="1037539"/>
                  </a:lnTo>
                  <a:lnTo>
                    <a:pt x="578916" y="1022146"/>
                  </a:lnTo>
                  <a:lnTo>
                    <a:pt x="580110" y="1008481"/>
                  </a:lnTo>
                  <a:lnTo>
                    <a:pt x="580224" y="1007097"/>
                  </a:lnTo>
                  <a:lnTo>
                    <a:pt x="581088" y="993863"/>
                  </a:lnTo>
                  <a:lnTo>
                    <a:pt x="581164" y="992644"/>
                  </a:lnTo>
                  <a:lnTo>
                    <a:pt x="581228" y="991768"/>
                  </a:lnTo>
                  <a:lnTo>
                    <a:pt x="581342" y="990079"/>
                  </a:lnTo>
                  <a:lnTo>
                    <a:pt x="581444" y="988631"/>
                  </a:lnTo>
                  <a:lnTo>
                    <a:pt x="581520" y="987120"/>
                  </a:lnTo>
                  <a:close/>
                </a:path>
                <a:path w="1283970" h="1378585">
                  <a:moveTo>
                    <a:pt x="581787" y="1071816"/>
                  </a:moveTo>
                  <a:lnTo>
                    <a:pt x="578789" y="1069365"/>
                  </a:lnTo>
                  <a:lnTo>
                    <a:pt x="576503" y="1067003"/>
                  </a:lnTo>
                  <a:lnTo>
                    <a:pt x="577799" y="1070356"/>
                  </a:lnTo>
                  <a:lnTo>
                    <a:pt x="579932" y="1073581"/>
                  </a:lnTo>
                  <a:lnTo>
                    <a:pt x="579793" y="1077328"/>
                  </a:lnTo>
                  <a:lnTo>
                    <a:pt x="579932" y="1095095"/>
                  </a:lnTo>
                  <a:lnTo>
                    <a:pt x="579767" y="1103985"/>
                  </a:lnTo>
                  <a:lnTo>
                    <a:pt x="579196" y="1112837"/>
                  </a:lnTo>
                  <a:lnTo>
                    <a:pt x="580072" y="1113523"/>
                  </a:lnTo>
                  <a:lnTo>
                    <a:pt x="580999" y="1113904"/>
                  </a:lnTo>
                  <a:lnTo>
                    <a:pt x="581406" y="1104315"/>
                  </a:lnTo>
                  <a:lnTo>
                    <a:pt x="581482" y="1094701"/>
                  </a:lnTo>
                  <a:lnTo>
                    <a:pt x="581406" y="1075486"/>
                  </a:lnTo>
                  <a:lnTo>
                    <a:pt x="581787" y="1071816"/>
                  </a:lnTo>
                  <a:close/>
                </a:path>
                <a:path w="1283970" h="1378585">
                  <a:moveTo>
                    <a:pt x="617194" y="1148829"/>
                  </a:moveTo>
                  <a:lnTo>
                    <a:pt x="607136" y="1148829"/>
                  </a:lnTo>
                  <a:lnTo>
                    <a:pt x="587082" y="1147445"/>
                  </a:lnTo>
                  <a:lnTo>
                    <a:pt x="577024" y="1147292"/>
                  </a:lnTo>
                  <a:lnTo>
                    <a:pt x="575208" y="1149756"/>
                  </a:lnTo>
                  <a:lnTo>
                    <a:pt x="580961" y="1152613"/>
                  </a:lnTo>
                  <a:lnTo>
                    <a:pt x="581342" y="1155827"/>
                  </a:lnTo>
                  <a:lnTo>
                    <a:pt x="578370" y="1153883"/>
                  </a:lnTo>
                  <a:lnTo>
                    <a:pt x="574687" y="1151864"/>
                  </a:lnTo>
                  <a:lnTo>
                    <a:pt x="574852" y="1147813"/>
                  </a:lnTo>
                  <a:lnTo>
                    <a:pt x="566547" y="1145374"/>
                  </a:lnTo>
                  <a:lnTo>
                    <a:pt x="564235" y="1154658"/>
                  </a:lnTo>
                  <a:lnTo>
                    <a:pt x="560311" y="1159725"/>
                  </a:lnTo>
                  <a:lnTo>
                    <a:pt x="584631" y="1159929"/>
                  </a:lnTo>
                  <a:lnTo>
                    <a:pt x="596773" y="1160589"/>
                  </a:lnTo>
                  <a:lnTo>
                    <a:pt x="608838" y="1162202"/>
                  </a:lnTo>
                  <a:lnTo>
                    <a:pt x="612089" y="1158062"/>
                  </a:lnTo>
                  <a:lnTo>
                    <a:pt x="617194" y="1148829"/>
                  </a:lnTo>
                  <a:close/>
                </a:path>
                <a:path w="1283970" h="1378585">
                  <a:moveTo>
                    <a:pt x="645985" y="1368526"/>
                  </a:moveTo>
                  <a:lnTo>
                    <a:pt x="644626" y="1364576"/>
                  </a:lnTo>
                  <a:lnTo>
                    <a:pt x="644004" y="1365986"/>
                  </a:lnTo>
                  <a:lnTo>
                    <a:pt x="645502" y="1367878"/>
                  </a:lnTo>
                  <a:lnTo>
                    <a:pt x="645985" y="1368526"/>
                  </a:lnTo>
                  <a:close/>
                </a:path>
                <a:path w="1283970" h="1378585">
                  <a:moveTo>
                    <a:pt x="659295" y="1377899"/>
                  </a:moveTo>
                  <a:lnTo>
                    <a:pt x="658749" y="1374927"/>
                  </a:lnTo>
                  <a:lnTo>
                    <a:pt x="654926" y="1376057"/>
                  </a:lnTo>
                  <a:lnTo>
                    <a:pt x="653021" y="1374838"/>
                  </a:lnTo>
                  <a:lnTo>
                    <a:pt x="651179" y="1373530"/>
                  </a:lnTo>
                  <a:lnTo>
                    <a:pt x="649490" y="1372108"/>
                  </a:lnTo>
                  <a:lnTo>
                    <a:pt x="649097" y="1369974"/>
                  </a:lnTo>
                  <a:lnTo>
                    <a:pt x="645985" y="1368526"/>
                  </a:lnTo>
                  <a:lnTo>
                    <a:pt x="647382" y="1371942"/>
                  </a:lnTo>
                  <a:lnTo>
                    <a:pt x="648614" y="1375841"/>
                  </a:lnTo>
                  <a:lnTo>
                    <a:pt x="651802" y="1378089"/>
                  </a:lnTo>
                  <a:lnTo>
                    <a:pt x="654278" y="1378127"/>
                  </a:lnTo>
                  <a:lnTo>
                    <a:pt x="656780" y="1378051"/>
                  </a:lnTo>
                  <a:lnTo>
                    <a:pt x="659295" y="1377899"/>
                  </a:lnTo>
                  <a:close/>
                </a:path>
                <a:path w="1283970" h="1378585">
                  <a:moveTo>
                    <a:pt x="659942" y="1176909"/>
                  </a:moveTo>
                  <a:lnTo>
                    <a:pt x="659091" y="1174000"/>
                  </a:lnTo>
                  <a:lnTo>
                    <a:pt x="658863" y="1174178"/>
                  </a:lnTo>
                  <a:lnTo>
                    <a:pt x="656831" y="1176045"/>
                  </a:lnTo>
                  <a:lnTo>
                    <a:pt x="643661" y="1175588"/>
                  </a:lnTo>
                  <a:lnTo>
                    <a:pt x="630491" y="1175283"/>
                  </a:lnTo>
                  <a:lnTo>
                    <a:pt x="617308" y="1175131"/>
                  </a:lnTo>
                  <a:lnTo>
                    <a:pt x="604126" y="1175156"/>
                  </a:lnTo>
                  <a:lnTo>
                    <a:pt x="600722" y="1179042"/>
                  </a:lnTo>
                  <a:lnTo>
                    <a:pt x="597217" y="1182839"/>
                  </a:lnTo>
                  <a:lnTo>
                    <a:pt x="593940" y="1186865"/>
                  </a:lnTo>
                  <a:lnTo>
                    <a:pt x="645096" y="1186751"/>
                  </a:lnTo>
                  <a:lnTo>
                    <a:pt x="652005" y="1186929"/>
                  </a:lnTo>
                  <a:lnTo>
                    <a:pt x="654240" y="1179169"/>
                  </a:lnTo>
                  <a:lnTo>
                    <a:pt x="659942" y="1176909"/>
                  </a:lnTo>
                  <a:close/>
                </a:path>
                <a:path w="1283970" h="1378585">
                  <a:moveTo>
                    <a:pt x="660069" y="88442"/>
                  </a:moveTo>
                  <a:lnTo>
                    <a:pt x="659117" y="78676"/>
                  </a:lnTo>
                  <a:lnTo>
                    <a:pt x="657529" y="59118"/>
                  </a:lnTo>
                  <a:lnTo>
                    <a:pt x="656602" y="49352"/>
                  </a:lnTo>
                  <a:lnTo>
                    <a:pt x="647293" y="49822"/>
                  </a:lnTo>
                  <a:lnTo>
                    <a:pt x="642658" y="49555"/>
                  </a:lnTo>
                  <a:lnTo>
                    <a:pt x="642670" y="59080"/>
                  </a:lnTo>
                  <a:lnTo>
                    <a:pt x="642213" y="78117"/>
                  </a:lnTo>
                  <a:lnTo>
                    <a:pt x="642137" y="87642"/>
                  </a:lnTo>
                  <a:lnTo>
                    <a:pt x="648093" y="86461"/>
                  </a:lnTo>
                  <a:lnTo>
                    <a:pt x="660069" y="88442"/>
                  </a:lnTo>
                  <a:close/>
                </a:path>
                <a:path w="1283970" h="1378585">
                  <a:moveTo>
                    <a:pt x="693496" y="1090891"/>
                  </a:moveTo>
                  <a:lnTo>
                    <a:pt x="690664" y="1082052"/>
                  </a:lnTo>
                  <a:lnTo>
                    <a:pt x="691159" y="1074318"/>
                  </a:lnTo>
                  <a:lnTo>
                    <a:pt x="651611" y="1071778"/>
                  </a:lnTo>
                  <a:lnTo>
                    <a:pt x="651433" y="1083398"/>
                  </a:lnTo>
                  <a:lnTo>
                    <a:pt x="651040" y="1095032"/>
                  </a:lnTo>
                  <a:lnTo>
                    <a:pt x="651027" y="1106652"/>
                  </a:lnTo>
                  <a:lnTo>
                    <a:pt x="651979" y="1118222"/>
                  </a:lnTo>
                  <a:lnTo>
                    <a:pt x="661136" y="1119174"/>
                  </a:lnTo>
                  <a:lnTo>
                    <a:pt x="670344" y="1119898"/>
                  </a:lnTo>
                  <a:lnTo>
                    <a:pt x="679538" y="1120140"/>
                  </a:lnTo>
                  <a:lnTo>
                    <a:pt x="688682" y="1119619"/>
                  </a:lnTo>
                  <a:lnTo>
                    <a:pt x="690613" y="1112469"/>
                  </a:lnTo>
                  <a:lnTo>
                    <a:pt x="688987" y="1104531"/>
                  </a:lnTo>
                  <a:lnTo>
                    <a:pt x="690270" y="1097140"/>
                  </a:lnTo>
                  <a:lnTo>
                    <a:pt x="688060" y="1098918"/>
                  </a:lnTo>
                  <a:lnTo>
                    <a:pt x="687793" y="1104252"/>
                  </a:lnTo>
                  <a:lnTo>
                    <a:pt x="687692" y="1109586"/>
                  </a:lnTo>
                  <a:lnTo>
                    <a:pt x="687184" y="1114933"/>
                  </a:lnTo>
                  <a:lnTo>
                    <a:pt x="680059" y="1115110"/>
                  </a:lnTo>
                  <a:lnTo>
                    <a:pt x="665797" y="1114679"/>
                  </a:lnTo>
                  <a:lnTo>
                    <a:pt x="658685" y="1114945"/>
                  </a:lnTo>
                  <a:lnTo>
                    <a:pt x="660806" y="1105331"/>
                  </a:lnTo>
                  <a:lnTo>
                    <a:pt x="661517" y="1095451"/>
                  </a:lnTo>
                  <a:lnTo>
                    <a:pt x="661695" y="1085494"/>
                  </a:lnTo>
                  <a:lnTo>
                    <a:pt x="662241" y="1075601"/>
                  </a:lnTo>
                  <a:lnTo>
                    <a:pt x="673417" y="1076185"/>
                  </a:lnTo>
                  <a:lnTo>
                    <a:pt x="681393" y="1076299"/>
                  </a:lnTo>
                  <a:lnTo>
                    <a:pt x="689343" y="1076109"/>
                  </a:lnTo>
                  <a:lnTo>
                    <a:pt x="689775" y="1082294"/>
                  </a:lnTo>
                  <a:lnTo>
                    <a:pt x="690753" y="1088644"/>
                  </a:lnTo>
                  <a:lnTo>
                    <a:pt x="688822" y="1094727"/>
                  </a:lnTo>
                  <a:lnTo>
                    <a:pt x="689089" y="1097762"/>
                  </a:lnTo>
                  <a:lnTo>
                    <a:pt x="693496" y="1090891"/>
                  </a:lnTo>
                  <a:close/>
                </a:path>
                <a:path w="1283970" h="1378585">
                  <a:moveTo>
                    <a:pt x="733691" y="1345920"/>
                  </a:moveTo>
                  <a:lnTo>
                    <a:pt x="727773" y="1342948"/>
                  </a:lnTo>
                  <a:lnTo>
                    <a:pt x="721448" y="1340675"/>
                  </a:lnTo>
                  <a:lnTo>
                    <a:pt x="714997" y="1339240"/>
                  </a:lnTo>
                  <a:lnTo>
                    <a:pt x="711682" y="1338211"/>
                  </a:lnTo>
                  <a:lnTo>
                    <a:pt x="708202" y="1338453"/>
                  </a:lnTo>
                  <a:lnTo>
                    <a:pt x="704926" y="1339481"/>
                  </a:lnTo>
                  <a:lnTo>
                    <a:pt x="702297" y="1341716"/>
                  </a:lnTo>
                  <a:lnTo>
                    <a:pt x="710298" y="1341805"/>
                  </a:lnTo>
                  <a:lnTo>
                    <a:pt x="718299" y="1342948"/>
                  </a:lnTo>
                  <a:lnTo>
                    <a:pt x="725944" y="1345425"/>
                  </a:lnTo>
                  <a:lnTo>
                    <a:pt x="732828" y="1349476"/>
                  </a:lnTo>
                  <a:lnTo>
                    <a:pt x="733691" y="1345920"/>
                  </a:lnTo>
                  <a:close/>
                </a:path>
                <a:path w="1283970" h="1378585">
                  <a:moveTo>
                    <a:pt x="761238" y="1101661"/>
                  </a:moveTo>
                  <a:lnTo>
                    <a:pt x="759993" y="1088529"/>
                  </a:lnTo>
                  <a:lnTo>
                    <a:pt x="755789" y="1075956"/>
                  </a:lnTo>
                  <a:lnTo>
                    <a:pt x="753440" y="1070546"/>
                  </a:lnTo>
                  <a:lnTo>
                    <a:pt x="748004" y="1066253"/>
                  </a:lnTo>
                  <a:lnTo>
                    <a:pt x="741883" y="1066965"/>
                  </a:lnTo>
                  <a:lnTo>
                    <a:pt x="749490" y="1080630"/>
                  </a:lnTo>
                  <a:lnTo>
                    <a:pt x="752195" y="1095883"/>
                  </a:lnTo>
                  <a:lnTo>
                    <a:pt x="751674" y="1111758"/>
                  </a:lnTo>
                  <a:lnTo>
                    <a:pt x="749579" y="1127239"/>
                  </a:lnTo>
                  <a:lnTo>
                    <a:pt x="752932" y="1127163"/>
                  </a:lnTo>
                  <a:lnTo>
                    <a:pt x="756285" y="1127556"/>
                  </a:lnTo>
                  <a:lnTo>
                    <a:pt x="759587" y="1128166"/>
                  </a:lnTo>
                  <a:lnTo>
                    <a:pt x="760704" y="1114996"/>
                  </a:lnTo>
                  <a:lnTo>
                    <a:pt x="761238" y="1101661"/>
                  </a:lnTo>
                  <a:close/>
                </a:path>
                <a:path w="1283970" h="1378585">
                  <a:moveTo>
                    <a:pt x="773125" y="541058"/>
                  </a:moveTo>
                  <a:lnTo>
                    <a:pt x="773010" y="540486"/>
                  </a:lnTo>
                  <a:lnTo>
                    <a:pt x="772972" y="540308"/>
                  </a:lnTo>
                  <a:lnTo>
                    <a:pt x="769607" y="541007"/>
                  </a:lnTo>
                  <a:lnTo>
                    <a:pt x="766191" y="540829"/>
                  </a:lnTo>
                  <a:lnTo>
                    <a:pt x="762825" y="540486"/>
                  </a:lnTo>
                  <a:lnTo>
                    <a:pt x="766978" y="542150"/>
                  </a:lnTo>
                  <a:lnTo>
                    <a:pt x="773125" y="541058"/>
                  </a:lnTo>
                  <a:close/>
                </a:path>
                <a:path w="1283970" h="1378585">
                  <a:moveTo>
                    <a:pt x="773455" y="541058"/>
                  </a:moveTo>
                  <a:lnTo>
                    <a:pt x="773125" y="541058"/>
                  </a:lnTo>
                  <a:lnTo>
                    <a:pt x="773290" y="542150"/>
                  </a:lnTo>
                  <a:lnTo>
                    <a:pt x="773353" y="542544"/>
                  </a:lnTo>
                  <a:lnTo>
                    <a:pt x="773455" y="541058"/>
                  </a:lnTo>
                  <a:close/>
                </a:path>
                <a:path w="1283970" h="1378585">
                  <a:moveTo>
                    <a:pt x="790016" y="557212"/>
                  </a:moveTo>
                  <a:lnTo>
                    <a:pt x="784783" y="556983"/>
                  </a:lnTo>
                  <a:lnTo>
                    <a:pt x="782269" y="555345"/>
                  </a:lnTo>
                  <a:lnTo>
                    <a:pt x="782281" y="554329"/>
                  </a:lnTo>
                  <a:lnTo>
                    <a:pt x="782320" y="551713"/>
                  </a:lnTo>
                  <a:lnTo>
                    <a:pt x="779551" y="550214"/>
                  </a:lnTo>
                  <a:lnTo>
                    <a:pt x="774141" y="547039"/>
                  </a:lnTo>
                  <a:lnTo>
                    <a:pt x="773468" y="542874"/>
                  </a:lnTo>
                  <a:lnTo>
                    <a:pt x="773366" y="544779"/>
                  </a:lnTo>
                  <a:lnTo>
                    <a:pt x="773303" y="547268"/>
                  </a:lnTo>
                  <a:lnTo>
                    <a:pt x="769023" y="547992"/>
                  </a:lnTo>
                  <a:lnTo>
                    <a:pt x="773506" y="549554"/>
                  </a:lnTo>
                  <a:lnTo>
                    <a:pt x="775258" y="551434"/>
                  </a:lnTo>
                  <a:lnTo>
                    <a:pt x="775804" y="555345"/>
                  </a:lnTo>
                  <a:lnTo>
                    <a:pt x="775906" y="555980"/>
                  </a:lnTo>
                  <a:lnTo>
                    <a:pt x="779551" y="554329"/>
                  </a:lnTo>
                  <a:lnTo>
                    <a:pt x="779551" y="559981"/>
                  </a:lnTo>
                  <a:lnTo>
                    <a:pt x="782116" y="559473"/>
                  </a:lnTo>
                  <a:lnTo>
                    <a:pt x="780935" y="556336"/>
                  </a:lnTo>
                  <a:lnTo>
                    <a:pt x="780542" y="555345"/>
                  </a:lnTo>
                  <a:lnTo>
                    <a:pt x="783005" y="557466"/>
                  </a:lnTo>
                  <a:lnTo>
                    <a:pt x="785418" y="559727"/>
                  </a:lnTo>
                  <a:lnTo>
                    <a:pt x="787895" y="561949"/>
                  </a:lnTo>
                  <a:lnTo>
                    <a:pt x="789901" y="557466"/>
                  </a:lnTo>
                  <a:lnTo>
                    <a:pt x="790016" y="557212"/>
                  </a:lnTo>
                  <a:close/>
                </a:path>
                <a:path w="1283970" h="1378585">
                  <a:moveTo>
                    <a:pt x="797369" y="363829"/>
                  </a:moveTo>
                  <a:lnTo>
                    <a:pt x="784402" y="363435"/>
                  </a:lnTo>
                  <a:lnTo>
                    <a:pt x="777062" y="365785"/>
                  </a:lnTo>
                  <a:lnTo>
                    <a:pt x="770140" y="363829"/>
                  </a:lnTo>
                  <a:lnTo>
                    <a:pt x="770407" y="363829"/>
                  </a:lnTo>
                  <a:lnTo>
                    <a:pt x="763574" y="362813"/>
                  </a:lnTo>
                  <a:lnTo>
                    <a:pt x="757275" y="361708"/>
                  </a:lnTo>
                  <a:lnTo>
                    <a:pt x="750938" y="362229"/>
                  </a:lnTo>
                  <a:lnTo>
                    <a:pt x="746455" y="368173"/>
                  </a:lnTo>
                  <a:lnTo>
                    <a:pt x="740968" y="373265"/>
                  </a:lnTo>
                  <a:lnTo>
                    <a:pt x="735787" y="378574"/>
                  </a:lnTo>
                  <a:lnTo>
                    <a:pt x="740778" y="380784"/>
                  </a:lnTo>
                  <a:lnTo>
                    <a:pt x="742315" y="381431"/>
                  </a:lnTo>
                  <a:lnTo>
                    <a:pt x="749528" y="384175"/>
                  </a:lnTo>
                  <a:lnTo>
                    <a:pt x="755840" y="380060"/>
                  </a:lnTo>
                  <a:lnTo>
                    <a:pt x="757986" y="381431"/>
                  </a:lnTo>
                  <a:lnTo>
                    <a:pt x="759066" y="382155"/>
                  </a:lnTo>
                  <a:lnTo>
                    <a:pt x="756107" y="383755"/>
                  </a:lnTo>
                  <a:lnTo>
                    <a:pt x="761949" y="382562"/>
                  </a:lnTo>
                  <a:lnTo>
                    <a:pt x="765352" y="381431"/>
                  </a:lnTo>
                  <a:lnTo>
                    <a:pt x="767321" y="380784"/>
                  </a:lnTo>
                  <a:lnTo>
                    <a:pt x="767130" y="380784"/>
                  </a:lnTo>
                  <a:lnTo>
                    <a:pt x="773493" y="379488"/>
                  </a:lnTo>
                  <a:lnTo>
                    <a:pt x="778319" y="378282"/>
                  </a:lnTo>
                  <a:lnTo>
                    <a:pt x="782904" y="380784"/>
                  </a:lnTo>
                  <a:lnTo>
                    <a:pt x="787488" y="381889"/>
                  </a:lnTo>
                  <a:lnTo>
                    <a:pt x="786269" y="381431"/>
                  </a:lnTo>
                  <a:lnTo>
                    <a:pt x="783234" y="380390"/>
                  </a:lnTo>
                  <a:lnTo>
                    <a:pt x="780580" y="379183"/>
                  </a:lnTo>
                  <a:lnTo>
                    <a:pt x="778814" y="378282"/>
                  </a:lnTo>
                  <a:lnTo>
                    <a:pt x="778014" y="377863"/>
                  </a:lnTo>
                  <a:lnTo>
                    <a:pt x="781773" y="376783"/>
                  </a:lnTo>
                  <a:lnTo>
                    <a:pt x="785418" y="375323"/>
                  </a:lnTo>
                  <a:lnTo>
                    <a:pt x="788936" y="373570"/>
                  </a:lnTo>
                  <a:lnTo>
                    <a:pt x="786295" y="371995"/>
                  </a:lnTo>
                  <a:lnTo>
                    <a:pt x="785317" y="371411"/>
                  </a:lnTo>
                  <a:lnTo>
                    <a:pt x="785317" y="371995"/>
                  </a:lnTo>
                  <a:lnTo>
                    <a:pt x="783983" y="373811"/>
                  </a:lnTo>
                  <a:lnTo>
                    <a:pt x="777697" y="375602"/>
                  </a:lnTo>
                  <a:lnTo>
                    <a:pt x="771385" y="377291"/>
                  </a:lnTo>
                  <a:lnTo>
                    <a:pt x="764870" y="379183"/>
                  </a:lnTo>
                  <a:lnTo>
                    <a:pt x="758964" y="381279"/>
                  </a:lnTo>
                  <a:lnTo>
                    <a:pt x="759117" y="380784"/>
                  </a:lnTo>
                  <a:lnTo>
                    <a:pt x="759244" y="380390"/>
                  </a:lnTo>
                  <a:lnTo>
                    <a:pt x="759333" y="380060"/>
                  </a:lnTo>
                  <a:lnTo>
                    <a:pt x="759790" y="378574"/>
                  </a:lnTo>
                  <a:lnTo>
                    <a:pt x="760984" y="378282"/>
                  </a:lnTo>
                  <a:lnTo>
                    <a:pt x="766216" y="377088"/>
                  </a:lnTo>
                  <a:lnTo>
                    <a:pt x="772528" y="375119"/>
                  </a:lnTo>
                  <a:lnTo>
                    <a:pt x="778764" y="373265"/>
                  </a:lnTo>
                  <a:lnTo>
                    <a:pt x="785317" y="371995"/>
                  </a:lnTo>
                  <a:lnTo>
                    <a:pt x="785317" y="371411"/>
                  </a:lnTo>
                  <a:lnTo>
                    <a:pt x="784618" y="370992"/>
                  </a:lnTo>
                  <a:lnTo>
                    <a:pt x="788339" y="368554"/>
                  </a:lnTo>
                  <a:lnTo>
                    <a:pt x="790549" y="366445"/>
                  </a:lnTo>
                  <a:lnTo>
                    <a:pt x="784313" y="366445"/>
                  </a:lnTo>
                  <a:lnTo>
                    <a:pt x="781189" y="366242"/>
                  </a:lnTo>
                  <a:lnTo>
                    <a:pt x="781761" y="365785"/>
                  </a:lnTo>
                  <a:lnTo>
                    <a:pt x="784161" y="363829"/>
                  </a:lnTo>
                  <a:lnTo>
                    <a:pt x="788352" y="365175"/>
                  </a:lnTo>
                  <a:lnTo>
                    <a:pt x="791845" y="364718"/>
                  </a:lnTo>
                  <a:lnTo>
                    <a:pt x="791756" y="363829"/>
                  </a:lnTo>
                  <a:lnTo>
                    <a:pt x="797369" y="363829"/>
                  </a:lnTo>
                  <a:close/>
                </a:path>
                <a:path w="1283970" h="1378585">
                  <a:moveTo>
                    <a:pt x="831138" y="43395"/>
                  </a:moveTo>
                  <a:lnTo>
                    <a:pt x="830389" y="32537"/>
                  </a:lnTo>
                  <a:lnTo>
                    <a:pt x="828433" y="10858"/>
                  </a:lnTo>
                  <a:lnTo>
                    <a:pt x="827786" y="0"/>
                  </a:lnTo>
                  <a:lnTo>
                    <a:pt x="815238" y="45224"/>
                  </a:lnTo>
                  <a:lnTo>
                    <a:pt x="820064" y="42468"/>
                  </a:lnTo>
                  <a:lnTo>
                    <a:pt x="831138" y="43395"/>
                  </a:lnTo>
                  <a:close/>
                </a:path>
                <a:path w="1283970" h="1378585">
                  <a:moveTo>
                    <a:pt x="839787" y="685977"/>
                  </a:moveTo>
                  <a:lnTo>
                    <a:pt x="828802" y="639813"/>
                  </a:lnTo>
                  <a:lnTo>
                    <a:pt x="807186" y="596404"/>
                  </a:lnTo>
                  <a:lnTo>
                    <a:pt x="801979" y="591769"/>
                  </a:lnTo>
                  <a:lnTo>
                    <a:pt x="801027" y="585216"/>
                  </a:lnTo>
                  <a:lnTo>
                    <a:pt x="801090" y="587946"/>
                  </a:lnTo>
                  <a:lnTo>
                    <a:pt x="789889" y="576224"/>
                  </a:lnTo>
                  <a:lnTo>
                    <a:pt x="784733" y="570052"/>
                  </a:lnTo>
                  <a:lnTo>
                    <a:pt x="780821" y="562965"/>
                  </a:lnTo>
                  <a:lnTo>
                    <a:pt x="777684" y="559663"/>
                  </a:lnTo>
                  <a:lnTo>
                    <a:pt x="775589" y="558787"/>
                  </a:lnTo>
                  <a:lnTo>
                    <a:pt x="776071" y="561086"/>
                  </a:lnTo>
                  <a:lnTo>
                    <a:pt x="774509" y="564794"/>
                  </a:lnTo>
                  <a:lnTo>
                    <a:pt x="777570" y="565899"/>
                  </a:lnTo>
                  <a:lnTo>
                    <a:pt x="782586" y="568972"/>
                  </a:lnTo>
                  <a:lnTo>
                    <a:pt x="785304" y="574370"/>
                  </a:lnTo>
                  <a:lnTo>
                    <a:pt x="797801" y="588378"/>
                  </a:lnTo>
                  <a:lnTo>
                    <a:pt x="818413" y="621525"/>
                  </a:lnTo>
                  <a:lnTo>
                    <a:pt x="835253" y="673138"/>
                  </a:lnTo>
                  <a:lnTo>
                    <a:pt x="838708" y="690943"/>
                  </a:lnTo>
                  <a:lnTo>
                    <a:pt x="839533" y="688479"/>
                  </a:lnTo>
                  <a:lnTo>
                    <a:pt x="839787" y="685977"/>
                  </a:lnTo>
                  <a:close/>
                </a:path>
                <a:path w="1283970" h="1378585">
                  <a:moveTo>
                    <a:pt x="860488" y="1016533"/>
                  </a:moveTo>
                  <a:lnTo>
                    <a:pt x="859142" y="1014742"/>
                  </a:lnTo>
                  <a:lnTo>
                    <a:pt x="856373" y="1015504"/>
                  </a:lnTo>
                  <a:lnTo>
                    <a:pt x="855751" y="1016685"/>
                  </a:lnTo>
                  <a:lnTo>
                    <a:pt x="858113" y="1018946"/>
                  </a:lnTo>
                  <a:lnTo>
                    <a:pt x="858901" y="1019683"/>
                  </a:lnTo>
                  <a:lnTo>
                    <a:pt x="860425" y="1018171"/>
                  </a:lnTo>
                  <a:lnTo>
                    <a:pt x="860488" y="1016533"/>
                  </a:lnTo>
                  <a:close/>
                </a:path>
                <a:path w="1283970" h="1378585">
                  <a:moveTo>
                    <a:pt x="866228" y="333552"/>
                  </a:moveTo>
                  <a:lnTo>
                    <a:pt x="862609" y="336384"/>
                  </a:lnTo>
                  <a:lnTo>
                    <a:pt x="860844" y="337921"/>
                  </a:lnTo>
                  <a:lnTo>
                    <a:pt x="857237" y="340868"/>
                  </a:lnTo>
                  <a:lnTo>
                    <a:pt x="859815" y="339953"/>
                  </a:lnTo>
                  <a:lnTo>
                    <a:pt x="862342" y="338607"/>
                  </a:lnTo>
                  <a:lnTo>
                    <a:pt x="865187" y="338772"/>
                  </a:lnTo>
                  <a:lnTo>
                    <a:pt x="864565" y="336918"/>
                  </a:lnTo>
                  <a:lnTo>
                    <a:pt x="864565" y="335064"/>
                  </a:lnTo>
                  <a:lnTo>
                    <a:pt x="866228" y="333552"/>
                  </a:lnTo>
                  <a:close/>
                </a:path>
                <a:path w="1283970" h="1378585">
                  <a:moveTo>
                    <a:pt x="1137069" y="1202524"/>
                  </a:moveTo>
                  <a:lnTo>
                    <a:pt x="1135684" y="1178521"/>
                  </a:lnTo>
                  <a:lnTo>
                    <a:pt x="1131951" y="1154747"/>
                  </a:lnTo>
                  <a:lnTo>
                    <a:pt x="1130833" y="1151140"/>
                  </a:lnTo>
                  <a:lnTo>
                    <a:pt x="1130515" y="1146835"/>
                  </a:lnTo>
                  <a:lnTo>
                    <a:pt x="1127417" y="1144282"/>
                  </a:lnTo>
                  <a:lnTo>
                    <a:pt x="1124712" y="1143673"/>
                  </a:lnTo>
                  <a:lnTo>
                    <a:pt x="1121981" y="1146632"/>
                  </a:lnTo>
                  <a:lnTo>
                    <a:pt x="1123162" y="1149350"/>
                  </a:lnTo>
                  <a:lnTo>
                    <a:pt x="1125321" y="1165110"/>
                  </a:lnTo>
                  <a:lnTo>
                    <a:pt x="1127023" y="1180934"/>
                  </a:lnTo>
                  <a:lnTo>
                    <a:pt x="1127899" y="1196822"/>
                  </a:lnTo>
                  <a:lnTo>
                    <a:pt x="1127582" y="1212735"/>
                  </a:lnTo>
                  <a:lnTo>
                    <a:pt x="1127188" y="1221714"/>
                  </a:lnTo>
                  <a:lnTo>
                    <a:pt x="1126998" y="1230706"/>
                  </a:lnTo>
                  <a:lnTo>
                    <a:pt x="1126477" y="1239685"/>
                  </a:lnTo>
                  <a:lnTo>
                    <a:pt x="1125067" y="1248562"/>
                  </a:lnTo>
                  <a:lnTo>
                    <a:pt x="1133754" y="1250505"/>
                  </a:lnTo>
                  <a:lnTo>
                    <a:pt x="1136345" y="1226591"/>
                  </a:lnTo>
                  <a:lnTo>
                    <a:pt x="1137069" y="1202524"/>
                  </a:lnTo>
                  <a:close/>
                </a:path>
                <a:path w="1283970" h="1378585">
                  <a:moveTo>
                    <a:pt x="1185887" y="799223"/>
                  </a:moveTo>
                  <a:lnTo>
                    <a:pt x="1184516" y="760158"/>
                  </a:lnTo>
                  <a:lnTo>
                    <a:pt x="1175308" y="706120"/>
                  </a:lnTo>
                  <a:lnTo>
                    <a:pt x="1161707" y="666623"/>
                  </a:lnTo>
                  <a:lnTo>
                    <a:pt x="1134491" y="622452"/>
                  </a:lnTo>
                  <a:lnTo>
                    <a:pt x="1102982" y="591781"/>
                  </a:lnTo>
                  <a:lnTo>
                    <a:pt x="1078928" y="576427"/>
                  </a:lnTo>
                  <a:lnTo>
                    <a:pt x="1079652" y="574090"/>
                  </a:lnTo>
                  <a:lnTo>
                    <a:pt x="1062609" y="571919"/>
                  </a:lnTo>
                  <a:lnTo>
                    <a:pt x="1045451" y="571030"/>
                  </a:lnTo>
                  <a:lnTo>
                    <a:pt x="1028242" y="570928"/>
                  </a:lnTo>
                  <a:lnTo>
                    <a:pt x="1011047" y="571131"/>
                  </a:lnTo>
                  <a:lnTo>
                    <a:pt x="1013637" y="575017"/>
                  </a:lnTo>
                  <a:lnTo>
                    <a:pt x="1018946" y="574319"/>
                  </a:lnTo>
                  <a:lnTo>
                    <a:pt x="1023035" y="575030"/>
                  </a:lnTo>
                  <a:lnTo>
                    <a:pt x="1069733" y="577621"/>
                  </a:lnTo>
                  <a:lnTo>
                    <a:pt x="1107897" y="605790"/>
                  </a:lnTo>
                  <a:lnTo>
                    <a:pt x="1138694" y="641667"/>
                  </a:lnTo>
                  <a:lnTo>
                    <a:pt x="1162532" y="692137"/>
                  </a:lnTo>
                  <a:lnTo>
                    <a:pt x="1173467" y="738924"/>
                  </a:lnTo>
                  <a:lnTo>
                    <a:pt x="1177442" y="778903"/>
                  </a:lnTo>
                  <a:lnTo>
                    <a:pt x="1177163" y="798995"/>
                  </a:lnTo>
                  <a:lnTo>
                    <a:pt x="1185887" y="799223"/>
                  </a:lnTo>
                  <a:close/>
                </a:path>
                <a:path w="1283970" h="1378585">
                  <a:moveTo>
                    <a:pt x="1283728" y="831481"/>
                  </a:moveTo>
                  <a:lnTo>
                    <a:pt x="1281328" y="829805"/>
                  </a:lnTo>
                  <a:lnTo>
                    <a:pt x="1280248" y="827900"/>
                  </a:lnTo>
                  <a:lnTo>
                    <a:pt x="1279829" y="831481"/>
                  </a:lnTo>
                  <a:lnTo>
                    <a:pt x="1279740" y="832231"/>
                  </a:lnTo>
                  <a:lnTo>
                    <a:pt x="1279093" y="836587"/>
                  </a:lnTo>
                  <a:lnTo>
                    <a:pt x="1278432" y="840232"/>
                  </a:lnTo>
                  <a:lnTo>
                    <a:pt x="1278318" y="840905"/>
                  </a:lnTo>
                  <a:lnTo>
                    <a:pt x="1276743" y="840638"/>
                  </a:lnTo>
                  <a:lnTo>
                    <a:pt x="1276743" y="841565"/>
                  </a:lnTo>
                  <a:lnTo>
                    <a:pt x="1276680" y="842340"/>
                  </a:lnTo>
                  <a:lnTo>
                    <a:pt x="1276591" y="844321"/>
                  </a:lnTo>
                  <a:lnTo>
                    <a:pt x="1275308" y="844321"/>
                  </a:lnTo>
                  <a:lnTo>
                    <a:pt x="1275422" y="841565"/>
                  </a:lnTo>
                  <a:lnTo>
                    <a:pt x="1276743" y="841565"/>
                  </a:lnTo>
                  <a:lnTo>
                    <a:pt x="1276743" y="840638"/>
                  </a:lnTo>
                  <a:lnTo>
                    <a:pt x="1274419" y="840232"/>
                  </a:lnTo>
                  <a:lnTo>
                    <a:pt x="1274533" y="844854"/>
                  </a:lnTo>
                  <a:lnTo>
                    <a:pt x="1276654" y="845007"/>
                  </a:lnTo>
                  <a:lnTo>
                    <a:pt x="1275067" y="851865"/>
                  </a:lnTo>
                  <a:lnTo>
                    <a:pt x="1270025" y="858177"/>
                  </a:lnTo>
                  <a:lnTo>
                    <a:pt x="1270520" y="865301"/>
                  </a:lnTo>
                  <a:lnTo>
                    <a:pt x="1274419" y="857859"/>
                  </a:lnTo>
                  <a:lnTo>
                    <a:pt x="1282357" y="834072"/>
                  </a:lnTo>
                  <a:lnTo>
                    <a:pt x="1283728" y="831481"/>
                  </a:lnTo>
                  <a:close/>
                </a:path>
              </a:pathLst>
            </a:custGeom>
            <a:solidFill>
              <a:srgbClr val="F7F7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483326" y="1602752"/>
              <a:ext cx="16510" cy="48260"/>
            </a:xfrm>
            <a:custGeom>
              <a:avLst/>
              <a:gdLst/>
              <a:ahLst/>
              <a:cxnLst/>
              <a:rect l="l" t="t" r="r" b="b"/>
              <a:pathLst>
                <a:path w="16510" h="48260">
                  <a:moveTo>
                    <a:pt x="0" y="0"/>
                  </a:moveTo>
                  <a:lnTo>
                    <a:pt x="483" y="10312"/>
                  </a:lnTo>
                  <a:lnTo>
                    <a:pt x="2303" y="30904"/>
                  </a:lnTo>
                  <a:lnTo>
                    <a:pt x="2999" y="41216"/>
                  </a:lnTo>
                  <a:lnTo>
                    <a:pt x="5429" y="44399"/>
                  </a:lnTo>
                  <a:lnTo>
                    <a:pt x="5566" y="39690"/>
                  </a:lnTo>
                  <a:lnTo>
                    <a:pt x="5292" y="34966"/>
                  </a:lnTo>
                  <a:lnTo>
                    <a:pt x="5770" y="30257"/>
                  </a:lnTo>
                  <a:lnTo>
                    <a:pt x="6012" y="33955"/>
                  </a:lnTo>
                  <a:lnTo>
                    <a:pt x="5703" y="37792"/>
                  </a:lnTo>
                  <a:lnTo>
                    <a:pt x="6814" y="41371"/>
                  </a:lnTo>
                  <a:lnTo>
                    <a:pt x="7945" y="45446"/>
                  </a:lnTo>
                  <a:lnTo>
                    <a:pt x="12860" y="45802"/>
                  </a:lnTo>
                  <a:lnTo>
                    <a:pt x="15909" y="47909"/>
                  </a:lnTo>
                  <a:lnTo>
                    <a:pt x="13833" y="36718"/>
                  </a:lnTo>
                  <a:lnTo>
                    <a:pt x="11064" y="25677"/>
                  </a:lnTo>
                  <a:lnTo>
                    <a:pt x="4744" y="3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322611" y="1604243"/>
              <a:ext cx="18415" cy="30480"/>
            </a:xfrm>
            <a:custGeom>
              <a:avLst/>
              <a:gdLst/>
              <a:ahLst/>
              <a:cxnLst/>
              <a:rect l="l" t="t" r="r" b="b"/>
              <a:pathLst>
                <a:path w="18414" h="30480">
                  <a:moveTo>
                    <a:pt x="13802" y="0"/>
                  </a:moveTo>
                  <a:lnTo>
                    <a:pt x="9267" y="135"/>
                  </a:lnTo>
                  <a:lnTo>
                    <a:pt x="10900" y="5801"/>
                  </a:lnTo>
                  <a:lnTo>
                    <a:pt x="10196" y="11672"/>
                  </a:lnTo>
                  <a:lnTo>
                    <a:pt x="8102" y="17444"/>
                  </a:lnTo>
                  <a:lnTo>
                    <a:pt x="5566" y="22809"/>
                  </a:lnTo>
                  <a:lnTo>
                    <a:pt x="6490" y="24058"/>
                  </a:lnTo>
                  <a:lnTo>
                    <a:pt x="7707" y="25034"/>
                  </a:lnTo>
                  <a:lnTo>
                    <a:pt x="9008" y="25941"/>
                  </a:lnTo>
                  <a:lnTo>
                    <a:pt x="5447" y="25822"/>
                  </a:lnTo>
                  <a:lnTo>
                    <a:pt x="1832" y="26625"/>
                  </a:lnTo>
                  <a:lnTo>
                    <a:pt x="0" y="30016"/>
                  </a:lnTo>
                  <a:lnTo>
                    <a:pt x="6149" y="30203"/>
                  </a:lnTo>
                  <a:lnTo>
                    <a:pt x="12244" y="29209"/>
                  </a:lnTo>
                  <a:lnTo>
                    <a:pt x="18393" y="29072"/>
                  </a:lnTo>
                  <a:lnTo>
                    <a:pt x="15387" y="22233"/>
                  </a:lnTo>
                  <a:lnTo>
                    <a:pt x="13773" y="14946"/>
                  </a:lnTo>
                  <a:lnTo>
                    <a:pt x="13321" y="7455"/>
                  </a:lnTo>
                  <a:lnTo>
                    <a:pt x="13802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020021" y="1617051"/>
              <a:ext cx="23495" cy="7620"/>
            </a:xfrm>
            <a:custGeom>
              <a:avLst/>
              <a:gdLst/>
              <a:ahLst/>
              <a:cxnLst/>
              <a:rect l="l" t="t" r="r" b="b"/>
              <a:pathLst>
                <a:path w="23494" h="7619">
                  <a:moveTo>
                    <a:pt x="16419" y="0"/>
                  </a:moveTo>
                  <a:lnTo>
                    <a:pt x="18388" y="3561"/>
                  </a:lnTo>
                  <a:lnTo>
                    <a:pt x="12244" y="3528"/>
                  </a:lnTo>
                  <a:lnTo>
                    <a:pt x="5957" y="2909"/>
                  </a:lnTo>
                  <a:lnTo>
                    <a:pt x="0" y="4809"/>
                  </a:lnTo>
                  <a:lnTo>
                    <a:pt x="3081" y="5684"/>
                  </a:lnTo>
                  <a:lnTo>
                    <a:pt x="9554" y="5461"/>
                  </a:lnTo>
                  <a:lnTo>
                    <a:pt x="22412" y="7106"/>
                  </a:lnTo>
                  <a:lnTo>
                    <a:pt x="22277" y="4828"/>
                  </a:lnTo>
                  <a:lnTo>
                    <a:pt x="23150" y="2344"/>
                  </a:lnTo>
                  <a:lnTo>
                    <a:pt x="21967" y="237"/>
                  </a:lnTo>
                  <a:lnTo>
                    <a:pt x="21523" y="2672"/>
                  </a:lnTo>
                  <a:lnTo>
                    <a:pt x="19846" y="1728"/>
                  </a:lnTo>
                  <a:lnTo>
                    <a:pt x="16419" y="0"/>
                  </a:lnTo>
                  <a:close/>
                </a:path>
              </a:pathLst>
            </a:custGeom>
            <a:solidFill>
              <a:srgbClr val="7877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001888" y="1618116"/>
              <a:ext cx="36830" cy="6350"/>
            </a:xfrm>
            <a:custGeom>
              <a:avLst/>
              <a:gdLst/>
              <a:ahLst/>
              <a:cxnLst/>
              <a:rect l="l" t="t" r="r" b="b"/>
              <a:pathLst>
                <a:path w="36830" h="6350">
                  <a:moveTo>
                    <a:pt x="16916" y="4114"/>
                  </a:moveTo>
                  <a:lnTo>
                    <a:pt x="12420" y="571"/>
                  </a:lnTo>
                  <a:lnTo>
                    <a:pt x="2552" y="241"/>
                  </a:lnTo>
                  <a:lnTo>
                    <a:pt x="0" y="5803"/>
                  </a:lnTo>
                  <a:lnTo>
                    <a:pt x="5626" y="5194"/>
                  </a:lnTo>
                  <a:lnTo>
                    <a:pt x="11239" y="4381"/>
                  </a:lnTo>
                  <a:lnTo>
                    <a:pt x="16916" y="4114"/>
                  </a:lnTo>
                  <a:close/>
                </a:path>
                <a:path w="36830" h="6350">
                  <a:moveTo>
                    <a:pt x="36512" y="2501"/>
                  </a:moveTo>
                  <a:lnTo>
                    <a:pt x="35369" y="457"/>
                  </a:lnTo>
                  <a:lnTo>
                    <a:pt x="29464" y="723"/>
                  </a:lnTo>
                  <a:lnTo>
                    <a:pt x="23456" y="0"/>
                  </a:lnTo>
                  <a:lnTo>
                    <a:pt x="17627" y="990"/>
                  </a:lnTo>
                  <a:lnTo>
                    <a:pt x="18122" y="3746"/>
                  </a:lnTo>
                  <a:lnTo>
                    <a:pt x="24079" y="1854"/>
                  </a:lnTo>
                  <a:lnTo>
                    <a:pt x="30365" y="2463"/>
                  </a:lnTo>
                  <a:lnTo>
                    <a:pt x="36512" y="2501"/>
                  </a:lnTo>
                  <a:close/>
                </a:path>
              </a:pathLst>
            </a:custGeom>
            <a:solidFill>
              <a:srgbClr val="F1F0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615008" y="1622523"/>
              <a:ext cx="1340485" cy="1235710"/>
            </a:xfrm>
            <a:custGeom>
              <a:avLst/>
              <a:gdLst/>
              <a:ahLst/>
              <a:cxnLst/>
              <a:rect l="l" t="t" r="r" b="b"/>
              <a:pathLst>
                <a:path w="1340485" h="1235710">
                  <a:moveTo>
                    <a:pt x="28689" y="892683"/>
                  </a:moveTo>
                  <a:lnTo>
                    <a:pt x="27178" y="890727"/>
                  </a:lnTo>
                  <a:lnTo>
                    <a:pt x="28181" y="892683"/>
                  </a:lnTo>
                  <a:lnTo>
                    <a:pt x="28689" y="892683"/>
                  </a:lnTo>
                  <a:close/>
                </a:path>
                <a:path w="1340485" h="1235710">
                  <a:moveTo>
                    <a:pt x="95999" y="926490"/>
                  </a:moveTo>
                  <a:lnTo>
                    <a:pt x="95529" y="921524"/>
                  </a:lnTo>
                  <a:lnTo>
                    <a:pt x="88430" y="919505"/>
                  </a:lnTo>
                  <a:lnTo>
                    <a:pt x="78536" y="916533"/>
                  </a:lnTo>
                  <a:lnTo>
                    <a:pt x="68884" y="912914"/>
                  </a:lnTo>
                  <a:lnTo>
                    <a:pt x="59296" y="909078"/>
                  </a:lnTo>
                  <a:lnTo>
                    <a:pt x="49644" y="905446"/>
                  </a:lnTo>
                  <a:lnTo>
                    <a:pt x="45161" y="903884"/>
                  </a:lnTo>
                  <a:lnTo>
                    <a:pt x="43853" y="903071"/>
                  </a:lnTo>
                  <a:lnTo>
                    <a:pt x="41109" y="901331"/>
                  </a:lnTo>
                  <a:lnTo>
                    <a:pt x="38036" y="898182"/>
                  </a:lnTo>
                  <a:lnTo>
                    <a:pt x="32778" y="898182"/>
                  </a:lnTo>
                  <a:lnTo>
                    <a:pt x="33007" y="894499"/>
                  </a:lnTo>
                  <a:lnTo>
                    <a:pt x="33070" y="893406"/>
                  </a:lnTo>
                  <a:lnTo>
                    <a:pt x="28689" y="892683"/>
                  </a:lnTo>
                  <a:lnTo>
                    <a:pt x="30086" y="894499"/>
                  </a:lnTo>
                  <a:lnTo>
                    <a:pt x="30467" y="897051"/>
                  </a:lnTo>
                  <a:lnTo>
                    <a:pt x="27406" y="898067"/>
                  </a:lnTo>
                  <a:lnTo>
                    <a:pt x="24155" y="893406"/>
                  </a:lnTo>
                  <a:lnTo>
                    <a:pt x="24142" y="892683"/>
                  </a:lnTo>
                  <a:lnTo>
                    <a:pt x="24320" y="890727"/>
                  </a:lnTo>
                  <a:lnTo>
                    <a:pt x="27178" y="890727"/>
                  </a:lnTo>
                  <a:lnTo>
                    <a:pt x="26847" y="890079"/>
                  </a:lnTo>
                  <a:lnTo>
                    <a:pt x="25603" y="887653"/>
                  </a:lnTo>
                  <a:lnTo>
                    <a:pt x="21767" y="884986"/>
                  </a:lnTo>
                  <a:lnTo>
                    <a:pt x="20383" y="890079"/>
                  </a:lnTo>
                  <a:lnTo>
                    <a:pt x="20916" y="885164"/>
                  </a:lnTo>
                  <a:lnTo>
                    <a:pt x="21272" y="881900"/>
                  </a:lnTo>
                  <a:lnTo>
                    <a:pt x="21285" y="881722"/>
                  </a:lnTo>
                  <a:lnTo>
                    <a:pt x="17386" y="878243"/>
                  </a:lnTo>
                  <a:lnTo>
                    <a:pt x="17386" y="885164"/>
                  </a:lnTo>
                  <a:lnTo>
                    <a:pt x="11899" y="881900"/>
                  </a:lnTo>
                  <a:lnTo>
                    <a:pt x="11518" y="876985"/>
                  </a:lnTo>
                  <a:lnTo>
                    <a:pt x="15468" y="880287"/>
                  </a:lnTo>
                  <a:lnTo>
                    <a:pt x="17310" y="884986"/>
                  </a:lnTo>
                  <a:lnTo>
                    <a:pt x="17386" y="885164"/>
                  </a:lnTo>
                  <a:lnTo>
                    <a:pt x="17386" y="878243"/>
                  </a:lnTo>
                  <a:lnTo>
                    <a:pt x="14744" y="875880"/>
                  </a:lnTo>
                  <a:lnTo>
                    <a:pt x="10998" y="869162"/>
                  </a:lnTo>
                  <a:lnTo>
                    <a:pt x="9131" y="872032"/>
                  </a:lnTo>
                  <a:lnTo>
                    <a:pt x="9753" y="873417"/>
                  </a:lnTo>
                  <a:lnTo>
                    <a:pt x="4749" y="872032"/>
                  </a:lnTo>
                  <a:lnTo>
                    <a:pt x="4470" y="872032"/>
                  </a:lnTo>
                  <a:lnTo>
                    <a:pt x="2514" y="867448"/>
                  </a:lnTo>
                  <a:lnTo>
                    <a:pt x="1765" y="866914"/>
                  </a:lnTo>
                  <a:lnTo>
                    <a:pt x="254" y="866914"/>
                  </a:lnTo>
                  <a:lnTo>
                    <a:pt x="482" y="869162"/>
                  </a:lnTo>
                  <a:lnTo>
                    <a:pt x="609" y="870292"/>
                  </a:lnTo>
                  <a:lnTo>
                    <a:pt x="139" y="873417"/>
                  </a:lnTo>
                  <a:lnTo>
                    <a:pt x="88" y="873836"/>
                  </a:lnTo>
                  <a:lnTo>
                    <a:pt x="0" y="874382"/>
                  </a:lnTo>
                  <a:lnTo>
                    <a:pt x="3416" y="876554"/>
                  </a:lnTo>
                  <a:lnTo>
                    <a:pt x="10668" y="883577"/>
                  </a:lnTo>
                  <a:lnTo>
                    <a:pt x="17856" y="890727"/>
                  </a:lnTo>
                  <a:lnTo>
                    <a:pt x="25527" y="897255"/>
                  </a:lnTo>
                  <a:lnTo>
                    <a:pt x="34163" y="902487"/>
                  </a:lnTo>
                  <a:lnTo>
                    <a:pt x="36322" y="903630"/>
                  </a:lnTo>
                  <a:lnTo>
                    <a:pt x="40513" y="906157"/>
                  </a:lnTo>
                  <a:lnTo>
                    <a:pt x="42087" y="903071"/>
                  </a:lnTo>
                  <a:lnTo>
                    <a:pt x="42138" y="906843"/>
                  </a:lnTo>
                  <a:lnTo>
                    <a:pt x="53289" y="913841"/>
                  </a:lnTo>
                  <a:lnTo>
                    <a:pt x="65112" y="919734"/>
                  </a:lnTo>
                  <a:lnTo>
                    <a:pt x="77558" y="924001"/>
                  </a:lnTo>
                  <a:lnTo>
                    <a:pt x="90538" y="926160"/>
                  </a:lnTo>
                  <a:lnTo>
                    <a:pt x="86829" y="928700"/>
                  </a:lnTo>
                  <a:lnTo>
                    <a:pt x="78168" y="927150"/>
                  </a:lnTo>
                  <a:lnTo>
                    <a:pt x="75107" y="931951"/>
                  </a:lnTo>
                  <a:lnTo>
                    <a:pt x="75006" y="932103"/>
                  </a:lnTo>
                  <a:lnTo>
                    <a:pt x="73088" y="937653"/>
                  </a:lnTo>
                  <a:lnTo>
                    <a:pt x="71882" y="943368"/>
                  </a:lnTo>
                  <a:lnTo>
                    <a:pt x="71755" y="944092"/>
                  </a:lnTo>
                  <a:lnTo>
                    <a:pt x="71678" y="944575"/>
                  </a:lnTo>
                  <a:lnTo>
                    <a:pt x="70878" y="944308"/>
                  </a:lnTo>
                  <a:lnTo>
                    <a:pt x="70205" y="944092"/>
                  </a:lnTo>
                  <a:lnTo>
                    <a:pt x="69392" y="944308"/>
                  </a:lnTo>
                  <a:lnTo>
                    <a:pt x="70586" y="940168"/>
                  </a:lnTo>
                  <a:lnTo>
                    <a:pt x="71970" y="936078"/>
                  </a:lnTo>
                  <a:lnTo>
                    <a:pt x="73126" y="932103"/>
                  </a:lnTo>
                  <a:lnTo>
                    <a:pt x="69227" y="936078"/>
                  </a:lnTo>
                  <a:lnTo>
                    <a:pt x="67348" y="938047"/>
                  </a:lnTo>
                  <a:lnTo>
                    <a:pt x="64833" y="946365"/>
                  </a:lnTo>
                  <a:lnTo>
                    <a:pt x="60515" y="953490"/>
                  </a:lnTo>
                  <a:lnTo>
                    <a:pt x="63258" y="954519"/>
                  </a:lnTo>
                  <a:lnTo>
                    <a:pt x="67576" y="953160"/>
                  </a:lnTo>
                  <a:lnTo>
                    <a:pt x="68732" y="945121"/>
                  </a:lnTo>
                  <a:lnTo>
                    <a:pt x="70548" y="947750"/>
                  </a:lnTo>
                  <a:lnTo>
                    <a:pt x="70535" y="951344"/>
                  </a:lnTo>
                  <a:lnTo>
                    <a:pt x="70370" y="953160"/>
                  </a:lnTo>
                  <a:lnTo>
                    <a:pt x="70281" y="954036"/>
                  </a:lnTo>
                  <a:lnTo>
                    <a:pt x="71145" y="954036"/>
                  </a:lnTo>
                  <a:lnTo>
                    <a:pt x="86525" y="955865"/>
                  </a:lnTo>
                  <a:lnTo>
                    <a:pt x="92925" y="956525"/>
                  </a:lnTo>
                  <a:lnTo>
                    <a:pt x="94246" y="958659"/>
                  </a:lnTo>
                  <a:lnTo>
                    <a:pt x="94348" y="958837"/>
                  </a:lnTo>
                  <a:lnTo>
                    <a:pt x="91897" y="959789"/>
                  </a:lnTo>
                  <a:lnTo>
                    <a:pt x="91198" y="959408"/>
                  </a:lnTo>
                  <a:lnTo>
                    <a:pt x="88430" y="959662"/>
                  </a:lnTo>
                  <a:lnTo>
                    <a:pt x="86283" y="958964"/>
                  </a:lnTo>
                  <a:lnTo>
                    <a:pt x="82257" y="959281"/>
                  </a:lnTo>
                  <a:lnTo>
                    <a:pt x="86575" y="959827"/>
                  </a:lnTo>
                  <a:lnTo>
                    <a:pt x="88950" y="959827"/>
                  </a:lnTo>
                  <a:lnTo>
                    <a:pt x="90500" y="960323"/>
                  </a:lnTo>
                  <a:lnTo>
                    <a:pt x="91782" y="959827"/>
                  </a:lnTo>
                  <a:lnTo>
                    <a:pt x="91998" y="959827"/>
                  </a:lnTo>
                  <a:lnTo>
                    <a:pt x="95173" y="961466"/>
                  </a:lnTo>
                  <a:lnTo>
                    <a:pt x="95427" y="960323"/>
                  </a:lnTo>
                  <a:lnTo>
                    <a:pt x="95389" y="945121"/>
                  </a:lnTo>
                  <a:lnTo>
                    <a:pt x="95402" y="944575"/>
                  </a:lnTo>
                  <a:lnTo>
                    <a:pt x="95504" y="940168"/>
                  </a:lnTo>
                  <a:lnTo>
                    <a:pt x="95618" y="936078"/>
                  </a:lnTo>
                  <a:lnTo>
                    <a:pt x="95732" y="929881"/>
                  </a:lnTo>
                  <a:lnTo>
                    <a:pt x="95758" y="929208"/>
                  </a:lnTo>
                  <a:lnTo>
                    <a:pt x="90830" y="929881"/>
                  </a:lnTo>
                  <a:lnTo>
                    <a:pt x="90792" y="928700"/>
                  </a:lnTo>
                  <a:lnTo>
                    <a:pt x="90741" y="926846"/>
                  </a:lnTo>
                  <a:lnTo>
                    <a:pt x="95999" y="926490"/>
                  </a:lnTo>
                  <a:close/>
                </a:path>
                <a:path w="1340485" h="1235710">
                  <a:moveTo>
                    <a:pt x="97485" y="229057"/>
                  </a:moveTo>
                  <a:lnTo>
                    <a:pt x="97294" y="225793"/>
                  </a:lnTo>
                  <a:lnTo>
                    <a:pt x="97193" y="224078"/>
                  </a:lnTo>
                  <a:lnTo>
                    <a:pt x="97129" y="222897"/>
                  </a:lnTo>
                  <a:lnTo>
                    <a:pt x="85090" y="223177"/>
                  </a:lnTo>
                  <a:lnTo>
                    <a:pt x="85090" y="255244"/>
                  </a:lnTo>
                  <a:lnTo>
                    <a:pt x="66052" y="255866"/>
                  </a:lnTo>
                  <a:lnTo>
                    <a:pt x="63233" y="255244"/>
                  </a:lnTo>
                  <a:lnTo>
                    <a:pt x="62979" y="255244"/>
                  </a:lnTo>
                  <a:lnTo>
                    <a:pt x="61010" y="254939"/>
                  </a:lnTo>
                  <a:lnTo>
                    <a:pt x="60490" y="250418"/>
                  </a:lnTo>
                  <a:lnTo>
                    <a:pt x="60375" y="249415"/>
                  </a:lnTo>
                  <a:lnTo>
                    <a:pt x="60286" y="243890"/>
                  </a:lnTo>
                  <a:lnTo>
                    <a:pt x="60172" y="242125"/>
                  </a:lnTo>
                  <a:lnTo>
                    <a:pt x="60058" y="240398"/>
                  </a:lnTo>
                  <a:lnTo>
                    <a:pt x="59956" y="239014"/>
                  </a:lnTo>
                  <a:lnTo>
                    <a:pt x="59918" y="238379"/>
                  </a:lnTo>
                  <a:lnTo>
                    <a:pt x="66471" y="239014"/>
                  </a:lnTo>
                  <a:lnTo>
                    <a:pt x="69786" y="238379"/>
                  </a:lnTo>
                  <a:lnTo>
                    <a:pt x="72999" y="237756"/>
                  </a:lnTo>
                  <a:lnTo>
                    <a:pt x="75641" y="237350"/>
                  </a:lnTo>
                  <a:lnTo>
                    <a:pt x="79463" y="236753"/>
                  </a:lnTo>
                  <a:lnTo>
                    <a:pt x="75539" y="234162"/>
                  </a:lnTo>
                  <a:lnTo>
                    <a:pt x="75044" y="233832"/>
                  </a:lnTo>
                  <a:lnTo>
                    <a:pt x="80225" y="233172"/>
                  </a:lnTo>
                  <a:lnTo>
                    <a:pt x="82003" y="240398"/>
                  </a:lnTo>
                  <a:lnTo>
                    <a:pt x="82105" y="255244"/>
                  </a:lnTo>
                  <a:lnTo>
                    <a:pt x="85090" y="255244"/>
                  </a:lnTo>
                  <a:lnTo>
                    <a:pt x="85090" y="223177"/>
                  </a:lnTo>
                  <a:lnTo>
                    <a:pt x="84239" y="223189"/>
                  </a:lnTo>
                  <a:lnTo>
                    <a:pt x="71843" y="224053"/>
                  </a:lnTo>
                  <a:lnTo>
                    <a:pt x="71843" y="233705"/>
                  </a:lnTo>
                  <a:lnTo>
                    <a:pt x="65481" y="237350"/>
                  </a:lnTo>
                  <a:lnTo>
                    <a:pt x="58686" y="236753"/>
                  </a:lnTo>
                  <a:lnTo>
                    <a:pt x="64262" y="231533"/>
                  </a:lnTo>
                  <a:lnTo>
                    <a:pt x="71843" y="233705"/>
                  </a:lnTo>
                  <a:lnTo>
                    <a:pt x="71843" y="224053"/>
                  </a:lnTo>
                  <a:lnTo>
                    <a:pt x="31102" y="234365"/>
                  </a:lnTo>
                  <a:lnTo>
                    <a:pt x="23634" y="259651"/>
                  </a:lnTo>
                  <a:lnTo>
                    <a:pt x="23723" y="263817"/>
                  </a:lnTo>
                  <a:lnTo>
                    <a:pt x="23825" y="266458"/>
                  </a:lnTo>
                  <a:lnTo>
                    <a:pt x="30441" y="263817"/>
                  </a:lnTo>
                  <a:lnTo>
                    <a:pt x="37185" y="261569"/>
                  </a:lnTo>
                  <a:lnTo>
                    <a:pt x="44043" y="259651"/>
                  </a:lnTo>
                  <a:lnTo>
                    <a:pt x="50977" y="258038"/>
                  </a:lnTo>
                  <a:lnTo>
                    <a:pt x="51092" y="233705"/>
                  </a:lnTo>
                  <a:lnTo>
                    <a:pt x="51181" y="233172"/>
                  </a:lnTo>
                  <a:lnTo>
                    <a:pt x="51308" y="232435"/>
                  </a:lnTo>
                  <a:lnTo>
                    <a:pt x="50431" y="230263"/>
                  </a:lnTo>
                  <a:lnTo>
                    <a:pt x="50304" y="229946"/>
                  </a:lnTo>
                  <a:lnTo>
                    <a:pt x="52451" y="229057"/>
                  </a:lnTo>
                  <a:lnTo>
                    <a:pt x="52438" y="229946"/>
                  </a:lnTo>
                  <a:lnTo>
                    <a:pt x="52324" y="250418"/>
                  </a:lnTo>
                  <a:lnTo>
                    <a:pt x="52120" y="253746"/>
                  </a:lnTo>
                  <a:lnTo>
                    <a:pt x="52057" y="254939"/>
                  </a:lnTo>
                  <a:lnTo>
                    <a:pt x="51993" y="256044"/>
                  </a:lnTo>
                  <a:lnTo>
                    <a:pt x="51904" y="257517"/>
                  </a:lnTo>
                  <a:lnTo>
                    <a:pt x="56832" y="256476"/>
                  </a:lnTo>
                  <a:lnTo>
                    <a:pt x="60401" y="256044"/>
                  </a:lnTo>
                  <a:lnTo>
                    <a:pt x="66903" y="256044"/>
                  </a:lnTo>
                  <a:lnTo>
                    <a:pt x="77673" y="256044"/>
                  </a:lnTo>
                  <a:lnTo>
                    <a:pt x="82562" y="256476"/>
                  </a:lnTo>
                  <a:lnTo>
                    <a:pt x="83185" y="256476"/>
                  </a:lnTo>
                  <a:lnTo>
                    <a:pt x="87337" y="256717"/>
                  </a:lnTo>
                  <a:lnTo>
                    <a:pt x="96583" y="256717"/>
                  </a:lnTo>
                  <a:lnTo>
                    <a:pt x="96100" y="250418"/>
                  </a:lnTo>
                  <a:lnTo>
                    <a:pt x="96100" y="247535"/>
                  </a:lnTo>
                  <a:lnTo>
                    <a:pt x="96240" y="244919"/>
                  </a:lnTo>
                  <a:lnTo>
                    <a:pt x="96342" y="241541"/>
                  </a:lnTo>
                  <a:lnTo>
                    <a:pt x="96469" y="237756"/>
                  </a:lnTo>
                  <a:lnTo>
                    <a:pt x="96507" y="237350"/>
                  </a:lnTo>
                  <a:lnTo>
                    <a:pt x="96939" y="234365"/>
                  </a:lnTo>
                  <a:lnTo>
                    <a:pt x="97040" y="233705"/>
                  </a:lnTo>
                  <a:lnTo>
                    <a:pt x="97116" y="233172"/>
                  </a:lnTo>
                  <a:lnTo>
                    <a:pt x="97180" y="232778"/>
                  </a:lnTo>
                  <a:lnTo>
                    <a:pt x="97370" y="231533"/>
                  </a:lnTo>
                  <a:lnTo>
                    <a:pt x="97485" y="229057"/>
                  </a:lnTo>
                  <a:close/>
                </a:path>
                <a:path w="1340485" h="1235710">
                  <a:moveTo>
                    <a:pt x="429018" y="39725"/>
                  </a:moveTo>
                  <a:lnTo>
                    <a:pt x="428993" y="30010"/>
                  </a:lnTo>
                  <a:lnTo>
                    <a:pt x="428967" y="16814"/>
                  </a:lnTo>
                  <a:lnTo>
                    <a:pt x="428967" y="15989"/>
                  </a:lnTo>
                  <a:lnTo>
                    <a:pt x="428955" y="8966"/>
                  </a:lnTo>
                  <a:lnTo>
                    <a:pt x="428955" y="8229"/>
                  </a:lnTo>
                  <a:lnTo>
                    <a:pt x="428942" y="1828"/>
                  </a:lnTo>
                  <a:lnTo>
                    <a:pt x="423989" y="1206"/>
                  </a:lnTo>
                  <a:lnTo>
                    <a:pt x="423989" y="33756"/>
                  </a:lnTo>
                  <a:lnTo>
                    <a:pt x="423900" y="35039"/>
                  </a:lnTo>
                  <a:lnTo>
                    <a:pt x="422414" y="39179"/>
                  </a:lnTo>
                  <a:lnTo>
                    <a:pt x="422338" y="39395"/>
                  </a:lnTo>
                  <a:lnTo>
                    <a:pt x="422211" y="39725"/>
                  </a:lnTo>
                  <a:lnTo>
                    <a:pt x="420852" y="39395"/>
                  </a:lnTo>
                  <a:lnTo>
                    <a:pt x="419950" y="39179"/>
                  </a:lnTo>
                  <a:lnTo>
                    <a:pt x="417817" y="38658"/>
                  </a:lnTo>
                  <a:lnTo>
                    <a:pt x="412673" y="38112"/>
                  </a:lnTo>
                  <a:lnTo>
                    <a:pt x="406996" y="39179"/>
                  </a:lnTo>
                  <a:lnTo>
                    <a:pt x="402336" y="36537"/>
                  </a:lnTo>
                  <a:lnTo>
                    <a:pt x="407073" y="35039"/>
                  </a:lnTo>
                  <a:lnTo>
                    <a:pt x="408647" y="34544"/>
                  </a:lnTo>
                  <a:lnTo>
                    <a:pt x="415201" y="36309"/>
                  </a:lnTo>
                  <a:lnTo>
                    <a:pt x="421081" y="35966"/>
                  </a:lnTo>
                  <a:lnTo>
                    <a:pt x="421627" y="35966"/>
                  </a:lnTo>
                  <a:lnTo>
                    <a:pt x="421843" y="35039"/>
                  </a:lnTo>
                  <a:lnTo>
                    <a:pt x="421970" y="34544"/>
                  </a:lnTo>
                  <a:lnTo>
                    <a:pt x="422021" y="34328"/>
                  </a:lnTo>
                  <a:lnTo>
                    <a:pt x="420903" y="32804"/>
                  </a:lnTo>
                  <a:lnTo>
                    <a:pt x="419493" y="32512"/>
                  </a:lnTo>
                  <a:lnTo>
                    <a:pt x="413042" y="31165"/>
                  </a:lnTo>
                  <a:lnTo>
                    <a:pt x="404710" y="32512"/>
                  </a:lnTo>
                  <a:lnTo>
                    <a:pt x="396684" y="32105"/>
                  </a:lnTo>
                  <a:lnTo>
                    <a:pt x="397941" y="33096"/>
                  </a:lnTo>
                  <a:lnTo>
                    <a:pt x="400469" y="35039"/>
                  </a:lnTo>
                  <a:lnTo>
                    <a:pt x="396786" y="34861"/>
                  </a:lnTo>
                  <a:lnTo>
                    <a:pt x="390639" y="39395"/>
                  </a:lnTo>
                  <a:lnTo>
                    <a:pt x="390220" y="37185"/>
                  </a:lnTo>
                  <a:lnTo>
                    <a:pt x="390105" y="36537"/>
                  </a:lnTo>
                  <a:lnTo>
                    <a:pt x="389991" y="35966"/>
                  </a:lnTo>
                  <a:lnTo>
                    <a:pt x="389826" y="35039"/>
                  </a:lnTo>
                  <a:lnTo>
                    <a:pt x="389724" y="34544"/>
                  </a:lnTo>
                  <a:lnTo>
                    <a:pt x="389686" y="34328"/>
                  </a:lnTo>
                  <a:lnTo>
                    <a:pt x="389585" y="33756"/>
                  </a:lnTo>
                  <a:lnTo>
                    <a:pt x="386930" y="34467"/>
                  </a:lnTo>
                  <a:lnTo>
                    <a:pt x="388899" y="30899"/>
                  </a:lnTo>
                  <a:lnTo>
                    <a:pt x="389001" y="30708"/>
                  </a:lnTo>
                  <a:lnTo>
                    <a:pt x="393573" y="30708"/>
                  </a:lnTo>
                  <a:lnTo>
                    <a:pt x="397306" y="30441"/>
                  </a:lnTo>
                  <a:lnTo>
                    <a:pt x="403428" y="30187"/>
                  </a:lnTo>
                  <a:lnTo>
                    <a:pt x="410222" y="30010"/>
                  </a:lnTo>
                  <a:lnTo>
                    <a:pt x="416687" y="30187"/>
                  </a:lnTo>
                  <a:lnTo>
                    <a:pt x="423100" y="30899"/>
                  </a:lnTo>
                  <a:lnTo>
                    <a:pt x="423989" y="33756"/>
                  </a:lnTo>
                  <a:lnTo>
                    <a:pt x="423989" y="1206"/>
                  </a:lnTo>
                  <a:lnTo>
                    <a:pt x="419646" y="647"/>
                  </a:lnTo>
                  <a:lnTo>
                    <a:pt x="419646" y="11950"/>
                  </a:lnTo>
                  <a:lnTo>
                    <a:pt x="419328" y="11950"/>
                  </a:lnTo>
                  <a:lnTo>
                    <a:pt x="419404" y="12763"/>
                  </a:lnTo>
                  <a:lnTo>
                    <a:pt x="419531" y="14262"/>
                  </a:lnTo>
                  <a:lnTo>
                    <a:pt x="419646" y="15659"/>
                  </a:lnTo>
                  <a:lnTo>
                    <a:pt x="406006" y="15659"/>
                  </a:lnTo>
                  <a:lnTo>
                    <a:pt x="399186" y="15989"/>
                  </a:lnTo>
                  <a:lnTo>
                    <a:pt x="399110" y="14262"/>
                  </a:lnTo>
                  <a:lnTo>
                    <a:pt x="398995" y="11950"/>
                  </a:lnTo>
                  <a:lnTo>
                    <a:pt x="398881" y="12407"/>
                  </a:lnTo>
                  <a:lnTo>
                    <a:pt x="397967" y="16814"/>
                  </a:lnTo>
                  <a:lnTo>
                    <a:pt x="396798" y="15989"/>
                  </a:lnTo>
                  <a:lnTo>
                    <a:pt x="394436" y="14262"/>
                  </a:lnTo>
                  <a:lnTo>
                    <a:pt x="395554" y="12407"/>
                  </a:lnTo>
                  <a:lnTo>
                    <a:pt x="396633" y="10337"/>
                  </a:lnTo>
                  <a:lnTo>
                    <a:pt x="396875" y="10337"/>
                  </a:lnTo>
                  <a:lnTo>
                    <a:pt x="399186" y="11074"/>
                  </a:lnTo>
                  <a:lnTo>
                    <a:pt x="399110" y="11417"/>
                  </a:lnTo>
                  <a:lnTo>
                    <a:pt x="399008" y="11950"/>
                  </a:lnTo>
                  <a:lnTo>
                    <a:pt x="405828" y="14655"/>
                  </a:lnTo>
                  <a:lnTo>
                    <a:pt x="409752" y="11417"/>
                  </a:lnTo>
                  <a:lnTo>
                    <a:pt x="411060" y="10337"/>
                  </a:lnTo>
                  <a:lnTo>
                    <a:pt x="412724" y="8966"/>
                  </a:lnTo>
                  <a:lnTo>
                    <a:pt x="419646" y="11950"/>
                  </a:lnTo>
                  <a:lnTo>
                    <a:pt x="419646" y="647"/>
                  </a:lnTo>
                  <a:lnTo>
                    <a:pt x="414566" y="0"/>
                  </a:lnTo>
                  <a:lnTo>
                    <a:pt x="408089" y="215"/>
                  </a:lnTo>
                  <a:lnTo>
                    <a:pt x="404406" y="990"/>
                  </a:lnTo>
                  <a:lnTo>
                    <a:pt x="404926" y="5803"/>
                  </a:lnTo>
                  <a:lnTo>
                    <a:pt x="405142" y="8229"/>
                  </a:lnTo>
                  <a:lnTo>
                    <a:pt x="404507" y="6019"/>
                  </a:lnTo>
                  <a:lnTo>
                    <a:pt x="403809" y="3225"/>
                  </a:lnTo>
                  <a:lnTo>
                    <a:pt x="403809" y="10337"/>
                  </a:lnTo>
                  <a:lnTo>
                    <a:pt x="403771" y="11417"/>
                  </a:lnTo>
                  <a:lnTo>
                    <a:pt x="400431" y="11417"/>
                  </a:lnTo>
                  <a:lnTo>
                    <a:pt x="400469" y="10337"/>
                  </a:lnTo>
                  <a:lnTo>
                    <a:pt x="403809" y="10337"/>
                  </a:lnTo>
                  <a:lnTo>
                    <a:pt x="403809" y="3225"/>
                  </a:lnTo>
                  <a:lnTo>
                    <a:pt x="403644" y="2552"/>
                  </a:lnTo>
                  <a:lnTo>
                    <a:pt x="403529" y="2095"/>
                  </a:lnTo>
                  <a:lnTo>
                    <a:pt x="403453" y="1828"/>
                  </a:lnTo>
                  <a:lnTo>
                    <a:pt x="403402" y="1587"/>
                  </a:lnTo>
                  <a:lnTo>
                    <a:pt x="397649" y="2095"/>
                  </a:lnTo>
                  <a:lnTo>
                    <a:pt x="391871" y="2552"/>
                  </a:lnTo>
                  <a:lnTo>
                    <a:pt x="386194" y="3683"/>
                  </a:lnTo>
                  <a:lnTo>
                    <a:pt x="386105" y="5803"/>
                  </a:lnTo>
                  <a:lnTo>
                    <a:pt x="385978" y="8966"/>
                  </a:lnTo>
                  <a:lnTo>
                    <a:pt x="385864" y="11950"/>
                  </a:lnTo>
                  <a:lnTo>
                    <a:pt x="385851" y="36804"/>
                  </a:lnTo>
                  <a:lnTo>
                    <a:pt x="388124" y="35966"/>
                  </a:lnTo>
                  <a:lnTo>
                    <a:pt x="388556" y="36804"/>
                  </a:lnTo>
                  <a:lnTo>
                    <a:pt x="388658" y="36995"/>
                  </a:lnTo>
                  <a:lnTo>
                    <a:pt x="388759" y="37185"/>
                  </a:lnTo>
                  <a:lnTo>
                    <a:pt x="385902" y="36995"/>
                  </a:lnTo>
                  <a:lnTo>
                    <a:pt x="385838" y="39179"/>
                  </a:lnTo>
                  <a:lnTo>
                    <a:pt x="385724" y="43548"/>
                  </a:lnTo>
                  <a:lnTo>
                    <a:pt x="385699" y="44475"/>
                  </a:lnTo>
                  <a:lnTo>
                    <a:pt x="385584" y="59486"/>
                  </a:lnTo>
                  <a:lnTo>
                    <a:pt x="396367" y="58966"/>
                  </a:lnTo>
                  <a:lnTo>
                    <a:pt x="417931" y="57785"/>
                  </a:lnTo>
                  <a:lnTo>
                    <a:pt x="428726" y="57442"/>
                  </a:lnTo>
                  <a:lnTo>
                    <a:pt x="428739" y="56718"/>
                  </a:lnTo>
                  <a:lnTo>
                    <a:pt x="428777" y="54533"/>
                  </a:lnTo>
                  <a:lnTo>
                    <a:pt x="427570" y="54533"/>
                  </a:lnTo>
                  <a:lnTo>
                    <a:pt x="427520" y="56451"/>
                  </a:lnTo>
                  <a:lnTo>
                    <a:pt x="396125" y="56451"/>
                  </a:lnTo>
                  <a:lnTo>
                    <a:pt x="387680" y="56718"/>
                  </a:lnTo>
                  <a:lnTo>
                    <a:pt x="387502" y="54533"/>
                  </a:lnTo>
                  <a:lnTo>
                    <a:pt x="397510" y="53886"/>
                  </a:lnTo>
                  <a:lnTo>
                    <a:pt x="411505" y="53886"/>
                  </a:lnTo>
                  <a:lnTo>
                    <a:pt x="417563" y="54038"/>
                  </a:lnTo>
                  <a:lnTo>
                    <a:pt x="428777" y="54483"/>
                  </a:lnTo>
                  <a:lnTo>
                    <a:pt x="428802" y="53886"/>
                  </a:lnTo>
                  <a:lnTo>
                    <a:pt x="429006" y="44475"/>
                  </a:lnTo>
                  <a:lnTo>
                    <a:pt x="429018" y="39725"/>
                  </a:lnTo>
                  <a:close/>
                </a:path>
                <a:path w="1340485" h="1235710">
                  <a:moveTo>
                    <a:pt x="499084" y="905814"/>
                  </a:moveTo>
                  <a:lnTo>
                    <a:pt x="498322" y="904049"/>
                  </a:lnTo>
                  <a:lnTo>
                    <a:pt x="497433" y="903732"/>
                  </a:lnTo>
                  <a:lnTo>
                    <a:pt x="496430" y="904824"/>
                  </a:lnTo>
                  <a:lnTo>
                    <a:pt x="496011" y="906030"/>
                  </a:lnTo>
                  <a:lnTo>
                    <a:pt x="495414" y="906983"/>
                  </a:lnTo>
                  <a:lnTo>
                    <a:pt x="495769" y="903033"/>
                  </a:lnTo>
                  <a:lnTo>
                    <a:pt x="492709" y="903986"/>
                  </a:lnTo>
                  <a:lnTo>
                    <a:pt x="492150" y="906868"/>
                  </a:lnTo>
                  <a:lnTo>
                    <a:pt x="490270" y="912469"/>
                  </a:lnTo>
                  <a:lnTo>
                    <a:pt x="492442" y="912634"/>
                  </a:lnTo>
                  <a:lnTo>
                    <a:pt x="494614" y="912736"/>
                  </a:lnTo>
                  <a:lnTo>
                    <a:pt x="496798" y="912761"/>
                  </a:lnTo>
                  <a:lnTo>
                    <a:pt x="497509" y="910424"/>
                  </a:lnTo>
                  <a:lnTo>
                    <a:pt x="498271" y="908100"/>
                  </a:lnTo>
                  <a:lnTo>
                    <a:pt x="499084" y="905814"/>
                  </a:lnTo>
                  <a:close/>
                </a:path>
                <a:path w="1340485" h="1235710">
                  <a:moveTo>
                    <a:pt x="590880" y="1147279"/>
                  </a:moveTo>
                  <a:lnTo>
                    <a:pt x="587832" y="1147800"/>
                  </a:lnTo>
                  <a:lnTo>
                    <a:pt x="584758" y="1148092"/>
                  </a:lnTo>
                  <a:lnTo>
                    <a:pt x="581685" y="1148181"/>
                  </a:lnTo>
                  <a:lnTo>
                    <a:pt x="579818" y="1149426"/>
                  </a:lnTo>
                  <a:lnTo>
                    <a:pt x="577418" y="1148803"/>
                  </a:lnTo>
                  <a:lnTo>
                    <a:pt x="575348" y="1149045"/>
                  </a:lnTo>
                  <a:lnTo>
                    <a:pt x="564629" y="1149159"/>
                  </a:lnTo>
                  <a:lnTo>
                    <a:pt x="532485" y="1149223"/>
                  </a:lnTo>
                  <a:lnTo>
                    <a:pt x="531698" y="1152410"/>
                  </a:lnTo>
                  <a:lnTo>
                    <a:pt x="544703" y="1152334"/>
                  </a:lnTo>
                  <a:lnTo>
                    <a:pt x="583730" y="1152575"/>
                  </a:lnTo>
                  <a:lnTo>
                    <a:pt x="581164" y="1154455"/>
                  </a:lnTo>
                  <a:lnTo>
                    <a:pt x="568706" y="1153731"/>
                  </a:lnTo>
                  <a:lnTo>
                    <a:pt x="556221" y="1153515"/>
                  </a:lnTo>
                  <a:lnTo>
                    <a:pt x="543737" y="1153744"/>
                  </a:lnTo>
                  <a:lnTo>
                    <a:pt x="531266" y="1154328"/>
                  </a:lnTo>
                  <a:lnTo>
                    <a:pt x="527532" y="1157693"/>
                  </a:lnTo>
                  <a:lnTo>
                    <a:pt x="524827" y="1162253"/>
                  </a:lnTo>
                  <a:lnTo>
                    <a:pt x="521220" y="1165847"/>
                  </a:lnTo>
                  <a:lnTo>
                    <a:pt x="533514" y="1166660"/>
                  </a:lnTo>
                  <a:lnTo>
                    <a:pt x="545820" y="1167155"/>
                  </a:lnTo>
                  <a:lnTo>
                    <a:pt x="558139" y="1167371"/>
                  </a:lnTo>
                  <a:lnTo>
                    <a:pt x="570445" y="1167358"/>
                  </a:lnTo>
                  <a:lnTo>
                    <a:pt x="576580" y="1163574"/>
                  </a:lnTo>
                  <a:lnTo>
                    <a:pt x="581723" y="1158532"/>
                  </a:lnTo>
                  <a:lnTo>
                    <a:pt x="590880" y="1147279"/>
                  </a:lnTo>
                  <a:close/>
                </a:path>
                <a:path w="1340485" h="1235710">
                  <a:moveTo>
                    <a:pt x="729805" y="24892"/>
                  </a:moveTo>
                  <a:lnTo>
                    <a:pt x="724598" y="24930"/>
                  </a:lnTo>
                  <a:lnTo>
                    <a:pt x="714209" y="25336"/>
                  </a:lnTo>
                  <a:lnTo>
                    <a:pt x="714082" y="26746"/>
                  </a:lnTo>
                  <a:lnTo>
                    <a:pt x="717600" y="26682"/>
                  </a:lnTo>
                  <a:lnTo>
                    <a:pt x="721131" y="26822"/>
                  </a:lnTo>
                  <a:lnTo>
                    <a:pt x="724649" y="27190"/>
                  </a:lnTo>
                  <a:lnTo>
                    <a:pt x="721487" y="29959"/>
                  </a:lnTo>
                  <a:lnTo>
                    <a:pt x="725335" y="33248"/>
                  </a:lnTo>
                  <a:lnTo>
                    <a:pt x="726706" y="30403"/>
                  </a:lnTo>
                  <a:lnTo>
                    <a:pt x="728306" y="27660"/>
                  </a:lnTo>
                  <a:lnTo>
                    <a:pt x="729805" y="24892"/>
                  </a:lnTo>
                  <a:close/>
                </a:path>
                <a:path w="1340485" h="1235710">
                  <a:moveTo>
                    <a:pt x="870419" y="1132014"/>
                  </a:moveTo>
                  <a:lnTo>
                    <a:pt x="869734" y="1130503"/>
                  </a:lnTo>
                  <a:lnTo>
                    <a:pt x="864565" y="1129715"/>
                  </a:lnTo>
                  <a:lnTo>
                    <a:pt x="854163" y="1128433"/>
                  </a:lnTo>
                  <a:lnTo>
                    <a:pt x="837450" y="1128014"/>
                  </a:lnTo>
                  <a:lnTo>
                    <a:pt x="820750" y="1127252"/>
                  </a:lnTo>
                  <a:lnTo>
                    <a:pt x="804049" y="1126693"/>
                  </a:lnTo>
                  <a:lnTo>
                    <a:pt x="787336" y="1126871"/>
                  </a:lnTo>
                  <a:lnTo>
                    <a:pt x="788987" y="1129220"/>
                  </a:lnTo>
                  <a:lnTo>
                    <a:pt x="791705" y="1129652"/>
                  </a:lnTo>
                  <a:lnTo>
                    <a:pt x="832383" y="1131214"/>
                  </a:lnTo>
                  <a:lnTo>
                    <a:pt x="851395" y="1131824"/>
                  </a:lnTo>
                  <a:lnTo>
                    <a:pt x="870419" y="1132014"/>
                  </a:lnTo>
                  <a:close/>
                </a:path>
                <a:path w="1340485" h="1235710">
                  <a:moveTo>
                    <a:pt x="1215859" y="1183462"/>
                  </a:moveTo>
                  <a:lnTo>
                    <a:pt x="1205458" y="1145222"/>
                  </a:lnTo>
                  <a:lnTo>
                    <a:pt x="1183843" y="1131214"/>
                  </a:lnTo>
                  <a:lnTo>
                    <a:pt x="1185799" y="1140294"/>
                  </a:lnTo>
                  <a:lnTo>
                    <a:pt x="1187437" y="1149438"/>
                  </a:lnTo>
                  <a:lnTo>
                    <a:pt x="1190244" y="1167815"/>
                  </a:lnTo>
                  <a:lnTo>
                    <a:pt x="1195832" y="1169162"/>
                  </a:lnTo>
                  <a:lnTo>
                    <a:pt x="1201674" y="1168755"/>
                  </a:lnTo>
                  <a:lnTo>
                    <a:pt x="1207363" y="1169593"/>
                  </a:lnTo>
                  <a:lnTo>
                    <a:pt x="1209433" y="1170127"/>
                  </a:lnTo>
                  <a:lnTo>
                    <a:pt x="1210919" y="1171968"/>
                  </a:lnTo>
                  <a:lnTo>
                    <a:pt x="1210233" y="1174242"/>
                  </a:lnTo>
                  <a:lnTo>
                    <a:pt x="1208989" y="1202474"/>
                  </a:lnTo>
                  <a:lnTo>
                    <a:pt x="1204493" y="1200264"/>
                  </a:lnTo>
                  <a:lnTo>
                    <a:pt x="1195070" y="1199629"/>
                  </a:lnTo>
                  <a:lnTo>
                    <a:pt x="1190409" y="1198803"/>
                  </a:lnTo>
                  <a:lnTo>
                    <a:pt x="1190155" y="1201496"/>
                  </a:lnTo>
                  <a:lnTo>
                    <a:pt x="1195285" y="1202194"/>
                  </a:lnTo>
                  <a:lnTo>
                    <a:pt x="1200480" y="1202524"/>
                  </a:lnTo>
                  <a:lnTo>
                    <a:pt x="1205661" y="1202029"/>
                  </a:lnTo>
                  <a:lnTo>
                    <a:pt x="1206817" y="1204048"/>
                  </a:lnTo>
                  <a:lnTo>
                    <a:pt x="1208633" y="1206322"/>
                  </a:lnTo>
                  <a:lnTo>
                    <a:pt x="1206703" y="1208722"/>
                  </a:lnTo>
                  <a:lnTo>
                    <a:pt x="1204937" y="1215377"/>
                  </a:lnTo>
                  <a:lnTo>
                    <a:pt x="1200670" y="1235608"/>
                  </a:lnTo>
                  <a:lnTo>
                    <a:pt x="1205255" y="1233893"/>
                  </a:lnTo>
                  <a:lnTo>
                    <a:pt x="1209548" y="1230642"/>
                  </a:lnTo>
                  <a:lnTo>
                    <a:pt x="1213408" y="1211707"/>
                  </a:lnTo>
                  <a:lnTo>
                    <a:pt x="1215199" y="1197622"/>
                  </a:lnTo>
                  <a:lnTo>
                    <a:pt x="1215859" y="1183462"/>
                  </a:lnTo>
                  <a:close/>
                </a:path>
                <a:path w="1340485" h="1235710">
                  <a:moveTo>
                    <a:pt x="1339926" y="700163"/>
                  </a:moveTo>
                  <a:lnTo>
                    <a:pt x="1333893" y="696963"/>
                  </a:lnTo>
                  <a:lnTo>
                    <a:pt x="1331861" y="692111"/>
                  </a:lnTo>
                  <a:lnTo>
                    <a:pt x="1329156" y="688873"/>
                  </a:lnTo>
                  <a:lnTo>
                    <a:pt x="1329321" y="682701"/>
                  </a:lnTo>
                  <a:lnTo>
                    <a:pt x="1324787" y="681545"/>
                  </a:lnTo>
                  <a:lnTo>
                    <a:pt x="1325003" y="685228"/>
                  </a:lnTo>
                  <a:lnTo>
                    <a:pt x="1327200" y="689457"/>
                  </a:lnTo>
                  <a:lnTo>
                    <a:pt x="1325664" y="692162"/>
                  </a:lnTo>
                  <a:lnTo>
                    <a:pt x="1322971" y="697255"/>
                  </a:lnTo>
                  <a:lnTo>
                    <a:pt x="1325295" y="702437"/>
                  </a:lnTo>
                  <a:lnTo>
                    <a:pt x="1328661" y="705269"/>
                  </a:lnTo>
                  <a:lnTo>
                    <a:pt x="1332344" y="706120"/>
                  </a:lnTo>
                  <a:lnTo>
                    <a:pt x="1336141" y="705637"/>
                  </a:lnTo>
                  <a:lnTo>
                    <a:pt x="1339900" y="705586"/>
                  </a:lnTo>
                  <a:lnTo>
                    <a:pt x="1339926" y="700163"/>
                  </a:lnTo>
                  <a:close/>
                </a:path>
              </a:pathLst>
            </a:custGeom>
            <a:solidFill>
              <a:srgbClr val="F9F9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613928" y="1632798"/>
              <a:ext cx="1346200" cy="1294130"/>
            </a:xfrm>
            <a:custGeom>
              <a:avLst/>
              <a:gdLst/>
              <a:ahLst/>
              <a:cxnLst/>
              <a:rect l="l" t="t" r="r" b="b"/>
              <a:pathLst>
                <a:path w="1346200" h="1294130">
                  <a:moveTo>
                    <a:pt x="4318" y="635977"/>
                  </a:moveTo>
                  <a:lnTo>
                    <a:pt x="1955" y="635431"/>
                  </a:lnTo>
                  <a:lnTo>
                    <a:pt x="685" y="637336"/>
                  </a:lnTo>
                  <a:lnTo>
                    <a:pt x="0" y="642048"/>
                  </a:lnTo>
                  <a:lnTo>
                    <a:pt x="2552" y="642937"/>
                  </a:lnTo>
                  <a:lnTo>
                    <a:pt x="3581" y="641083"/>
                  </a:lnTo>
                  <a:lnTo>
                    <a:pt x="4318" y="635977"/>
                  </a:lnTo>
                  <a:close/>
                </a:path>
                <a:path w="1346200" h="1294130">
                  <a:moveTo>
                    <a:pt x="153530" y="686460"/>
                  </a:moveTo>
                  <a:lnTo>
                    <a:pt x="153009" y="685101"/>
                  </a:lnTo>
                  <a:lnTo>
                    <a:pt x="152158" y="684110"/>
                  </a:lnTo>
                  <a:lnTo>
                    <a:pt x="150952" y="683501"/>
                  </a:lnTo>
                  <a:lnTo>
                    <a:pt x="149783" y="684530"/>
                  </a:lnTo>
                  <a:lnTo>
                    <a:pt x="149466" y="685266"/>
                  </a:lnTo>
                  <a:lnTo>
                    <a:pt x="148818" y="686752"/>
                  </a:lnTo>
                  <a:lnTo>
                    <a:pt x="148513" y="687501"/>
                  </a:lnTo>
                  <a:lnTo>
                    <a:pt x="149758" y="687247"/>
                  </a:lnTo>
                  <a:lnTo>
                    <a:pt x="152260" y="686714"/>
                  </a:lnTo>
                  <a:lnTo>
                    <a:pt x="153530" y="686460"/>
                  </a:lnTo>
                  <a:close/>
                </a:path>
                <a:path w="1346200" h="1294130">
                  <a:moveTo>
                    <a:pt x="167068" y="768769"/>
                  </a:moveTo>
                  <a:lnTo>
                    <a:pt x="166827" y="766229"/>
                  </a:lnTo>
                  <a:lnTo>
                    <a:pt x="166712" y="764959"/>
                  </a:lnTo>
                  <a:lnTo>
                    <a:pt x="166585" y="763689"/>
                  </a:lnTo>
                  <a:lnTo>
                    <a:pt x="166471" y="762419"/>
                  </a:lnTo>
                  <a:lnTo>
                    <a:pt x="166344" y="761149"/>
                  </a:lnTo>
                  <a:lnTo>
                    <a:pt x="166230" y="759879"/>
                  </a:lnTo>
                  <a:lnTo>
                    <a:pt x="166103" y="758609"/>
                  </a:lnTo>
                  <a:lnTo>
                    <a:pt x="165989" y="757339"/>
                  </a:lnTo>
                  <a:lnTo>
                    <a:pt x="165862" y="756069"/>
                  </a:lnTo>
                  <a:lnTo>
                    <a:pt x="165747" y="754799"/>
                  </a:lnTo>
                  <a:lnTo>
                    <a:pt x="165620" y="753529"/>
                  </a:lnTo>
                  <a:lnTo>
                    <a:pt x="165506" y="752259"/>
                  </a:lnTo>
                  <a:lnTo>
                    <a:pt x="165379" y="750989"/>
                  </a:lnTo>
                  <a:lnTo>
                    <a:pt x="165265" y="749719"/>
                  </a:lnTo>
                  <a:lnTo>
                    <a:pt x="158470" y="730669"/>
                  </a:lnTo>
                  <a:lnTo>
                    <a:pt x="147205" y="714159"/>
                  </a:lnTo>
                  <a:lnTo>
                    <a:pt x="141109" y="709079"/>
                  </a:lnTo>
                  <a:lnTo>
                    <a:pt x="139585" y="707809"/>
                  </a:lnTo>
                  <a:lnTo>
                    <a:pt x="131965" y="701459"/>
                  </a:lnTo>
                  <a:lnTo>
                    <a:pt x="129235" y="700189"/>
                  </a:lnTo>
                  <a:lnTo>
                    <a:pt x="121043" y="696379"/>
                  </a:lnTo>
                  <a:lnTo>
                    <a:pt x="109347" y="692569"/>
                  </a:lnTo>
                  <a:lnTo>
                    <a:pt x="97218" y="691299"/>
                  </a:lnTo>
                  <a:lnTo>
                    <a:pt x="85026" y="692569"/>
                  </a:lnTo>
                  <a:lnTo>
                    <a:pt x="77533" y="693839"/>
                  </a:lnTo>
                  <a:lnTo>
                    <a:pt x="70421" y="696379"/>
                  </a:lnTo>
                  <a:lnTo>
                    <a:pt x="63614" y="698919"/>
                  </a:lnTo>
                  <a:lnTo>
                    <a:pt x="57010" y="702729"/>
                  </a:lnTo>
                  <a:lnTo>
                    <a:pt x="57277" y="705269"/>
                  </a:lnTo>
                  <a:lnTo>
                    <a:pt x="62191" y="702729"/>
                  </a:lnTo>
                  <a:lnTo>
                    <a:pt x="67348" y="700189"/>
                  </a:lnTo>
                  <a:lnTo>
                    <a:pt x="72986" y="700189"/>
                  </a:lnTo>
                  <a:lnTo>
                    <a:pt x="70739" y="701459"/>
                  </a:lnTo>
                  <a:lnTo>
                    <a:pt x="68046" y="703999"/>
                  </a:lnTo>
                  <a:lnTo>
                    <a:pt x="66154" y="706539"/>
                  </a:lnTo>
                  <a:lnTo>
                    <a:pt x="59690" y="706539"/>
                  </a:lnTo>
                  <a:lnTo>
                    <a:pt x="56489" y="707809"/>
                  </a:lnTo>
                  <a:lnTo>
                    <a:pt x="56172" y="706539"/>
                  </a:lnTo>
                  <a:lnTo>
                    <a:pt x="51752" y="706539"/>
                  </a:lnTo>
                  <a:lnTo>
                    <a:pt x="47828" y="710349"/>
                  </a:lnTo>
                  <a:lnTo>
                    <a:pt x="45275" y="715429"/>
                  </a:lnTo>
                  <a:lnTo>
                    <a:pt x="47040" y="714159"/>
                  </a:lnTo>
                  <a:lnTo>
                    <a:pt x="50482" y="711619"/>
                  </a:lnTo>
                  <a:lnTo>
                    <a:pt x="57861" y="710349"/>
                  </a:lnTo>
                  <a:lnTo>
                    <a:pt x="64363" y="709079"/>
                  </a:lnTo>
                  <a:lnTo>
                    <a:pt x="78320" y="709079"/>
                  </a:lnTo>
                  <a:lnTo>
                    <a:pt x="113512" y="730669"/>
                  </a:lnTo>
                  <a:lnTo>
                    <a:pt x="126479" y="764959"/>
                  </a:lnTo>
                  <a:lnTo>
                    <a:pt x="126161" y="768769"/>
                  </a:lnTo>
                  <a:lnTo>
                    <a:pt x="126060" y="770039"/>
                  </a:lnTo>
                  <a:lnTo>
                    <a:pt x="125958" y="771309"/>
                  </a:lnTo>
                  <a:lnTo>
                    <a:pt x="125857" y="772579"/>
                  </a:lnTo>
                  <a:lnTo>
                    <a:pt x="125755" y="773849"/>
                  </a:lnTo>
                  <a:lnTo>
                    <a:pt x="125641" y="775119"/>
                  </a:lnTo>
                  <a:lnTo>
                    <a:pt x="125031" y="782739"/>
                  </a:lnTo>
                  <a:lnTo>
                    <a:pt x="118021" y="800519"/>
                  </a:lnTo>
                  <a:lnTo>
                    <a:pt x="109461" y="811949"/>
                  </a:lnTo>
                  <a:lnTo>
                    <a:pt x="98247" y="820839"/>
                  </a:lnTo>
                  <a:lnTo>
                    <a:pt x="85153" y="825919"/>
                  </a:lnTo>
                  <a:lnTo>
                    <a:pt x="71018" y="828459"/>
                  </a:lnTo>
                  <a:lnTo>
                    <a:pt x="80759" y="829729"/>
                  </a:lnTo>
                  <a:lnTo>
                    <a:pt x="90614" y="832269"/>
                  </a:lnTo>
                  <a:lnTo>
                    <a:pt x="100545" y="832269"/>
                  </a:lnTo>
                  <a:lnTo>
                    <a:pt x="110515" y="833539"/>
                  </a:lnTo>
                  <a:lnTo>
                    <a:pt x="109766" y="836079"/>
                  </a:lnTo>
                  <a:lnTo>
                    <a:pt x="106045" y="834809"/>
                  </a:lnTo>
                  <a:lnTo>
                    <a:pt x="103797" y="836079"/>
                  </a:lnTo>
                  <a:lnTo>
                    <a:pt x="88176" y="836079"/>
                  </a:lnTo>
                  <a:lnTo>
                    <a:pt x="80492" y="834809"/>
                  </a:lnTo>
                  <a:lnTo>
                    <a:pt x="73240" y="832269"/>
                  </a:lnTo>
                  <a:lnTo>
                    <a:pt x="59867" y="824649"/>
                  </a:lnTo>
                  <a:lnTo>
                    <a:pt x="53454" y="820839"/>
                  </a:lnTo>
                  <a:lnTo>
                    <a:pt x="47434" y="815759"/>
                  </a:lnTo>
                  <a:lnTo>
                    <a:pt x="49212" y="817029"/>
                  </a:lnTo>
                  <a:lnTo>
                    <a:pt x="52603" y="819569"/>
                  </a:lnTo>
                  <a:lnTo>
                    <a:pt x="61925" y="822109"/>
                  </a:lnTo>
                  <a:lnTo>
                    <a:pt x="71691" y="822109"/>
                  </a:lnTo>
                  <a:lnTo>
                    <a:pt x="81394" y="820839"/>
                  </a:lnTo>
                  <a:lnTo>
                    <a:pt x="90538" y="817029"/>
                  </a:lnTo>
                  <a:lnTo>
                    <a:pt x="91986" y="815759"/>
                  </a:lnTo>
                  <a:lnTo>
                    <a:pt x="99225" y="809409"/>
                  </a:lnTo>
                  <a:lnTo>
                    <a:pt x="105016" y="804329"/>
                  </a:lnTo>
                  <a:lnTo>
                    <a:pt x="106476" y="803059"/>
                  </a:lnTo>
                  <a:lnTo>
                    <a:pt x="115163" y="782739"/>
                  </a:lnTo>
                  <a:lnTo>
                    <a:pt x="116090" y="766229"/>
                  </a:lnTo>
                  <a:lnTo>
                    <a:pt x="116166" y="764959"/>
                  </a:lnTo>
                  <a:lnTo>
                    <a:pt x="116230" y="763689"/>
                  </a:lnTo>
                  <a:lnTo>
                    <a:pt x="116306" y="762419"/>
                  </a:lnTo>
                  <a:lnTo>
                    <a:pt x="116382" y="761149"/>
                  </a:lnTo>
                  <a:lnTo>
                    <a:pt x="109867" y="740829"/>
                  </a:lnTo>
                  <a:lnTo>
                    <a:pt x="79921" y="716699"/>
                  </a:lnTo>
                  <a:lnTo>
                    <a:pt x="73202" y="714159"/>
                  </a:lnTo>
                  <a:lnTo>
                    <a:pt x="52349" y="714159"/>
                  </a:lnTo>
                  <a:lnTo>
                    <a:pt x="50126" y="715429"/>
                  </a:lnTo>
                  <a:lnTo>
                    <a:pt x="45275" y="715429"/>
                  </a:lnTo>
                  <a:lnTo>
                    <a:pt x="44640" y="716699"/>
                  </a:lnTo>
                  <a:lnTo>
                    <a:pt x="39116" y="719239"/>
                  </a:lnTo>
                  <a:lnTo>
                    <a:pt x="33070" y="721779"/>
                  </a:lnTo>
                  <a:lnTo>
                    <a:pt x="30289" y="728129"/>
                  </a:lnTo>
                  <a:lnTo>
                    <a:pt x="26123" y="733209"/>
                  </a:lnTo>
                  <a:lnTo>
                    <a:pt x="20802" y="738289"/>
                  </a:lnTo>
                  <a:lnTo>
                    <a:pt x="19202" y="745909"/>
                  </a:lnTo>
                  <a:lnTo>
                    <a:pt x="18669" y="753529"/>
                  </a:lnTo>
                  <a:lnTo>
                    <a:pt x="20650" y="750989"/>
                  </a:lnTo>
                  <a:lnTo>
                    <a:pt x="22644" y="750989"/>
                  </a:lnTo>
                  <a:lnTo>
                    <a:pt x="24612" y="749719"/>
                  </a:lnTo>
                  <a:lnTo>
                    <a:pt x="26619" y="749719"/>
                  </a:lnTo>
                  <a:lnTo>
                    <a:pt x="31711" y="750989"/>
                  </a:lnTo>
                  <a:lnTo>
                    <a:pt x="37401" y="750989"/>
                  </a:lnTo>
                  <a:lnTo>
                    <a:pt x="41275" y="754799"/>
                  </a:lnTo>
                  <a:lnTo>
                    <a:pt x="45554" y="761149"/>
                  </a:lnTo>
                  <a:lnTo>
                    <a:pt x="46177" y="768769"/>
                  </a:lnTo>
                  <a:lnTo>
                    <a:pt x="43268" y="775119"/>
                  </a:lnTo>
                  <a:lnTo>
                    <a:pt x="36969" y="780199"/>
                  </a:lnTo>
                  <a:lnTo>
                    <a:pt x="31165" y="782739"/>
                  </a:lnTo>
                  <a:lnTo>
                    <a:pt x="33820" y="782739"/>
                  </a:lnTo>
                  <a:lnTo>
                    <a:pt x="38074" y="780199"/>
                  </a:lnTo>
                  <a:lnTo>
                    <a:pt x="43243" y="778929"/>
                  </a:lnTo>
                  <a:lnTo>
                    <a:pt x="45859" y="775119"/>
                  </a:lnTo>
                  <a:lnTo>
                    <a:pt x="49187" y="768769"/>
                  </a:lnTo>
                  <a:lnTo>
                    <a:pt x="49060" y="766229"/>
                  </a:lnTo>
                  <a:lnTo>
                    <a:pt x="48996" y="764959"/>
                  </a:lnTo>
                  <a:lnTo>
                    <a:pt x="48933" y="763689"/>
                  </a:lnTo>
                  <a:lnTo>
                    <a:pt x="48869" y="762419"/>
                  </a:lnTo>
                  <a:lnTo>
                    <a:pt x="48806" y="761149"/>
                  </a:lnTo>
                  <a:lnTo>
                    <a:pt x="48742" y="759879"/>
                  </a:lnTo>
                  <a:lnTo>
                    <a:pt x="43192" y="754799"/>
                  </a:lnTo>
                  <a:lnTo>
                    <a:pt x="41490" y="752259"/>
                  </a:lnTo>
                  <a:lnTo>
                    <a:pt x="39471" y="750989"/>
                  </a:lnTo>
                  <a:lnTo>
                    <a:pt x="39014" y="749719"/>
                  </a:lnTo>
                  <a:lnTo>
                    <a:pt x="38569" y="748449"/>
                  </a:lnTo>
                  <a:lnTo>
                    <a:pt x="43637" y="750989"/>
                  </a:lnTo>
                  <a:lnTo>
                    <a:pt x="49441" y="752259"/>
                  </a:lnTo>
                  <a:lnTo>
                    <a:pt x="52400" y="757339"/>
                  </a:lnTo>
                  <a:lnTo>
                    <a:pt x="55079" y="763689"/>
                  </a:lnTo>
                  <a:lnTo>
                    <a:pt x="55346" y="768769"/>
                  </a:lnTo>
                  <a:lnTo>
                    <a:pt x="55410" y="770039"/>
                  </a:lnTo>
                  <a:lnTo>
                    <a:pt x="55473" y="771309"/>
                  </a:lnTo>
                  <a:lnTo>
                    <a:pt x="53441" y="777659"/>
                  </a:lnTo>
                  <a:lnTo>
                    <a:pt x="48818" y="782739"/>
                  </a:lnTo>
                  <a:lnTo>
                    <a:pt x="41681" y="785279"/>
                  </a:lnTo>
                  <a:lnTo>
                    <a:pt x="34124" y="786549"/>
                  </a:lnTo>
                  <a:lnTo>
                    <a:pt x="26682" y="785279"/>
                  </a:lnTo>
                  <a:lnTo>
                    <a:pt x="26187" y="785279"/>
                  </a:lnTo>
                  <a:lnTo>
                    <a:pt x="24638" y="782739"/>
                  </a:lnTo>
                  <a:lnTo>
                    <a:pt x="21653" y="782739"/>
                  </a:lnTo>
                  <a:lnTo>
                    <a:pt x="19596" y="775119"/>
                  </a:lnTo>
                  <a:lnTo>
                    <a:pt x="22669" y="775119"/>
                  </a:lnTo>
                  <a:lnTo>
                    <a:pt x="25895" y="776389"/>
                  </a:lnTo>
                  <a:lnTo>
                    <a:pt x="28943" y="775119"/>
                  </a:lnTo>
                  <a:lnTo>
                    <a:pt x="22174" y="773849"/>
                  </a:lnTo>
                  <a:lnTo>
                    <a:pt x="18757" y="773849"/>
                  </a:lnTo>
                  <a:lnTo>
                    <a:pt x="30226" y="808139"/>
                  </a:lnTo>
                  <a:lnTo>
                    <a:pt x="33934" y="815759"/>
                  </a:lnTo>
                  <a:lnTo>
                    <a:pt x="39916" y="822109"/>
                  </a:lnTo>
                  <a:lnTo>
                    <a:pt x="35090" y="822109"/>
                  </a:lnTo>
                  <a:lnTo>
                    <a:pt x="39751" y="823379"/>
                  </a:lnTo>
                  <a:lnTo>
                    <a:pt x="43738" y="824649"/>
                  </a:lnTo>
                  <a:lnTo>
                    <a:pt x="38303" y="817029"/>
                  </a:lnTo>
                  <a:lnTo>
                    <a:pt x="33388" y="809409"/>
                  </a:lnTo>
                  <a:lnTo>
                    <a:pt x="29095" y="800519"/>
                  </a:lnTo>
                  <a:lnTo>
                    <a:pt x="25501" y="792899"/>
                  </a:lnTo>
                  <a:lnTo>
                    <a:pt x="28549" y="792899"/>
                  </a:lnTo>
                  <a:lnTo>
                    <a:pt x="35979" y="795439"/>
                  </a:lnTo>
                  <a:lnTo>
                    <a:pt x="43053" y="799249"/>
                  </a:lnTo>
                  <a:lnTo>
                    <a:pt x="55486" y="799249"/>
                  </a:lnTo>
                  <a:lnTo>
                    <a:pt x="59817" y="796709"/>
                  </a:lnTo>
                  <a:lnTo>
                    <a:pt x="64058" y="795439"/>
                  </a:lnTo>
                  <a:lnTo>
                    <a:pt x="63652" y="792899"/>
                  </a:lnTo>
                  <a:lnTo>
                    <a:pt x="63500" y="791629"/>
                  </a:lnTo>
                  <a:lnTo>
                    <a:pt x="67144" y="789089"/>
                  </a:lnTo>
                  <a:lnTo>
                    <a:pt x="70472" y="786549"/>
                  </a:lnTo>
                  <a:lnTo>
                    <a:pt x="70573" y="784009"/>
                  </a:lnTo>
                  <a:lnTo>
                    <a:pt x="70688" y="781469"/>
                  </a:lnTo>
                  <a:lnTo>
                    <a:pt x="75272" y="776389"/>
                  </a:lnTo>
                  <a:lnTo>
                    <a:pt x="74422" y="770039"/>
                  </a:lnTo>
                  <a:lnTo>
                    <a:pt x="74371" y="768769"/>
                  </a:lnTo>
                  <a:lnTo>
                    <a:pt x="74269" y="766229"/>
                  </a:lnTo>
                  <a:lnTo>
                    <a:pt x="74218" y="757339"/>
                  </a:lnTo>
                  <a:lnTo>
                    <a:pt x="72872" y="756196"/>
                  </a:lnTo>
                  <a:lnTo>
                    <a:pt x="72872" y="766229"/>
                  </a:lnTo>
                  <a:lnTo>
                    <a:pt x="71069" y="772579"/>
                  </a:lnTo>
                  <a:lnTo>
                    <a:pt x="68135" y="784009"/>
                  </a:lnTo>
                  <a:lnTo>
                    <a:pt x="62776" y="786549"/>
                  </a:lnTo>
                  <a:lnTo>
                    <a:pt x="63258" y="785279"/>
                  </a:lnTo>
                  <a:lnTo>
                    <a:pt x="64731" y="781469"/>
                  </a:lnTo>
                  <a:lnTo>
                    <a:pt x="68478" y="776389"/>
                  </a:lnTo>
                  <a:lnTo>
                    <a:pt x="68364" y="771309"/>
                  </a:lnTo>
                  <a:lnTo>
                    <a:pt x="69367" y="764959"/>
                  </a:lnTo>
                  <a:lnTo>
                    <a:pt x="65430" y="758609"/>
                  </a:lnTo>
                  <a:lnTo>
                    <a:pt x="65544" y="756069"/>
                  </a:lnTo>
                  <a:lnTo>
                    <a:pt x="65646" y="753529"/>
                  </a:lnTo>
                  <a:lnTo>
                    <a:pt x="65697" y="752259"/>
                  </a:lnTo>
                  <a:lnTo>
                    <a:pt x="71818" y="757339"/>
                  </a:lnTo>
                  <a:lnTo>
                    <a:pt x="72872" y="766229"/>
                  </a:lnTo>
                  <a:lnTo>
                    <a:pt x="72872" y="756196"/>
                  </a:lnTo>
                  <a:lnTo>
                    <a:pt x="69748" y="753529"/>
                  </a:lnTo>
                  <a:lnTo>
                    <a:pt x="69164" y="752259"/>
                  </a:lnTo>
                  <a:lnTo>
                    <a:pt x="67411" y="748449"/>
                  </a:lnTo>
                  <a:lnTo>
                    <a:pt x="70446" y="748449"/>
                  </a:lnTo>
                  <a:lnTo>
                    <a:pt x="73406" y="749719"/>
                  </a:lnTo>
                  <a:lnTo>
                    <a:pt x="76098" y="752259"/>
                  </a:lnTo>
                  <a:lnTo>
                    <a:pt x="74002" y="748449"/>
                  </a:lnTo>
                  <a:lnTo>
                    <a:pt x="72796" y="747179"/>
                  </a:lnTo>
                  <a:lnTo>
                    <a:pt x="71577" y="745909"/>
                  </a:lnTo>
                  <a:lnTo>
                    <a:pt x="68872" y="743369"/>
                  </a:lnTo>
                  <a:lnTo>
                    <a:pt x="64579" y="738289"/>
                  </a:lnTo>
                  <a:lnTo>
                    <a:pt x="63106" y="737654"/>
                  </a:lnTo>
                  <a:lnTo>
                    <a:pt x="63106" y="768769"/>
                  </a:lnTo>
                  <a:lnTo>
                    <a:pt x="61874" y="775119"/>
                  </a:lnTo>
                  <a:lnTo>
                    <a:pt x="58381" y="781469"/>
                  </a:lnTo>
                  <a:lnTo>
                    <a:pt x="52362" y="785279"/>
                  </a:lnTo>
                  <a:lnTo>
                    <a:pt x="58508" y="778929"/>
                  </a:lnTo>
                  <a:lnTo>
                    <a:pt x="58394" y="775119"/>
                  </a:lnTo>
                  <a:lnTo>
                    <a:pt x="58280" y="771309"/>
                  </a:lnTo>
                  <a:lnTo>
                    <a:pt x="58204" y="768769"/>
                  </a:lnTo>
                  <a:lnTo>
                    <a:pt x="56680" y="761149"/>
                  </a:lnTo>
                  <a:lnTo>
                    <a:pt x="54914" y="754799"/>
                  </a:lnTo>
                  <a:lnTo>
                    <a:pt x="48971" y="750989"/>
                  </a:lnTo>
                  <a:lnTo>
                    <a:pt x="45313" y="748449"/>
                  </a:lnTo>
                  <a:lnTo>
                    <a:pt x="43484" y="747179"/>
                  </a:lnTo>
                  <a:lnTo>
                    <a:pt x="50038" y="747179"/>
                  </a:lnTo>
                  <a:lnTo>
                    <a:pt x="55765" y="750989"/>
                  </a:lnTo>
                  <a:lnTo>
                    <a:pt x="60083" y="756069"/>
                  </a:lnTo>
                  <a:lnTo>
                    <a:pt x="62344" y="762419"/>
                  </a:lnTo>
                  <a:lnTo>
                    <a:pt x="63106" y="768769"/>
                  </a:lnTo>
                  <a:lnTo>
                    <a:pt x="63106" y="737654"/>
                  </a:lnTo>
                  <a:lnTo>
                    <a:pt x="58686" y="735749"/>
                  </a:lnTo>
                  <a:lnTo>
                    <a:pt x="52019" y="735749"/>
                  </a:lnTo>
                  <a:lnTo>
                    <a:pt x="39458" y="738289"/>
                  </a:lnTo>
                  <a:lnTo>
                    <a:pt x="26670" y="738289"/>
                  </a:lnTo>
                  <a:lnTo>
                    <a:pt x="64439" y="715429"/>
                  </a:lnTo>
                  <a:lnTo>
                    <a:pt x="72923" y="716699"/>
                  </a:lnTo>
                  <a:lnTo>
                    <a:pt x="81089" y="719239"/>
                  </a:lnTo>
                  <a:lnTo>
                    <a:pt x="88646" y="723049"/>
                  </a:lnTo>
                  <a:lnTo>
                    <a:pt x="95313" y="728129"/>
                  </a:lnTo>
                  <a:lnTo>
                    <a:pt x="96799" y="730669"/>
                  </a:lnTo>
                  <a:lnTo>
                    <a:pt x="92379" y="731939"/>
                  </a:lnTo>
                  <a:lnTo>
                    <a:pt x="90957" y="733209"/>
                  </a:lnTo>
                  <a:lnTo>
                    <a:pt x="88950" y="731939"/>
                  </a:lnTo>
                  <a:lnTo>
                    <a:pt x="76911" y="724319"/>
                  </a:lnTo>
                  <a:lnTo>
                    <a:pt x="60528" y="721779"/>
                  </a:lnTo>
                  <a:lnTo>
                    <a:pt x="44589" y="726859"/>
                  </a:lnTo>
                  <a:lnTo>
                    <a:pt x="31940" y="737019"/>
                  </a:lnTo>
                  <a:lnTo>
                    <a:pt x="38417" y="737019"/>
                  </a:lnTo>
                  <a:lnTo>
                    <a:pt x="57327" y="733209"/>
                  </a:lnTo>
                  <a:lnTo>
                    <a:pt x="58877" y="731939"/>
                  </a:lnTo>
                  <a:lnTo>
                    <a:pt x="62039" y="731939"/>
                  </a:lnTo>
                  <a:lnTo>
                    <a:pt x="76403" y="733209"/>
                  </a:lnTo>
                  <a:lnTo>
                    <a:pt x="88620" y="739559"/>
                  </a:lnTo>
                  <a:lnTo>
                    <a:pt x="97155" y="752259"/>
                  </a:lnTo>
                  <a:lnTo>
                    <a:pt x="100431" y="766229"/>
                  </a:lnTo>
                  <a:lnTo>
                    <a:pt x="100266" y="768769"/>
                  </a:lnTo>
                  <a:lnTo>
                    <a:pt x="100177" y="770039"/>
                  </a:lnTo>
                  <a:lnTo>
                    <a:pt x="100101" y="771309"/>
                  </a:lnTo>
                  <a:lnTo>
                    <a:pt x="100012" y="772579"/>
                  </a:lnTo>
                  <a:lnTo>
                    <a:pt x="99923" y="773849"/>
                  </a:lnTo>
                  <a:lnTo>
                    <a:pt x="99847" y="775119"/>
                  </a:lnTo>
                  <a:lnTo>
                    <a:pt x="96621" y="784009"/>
                  </a:lnTo>
                  <a:lnTo>
                    <a:pt x="91020" y="792899"/>
                  </a:lnTo>
                  <a:lnTo>
                    <a:pt x="83286" y="797979"/>
                  </a:lnTo>
                  <a:lnTo>
                    <a:pt x="79794" y="800519"/>
                  </a:lnTo>
                  <a:lnTo>
                    <a:pt x="75692" y="801789"/>
                  </a:lnTo>
                  <a:lnTo>
                    <a:pt x="68173" y="801789"/>
                  </a:lnTo>
                  <a:lnTo>
                    <a:pt x="66573" y="803059"/>
                  </a:lnTo>
                  <a:lnTo>
                    <a:pt x="61734" y="804329"/>
                  </a:lnTo>
                  <a:lnTo>
                    <a:pt x="56616" y="804329"/>
                  </a:lnTo>
                  <a:lnTo>
                    <a:pt x="51765" y="803059"/>
                  </a:lnTo>
                  <a:lnTo>
                    <a:pt x="44500" y="803059"/>
                  </a:lnTo>
                  <a:lnTo>
                    <a:pt x="32893" y="795439"/>
                  </a:lnTo>
                  <a:lnTo>
                    <a:pt x="33210" y="797979"/>
                  </a:lnTo>
                  <a:lnTo>
                    <a:pt x="35420" y="803059"/>
                  </a:lnTo>
                  <a:lnTo>
                    <a:pt x="39204" y="806869"/>
                  </a:lnTo>
                  <a:lnTo>
                    <a:pt x="40589" y="813219"/>
                  </a:lnTo>
                  <a:lnTo>
                    <a:pt x="42367" y="810679"/>
                  </a:lnTo>
                  <a:lnTo>
                    <a:pt x="43294" y="809409"/>
                  </a:lnTo>
                  <a:lnTo>
                    <a:pt x="46177" y="811949"/>
                  </a:lnTo>
                  <a:lnTo>
                    <a:pt x="42710" y="815759"/>
                  </a:lnTo>
                  <a:lnTo>
                    <a:pt x="52717" y="824649"/>
                  </a:lnTo>
                  <a:lnTo>
                    <a:pt x="64096" y="832269"/>
                  </a:lnTo>
                  <a:lnTo>
                    <a:pt x="76631" y="837349"/>
                  </a:lnTo>
                  <a:lnTo>
                    <a:pt x="90106" y="838619"/>
                  </a:lnTo>
                  <a:lnTo>
                    <a:pt x="106235" y="837349"/>
                  </a:lnTo>
                  <a:lnTo>
                    <a:pt x="111404" y="836079"/>
                  </a:lnTo>
                  <a:lnTo>
                    <a:pt x="121742" y="833539"/>
                  </a:lnTo>
                  <a:lnTo>
                    <a:pt x="156171" y="805599"/>
                  </a:lnTo>
                  <a:lnTo>
                    <a:pt x="165595" y="781469"/>
                  </a:lnTo>
                  <a:lnTo>
                    <a:pt x="167068" y="768769"/>
                  </a:lnTo>
                  <a:close/>
                </a:path>
                <a:path w="1346200" h="1294130">
                  <a:moveTo>
                    <a:pt x="192493" y="914146"/>
                  </a:moveTo>
                  <a:lnTo>
                    <a:pt x="154584" y="938161"/>
                  </a:lnTo>
                  <a:lnTo>
                    <a:pt x="118859" y="947254"/>
                  </a:lnTo>
                  <a:lnTo>
                    <a:pt x="118745" y="948143"/>
                  </a:lnTo>
                  <a:lnTo>
                    <a:pt x="124675" y="949134"/>
                  </a:lnTo>
                  <a:lnTo>
                    <a:pt x="130873" y="947597"/>
                  </a:lnTo>
                  <a:lnTo>
                    <a:pt x="136715" y="946315"/>
                  </a:lnTo>
                  <a:lnTo>
                    <a:pt x="174612" y="930186"/>
                  </a:lnTo>
                  <a:lnTo>
                    <a:pt x="180568" y="926261"/>
                  </a:lnTo>
                  <a:lnTo>
                    <a:pt x="187261" y="923251"/>
                  </a:lnTo>
                  <a:lnTo>
                    <a:pt x="192201" y="917994"/>
                  </a:lnTo>
                  <a:lnTo>
                    <a:pt x="192493" y="914146"/>
                  </a:lnTo>
                  <a:close/>
                </a:path>
                <a:path w="1346200" h="1294130">
                  <a:moveTo>
                    <a:pt x="242785" y="917067"/>
                  </a:moveTo>
                  <a:lnTo>
                    <a:pt x="240461" y="917511"/>
                  </a:lnTo>
                  <a:lnTo>
                    <a:pt x="237261" y="917359"/>
                  </a:lnTo>
                  <a:lnTo>
                    <a:pt x="236258" y="920051"/>
                  </a:lnTo>
                  <a:lnTo>
                    <a:pt x="235585" y="922185"/>
                  </a:lnTo>
                  <a:lnTo>
                    <a:pt x="238696" y="921537"/>
                  </a:lnTo>
                  <a:lnTo>
                    <a:pt x="239814" y="921397"/>
                  </a:lnTo>
                  <a:lnTo>
                    <a:pt x="240995" y="920064"/>
                  </a:lnTo>
                  <a:lnTo>
                    <a:pt x="241985" y="918629"/>
                  </a:lnTo>
                  <a:lnTo>
                    <a:pt x="242785" y="917067"/>
                  </a:lnTo>
                  <a:close/>
                </a:path>
                <a:path w="1346200" h="1294130">
                  <a:moveTo>
                    <a:pt x="400265" y="800"/>
                  </a:moveTo>
                  <a:lnTo>
                    <a:pt x="397751" y="0"/>
                  </a:lnTo>
                  <a:lnTo>
                    <a:pt x="396633" y="2133"/>
                  </a:lnTo>
                  <a:lnTo>
                    <a:pt x="395516" y="3987"/>
                  </a:lnTo>
                  <a:lnTo>
                    <a:pt x="397852" y="5702"/>
                  </a:lnTo>
                  <a:lnTo>
                    <a:pt x="399046" y="6540"/>
                  </a:lnTo>
                  <a:lnTo>
                    <a:pt x="399453" y="4622"/>
                  </a:lnTo>
                  <a:lnTo>
                    <a:pt x="399834" y="2692"/>
                  </a:lnTo>
                  <a:lnTo>
                    <a:pt x="400265" y="800"/>
                  </a:lnTo>
                  <a:close/>
                </a:path>
                <a:path w="1346200" h="1294130">
                  <a:moveTo>
                    <a:pt x="648474" y="1205242"/>
                  </a:moveTo>
                  <a:lnTo>
                    <a:pt x="645807" y="1199642"/>
                  </a:lnTo>
                  <a:lnTo>
                    <a:pt x="644944" y="1193431"/>
                  </a:lnTo>
                  <a:lnTo>
                    <a:pt x="644728" y="1187323"/>
                  </a:lnTo>
                  <a:lnTo>
                    <a:pt x="643369" y="1193038"/>
                  </a:lnTo>
                  <a:lnTo>
                    <a:pt x="616026" y="1197216"/>
                  </a:lnTo>
                  <a:lnTo>
                    <a:pt x="602399" y="1199565"/>
                  </a:lnTo>
                  <a:lnTo>
                    <a:pt x="588937" y="1202664"/>
                  </a:lnTo>
                  <a:lnTo>
                    <a:pt x="586562" y="1204925"/>
                  </a:lnTo>
                  <a:lnTo>
                    <a:pt x="588302" y="1208239"/>
                  </a:lnTo>
                  <a:lnTo>
                    <a:pt x="588289" y="1211008"/>
                  </a:lnTo>
                  <a:lnTo>
                    <a:pt x="602399" y="1208100"/>
                  </a:lnTo>
                  <a:lnTo>
                    <a:pt x="609549" y="1207185"/>
                  </a:lnTo>
                  <a:lnTo>
                    <a:pt x="633933" y="1203223"/>
                  </a:lnTo>
                  <a:lnTo>
                    <a:pt x="641997" y="1201585"/>
                  </a:lnTo>
                  <a:lnTo>
                    <a:pt x="644499" y="1200378"/>
                  </a:lnTo>
                  <a:lnTo>
                    <a:pt x="646645" y="1202575"/>
                  </a:lnTo>
                  <a:lnTo>
                    <a:pt x="647179" y="1204899"/>
                  </a:lnTo>
                  <a:lnTo>
                    <a:pt x="648474" y="1205242"/>
                  </a:lnTo>
                  <a:close/>
                </a:path>
                <a:path w="1346200" h="1294130">
                  <a:moveTo>
                    <a:pt x="734339" y="430784"/>
                  </a:moveTo>
                  <a:lnTo>
                    <a:pt x="731100" y="430199"/>
                  </a:lnTo>
                  <a:lnTo>
                    <a:pt x="727671" y="429933"/>
                  </a:lnTo>
                  <a:lnTo>
                    <a:pt x="724776" y="428256"/>
                  </a:lnTo>
                  <a:lnTo>
                    <a:pt x="733082" y="427837"/>
                  </a:lnTo>
                  <a:lnTo>
                    <a:pt x="728268" y="423405"/>
                  </a:lnTo>
                  <a:lnTo>
                    <a:pt x="722312" y="427977"/>
                  </a:lnTo>
                  <a:lnTo>
                    <a:pt x="716749" y="427367"/>
                  </a:lnTo>
                  <a:lnTo>
                    <a:pt x="711390" y="427672"/>
                  </a:lnTo>
                  <a:lnTo>
                    <a:pt x="705065" y="425119"/>
                  </a:lnTo>
                  <a:lnTo>
                    <a:pt x="700608" y="429260"/>
                  </a:lnTo>
                  <a:lnTo>
                    <a:pt x="708393" y="429044"/>
                  </a:lnTo>
                  <a:lnTo>
                    <a:pt x="716165" y="428663"/>
                  </a:lnTo>
                  <a:lnTo>
                    <a:pt x="723938" y="428701"/>
                  </a:lnTo>
                  <a:lnTo>
                    <a:pt x="727290" y="429882"/>
                  </a:lnTo>
                  <a:lnTo>
                    <a:pt x="730732" y="430745"/>
                  </a:lnTo>
                  <a:lnTo>
                    <a:pt x="734339" y="430784"/>
                  </a:lnTo>
                  <a:close/>
                </a:path>
                <a:path w="1346200" h="1294130">
                  <a:moveTo>
                    <a:pt x="760857" y="509460"/>
                  </a:moveTo>
                  <a:lnTo>
                    <a:pt x="758939" y="508266"/>
                  </a:lnTo>
                  <a:lnTo>
                    <a:pt x="755078" y="507403"/>
                  </a:lnTo>
                  <a:lnTo>
                    <a:pt x="752475" y="507085"/>
                  </a:lnTo>
                  <a:lnTo>
                    <a:pt x="752322" y="507898"/>
                  </a:lnTo>
                  <a:lnTo>
                    <a:pt x="754291" y="510209"/>
                  </a:lnTo>
                  <a:lnTo>
                    <a:pt x="756539" y="510844"/>
                  </a:lnTo>
                  <a:lnTo>
                    <a:pt x="758710" y="510616"/>
                  </a:lnTo>
                  <a:lnTo>
                    <a:pt x="760857" y="509460"/>
                  </a:lnTo>
                  <a:close/>
                </a:path>
                <a:path w="1346200" h="1294130">
                  <a:moveTo>
                    <a:pt x="766140" y="1030401"/>
                  </a:moveTo>
                  <a:lnTo>
                    <a:pt x="765822" y="1028166"/>
                  </a:lnTo>
                  <a:lnTo>
                    <a:pt x="759942" y="1028052"/>
                  </a:lnTo>
                  <a:lnTo>
                    <a:pt x="759777" y="1030427"/>
                  </a:lnTo>
                  <a:lnTo>
                    <a:pt x="761898" y="1031557"/>
                  </a:lnTo>
                  <a:lnTo>
                    <a:pt x="764019" y="1031532"/>
                  </a:lnTo>
                  <a:lnTo>
                    <a:pt x="766140" y="1030401"/>
                  </a:lnTo>
                  <a:close/>
                </a:path>
                <a:path w="1346200" h="1294130">
                  <a:moveTo>
                    <a:pt x="782167" y="1275461"/>
                  </a:moveTo>
                  <a:lnTo>
                    <a:pt x="778586" y="1275359"/>
                  </a:lnTo>
                  <a:lnTo>
                    <a:pt x="778586" y="1277620"/>
                  </a:lnTo>
                  <a:lnTo>
                    <a:pt x="777468" y="1279232"/>
                  </a:lnTo>
                  <a:lnTo>
                    <a:pt x="776097" y="1281353"/>
                  </a:lnTo>
                  <a:lnTo>
                    <a:pt x="775589" y="1281353"/>
                  </a:lnTo>
                  <a:lnTo>
                    <a:pt x="773798" y="1281582"/>
                  </a:lnTo>
                  <a:lnTo>
                    <a:pt x="774877" y="1284681"/>
                  </a:lnTo>
                  <a:lnTo>
                    <a:pt x="774992" y="1285468"/>
                  </a:lnTo>
                  <a:lnTo>
                    <a:pt x="772604" y="1289138"/>
                  </a:lnTo>
                  <a:lnTo>
                    <a:pt x="769785" y="1291463"/>
                  </a:lnTo>
                  <a:lnTo>
                    <a:pt x="766851" y="1291628"/>
                  </a:lnTo>
                  <a:lnTo>
                    <a:pt x="760996" y="1291628"/>
                  </a:lnTo>
                  <a:lnTo>
                    <a:pt x="762850" y="1289405"/>
                  </a:lnTo>
                  <a:lnTo>
                    <a:pt x="765390" y="1288821"/>
                  </a:lnTo>
                  <a:lnTo>
                    <a:pt x="768642" y="1289850"/>
                  </a:lnTo>
                  <a:lnTo>
                    <a:pt x="769277" y="1288821"/>
                  </a:lnTo>
                  <a:lnTo>
                    <a:pt x="769823" y="1287907"/>
                  </a:lnTo>
                  <a:lnTo>
                    <a:pt x="771753" y="1284681"/>
                  </a:lnTo>
                  <a:lnTo>
                    <a:pt x="772363" y="1283652"/>
                  </a:lnTo>
                  <a:lnTo>
                    <a:pt x="767461" y="1283652"/>
                  </a:lnTo>
                  <a:lnTo>
                    <a:pt x="767461" y="1287145"/>
                  </a:lnTo>
                  <a:lnTo>
                    <a:pt x="766381" y="1287907"/>
                  </a:lnTo>
                  <a:lnTo>
                    <a:pt x="765200" y="1285468"/>
                  </a:lnTo>
                  <a:lnTo>
                    <a:pt x="766279" y="1284681"/>
                  </a:lnTo>
                  <a:lnTo>
                    <a:pt x="767461" y="1287145"/>
                  </a:lnTo>
                  <a:lnTo>
                    <a:pt x="767461" y="1283652"/>
                  </a:lnTo>
                  <a:lnTo>
                    <a:pt x="765733" y="1283652"/>
                  </a:lnTo>
                  <a:lnTo>
                    <a:pt x="766521" y="1282052"/>
                  </a:lnTo>
                  <a:lnTo>
                    <a:pt x="767613" y="1280985"/>
                  </a:lnTo>
                  <a:lnTo>
                    <a:pt x="769099" y="1280261"/>
                  </a:lnTo>
                  <a:lnTo>
                    <a:pt x="772807" y="1284020"/>
                  </a:lnTo>
                  <a:lnTo>
                    <a:pt x="772515" y="1282052"/>
                  </a:lnTo>
                  <a:lnTo>
                    <a:pt x="772401" y="1281353"/>
                  </a:lnTo>
                  <a:lnTo>
                    <a:pt x="772350" y="1280985"/>
                  </a:lnTo>
                  <a:lnTo>
                    <a:pt x="772248" y="1280261"/>
                  </a:lnTo>
                  <a:lnTo>
                    <a:pt x="772185" y="1279880"/>
                  </a:lnTo>
                  <a:lnTo>
                    <a:pt x="768781" y="1279232"/>
                  </a:lnTo>
                  <a:lnTo>
                    <a:pt x="768985" y="1277620"/>
                  </a:lnTo>
                  <a:lnTo>
                    <a:pt x="769099" y="1276781"/>
                  </a:lnTo>
                  <a:lnTo>
                    <a:pt x="769137" y="1276477"/>
                  </a:lnTo>
                  <a:lnTo>
                    <a:pt x="772287" y="1276781"/>
                  </a:lnTo>
                  <a:lnTo>
                    <a:pt x="778586" y="1277620"/>
                  </a:lnTo>
                  <a:lnTo>
                    <a:pt x="778586" y="1275359"/>
                  </a:lnTo>
                  <a:lnTo>
                    <a:pt x="776960" y="1275295"/>
                  </a:lnTo>
                  <a:lnTo>
                    <a:pt x="772007" y="1274470"/>
                  </a:lnTo>
                  <a:lnTo>
                    <a:pt x="766622" y="1274470"/>
                  </a:lnTo>
                  <a:lnTo>
                    <a:pt x="769251" y="1275295"/>
                  </a:lnTo>
                  <a:lnTo>
                    <a:pt x="768870" y="1275295"/>
                  </a:lnTo>
                  <a:lnTo>
                    <a:pt x="766114" y="1281353"/>
                  </a:lnTo>
                  <a:lnTo>
                    <a:pt x="765771" y="1282052"/>
                  </a:lnTo>
                  <a:lnTo>
                    <a:pt x="761161" y="1287907"/>
                  </a:lnTo>
                  <a:lnTo>
                    <a:pt x="756094" y="1293368"/>
                  </a:lnTo>
                  <a:lnTo>
                    <a:pt x="761314" y="1292352"/>
                  </a:lnTo>
                  <a:lnTo>
                    <a:pt x="766584" y="1292821"/>
                  </a:lnTo>
                  <a:lnTo>
                    <a:pt x="771829" y="1293571"/>
                  </a:lnTo>
                  <a:lnTo>
                    <a:pt x="772668" y="1292352"/>
                  </a:lnTo>
                  <a:lnTo>
                    <a:pt x="773163" y="1291628"/>
                  </a:lnTo>
                  <a:lnTo>
                    <a:pt x="775716" y="1287907"/>
                  </a:lnTo>
                  <a:lnTo>
                    <a:pt x="778395" y="1281582"/>
                  </a:lnTo>
                  <a:lnTo>
                    <a:pt x="778484" y="1281353"/>
                  </a:lnTo>
                  <a:lnTo>
                    <a:pt x="781532" y="1276477"/>
                  </a:lnTo>
                  <a:lnTo>
                    <a:pt x="782167" y="1275461"/>
                  </a:lnTo>
                  <a:close/>
                </a:path>
                <a:path w="1346200" h="1294130">
                  <a:moveTo>
                    <a:pt x="970457" y="590537"/>
                  </a:moveTo>
                  <a:lnTo>
                    <a:pt x="953160" y="569214"/>
                  </a:lnTo>
                  <a:lnTo>
                    <a:pt x="944168" y="558863"/>
                  </a:lnTo>
                  <a:lnTo>
                    <a:pt x="930833" y="545528"/>
                  </a:lnTo>
                  <a:lnTo>
                    <a:pt x="925969" y="542925"/>
                  </a:lnTo>
                  <a:lnTo>
                    <a:pt x="923632" y="538175"/>
                  </a:lnTo>
                  <a:lnTo>
                    <a:pt x="922032" y="540524"/>
                  </a:lnTo>
                  <a:lnTo>
                    <a:pt x="914031" y="536486"/>
                  </a:lnTo>
                  <a:lnTo>
                    <a:pt x="909866" y="534809"/>
                  </a:lnTo>
                  <a:lnTo>
                    <a:pt x="909713" y="537679"/>
                  </a:lnTo>
                  <a:lnTo>
                    <a:pt x="916279" y="540727"/>
                  </a:lnTo>
                  <a:lnTo>
                    <a:pt x="923391" y="542925"/>
                  </a:lnTo>
                  <a:lnTo>
                    <a:pt x="928890" y="547852"/>
                  </a:lnTo>
                  <a:lnTo>
                    <a:pt x="939774" y="558114"/>
                  </a:lnTo>
                  <a:lnTo>
                    <a:pt x="949972" y="569048"/>
                  </a:lnTo>
                  <a:lnTo>
                    <a:pt x="959586" y="580504"/>
                  </a:lnTo>
                  <a:lnTo>
                    <a:pt x="968717" y="592340"/>
                  </a:lnTo>
                  <a:lnTo>
                    <a:pt x="970457" y="590537"/>
                  </a:lnTo>
                  <a:close/>
                </a:path>
                <a:path w="1346200" h="1294130">
                  <a:moveTo>
                    <a:pt x="1085329" y="202184"/>
                  </a:moveTo>
                  <a:lnTo>
                    <a:pt x="1085100" y="199059"/>
                  </a:lnTo>
                  <a:lnTo>
                    <a:pt x="1083525" y="197954"/>
                  </a:lnTo>
                  <a:lnTo>
                    <a:pt x="1081836" y="197472"/>
                  </a:lnTo>
                  <a:lnTo>
                    <a:pt x="1080033" y="197624"/>
                  </a:lnTo>
                  <a:lnTo>
                    <a:pt x="1078661" y="200583"/>
                  </a:lnTo>
                  <a:lnTo>
                    <a:pt x="1085329" y="202184"/>
                  </a:lnTo>
                  <a:close/>
                </a:path>
                <a:path w="1346200" h="1294130">
                  <a:moveTo>
                    <a:pt x="1345971" y="830859"/>
                  </a:moveTo>
                  <a:lnTo>
                    <a:pt x="1345006" y="831126"/>
                  </a:lnTo>
                  <a:lnTo>
                    <a:pt x="1343113" y="831697"/>
                  </a:lnTo>
                  <a:lnTo>
                    <a:pt x="1342148" y="831964"/>
                  </a:lnTo>
                  <a:lnTo>
                    <a:pt x="1342377" y="833323"/>
                  </a:lnTo>
                  <a:lnTo>
                    <a:pt x="1344701" y="832789"/>
                  </a:lnTo>
                  <a:lnTo>
                    <a:pt x="1345488" y="832599"/>
                  </a:lnTo>
                  <a:lnTo>
                    <a:pt x="1345615" y="832180"/>
                  </a:lnTo>
                  <a:lnTo>
                    <a:pt x="1345971" y="830859"/>
                  </a:lnTo>
                  <a:close/>
                </a:path>
              </a:pathLst>
            </a:custGeom>
            <a:solidFill>
              <a:srgbClr val="1010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015449" y="1632806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35" y="0"/>
                  </a:moveTo>
                  <a:lnTo>
                    <a:pt x="0" y="1093"/>
                  </a:lnTo>
                  <a:lnTo>
                    <a:pt x="838" y="1112"/>
                  </a:lnTo>
                  <a:lnTo>
                    <a:pt x="2501" y="1130"/>
                  </a:lnTo>
                  <a:lnTo>
                    <a:pt x="3340" y="1130"/>
                  </a:lnTo>
                  <a:lnTo>
                    <a:pt x="3373" y="49"/>
                  </a:lnTo>
                  <a:lnTo>
                    <a:pt x="2533" y="3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302E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014012" y="1631483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5" h="7619">
                  <a:moveTo>
                    <a:pt x="13729" y="0"/>
                  </a:moveTo>
                  <a:lnTo>
                    <a:pt x="6828" y="5684"/>
                  </a:lnTo>
                  <a:lnTo>
                    <a:pt x="0" y="2981"/>
                  </a:lnTo>
                  <a:lnTo>
                    <a:pt x="186" y="7024"/>
                  </a:lnTo>
                  <a:lnTo>
                    <a:pt x="7001" y="6696"/>
                  </a:lnTo>
                  <a:lnTo>
                    <a:pt x="13834" y="6747"/>
                  </a:lnTo>
                  <a:lnTo>
                    <a:pt x="20648" y="6663"/>
                  </a:lnTo>
                  <a:lnTo>
                    <a:pt x="20321" y="2844"/>
                  </a:lnTo>
                  <a:lnTo>
                    <a:pt x="1372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506091" y="1632023"/>
              <a:ext cx="133350" cy="1066165"/>
            </a:xfrm>
            <a:custGeom>
              <a:avLst/>
              <a:gdLst/>
              <a:ahLst/>
              <a:cxnLst/>
              <a:rect l="l" t="t" r="r" b="b"/>
              <a:pathLst>
                <a:path w="133350" h="1066164">
                  <a:moveTo>
                    <a:pt x="11595" y="31534"/>
                  </a:moveTo>
                  <a:lnTo>
                    <a:pt x="8851" y="32537"/>
                  </a:lnTo>
                  <a:lnTo>
                    <a:pt x="9144" y="30302"/>
                  </a:lnTo>
                  <a:lnTo>
                    <a:pt x="9131" y="29349"/>
                  </a:lnTo>
                  <a:lnTo>
                    <a:pt x="7073" y="26149"/>
                  </a:lnTo>
                  <a:lnTo>
                    <a:pt x="7594" y="18351"/>
                  </a:lnTo>
                  <a:lnTo>
                    <a:pt x="7112" y="2743"/>
                  </a:lnTo>
                  <a:lnTo>
                    <a:pt x="5854" y="0"/>
                  </a:lnTo>
                  <a:lnTo>
                    <a:pt x="3086" y="1879"/>
                  </a:lnTo>
                  <a:lnTo>
                    <a:pt x="1016" y="2159"/>
                  </a:lnTo>
                  <a:lnTo>
                    <a:pt x="1066" y="9042"/>
                  </a:lnTo>
                  <a:lnTo>
                    <a:pt x="1460" y="15913"/>
                  </a:lnTo>
                  <a:lnTo>
                    <a:pt x="2590" y="29641"/>
                  </a:lnTo>
                  <a:lnTo>
                    <a:pt x="1041" y="32131"/>
                  </a:lnTo>
                  <a:lnTo>
                    <a:pt x="0" y="34848"/>
                  </a:lnTo>
                  <a:lnTo>
                    <a:pt x="25" y="37820"/>
                  </a:lnTo>
                  <a:lnTo>
                    <a:pt x="3911" y="38608"/>
                  </a:lnTo>
                  <a:lnTo>
                    <a:pt x="7213" y="35344"/>
                  </a:lnTo>
                  <a:lnTo>
                    <a:pt x="11163" y="35814"/>
                  </a:lnTo>
                  <a:lnTo>
                    <a:pt x="11595" y="31534"/>
                  </a:lnTo>
                  <a:close/>
                </a:path>
                <a:path w="133350" h="1066164">
                  <a:moveTo>
                    <a:pt x="86372" y="1008507"/>
                  </a:moveTo>
                  <a:lnTo>
                    <a:pt x="82715" y="1008507"/>
                  </a:lnTo>
                  <a:lnTo>
                    <a:pt x="81584" y="1006627"/>
                  </a:lnTo>
                  <a:lnTo>
                    <a:pt x="81508" y="1006487"/>
                  </a:lnTo>
                  <a:lnTo>
                    <a:pt x="80670" y="1004125"/>
                  </a:lnTo>
                  <a:lnTo>
                    <a:pt x="78270" y="1003744"/>
                  </a:lnTo>
                  <a:lnTo>
                    <a:pt x="71399" y="1003363"/>
                  </a:lnTo>
                  <a:lnTo>
                    <a:pt x="63855" y="1003744"/>
                  </a:lnTo>
                  <a:lnTo>
                    <a:pt x="64236" y="1003744"/>
                  </a:lnTo>
                  <a:lnTo>
                    <a:pt x="57708" y="1004506"/>
                  </a:lnTo>
                  <a:lnTo>
                    <a:pt x="50914" y="1005459"/>
                  </a:lnTo>
                  <a:lnTo>
                    <a:pt x="50101" y="1002588"/>
                  </a:lnTo>
                  <a:lnTo>
                    <a:pt x="49987" y="1004125"/>
                  </a:lnTo>
                  <a:lnTo>
                    <a:pt x="49885" y="1005459"/>
                  </a:lnTo>
                  <a:lnTo>
                    <a:pt x="49771" y="1006919"/>
                  </a:lnTo>
                  <a:lnTo>
                    <a:pt x="48069" y="1011491"/>
                  </a:lnTo>
                  <a:lnTo>
                    <a:pt x="49466" y="1015682"/>
                  </a:lnTo>
                  <a:lnTo>
                    <a:pt x="52158" y="1019517"/>
                  </a:lnTo>
                  <a:lnTo>
                    <a:pt x="52273" y="1014844"/>
                  </a:lnTo>
                  <a:lnTo>
                    <a:pt x="53441" y="1010272"/>
                  </a:lnTo>
                  <a:lnTo>
                    <a:pt x="57404" y="1007389"/>
                  </a:lnTo>
                  <a:lnTo>
                    <a:pt x="60363" y="1007224"/>
                  </a:lnTo>
                  <a:lnTo>
                    <a:pt x="64503" y="1006919"/>
                  </a:lnTo>
                  <a:lnTo>
                    <a:pt x="66332" y="1006919"/>
                  </a:lnTo>
                  <a:lnTo>
                    <a:pt x="66319" y="1019225"/>
                  </a:lnTo>
                  <a:lnTo>
                    <a:pt x="61302" y="1020559"/>
                  </a:lnTo>
                  <a:lnTo>
                    <a:pt x="55651" y="1021562"/>
                  </a:lnTo>
                  <a:lnTo>
                    <a:pt x="52806" y="1026553"/>
                  </a:lnTo>
                  <a:lnTo>
                    <a:pt x="51816" y="1029119"/>
                  </a:lnTo>
                  <a:lnTo>
                    <a:pt x="51015" y="1031748"/>
                  </a:lnTo>
                  <a:lnTo>
                    <a:pt x="50711" y="1033284"/>
                  </a:lnTo>
                  <a:lnTo>
                    <a:pt x="50647" y="1033614"/>
                  </a:lnTo>
                  <a:lnTo>
                    <a:pt x="50533" y="1034199"/>
                  </a:lnTo>
                  <a:lnTo>
                    <a:pt x="50482" y="1034465"/>
                  </a:lnTo>
                  <a:lnTo>
                    <a:pt x="53695" y="1033475"/>
                  </a:lnTo>
                  <a:lnTo>
                    <a:pt x="53594" y="1034199"/>
                  </a:lnTo>
                  <a:lnTo>
                    <a:pt x="53555" y="1034465"/>
                  </a:lnTo>
                  <a:lnTo>
                    <a:pt x="53454" y="1036764"/>
                  </a:lnTo>
                  <a:lnTo>
                    <a:pt x="54279" y="1039012"/>
                  </a:lnTo>
                  <a:lnTo>
                    <a:pt x="55308" y="1042619"/>
                  </a:lnTo>
                  <a:lnTo>
                    <a:pt x="55410" y="1043000"/>
                  </a:lnTo>
                  <a:lnTo>
                    <a:pt x="52362" y="1044968"/>
                  </a:lnTo>
                  <a:lnTo>
                    <a:pt x="53327" y="1047991"/>
                  </a:lnTo>
                  <a:lnTo>
                    <a:pt x="49923" y="1049070"/>
                  </a:lnTo>
                  <a:lnTo>
                    <a:pt x="49110" y="1055243"/>
                  </a:lnTo>
                  <a:lnTo>
                    <a:pt x="52082" y="1060958"/>
                  </a:lnTo>
                  <a:lnTo>
                    <a:pt x="55499" y="1065745"/>
                  </a:lnTo>
                  <a:lnTo>
                    <a:pt x="56184" y="1060958"/>
                  </a:lnTo>
                  <a:lnTo>
                    <a:pt x="59143" y="1061986"/>
                  </a:lnTo>
                  <a:lnTo>
                    <a:pt x="60655" y="1062532"/>
                  </a:lnTo>
                  <a:lnTo>
                    <a:pt x="59994" y="1060958"/>
                  </a:lnTo>
                  <a:lnTo>
                    <a:pt x="59283" y="1059256"/>
                  </a:lnTo>
                  <a:lnTo>
                    <a:pt x="57670" y="1055954"/>
                  </a:lnTo>
                  <a:lnTo>
                    <a:pt x="57569" y="1052195"/>
                  </a:lnTo>
                  <a:lnTo>
                    <a:pt x="57480" y="1047991"/>
                  </a:lnTo>
                  <a:lnTo>
                    <a:pt x="58635" y="1049362"/>
                  </a:lnTo>
                  <a:lnTo>
                    <a:pt x="60921" y="1052195"/>
                  </a:lnTo>
                  <a:lnTo>
                    <a:pt x="61048" y="1050632"/>
                  </a:lnTo>
                  <a:lnTo>
                    <a:pt x="61150" y="1049070"/>
                  </a:lnTo>
                  <a:lnTo>
                    <a:pt x="61226" y="1047991"/>
                  </a:lnTo>
                  <a:lnTo>
                    <a:pt x="61353" y="1046111"/>
                  </a:lnTo>
                  <a:lnTo>
                    <a:pt x="61379" y="1045921"/>
                  </a:lnTo>
                  <a:lnTo>
                    <a:pt x="63055" y="1043838"/>
                  </a:lnTo>
                  <a:lnTo>
                    <a:pt x="64503" y="1041552"/>
                  </a:lnTo>
                  <a:lnTo>
                    <a:pt x="65227" y="1039012"/>
                  </a:lnTo>
                  <a:lnTo>
                    <a:pt x="63563" y="1039812"/>
                  </a:lnTo>
                  <a:lnTo>
                    <a:pt x="62141" y="1040523"/>
                  </a:lnTo>
                  <a:lnTo>
                    <a:pt x="59994" y="1043000"/>
                  </a:lnTo>
                  <a:lnTo>
                    <a:pt x="59880" y="1043127"/>
                  </a:lnTo>
                  <a:lnTo>
                    <a:pt x="58305" y="1045921"/>
                  </a:lnTo>
                  <a:lnTo>
                    <a:pt x="58204" y="1046111"/>
                  </a:lnTo>
                  <a:lnTo>
                    <a:pt x="57670" y="1044968"/>
                  </a:lnTo>
                  <a:lnTo>
                    <a:pt x="56603" y="1042619"/>
                  </a:lnTo>
                  <a:lnTo>
                    <a:pt x="59232" y="1041285"/>
                  </a:lnTo>
                  <a:lnTo>
                    <a:pt x="57937" y="1039812"/>
                  </a:lnTo>
                  <a:lnTo>
                    <a:pt x="56248" y="1038402"/>
                  </a:lnTo>
                  <a:lnTo>
                    <a:pt x="55562" y="1038402"/>
                  </a:lnTo>
                  <a:lnTo>
                    <a:pt x="71691" y="1037818"/>
                  </a:lnTo>
                  <a:lnTo>
                    <a:pt x="67360" y="1037818"/>
                  </a:lnTo>
                  <a:lnTo>
                    <a:pt x="64528" y="1037818"/>
                  </a:lnTo>
                  <a:lnTo>
                    <a:pt x="64579" y="1036472"/>
                  </a:lnTo>
                  <a:lnTo>
                    <a:pt x="65062" y="1036472"/>
                  </a:lnTo>
                  <a:lnTo>
                    <a:pt x="67360" y="1037818"/>
                  </a:lnTo>
                  <a:lnTo>
                    <a:pt x="65862" y="1033614"/>
                  </a:lnTo>
                  <a:lnTo>
                    <a:pt x="65747" y="1033284"/>
                  </a:lnTo>
                  <a:lnTo>
                    <a:pt x="73609" y="1033284"/>
                  </a:lnTo>
                  <a:lnTo>
                    <a:pt x="75831" y="1030960"/>
                  </a:lnTo>
                  <a:lnTo>
                    <a:pt x="76492" y="1030274"/>
                  </a:lnTo>
                  <a:lnTo>
                    <a:pt x="76415" y="1029906"/>
                  </a:lnTo>
                  <a:lnTo>
                    <a:pt x="74358" y="1026210"/>
                  </a:lnTo>
                  <a:lnTo>
                    <a:pt x="72758" y="1023594"/>
                  </a:lnTo>
                  <a:lnTo>
                    <a:pt x="69392" y="1028522"/>
                  </a:lnTo>
                  <a:lnTo>
                    <a:pt x="67627" y="1030960"/>
                  </a:lnTo>
                  <a:lnTo>
                    <a:pt x="67564" y="1027772"/>
                  </a:lnTo>
                  <a:lnTo>
                    <a:pt x="66725" y="1026553"/>
                  </a:lnTo>
                  <a:lnTo>
                    <a:pt x="64516" y="1026388"/>
                  </a:lnTo>
                  <a:lnTo>
                    <a:pt x="64439" y="1026553"/>
                  </a:lnTo>
                  <a:lnTo>
                    <a:pt x="63754" y="1028001"/>
                  </a:lnTo>
                  <a:lnTo>
                    <a:pt x="63754" y="1036472"/>
                  </a:lnTo>
                  <a:lnTo>
                    <a:pt x="57378" y="1036472"/>
                  </a:lnTo>
                  <a:lnTo>
                    <a:pt x="57442" y="1035685"/>
                  </a:lnTo>
                  <a:lnTo>
                    <a:pt x="57543" y="1034199"/>
                  </a:lnTo>
                  <a:lnTo>
                    <a:pt x="57594" y="1033475"/>
                  </a:lnTo>
                  <a:lnTo>
                    <a:pt x="57683" y="1032598"/>
                  </a:lnTo>
                  <a:lnTo>
                    <a:pt x="57759" y="1031748"/>
                  </a:lnTo>
                  <a:lnTo>
                    <a:pt x="57886" y="1030465"/>
                  </a:lnTo>
                  <a:lnTo>
                    <a:pt x="57950" y="1029906"/>
                  </a:lnTo>
                  <a:lnTo>
                    <a:pt x="58039" y="1029119"/>
                  </a:lnTo>
                  <a:lnTo>
                    <a:pt x="58166" y="1028077"/>
                  </a:lnTo>
                  <a:lnTo>
                    <a:pt x="58191" y="1027938"/>
                  </a:lnTo>
                  <a:lnTo>
                    <a:pt x="59588" y="1032598"/>
                  </a:lnTo>
                  <a:lnTo>
                    <a:pt x="63754" y="1036472"/>
                  </a:lnTo>
                  <a:lnTo>
                    <a:pt x="63754" y="1028001"/>
                  </a:lnTo>
                  <a:lnTo>
                    <a:pt x="63500" y="1028522"/>
                  </a:lnTo>
                  <a:lnTo>
                    <a:pt x="63411" y="1029119"/>
                  </a:lnTo>
                  <a:lnTo>
                    <a:pt x="63296" y="1032408"/>
                  </a:lnTo>
                  <a:lnTo>
                    <a:pt x="63106" y="1031748"/>
                  </a:lnTo>
                  <a:lnTo>
                    <a:pt x="62547" y="1029119"/>
                  </a:lnTo>
                  <a:lnTo>
                    <a:pt x="62420" y="1028522"/>
                  </a:lnTo>
                  <a:lnTo>
                    <a:pt x="62293" y="1027938"/>
                  </a:lnTo>
                  <a:lnTo>
                    <a:pt x="61734" y="1025067"/>
                  </a:lnTo>
                  <a:lnTo>
                    <a:pt x="66624" y="1021105"/>
                  </a:lnTo>
                  <a:lnTo>
                    <a:pt x="76238" y="1021321"/>
                  </a:lnTo>
                  <a:lnTo>
                    <a:pt x="76403" y="1023594"/>
                  </a:lnTo>
                  <a:lnTo>
                    <a:pt x="76517" y="1025067"/>
                  </a:lnTo>
                  <a:lnTo>
                    <a:pt x="76593" y="1026210"/>
                  </a:lnTo>
                  <a:lnTo>
                    <a:pt x="76720" y="1027772"/>
                  </a:lnTo>
                  <a:lnTo>
                    <a:pt x="76822" y="1029119"/>
                  </a:lnTo>
                  <a:lnTo>
                    <a:pt x="76377" y="1031748"/>
                  </a:lnTo>
                  <a:lnTo>
                    <a:pt x="75882" y="1035685"/>
                  </a:lnTo>
                  <a:lnTo>
                    <a:pt x="75768" y="1036764"/>
                  </a:lnTo>
                  <a:lnTo>
                    <a:pt x="80873" y="1035685"/>
                  </a:lnTo>
                  <a:lnTo>
                    <a:pt x="80264" y="1031748"/>
                  </a:lnTo>
                  <a:lnTo>
                    <a:pt x="79540" y="1026553"/>
                  </a:lnTo>
                  <a:lnTo>
                    <a:pt x="79489" y="1026210"/>
                  </a:lnTo>
                  <a:lnTo>
                    <a:pt x="78435" y="1021562"/>
                  </a:lnTo>
                  <a:lnTo>
                    <a:pt x="78333" y="1021105"/>
                  </a:lnTo>
                  <a:lnTo>
                    <a:pt x="78295" y="1020927"/>
                  </a:lnTo>
                  <a:lnTo>
                    <a:pt x="72593" y="1019708"/>
                  </a:lnTo>
                  <a:lnTo>
                    <a:pt x="68148" y="1018476"/>
                  </a:lnTo>
                  <a:lnTo>
                    <a:pt x="67970" y="1015682"/>
                  </a:lnTo>
                  <a:lnTo>
                    <a:pt x="67868" y="1013802"/>
                  </a:lnTo>
                  <a:lnTo>
                    <a:pt x="67754" y="1011491"/>
                  </a:lnTo>
                  <a:lnTo>
                    <a:pt x="67691" y="1010272"/>
                  </a:lnTo>
                  <a:lnTo>
                    <a:pt x="67602" y="1008697"/>
                  </a:lnTo>
                  <a:lnTo>
                    <a:pt x="70345" y="1006919"/>
                  </a:lnTo>
                  <a:lnTo>
                    <a:pt x="72174" y="1005459"/>
                  </a:lnTo>
                  <a:lnTo>
                    <a:pt x="73837" y="1004125"/>
                  </a:lnTo>
                  <a:lnTo>
                    <a:pt x="74104" y="1004125"/>
                  </a:lnTo>
                  <a:lnTo>
                    <a:pt x="77203" y="1006627"/>
                  </a:lnTo>
                  <a:lnTo>
                    <a:pt x="80073" y="1007948"/>
                  </a:lnTo>
                  <a:lnTo>
                    <a:pt x="80441" y="1010272"/>
                  </a:lnTo>
                  <a:lnTo>
                    <a:pt x="80556" y="1011021"/>
                  </a:lnTo>
                  <a:lnTo>
                    <a:pt x="80924" y="1013802"/>
                  </a:lnTo>
                  <a:lnTo>
                    <a:pt x="82981" y="1012304"/>
                  </a:lnTo>
                  <a:lnTo>
                    <a:pt x="85394" y="1011021"/>
                  </a:lnTo>
                  <a:lnTo>
                    <a:pt x="86296" y="1008697"/>
                  </a:lnTo>
                  <a:lnTo>
                    <a:pt x="86372" y="1008507"/>
                  </a:lnTo>
                  <a:close/>
                </a:path>
                <a:path w="133350" h="1066164">
                  <a:moveTo>
                    <a:pt x="99098" y="795439"/>
                  </a:moveTo>
                  <a:lnTo>
                    <a:pt x="97637" y="791972"/>
                  </a:lnTo>
                  <a:lnTo>
                    <a:pt x="96075" y="791705"/>
                  </a:lnTo>
                  <a:lnTo>
                    <a:pt x="93014" y="791273"/>
                  </a:lnTo>
                  <a:lnTo>
                    <a:pt x="93078" y="788606"/>
                  </a:lnTo>
                  <a:lnTo>
                    <a:pt x="97205" y="784987"/>
                  </a:lnTo>
                  <a:lnTo>
                    <a:pt x="91605" y="783475"/>
                  </a:lnTo>
                  <a:lnTo>
                    <a:pt x="87033" y="783297"/>
                  </a:lnTo>
                  <a:lnTo>
                    <a:pt x="86220" y="791286"/>
                  </a:lnTo>
                  <a:lnTo>
                    <a:pt x="86855" y="799376"/>
                  </a:lnTo>
                  <a:lnTo>
                    <a:pt x="85686" y="807351"/>
                  </a:lnTo>
                  <a:lnTo>
                    <a:pt x="88328" y="805815"/>
                  </a:lnTo>
                  <a:lnTo>
                    <a:pt x="89522" y="803313"/>
                  </a:lnTo>
                  <a:lnTo>
                    <a:pt x="89293" y="799871"/>
                  </a:lnTo>
                  <a:lnTo>
                    <a:pt x="89458" y="802030"/>
                  </a:lnTo>
                  <a:lnTo>
                    <a:pt x="89865" y="806373"/>
                  </a:lnTo>
                  <a:lnTo>
                    <a:pt x="92659" y="806564"/>
                  </a:lnTo>
                  <a:lnTo>
                    <a:pt x="93014" y="803211"/>
                  </a:lnTo>
                  <a:lnTo>
                    <a:pt x="93459" y="799884"/>
                  </a:lnTo>
                  <a:lnTo>
                    <a:pt x="94310" y="796632"/>
                  </a:lnTo>
                  <a:lnTo>
                    <a:pt x="88544" y="795845"/>
                  </a:lnTo>
                  <a:lnTo>
                    <a:pt x="99098" y="795439"/>
                  </a:lnTo>
                  <a:close/>
                </a:path>
                <a:path w="133350" h="1066164">
                  <a:moveTo>
                    <a:pt x="132930" y="932929"/>
                  </a:moveTo>
                  <a:lnTo>
                    <a:pt x="132207" y="929449"/>
                  </a:lnTo>
                  <a:lnTo>
                    <a:pt x="129730" y="927773"/>
                  </a:lnTo>
                  <a:lnTo>
                    <a:pt x="124637" y="928319"/>
                  </a:lnTo>
                  <a:lnTo>
                    <a:pt x="118986" y="926846"/>
                  </a:lnTo>
                  <a:lnTo>
                    <a:pt x="114427" y="929640"/>
                  </a:lnTo>
                  <a:lnTo>
                    <a:pt x="112623" y="930605"/>
                  </a:lnTo>
                  <a:lnTo>
                    <a:pt x="107911" y="931062"/>
                  </a:lnTo>
                  <a:lnTo>
                    <a:pt x="103200" y="931265"/>
                  </a:lnTo>
                  <a:lnTo>
                    <a:pt x="98552" y="931900"/>
                  </a:lnTo>
                  <a:lnTo>
                    <a:pt x="100406" y="934402"/>
                  </a:lnTo>
                  <a:lnTo>
                    <a:pt x="108534" y="933907"/>
                  </a:lnTo>
                  <a:lnTo>
                    <a:pt x="124790" y="933335"/>
                  </a:lnTo>
                  <a:lnTo>
                    <a:pt x="132930" y="932929"/>
                  </a:lnTo>
                  <a:close/>
                </a:path>
              </a:pathLst>
            </a:custGeom>
            <a:solidFill>
              <a:srgbClr val="6C6B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318965" y="1635396"/>
              <a:ext cx="31115" cy="59055"/>
            </a:xfrm>
            <a:custGeom>
              <a:avLst/>
              <a:gdLst/>
              <a:ahLst/>
              <a:cxnLst/>
              <a:rect l="l" t="t" r="r" b="b"/>
              <a:pathLst>
                <a:path w="31114" h="59055">
                  <a:moveTo>
                    <a:pt x="15791" y="0"/>
                  </a:moveTo>
                  <a:lnTo>
                    <a:pt x="8278" y="732"/>
                  </a:lnTo>
                  <a:lnTo>
                    <a:pt x="892" y="1926"/>
                  </a:lnTo>
                  <a:lnTo>
                    <a:pt x="2451" y="5095"/>
                  </a:lnTo>
                  <a:lnTo>
                    <a:pt x="0" y="3881"/>
                  </a:lnTo>
                  <a:lnTo>
                    <a:pt x="826" y="16686"/>
                  </a:lnTo>
                  <a:lnTo>
                    <a:pt x="3317" y="42252"/>
                  </a:lnTo>
                  <a:lnTo>
                    <a:pt x="4093" y="55077"/>
                  </a:lnTo>
                  <a:lnTo>
                    <a:pt x="4538" y="58911"/>
                  </a:lnTo>
                  <a:lnTo>
                    <a:pt x="7415" y="58091"/>
                  </a:lnTo>
                  <a:lnTo>
                    <a:pt x="11094" y="56859"/>
                  </a:lnTo>
                  <a:lnTo>
                    <a:pt x="11591" y="51841"/>
                  </a:lnTo>
                  <a:lnTo>
                    <a:pt x="11318" y="46685"/>
                  </a:lnTo>
                  <a:lnTo>
                    <a:pt x="8459" y="42354"/>
                  </a:lnTo>
                  <a:lnTo>
                    <a:pt x="5496" y="40472"/>
                  </a:lnTo>
                  <a:lnTo>
                    <a:pt x="5633" y="34974"/>
                  </a:lnTo>
                  <a:lnTo>
                    <a:pt x="7379" y="29650"/>
                  </a:lnTo>
                  <a:lnTo>
                    <a:pt x="7570" y="24135"/>
                  </a:lnTo>
                  <a:lnTo>
                    <a:pt x="7739" y="12528"/>
                  </a:lnTo>
                  <a:lnTo>
                    <a:pt x="2876" y="11431"/>
                  </a:lnTo>
                  <a:lnTo>
                    <a:pt x="9338" y="10481"/>
                  </a:lnTo>
                  <a:lnTo>
                    <a:pt x="22343" y="9315"/>
                  </a:lnTo>
                  <a:lnTo>
                    <a:pt x="28785" y="8299"/>
                  </a:lnTo>
                  <a:lnTo>
                    <a:pt x="25799" y="14608"/>
                  </a:lnTo>
                  <a:lnTo>
                    <a:pt x="23246" y="21122"/>
                  </a:lnTo>
                  <a:lnTo>
                    <a:pt x="20487" y="27522"/>
                  </a:lnTo>
                  <a:lnTo>
                    <a:pt x="16883" y="33484"/>
                  </a:lnTo>
                  <a:lnTo>
                    <a:pt x="19331" y="40696"/>
                  </a:lnTo>
                  <a:lnTo>
                    <a:pt x="21971" y="37131"/>
                  </a:lnTo>
                  <a:lnTo>
                    <a:pt x="23219" y="32833"/>
                  </a:lnTo>
                  <a:lnTo>
                    <a:pt x="24947" y="28811"/>
                  </a:lnTo>
                  <a:lnTo>
                    <a:pt x="27436" y="22324"/>
                  </a:lnTo>
                  <a:lnTo>
                    <a:pt x="29546" y="15668"/>
                  </a:lnTo>
                  <a:lnTo>
                    <a:pt x="30757" y="8859"/>
                  </a:lnTo>
                  <a:lnTo>
                    <a:pt x="30549" y="1912"/>
                  </a:lnTo>
                  <a:lnTo>
                    <a:pt x="23268" y="227"/>
                  </a:lnTo>
                  <a:lnTo>
                    <a:pt x="15791" y="0"/>
                  </a:lnTo>
                  <a:close/>
                </a:path>
              </a:pathLst>
            </a:custGeom>
            <a:solidFill>
              <a:srgbClr val="F4F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544345" y="1643707"/>
              <a:ext cx="1249045" cy="629920"/>
            </a:xfrm>
            <a:custGeom>
              <a:avLst/>
              <a:gdLst/>
              <a:ahLst/>
              <a:cxnLst/>
              <a:rect l="l" t="t" r="r" b="b"/>
              <a:pathLst>
                <a:path w="1249045" h="629919">
                  <a:moveTo>
                    <a:pt x="13982" y="220319"/>
                  </a:moveTo>
                  <a:lnTo>
                    <a:pt x="12484" y="220891"/>
                  </a:lnTo>
                  <a:lnTo>
                    <a:pt x="13017" y="221234"/>
                  </a:lnTo>
                  <a:lnTo>
                    <a:pt x="13322" y="220891"/>
                  </a:lnTo>
                  <a:lnTo>
                    <a:pt x="13982" y="220319"/>
                  </a:lnTo>
                  <a:close/>
                </a:path>
                <a:path w="1249045" h="629919">
                  <a:moveTo>
                    <a:pt x="15443" y="206336"/>
                  </a:moveTo>
                  <a:lnTo>
                    <a:pt x="14617" y="205879"/>
                  </a:lnTo>
                  <a:lnTo>
                    <a:pt x="12344" y="204597"/>
                  </a:lnTo>
                  <a:lnTo>
                    <a:pt x="8039" y="205600"/>
                  </a:lnTo>
                  <a:lnTo>
                    <a:pt x="5118" y="208927"/>
                  </a:lnTo>
                  <a:lnTo>
                    <a:pt x="3822" y="213106"/>
                  </a:lnTo>
                  <a:lnTo>
                    <a:pt x="4864" y="217043"/>
                  </a:lnTo>
                  <a:lnTo>
                    <a:pt x="7505" y="220154"/>
                  </a:lnTo>
                  <a:lnTo>
                    <a:pt x="11557" y="221234"/>
                  </a:lnTo>
                  <a:lnTo>
                    <a:pt x="12484" y="220891"/>
                  </a:lnTo>
                  <a:lnTo>
                    <a:pt x="7962" y="217932"/>
                  </a:lnTo>
                  <a:lnTo>
                    <a:pt x="5664" y="213106"/>
                  </a:lnTo>
                  <a:lnTo>
                    <a:pt x="7772" y="208457"/>
                  </a:lnTo>
                  <a:lnTo>
                    <a:pt x="10896" y="205879"/>
                  </a:lnTo>
                  <a:lnTo>
                    <a:pt x="15443" y="206336"/>
                  </a:lnTo>
                  <a:close/>
                </a:path>
                <a:path w="1249045" h="629919">
                  <a:moveTo>
                    <a:pt x="19062" y="215938"/>
                  </a:moveTo>
                  <a:lnTo>
                    <a:pt x="13982" y="220319"/>
                  </a:lnTo>
                  <a:lnTo>
                    <a:pt x="15138" y="219887"/>
                  </a:lnTo>
                  <a:lnTo>
                    <a:pt x="18910" y="217487"/>
                  </a:lnTo>
                  <a:lnTo>
                    <a:pt x="18948" y="217043"/>
                  </a:lnTo>
                  <a:lnTo>
                    <a:pt x="19062" y="215938"/>
                  </a:lnTo>
                  <a:close/>
                </a:path>
                <a:path w="1249045" h="629919">
                  <a:moveTo>
                    <a:pt x="19265" y="215760"/>
                  </a:moveTo>
                  <a:lnTo>
                    <a:pt x="19113" y="215404"/>
                  </a:lnTo>
                  <a:lnTo>
                    <a:pt x="19062" y="215938"/>
                  </a:lnTo>
                  <a:lnTo>
                    <a:pt x="19265" y="215760"/>
                  </a:lnTo>
                  <a:close/>
                </a:path>
                <a:path w="1249045" h="629919">
                  <a:moveTo>
                    <a:pt x="19761" y="208927"/>
                  </a:moveTo>
                  <a:lnTo>
                    <a:pt x="15443" y="206336"/>
                  </a:lnTo>
                  <a:lnTo>
                    <a:pt x="17043" y="210464"/>
                  </a:lnTo>
                  <a:lnTo>
                    <a:pt x="19113" y="215404"/>
                  </a:lnTo>
                  <a:lnTo>
                    <a:pt x="19761" y="208927"/>
                  </a:lnTo>
                  <a:close/>
                </a:path>
                <a:path w="1249045" h="629919">
                  <a:moveTo>
                    <a:pt x="53047" y="270891"/>
                  </a:moveTo>
                  <a:lnTo>
                    <a:pt x="47358" y="266674"/>
                  </a:lnTo>
                  <a:lnTo>
                    <a:pt x="45224" y="266585"/>
                  </a:lnTo>
                  <a:lnTo>
                    <a:pt x="43319" y="265404"/>
                  </a:lnTo>
                  <a:lnTo>
                    <a:pt x="41389" y="264642"/>
                  </a:lnTo>
                  <a:lnTo>
                    <a:pt x="37871" y="265620"/>
                  </a:lnTo>
                  <a:lnTo>
                    <a:pt x="39141" y="267296"/>
                  </a:lnTo>
                  <a:lnTo>
                    <a:pt x="40754" y="268592"/>
                  </a:lnTo>
                  <a:lnTo>
                    <a:pt x="42659" y="269519"/>
                  </a:lnTo>
                  <a:lnTo>
                    <a:pt x="39674" y="273735"/>
                  </a:lnTo>
                  <a:lnTo>
                    <a:pt x="35369" y="276783"/>
                  </a:lnTo>
                  <a:lnTo>
                    <a:pt x="31127" y="279577"/>
                  </a:lnTo>
                  <a:lnTo>
                    <a:pt x="24777" y="283362"/>
                  </a:lnTo>
                  <a:lnTo>
                    <a:pt x="18630" y="287489"/>
                  </a:lnTo>
                  <a:lnTo>
                    <a:pt x="6616" y="296113"/>
                  </a:lnTo>
                  <a:lnTo>
                    <a:pt x="4267" y="297929"/>
                  </a:lnTo>
                  <a:lnTo>
                    <a:pt x="1511" y="299453"/>
                  </a:lnTo>
                  <a:lnTo>
                    <a:pt x="0" y="302120"/>
                  </a:lnTo>
                  <a:lnTo>
                    <a:pt x="8039" y="296722"/>
                  </a:lnTo>
                  <a:lnTo>
                    <a:pt x="23914" y="285572"/>
                  </a:lnTo>
                  <a:lnTo>
                    <a:pt x="32054" y="280301"/>
                  </a:lnTo>
                  <a:lnTo>
                    <a:pt x="36220" y="277926"/>
                  </a:lnTo>
                  <a:lnTo>
                    <a:pt x="39624" y="274548"/>
                  </a:lnTo>
                  <a:lnTo>
                    <a:pt x="43103" y="271284"/>
                  </a:lnTo>
                  <a:lnTo>
                    <a:pt x="44881" y="272211"/>
                  </a:lnTo>
                  <a:lnTo>
                    <a:pt x="48171" y="274574"/>
                  </a:lnTo>
                  <a:lnTo>
                    <a:pt x="53047" y="270891"/>
                  </a:lnTo>
                  <a:close/>
                </a:path>
                <a:path w="1249045" h="629919">
                  <a:moveTo>
                    <a:pt x="72910" y="328041"/>
                  </a:moveTo>
                  <a:lnTo>
                    <a:pt x="72555" y="325742"/>
                  </a:lnTo>
                  <a:lnTo>
                    <a:pt x="69532" y="324281"/>
                  </a:lnTo>
                  <a:lnTo>
                    <a:pt x="67449" y="324967"/>
                  </a:lnTo>
                  <a:lnTo>
                    <a:pt x="64858" y="327888"/>
                  </a:lnTo>
                  <a:lnTo>
                    <a:pt x="71793" y="331800"/>
                  </a:lnTo>
                  <a:lnTo>
                    <a:pt x="72910" y="328041"/>
                  </a:lnTo>
                  <a:close/>
                </a:path>
                <a:path w="1249045" h="629919">
                  <a:moveTo>
                    <a:pt x="88074" y="333197"/>
                  </a:moveTo>
                  <a:lnTo>
                    <a:pt x="87947" y="329730"/>
                  </a:lnTo>
                  <a:lnTo>
                    <a:pt x="85471" y="329095"/>
                  </a:lnTo>
                  <a:lnTo>
                    <a:pt x="80987" y="328561"/>
                  </a:lnTo>
                  <a:lnTo>
                    <a:pt x="81368" y="332384"/>
                  </a:lnTo>
                  <a:lnTo>
                    <a:pt x="83527" y="335864"/>
                  </a:lnTo>
                  <a:lnTo>
                    <a:pt x="88074" y="333197"/>
                  </a:lnTo>
                  <a:close/>
                </a:path>
                <a:path w="1249045" h="629919">
                  <a:moveTo>
                    <a:pt x="90919" y="147447"/>
                  </a:moveTo>
                  <a:lnTo>
                    <a:pt x="87452" y="141312"/>
                  </a:lnTo>
                  <a:lnTo>
                    <a:pt x="85547" y="135928"/>
                  </a:lnTo>
                  <a:lnTo>
                    <a:pt x="84975" y="134315"/>
                  </a:lnTo>
                  <a:lnTo>
                    <a:pt x="75171" y="131876"/>
                  </a:lnTo>
                  <a:lnTo>
                    <a:pt x="69532" y="136867"/>
                  </a:lnTo>
                  <a:lnTo>
                    <a:pt x="64998" y="141084"/>
                  </a:lnTo>
                  <a:lnTo>
                    <a:pt x="62153" y="148399"/>
                  </a:lnTo>
                  <a:lnTo>
                    <a:pt x="65430" y="154368"/>
                  </a:lnTo>
                  <a:lnTo>
                    <a:pt x="67284" y="158788"/>
                  </a:lnTo>
                  <a:lnTo>
                    <a:pt x="67614" y="158788"/>
                  </a:lnTo>
                  <a:lnTo>
                    <a:pt x="75438" y="162394"/>
                  </a:lnTo>
                  <a:lnTo>
                    <a:pt x="77012" y="170230"/>
                  </a:lnTo>
                  <a:lnTo>
                    <a:pt x="80632" y="185420"/>
                  </a:lnTo>
                  <a:lnTo>
                    <a:pt x="82346" y="193586"/>
                  </a:lnTo>
                  <a:lnTo>
                    <a:pt x="83527" y="193586"/>
                  </a:lnTo>
                  <a:lnTo>
                    <a:pt x="82080" y="185762"/>
                  </a:lnTo>
                  <a:lnTo>
                    <a:pt x="78435" y="169240"/>
                  </a:lnTo>
                  <a:lnTo>
                    <a:pt x="77381" y="163068"/>
                  </a:lnTo>
                  <a:lnTo>
                    <a:pt x="77266" y="162394"/>
                  </a:lnTo>
                  <a:lnTo>
                    <a:pt x="77228" y="162217"/>
                  </a:lnTo>
                  <a:lnTo>
                    <a:pt x="77152" y="161734"/>
                  </a:lnTo>
                  <a:lnTo>
                    <a:pt x="77038" y="161112"/>
                  </a:lnTo>
                  <a:lnTo>
                    <a:pt x="76441" y="161734"/>
                  </a:lnTo>
                  <a:lnTo>
                    <a:pt x="75920" y="162217"/>
                  </a:lnTo>
                  <a:lnTo>
                    <a:pt x="70954" y="158788"/>
                  </a:lnTo>
                  <a:lnTo>
                    <a:pt x="68173" y="155740"/>
                  </a:lnTo>
                  <a:lnTo>
                    <a:pt x="65722" y="149098"/>
                  </a:lnTo>
                  <a:lnTo>
                    <a:pt x="67373" y="142036"/>
                  </a:lnTo>
                  <a:lnTo>
                    <a:pt x="72174" y="136867"/>
                  </a:lnTo>
                  <a:lnTo>
                    <a:pt x="79159" y="135928"/>
                  </a:lnTo>
                  <a:lnTo>
                    <a:pt x="85217" y="140081"/>
                  </a:lnTo>
                  <a:lnTo>
                    <a:pt x="85813" y="142036"/>
                  </a:lnTo>
                  <a:lnTo>
                    <a:pt x="87388" y="147447"/>
                  </a:lnTo>
                  <a:lnTo>
                    <a:pt x="85699" y="154368"/>
                  </a:lnTo>
                  <a:lnTo>
                    <a:pt x="85648" y="154584"/>
                  </a:lnTo>
                  <a:lnTo>
                    <a:pt x="79654" y="158788"/>
                  </a:lnTo>
                  <a:lnTo>
                    <a:pt x="77127" y="161112"/>
                  </a:lnTo>
                  <a:lnTo>
                    <a:pt x="79400" y="161734"/>
                  </a:lnTo>
                  <a:lnTo>
                    <a:pt x="82931" y="163068"/>
                  </a:lnTo>
                  <a:lnTo>
                    <a:pt x="84607" y="160324"/>
                  </a:lnTo>
                  <a:lnTo>
                    <a:pt x="88544" y="154990"/>
                  </a:lnTo>
                  <a:lnTo>
                    <a:pt x="90919" y="147447"/>
                  </a:lnTo>
                  <a:close/>
                </a:path>
                <a:path w="1249045" h="629919">
                  <a:moveTo>
                    <a:pt x="115354" y="88226"/>
                  </a:moveTo>
                  <a:lnTo>
                    <a:pt x="110223" y="88544"/>
                  </a:lnTo>
                  <a:lnTo>
                    <a:pt x="110070" y="90347"/>
                  </a:lnTo>
                  <a:lnTo>
                    <a:pt x="110629" y="91871"/>
                  </a:lnTo>
                  <a:lnTo>
                    <a:pt x="111861" y="93103"/>
                  </a:lnTo>
                  <a:lnTo>
                    <a:pt x="115341" y="93954"/>
                  </a:lnTo>
                  <a:lnTo>
                    <a:pt x="115087" y="90601"/>
                  </a:lnTo>
                  <a:lnTo>
                    <a:pt x="115354" y="88226"/>
                  </a:lnTo>
                  <a:close/>
                </a:path>
                <a:path w="1249045" h="629919">
                  <a:moveTo>
                    <a:pt x="123494" y="385914"/>
                  </a:moveTo>
                  <a:lnTo>
                    <a:pt x="123253" y="380161"/>
                  </a:lnTo>
                  <a:lnTo>
                    <a:pt x="122999" y="375437"/>
                  </a:lnTo>
                  <a:lnTo>
                    <a:pt x="122897" y="373519"/>
                  </a:lnTo>
                  <a:lnTo>
                    <a:pt x="122288" y="378942"/>
                  </a:lnTo>
                  <a:lnTo>
                    <a:pt x="122326" y="385914"/>
                  </a:lnTo>
                  <a:lnTo>
                    <a:pt x="123494" y="385914"/>
                  </a:lnTo>
                  <a:close/>
                </a:path>
                <a:path w="1249045" h="629919">
                  <a:moveTo>
                    <a:pt x="127558" y="378942"/>
                  </a:moveTo>
                  <a:lnTo>
                    <a:pt x="126352" y="375437"/>
                  </a:lnTo>
                  <a:lnTo>
                    <a:pt x="124002" y="380161"/>
                  </a:lnTo>
                  <a:lnTo>
                    <a:pt x="126619" y="386321"/>
                  </a:lnTo>
                  <a:lnTo>
                    <a:pt x="127406" y="380161"/>
                  </a:lnTo>
                  <a:lnTo>
                    <a:pt x="127482" y="379564"/>
                  </a:lnTo>
                  <a:lnTo>
                    <a:pt x="127558" y="378942"/>
                  </a:lnTo>
                  <a:close/>
                </a:path>
                <a:path w="1249045" h="629919">
                  <a:moveTo>
                    <a:pt x="127850" y="372402"/>
                  </a:moveTo>
                  <a:lnTo>
                    <a:pt x="126898" y="370928"/>
                  </a:lnTo>
                  <a:lnTo>
                    <a:pt x="125666" y="369163"/>
                  </a:lnTo>
                  <a:lnTo>
                    <a:pt x="124790" y="370928"/>
                  </a:lnTo>
                  <a:lnTo>
                    <a:pt x="126352" y="375437"/>
                  </a:lnTo>
                  <a:lnTo>
                    <a:pt x="127749" y="372605"/>
                  </a:lnTo>
                  <a:lnTo>
                    <a:pt x="127850" y="372402"/>
                  </a:lnTo>
                  <a:close/>
                </a:path>
                <a:path w="1249045" h="629919">
                  <a:moveTo>
                    <a:pt x="128231" y="364045"/>
                  </a:moveTo>
                  <a:lnTo>
                    <a:pt x="126263" y="364820"/>
                  </a:lnTo>
                  <a:lnTo>
                    <a:pt x="124421" y="366788"/>
                  </a:lnTo>
                  <a:lnTo>
                    <a:pt x="122135" y="365683"/>
                  </a:lnTo>
                  <a:lnTo>
                    <a:pt x="122974" y="372402"/>
                  </a:lnTo>
                  <a:lnTo>
                    <a:pt x="124028" y="366826"/>
                  </a:lnTo>
                  <a:lnTo>
                    <a:pt x="125666" y="369163"/>
                  </a:lnTo>
                  <a:lnTo>
                    <a:pt x="128231" y="364045"/>
                  </a:lnTo>
                  <a:close/>
                </a:path>
                <a:path w="1249045" h="629919">
                  <a:moveTo>
                    <a:pt x="130251" y="291490"/>
                  </a:moveTo>
                  <a:lnTo>
                    <a:pt x="127939" y="288086"/>
                  </a:lnTo>
                  <a:lnTo>
                    <a:pt x="125882" y="289001"/>
                  </a:lnTo>
                  <a:lnTo>
                    <a:pt x="125031" y="290791"/>
                  </a:lnTo>
                  <a:lnTo>
                    <a:pt x="126936" y="294144"/>
                  </a:lnTo>
                  <a:lnTo>
                    <a:pt x="129070" y="293268"/>
                  </a:lnTo>
                  <a:lnTo>
                    <a:pt x="130251" y="291490"/>
                  </a:lnTo>
                  <a:close/>
                </a:path>
                <a:path w="1249045" h="629919">
                  <a:moveTo>
                    <a:pt x="149771" y="157594"/>
                  </a:moveTo>
                  <a:lnTo>
                    <a:pt x="148780" y="156159"/>
                  </a:lnTo>
                  <a:lnTo>
                    <a:pt x="148767" y="161036"/>
                  </a:lnTo>
                  <a:lnTo>
                    <a:pt x="149059" y="160261"/>
                  </a:lnTo>
                  <a:lnTo>
                    <a:pt x="149771" y="157594"/>
                  </a:lnTo>
                  <a:close/>
                </a:path>
                <a:path w="1249045" h="629919">
                  <a:moveTo>
                    <a:pt x="149847" y="144195"/>
                  </a:moveTo>
                  <a:lnTo>
                    <a:pt x="143916" y="149136"/>
                  </a:lnTo>
                  <a:lnTo>
                    <a:pt x="148780" y="156159"/>
                  </a:lnTo>
                  <a:lnTo>
                    <a:pt x="148780" y="155803"/>
                  </a:lnTo>
                  <a:lnTo>
                    <a:pt x="147586" y="152793"/>
                  </a:lnTo>
                  <a:lnTo>
                    <a:pt x="148247" y="149898"/>
                  </a:lnTo>
                  <a:lnTo>
                    <a:pt x="149085" y="147066"/>
                  </a:lnTo>
                  <a:lnTo>
                    <a:pt x="149847" y="144195"/>
                  </a:lnTo>
                  <a:close/>
                </a:path>
                <a:path w="1249045" h="629919">
                  <a:moveTo>
                    <a:pt x="161493" y="464134"/>
                  </a:moveTo>
                  <a:lnTo>
                    <a:pt x="160743" y="464134"/>
                  </a:lnTo>
                  <a:lnTo>
                    <a:pt x="160693" y="464972"/>
                  </a:lnTo>
                  <a:lnTo>
                    <a:pt x="161213" y="464566"/>
                  </a:lnTo>
                  <a:lnTo>
                    <a:pt x="161493" y="464134"/>
                  </a:lnTo>
                  <a:close/>
                </a:path>
                <a:path w="1249045" h="629919">
                  <a:moveTo>
                    <a:pt x="167716" y="327647"/>
                  </a:moveTo>
                  <a:lnTo>
                    <a:pt x="167386" y="327152"/>
                  </a:lnTo>
                  <a:lnTo>
                    <a:pt x="164731" y="327152"/>
                  </a:lnTo>
                  <a:lnTo>
                    <a:pt x="159524" y="327342"/>
                  </a:lnTo>
                  <a:lnTo>
                    <a:pt x="157988" y="325539"/>
                  </a:lnTo>
                  <a:lnTo>
                    <a:pt x="157124" y="325539"/>
                  </a:lnTo>
                  <a:lnTo>
                    <a:pt x="153314" y="326174"/>
                  </a:lnTo>
                  <a:lnTo>
                    <a:pt x="149479" y="326555"/>
                  </a:lnTo>
                  <a:lnTo>
                    <a:pt x="144945" y="327152"/>
                  </a:lnTo>
                  <a:lnTo>
                    <a:pt x="147739" y="327152"/>
                  </a:lnTo>
                  <a:lnTo>
                    <a:pt x="155181" y="327482"/>
                  </a:lnTo>
                  <a:lnTo>
                    <a:pt x="159664" y="327482"/>
                  </a:lnTo>
                  <a:lnTo>
                    <a:pt x="162318" y="327482"/>
                  </a:lnTo>
                  <a:lnTo>
                    <a:pt x="167716" y="327647"/>
                  </a:lnTo>
                  <a:close/>
                </a:path>
                <a:path w="1249045" h="629919">
                  <a:moveTo>
                    <a:pt x="173126" y="248069"/>
                  </a:moveTo>
                  <a:lnTo>
                    <a:pt x="171754" y="247916"/>
                  </a:lnTo>
                  <a:lnTo>
                    <a:pt x="169037" y="247573"/>
                  </a:lnTo>
                  <a:lnTo>
                    <a:pt x="167678" y="247408"/>
                  </a:lnTo>
                  <a:lnTo>
                    <a:pt x="166090" y="247688"/>
                  </a:lnTo>
                  <a:lnTo>
                    <a:pt x="165074" y="252361"/>
                  </a:lnTo>
                  <a:lnTo>
                    <a:pt x="171386" y="249936"/>
                  </a:lnTo>
                  <a:lnTo>
                    <a:pt x="173126" y="248069"/>
                  </a:lnTo>
                  <a:close/>
                </a:path>
                <a:path w="1249045" h="629919">
                  <a:moveTo>
                    <a:pt x="173609" y="166116"/>
                  </a:moveTo>
                  <a:lnTo>
                    <a:pt x="172364" y="164185"/>
                  </a:lnTo>
                  <a:lnTo>
                    <a:pt x="172237" y="163995"/>
                  </a:lnTo>
                  <a:lnTo>
                    <a:pt x="172059" y="163715"/>
                  </a:lnTo>
                  <a:lnTo>
                    <a:pt x="171805" y="163461"/>
                  </a:lnTo>
                  <a:lnTo>
                    <a:pt x="169646" y="161721"/>
                  </a:lnTo>
                  <a:lnTo>
                    <a:pt x="168490" y="161036"/>
                  </a:lnTo>
                  <a:lnTo>
                    <a:pt x="167182" y="160261"/>
                  </a:lnTo>
                  <a:lnTo>
                    <a:pt x="163436" y="160261"/>
                  </a:lnTo>
                  <a:lnTo>
                    <a:pt x="154838" y="161036"/>
                  </a:lnTo>
                  <a:lnTo>
                    <a:pt x="154965" y="152793"/>
                  </a:lnTo>
                  <a:lnTo>
                    <a:pt x="155067" y="149136"/>
                  </a:lnTo>
                  <a:lnTo>
                    <a:pt x="155117" y="147523"/>
                  </a:lnTo>
                  <a:lnTo>
                    <a:pt x="154482" y="150799"/>
                  </a:lnTo>
                  <a:lnTo>
                    <a:pt x="153733" y="154051"/>
                  </a:lnTo>
                  <a:lnTo>
                    <a:pt x="153530" y="155803"/>
                  </a:lnTo>
                  <a:lnTo>
                    <a:pt x="153441" y="159181"/>
                  </a:lnTo>
                  <a:lnTo>
                    <a:pt x="148767" y="163461"/>
                  </a:lnTo>
                  <a:lnTo>
                    <a:pt x="148767" y="161721"/>
                  </a:lnTo>
                  <a:lnTo>
                    <a:pt x="148209" y="163461"/>
                  </a:lnTo>
                  <a:lnTo>
                    <a:pt x="148145" y="163715"/>
                  </a:lnTo>
                  <a:lnTo>
                    <a:pt x="148069" y="163995"/>
                  </a:lnTo>
                  <a:lnTo>
                    <a:pt x="148551" y="163995"/>
                  </a:lnTo>
                  <a:lnTo>
                    <a:pt x="152234" y="163715"/>
                  </a:lnTo>
                  <a:lnTo>
                    <a:pt x="154076" y="163461"/>
                  </a:lnTo>
                  <a:lnTo>
                    <a:pt x="154584" y="163461"/>
                  </a:lnTo>
                  <a:lnTo>
                    <a:pt x="160769" y="164185"/>
                  </a:lnTo>
                  <a:lnTo>
                    <a:pt x="167360" y="163995"/>
                  </a:lnTo>
                  <a:lnTo>
                    <a:pt x="173609" y="166116"/>
                  </a:lnTo>
                  <a:close/>
                </a:path>
                <a:path w="1249045" h="629919">
                  <a:moveTo>
                    <a:pt x="173799" y="473646"/>
                  </a:moveTo>
                  <a:lnTo>
                    <a:pt x="173761" y="465937"/>
                  </a:lnTo>
                  <a:lnTo>
                    <a:pt x="172072" y="462356"/>
                  </a:lnTo>
                  <a:lnTo>
                    <a:pt x="171704" y="461568"/>
                  </a:lnTo>
                  <a:lnTo>
                    <a:pt x="164312" y="459981"/>
                  </a:lnTo>
                  <a:lnTo>
                    <a:pt x="161556" y="464032"/>
                  </a:lnTo>
                  <a:lnTo>
                    <a:pt x="165074" y="463575"/>
                  </a:lnTo>
                  <a:lnTo>
                    <a:pt x="167957" y="462356"/>
                  </a:lnTo>
                  <a:lnTo>
                    <a:pt x="170053" y="464566"/>
                  </a:lnTo>
                  <a:lnTo>
                    <a:pt x="170561" y="464972"/>
                  </a:lnTo>
                  <a:lnTo>
                    <a:pt x="172821" y="465937"/>
                  </a:lnTo>
                  <a:lnTo>
                    <a:pt x="172720" y="468122"/>
                  </a:lnTo>
                  <a:lnTo>
                    <a:pt x="172618" y="470331"/>
                  </a:lnTo>
                  <a:lnTo>
                    <a:pt x="171107" y="474611"/>
                  </a:lnTo>
                  <a:lnTo>
                    <a:pt x="166420" y="475767"/>
                  </a:lnTo>
                  <a:lnTo>
                    <a:pt x="164553" y="474611"/>
                  </a:lnTo>
                  <a:lnTo>
                    <a:pt x="162471" y="473379"/>
                  </a:lnTo>
                  <a:lnTo>
                    <a:pt x="160477" y="472236"/>
                  </a:lnTo>
                  <a:lnTo>
                    <a:pt x="160477" y="468122"/>
                  </a:lnTo>
                  <a:lnTo>
                    <a:pt x="160616" y="466102"/>
                  </a:lnTo>
                  <a:lnTo>
                    <a:pt x="160693" y="464972"/>
                  </a:lnTo>
                  <a:lnTo>
                    <a:pt x="156692" y="468122"/>
                  </a:lnTo>
                  <a:lnTo>
                    <a:pt x="159689" y="474116"/>
                  </a:lnTo>
                  <a:lnTo>
                    <a:pt x="163385" y="477024"/>
                  </a:lnTo>
                  <a:lnTo>
                    <a:pt x="168706" y="477596"/>
                  </a:lnTo>
                  <a:lnTo>
                    <a:pt x="171094" y="475767"/>
                  </a:lnTo>
                  <a:lnTo>
                    <a:pt x="173799" y="473646"/>
                  </a:lnTo>
                  <a:close/>
                </a:path>
                <a:path w="1249045" h="629919">
                  <a:moveTo>
                    <a:pt x="189014" y="334975"/>
                  </a:moveTo>
                  <a:lnTo>
                    <a:pt x="188404" y="332092"/>
                  </a:lnTo>
                  <a:lnTo>
                    <a:pt x="188302" y="331609"/>
                  </a:lnTo>
                  <a:lnTo>
                    <a:pt x="186182" y="331419"/>
                  </a:lnTo>
                  <a:lnTo>
                    <a:pt x="186753" y="334264"/>
                  </a:lnTo>
                  <a:lnTo>
                    <a:pt x="189014" y="334975"/>
                  </a:lnTo>
                  <a:close/>
                </a:path>
                <a:path w="1249045" h="629919">
                  <a:moveTo>
                    <a:pt x="190106" y="331762"/>
                  </a:moveTo>
                  <a:lnTo>
                    <a:pt x="188163" y="330974"/>
                  </a:lnTo>
                  <a:lnTo>
                    <a:pt x="188264" y="331419"/>
                  </a:lnTo>
                  <a:lnTo>
                    <a:pt x="188302" y="331609"/>
                  </a:lnTo>
                  <a:lnTo>
                    <a:pt x="190106" y="331762"/>
                  </a:lnTo>
                  <a:close/>
                </a:path>
                <a:path w="1249045" h="629919">
                  <a:moveTo>
                    <a:pt x="192976" y="318782"/>
                  </a:moveTo>
                  <a:lnTo>
                    <a:pt x="189280" y="321081"/>
                  </a:lnTo>
                  <a:lnTo>
                    <a:pt x="188849" y="322211"/>
                  </a:lnTo>
                  <a:lnTo>
                    <a:pt x="192062" y="325310"/>
                  </a:lnTo>
                  <a:lnTo>
                    <a:pt x="192976" y="318782"/>
                  </a:lnTo>
                  <a:close/>
                </a:path>
                <a:path w="1249045" h="629919">
                  <a:moveTo>
                    <a:pt x="196075" y="292049"/>
                  </a:moveTo>
                  <a:lnTo>
                    <a:pt x="194360" y="290195"/>
                  </a:lnTo>
                  <a:lnTo>
                    <a:pt x="194043" y="289839"/>
                  </a:lnTo>
                  <a:lnTo>
                    <a:pt x="195021" y="289839"/>
                  </a:lnTo>
                  <a:lnTo>
                    <a:pt x="194487" y="288950"/>
                  </a:lnTo>
                  <a:lnTo>
                    <a:pt x="192913" y="289839"/>
                  </a:lnTo>
                  <a:lnTo>
                    <a:pt x="193255" y="289839"/>
                  </a:lnTo>
                  <a:lnTo>
                    <a:pt x="190182" y="290195"/>
                  </a:lnTo>
                  <a:lnTo>
                    <a:pt x="188607" y="285445"/>
                  </a:lnTo>
                  <a:lnTo>
                    <a:pt x="187769" y="283095"/>
                  </a:lnTo>
                  <a:lnTo>
                    <a:pt x="187744" y="283870"/>
                  </a:lnTo>
                  <a:lnTo>
                    <a:pt x="187642" y="287210"/>
                  </a:lnTo>
                  <a:lnTo>
                    <a:pt x="187566" y="289839"/>
                  </a:lnTo>
                  <a:lnTo>
                    <a:pt x="190271" y="291033"/>
                  </a:lnTo>
                  <a:lnTo>
                    <a:pt x="193548" y="291592"/>
                  </a:lnTo>
                  <a:lnTo>
                    <a:pt x="196075" y="292049"/>
                  </a:lnTo>
                  <a:close/>
                </a:path>
                <a:path w="1249045" h="629919">
                  <a:moveTo>
                    <a:pt x="196951" y="342176"/>
                  </a:moveTo>
                  <a:lnTo>
                    <a:pt x="196329" y="339788"/>
                  </a:lnTo>
                  <a:lnTo>
                    <a:pt x="196291" y="339255"/>
                  </a:lnTo>
                  <a:lnTo>
                    <a:pt x="196176" y="337604"/>
                  </a:lnTo>
                  <a:lnTo>
                    <a:pt x="196088" y="336232"/>
                  </a:lnTo>
                  <a:lnTo>
                    <a:pt x="196011" y="335102"/>
                  </a:lnTo>
                  <a:lnTo>
                    <a:pt x="195732" y="334264"/>
                  </a:lnTo>
                  <a:lnTo>
                    <a:pt x="194932" y="332092"/>
                  </a:lnTo>
                  <a:lnTo>
                    <a:pt x="194310" y="330403"/>
                  </a:lnTo>
                  <a:lnTo>
                    <a:pt x="193814" y="328726"/>
                  </a:lnTo>
                  <a:lnTo>
                    <a:pt x="193687" y="328320"/>
                  </a:lnTo>
                  <a:lnTo>
                    <a:pt x="193624" y="328091"/>
                  </a:lnTo>
                  <a:lnTo>
                    <a:pt x="193167" y="326555"/>
                  </a:lnTo>
                  <a:lnTo>
                    <a:pt x="193052" y="326174"/>
                  </a:lnTo>
                  <a:lnTo>
                    <a:pt x="192963" y="325831"/>
                  </a:lnTo>
                  <a:lnTo>
                    <a:pt x="191846" y="328091"/>
                  </a:lnTo>
                  <a:lnTo>
                    <a:pt x="188531" y="327482"/>
                  </a:lnTo>
                  <a:lnTo>
                    <a:pt x="188391" y="327482"/>
                  </a:lnTo>
                  <a:lnTo>
                    <a:pt x="181089" y="325539"/>
                  </a:lnTo>
                  <a:lnTo>
                    <a:pt x="180505" y="325539"/>
                  </a:lnTo>
                  <a:lnTo>
                    <a:pt x="181000" y="325132"/>
                  </a:lnTo>
                  <a:lnTo>
                    <a:pt x="182333" y="324053"/>
                  </a:lnTo>
                  <a:lnTo>
                    <a:pt x="183324" y="323748"/>
                  </a:lnTo>
                  <a:lnTo>
                    <a:pt x="184467" y="323443"/>
                  </a:lnTo>
                  <a:lnTo>
                    <a:pt x="186918" y="323748"/>
                  </a:lnTo>
                  <a:lnTo>
                    <a:pt x="186880" y="323443"/>
                  </a:lnTo>
                  <a:lnTo>
                    <a:pt x="186804" y="322567"/>
                  </a:lnTo>
                  <a:lnTo>
                    <a:pt x="186702" y="321500"/>
                  </a:lnTo>
                  <a:lnTo>
                    <a:pt x="186626" y="320497"/>
                  </a:lnTo>
                  <a:lnTo>
                    <a:pt x="186499" y="318947"/>
                  </a:lnTo>
                  <a:lnTo>
                    <a:pt x="184023" y="322567"/>
                  </a:lnTo>
                  <a:lnTo>
                    <a:pt x="182448" y="318947"/>
                  </a:lnTo>
                  <a:lnTo>
                    <a:pt x="182384" y="318820"/>
                  </a:lnTo>
                  <a:lnTo>
                    <a:pt x="182219" y="318947"/>
                  </a:lnTo>
                  <a:lnTo>
                    <a:pt x="181406" y="320497"/>
                  </a:lnTo>
                  <a:lnTo>
                    <a:pt x="181292" y="320700"/>
                  </a:lnTo>
                  <a:lnTo>
                    <a:pt x="181190" y="321500"/>
                  </a:lnTo>
                  <a:lnTo>
                    <a:pt x="181114" y="322135"/>
                  </a:lnTo>
                  <a:lnTo>
                    <a:pt x="181000" y="322922"/>
                  </a:lnTo>
                  <a:lnTo>
                    <a:pt x="180632" y="325132"/>
                  </a:lnTo>
                  <a:lnTo>
                    <a:pt x="171183" y="325132"/>
                  </a:lnTo>
                  <a:lnTo>
                    <a:pt x="171005" y="324053"/>
                  </a:lnTo>
                  <a:lnTo>
                    <a:pt x="170916" y="323443"/>
                  </a:lnTo>
                  <a:lnTo>
                    <a:pt x="170840" y="322922"/>
                  </a:lnTo>
                  <a:lnTo>
                    <a:pt x="170713" y="322135"/>
                  </a:lnTo>
                  <a:lnTo>
                    <a:pt x="170611" y="321500"/>
                  </a:lnTo>
                  <a:lnTo>
                    <a:pt x="170484" y="320700"/>
                  </a:lnTo>
                  <a:lnTo>
                    <a:pt x="170459" y="320497"/>
                  </a:lnTo>
                  <a:lnTo>
                    <a:pt x="169557" y="322110"/>
                  </a:lnTo>
                  <a:lnTo>
                    <a:pt x="167005" y="318947"/>
                  </a:lnTo>
                  <a:lnTo>
                    <a:pt x="166903" y="318820"/>
                  </a:lnTo>
                  <a:lnTo>
                    <a:pt x="165455" y="321500"/>
                  </a:lnTo>
                  <a:lnTo>
                    <a:pt x="164642" y="323215"/>
                  </a:lnTo>
                  <a:lnTo>
                    <a:pt x="165315" y="324053"/>
                  </a:lnTo>
                  <a:lnTo>
                    <a:pt x="167386" y="327152"/>
                  </a:lnTo>
                  <a:lnTo>
                    <a:pt x="174752" y="327152"/>
                  </a:lnTo>
                  <a:lnTo>
                    <a:pt x="183705" y="328320"/>
                  </a:lnTo>
                  <a:lnTo>
                    <a:pt x="187134" y="329298"/>
                  </a:lnTo>
                  <a:lnTo>
                    <a:pt x="191643" y="328726"/>
                  </a:lnTo>
                  <a:lnTo>
                    <a:pt x="193865" y="332092"/>
                  </a:lnTo>
                  <a:lnTo>
                    <a:pt x="190106" y="331762"/>
                  </a:lnTo>
                  <a:lnTo>
                    <a:pt x="194297" y="333463"/>
                  </a:lnTo>
                  <a:lnTo>
                    <a:pt x="190436" y="335445"/>
                  </a:lnTo>
                  <a:lnTo>
                    <a:pt x="195249" y="339255"/>
                  </a:lnTo>
                  <a:lnTo>
                    <a:pt x="185648" y="337604"/>
                  </a:lnTo>
                  <a:lnTo>
                    <a:pt x="188201" y="337604"/>
                  </a:lnTo>
                  <a:lnTo>
                    <a:pt x="174586" y="337108"/>
                  </a:lnTo>
                  <a:lnTo>
                    <a:pt x="156527" y="337604"/>
                  </a:lnTo>
                  <a:lnTo>
                    <a:pt x="153746" y="337604"/>
                  </a:lnTo>
                  <a:lnTo>
                    <a:pt x="151117" y="335445"/>
                  </a:lnTo>
                  <a:lnTo>
                    <a:pt x="149694" y="334264"/>
                  </a:lnTo>
                  <a:lnTo>
                    <a:pt x="144233" y="335330"/>
                  </a:lnTo>
                  <a:lnTo>
                    <a:pt x="139357" y="335102"/>
                  </a:lnTo>
                  <a:lnTo>
                    <a:pt x="142430" y="335699"/>
                  </a:lnTo>
                  <a:lnTo>
                    <a:pt x="145529" y="336232"/>
                  </a:lnTo>
                  <a:lnTo>
                    <a:pt x="149072" y="337604"/>
                  </a:lnTo>
                  <a:lnTo>
                    <a:pt x="149237" y="337604"/>
                  </a:lnTo>
                  <a:lnTo>
                    <a:pt x="151180" y="338201"/>
                  </a:lnTo>
                  <a:lnTo>
                    <a:pt x="154520" y="339051"/>
                  </a:lnTo>
                  <a:lnTo>
                    <a:pt x="154647" y="339051"/>
                  </a:lnTo>
                  <a:lnTo>
                    <a:pt x="156730" y="339483"/>
                  </a:lnTo>
                  <a:lnTo>
                    <a:pt x="165963" y="339051"/>
                  </a:lnTo>
                  <a:lnTo>
                    <a:pt x="176568" y="339051"/>
                  </a:lnTo>
                  <a:lnTo>
                    <a:pt x="184454" y="339483"/>
                  </a:lnTo>
                  <a:lnTo>
                    <a:pt x="193573" y="340766"/>
                  </a:lnTo>
                  <a:lnTo>
                    <a:pt x="192697" y="343700"/>
                  </a:lnTo>
                  <a:lnTo>
                    <a:pt x="194322" y="342938"/>
                  </a:lnTo>
                  <a:lnTo>
                    <a:pt x="196951" y="342176"/>
                  </a:lnTo>
                  <a:close/>
                </a:path>
                <a:path w="1249045" h="629919">
                  <a:moveTo>
                    <a:pt x="202247" y="283870"/>
                  </a:moveTo>
                  <a:lnTo>
                    <a:pt x="199136" y="282498"/>
                  </a:lnTo>
                  <a:lnTo>
                    <a:pt x="195795" y="281774"/>
                  </a:lnTo>
                  <a:lnTo>
                    <a:pt x="192392" y="281774"/>
                  </a:lnTo>
                  <a:lnTo>
                    <a:pt x="192024" y="283870"/>
                  </a:lnTo>
                  <a:lnTo>
                    <a:pt x="191897" y="284568"/>
                  </a:lnTo>
                  <a:lnTo>
                    <a:pt x="194487" y="288950"/>
                  </a:lnTo>
                  <a:lnTo>
                    <a:pt x="197548" y="287210"/>
                  </a:lnTo>
                  <a:lnTo>
                    <a:pt x="197751" y="287210"/>
                  </a:lnTo>
                  <a:lnTo>
                    <a:pt x="195897" y="284276"/>
                  </a:lnTo>
                  <a:lnTo>
                    <a:pt x="200698" y="284835"/>
                  </a:lnTo>
                  <a:lnTo>
                    <a:pt x="199758" y="287210"/>
                  </a:lnTo>
                  <a:lnTo>
                    <a:pt x="198602" y="289839"/>
                  </a:lnTo>
                  <a:lnTo>
                    <a:pt x="197866" y="291592"/>
                  </a:lnTo>
                  <a:lnTo>
                    <a:pt x="197751" y="291884"/>
                  </a:lnTo>
                  <a:lnTo>
                    <a:pt x="201815" y="291592"/>
                  </a:lnTo>
                  <a:lnTo>
                    <a:pt x="201942" y="290195"/>
                  </a:lnTo>
                  <a:lnTo>
                    <a:pt x="202044" y="288950"/>
                  </a:lnTo>
                  <a:lnTo>
                    <a:pt x="202171" y="287591"/>
                  </a:lnTo>
                  <a:lnTo>
                    <a:pt x="202247" y="284276"/>
                  </a:lnTo>
                  <a:lnTo>
                    <a:pt x="202247" y="283870"/>
                  </a:lnTo>
                  <a:close/>
                </a:path>
                <a:path w="1249045" h="629919">
                  <a:moveTo>
                    <a:pt x="227787" y="259346"/>
                  </a:moveTo>
                  <a:lnTo>
                    <a:pt x="227215" y="255333"/>
                  </a:lnTo>
                  <a:lnTo>
                    <a:pt x="227634" y="252793"/>
                  </a:lnTo>
                  <a:lnTo>
                    <a:pt x="225933" y="250672"/>
                  </a:lnTo>
                  <a:lnTo>
                    <a:pt x="224955" y="253720"/>
                  </a:lnTo>
                  <a:lnTo>
                    <a:pt x="223608" y="257086"/>
                  </a:lnTo>
                  <a:lnTo>
                    <a:pt x="224701" y="260273"/>
                  </a:lnTo>
                  <a:lnTo>
                    <a:pt x="227787" y="259346"/>
                  </a:lnTo>
                  <a:close/>
                </a:path>
                <a:path w="1249045" h="629919">
                  <a:moveTo>
                    <a:pt x="229717" y="115849"/>
                  </a:moveTo>
                  <a:lnTo>
                    <a:pt x="227622" y="120370"/>
                  </a:lnTo>
                  <a:lnTo>
                    <a:pt x="227507" y="121640"/>
                  </a:lnTo>
                  <a:lnTo>
                    <a:pt x="227393" y="122910"/>
                  </a:lnTo>
                  <a:lnTo>
                    <a:pt x="227279" y="124180"/>
                  </a:lnTo>
                  <a:lnTo>
                    <a:pt x="227164" y="125450"/>
                  </a:lnTo>
                  <a:lnTo>
                    <a:pt x="227063" y="126720"/>
                  </a:lnTo>
                  <a:lnTo>
                    <a:pt x="226949" y="127990"/>
                  </a:lnTo>
                  <a:lnTo>
                    <a:pt x="226834" y="129260"/>
                  </a:lnTo>
                  <a:lnTo>
                    <a:pt x="228460" y="134340"/>
                  </a:lnTo>
                  <a:lnTo>
                    <a:pt x="227812" y="129260"/>
                  </a:lnTo>
                  <a:lnTo>
                    <a:pt x="229273" y="121640"/>
                  </a:lnTo>
                  <a:lnTo>
                    <a:pt x="229374" y="120370"/>
                  </a:lnTo>
                  <a:lnTo>
                    <a:pt x="229463" y="119100"/>
                  </a:lnTo>
                  <a:lnTo>
                    <a:pt x="229565" y="117830"/>
                  </a:lnTo>
                  <a:lnTo>
                    <a:pt x="229666" y="116560"/>
                  </a:lnTo>
                  <a:lnTo>
                    <a:pt x="229717" y="115849"/>
                  </a:lnTo>
                  <a:close/>
                </a:path>
                <a:path w="1249045" h="629919">
                  <a:moveTo>
                    <a:pt x="230809" y="113474"/>
                  </a:moveTo>
                  <a:lnTo>
                    <a:pt x="229857" y="114020"/>
                  </a:lnTo>
                  <a:lnTo>
                    <a:pt x="229755" y="115290"/>
                  </a:lnTo>
                  <a:lnTo>
                    <a:pt x="229717" y="115849"/>
                  </a:lnTo>
                  <a:lnTo>
                    <a:pt x="230809" y="113474"/>
                  </a:lnTo>
                  <a:close/>
                </a:path>
                <a:path w="1249045" h="629919">
                  <a:moveTo>
                    <a:pt x="232130" y="140906"/>
                  </a:moveTo>
                  <a:lnTo>
                    <a:pt x="229768" y="138252"/>
                  </a:lnTo>
                  <a:lnTo>
                    <a:pt x="229273" y="136880"/>
                  </a:lnTo>
                  <a:lnTo>
                    <a:pt x="228574" y="134683"/>
                  </a:lnTo>
                  <a:lnTo>
                    <a:pt x="228612" y="135610"/>
                  </a:lnTo>
                  <a:lnTo>
                    <a:pt x="229082" y="139420"/>
                  </a:lnTo>
                  <a:lnTo>
                    <a:pt x="232130" y="140906"/>
                  </a:lnTo>
                  <a:close/>
                </a:path>
                <a:path w="1249045" h="629919">
                  <a:moveTo>
                    <a:pt x="274764" y="100863"/>
                  </a:moveTo>
                  <a:lnTo>
                    <a:pt x="273926" y="98996"/>
                  </a:lnTo>
                  <a:lnTo>
                    <a:pt x="274015" y="100050"/>
                  </a:lnTo>
                  <a:lnTo>
                    <a:pt x="274764" y="100863"/>
                  </a:lnTo>
                  <a:close/>
                </a:path>
                <a:path w="1249045" h="629919">
                  <a:moveTo>
                    <a:pt x="275526" y="112750"/>
                  </a:moveTo>
                  <a:lnTo>
                    <a:pt x="275386" y="112750"/>
                  </a:lnTo>
                  <a:lnTo>
                    <a:pt x="275069" y="113080"/>
                  </a:lnTo>
                  <a:lnTo>
                    <a:pt x="275526" y="112750"/>
                  </a:lnTo>
                  <a:close/>
                </a:path>
                <a:path w="1249045" h="629919">
                  <a:moveTo>
                    <a:pt x="279158" y="169900"/>
                  </a:moveTo>
                  <a:lnTo>
                    <a:pt x="279044" y="168630"/>
                  </a:lnTo>
                  <a:lnTo>
                    <a:pt x="278942" y="167360"/>
                  </a:lnTo>
                  <a:lnTo>
                    <a:pt x="278828" y="166090"/>
                  </a:lnTo>
                  <a:lnTo>
                    <a:pt x="278726" y="164820"/>
                  </a:lnTo>
                  <a:lnTo>
                    <a:pt x="278638" y="163855"/>
                  </a:lnTo>
                  <a:lnTo>
                    <a:pt x="276555" y="168630"/>
                  </a:lnTo>
                  <a:lnTo>
                    <a:pt x="277456" y="174980"/>
                  </a:lnTo>
                  <a:lnTo>
                    <a:pt x="278396" y="175768"/>
                  </a:lnTo>
                  <a:lnTo>
                    <a:pt x="279158" y="169900"/>
                  </a:lnTo>
                  <a:close/>
                </a:path>
                <a:path w="1249045" h="629919">
                  <a:moveTo>
                    <a:pt x="280352" y="159905"/>
                  </a:moveTo>
                  <a:lnTo>
                    <a:pt x="278396" y="161010"/>
                  </a:lnTo>
                  <a:lnTo>
                    <a:pt x="278511" y="162280"/>
                  </a:lnTo>
                  <a:lnTo>
                    <a:pt x="278612" y="163550"/>
                  </a:lnTo>
                  <a:lnTo>
                    <a:pt x="278638" y="163855"/>
                  </a:lnTo>
                  <a:lnTo>
                    <a:pt x="280352" y="159905"/>
                  </a:lnTo>
                  <a:close/>
                </a:path>
                <a:path w="1249045" h="629919">
                  <a:moveTo>
                    <a:pt x="282587" y="179209"/>
                  </a:moveTo>
                  <a:lnTo>
                    <a:pt x="282028" y="178790"/>
                  </a:lnTo>
                  <a:lnTo>
                    <a:pt x="278396" y="175768"/>
                  </a:lnTo>
                  <a:lnTo>
                    <a:pt x="278345" y="176250"/>
                  </a:lnTo>
                  <a:lnTo>
                    <a:pt x="278231" y="177533"/>
                  </a:lnTo>
                  <a:lnTo>
                    <a:pt x="282587" y="179209"/>
                  </a:lnTo>
                  <a:close/>
                </a:path>
                <a:path w="1249045" h="629919">
                  <a:moveTo>
                    <a:pt x="294487" y="153073"/>
                  </a:moveTo>
                  <a:lnTo>
                    <a:pt x="293700" y="150037"/>
                  </a:lnTo>
                  <a:lnTo>
                    <a:pt x="293395" y="152120"/>
                  </a:lnTo>
                  <a:lnTo>
                    <a:pt x="294487" y="153073"/>
                  </a:lnTo>
                  <a:close/>
                </a:path>
                <a:path w="1249045" h="629919">
                  <a:moveTo>
                    <a:pt x="294665" y="143230"/>
                  </a:moveTo>
                  <a:lnTo>
                    <a:pt x="294601" y="138252"/>
                  </a:lnTo>
                  <a:lnTo>
                    <a:pt x="292049" y="141960"/>
                  </a:lnTo>
                  <a:lnTo>
                    <a:pt x="293243" y="148310"/>
                  </a:lnTo>
                  <a:lnTo>
                    <a:pt x="293700" y="150037"/>
                  </a:lnTo>
                  <a:lnTo>
                    <a:pt x="294665" y="143230"/>
                  </a:lnTo>
                  <a:close/>
                </a:path>
                <a:path w="1249045" h="629919">
                  <a:moveTo>
                    <a:pt x="296468" y="134683"/>
                  </a:moveTo>
                  <a:lnTo>
                    <a:pt x="294576" y="136880"/>
                  </a:lnTo>
                  <a:lnTo>
                    <a:pt x="294601" y="138252"/>
                  </a:lnTo>
                  <a:lnTo>
                    <a:pt x="295541" y="136880"/>
                  </a:lnTo>
                  <a:lnTo>
                    <a:pt x="296468" y="134683"/>
                  </a:lnTo>
                  <a:close/>
                </a:path>
                <a:path w="1249045" h="629919">
                  <a:moveTo>
                    <a:pt x="298170" y="132702"/>
                  </a:moveTo>
                  <a:lnTo>
                    <a:pt x="297154" y="133070"/>
                  </a:lnTo>
                  <a:lnTo>
                    <a:pt x="296468" y="134683"/>
                  </a:lnTo>
                  <a:lnTo>
                    <a:pt x="298170" y="132702"/>
                  </a:lnTo>
                  <a:close/>
                </a:path>
                <a:path w="1249045" h="629919">
                  <a:moveTo>
                    <a:pt x="300482" y="177533"/>
                  </a:moveTo>
                  <a:lnTo>
                    <a:pt x="294614" y="178790"/>
                  </a:lnTo>
                  <a:lnTo>
                    <a:pt x="288124" y="181330"/>
                  </a:lnTo>
                  <a:lnTo>
                    <a:pt x="282587" y="179209"/>
                  </a:lnTo>
                  <a:lnTo>
                    <a:pt x="287096" y="182600"/>
                  </a:lnTo>
                  <a:lnTo>
                    <a:pt x="294386" y="182600"/>
                  </a:lnTo>
                  <a:lnTo>
                    <a:pt x="295986" y="181330"/>
                  </a:lnTo>
                  <a:lnTo>
                    <a:pt x="299186" y="178790"/>
                  </a:lnTo>
                  <a:lnTo>
                    <a:pt x="300482" y="177533"/>
                  </a:lnTo>
                  <a:close/>
                </a:path>
                <a:path w="1249045" h="629919">
                  <a:moveTo>
                    <a:pt x="303491" y="130530"/>
                  </a:moveTo>
                  <a:lnTo>
                    <a:pt x="302780" y="128422"/>
                  </a:lnTo>
                  <a:lnTo>
                    <a:pt x="302234" y="127990"/>
                  </a:lnTo>
                  <a:lnTo>
                    <a:pt x="298170" y="132702"/>
                  </a:lnTo>
                  <a:lnTo>
                    <a:pt x="300748" y="131800"/>
                  </a:lnTo>
                  <a:lnTo>
                    <a:pt x="303491" y="130530"/>
                  </a:lnTo>
                  <a:close/>
                </a:path>
                <a:path w="1249045" h="629919">
                  <a:moveTo>
                    <a:pt x="308737" y="468312"/>
                  </a:moveTo>
                  <a:lnTo>
                    <a:pt x="307987" y="467537"/>
                  </a:lnTo>
                  <a:lnTo>
                    <a:pt x="305663" y="468553"/>
                  </a:lnTo>
                  <a:lnTo>
                    <a:pt x="304888" y="471017"/>
                  </a:lnTo>
                  <a:lnTo>
                    <a:pt x="305638" y="471792"/>
                  </a:lnTo>
                  <a:lnTo>
                    <a:pt x="307949" y="470865"/>
                  </a:lnTo>
                  <a:lnTo>
                    <a:pt x="308737" y="468312"/>
                  </a:lnTo>
                  <a:close/>
                </a:path>
                <a:path w="1249045" h="629919">
                  <a:moveTo>
                    <a:pt x="311264" y="454545"/>
                  </a:moveTo>
                  <a:lnTo>
                    <a:pt x="310261" y="452374"/>
                  </a:lnTo>
                  <a:lnTo>
                    <a:pt x="305752" y="452310"/>
                  </a:lnTo>
                  <a:lnTo>
                    <a:pt x="305193" y="454863"/>
                  </a:lnTo>
                  <a:lnTo>
                    <a:pt x="305562" y="457936"/>
                  </a:lnTo>
                  <a:lnTo>
                    <a:pt x="310921" y="457415"/>
                  </a:lnTo>
                  <a:lnTo>
                    <a:pt x="311264" y="454545"/>
                  </a:lnTo>
                  <a:close/>
                </a:path>
                <a:path w="1249045" h="629919">
                  <a:moveTo>
                    <a:pt x="325234" y="219494"/>
                  </a:moveTo>
                  <a:lnTo>
                    <a:pt x="322630" y="213499"/>
                  </a:lnTo>
                  <a:lnTo>
                    <a:pt x="320078" y="207492"/>
                  </a:lnTo>
                  <a:lnTo>
                    <a:pt x="317309" y="201574"/>
                  </a:lnTo>
                  <a:lnTo>
                    <a:pt x="314083" y="195910"/>
                  </a:lnTo>
                  <a:lnTo>
                    <a:pt x="314769" y="198348"/>
                  </a:lnTo>
                  <a:lnTo>
                    <a:pt x="315836" y="200634"/>
                  </a:lnTo>
                  <a:lnTo>
                    <a:pt x="317030" y="202882"/>
                  </a:lnTo>
                  <a:lnTo>
                    <a:pt x="319151" y="208673"/>
                  </a:lnTo>
                  <a:lnTo>
                    <a:pt x="321449" y="214541"/>
                  </a:lnTo>
                  <a:lnTo>
                    <a:pt x="325234" y="219494"/>
                  </a:lnTo>
                  <a:close/>
                </a:path>
                <a:path w="1249045" h="629919">
                  <a:moveTo>
                    <a:pt x="338429" y="349021"/>
                  </a:moveTo>
                  <a:lnTo>
                    <a:pt x="335280" y="346176"/>
                  </a:lnTo>
                  <a:lnTo>
                    <a:pt x="331444" y="344893"/>
                  </a:lnTo>
                  <a:lnTo>
                    <a:pt x="333794" y="346697"/>
                  </a:lnTo>
                  <a:lnTo>
                    <a:pt x="334238" y="349262"/>
                  </a:lnTo>
                  <a:lnTo>
                    <a:pt x="333540" y="352056"/>
                  </a:lnTo>
                  <a:lnTo>
                    <a:pt x="333362" y="353822"/>
                  </a:lnTo>
                  <a:lnTo>
                    <a:pt x="336765" y="350634"/>
                  </a:lnTo>
                  <a:lnTo>
                    <a:pt x="338429" y="349021"/>
                  </a:lnTo>
                  <a:close/>
                </a:path>
                <a:path w="1249045" h="629919">
                  <a:moveTo>
                    <a:pt x="340855" y="88938"/>
                  </a:moveTo>
                  <a:lnTo>
                    <a:pt x="340715" y="88709"/>
                  </a:lnTo>
                  <a:lnTo>
                    <a:pt x="340398" y="88709"/>
                  </a:lnTo>
                  <a:lnTo>
                    <a:pt x="340855" y="88938"/>
                  </a:lnTo>
                  <a:close/>
                </a:path>
                <a:path w="1249045" h="629919">
                  <a:moveTo>
                    <a:pt x="342468" y="322656"/>
                  </a:moveTo>
                  <a:lnTo>
                    <a:pt x="340779" y="324319"/>
                  </a:lnTo>
                  <a:lnTo>
                    <a:pt x="339128" y="326021"/>
                  </a:lnTo>
                  <a:lnTo>
                    <a:pt x="337299" y="327520"/>
                  </a:lnTo>
                  <a:lnTo>
                    <a:pt x="336638" y="329755"/>
                  </a:lnTo>
                  <a:lnTo>
                    <a:pt x="335978" y="332054"/>
                  </a:lnTo>
                  <a:lnTo>
                    <a:pt x="335280" y="334314"/>
                  </a:lnTo>
                  <a:lnTo>
                    <a:pt x="337705" y="333629"/>
                  </a:lnTo>
                  <a:lnTo>
                    <a:pt x="337591" y="336130"/>
                  </a:lnTo>
                  <a:lnTo>
                    <a:pt x="342049" y="335013"/>
                  </a:lnTo>
                  <a:lnTo>
                    <a:pt x="337845" y="333844"/>
                  </a:lnTo>
                  <a:lnTo>
                    <a:pt x="337883" y="330390"/>
                  </a:lnTo>
                  <a:lnTo>
                    <a:pt x="339890" y="327583"/>
                  </a:lnTo>
                  <a:lnTo>
                    <a:pt x="341934" y="324993"/>
                  </a:lnTo>
                  <a:lnTo>
                    <a:pt x="342468" y="322656"/>
                  </a:lnTo>
                  <a:close/>
                </a:path>
                <a:path w="1249045" h="629919">
                  <a:moveTo>
                    <a:pt x="347827" y="201218"/>
                  </a:moveTo>
                  <a:lnTo>
                    <a:pt x="346011" y="199542"/>
                  </a:lnTo>
                  <a:lnTo>
                    <a:pt x="343281" y="197167"/>
                  </a:lnTo>
                  <a:lnTo>
                    <a:pt x="340283" y="202361"/>
                  </a:lnTo>
                  <a:lnTo>
                    <a:pt x="343344" y="203835"/>
                  </a:lnTo>
                  <a:lnTo>
                    <a:pt x="345706" y="205054"/>
                  </a:lnTo>
                  <a:lnTo>
                    <a:pt x="347827" y="201218"/>
                  </a:lnTo>
                  <a:close/>
                </a:path>
                <a:path w="1249045" h="629919">
                  <a:moveTo>
                    <a:pt x="348576" y="100406"/>
                  </a:moveTo>
                  <a:lnTo>
                    <a:pt x="348068" y="98996"/>
                  </a:lnTo>
                  <a:lnTo>
                    <a:pt x="347980" y="98780"/>
                  </a:lnTo>
                  <a:lnTo>
                    <a:pt x="346354" y="92430"/>
                  </a:lnTo>
                  <a:lnTo>
                    <a:pt x="340855" y="88938"/>
                  </a:lnTo>
                  <a:lnTo>
                    <a:pt x="341299" y="89890"/>
                  </a:lnTo>
                  <a:lnTo>
                    <a:pt x="344462" y="96240"/>
                  </a:lnTo>
                  <a:lnTo>
                    <a:pt x="348576" y="100406"/>
                  </a:lnTo>
                  <a:close/>
                </a:path>
                <a:path w="1249045" h="629919">
                  <a:moveTo>
                    <a:pt x="349478" y="101320"/>
                  </a:moveTo>
                  <a:lnTo>
                    <a:pt x="348576" y="100406"/>
                  </a:lnTo>
                  <a:lnTo>
                    <a:pt x="349110" y="101879"/>
                  </a:lnTo>
                  <a:lnTo>
                    <a:pt x="349478" y="101320"/>
                  </a:lnTo>
                  <a:close/>
                </a:path>
                <a:path w="1249045" h="629919">
                  <a:moveTo>
                    <a:pt x="353263" y="180314"/>
                  </a:moveTo>
                  <a:lnTo>
                    <a:pt x="352094" y="176936"/>
                  </a:lnTo>
                  <a:lnTo>
                    <a:pt x="351612" y="175006"/>
                  </a:lnTo>
                  <a:lnTo>
                    <a:pt x="348488" y="174574"/>
                  </a:lnTo>
                  <a:lnTo>
                    <a:pt x="346100" y="180187"/>
                  </a:lnTo>
                  <a:lnTo>
                    <a:pt x="350024" y="180606"/>
                  </a:lnTo>
                  <a:lnTo>
                    <a:pt x="353263" y="180314"/>
                  </a:lnTo>
                  <a:close/>
                </a:path>
                <a:path w="1249045" h="629919">
                  <a:moveTo>
                    <a:pt x="376720" y="111480"/>
                  </a:moveTo>
                  <a:lnTo>
                    <a:pt x="371436" y="103860"/>
                  </a:lnTo>
                  <a:lnTo>
                    <a:pt x="371525" y="102590"/>
                  </a:lnTo>
                  <a:lnTo>
                    <a:pt x="371627" y="94970"/>
                  </a:lnTo>
                  <a:lnTo>
                    <a:pt x="371386" y="92430"/>
                  </a:lnTo>
                  <a:lnTo>
                    <a:pt x="371271" y="91160"/>
                  </a:lnTo>
                  <a:lnTo>
                    <a:pt x="371144" y="89890"/>
                  </a:lnTo>
                  <a:lnTo>
                    <a:pt x="356565" y="65760"/>
                  </a:lnTo>
                  <a:lnTo>
                    <a:pt x="350558" y="60680"/>
                  </a:lnTo>
                  <a:lnTo>
                    <a:pt x="343319" y="62014"/>
                  </a:lnTo>
                  <a:lnTo>
                    <a:pt x="336321" y="59410"/>
                  </a:lnTo>
                  <a:lnTo>
                    <a:pt x="329895" y="56870"/>
                  </a:lnTo>
                  <a:lnTo>
                    <a:pt x="322999" y="54330"/>
                  </a:lnTo>
                  <a:lnTo>
                    <a:pt x="315823" y="53060"/>
                  </a:lnTo>
                  <a:lnTo>
                    <a:pt x="308533" y="53060"/>
                  </a:lnTo>
                  <a:lnTo>
                    <a:pt x="302221" y="55600"/>
                  </a:lnTo>
                  <a:lnTo>
                    <a:pt x="296379" y="58140"/>
                  </a:lnTo>
                  <a:lnTo>
                    <a:pt x="285076" y="65760"/>
                  </a:lnTo>
                  <a:lnTo>
                    <a:pt x="279222" y="68300"/>
                  </a:lnTo>
                  <a:lnTo>
                    <a:pt x="274193" y="73380"/>
                  </a:lnTo>
                  <a:lnTo>
                    <a:pt x="271856" y="79730"/>
                  </a:lnTo>
                  <a:lnTo>
                    <a:pt x="264109" y="81000"/>
                  </a:lnTo>
                  <a:lnTo>
                    <a:pt x="256298" y="83540"/>
                  </a:lnTo>
                  <a:lnTo>
                    <a:pt x="248818" y="86080"/>
                  </a:lnTo>
                  <a:lnTo>
                    <a:pt x="242087" y="91160"/>
                  </a:lnTo>
                  <a:lnTo>
                    <a:pt x="235280" y="94970"/>
                  </a:lnTo>
                  <a:lnTo>
                    <a:pt x="237070" y="105130"/>
                  </a:lnTo>
                  <a:lnTo>
                    <a:pt x="231736" y="111480"/>
                  </a:lnTo>
                  <a:lnTo>
                    <a:pt x="230809" y="113474"/>
                  </a:lnTo>
                  <a:lnTo>
                    <a:pt x="236601" y="110210"/>
                  </a:lnTo>
                  <a:lnTo>
                    <a:pt x="237871" y="102590"/>
                  </a:lnTo>
                  <a:lnTo>
                    <a:pt x="238404" y="98996"/>
                  </a:lnTo>
                  <a:lnTo>
                    <a:pt x="238429" y="98780"/>
                  </a:lnTo>
                  <a:lnTo>
                    <a:pt x="239674" y="94970"/>
                  </a:lnTo>
                  <a:lnTo>
                    <a:pt x="242544" y="92430"/>
                  </a:lnTo>
                  <a:lnTo>
                    <a:pt x="248805" y="88709"/>
                  </a:lnTo>
                  <a:lnTo>
                    <a:pt x="256057" y="84810"/>
                  </a:lnTo>
                  <a:lnTo>
                    <a:pt x="271259" y="82270"/>
                  </a:lnTo>
                  <a:lnTo>
                    <a:pt x="271360" y="84810"/>
                  </a:lnTo>
                  <a:lnTo>
                    <a:pt x="271462" y="87350"/>
                  </a:lnTo>
                  <a:lnTo>
                    <a:pt x="271564" y="89890"/>
                  </a:lnTo>
                  <a:lnTo>
                    <a:pt x="273253" y="97510"/>
                  </a:lnTo>
                  <a:lnTo>
                    <a:pt x="273824" y="98780"/>
                  </a:lnTo>
                  <a:lnTo>
                    <a:pt x="273786" y="97510"/>
                  </a:lnTo>
                  <a:lnTo>
                    <a:pt x="273342" y="92430"/>
                  </a:lnTo>
                  <a:lnTo>
                    <a:pt x="273456" y="84810"/>
                  </a:lnTo>
                  <a:lnTo>
                    <a:pt x="273532" y="82270"/>
                  </a:lnTo>
                  <a:lnTo>
                    <a:pt x="273608" y="79730"/>
                  </a:lnTo>
                  <a:lnTo>
                    <a:pt x="273672" y="77190"/>
                  </a:lnTo>
                  <a:lnTo>
                    <a:pt x="278638" y="70840"/>
                  </a:lnTo>
                  <a:lnTo>
                    <a:pt x="284772" y="68300"/>
                  </a:lnTo>
                  <a:lnTo>
                    <a:pt x="296316" y="60680"/>
                  </a:lnTo>
                  <a:lnTo>
                    <a:pt x="302298" y="56870"/>
                  </a:lnTo>
                  <a:lnTo>
                    <a:pt x="315353" y="54330"/>
                  </a:lnTo>
                  <a:lnTo>
                    <a:pt x="321818" y="55600"/>
                  </a:lnTo>
                  <a:lnTo>
                    <a:pt x="328066" y="58140"/>
                  </a:lnTo>
                  <a:lnTo>
                    <a:pt x="333908" y="60680"/>
                  </a:lnTo>
                  <a:lnTo>
                    <a:pt x="330047" y="63220"/>
                  </a:lnTo>
                  <a:lnTo>
                    <a:pt x="324523" y="65760"/>
                  </a:lnTo>
                  <a:lnTo>
                    <a:pt x="322376" y="69570"/>
                  </a:lnTo>
                  <a:lnTo>
                    <a:pt x="319989" y="75920"/>
                  </a:lnTo>
                  <a:lnTo>
                    <a:pt x="322237" y="83540"/>
                  </a:lnTo>
                  <a:lnTo>
                    <a:pt x="326364" y="87350"/>
                  </a:lnTo>
                  <a:lnTo>
                    <a:pt x="331889" y="91160"/>
                  </a:lnTo>
                  <a:lnTo>
                    <a:pt x="340360" y="88709"/>
                  </a:lnTo>
                  <a:lnTo>
                    <a:pt x="334378" y="88709"/>
                  </a:lnTo>
                  <a:lnTo>
                    <a:pt x="327304" y="86080"/>
                  </a:lnTo>
                  <a:lnTo>
                    <a:pt x="323684" y="79730"/>
                  </a:lnTo>
                  <a:lnTo>
                    <a:pt x="323799" y="75920"/>
                  </a:lnTo>
                  <a:lnTo>
                    <a:pt x="323913" y="72110"/>
                  </a:lnTo>
                  <a:lnTo>
                    <a:pt x="328625" y="65760"/>
                  </a:lnTo>
                  <a:lnTo>
                    <a:pt x="330403" y="64490"/>
                  </a:lnTo>
                  <a:lnTo>
                    <a:pt x="332295" y="64490"/>
                  </a:lnTo>
                  <a:lnTo>
                    <a:pt x="334302" y="63220"/>
                  </a:lnTo>
                  <a:lnTo>
                    <a:pt x="341287" y="62115"/>
                  </a:lnTo>
                  <a:lnTo>
                    <a:pt x="342760" y="62115"/>
                  </a:lnTo>
                  <a:lnTo>
                    <a:pt x="343598" y="62115"/>
                  </a:lnTo>
                  <a:lnTo>
                    <a:pt x="370078" y="94970"/>
                  </a:lnTo>
                  <a:lnTo>
                    <a:pt x="370001" y="96240"/>
                  </a:lnTo>
                  <a:lnTo>
                    <a:pt x="369925" y="97510"/>
                  </a:lnTo>
                  <a:lnTo>
                    <a:pt x="369849" y="98780"/>
                  </a:lnTo>
                  <a:lnTo>
                    <a:pt x="369773" y="100050"/>
                  </a:lnTo>
                  <a:lnTo>
                    <a:pt x="369697" y="101320"/>
                  </a:lnTo>
                  <a:lnTo>
                    <a:pt x="372237" y="106400"/>
                  </a:lnTo>
                  <a:lnTo>
                    <a:pt x="374065" y="117830"/>
                  </a:lnTo>
                  <a:lnTo>
                    <a:pt x="371716" y="126720"/>
                  </a:lnTo>
                  <a:lnTo>
                    <a:pt x="365137" y="129260"/>
                  </a:lnTo>
                  <a:lnTo>
                    <a:pt x="360857" y="130530"/>
                  </a:lnTo>
                  <a:lnTo>
                    <a:pt x="355841" y="130530"/>
                  </a:lnTo>
                  <a:lnTo>
                    <a:pt x="352729" y="126720"/>
                  </a:lnTo>
                  <a:lnTo>
                    <a:pt x="349821" y="124180"/>
                  </a:lnTo>
                  <a:lnTo>
                    <a:pt x="345782" y="120370"/>
                  </a:lnTo>
                  <a:lnTo>
                    <a:pt x="345846" y="110210"/>
                  </a:lnTo>
                  <a:lnTo>
                    <a:pt x="350291" y="105130"/>
                  </a:lnTo>
                  <a:lnTo>
                    <a:pt x="349110" y="101879"/>
                  </a:lnTo>
                  <a:lnTo>
                    <a:pt x="344665" y="108940"/>
                  </a:lnTo>
                  <a:lnTo>
                    <a:pt x="344652" y="116560"/>
                  </a:lnTo>
                  <a:lnTo>
                    <a:pt x="343941" y="121640"/>
                  </a:lnTo>
                  <a:lnTo>
                    <a:pt x="349542" y="125450"/>
                  </a:lnTo>
                  <a:lnTo>
                    <a:pt x="352767" y="129260"/>
                  </a:lnTo>
                  <a:lnTo>
                    <a:pt x="348322" y="131800"/>
                  </a:lnTo>
                  <a:lnTo>
                    <a:pt x="344398" y="135610"/>
                  </a:lnTo>
                  <a:lnTo>
                    <a:pt x="339090" y="138252"/>
                  </a:lnTo>
                  <a:lnTo>
                    <a:pt x="338632" y="138252"/>
                  </a:lnTo>
                  <a:lnTo>
                    <a:pt x="331012" y="139420"/>
                  </a:lnTo>
                  <a:lnTo>
                    <a:pt x="323443" y="138252"/>
                  </a:lnTo>
                  <a:lnTo>
                    <a:pt x="323113" y="138252"/>
                  </a:lnTo>
                  <a:lnTo>
                    <a:pt x="314934" y="135610"/>
                  </a:lnTo>
                  <a:lnTo>
                    <a:pt x="307746" y="130530"/>
                  </a:lnTo>
                  <a:lnTo>
                    <a:pt x="302488" y="126720"/>
                  </a:lnTo>
                  <a:lnTo>
                    <a:pt x="302399" y="124180"/>
                  </a:lnTo>
                  <a:lnTo>
                    <a:pt x="302323" y="121640"/>
                  </a:lnTo>
                  <a:lnTo>
                    <a:pt x="302234" y="119100"/>
                  </a:lnTo>
                  <a:lnTo>
                    <a:pt x="298259" y="112750"/>
                  </a:lnTo>
                  <a:lnTo>
                    <a:pt x="291820" y="111480"/>
                  </a:lnTo>
                  <a:lnTo>
                    <a:pt x="284454" y="111480"/>
                  </a:lnTo>
                  <a:lnTo>
                    <a:pt x="274764" y="100863"/>
                  </a:lnTo>
                  <a:lnTo>
                    <a:pt x="276682" y="105130"/>
                  </a:lnTo>
                  <a:lnTo>
                    <a:pt x="282219" y="110210"/>
                  </a:lnTo>
                  <a:lnTo>
                    <a:pt x="275628" y="112712"/>
                  </a:lnTo>
                  <a:lnTo>
                    <a:pt x="302780" y="128422"/>
                  </a:lnTo>
                  <a:lnTo>
                    <a:pt x="308521" y="133070"/>
                  </a:lnTo>
                  <a:lnTo>
                    <a:pt x="314947" y="136880"/>
                  </a:lnTo>
                  <a:lnTo>
                    <a:pt x="321779" y="139420"/>
                  </a:lnTo>
                  <a:lnTo>
                    <a:pt x="328879" y="140690"/>
                  </a:lnTo>
                  <a:lnTo>
                    <a:pt x="336156" y="140690"/>
                  </a:lnTo>
                  <a:lnTo>
                    <a:pt x="342861" y="139420"/>
                  </a:lnTo>
                  <a:lnTo>
                    <a:pt x="348170" y="134340"/>
                  </a:lnTo>
                  <a:lnTo>
                    <a:pt x="353390" y="130530"/>
                  </a:lnTo>
                  <a:lnTo>
                    <a:pt x="358127" y="131800"/>
                  </a:lnTo>
                  <a:lnTo>
                    <a:pt x="356095" y="140690"/>
                  </a:lnTo>
                  <a:lnTo>
                    <a:pt x="352564" y="150850"/>
                  </a:lnTo>
                  <a:lnTo>
                    <a:pt x="346875" y="158470"/>
                  </a:lnTo>
                  <a:lnTo>
                    <a:pt x="338416" y="163550"/>
                  </a:lnTo>
                  <a:lnTo>
                    <a:pt x="322719" y="166090"/>
                  </a:lnTo>
                  <a:lnTo>
                    <a:pt x="314769" y="166090"/>
                  </a:lnTo>
                  <a:lnTo>
                    <a:pt x="307136" y="163550"/>
                  </a:lnTo>
                  <a:lnTo>
                    <a:pt x="300570" y="158470"/>
                  </a:lnTo>
                  <a:lnTo>
                    <a:pt x="296265" y="154660"/>
                  </a:lnTo>
                  <a:lnTo>
                    <a:pt x="294487" y="153073"/>
                  </a:lnTo>
                  <a:lnTo>
                    <a:pt x="294563" y="153390"/>
                  </a:lnTo>
                  <a:lnTo>
                    <a:pt x="287794" y="154660"/>
                  </a:lnTo>
                  <a:lnTo>
                    <a:pt x="280962" y="158470"/>
                  </a:lnTo>
                  <a:lnTo>
                    <a:pt x="280416" y="159740"/>
                  </a:lnTo>
                  <a:lnTo>
                    <a:pt x="280352" y="159905"/>
                  </a:lnTo>
                  <a:lnTo>
                    <a:pt x="287350" y="155930"/>
                  </a:lnTo>
                  <a:lnTo>
                    <a:pt x="294995" y="154660"/>
                  </a:lnTo>
                  <a:lnTo>
                    <a:pt x="298653" y="158470"/>
                  </a:lnTo>
                  <a:lnTo>
                    <a:pt x="302425" y="162280"/>
                  </a:lnTo>
                  <a:lnTo>
                    <a:pt x="305435" y="166090"/>
                  </a:lnTo>
                  <a:lnTo>
                    <a:pt x="300558" y="177533"/>
                  </a:lnTo>
                  <a:lnTo>
                    <a:pt x="301815" y="176250"/>
                  </a:lnTo>
                  <a:lnTo>
                    <a:pt x="303123" y="174980"/>
                  </a:lnTo>
                  <a:lnTo>
                    <a:pt x="305079" y="169900"/>
                  </a:lnTo>
                  <a:lnTo>
                    <a:pt x="306895" y="166090"/>
                  </a:lnTo>
                  <a:lnTo>
                    <a:pt x="313601" y="168630"/>
                  </a:lnTo>
                  <a:lnTo>
                    <a:pt x="320865" y="167360"/>
                  </a:lnTo>
                  <a:lnTo>
                    <a:pt x="327863" y="167360"/>
                  </a:lnTo>
                  <a:lnTo>
                    <a:pt x="326669" y="174980"/>
                  </a:lnTo>
                  <a:lnTo>
                    <a:pt x="326542" y="175768"/>
                  </a:lnTo>
                  <a:lnTo>
                    <a:pt x="326466" y="176250"/>
                  </a:lnTo>
                  <a:lnTo>
                    <a:pt x="323557" y="183870"/>
                  </a:lnTo>
                  <a:lnTo>
                    <a:pt x="316382" y="188950"/>
                  </a:lnTo>
                  <a:lnTo>
                    <a:pt x="307784" y="192760"/>
                  </a:lnTo>
                  <a:lnTo>
                    <a:pt x="298450" y="195300"/>
                  </a:lnTo>
                  <a:lnTo>
                    <a:pt x="279311" y="195300"/>
                  </a:lnTo>
                  <a:lnTo>
                    <a:pt x="271297" y="194030"/>
                  </a:lnTo>
                  <a:lnTo>
                    <a:pt x="262763" y="190220"/>
                  </a:lnTo>
                  <a:lnTo>
                    <a:pt x="257797" y="183870"/>
                  </a:lnTo>
                  <a:lnTo>
                    <a:pt x="252717" y="177533"/>
                  </a:lnTo>
                  <a:lnTo>
                    <a:pt x="245046" y="172440"/>
                  </a:lnTo>
                  <a:lnTo>
                    <a:pt x="241071" y="164820"/>
                  </a:lnTo>
                  <a:lnTo>
                    <a:pt x="238175" y="158470"/>
                  </a:lnTo>
                  <a:lnTo>
                    <a:pt x="238315" y="155930"/>
                  </a:lnTo>
                  <a:lnTo>
                    <a:pt x="238328" y="145770"/>
                  </a:lnTo>
                  <a:lnTo>
                    <a:pt x="243738" y="145770"/>
                  </a:lnTo>
                  <a:lnTo>
                    <a:pt x="249834" y="148310"/>
                  </a:lnTo>
                  <a:lnTo>
                    <a:pt x="253009" y="145770"/>
                  </a:lnTo>
                  <a:lnTo>
                    <a:pt x="254596" y="144500"/>
                  </a:lnTo>
                  <a:lnTo>
                    <a:pt x="261315" y="140690"/>
                  </a:lnTo>
                  <a:lnTo>
                    <a:pt x="263601" y="131800"/>
                  </a:lnTo>
                  <a:lnTo>
                    <a:pt x="266446" y="125450"/>
                  </a:lnTo>
                  <a:lnTo>
                    <a:pt x="269252" y="119100"/>
                  </a:lnTo>
                  <a:lnTo>
                    <a:pt x="275069" y="113080"/>
                  </a:lnTo>
                  <a:lnTo>
                    <a:pt x="270230" y="116560"/>
                  </a:lnTo>
                  <a:lnTo>
                    <a:pt x="266268" y="122910"/>
                  </a:lnTo>
                  <a:lnTo>
                    <a:pt x="263550" y="129260"/>
                  </a:lnTo>
                  <a:lnTo>
                    <a:pt x="261924" y="134340"/>
                  </a:lnTo>
                  <a:lnTo>
                    <a:pt x="258178" y="139420"/>
                  </a:lnTo>
                  <a:lnTo>
                    <a:pt x="253555" y="143230"/>
                  </a:lnTo>
                  <a:lnTo>
                    <a:pt x="248132" y="144500"/>
                  </a:lnTo>
                  <a:lnTo>
                    <a:pt x="242341" y="144500"/>
                  </a:lnTo>
                  <a:lnTo>
                    <a:pt x="236905" y="143230"/>
                  </a:lnTo>
                  <a:lnTo>
                    <a:pt x="232130" y="140906"/>
                  </a:lnTo>
                  <a:lnTo>
                    <a:pt x="236461" y="145770"/>
                  </a:lnTo>
                  <a:lnTo>
                    <a:pt x="236524" y="147040"/>
                  </a:lnTo>
                  <a:lnTo>
                    <a:pt x="236601" y="153390"/>
                  </a:lnTo>
                  <a:lnTo>
                    <a:pt x="236067" y="158470"/>
                  </a:lnTo>
                  <a:lnTo>
                    <a:pt x="238696" y="163550"/>
                  </a:lnTo>
                  <a:lnTo>
                    <a:pt x="242201" y="169900"/>
                  </a:lnTo>
                  <a:lnTo>
                    <a:pt x="246875" y="174980"/>
                  </a:lnTo>
                  <a:lnTo>
                    <a:pt x="251955" y="180060"/>
                  </a:lnTo>
                  <a:lnTo>
                    <a:pt x="256705" y="185140"/>
                  </a:lnTo>
                  <a:lnTo>
                    <a:pt x="262216" y="192760"/>
                  </a:lnTo>
                  <a:lnTo>
                    <a:pt x="271018" y="195300"/>
                  </a:lnTo>
                  <a:lnTo>
                    <a:pt x="279501" y="196570"/>
                  </a:lnTo>
                  <a:lnTo>
                    <a:pt x="303644" y="196570"/>
                  </a:lnTo>
                  <a:lnTo>
                    <a:pt x="307517" y="195300"/>
                  </a:lnTo>
                  <a:lnTo>
                    <a:pt x="311391" y="194030"/>
                  </a:lnTo>
                  <a:lnTo>
                    <a:pt x="318579" y="190220"/>
                  </a:lnTo>
                  <a:lnTo>
                    <a:pt x="324116" y="183870"/>
                  </a:lnTo>
                  <a:lnTo>
                    <a:pt x="327825" y="176250"/>
                  </a:lnTo>
                  <a:lnTo>
                    <a:pt x="329488" y="167360"/>
                  </a:lnTo>
                  <a:lnTo>
                    <a:pt x="336092" y="166090"/>
                  </a:lnTo>
                  <a:lnTo>
                    <a:pt x="359905" y="133070"/>
                  </a:lnTo>
                  <a:lnTo>
                    <a:pt x="367690" y="131800"/>
                  </a:lnTo>
                  <a:lnTo>
                    <a:pt x="373786" y="125450"/>
                  </a:lnTo>
                  <a:lnTo>
                    <a:pt x="374802" y="117830"/>
                  </a:lnTo>
                  <a:lnTo>
                    <a:pt x="376720" y="111480"/>
                  </a:lnTo>
                  <a:close/>
                </a:path>
                <a:path w="1249045" h="629919">
                  <a:moveTo>
                    <a:pt x="454101" y="140995"/>
                  </a:moveTo>
                  <a:lnTo>
                    <a:pt x="453529" y="136652"/>
                  </a:lnTo>
                  <a:lnTo>
                    <a:pt x="441807" y="137236"/>
                  </a:lnTo>
                  <a:lnTo>
                    <a:pt x="437337" y="133210"/>
                  </a:lnTo>
                  <a:lnTo>
                    <a:pt x="438746" y="135394"/>
                  </a:lnTo>
                  <a:lnTo>
                    <a:pt x="440626" y="137350"/>
                  </a:lnTo>
                  <a:lnTo>
                    <a:pt x="442887" y="138709"/>
                  </a:lnTo>
                  <a:lnTo>
                    <a:pt x="446735" y="138938"/>
                  </a:lnTo>
                  <a:lnTo>
                    <a:pt x="450773" y="138569"/>
                  </a:lnTo>
                  <a:lnTo>
                    <a:pt x="454101" y="140995"/>
                  </a:lnTo>
                  <a:close/>
                </a:path>
                <a:path w="1249045" h="629919">
                  <a:moveTo>
                    <a:pt x="477215" y="183489"/>
                  </a:moveTo>
                  <a:lnTo>
                    <a:pt x="476681" y="183489"/>
                  </a:lnTo>
                  <a:lnTo>
                    <a:pt x="476846" y="183718"/>
                  </a:lnTo>
                  <a:lnTo>
                    <a:pt x="477215" y="183489"/>
                  </a:lnTo>
                  <a:close/>
                </a:path>
                <a:path w="1249045" h="629919">
                  <a:moveTo>
                    <a:pt x="484974" y="182880"/>
                  </a:moveTo>
                  <a:lnTo>
                    <a:pt x="484860" y="180822"/>
                  </a:lnTo>
                  <a:lnTo>
                    <a:pt x="481380" y="180822"/>
                  </a:lnTo>
                  <a:lnTo>
                    <a:pt x="477278" y="183451"/>
                  </a:lnTo>
                  <a:lnTo>
                    <a:pt x="481152" y="183184"/>
                  </a:lnTo>
                  <a:lnTo>
                    <a:pt x="484974" y="182880"/>
                  </a:lnTo>
                  <a:close/>
                </a:path>
                <a:path w="1249045" h="629919">
                  <a:moveTo>
                    <a:pt x="485419" y="178130"/>
                  </a:moveTo>
                  <a:lnTo>
                    <a:pt x="483654" y="175780"/>
                  </a:lnTo>
                  <a:lnTo>
                    <a:pt x="478993" y="178130"/>
                  </a:lnTo>
                  <a:lnTo>
                    <a:pt x="485419" y="178130"/>
                  </a:lnTo>
                  <a:close/>
                </a:path>
                <a:path w="1249045" h="629919">
                  <a:moveTo>
                    <a:pt x="486410" y="179451"/>
                  </a:moveTo>
                  <a:lnTo>
                    <a:pt x="485736" y="178562"/>
                  </a:lnTo>
                  <a:lnTo>
                    <a:pt x="478142" y="178562"/>
                  </a:lnTo>
                  <a:lnTo>
                    <a:pt x="474129" y="178562"/>
                  </a:lnTo>
                  <a:lnTo>
                    <a:pt x="473621" y="182880"/>
                  </a:lnTo>
                  <a:lnTo>
                    <a:pt x="473506" y="183705"/>
                  </a:lnTo>
                  <a:lnTo>
                    <a:pt x="476681" y="183489"/>
                  </a:lnTo>
                  <a:lnTo>
                    <a:pt x="474319" y="180225"/>
                  </a:lnTo>
                  <a:lnTo>
                    <a:pt x="478294" y="179451"/>
                  </a:lnTo>
                  <a:lnTo>
                    <a:pt x="486410" y="179451"/>
                  </a:lnTo>
                  <a:close/>
                </a:path>
                <a:path w="1249045" h="629919">
                  <a:moveTo>
                    <a:pt x="507263" y="544258"/>
                  </a:moveTo>
                  <a:lnTo>
                    <a:pt x="502754" y="544576"/>
                  </a:lnTo>
                  <a:lnTo>
                    <a:pt x="504317" y="541020"/>
                  </a:lnTo>
                  <a:lnTo>
                    <a:pt x="503834" y="538289"/>
                  </a:lnTo>
                  <a:lnTo>
                    <a:pt x="501307" y="536409"/>
                  </a:lnTo>
                  <a:lnTo>
                    <a:pt x="500773" y="539940"/>
                  </a:lnTo>
                  <a:lnTo>
                    <a:pt x="500621" y="543496"/>
                  </a:lnTo>
                  <a:lnTo>
                    <a:pt x="500710" y="547077"/>
                  </a:lnTo>
                  <a:lnTo>
                    <a:pt x="502907" y="546188"/>
                  </a:lnTo>
                  <a:lnTo>
                    <a:pt x="505091" y="545249"/>
                  </a:lnTo>
                  <a:lnTo>
                    <a:pt x="507263" y="544258"/>
                  </a:lnTo>
                  <a:close/>
                </a:path>
                <a:path w="1249045" h="629919">
                  <a:moveTo>
                    <a:pt x="517588" y="595998"/>
                  </a:moveTo>
                  <a:lnTo>
                    <a:pt x="515975" y="592709"/>
                  </a:lnTo>
                  <a:lnTo>
                    <a:pt x="514261" y="589495"/>
                  </a:lnTo>
                  <a:lnTo>
                    <a:pt x="512330" y="586409"/>
                  </a:lnTo>
                  <a:lnTo>
                    <a:pt x="509346" y="584746"/>
                  </a:lnTo>
                  <a:lnTo>
                    <a:pt x="511835" y="588733"/>
                  </a:lnTo>
                  <a:lnTo>
                    <a:pt x="514502" y="592658"/>
                  </a:lnTo>
                  <a:lnTo>
                    <a:pt x="516077" y="597128"/>
                  </a:lnTo>
                  <a:lnTo>
                    <a:pt x="517588" y="595998"/>
                  </a:lnTo>
                  <a:close/>
                </a:path>
                <a:path w="1249045" h="629919">
                  <a:moveTo>
                    <a:pt x="519264" y="28244"/>
                  </a:moveTo>
                  <a:lnTo>
                    <a:pt x="517842" y="24803"/>
                  </a:lnTo>
                  <a:lnTo>
                    <a:pt x="515162" y="19011"/>
                  </a:lnTo>
                  <a:lnTo>
                    <a:pt x="512800" y="13093"/>
                  </a:lnTo>
                  <a:lnTo>
                    <a:pt x="508482" y="1104"/>
                  </a:lnTo>
                  <a:lnTo>
                    <a:pt x="507187" y="1257"/>
                  </a:lnTo>
                  <a:lnTo>
                    <a:pt x="509511" y="8305"/>
                  </a:lnTo>
                  <a:lnTo>
                    <a:pt x="512102" y="15303"/>
                  </a:lnTo>
                  <a:lnTo>
                    <a:pt x="515251" y="22021"/>
                  </a:lnTo>
                  <a:lnTo>
                    <a:pt x="519264" y="28244"/>
                  </a:lnTo>
                  <a:close/>
                </a:path>
                <a:path w="1249045" h="629919">
                  <a:moveTo>
                    <a:pt x="520598" y="118376"/>
                  </a:moveTo>
                  <a:lnTo>
                    <a:pt x="518007" y="117271"/>
                  </a:lnTo>
                  <a:lnTo>
                    <a:pt x="518007" y="123253"/>
                  </a:lnTo>
                  <a:lnTo>
                    <a:pt x="516686" y="125590"/>
                  </a:lnTo>
                  <a:lnTo>
                    <a:pt x="516623" y="127723"/>
                  </a:lnTo>
                  <a:lnTo>
                    <a:pt x="515188" y="128841"/>
                  </a:lnTo>
                  <a:lnTo>
                    <a:pt x="513765" y="129984"/>
                  </a:lnTo>
                  <a:lnTo>
                    <a:pt x="512381" y="131152"/>
                  </a:lnTo>
                  <a:lnTo>
                    <a:pt x="509333" y="130416"/>
                  </a:lnTo>
                  <a:lnTo>
                    <a:pt x="505688" y="129032"/>
                  </a:lnTo>
                  <a:lnTo>
                    <a:pt x="505040" y="126009"/>
                  </a:lnTo>
                  <a:lnTo>
                    <a:pt x="504952" y="125590"/>
                  </a:lnTo>
                  <a:lnTo>
                    <a:pt x="503097" y="120256"/>
                  </a:lnTo>
                  <a:lnTo>
                    <a:pt x="509104" y="114515"/>
                  </a:lnTo>
                  <a:lnTo>
                    <a:pt x="514299" y="117157"/>
                  </a:lnTo>
                  <a:lnTo>
                    <a:pt x="513422" y="121424"/>
                  </a:lnTo>
                  <a:lnTo>
                    <a:pt x="509079" y="122682"/>
                  </a:lnTo>
                  <a:lnTo>
                    <a:pt x="510870" y="126009"/>
                  </a:lnTo>
                  <a:lnTo>
                    <a:pt x="511860" y="127723"/>
                  </a:lnTo>
                  <a:lnTo>
                    <a:pt x="511962" y="124726"/>
                  </a:lnTo>
                  <a:lnTo>
                    <a:pt x="512025" y="123659"/>
                  </a:lnTo>
                  <a:lnTo>
                    <a:pt x="515429" y="126936"/>
                  </a:lnTo>
                  <a:lnTo>
                    <a:pt x="515531" y="126009"/>
                  </a:lnTo>
                  <a:lnTo>
                    <a:pt x="515581" y="125590"/>
                  </a:lnTo>
                  <a:lnTo>
                    <a:pt x="515670" y="124726"/>
                  </a:lnTo>
                  <a:lnTo>
                    <a:pt x="515785" y="123659"/>
                  </a:lnTo>
                  <a:lnTo>
                    <a:pt x="515899" y="122682"/>
                  </a:lnTo>
                  <a:lnTo>
                    <a:pt x="515988" y="121818"/>
                  </a:lnTo>
                  <a:lnTo>
                    <a:pt x="518007" y="123253"/>
                  </a:lnTo>
                  <a:lnTo>
                    <a:pt x="518007" y="117271"/>
                  </a:lnTo>
                  <a:lnTo>
                    <a:pt x="515289" y="116090"/>
                  </a:lnTo>
                  <a:lnTo>
                    <a:pt x="512889" y="114515"/>
                  </a:lnTo>
                  <a:lnTo>
                    <a:pt x="509041" y="111975"/>
                  </a:lnTo>
                  <a:lnTo>
                    <a:pt x="500926" y="118948"/>
                  </a:lnTo>
                  <a:lnTo>
                    <a:pt x="502831" y="125590"/>
                  </a:lnTo>
                  <a:lnTo>
                    <a:pt x="504710" y="132575"/>
                  </a:lnTo>
                  <a:lnTo>
                    <a:pt x="514210" y="134404"/>
                  </a:lnTo>
                  <a:lnTo>
                    <a:pt x="517042" y="131152"/>
                  </a:lnTo>
                  <a:lnTo>
                    <a:pt x="518756" y="129184"/>
                  </a:lnTo>
                  <a:lnTo>
                    <a:pt x="518718" y="128841"/>
                  </a:lnTo>
                  <a:lnTo>
                    <a:pt x="518591" y="127723"/>
                  </a:lnTo>
                  <a:lnTo>
                    <a:pt x="518477" y="126669"/>
                  </a:lnTo>
                  <a:lnTo>
                    <a:pt x="518363" y="125590"/>
                  </a:lnTo>
                  <a:lnTo>
                    <a:pt x="518274" y="124726"/>
                  </a:lnTo>
                  <a:lnTo>
                    <a:pt x="519341" y="121818"/>
                  </a:lnTo>
                  <a:lnTo>
                    <a:pt x="520598" y="118376"/>
                  </a:lnTo>
                  <a:close/>
                </a:path>
                <a:path w="1249045" h="629919">
                  <a:moveTo>
                    <a:pt x="548640" y="623874"/>
                  </a:moveTo>
                  <a:lnTo>
                    <a:pt x="546303" y="624916"/>
                  </a:lnTo>
                  <a:lnTo>
                    <a:pt x="544055" y="626135"/>
                  </a:lnTo>
                  <a:lnTo>
                    <a:pt x="541832" y="627418"/>
                  </a:lnTo>
                  <a:lnTo>
                    <a:pt x="541401" y="625398"/>
                  </a:lnTo>
                  <a:lnTo>
                    <a:pt x="540512" y="621423"/>
                  </a:lnTo>
                  <a:lnTo>
                    <a:pt x="540029" y="626567"/>
                  </a:lnTo>
                  <a:lnTo>
                    <a:pt x="536117" y="625055"/>
                  </a:lnTo>
                  <a:lnTo>
                    <a:pt x="537883" y="626618"/>
                  </a:lnTo>
                  <a:lnTo>
                    <a:pt x="541451" y="629716"/>
                  </a:lnTo>
                  <a:lnTo>
                    <a:pt x="544182" y="628205"/>
                  </a:lnTo>
                  <a:lnTo>
                    <a:pt x="546658" y="626313"/>
                  </a:lnTo>
                  <a:lnTo>
                    <a:pt x="548640" y="623874"/>
                  </a:lnTo>
                  <a:close/>
                </a:path>
                <a:path w="1249045" h="629919">
                  <a:moveTo>
                    <a:pt x="560285" y="420712"/>
                  </a:moveTo>
                  <a:lnTo>
                    <a:pt x="558596" y="414324"/>
                  </a:lnTo>
                  <a:lnTo>
                    <a:pt x="555320" y="408495"/>
                  </a:lnTo>
                  <a:lnTo>
                    <a:pt x="552030" y="402818"/>
                  </a:lnTo>
                  <a:lnTo>
                    <a:pt x="548906" y="402069"/>
                  </a:lnTo>
                  <a:lnTo>
                    <a:pt x="550722" y="403288"/>
                  </a:lnTo>
                  <a:lnTo>
                    <a:pt x="552196" y="404926"/>
                  </a:lnTo>
                  <a:lnTo>
                    <a:pt x="553580" y="406641"/>
                  </a:lnTo>
                  <a:lnTo>
                    <a:pt x="554685" y="411670"/>
                  </a:lnTo>
                  <a:lnTo>
                    <a:pt x="556044" y="417398"/>
                  </a:lnTo>
                  <a:lnTo>
                    <a:pt x="560285" y="420712"/>
                  </a:lnTo>
                  <a:close/>
                </a:path>
                <a:path w="1249045" h="629919">
                  <a:moveTo>
                    <a:pt x="592315" y="143040"/>
                  </a:moveTo>
                  <a:lnTo>
                    <a:pt x="587578" y="145656"/>
                  </a:lnTo>
                  <a:lnTo>
                    <a:pt x="585317" y="151104"/>
                  </a:lnTo>
                  <a:lnTo>
                    <a:pt x="581329" y="154660"/>
                  </a:lnTo>
                  <a:lnTo>
                    <a:pt x="586219" y="152184"/>
                  </a:lnTo>
                  <a:lnTo>
                    <a:pt x="589546" y="147612"/>
                  </a:lnTo>
                  <a:lnTo>
                    <a:pt x="592315" y="143040"/>
                  </a:lnTo>
                  <a:close/>
                </a:path>
                <a:path w="1249045" h="629919">
                  <a:moveTo>
                    <a:pt x="597801" y="567232"/>
                  </a:moveTo>
                  <a:lnTo>
                    <a:pt x="596836" y="563867"/>
                  </a:lnTo>
                  <a:lnTo>
                    <a:pt x="596201" y="560387"/>
                  </a:lnTo>
                  <a:lnTo>
                    <a:pt x="593712" y="553770"/>
                  </a:lnTo>
                  <a:lnTo>
                    <a:pt x="589788" y="554164"/>
                  </a:lnTo>
                  <a:lnTo>
                    <a:pt x="586981" y="553745"/>
                  </a:lnTo>
                  <a:lnTo>
                    <a:pt x="586867" y="556450"/>
                  </a:lnTo>
                  <a:lnTo>
                    <a:pt x="592785" y="555726"/>
                  </a:lnTo>
                  <a:lnTo>
                    <a:pt x="593826" y="559384"/>
                  </a:lnTo>
                  <a:lnTo>
                    <a:pt x="595439" y="563054"/>
                  </a:lnTo>
                  <a:lnTo>
                    <a:pt x="595134" y="566978"/>
                  </a:lnTo>
                  <a:lnTo>
                    <a:pt x="591972" y="565619"/>
                  </a:lnTo>
                  <a:lnTo>
                    <a:pt x="588899" y="563867"/>
                  </a:lnTo>
                  <a:lnTo>
                    <a:pt x="587260" y="560730"/>
                  </a:lnTo>
                  <a:lnTo>
                    <a:pt x="586282" y="560755"/>
                  </a:lnTo>
                  <a:lnTo>
                    <a:pt x="585406" y="558393"/>
                  </a:lnTo>
                  <a:lnTo>
                    <a:pt x="584593" y="556056"/>
                  </a:lnTo>
                  <a:lnTo>
                    <a:pt x="584542" y="553554"/>
                  </a:lnTo>
                  <a:lnTo>
                    <a:pt x="581507" y="554342"/>
                  </a:lnTo>
                  <a:lnTo>
                    <a:pt x="584212" y="559079"/>
                  </a:lnTo>
                  <a:lnTo>
                    <a:pt x="586435" y="564718"/>
                  </a:lnTo>
                  <a:lnTo>
                    <a:pt x="591883" y="566978"/>
                  </a:lnTo>
                  <a:lnTo>
                    <a:pt x="593852" y="567042"/>
                  </a:lnTo>
                  <a:lnTo>
                    <a:pt x="597801" y="567232"/>
                  </a:lnTo>
                  <a:close/>
                </a:path>
                <a:path w="1249045" h="629919">
                  <a:moveTo>
                    <a:pt x="616673" y="135331"/>
                  </a:moveTo>
                  <a:lnTo>
                    <a:pt x="613359" y="132689"/>
                  </a:lnTo>
                  <a:lnTo>
                    <a:pt x="609790" y="133527"/>
                  </a:lnTo>
                  <a:lnTo>
                    <a:pt x="609993" y="137007"/>
                  </a:lnTo>
                  <a:lnTo>
                    <a:pt x="612457" y="138976"/>
                  </a:lnTo>
                  <a:lnTo>
                    <a:pt x="613854" y="137756"/>
                  </a:lnTo>
                  <a:lnTo>
                    <a:pt x="615289" y="136563"/>
                  </a:lnTo>
                  <a:lnTo>
                    <a:pt x="616673" y="135331"/>
                  </a:lnTo>
                  <a:close/>
                </a:path>
                <a:path w="1249045" h="629919">
                  <a:moveTo>
                    <a:pt x="625500" y="285623"/>
                  </a:moveTo>
                  <a:lnTo>
                    <a:pt x="625157" y="284492"/>
                  </a:lnTo>
                  <a:lnTo>
                    <a:pt x="623443" y="280301"/>
                  </a:lnTo>
                  <a:lnTo>
                    <a:pt x="623811" y="275755"/>
                  </a:lnTo>
                  <a:lnTo>
                    <a:pt x="623862" y="271348"/>
                  </a:lnTo>
                  <a:lnTo>
                    <a:pt x="624128" y="263207"/>
                  </a:lnTo>
                  <a:lnTo>
                    <a:pt x="623531" y="254952"/>
                  </a:lnTo>
                  <a:lnTo>
                    <a:pt x="625182" y="246900"/>
                  </a:lnTo>
                  <a:lnTo>
                    <a:pt x="625335" y="244741"/>
                  </a:lnTo>
                  <a:lnTo>
                    <a:pt x="625233" y="242608"/>
                  </a:lnTo>
                  <a:lnTo>
                    <a:pt x="624840" y="240461"/>
                  </a:lnTo>
                  <a:lnTo>
                    <a:pt x="624586" y="241134"/>
                  </a:lnTo>
                  <a:lnTo>
                    <a:pt x="622033" y="246595"/>
                  </a:lnTo>
                  <a:lnTo>
                    <a:pt x="621588" y="252653"/>
                  </a:lnTo>
                  <a:lnTo>
                    <a:pt x="620052" y="258432"/>
                  </a:lnTo>
                  <a:lnTo>
                    <a:pt x="619810" y="266153"/>
                  </a:lnTo>
                  <a:lnTo>
                    <a:pt x="620356" y="273850"/>
                  </a:lnTo>
                  <a:lnTo>
                    <a:pt x="620395" y="281571"/>
                  </a:lnTo>
                  <a:lnTo>
                    <a:pt x="615746" y="278549"/>
                  </a:lnTo>
                  <a:lnTo>
                    <a:pt x="610628" y="276339"/>
                  </a:lnTo>
                  <a:lnTo>
                    <a:pt x="605218" y="275107"/>
                  </a:lnTo>
                  <a:lnTo>
                    <a:pt x="604418" y="271564"/>
                  </a:lnTo>
                  <a:lnTo>
                    <a:pt x="602653" y="275920"/>
                  </a:lnTo>
                  <a:lnTo>
                    <a:pt x="610235" y="278282"/>
                  </a:lnTo>
                  <a:lnTo>
                    <a:pt x="617689" y="281432"/>
                  </a:lnTo>
                  <a:lnTo>
                    <a:pt x="623658" y="286804"/>
                  </a:lnTo>
                  <a:lnTo>
                    <a:pt x="625500" y="285623"/>
                  </a:lnTo>
                  <a:close/>
                </a:path>
                <a:path w="1249045" h="629919">
                  <a:moveTo>
                    <a:pt x="668108" y="545287"/>
                  </a:moveTo>
                  <a:lnTo>
                    <a:pt x="666610" y="544499"/>
                  </a:lnTo>
                  <a:lnTo>
                    <a:pt x="666000" y="544182"/>
                  </a:lnTo>
                  <a:lnTo>
                    <a:pt x="664616" y="543496"/>
                  </a:lnTo>
                  <a:lnTo>
                    <a:pt x="662647" y="542836"/>
                  </a:lnTo>
                  <a:lnTo>
                    <a:pt x="662381" y="542836"/>
                  </a:lnTo>
                  <a:lnTo>
                    <a:pt x="661390" y="541464"/>
                  </a:lnTo>
                  <a:lnTo>
                    <a:pt x="659155" y="538353"/>
                  </a:lnTo>
                  <a:lnTo>
                    <a:pt x="657936" y="539051"/>
                  </a:lnTo>
                  <a:lnTo>
                    <a:pt x="657821" y="542836"/>
                  </a:lnTo>
                  <a:lnTo>
                    <a:pt x="657085" y="542836"/>
                  </a:lnTo>
                  <a:lnTo>
                    <a:pt x="653834" y="543763"/>
                  </a:lnTo>
                  <a:lnTo>
                    <a:pt x="649300" y="544182"/>
                  </a:lnTo>
                  <a:lnTo>
                    <a:pt x="645337" y="543496"/>
                  </a:lnTo>
                  <a:lnTo>
                    <a:pt x="647649" y="540816"/>
                  </a:lnTo>
                  <a:lnTo>
                    <a:pt x="647827" y="540816"/>
                  </a:lnTo>
                  <a:lnTo>
                    <a:pt x="653186" y="542239"/>
                  </a:lnTo>
                  <a:lnTo>
                    <a:pt x="656729" y="541464"/>
                  </a:lnTo>
                  <a:lnTo>
                    <a:pt x="657821" y="542836"/>
                  </a:lnTo>
                  <a:lnTo>
                    <a:pt x="657821" y="539115"/>
                  </a:lnTo>
                  <a:lnTo>
                    <a:pt x="654278" y="540816"/>
                  </a:lnTo>
                  <a:lnTo>
                    <a:pt x="646290" y="539648"/>
                  </a:lnTo>
                  <a:lnTo>
                    <a:pt x="645756" y="539648"/>
                  </a:lnTo>
                  <a:lnTo>
                    <a:pt x="645312" y="539051"/>
                  </a:lnTo>
                  <a:lnTo>
                    <a:pt x="644410" y="537959"/>
                  </a:lnTo>
                  <a:lnTo>
                    <a:pt x="644194" y="537705"/>
                  </a:lnTo>
                  <a:lnTo>
                    <a:pt x="642086" y="537705"/>
                  </a:lnTo>
                  <a:lnTo>
                    <a:pt x="637489" y="537959"/>
                  </a:lnTo>
                  <a:lnTo>
                    <a:pt x="630872" y="537705"/>
                  </a:lnTo>
                  <a:lnTo>
                    <a:pt x="624268" y="537286"/>
                  </a:lnTo>
                  <a:lnTo>
                    <a:pt x="617689" y="537146"/>
                  </a:lnTo>
                  <a:lnTo>
                    <a:pt x="616242" y="538581"/>
                  </a:lnTo>
                  <a:lnTo>
                    <a:pt x="624573" y="539051"/>
                  </a:lnTo>
                  <a:lnTo>
                    <a:pt x="632904" y="539648"/>
                  </a:lnTo>
                  <a:lnTo>
                    <a:pt x="641858" y="540816"/>
                  </a:lnTo>
                  <a:lnTo>
                    <a:pt x="641299" y="540816"/>
                  </a:lnTo>
                  <a:lnTo>
                    <a:pt x="642531" y="541845"/>
                  </a:lnTo>
                  <a:lnTo>
                    <a:pt x="643623" y="542836"/>
                  </a:lnTo>
                  <a:lnTo>
                    <a:pt x="643648" y="545592"/>
                  </a:lnTo>
                  <a:lnTo>
                    <a:pt x="636930" y="546595"/>
                  </a:lnTo>
                  <a:lnTo>
                    <a:pt x="630656" y="546392"/>
                  </a:lnTo>
                  <a:lnTo>
                    <a:pt x="623366" y="546392"/>
                  </a:lnTo>
                  <a:lnTo>
                    <a:pt x="627100" y="550316"/>
                  </a:lnTo>
                  <a:lnTo>
                    <a:pt x="633107" y="547852"/>
                  </a:lnTo>
                  <a:lnTo>
                    <a:pt x="639394" y="548335"/>
                  </a:lnTo>
                  <a:lnTo>
                    <a:pt x="639711" y="547852"/>
                  </a:lnTo>
                  <a:lnTo>
                    <a:pt x="640321" y="546823"/>
                  </a:lnTo>
                  <a:lnTo>
                    <a:pt x="641337" y="546595"/>
                  </a:lnTo>
                  <a:lnTo>
                    <a:pt x="647319" y="545287"/>
                  </a:lnTo>
                  <a:lnTo>
                    <a:pt x="655370" y="545287"/>
                  </a:lnTo>
                  <a:lnTo>
                    <a:pt x="662889" y="544499"/>
                  </a:lnTo>
                  <a:lnTo>
                    <a:pt x="665988" y="547065"/>
                  </a:lnTo>
                  <a:lnTo>
                    <a:pt x="659206" y="547535"/>
                  </a:lnTo>
                  <a:lnTo>
                    <a:pt x="652246" y="547852"/>
                  </a:lnTo>
                  <a:lnTo>
                    <a:pt x="645045" y="548335"/>
                  </a:lnTo>
                  <a:lnTo>
                    <a:pt x="645350" y="548335"/>
                  </a:lnTo>
                  <a:lnTo>
                    <a:pt x="638924" y="549198"/>
                  </a:lnTo>
                  <a:lnTo>
                    <a:pt x="639432" y="548335"/>
                  </a:lnTo>
                  <a:lnTo>
                    <a:pt x="637692" y="548335"/>
                  </a:lnTo>
                  <a:lnTo>
                    <a:pt x="636003" y="550151"/>
                  </a:lnTo>
                  <a:lnTo>
                    <a:pt x="633603" y="551167"/>
                  </a:lnTo>
                  <a:lnTo>
                    <a:pt x="630834" y="551167"/>
                  </a:lnTo>
                  <a:lnTo>
                    <a:pt x="630961" y="552056"/>
                  </a:lnTo>
                  <a:lnTo>
                    <a:pt x="634225" y="551738"/>
                  </a:lnTo>
                  <a:lnTo>
                    <a:pt x="637540" y="551738"/>
                  </a:lnTo>
                  <a:lnTo>
                    <a:pt x="640575" y="549935"/>
                  </a:lnTo>
                  <a:lnTo>
                    <a:pt x="652526" y="549935"/>
                  </a:lnTo>
                  <a:lnTo>
                    <a:pt x="660184" y="549452"/>
                  </a:lnTo>
                  <a:lnTo>
                    <a:pt x="661606" y="549198"/>
                  </a:lnTo>
                  <a:lnTo>
                    <a:pt x="666623" y="548335"/>
                  </a:lnTo>
                  <a:lnTo>
                    <a:pt x="668108" y="545287"/>
                  </a:lnTo>
                  <a:close/>
                </a:path>
                <a:path w="1249045" h="629919">
                  <a:moveTo>
                    <a:pt x="671728" y="398716"/>
                  </a:moveTo>
                  <a:lnTo>
                    <a:pt x="664705" y="399021"/>
                  </a:lnTo>
                  <a:lnTo>
                    <a:pt x="666178" y="396151"/>
                  </a:lnTo>
                  <a:lnTo>
                    <a:pt x="664235" y="395986"/>
                  </a:lnTo>
                  <a:lnTo>
                    <a:pt x="662305" y="395732"/>
                  </a:lnTo>
                  <a:lnTo>
                    <a:pt x="660425" y="395516"/>
                  </a:lnTo>
                  <a:lnTo>
                    <a:pt x="661365" y="396925"/>
                  </a:lnTo>
                  <a:lnTo>
                    <a:pt x="663308" y="399796"/>
                  </a:lnTo>
                  <a:lnTo>
                    <a:pt x="665378" y="400215"/>
                  </a:lnTo>
                  <a:lnTo>
                    <a:pt x="666419" y="400481"/>
                  </a:lnTo>
                  <a:lnTo>
                    <a:pt x="671728" y="398716"/>
                  </a:lnTo>
                  <a:close/>
                </a:path>
                <a:path w="1249045" h="629919">
                  <a:moveTo>
                    <a:pt x="682993" y="183654"/>
                  </a:moveTo>
                  <a:lnTo>
                    <a:pt x="682980" y="178676"/>
                  </a:lnTo>
                  <a:lnTo>
                    <a:pt x="681520" y="184404"/>
                  </a:lnTo>
                  <a:lnTo>
                    <a:pt x="682993" y="183654"/>
                  </a:lnTo>
                  <a:close/>
                </a:path>
                <a:path w="1249045" h="629919">
                  <a:moveTo>
                    <a:pt x="683006" y="186944"/>
                  </a:moveTo>
                  <a:lnTo>
                    <a:pt x="682993" y="186232"/>
                  </a:lnTo>
                  <a:lnTo>
                    <a:pt x="682790" y="186944"/>
                  </a:lnTo>
                  <a:lnTo>
                    <a:pt x="683006" y="186944"/>
                  </a:lnTo>
                  <a:close/>
                </a:path>
                <a:path w="1249045" h="629919">
                  <a:moveTo>
                    <a:pt x="684225" y="175514"/>
                  </a:moveTo>
                  <a:lnTo>
                    <a:pt x="683133" y="169164"/>
                  </a:lnTo>
                  <a:lnTo>
                    <a:pt x="682993" y="170434"/>
                  </a:lnTo>
                  <a:lnTo>
                    <a:pt x="682980" y="178676"/>
                  </a:lnTo>
                  <a:lnTo>
                    <a:pt x="683145" y="178054"/>
                  </a:lnTo>
                  <a:lnTo>
                    <a:pt x="684225" y="175514"/>
                  </a:lnTo>
                  <a:close/>
                </a:path>
                <a:path w="1249045" h="629919">
                  <a:moveTo>
                    <a:pt x="684568" y="199644"/>
                  </a:moveTo>
                  <a:lnTo>
                    <a:pt x="684466" y="197104"/>
                  </a:lnTo>
                  <a:lnTo>
                    <a:pt x="684352" y="194564"/>
                  </a:lnTo>
                  <a:lnTo>
                    <a:pt x="684237" y="192024"/>
                  </a:lnTo>
                  <a:lnTo>
                    <a:pt x="684174" y="190754"/>
                  </a:lnTo>
                  <a:lnTo>
                    <a:pt x="683780" y="186944"/>
                  </a:lnTo>
                  <a:lnTo>
                    <a:pt x="683006" y="186944"/>
                  </a:lnTo>
                  <a:lnTo>
                    <a:pt x="683031" y="199644"/>
                  </a:lnTo>
                  <a:lnTo>
                    <a:pt x="684568" y="199644"/>
                  </a:lnTo>
                  <a:close/>
                </a:path>
                <a:path w="1249045" h="629919">
                  <a:moveTo>
                    <a:pt x="686587" y="181864"/>
                  </a:moveTo>
                  <a:lnTo>
                    <a:pt x="682993" y="183654"/>
                  </a:lnTo>
                  <a:lnTo>
                    <a:pt x="682993" y="186232"/>
                  </a:lnTo>
                  <a:lnTo>
                    <a:pt x="683552" y="184404"/>
                  </a:lnTo>
                  <a:lnTo>
                    <a:pt x="686587" y="181864"/>
                  </a:lnTo>
                  <a:close/>
                </a:path>
                <a:path w="1249045" h="629919">
                  <a:moveTo>
                    <a:pt x="686993" y="139954"/>
                  </a:moveTo>
                  <a:lnTo>
                    <a:pt x="686892" y="139420"/>
                  </a:lnTo>
                  <a:lnTo>
                    <a:pt x="686854" y="139217"/>
                  </a:lnTo>
                  <a:lnTo>
                    <a:pt x="686396" y="139420"/>
                  </a:lnTo>
                  <a:lnTo>
                    <a:pt x="686993" y="139954"/>
                  </a:lnTo>
                  <a:close/>
                </a:path>
                <a:path w="1249045" h="629919">
                  <a:moveTo>
                    <a:pt x="688213" y="260604"/>
                  </a:moveTo>
                  <a:lnTo>
                    <a:pt x="684961" y="258064"/>
                  </a:lnTo>
                  <a:lnTo>
                    <a:pt x="674598" y="258064"/>
                  </a:lnTo>
                  <a:lnTo>
                    <a:pt x="683755" y="260604"/>
                  </a:lnTo>
                  <a:lnTo>
                    <a:pt x="688213" y="260604"/>
                  </a:lnTo>
                  <a:close/>
                </a:path>
                <a:path w="1249045" h="629919">
                  <a:moveTo>
                    <a:pt x="694474" y="207810"/>
                  </a:moveTo>
                  <a:lnTo>
                    <a:pt x="693737" y="207264"/>
                  </a:lnTo>
                  <a:lnTo>
                    <a:pt x="690372" y="207264"/>
                  </a:lnTo>
                  <a:lnTo>
                    <a:pt x="692137" y="208534"/>
                  </a:lnTo>
                  <a:lnTo>
                    <a:pt x="694474" y="207810"/>
                  </a:lnTo>
                  <a:close/>
                </a:path>
                <a:path w="1249045" h="629919">
                  <a:moveTo>
                    <a:pt x="698690" y="308102"/>
                  </a:moveTo>
                  <a:lnTo>
                    <a:pt x="697649" y="307594"/>
                  </a:lnTo>
                  <a:lnTo>
                    <a:pt x="696709" y="308330"/>
                  </a:lnTo>
                  <a:lnTo>
                    <a:pt x="697801" y="308864"/>
                  </a:lnTo>
                  <a:lnTo>
                    <a:pt x="698690" y="308102"/>
                  </a:lnTo>
                  <a:close/>
                </a:path>
                <a:path w="1249045" h="629919">
                  <a:moveTo>
                    <a:pt x="703605" y="258064"/>
                  </a:moveTo>
                  <a:lnTo>
                    <a:pt x="703338" y="258064"/>
                  </a:lnTo>
                  <a:lnTo>
                    <a:pt x="703554" y="258368"/>
                  </a:lnTo>
                  <a:lnTo>
                    <a:pt x="703605" y="258064"/>
                  </a:lnTo>
                  <a:close/>
                </a:path>
                <a:path w="1249045" h="629919">
                  <a:moveTo>
                    <a:pt x="705205" y="294665"/>
                  </a:moveTo>
                  <a:lnTo>
                    <a:pt x="704303" y="297103"/>
                  </a:lnTo>
                  <a:lnTo>
                    <a:pt x="705180" y="300520"/>
                  </a:lnTo>
                  <a:lnTo>
                    <a:pt x="705205" y="294665"/>
                  </a:lnTo>
                  <a:close/>
                </a:path>
                <a:path w="1249045" h="629919">
                  <a:moveTo>
                    <a:pt x="705319" y="188214"/>
                  </a:moveTo>
                  <a:lnTo>
                    <a:pt x="704519" y="189484"/>
                  </a:lnTo>
                  <a:lnTo>
                    <a:pt x="702970" y="190754"/>
                  </a:lnTo>
                  <a:lnTo>
                    <a:pt x="703973" y="186944"/>
                  </a:lnTo>
                  <a:lnTo>
                    <a:pt x="702081" y="186944"/>
                  </a:lnTo>
                  <a:lnTo>
                    <a:pt x="701344" y="190754"/>
                  </a:lnTo>
                  <a:lnTo>
                    <a:pt x="700214" y="193294"/>
                  </a:lnTo>
                  <a:lnTo>
                    <a:pt x="699274" y="194564"/>
                  </a:lnTo>
                  <a:lnTo>
                    <a:pt x="698525" y="197104"/>
                  </a:lnTo>
                  <a:lnTo>
                    <a:pt x="700417" y="195834"/>
                  </a:lnTo>
                  <a:lnTo>
                    <a:pt x="702119" y="195834"/>
                  </a:lnTo>
                  <a:lnTo>
                    <a:pt x="704392" y="190754"/>
                  </a:lnTo>
                  <a:lnTo>
                    <a:pt x="704964" y="189484"/>
                  </a:lnTo>
                  <a:lnTo>
                    <a:pt x="705319" y="188214"/>
                  </a:lnTo>
                  <a:close/>
                </a:path>
                <a:path w="1249045" h="629919">
                  <a:moveTo>
                    <a:pt x="705396" y="291401"/>
                  </a:moveTo>
                  <a:lnTo>
                    <a:pt x="702665" y="290360"/>
                  </a:lnTo>
                  <a:lnTo>
                    <a:pt x="701370" y="289864"/>
                  </a:lnTo>
                  <a:lnTo>
                    <a:pt x="700417" y="285115"/>
                  </a:lnTo>
                  <a:lnTo>
                    <a:pt x="699757" y="286537"/>
                  </a:lnTo>
                  <a:lnTo>
                    <a:pt x="700100" y="288290"/>
                  </a:lnTo>
                  <a:lnTo>
                    <a:pt x="700913" y="291401"/>
                  </a:lnTo>
                  <a:lnTo>
                    <a:pt x="701001" y="297103"/>
                  </a:lnTo>
                  <a:lnTo>
                    <a:pt x="701154" y="300520"/>
                  </a:lnTo>
                  <a:lnTo>
                    <a:pt x="701205" y="301663"/>
                  </a:lnTo>
                  <a:lnTo>
                    <a:pt x="702068" y="301663"/>
                  </a:lnTo>
                  <a:lnTo>
                    <a:pt x="701979" y="290360"/>
                  </a:lnTo>
                  <a:lnTo>
                    <a:pt x="705218" y="291401"/>
                  </a:lnTo>
                  <a:lnTo>
                    <a:pt x="705396" y="291401"/>
                  </a:lnTo>
                  <a:close/>
                </a:path>
                <a:path w="1249045" h="629919">
                  <a:moveTo>
                    <a:pt x="706272" y="291757"/>
                  </a:moveTo>
                  <a:lnTo>
                    <a:pt x="705218" y="291401"/>
                  </a:lnTo>
                  <a:lnTo>
                    <a:pt x="705205" y="294665"/>
                  </a:lnTo>
                  <a:lnTo>
                    <a:pt x="706272" y="291757"/>
                  </a:lnTo>
                  <a:close/>
                </a:path>
                <a:path w="1249045" h="629919">
                  <a:moveTo>
                    <a:pt x="710882" y="280543"/>
                  </a:moveTo>
                  <a:lnTo>
                    <a:pt x="707326" y="275170"/>
                  </a:lnTo>
                  <a:lnTo>
                    <a:pt x="702995" y="275564"/>
                  </a:lnTo>
                  <a:lnTo>
                    <a:pt x="700366" y="276974"/>
                  </a:lnTo>
                  <a:lnTo>
                    <a:pt x="697699" y="278269"/>
                  </a:lnTo>
                  <a:lnTo>
                    <a:pt x="695083" y="279654"/>
                  </a:lnTo>
                  <a:lnTo>
                    <a:pt x="698690" y="278765"/>
                  </a:lnTo>
                  <a:lnTo>
                    <a:pt x="702284" y="277812"/>
                  </a:lnTo>
                  <a:lnTo>
                    <a:pt x="705942" y="277050"/>
                  </a:lnTo>
                  <a:lnTo>
                    <a:pt x="701141" y="281178"/>
                  </a:lnTo>
                  <a:lnTo>
                    <a:pt x="705231" y="280860"/>
                  </a:lnTo>
                  <a:lnTo>
                    <a:pt x="710882" y="280543"/>
                  </a:lnTo>
                  <a:close/>
                </a:path>
                <a:path w="1249045" h="629919">
                  <a:moveTo>
                    <a:pt x="710958" y="310184"/>
                  </a:moveTo>
                  <a:lnTo>
                    <a:pt x="702995" y="310184"/>
                  </a:lnTo>
                  <a:lnTo>
                    <a:pt x="702652" y="310184"/>
                  </a:lnTo>
                  <a:lnTo>
                    <a:pt x="699528" y="311404"/>
                  </a:lnTo>
                  <a:lnTo>
                    <a:pt x="696036" y="311404"/>
                  </a:lnTo>
                  <a:lnTo>
                    <a:pt x="692899" y="312674"/>
                  </a:lnTo>
                  <a:lnTo>
                    <a:pt x="691502" y="313944"/>
                  </a:lnTo>
                  <a:lnTo>
                    <a:pt x="695325" y="313944"/>
                  </a:lnTo>
                  <a:lnTo>
                    <a:pt x="705561" y="311404"/>
                  </a:lnTo>
                  <a:lnTo>
                    <a:pt x="710831" y="311404"/>
                  </a:lnTo>
                  <a:lnTo>
                    <a:pt x="710946" y="310349"/>
                  </a:lnTo>
                  <a:lnTo>
                    <a:pt x="710958" y="310184"/>
                  </a:lnTo>
                  <a:close/>
                </a:path>
                <a:path w="1249045" h="629919">
                  <a:moveTo>
                    <a:pt x="712470" y="228892"/>
                  </a:moveTo>
                  <a:lnTo>
                    <a:pt x="710946" y="231394"/>
                  </a:lnTo>
                  <a:lnTo>
                    <a:pt x="711022" y="232664"/>
                  </a:lnTo>
                  <a:lnTo>
                    <a:pt x="711098" y="233934"/>
                  </a:lnTo>
                  <a:lnTo>
                    <a:pt x="711441" y="232664"/>
                  </a:lnTo>
                  <a:lnTo>
                    <a:pt x="711936" y="230124"/>
                  </a:lnTo>
                  <a:lnTo>
                    <a:pt x="712470" y="228892"/>
                  </a:lnTo>
                  <a:close/>
                </a:path>
                <a:path w="1249045" h="629919">
                  <a:moveTo>
                    <a:pt x="713003" y="223774"/>
                  </a:moveTo>
                  <a:lnTo>
                    <a:pt x="712939" y="223532"/>
                  </a:lnTo>
                  <a:lnTo>
                    <a:pt x="712495" y="223532"/>
                  </a:lnTo>
                  <a:lnTo>
                    <a:pt x="711276" y="223774"/>
                  </a:lnTo>
                  <a:lnTo>
                    <a:pt x="711860" y="224307"/>
                  </a:lnTo>
                  <a:lnTo>
                    <a:pt x="713003" y="223774"/>
                  </a:lnTo>
                  <a:close/>
                </a:path>
                <a:path w="1249045" h="629919">
                  <a:moveTo>
                    <a:pt x="713270" y="227584"/>
                  </a:moveTo>
                  <a:lnTo>
                    <a:pt x="713079" y="227584"/>
                  </a:lnTo>
                  <a:lnTo>
                    <a:pt x="712470" y="228892"/>
                  </a:lnTo>
                  <a:lnTo>
                    <a:pt x="713270" y="227584"/>
                  </a:lnTo>
                  <a:close/>
                </a:path>
                <a:path w="1249045" h="629919">
                  <a:moveTo>
                    <a:pt x="715632" y="227584"/>
                  </a:moveTo>
                  <a:lnTo>
                    <a:pt x="715518" y="226314"/>
                  </a:lnTo>
                  <a:lnTo>
                    <a:pt x="712647" y="225044"/>
                  </a:lnTo>
                  <a:lnTo>
                    <a:pt x="711860" y="224307"/>
                  </a:lnTo>
                  <a:lnTo>
                    <a:pt x="710272" y="225044"/>
                  </a:lnTo>
                  <a:lnTo>
                    <a:pt x="713270" y="227584"/>
                  </a:lnTo>
                  <a:lnTo>
                    <a:pt x="715632" y="227584"/>
                  </a:lnTo>
                  <a:close/>
                </a:path>
                <a:path w="1249045" h="629919">
                  <a:moveTo>
                    <a:pt x="716635" y="227584"/>
                  </a:moveTo>
                  <a:lnTo>
                    <a:pt x="715632" y="227584"/>
                  </a:lnTo>
                  <a:lnTo>
                    <a:pt x="715746" y="228892"/>
                  </a:lnTo>
                  <a:lnTo>
                    <a:pt x="715784" y="229743"/>
                  </a:lnTo>
                  <a:lnTo>
                    <a:pt x="716635" y="227584"/>
                  </a:lnTo>
                  <a:close/>
                </a:path>
                <a:path w="1249045" h="629919">
                  <a:moveTo>
                    <a:pt x="717118" y="233934"/>
                  </a:moveTo>
                  <a:lnTo>
                    <a:pt x="715873" y="231394"/>
                  </a:lnTo>
                  <a:lnTo>
                    <a:pt x="715784" y="229743"/>
                  </a:lnTo>
                  <a:lnTo>
                    <a:pt x="715149" y="231394"/>
                  </a:lnTo>
                  <a:lnTo>
                    <a:pt x="715492" y="233934"/>
                  </a:lnTo>
                  <a:lnTo>
                    <a:pt x="717118" y="233934"/>
                  </a:lnTo>
                  <a:close/>
                </a:path>
                <a:path w="1249045" h="629919">
                  <a:moveTo>
                    <a:pt x="717905" y="222504"/>
                  </a:moveTo>
                  <a:lnTo>
                    <a:pt x="712609" y="222504"/>
                  </a:lnTo>
                  <a:lnTo>
                    <a:pt x="712901" y="223456"/>
                  </a:lnTo>
                  <a:lnTo>
                    <a:pt x="717905" y="222504"/>
                  </a:lnTo>
                  <a:close/>
                </a:path>
                <a:path w="1249045" h="629919">
                  <a:moveTo>
                    <a:pt x="722350" y="262915"/>
                  </a:moveTo>
                  <a:lnTo>
                    <a:pt x="722185" y="263232"/>
                  </a:lnTo>
                  <a:lnTo>
                    <a:pt x="722312" y="263232"/>
                  </a:lnTo>
                  <a:lnTo>
                    <a:pt x="722350" y="262915"/>
                  </a:lnTo>
                  <a:close/>
                </a:path>
                <a:path w="1249045" h="629919">
                  <a:moveTo>
                    <a:pt x="722833" y="509079"/>
                  </a:moveTo>
                  <a:lnTo>
                    <a:pt x="717575" y="506107"/>
                  </a:lnTo>
                  <a:lnTo>
                    <a:pt x="712025" y="503415"/>
                  </a:lnTo>
                  <a:lnTo>
                    <a:pt x="707529" y="499300"/>
                  </a:lnTo>
                  <a:lnTo>
                    <a:pt x="704062" y="497751"/>
                  </a:lnTo>
                  <a:lnTo>
                    <a:pt x="700366" y="496709"/>
                  </a:lnTo>
                  <a:lnTo>
                    <a:pt x="696556" y="496633"/>
                  </a:lnTo>
                  <a:lnTo>
                    <a:pt x="693585" y="498703"/>
                  </a:lnTo>
                  <a:lnTo>
                    <a:pt x="701255" y="499846"/>
                  </a:lnTo>
                  <a:lnTo>
                    <a:pt x="708317" y="502818"/>
                  </a:lnTo>
                  <a:lnTo>
                    <a:pt x="715098" y="506615"/>
                  </a:lnTo>
                  <a:lnTo>
                    <a:pt x="721906" y="510260"/>
                  </a:lnTo>
                  <a:lnTo>
                    <a:pt x="722833" y="509079"/>
                  </a:lnTo>
                  <a:close/>
                </a:path>
                <a:path w="1249045" h="629919">
                  <a:moveTo>
                    <a:pt x="723303" y="264414"/>
                  </a:moveTo>
                  <a:lnTo>
                    <a:pt x="722312" y="263232"/>
                  </a:lnTo>
                  <a:lnTo>
                    <a:pt x="722185" y="264414"/>
                  </a:lnTo>
                  <a:lnTo>
                    <a:pt x="723303" y="264414"/>
                  </a:lnTo>
                  <a:close/>
                </a:path>
                <a:path w="1249045" h="629919">
                  <a:moveTo>
                    <a:pt x="724547" y="258533"/>
                  </a:moveTo>
                  <a:lnTo>
                    <a:pt x="724535" y="255524"/>
                  </a:lnTo>
                  <a:lnTo>
                    <a:pt x="724408" y="254254"/>
                  </a:lnTo>
                  <a:lnTo>
                    <a:pt x="722261" y="258064"/>
                  </a:lnTo>
                  <a:lnTo>
                    <a:pt x="722350" y="262915"/>
                  </a:lnTo>
                  <a:lnTo>
                    <a:pt x="724547" y="258533"/>
                  </a:lnTo>
                  <a:close/>
                </a:path>
                <a:path w="1249045" h="629919">
                  <a:moveTo>
                    <a:pt x="725462" y="266992"/>
                  </a:moveTo>
                  <a:lnTo>
                    <a:pt x="724357" y="265684"/>
                  </a:lnTo>
                  <a:lnTo>
                    <a:pt x="722071" y="265684"/>
                  </a:lnTo>
                  <a:lnTo>
                    <a:pt x="718235" y="265684"/>
                  </a:lnTo>
                  <a:lnTo>
                    <a:pt x="714286" y="266954"/>
                  </a:lnTo>
                  <a:lnTo>
                    <a:pt x="713447" y="260604"/>
                  </a:lnTo>
                  <a:lnTo>
                    <a:pt x="715111" y="260604"/>
                  </a:lnTo>
                  <a:lnTo>
                    <a:pt x="713574" y="258064"/>
                  </a:lnTo>
                  <a:lnTo>
                    <a:pt x="709841" y="259334"/>
                  </a:lnTo>
                  <a:lnTo>
                    <a:pt x="713549" y="264414"/>
                  </a:lnTo>
                  <a:lnTo>
                    <a:pt x="713333" y="265684"/>
                  </a:lnTo>
                  <a:lnTo>
                    <a:pt x="713028" y="266992"/>
                  </a:lnTo>
                  <a:lnTo>
                    <a:pt x="710387" y="268224"/>
                  </a:lnTo>
                  <a:lnTo>
                    <a:pt x="705040" y="268224"/>
                  </a:lnTo>
                  <a:lnTo>
                    <a:pt x="706323" y="263232"/>
                  </a:lnTo>
                  <a:lnTo>
                    <a:pt x="706234" y="262915"/>
                  </a:lnTo>
                  <a:lnTo>
                    <a:pt x="705129" y="260604"/>
                  </a:lnTo>
                  <a:lnTo>
                    <a:pt x="703668" y="258533"/>
                  </a:lnTo>
                  <a:lnTo>
                    <a:pt x="704596" y="265684"/>
                  </a:lnTo>
                  <a:lnTo>
                    <a:pt x="701865" y="264414"/>
                  </a:lnTo>
                  <a:lnTo>
                    <a:pt x="700532" y="263232"/>
                  </a:lnTo>
                  <a:lnTo>
                    <a:pt x="697522" y="260604"/>
                  </a:lnTo>
                  <a:lnTo>
                    <a:pt x="695198" y="264414"/>
                  </a:lnTo>
                  <a:lnTo>
                    <a:pt x="698195" y="263232"/>
                  </a:lnTo>
                  <a:lnTo>
                    <a:pt x="698576" y="263232"/>
                  </a:lnTo>
                  <a:lnTo>
                    <a:pt x="700252" y="264414"/>
                  </a:lnTo>
                  <a:lnTo>
                    <a:pt x="702233" y="265684"/>
                  </a:lnTo>
                  <a:lnTo>
                    <a:pt x="704392" y="265684"/>
                  </a:lnTo>
                  <a:lnTo>
                    <a:pt x="703783" y="268224"/>
                  </a:lnTo>
                  <a:lnTo>
                    <a:pt x="697458" y="269494"/>
                  </a:lnTo>
                  <a:lnTo>
                    <a:pt x="691273" y="272034"/>
                  </a:lnTo>
                  <a:lnTo>
                    <a:pt x="678662" y="274574"/>
                  </a:lnTo>
                  <a:lnTo>
                    <a:pt x="678535" y="273304"/>
                  </a:lnTo>
                  <a:lnTo>
                    <a:pt x="678421" y="272034"/>
                  </a:lnTo>
                  <a:lnTo>
                    <a:pt x="678307" y="270764"/>
                  </a:lnTo>
                  <a:lnTo>
                    <a:pt x="678192" y="269494"/>
                  </a:lnTo>
                  <a:lnTo>
                    <a:pt x="678078" y="268224"/>
                  </a:lnTo>
                  <a:lnTo>
                    <a:pt x="677964" y="266992"/>
                  </a:lnTo>
                  <a:lnTo>
                    <a:pt x="677837" y="265684"/>
                  </a:lnTo>
                  <a:lnTo>
                    <a:pt x="681012" y="265684"/>
                  </a:lnTo>
                  <a:lnTo>
                    <a:pt x="683475" y="268224"/>
                  </a:lnTo>
                  <a:lnTo>
                    <a:pt x="685698" y="269494"/>
                  </a:lnTo>
                  <a:lnTo>
                    <a:pt x="684085" y="266992"/>
                  </a:lnTo>
                  <a:lnTo>
                    <a:pt x="680351" y="261874"/>
                  </a:lnTo>
                  <a:lnTo>
                    <a:pt x="676554" y="265684"/>
                  </a:lnTo>
                  <a:lnTo>
                    <a:pt x="674725" y="258533"/>
                  </a:lnTo>
                  <a:lnTo>
                    <a:pt x="674662" y="259334"/>
                  </a:lnTo>
                  <a:lnTo>
                    <a:pt x="674585" y="263232"/>
                  </a:lnTo>
                  <a:lnTo>
                    <a:pt x="675957" y="268224"/>
                  </a:lnTo>
                  <a:lnTo>
                    <a:pt x="676948" y="273304"/>
                  </a:lnTo>
                  <a:lnTo>
                    <a:pt x="678078" y="277114"/>
                  </a:lnTo>
                  <a:lnTo>
                    <a:pt x="683056" y="277114"/>
                  </a:lnTo>
                  <a:lnTo>
                    <a:pt x="686384" y="278384"/>
                  </a:lnTo>
                  <a:lnTo>
                    <a:pt x="686473" y="303784"/>
                  </a:lnTo>
                  <a:lnTo>
                    <a:pt x="686549" y="305054"/>
                  </a:lnTo>
                  <a:lnTo>
                    <a:pt x="686638" y="306324"/>
                  </a:lnTo>
                  <a:lnTo>
                    <a:pt x="686727" y="307594"/>
                  </a:lnTo>
                  <a:lnTo>
                    <a:pt x="689648" y="313944"/>
                  </a:lnTo>
                  <a:lnTo>
                    <a:pt x="696709" y="308330"/>
                  </a:lnTo>
                  <a:lnTo>
                    <a:pt x="695185" y="307594"/>
                  </a:lnTo>
                  <a:lnTo>
                    <a:pt x="692569" y="306324"/>
                  </a:lnTo>
                  <a:lnTo>
                    <a:pt x="692683" y="305054"/>
                  </a:lnTo>
                  <a:lnTo>
                    <a:pt x="692797" y="303784"/>
                  </a:lnTo>
                  <a:lnTo>
                    <a:pt x="692912" y="302514"/>
                  </a:lnTo>
                  <a:lnTo>
                    <a:pt x="693026" y="301244"/>
                  </a:lnTo>
                  <a:lnTo>
                    <a:pt x="693039" y="289814"/>
                  </a:lnTo>
                  <a:lnTo>
                    <a:pt x="693940" y="280924"/>
                  </a:lnTo>
                  <a:lnTo>
                    <a:pt x="693559" y="280924"/>
                  </a:lnTo>
                  <a:lnTo>
                    <a:pt x="692645" y="282194"/>
                  </a:lnTo>
                  <a:lnTo>
                    <a:pt x="690880" y="284734"/>
                  </a:lnTo>
                  <a:lnTo>
                    <a:pt x="690994" y="291084"/>
                  </a:lnTo>
                  <a:lnTo>
                    <a:pt x="691108" y="292836"/>
                  </a:lnTo>
                  <a:lnTo>
                    <a:pt x="692480" y="299974"/>
                  </a:lnTo>
                  <a:lnTo>
                    <a:pt x="689698" y="307594"/>
                  </a:lnTo>
                  <a:lnTo>
                    <a:pt x="688543" y="301244"/>
                  </a:lnTo>
                  <a:lnTo>
                    <a:pt x="688619" y="289814"/>
                  </a:lnTo>
                  <a:lnTo>
                    <a:pt x="689051" y="282194"/>
                  </a:lnTo>
                  <a:lnTo>
                    <a:pt x="689127" y="280924"/>
                  </a:lnTo>
                  <a:lnTo>
                    <a:pt x="691273" y="277114"/>
                  </a:lnTo>
                  <a:lnTo>
                    <a:pt x="697509" y="275844"/>
                  </a:lnTo>
                  <a:lnTo>
                    <a:pt x="702132" y="274574"/>
                  </a:lnTo>
                  <a:lnTo>
                    <a:pt x="706653" y="273304"/>
                  </a:lnTo>
                  <a:lnTo>
                    <a:pt x="711161" y="270764"/>
                  </a:lnTo>
                  <a:lnTo>
                    <a:pt x="715695" y="269494"/>
                  </a:lnTo>
                  <a:lnTo>
                    <a:pt x="722909" y="269494"/>
                  </a:lnTo>
                  <a:lnTo>
                    <a:pt x="722579" y="272034"/>
                  </a:lnTo>
                  <a:lnTo>
                    <a:pt x="722630" y="277114"/>
                  </a:lnTo>
                  <a:lnTo>
                    <a:pt x="722718" y="280924"/>
                  </a:lnTo>
                  <a:lnTo>
                    <a:pt x="724065" y="280924"/>
                  </a:lnTo>
                  <a:lnTo>
                    <a:pt x="724001" y="279654"/>
                  </a:lnTo>
                  <a:lnTo>
                    <a:pt x="723938" y="278384"/>
                  </a:lnTo>
                  <a:lnTo>
                    <a:pt x="723861" y="277114"/>
                  </a:lnTo>
                  <a:lnTo>
                    <a:pt x="723798" y="275844"/>
                  </a:lnTo>
                  <a:lnTo>
                    <a:pt x="723061" y="270764"/>
                  </a:lnTo>
                  <a:lnTo>
                    <a:pt x="723849" y="269494"/>
                  </a:lnTo>
                  <a:lnTo>
                    <a:pt x="724636" y="268224"/>
                  </a:lnTo>
                  <a:lnTo>
                    <a:pt x="725398" y="266992"/>
                  </a:lnTo>
                  <a:close/>
                </a:path>
                <a:path w="1249045" h="629919">
                  <a:moveTo>
                    <a:pt x="745553" y="161950"/>
                  </a:moveTo>
                  <a:lnTo>
                    <a:pt x="744080" y="153035"/>
                  </a:lnTo>
                  <a:lnTo>
                    <a:pt x="744524" y="162026"/>
                  </a:lnTo>
                  <a:lnTo>
                    <a:pt x="744093" y="180022"/>
                  </a:lnTo>
                  <a:lnTo>
                    <a:pt x="744474" y="189014"/>
                  </a:lnTo>
                  <a:lnTo>
                    <a:pt x="744664" y="179971"/>
                  </a:lnTo>
                  <a:lnTo>
                    <a:pt x="745388" y="170942"/>
                  </a:lnTo>
                  <a:lnTo>
                    <a:pt x="745553" y="161950"/>
                  </a:lnTo>
                  <a:close/>
                </a:path>
                <a:path w="1249045" h="629919">
                  <a:moveTo>
                    <a:pt x="752373" y="525322"/>
                  </a:moveTo>
                  <a:lnTo>
                    <a:pt x="747445" y="524421"/>
                  </a:lnTo>
                  <a:lnTo>
                    <a:pt x="745020" y="522478"/>
                  </a:lnTo>
                  <a:lnTo>
                    <a:pt x="746036" y="521258"/>
                  </a:lnTo>
                  <a:lnTo>
                    <a:pt x="738670" y="518604"/>
                  </a:lnTo>
                  <a:lnTo>
                    <a:pt x="734225" y="510755"/>
                  </a:lnTo>
                  <a:lnTo>
                    <a:pt x="726122" y="509219"/>
                  </a:lnTo>
                  <a:lnTo>
                    <a:pt x="730923" y="513588"/>
                  </a:lnTo>
                  <a:lnTo>
                    <a:pt x="736028" y="517613"/>
                  </a:lnTo>
                  <a:lnTo>
                    <a:pt x="741248" y="521500"/>
                  </a:lnTo>
                  <a:lnTo>
                    <a:pt x="746391" y="525449"/>
                  </a:lnTo>
                  <a:lnTo>
                    <a:pt x="744664" y="527291"/>
                  </a:lnTo>
                  <a:lnTo>
                    <a:pt x="747369" y="525995"/>
                  </a:lnTo>
                  <a:lnTo>
                    <a:pt x="749719" y="527837"/>
                  </a:lnTo>
                  <a:lnTo>
                    <a:pt x="751776" y="529361"/>
                  </a:lnTo>
                  <a:lnTo>
                    <a:pt x="752373" y="525322"/>
                  </a:lnTo>
                  <a:close/>
                </a:path>
                <a:path w="1249045" h="629919">
                  <a:moveTo>
                    <a:pt x="762355" y="250545"/>
                  </a:moveTo>
                  <a:lnTo>
                    <a:pt x="762203" y="250063"/>
                  </a:lnTo>
                  <a:lnTo>
                    <a:pt x="762203" y="250545"/>
                  </a:lnTo>
                  <a:lnTo>
                    <a:pt x="762355" y="250545"/>
                  </a:lnTo>
                  <a:close/>
                </a:path>
                <a:path w="1249045" h="629919">
                  <a:moveTo>
                    <a:pt x="769797" y="228892"/>
                  </a:moveTo>
                  <a:lnTo>
                    <a:pt x="769366" y="227584"/>
                  </a:lnTo>
                  <a:lnTo>
                    <a:pt x="768870" y="226314"/>
                  </a:lnTo>
                  <a:lnTo>
                    <a:pt x="768972" y="229743"/>
                  </a:lnTo>
                  <a:lnTo>
                    <a:pt x="769797" y="228892"/>
                  </a:lnTo>
                  <a:close/>
                </a:path>
                <a:path w="1249045" h="629919">
                  <a:moveTo>
                    <a:pt x="772325" y="442633"/>
                  </a:moveTo>
                  <a:lnTo>
                    <a:pt x="771296" y="440283"/>
                  </a:lnTo>
                  <a:lnTo>
                    <a:pt x="766241" y="440423"/>
                  </a:lnTo>
                  <a:lnTo>
                    <a:pt x="761365" y="441985"/>
                  </a:lnTo>
                  <a:lnTo>
                    <a:pt x="756335" y="442277"/>
                  </a:lnTo>
                  <a:lnTo>
                    <a:pt x="759307" y="444868"/>
                  </a:lnTo>
                  <a:lnTo>
                    <a:pt x="763587" y="443852"/>
                  </a:lnTo>
                  <a:lnTo>
                    <a:pt x="767930" y="443141"/>
                  </a:lnTo>
                  <a:lnTo>
                    <a:pt x="772325" y="442633"/>
                  </a:lnTo>
                  <a:close/>
                </a:path>
                <a:path w="1249045" h="629919">
                  <a:moveTo>
                    <a:pt x="775055" y="237744"/>
                  </a:moveTo>
                  <a:lnTo>
                    <a:pt x="769658" y="233934"/>
                  </a:lnTo>
                  <a:lnTo>
                    <a:pt x="769061" y="231394"/>
                  </a:lnTo>
                  <a:lnTo>
                    <a:pt x="768972" y="229743"/>
                  </a:lnTo>
                  <a:lnTo>
                    <a:pt x="768489" y="230124"/>
                  </a:lnTo>
                  <a:lnTo>
                    <a:pt x="765746" y="232664"/>
                  </a:lnTo>
                  <a:lnTo>
                    <a:pt x="767499" y="236474"/>
                  </a:lnTo>
                  <a:lnTo>
                    <a:pt x="769391" y="237744"/>
                  </a:lnTo>
                  <a:lnTo>
                    <a:pt x="775055" y="237744"/>
                  </a:lnTo>
                  <a:close/>
                </a:path>
                <a:path w="1249045" h="629919">
                  <a:moveTo>
                    <a:pt x="776401" y="265684"/>
                  </a:moveTo>
                  <a:lnTo>
                    <a:pt x="773823" y="265684"/>
                  </a:lnTo>
                  <a:lnTo>
                    <a:pt x="771182" y="266992"/>
                  </a:lnTo>
                  <a:lnTo>
                    <a:pt x="774979" y="268224"/>
                  </a:lnTo>
                  <a:lnTo>
                    <a:pt x="776401" y="265684"/>
                  </a:lnTo>
                  <a:close/>
                </a:path>
                <a:path w="1249045" h="629919">
                  <a:moveTo>
                    <a:pt x="777976" y="529602"/>
                  </a:moveTo>
                  <a:lnTo>
                    <a:pt x="776566" y="529602"/>
                  </a:lnTo>
                  <a:lnTo>
                    <a:pt x="776846" y="530415"/>
                  </a:lnTo>
                  <a:lnTo>
                    <a:pt x="777976" y="529602"/>
                  </a:lnTo>
                  <a:close/>
                </a:path>
                <a:path w="1249045" h="629919">
                  <a:moveTo>
                    <a:pt x="780491" y="528980"/>
                  </a:moveTo>
                  <a:lnTo>
                    <a:pt x="780046" y="528129"/>
                  </a:lnTo>
                  <a:lnTo>
                    <a:pt x="778852" y="528980"/>
                  </a:lnTo>
                  <a:lnTo>
                    <a:pt x="780491" y="528980"/>
                  </a:lnTo>
                  <a:close/>
                </a:path>
                <a:path w="1249045" h="629919">
                  <a:moveTo>
                    <a:pt x="783844" y="528980"/>
                  </a:moveTo>
                  <a:lnTo>
                    <a:pt x="780491" y="528980"/>
                  </a:lnTo>
                  <a:lnTo>
                    <a:pt x="782066" y="531939"/>
                  </a:lnTo>
                  <a:lnTo>
                    <a:pt x="782916" y="534390"/>
                  </a:lnTo>
                  <a:lnTo>
                    <a:pt x="783628" y="534390"/>
                  </a:lnTo>
                  <a:lnTo>
                    <a:pt x="783247" y="532536"/>
                  </a:lnTo>
                  <a:lnTo>
                    <a:pt x="783336" y="530745"/>
                  </a:lnTo>
                  <a:lnTo>
                    <a:pt x="783844" y="528980"/>
                  </a:lnTo>
                  <a:close/>
                </a:path>
                <a:path w="1249045" h="629919">
                  <a:moveTo>
                    <a:pt x="789990" y="291084"/>
                  </a:moveTo>
                  <a:lnTo>
                    <a:pt x="781558" y="292354"/>
                  </a:lnTo>
                  <a:lnTo>
                    <a:pt x="782345" y="282194"/>
                  </a:lnTo>
                  <a:lnTo>
                    <a:pt x="782269" y="251714"/>
                  </a:lnTo>
                  <a:lnTo>
                    <a:pt x="782167" y="250063"/>
                  </a:lnTo>
                  <a:lnTo>
                    <a:pt x="782104" y="249174"/>
                  </a:lnTo>
                  <a:lnTo>
                    <a:pt x="782015" y="247904"/>
                  </a:lnTo>
                  <a:lnTo>
                    <a:pt x="781926" y="246634"/>
                  </a:lnTo>
                  <a:lnTo>
                    <a:pt x="781837" y="245364"/>
                  </a:lnTo>
                  <a:lnTo>
                    <a:pt x="781761" y="244094"/>
                  </a:lnTo>
                  <a:lnTo>
                    <a:pt x="781672" y="242824"/>
                  </a:lnTo>
                  <a:lnTo>
                    <a:pt x="780973" y="240284"/>
                  </a:lnTo>
                  <a:lnTo>
                    <a:pt x="776859" y="239014"/>
                  </a:lnTo>
                  <a:lnTo>
                    <a:pt x="767041" y="239014"/>
                  </a:lnTo>
                  <a:lnTo>
                    <a:pt x="767041" y="241554"/>
                  </a:lnTo>
                  <a:lnTo>
                    <a:pt x="766991" y="244094"/>
                  </a:lnTo>
                  <a:lnTo>
                    <a:pt x="766876" y="251714"/>
                  </a:lnTo>
                  <a:lnTo>
                    <a:pt x="766762" y="261874"/>
                  </a:lnTo>
                  <a:lnTo>
                    <a:pt x="766699" y="262915"/>
                  </a:lnTo>
                  <a:lnTo>
                    <a:pt x="766610" y="264414"/>
                  </a:lnTo>
                  <a:lnTo>
                    <a:pt x="766533" y="265684"/>
                  </a:lnTo>
                  <a:lnTo>
                    <a:pt x="766457" y="266954"/>
                  </a:lnTo>
                  <a:lnTo>
                    <a:pt x="766038" y="266865"/>
                  </a:lnTo>
                  <a:lnTo>
                    <a:pt x="766038" y="294894"/>
                  </a:lnTo>
                  <a:lnTo>
                    <a:pt x="758672" y="294894"/>
                  </a:lnTo>
                  <a:lnTo>
                    <a:pt x="751586" y="297434"/>
                  </a:lnTo>
                  <a:lnTo>
                    <a:pt x="744270" y="297434"/>
                  </a:lnTo>
                  <a:lnTo>
                    <a:pt x="744588" y="296164"/>
                  </a:lnTo>
                  <a:lnTo>
                    <a:pt x="744956" y="293624"/>
                  </a:lnTo>
                  <a:lnTo>
                    <a:pt x="745070" y="292836"/>
                  </a:lnTo>
                  <a:lnTo>
                    <a:pt x="745134" y="292392"/>
                  </a:lnTo>
                  <a:lnTo>
                    <a:pt x="742188" y="292392"/>
                  </a:lnTo>
                  <a:lnTo>
                    <a:pt x="742302" y="288544"/>
                  </a:lnTo>
                  <a:lnTo>
                    <a:pt x="742391" y="286004"/>
                  </a:lnTo>
                  <a:lnTo>
                    <a:pt x="745528" y="286004"/>
                  </a:lnTo>
                  <a:lnTo>
                    <a:pt x="746963" y="282194"/>
                  </a:lnTo>
                  <a:lnTo>
                    <a:pt x="746315" y="278384"/>
                  </a:lnTo>
                  <a:lnTo>
                    <a:pt x="745782" y="274574"/>
                  </a:lnTo>
                  <a:lnTo>
                    <a:pt x="746467" y="274574"/>
                  </a:lnTo>
                  <a:lnTo>
                    <a:pt x="747280" y="278384"/>
                  </a:lnTo>
                  <a:lnTo>
                    <a:pt x="748144" y="277114"/>
                  </a:lnTo>
                  <a:lnTo>
                    <a:pt x="748830" y="274574"/>
                  </a:lnTo>
                  <a:lnTo>
                    <a:pt x="749376" y="272034"/>
                  </a:lnTo>
                  <a:lnTo>
                    <a:pt x="754837" y="270764"/>
                  </a:lnTo>
                  <a:lnTo>
                    <a:pt x="760488" y="270764"/>
                  </a:lnTo>
                  <a:lnTo>
                    <a:pt x="765898" y="269494"/>
                  </a:lnTo>
                  <a:lnTo>
                    <a:pt x="765924" y="291084"/>
                  </a:lnTo>
                  <a:lnTo>
                    <a:pt x="766038" y="294894"/>
                  </a:lnTo>
                  <a:lnTo>
                    <a:pt x="766038" y="266865"/>
                  </a:lnTo>
                  <a:lnTo>
                    <a:pt x="760679" y="265684"/>
                  </a:lnTo>
                  <a:lnTo>
                    <a:pt x="754875" y="268224"/>
                  </a:lnTo>
                  <a:lnTo>
                    <a:pt x="748969" y="268224"/>
                  </a:lnTo>
                  <a:lnTo>
                    <a:pt x="749630" y="264414"/>
                  </a:lnTo>
                  <a:lnTo>
                    <a:pt x="751674" y="263232"/>
                  </a:lnTo>
                  <a:lnTo>
                    <a:pt x="751852" y="263232"/>
                  </a:lnTo>
                  <a:lnTo>
                    <a:pt x="751243" y="259334"/>
                  </a:lnTo>
                  <a:lnTo>
                    <a:pt x="754392" y="260604"/>
                  </a:lnTo>
                  <a:lnTo>
                    <a:pt x="756907" y="259334"/>
                  </a:lnTo>
                  <a:lnTo>
                    <a:pt x="759167" y="256794"/>
                  </a:lnTo>
                  <a:lnTo>
                    <a:pt x="762266" y="260604"/>
                  </a:lnTo>
                  <a:lnTo>
                    <a:pt x="762241" y="256794"/>
                  </a:lnTo>
                  <a:lnTo>
                    <a:pt x="762215" y="252984"/>
                  </a:lnTo>
                  <a:lnTo>
                    <a:pt x="762203" y="250545"/>
                  </a:lnTo>
                  <a:lnTo>
                    <a:pt x="759460" y="252984"/>
                  </a:lnTo>
                  <a:lnTo>
                    <a:pt x="753986" y="252984"/>
                  </a:lnTo>
                  <a:lnTo>
                    <a:pt x="754621" y="251714"/>
                  </a:lnTo>
                  <a:lnTo>
                    <a:pt x="757186" y="246634"/>
                  </a:lnTo>
                  <a:lnTo>
                    <a:pt x="754113" y="244094"/>
                  </a:lnTo>
                  <a:lnTo>
                    <a:pt x="753833" y="246634"/>
                  </a:lnTo>
                  <a:lnTo>
                    <a:pt x="753719" y="247904"/>
                  </a:lnTo>
                  <a:lnTo>
                    <a:pt x="753605" y="249174"/>
                  </a:lnTo>
                  <a:lnTo>
                    <a:pt x="753465" y="250063"/>
                  </a:lnTo>
                  <a:lnTo>
                    <a:pt x="753325" y="250545"/>
                  </a:lnTo>
                  <a:lnTo>
                    <a:pt x="752335" y="251714"/>
                  </a:lnTo>
                  <a:lnTo>
                    <a:pt x="752436" y="247904"/>
                  </a:lnTo>
                  <a:lnTo>
                    <a:pt x="752551" y="244094"/>
                  </a:lnTo>
                  <a:lnTo>
                    <a:pt x="754735" y="242824"/>
                  </a:lnTo>
                  <a:lnTo>
                    <a:pt x="759269" y="242824"/>
                  </a:lnTo>
                  <a:lnTo>
                    <a:pt x="760666" y="245364"/>
                  </a:lnTo>
                  <a:lnTo>
                    <a:pt x="762203" y="250063"/>
                  </a:lnTo>
                  <a:lnTo>
                    <a:pt x="762076" y="245364"/>
                  </a:lnTo>
                  <a:lnTo>
                    <a:pt x="761961" y="242824"/>
                  </a:lnTo>
                  <a:lnTo>
                    <a:pt x="761911" y="241554"/>
                  </a:lnTo>
                  <a:lnTo>
                    <a:pt x="767041" y="241554"/>
                  </a:lnTo>
                  <a:lnTo>
                    <a:pt x="767041" y="239014"/>
                  </a:lnTo>
                  <a:lnTo>
                    <a:pt x="761619" y="239014"/>
                  </a:lnTo>
                  <a:lnTo>
                    <a:pt x="745871" y="239014"/>
                  </a:lnTo>
                  <a:lnTo>
                    <a:pt x="745947" y="242824"/>
                  </a:lnTo>
                  <a:lnTo>
                    <a:pt x="746061" y="247904"/>
                  </a:lnTo>
                  <a:lnTo>
                    <a:pt x="746175" y="252984"/>
                  </a:lnTo>
                  <a:lnTo>
                    <a:pt x="746277" y="255524"/>
                  </a:lnTo>
                  <a:lnTo>
                    <a:pt x="746353" y="256794"/>
                  </a:lnTo>
                  <a:lnTo>
                    <a:pt x="746467" y="258533"/>
                  </a:lnTo>
                  <a:lnTo>
                    <a:pt x="746594" y="260604"/>
                  </a:lnTo>
                  <a:lnTo>
                    <a:pt x="746671" y="261874"/>
                  </a:lnTo>
                  <a:lnTo>
                    <a:pt x="747737" y="269494"/>
                  </a:lnTo>
                  <a:lnTo>
                    <a:pt x="745744" y="269494"/>
                  </a:lnTo>
                  <a:lnTo>
                    <a:pt x="745642" y="268224"/>
                  </a:lnTo>
                  <a:lnTo>
                    <a:pt x="745528" y="266992"/>
                  </a:lnTo>
                  <a:lnTo>
                    <a:pt x="745413" y="265684"/>
                  </a:lnTo>
                  <a:lnTo>
                    <a:pt x="745312" y="264414"/>
                  </a:lnTo>
                  <a:lnTo>
                    <a:pt x="745210" y="263232"/>
                  </a:lnTo>
                  <a:lnTo>
                    <a:pt x="745096" y="261874"/>
                  </a:lnTo>
                  <a:lnTo>
                    <a:pt x="744982" y="260604"/>
                  </a:lnTo>
                  <a:lnTo>
                    <a:pt x="744880" y="259334"/>
                  </a:lnTo>
                  <a:lnTo>
                    <a:pt x="744766" y="258064"/>
                  </a:lnTo>
                  <a:lnTo>
                    <a:pt x="744664" y="256794"/>
                  </a:lnTo>
                  <a:lnTo>
                    <a:pt x="744575" y="255524"/>
                  </a:lnTo>
                  <a:lnTo>
                    <a:pt x="744486" y="254254"/>
                  </a:lnTo>
                  <a:lnTo>
                    <a:pt x="744397" y="252984"/>
                  </a:lnTo>
                  <a:lnTo>
                    <a:pt x="744308" y="251714"/>
                  </a:lnTo>
                  <a:lnTo>
                    <a:pt x="744207" y="250063"/>
                  </a:lnTo>
                  <a:lnTo>
                    <a:pt x="744143" y="249174"/>
                  </a:lnTo>
                  <a:lnTo>
                    <a:pt x="744054" y="247904"/>
                  </a:lnTo>
                  <a:lnTo>
                    <a:pt x="743966" y="246634"/>
                  </a:lnTo>
                  <a:lnTo>
                    <a:pt x="743877" y="245364"/>
                  </a:lnTo>
                  <a:lnTo>
                    <a:pt x="743800" y="244094"/>
                  </a:lnTo>
                  <a:lnTo>
                    <a:pt x="743712" y="242824"/>
                  </a:lnTo>
                  <a:lnTo>
                    <a:pt x="743623" y="240284"/>
                  </a:lnTo>
                  <a:lnTo>
                    <a:pt x="743572" y="214884"/>
                  </a:lnTo>
                  <a:lnTo>
                    <a:pt x="749909" y="214884"/>
                  </a:lnTo>
                  <a:lnTo>
                    <a:pt x="746734" y="221234"/>
                  </a:lnTo>
                  <a:lnTo>
                    <a:pt x="748474" y="227584"/>
                  </a:lnTo>
                  <a:lnTo>
                    <a:pt x="748372" y="228892"/>
                  </a:lnTo>
                  <a:lnTo>
                    <a:pt x="748271" y="230124"/>
                  </a:lnTo>
                  <a:lnTo>
                    <a:pt x="748169" y="231394"/>
                  </a:lnTo>
                  <a:lnTo>
                    <a:pt x="748068" y="232664"/>
                  </a:lnTo>
                  <a:lnTo>
                    <a:pt x="747966" y="233934"/>
                  </a:lnTo>
                  <a:lnTo>
                    <a:pt x="747864" y="235204"/>
                  </a:lnTo>
                  <a:lnTo>
                    <a:pt x="753059" y="232664"/>
                  </a:lnTo>
                  <a:lnTo>
                    <a:pt x="758875" y="235204"/>
                  </a:lnTo>
                  <a:lnTo>
                    <a:pt x="764171" y="233934"/>
                  </a:lnTo>
                  <a:lnTo>
                    <a:pt x="755700" y="231394"/>
                  </a:lnTo>
                  <a:lnTo>
                    <a:pt x="751382" y="232664"/>
                  </a:lnTo>
                  <a:lnTo>
                    <a:pt x="751916" y="230124"/>
                  </a:lnTo>
                  <a:lnTo>
                    <a:pt x="752398" y="228892"/>
                  </a:lnTo>
                  <a:lnTo>
                    <a:pt x="752970" y="226314"/>
                  </a:lnTo>
                  <a:lnTo>
                    <a:pt x="757491" y="225044"/>
                  </a:lnTo>
                  <a:lnTo>
                    <a:pt x="761072" y="227584"/>
                  </a:lnTo>
                  <a:lnTo>
                    <a:pt x="763930" y="230124"/>
                  </a:lnTo>
                  <a:lnTo>
                    <a:pt x="761847" y="225044"/>
                  </a:lnTo>
                  <a:lnTo>
                    <a:pt x="767384" y="222504"/>
                  </a:lnTo>
                  <a:lnTo>
                    <a:pt x="768870" y="226314"/>
                  </a:lnTo>
                  <a:lnTo>
                    <a:pt x="768985" y="224307"/>
                  </a:lnTo>
                  <a:lnTo>
                    <a:pt x="769010" y="223774"/>
                  </a:lnTo>
                  <a:lnTo>
                    <a:pt x="769010" y="223558"/>
                  </a:lnTo>
                  <a:lnTo>
                    <a:pt x="769848" y="222504"/>
                  </a:lnTo>
                  <a:lnTo>
                    <a:pt x="770851" y="221234"/>
                  </a:lnTo>
                  <a:lnTo>
                    <a:pt x="770991" y="219964"/>
                  </a:lnTo>
                  <a:lnTo>
                    <a:pt x="771271" y="217424"/>
                  </a:lnTo>
                  <a:lnTo>
                    <a:pt x="764730" y="217424"/>
                  </a:lnTo>
                  <a:lnTo>
                    <a:pt x="764806" y="218694"/>
                  </a:lnTo>
                  <a:lnTo>
                    <a:pt x="764895" y="219964"/>
                  </a:lnTo>
                  <a:lnTo>
                    <a:pt x="761961" y="219964"/>
                  </a:lnTo>
                  <a:lnTo>
                    <a:pt x="761961" y="223774"/>
                  </a:lnTo>
                  <a:lnTo>
                    <a:pt x="759066" y="225044"/>
                  </a:lnTo>
                  <a:lnTo>
                    <a:pt x="755281" y="223774"/>
                  </a:lnTo>
                  <a:lnTo>
                    <a:pt x="752284" y="223774"/>
                  </a:lnTo>
                  <a:lnTo>
                    <a:pt x="754024" y="221234"/>
                  </a:lnTo>
                  <a:lnTo>
                    <a:pt x="760691" y="221234"/>
                  </a:lnTo>
                  <a:lnTo>
                    <a:pt x="761847" y="223532"/>
                  </a:lnTo>
                  <a:lnTo>
                    <a:pt x="761961" y="223774"/>
                  </a:lnTo>
                  <a:lnTo>
                    <a:pt x="761961" y="219964"/>
                  </a:lnTo>
                  <a:lnTo>
                    <a:pt x="759701" y="219964"/>
                  </a:lnTo>
                  <a:lnTo>
                    <a:pt x="752436" y="219964"/>
                  </a:lnTo>
                  <a:lnTo>
                    <a:pt x="752436" y="218694"/>
                  </a:lnTo>
                  <a:lnTo>
                    <a:pt x="755967" y="218694"/>
                  </a:lnTo>
                  <a:lnTo>
                    <a:pt x="759701" y="219964"/>
                  </a:lnTo>
                  <a:lnTo>
                    <a:pt x="761339" y="218694"/>
                  </a:lnTo>
                  <a:lnTo>
                    <a:pt x="762977" y="217424"/>
                  </a:lnTo>
                  <a:lnTo>
                    <a:pt x="753605" y="217424"/>
                  </a:lnTo>
                  <a:lnTo>
                    <a:pt x="750722" y="214884"/>
                  </a:lnTo>
                  <a:lnTo>
                    <a:pt x="749274" y="213614"/>
                  </a:lnTo>
                  <a:lnTo>
                    <a:pt x="745883" y="211074"/>
                  </a:lnTo>
                  <a:lnTo>
                    <a:pt x="752754" y="211074"/>
                  </a:lnTo>
                  <a:lnTo>
                    <a:pt x="753986" y="208534"/>
                  </a:lnTo>
                  <a:lnTo>
                    <a:pt x="754595" y="207264"/>
                  </a:lnTo>
                  <a:lnTo>
                    <a:pt x="750608" y="208534"/>
                  </a:lnTo>
                  <a:lnTo>
                    <a:pt x="742632" y="208534"/>
                  </a:lnTo>
                  <a:lnTo>
                    <a:pt x="741718" y="205994"/>
                  </a:lnTo>
                  <a:lnTo>
                    <a:pt x="740371" y="199644"/>
                  </a:lnTo>
                  <a:lnTo>
                    <a:pt x="739305" y="199644"/>
                  </a:lnTo>
                  <a:lnTo>
                    <a:pt x="739305" y="299974"/>
                  </a:lnTo>
                  <a:lnTo>
                    <a:pt x="732205" y="299974"/>
                  </a:lnTo>
                  <a:lnTo>
                    <a:pt x="728687" y="301244"/>
                  </a:lnTo>
                  <a:lnTo>
                    <a:pt x="728789" y="297434"/>
                  </a:lnTo>
                  <a:lnTo>
                    <a:pt x="728903" y="292836"/>
                  </a:lnTo>
                  <a:lnTo>
                    <a:pt x="729018" y="288544"/>
                  </a:lnTo>
                  <a:lnTo>
                    <a:pt x="729119" y="284734"/>
                  </a:lnTo>
                  <a:lnTo>
                    <a:pt x="729221" y="280924"/>
                  </a:lnTo>
                  <a:lnTo>
                    <a:pt x="729335" y="274574"/>
                  </a:lnTo>
                  <a:lnTo>
                    <a:pt x="729449" y="266992"/>
                  </a:lnTo>
                  <a:lnTo>
                    <a:pt x="729576" y="259334"/>
                  </a:lnTo>
                  <a:lnTo>
                    <a:pt x="729640" y="251714"/>
                  </a:lnTo>
                  <a:lnTo>
                    <a:pt x="729513" y="222504"/>
                  </a:lnTo>
                  <a:lnTo>
                    <a:pt x="729399" y="213614"/>
                  </a:lnTo>
                  <a:lnTo>
                    <a:pt x="729361" y="211074"/>
                  </a:lnTo>
                  <a:lnTo>
                    <a:pt x="728116" y="210197"/>
                  </a:lnTo>
                  <a:lnTo>
                    <a:pt x="729424" y="209804"/>
                  </a:lnTo>
                  <a:lnTo>
                    <a:pt x="727532" y="205486"/>
                  </a:lnTo>
                  <a:lnTo>
                    <a:pt x="727532" y="210375"/>
                  </a:lnTo>
                  <a:lnTo>
                    <a:pt x="727506" y="212344"/>
                  </a:lnTo>
                  <a:lnTo>
                    <a:pt x="727392" y="250444"/>
                  </a:lnTo>
                  <a:lnTo>
                    <a:pt x="724433" y="249174"/>
                  </a:lnTo>
                  <a:lnTo>
                    <a:pt x="724547" y="246634"/>
                  </a:lnTo>
                  <a:lnTo>
                    <a:pt x="724674" y="244094"/>
                  </a:lnTo>
                  <a:lnTo>
                    <a:pt x="724801" y="241554"/>
                  </a:lnTo>
                  <a:lnTo>
                    <a:pt x="724916" y="239014"/>
                  </a:lnTo>
                  <a:lnTo>
                    <a:pt x="725030" y="233934"/>
                  </a:lnTo>
                  <a:lnTo>
                    <a:pt x="725131" y="228892"/>
                  </a:lnTo>
                  <a:lnTo>
                    <a:pt x="725233" y="223532"/>
                  </a:lnTo>
                  <a:lnTo>
                    <a:pt x="725335" y="218694"/>
                  </a:lnTo>
                  <a:lnTo>
                    <a:pt x="725462" y="216154"/>
                  </a:lnTo>
                  <a:lnTo>
                    <a:pt x="725525" y="214884"/>
                  </a:lnTo>
                  <a:lnTo>
                    <a:pt x="725652" y="212344"/>
                  </a:lnTo>
                  <a:lnTo>
                    <a:pt x="725716" y="211074"/>
                  </a:lnTo>
                  <a:lnTo>
                    <a:pt x="725728" y="210921"/>
                  </a:lnTo>
                  <a:lnTo>
                    <a:pt x="727532" y="210375"/>
                  </a:lnTo>
                  <a:lnTo>
                    <a:pt x="727532" y="205486"/>
                  </a:lnTo>
                  <a:lnTo>
                    <a:pt x="726643" y="203454"/>
                  </a:lnTo>
                  <a:lnTo>
                    <a:pt x="723506" y="203454"/>
                  </a:lnTo>
                  <a:lnTo>
                    <a:pt x="725144" y="205994"/>
                  </a:lnTo>
                  <a:lnTo>
                    <a:pt x="725220" y="209804"/>
                  </a:lnTo>
                  <a:lnTo>
                    <a:pt x="723773" y="209804"/>
                  </a:lnTo>
                  <a:lnTo>
                    <a:pt x="723773" y="250545"/>
                  </a:lnTo>
                  <a:lnTo>
                    <a:pt x="723061" y="250545"/>
                  </a:lnTo>
                  <a:lnTo>
                    <a:pt x="707047" y="252984"/>
                  </a:lnTo>
                  <a:lnTo>
                    <a:pt x="698601" y="252984"/>
                  </a:lnTo>
                  <a:lnTo>
                    <a:pt x="696671" y="250545"/>
                  </a:lnTo>
                  <a:lnTo>
                    <a:pt x="698106" y="245364"/>
                  </a:lnTo>
                  <a:lnTo>
                    <a:pt x="694855" y="244094"/>
                  </a:lnTo>
                  <a:lnTo>
                    <a:pt x="695464" y="249174"/>
                  </a:lnTo>
                  <a:lnTo>
                    <a:pt x="695566" y="250063"/>
                  </a:lnTo>
                  <a:lnTo>
                    <a:pt x="695604" y="250444"/>
                  </a:lnTo>
                  <a:lnTo>
                    <a:pt x="690994" y="247904"/>
                  </a:lnTo>
                  <a:lnTo>
                    <a:pt x="688695" y="246634"/>
                  </a:lnTo>
                  <a:lnTo>
                    <a:pt x="685546" y="246634"/>
                  </a:lnTo>
                  <a:lnTo>
                    <a:pt x="688390" y="244094"/>
                  </a:lnTo>
                  <a:lnTo>
                    <a:pt x="691896" y="242824"/>
                  </a:lnTo>
                  <a:lnTo>
                    <a:pt x="695452" y="242824"/>
                  </a:lnTo>
                  <a:lnTo>
                    <a:pt x="722972" y="237756"/>
                  </a:lnTo>
                  <a:lnTo>
                    <a:pt x="723074" y="244094"/>
                  </a:lnTo>
                  <a:lnTo>
                    <a:pt x="723188" y="245364"/>
                  </a:lnTo>
                  <a:lnTo>
                    <a:pt x="723303" y="246634"/>
                  </a:lnTo>
                  <a:lnTo>
                    <a:pt x="723607" y="249174"/>
                  </a:lnTo>
                  <a:lnTo>
                    <a:pt x="723709" y="250063"/>
                  </a:lnTo>
                  <a:lnTo>
                    <a:pt x="723773" y="250545"/>
                  </a:lnTo>
                  <a:lnTo>
                    <a:pt x="723773" y="209804"/>
                  </a:lnTo>
                  <a:lnTo>
                    <a:pt x="722960" y="209804"/>
                  </a:lnTo>
                  <a:lnTo>
                    <a:pt x="722960" y="235991"/>
                  </a:lnTo>
                  <a:lnTo>
                    <a:pt x="722960" y="237744"/>
                  </a:lnTo>
                  <a:lnTo>
                    <a:pt x="719328" y="236474"/>
                  </a:lnTo>
                  <a:lnTo>
                    <a:pt x="715505" y="237744"/>
                  </a:lnTo>
                  <a:lnTo>
                    <a:pt x="711898" y="236474"/>
                  </a:lnTo>
                  <a:lnTo>
                    <a:pt x="711212" y="234289"/>
                  </a:lnTo>
                  <a:lnTo>
                    <a:pt x="711174" y="235204"/>
                  </a:lnTo>
                  <a:lnTo>
                    <a:pt x="708113" y="235204"/>
                  </a:lnTo>
                  <a:lnTo>
                    <a:pt x="710222" y="237744"/>
                  </a:lnTo>
                  <a:lnTo>
                    <a:pt x="702551" y="240284"/>
                  </a:lnTo>
                  <a:lnTo>
                    <a:pt x="694309" y="240284"/>
                  </a:lnTo>
                  <a:lnTo>
                    <a:pt x="686625" y="242824"/>
                  </a:lnTo>
                  <a:lnTo>
                    <a:pt x="686511" y="241554"/>
                  </a:lnTo>
                  <a:lnTo>
                    <a:pt x="686396" y="240284"/>
                  </a:lnTo>
                  <a:lnTo>
                    <a:pt x="686282" y="239014"/>
                  </a:lnTo>
                  <a:lnTo>
                    <a:pt x="686181" y="231394"/>
                  </a:lnTo>
                  <a:lnTo>
                    <a:pt x="694563" y="230124"/>
                  </a:lnTo>
                  <a:lnTo>
                    <a:pt x="694690" y="236474"/>
                  </a:lnTo>
                  <a:lnTo>
                    <a:pt x="694855" y="237744"/>
                  </a:lnTo>
                  <a:lnTo>
                    <a:pt x="694982" y="230124"/>
                  </a:lnTo>
                  <a:lnTo>
                    <a:pt x="697611" y="230124"/>
                  </a:lnTo>
                  <a:lnTo>
                    <a:pt x="702818" y="227584"/>
                  </a:lnTo>
                  <a:lnTo>
                    <a:pt x="703592" y="225044"/>
                  </a:lnTo>
                  <a:lnTo>
                    <a:pt x="700252" y="218694"/>
                  </a:lnTo>
                  <a:lnTo>
                    <a:pt x="705408" y="218694"/>
                  </a:lnTo>
                  <a:lnTo>
                    <a:pt x="705319" y="219964"/>
                  </a:lnTo>
                  <a:lnTo>
                    <a:pt x="705231" y="221234"/>
                  </a:lnTo>
                  <a:lnTo>
                    <a:pt x="708660" y="221234"/>
                  </a:lnTo>
                  <a:lnTo>
                    <a:pt x="708558" y="219964"/>
                  </a:lnTo>
                  <a:lnTo>
                    <a:pt x="708456" y="218694"/>
                  </a:lnTo>
                  <a:lnTo>
                    <a:pt x="711403" y="218694"/>
                  </a:lnTo>
                  <a:lnTo>
                    <a:pt x="712203" y="221234"/>
                  </a:lnTo>
                  <a:lnTo>
                    <a:pt x="711987" y="219964"/>
                  </a:lnTo>
                  <a:lnTo>
                    <a:pt x="711708" y="218694"/>
                  </a:lnTo>
                  <a:lnTo>
                    <a:pt x="711428" y="217424"/>
                  </a:lnTo>
                  <a:lnTo>
                    <a:pt x="715797" y="217424"/>
                  </a:lnTo>
                  <a:lnTo>
                    <a:pt x="715886" y="219964"/>
                  </a:lnTo>
                  <a:lnTo>
                    <a:pt x="716521" y="217424"/>
                  </a:lnTo>
                  <a:lnTo>
                    <a:pt x="718642" y="214884"/>
                  </a:lnTo>
                  <a:lnTo>
                    <a:pt x="722122" y="216154"/>
                  </a:lnTo>
                  <a:lnTo>
                    <a:pt x="722160" y="217424"/>
                  </a:lnTo>
                  <a:lnTo>
                    <a:pt x="722274" y="221234"/>
                  </a:lnTo>
                  <a:lnTo>
                    <a:pt x="722401" y="225044"/>
                  </a:lnTo>
                  <a:lnTo>
                    <a:pt x="722528" y="228892"/>
                  </a:lnTo>
                  <a:lnTo>
                    <a:pt x="722642" y="231394"/>
                  </a:lnTo>
                  <a:lnTo>
                    <a:pt x="722731" y="232664"/>
                  </a:lnTo>
                  <a:lnTo>
                    <a:pt x="722845" y="234289"/>
                  </a:lnTo>
                  <a:lnTo>
                    <a:pt x="722960" y="235991"/>
                  </a:lnTo>
                  <a:lnTo>
                    <a:pt x="722960" y="209804"/>
                  </a:lnTo>
                  <a:lnTo>
                    <a:pt x="721245" y="209804"/>
                  </a:lnTo>
                  <a:lnTo>
                    <a:pt x="712076" y="212344"/>
                  </a:lnTo>
                  <a:lnTo>
                    <a:pt x="710488" y="209804"/>
                  </a:lnTo>
                  <a:lnTo>
                    <a:pt x="708748" y="208534"/>
                  </a:lnTo>
                  <a:lnTo>
                    <a:pt x="706843" y="205994"/>
                  </a:lnTo>
                  <a:lnTo>
                    <a:pt x="718185" y="205994"/>
                  </a:lnTo>
                  <a:lnTo>
                    <a:pt x="723506" y="203454"/>
                  </a:lnTo>
                  <a:lnTo>
                    <a:pt x="719480" y="203454"/>
                  </a:lnTo>
                  <a:lnTo>
                    <a:pt x="712444" y="204724"/>
                  </a:lnTo>
                  <a:lnTo>
                    <a:pt x="705192" y="204724"/>
                  </a:lnTo>
                  <a:lnTo>
                    <a:pt x="705815" y="207264"/>
                  </a:lnTo>
                  <a:lnTo>
                    <a:pt x="702678" y="207264"/>
                  </a:lnTo>
                  <a:lnTo>
                    <a:pt x="702525" y="207200"/>
                  </a:lnTo>
                  <a:lnTo>
                    <a:pt x="702525" y="208534"/>
                  </a:lnTo>
                  <a:lnTo>
                    <a:pt x="698487" y="208534"/>
                  </a:lnTo>
                  <a:lnTo>
                    <a:pt x="697522" y="207264"/>
                  </a:lnTo>
                  <a:lnTo>
                    <a:pt x="702525" y="207264"/>
                  </a:lnTo>
                  <a:lnTo>
                    <a:pt x="699668" y="205994"/>
                  </a:lnTo>
                  <a:lnTo>
                    <a:pt x="697141" y="205994"/>
                  </a:lnTo>
                  <a:lnTo>
                    <a:pt x="697141" y="209804"/>
                  </a:lnTo>
                  <a:lnTo>
                    <a:pt x="692632" y="211074"/>
                  </a:lnTo>
                  <a:lnTo>
                    <a:pt x="688124" y="211074"/>
                  </a:lnTo>
                  <a:lnTo>
                    <a:pt x="683831" y="212344"/>
                  </a:lnTo>
                  <a:lnTo>
                    <a:pt x="686790" y="208534"/>
                  </a:lnTo>
                  <a:lnTo>
                    <a:pt x="684288" y="209804"/>
                  </a:lnTo>
                  <a:lnTo>
                    <a:pt x="682612" y="211074"/>
                  </a:lnTo>
                  <a:lnTo>
                    <a:pt x="682523" y="212344"/>
                  </a:lnTo>
                  <a:lnTo>
                    <a:pt x="682447" y="213614"/>
                  </a:lnTo>
                  <a:lnTo>
                    <a:pt x="679462" y="212344"/>
                  </a:lnTo>
                  <a:lnTo>
                    <a:pt x="678421" y="216154"/>
                  </a:lnTo>
                  <a:lnTo>
                    <a:pt x="676859" y="214884"/>
                  </a:lnTo>
                  <a:lnTo>
                    <a:pt x="676122" y="213614"/>
                  </a:lnTo>
                  <a:lnTo>
                    <a:pt x="678700" y="211074"/>
                  </a:lnTo>
                  <a:lnTo>
                    <a:pt x="681812" y="208534"/>
                  </a:lnTo>
                  <a:lnTo>
                    <a:pt x="685101" y="207264"/>
                  </a:lnTo>
                  <a:lnTo>
                    <a:pt x="690372" y="207264"/>
                  </a:lnTo>
                  <a:lnTo>
                    <a:pt x="690232" y="205994"/>
                  </a:lnTo>
                  <a:lnTo>
                    <a:pt x="691908" y="204724"/>
                  </a:lnTo>
                  <a:lnTo>
                    <a:pt x="695540" y="204724"/>
                  </a:lnTo>
                  <a:lnTo>
                    <a:pt x="696264" y="207264"/>
                  </a:lnTo>
                  <a:lnTo>
                    <a:pt x="694474" y="207810"/>
                  </a:lnTo>
                  <a:lnTo>
                    <a:pt x="697141" y="209804"/>
                  </a:lnTo>
                  <a:lnTo>
                    <a:pt x="697141" y="205994"/>
                  </a:lnTo>
                  <a:lnTo>
                    <a:pt x="696760" y="205994"/>
                  </a:lnTo>
                  <a:lnTo>
                    <a:pt x="696887" y="204724"/>
                  </a:lnTo>
                  <a:lnTo>
                    <a:pt x="697153" y="202184"/>
                  </a:lnTo>
                  <a:lnTo>
                    <a:pt x="701154" y="203454"/>
                  </a:lnTo>
                  <a:lnTo>
                    <a:pt x="703338" y="202184"/>
                  </a:lnTo>
                  <a:lnTo>
                    <a:pt x="710285" y="200914"/>
                  </a:lnTo>
                  <a:lnTo>
                    <a:pt x="724408" y="198374"/>
                  </a:lnTo>
                  <a:lnTo>
                    <a:pt x="731393" y="199644"/>
                  </a:lnTo>
                  <a:lnTo>
                    <a:pt x="735571" y="204724"/>
                  </a:lnTo>
                  <a:lnTo>
                    <a:pt x="734809" y="212344"/>
                  </a:lnTo>
                  <a:lnTo>
                    <a:pt x="735507" y="218694"/>
                  </a:lnTo>
                  <a:lnTo>
                    <a:pt x="735622" y="219964"/>
                  </a:lnTo>
                  <a:lnTo>
                    <a:pt x="735736" y="221234"/>
                  </a:lnTo>
                  <a:lnTo>
                    <a:pt x="735838" y="222504"/>
                  </a:lnTo>
                  <a:lnTo>
                    <a:pt x="735952" y="223774"/>
                  </a:lnTo>
                  <a:lnTo>
                    <a:pt x="736066" y="225044"/>
                  </a:lnTo>
                  <a:lnTo>
                    <a:pt x="736180" y="226314"/>
                  </a:lnTo>
                  <a:lnTo>
                    <a:pt x="736295" y="227584"/>
                  </a:lnTo>
                  <a:lnTo>
                    <a:pt x="736384" y="229743"/>
                  </a:lnTo>
                  <a:lnTo>
                    <a:pt x="736498" y="232664"/>
                  </a:lnTo>
                  <a:lnTo>
                    <a:pt x="736600" y="235204"/>
                  </a:lnTo>
                  <a:lnTo>
                    <a:pt x="736714" y="240284"/>
                  </a:lnTo>
                  <a:lnTo>
                    <a:pt x="736828" y="247904"/>
                  </a:lnTo>
                  <a:lnTo>
                    <a:pt x="736942" y="255524"/>
                  </a:lnTo>
                  <a:lnTo>
                    <a:pt x="739063" y="256794"/>
                  </a:lnTo>
                  <a:lnTo>
                    <a:pt x="739089" y="258064"/>
                  </a:lnTo>
                  <a:lnTo>
                    <a:pt x="739190" y="262915"/>
                  </a:lnTo>
                  <a:lnTo>
                    <a:pt x="739305" y="299974"/>
                  </a:lnTo>
                  <a:lnTo>
                    <a:pt x="739305" y="199644"/>
                  </a:lnTo>
                  <a:lnTo>
                    <a:pt x="737438" y="199644"/>
                  </a:lnTo>
                  <a:lnTo>
                    <a:pt x="736638" y="195834"/>
                  </a:lnTo>
                  <a:lnTo>
                    <a:pt x="734491" y="194564"/>
                  </a:lnTo>
                  <a:lnTo>
                    <a:pt x="737438" y="192024"/>
                  </a:lnTo>
                  <a:lnTo>
                    <a:pt x="737387" y="166624"/>
                  </a:lnTo>
                  <a:lnTo>
                    <a:pt x="737298" y="162814"/>
                  </a:lnTo>
                  <a:lnTo>
                    <a:pt x="737196" y="159004"/>
                  </a:lnTo>
                  <a:lnTo>
                    <a:pt x="737095" y="155194"/>
                  </a:lnTo>
                  <a:lnTo>
                    <a:pt x="737044" y="141224"/>
                  </a:lnTo>
                  <a:lnTo>
                    <a:pt x="749706" y="138684"/>
                  </a:lnTo>
                  <a:lnTo>
                    <a:pt x="756119" y="138684"/>
                  </a:lnTo>
                  <a:lnTo>
                    <a:pt x="756297" y="137414"/>
                  </a:lnTo>
                  <a:lnTo>
                    <a:pt x="756475" y="136144"/>
                  </a:lnTo>
                  <a:lnTo>
                    <a:pt x="756907" y="134874"/>
                  </a:lnTo>
                  <a:lnTo>
                    <a:pt x="757402" y="133604"/>
                  </a:lnTo>
                  <a:lnTo>
                    <a:pt x="750125" y="136144"/>
                  </a:lnTo>
                  <a:lnTo>
                    <a:pt x="741616" y="136144"/>
                  </a:lnTo>
                  <a:lnTo>
                    <a:pt x="733755" y="137414"/>
                  </a:lnTo>
                  <a:lnTo>
                    <a:pt x="733628" y="136144"/>
                  </a:lnTo>
                  <a:lnTo>
                    <a:pt x="732218" y="129794"/>
                  </a:lnTo>
                  <a:lnTo>
                    <a:pt x="729843" y="122174"/>
                  </a:lnTo>
                  <a:lnTo>
                    <a:pt x="727443" y="115824"/>
                  </a:lnTo>
                  <a:lnTo>
                    <a:pt x="721766" y="113284"/>
                  </a:lnTo>
                  <a:lnTo>
                    <a:pt x="716089" y="110744"/>
                  </a:lnTo>
                  <a:lnTo>
                    <a:pt x="703643" y="110744"/>
                  </a:lnTo>
                  <a:lnTo>
                    <a:pt x="692302" y="115824"/>
                  </a:lnTo>
                  <a:lnTo>
                    <a:pt x="684237" y="124714"/>
                  </a:lnTo>
                  <a:lnTo>
                    <a:pt x="681863" y="131064"/>
                  </a:lnTo>
                  <a:lnTo>
                    <a:pt x="678764" y="137414"/>
                  </a:lnTo>
                  <a:lnTo>
                    <a:pt x="680427" y="143764"/>
                  </a:lnTo>
                  <a:lnTo>
                    <a:pt x="682078" y="142494"/>
                  </a:lnTo>
                  <a:lnTo>
                    <a:pt x="682764" y="141224"/>
                  </a:lnTo>
                  <a:lnTo>
                    <a:pt x="684187" y="139954"/>
                  </a:lnTo>
                  <a:lnTo>
                    <a:pt x="684174" y="147624"/>
                  </a:lnTo>
                  <a:lnTo>
                    <a:pt x="684669" y="146304"/>
                  </a:lnTo>
                  <a:lnTo>
                    <a:pt x="685685" y="143764"/>
                  </a:lnTo>
                  <a:lnTo>
                    <a:pt x="685228" y="139954"/>
                  </a:lnTo>
                  <a:lnTo>
                    <a:pt x="686396" y="139420"/>
                  </a:lnTo>
                  <a:lnTo>
                    <a:pt x="684123" y="137414"/>
                  </a:lnTo>
                  <a:lnTo>
                    <a:pt x="683437" y="136144"/>
                  </a:lnTo>
                  <a:lnTo>
                    <a:pt x="686536" y="128524"/>
                  </a:lnTo>
                  <a:lnTo>
                    <a:pt x="690270" y="119634"/>
                  </a:lnTo>
                  <a:lnTo>
                    <a:pt x="698042" y="117094"/>
                  </a:lnTo>
                  <a:lnTo>
                    <a:pt x="705129" y="114554"/>
                  </a:lnTo>
                  <a:lnTo>
                    <a:pt x="727773" y="146304"/>
                  </a:lnTo>
                  <a:lnTo>
                    <a:pt x="727875" y="150114"/>
                  </a:lnTo>
                  <a:lnTo>
                    <a:pt x="727989" y="153924"/>
                  </a:lnTo>
                  <a:lnTo>
                    <a:pt x="728078" y="195834"/>
                  </a:lnTo>
                  <a:lnTo>
                    <a:pt x="721753" y="195834"/>
                  </a:lnTo>
                  <a:lnTo>
                    <a:pt x="720217" y="195834"/>
                  </a:lnTo>
                  <a:lnTo>
                    <a:pt x="704862" y="198374"/>
                  </a:lnTo>
                  <a:lnTo>
                    <a:pt x="705726" y="195834"/>
                  </a:lnTo>
                  <a:lnTo>
                    <a:pt x="707732" y="194564"/>
                  </a:lnTo>
                  <a:lnTo>
                    <a:pt x="710869" y="195834"/>
                  </a:lnTo>
                  <a:lnTo>
                    <a:pt x="711136" y="194564"/>
                  </a:lnTo>
                  <a:lnTo>
                    <a:pt x="712203" y="189484"/>
                  </a:lnTo>
                  <a:lnTo>
                    <a:pt x="702119" y="195834"/>
                  </a:lnTo>
                  <a:lnTo>
                    <a:pt x="704532" y="195834"/>
                  </a:lnTo>
                  <a:lnTo>
                    <a:pt x="702271" y="199644"/>
                  </a:lnTo>
                  <a:lnTo>
                    <a:pt x="697407" y="199644"/>
                  </a:lnTo>
                  <a:lnTo>
                    <a:pt x="693940" y="200914"/>
                  </a:lnTo>
                  <a:lnTo>
                    <a:pt x="693839" y="199644"/>
                  </a:lnTo>
                  <a:lnTo>
                    <a:pt x="693750" y="198374"/>
                  </a:lnTo>
                  <a:lnTo>
                    <a:pt x="693661" y="197104"/>
                  </a:lnTo>
                  <a:lnTo>
                    <a:pt x="693559" y="195834"/>
                  </a:lnTo>
                  <a:lnTo>
                    <a:pt x="693470" y="194564"/>
                  </a:lnTo>
                  <a:lnTo>
                    <a:pt x="693381" y="193294"/>
                  </a:lnTo>
                  <a:lnTo>
                    <a:pt x="693280" y="192024"/>
                  </a:lnTo>
                  <a:lnTo>
                    <a:pt x="693191" y="190754"/>
                  </a:lnTo>
                  <a:lnTo>
                    <a:pt x="693102" y="189484"/>
                  </a:lnTo>
                  <a:lnTo>
                    <a:pt x="692975" y="186232"/>
                  </a:lnTo>
                  <a:lnTo>
                    <a:pt x="692886" y="166624"/>
                  </a:lnTo>
                  <a:lnTo>
                    <a:pt x="693432" y="160274"/>
                  </a:lnTo>
                  <a:lnTo>
                    <a:pt x="693547" y="159004"/>
                  </a:lnTo>
                  <a:lnTo>
                    <a:pt x="693661" y="157734"/>
                  </a:lnTo>
                  <a:lnTo>
                    <a:pt x="693775" y="156464"/>
                  </a:lnTo>
                  <a:lnTo>
                    <a:pt x="693877" y="155194"/>
                  </a:lnTo>
                  <a:lnTo>
                    <a:pt x="699731" y="153924"/>
                  </a:lnTo>
                  <a:lnTo>
                    <a:pt x="705904" y="152654"/>
                  </a:lnTo>
                  <a:lnTo>
                    <a:pt x="711657" y="150114"/>
                  </a:lnTo>
                  <a:lnTo>
                    <a:pt x="711746" y="151384"/>
                  </a:lnTo>
                  <a:lnTo>
                    <a:pt x="711822" y="152654"/>
                  </a:lnTo>
                  <a:lnTo>
                    <a:pt x="711898" y="153924"/>
                  </a:lnTo>
                  <a:lnTo>
                    <a:pt x="711987" y="155194"/>
                  </a:lnTo>
                  <a:lnTo>
                    <a:pt x="708571" y="157734"/>
                  </a:lnTo>
                  <a:lnTo>
                    <a:pt x="701040" y="157734"/>
                  </a:lnTo>
                  <a:lnTo>
                    <a:pt x="705281" y="159004"/>
                  </a:lnTo>
                  <a:lnTo>
                    <a:pt x="713155" y="156464"/>
                  </a:lnTo>
                  <a:lnTo>
                    <a:pt x="713638" y="153924"/>
                  </a:lnTo>
                  <a:lnTo>
                    <a:pt x="713625" y="151384"/>
                  </a:lnTo>
                  <a:lnTo>
                    <a:pt x="712343" y="150114"/>
                  </a:lnTo>
                  <a:lnTo>
                    <a:pt x="719709" y="148844"/>
                  </a:lnTo>
                  <a:lnTo>
                    <a:pt x="719607" y="151384"/>
                  </a:lnTo>
                  <a:lnTo>
                    <a:pt x="719518" y="153924"/>
                  </a:lnTo>
                  <a:lnTo>
                    <a:pt x="719429" y="156464"/>
                  </a:lnTo>
                  <a:lnTo>
                    <a:pt x="719328" y="159004"/>
                  </a:lnTo>
                  <a:lnTo>
                    <a:pt x="719226" y="162814"/>
                  </a:lnTo>
                  <a:lnTo>
                    <a:pt x="719150" y="166624"/>
                  </a:lnTo>
                  <a:lnTo>
                    <a:pt x="719061" y="170434"/>
                  </a:lnTo>
                  <a:lnTo>
                    <a:pt x="718959" y="175514"/>
                  </a:lnTo>
                  <a:lnTo>
                    <a:pt x="718832" y="181864"/>
                  </a:lnTo>
                  <a:lnTo>
                    <a:pt x="718731" y="186944"/>
                  </a:lnTo>
                  <a:lnTo>
                    <a:pt x="718604" y="193294"/>
                  </a:lnTo>
                  <a:lnTo>
                    <a:pt x="719620" y="194564"/>
                  </a:lnTo>
                  <a:lnTo>
                    <a:pt x="720661" y="194564"/>
                  </a:lnTo>
                  <a:lnTo>
                    <a:pt x="721753" y="195834"/>
                  </a:lnTo>
                  <a:lnTo>
                    <a:pt x="721639" y="189484"/>
                  </a:lnTo>
                  <a:lnTo>
                    <a:pt x="721512" y="184404"/>
                  </a:lnTo>
                  <a:lnTo>
                    <a:pt x="721436" y="181864"/>
                  </a:lnTo>
                  <a:lnTo>
                    <a:pt x="721334" y="155194"/>
                  </a:lnTo>
                  <a:lnTo>
                    <a:pt x="721220" y="152654"/>
                  </a:lnTo>
                  <a:lnTo>
                    <a:pt x="721118" y="150114"/>
                  </a:lnTo>
                  <a:lnTo>
                    <a:pt x="721004" y="147624"/>
                  </a:lnTo>
                  <a:lnTo>
                    <a:pt x="720902" y="145034"/>
                  </a:lnTo>
                  <a:lnTo>
                    <a:pt x="720788" y="142494"/>
                  </a:lnTo>
                  <a:lnTo>
                    <a:pt x="720661" y="139420"/>
                  </a:lnTo>
                  <a:lnTo>
                    <a:pt x="720572" y="136144"/>
                  </a:lnTo>
                  <a:lnTo>
                    <a:pt x="720458" y="132334"/>
                  </a:lnTo>
                  <a:lnTo>
                    <a:pt x="719391" y="128524"/>
                  </a:lnTo>
                  <a:lnTo>
                    <a:pt x="718731" y="122174"/>
                  </a:lnTo>
                  <a:lnTo>
                    <a:pt x="717359" y="121894"/>
                  </a:lnTo>
                  <a:lnTo>
                    <a:pt x="717359" y="139954"/>
                  </a:lnTo>
                  <a:lnTo>
                    <a:pt x="714717" y="141224"/>
                  </a:lnTo>
                  <a:lnTo>
                    <a:pt x="709409" y="142494"/>
                  </a:lnTo>
                  <a:lnTo>
                    <a:pt x="708964" y="142494"/>
                  </a:lnTo>
                  <a:lnTo>
                    <a:pt x="702564" y="143764"/>
                  </a:lnTo>
                  <a:lnTo>
                    <a:pt x="696137" y="148844"/>
                  </a:lnTo>
                  <a:lnTo>
                    <a:pt x="689648" y="146304"/>
                  </a:lnTo>
                  <a:lnTo>
                    <a:pt x="689737" y="145034"/>
                  </a:lnTo>
                  <a:lnTo>
                    <a:pt x="689825" y="143764"/>
                  </a:lnTo>
                  <a:lnTo>
                    <a:pt x="689914" y="142494"/>
                  </a:lnTo>
                  <a:lnTo>
                    <a:pt x="690003" y="141224"/>
                  </a:lnTo>
                  <a:lnTo>
                    <a:pt x="690118" y="138684"/>
                  </a:lnTo>
                  <a:lnTo>
                    <a:pt x="690168" y="136144"/>
                  </a:lnTo>
                  <a:lnTo>
                    <a:pt x="692670" y="137414"/>
                  </a:lnTo>
                  <a:lnTo>
                    <a:pt x="692670" y="136144"/>
                  </a:lnTo>
                  <a:lnTo>
                    <a:pt x="698677" y="138684"/>
                  </a:lnTo>
                  <a:lnTo>
                    <a:pt x="699947" y="136144"/>
                  </a:lnTo>
                  <a:lnTo>
                    <a:pt x="703110" y="129794"/>
                  </a:lnTo>
                  <a:lnTo>
                    <a:pt x="708431" y="134874"/>
                  </a:lnTo>
                  <a:lnTo>
                    <a:pt x="708545" y="132334"/>
                  </a:lnTo>
                  <a:lnTo>
                    <a:pt x="708660" y="129794"/>
                  </a:lnTo>
                  <a:lnTo>
                    <a:pt x="709879" y="131064"/>
                  </a:lnTo>
                  <a:lnTo>
                    <a:pt x="710984" y="129794"/>
                  </a:lnTo>
                  <a:lnTo>
                    <a:pt x="712901" y="128524"/>
                  </a:lnTo>
                  <a:lnTo>
                    <a:pt x="714959" y="128524"/>
                  </a:lnTo>
                  <a:lnTo>
                    <a:pt x="716711" y="133604"/>
                  </a:lnTo>
                  <a:lnTo>
                    <a:pt x="717118" y="137414"/>
                  </a:lnTo>
                  <a:lnTo>
                    <a:pt x="717232" y="138684"/>
                  </a:lnTo>
                  <a:lnTo>
                    <a:pt x="717359" y="139954"/>
                  </a:lnTo>
                  <a:lnTo>
                    <a:pt x="717359" y="121894"/>
                  </a:lnTo>
                  <a:lnTo>
                    <a:pt x="712749" y="120904"/>
                  </a:lnTo>
                  <a:lnTo>
                    <a:pt x="705218" y="120904"/>
                  </a:lnTo>
                  <a:lnTo>
                    <a:pt x="697839" y="123444"/>
                  </a:lnTo>
                  <a:lnTo>
                    <a:pt x="691502" y="127254"/>
                  </a:lnTo>
                  <a:lnTo>
                    <a:pt x="688543" y="131546"/>
                  </a:lnTo>
                  <a:lnTo>
                    <a:pt x="688543" y="202184"/>
                  </a:lnTo>
                  <a:lnTo>
                    <a:pt x="680440" y="205994"/>
                  </a:lnTo>
                  <a:lnTo>
                    <a:pt x="680427" y="153924"/>
                  </a:lnTo>
                  <a:lnTo>
                    <a:pt x="680034" y="151384"/>
                  </a:lnTo>
                  <a:lnTo>
                    <a:pt x="681824" y="148247"/>
                  </a:lnTo>
                  <a:lnTo>
                    <a:pt x="682269" y="152654"/>
                  </a:lnTo>
                  <a:lnTo>
                    <a:pt x="683539" y="157734"/>
                  </a:lnTo>
                  <a:lnTo>
                    <a:pt x="683183" y="162814"/>
                  </a:lnTo>
                  <a:lnTo>
                    <a:pt x="683069" y="167576"/>
                  </a:lnTo>
                  <a:lnTo>
                    <a:pt x="686473" y="160274"/>
                  </a:lnTo>
                  <a:lnTo>
                    <a:pt x="682980" y="153924"/>
                  </a:lnTo>
                  <a:lnTo>
                    <a:pt x="688251" y="153924"/>
                  </a:lnTo>
                  <a:lnTo>
                    <a:pt x="688340" y="198374"/>
                  </a:lnTo>
                  <a:lnTo>
                    <a:pt x="688403" y="199644"/>
                  </a:lnTo>
                  <a:lnTo>
                    <a:pt x="688467" y="200914"/>
                  </a:lnTo>
                  <a:lnTo>
                    <a:pt x="688543" y="202184"/>
                  </a:lnTo>
                  <a:lnTo>
                    <a:pt x="688543" y="131546"/>
                  </a:lnTo>
                  <a:lnTo>
                    <a:pt x="687120" y="133604"/>
                  </a:lnTo>
                  <a:lnTo>
                    <a:pt x="686041" y="134874"/>
                  </a:lnTo>
                  <a:lnTo>
                    <a:pt x="686752" y="138684"/>
                  </a:lnTo>
                  <a:lnTo>
                    <a:pt x="686854" y="139217"/>
                  </a:lnTo>
                  <a:lnTo>
                    <a:pt x="688060" y="138684"/>
                  </a:lnTo>
                  <a:lnTo>
                    <a:pt x="688111" y="143764"/>
                  </a:lnTo>
                  <a:lnTo>
                    <a:pt x="688225" y="146304"/>
                  </a:lnTo>
                  <a:lnTo>
                    <a:pt x="688340" y="147624"/>
                  </a:lnTo>
                  <a:lnTo>
                    <a:pt x="688441" y="148844"/>
                  </a:lnTo>
                  <a:lnTo>
                    <a:pt x="684174" y="147624"/>
                  </a:lnTo>
                  <a:lnTo>
                    <a:pt x="682180" y="147624"/>
                  </a:lnTo>
                  <a:lnTo>
                    <a:pt x="682942" y="146304"/>
                  </a:lnTo>
                  <a:lnTo>
                    <a:pt x="678903" y="145034"/>
                  </a:lnTo>
                  <a:lnTo>
                    <a:pt x="677926" y="151384"/>
                  </a:lnTo>
                  <a:lnTo>
                    <a:pt x="678053" y="157734"/>
                  </a:lnTo>
                  <a:lnTo>
                    <a:pt x="678129" y="159004"/>
                  </a:lnTo>
                  <a:lnTo>
                    <a:pt x="678218" y="166624"/>
                  </a:lnTo>
                  <a:lnTo>
                    <a:pt x="678345" y="198374"/>
                  </a:lnTo>
                  <a:lnTo>
                    <a:pt x="678421" y="199644"/>
                  </a:lnTo>
                  <a:lnTo>
                    <a:pt x="678497" y="200914"/>
                  </a:lnTo>
                  <a:lnTo>
                    <a:pt x="678573" y="202184"/>
                  </a:lnTo>
                  <a:lnTo>
                    <a:pt x="678649" y="203454"/>
                  </a:lnTo>
                  <a:lnTo>
                    <a:pt x="678713" y="204724"/>
                  </a:lnTo>
                  <a:lnTo>
                    <a:pt x="678789" y="205994"/>
                  </a:lnTo>
                  <a:lnTo>
                    <a:pt x="678865" y="207264"/>
                  </a:lnTo>
                  <a:lnTo>
                    <a:pt x="674636" y="211074"/>
                  </a:lnTo>
                  <a:lnTo>
                    <a:pt x="672769" y="216154"/>
                  </a:lnTo>
                  <a:lnTo>
                    <a:pt x="672884" y="217424"/>
                  </a:lnTo>
                  <a:lnTo>
                    <a:pt x="672998" y="218694"/>
                  </a:lnTo>
                  <a:lnTo>
                    <a:pt x="673112" y="219964"/>
                  </a:lnTo>
                  <a:lnTo>
                    <a:pt x="673227" y="221234"/>
                  </a:lnTo>
                  <a:lnTo>
                    <a:pt x="673341" y="222504"/>
                  </a:lnTo>
                  <a:lnTo>
                    <a:pt x="673455" y="249174"/>
                  </a:lnTo>
                  <a:lnTo>
                    <a:pt x="673582" y="250545"/>
                  </a:lnTo>
                  <a:lnTo>
                    <a:pt x="673684" y="251714"/>
                  </a:lnTo>
                  <a:lnTo>
                    <a:pt x="673798" y="252984"/>
                  </a:lnTo>
                  <a:lnTo>
                    <a:pt x="673912" y="254254"/>
                  </a:lnTo>
                  <a:lnTo>
                    <a:pt x="674027" y="255524"/>
                  </a:lnTo>
                  <a:lnTo>
                    <a:pt x="674141" y="256794"/>
                  </a:lnTo>
                  <a:lnTo>
                    <a:pt x="675335" y="256794"/>
                  </a:lnTo>
                  <a:lnTo>
                    <a:pt x="674776" y="217424"/>
                  </a:lnTo>
                  <a:lnTo>
                    <a:pt x="677506" y="217424"/>
                  </a:lnTo>
                  <a:lnTo>
                    <a:pt x="677405" y="221742"/>
                  </a:lnTo>
                  <a:lnTo>
                    <a:pt x="677291" y="250444"/>
                  </a:lnTo>
                  <a:lnTo>
                    <a:pt x="681304" y="249174"/>
                  </a:lnTo>
                  <a:lnTo>
                    <a:pt x="679424" y="249174"/>
                  </a:lnTo>
                  <a:lnTo>
                    <a:pt x="678662" y="241554"/>
                  </a:lnTo>
                  <a:lnTo>
                    <a:pt x="678700" y="223532"/>
                  </a:lnTo>
                  <a:lnTo>
                    <a:pt x="679615" y="217424"/>
                  </a:lnTo>
                  <a:lnTo>
                    <a:pt x="679805" y="216154"/>
                  </a:lnTo>
                  <a:lnTo>
                    <a:pt x="679996" y="214884"/>
                  </a:lnTo>
                  <a:lnTo>
                    <a:pt x="686892" y="213614"/>
                  </a:lnTo>
                  <a:lnTo>
                    <a:pt x="693775" y="212344"/>
                  </a:lnTo>
                  <a:lnTo>
                    <a:pt x="700735" y="209804"/>
                  </a:lnTo>
                  <a:lnTo>
                    <a:pt x="707732" y="208534"/>
                  </a:lnTo>
                  <a:lnTo>
                    <a:pt x="709218" y="210921"/>
                  </a:lnTo>
                  <a:lnTo>
                    <a:pt x="710145" y="212344"/>
                  </a:lnTo>
                  <a:lnTo>
                    <a:pt x="687349" y="216154"/>
                  </a:lnTo>
                  <a:lnTo>
                    <a:pt x="680046" y="218694"/>
                  </a:lnTo>
                  <a:lnTo>
                    <a:pt x="680008" y="219964"/>
                  </a:lnTo>
                  <a:lnTo>
                    <a:pt x="679894" y="245364"/>
                  </a:lnTo>
                  <a:lnTo>
                    <a:pt x="686435" y="245364"/>
                  </a:lnTo>
                  <a:lnTo>
                    <a:pt x="685088" y="247040"/>
                  </a:lnTo>
                  <a:lnTo>
                    <a:pt x="684390" y="247904"/>
                  </a:lnTo>
                  <a:lnTo>
                    <a:pt x="682066" y="249174"/>
                  </a:lnTo>
                  <a:lnTo>
                    <a:pt x="685406" y="249174"/>
                  </a:lnTo>
                  <a:lnTo>
                    <a:pt x="689546" y="247904"/>
                  </a:lnTo>
                  <a:lnTo>
                    <a:pt x="691159" y="250545"/>
                  </a:lnTo>
                  <a:lnTo>
                    <a:pt x="692810" y="252984"/>
                  </a:lnTo>
                  <a:lnTo>
                    <a:pt x="693813" y="255524"/>
                  </a:lnTo>
                  <a:lnTo>
                    <a:pt x="689864" y="256794"/>
                  </a:lnTo>
                  <a:lnTo>
                    <a:pt x="688606" y="256794"/>
                  </a:lnTo>
                  <a:lnTo>
                    <a:pt x="688708" y="258368"/>
                  </a:lnTo>
                  <a:lnTo>
                    <a:pt x="688835" y="259334"/>
                  </a:lnTo>
                  <a:lnTo>
                    <a:pt x="694347" y="258064"/>
                  </a:lnTo>
                  <a:lnTo>
                    <a:pt x="700544" y="258064"/>
                  </a:lnTo>
                  <a:lnTo>
                    <a:pt x="703732" y="255524"/>
                  </a:lnTo>
                  <a:lnTo>
                    <a:pt x="711009" y="255524"/>
                  </a:lnTo>
                  <a:lnTo>
                    <a:pt x="716495" y="254254"/>
                  </a:lnTo>
                  <a:lnTo>
                    <a:pt x="722299" y="254254"/>
                  </a:lnTo>
                  <a:lnTo>
                    <a:pt x="724979" y="252984"/>
                  </a:lnTo>
                  <a:lnTo>
                    <a:pt x="727671" y="251714"/>
                  </a:lnTo>
                  <a:lnTo>
                    <a:pt x="727570" y="254254"/>
                  </a:lnTo>
                  <a:lnTo>
                    <a:pt x="727468" y="256794"/>
                  </a:lnTo>
                  <a:lnTo>
                    <a:pt x="727367" y="259334"/>
                  </a:lnTo>
                  <a:lnTo>
                    <a:pt x="727278" y="261874"/>
                  </a:lnTo>
                  <a:lnTo>
                    <a:pt x="727176" y="264414"/>
                  </a:lnTo>
                  <a:lnTo>
                    <a:pt x="727062" y="269494"/>
                  </a:lnTo>
                  <a:lnTo>
                    <a:pt x="726948" y="274574"/>
                  </a:lnTo>
                  <a:lnTo>
                    <a:pt x="726821" y="279654"/>
                  </a:lnTo>
                  <a:lnTo>
                    <a:pt x="726706" y="284734"/>
                  </a:lnTo>
                  <a:lnTo>
                    <a:pt x="726617" y="288544"/>
                  </a:lnTo>
                  <a:lnTo>
                    <a:pt x="726516" y="291084"/>
                  </a:lnTo>
                  <a:lnTo>
                    <a:pt x="726427" y="293624"/>
                  </a:lnTo>
                  <a:lnTo>
                    <a:pt x="726325" y="296164"/>
                  </a:lnTo>
                  <a:lnTo>
                    <a:pt x="726224" y="298704"/>
                  </a:lnTo>
                  <a:lnTo>
                    <a:pt x="726122" y="301244"/>
                  </a:lnTo>
                  <a:lnTo>
                    <a:pt x="724242" y="302514"/>
                  </a:lnTo>
                  <a:lnTo>
                    <a:pt x="723849" y="301244"/>
                  </a:lnTo>
                  <a:lnTo>
                    <a:pt x="722693" y="297434"/>
                  </a:lnTo>
                  <a:lnTo>
                    <a:pt x="722820" y="296164"/>
                  </a:lnTo>
                  <a:lnTo>
                    <a:pt x="722934" y="294894"/>
                  </a:lnTo>
                  <a:lnTo>
                    <a:pt x="723049" y="293624"/>
                  </a:lnTo>
                  <a:lnTo>
                    <a:pt x="723163" y="292392"/>
                  </a:lnTo>
                  <a:lnTo>
                    <a:pt x="723277" y="291084"/>
                  </a:lnTo>
                  <a:lnTo>
                    <a:pt x="723569" y="288544"/>
                  </a:lnTo>
                  <a:lnTo>
                    <a:pt x="724014" y="284734"/>
                  </a:lnTo>
                  <a:lnTo>
                    <a:pt x="721677" y="284734"/>
                  </a:lnTo>
                  <a:lnTo>
                    <a:pt x="721677" y="299974"/>
                  </a:lnTo>
                  <a:lnTo>
                    <a:pt x="718502" y="301244"/>
                  </a:lnTo>
                  <a:lnTo>
                    <a:pt x="717473" y="298704"/>
                  </a:lnTo>
                  <a:lnTo>
                    <a:pt x="715657" y="296164"/>
                  </a:lnTo>
                  <a:lnTo>
                    <a:pt x="716838" y="294894"/>
                  </a:lnTo>
                  <a:lnTo>
                    <a:pt x="720420" y="292417"/>
                  </a:lnTo>
                  <a:lnTo>
                    <a:pt x="720598" y="292836"/>
                  </a:lnTo>
                  <a:lnTo>
                    <a:pt x="721677" y="299974"/>
                  </a:lnTo>
                  <a:lnTo>
                    <a:pt x="721677" y="284734"/>
                  </a:lnTo>
                  <a:lnTo>
                    <a:pt x="712216" y="284734"/>
                  </a:lnTo>
                  <a:lnTo>
                    <a:pt x="710768" y="287274"/>
                  </a:lnTo>
                  <a:lnTo>
                    <a:pt x="712165" y="289814"/>
                  </a:lnTo>
                  <a:lnTo>
                    <a:pt x="712152" y="291084"/>
                  </a:lnTo>
                  <a:lnTo>
                    <a:pt x="714730" y="292354"/>
                  </a:lnTo>
                  <a:lnTo>
                    <a:pt x="718908" y="288544"/>
                  </a:lnTo>
                  <a:lnTo>
                    <a:pt x="720420" y="292392"/>
                  </a:lnTo>
                  <a:lnTo>
                    <a:pt x="714832" y="292392"/>
                  </a:lnTo>
                  <a:lnTo>
                    <a:pt x="714679" y="292392"/>
                  </a:lnTo>
                  <a:lnTo>
                    <a:pt x="712457" y="292392"/>
                  </a:lnTo>
                  <a:lnTo>
                    <a:pt x="710971" y="296164"/>
                  </a:lnTo>
                  <a:lnTo>
                    <a:pt x="715022" y="303784"/>
                  </a:lnTo>
                  <a:lnTo>
                    <a:pt x="709498" y="305054"/>
                  </a:lnTo>
                  <a:lnTo>
                    <a:pt x="703834" y="303784"/>
                  </a:lnTo>
                  <a:lnTo>
                    <a:pt x="698715" y="308102"/>
                  </a:lnTo>
                  <a:lnTo>
                    <a:pt x="702754" y="310070"/>
                  </a:lnTo>
                  <a:lnTo>
                    <a:pt x="707364" y="307594"/>
                  </a:lnTo>
                  <a:lnTo>
                    <a:pt x="712889" y="307594"/>
                  </a:lnTo>
                  <a:lnTo>
                    <a:pt x="717892" y="305054"/>
                  </a:lnTo>
                  <a:lnTo>
                    <a:pt x="720750" y="307594"/>
                  </a:lnTo>
                  <a:lnTo>
                    <a:pt x="724877" y="307594"/>
                  </a:lnTo>
                  <a:lnTo>
                    <a:pt x="727849" y="308864"/>
                  </a:lnTo>
                  <a:lnTo>
                    <a:pt x="728814" y="308864"/>
                  </a:lnTo>
                  <a:lnTo>
                    <a:pt x="728941" y="308330"/>
                  </a:lnTo>
                  <a:lnTo>
                    <a:pt x="728992" y="308102"/>
                  </a:lnTo>
                  <a:lnTo>
                    <a:pt x="729119" y="307594"/>
                  </a:lnTo>
                  <a:lnTo>
                    <a:pt x="727062" y="306324"/>
                  </a:lnTo>
                  <a:lnTo>
                    <a:pt x="724954" y="306324"/>
                  </a:lnTo>
                  <a:lnTo>
                    <a:pt x="720674" y="305054"/>
                  </a:lnTo>
                  <a:lnTo>
                    <a:pt x="736269" y="302514"/>
                  </a:lnTo>
                  <a:lnTo>
                    <a:pt x="744156" y="302514"/>
                  </a:lnTo>
                  <a:lnTo>
                    <a:pt x="751941" y="301244"/>
                  </a:lnTo>
                  <a:lnTo>
                    <a:pt x="772985" y="297434"/>
                  </a:lnTo>
                  <a:lnTo>
                    <a:pt x="780097" y="297434"/>
                  </a:lnTo>
                  <a:lnTo>
                    <a:pt x="776452" y="293624"/>
                  </a:lnTo>
                  <a:lnTo>
                    <a:pt x="773468" y="293624"/>
                  </a:lnTo>
                  <a:lnTo>
                    <a:pt x="770420" y="294894"/>
                  </a:lnTo>
                  <a:lnTo>
                    <a:pt x="767422" y="294894"/>
                  </a:lnTo>
                  <a:lnTo>
                    <a:pt x="767549" y="291084"/>
                  </a:lnTo>
                  <a:lnTo>
                    <a:pt x="767664" y="287274"/>
                  </a:lnTo>
                  <a:lnTo>
                    <a:pt x="767778" y="282194"/>
                  </a:lnTo>
                  <a:lnTo>
                    <a:pt x="767892" y="278384"/>
                  </a:lnTo>
                  <a:lnTo>
                    <a:pt x="767994" y="275844"/>
                  </a:lnTo>
                  <a:lnTo>
                    <a:pt x="768032" y="274574"/>
                  </a:lnTo>
                  <a:lnTo>
                    <a:pt x="768121" y="273304"/>
                  </a:lnTo>
                  <a:lnTo>
                    <a:pt x="768197" y="272034"/>
                  </a:lnTo>
                  <a:lnTo>
                    <a:pt x="768286" y="270764"/>
                  </a:lnTo>
                  <a:lnTo>
                    <a:pt x="768362" y="269494"/>
                  </a:lnTo>
                  <a:lnTo>
                    <a:pt x="768451" y="268224"/>
                  </a:lnTo>
                  <a:lnTo>
                    <a:pt x="770966" y="266992"/>
                  </a:lnTo>
                  <a:lnTo>
                    <a:pt x="768756" y="266992"/>
                  </a:lnTo>
                  <a:lnTo>
                    <a:pt x="768692" y="241554"/>
                  </a:lnTo>
                  <a:lnTo>
                    <a:pt x="768692" y="240284"/>
                  </a:lnTo>
                  <a:lnTo>
                    <a:pt x="772134" y="241554"/>
                  </a:lnTo>
                  <a:lnTo>
                    <a:pt x="777265" y="241554"/>
                  </a:lnTo>
                  <a:lnTo>
                    <a:pt x="779157" y="245364"/>
                  </a:lnTo>
                  <a:lnTo>
                    <a:pt x="779106" y="247904"/>
                  </a:lnTo>
                  <a:lnTo>
                    <a:pt x="778992" y="255524"/>
                  </a:lnTo>
                  <a:lnTo>
                    <a:pt x="778865" y="261874"/>
                  </a:lnTo>
                  <a:lnTo>
                    <a:pt x="778751" y="266992"/>
                  </a:lnTo>
                  <a:lnTo>
                    <a:pt x="778637" y="272034"/>
                  </a:lnTo>
                  <a:lnTo>
                    <a:pt x="778522" y="277114"/>
                  </a:lnTo>
                  <a:lnTo>
                    <a:pt x="778421" y="282194"/>
                  </a:lnTo>
                  <a:lnTo>
                    <a:pt x="778624" y="284734"/>
                  </a:lnTo>
                  <a:lnTo>
                    <a:pt x="778700" y="286004"/>
                  </a:lnTo>
                  <a:lnTo>
                    <a:pt x="782548" y="296164"/>
                  </a:lnTo>
                  <a:lnTo>
                    <a:pt x="786663" y="292392"/>
                  </a:lnTo>
                  <a:lnTo>
                    <a:pt x="789990" y="291084"/>
                  </a:lnTo>
                  <a:close/>
                </a:path>
                <a:path w="1249045" h="629919">
                  <a:moveTo>
                    <a:pt x="801624" y="621372"/>
                  </a:moveTo>
                  <a:lnTo>
                    <a:pt x="801446" y="618705"/>
                  </a:lnTo>
                  <a:lnTo>
                    <a:pt x="801065" y="619810"/>
                  </a:lnTo>
                  <a:lnTo>
                    <a:pt x="799922" y="623138"/>
                  </a:lnTo>
                  <a:lnTo>
                    <a:pt x="798182" y="622236"/>
                  </a:lnTo>
                  <a:lnTo>
                    <a:pt x="796417" y="620572"/>
                  </a:lnTo>
                  <a:lnTo>
                    <a:pt x="794562" y="622287"/>
                  </a:lnTo>
                  <a:lnTo>
                    <a:pt x="798512" y="623392"/>
                  </a:lnTo>
                  <a:lnTo>
                    <a:pt x="798499" y="625411"/>
                  </a:lnTo>
                  <a:lnTo>
                    <a:pt x="800100" y="623443"/>
                  </a:lnTo>
                  <a:lnTo>
                    <a:pt x="801624" y="621372"/>
                  </a:lnTo>
                  <a:close/>
                </a:path>
                <a:path w="1249045" h="629919">
                  <a:moveTo>
                    <a:pt x="802182" y="242976"/>
                  </a:moveTo>
                  <a:lnTo>
                    <a:pt x="797331" y="242519"/>
                  </a:lnTo>
                  <a:lnTo>
                    <a:pt x="800531" y="240436"/>
                  </a:lnTo>
                  <a:lnTo>
                    <a:pt x="801624" y="239750"/>
                  </a:lnTo>
                  <a:lnTo>
                    <a:pt x="801204" y="237502"/>
                  </a:lnTo>
                  <a:lnTo>
                    <a:pt x="800366" y="235407"/>
                  </a:lnTo>
                  <a:lnTo>
                    <a:pt x="798893" y="233680"/>
                  </a:lnTo>
                  <a:lnTo>
                    <a:pt x="799185" y="235178"/>
                  </a:lnTo>
                  <a:lnTo>
                    <a:pt x="799833" y="238150"/>
                  </a:lnTo>
                  <a:lnTo>
                    <a:pt x="797255" y="238925"/>
                  </a:lnTo>
                  <a:lnTo>
                    <a:pt x="797204" y="241198"/>
                  </a:lnTo>
                  <a:lnTo>
                    <a:pt x="797280" y="243420"/>
                  </a:lnTo>
                  <a:lnTo>
                    <a:pt x="798918" y="243357"/>
                  </a:lnTo>
                  <a:lnTo>
                    <a:pt x="800531" y="243217"/>
                  </a:lnTo>
                  <a:lnTo>
                    <a:pt x="802182" y="242976"/>
                  </a:lnTo>
                  <a:close/>
                </a:path>
                <a:path w="1249045" h="629919">
                  <a:moveTo>
                    <a:pt x="803402" y="0"/>
                  </a:moveTo>
                  <a:lnTo>
                    <a:pt x="796963" y="1016"/>
                  </a:lnTo>
                  <a:lnTo>
                    <a:pt x="783945" y="2171"/>
                  </a:lnTo>
                  <a:lnTo>
                    <a:pt x="777494" y="3124"/>
                  </a:lnTo>
                  <a:lnTo>
                    <a:pt x="782358" y="4229"/>
                  </a:lnTo>
                  <a:lnTo>
                    <a:pt x="782231" y="8089"/>
                  </a:lnTo>
                  <a:lnTo>
                    <a:pt x="782180" y="15824"/>
                  </a:lnTo>
                  <a:lnTo>
                    <a:pt x="782523" y="17995"/>
                  </a:lnTo>
                  <a:lnTo>
                    <a:pt x="783856" y="22161"/>
                  </a:lnTo>
                  <a:lnTo>
                    <a:pt x="784225" y="16637"/>
                  </a:lnTo>
                  <a:lnTo>
                    <a:pt x="784199" y="11074"/>
                  </a:lnTo>
                  <a:lnTo>
                    <a:pt x="784872" y="4152"/>
                  </a:lnTo>
                  <a:lnTo>
                    <a:pt x="795261" y="3746"/>
                  </a:lnTo>
                  <a:lnTo>
                    <a:pt x="800468" y="3708"/>
                  </a:lnTo>
                  <a:lnTo>
                    <a:pt x="797369" y="9220"/>
                  </a:lnTo>
                  <a:lnTo>
                    <a:pt x="795997" y="12065"/>
                  </a:lnTo>
                  <a:lnTo>
                    <a:pt x="794600" y="15278"/>
                  </a:lnTo>
                  <a:lnTo>
                    <a:pt x="794258" y="19202"/>
                  </a:lnTo>
                  <a:lnTo>
                    <a:pt x="791552" y="21691"/>
                  </a:lnTo>
                  <a:lnTo>
                    <a:pt x="788860" y="22339"/>
                  </a:lnTo>
                  <a:lnTo>
                    <a:pt x="786066" y="22326"/>
                  </a:lnTo>
                  <a:lnTo>
                    <a:pt x="783336" y="22491"/>
                  </a:lnTo>
                  <a:lnTo>
                    <a:pt x="783043" y="30200"/>
                  </a:lnTo>
                  <a:lnTo>
                    <a:pt x="783069" y="34048"/>
                  </a:lnTo>
                  <a:lnTo>
                    <a:pt x="785926" y="38379"/>
                  </a:lnTo>
                  <a:lnTo>
                    <a:pt x="786206" y="43535"/>
                  </a:lnTo>
                  <a:lnTo>
                    <a:pt x="785710" y="48552"/>
                  </a:lnTo>
                  <a:lnTo>
                    <a:pt x="787044" y="48933"/>
                  </a:lnTo>
                  <a:lnTo>
                    <a:pt x="787323" y="45364"/>
                  </a:lnTo>
                  <a:lnTo>
                    <a:pt x="787285" y="41770"/>
                  </a:lnTo>
                  <a:lnTo>
                    <a:pt x="786701" y="38239"/>
                  </a:lnTo>
                  <a:lnTo>
                    <a:pt x="791756" y="37439"/>
                  </a:lnTo>
                  <a:lnTo>
                    <a:pt x="786536" y="37007"/>
                  </a:lnTo>
                  <a:lnTo>
                    <a:pt x="786511" y="35814"/>
                  </a:lnTo>
                  <a:lnTo>
                    <a:pt x="789000" y="35369"/>
                  </a:lnTo>
                  <a:lnTo>
                    <a:pt x="791578" y="35039"/>
                  </a:lnTo>
                  <a:lnTo>
                    <a:pt x="793851" y="33756"/>
                  </a:lnTo>
                  <a:lnTo>
                    <a:pt x="791032" y="33731"/>
                  </a:lnTo>
                  <a:lnTo>
                    <a:pt x="785495" y="33909"/>
                  </a:lnTo>
                  <a:lnTo>
                    <a:pt x="784771" y="30594"/>
                  </a:lnTo>
                  <a:lnTo>
                    <a:pt x="784390" y="27216"/>
                  </a:lnTo>
                  <a:lnTo>
                    <a:pt x="784275" y="23825"/>
                  </a:lnTo>
                  <a:lnTo>
                    <a:pt x="786752" y="23876"/>
                  </a:lnTo>
                  <a:lnTo>
                    <a:pt x="789165" y="24320"/>
                  </a:lnTo>
                  <a:lnTo>
                    <a:pt x="791502" y="25184"/>
                  </a:lnTo>
                  <a:lnTo>
                    <a:pt x="795096" y="19215"/>
                  </a:lnTo>
                  <a:lnTo>
                    <a:pt x="797864" y="12814"/>
                  </a:lnTo>
                  <a:lnTo>
                    <a:pt x="800417" y="6299"/>
                  </a:lnTo>
                  <a:lnTo>
                    <a:pt x="803402" y="0"/>
                  </a:lnTo>
                  <a:close/>
                </a:path>
                <a:path w="1249045" h="629919">
                  <a:moveTo>
                    <a:pt x="812596" y="553554"/>
                  </a:moveTo>
                  <a:lnTo>
                    <a:pt x="810056" y="553123"/>
                  </a:lnTo>
                  <a:lnTo>
                    <a:pt x="807554" y="553377"/>
                  </a:lnTo>
                  <a:lnTo>
                    <a:pt x="805129" y="554304"/>
                  </a:lnTo>
                  <a:lnTo>
                    <a:pt x="802335" y="556031"/>
                  </a:lnTo>
                  <a:lnTo>
                    <a:pt x="803211" y="557149"/>
                  </a:lnTo>
                  <a:lnTo>
                    <a:pt x="806577" y="556818"/>
                  </a:lnTo>
                  <a:lnTo>
                    <a:pt x="810475" y="556653"/>
                  </a:lnTo>
                  <a:lnTo>
                    <a:pt x="812596" y="553554"/>
                  </a:lnTo>
                  <a:close/>
                </a:path>
                <a:path w="1249045" h="629919">
                  <a:moveTo>
                    <a:pt x="815301" y="423468"/>
                  </a:moveTo>
                  <a:lnTo>
                    <a:pt x="814882" y="420116"/>
                  </a:lnTo>
                  <a:lnTo>
                    <a:pt x="811123" y="418947"/>
                  </a:lnTo>
                  <a:lnTo>
                    <a:pt x="811339" y="425983"/>
                  </a:lnTo>
                  <a:lnTo>
                    <a:pt x="811530" y="428752"/>
                  </a:lnTo>
                  <a:lnTo>
                    <a:pt x="813193" y="426085"/>
                  </a:lnTo>
                  <a:lnTo>
                    <a:pt x="815301" y="423468"/>
                  </a:lnTo>
                  <a:close/>
                </a:path>
                <a:path w="1249045" h="629919">
                  <a:moveTo>
                    <a:pt x="826325" y="357822"/>
                  </a:moveTo>
                  <a:lnTo>
                    <a:pt x="824496" y="349504"/>
                  </a:lnTo>
                  <a:lnTo>
                    <a:pt x="822883" y="341477"/>
                  </a:lnTo>
                  <a:lnTo>
                    <a:pt x="819327" y="334708"/>
                  </a:lnTo>
                  <a:lnTo>
                    <a:pt x="812063" y="330911"/>
                  </a:lnTo>
                  <a:lnTo>
                    <a:pt x="805319" y="327977"/>
                  </a:lnTo>
                  <a:lnTo>
                    <a:pt x="808951" y="331711"/>
                  </a:lnTo>
                  <a:lnTo>
                    <a:pt x="813066" y="334911"/>
                  </a:lnTo>
                  <a:lnTo>
                    <a:pt x="817029" y="338289"/>
                  </a:lnTo>
                  <a:lnTo>
                    <a:pt x="823849" y="361175"/>
                  </a:lnTo>
                  <a:lnTo>
                    <a:pt x="824598" y="366001"/>
                  </a:lnTo>
                  <a:lnTo>
                    <a:pt x="826325" y="357822"/>
                  </a:lnTo>
                  <a:close/>
                </a:path>
                <a:path w="1249045" h="629919">
                  <a:moveTo>
                    <a:pt x="830389" y="362534"/>
                  </a:moveTo>
                  <a:lnTo>
                    <a:pt x="828789" y="355028"/>
                  </a:lnTo>
                  <a:lnTo>
                    <a:pt x="828586" y="348195"/>
                  </a:lnTo>
                  <a:lnTo>
                    <a:pt x="826770" y="351955"/>
                  </a:lnTo>
                  <a:lnTo>
                    <a:pt x="828001" y="356311"/>
                  </a:lnTo>
                  <a:lnTo>
                    <a:pt x="827786" y="360337"/>
                  </a:lnTo>
                  <a:lnTo>
                    <a:pt x="828179" y="364959"/>
                  </a:lnTo>
                  <a:lnTo>
                    <a:pt x="826312" y="369366"/>
                  </a:lnTo>
                  <a:lnTo>
                    <a:pt x="826389" y="373964"/>
                  </a:lnTo>
                  <a:lnTo>
                    <a:pt x="827468" y="368973"/>
                  </a:lnTo>
                  <a:lnTo>
                    <a:pt x="830389" y="362534"/>
                  </a:lnTo>
                  <a:close/>
                </a:path>
                <a:path w="1249045" h="629919">
                  <a:moveTo>
                    <a:pt x="848410" y="506171"/>
                  </a:moveTo>
                  <a:lnTo>
                    <a:pt x="843673" y="506641"/>
                  </a:lnTo>
                  <a:lnTo>
                    <a:pt x="839012" y="508508"/>
                  </a:lnTo>
                  <a:lnTo>
                    <a:pt x="838758" y="502310"/>
                  </a:lnTo>
                  <a:lnTo>
                    <a:pt x="834796" y="498881"/>
                  </a:lnTo>
                  <a:lnTo>
                    <a:pt x="829678" y="498970"/>
                  </a:lnTo>
                  <a:lnTo>
                    <a:pt x="825004" y="500811"/>
                  </a:lnTo>
                  <a:lnTo>
                    <a:pt x="828687" y="503694"/>
                  </a:lnTo>
                  <a:lnTo>
                    <a:pt x="833488" y="504329"/>
                  </a:lnTo>
                  <a:lnTo>
                    <a:pt x="837920" y="505345"/>
                  </a:lnTo>
                  <a:lnTo>
                    <a:pt x="836777" y="507695"/>
                  </a:lnTo>
                  <a:lnTo>
                    <a:pt x="835456" y="509943"/>
                  </a:lnTo>
                  <a:lnTo>
                    <a:pt x="834199" y="512229"/>
                  </a:lnTo>
                  <a:lnTo>
                    <a:pt x="839952" y="513448"/>
                  </a:lnTo>
                  <a:lnTo>
                    <a:pt x="844080" y="509079"/>
                  </a:lnTo>
                  <a:lnTo>
                    <a:pt x="848410" y="506171"/>
                  </a:lnTo>
                  <a:close/>
                </a:path>
                <a:path w="1249045" h="629919">
                  <a:moveTo>
                    <a:pt x="860196" y="489534"/>
                  </a:moveTo>
                  <a:lnTo>
                    <a:pt x="859472" y="489648"/>
                  </a:lnTo>
                  <a:lnTo>
                    <a:pt x="858037" y="489877"/>
                  </a:lnTo>
                  <a:lnTo>
                    <a:pt x="857313" y="489978"/>
                  </a:lnTo>
                  <a:lnTo>
                    <a:pt x="856907" y="493293"/>
                  </a:lnTo>
                  <a:lnTo>
                    <a:pt x="858862" y="492874"/>
                  </a:lnTo>
                  <a:lnTo>
                    <a:pt x="859955" y="491604"/>
                  </a:lnTo>
                  <a:lnTo>
                    <a:pt x="860196" y="489534"/>
                  </a:lnTo>
                  <a:close/>
                </a:path>
                <a:path w="1249045" h="629919">
                  <a:moveTo>
                    <a:pt x="894334" y="331317"/>
                  </a:moveTo>
                  <a:lnTo>
                    <a:pt x="887857" y="332562"/>
                  </a:lnTo>
                  <a:lnTo>
                    <a:pt x="881545" y="334441"/>
                  </a:lnTo>
                  <a:lnTo>
                    <a:pt x="875233" y="336410"/>
                  </a:lnTo>
                  <a:lnTo>
                    <a:pt x="868807" y="337870"/>
                  </a:lnTo>
                  <a:lnTo>
                    <a:pt x="867981" y="340601"/>
                  </a:lnTo>
                  <a:lnTo>
                    <a:pt x="874128" y="338416"/>
                  </a:lnTo>
                  <a:lnTo>
                    <a:pt x="880402" y="336613"/>
                  </a:lnTo>
                  <a:lnTo>
                    <a:pt x="886714" y="334924"/>
                  </a:lnTo>
                  <a:lnTo>
                    <a:pt x="893000" y="333133"/>
                  </a:lnTo>
                  <a:lnTo>
                    <a:pt x="894334" y="331317"/>
                  </a:lnTo>
                  <a:close/>
                </a:path>
                <a:path w="1249045" h="629919">
                  <a:moveTo>
                    <a:pt x="901052" y="425653"/>
                  </a:moveTo>
                  <a:lnTo>
                    <a:pt x="899871" y="425767"/>
                  </a:lnTo>
                  <a:lnTo>
                    <a:pt x="899033" y="434365"/>
                  </a:lnTo>
                  <a:lnTo>
                    <a:pt x="897712" y="432130"/>
                  </a:lnTo>
                  <a:lnTo>
                    <a:pt x="896505" y="429856"/>
                  </a:lnTo>
                  <a:lnTo>
                    <a:pt x="895413" y="427545"/>
                  </a:lnTo>
                  <a:lnTo>
                    <a:pt x="894613" y="430504"/>
                  </a:lnTo>
                  <a:lnTo>
                    <a:pt x="895845" y="432841"/>
                  </a:lnTo>
                  <a:lnTo>
                    <a:pt x="898613" y="437337"/>
                  </a:lnTo>
                  <a:lnTo>
                    <a:pt x="898512" y="443217"/>
                  </a:lnTo>
                  <a:lnTo>
                    <a:pt x="898194" y="449122"/>
                  </a:lnTo>
                  <a:lnTo>
                    <a:pt x="898715" y="454990"/>
                  </a:lnTo>
                  <a:lnTo>
                    <a:pt x="900620" y="456984"/>
                  </a:lnTo>
                  <a:lnTo>
                    <a:pt x="900214" y="449135"/>
                  </a:lnTo>
                  <a:lnTo>
                    <a:pt x="899960" y="441286"/>
                  </a:lnTo>
                  <a:lnTo>
                    <a:pt x="900137" y="433451"/>
                  </a:lnTo>
                  <a:lnTo>
                    <a:pt x="901052" y="425653"/>
                  </a:lnTo>
                  <a:close/>
                </a:path>
                <a:path w="1249045" h="629919">
                  <a:moveTo>
                    <a:pt x="901395" y="331381"/>
                  </a:moveTo>
                  <a:lnTo>
                    <a:pt x="897953" y="332892"/>
                  </a:lnTo>
                  <a:lnTo>
                    <a:pt x="894435" y="334645"/>
                  </a:lnTo>
                  <a:lnTo>
                    <a:pt x="890790" y="336105"/>
                  </a:lnTo>
                  <a:lnTo>
                    <a:pt x="887031" y="337185"/>
                  </a:lnTo>
                  <a:lnTo>
                    <a:pt x="889596" y="338505"/>
                  </a:lnTo>
                  <a:lnTo>
                    <a:pt x="892251" y="339712"/>
                  </a:lnTo>
                  <a:lnTo>
                    <a:pt x="895007" y="340652"/>
                  </a:lnTo>
                  <a:lnTo>
                    <a:pt x="897458" y="340182"/>
                  </a:lnTo>
                  <a:lnTo>
                    <a:pt x="893940" y="336638"/>
                  </a:lnTo>
                  <a:lnTo>
                    <a:pt x="899375" y="333895"/>
                  </a:lnTo>
                  <a:lnTo>
                    <a:pt x="901395" y="331381"/>
                  </a:lnTo>
                  <a:close/>
                </a:path>
                <a:path w="1249045" h="629919">
                  <a:moveTo>
                    <a:pt x="914539" y="453161"/>
                  </a:moveTo>
                  <a:lnTo>
                    <a:pt x="913447" y="453161"/>
                  </a:lnTo>
                  <a:lnTo>
                    <a:pt x="914069" y="460705"/>
                  </a:lnTo>
                  <a:lnTo>
                    <a:pt x="914539" y="453161"/>
                  </a:lnTo>
                  <a:close/>
                </a:path>
                <a:path w="1249045" h="629919">
                  <a:moveTo>
                    <a:pt x="915022" y="469087"/>
                  </a:moveTo>
                  <a:lnTo>
                    <a:pt x="914222" y="462559"/>
                  </a:lnTo>
                  <a:lnTo>
                    <a:pt x="914095" y="461327"/>
                  </a:lnTo>
                  <a:lnTo>
                    <a:pt x="913790" y="462559"/>
                  </a:lnTo>
                  <a:lnTo>
                    <a:pt x="912495" y="469087"/>
                  </a:lnTo>
                  <a:lnTo>
                    <a:pt x="912469" y="469239"/>
                  </a:lnTo>
                  <a:lnTo>
                    <a:pt x="914133" y="477012"/>
                  </a:lnTo>
                  <a:lnTo>
                    <a:pt x="915009" y="469239"/>
                  </a:lnTo>
                  <a:lnTo>
                    <a:pt x="915022" y="469087"/>
                  </a:lnTo>
                  <a:close/>
                </a:path>
                <a:path w="1249045" h="629919">
                  <a:moveTo>
                    <a:pt x="922096" y="311213"/>
                  </a:moveTo>
                  <a:lnTo>
                    <a:pt x="911618" y="309524"/>
                  </a:lnTo>
                  <a:lnTo>
                    <a:pt x="901065" y="308470"/>
                  </a:lnTo>
                  <a:lnTo>
                    <a:pt x="879906" y="306920"/>
                  </a:lnTo>
                  <a:lnTo>
                    <a:pt x="881100" y="308406"/>
                  </a:lnTo>
                  <a:lnTo>
                    <a:pt x="888619" y="309600"/>
                  </a:lnTo>
                  <a:lnTo>
                    <a:pt x="896226" y="310095"/>
                  </a:lnTo>
                  <a:lnTo>
                    <a:pt x="903859" y="310502"/>
                  </a:lnTo>
                  <a:lnTo>
                    <a:pt x="914920" y="311848"/>
                  </a:lnTo>
                  <a:lnTo>
                    <a:pt x="918819" y="313169"/>
                  </a:lnTo>
                  <a:lnTo>
                    <a:pt x="922096" y="311213"/>
                  </a:lnTo>
                  <a:close/>
                </a:path>
                <a:path w="1249045" h="629919">
                  <a:moveTo>
                    <a:pt x="929919" y="468312"/>
                  </a:moveTo>
                  <a:lnTo>
                    <a:pt x="929843" y="468122"/>
                  </a:lnTo>
                  <a:lnTo>
                    <a:pt x="929144" y="468655"/>
                  </a:lnTo>
                  <a:lnTo>
                    <a:pt x="929919" y="468312"/>
                  </a:lnTo>
                  <a:close/>
                </a:path>
                <a:path w="1249045" h="629919">
                  <a:moveTo>
                    <a:pt x="933272" y="432181"/>
                  </a:moveTo>
                  <a:lnTo>
                    <a:pt x="932916" y="418058"/>
                  </a:lnTo>
                  <a:lnTo>
                    <a:pt x="932281" y="424459"/>
                  </a:lnTo>
                  <a:lnTo>
                    <a:pt x="932281" y="458139"/>
                  </a:lnTo>
                  <a:lnTo>
                    <a:pt x="928954" y="457441"/>
                  </a:lnTo>
                  <a:lnTo>
                    <a:pt x="926833" y="457923"/>
                  </a:lnTo>
                  <a:lnTo>
                    <a:pt x="925207" y="460095"/>
                  </a:lnTo>
                  <a:lnTo>
                    <a:pt x="923366" y="459384"/>
                  </a:lnTo>
                  <a:lnTo>
                    <a:pt x="922121" y="458901"/>
                  </a:lnTo>
                  <a:lnTo>
                    <a:pt x="919861" y="459384"/>
                  </a:lnTo>
                  <a:lnTo>
                    <a:pt x="921702" y="458470"/>
                  </a:lnTo>
                  <a:lnTo>
                    <a:pt x="925449" y="456742"/>
                  </a:lnTo>
                  <a:lnTo>
                    <a:pt x="923518" y="456234"/>
                  </a:lnTo>
                  <a:lnTo>
                    <a:pt x="921626" y="455625"/>
                  </a:lnTo>
                  <a:lnTo>
                    <a:pt x="919886" y="454939"/>
                  </a:lnTo>
                  <a:lnTo>
                    <a:pt x="922159" y="454939"/>
                  </a:lnTo>
                  <a:lnTo>
                    <a:pt x="924648" y="455142"/>
                  </a:lnTo>
                  <a:lnTo>
                    <a:pt x="926769" y="456361"/>
                  </a:lnTo>
                  <a:lnTo>
                    <a:pt x="931583" y="454939"/>
                  </a:lnTo>
                  <a:lnTo>
                    <a:pt x="931875" y="454939"/>
                  </a:lnTo>
                  <a:lnTo>
                    <a:pt x="931964" y="455625"/>
                  </a:lnTo>
                  <a:lnTo>
                    <a:pt x="932040" y="456234"/>
                  </a:lnTo>
                  <a:lnTo>
                    <a:pt x="932103" y="456742"/>
                  </a:lnTo>
                  <a:lnTo>
                    <a:pt x="932192" y="457441"/>
                  </a:lnTo>
                  <a:lnTo>
                    <a:pt x="932281" y="458139"/>
                  </a:lnTo>
                  <a:lnTo>
                    <a:pt x="932281" y="424459"/>
                  </a:lnTo>
                  <a:lnTo>
                    <a:pt x="932116" y="426123"/>
                  </a:lnTo>
                  <a:lnTo>
                    <a:pt x="932027" y="442341"/>
                  </a:lnTo>
                  <a:lnTo>
                    <a:pt x="931062" y="450405"/>
                  </a:lnTo>
                  <a:lnTo>
                    <a:pt x="927582" y="451510"/>
                  </a:lnTo>
                  <a:lnTo>
                    <a:pt x="923963" y="452069"/>
                  </a:lnTo>
                  <a:lnTo>
                    <a:pt x="921346" y="451929"/>
                  </a:lnTo>
                  <a:lnTo>
                    <a:pt x="917549" y="451929"/>
                  </a:lnTo>
                  <a:lnTo>
                    <a:pt x="917435" y="463677"/>
                  </a:lnTo>
                  <a:lnTo>
                    <a:pt x="926769" y="463130"/>
                  </a:lnTo>
                  <a:lnTo>
                    <a:pt x="931900" y="463677"/>
                  </a:lnTo>
                  <a:lnTo>
                    <a:pt x="931265" y="463677"/>
                  </a:lnTo>
                  <a:lnTo>
                    <a:pt x="930516" y="463918"/>
                  </a:lnTo>
                  <a:lnTo>
                    <a:pt x="930516" y="467601"/>
                  </a:lnTo>
                  <a:lnTo>
                    <a:pt x="930478" y="468655"/>
                  </a:lnTo>
                  <a:lnTo>
                    <a:pt x="930363" y="471690"/>
                  </a:lnTo>
                  <a:lnTo>
                    <a:pt x="930249" y="474421"/>
                  </a:lnTo>
                  <a:lnTo>
                    <a:pt x="926668" y="471690"/>
                  </a:lnTo>
                  <a:lnTo>
                    <a:pt x="926769" y="470484"/>
                  </a:lnTo>
                  <a:lnTo>
                    <a:pt x="929144" y="468655"/>
                  </a:lnTo>
                  <a:lnTo>
                    <a:pt x="927709" y="469290"/>
                  </a:lnTo>
                  <a:lnTo>
                    <a:pt x="927227" y="469290"/>
                  </a:lnTo>
                  <a:lnTo>
                    <a:pt x="922604" y="469963"/>
                  </a:lnTo>
                  <a:lnTo>
                    <a:pt x="922477" y="468655"/>
                  </a:lnTo>
                  <a:lnTo>
                    <a:pt x="922375" y="467601"/>
                  </a:lnTo>
                  <a:lnTo>
                    <a:pt x="922337" y="467156"/>
                  </a:lnTo>
                  <a:lnTo>
                    <a:pt x="924433" y="466382"/>
                  </a:lnTo>
                  <a:lnTo>
                    <a:pt x="928928" y="465924"/>
                  </a:lnTo>
                  <a:lnTo>
                    <a:pt x="929843" y="468122"/>
                  </a:lnTo>
                  <a:lnTo>
                    <a:pt x="930516" y="467601"/>
                  </a:lnTo>
                  <a:lnTo>
                    <a:pt x="930516" y="463918"/>
                  </a:lnTo>
                  <a:lnTo>
                    <a:pt x="926820" y="465061"/>
                  </a:lnTo>
                  <a:lnTo>
                    <a:pt x="921943" y="464337"/>
                  </a:lnTo>
                  <a:lnTo>
                    <a:pt x="917206" y="464337"/>
                  </a:lnTo>
                  <a:lnTo>
                    <a:pt x="915606" y="469290"/>
                  </a:lnTo>
                  <a:lnTo>
                    <a:pt x="920940" y="469963"/>
                  </a:lnTo>
                  <a:lnTo>
                    <a:pt x="920457" y="469963"/>
                  </a:lnTo>
                  <a:lnTo>
                    <a:pt x="923709" y="470966"/>
                  </a:lnTo>
                  <a:lnTo>
                    <a:pt x="917282" y="470966"/>
                  </a:lnTo>
                  <a:lnTo>
                    <a:pt x="917562" y="474535"/>
                  </a:lnTo>
                  <a:lnTo>
                    <a:pt x="917651" y="475691"/>
                  </a:lnTo>
                  <a:lnTo>
                    <a:pt x="917752" y="476859"/>
                  </a:lnTo>
                  <a:lnTo>
                    <a:pt x="917790" y="477431"/>
                  </a:lnTo>
                  <a:lnTo>
                    <a:pt x="921880" y="476859"/>
                  </a:lnTo>
                  <a:lnTo>
                    <a:pt x="925258" y="475691"/>
                  </a:lnTo>
                  <a:lnTo>
                    <a:pt x="928763" y="474954"/>
                  </a:lnTo>
                  <a:lnTo>
                    <a:pt x="932345" y="474535"/>
                  </a:lnTo>
                  <a:lnTo>
                    <a:pt x="932459" y="471690"/>
                  </a:lnTo>
                  <a:lnTo>
                    <a:pt x="932573" y="468655"/>
                  </a:lnTo>
                  <a:lnTo>
                    <a:pt x="932611" y="467601"/>
                  </a:lnTo>
                  <a:lnTo>
                    <a:pt x="932675" y="465924"/>
                  </a:lnTo>
                  <a:lnTo>
                    <a:pt x="932700" y="465061"/>
                  </a:lnTo>
                  <a:lnTo>
                    <a:pt x="932776" y="463130"/>
                  </a:lnTo>
                  <a:lnTo>
                    <a:pt x="932891" y="460095"/>
                  </a:lnTo>
                  <a:lnTo>
                    <a:pt x="932942" y="458139"/>
                  </a:lnTo>
                  <a:lnTo>
                    <a:pt x="933018" y="454939"/>
                  </a:lnTo>
                  <a:lnTo>
                    <a:pt x="933081" y="452069"/>
                  </a:lnTo>
                  <a:lnTo>
                    <a:pt x="933132" y="450405"/>
                  </a:lnTo>
                  <a:lnTo>
                    <a:pt x="933246" y="442341"/>
                  </a:lnTo>
                  <a:lnTo>
                    <a:pt x="933272" y="432181"/>
                  </a:lnTo>
                  <a:close/>
                </a:path>
                <a:path w="1249045" h="629919">
                  <a:moveTo>
                    <a:pt x="1001128" y="498386"/>
                  </a:moveTo>
                  <a:lnTo>
                    <a:pt x="1001039" y="498081"/>
                  </a:lnTo>
                  <a:lnTo>
                    <a:pt x="1000963" y="497840"/>
                  </a:lnTo>
                  <a:lnTo>
                    <a:pt x="999845" y="497840"/>
                  </a:lnTo>
                  <a:lnTo>
                    <a:pt x="999972" y="498081"/>
                  </a:lnTo>
                  <a:lnTo>
                    <a:pt x="1001128" y="498386"/>
                  </a:lnTo>
                  <a:close/>
                </a:path>
                <a:path w="1249045" h="629919">
                  <a:moveTo>
                    <a:pt x="1001674" y="504494"/>
                  </a:moveTo>
                  <a:lnTo>
                    <a:pt x="1000645" y="502881"/>
                  </a:lnTo>
                  <a:lnTo>
                    <a:pt x="999540" y="501383"/>
                  </a:lnTo>
                  <a:lnTo>
                    <a:pt x="998334" y="499973"/>
                  </a:lnTo>
                  <a:lnTo>
                    <a:pt x="996403" y="501472"/>
                  </a:lnTo>
                  <a:lnTo>
                    <a:pt x="996264" y="503415"/>
                  </a:lnTo>
                  <a:lnTo>
                    <a:pt x="997927" y="505866"/>
                  </a:lnTo>
                  <a:lnTo>
                    <a:pt x="1000569" y="505320"/>
                  </a:lnTo>
                  <a:lnTo>
                    <a:pt x="1001433" y="505129"/>
                  </a:lnTo>
                  <a:lnTo>
                    <a:pt x="1001674" y="504494"/>
                  </a:lnTo>
                  <a:close/>
                </a:path>
                <a:path w="1249045" h="629919">
                  <a:moveTo>
                    <a:pt x="1002957" y="362445"/>
                  </a:moveTo>
                  <a:lnTo>
                    <a:pt x="996403" y="360362"/>
                  </a:lnTo>
                  <a:lnTo>
                    <a:pt x="989330" y="360921"/>
                  </a:lnTo>
                  <a:lnTo>
                    <a:pt x="982637" y="361873"/>
                  </a:lnTo>
                  <a:lnTo>
                    <a:pt x="981710" y="363664"/>
                  </a:lnTo>
                  <a:lnTo>
                    <a:pt x="982522" y="364210"/>
                  </a:lnTo>
                  <a:lnTo>
                    <a:pt x="989253" y="362775"/>
                  </a:lnTo>
                  <a:lnTo>
                    <a:pt x="996188" y="363385"/>
                  </a:lnTo>
                  <a:lnTo>
                    <a:pt x="1002957" y="362445"/>
                  </a:lnTo>
                  <a:close/>
                </a:path>
                <a:path w="1249045" h="629919">
                  <a:moveTo>
                    <a:pt x="1003033" y="498881"/>
                  </a:moveTo>
                  <a:lnTo>
                    <a:pt x="1001128" y="498386"/>
                  </a:lnTo>
                  <a:lnTo>
                    <a:pt x="1002411" y="502462"/>
                  </a:lnTo>
                  <a:lnTo>
                    <a:pt x="1003033" y="498881"/>
                  </a:lnTo>
                  <a:close/>
                </a:path>
                <a:path w="1249045" h="629919">
                  <a:moveTo>
                    <a:pt x="1005293" y="492823"/>
                  </a:moveTo>
                  <a:lnTo>
                    <a:pt x="997229" y="492823"/>
                  </a:lnTo>
                  <a:lnTo>
                    <a:pt x="997991" y="497840"/>
                  </a:lnTo>
                  <a:lnTo>
                    <a:pt x="999845" y="497840"/>
                  </a:lnTo>
                  <a:lnTo>
                    <a:pt x="999159" y="496531"/>
                  </a:lnTo>
                  <a:lnTo>
                    <a:pt x="1000594" y="494258"/>
                  </a:lnTo>
                  <a:lnTo>
                    <a:pt x="1002207" y="493750"/>
                  </a:lnTo>
                  <a:lnTo>
                    <a:pt x="1003655" y="494080"/>
                  </a:lnTo>
                  <a:lnTo>
                    <a:pt x="1004912" y="495338"/>
                  </a:lnTo>
                  <a:lnTo>
                    <a:pt x="1005014" y="494703"/>
                  </a:lnTo>
                  <a:lnTo>
                    <a:pt x="1005103" y="494080"/>
                  </a:lnTo>
                  <a:lnTo>
                    <a:pt x="1005154" y="493750"/>
                  </a:lnTo>
                  <a:lnTo>
                    <a:pt x="1005293" y="492823"/>
                  </a:lnTo>
                  <a:close/>
                </a:path>
                <a:path w="1249045" h="629919">
                  <a:moveTo>
                    <a:pt x="1014336" y="458025"/>
                  </a:moveTo>
                  <a:lnTo>
                    <a:pt x="1009853" y="459892"/>
                  </a:lnTo>
                  <a:lnTo>
                    <a:pt x="1009357" y="461924"/>
                  </a:lnTo>
                  <a:lnTo>
                    <a:pt x="1008989" y="464451"/>
                  </a:lnTo>
                  <a:lnTo>
                    <a:pt x="1009611" y="466534"/>
                  </a:lnTo>
                  <a:lnTo>
                    <a:pt x="1013421" y="468452"/>
                  </a:lnTo>
                  <a:lnTo>
                    <a:pt x="1014336" y="458025"/>
                  </a:lnTo>
                  <a:close/>
                </a:path>
                <a:path w="1249045" h="629919">
                  <a:moveTo>
                    <a:pt x="1018425" y="121894"/>
                  </a:moveTo>
                  <a:lnTo>
                    <a:pt x="1017917" y="121488"/>
                  </a:lnTo>
                  <a:lnTo>
                    <a:pt x="1016330" y="120345"/>
                  </a:lnTo>
                  <a:lnTo>
                    <a:pt x="1014679" y="122237"/>
                  </a:lnTo>
                  <a:lnTo>
                    <a:pt x="1014818" y="124879"/>
                  </a:lnTo>
                  <a:lnTo>
                    <a:pt x="1014844" y="127215"/>
                  </a:lnTo>
                  <a:lnTo>
                    <a:pt x="1017511" y="127101"/>
                  </a:lnTo>
                  <a:lnTo>
                    <a:pt x="1018349" y="124117"/>
                  </a:lnTo>
                  <a:lnTo>
                    <a:pt x="1018425" y="121894"/>
                  </a:lnTo>
                  <a:close/>
                </a:path>
                <a:path w="1249045" h="629919">
                  <a:moveTo>
                    <a:pt x="1020813" y="416941"/>
                  </a:moveTo>
                  <a:lnTo>
                    <a:pt x="1014945" y="417156"/>
                  </a:lnTo>
                  <a:lnTo>
                    <a:pt x="1009357" y="419188"/>
                  </a:lnTo>
                  <a:lnTo>
                    <a:pt x="1003465" y="419227"/>
                  </a:lnTo>
                  <a:lnTo>
                    <a:pt x="1008989" y="421030"/>
                  </a:lnTo>
                  <a:lnTo>
                    <a:pt x="1015707" y="419277"/>
                  </a:lnTo>
                  <a:lnTo>
                    <a:pt x="1020813" y="416941"/>
                  </a:lnTo>
                  <a:close/>
                </a:path>
                <a:path w="1249045" h="629919">
                  <a:moveTo>
                    <a:pt x="1023950" y="166560"/>
                  </a:moveTo>
                  <a:lnTo>
                    <a:pt x="1022565" y="167627"/>
                  </a:lnTo>
                  <a:lnTo>
                    <a:pt x="1023480" y="170738"/>
                  </a:lnTo>
                  <a:lnTo>
                    <a:pt x="1023429" y="170027"/>
                  </a:lnTo>
                  <a:lnTo>
                    <a:pt x="1023950" y="166560"/>
                  </a:lnTo>
                  <a:close/>
                </a:path>
                <a:path w="1249045" h="629919">
                  <a:moveTo>
                    <a:pt x="1027125" y="174853"/>
                  </a:moveTo>
                  <a:lnTo>
                    <a:pt x="1026972" y="173913"/>
                  </a:lnTo>
                  <a:lnTo>
                    <a:pt x="1026591" y="175450"/>
                  </a:lnTo>
                  <a:lnTo>
                    <a:pt x="1027125" y="174853"/>
                  </a:lnTo>
                  <a:close/>
                </a:path>
                <a:path w="1249045" h="629919">
                  <a:moveTo>
                    <a:pt x="1027684" y="418541"/>
                  </a:moveTo>
                  <a:lnTo>
                    <a:pt x="1026845" y="418807"/>
                  </a:lnTo>
                  <a:lnTo>
                    <a:pt x="1026528" y="419049"/>
                  </a:lnTo>
                  <a:lnTo>
                    <a:pt x="1026579" y="419519"/>
                  </a:lnTo>
                  <a:lnTo>
                    <a:pt x="1027684" y="418541"/>
                  </a:lnTo>
                  <a:close/>
                </a:path>
                <a:path w="1249045" h="629919">
                  <a:moveTo>
                    <a:pt x="1027747" y="170738"/>
                  </a:moveTo>
                  <a:lnTo>
                    <a:pt x="1027709" y="170027"/>
                  </a:lnTo>
                  <a:lnTo>
                    <a:pt x="1027188" y="165430"/>
                  </a:lnTo>
                  <a:lnTo>
                    <a:pt x="1027049" y="164185"/>
                  </a:lnTo>
                  <a:lnTo>
                    <a:pt x="1027061" y="160655"/>
                  </a:lnTo>
                  <a:lnTo>
                    <a:pt x="1024229" y="160159"/>
                  </a:lnTo>
                  <a:lnTo>
                    <a:pt x="1022832" y="158826"/>
                  </a:lnTo>
                  <a:lnTo>
                    <a:pt x="1024966" y="162394"/>
                  </a:lnTo>
                  <a:lnTo>
                    <a:pt x="1026083" y="164185"/>
                  </a:lnTo>
                  <a:lnTo>
                    <a:pt x="1024128" y="165430"/>
                  </a:lnTo>
                  <a:lnTo>
                    <a:pt x="1023950" y="166560"/>
                  </a:lnTo>
                  <a:lnTo>
                    <a:pt x="1025410" y="165430"/>
                  </a:lnTo>
                  <a:lnTo>
                    <a:pt x="1026147" y="168897"/>
                  </a:lnTo>
                  <a:lnTo>
                    <a:pt x="1026972" y="173913"/>
                  </a:lnTo>
                  <a:lnTo>
                    <a:pt x="1027747" y="170738"/>
                  </a:lnTo>
                  <a:close/>
                </a:path>
                <a:path w="1249045" h="629919">
                  <a:moveTo>
                    <a:pt x="1027823" y="190995"/>
                  </a:moveTo>
                  <a:lnTo>
                    <a:pt x="1026972" y="188315"/>
                  </a:lnTo>
                  <a:lnTo>
                    <a:pt x="1026871" y="185724"/>
                  </a:lnTo>
                  <a:lnTo>
                    <a:pt x="1025931" y="178193"/>
                  </a:lnTo>
                  <a:lnTo>
                    <a:pt x="1026134" y="177330"/>
                  </a:lnTo>
                  <a:lnTo>
                    <a:pt x="1026591" y="175450"/>
                  </a:lnTo>
                  <a:lnTo>
                    <a:pt x="1024928" y="177330"/>
                  </a:lnTo>
                  <a:lnTo>
                    <a:pt x="1024636" y="175450"/>
                  </a:lnTo>
                  <a:lnTo>
                    <a:pt x="1024521" y="174688"/>
                  </a:lnTo>
                  <a:lnTo>
                    <a:pt x="1024407" y="173913"/>
                  </a:lnTo>
                  <a:lnTo>
                    <a:pt x="1023480" y="170738"/>
                  </a:lnTo>
                  <a:lnTo>
                    <a:pt x="1023708" y="173913"/>
                  </a:lnTo>
                  <a:lnTo>
                    <a:pt x="1023785" y="175450"/>
                  </a:lnTo>
                  <a:lnTo>
                    <a:pt x="1023899" y="179349"/>
                  </a:lnTo>
                  <a:lnTo>
                    <a:pt x="1025588" y="179349"/>
                  </a:lnTo>
                  <a:lnTo>
                    <a:pt x="1025410" y="184111"/>
                  </a:lnTo>
                  <a:lnTo>
                    <a:pt x="1025817" y="188315"/>
                  </a:lnTo>
                  <a:lnTo>
                    <a:pt x="1025867" y="188874"/>
                  </a:lnTo>
                  <a:lnTo>
                    <a:pt x="1026883" y="193548"/>
                  </a:lnTo>
                  <a:lnTo>
                    <a:pt x="1027823" y="190995"/>
                  </a:lnTo>
                  <a:close/>
                </a:path>
                <a:path w="1249045" h="629919">
                  <a:moveTo>
                    <a:pt x="1031951" y="414807"/>
                  </a:moveTo>
                  <a:lnTo>
                    <a:pt x="1031506" y="414807"/>
                  </a:lnTo>
                  <a:lnTo>
                    <a:pt x="1031506" y="415086"/>
                  </a:lnTo>
                  <a:lnTo>
                    <a:pt x="1031633" y="415086"/>
                  </a:lnTo>
                  <a:lnTo>
                    <a:pt x="1031951" y="414807"/>
                  </a:lnTo>
                  <a:close/>
                </a:path>
                <a:path w="1249045" h="629919">
                  <a:moveTo>
                    <a:pt x="1033094" y="412191"/>
                  </a:moveTo>
                  <a:lnTo>
                    <a:pt x="1032903" y="412191"/>
                  </a:lnTo>
                  <a:lnTo>
                    <a:pt x="1029970" y="413232"/>
                  </a:lnTo>
                  <a:lnTo>
                    <a:pt x="1028865" y="413588"/>
                  </a:lnTo>
                  <a:lnTo>
                    <a:pt x="1020622" y="415645"/>
                  </a:lnTo>
                  <a:lnTo>
                    <a:pt x="1024102" y="417410"/>
                  </a:lnTo>
                  <a:lnTo>
                    <a:pt x="1025855" y="418350"/>
                  </a:lnTo>
                  <a:lnTo>
                    <a:pt x="1019441" y="420255"/>
                  </a:lnTo>
                  <a:lnTo>
                    <a:pt x="1022083" y="420941"/>
                  </a:lnTo>
                  <a:lnTo>
                    <a:pt x="1024572" y="420458"/>
                  </a:lnTo>
                  <a:lnTo>
                    <a:pt x="1026528" y="419049"/>
                  </a:lnTo>
                  <a:lnTo>
                    <a:pt x="1026439" y="417944"/>
                  </a:lnTo>
                  <a:lnTo>
                    <a:pt x="1026325" y="416674"/>
                  </a:lnTo>
                  <a:lnTo>
                    <a:pt x="1026236" y="415645"/>
                  </a:lnTo>
                  <a:lnTo>
                    <a:pt x="1026528" y="415264"/>
                  </a:lnTo>
                  <a:lnTo>
                    <a:pt x="1026934" y="414807"/>
                  </a:lnTo>
                  <a:lnTo>
                    <a:pt x="1031506" y="414807"/>
                  </a:lnTo>
                  <a:lnTo>
                    <a:pt x="1031544" y="413588"/>
                  </a:lnTo>
                  <a:lnTo>
                    <a:pt x="1033094" y="412191"/>
                  </a:lnTo>
                  <a:close/>
                </a:path>
                <a:path w="1249045" h="629919">
                  <a:moveTo>
                    <a:pt x="1033411" y="416674"/>
                  </a:moveTo>
                  <a:lnTo>
                    <a:pt x="1031633" y="415086"/>
                  </a:lnTo>
                  <a:lnTo>
                    <a:pt x="1027684" y="418541"/>
                  </a:lnTo>
                  <a:lnTo>
                    <a:pt x="1033411" y="416674"/>
                  </a:lnTo>
                  <a:close/>
                </a:path>
                <a:path w="1249045" h="629919">
                  <a:moveTo>
                    <a:pt x="1034846" y="416204"/>
                  </a:moveTo>
                  <a:lnTo>
                    <a:pt x="1033411" y="416674"/>
                  </a:lnTo>
                  <a:lnTo>
                    <a:pt x="1034834" y="417944"/>
                  </a:lnTo>
                  <a:lnTo>
                    <a:pt x="1034846" y="416204"/>
                  </a:lnTo>
                  <a:close/>
                </a:path>
                <a:path w="1249045" h="629919">
                  <a:moveTo>
                    <a:pt x="1049883" y="220776"/>
                  </a:moveTo>
                  <a:lnTo>
                    <a:pt x="1045451" y="220535"/>
                  </a:lnTo>
                  <a:lnTo>
                    <a:pt x="1047838" y="222694"/>
                  </a:lnTo>
                  <a:lnTo>
                    <a:pt x="1046759" y="225005"/>
                  </a:lnTo>
                  <a:lnTo>
                    <a:pt x="1044892" y="227266"/>
                  </a:lnTo>
                  <a:lnTo>
                    <a:pt x="1044155" y="224853"/>
                  </a:lnTo>
                  <a:lnTo>
                    <a:pt x="1043139" y="222554"/>
                  </a:lnTo>
                  <a:lnTo>
                    <a:pt x="1041844" y="220395"/>
                  </a:lnTo>
                  <a:lnTo>
                    <a:pt x="1042758" y="226199"/>
                  </a:lnTo>
                  <a:lnTo>
                    <a:pt x="1038225" y="226161"/>
                  </a:lnTo>
                  <a:lnTo>
                    <a:pt x="1033653" y="226326"/>
                  </a:lnTo>
                  <a:lnTo>
                    <a:pt x="1029195" y="225272"/>
                  </a:lnTo>
                  <a:lnTo>
                    <a:pt x="1033018" y="227482"/>
                  </a:lnTo>
                  <a:lnTo>
                    <a:pt x="1037310" y="227977"/>
                  </a:lnTo>
                  <a:lnTo>
                    <a:pt x="1041641" y="227634"/>
                  </a:lnTo>
                  <a:lnTo>
                    <a:pt x="1045946" y="227190"/>
                  </a:lnTo>
                  <a:lnTo>
                    <a:pt x="1046911" y="230276"/>
                  </a:lnTo>
                  <a:lnTo>
                    <a:pt x="1048943" y="223951"/>
                  </a:lnTo>
                  <a:lnTo>
                    <a:pt x="1049883" y="220776"/>
                  </a:lnTo>
                  <a:close/>
                </a:path>
                <a:path w="1249045" h="629919">
                  <a:moveTo>
                    <a:pt x="1101204" y="413473"/>
                  </a:moveTo>
                  <a:lnTo>
                    <a:pt x="1100937" y="412191"/>
                  </a:lnTo>
                  <a:lnTo>
                    <a:pt x="1100823" y="411657"/>
                  </a:lnTo>
                  <a:lnTo>
                    <a:pt x="1099439" y="411657"/>
                  </a:lnTo>
                  <a:lnTo>
                    <a:pt x="1096543" y="412191"/>
                  </a:lnTo>
                  <a:lnTo>
                    <a:pt x="1093901" y="412191"/>
                  </a:lnTo>
                  <a:lnTo>
                    <a:pt x="1089964" y="411657"/>
                  </a:lnTo>
                  <a:lnTo>
                    <a:pt x="1087551" y="411657"/>
                  </a:lnTo>
                  <a:lnTo>
                    <a:pt x="1089545" y="410565"/>
                  </a:lnTo>
                  <a:lnTo>
                    <a:pt x="1092606" y="408901"/>
                  </a:lnTo>
                  <a:lnTo>
                    <a:pt x="1091946" y="408901"/>
                  </a:lnTo>
                  <a:lnTo>
                    <a:pt x="1090561" y="409194"/>
                  </a:lnTo>
                  <a:lnTo>
                    <a:pt x="1084478" y="410375"/>
                  </a:lnTo>
                  <a:lnTo>
                    <a:pt x="1079576" y="407200"/>
                  </a:lnTo>
                  <a:lnTo>
                    <a:pt x="1078242" y="406882"/>
                  </a:lnTo>
                  <a:lnTo>
                    <a:pt x="1074585" y="405993"/>
                  </a:lnTo>
                  <a:lnTo>
                    <a:pt x="1075397" y="403542"/>
                  </a:lnTo>
                  <a:lnTo>
                    <a:pt x="1067219" y="404901"/>
                  </a:lnTo>
                  <a:lnTo>
                    <a:pt x="1059129" y="406654"/>
                  </a:lnTo>
                  <a:lnTo>
                    <a:pt x="1052664" y="408368"/>
                  </a:lnTo>
                  <a:lnTo>
                    <a:pt x="1050721" y="408901"/>
                  </a:lnTo>
                  <a:lnTo>
                    <a:pt x="1043838" y="411060"/>
                  </a:lnTo>
                  <a:lnTo>
                    <a:pt x="1043343" y="411060"/>
                  </a:lnTo>
                  <a:lnTo>
                    <a:pt x="1067206" y="402475"/>
                  </a:lnTo>
                  <a:lnTo>
                    <a:pt x="1067269" y="401980"/>
                  </a:lnTo>
                  <a:lnTo>
                    <a:pt x="1067358" y="401129"/>
                  </a:lnTo>
                  <a:lnTo>
                    <a:pt x="1062812" y="401980"/>
                  </a:lnTo>
                  <a:lnTo>
                    <a:pt x="1057922" y="401561"/>
                  </a:lnTo>
                  <a:lnTo>
                    <a:pt x="1053642" y="403542"/>
                  </a:lnTo>
                  <a:lnTo>
                    <a:pt x="1045438" y="407200"/>
                  </a:lnTo>
                  <a:lnTo>
                    <a:pt x="1042352" y="408508"/>
                  </a:lnTo>
                  <a:lnTo>
                    <a:pt x="1042352" y="410565"/>
                  </a:lnTo>
                  <a:lnTo>
                    <a:pt x="1041387" y="411556"/>
                  </a:lnTo>
                  <a:lnTo>
                    <a:pt x="1041387" y="411060"/>
                  </a:lnTo>
                  <a:lnTo>
                    <a:pt x="1041374" y="410565"/>
                  </a:lnTo>
                  <a:lnTo>
                    <a:pt x="1042352" y="410565"/>
                  </a:lnTo>
                  <a:lnTo>
                    <a:pt x="1042352" y="408508"/>
                  </a:lnTo>
                  <a:lnTo>
                    <a:pt x="1039266" y="409816"/>
                  </a:lnTo>
                  <a:lnTo>
                    <a:pt x="1039266" y="413232"/>
                  </a:lnTo>
                  <a:lnTo>
                    <a:pt x="1036751" y="413232"/>
                  </a:lnTo>
                  <a:lnTo>
                    <a:pt x="1036637" y="412191"/>
                  </a:lnTo>
                  <a:lnTo>
                    <a:pt x="1036472" y="412191"/>
                  </a:lnTo>
                  <a:lnTo>
                    <a:pt x="1037564" y="411060"/>
                  </a:lnTo>
                  <a:lnTo>
                    <a:pt x="1039164" y="411657"/>
                  </a:lnTo>
                  <a:lnTo>
                    <a:pt x="1039266" y="413232"/>
                  </a:lnTo>
                  <a:lnTo>
                    <a:pt x="1039266" y="409816"/>
                  </a:lnTo>
                  <a:lnTo>
                    <a:pt x="1037463" y="410565"/>
                  </a:lnTo>
                  <a:lnTo>
                    <a:pt x="1034897" y="411492"/>
                  </a:lnTo>
                  <a:lnTo>
                    <a:pt x="1034910" y="410565"/>
                  </a:lnTo>
                  <a:lnTo>
                    <a:pt x="1034351" y="411060"/>
                  </a:lnTo>
                  <a:lnTo>
                    <a:pt x="1033208" y="412089"/>
                  </a:lnTo>
                  <a:lnTo>
                    <a:pt x="1034402" y="411657"/>
                  </a:lnTo>
                  <a:lnTo>
                    <a:pt x="1034897" y="411657"/>
                  </a:lnTo>
                  <a:lnTo>
                    <a:pt x="1034846" y="416204"/>
                  </a:lnTo>
                  <a:lnTo>
                    <a:pt x="1037691" y="415264"/>
                  </a:lnTo>
                  <a:lnTo>
                    <a:pt x="1043495" y="413232"/>
                  </a:lnTo>
                  <a:lnTo>
                    <a:pt x="1047978" y="411657"/>
                  </a:lnTo>
                  <a:lnTo>
                    <a:pt x="1047851" y="411657"/>
                  </a:lnTo>
                  <a:lnTo>
                    <a:pt x="1049972" y="411060"/>
                  </a:lnTo>
                  <a:lnTo>
                    <a:pt x="1059459" y="408368"/>
                  </a:lnTo>
                  <a:lnTo>
                    <a:pt x="1070749" y="406882"/>
                  </a:lnTo>
                  <a:lnTo>
                    <a:pt x="1078484" y="408901"/>
                  </a:lnTo>
                  <a:lnTo>
                    <a:pt x="1083462" y="410565"/>
                  </a:lnTo>
                  <a:lnTo>
                    <a:pt x="1084973" y="411060"/>
                  </a:lnTo>
                  <a:lnTo>
                    <a:pt x="1084707" y="411060"/>
                  </a:lnTo>
                  <a:lnTo>
                    <a:pt x="1093343" y="413232"/>
                  </a:lnTo>
                  <a:lnTo>
                    <a:pt x="1101204" y="413473"/>
                  </a:lnTo>
                  <a:close/>
                </a:path>
                <a:path w="1249045" h="629919">
                  <a:moveTo>
                    <a:pt x="1143304" y="128930"/>
                  </a:moveTo>
                  <a:lnTo>
                    <a:pt x="1142174" y="124968"/>
                  </a:lnTo>
                  <a:lnTo>
                    <a:pt x="1142238" y="122415"/>
                  </a:lnTo>
                  <a:lnTo>
                    <a:pt x="1137907" y="121780"/>
                  </a:lnTo>
                  <a:lnTo>
                    <a:pt x="1139672" y="126593"/>
                  </a:lnTo>
                  <a:lnTo>
                    <a:pt x="1139571" y="129222"/>
                  </a:lnTo>
                  <a:lnTo>
                    <a:pt x="1143304" y="128930"/>
                  </a:lnTo>
                  <a:close/>
                </a:path>
                <a:path w="1249045" h="629919">
                  <a:moveTo>
                    <a:pt x="1248981" y="525284"/>
                  </a:moveTo>
                  <a:lnTo>
                    <a:pt x="1230236" y="485013"/>
                  </a:lnTo>
                  <a:lnTo>
                    <a:pt x="1228064" y="481533"/>
                  </a:lnTo>
                  <a:lnTo>
                    <a:pt x="1226654" y="477304"/>
                  </a:lnTo>
                  <a:lnTo>
                    <a:pt x="1223251" y="474802"/>
                  </a:lnTo>
                  <a:lnTo>
                    <a:pt x="1234173" y="496658"/>
                  </a:lnTo>
                  <a:lnTo>
                    <a:pt x="1239520" y="507657"/>
                  </a:lnTo>
                  <a:lnTo>
                    <a:pt x="1244460" y="518845"/>
                  </a:lnTo>
                  <a:lnTo>
                    <a:pt x="1245654" y="521106"/>
                  </a:lnTo>
                  <a:lnTo>
                    <a:pt x="1246162" y="524383"/>
                  </a:lnTo>
                  <a:lnTo>
                    <a:pt x="1248981" y="525284"/>
                  </a:lnTo>
                  <a:close/>
                </a:path>
              </a:pathLst>
            </a:custGeom>
            <a:solidFill>
              <a:srgbClr val="1F1F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611325" y="2265131"/>
              <a:ext cx="1397635" cy="283210"/>
            </a:xfrm>
            <a:custGeom>
              <a:avLst/>
              <a:gdLst/>
              <a:ahLst/>
              <a:cxnLst/>
              <a:rect l="l" t="t" r="r" b="b"/>
              <a:pathLst>
                <a:path w="1397635" h="283210">
                  <a:moveTo>
                    <a:pt x="4648" y="47256"/>
                  </a:moveTo>
                  <a:lnTo>
                    <a:pt x="3962" y="44843"/>
                  </a:lnTo>
                  <a:lnTo>
                    <a:pt x="977" y="47205"/>
                  </a:lnTo>
                  <a:lnTo>
                    <a:pt x="0" y="47993"/>
                  </a:lnTo>
                  <a:lnTo>
                    <a:pt x="1028" y="50647"/>
                  </a:lnTo>
                  <a:lnTo>
                    <a:pt x="2679" y="49212"/>
                  </a:lnTo>
                  <a:lnTo>
                    <a:pt x="4648" y="47256"/>
                  </a:lnTo>
                  <a:close/>
                </a:path>
                <a:path w="1397635" h="283210">
                  <a:moveTo>
                    <a:pt x="8204" y="89763"/>
                  </a:moveTo>
                  <a:lnTo>
                    <a:pt x="7315" y="87198"/>
                  </a:lnTo>
                  <a:lnTo>
                    <a:pt x="7378" y="88900"/>
                  </a:lnTo>
                  <a:lnTo>
                    <a:pt x="7454" y="90741"/>
                  </a:lnTo>
                  <a:lnTo>
                    <a:pt x="8064" y="90741"/>
                  </a:lnTo>
                  <a:lnTo>
                    <a:pt x="8204" y="89763"/>
                  </a:lnTo>
                  <a:close/>
                </a:path>
                <a:path w="1397635" h="283210">
                  <a:moveTo>
                    <a:pt x="12750" y="91414"/>
                  </a:moveTo>
                  <a:lnTo>
                    <a:pt x="9817" y="91414"/>
                  </a:lnTo>
                  <a:lnTo>
                    <a:pt x="7962" y="91414"/>
                  </a:lnTo>
                  <a:lnTo>
                    <a:pt x="7480" y="94602"/>
                  </a:lnTo>
                  <a:lnTo>
                    <a:pt x="12534" y="94602"/>
                  </a:lnTo>
                  <a:lnTo>
                    <a:pt x="12750" y="91414"/>
                  </a:lnTo>
                  <a:close/>
                </a:path>
                <a:path w="1397635" h="283210">
                  <a:moveTo>
                    <a:pt x="12788" y="90906"/>
                  </a:moveTo>
                  <a:lnTo>
                    <a:pt x="12674" y="86766"/>
                  </a:lnTo>
                  <a:lnTo>
                    <a:pt x="12560" y="83388"/>
                  </a:lnTo>
                  <a:lnTo>
                    <a:pt x="12534" y="82854"/>
                  </a:lnTo>
                  <a:lnTo>
                    <a:pt x="9702" y="80149"/>
                  </a:lnTo>
                  <a:lnTo>
                    <a:pt x="6261" y="84201"/>
                  </a:lnTo>
                  <a:lnTo>
                    <a:pt x="7315" y="87198"/>
                  </a:lnTo>
                  <a:lnTo>
                    <a:pt x="7188" y="84201"/>
                  </a:lnTo>
                  <a:lnTo>
                    <a:pt x="7175" y="83934"/>
                  </a:lnTo>
                  <a:lnTo>
                    <a:pt x="9753" y="83388"/>
                  </a:lnTo>
                  <a:lnTo>
                    <a:pt x="10718" y="85839"/>
                  </a:lnTo>
                  <a:lnTo>
                    <a:pt x="10680" y="86766"/>
                  </a:lnTo>
                  <a:lnTo>
                    <a:pt x="10591" y="88900"/>
                  </a:lnTo>
                  <a:lnTo>
                    <a:pt x="10020" y="90741"/>
                  </a:lnTo>
                  <a:lnTo>
                    <a:pt x="8064" y="90741"/>
                  </a:lnTo>
                  <a:lnTo>
                    <a:pt x="8039" y="90906"/>
                  </a:lnTo>
                  <a:lnTo>
                    <a:pt x="9969" y="90906"/>
                  </a:lnTo>
                  <a:lnTo>
                    <a:pt x="12788" y="90906"/>
                  </a:lnTo>
                  <a:close/>
                </a:path>
                <a:path w="1397635" h="283210">
                  <a:moveTo>
                    <a:pt x="26123" y="180238"/>
                  </a:moveTo>
                  <a:lnTo>
                    <a:pt x="21132" y="176885"/>
                  </a:lnTo>
                  <a:lnTo>
                    <a:pt x="21018" y="180136"/>
                  </a:lnTo>
                  <a:lnTo>
                    <a:pt x="21869" y="180695"/>
                  </a:lnTo>
                  <a:lnTo>
                    <a:pt x="24422" y="182346"/>
                  </a:lnTo>
                  <a:lnTo>
                    <a:pt x="26123" y="180238"/>
                  </a:lnTo>
                  <a:close/>
                </a:path>
                <a:path w="1397635" h="283210">
                  <a:moveTo>
                    <a:pt x="32981" y="214668"/>
                  </a:moveTo>
                  <a:lnTo>
                    <a:pt x="30518" y="215684"/>
                  </a:lnTo>
                  <a:lnTo>
                    <a:pt x="29692" y="216001"/>
                  </a:lnTo>
                  <a:lnTo>
                    <a:pt x="29768" y="216814"/>
                  </a:lnTo>
                  <a:lnTo>
                    <a:pt x="29883" y="218401"/>
                  </a:lnTo>
                  <a:lnTo>
                    <a:pt x="29946" y="219214"/>
                  </a:lnTo>
                  <a:lnTo>
                    <a:pt x="31623" y="218097"/>
                  </a:lnTo>
                  <a:lnTo>
                    <a:pt x="32639" y="216585"/>
                  </a:lnTo>
                  <a:lnTo>
                    <a:pt x="32981" y="214668"/>
                  </a:lnTo>
                  <a:close/>
                </a:path>
                <a:path w="1397635" h="283210">
                  <a:moveTo>
                    <a:pt x="44030" y="210477"/>
                  </a:moveTo>
                  <a:lnTo>
                    <a:pt x="41287" y="211201"/>
                  </a:lnTo>
                  <a:lnTo>
                    <a:pt x="40386" y="211455"/>
                  </a:lnTo>
                  <a:lnTo>
                    <a:pt x="38595" y="213855"/>
                  </a:lnTo>
                  <a:lnTo>
                    <a:pt x="36626" y="216128"/>
                  </a:lnTo>
                  <a:lnTo>
                    <a:pt x="34493" y="218224"/>
                  </a:lnTo>
                  <a:lnTo>
                    <a:pt x="36817" y="216789"/>
                  </a:lnTo>
                  <a:lnTo>
                    <a:pt x="39255" y="215544"/>
                  </a:lnTo>
                  <a:lnTo>
                    <a:pt x="41490" y="213982"/>
                  </a:lnTo>
                  <a:lnTo>
                    <a:pt x="44030" y="210477"/>
                  </a:lnTo>
                  <a:close/>
                </a:path>
                <a:path w="1397635" h="283210">
                  <a:moveTo>
                    <a:pt x="54508" y="228663"/>
                  </a:moveTo>
                  <a:lnTo>
                    <a:pt x="54356" y="224828"/>
                  </a:lnTo>
                  <a:lnTo>
                    <a:pt x="52692" y="225983"/>
                  </a:lnTo>
                  <a:lnTo>
                    <a:pt x="51257" y="227431"/>
                  </a:lnTo>
                  <a:lnTo>
                    <a:pt x="50101" y="229108"/>
                  </a:lnTo>
                  <a:lnTo>
                    <a:pt x="50139" y="229793"/>
                  </a:lnTo>
                  <a:lnTo>
                    <a:pt x="50241" y="231178"/>
                  </a:lnTo>
                  <a:lnTo>
                    <a:pt x="50279" y="231876"/>
                  </a:lnTo>
                  <a:lnTo>
                    <a:pt x="53733" y="230390"/>
                  </a:lnTo>
                  <a:lnTo>
                    <a:pt x="54508" y="228663"/>
                  </a:lnTo>
                  <a:close/>
                </a:path>
                <a:path w="1397635" h="283210">
                  <a:moveTo>
                    <a:pt x="56007" y="224383"/>
                  </a:moveTo>
                  <a:lnTo>
                    <a:pt x="55600" y="224497"/>
                  </a:lnTo>
                  <a:lnTo>
                    <a:pt x="54762" y="224726"/>
                  </a:lnTo>
                  <a:lnTo>
                    <a:pt x="54356" y="224828"/>
                  </a:lnTo>
                  <a:lnTo>
                    <a:pt x="55295" y="225120"/>
                  </a:lnTo>
                  <a:lnTo>
                    <a:pt x="56007" y="224383"/>
                  </a:lnTo>
                  <a:close/>
                </a:path>
                <a:path w="1397635" h="283210">
                  <a:moveTo>
                    <a:pt x="62966" y="214528"/>
                  </a:moveTo>
                  <a:lnTo>
                    <a:pt x="61277" y="216877"/>
                  </a:lnTo>
                  <a:lnTo>
                    <a:pt x="59474" y="219138"/>
                  </a:lnTo>
                  <a:lnTo>
                    <a:pt x="57696" y="221437"/>
                  </a:lnTo>
                  <a:lnTo>
                    <a:pt x="56819" y="219837"/>
                  </a:lnTo>
                  <a:lnTo>
                    <a:pt x="56629" y="220967"/>
                  </a:lnTo>
                  <a:lnTo>
                    <a:pt x="56007" y="224383"/>
                  </a:lnTo>
                  <a:lnTo>
                    <a:pt x="57708" y="222707"/>
                  </a:lnTo>
                  <a:lnTo>
                    <a:pt x="59423" y="221043"/>
                  </a:lnTo>
                  <a:lnTo>
                    <a:pt x="61163" y="219430"/>
                  </a:lnTo>
                  <a:lnTo>
                    <a:pt x="61417" y="221119"/>
                  </a:lnTo>
                  <a:lnTo>
                    <a:pt x="61620" y="218846"/>
                  </a:lnTo>
                  <a:lnTo>
                    <a:pt x="62128" y="216636"/>
                  </a:lnTo>
                  <a:lnTo>
                    <a:pt x="62966" y="214528"/>
                  </a:lnTo>
                  <a:close/>
                </a:path>
                <a:path w="1397635" h="283210">
                  <a:moveTo>
                    <a:pt x="65125" y="218287"/>
                  </a:moveTo>
                  <a:lnTo>
                    <a:pt x="64198" y="218998"/>
                  </a:lnTo>
                  <a:lnTo>
                    <a:pt x="62344" y="220408"/>
                  </a:lnTo>
                  <a:lnTo>
                    <a:pt x="61417" y="221119"/>
                  </a:lnTo>
                  <a:lnTo>
                    <a:pt x="61493" y="221653"/>
                  </a:lnTo>
                  <a:lnTo>
                    <a:pt x="61620" y="222732"/>
                  </a:lnTo>
                  <a:lnTo>
                    <a:pt x="61683" y="223266"/>
                  </a:lnTo>
                  <a:lnTo>
                    <a:pt x="62534" y="223024"/>
                  </a:lnTo>
                  <a:lnTo>
                    <a:pt x="64262" y="222516"/>
                  </a:lnTo>
                  <a:lnTo>
                    <a:pt x="65125" y="222275"/>
                  </a:lnTo>
                  <a:lnTo>
                    <a:pt x="65125" y="218287"/>
                  </a:lnTo>
                  <a:close/>
                </a:path>
                <a:path w="1397635" h="283210">
                  <a:moveTo>
                    <a:pt x="68681" y="222529"/>
                  </a:moveTo>
                  <a:lnTo>
                    <a:pt x="68668" y="220497"/>
                  </a:lnTo>
                  <a:lnTo>
                    <a:pt x="65989" y="221830"/>
                  </a:lnTo>
                  <a:lnTo>
                    <a:pt x="65125" y="222275"/>
                  </a:lnTo>
                  <a:lnTo>
                    <a:pt x="65100" y="223062"/>
                  </a:lnTo>
                  <a:lnTo>
                    <a:pt x="65074" y="225425"/>
                  </a:lnTo>
                  <a:lnTo>
                    <a:pt x="67678" y="225767"/>
                  </a:lnTo>
                  <a:lnTo>
                    <a:pt x="68681" y="222529"/>
                  </a:lnTo>
                  <a:close/>
                </a:path>
                <a:path w="1397635" h="283210">
                  <a:moveTo>
                    <a:pt x="69164" y="226009"/>
                  </a:moveTo>
                  <a:lnTo>
                    <a:pt x="66052" y="229603"/>
                  </a:lnTo>
                  <a:lnTo>
                    <a:pt x="64262" y="231609"/>
                  </a:lnTo>
                  <a:lnTo>
                    <a:pt x="61925" y="231482"/>
                  </a:lnTo>
                  <a:lnTo>
                    <a:pt x="59575" y="231292"/>
                  </a:lnTo>
                  <a:lnTo>
                    <a:pt x="57226" y="231190"/>
                  </a:lnTo>
                  <a:lnTo>
                    <a:pt x="56756" y="231863"/>
                  </a:lnTo>
                  <a:lnTo>
                    <a:pt x="57797" y="233121"/>
                  </a:lnTo>
                  <a:lnTo>
                    <a:pt x="59359" y="235102"/>
                  </a:lnTo>
                  <a:lnTo>
                    <a:pt x="58115" y="240525"/>
                  </a:lnTo>
                  <a:lnTo>
                    <a:pt x="61480" y="238709"/>
                  </a:lnTo>
                  <a:lnTo>
                    <a:pt x="61239" y="235229"/>
                  </a:lnTo>
                  <a:lnTo>
                    <a:pt x="64592" y="232714"/>
                  </a:lnTo>
                  <a:lnTo>
                    <a:pt x="64744" y="232575"/>
                  </a:lnTo>
                  <a:lnTo>
                    <a:pt x="67779" y="230289"/>
                  </a:lnTo>
                  <a:lnTo>
                    <a:pt x="69164" y="226009"/>
                  </a:lnTo>
                  <a:close/>
                </a:path>
                <a:path w="1397635" h="283210">
                  <a:moveTo>
                    <a:pt x="174815" y="25869"/>
                  </a:moveTo>
                  <a:lnTo>
                    <a:pt x="171488" y="25666"/>
                  </a:lnTo>
                  <a:lnTo>
                    <a:pt x="164884" y="25158"/>
                  </a:lnTo>
                  <a:lnTo>
                    <a:pt x="166649" y="27813"/>
                  </a:lnTo>
                  <a:lnTo>
                    <a:pt x="170764" y="25628"/>
                  </a:lnTo>
                  <a:lnTo>
                    <a:pt x="170764" y="27686"/>
                  </a:lnTo>
                  <a:lnTo>
                    <a:pt x="166674" y="33769"/>
                  </a:lnTo>
                  <a:lnTo>
                    <a:pt x="162026" y="39509"/>
                  </a:lnTo>
                  <a:lnTo>
                    <a:pt x="156591" y="44475"/>
                  </a:lnTo>
                  <a:lnTo>
                    <a:pt x="156502" y="45504"/>
                  </a:lnTo>
                  <a:lnTo>
                    <a:pt x="161836" y="42316"/>
                  </a:lnTo>
                  <a:lnTo>
                    <a:pt x="164680" y="36779"/>
                  </a:lnTo>
                  <a:lnTo>
                    <a:pt x="168744" y="32334"/>
                  </a:lnTo>
                  <a:lnTo>
                    <a:pt x="170675" y="30073"/>
                  </a:lnTo>
                  <a:lnTo>
                    <a:pt x="173558" y="28651"/>
                  </a:lnTo>
                  <a:lnTo>
                    <a:pt x="174815" y="25869"/>
                  </a:lnTo>
                  <a:close/>
                </a:path>
                <a:path w="1397635" h="283210">
                  <a:moveTo>
                    <a:pt x="196862" y="55270"/>
                  </a:moveTo>
                  <a:lnTo>
                    <a:pt x="195681" y="54483"/>
                  </a:lnTo>
                  <a:lnTo>
                    <a:pt x="193306" y="52781"/>
                  </a:lnTo>
                  <a:lnTo>
                    <a:pt x="191490" y="55270"/>
                  </a:lnTo>
                  <a:lnTo>
                    <a:pt x="189585" y="58000"/>
                  </a:lnTo>
                  <a:lnTo>
                    <a:pt x="186791" y="59918"/>
                  </a:lnTo>
                  <a:lnTo>
                    <a:pt x="184327" y="62090"/>
                  </a:lnTo>
                  <a:lnTo>
                    <a:pt x="184302" y="62484"/>
                  </a:lnTo>
                  <a:lnTo>
                    <a:pt x="184175" y="63703"/>
                  </a:lnTo>
                  <a:lnTo>
                    <a:pt x="187921" y="61264"/>
                  </a:lnTo>
                  <a:lnTo>
                    <a:pt x="190614" y="57658"/>
                  </a:lnTo>
                  <a:lnTo>
                    <a:pt x="193662" y="54483"/>
                  </a:lnTo>
                  <a:lnTo>
                    <a:pt x="196862" y="55270"/>
                  </a:lnTo>
                  <a:close/>
                </a:path>
                <a:path w="1397635" h="283210">
                  <a:moveTo>
                    <a:pt x="199199" y="47015"/>
                  </a:moveTo>
                  <a:lnTo>
                    <a:pt x="195097" y="48031"/>
                  </a:lnTo>
                  <a:lnTo>
                    <a:pt x="193649" y="52425"/>
                  </a:lnTo>
                  <a:lnTo>
                    <a:pt x="195326" y="50939"/>
                  </a:lnTo>
                  <a:lnTo>
                    <a:pt x="198526" y="50038"/>
                  </a:lnTo>
                  <a:lnTo>
                    <a:pt x="199199" y="47015"/>
                  </a:lnTo>
                  <a:close/>
                </a:path>
                <a:path w="1397635" h="283210">
                  <a:moveTo>
                    <a:pt x="210045" y="144462"/>
                  </a:moveTo>
                  <a:lnTo>
                    <a:pt x="208864" y="139712"/>
                  </a:lnTo>
                  <a:lnTo>
                    <a:pt x="205244" y="143598"/>
                  </a:lnTo>
                  <a:lnTo>
                    <a:pt x="203339" y="145491"/>
                  </a:lnTo>
                  <a:lnTo>
                    <a:pt x="202171" y="147891"/>
                  </a:lnTo>
                  <a:lnTo>
                    <a:pt x="201422" y="150456"/>
                  </a:lnTo>
                  <a:lnTo>
                    <a:pt x="200609" y="152996"/>
                  </a:lnTo>
                  <a:lnTo>
                    <a:pt x="202692" y="152806"/>
                  </a:lnTo>
                  <a:lnTo>
                    <a:pt x="204774" y="152654"/>
                  </a:lnTo>
                  <a:lnTo>
                    <a:pt x="206883" y="152552"/>
                  </a:lnTo>
                  <a:lnTo>
                    <a:pt x="206451" y="150253"/>
                  </a:lnTo>
                  <a:lnTo>
                    <a:pt x="206057" y="147980"/>
                  </a:lnTo>
                  <a:lnTo>
                    <a:pt x="205714" y="145707"/>
                  </a:lnTo>
                  <a:lnTo>
                    <a:pt x="210045" y="144462"/>
                  </a:lnTo>
                  <a:close/>
                </a:path>
                <a:path w="1397635" h="283210">
                  <a:moveTo>
                    <a:pt x="212496" y="87261"/>
                  </a:moveTo>
                  <a:lnTo>
                    <a:pt x="210934" y="86639"/>
                  </a:lnTo>
                  <a:lnTo>
                    <a:pt x="210413" y="86461"/>
                  </a:lnTo>
                  <a:lnTo>
                    <a:pt x="206375" y="88341"/>
                  </a:lnTo>
                  <a:lnTo>
                    <a:pt x="201434" y="89725"/>
                  </a:lnTo>
                  <a:lnTo>
                    <a:pt x="199351" y="94094"/>
                  </a:lnTo>
                  <a:lnTo>
                    <a:pt x="199263" y="100012"/>
                  </a:lnTo>
                  <a:lnTo>
                    <a:pt x="198678" y="102108"/>
                  </a:lnTo>
                  <a:lnTo>
                    <a:pt x="198081" y="104889"/>
                  </a:lnTo>
                  <a:lnTo>
                    <a:pt x="194678" y="101422"/>
                  </a:lnTo>
                  <a:lnTo>
                    <a:pt x="194729" y="99885"/>
                  </a:lnTo>
                  <a:lnTo>
                    <a:pt x="195618" y="97040"/>
                  </a:lnTo>
                  <a:lnTo>
                    <a:pt x="199263" y="100012"/>
                  </a:lnTo>
                  <a:lnTo>
                    <a:pt x="199263" y="94157"/>
                  </a:lnTo>
                  <a:lnTo>
                    <a:pt x="195986" y="96405"/>
                  </a:lnTo>
                  <a:lnTo>
                    <a:pt x="194856" y="97040"/>
                  </a:lnTo>
                  <a:lnTo>
                    <a:pt x="192557" y="98259"/>
                  </a:lnTo>
                  <a:lnTo>
                    <a:pt x="188810" y="99161"/>
                  </a:lnTo>
                  <a:lnTo>
                    <a:pt x="188963" y="99809"/>
                  </a:lnTo>
                  <a:lnTo>
                    <a:pt x="192544" y="98310"/>
                  </a:lnTo>
                  <a:lnTo>
                    <a:pt x="192430" y="99885"/>
                  </a:lnTo>
                  <a:lnTo>
                    <a:pt x="192316" y="101422"/>
                  </a:lnTo>
                  <a:lnTo>
                    <a:pt x="192265" y="102108"/>
                  </a:lnTo>
                  <a:lnTo>
                    <a:pt x="192151" y="103784"/>
                  </a:lnTo>
                  <a:lnTo>
                    <a:pt x="194246" y="110324"/>
                  </a:lnTo>
                  <a:lnTo>
                    <a:pt x="195402" y="114147"/>
                  </a:lnTo>
                  <a:lnTo>
                    <a:pt x="196913" y="114541"/>
                  </a:lnTo>
                  <a:lnTo>
                    <a:pt x="199948" y="115379"/>
                  </a:lnTo>
                  <a:lnTo>
                    <a:pt x="199085" y="112534"/>
                  </a:lnTo>
                  <a:lnTo>
                    <a:pt x="200533" y="111772"/>
                  </a:lnTo>
                  <a:lnTo>
                    <a:pt x="202857" y="110617"/>
                  </a:lnTo>
                  <a:lnTo>
                    <a:pt x="203441" y="110324"/>
                  </a:lnTo>
                  <a:lnTo>
                    <a:pt x="200609" y="102019"/>
                  </a:lnTo>
                  <a:lnTo>
                    <a:pt x="200609" y="107315"/>
                  </a:lnTo>
                  <a:lnTo>
                    <a:pt x="199694" y="109728"/>
                  </a:lnTo>
                  <a:lnTo>
                    <a:pt x="197231" y="110617"/>
                  </a:lnTo>
                  <a:lnTo>
                    <a:pt x="196456" y="109867"/>
                  </a:lnTo>
                  <a:lnTo>
                    <a:pt x="197383" y="107442"/>
                  </a:lnTo>
                  <a:lnTo>
                    <a:pt x="199847" y="106553"/>
                  </a:lnTo>
                  <a:lnTo>
                    <a:pt x="200609" y="107315"/>
                  </a:lnTo>
                  <a:lnTo>
                    <a:pt x="200609" y="102019"/>
                  </a:lnTo>
                  <a:lnTo>
                    <a:pt x="199428" y="97040"/>
                  </a:lnTo>
                  <a:lnTo>
                    <a:pt x="199275" y="96405"/>
                  </a:lnTo>
                  <a:lnTo>
                    <a:pt x="201485" y="92735"/>
                  </a:lnTo>
                  <a:lnTo>
                    <a:pt x="204838" y="90322"/>
                  </a:lnTo>
                  <a:lnTo>
                    <a:pt x="208711" y="88836"/>
                  </a:lnTo>
                  <a:lnTo>
                    <a:pt x="212496" y="87261"/>
                  </a:lnTo>
                  <a:close/>
                </a:path>
                <a:path w="1397635" h="283210">
                  <a:moveTo>
                    <a:pt x="223342" y="70358"/>
                  </a:moveTo>
                  <a:lnTo>
                    <a:pt x="219379" y="67589"/>
                  </a:lnTo>
                  <a:lnTo>
                    <a:pt x="216750" y="65963"/>
                  </a:lnTo>
                  <a:lnTo>
                    <a:pt x="213918" y="69672"/>
                  </a:lnTo>
                  <a:lnTo>
                    <a:pt x="214731" y="72110"/>
                  </a:lnTo>
                  <a:lnTo>
                    <a:pt x="216814" y="72161"/>
                  </a:lnTo>
                  <a:lnTo>
                    <a:pt x="223342" y="70358"/>
                  </a:lnTo>
                  <a:close/>
                </a:path>
                <a:path w="1397635" h="283210">
                  <a:moveTo>
                    <a:pt x="231013" y="91389"/>
                  </a:moveTo>
                  <a:lnTo>
                    <a:pt x="230568" y="89141"/>
                  </a:lnTo>
                  <a:lnTo>
                    <a:pt x="229590" y="87033"/>
                  </a:lnTo>
                  <a:lnTo>
                    <a:pt x="228231" y="85217"/>
                  </a:lnTo>
                  <a:lnTo>
                    <a:pt x="226060" y="85051"/>
                  </a:lnTo>
                  <a:lnTo>
                    <a:pt x="224485" y="86956"/>
                  </a:lnTo>
                  <a:lnTo>
                    <a:pt x="222656" y="87807"/>
                  </a:lnTo>
                  <a:lnTo>
                    <a:pt x="228130" y="87655"/>
                  </a:lnTo>
                  <a:lnTo>
                    <a:pt x="229057" y="88900"/>
                  </a:lnTo>
                  <a:lnTo>
                    <a:pt x="230009" y="90157"/>
                  </a:lnTo>
                  <a:lnTo>
                    <a:pt x="231013" y="91389"/>
                  </a:lnTo>
                  <a:close/>
                </a:path>
                <a:path w="1397635" h="283210">
                  <a:moveTo>
                    <a:pt x="241249" y="200240"/>
                  </a:moveTo>
                  <a:lnTo>
                    <a:pt x="240715" y="194056"/>
                  </a:lnTo>
                  <a:lnTo>
                    <a:pt x="240068" y="195338"/>
                  </a:lnTo>
                  <a:lnTo>
                    <a:pt x="239445" y="196659"/>
                  </a:lnTo>
                  <a:lnTo>
                    <a:pt x="238734" y="197942"/>
                  </a:lnTo>
                  <a:lnTo>
                    <a:pt x="237566" y="192963"/>
                  </a:lnTo>
                  <a:lnTo>
                    <a:pt x="236918" y="190487"/>
                  </a:lnTo>
                  <a:lnTo>
                    <a:pt x="236486" y="197827"/>
                  </a:lnTo>
                  <a:lnTo>
                    <a:pt x="232156" y="203936"/>
                  </a:lnTo>
                  <a:lnTo>
                    <a:pt x="229158" y="210375"/>
                  </a:lnTo>
                  <a:lnTo>
                    <a:pt x="233908" y="206502"/>
                  </a:lnTo>
                  <a:lnTo>
                    <a:pt x="234708" y="203619"/>
                  </a:lnTo>
                  <a:lnTo>
                    <a:pt x="236728" y="197993"/>
                  </a:lnTo>
                  <a:lnTo>
                    <a:pt x="239750" y="203314"/>
                  </a:lnTo>
                  <a:lnTo>
                    <a:pt x="238937" y="199974"/>
                  </a:lnTo>
                  <a:lnTo>
                    <a:pt x="241249" y="200240"/>
                  </a:lnTo>
                  <a:close/>
                </a:path>
                <a:path w="1397635" h="283210">
                  <a:moveTo>
                    <a:pt x="263525" y="79463"/>
                  </a:moveTo>
                  <a:lnTo>
                    <a:pt x="261239" y="78054"/>
                  </a:lnTo>
                  <a:lnTo>
                    <a:pt x="259842" y="78422"/>
                  </a:lnTo>
                  <a:lnTo>
                    <a:pt x="259334" y="80543"/>
                  </a:lnTo>
                  <a:lnTo>
                    <a:pt x="261531" y="81851"/>
                  </a:lnTo>
                  <a:lnTo>
                    <a:pt x="262940" y="81495"/>
                  </a:lnTo>
                  <a:lnTo>
                    <a:pt x="263525" y="79463"/>
                  </a:lnTo>
                  <a:close/>
                </a:path>
                <a:path w="1397635" h="283210">
                  <a:moveTo>
                    <a:pt x="287083" y="234238"/>
                  </a:moveTo>
                  <a:lnTo>
                    <a:pt x="281901" y="231432"/>
                  </a:lnTo>
                  <a:lnTo>
                    <a:pt x="279120" y="230428"/>
                  </a:lnTo>
                  <a:lnTo>
                    <a:pt x="280974" y="231686"/>
                  </a:lnTo>
                  <a:lnTo>
                    <a:pt x="284911" y="233845"/>
                  </a:lnTo>
                  <a:lnTo>
                    <a:pt x="282409" y="240068"/>
                  </a:lnTo>
                  <a:lnTo>
                    <a:pt x="281241" y="243230"/>
                  </a:lnTo>
                  <a:lnTo>
                    <a:pt x="279514" y="242087"/>
                  </a:lnTo>
                  <a:lnTo>
                    <a:pt x="278218" y="239979"/>
                  </a:lnTo>
                  <a:lnTo>
                    <a:pt x="276110" y="239649"/>
                  </a:lnTo>
                  <a:lnTo>
                    <a:pt x="273646" y="241312"/>
                  </a:lnTo>
                  <a:lnTo>
                    <a:pt x="271056" y="242798"/>
                  </a:lnTo>
                  <a:lnTo>
                    <a:pt x="268058" y="243357"/>
                  </a:lnTo>
                  <a:lnTo>
                    <a:pt x="271894" y="243382"/>
                  </a:lnTo>
                  <a:lnTo>
                    <a:pt x="275666" y="244195"/>
                  </a:lnTo>
                  <a:lnTo>
                    <a:pt x="279196" y="245694"/>
                  </a:lnTo>
                  <a:lnTo>
                    <a:pt x="274421" y="253365"/>
                  </a:lnTo>
                  <a:lnTo>
                    <a:pt x="263537" y="267779"/>
                  </a:lnTo>
                  <a:lnTo>
                    <a:pt x="258927" y="275526"/>
                  </a:lnTo>
                  <a:lnTo>
                    <a:pt x="254990" y="277495"/>
                  </a:lnTo>
                  <a:lnTo>
                    <a:pt x="249847" y="277152"/>
                  </a:lnTo>
                  <a:lnTo>
                    <a:pt x="248221" y="280123"/>
                  </a:lnTo>
                  <a:lnTo>
                    <a:pt x="251396" y="279222"/>
                  </a:lnTo>
                  <a:lnTo>
                    <a:pt x="250710" y="281343"/>
                  </a:lnTo>
                  <a:lnTo>
                    <a:pt x="250532" y="282854"/>
                  </a:lnTo>
                  <a:lnTo>
                    <a:pt x="251828" y="282765"/>
                  </a:lnTo>
                  <a:lnTo>
                    <a:pt x="254939" y="280581"/>
                  </a:lnTo>
                  <a:lnTo>
                    <a:pt x="257771" y="278041"/>
                  </a:lnTo>
                  <a:lnTo>
                    <a:pt x="260781" y="275742"/>
                  </a:lnTo>
                  <a:lnTo>
                    <a:pt x="262724" y="270078"/>
                  </a:lnTo>
                  <a:lnTo>
                    <a:pt x="266928" y="265684"/>
                  </a:lnTo>
                  <a:lnTo>
                    <a:pt x="270446" y="260972"/>
                  </a:lnTo>
                  <a:lnTo>
                    <a:pt x="275043" y="254571"/>
                  </a:lnTo>
                  <a:lnTo>
                    <a:pt x="279146" y="247853"/>
                  </a:lnTo>
                  <a:lnTo>
                    <a:pt x="283057" y="241007"/>
                  </a:lnTo>
                  <a:lnTo>
                    <a:pt x="287083" y="234238"/>
                  </a:lnTo>
                  <a:close/>
                </a:path>
                <a:path w="1397635" h="283210">
                  <a:moveTo>
                    <a:pt x="296316" y="239649"/>
                  </a:moveTo>
                  <a:lnTo>
                    <a:pt x="293751" y="238442"/>
                  </a:lnTo>
                  <a:lnTo>
                    <a:pt x="290918" y="238175"/>
                  </a:lnTo>
                  <a:lnTo>
                    <a:pt x="288150" y="237883"/>
                  </a:lnTo>
                  <a:lnTo>
                    <a:pt x="290817" y="238760"/>
                  </a:lnTo>
                  <a:lnTo>
                    <a:pt x="287528" y="243903"/>
                  </a:lnTo>
                  <a:lnTo>
                    <a:pt x="283248" y="248539"/>
                  </a:lnTo>
                  <a:lnTo>
                    <a:pt x="281317" y="254444"/>
                  </a:lnTo>
                  <a:lnTo>
                    <a:pt x="282740" y="252958"/>
                  </a:lnTo>
                  <a:lnTo>
                    <a:pt x="283718" y="251155"/>
                  </a:lnTo>
                  <a:lnTo>
                    <a:pt x="284619" y="249339"/>
                  </a:lnTo>
                  <a:lnTo>
                    <a:pt x="286867" y="245491"/>
                  </a:lnTo>
                  <a:lnTo>
                    <a:pt x="289521" y="241846"/>
                  </a:lnTo>
                  <a:lnTo>
                    <a:pt x="293090" y="239141"/>
                  </a:lnTo>
                  <a:lnTo>
                    <a:pt x="296316" y="239649"/>
                  </a:lnTo>
                  <a:close/>
                </a:path>
                <a:path w="1397635" h="283210">
                  <a:moveTo>
                    <a:pt x="481660" y="2451"/>
                  </a:moveTo>
                  <a:lnTo>
                    <a:pt x="479323" y="3492"/>
                  </a:lnTo>
                  <a:lnTo>
                    <a:pt x="477075" y="4711"/>
                  </a:lnTo>
                  <a:lnTo>
                    <a:pt x="474853" y="5994"/>
                  </a:lnTo>
                  <a:lnTo>
                    <a:pt x="474421" y="3975"/>
                  </a:lnTo>
                  <a:lnTo>
                    <a:pt x="473532" y="0"/>
                  </a:lnTo>
                  <a:lnTo>
                    <a:pt x="473049" y="5143"/>
                  </a:lnTo>
                  <a:lnTo>
                    <a:pt x="469138" y="3632"/>
                  </a:lnTo>
                  <a:lnTo>
                    <a:pt x="470903" y="5194"/>
                  </a:lnTo>
                  <a:lnTo>
                    <a:pt x="474472" y="8293"/>
                  </a:lnTo>
                  <a:lnTo>
                    <a:pt x="477202" y="6781"/>
                  </a:lnTo>
                  <a:lnTo>
                    <a:pt x="479679" y="4889"/>
                  </a:lnTo>
                  <a:lnTo>
                    <a:pt x="481660" y="2451"/>
                  </a:lnTo>
                  <a:close/>
                </a:path>
                <a:path w="1397635" h="283210">
                  <a:moveTo>
                    <a:pt x="552018" y="219773"/>
                  </a:moveTo>
                  <a:lnTo>
                    <a:pt x="551738" y="217766"/>
                  </a:lnTo>
                  <a:lnTo>
                    <a:pt x="551738" y="215747"/>
                  </a:lnTo>
                  <a:lnTo>
                    <a:pt x="551954" y="213766"/>
                  </a:lnTo>
                  <a:lnTo>
                    <a:pt x="551497" y="211848"/>
                  </a:lnTo>
                  <a:lnTo>
                    <a:pt x="550557" y="208064"/>
                  </a:lnTo>
                  <a:lnTo>
                    <a:pt x="550468" y="211963"/>
                  </a:lnTo>
                  <a:lnTo>
                    <a:pt x="550430" y="215874"/>
                  </a:lnTo>
                  <a:lnTo>
                    <a:pt x="550176" y="219786"/>
                  </a:lnTo>
                  <a:lnTo>
                    <a:pt x="552018" y="219773"/>
                  </a:lnTo>
                  <a:close/>
                </a:path>
                <a:path w="1397635" h="283210">
                  <a:moveTo>
                    <a:pt x="552907" y="148221"/>
                  </a:moveTo>
                  <a:lnTo>
                    <a:pt x="548055" y="147853"/>
                  </a:lnTo>
                  <a:lnTo>
                    <a:pt x="543255" y="148031"/>
                  </a:lnTo>
                  <a:lnTo>
                    <a:pt x="543255" y="152463"/>
                  </a:lnTo>
                  <a:lnTo>
                    <a:pt x="543204" y="155613"/>
                  </a:lnTo>
                  <a:lnTo>
                    <a:pt x="542264" y="158127"/>
                  </a:lnTo>
                  <a:lnTo>
                    <a:pt x="539991" y="157365"/>
                  </a:lnTo>
                  <a:lnTo>
                    <a:pt x="539864" y="152463"/>
                  </a:lnTo>
                  <a:lnTo>
                    <a:pt x="539813" y="150545"/>
                  </a:lnTo>
                  <a:lnTo>
                    <a:pt x="542251" y="149999"/>
                  </a:lnTo>
                  <a:lnTo>
                    <a:pt x="543255" y="152463"/>
                  </a:lnTo>
                  <a:lnTo>
                    <a:pt x="543255" y="148031"/>
                  </a:lnTo>
                  <a:lnTo>
                    <a:pt x="541756" y="148082"/>
                  </a:lnTo>
                  <a:lnTo>
                    <a:pt x="538340" y="148082"/>
                  </a:lnTo>
                  <a:lnTo>
                    <a:pt x="538530" y="149517"/>
                  </a:lnTo>
                  <a:lnTo>
                    <a:pt x="538632" y="150253"/>
                  </a:lnTo>
                  <a:lnTo>
                    <a:pt x="538708" y="155613"/>
                  </a:lnTo>
                  <a:lnTo>
                    <a:pt x="538568" y="157365"/>
                  </a:lnTo>
                  <a:lnTo>
                    <a:pt x="538327" y="159727"/>
                  </a:lnTo>
                  <a:lnTo>
                    <a:pt x="544322" y="159727"/>
                  </a:lnTo>
                  <a:lnTo>
                    <a:pt x="544423" y="158127"/>
                  </a:lnTo>
                  <a:lnTo>
                    <a:pt x="544474" y="157365"/>
                  </a:lnTo>
                  <a:lnTo>
                    <a:pt x="544576" y="155613"/>
                  </a:lnTo>
                  <a:lnTo>
                    <a:pt x="544690" y="153784"/>
                  </a:lnTo>
                  <a:lnTo>
                    <a:pt x="545007" y="150977"/>
                  </a:lnTo>
                  <a:lnTo>
                    <a:pt x="545109" y="150253"/>
                  </a:lnTo>
                  <a:lnTo>
                    <a:pt x="545998" y="149999"/>
                  </a:lnTo>
                  <a:lnTo>
                    <a:pt x="547687" y="149517"/>
                  </a:lnTo>
                  <a:lnTo>
                    <a:pt x="552907" y="148221"/>
                  </a:lnTo>
                  <a:close/>
                </a:path>
                <a:path w="1397635" h="283210">
                  <a:moveTo>
                    <a:pt x="556425" y="152019"/>
                  </a:moveTo>
                  <a:lnTo>
                    <a:pt x="554456" y="152920"/>
                  </a:lnTo>
                  <a:lnTo>
                    <a:pt x="554316" y="154266"/>
                  </a:lnTo>
                  <a:lnTo>
                    <a:pt x="553948" y="158292"/>
                  </a:lnTo>
                  <a:lnTo>
                    <a:pt x="554443" y="158076"/>
                  </a:lnTo>
                  <a:lnTo>
                    <a:pt x="555447" y="157708"/>
                  </a:lnTo>
                  <a:lnTo>
                    <a:pt x="555967" y="157492"/>
                  </a:lnTo>
                  <a:lnTo>
                    <a:pt x="556133" y="155663"/>
                  </a:lnTo>
                  <a:lnTo>
                    <a:pt x="556285" y="153835"/>
                  </a:lnTo>
                  <a:lnTo>
                    <a:pt x="556425" y="152019"/>
                  </a:lnTo>
                  <a:close/>
                </a:path>
                <a:path w="1397635" h="283210">
                  <a:moveTo>
                    <a:pt x="646226" y="10058"/>
                  </a:moveTo>
                  <a:lnTo>
                    <a:pt x="634898" y="9753"/>
                  </a:lnTo>
                  <a:lnTo>
                    <a:pt x="612190" y="9499"/>
                  </a:lnTo>
                  <a:lnTo>
                    <a:pt x="600837" y="8978"/>
                  </a:lnTo>
                  <a:lnTo>
                    <a:pt x="600811" y="11112"/>
                  </a:lnTo>
                  <a:lnTo>
                    <a:pt x="612051" y="10985"/>
                  </a:lnTo>
                  <a:lnTo>
                    <a:pt x="623328" y="11366"/>
                  </a:lnTo>
                  <a:lnTo>
                    <a:pt x="634593" y="11607"/>
                  </a:lnTo>
                  <a:lnTo>
                    <a:pt x="645795" y="11049"/>
                  </a:lnTo>
                  <a:lnTo>
                    <a:pt x="646226" y="10058"/>
                  </a:lnTo>
                  <a:close/>
                </a:path>
                <a:path w="1397635" h="283210">
                  <a:moveTo>
                    <a:pt x="695147" y="217792"/>
                  </a:moveTo>
                  <a:lnTo>
                    <a:pt x="695083" y="215557"/>
                  </a:lnTo>
                  <a:lnTo>
                    <a:pt x="687273" y="215049"/>
                  </a:lnTo>
                  <a:lnTo>
                    <a:pt x="679691" y="217462"/>
                  </a:lnTo>
                  <a:lnTo>
                    <a:pt x="671918" y="217157"/>
                  </a:lnTo>
                  <a:lnTo>
                    <a:pt x="671791" y="218211"/>
                  </a:lnTo>
                  <a:lnTo>
                    <a:pt x="679551" y="217614"/>
                  </a:lnTo>
                  <a:lnTo>
                    <a:pt x="687374" y="216585"/>
                  </a:lnTo>
                  <a:lnTo>
                    <a:pt x="695147" y="217792"/>
                  </a:lnTo>
                  <a:close/>
                </a:path>
                <a:path w="1397635" h="283210">
                  <a:moveTo>
                    <a:pt x="699401" y="16319"/>
                  </a:moveTo>
                  <a:lnTo>
                    <a:pt x="698957" y="14630"/>
                  </a:lnTo>
                  <a:lnTo>
                    <a:pt x="697509" y="14605"/>
                  </a:lnTo>
                  <a:lnTo>
                    <a:pt x="696645" y="17386"/>
                  </a:lnTo>
                  <a:lnTo>
                    <a:pt x="697280" y="17945"/>
                  </a:lnTo>
                  <a:lnTo>
                    <a:pt x="699401" y="16319"/>
                  </a:lnTo>
                  <a:close/>
                </a:path>
                <a:path w="1397635" h="283210">
                  <a:moveTo>
                    <a:pt x="748487" y="37744"/>
                  </a:moveTo>
                  <a:lnTo>
                    <a:pt x="746252" y="37376"/>
                  </a:lnTo>
                  <a:lnTo>
                    <a:pt x="747344" y="34886"/>
                  </a:lnTo>
                  <a:lnTo>
                    <a:pt x="747458" y="34632"/>
                  </a:lnTo>
                  <a:lnTo>
                    <a:pt x="748055" y="33426"/>
                  </a:lnTo>
                  <a:lnTo>
                    <a:pt x="748131" y="33274"/>
                  </a:lnTo>
                  <a:lnTo>
                    <a:pt x="745845" y="34366"/>
                  </a:lnTo>
                  <a:lnTo>
                    <a:pt x="745591" y="34366"/>
                  </a:lnTo>
                  <a:lnTo>
                    <a:pt x="743699" y="34632"/>
                  </a:lnTo>
                  <a:lnTo>
                    <a:pt x="741362" y="34175"/>
                  </a:lnTo>
                  <a:lnTo>
                    <a:pt x="740803" y="33426"/>
                  </a:lnTo>
                  <a:lnTo>
                    <a:pt x="739711" y="31902"/>
                  </a:lnTo>
                  <a:lnTo>
                    <a:pt x="739140" y="31153"/>
                  </a:lnTo>
                  <a:lnTo>
                    <a:pt x="740054" y="32829"/>
                  </a:lnTo>
                  <a:lnTo>
                    <a:pt x="740067" y="34366"/>
                  </a:lnTo>
                  <a:lnTo>
                    <a:pt x="739114" y="35852"/>
                  </a:lnTo>
                  <a:lnTo>
                    <a:pt x="738581" y="35852"/>
                  </a:lnTo>
                  <a:lnTo>
                    <a:pt x="736790" y="36220"/>
                  </a:lnTo>
                  <a:lnTo>
                    <a:pt x="739838" y="37744"/>
                  </a:lnTo>
                  <a:lnTo>
                    <a:pt x="741197" y="36652"/>
                  </a:lnTo>
                  <a:lnTo>
                    <a:pt x="742480" y="34886"/>
                  </a:lnTo>
                  <a:lnTo>
                    <a:pt x="744486" y="35331"/>
                  </a:lnTo>
                  <a:lnTo>
                    <a:pt x="743978" y="38963"/>
                  </a:lnTo>
                  <a:lnTo>
                    <a:pt x="743889" y="39522"/>
                  </a:lnTo>
                  <a:lnTo>
                    <a:pt x="743800" y="40043"/>
                  </a:lnTo>
                  <a:lnTo>
                    <a:pt x="743978" y="40043"/>
                  </a:lnTo>
                  <a:lnTo>
                    <a:pt x="744982" y="37947"/>
                  </a:lnTo>
                  <a:lnTo>
                    <a:pt x="747001" y="37744"/>
                  </a:lnTo>
                  <a:lnTo>
                    <a:pt x="748487" y="37744"/>
                  </a:lnTo>
                  <a:close/>
                </a:path>
                <a:path w="1397635" h="283210">
                  <a:moveTo>
                    <a:pt x="749769" y="37947"/>
                  </a:moveTo>
                  <a:lnTo>
                    <a:pt x="748741" y="37744"/>
                  </a:lnTo>
                  <a:lnTo>
                    <a:pt x="748487" y="37744"/>
                  </a:lnTo>
                  <a:lnTo>
                    <a:pt x="749769" y="37947"/>
                  </a:lnTo>
                  <a:close/>
                </a:path>
                <a:path w="1397635" h="283210">
                  <a:moveTo>
                    <a:pt x="751941" y="40792"/>
                  </a:moveTo>
                  <a:lnTo>
                    <a:pt x="743737" y="40424"/>
                  </a:lnTo>
                  <a:lnTo>
                    <a:pt x="743800" y="40043"/>
                  </a:lnTo>
                  <a:lnTo>
                    <a:pt x="738073" y="40043"/>
                  </a:lnTo>
                  <a:lnTo>
                    <a:pt x="738543" y="40182"/>
                  </a:lnTo>
                  <a:lnTo>
                    <a:pt x="735749" y="40043"/>
                  </a:lnTo>
                  <a:lnTo>
                    <a:pt x="738073" y="40043"/>
                  </a:lnTo>
                  <a:lnTo>
                    <a:pt x="735457" y="38963"/>
                  </a:lnTo>
                  <a:lnTo>
                    <a:pt x="735406" y="39522"/>
                  </a:lnTo>
                  <a:lnTo>
                    <a:pt x="735291" y="40792"/>
                  </a:lnTo>
                  <a:lnTo>
                    <a:pt x="735228" y="41249"/>
                  </a:lnTo>
                  <a:lnTo>
                    <a:pt x="740752" y="41249"/>
                  </a:lnTo>
                  <a:lnTo>
                    <a:pt x="746277" y="41402"/>
                  </a:lnTo>
                  <a:lnTo>
                    <a:pt x="751789" y="41681"/>
                  </a:lnTo>
                  <a:lnTo>
                    <a:pt x="751535" y="40792"/>
                  </a:lnTo>
                  <a:lnTo>
                    <a:pt x="751941" y="40792"/>
                  </a:lnTo>
                  <a:close/>
                </a:path>
                <a:path w="1397635" h="283210">
                  <a:moveTo>
                    <a:pt x="769188" y="232994"/>
                  </a:moveTo>
                  <a:lnTo>
                    <a:pt x="765632" y="232994"/>
                  </a:lnTo>
                  <a:lnTo>
                    <a:pt x="760742" y="232473"/>
                  </a:lnTo>
                  <a:lnTo>
                    <a:pt x="762444" y="234619"/>
                  </a:lnTo>
                  <a:lnTo>
                    <a:pt x="765746" y="233997"/>
                  </a:lnTo>
                  <a:lnTo>
                    <a:pt x="769188" y="232994"/>
                  </a:lnTo>
                  <a:close/>
                </a:path>
                <a:path w="1397635" h="283210">
                  <a:moveTo>
                    <a:pt x="770166" y="232994"/>
                  </a:moveTo>
                  <a:lnTo>
                    <a:pt x="769924" y="232765"/>
                  </a:lnTo>
                  <a:lnTo>
                    <a:pt x="769188" y="232994"/>
                  </a:lnTo>
                  <a:lnTo>
                    <a:pt x="770166" y="232994"/>
                  </a:lnTo>
                  <a:close/>
                </a:path>
                <a:path w="1397635" h="283210">
                  <a:moveTo>
                    <a:pt x="770496" y="200406"/>
                  </a:moveTo>
                  <a:lnTo>
                    <a:pt x="768375" y="200939"/>
                  </a:lnTo>
                  <a:lnTo>
                    <a:pt x="767346" y="205663"/>
                  </a:lnTo>
                  <a:lnTo>
                    <a:pt x="766241" y="210388"/>
                  </a:lnTo>
                  <a:lnTo>
                    <a:pt x="765644" y="215214"/>
                  </a:lnTo>
                  <a:lnTo>
                    <a:pt x="766851" y="217373"/>
                  </a:lnTo>
                  <a:lnTo>
                    <a:pt x="767372" y="211594"/>
                  </a:lnTo>
                  <a:lnTo>
                    <a:pt x="768756" y="205930"/>
                  </a:lnTo>
                  <a:lnTo>
                    <a:pt x="770496" y="200406"/>
                  </a:lnTo>
                  <a:close/>
                </a:path>
                <a:path w="1397635" h="283210">
                  <a:moveTo>
                    <a:pt x="778078" y="221703"/>
                  </a:moveTo>
                  <a:lnTo>
                    <a:pt x="776541" y="218084"/>
                  </a:lnTo>
                  <a:lnTo>
                    <a:pt x="775436" y="223596"/>
                  </a:lnTo>
                  <a:lnTo>
                    <a:pt x="774255" y="226161"/>
                  </a:lnTo>
                  <a:lnTo>
                    <a:pt x="772896" y="227584"/>
                  </a:lnTo>
                  <a:lnTo>
                    <a:pt x="771499" y="227393"/>
                  </a:lnTo>
                  <a:lnTo>
                    <a:pt x="770102" y="225590"/>
                  </a:lnTo>
                  <a:lnTo>
                    <a:pt x="770699" y="220853"/>
                  </a:lnTo>
                  <a:lnTo>
                    <a:pt x="769277" y="219176"/>
                  </a:lnTo>
                  <a:lnTo>
                    <a:pt x="769429" y="226441"/>
                  </a:lnTo>
                  <a:lnTo>
                    <a:pt x="767537" y="226199"/>
                  </a:lnTo>
                  <a:lnTo>
                    <a:pt x="763778" y="225640"/>
                  </a:lnTo>
                  <a:lnTo>
                    <a:pt x="762914" y="219925"/>
                  </a:lnTo>
                  <a:lnTo>
                    <a:pt x="761987" y="225196"/>
                  </a:lnTo>
                  <a:lnTo>
                    <a:pt x="762050" y="226402"/>
                  </a:lnTo>
                  <a:lnTo>
                    <a:pt x="766686" y="227368"/>
                  </a:lnTo>
                  <a:lnTo>
                    <a:pt x="771385" y="228066"/>
                  </a:lnTo>
                  <a:lnTo>
                    <a:pt x="776122" y="228536"/>
                  </a:lnTo>
                  <a:lnTo>
                    <a:pt x="777481" y="223989"/>
                  </a:lnTo>
                  <a:lnTo>
                    <a:pt x="778078" y="221703"/>
                  </a:lnTo>
                  <a:close/>
                </a:path>
                <a:path w="1397635" h="283210">
                  <a:moveTo>
                    <a:pt x="781723" y="228638"/>
                  </a:moveTo>
                  <a:lnTo>
                    <a:pt x="779322" y="229222"/>
                  </a:lnTo>
                  <a:lnTo>
                    <a:pt x="778649" y="232308"/>
                  </a:lnTo>
                  <a:lnTo>
                    <a:pt x="778027" y="235445"/>
                  </a:lnTo>
                  <a:lnTo>
                    <a:pt x="777963" y="235800"/>
                  </a:lnTo>
                  <a:lnTo>
                    <a:pt x="775106" y="237769"/>
                  </a:lnTo>
                  <a:lnTo>
                    <a:pt x="775182" y="236728"/>
                  </a:lnTo>
                  <a:lnTo>
                    <a:pt x="775296" y="234619"/>
                  </a:lnTo>
                  <a:lnTo>
                    <a:pt x="775423" y="232308"/>
                  </a:lnTo>
                  <a:lnTo>
                    <a:pt x="774979" y="232308"/>
                  </a:lnTo>
                  <a:lnTo>
                    <a:pt x="770559" y="232994"/>
                  </a:lnTo>
                  <a:lnTo>
                    <a:pt x="770166" y="232994"/>
                  </a:lnTo>
                  <a:lnTo>
                    <a:pt x="772833" y="235445"/>
                  </a:lnTo>
                  <a:lnTo>
                    <a:pt x="772490" y="235445"/>
                  </a:lnTo>
                  <a:lnTo>
                    <a:pt x="769620" y="236728"/>
                  </a:lnTo>
                  <a:lnTo>
                    <a:pt x="765987" y="236448"/>
                  </a:lnTo>
                  <a:lnTo>
                    <a:pt x="763384" y="235445"/>
                  </a:lnTo>
                  <a:lnTo>
                    <a:pt x="762558" y="235445"/>
                  </a:lnTo>
                  <a:lnTo>
                    <a:pt x="758520" y="237807"/>
                  </a:lnTo>
                  <a:lnTo>
                    <a:pt x="757542" y="233997"/>
                  </a:lnTo>
                  <a:lnTo>
                    <a:pt x="756945" y="231508"/>
                  </a:lnTo>
                  <a:lnTo>
                    <a:pt x="756818" y="232308"/>
                  </a:lnTo>
                  <a:lnTo>
                    <a:pt x="756691" y="232994"/>
                  </a:lnTo>
                  <a:lnTo>
                    <a:pt x="756589" y="233591"/>
                  </a:lnTo>
                  <a:lnTo>
                    <a:pt x="755688" y="237807"/>
                  </a:lnTo>
                  <a:lnTo>
                    <a:pt x="755561" y="238404"/>
                  </a:lnTo>
                  <a:lnTo>
                    <a:pt x="763003" y="238252"/>
                  </a:lnTo>
                  <a:lnTo>
                    <a:pt x="770496" y="238963"/>
                  </a:lnTo>
                  <a:lnTo>
                    <a:pt x="777125" y="238252"/>
                  </a:lnTo>
                  <a:lnTo>
                    <a:pt x="777862" y="238252"/>
                  </a:lnTo>
                  <a:lnTo>
                    <a:pt x="778154" y="237807"/>
                  </a:lnTo>
                  <a:lnTo>
                    <a:pt x="779665" y="235445"/>
                  </a:lnTo>
                  <a:lnTo>
                    <a:pt x="780389" y="233184"/>
                  </a:lnTo>
                  <a:lnTo>
                    <a:pt x="781075" y="230898"/>
                  </a:lnTo>
                  <a:lnTo>
                    <a:pt x="781723" y="228638"/>
                  </a:lnTo>
                  <a:close/>
                </a:path>
                <a:path w="1397635" h="283210">
                  <a:moveTo>
                    <a:pt x="790943" y="197802"/>
                  </a:moveTo>
                  <a:lnTo>
                    <a:pt x="783526" y="218147"/>
                  </a:lnTo>
                  <a:lnTo>
                    <a:pt x="779538" y="223037"/>
                  </a:lnTo>
                  <a:lnTo>
                    <a:pt x="782345" y="227355"/>
                  </a:lnTo>
                  <a:lnTo>
                    <a:pt x="785964" y="212369"/>
                  </a:lnTo>
                  <a:lnTo>
                    <a:pt x="788136" y="204978"/>
                  </a:lnTo>
                  <a:lnTo>
                    <a:pt x="790943" y="197802"/>
                  </a:lnTo>
                  <a:close/>
                </a:path>
                <a:path w="1397635" h="283210">
                  <a:moveTo>
                    <a:pt x="820178" y="9385"/>
                  </a:moveTo>
                  <a:lnTo>
                    <a:pt x="819658" y="5803"/>
                  </a:lnTo>
                  <a:lnTo>
                    <a:pt x="818134" y="3276"/>
                  </a:lnTo>
                  <a:lnTo>
                    <a:pt x="814527" y="3911"/>
                  </a:lnTo>
                  <a:lnTo>
                    <a:pt x="817422" y="11734"/>
                  </a:lnTo>
                  <a:lnTo>
                    <a:pt x="819696" y="12319"/>
                  </a:lnTo>
                  <a:lnTo>
                    <a:pt x="820178" y="9385"/>
                  </a:lnTo>
                  <a:close/>
                </a:path>
                <a:path w="1397635" h="283210">
                  <a:moveTo>
                    <a:pt x="820369" y="214922"/>
                  </a:moveTo>
                  <a:lnTo>
                    <a:pt x="819442" y="215303"/>
                  </a:lnTo>
                  <a:lnTo>
                    <a:pt x="813473" y="217627"/>
                  </a:lnTo>
                  <a:lnTo>
                    <a:pt x="816686" y="218389"/>
                  </a:lnTo>
                  <a:lnTo>
                    <a:pt x="816584" y="220459"/>
                  </a:lnTo>
                  <a:lnTo>
                    <a:pt x="816457" y="223024"/>
                  </a:lnTo>
                  <a:lnTo>
                    <a:pt x="816343" y="225425"/>
                  </a:lnTo>
                  <a:lnTo>
                    <a:pt x="816279" y="228981"/>
                  </a:lnTo>
                  <a:lnTo>
                    <a:pt x="818261" y="226796"/>
                  </a:lnTo>
                  <a:lnTo>
                    <a:pt x="819035" y="224091"/>
                  </a:lnTo>
                  <a:lnTo>
                    <a:pt x="818616" y="221297"/>
                  </a:lnTo>
                  <a:lnTo>
                    <a:pt x="818553" y="220865"/>
                  </a:lnTo>
                  <a:lnTo>
                    <a:pt x="820026" y="220459"/>
                  </a:lnTo>
                  <a:lnTo>
                    <a:pt x="817105" y="219214"/>
                  </a:lnTo>
                  <a:lnTo>
                    <a:pt x="819569" y="216001"/>
                  </a:lnTo>
                  <a:lnTo>
                    <a:pt x="820369" y="214922"/>
                  </a:lnTo>
                  <a:close/>
                </a:path>
                <a:path w="1397635" h="283210">
                  <a:moveTo>
                    <a:pt x="822286" y="219824"/>
                  </a:moveTo>
                  <a:lnTo>
                    <a:pt x="820026" y="220459"/>
                  </a:lnTo>
                  <a:lnTo>
                    <a:pt x="821994" y="221297"/>
                  </a:lnTo>
                  <a:lnTo>
                    <a:pt x="822109" y="220459"/>
                  </a:lnTo>
                  <a:lnTo>
                    <a:pt x="822286" y="219824"/>
                  </a:lnTo>
                  <a:close/>
                </a:path>
                <a:path w="1397635" h="283210">
                  <a:moveTo>
                    <a:pt x="824331" y="218046"/>
                  </a:moveTo>
                  <a:lnTo>
                    <a:pt x="824014" y="218389"/>
                  </a:lnTo>
                  <a:lnTo>
                    <a:pt x="821994" y="221297"/>
                  </a:lnTo>
                  <a:lnTo>
                    <a:pt x="821855" y="221297"/>
                  </a:lnTo>
                  <a:lnTo>
                    <a:pt x="819492" y="229476"/>
                  </a:lnTo>
                  <a:lnTo>
                    <a:pt x="821867" y="229882"/>
                  </a:lnTo>
                  <a:lnTo>
                    <a:pt x="822871" y="224091"/>
                  </a:lnTo>
                  <a:lnTo>
                    <a:pt x="822921" y="223812"/>
                  </a:lnTo>
                  <a:lnTo>
                    <a:pt x="824242" y="218389"/>
                  </a:lnTo>
                  <a:lnTo>
                    <a:pt x="824331" y="218046"/>
                  </a:lnTo>
                  <a:close/>
                </a:path>
                <a:path w="1397635" h="283210">
                  <a:moveTo>
                    <a:pt x="824788" y="217258"/>
                  </a:moveTo>
                  <a:lnTo>
                    <a:pt x="824649" y="216801"/>
                  </a:lnTo>
                  <a:lnTo>
                    <a:pt x="824496" y="217258"/>
                  </a:lnTo>
                  <a:lnTo>
                    <a:pt x="824382" y="217627"/>
                  </a:lnTo>
                  <a:lnTo>
                    <a:pt x="824306" y="217855"/>
                  </a:lnTo>
                  <a:lnTo>
                    <a:pt x="824522" y="217627"/>
                  </a:lnTo>
                  <a:lnTo>
                    <a:pt x="824788" y="217258"/>
                  </a:lnTo>
                  <a:close/>
                </a:path>
                <a:path w="1397635" h="283210">
                  <a:moveTo>
                    <a:pt x="825906" y="211975"/>
                  </a:moveTo>
                  <a:lnTo>
                    <a:pt x="823404" y="211975"/>
                  </a:lnTo>
                  <a:lnTo>
                    <a:pt x="823468" y="212940"/>
                  </a:lnTo>
                  <a:lnTo>
                    <a:pt x="824649" y="216801"/>
                  </a:lnTo>
                  <a:lnTo>
                    <a:pt x="825906" y="211975"/>
                  </a:lnTo>
                  <a:close/>
                </a:path>
                <a:path w="1397635" h="283210">
                  <a:moveTo>
                    <a:pt x="838454" y="210223"/>
                  </a:moveTo>
                  <a:lnTo>
                    <a:pt x="835914" y="207137"/>
                  </a:lnTo>
                  <a:lnTo>
                    <a:pt x="834123" y="216928"/>
                  </a:lnTo>
                  <a:lnTo>
                    <a:pt x="831824" y="226644"/>
                  </a:lnTo>
                  <a:lnTo>
                    <a:pt x="829106" y="236245"/>
                  </a:lnTo>
                  <a:lnTo>
                    <a:pt x="826008" y="245706"/>
                  </a:lnTo>
                  <a:lnTo>
                    <a:pt x="824890" y="250405"/>
                  </a:lnTo>
                  <a:lnTo>
                    <a:pt x="823201" y="254927"/>
                  </a:lnTo>
                  <a:lnTo>
                    <a:pt x="821245" y="259334"/>
                  </a:lnTo>
                  <a:lnTo>
                    <a:pt x="824560" y="258927"/>
                  </a:lnTo>
                  <a:lnTo>
                    <a:pt x="824649" y="254825"/>
                  </a:lnTo>
                  <a:lnTo>
                    <a:pt x="826274" y="252577"/>
                  </a:lnTo>
                  <a:lnTo>
                    <a:pt x="827405" y="247015"/>
                  </a:lnTo>
                  <a:lnTo>
                    <a:pt x="829500" y="241744"/>
                  </a:lnTo>
                  <a:lnTo>
                    <a:pt x="831291" y="236385"/>
                  </a:lnTo>
                  <a:lnTo>
                    <a:pt x="832573" y="230238"/>
                  </a:lnTo>
                  <a:lnTo>
                    <a:pt x="833399" y="228244"/>
                  </a:lnTo>
                  <a:lnTo>
                    <a:pt x="834504" y="223266"/>
                  </a:lnTo>
                  <a:lnTo>
                    <a:pt x="836333" y="217335"/>
                  </a:lnTo>
                  <a:lnTo>
                    <a:pt x="837285" y="213741"/>
                  </a:lnTo>
                  <a:lnTo>
                    <a:pt x="838454" y="210223"/>
                  </a:lnTo>
                  <a:close/>
                </a:path>
                <a:path w="1397635" h="283210">
                  <a:moveTo>
                    <a:pt x="863879" y="232257"/>
                  </a:moveTo>
                  <a:lnTo>
                    <a:pt x="861529" y="235064"/>
                  </a:lnTo>
                  <a:lnTo>
                    <a:pt x="858710" y="243878"/>
                  </a:lnTo>
                  <a:lnTo>
                    <a:pt x="859942" y="240931"/>
                  </a:lnTo>
                  <a:lnTo>
                    <a:pt x="861110" y="237972"/>
                  </a:lnTo>
                  <a:lnTo>
                    <a:pt x="862291" y="235064"/>
                  </a:lnTo>
                  <a:lnTo>
                    <a:pt x="863879" y="232257"/>
                  </a:lnTo>
                  <a:close/>
                </a:path>
                <a:path w="1397635" h="283210">
                  <a:moveTo>
                    <a:pt x="864311" y="209829"/>
                  </a:moveTo>
                  <a:lnTo>
                    <a:pt x="863155" y="209169"/>
                  </a:lnTo>
                  <a:lnTo>
                    <a:pt x="861606" y="209829"/>
                  </a:lnTo>
                  <a:lnTo>
                    <a:pt x="860196" y="210439"/>
                  </a:lnTo>
                  <a:lnTo>
                    <a:pt x="863765" y="209829"/>
                  </a:lnTo>
                  <a:lnTo>
                    <a:pt x="864311" y="209829"/>
                  </a:lnTo>
                  <a:close/>
                </a:path>
                <a:path w="1397635" h="283210">
                  <a:moveTo>
                    <a:pt x="866584" y="219138"/>
                  </a:moveTo>
                  <a:lnTo>
                    <a:pt x="865136" y="219773"/>
                  </a:lnTo>
                  <a:lnTo>
                    <a:pt x="859510" y="222237"/>
                  </a:lnTo>
                  <a:lnTo>
                    <a:pt x="856259" y="220713"/>
                  </a:lnTo>
                  <a:lnTo>
                    <a:pt x="852208" y="218808"/>
                  </a:lnTo>
                  <a:lnTo>
                    <a:pt x="844867" y="218808"/>
                  </a:lnTo>
                  <a:lnTo>
                    <a:pt x="844461" y="220713"/>
                  </a:lnTo>
                  <a:lnTo>
                    <a:pt x="844334" y="221297"/>
                  </a:lnTo>
                  <a:lnTo>
                    <a:pt x="843826" y="224066"/>
                  </a:lnTo>
                  <a:lnTo>
                    <a:pt x="843483" y="226225"/>
                  </a:lnTo>
                  <a:lnTo>
                    <a:pt x="843394" y="226796"/>
                  </a:lnTo>
                  <a:lnTo>
                    <a:pt x="843305" y="227444"/>
                  </a:lnTo>
                  <a:lnTo>
                    <a:pt x="850493" y="228866"/>
                  </a:lnTo>
                  <a:lnTo>
                    <a:pt x="850468" y="229108"/>
                  </a:lnTo>
                  <a:lnTo>
                    <a:pt x="850353" y="230746"/>
                  </a:lnTo>
                  <a:lnTo>
                    <a:pt x="850125" y="230746"/>
                  </a:lnTo>
                  <a:lnTo>
                    <a:pt x="847813" y="230898"/>
                  </a:lnTo>
                  <a:lnTo>
                    <a:pt x="840409" y="231533"/>
                  </a:lnTo>
                  <a:lnTo>
                    <a:pt x="849909" y="231533"/>
                  </a:lnTo>
                  <a:lnTo>
                    <a:pt x="851573" y="230746"/>
                  </a:lnTo>
                  <a:lnTo>
                    <a:pt x="854875" y="229108"/>
                  </a:lnTo>
                  <a:lnTo>
                    <a:pt x="853859" y="236499"/>
                  </a:lnTo>
                  <a:lnTo>
                    <a:pt x="853287" y="240220"/>
                  </a:lnTo>
                  <a:lnTo>
                    <a:pt x="854151" y="240220"/>
                  </a:lnTo>
                  <a:lnTo>
                    <a:pt x="854862" y="235064"/>
                  </a:lnTo>
                  <a:lnTo>
                    <a:pt x="855472" y="229425"/>
                  </a:lnTo>
                  <a:lnTo>
                    <a:pt x="855510" y="229108"/>
                  </a:lnTo>
                  <a:lnTo>
                    <a:pt x="855573" y="228561"/>
                  </a:lnTo>
                  <a:lnTo>
                    <a:pt x="855662" y="227711"/>
                  </a:lnTo>
                  <a:lnTo>
                    <a:pt x="855776" y="226796"/>
                  </a:lnTo>
                  <a:lnTo>
                    <a:pt x="856018" y="224726"/>
                  </a:lnTo>
                  <a:lnTo>
                    <a:pt x="856094" y="224066"/>
                  </a:lnTo>
                  <a:lnTo>
                    <a:pt x="853554" y="224726"/>
                  </a:lnTo>
                  <a:lnTo>
                    <a:pt x="851446" y="224066"/>
                  </a:lnTo>
                  <a:lnTo>
                    <a:pt x="847255" y="222821"/>
                  </a:lnTo>
                  <a:lnTo>
                    <a:pt x="851433" y="226225"/>
                  </a:lnTo>
                  <a:lnTo>
                    <a:pt x="849706" y="226402"/>
                  </a:lnTo>
                  <a:lnTo>
                    <a:pt x="846277" y="226796"/>
                  </a:lnTo>
                  <a:lnTo>
                    <a:pt x="846556" y="224726"/>
                  </a:lnTo>
                  <a:lnTo>
                    <a:pt x="846645" y="224066"/>
                  </a:lnTo>
                  <a:lnTo>
                    <a:pt x="846772" y="223126"/>
                  </a:lnTo>
                  <a:lnTo>
                    <a:pt x="846874" y="222377"/>
                  </a:lnTo>
                  <a:lnTo>
                    <a:pt x="846988" y="221665"/>
                  </a:lnTo>
                  <a:lnTo>
                    <a:pt x="847039" y="221297"/>
                  </a:lnTo>
                  <a:lnTo>
                    <a:pt x="847128" y="220713"/>
                  </a:lnTo>
                  <a:lnTo>
                    <a:pt x="851827" y="221665"/>
                  </a:lnTo>
                  <a:lnTo>
                    <a:pt x="851560" y="221665"/>
                  </a:lnTo>
                  <a:lnTo>
                    <a:pt x="855421" y="223100"/>
                  </a:lnTo>
                  <a:lnTo>
                    <a:pt x="859675" y="222377"/>
                  </a:lnTo>
                  <a:lnTo>
                    <a:pt x="860031" y="222237"/>
                  </a:lnTo>
                  <a:lnTo>
                    <a:pt x="862495" y="221297"/>
                  </a:lnTo>
                  <a:lnTo>
                    <a:pt x="865378" y="219773"/>
                  </a:lnTo>
                  <a:lnTo>
                    <a:pt x="866165" y="219367"/>
                  </a:lnTo>
                  <a:lnTo>
                    <a:pt x="866584" y="219138"/>
                  </a:lnTo>
                  <a:close/>
                </a:path>
                <a:path w="1397635" h="283210">
                  <a:moveTo>
                    <a:pt x="866635" y="204736"/>
                  </a:moveTo>
                  <a:lnTo>
                    <a:pt x="862076" y="203212"/>
                  </a:lnTo>
                  <a:lnTo>
                    <a:pt x="856411" y="201422"/>
                  </a:lnTo>
                  <a:lnTo>
                    <a:pt x="853948" y="202107"/>
                  </a:lnTo>
                  <a:lnTo>
                    <a:pt x="859053" y="206197"/>
                  </a:lnTo>
                  <a:lnTo>
                    <a:pt x="866635" y="204736"/>
                  </a:lnTo>
                  <a:close/>
                </a:path>
                <a:path w="1397635" h="283210">
                  <a:moveTo>
                    <a:pt x="868108" y="205257"/>
                  </a:moveTo>
                  <a:lnTo>
                    <a:pt x="867575" y="204546"/>
                  </a:lnTo>
                  <a:lnTo>
                    <a:pt x="866635" y="204736"/>
                  </a:lnTo>
                  <a:lnTo>
                    <a:pt x="867727" y="205092"/>
                  </a:lnTo>
                  <a:lnTo>
                    <a:pt x="868108" y="205257"/>
                  </a:lnTo>
                  <a:close/>
                </a:path>
                <a:path w="1397635" h="283210">
                  <a:moveTo>
                    <a:pt x="873239" y="207391"/>
                  </a:moveTo>
                  <a:lnTo>
                    <a:pt x="868108" y="205257"/>
                  </a:lnTo>
                  <a:lnTo>
                    <a:pt x="871550" y="209829"/>
                  </a:lnTo>
                  <a:lnTo>
                    <a:pt x="871042" y="211836"/>
                  </a:lnTo>
                  <a:lnTo>
                    <a:pt x="871042" y="212382"/>
                  </a:lnTo>
                  <a:lnTo>
                    <a:pt x="870661" y="213347"/>
                  </a:lnTo>
                  <a:lnTo>
                    <a:pt x="870889" y="212382"/>
                  </a:lnTo>
                  <a:lnTo>
                    <a:pt x="871042" y="212382"/>
                  </a:lnTo>
                  <a:lnTo>
                    <a:pt x="871042" y="211836"/>
                  </a:lnTo>
                  <a:lnTo>
                    <a:pt x="870915" y="212331"/>
                  </a:lnTo>
                  <a:lnTo>
                    <a:pt x="865276" y="209829"/>
                  </a:lnTo>
                  <a:lnTo>
                    <a:pt x="864311" y="209829"/>
                  </a:lnTo>
                  <a:lnTo>
                    <a:pt x="870635" y="213423"/>
                  </a:lnTo>
                  <a:lnTo>
                    <a:pt x="870508" y="213639"/>
                  </a:lnTo>
                  <a:lnTo>
                    <a:pt x="870407" y="214007"/>
                  </a:lnTo>
                  <a:lnTo>
                    <a:pt x="868819" y="218097"/>
                  </a:lnTo>
                  <a:lnTo>
                    <a:pt x="865974" y="216573"/>
                  </a:lnTo>
                  <a:lnTo>
                    <a:pt x="860323" y="213639"/>
                  </a:lnTo>
                  <a:lnTo>
                    <a:pt x="862596" y="215252"/>
                  </a:lnTo>
                  <a:lnTo>
                    <a:pt x="864844" y="216916"/>
                  </a:lnTo>
                  <a:lnTo>
                    <a:pt x="866711" y="219138"/>
                  </a:lnTo>
                  <a:lnTo>
                    <a:pt x="867905" y="218554"/>
                  </a:lnTo>
                  <a:lnTo>
                    <a:pt x="866902" y="222237"/>
                  </a:lnTo>
                  <a:lnTo>
                    <a:pt x="865390" y="227444"/>
                  </a:lnTo>
                  <a:lnTo>
                    <a:pt x="863879" y="232257"/>
                  </a:lnTo>
                  <a:lnTo>
                    <a:pt x="865987" y="228561"/>
                  </a:lnTo>
                  <a:lnTo>
                    <a:pt x="868362" y="221665"/>
                  </a:lnTo>
                  <a:lnTo>
                    <a:pt x="869124" y="219138"/>
                  </a:lnTo>
                  <a:lnTo>
                    <a:pt x="869213" y="218808"/>
                  </a:lnTo>
                  <a:lnTo>
                    <a:pt x="869289" y="218554"/>
                  </a:lnTo>
                  <a:lnTo>
                    <a:pt x="869429" y="218097"/>
                  </a:lnTo>
                  <a:lnTo>
                    <a:pt x="870534" y="214337"/>
                  </a:lnTo>
                  <a:lnTo>
                    <a:pt x="873239" y="207391"/>
                  </a:lnTo>
                  <a:close/>
                </a:path>
                <a:path w="1397635" h="283210">
                  <a:moveTo>
                    <a:pt x="873379" y="79578"/>
                  </a:moveTo>
                  <a:lnTo>
                    <a:pt x="872731" y="76517"/>
                  </a:lnTo>
                  <a:lnTo>
                    <a:pt x="868006" y="77127"/>
                  </a:lnTo>
                  <a:lnTo>
                    <a:pt x="866152" y="78689"/>
                  </a:lnTo>
                  <a:lnTo>
                    <a:pt x="866330" y="79260"/>
                  </a:lnTo>
                  <a:lnTo>
                    <a:pt x="866711" y="80429"/>
                  </a:lnTo>
                  <a:lnTo>
                    <a:pt x="866876" y="81013"/>
                  </a:lnTo>
                  <a:lnTo>
                    <a:pt x="868997" y="81000"/>
                  </a:lnTo>
                  <a:lnTo>
                    <a:pt x="871880" y="81457"/>
                  </a:lnTo>
                  <a:lnTo>
                    <a:pt x="873379" y="79578"/>
                  </a:lnTo>
                  <a:close/>
                </a:path>
                <a:path w="1397635" h="283210">
                  <a:moveTo>
                    <a:pt x="893762" y="116205"/>
                  </a:moveTo>
                  <a:lnTo>
                    <a:pt x="893305" y="111417"/>
                  </a:lnTo>
                  <a:lnTo>
                    <a:pt x="892924" y="116205"/>
                  </a:lnTo>
                  <a:lnTo>
                    <a:pt x="892581" y="122021"/>
                  </a:lnTo>
                  <a:lnTo>
                    <a:pt x="893762" y="116205"/>
                  </a:lnTo>
                  <a:close/>
                </a:path>
                <a:path w="1397635" h="283210">
                  <a:moveTo>
                    <a:pt x="895400" y="66433"/>
                  </a:moveTo>
                  <a:lnTo>
                    <a:pt x="894905" y="53809"/>
                  </a:lnTo>
                  <a:lnTo>
                    <a:pt x="894499" y="60248"/>
                  </a:lnTo>
                  <a:lnTo>
                    <a:pt x="894461" y="79629"/>
                  </a:lnTo>
                  <a:lnTo>
                    <a:pt x="893775" y="90208"/>
                  </a:lnTo>
                  <a:lnTo>
                    <a:pt x="893457" y="104381"/>
                  </a:lnTo>
                  <a:lnTo>
                    <a:pt x="893356" y="109461"/>
                  </a:lnTo>
                  <a:lnTo>
                    <a:pt x="894461" y="104381"/>
                  </a:lnTo>
                  <a:lnTo>
                    <a:pt x="894842" y="91744"/>
                  </a:lnTo>
                  <a:lnTo>
                    <a:pt x="895248" y="79629"/>
                  </a:lnTo>
                  <a:lnTo>
                    <a:pt x="895400" y="66433"/>
                  </a:lnTo>
                  <a:close/>
                </a:path>
                <a:path w="1397635" h="283210">
                  <a:moveTo>
                    <a:pt x="1085761" y="228625"/>
                  </a:moveTo>
                  <a:lnTo>
                    <a:pt x="1084326" y="225120"/>
                  </a:lnTo>
                  <a:lnTo>
                    <a:pt x="1084160" y="225120"/>
                  </a:lnTo>
                  <a:lnTo>
                    <a:pt x="1084173" y="230060"/>
                  </a:lnTo>
                  <a:lnTo>
                    <a:pt x="1083360" y="234048"/>
                  </a:lnTo>
                  <a:lnTo>
                    <a:pt x="1082636" y="238099"/>
                  </a:lnTo>
                  <a:lnTo>
                    <a:pt x="1082535" y="242201"/>
                  </a:lnTo>
                  <a:lnTo>
                    <a:pt x="1083132" y="241668"/>
                  </a:lnTo>
                  <a:lnTo>
                    <a:pt x="1083957" y="238506"/>
                  </a:lnTo>
                  <a:lnTo>
                    <a:pt x="1085265" y="235381"/>
                  </a:lnTo>
                  <a:lnTo>
                    <a:pt x="1085265" y="232079"/>
                  </a:lnTo>
                  <a:lnTo>
                    <a:pt x="1085761" y="228625"/>
                  </a:lnTo>
                  <a:close/>
                </a:path>
                <a:path w="1397635" h="283210">
                  <a:moveTo>
                    <a:pt x="1087780" y="222021"/>
                  </a:moveTo>
                  <a:lnTo>
                    <a:pt x="1084008" y="224345"/>
                  </a:lnTo>
                  <a:lnTo>
                    <a:pt x="1084275" y="225018"/>
                  </a:lnTo>
                  <a:lnTo>
                    <a:pt x="1085329" y="224040"/>
                  </a:lnTo>
                  <a:lnTo>
                    <a:pt x="1086548" y="223012"/>
                  </a:lnTo>
                  <a:lnTo>
                    <a:pt x="1087780" y="222021"/>
                  </a:lnTo>
                  <a:close/>
                </a:path>
                <a:path w="1397635" h="283210">
                  <a:moveTo>
                    <a:pt x="1088771" y="244563"/>
                  </a:moveTo>
                  <a:lnTo>
                    <a:pt x="1088618" y="240042"/>
                  </a:lnTo>
                  <a:lnTo>
                    <a:pt x="1087335" y="245148"/>
                  </a:lnTo>
                  <a:lnTo>
                    <a:pt x="1085545" y="245300"/>
                  </a:lnTo>
                  <a:lnTo>
                    <a:pt x="1085862" y="246024"/>
                  </a:lnTo>
                  <a:lnTo>
                    <a:pt x="1084808" y="249529"/>
                  </a:lnTo>
                  <a:lnTo>
                    <a:pt x="1084948" y="252704"/>
                  </a:lnTo>
                  <a:lnTo>
                    <a:pt x="1086700" y="248653"/>
                  </a:lnTo>
                  <a:lnTo>
                    <a:pt x="1088771" y="244563"/>
                  </a:lnTo>
                  <a:close/>
                </a:path>
                <a:path w="1397635" h="283210">
                  <a:moveTo>
                    <a:pt x="1100658" y="246240"/>
                  </a:moveTo>
                  <a:lnTo>
                    <a:pt x="1099477" y="241935"/>
                  </a:lnTo>
                  <a:lnTo>
                    <a:pt x="1097521" y="240868"/>
                  </a:lnTo>
                  <a:lnTo>
                    <a:pt x="1095590" y="242049"/>
                  </a:lnTo>
                  <a:lnTo>
                    <a:pt x="1096327" y="246405"/>
                  </a:lnTo>
                  <a:lnTo>
                    <a:pt x="1098207" y="247396"/>
                  </a:lnTo>
                  <a:lnTo>
                    <a:pt x="1100658" y="246240"/>
                  </a:lnTo>
                  <a:close/>
                </a:path>
                <a:path w="1397635" h="283210">
                  <a:moveTo>
                    <a:pt x="1102448" y="192786"/>
                  </a:moveTo>
                  <a:lnTo>
                    <a:pt x="1101001" y="194310"/>
                  </a:lnTo>
                  <a:lnTo>
                    <a:pt x="1100201" y="195770"/>
                  </a:lnTo>
                  <a:lnTo>
                    <a:pt x="1099388" y="199339"/>
                  </a:lnTo>
                  <a:lnTo>
                    <a:pt x="1096835" y="198374"/>
                  </a:lnTo>
                  <a:lnTo>
                    <a:pt x="1097508" y="201333"/>
                  </a:lnTo>
                  <a:lnTo>
                    <a:pt x="1096632" y="203593"/>
                  </a:lnTo>
                  <a:lnTo>
                    <a:pt x="1094232" y="205130"/>
                  </a:lnTo>
                  <a:lnTo>
                    <a:pt x="1095857" y="205435"/>
                  </a:lnTo>
                  <a:lnTo>
                    <a:pt x="1097775" y="205867"/>
                  </a:lnTo>
                  <a:lnTo>
                    <a:pt x="1098067" y="207886"/>
                  </a:lnTo>
                  <a:lnTo>
                    <a:pt x="1098804" y="205562"/>
                  </a:lnTo>
                  <a:lnTo>
                    <a:pt x="1099451" y="203238"/>
                  </a:lnTo>
                  <a:lnTo>
                    <a:pt x="1100226" y="200939"/>
                  </a:lnTo>
                  <a:lnTo>
                    <a:pt x="1100162" y="198005"/>
                  </a:lnTo>
                  <a:lnTo>
                    <a:pt x="1100874" y="195237"/>
                  </a:lnTo>
                  <a:lnTo>
                    <a:pt x="1102448" y="192786"/>
                  </a:lnTo>
                  <a:close/>
                </a:path>
                <a:path w="1397635" h="283210">
                  <a:moveTo>
                    <a:pt x="1102880" y="217665"/>
                  </a:moveTo>
                  <a:lnTo>
                    <a:pt x="1101407" y="221653"/>
                  </a:lnTo>
                  <a:lnTo>
                    <a:pt x="1101636" y="222123"/>
                  </a:lnTo>
                  <a:lnTo>
                    <a:pt x="1102233" y="220357"/>
                  </a:lnTo>
                  <a:lnTo>
                    <a:pt x="1102880" y="217665"/>
                  </a:lnTo>
                  <a:close/>
                </a:path>
                <a:path w="1397635" h="283210">
                  <a:moveTo>
                    <a:pt x="1106576" y="225031"/>
                  </a:moveTo>
                  <a:lnTo>
                    <a:pt x="1102652" y="224104"/>
                  </a:lnTo>
                  <a:lnTo>
                    <a:pt x="1101636" y="222123"/>
                  </a:lnTo>
                  <a:lnTo>
                    <a:pt x="1101356" y="222973"/>
                  </a:lnTo>
                  <a:lnTo>
                    <a:pt x="1100543" y="225628"/>
                  </a:lnTo>
                  <a:lnTo>
                    <a:pt x="1100277" y="227063"/>
                  </a:lnTo>
                  <a:lnTo>
                    <a:pt x="1100175" y="227609"/>
                  </a:lnTo>
                  <a:lnTo>
                    <a:pt x="1099870" y="229616"/>
                  </a:lnTo>
                  <a:lnTo>
                    <a:pt x="1099642" y="231635"/>
                  </a:lnTo>
                  <a:lnTo>
                    <a:pt x="1099578" y="232029"/>
                  </a:lnTo>
                  <a:lnTo>
                    <a:pt x="1099477" y="232816"/>
                  </a:lnTo>
                  <a:lnTo>
                    <a:pt x="1099413" y="233210"/>
                  </a:lnTo>
                  <a:lnTo>
                    <a:pt x="1100353" y="233210"/>
                  </a:lnTo>
                  <a:lnTo>
                    <a:pt x="1100683" y="230111"/>
                  </a:lnTo>
                  <a:lnTo>
                    <a:pt x="1100924" y="227609"/>
                  </a:lnTo>
                  <a:lnTo>
                    <a:pt x="1100975" y="227063"/>
                  </a:lnTo>
                  <a:lnTo>
                    <a:pt x="1101166" y="225628"/>
                  </a:lnTo>
                  <a:lnTo>
                    <a:pt x="1101242" y="225031"/>
                  </a:lnTo>
                  <a:lnTo>
                    <a:pt x="1101369" y="224104"/>
                  </a:lnTo>
                  <a:lnTo>
                    <a:pt x="1101534" y="224104"/>
                  </a:lnTo>
                  <a:lnTo>
                    <a:pt x="1102893" y="224434"/>
                  </a:lnTo>
                  <a:lnTo>
                    <a:pt x="1105839" y="225590"/>
                  </a:lnTo>
                  <a:lnTo>
                    <a:pt x="1106576" y="225031"/>
                  </a:lnTo>
                  <a:close/>
                </a:path>
                <a:path w="1397635" h="283210">
                  <a:moveTo>
                    <a:pt x="1108786" y="233743"/>
                  </a:moveTo>
                  <a:lnTo>
                    <a:pt x="1108583" y="229565"/>
                  </a:lnTo>
                  <a:lnTo>
                    <a:pt x="1107884" y="230022"/>
                  </a:lnTo>
                  <a:lnTo>
                    <a:pt x="1105789" y="231444"/>
                  </a:lnTo>
                  <a:lnTo>
                    <a:pt x="1105293" y="233299"/>
                  </a:lnTo>
                  <a:lnTo>
                    <a:pt x="1104861" y="235178"/>
                  </a:lnTo>
                  <a:lnTo>
                    <a:pt x="1104493" y="237096"/>
                  </a:lnTo>
                  <a:lnTo>
                    <a:pt x="1106081" y="236181"/>
                  </a:lnTo>
                  <a:lnTo>
                    <a:pt x="1107516" y="235051"/>
                  </a:lnTo>
                  <a:lnTo>
                    <a:pt x="1108786" y="233743"/>
                  </a:lnTo>
                  <a:close/>
                </a:path>
                <a:path w="1397635" h="283210">
                  <a:moveTo>
                    <a:pt x="1111250" y="168846"/>
                  </a:moveTo>
                  <a:lnTo>
                    <a:pt x="1109383" y="169659"/>
                  </a:lnTo>
                  <a:lnTo>
                    <a:pt x="1108684" y="171157"/>
                  </a:lnTo>
                  <a:lnTo>
                    <a:pt x="1109167" y="173367"/>
                  </a:lnTo>
                  <a:lnTo>
                    <a:pt x="1110589" y="173570"/>
                  </a:lnTo>
                  <a:lnTo>
                    <a:pt x="1110754" y="172389"/>
                  </a:lnTo>
                  <a:lnTo>
                    <a:pt x="1111084" y="170027"/>
                  </a:lnTo>
                  <a:lnTo>
                    <a:pt x="1111250" y="168846"/>
                  </a:lnTo>
                  <a:close/>
                </a:path>
                <a:path w="1397635" h="283210">
                  <a:moveTo>
                    <a:pt x="1113459" y="160540"/>
                  </a:moveTo>
                  <a:lnTo>
                    <a:pt x="1110399" y="160667"/>
                  </a:lnTo>
                  <a:lnTo>
                    <a:pt x="1108976" y="162102"/>
                  </a:lnTo>
                  <a:lnTo>
                    <a:pt x="1107909" y="164604"/>
                  </a:lnTo>
                  <a:lnTo>
                    <a:pt x="1108633" y="166611"/>
                  </a:lnTo>
                  <a:lnTo>
                    <a:pt x="1111300" y="167843"/>
                  </a:lnTo>
                  <a:lnTo>
                    <a:pt x="1113459" y="160540"/>
                  </a:lnTo>
                  <a:close/>
                </a:path>
                <a:path w="1397635" h="283210">
                  <a:moveTo>
                    <a:pt x="1114069" y="229476"/>
                  </a:moveTo>
                  <a:lnTo>
                    <a:pt x="1112062" y="231038"/>
                  </a:lnTo>
                  <a:lnTo>
                    <a:pt x="1112291" y="233311"/>
                  </a:lnTo>
                  <a:lnTo>
                    <a:pt x="1110818" y="235178"/>
                  </a:lnTo>
                  <a:lnTo>
                    <a:pt x="1109878" y="237121"/>
                  </a:lnTo>
                  <a:lnTo>
                    <a:pt x="1112621" y="238226"/>
                  </a:lnTo>
                  <a:lnTo>
                    <a:pt x="1112621" y="234708"/>
                  </a:lnTo>
                  <a:lnTo>
                    <a:pt x="1113066" y="231190"/>
                  </a:lnTo>
                  <a:lnTo>
                    <a:pt x="1114069" y="229476"/>
                  </a:lnTo>
                  <a:close/>
                </a:path>
                <a:path w="1397635" h="283210">
                  <a:moveTo>
                    <a:pt x="1114501" y="228739"/>
                  </a:moveTo>
                  <a:lnTo>
                    <a:pt x="1114069" y="229476"/>
                  </a:lnTo>
                  <a:lnTo>
                    <a:pt x="1114437" y="229196"/>
                  </a:lnTo>
                  <a:lnTo>
                    <a:pt x="1114501" y="228739"/>
                  </a:lnTo>
                  <a:close/>
                </a:path>
                <a:path w="1397635" h="283210">
                  <a:moveTo>
                    <a:pt x="1115961" y="223418"/>
                  </a:moveTo>
                  <a:lnTo>
                    <a:pt x="1114882" y="226034"/>
                  </a:lnTo>
                  <a:lnTo>
                    <a:pt x="1114590" y="228117"/>
                  </a:lnTo>
                  <a:lnTo>
                    <a:pt x="1114501" y="228739"/>
                  </a:lnTo>
                  <a:lnTo>
                    <a:pt x="1114869" y="228117"/>
                  </a:lnTo>
                  <a:lnTo>
                    <a:pt x="1115466" y="229196"/>
                  </a:lnTo>
                  <a:lnTo>
                    <a:pt x="1115479" y="228117"/>
                  </a:lnTo>
                  <a:lnTo>
                    <a:pt x="1115961" y="223418"/>
                  </a:lnTo>
                  <a:close/>
                </a:path>
                <a:path w="1397635" h="283210">
                  <a:moveTo>
                    <a:pt x="1118920" y="196519"/>
                  </a:moveTo>
                  <a:lnTo>
                    <a:pt x="1118679" y="192138"/>
                  </a:lnTo>
                  <a:lnTo>
                    <a:pt x="1116507" y="191262"/>
                  </a:lnTo>
                  <a:lnTo>
                    <a:pt x="1114475" y="192278"/>
                  </a:lnTo>
                  <a:lnTo>
                    <a:pt x="1114729" y="196773"/>
                  </a:lnTo>
                  <a:lnTo>
                    <a:pt x="1116787" y="197612"/>
                  </a:lnTo>
                  <a:lnTo>
                    <a:pt x="1118920" y="196519"/>
                  </a:lnTo>
                  <a:close/>
                </a:path>
                <a:path w="1397635" h="283210">
                  <a:moveTo>
                    <a:pt x="1120686" y="171538"/>
                  </a:moveTo>
                  <a:lnTo>
                    <a:pt x="1117282" y="168973"/>
                  </a:lnTo>
                  <a:lnTo>
                    <a:pt x="1117053" y="171043"/>
                  </a:lnTo>
                  <a:lnTo>
                    <a:pt x="1114488" y="169240"/>
                  </a:lnTo>
                  <a:lnTo>
                    <a:pt x="1117346" y="161036"/>
                  </a:lnTo>
                  <a:lnTo>
                    <a:pt x="1113675" y="162585"/>
                  </a:lnTo>
                  <a:lnTo>
                    <a:pt x="1113447" y="163360"/>
                  </a:lnTo>
                  <a:lnTo>
                    <a:pt x="1112926" y="164896"/>
                  </a:lnTo>
                  <a:lnTo>
                    <a:pt x="1112697" y="165671"/>
                  </a:lnTo>
                  <a:lnTo>
                    <a:pt x="1114145" y="168998"/>
                  </a:lnTo>
                  <a:lnTo>
                    <a:pt x="1113917" y="168833"/>
                  </a:lnTo>
                  <a:lnTo>
                    <a:pt x="1113548" y="171208"/>
                  </a:lnTo>
                  <a:lnTo>
                    <a:pt x="1113358" y="173621"/>
                  </a:lnTo>
                  <a:lnTo>
                    <a:pt x="1113345" y="176060"/>
                  </a:lnTo>
                  <a:lnTo>
                    <a:pt x="1114933" y="178854"/>
                  </a:lnTo>
                  <a:lnTo>
                    <a:pt x="1115517" y="175641"/>
                  </a:lnTo>
                  <a:lnTo>
                    <a:pt x="1117015" y="171475"/>
                  </a:lnTo>
                  <a:lnTo>
                    <a:pt x="1116888" y="172707"/>
                  </a:lnTo>
                  <a:lnTo>
                    <a:pt x="1116952" y="176491"/>
                  </a:lnTo>
                  <a:lnTo>
                    <a:pt x="1116812" y="180251"/>
                  </a:lnTo>
                  <a:lnTo>
                    <a:pt x="1117320" y="180619"/>
                  </a:lnTo>
                  <a:lnTo>
                    <a:pt x="1119416" y="177469"/>
                  </a:lnTo>
                  <a:lnTo>
                    <a:pt x="1120686" y="171538"/>
                  </a:lnTo>
                  <a:close/>
                </a:path>
                <a:path w="1397635" h="283210">
                  <a:moveTo>
                    <a:pt x="1127683" y="193967"/>
                  </a:moveTo>
                  <a:lnTo>
                    <a:pt x="1127620" y="193179"/>
                  </a:lnTo>
                  <a:lnTo>
                    <a:pt x="1126959" y="193967"/>
                  </a:lnTo>
                  <a:lnTo>
                    <a:pt x="1127480" y="194271"/>
                  </a:lnTo>
                  <a:lnTo>
                    <a:pt x="1127683" y="193967"/>
                  </a:lnTo>
                  <a:close/>
                </a:path>
                <a:path w="1397635" h="283210">
                  <a:moveTo>
                    <a:pt x="1128991" y="191566"/>
                  </a:moveTo>
                  <a:lnTo>
                    <a:pt x="1127366" y="191566"/>
                  </a:lnTo>
                  <a:lnTo>
                    <a:pt x="1127620" y="193179"/>
                  </a:lnTo>
                  <a:lnTo>
                    <a:pt x="1128991" y="191566"/>
                  </a:lnTo>
                  <a:close/>
                </a:path>
                <a:path w="1397635" h="283210">
                  <a:moveTo>
                    <a:pt x="1131379" y="193179"/>
                  </a:moveTo>
                  <a:lnTo>
                    <a:pt x="1131239" y="192074"/>
                  </a:lnTo>
                  <a:lnTo>
                    <a:pt x="1131150" y="191312"/>
                  </a:lnTo>
                  <a:lnTo>
                    <a:pt x="1130668" y="192074"/>
                  </a:lnTo>
                  <a:lnTo>
                    <a:pt x="1131341" y="195313"/>
                  </a:lnTo>
                  <a:lnTo>
                    <a:pt x="1127963" y="194271"/>
                  </a:lnTo>
                  <a:lnTo>
                    <a:pt x="1127493" y="194271"/>
                  </a:lnTo>
                  <a:lnTo>
                    <a:pt x="1126832" y="195313"/>
                  </a:lnTo>
                  <a:lnTo>
                    <a:pt x="1126477" y="195884"/>
                  </a:lnTo>
                  <a:lnTo>
                    <a:pt x="1124953" y="197510"/>
                  </a:lnTo>
                  <a:lnTo>
                    <a:pt x="1126261" y="196799"/>
                  </a:lnTo>
                  <a:lnTo>
                    <a:pt x="1129474" y="196799"/>
                  </a:lnTo>
                  <a:lnTo>
                    <a:pt x="1129398" y="197142"/>
                  </a:lnTo>
                  <a:lnTo>
                    <a:pt x="1129334" y="198716"/>
                  </a:lnTo>
                  <a:lnTo>
                    <a:pt x="1129690" y="197510"/>
                  </a:lnTo>
                  <a:lnTo>
                    <a:pt x="1129792" y="197142"/>
                  </a:lnTo>
                  <a:lnTo>
                    <a:pt x="1130134" y="196799"/>
                  </a:lnTo>
                  <a:lnTo>
                    <a:pt x="1131316" y="195605"/>
                  </a:lnTo>
                  <a:lnTo>
                    <a:pt x="1131366" y="195313"/>
                  </a:lnTo>
                  <a:lnTo>
                    <a:pt x="1131379" y="193179"/>
                  </a:lnTo>
                  <a:close/>
                </a:path>
                <a:path w="1397635" h="283210">
                  <a:moveTo>
                    <a:pt x="1144841" y="225425"/>
                  </a:moveTo>
                  <a:lnTo>
                    <a:pt x="1143495" y="224358"/>
                  </a:lnTo>
                  <a:lnTo>
                    <a:pt x="1142657" y="226441"/>
                  </a:lnTo>
                  <a:lnTo>
                    <a:pt x="1141882" y="228574"/>
                  </a:lnTo>
                  <a:lnTo>
                    <a:pt x="1140942" y="230632"/>
                  </a:lnTo>
                  <a:lnTo>
                    <a:pt x="1140256" y="232638"/>
                  </a:lnTo>
                  <a:lnTo>
                    <a:pt x="1139456" y="234594"/>
                  </a:lnTo>
                  <a:lnTo>
                    <a:pt x="1138529" y="236512"/>
                  </a:lnTo>
                  <a:lnTo>
                    <a:pt x="1136129" y="234772"/>
                  </a:lnTo>
                  <a:lnTo>
                    <a:pt x="1135049" y="239445"/>
                  </a:lnTo>
                  <a:lnTo>
                    <a:pt x="1131074" y="243484"/>
                  </a:lnTo>
                  <a:lnTo>
                    <a:pt x="1131265" y="248348"/>
                  </a:lnTo>
                  <a:lnTo>
                    <a:pt x="1133017" y="248881"/>
                  </a:lnTo>
                  <a:lnTo>
                    <a:pt x="1134364" y="249872"/>
                  </a:lnTo>
                  <a:lnTo>
                    <a:pt x="1135316" y="249631"/>
                  </a:lnTo>
                  <a:lnTo>
                    <a:pt x="1135837" y="248132"/>
                  </a:lnTo>
                  <a:lnTo>
                    <a:pt x="1138974" y="240626"/>
                  </a:lnTo>
                  <a:lnTo>
                    <a:pt x="1140612" y="232448"/>
                  </a:lnTo>
                  <a:lnTo>
                    <a:pt x="1144841" y="225425"/>
                  </a:lnTo>
                  <a:close/>
                </a:path>
                <a:path w="1397635" h="283210">
                  <a:moveTo>
                    <a:pt x="1153299" y="240195"/>
                  </a:moveTo>
                  <a:lnTo>
                    <a:pt x="1152944" y="240741"/>
                  </a:lnTo>
                  <a:lnTo>
                    <a:pt x="1153121" y="240741"/>
                  </a:lnTo>
                  <a:lnTo>
                    <a:pt x="1153299" y="240195"/>
                  </a:lnTo>
                  <a:close/>
                </a:path>
                <a:path w="1397635" h="283210">
                  <a:moveTo>
                    <a:pt x="1155636" y="236588"/>
                  </a:moveTo>
                  <a:lnTo>
                    <a:pt x="1155598" y="234480"/>
                  </a:lnTo>
                  <a:lnTo>
                    <a:pt x="1154417" y="231038"/>
                  </a:lnTo>
                  <a:lnTo>
                    <a:pt x="1154417" y="228168"/>
                  </a:lnTo>
                  <a:lnTo>
                    <a:pt x="1154176" y="228574"/>
                  </a:lnTo>
                  <a:lnTo>
                    <a:pt x="1154125" y="231038"/>
                  </a:lnTo>
                  <a:lnTo>
                    <a:pt x="1154010" y="234886"/>
                  </a:lnTo>
                  <a:lnTo>
                    <a:pt x="1152969" y="237718"/>
                  </a:lnTo>
                  <a:lnTo>
                    <a:pt x="1153591" y="239890"/>
                  </a:lnTo>
                  <a:lnTo>
                    <a:pt x="1154468" y="238391"/>
                  </a:lnTo>
                  <a:lnTo>
                    <a:pt x="1155636" y="236588"/>
                  </a:lnTo>
                  <a:close/>
                </a:path>
                <a:path w="1397635" h="283210">
                  <a:moveTo>
                    <a:pt x="1158532" y="238391"/>
                  </a:moveTo>
                  <a:lnTo>
                    <a:pt x="1157097" y="239890"/>
                  </a:lnTo>
                  <a:lnTo>
                    <a:pt x="1155407" y="241719"/>
                  </a:lnTo>
                  <a:lnTo>
                    <a:pt x="1153172" y="240741"/>
                  </a:lnTo>
                  <a:lnTo>
                    <a:pt x="1153007" y="241058"/>
                  </a:lnTo>
                  <a:lnTo>
                    <a:pt x="1152906" y="241350"/>
                  </a:lnTo>
                  <a:lnTo>
                    <a:pt x="1151318" y="242595"/>
                  </a:lnTo>
                  <a:lnTo>
                    <a:pt x="1151216" y="245186"/>
                  </a:lnTo>
                  <a:lnTo>
                    <a:pt x="1151064" y="246456"/>
                  </a:lnTo>
                  <a:lnTo>
                    <a:pt x="1151051" y="246951"/>
                  </a:lnTo>
                  <a:lnTo>
                    <a:pt x="1152017" y="248831"/>
                  </a:lnTo>
                  <a:lnTo>
                    <a:pt x="1152283" y="246951"/>
                  </a:lnTo>
                  <a:lnTo>
                    <a:pt x="1152398" y="245186"/>
                  </a:lnTo>
                  <a:lnTo>
                    <a:pt x="1152448" y="244436"/>
                  </a:lnTo>
                  <a:lnTo>
                    <a:pt x="1154506" y="243713"/>
                  </a:lnTo>
                  <a:lnTo>
                    <a:pt x="1154569" y="244436"/>
                  </a:lnTo>
                  <a:lnTo>
                    <a:pt x="1154633" y="245186"/>
                  </a:lnTo>
                  <a:lnTo>
                    <a:pt x="1154709" y="249212"/>
                  </a:lnTo>
                  <a:lnTo>
                    <a:pt x="1154468" y="251460"/>
                  </a:lnTo>
                  <a:lnTo>
                    <a:pt x="1154417" y="251980"/>
                  </a:lnTo>
                  <a:lnTo>
                    <a:pt x="1154950" y="253542"/>
                  </a:lnTo>
                  <a:lnTo>
                    <a:pt x="1155687" y="252780"/>
                  </a:lnTo>
                  <a:lnTo>
                    <a:pt x="1155560" y="249212"/>
                  </a:lnTo>
                  <a:lnTo>
                    <a:pt x="1155446" y="245186"/>
                  </a:lnTo>
                  <a:lnTo>
                    <a:pt x="1156589" y="243713"/>
                  </a:lnTo>
                  <a:lnTo>
                    <a:pt x="1157871" y="242062"/>
                  </a:lnTo>
                  <a:lnTo>
                    <a:pt x="1157820" y="241744"/>
                  </a:lnTo>
                  <a:lnTo>
                    <a:pt x="1157719" y="241058"/>
                  </a:lnTo>
                  <a:lnTo>
                    <a:pt x="1157668" y="240741"/>
                  </a:lnTo>
                  <a:lnTo>
                    <a:pt x="1158532" y="238391"/>
                  </a:lnTo>
                  <a:close/>
                </a:path>
                <a:path w="1397635" h="283210">
                  <a:moveTo>
                    <a:pt x="1164336" y="228574"/>
                  </a:moveTo>
                  <a:lnTo>
                    <a:pt x="1162570" y="233832"/>
                  </a:lnTo>
                  <a:lnTo>
                    <a:pt x="1159738" y="232803"/>
                  </a:lnTo>
                  <a:lnTo>
                    <a:pt x="1161897" y="225539"/>
                  </a:lnTo>
                  <a:lnTo>
                    <a:pt x="1161770" y="221818"/>
                  </a:lnTo>
                  <a:lnTo>
                    <a:pt x="1161681" y="219849"/>
                  </a:lnTo>
                  <a:lnTo>
                    <a:pt x="1161580" y="217639"/>
                  </a:lnTo>
                  <a:lnTo>
                    <a:pt x="1160094" y="221818"/>
                  </a:lnTo>
                  <a:lnTo>
                    <a:pt x="1158455" y="229222"/>
                  </a:lnTo>
                  <a:lnTo>
                    <a:pt x="1157922" y="232803"/>
                  </a:lnTo>
                  <a:lnTo>
                    <a:pt x="1158036" y="234886"/>
                  </a:lnTo>
                  <a:lnTo>
                    <a:pt x="1158443" y="237718"/>
                  </a:lnTo>
                  <a:lnTo>
                    <a:pt x="1158532" y="238391"/>
                  </a:lnTo>
                  <a:lnTo>
                    <a:pt x="1158633" y="238125"/>
                  </a:lnTo>
                  <a:lnTo>
                    <a:pt x="1158722" y="237883"/>
                  </a:lnTo>
                  <a:lnTo>
                    <a:pt x="1158786" y="237718"/>
                  </a:lnTo>
                  <a:lnTo>
                    <a:pt x="1161084" y="234886"/>
                  </a:lnTo>
                  <a:lnTo>
                    <a:pt x="1160310" y="237718"/>
                  </a:lnTo>
                  <a:lnTo>
                    <a:pt x="1160259" y="237883"/>
                  </a:lnTo>
                  <a:lnTo>
                    <a:pt x="1162088" y="238125"/>
                  </a:lnTo>
                  <a:lnTo>
                    <a:pt x="1163180" y="234886"/>
                  </a:lnTo>
                  <a:lnTo>
                    <a:pt x="1163472" y="233832"/>
                  </a:lnTo>
                  <a:lnTo>
                    <a:pt x="1163993" y="231914"/>
                  </a:lnTo>
                  <a:lnTo>
                    <a:pt x="1164094" y="231571"/>
                  </a:lnTo>
                  <a:lnTo>
                    <a:pt x="1164221" y="230022"/>
                  </a:lnTo>
                  <a:lnTo>
                    <a:pt x="1164336" y="228574"/>
                  </a:lnTo>
                  <a:close/>
                </a:path>
                <a:path w="1397635" h="283210">
                  <a:moveTo>
                    <a:pt x="1169860" y="118516"/>
                  </a:moveTo>
                  <a:lnTo>
                    <a:pt x="1148372" y="118859"/>
                  </a:lnTo>
                  <a:lnTo>
                    <a:pt x="1126820" y="118884"/>
                  </a:lnTo>
                  <a:lnTo>
                    <a:pt x="1105649" y="119468"/>
                  </a:lnTo>
                  <a:lnTo>
                    <a:pt x="1095082" y="119227"/>
                  </a:lnTo>
                  <a:lnTo>
                    <a:pt x="1084605" y="117932"/>
                  </a:lnTo>
                  <a:lnTo>
                    <a:pt x="1084846" y="121729"/>
                  </a:lnTo>
                  <a:lnTo>
                    <a:pt x="1094041" y="121450"/>
                  </a:lnTo>
                  <a:lnTo>
                    <a:pt x="1112443" y="121475"/>
                  </a:lnTo>
                  <a:lnTo>
                    <a:pt x="1133602" y="120992"/>
                  </a:lnTo>
                  <a:lnTo>
                    <a:pt x="1157516" y="121145"/>
                  </a:lnTo>
                  <a:lnTo>
                    <a:pt x="1169441" y="120700"/>
                  </a:lnTo>
                  <a:lnTo>
                    <a:pt x="1169860" y="118516"/>
                  </a:lnTo>
                  <a:close/>
                </a:path>
                <a:path w="1397635" h="283210">
                  <a:moveTo>
                    <a:pt x="1171448" y="197485"/>
                  </a:moveTo>
                  <a:lnTo>
                    <a:pt x="1170774" y="197485"/>
                  </a:lnTo>
                  <a:lnTo>
                    <a:pt x="1169809" y="199072"/>
                  </a:lnTo>
                  <a:lnTo>
                    <a:pt x="1168819" y="200660"/>
                  </a:lnTo>
                  <a:lnTo>
                    <a:pt x="1167790" y="202234"/>
                  </a:lnTo>
                  <a:lnTo>
                    <a:pt x="1167968" y="204470"/>
                  </a:lnTo>
                  <a:lnTo>
                    <a:pt x="1168247" y="206629"/>
                  </a:lnTo>
                  <a:lnTo>
                    <a:pt x="1168323" y="207264"/>
                  </a:lnTo>
                  <a:lnTo>
                    <a:pt x="1168387" y="207759"/>
                  </a:lnTo>
                  <a:lnTo>
                    <a:pt x="1165999" y="208991"/>
                  </a:lnTo>
                  <a:lnTo>
                    <a:pt x="1165186" y="206629"/>
                  </a:lnTo>
                  <a:lnTo>
                    <a:pt x="1165415" y="204622"/>
                  </a:lnTo>
                  <a:lnTo>
                    <a:pt x="1165428" y="204470"/>
                  </a:lnTo>
                  <a:lnTo>
                    <a:pt x="1166736" y="202234"/>
                  </a:lnTo>
                  <a:lnTo>
                    <a:pt x="1165593" y="200660"/>
                  </a:lnTo>
                  <a:lnTo>
                    <a:pt x="1164882" y="199745"/>
                  </a:lnTo>
                  <a:lnTo>
                    <a:pt x="1164767" y="207264"/>
                  </a:lnTo>
                  <a:lnTo>
                    <a:pt x="1162685" y="214566"/>
                  </a:lnTo>
                  <a:lnTo>
                    <a:pt x="1162342" y="215531"/>
                  </a:lnTo>
                  <a:lnTo>
                    <a:pt x="1162837" y="214566"/>
                  </a:lnTo>
                  <a:lnTo>
                    <a:pt x="1164742" y="210286"/>
                  </a:lnTo>
                  <a:lnTo>
                    <a:pt x="1166799" y="209727"/>
                  </a:lnTo>
                  <a:lnTo>
                    <a:pt x="1166749" y="215531"/>
                  </a:lnTo>
                  <a:lnTo>
                    <a:pt x="1164285" y="221437"/>
                  </a:lnTo>
                  <a:lnTo>
                    <a:pt x="1165263" y="227050"/>
                  </a:lnTo>
                  <a:lnTo>
                    <a:pt x="1165326" y="227431"/>
                  </a:lnTo>
                  <a:lnTo>
                    <a:pt x="1166749" y="219849"/>
                  </a:lnTo>
                  <a:lnTo>
                    <a:pt x="1167866" y="212191"/>
                  </a:lnTo>
                  <a:lnTo>
                    <a:pt x="1168209" y="210286"/>
                  </a:lnTo>
                  <a:lnTo>
                    <a:pt x="1168311" y="209727"/>
                  </a:lnTo>
                  <a:lnTo>
                    <a:pt x="1168450" y="208991"/>
                  </a:lnTo>
                  <a:lnTo>
                    <a:pt x="1169250" y="204622"/>
                  </a:lnTo>
                  <a:lnTo>
                    <a:pt x="1171448" y="197485"/>
                  </a:lnTo>
                  <a:close/>
                </a:path>
                <a:path w="1397635" h="283210">
                  <a:moveTo>
                    <a:pt x="1174381" y="230416"/>
                  </a:moveTo>
                  <a:lnTo>
                    <a:pt x="1171321" y="233972"/>
                  </a:lnTo>
                  <a:lnTo>
                    <a:pt x="1172743" y="234518"/>
                  </a:lnTo>
                  <a:lnTo>
                    <a:pt x="1174381" y="230416"/>
                  </a:lnTo>
                  <a:close/>
                </a:path>
                <a:path w="1397635" h="283210">
                  <a:moveTo>
                    <a:pt x="1175994" y="228549"/>
                  </a:moveTo>
                  <a:lnTo>
                    <a:pt x="1175080" y="225539"/>
                  </a:lnTo>
                  <a:lnTo>
                    <a:pt x="1174877" y="228549"/>
                  </a:lnTo>
                  <a:lnTo>
                    <a:pt x="1174826" y="229311"/>
                  </a:lnTo>
                  <a:lnTo>
                    <a:pt x="1174381" y="230416"/>
                  </a:lnTo>
                  <a:lnTo>
                    <a:pt x="1175994" y="228549"/>
                  </a:lnTo>
                  <a:close/>
                </a:path>
                <a:path w="1397635" h="283210">
                  <a:moveTo>
                    <a:pt x="1176286" y="162496"/>
                  </a:moveTo>
                  <a:lnTo>
                    <a:pt x="1175804" y="157721"/>
                  </a:lnTo>
                  <a:lnTo>
                    <a:pt x="1174978" y="162394"/>
                  </a:lnTo>
                  <a:lnTo>
                    <a:pt x="1174965" y="167157"/>
                  </a:lnTo>
                  <a:lnTo>
                    <a:pt x="1175308" y="171894"/>
                  </a:lnTo>
                  <a:lnTo>
                    <a:pt x="1176235" y="172123"/>
                  </a:lnTo>
                  <a:lnTo>
                    <a:pt x="1176134" y="167309"/>
                  </a:lnTo>
                  <a:lnTo>
                    <a:pt x="1176286" y="162496"/>
                  </a:lnTo>
                  <a:close/>
                </a:path>
                <a:path w="1397635" h="283210">
                  <a:moveTo>
                    <a:pt x="1180846" y="167030"/>
                  </a:moveTo>
                  <a:lnTo>
                    <a:pt x="1178788" y="163677"/>
                  </a:lnTo>
                  <a:lnTo>
                    <a:pt x="1178509" y="166624"/>
                  </a:lnTo>
                  <a:lnTo>
                    <a:pt x="1177683" y="169621"/>
                  </a:lnTo>
                  <a:lnTo>
                    <a:pt x="1178369" y="172605"/>
                  </a:lnTo>
                  <a:lnTo>
                    <a:pt x="1179195" y="172808"/>
                  </a:lnTo>
                  <a:lnTo>
                    <a:pt x="1180846" y="167030"/>
                  </a:lnTo>
                  <a:close/>
                </a:path>
                <a:path w="1397635" h="283210">
                  <a:moveTo>
                    <a:pt x="1181354" y="203085"/>
                  </a:moveTo>
                  <a:lnTo>
                    <a:pt x="1176451" y="208368"/>
                  </a:lnTo>
                  <a:lnTo>
                    <a:pt x="1177061" y="214210"/>
                  </a:lnTo>
                  <a:lnTo>
                    <a:pt x="1177124" y="214706"/>
                  </a:lnTo>
                  <a:lnTo>
                    <a:pt x="1173505" y="220306"/>
                  </a:lnTo>
                  <a:lnTo>
                    <a:pt x="1175080" y="225539"/>
                  </a:lnTo>
                  <a:lnTo>
                    <a:pt x="1175219" y="223469"/>
                  </a:lnTo>
                  <a:lnTo>
                    <a:pt x="1177925" y="218541"/>
                  </a:lnTo>
                  <a:lnTo>
                    <a:pt x="1179131" y="216395"/>
                  </a:lnTo>
                  <a:lnTo>
                    <a:pt x="1180185" y="214210"/>
                  </a:lnTo>
                  <a:lnTo>
                    <a:pt x="1181303" y="212039"/>
                  </a:lnTo>
                  <a:lnTo>
                    <a:pt x="1180960" y="205714"/>
                  </a:lnTo>
                  <a:lnTo>
                    <a:pt x="1181354" y="203085"/>
                  </a:lnTo>
                  <a:close/>
                </a:path>
                <a:path w="1397635" h="283210">
                  <a:moveTo>
                    <a:pt x="1182535" y="198107"/>
                  </a:moveTo>
                  <a:lnTo>
                    <a:pt x="1180134" y="196570"/>
                  </a:lnTo>
                  <a:lnTo>
                    <a:pt x="1181430" y="202768"/>
                  </a:lnTo>
                  <a:lnTo>
                    <a:pt x="1182535" y="198107"/>
                  </a:lnTo>
                  <a:close/>
                </a:path>
                <a:path w="1397635" h="283210">
                  <a:moveTo>
                    <a:pt x="1189329" y="187515"/>
                  </a:moveTo>
                  <a:lnTo>
                    <a:pt x="1188567" y="184137"/>
                  </a:lnTo>
                  <a:lnTo>
                    <a:pt x="1187526" y="183692"/>
                  </a:lnTo>
                  <a:lnTo>
                    <a:pt x="1185976" y="186182"/>
                  </a:lnTo>
                  <a:lnTo>
                    <a:pt x="1185125" y="189191"/>
                  </a:lnTo>
                  <a:lnTo>
                    <a:pt x="1185379" y="192138"/>
                  </a:lnTo>
                  <a:lnTo>
                    <a:pt x="1186281" y="192036"/>
                  </a:lnTo>
                  <a:lnTo>
                    <a:pt x="1188593" y="188760"/>
                  </a:lnTo>
                  <a:lnTo>
                    <a:pt x="1189329" y="187515"/>
                  </a:lnTo>
                  <a:close/>
                </a:path>
                <a:path w="1397635" h="283210">
                  <a:moveTo>
                    <a:pt x="1194676" y="210362"/>
                  </a:moveTo>
                  <a:lnTo>
                    <a:pt x="1192263" y="210527"/>
                  </a:lnTo>
                  <a:lnTo>
                    <a:pt x="1192733" y="211810"/>
                  </a:lnTo>
                  <a:lnTo>
                    <a:pt x="1190853" y="213588"/>
                  </a:lnTo>
                  <a:lnTo>
                    <a:pt x="1191425" y="217131"/>
                  </a:lnTo>
                  <a:lnTo>
                    <a:pt x="1189164" y="220281"/>
                  </a:lnTo>
                  <a:lnTo>
                    <a:pt x="1187881" y="223456"/>
                  </a:lnTo>
                  <a:lnTo>
                    <a:pt x="1187196" y="226606"/>
                  </a:lnTo>
                  <a:lnTo>
                    <a:pt x="1188897" y="225031"/>
                  </a:lnTo>
                  <a:lnTo>
                    <a:pt x="1189634" y="226479"/>
                  </a:lnTo>
                  <a:lnTo>
                    <a:pt x="1189126" y="220649"/>
                  </a:lnTo>
                  <a:lnTo>
                    <a:pt x="1192631" y="215582"/>
                  </a:lnTo>
                  <a:lnTo>
                    <a:pt x="1194676" y="210362"/>
                  </a:lnTo>
                  <a:close/>
                </a:path>
                <a:path w="1397635" h="283210">
                  <a:moveTo>
                    <a:pt x="1199603" y="162433"/>
                  </a:moveTo>
                  <a:lnTo>
                    <a:pt x="1196263" y="160324"/>
                  </a:lnTo>
                  <a:lnTo>
                    <a:pt x="1195501" y="163436"/>
                  </a:lnTo>
                  <a:lnTo>
                    <a:pt x="1194930" y="166725"/>
                  </a:lnTo>
                  <a:lnTo>
                    <a:pt x="1195501" y="169964"/>
                  </a:lnTo>
                  <a:lnTo>
                    <a:pt x="1196213" y="170167"/>
                  </a:lnTo>
                  <a:lnTo>
                    <a:pt x="1197140" y="167259"/>
                  </a:lnTo>
                  <a:lnTo>
                    <a:pt x="1199603" y="162433"/>
                  </a:lnTo>
                  <a:close/>
                </a:path>
                <a:path w="1397635" h="283210">
                  <a:moveTo>
                    <a:pt x="1274229" y="30962"/>
                  </a:moveTo>
                  <a:lnTo>
                    <a:pt x="1270952" y="31305"/>
                  </a:lnTo>
                  <a:lnTo>
                    <a:pt x="1268742" y="29591"/>
                  </a:lnTo>
                  <a:lnTo>
                    <a:pt x="1267066" y="27190"/>
                  </a:lnTo>
                  <a:lnTo>
                    <a:pt x="1267968" y="30518"/>
                  </a:lnTo>
                  <a:lnTo>
                    <a:pt x="1267993" y="33972"/>
                  </a:lnTo>
                  <a:lnTo>
                    <a:pt x="1267815" y="36372"/>
                  </a:lnTo>
                  <a:lnTo>
                    <a:pt x="1267739" y="37401"/>
                  </a:lnTo>
                  <a:lnTo>
                    <a:pt x="1270304" y="36372"/>
                  </a:lnTo>
                  <a:lnTo>
                    <a:pt x="1270025" y="33972"/>
                  </a:lnTo>
                  <a:lnTo>
                    <a:pt x="1269974" y="33578"/>
                  </a:lnTo>
                  <a:lnTo>
                    <a:pt x="1270419" y="31407"/>
                  </a:lnTo>
                  <a:lnTo>
                    <a:pt x="1271092" y="31407"/>
                  </a:lnTo>
                  <a:lnTo>
                    <a:pt x="1274229" y="30962"/>
                  </a:lnTo>
                  <a:close/>
                </a:path>
                <a:path w="1397635" h="283210">
                  <a:moveTo>
                    <a:pt x="1325105" y="227203"/>
                  </a:moveTo>
                  <a:lnTo>
                    <a:pt x="1322679" y="226999"/>
                  </a:lnTo>
                  <a:lnTo>
                    <a:pt x="1319060" y="231140"/>
                  </a:lnTo>
                  <a:lnTo>
                    <a:pt x="1312748" y="232181"/>
                  </a:lnTo>
                  <a:lnTo>
                    <a:pt x="1309687" y="237147"/>
                  </a:lnTo>
                  <a:lnTo>
                    <a:pt x="1315694" y="235546"/>
                  </a:lnTo>
                  <a:lnTo>
                    <a:pt x="1320050" y="230593"/>
                  </a:lnTo>
                  <a:lnTo>
                    <a:pt x="1325105" y="227203"/>
                  </a:lnTo>
                  <a:close/>
                </a:path>
                <a:path w="1397635" h="283210">
                  <a:moveTo>
                    <a:pt x="1336725" y="189979"/>
                  </a:moveTo>
                  <a:lnTo>
                    <a:pt x="1336598" y="189331"/>
                  </a:lnTo>
                  <a:lnTo>
                    <a:pt x="1336382" y="188048"/>
                  </a:lnTo>
                  <a:lnTo>
                    <a:pt x="1336281" y="187388"/>
                  </a:lnTo>
                  <a:lnTo>
                    <a:pt x="1335214" y="187210"/>
                  </a:lnTo>
                  <a:lnTo>
                    <a:pt x="1335417" y="190119"/>
                  </a:lnTo>
                  <a:lnTo>
                    <a:pt x="1336725" y="189979"/>
                  </a:lnTo>
                  <a:close/>
                </a:path>
                <a:path w="1397635" h="283210">
                  <a:moveTo>
                    <a:pt x="1347812" y="148323"/>
                  </a:moveTo>
                  <a:lnTo>
                    <a:pt x="1343342" y="151904"/>
                  </a:lnTo>
                  <a:lnTo>
                    <a:pt x="1346123" y="153098"/>
                  </a:lnTo>
                  <a:lnTo>
                    <a:pt x="1346530" y="151904"/>
                  </a:lnTo>
                  <a:lnTo>
                    <a:pt x="1347812" y="148323"/>
                  </a:lnTo>
                  <a:close/>
                </a:path>
                <a:path w="1397635" h="283210">
                  <a:moveTo>
                    <a:pt x="1347952" y="240042"/>
                  </a:moveTo>
                  <a:lnTo>
                    <a:pt x="1341780" y="240855"/>
                  </a:lnTo>
                  <a:lnTo>
                    <a:pt x="1339824" y="241465"/>
                  </a:lnTo>
                  <a:lnTo>
                    <a:pt x="1338364" y="242633"/>
                  </a:lnTo>
                  <a:lnTo>
                    <a:pt x="1337398" y="244348"/>
                  </a:lnTo>
                  <a:lnTo>
                    <a:pt x="1338694" y="248170"/>
                  </a:lnTo>
                  <a:lnTo>
                    <a:pt x="1347952" y="240042"/>
                  </a:lnTo>
                  <a:close/>
                </a:path>
                <a:path w="1397635" h="283210">
                  <a:moveTo>
                    <a:pt x="1354658" y="100203"/>
                  </a:moveTo>
                  <a:lnTo>
                    <a:pt x="1354632" y="98958"/>
                  </a:lnTo>
                  <a:lnTo>
                    <a:pt x="1352892" y="98894"/>
                  </a:lnTo>
                  <a:lnTo>
                    <a:pt x="1352892" y="109550"/>
                  </a:lnTo>
                  <a:lnTo>
                    <a:pt x="1345844" y="109258"/>
                  </a:lnTo>
                  <a:lnTo>
                    <a:pt x="1324762" y="109258"/>
                  </a:lnTo>
                  <a:lnTo>
                    <a:pt x="1324737" y="100203"/>
                  </a:lnTo>
                  <a:lnTo>
                    <a:pt x="1345730" y="100203"/>
                  </a:lnTo>
                  <a:lnTo>
                    <a:pt x="1352727" y="100406"/>
                  </a:lnTo>
                  <a:lnTo>
                    <a:pt x="1352816" y="102501"/>
                  </a:lnTo>
                  <a:lnTo>
                    <a:pt x="1352892" y="109550"/>
                  </a:lnTo>
                  <a:lnTo>
                    <a:pt x="1352892" y="98894"/>
                  </a:lnTo>
                  <a:lnTo>
                    <a:pt x="1346581" y="98640"/>
                  </a:lnTo>
                  <a:lnTo>
                    <a:pt x="1333690" y="98640"/>
                  </a:lnTo>
                  <a:lnTo>
                    <a:pt x="1322374" y="98336"/>
                  </a:lnTo>
                  <a:lnTo>
                    <a:pt x="1322362" y="110820"/>
                  </a:lnTo>
                  <a:lnTo>
                    <a:pt x="1330337" y="110477"/>
                  </a:lnTo>
                  <a:lnTo>
                    <a:pt x="1339507" y="110477"/>
                  </a:lnTo>
                  <a:lnTo>
                    <a:pt x="1347698" y="110820"/>
                  </a:lnTo>
                  <a:lnTo>
                    <a:pt x="1346885" y="110820"/>
                  </a:lnTo>
                  <a:lnTo>
                    <a:pt x="1354277" y="111569"/>
                  </a:lnTo>
                  <a:lnTo>
                    <a:pt x="1354353" y="110477"/>
                  </a:lnTo>
                  <a:lnTo>
                    <a:pt x="1354416" y="109550"/>
                  </a:lnTo>
                  <a:lnTo>
                    <a:pt x="1354569" y="107378"/>
                  </a:lnTo>
                  <a:lnTo>
                    <a:pt x="1354658" y="100203"/>
                  </a:lnTo>
                  <a:close/>
                </a:path>
                <a:path w="1397635" h="283210">
                  <a:moveTo>
                    <a:pt x="1354874" y="196037"/>
                  </a:moveTo>
                  <a:lnTo>
                    <a:pt x="1354074" y="195846"/>
                  </a:lnTo>
                  <a:lnTo>
                    <a:pt x="1352473" y="195440"/>
                  </a:lnTo>
                  <a:lnTo>
                    <a:pt x="1351673" y="195249"/>
                  </a:lnTo>
                  <a:lnTo>
                    <a:pt x="1351673" y="196405"/>
                  </a:lnTo>
                  <a:lnTo>
                    <a:pt x="1352359" y="196621"/>
                  </a:lnTo>
                  <a:lnTo>
                    <a:pt x="1353731" y="197053"/>
                  </a:lnTo>
                  <a:lnTo>
                    <a:pt x="1354404" y="197269"/>
                  </a:lnTo>
                  <a:lnTo>
                    <a:pt x="1354874" y="196037"/>
                  </a:lnTo>
                  <a:close/>
                </a:path>
                <a:path w="1397635" h="283210">
                  <a:moveTo>
                    <a:pt x="1357071" y="134924"/>
                  </a:moveTo>
                  <a:lnTo>
                    <a:pt x="1356537" y="134924"/>
                  </a:lnTo>
                  <a:lnTo>
                    <a:pt x="1356512" y="135064"/>
                  </a:lnTo>
                  <a:lnTo>
                    <a:pt x="1357071" y="134924"/>
                  </a:lnTo>
                  <a:close/>
                </a:path>
                <a:path w="1397635" h="283210">
                  <a:moveTo>
                    <a:pt x="1359776" y="174320"/>
                  </a:moveTo>
                  <a:lnTo>
                    <a:pt x="1354226" y="179806"/>
                  </a:lnTo>
                  <a:lnTo>
                    <a:pt x="1353312" y="187528"/>
                  </a:lnTo>
                  <a:lnTo>
                    <a:pt x="1354772" y="185483"/>
                  </a:lnTo>
                  <a:lnTo>
                    <a:pt x="1355712" y="183146"/>
                  </a:lnTo>
                  <a:lnTo>
                    <a:pt x="1356448" y="180771"/>
                  </a:lnTo>
                  <a:lnTo>
                    <a:pt x="1358963" y="177088"/>
                  </a:lnTo>
                  <a:lnTo>
                    <a:pt x="1359776" y="174320"/>
                  </a:lnTo>
                  <a:close/>
                </a:path>
                <a:path w="1397635" h="283210">
                  <a:moveTo>
                    <a:pt x="1360728" y="171411"/>
                  </a:moveTo>
                  <a:lnTo>
                    <a:pt x="1360233" y="172758"/>
                  </a:lnTo>
                  <a:lnTo>
                    <a:pt x="1359776" y="174320"/>
                  </a:lnTo>
                  <a:lnTo>
                    <a:pt x="1360424" y="173685"/>
                  </a:lnTo>
                  <a:lnTo>
                    <a:pt x="1360728" y="171411"/>
                  </a:lnTo>
                  <a:close/>
                </a:path>
                <a:path w="1397635" h="283210">
                  <a:moveTo>
                    <a:pt x="1363662" y="163626"/>
                  </a:moveTo>
                  <a:lnTo>
                    <a:pt x="1358696" y="164998"/>
                  </a:lnTo>
                  <a:lnTo>
                    <a:pt x="1353858" y="164223"/>
                  </a:lnTo>
                  <a:lnTo>
                    <a:pt x="1348486" y="164223"/>
                  </a:lnTo>
                  <a:lnTo>
                    <a:pt x="1348600" y="163461"/>
                  </a:lnTo>
                  <a:lnTo>
                    <a:pt x="1349578" y="156679"/>
                  </a:lnTo>
                  <a:lnTo>
                    <a:pt x="1351241" y="149555"/>
                  </a:lnTo>
                  <a:lnTo>
                    <a:pt x="1351305" y="149263"/>
                  </a:lnTo>
                  <a:lnTo>
                    <a:pt x="1353312" y="142773"/>
                  </a:lnTo>
                  <a:lnTo>
                    <a:pt x="1353553" y="141986"/>
                  </a:lnTo>
                  <a:lnTo>
                    <a:pt x="1356017" y="135318"/>
                  </a:lnTo>
                  <a:lnTo>
                    <a:pt x="1356106" y="135064"/>
                  </a:lnTo>
                  <a:lnTo>
                    <a:pt x="1356156" y="134924"/>
                  </a:lnTo>
                  <a:lnTo>
                    <a:pt x="1356537" y="134924"/>
                  </a:lnTo>
                  <a:lnTo>
                    <a:pt x="1356982" y="131076"/>
                  </a:lnTo>
                  <a:lnTo>
                    <a:pt x="1354124" y="134480"/>
                  </a:lnTo>
                  <a:lnTo>
                    <a:pt x="1354074" y="139471"/>
                  </a:lnTo>
                  <a:lnTo>
                    <a:pt x="1351292" y="142735"/>
                  </a:lnTo>
                  <a:lnTo>
                    <a:pt x="1350403" y="136321"/>
                  </a:lnTo>
                  <a:lnTo>
                    <a:pt x="1350937" y="136321"/>
                  </a:lnTo>
                  <a:lnTo>
                    <a:pt x="1348435" y="135763"/>
                  </a:lnTo>
                  <a:lnTo>
                    <a:pt x="1345768" y="135763"/>
                  </a:lnTo>
                  <a:lnTo>
                    <a:pt x="1343494" y="136321"/>
                  </a:lnTo>
                  <a:lnTo>
                    <a:pt x="1344422" y="136321"/>
                  </a:lnTo>
                  <a:lnTo>
                    <a:pt x="1343571" y="139471"/>
                  </a:lnTo>
                  <a:lnTo>
                    <a:pt x="1343482" y="139801"/>
                  </a:lnTo>
                  <a:lnTo>
                    <a:pt x="1343850" y="139471"/>
                  </a:lnTo>
                  <a:lnTo>
                    <a:pt x="1347990" y="136321"/>
                  </a:lnTo>
                  <a:lnTo>
                    <a:pt x="1350860" y="142773"/>
                  </a:lnTo>
                  <a:lnTo>
                    <a:pt x="1350149" y="148323"/>
                  </a:lnTo>
                  <a:lnTo>
                    <a:pt x="1350060" y="148983"/>
                  </a:lnTo>
                  <a:lnTo>
                    <a:pt x="1349997" y="149555"/>
                  </a:lnTo>
                  <a:lnTo>
                    <a:pt x="1347787" y="156260"/>
                  </a:lnTo>
                  <a:lnTo>
                    <a:pt x="1347673" y="156679"/>
                  </a:lnTo>
                  <a:lnTo>
                    <a:pt x="1346428" y="163042"/>
                  </a:lnTo>
                  <a:lnTo>
                    <a:pt x="1346352" y="163461"/>
                  </a:lnTo>
                  <a:lnTo>
                    <a:pt x="1341107" y="163042"/>
                  </a:lnTo>
                  <a:lnTo>
                    <a:pt x="1341716" y="160934"/>
                  </a:lnTo>
                  <a:lnTo>
                    <a:pt x="1342047" y="158521"/>
                  </a:lnTo>
                  <a:lnTo>
                    <a:pt x="1341691" y="156679"/>
                  </a:lnTo>
                  <a:lnTo>
                    <a:pt x="1341615" y="156260"/>
                  </a:lnTo>
                  <a:lnTo>
                    <a:pt x="1343596" y="156260"/>
                  </a:lnTo>
                  <a:lnTo>
                    <a:pt x="1342694" y="151904"/>
                  </a:lnTo>
                  <a:lnTo>
                    <a:pt x="1342631" y="151587"/>
                  </a:lnTo>
                  <a:lnTo>
                    <a:pt x="1343342" y="151904"/>
                  </a:lnTo>
                  <a:lnTo>
                    <a:pt x="1343482" y="151587"/>
                  </a:lnTo>
                  <a:lnTo>
                    <a:pt x="1344599" y="146761"/>
                  </a:lnTo>
                  <a:lnTo>
                    <a:pt x="1343520" y="139801"/>
                  </a:lnTo>
                  <a:lnTo>
                    <a:pt x="1342898" y="141986"/>
                  </a:lnTo>
                  <a:lnTo>
                    <a:pt x="1342783" y="142430"/>
                  </a:lnTo>
                  <a:lnTo>
                    <a:pt x="1340764" y="148983"/>
                  </a:lnTo>
                  <a:lnTo>
                    <a:pt x="1341399" y="155651"/>
                  </a:lnTo>
                  <a:lnTo>
                    <a:pt x="1339773" y="158369"/>
                  </a:lnTo>
                  <a:lnTo>
                    <a:pt x="1339634" y="160934"/>
                  </a:lnTo>
                  <a:lnTo>
                    <a:pt x="1339138" y="163042"/>
                  </a:lnTo>
                  <a:lnTo>
                    <a:pt x="1339037" y="163461"/>
                  </a:lnTo>
                  <a:lnTo>
                    <a:pt x="1338529" y="164998"/>
                  </a:lnTo>
                  <a:lnTo>
                    <a:pt x="1338440" y="165265"/>
                  </a:lnTo>
                  <a:lnTo>
                    <a:pt x="1338351" y="165582"/>
                  </a:lnTo>
                  <a:lnTo>
                    <a:pt x="1338249" y="165887"/>
                  </a:lnTo>
                  <a:lnTo>
                    <a:pt x="1345984" y="165582"/>
                  </a:lnTo>
                  <a:lnTo>
                    <a:pt x="1353731" y="166331"/>
                  </a:lnTo>
                  <a:lnTo>
                    <a:pt x="1360258" y="165887"/>
                  </a:lnTo>
                  <a:lnTo>
                    <a:pt x="1361452" y="165887"/>
                  </a:lnTo>
                  <a:lnTo>
                    <a:pt x="1360728" y="171411"/>
                  </a:lnTo>
                  <a:lnTo>
                    <a:pt x="1362354" y="166928"/>
                  </a:lnTo>
                  <a:lnTo>
                    <a:pt x="1362748" y="165887"/>
                  </a:lnTo>
                  <a:lnTo>
                    <a:pt x="1362875" y="165582"/>
                  </a:lnTo>
                  <a:lnTo>
                    <a:pt x="1362989" y="165265"/>
                  </a:lnTo>
                  <a:lnTo>
                    <a:pt x="1363103" y="164998"/>
                  </a:lnTo>
                  <a:lnTo>
                    <a:pt x="1363662" y="163626"/>
                  </a:lnTo>
                  <a:close/>
                </a:path>
                <a:path w="1397635" h="283210">
                  <a:moveTo>
                    <a:pt x="1367129" y="225933"/>
                  </a:moveTo>
                  <a:lnTo>
                    <a:pt x="1366266" y="223774"/>
                  </a:lnTo>
                  <a:lnTo>
                    <a:pt x="1364005" y="222859"/>
                  </a:lnTo>
                  <a:lnTo>
                    <a:pt x="1360817" y="225615"/>
                  </a:lnTo>
                  <a:lnTo>
                    <a:pt x="1361655" y="227977"/>
                  </a:lnTo>
                  <a:lnTo>
                    <a:pt x="1363675" y="228841"/>
                  </a:lnTo>
                  <a:lnTo>
                    <a:pt x="1367129" y="225933"/>
                  </a:lnTo>
                  <a:close/>
                </a:path>
                <a:path w="1397635" h="283210">
                  <a:moveTo>
                    <a:pt x="1374940" y="133083"/>
                  </a:moveTo>
                  <a:lnTo>
                    <a:pt x="1371053" y="134137"/>
                  </a:lnTo>
                  <a:lnTo>
                    <a:pt x="1367040" y="135318"/>
                  </a:lnTo>
                  <a:lnTo>
                    <a:pt x="1362989" y="134632"/>
                  </a:lnTo>
                  <a:lnTo>
                    <a:pt x="1360716" y="134010"/>
                  </a:lnTo>
                  <a:lnTo>
                    <a:pt x="1357071" y="134924"/>
                  </a:lnTo>
                  <a:lnTo>
                    <a:pt x="1366202" y="135763"/>
                  </a:lnTo>
                  <a:lnTo>
                    <a:pt x="1374902" y="135763"/>
                  </a:lnTo>
                  <a:lnTo>
                    <a:pt x="1374914" y="135318"/>
                  </a:lnTo>
                  <a:lnTo>
                    <a:pt x="1374940" y="133083"/>
                  </a:lnTo>
                  <a:close/>
                </a:path>
                <a:path w="1397635" h="283210">
                  <a:moveTo>
                    <a:pt x="1397533" y="185191"/>
                  </a:moveTo>
                  <a:lnTo>
                    <a:pt x="1394104" y="188214"/>
                  </a:lnTo>
                  <a:lnTo>
                    <a:pt x="1391653" y="192138"/>
                  </a:lnTo>
                  <a:lnTo>
                    <a:pt x="1389113" y="195884"/>
                  </a:lnTo>
                  <a:lnTo>
                    <a:pt x="1393621" y="194449"/>
                  </a:lnTo>
                  <a:lnTo>
                    <a:pt x="1395247" y="188963"/>
                  </a:lnTo>
                  <a:lnTo>
                    <a:pt x="1397533" y="185191"/>
                  </a:lnTo>
                  <a:close/>
                </a:path>
              </a:pathLst>
            </a:custGeom>
            <a:solidFill>
              <a:srgbClr val="1F1F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536725" y="2505173"/>
              <a:ext cx="1424305" cy="364490"/>
            </a:xfrm>
            <a:custGeom>
              <a:avLst/>
              <a:gdLst/>
              <a:ahLst/>
              <a:cxnLst/>
              <a:rect l="l" t="t" r="r" b="b"/>
              <a:pathLst>
                <a:path w="1424305" h="364489">
                  <a:moveTo>
                    <a:pt x="10718" y="165036"/>
                  </a:moveTo>
                  <a:lnTo>
                    <a:pt x="10147" y="164261"/>
                  </a:lnTo>
                  <a:lnTo>
                    <a:pt x="9575" y="163487"/>
                  </a:lnTo>
                  <a:lnTo>
                    <a:pt x="9042" y="162775"/>
                  </a:lnTo>
                  <a:lnTo>
                    <a:pt x="6007" y="163487"/>
                  </a:lnTo>
                  <a:lnTo>
                    <a:pt x="3784" y="162420"/>
                  </a:lnTo>
                  <a:lnTo>
                    <a:pt x="1028" y="160362"/>
                  </a:lnTo>
                  <a:lnTo>
                    <a:pt x="2057" y="162420"/>
                  </a:lnTo>
                  <a:lnTo>
                    <a:pt x="3213" y="166090"/>
                  </a:lnTo>
                  <a:lnTo>
                    <a:pt x="7988" y="164261"/>
                  </a:lnTo>
                  <a:lnTo>
                    <a:pt x="10718" y="165036"/>
                  </a:lnTo>
                  <a:close/>
                </a:path>
                <a:path w="1424305" h="364489">
                  <a:moveTo>
                    <a:pt x="14439" y="159232"/>
                  </a:moveTo>
                  <a:lnTo>
                    <a:pt x="14084" y="158508"/>
                  </a:lnTo>
                  <a:lnTo>
                    <a:pt x="14008" y="158369"/>
                  </a:lnTo>
                  <a:lnTo>
                    <a:pt x="12319" y="154927"/>
                  </a:lnTo>
                  <a:lnTo>
                    <a:pt x="12039" y="154368"/>
                  </a:lnTo>
                  <a:lnTo>
                    <a:pt x="7912" y="153339"/>
                  </a:lnTo>
                  <a:lnTo>
                    <a:pt x="3733" y="153492"/>
                  </a:lnTo>
                  <a:lnTo>
                    <a:pt x="1041" y="156972"/>
                  </a:lnTo>
                  <a:lnTo>
                    <a:pt x="0" y="158369"/>
                  </a:lnTo>
                  <a:lnTo>
                    <a:pt x="952" y="160223"/>
                  </a:lnTo>
                  <a:lnTo>
                    <a:pt x="1905" y="159232"/>
                  </a:lnTo>
                  <a:lnTo>
                    <a:pt x="4800" y="156514"/>
                  </a:lnTo>
                  <a:lnTo>
                    <a:pt x="6172" y="154927"/>
                  </a:lnTo>
                  <a:lnTo>
                    <a:pt x="6477" y="156514"/>
                  </a:lnTo>
                  <a:lnTo>
                    <a:pt x="6565" y="156972"/>
                  </a:lnTo>
                  <a:lnTo>
                    <a:pt x="6769" y="158369"/>
                  </a:lnTo>
                  <a:lnTo>
                    <a:pt x="6896" y="159232"/>
                  </a:lnTo>
                  <a:lnTo>
                    <a:pt x="6997" y="160223"/>
                  </a:lnTo>
                  <a:lnTo>
                    <a:pt x="7112" y="161124"/>
                  </a:lnTo>
                  <a:lnTo>
                    <a:pt x="8394" y="160223"/>
                  </a:lnTo>
                  <a:lnTo>
                    <a:pt x="9347" y="158508"/>
                  </a:lnTo>
                  <a:lnTo>
                    <a:pt x="11010" y="158369"/>
                  </a:lnTo>
                  <a:lnTo>
                    <a:pt x="12090" y="162420"/>
                  </a:lnTo>
                  <a:lnTo>
                    <a:pt x="12179" y="162775"/>
                  </a:lnTo>
                  <a:lnTo>
                    <a:pt x="12280" y="163144"/>
                  </a:lnTo>
                  <a:lnTo>
                    <a:pt x="14439" y="159232"/>
                  </a:lnTo>
                  <a:close/>
                </a:path>
                <a:path w="1424305" h="364489">
                  <a:moveTo>
                    <a:pt x="67462" y="127990"/>
                  </a:moveTo>
                  <a:lnTo>
                    <a:pt x="66992" y="127990"/>
                  </a:lnTo>
                  <a:lnTo>
                    <a:pt x="67195" y="128308"/>
                  </a:lnTo>
                  <a:lnTo>
                    <a:pt x="67462" y="127990"/>
                  </a:lnTo>
                  <a:close/>
                </a:path>
                <a:path w="1424305" h="364489">
                  <a:moveTo>
                    <a:pt x="90195" y="115328"/>
                  </a:moveTo>
                  <a:lnTo>
                    <a:pt x="89192" y="113563"/>
                  </a:lnTo>
                  <a:lnTo>
                    <a:pt x="87845" y="112306"/>
                  </a:lnTo>
                  <a:lnTo>
                    <a:pt x="87490" y="112026"/>
                  </a:lnTo>
                  <a:lnTo>
                    <a:pt x="86093" y="111023"/>
                  </a:lnTo>
                  <a:lnTo>
                    <a:pt x="86080" y="116192"/>
                  </a:lnTo>
                  <a:lnTo>
                    <a:pt x="86207" y="117144"/>
                  </a:lnTo>
                  <a:lnTo>
                    <a:pt x="86321" y="117970"/>
                  </a:lnTo>
                  <a:lnTo>
                    <a:pt x="86398" y="118567"/>
                  </a:lnTo>
                  <a:lnTo>
                    <a:pt x="86474" y="119087"/>
                  </a:lnTo>
                  <a:lnTo>
                    <a:pt x="83858" y="122237"/>
                  </a:lnTo>
                  <a:lnTo>
                    <a:pt x="81800" y="126199"/>
                  </a:lnTo>
                  <a:lnTo>
                    <a:pt x="79565" y="125742"/>
                  </a:lnTo>
                  <a:lnTo>
                    <a:pt x="76898" y="125183"/>
                  </a:lnTo>
                  <a:lnTo>
                    <a:pt x="73253" y="125552"/>
                  </a:lnTo>
                  <a:lnTo>
                    <a:pt x="73164" y="123685"/>
                  </a:lnTo>
                  <a:lnTo>
                    <a:pt x="73075" y="121881"/>
                  </a:lnTo>
                  <a:lnTo>
                    <a:pt x="72948" y="119329"/>
                  </a:lnTo>
                  <a:lnTo>
                    <a:pt x="72834" y="111023"/>
                  </a:lnTo>
                  <a:lnTo>
                    <a:pt x="72707" y="103784"/>
                  </a:lnTo>
                  <a:lnTo>
                    <a:pt x="72580" y="100203"/>
                  </a:lnTo>
                  <a:lnTo>
                    <a:pt x="72555" y="99415"/>
                  </a:lnTo>
                  <a:lnTo>
                    <a:pt x="74422" y="99415"/>
                  </a:lnTo>
                  <a:lnTo>
                    <a:pt x="74752" y="98615"/>
                  </a:lnTo>
                  <a:lnTo>
                    <a:pt x="75425" y="96951"/>
                  </a:lnTo>
                  <a:lnTo>
                    <a:pt x="68859" y="96418"/>
                  </a:lnTo>
                  <a:lnTo>
                    <a:pt x="64376" y="96189"/>
                  </a:lnTo>
                  <a:lnTo>
                    <a:pt x="64376" y="98615"/>
                  </a:lnTo>
                  <a:lnTo>
                    <a:pt x="64376" y="98755"/>
                  </a:lnTo>
                  <a:lnTo>
                    <a:pt x="62458" y="98615"/>
                  </a:lnTo>
                  <a:lnTo>
                    <a:pt x="62382" y="103784"/>
                  </a:lnTo>
                  <a:lnTo>
                    <a:pt x="62268" y="110083"/>
                  </a:lnTo>
                  <a:lnTo>
                    <a:pt x="62204" y="113563"/>
                  </a:lnTo>
                  <a:lnTo>
                    <a:pt x="62090" y="124472"/>
                  </a:lnTo>
                  <a:lnTo>
                    <a:pt x="58686" y="125920"/>
                  </a:lnTo>
                  <a:lnTo>
                    <a:pt x="58674" y="125742"/>
                  </a:lnTo>
                  <a:lnTo>
                    <a:pt x="58547" y="123685"/>
                  </a:lnTo>
                  <a:lnTo>
                    <a:pt x="58445" y="122237"/>
                  </a:lnTo>
                  <a:lnTo>
                    <a:pt x="58242" y="122466"/>
                  </a:lnTo>
                  <a:lnTo>
                    <a:pt x="56299" y="125628"/>
                  </a:lnTo>
                  <a:lnTo>
                    <a:pt x="56273" y="116192"/>
                  </a:lnTo>
                  <a:lnTo>
                    <a:pt x="57658" y="117144"/>
                  </a:lnTo>
                  <a:lnTo>
                    <a:pt x="58508" y="118567"/>
                  </a:lnTo>
                  <a:lnTo>
                    <a:pt x="58597" y="119087"/>
                  </a:lnTo>
                  <a:lnTo>
                    <a:pt x="58674" y="119532"/>
                  </a:lnTo>
                  <a:lnTo>
                    <a:pt x="58801" y="120243"/>
                  </a:lnTo>
                  <a:lnTo>
                    <a:pt x="58915" y="119087"/>
                  </a:lnTo>
                  <a:lnTo>
                    <a:pt x="58991" y="117970"/>
                  </a:lnTo>
                  <a:lnTo>
                    <a:pt x="59105" y="116192"/>
                  </a:lnTo>
                  <a:lnTo>
                    <a:pt x="59143" y="115697"/>
                  </a:lnTo>
                  <a:lnTo>
                    <a:pt x="56197" y="115697"/>
                  </a:lnTo>
                  <a:lnTo>
                    <a:pt x="56299" y="114795"/>
                  </a:lnTo>
                  <a:lnTo>
                    <a:pt x="56337" y="114388"/>
                  </a:lnTo>
                  <a:lnTo>
                    <a:pt x="56426" y="113563"/>
                  </a:lnTo>
                  <a:lnTo>
                    <a:pt x="56553" y="112483"/>
                  </a:lnTo>
                  <a:lnTo>
                    <a:pt x="56603" y="112026"/>
                  </a:lnTo>
                  <a:lnTo>
                    <a:pt x="56705" y="111023"/>
                  </a:lnTo>
                  <a:lnTo>
                    <a:pt x="56819" y="110083"/>
                  </a:lnTo>
                  <a:lnTo>
                    <a:pt x="56311" y="106654"/>
                  </a:lnTo>
                  <a:lnTo>
                    <a:pt x="56210" y="105943"/>
                  </a:lnTo>
                  <a:lnTo>
                    <a:pt x="56108" y="105219"/>
                  </a:lnTo>
                  <a:lnTo>
                    <a:pt x="55981" y="104089"/>
                  </a:lnTo>
                  <a:lnTo>
                    <a:pt x="55968" y="103784"/>
                  </a:lnTo>
                  <a:lnTo>
                    <a:pt x="55854" y="101473"/>
                  </a:lnTo>
                  <a:lnTo>
                    <a:pt x="55740" y="99047"/>
                  </a:lnTo>
                  <a:lnTo>
                    <a:pt x="59055" y="99047"/>
                  </a:lnTo>
                  <a:lnTo>
                    <a:pt x="61709" y="98615"/>
                  </a:lnTo>
                  <a:lnTo>
                    <a:pt x="62458" y="98615"/>
                  </a:lnTo>
                  <a:lnTo>
                    <a:pt x="64376" y="98615"/>
                  </a:lnTo>
                  <a:lnTo>
                    <a:pt x="64376" y="96189"/>
                  </a:lnTo>
                  <a:lnTo>
                    <a:pt x="41262" y="101473"/>
                  </a:lnTo>
                  <a:lnTo>
                    <a:pt x="41160" y="103784"/>
                  </a:lnTo>
                  <a:lnTo>
                    <a:pt x="41109" y="104736"/>
                  </a:lnTo>
                  <a:lnTo>
                    <a:pt x="42519" y="103784"/>
                  </a:lnTo>
                  <a:lnTo>
                    <a:pt x="45567" y="100838"/>
                  </a:lnTo>
                  <a:lnTo>
                    <a:pt x="49644" y="99707"/>
                  </a:lnTo>
                  <a:lnTo>
                    <a:pt x="53301" y="99047"/>
                  </a:lnTo>
                  <a:lnTo>
                    <a:pt x="53695" y="99047"/>
                  </a:lnTo>
                  <a:lnTo>
                    <a:pt x="52984" y="125628"/>
                  </a:lnTo>
                  <a:lnTo>
                    <a:pt x="49453" y="124675"/>
                  </a:lnTo>
                  <a:lnTo>
                    <a:pt x="48425" y="124155"/>
                  </a:lnTo>
                  <a:lnTo>
                    <a:pt x="46164" y="123024"/>
                  </a:lnTo>
                  <a:lnTo>
                    <a:pt x="43738" y="120243"/>
                  </a:lnTo>
                  <a:lnTo>
                    <a:pt x="42862" y="120611"/>
                  </a:lnTo>
                  <a:lnTo>
                    <a:pt x="42265" y="121881"/>
                  </a:lnTo>
                  <a:lnTo>
                    <a:pt x="38887" y="123024"/>
                  </a:lnTo>
                  <a:lnTo>
                    <a:pt x="39090" y="123024"/>
                  </a:lnTo>
                  <a:lnTo>
                    <a:pt x="41021" y="123685"/>
                  </a:lnTo>
                  <a:lnTo>
                    <a:pt x="43065" y="125742"/>
                  </a:lnTo>
                  <a:lnTo>
                    <a:pt x="45224" y="124155"/>
                  </a:lnTo>
                  <a:lnTo>
                    <a:pt x="47675" y="128308"/>
                  </a:lnTo>
                  <a:lnTo>
                    <a:pt x="47764" y="128435"/>
                  </a:lnTo>
                  <a:lnTo>
                    <a:pt x="52438" y="127990"/>
                  </a:lnTo>
                  <a:lnTo>
                    <a:pt x="57619" y="127990"/>
                  </a:lnTo>
                  <a:lnTo>
                    <a:pt x="65735" y="127736"/>
                  </a:lnTo>
                  <a:lnTo>
                    <a:pt x="66916" y="127889"/>
                  </a:lnTo>
                  <a:lnTo>
                    <a:pt x="66840" y="127736"/>
                  </a:lnTo>
                  <a:lnTo>
                    <a:pt x="65709" y="125920"/>
                  </a:lnTo>
                  <a:lnTo>
                    <a:pt x="64808" y="124472"/>
                  </a:lnTo>
                  <a:lnTo>
                    <a:pt x="64922" y="110083"/>
                  </a:lnTo>
                  <a:lnTo>
                    <a:pt x="64744" y="106654"/>
                  </a:lnTo>
                  <a:lnTo>
                    <a:pt x="64630" y="104089"/>
                  </a:lnTo>
                  <a:lnTo>
                    <a:pt x="64503" y="101473"/>
                  </a:lnTo>
                  <a:lnTo>
                    <a:pt x="64401" y="99047"/>
                  </a:lnTo>
                  <a:lnTo>
                    <a:pt x="66408" y="99047"/>
                  </a:lnTo>
                  <a:lnTo>
                    <a:pt x="66751" y="99047"/>
                  </a:lnTo>
                  <a:lnTo>
                    <a:pt x="66776" y="100203"/>
                  </a:lnTo>
                  <a:lnTo>
                    <a:pt x="66903" y="103784"/>
                  </a:lnTo>
                  <a:lnTo>
                    <a:pt x="67030" y="104990"/>
                  </a:lnTo>
                  <a:lnTo>
                    <a:pt x="67157" y="105943"/>
                  </a:lnTo>
                  <a:lnTo>
                    <a:pt x="67271" y="99047"/>
                  </a:lnTo>
                  <a:lnTo>
                    <a:pt x="68453" y="99047"/>
                  </a:lnTo>
                  <a:lnTo>
                    <a:pt x="66992" y="98945"/>
                  </a:lnTo>
                  <a:lnTo>
                    <a:pt x="68808" y="98615"/>
                  </a:lnTo>
                  <a:lnTo>
                    <a:pt x="69977" y="98615"/>
                  </a:lnTo>
                  <a:lnTo>
                    <a:pt x="69951" y="99415"/>
                  </a:lnTo>
                  <a:lnTo>
                    <a:pt x="69837" y="103784"/>
                  </a:lnTo>
                  <a:lnTo>
                    <a:pt x="69723" y="106654"/>
                  </a:lnTo>
                  <a:lnTo>
                    <a:pt x="69557" y="110083"/>
                  </a:lnTo>
                  <a:lnTo>
                    <a:pt x="69507" y="111023"/>
                  </a:lnTo>
                  <a:lnTo>
                    <a:pt x="69405" y="125742"/>
                  </a:lnTo>
                  <a:lnTo>
                    <a:pt x="67500" y="127952"/>
                  </a:lnTo>
                  <a:lnTo>
                    <a:pt x="67881" y="127990"/>
                  </a:lnTo>
                  <a:lnTo>
                    <a:pt x="74028" y="128714"/>
                  </a:lnTo>
                  <a:lnTo>
                    <a:pt x="77063" y="127990"/>
                  </a:lnTo>
                  <a:lnTo>
                    <a:pt x="81978" y="126834"/>
                  </a:lnTo>
                  <a:lnTo>
                    <a:pt x="82931" y="126199"/>
                  </a:lnTo>
                  <a:lnTo>
                    <a:pt x="85953" y="124155"/>
                  </a:lnTo>
                  <a:lnTo>
                    <a:pt x="86207" y="123685"/>
                  </a:lnTo>
                  <a:lnTo>
                    <a:pt x="88138" y="119532"/>
                  </a:lnTo>
                  <a:lnTo>
                    <a:pt x="90195" y="115328"/>
                  </a:lnTo>
                  <a:close/>
                </a:path>
                <a:path w="1424305" h="364489">
                  <a:moveTo>
                    <a:pt x="159016" y="129781"/>
                  </a:moveTo>
                  <a:lnTo>
                    <a:pt x="157035" y="125907"/>
                  </a:lnTo>
                  <a:lnTo>
                    <a:pt x="152755" y="126492"/>
                  </a:lnTo>
                  <a:lnTo>
                    <a:pt x="148247" y="125844"/>
                  </a:lnTo>
                  <a:lnTo>
                    <a:pt x="144233" y="127736"/>
                  </a:lnTo>
                  <a:lnTo>
                    <a:pt x="149758" y="129743"/>
                  </a:lnTo>
                  <a:lnTo>
                    <a:pt x="152323" y="131216"/>
                  </a:lnTo>
                  <a:lnTo>
                    <a:pt x="145961" y="131165"/>
                  </a:lnTo>
                  <a:lnTo>
                    <a:pt x="139687" y="129438"/>
                  </a:lnTo>
                  <a:lnTo>
                    <a:pt x="134023" y="126644"/>
                  </a:lnTo>
                  <a:lnTo>
                    <a:pt x="132257" y="121970"/>
                  </a:lnTo>
                  <a:lnTo>
                    <a:pt x="132537" y="126403"/>
                  </a:lnTo>
                  <a:lnTo>
                    <a:pt x="129006" y="125120"/>
                  </a:lnTo>
                  <a:lnTo>
                    <a:pt x="127088" y="121869"/>
                  </a:lnTo>
                  <a:lnTo>
                    <a:pt x="125425" y="118745"/>
                  </a:lnTo>
                  <a:lnTo>
                    <a:pt x="124218" y="122897"/>
                  </a:lnTo>
                  <a:lnTo>
                    <a:pt x="126758" y="125552"/>
                  </a:lnTo>
                  <a:lnTo>
                    <a:pt x="127965" y="126949"/>
                  </a:lnTo>
                  <a:lnTo>
                    <a:pt x="131368" y="126009"/>
                  </a:lnTo>
                  <a:lnTo>
                    <a:pt x="137185" y="129311"/>
                  </a:lnTo>
                  <a:lnTo>
                    <a:pt x="143370" y="131851"/>
                  </a:lnTo>
                  <a:lnTo>
                    <a:pt x="149860" y="133299"/>
                  </a:lnTo>
                  <a:lnTo>
                    <a:pt x="156552" y="133299"/>
                  </a:lnTo>
                  <a:lnTo>
                    <a:pt x="155663" y="129514"/>
                  </a:lnTo>
                  <a:lnTo>
                    <a:pt x="159016" y="129781"/>
                  </a:lnTo>
                  <a:close/>
                </a:path>
                <a:path w="1424305" h="364489">
                  <a:moveTo>
                    <a:pt x="162560" y="31394"/>
                  </a:moveTo>
                  <a:lnTo>
                    <a:pt x="161759" y="28714"/>
                  </a:lnTo>
                  <a:lnTo>
                    <a:pt x="157746" y="28600"/>
                  </a:lnTo>
                  <a:lnTo>
                    <a:pt x="156692" y="31153"/>
                  </a:lnTo>
                  <a:lnTo>
                    <a:pt x="162560" y="31394"/>
                  </a:lnTo>
                  <a:close/>
                </a:path>
                <a:path w="1424305" h="364489">
                  <a:moveTo>
                    <a:pt x="172618" y="129057"/>
                  </a:moveTo>
                  <a:lnTo>
                    <a:pt x="167055" y="130314"/>
                  </a:lnTo>
                  <a:lnTo>
                    <a:pt x="162369" y="134086"/>
                  </a:lnTo>
                  <a:lnTo>
                    <a:pt x="156641" y="135077"/>
                  </a:lnTo>
                  <a:lnTo>
                    <a:pt x="162699" y="136626"/>
                  </a:lnTo>
                  <a:lnTo>
                    <a:pt x="168351" y="132943"/>
                  </a:lnTo>
                  <a:lnTo>
                    <a:pt x="172618" y="129057"/>
                  </a:lnTo>
                  <a:close/>
                </a:path>
                <a:path w="1424305" h="364489">
                  <a:moveTo>
                    <a:pt x="261023" y="209791"/>
                  </a:moveTo>
                  <a:lnTo>
                    <a:pt x="260819" y="202222"/>
                  </a:lnTo>
                  <a:lnTo>
                    <a:pt x="257619" y="203047"/>
                  </a:lnTo>
                  <a:lnTo>
                    <a:pt x="257505" y="209283"/>
                  </a:lnTo>
                  <a:lnTo>
                    <a:pt x="261023" y="209791"/>
                  </a:lnTo>
                  <a:close/>
                </a:path>
                <a:path w="1424305" h="364489">
                  <a:moveTo>
                    <a:pt x="279857" y="274447"/>
                  </a:moveTo>
                  <a:lnTo>
                    <a:pt x="276796" y="270129"/>
                  </a:lnTo>
                  <a:lnTo>
                    <a:pt x="275640" y="264807"/>
                  </a:lnTo>
                  <a:lnTo>
                    <a:pt x="274777" y="259689"/>
                  </a:lnTo>
                  <a:lnTo>
                    <a:pt x="271932" y="260057"/>
                  </a:lnTo>
                  <a:lnTo>
                    <a:pt x="274345" y="258254"/>
                  </a:lnTo>
                  <a:lnTo>
                    <a:pt x="272821" y="252552"/>
                  </a:lnTo>
                  <a:lnTo>
                    <a:pt x="268389" y="252615"/>
                  </a:lnTo>
                  <a:lnTo>
                    <a:pt x="268503" y="259156"/>
                  </a:lnTo>
                  <a:lnTo>
                    <a:pt x="271297" y="265201"/>
                  </a:lnTo>
                  <a:lnTo>
                    <a:pt x="273519" y="271246"/>
                  </a:lnTo>
                  <a:lnTo>
                    <a:pt x="274002" y="274408"/>
                  </a:lnTo>
                  <a:lnTo>
                    <a:pt x="277495" y="274040"/>
                  </a:lnTo>
                  <a:lnTo>
                    <a:pt x="279857" y="274447"/>
                  </a:lnTo>
                  <a:close/>
                </a:path>
                <a:path w="1424305" h="364489">
                  <a:moveTo>
                    <a:pt x="286461" y="44259"/>
                  </a:moveTo>
                  <a:lnTo>
                    <a:pt x="284873" y="35991"/>
                  </a:lnTo>
                  <a:lnTo>
                    <a:pt x="279552" y="38100"/>
                  </a:lnTo>
                  <a:lnTo>
                    <a:pt x="282333" y="42227"/>
                  </a:lnTo>
                  <a:lnTo>
                    <a:pt x="278142" y="41744"/>
                  </a:lnTo>
                  <a:lnTo>
                    <a:pt x="280111" y="46291"/>
                  </a:lnTo>
                  <a:lnTo>
                    <a:pt x="274942" y="45605"/>
                  </a:lnTo>
                  <a:lnTo>
                    <a:pt x="275882" y="46812"/>
                  </a:lnTo>
                  <a:lnTo>
                    <a:pt x="276047" y="48971"/>
                  </a:lnTo>
                  <a:lnTo>
                    <a:pt x="277812" y="49403"/>
                  </a:lnTo>
                  <a:lnTo>
                    <a:pt x="280835" y="46151"/>
                  </a:lnTo>
                  <a:lnTo>
                    <a:pt x="280911" y="43891"/>
                  </a:lnTo>
                  <a:lnTo>
                    <a:pt x="286461" y="44259"/>
                  </a:lnTo>
                  <a:close/>
                </a:path>
                <a:path w="1424305" h="364489">
                  <a:moveTo>
                    <a:pt x="287375" y="66878"/>
                  </a:moveTo>
                  <a:lnTo>
                    <a:pt x="284353" y="66116"/>
                  </a:lnTo>
                  <a:lnTo>
                    <a:pt x="282663" y="65684"/>
                  </a:lnTo>
                  <a:lnTo>
                    <a:pt x="278777" y="68567"/>
                  </a:lnTo>
                  <a:lnTo>
                    <a:pt x="281914" y="69507"/>
                  </a:lnTo>
                  <a:lnTo>
                    <a:pt x="283806" y="70434"/>
                  </a:lnTo>
                  <a:lnTo>
                    <a:pt x="287375" y="66878"/>
                  </a:lnTo>
                  <a:close/>
                </a:path>
                <a:path w="1424305" h="364489">
                  <a:moveTo>
                    <a:pt x="296214" y="69507"/>
                  </a:moveTo>
                  <a:lnTo>
                    <a:pt x="289763" y="69367"/>
                  </a:lnTo>
                  <a:lnTo>
                    <a:pt x="287858" y="69811"/>
                  </a:lnTo>
                  <a:lnTo>
                    <a:pt x="286029" y="70485"/>
                  </a:lnTo>
                  <a:lnTo>
                    <a:pt x="284327" y="71374"/>
                  </a:lnTo>
                  <a:lnTo>
                    <a:pt x="284924" y="76047"/>
                  </a:lnTo>
                  <a:lnTo>
                    <a:pt x="296214" y="69507"/>
                  </a:lnTo>
                  <a:close/>
                </a:path>
                <a:path w="1424305" h="364489">
                  <a:moveTo>
                    <a:pt x="314274" y="15773"/>
                  </a:moveTo>
                  <a:lnTo>
                    <a:pt x="311480" y="15494"/>
                  </a:lnTo>
                  <a:lnTo>
                    <a:pt x="305917" y="14859"/>
                  </a:lnTo>
                  <a:lnTo>
                    <a:pt x="308216" y="16700"/>
                  </a:lnTo>
                  <a:lnTo>
                    <a:pt x="312356" y="19545"/>
                  </a:lnTo>
                  <a:lnTo>
                    <a:pt x="314274" y="15773"/>
                  </a:lnTo>
                  <a:close/>
                </a:path>
                <a:path w="1424305" h="364489">
                  <a:moveTo>
                    <a:pt x="356971" y="38989"/>
                  </a:moveTo>
                  <a:lnTo>
                    <a:pt x="356616" y="36995"/>
                  </a:lnTo>
                  <a:lnTo>
                    <a:pt x="354291" y="35877"/>
                  </a:lnTo>
                  <a:lnTo>
                    <a:pt x="351510" y="38277"/>
                  </a:lnTo>
                  <a:lnTo>
                    <a:pt x="352005" y="36677"/>
                  </a:lnTo>
                  <a:lnTo>
                    <a:pt x="351815" y="33528"/>
                  </a:lnTo>
                  <a:lnTo>
                    <a:pt x="349148" y="35001"/>
                  </a:lnTo>
                  <a:lnTo>
                    <a:pt x="346075" y="38176"/>
                  </a:lnTo>
                  <a:lnTo>
                    <a:pt x="347230" y="41490"/>
                  </a:lnTo>
                  <a:lnTo>
                    <a:pt x="350735" y="40779"/>
                  </a:lnTo>
                  <a:lnTo>
                    <a:pt x="351129" y="39497"/>
                  </a:lnTo>
                  <a:lnTo>
                    <a:pt x="352082" y="41287"/>
                  </a:lnTo>
                  <a:lnTo>
                    <a:pt x="354203" y="41935"/>
                  </a:lnTo>
                  <a:lnTo>
                    <a:pt x="356971" y="38989"/>
                  </a:lnTo>
                  <a:close/>
                </a:path>
                <a:path w="1424305" h="364489">
                  <a:moveTo>
                    <a:pt x="362699" y="64312"/>
                  </a:moveTo>
                  <a:lnTo>
                    <a:pt x="359384" y="63906"/>
                  </a:lnTo>
                  <a:lnTo>
                    <a:pt x="357708" y="64655"/>
                  </a:lnTo>
                  <a:lnTo>
                    <a:pt x="357314" y="65709"/>
                  </a:lnTo>
                  <a:lnTo>
                    <a:pt x="356565" y="67779"/>
                  </a:lnTo>
                  <a:lnTo>
                    <a:pt x="356171" y="68821"/>
                  </a:lnTo>
                  <a:lnTo>
                    <a:pt x="362127" y="65227"/>
                  </a:lnTo>
                  <a:lnTo>
                    <a:pt x="362699" y="64312"/>
                  </a:lnTo>
                  <a:close/>
                </a:path>
                <a:path w="1424305" h="364489">
                  <a:moveTo>
                    <a:pt x="365861" y="33121"/>
                  </a:moveTo>
                  <a:lnTo>
                    <a:pt x="364883" y="32524"/>
                  </a:lnTo>
                  <a:lnTo>
                    <a:pt x="361683" y="36182"/>
                  </a:lnTo>
                  <a:lnTo>
                    <a:pt x="358889" y="39458"/>
                  </a:lnTo>
                  <a:lnTo>
                    <a:pt x="356006" y="42659"/>
                  </a:lnTo>
                  <a:lnTo>
                    <a:pt x="352882" y="45631"/>
                  </a:lnTo>
                  <a:lnTo>
                    <a:pt x="353263" y="48869"/>
                  </a:lnTo>
                  <a:lnTo>
                    <a:pt x="358000" y="44081"/>
                  </a:lnTo>
                  <a:lnTo>
                    <a:pt x="361353" y="38112"/>
                  </a:lnTo>
                  <a:lnTo>
                    <a:pt x="365861" y="33121"/>
                  </a:lnTo>
                  <a:close/>
                </a:path>
                <a:path w="1424305" h="364489">
                  <a:moveTo>
                    <a:pt x="371259" y="32880"/>
                  </a:moveTo>
                  <a:lnTo>
                    <a:pt x="367334" y="36220"/>
                  </a:lnTo>
                  <a:lnTo>
                    <a:pt x="365201" y="41084"/>
                  </a:lnTo>
                  <a:lnTo>
                    <a:pt x="361429" y="44577"/>
                  </a:lnTo>
                  <a:lnTo>
                    <a:pt x="363410" y="45389"/>
                  </a:lnTo>
                  <a:lnTo>
                    <a:pt x="366255" y="41351"/>
                  </a:lnTo>
                  <a:lnTo>
                    <a:pt x="368769" y="37122"/>
                  </a:lnTo>
                  <a:lnTo>
                    <a:pt x="371259" y="32880"/>
                  </a:lnTo>
                  <a:close/>
                </a:path>
                <a:path w="1424305" h="364489">
                  <a:moveTo>
                    <a:pt x="387146" y="59143"/>
                  </a:moveTo>
                  <a:lnTo>
                    <a:pt x="387007" y="56426"/>
                  </a:lnTo>
                  <a:lnTo>
                    <a:pt x="384302" y="57137"/>
                  </a:lnTo>
                  <a:lnTo>
                    <a:pt x="383413" y="57404"/>
                  </a:lnTo>
                  <a:lnTo>
                    <a:pt x="382181" y="58775"/>
                  </a:lnTo>
                  <a:lnTo>
                    <a:pt x="381546" y="60375"/>
                  </a:lnTo>
                  <a:lnTo>
                    <a:pt x="381520" y="62230"/>
                  </a:lnTo>
                  <a:lnTo>
                    <a:pt x="383374" y="61175"/>
                  </a:lnTo>
                  <a:lnTo>
                    <a:pt x="385165" y="59969"/>
                  </a:lnTo>
                  <a:lnTo>
                    <a:pt x="387146" y="59143"/>
                  </a:lnTo>
                  <a:close/>
                </a:path>
                <a:path w="1424305" h="364489">
                  <a:moveTo>
                    <a:pt x="392493" y="60972"/>
                  </a:moveTo>
                  <a:lnTo>
                    <a:pt x="391515" y="62026"/>
                  </a:lnTo>
                  <a:lnTo>
                    <a:pt x="389763" y="63995"/>
                  </a:lnTo>
                  <a:lnTo>
                    <a:pt x="387007" y="67246"/>
                  </a:lnTo>
                  <a:lnTo>
                    <a:pt x="384632" y="70777"/>
                  </a:lnTo>
                  <a:lnTo>
                    <a:pt x="390575" y="67564"/>
                  </a:lnTo>
                  <a:lnTo>
                    <a:pt x="392493" y="60972"/>
                  </a:lnTo>
                  <a:close/>
                </a:path>
                <a:path w="1424305" h="364489">
                  <a:moveTo>
                    <a:pt x="396900" y="50647"/>
                  </a:moveTo>
                  <a:lnTo>
                    <a:pt x="396557" y="48463"/>
                  </a:lnTo>
                  <a:lnTo>
                    <a:pt x="394322" y="48082"/>
                  </a:lnTo>
                  <a:lnTo>
                    <a:pt x="393306" y="49225"/>
                  </a:lnTo>
                  <a:lnTo>
                    <a:pt x="393534" y="51892"/>
                  </a:lnTo>
                  <a:lnTo>
                    <a:pt x="395897" y="51803"/>
                  </a:lnTo>
                  <a:lnTo>
                    <a:pt x="396900" y="50647"/>
                  </a:lnTo>
                  <a:close/>
                </a:path>
                <a:path w="1424305" h="364489">
                  <a:moveTo>
                    <a:pt x="397459" y="252133"/>
                  </a:moveTo>
                  <a:lnTo>
                    <a:pt x="394881" y="251244"/>
                  </a:lnTo>
                  <a:lnTo>
                    <a:pt x="388366" y="251091"/>
                  </a:lnTo>
                  <a:lnTo>
                    <a:pt x="386295" y="251002"/>
                  </a:lnTo>
                  <a:lnTo>
                    <a:pt x="384238" y="251040"/>
                  </a:lnTo>
                  <a:lnTo>
                    <a:pt x="383019" y="251815"/>
                  </a:lnTo>
                  <a:lnTo>
                    <a:pt x="381533" y="254317"/>
                  </a:lnTo>
                  <a:lnTo>
                    <a:pt x="380555" y="254177"/>
                  </a:lnTo>
                  <a:lnTo>
                    <a:pt x="380123" y="251383"/>
                  </a:lnTo>
                  <a:lnTo>
                    <a:pt x="375793" y="251523"/>
                  </a:lnTo>
                  <a:lnTo>
                    <a:pt x="376948" y="253466"/>
                  </a:lnTo>
                  <a:lnTo>
                    <a:pt x="378015" y="254647"/>
                  </a:lnTo>
                  <a:lnTo>
                    <a:pt x="380314" y="256946"/>
                  </a:lnTo>
                  <a:lnTo>
                    <a:pt x="383425" y="255905"/>
                  </a:lnTo>
                  <a:lnTo>
                    <a:pt x="386651" y="255206"/>
                  </a:lnTo>
                  <a:lnTo>
                    <a:pt x="389864" y="254647"/>
                  </a:lnTo>
                  <a:lnTo>
                    <a:pt x="390448" y="257556"/>
                  </a:lnTo>
                  <a:lnTo>
                    <a:pt x="394855" y="255308"/>
                  </a:lnTo>
                  <a:lnTo>
                    <a:pt x="397459" y="252133"/>
                  </a:lnTo>
                  <a:close/>
                </a:path>
                <a:path w="1424305" h="364489">
                  <a:moveTo>
                    <a:pt x="406184" y="120650"/>
                  </a:moveTo>
                  <a:lnTo>
                    <a:pt x="402272" y="117703"/>
                  </a:lnTo>
                  <a:lnTo>
                    <a:pt x="400189" y="116141"/>
                  </a:lnTo>
                  <a:lnTo>
                    <a:pt x="393192" y="115303"/>
                  </a:lnTo>
                  <a:lnTo>
                    <a:pt x="392861" y="115303"/>
                  </a:lnTo>
                  <a:lnTo>
                    <a:pt x="387413" y="113728"/>
                  </a:lnTo>
                  <a:lnTo>
                    <a:pt x="385635" y="113220"/>
                  </a:lnTo>
                  <a:lnTo>
                    <a:pt x="380365" y="110413"/>
                  </a:lnTo>
                  <a:lnTo>
                    <a:pt x="374624" y="110553"/>
                  </a:lnTo>
                  <a:lnTo>
                    <a:pt x="369239" y="113030"/>
                  </a:lnTo>
                  <a:lnTo>
                    <a:pt x="373430" y="113880"/>
                  </a:lnTo>
                  <a:lnTo>
                    <a:pt x="377748" y="114300"/>
                  </a:lnTo>
                  <a:lnTo>
                    <a:pt x="382003" y="113728"/>
                  </a:lnTo>
                  <a:lnTo>
                    <a:pt x="382765" y="117373"/>
                  </a:lnTo>
                  <a:lnTo>
                    <a:pt x="384009" y="116624"/>
                  </a:lnTo>
                  <a:lnTo>
                    <a:pt x="385292" y="115938"/>
                  </a:lnTo>
                  <a:lnTo>
                    <a:pt x="386575" y="115303"/>
                  </a:lnTo>
                  <a:lnTo>
                    <a:pt x="384200" y="118389"/>
                  </a:lnTo>
                  <a:lnTo>
                    <a:pt x="383768" y="118922"/>
                  </a:lnTo>
                  <a:lnTo>
                    <a:pt x="380403" y="122008"/>
                  </a:lnTo>
                  <a:lnTo>
                    <a:pt x="375691" y="122313"/>
                  </a:lnTo>
                  <a:lnTo>
                    <a:pt x="377875" y="120650"/>
                  </a:lnTo>
                  <a:lnTo>
                    <a:pt x="380352" y="118922"/>
                  </a:lnTo>
                  <a:lnTo>
                    <a:pt x="382206" y="117703"/>
                  </a:lnTo>
                  <a:lnTo>
                    <a:pt x="380834" y="117703"/>
                  </a:lnTo>
                  <a:lnTo>
                    <a:pt x="379209" y="118008"/>
                  </a:lnTo>
                  <a:lnTo>
                    <a:pt x="375754" y="119341"/>
                  </a:lnTo>
                  <a:lnTo>
                    <a:pt x="372554" y="120802"/>
                  </a:lnTo>
                  <a:lnTo>
                    <a:pt x="373570" y="121818"/>
                  </a:lnTo>
                  <a:lnTo>
                    <a:pt x="376377" y="122897"/>
                  </a:lnTo>
                  <a:lnTo>
                    <a:pt x="379387" y="123215"/>
                  </a:lnTo>
                  <a:lnTo>
                    <a:pt x="382384" y="123494"/>
                  </a:lnTo>
                  <a:lnTo>
                    <a:pt x="383844" y="122313"/>
                  </a:lnTo>
                  <a:lnTo>
                    <a:pt x="387451" y="119341"/>
                  </a:lnTo>
                  <a:lnTo>
                    <a:pt x="389763" y="117703"/>
                  </a:lnTo>
                  <a:lnTo>
                    <a:pt x="396836" y="117703"/>
                  </a:lnTo>
                  <a:lnTo>
                    <a:pt x="398640" y="118389"/>
                  </a:lnTo>
                  <a:lnTo>
                    <a:pt x="400265" y="119710"/>
                  </a:lnTo>
                  <a:lnTo>
                    <a:pt x="406184" y="120650"/>
                  </a:lnTo>
                  <a:close/>
                </a:path>
                <a:path w="1424305" h="364489">
                  <a:moveTo>
                    <a:pt x="410197" y="55765"/>
                  </a:moveTo>
                  <a:lnTo>
                    <a:pt x="410133" y="55105"/>
                  </a:lnTo>
                  <a:lnTo>
                    <a:pt x="410006" y="54038"/>
                  </a:lnTo>
                  <a:lnTo>
                    <a:pt x="409879" y="53047"/>
                  </a:lnTo>
                  <a:lnTo>
                    <a:pt x="409867" y="52895"/>
                  </a:lnTo>
                  <a:lnTo>
                    <a:pt x="405257" y="52120"/>
                  </a:lnTo>
                  <a:lnTo>
                    <a:pt x="402869" y="51892"/>
                  </a:lnTo>
                  <a:lnTo>
                    <a:pt x="400634" y="50990"/>
                  </a:lnTo>
                  <a:lnTo>
                    <a:pt x="398792" y="49504"/>
                  </a:lnTo>
                  <a:lnTo>
                    <a:pt x="396278" y="55105"/>
                  </a:lnTo>
                  <a:lnTo>
                    <a:pt x="394957" y="57873"/>
                  </a:lnTo>
                  <a:lnTo>
                    <a:pt x="390448" y="57073"/>
                  </a:lnTo>
                  <a:lnTo>
                    <a:pt x="393395" y="52120"/>
                  </a:lnTo>
                  <a:lnTo>
                    <a:pt x="392595" y="52895"/>
                  </a:lnTo>
                  <a:lnTo>
                    <a:pt x="391337" y="54254"/>
                  </a:lnTo>
                  <a:lnTo>
                    <a:pt x="389204" y="56667"/>
                  </a:lnTo>
                  <a:lnTo>
                    <a:pt x="387146" y="59143"/>
                  </a:lnTo>
                  <a:lnTo>
                    <a:pt x="387070" y="59931"/>
                  </a:lnTo>
                  <a:lnTo>
                    <a:pt x="386969" y="60972"/>
                  </a:lnTo>
                  <a:lnTo>
                    <a:pt x="386867" y="62026"/>
                  </a:lnTo>
                  <a:lnTo>
                    <a:pt x="387629" y="60972"/>
                  </a:lnTo>
                  <a:lnTo>
                    <a:pt x="389788" y="57873"/>
                  </a:lnTo>
                  <a:lnTo>
                    <a:pt x="389928" y="57873"/>
                  </a:lnTo>
                  <a:lnTo>
                    <a:pt x="392544" y="60782"/>
                  </a:lnTo>
                  <a:lnTo>
                    <a:pt x="392798" y="59931"/>
                  </a:lnTo>
                  <a:lnTo>
                    <a:pt x="397268" y="58445"/>
                  </a:lnTo>
                  <a:lnTo>
                    <a:pt x="398957" y="57873"/>
                  </a:lnTo>
                  <a:lnTo>
                    <a:pt x="398767" y="57873"/>
                  </a:lnTo>
                  <a:lnTo>
                    <a:pt x="396532" y="58445"/>
                  </a:lnTo>
                  <a:lnTo>
                    <a:pt x="397230" y="54254"/>
                  </a:lnTo>
                  <a:lnTo>
                    <a:pt x="397344" y="53581"/>
                  </a:lnTo>
                  <a:lnTo>
                    <a:pt x="397433" y="53047"/>
                  </a:lnTo>
                  <a:lnTo>
                    <a:pt x="399656" y="52895"/>
                  </a:lnTo>
                  <a:lnTo>
                    <a:pt x="400583" y="52895"/>
                  </a:lnTo>
                  <a:lnTo>
                    <a:pt x="403275" y="53581"/>
                  </a:lnTo>
                  <a:lnTo>
                    <a:pt x="406171" y="54038"/>
                  </a:lnTo>
                  <a:lnTo>
                    <a:pt x="406234" y="53581"/>
                  </a:lnTo>
                  <a:lnTo>
                    <a:pt x="406336" y="52895"/>
                  </a:lnTo>
                  <a:lnTo>
                    <a:pt x="406488" y="52895"/>
                  </a:lnTo>
                  <a:lnTo>
                    <a:pt x="407644" y="53771"/>
                  </a:lnTo>
                  <a:lnTo>
                    <a:pt x="410197" y="55765"/>
                  </a:lnTo>
                  <a:close/>
                </a:path>
                <a:path w="1424305" h="364489">
                  <a:moveTo>
                    <a:pt x="410222" y="118973"/>
                  </a:moveTo>
                  <a:lnTo>
                    <a:pt x="409765" y="118198"/>
                  </a:lnTo>
                  <a:lnTo>
                    <a:pt x="408393" y="115849"/>
                  </a:lnTo>
                  <a:lnTo>
                    <a:pt x="407022" y="115824"/>
                  </a:lnTo>
                  <a:lnTo>
                    <a:pt x="406514" y="117221"/>
                  </a:lnTo>
                  <a:lnTo>
                    <a:pt x="407441" y="117665"/>
                  </a:lnTo>
                  <a:lnTo>
                    <a:pt x="409308" y="118541"/>
                  </a:lnTo>
                  <a:lnTo>
                    <a:pt x="410222" y="118973"/>
                  </a:lnTo>
                  <a:close/>
                </a:path>
                <a:path w="1424305" h="364489">
                  <a:moveTo>
                    <a:pt x="419709" y="171538"/>
                  </a:moveTo>
                  <a:lnTo>
                    <a:pt x="415366" y="170561"/>
                  </a:lnTo>
                  <a:lnTo>
                    <a:pt x="410781" y="170268"/>
                  </a:lnTo>
                  <a:lnTo>
                    <a:pt x="406781" y="172605"/>
                  </a:lnTo>
                  <a:lnTo>
                    <a:pt x="411060" y="171869"/>
                  </a:lnTo>
                  <a:lnTo>
                    <a:pt x="415391" y="171818"/>
                  </a:lnTo>
                  <a:lnTo>
                    <a:pt x="419709" y="171538"/>
                  </a:lnTo>
                  <a:close/>
                </a:path>
                <a:path w="1424305" h="364489">
                  <a:moveTo>
                    <a:pt x="423252" y="117017"/>
                  </a:moveTo>
                  <a:lnTo>
                    <a:pt x="417995" y="117259"/>
                  </a:lnTo>
                  <a:lnTo>
                    <a:pt x="414045" y="120091"/>
                  </a:lnTo>
                  <a:lnTo>
                    <a:pt x="420966" y="119621"/>
                  </a:lnTo>
                  <a:lnTo>
                    <a:pt x="423252" y="117017"/>
                  </a:lnTo>
                  <a:close/>
                </a:path>
                <a:path w="1424305" h="364489">
                  <a:moveTo>
                    <a:pt x="426021" y="114096"/>
                  </a:moveTo>
                  <a:lnTo>
                    <a:pt x="425704" y="114223"/>
                  </a:lnTo>
                  <a:lnTo>
                    <a:pt x="423252" y="117017"/>
                  </a:lnTo>
                  <a:lnTo>
                    <a:pt x="425856" y="117017"/>
                  </a:lnTo>
                  <a:lnTo>
                    <a:pt x="426008" y="114223"/>
                  </a:lnTo>
                  <a:lnTo>
                    <a:pt x="426021" y="114096"/>
                  </a:lnTo>
                  <a:close/>
                </a:path>
                <a:path w="1424305" h="364489">
                  <a:moveTo>
                    <a:pt x="430479" y="85382"/>
                  </a:moveTo>
                  <a:lnTo>
                    <a:pt x="423913" y="84594"/>
                  </a:lnTo>
                  <a:lnTo>
                    <a:pt x="418084" y="80962"/>
                  </a:lnTo>
                  <a:lnTo>
                    <a:pt x="411391" y="80759"/>
                  </a:lnTo>
                  <a:lnTo>
                    <a:pt x="412064" y="82245"/>
                  </a:lnTo>
                  <a:lnTo>
                    <a:pt x="414642" y="83439"/>
                  </a:lnTo>
                  <a:lnTo>
                    <a:pt x="417271" y="83883"/>
                  </a:lnTo>
                  <a:lnTo>
                    <a:pt x="419900" y="84213"/>
                  </a:lnTo>
                  <a:lnTo>
                    <a:pt x="422554" y="84594"/>
                  </a:lnTo>
                  <a:lnTo>
                    <a:pt x="418706" y="87655"/>
                  </a:lnTo>
                  <a:lnTo>
                    <a:pt x="415721" y="91579"/>
                  </a:lnTo>
                  <a:lnTo>
                    <a:pt x="412559" y="95313"/>
                  </a:lnTo>
                  <a:lnTo>
                    <a:pt x="415467" y="95656"/>
                  </a:lnTo>
                  <a:lnTo>
                    <a:pt x="416979" y="94094"/>
                  </a:lnTo>
                  <a:lnTo>
                    <a:pt x="420027" y="91059"/>
                  </a:lnTo>
                  <a:lnTo>
                    <a:pt x="422452" y="87439"/>
                  </a:lnTo>
                  <a:lnTo>
                    <a:pt x="422554" y="87274"/>
                  </a:lnTo>
                  <a:lnTo>
                    <a:pt x="425437" y="88607"/>
                  </a:lnTo>
                  <a:lnTo>
                    <a:pt x="422160" y="91859"/>
                  </a:lnTo>
                  <a:lnTo>
                    <a:pt x="420027" y="91059"/>
                  </a:lnTo>
                  <a:lnTo>
                    <a:pt x="424662" y="93408"/>
                  </a:lnTo>
                  <a:lnTo>
                    <a:pt x="424268" y="92633"/>
                  </a:lnTo>
                  <a:lnTo>
                    <a:pt x="424865" y="91935"/>
                  </a:lnTo>
                  <a:lnTo>
                    <a:pt x="426618" y="89636"/>
                  </a:lnTo>
                  <a:lnTo>
                    <a:pt x="428459" y="87439"/>
                  </a:lnTo>
                  <a:lnTo>
                    <a:pt x="428612" y="87274"/>
                  </a:lnTo>
                  <a:lnTo>
                    <a:pt x="430479" y="85382"/>
                  </a:lnTo>
                  <a:close/>
                </a:path>
                <a:path w="1424305" h="364489">
                  <a:moveTo>
                    <a:pt x="431825" y="269074"/>
                  </a:moveTo>
                  <a:lnTo>
                    <a:pt x="431393" y="267449"/>
                  </a:lnTo>
                  <a:lnTo>
                    <a:pt x="430898" y="265531"/>
                  </a:lnTo>
                  <a:lnTo>
                    <a:pt x="430199" y="262851"/>
                  </a:lnTo>
                  <a:lnTo>
                    <a:pt x="430060" y="260908"/>
                  </a:lnTo>
                  <a:lnTo>
                    <a:pt x="429971" y="259664"/>
                  </a:lnTo>
                  <a:lnTo>
                    <a:pt x="429844" y="258521"/>
                  </a:lnTo>
                  <a:lnTo>
                    <a:pt x="429831" y="258330"/>
                  </a:lnTo>
                  <a:lnTo>
                    <a:pt x="429120" y="251815"/>
                  </a:lnTo>
                  <a:lnTo>
                    <a:pt x="428891" y="249364"/>
                  </a:lnTo>
                  <a:lnTo>
                    <a:pt x="428777" y="248196"/>
                  </a:lnTo>
                  <a:lnTo>
                    <a:pt x="428739" y="247738"/>
                  </a:lnTo>
                  <a:lnTo>
                    <a:pt x="426681" y="247865"/>
                  </a:lnTo>
                  <a:lnTo>
                    <a:pt x="422617" y="248196"/>
                  </a:lnTo>
                  <a:lnTo>
                    <a:pt x="424624" y="248881"/>
                  </a:lnTo>
                  <a:lnTo>
                    <a:pt x="426097" y="249364"/>
                  </a:lnTo>
                  <a:lnTo>
                    <a:pt x="426758" y="251815"/>
                  </a:lnTo>
                  <a:lnTo>
                    <a:pt x="426796" y="254457"/>
                  </a:lnTo>
                  <a:lnTo>
                    <a:pt x="426770" y="258330"/>
                  </a:lnTo>
                  <a:lnTo>
                    <a:pt x="426770" y="265252"/>
                  </a:lnTo>
                  <a:lnTo>
                    <a:pt x="423316" y="265531"/>
                  </a:lnTo>
                  <a:lnTo>
                    <a:pt x="421297" y="264985"/>
                  </a:lnTo>
                  <a:lnTo>
                    <a:pt x="419227" y="264414"/>
                  </a:lnTo>
                  <a:lnTo>
                    <a:pt x="419227" y="264210"/>
                  </a:lnTo>
                  <a:lnTo>
                    <a:pt x="419442" y="260908"/>
                  </a:lnTo>
                  <a:lnTo>
                    <a:pt x="419506" y="259664"/>
                  </a:lnTo>
                  <a:lnTo>
                    <a:pt x="419023" y="259664"/>
                  </a:lnTo>
                  <a:lnTo>
                    <a:pt x="426770" y="258330"/>
                  </a:lnTo>
                  <a:lnTo>
                    <a:pt x="426770" y="254558"/>
                  </a:lnTo>
                  <a:lnTo>
                    <a:pt x="426135" y="256959"/>
                  </a:lnTo>
                  <a:lnTo>
                    <a:pt x="422186" y="257619"/>
                  </a:lnTo>
                  <a:lnTo>
                    <a:pt x="419125" y="258165"/>
                  </a:lnTo>
                  <a:lnTo>
                    <a:pt x="416090" y="258521"/>
                  </a:lnTo>
                  <a:lnTo>
                    <a:pt x="417880" y="260299"/>
                  </a:lnTo>
                  <a:lnTo>
                    <a:pt x="417106" y="264210"/>
                  </a:lnTo>
                  <a:lnTo>
                    <a:pt x="417068" y="264414"/>
                  </a:lnTo>
                  <a:lnTo>
                    <a:pt x="416953" y="264985"/>
                  </a:lnTo>
                  <a:lnTo>
                    <a:pt x="416928" y="265112"/>
                  </a:lnTo>
                  <a:lnTo>
                    <a:pt x="418109" y="264985"/>
                  </a:lnTo>
                  <a:lnTo>
                    <a:pt x="416687" y="268287"/>
                  </a:lnTo>
                  <a:lnTo>
                    <a:pt x="422656" y="267449"/>
                  </a:lnTo>
                  <a:lnTo>
                    <a:pt x="426008" y="267449"/>
                  </a:lnTo>
                  <a:lnTo>
                    <a:pt x="428345" y="268287"/>
                  </a:lnTo>
                  <a:lnTo>
                    <a:pt x="428485" y="268287"/>
                  </a:lnTo>
                  <a:lnTo>
                    <a:pt x="431825" y="269074"/>
                  </a:lnTo>
                  <a:close/>
                </a:path>
                <a:path w="1424305" h="364489">
                  <a:moveTo>
                    <a:pt x="431927" y="111607"/>
                  </a:moveTo>
                  <a:lnTo>
                    <a:pt x="431647" y="108216"/>
                  </a:lnTo>
                  <a:lnTo>
                    <a:pt x="427304" y="111112"/>
                  </a:lnTo>
                  <a:lnTo>
                    <a:pt x="426694" y="111544"/>
                  </a:lnTo>
                  <a:lnTo>
                    <a:pt x="426186" y="111112"/>
                  </a:lnTo>
                  <a:lnTo>
                    <a:pt x="426021" y="114096"/>
                  </a:lnTo>
                  <a:lnTo>
                    <a:pt x="431711" y="111607"/>
                  </a:lnTo>
                  <a:lnTo>
                    <a:pt x="431927" y="111607"/>
                  </a:lnTo>
                  <a:close/>
                </a:path>
                <a:path w="1424305" h="364489">
                  <a:moveTo>
                    <a:pt x="436130" y="76047"/>
                  </a:moveTo>
                  <a:lnTo>
                    <a:pt x="431761" y="76047"/>
                  </a:lnTo>
                  <a:lnTo>
                    <a:pt x="431888" y="76200"/>
                  </a:lnTo>
                  <a:lnTo>
                    <a:pt x="432269" y="76796"/>
                  </a:lnTo>
                  <a:lnTo>
                    <a:pt x="431673" y="77470"/>
                  </a:lnTo>
                  <a:lnTo>
                    <a:pt x="431190" y="80137"/>
                  </a:lnTo>
                  <a:lnTo>
                    <a:pt x="431063" y="80822"/>
                  </a:lnTo>
                  <a:lnTo>
                    <a:pt x="433793" y="78803"/>
                  </a:lnTo>
                  <a:lnTo>
                    <a:pt x="436130" y="76047"/>
                  </a:lnTo>
                  <a:close/>
                </a:path>
                <a:path w="1424305" h="364489">
                  <a:moveTo>
                    <a:pt x="436829" y="75374"/>
                  </a:moveTo>
                  <a:lnTo>
                    <a:pt x="436359" y="75806"/>
                  </a:lnTo>
                  <a:lnTo>
                    <a:pt x="436130" y="76047"/>
                  </a:lnTo>
                  <a:lnTo>
                    <a:pt x="436651" y="76047"/>
                  </a:lnTo>
                  <a:lnTo>
                    <a:pt x="436714" y="75806"/>
                  </a:lnTo>
                  <a:lnTo>
                    <a:pt x="436829" y="75374"/>
                  </a:lnTo>
                  <a:close/>
                </a:path>
                <a:path w="1424305" h="364489">
                  <a:moveTo>
                    <a:pt x="437349" y="52095"/>
                  </a:moveTo>
                  <a:lnTo>
                    <a:pt x="435914" y="51142"/>
                  </a:lnTo>
                  <a:lnTo>
                    <a:pt x="434898" y="49123"/>
                  </a:lnTo>
                  <a:lnTo>
                    <a:pt x="434022" y="49123"/>
                  </a:lnTo>
                  <a:lnTo>
                    <a:pt x="436587" y="54470"/>
                  </a:lnTo>
                  <a:lnTo>
                    <a:pt x="436714" y="54724"/>
                  </a:lnTo>
                  <a:lnTo>
                    <a:pt x="437235" y="54025"/>
                  </a:lnTo>
                  <a:lnTo>
                    <a:pt x="437349" y="52095"/>
                  </a:lnTo>
                  <a:close/>
                </a:path>
                <a:path w="1424305" h="364489">
                  <a:moveTo>
                    <a:pt x="437921" y="69176"/>
                  </a:moveTo>
                  <a:lnTo>
                    <a:pt x="437248" y="64414"/>
                  </a:lnTo>
                  <a:lnTo>
                    <a:pt x="435483" y="66763"/>
                  </a:lnTo>
                  <a:lnTo>
                    <a:pt x="433755" y="69151"/>
                  </a:lnTo>
                  <a:lnTo>
                    <a:pt x="432181" y="71628"/>
                  </a:lnTo>
                  <a:lnTo>
                    <a:pt x="430110" y="70637"/>
                  </a:lnTo>
                  <a:lnTo>
                    <a:pt x="431546" y="74053"/>
                  </a:lnTo>
                  <a:lnTo>
                    <a:pt x="428218" y="76923"/>
                  </a:lnTo>
                  <a:lnTo>
                    <a:pt x="425335" y="78028"/>
                  </a:lnTo>
                  <a:lnTo>
                    <a:pt x="427482" y="78854"/>
                  </a:lnTo>
                  <a:lnTo>
                    <a:pt x="429590" y="77952"/>
                  </a:lnTo>
                  <a:lnTo>
                    <a:pt x="431685" y="77431"/>
                  </a:lnTo>
                  <a:lnTo>
                    <a:pt x="431736" y="76009"/>
                  </a:lnTo>
                  <a:lnTo>
                    <a:pt x="433755" y="72212"/>
                  </a:lnTo>
                  <a:lnTo>
                    <a:pt x="437921" y="69176"/>
                  </a:lnTo>
                  <a:close/>
                </a:path>
                <a:path w="1424305" h="364489">
                  <a:moveTo>
                    <a:pt x="441820" y="32435"/>
                  </a:moveTo>
                  <a:lnTo>
                    <a:pt x="440778" y="34328"/>
                  </a:lnTo>
                  <a:lnTo>
                    <a:pt x="438772" y="36779"/>
                  </a:lnTo>
                  <a:lnTo>
                    <a:pt x="436499" y="39738"/>
                  </a:lnTo>
                  <a:lnTo>
                    <a:pt x="432777" y="45770"/>
                  </a:lnTo>
                  <a:lnTo>
                    <a:pt x="428840" y="51701"/>
                  </a:lnTo>
                  <a:lnTo>
                    <a:pt x="424129" y="57023"/>
                  </a:lnTo>
                  <a:lnTo>
                    <a:pt x="422656" y="58750"/>
                  </a:lnTo>
                  <a:lnTo>
                    <a:pt x="418642" y="56438"/>
                  </a:lnTo>
                  <a:lnTo>
                    <a:pt x="417080" y="55537"/>
                  </a:lnTo>
                  <a:lnTo>
                    <a:pt x="416560" y="55854"/>
                  </a:lnTo>
                  <a:lnTo>
                    <a:pt x="412750" y="56438"/>
                  </a:lnTo>
                  <a:lnTo>
                    <a:pt x="410248" y="61023"/>
                  </a:lnTo>
                  <a:lnTo>
                    <a:pt x="414274" y="56438"/>
                  </a:lnTo>
                  <a:lnTo>
                    <a:pt x="414413" y="56438"/>
                  </a:lnTo>
                  <a:lnTo>
                    <a:pt x="417207" y="57950"/>
                  </a:lnTo>
                  <a:lnTo>
                    <a:pt x="417347" y="57950"/>
                  </a:lnTo>
                  <a:lnTo>
                    <a:pt x="420827" y="58915"/>
                  </a:lnTo>
                  <a:lnTo>
                    <a:pt x="421144" y="62598"/>
                  </a:lnTo>
                  <a:lnTo>
                    <a:pt x="421424" y="63550"/>
                  </a:lnTo>
                  <a:lnTo>
                    <a:pt x="426923" y="60159"/>
                  </a:lnTo>
                  <a:lnTo>
                    <a:pt x="427113" y="58915"/>
                  </a:lnTo>
                  <a:lnTo>
                    <a:pt x="427139" y="58750"/>
                  </a:lnTo>
                  <a:lnTo>
                    <a:pt x="428066" y="52908"/>
                  </a:lnTo>
                  <a:lnTo>
                    <a:pt x="433044" y="49123"/>
                  </a:lnTo>
                  <a:lnTo>
                    <a:pt x="434022" y="49123"/>
                  </a:lnTo>
                  <a:lnTo>
                    <a:pt x="432968" y="46939"/>
                  </a:lnTo>
                  <a:lnTo>
                    <a:pt x="437794" y="46189"/>
                  </a:lnTo>
                  <a:lnTo>
                    <a:pt x="435330" y="44310"/>
                  </a:lnTo>
                  <a:lnTo>
                    <a:pt x="439369" y="39268"/>
                  </a:lnTo>
                  <a:lnTo>
                    <a:pt x="441820" y="32435"/>
                  </a:lnTo>
                  <a:close/>
                </a:path>
                <a:path w="1424305" h="364489">
                  <a:moveTo>
                    <a:pt x="442036" y="169633"/>
                  </a:moveTo>
                  <a:lnTo>
                    <a:pt x="436549" y="168935"/>
                  </a:lnTo>
                  <a:lnTo>
                    <a:pt x="430961" y="168440"/>
                  </a:lnTo>
                  <a:lnTo>
                    <a:pt x="425450" y="169291"/>
                  </a:lnTo>
                  <a:lnTo>
                    <a:pt x="423684" y="171081"/>
                  </a:lnTo>
                  <a:lnTo>
                    <a:pt x="429742" y="170014"/>
                  </a:lnTo>
                  <a:lnTo>
                    <a:pt x="435927" y="170205"/>
                  </a:lnTo>
                  <a:lnTo>
                    <a:pt x="442036" y="169633"/>
                  </a:lnTo>
                  <a:close/>
                </a:path>
                <a:path w="1424305" h="364489">
                  <a:moveTo>
                    <a:pt x="446455" y="92760"/>
                  </a:moveTo>
                  <a:lnTo>
                    <a:pt x="446087" y="90855"/>
                  </a:lnTo>
                  <a:lnTo>
                    <a:pt x="442010" y="94500"/>
                  </a:lnTo>
                  <a:lnTo>
                    <a:pt x="436359" y="97294"/>
                  </a:lnTo>
                  <a:lnTo>
                    <a:pt x="434644" y="102857"/>
                  </a:lnTo>
                  <a:lnTo>
                    <a:pt x="438416" y="101955"/>
                  </a:lnTo>
                  <a:lnTo>
                    <a:pt x="438289" y="98361"/>
                  </a:lnTo>
                  <a:lnTo>
                    <a:pt x="441579" y="95186"/>
                  </a:lnTo>
                  <a:lnTo>
                    <a:pt x="445033" y="94869"/>
                  </a:lnTo>
                  <a:lnTo>
                    <a:pt x="443941" y="93421"/>
                  </a:lnTo>
                  <a:lnTo>
                    <a:pt x="446455" y="92760"/>
                  </a:lnTo>
                  <a:close/>
                </a:path>
                <a:path w="1424305" h="364489">
                  <a:moveTo>
                    <a:pt x="448195" y="95186"/>
                  </a:moveTo>
                  <a:lnTo>
                    <a:pt x="445033" y="94869"/>
                  </a:lnTo>
                  <a:lnTo>
                    <a:pt x="444868" y="98526"/>
                  </a:lnTo>
                  <a:lnTo>
                    <a:pt x="438416" y="101955"/>
                  </a:lnTo>
                  <a:lnTo>
                    <a:pt x="436118" y="103987"/>
                  </a:lnTo>
                  <a:lnTo>
                    <a:pt x="433920" y="106146"/>
                  </a:lnTo>
                  <a:lnTo>
                    <a:pt x="431647" y="108216"/>
                  </a:lnTo>
                  <a:lnTo>
                    <a:pt x="438772" y="106781"/>
                  </a:lnTo>
                  <a:lnTo>
                    <a:pt x="443941" y="100723"/>
                  </a:lnTo>
                  <a:lnTo>
                    <a:pt x="448195" y="95186"/>
                  </a:lnTo>
                  <a:close/>
                </a:path>
                <a:path w="1424305" h="364489">
                  <a:moveTo>
                    <a:pt x="454672" y="20802"/>
                  </a:moveTo>
                  <a:lnTo>
                    <a:pt x="452348" y="23342"/>
                  </a:lnTo>
                  <a:lnTo>
                    <a:pt x="448132" y="28765"/>
                  </a:lnTo>
                  <a:lnTo>
                    <a:pt x="445503" y="26098"/>
                  </a:lnTo>
                  <a:lnTo>
                    <a:pt x="448411" y="20294"/>
                  </a:lnTo>
                  <a:lnTo>
                    <a:pt x="451548" y="14605"/>
                  </a:lnTo>
                  <a:lnTo>
                    <a:pt x="454444" y="8801"/>
                  </a:lnTo>
                  <a:lnTo>
                    <a:pt x="449059" y="14198"/>
                  </a:lnTo>
                  <a:lnTo>
                    <a:pt x="446824" y="21958"/>
                  </a:lnTo>
                  <a:lnTo>
                    <a:pt x="443242" y="28562"/>
                  </a:lnTo>
                  <a:lnTo>
                    <a:pt x="442214" y="31521"/>
                  </a:lnTo>
                  <a:lnTo>
                    <a:pt x="441972" y="31991"/>
                  </a:lnTo>
                  <a:lnTo>
                    <a:pt x="441820" y="32435"/>
                  </a:lnTo>
                  <a:lnTo>
                    <a:pt x="442747" y="31991"/>
                  </a:lnTo>
                  <a:lnTo>
                    <a:pt x="448119" y="29654"/>
                  </a:lnTo>
                  <a:lnTo>
                    <a:pt x="449922" y="28765"/>
                  </a:lnTo>
                  <a:lnTo>
                    <a:pt x="451637" y="27927"/>
                  </a:lnTo>
                  <a:lnTo>
                    <a:pt x="453199" y="24180"/>
                  </a:lnTo>
                  <a:lnTo>
                    <a:pt x="454672" y="20802"/>
                  </a:lnTo>
                  <a:close/>
                </a:path>
                <a:path w="1424305" h="364489">
                  <a:moveTo>
                    <a:pt x="455041" y="88823"/>
                  </a:moveTo>
                  <a:lnTo>
                    <a:pt x="448843" y="87401"/>
                  </a:lnTo>
                  <a:lnTo>
                    <a:pt x="442493" y="87007"/>
                  </a:lnTo>
                  <a:lnTo>
                    <a:pt x="436168" y="86817"/>
                  </a:lnTo>
                  <a:lnTo>
                    <a:pt x="436130" y="89725"/>
                  </a:lnTo>
                  <a:lnTo>
                    <a:pt x="439013" y="88633"/>
                  </a:lnTo>
                  <a:lnTo>
                    <a:pt x="438619" y="91503"/>
                  </a:lnTo>
                  <a:lnTo>
                    <a:pt x="443395" y="87934"/>
                  </a:lnTo>
                  <a:lnTo>
                    <a:pt x="449491" y="89179"/>
                  </a:lnTo>
                  <a:lnTo>
                    <a:pt x="455041" y="88823"/>
                  </a:lnTo>
                  <a:close/>
                </a:path>
                <a:path w="1424305" h="364489">
                  <a:moveTo>
                    <a:pt x="467944" y="66382"/>
                  </a:moveTo>
                  <a:lnTo>
                    <a:pt x="465924" y="68427"/>
                  </a:lnTo>
                  <a:lnTo>
                    <a:pt x="464108" y="70688"/>
                  </a:lnTo>
                  <a:lnTo>
                    <a:pt x="462483" y="73063"/>
                  </a:lnTo>
                  <a:lnTo>
                    <a:pt x="460743" y="75717"/>
                  </a:lnTo>
                  <a:lnTo>
                    <a:pt x="464312" y="73748"/>
                  </a:lnTo>
                  <a:lnTo>
                    <a:pt x="467829" y="70802"/>
                  </a:lnTo>
                  <a:lnTo>
                    <a:pt x="467944" y="66382"/>
                  </a:lnTo>
                  <a:close/>
                </a:path>
                <a:path w="1424305" h="364489">
                  <a:moveTo>
                    <a:pt x="480263" y="15811"/>
                  </a:moveTo>
                  <a:lnTo>
                    <a:pt x="474649" y="21424"/>
                  </a:lnTo>
                  <a:lnTo>
                    <a:pt x="468731" y="26822"/>
                  </a:lnTo>
                  <a:lnTo>
                    <a:pt x="463740" y="32867"/>
                  </a:lnTo>
                  <a:lnTo>
                    <a:pt x="461073" y="39814"/>
                  </a:lnTo>
                  <a:lnTo>
                    <a:pt x="460971" y="40068"/>
                  </a:lnTo>
                  <a:lnTo>
                    <a:pt x="460857" y="40373"/>
                  </a:lnTo>
                  <a:lnTo>
                    <a:pt x="459232" y="40373"/>
                  </a:lnTo>
                  <a:lnTo>
                    <a:pt x="454444" y="40068"/>
                  </a:lnTo>
                  <a:lnTo>
                    <a:pt x="451256" y="39814"/>
                  </a:lnTo>
                  <a:lnTo>
                    <a:pt x="452247" y="37604"/>
                  </a:lnTo>
                  <a:lnTo>
                    <a:pt x="454190" y="33401"/>
                  </a:lnTo>
                  <a:lnTo>
                    <a:pt x="454190" y="32867"/>
                  </a:lnTo>
                  <a:lnTo>
                    <a:pt x="453605" y="29933"/>
                  </a:lnTo>
                  <a:lnTo>
                    <a:pt x="453186" y="30708"/>
                  </a:lnTo>
                  <a:lnTo>
                    <a:pt x="452018" y="33870"/>
                  </a:lnTo>
                  <a:lnTo>
                    <a:pt x="450735" y="37058"/>
                  </a:lnTo>
                  <a:lnTo>
                    <a:pt x="448919" y="40068"/>
                  </a:lnTo>
                  <a:lnTo>
                    <a:pt x="446392" y="45288"/>
                  </a:lnTo>
                  <a:lnTo>
                    <a:pt x="444398" y="50965"/>
                  </a:lnTo>
                  <a:lnTo>
                    <a:pt x="440982" y="55841"/>
                  </a:lnTo>
                  <a:lnTo>
                    <a:pt x="438619" y="56286"/>
                  </a:lnTo>
                  <a:lnTo>
                    <a:pt x="438531" y="54025"/>
                  </a:lnTo>
                  <a:lnTo>
                    <a:pt x="438785" y="52908"/>
                  </a:lnTo>
                  <a:lnTo>
                    <a:pt x="438873" y="52514"/>
                  </a:lnTo>
                  <a:lnTo>
                    <a:pt x="439775" y="50749"/>
                  </a:lnTo>
                  <a:lnTo>
                    <a:pt x="439381" y="51142"/>
                  </a:lnTo>
                  <a:lnTo>
                    <a:pt x="437235" y="54025"/>
                  </a:lnTo>
                  <a:lnTo>
                    <a:pt x="437210" y="54470"/>
                  </a:lnTo>
                  <a:lnTo>
                    <a:pt x="438531" y="56299"/>
                  </a:lnTo>
                  <a:lnTo>
                    <a:pt x="439140" y="57162"/>
                  </a:lnTo>
                  <a:lnTo>
                    <a:pt x="434416" y="62077"/>
                  </a:lnTo>
                  <a:lnTo>
                    <a:pt x="429920" y="67246"/>
                  </a:lnTo>
                  <a:lnTo>
                    <a:pt x="424853" y="71767"/>
                  </a:lnTo>
                  <a:lnTo>
                    <a:pt x="424421" y="73583"/>
                  </a:lnTo>
                  <a:lnTo>
                    <a:pt x="423557" y="77470"/>
                  </a:lnTo>
                  <a:lnTo>
                    <a:pt x="423519" y="77685"/>
                  </a:lnTo>
                  <a:lnTo>
                    <a:pt x="425323" y="78041"/>
                  </a:lnTo>
                  <a:lnTo>
                    <a:pt x="425246" y="77470"/>
                  </a:lnTo>
                  <a:lnTo>
                    <a:pt x="425132" y="76796"/>
                  </a:lnTo>
                  <a:lnTo>
                    <a:pt x="425018" y="76047"/>
                  </a:lnTo>
                  <a:lnTo>
                    <a:pt x="424891" y="75247"/>
                  </a:lnTo>
                  <a:lnTo>
                    <a:pt x="424802" y="74637"/>
                  </a:lnTo>
                  <a:lnTo>
                    <a:pt x="427964" y="72605"/>
                  </a:lnTo>
                  <a:lnTo>
                    <a:pt x="430047" y="70688"/>
                  </a:lnTo>
                  <a:lnTo>
                    <a:pt x="432511" y="67703"/>
                  </a:lnTo>
                  <a:lnTo>
                    <a:pt x="434860" y="64744"/>
                  </a:lnTo>
                  <a:lnTo>
                    <a:pt x="437413" y="62077"/>
                  </a:lnTo>
                  <a:lnTo>
                    <a:pt x="441655" y="57531"/>
                  </a:lnTo>
                  <a:lnTo>
                    <a:pt x="443484" y="55156"/>
                  </a:lnTo>
                  <a:lnTo>
                    <a:pt x="444893" y="50038"/>
                  </a:lnTo>
                  <a:lnTo>
                    <a:pt x="447763" y="54876"/>
                  </a:lnTo>
                  <a:lnTo>
                    <a:pt x="445947" y="50520"/>
                  </a:lnTo>
                  <a:lnTo>
                    <a:pt x="450723" y="51308"/>
                  </a:lnTo>
                  <a:lnTo>
                    <a:pt x="450811" y="50965"/>
                  </a:lnTo>
                  <a:lnTo>
                    <a:pt x="450926" y="50520"/>
                  </a:lnTo>
                  <a:lnTo>
                    <a:pt x="451205" y="49453"/>
                  </a:lnTo>
                  <a:lnTo>
                    <a:pt x="446112" y="50038"/>
                  </a:lnTo>
                  <a:lnTo>
                    <a:pt x="447421" y="46812"/>
                  </a:lnTo>
                  <a:lnTo>
                    <a:pt x="448843" y="43700"/>
                  </a:lnTo>
                  <a:lnTo>
                    <a:pt x="450100" y="40716"/>
                  </a:lnTo>
                  <a:lnTo>
                    <a:pt x="450189" y="40513"/>
                  </a:lnTo>
                  <a:lnTo>
                    <a:pt x="453428" y="40068"/>
                  </a:lnTo>
                  <a:lnTo>
                    <a:pt x="453783" y="40068"/>
                  </a:lnTo>
                  <a:lnTo>
                    <a:pt x="456615" y="40716"/>
                  </a:lnTo>
                  <a:lnTo>
                    <a:pt x="459613" y="41986"/>
                  </a:lnTo>
                  <a:lnTo>
                    <a:pt x="456057" y="47612"/>
                  </a:lnTo>
                  <a:lnTo>
                    <a:pt x="452120" y="52959"/>
                  </a:lnTo>
                  <a:lnTo>
                    <a:pt x="447941" y="58127"/>
                  </a:lnTo>
                  <a:lnTo>
                    <a:pt x="443623" y="63182"/>
                  </a:lnTo>
                  <a:lnTo>
                    <a:pt x="443522" y="64211"/>
                  </a:lnTo>
                  <a:lnTo>
                    <a:pt x="443395" y="65430"/>
                  </a:lnTo>
                  <a:lnTo>
                    <a:pt x="443293" y="66497"/>
                  </a:lnTo>
                  <a:lnTo>
                    <a:pt x="445020" y="64211"/>
                  </a:lnTo>
                  <a:lnTo>
                    <a:pt x="446862" y="61709"/>
                  </a:lnTo>
                  <a:lnTo>
                    <a:pt x="448500" y="59715"/>
                  </a:lnTo>
                  <a:lnTo>
                    <a:pt x="451065" y="59956"/>
                  </a:lnTo>
                  <a:lnTo>
                    <a:pt x="450761" y="59715"/>
                  </a:lnTo>
                  <a:lnTo>
                    <a:pt x="449757" y="58940"/>
                  </a:lnTo>
                  <a:lnTo>
                    <a:pt x="450684" y="57848"/>
                  </a:lnTo>
                  <a:lnTo>
                    <a:pt x="457009" y="49022"/>
                  </a:lnTo>
                  <a:lnTo>
                    <a:pt x="461162" y="40716"/>
                  </a:lnTo>
                  <a:lnTo>
                    <a:pt x="461264" y="40513"/>
                  </a:lnTo>
                  <a:lnTo>
                    <a:pt x="461340" y="40373"/>
                  </a:lnTo>
                  <a:lnTo>
                    <a:pt x="461924" y="39204"/>
                  </a:lnTo>
                  <a:lnTo>
                    <a:pt x="467423" y="29933"/>
                  </a:lnTo>
                  <a:lnTo>
                    <a:pt x="475500" y="22733"/>
                  </a:lnTo>
                  <a:lnTo>
                    <a:pt x="475805" y="25425"/>
                  </a:lnTo>
                  <a:lnTo>
                    <a:pt x="475957" y="22733"/>
                  </a:lnTo>
                  <a:lnTo>
                    <a:pt x="476059" y="20929"/>
                  </a:lnTo>
                  <a:lnTo>
                    <a:pt x="480263" y="15811"/>
                  </a:lnTo>
                  <a:close/>
                </a:path>
                <a:path w="1424305" h="364489">
                  <a:moveTo>
                    <a:pt x="481063" y="41490"/>
                  </a:moveTo>
                  <a:lnTo>
                    <a:pt x="479564" y="43307"/>
                  </a:lnTo>
                  <a:lnTo>
                    <a:pt x="476135" y="42926"/>
                  </a:lnTo>
                  <a:lnTo>
                    <a:pt x="477583" y="44780"/>
                  </a:lnTo>
                  <a:lnTo>
                    <a:pt x="472935" y="51333"/>
                  </a:lnTo>
                  <a:lnTo>
                    <a:pt x="468325" y="57950"/>
                  </a:lnTo>
                  <a:lnTo>
                    <a:pt x="463118" y="64071"/>
                  </a:lnTo>
                  <a:lnTo>
                    <a:pt x="465632" y="65379"/>
                  </a:lnTo>
                  <a:lnTo>
                    <a:pt x="469214" y="58966"/>
                  </a:lnTo>
                  <a:lnTo>
                    <a:pt x="472897" y="52590"/>
                  </a:lnTo>
                  <a:lnTo>
                    <a:pt x="476948" y="46469"/>
                  </a:lnTo>
                  <a:lnTo>
                    <a:pt x="479488" y="43395"/>
                  </a:lnTo>
                  <a:lnTo>
                    <a:pt x="480517" y="43395"/>
                  </a:lnTo>
                  <a:lnTo>
                    <a:pt x="481063" y="41490"/>
                  </a:lnTo>
                  <a:close/>
                </a:path>
                <a:path w="1424305" h="364489">
                  <a:moveTo>
                    <a:pt x="482638" y="35890"/>
                  </a:moveTo>
                  <a:lnTo>
                    <a:pt x="479336" y="34417"/>
                  </a:lnTo>
                  <a:lnTo>
                    <a:pt x="479780" y="34417"/>
                  </a:lnTo>
                  <a:lnTo>
                    <a:pt x="480288" y="34417"/>
                  </a:lnTo>
                  <a:lnTo>
                    <a:pt x="479793" y="34353"/>
                  </a:lnTo>
                  <a:lnTo>
                    <a:pt x="479920" y="33870"/>
                  </a:lnTo>
                  <a:lnTo>
                    <a:pt x="480034" y="33401"/>
                  </a:lnTo>
                  <a:lnTo>
                    <a:pt x="479412" y="34302"/>
                  </a:lnTo>
                  <a:lnTo>
                    <a:pt x="476389" y="33870"/>
                  </a:lnTo>
                  <a:lnTo>
                    <a:pt x="476034" y="33870"/>
                  </a:lnTo>
                  <a:lnTo>
                    <a:pt x="475932" y="32004"/>
                  </a:lnTo>
                  <a:lnTo>
                    <a:pt x="475805" y="29743"/>
                  </a:lnTo>
                  <a:lnTo>
                    <a:pt x="475703" y="27165"/>
                  </a:lnTo>
                  <a:lnTo>
                    <a:pt x="472516" y="32004"/>
                  </a:lnTo>
                  <a:lnTo>
                    <a:pt x="476084" y="35255"/>
                  </a:lnTo>
                  <a:lnTo>
                    <a:pt x="476186" y="35890"/>
                  </a:lnTo>
                  <a:lnTo>
                    <a:pt x="476250" y="36233"/>
                  </a:lnTo>
                  <a:lnTo>
                    <a:pt x="471055" y="42545"/>
                  </a:lnTo>
                  <a:lnTo>
                    <a:pt x="460870" y="55346"/>
                  </a:lnTo>
                  <a:lnTo>
                    <a:pt x="455739" y="61709"/>
                  </a:lnTo>
                  <a:lnTo>
                    <a:pt x="452310" y="66065"/>
                  </a:lnTo>
                  <a:lnTo>
                    <a:pt x="449453" y="69938"/>
                  </a:lnTo>
                  <a:lnTo>
                    <a:pt x="447103" y="72605"/>
                  </a:lnTo>
                  <a:lnTo>
                    <a:pt x="446278" y="73583"/>
                  </a:lnTo>
                  <a:lnTo>
                    <a:pt x="445008" y="77470"/>
                  </a:lnTo>
                  <a:lnTo>
                    <a:pt x="444931" y="77685"/>
                  </a:lnTo>
                  <a:lnTo>
                    <a:pt x="444690" y="78130"/>
                  </a:lnTo>
                  <a:lnTo>
                    <a:pt x="440994" y="79222"/>
                  </a:lnTo>
                  <a:lnTo>
                    <a:pt x="442531" y="76796"/>
                  </a:lnTo>
                  <a:lnTo>
                    <a:pt x="442963" y="76200"/>
                  </a:lnTo>
                  <a:lnTo>
                    <a:pt x="444576" y="74129"/>
                  </a:lnTo>
                  <a:lnTo>
                    <a:pt x="446836" y="71983"/>
                  </a:lnTo>
                  <a:lnTo>
                    <a:pt x="446938" y="71081"/>
                  </a:lnTo>
                  <a:lnTo>
                    <a:pt x="447065" y="69938"/>
                  </a:lnTo>
                  <a:lnTo>
                    <a:pt x="447167" y="68910"/>
                  </a:lnTo>
                  <a:lnTo>
                    <a:pt x="447230" y="68376"/>
                  </a:lnTo>
                  <a:lnTo>
                    <a:pt x="448767" y="67246"/>
                  </a:lnTo>
                  <a:lnTo>
                    <a:pt x="450430" y="66497"/>
                  </a:lnTo>
                  <a:lnTo>
                    <a:pt x="452310" y="66065"/>
                  </a:lnTo>
                  <a:lnTo>
                    <a:pt x="452437" y="64401"/>
                  </a:lnTo>
                  <a:lnTo>
                    <a:pt x="452539" y="63182"/>
                  </a:lnTo>
                  <a:lnTo>
                    <a:pt x="452640" y="62077"/>
                  </a:lnTo>
                  <a:lnTo>
                    <a:pt x="452742" y="61112"/>
                  </a:lnTo>
                  <a:lnTo>
                    <a:pt x="451065" y="59956"/>
                  </a:lnTo>
                  <a:lnTo>
                    <a:pt x="451078" y="65633"/>
                  </a:lnTo>
                  <a:lnTo>
                    <a:pt x="444296" y="68173"/>
                  </a:lnTo>
                  <a:lnTo>
                    <a:pt x="442950" y="73583"/>
                  </a:lnTo>
                  <a:lnTo>
                    <a:pt x="441794" y="71767"/>
                  </a:lnTo>
                  <a:lnTo>
                    <a:pt x="440347" y="69938"/>
                  </a:lnTo>
                  <a:lnTo>
                    <a:pt x="440359" y="67500"/>
                  </a:lnTo>
                  <a:lnTo>
                    <a:pt x="438200" y="70688"/>
                  </a:lnTo>
                  <a:lnTo>
                    <a:pt x="438099" y="70840"/>
                  </a:lnTo>
                  <a:lnTo>
                    <a:pt x="437045" y="74637"/>
                  </a:lnTo>
                  <a:lnTo>
                    <a:pt x="436956" y="74930"/>
                  </a:lnTo>
                  <a:lnTo>
                    <a:pt x="436867" y="75247"/>
                  </a:lnTo>
                  <a:lnTo>
                    <a:pt x="438238" y="73583"/>
                  </a:lnTo>
                  <a:lnTo>
                    <a:pt x="438569" y="73583"/>
                  </a:lnTo>
                  <a:lnTo>
                    <a:pt x="442760" y="74930"/>
                  </a:lnTo>
                  <a:lnTo>
                    <a:pt x="440626" y="76796"/>
                  </a:lnTo>
                  <a:lnTo>
                    <a:pt x="438835" y="78447"/>
                  </a:lnTo>
                  <a:lnTo>
                    <a:pt x="436791" y="80137"/>
                  </a:lnTo>
                  <a:lnTo>
                    <a:pt x="436918" y="80137"/>
                  </a:lnTo>
                  <a:lnTo>
                    <a:pt x="439216" y="80556"/>
                  </a:lnTo>
                  <a:lnTo>
                    <a:pt x="441896" y="81356"/>
                  </a:lnTo>
                  <a:lnTo>
                    <a:pt x="443890" y="82105"/>
                  </a:lnTo>
                  <a:lnTo>
                    <a:pt x="445604" y="80137"/>
                  </a:lnTo>
                  <a:lnTo>
                    <a:pt x="446366" y="79222"/>
                  </a:lnTo>
                  <a:lnTo>
                    <a:pt x="447281" y="78130"/>
                  </a:lnTo>
                  <a:lnTo>
                    <a:pt x="449033" y="76200"/>
                  </a:lnTo>
                  <a:lnTo>
                    <a:pt x="450265" y="77470"/>
                  </a:lnTo>
                  <a:lnTo>
                    <a:pt x="451891" y="79222"/>
                  </a:lnTo>
                  <a:lnTo>
                    <a:pt x="452653" y="80137"/>
                  </a:lnTo>
                  <a:lnTo>
                    <a:pt x="450672" y="81356"/>
                  </a:lnTo>
                  <a:lnTo>
                    <a:pt x="448640" y="82804"/>
                  </a:lnTo>
                  <a:lnTo>
                    <a:pt x="446697" y="84035"/>
                  </a:lnTo>
                  <a:lnTo>
                    <a:pt x="450507" y="82804"/>
                  </a:lnTo>
                  <a:lnTo>
                    <a:pt x="452361" y="82105"/>
                  </a:lnTo>
                  <a:lnTo>
                    <a:pt x="455142" y="78803"/>
                  </a:lnTo>
                  <a:lnTo>
                    <a:pt x="456679" y="76796"/>
                  </a:lnTo>
                  <a:lnTo>
                    <a:pt x="457771" y="75374"/>
                  </a:lnTo>
                  <a:lnTo>
                    <a:pt x="460603" y="72224"/>
                  </a:lnTo>
                  <a:lnTo>
                    <a:pt x="460489" y="71983"/>
                  </a:lnTo>
                  <a:lnTo>
                    <a:pt x="458749" y="69938"/>
                  </a:lnTo>
                  <a:lnTo>
                    <a:pt x="456577" y="74637"/>
                  </a:lnTo>
                  <a:lnTo>
                    <a:pt x="455510" y="76796"/>
                  </a:lnTo>
                  <a:lnTo>
                    <a:pt x="454812" y="76200"/>
                  </a:lnTo>
                  <a:lnTo>
                    <a:pt x="452069" y="73799"/>
                  </a:lnTo>
                  <a:lnTo>
                    <a:pt x="455701" y="70688"/>
                  </a:lnTo>
                  <a:lnTo>
                    <a:pt x="457098" y="69481"/>
                  </a:lnTo>
                  <a:lnTo>
                    <a:pt x="451319" y="70688"/>
                  </a:lnTo>
                  <a:lnTo>
                    <a:pt x="452602" y="68910"/>
                  </a:lnTo>
                  <a:lnTo>
                    <a:pt x="455244" y="65430"/>
                  </a:lnTo>
                  <a:lnTo>
                    <a:pt x="458050" y="61442"/>
                  </a:lnTo>
                  <a:lnTo>
                    <a:pt x="463384" y="54876"/>
                  </a:lnTo>
                  <a:lnTo>
                    <a:pt x="468172" y="48399"/>
                  </a:lnTo>
                  <a:lnTo>
                    <a:pt x="473062" y="41986"/>
                  </a:lnTo>
                  <a:lnTo>
                    <a:pt x="473176" y="41846"/>
                  </a:lnTo>
                  <a:lnTo>
                    <a:pt x="478510" y="35890"/>
                  </a:lnTo>
                  <a:lnTo>
                    <a:pt x="482638" y="35890"/>
                  </a:lnTo>
                  <a:close/>
                </a:path>
                <a:path w="1424305" h="364489">
                  <a:moveTo>
                    <a:pt x="483806" y="27533"/>
                  </a:moveTo>
                  <a:lnTo>
                    <a:pt x="481050" y="29375"/>
                  </a:lnTo>
                  <a:lnTo>
                    <a:pt x="480174" y="32867"/>
                  </a:lnTo>
                  <a:lnTo>
                    <a:pt x="480072" y="33235"/>
                  </a:lnTo>
                  <a:lnTo>
                    <a:pt x="480402" y="32867"/>
                  </a:lnTo>
                  <a:lnTo>
                    <a:pt x="482371" y="29933"/>
                  </a:lnTo>
                  <a:lnTo>
                    <a:pt x="483806" y="27533"/>
                  </a:lnTo>
                  <a:close/>
                </a:path>
                <a:path w="1424305" h="364489">
                  <a:moveTo>
                    <a:pt x="486219" y="40271"/>
                  </a:moveTo>
                  <a:lnTo>
                    <a:pt x="483476" y="33197"/>
                  </a:lnTo>
                  <a:lnTo>
                    <a:pt x="481063" y="41490"/>
                  </a:lnTo>
                  <a:lnTo>
                    <a:pt x="481634" y="40805"/>
                  </a:lnTo>
                  <a:lnTo>
                    <a:pt x="486219" y="40271"/>
                  </a:lnTo>
                  <a:close/>
                </a:path>
                <a:path w="1424305" h="364489">
                  <a:moveTo>
                    <a:pt x="490893" y="16916"/>
                  </a:moveTo>
                  <a:lnTo>
                    <a:pt x="490054" y="14719"/>
                  </a:lnTo>
                  <a:lnTo>
                    <a:pt x="489788" y="16522"/>
                  </a:lnTo>
                  <a:lnTo>
                    <a:pt x="489724" y="16916"/>
                  </a:lnTo>
                  <a:lnTo>
                    <a:pt x="489661" y="17360"/>
                  </a:lnTo>
                  <a:lnTo>
                    <a:pt x="486981" y="19761"/>
                  </a:lnTo>
                  <a:lnTo>
                    <a:pt x="484847" y="22872"/>
                  </a:lnTo>
                  <a:lnTo>
                    <a:pt x="484403" y="26530"/>
                  </a:lnTo>
                  <a:lnTo>
                    <a:pt x="486575" y="23380"/>
                  </a:lnTo>
                  <a:lnTo>
                    <a:pt x="488251" y="19913"/>
                  </a:lnTo>
                  <a:lnTo>
                    <a:pt x="490461" y="16916"/>
                  </a:lnTo>
                  <a:lnTo>
                    <a:pt x="490893" y="16916"/>
                  </a:lnTo>
                  <a:close/>
                </a:path>
                <a:path w="1424305" h="364489">
                  <a:moveTo>
                    <a:pt x="492036" y="16916"/>
                  </a:moveTo>
                  <a:lnTo>
                    <a:pt x="490893" y="16916"/>
                  </a:lnTo>
                  <a:lnTo>
                    <a:pt x="490969" y="17145"/>
                  </a:lnTo>
                  <a:lnTo>
                    <a:pt x="492036" y="16916"/>
                  </a:lnTo>
                  <a:close/>
                </a:path>
                <a:path w="1424305" h="364489">
                  <a:moveTo>
                    <a:pt x="495820" y="17170"/>
                  </a:moveTo>
                  <a:lnTo>
                    <a:pt x="493814" y="16522"/>
                  </a:lnTo>
                  <a:lnTo>
                    <a:pt x="492036" y="16916"/>
                  </a:lnTo>
                  <a:lnTo>
                    <a:pt x="495820" y="17170"/>
                  </a:lnTo>
                  <a:close/>
                </a:path>
                <a:path w="1424305" h="364489">
                  <a:moveTo>
                    <a:pt x="555117" y="92189"/>
                  </a:moveTo>
                  <a:lnTo>
                    <a:pt x="553110" y="94183"/>
                  </a:lnTo>
                  <a:lnTo>
                    <a:pt x="553110" y="97942"/>
                  </a:lnTo>
                  <a:lnTo>
                    <a:pt x="554812" y="94437"/>
                  </a:lnTo>
                  <a:lnTo>
                    <a:pt x="555117" y="92189"/>
                  </a:lnTo>
                  <a:close/>
                </a:path>
                <a:path w="1424305" h="364489">
                  <a:moveTo>
                    <a:pt x="556577" y="90754"/>
                  </a:moveTo>
                  <a:lnTo>
                    <a:pt x="555548" y="88734"/>
                  </a:lnTo>
                  <a:lnTo>
                    <a:pt x="555434" y="89916"/>
                  </a:lnTo>
                  <a:lnTo>
                    <a:pt x="555117" y="92189"/>
                  </a:lnTo>
                  <a:lnTo>
                    <a:pt x="556577" y="90754"/>
                  </a:lnTo>
                  <a:close/>
                </a:path>
                <a:path w="1424305" h="364489">
                  <a:moveTo>
                    <a:pt x="561162" y="89916"/>
                  </a:moveTo>
                  <a:lnTo>
                    <a:pt x="560501" y="87033"/>
                  </a:lnTo>
                  <a:lnTo>
                    <a:pt x="560412" y="86639"/>
                  </a:lnTo>
                  <a:lnTo>
                    <a:pt x="559816" y="84112"/>
                  </a:lnTo>
                  <a:lnTo>
                    <a:pt x="559320" y="81940"/>
                  </a:lnTo>
                  <a:lnTo>
                    <a:pt x="560552" y="73964"/>
                  </a:lnTo>
                  <a:lnTo>
                    <a:pt x="557949" y="76796"/>
                  </a:lnTo>
                  <a:lnTo>
                    <a:pt x="559003" y="80670"/>
                  </a:lnTo>
                  <a:lnTo>
                    <a:pt x="559079" y="81940"/>
                  </a:lnTo>
                  <a:lnTo>
                    <a:pt x="559155" y="83070"/>
                  </a:lnTo>
                  <a:lnTo>
                    <a:pt x="559219" y="84112"/>
                  </a:lnTo>
                  <a:lnTo>
                    <a:pt x="556691" y="83070"/>
                  </a:lnTo>
                  <a:lnTo>
                    <a:pt x="555993" y="85737"/>
                  </a:lnTo>
                  <a:lnTo>
                    <a:pt x="554697" y="87033"/>
                  </a:lnTo>
                  <a:lnTo>
                    <a:pt x="555548" y="88734"/>
                  </a:lnTo>
                  <a:lnTo>
                    <a:pt x="559041" y="86639"/>
                  </a:lnTo>
                  <a:lnTo>
                    <a:pt x="560235" y="89916"/>
                  </a:lnTo>
                  <a:lnTo>
                    <a:pt x="560285" y="90754"/>
                  </a:lnTo>
                  <a:lnTo>
                    <a:pt x="559968" y="94183"/>
                  </a:lnTo>
                  <a:lnTo>
                    <a:pt x="560336" y="97942"/>
                  </a:lnTo>
                  <a:lnTo>
                    <a:pt x="561073" y="90754"/>
                  </a:lnTo>
                  <a:lnTo>
                    <a:pt x="561162" y="89916"/>
                  </a:lnTo>
                  <a:close/>
                </a:path>
                <a:path w="1424305" h="364489">
                  <a:moveTo>
                    <a:pt x="651548" y="218973"/>
                  </a:moveTo>
                  <a:lnTo>
                    <a:pt x="648589" y="212788"/>
                  </a:lnTo>
                  <a:lnTo>
                    <a:pt x="645617" y="215112"/>
                  </a:lnTo>
                  <a:lnTo>
                    <a:pt x="644055" y="217004"/>
                  </a:lnTo>
                  <a:lnTo>
                    <a:pt x="645820" y="220738"/>
                  </a:lnTo>
                  <a:lnTo>
                    <a:pt x="648385" y="220370"/>
                  </a:lnTo>
                  <a:lnTo>
                    <a:pt x="651548" y="218973"/>
                  </a:lnTo>
                  <a:close/>
                </a:path>
                <a:path w="1424305" h="364489">
                  <a:moveTo>
                    <a:pt x="675462" y="105371"/>
                  </a:moveTo>
                  <a:lnTo>
                    <a:pt x="674395" y="105371"/>
                  </a:lnTo>
                  <a:lnTo>
                    <a:pt x="672236" y="105359"/>
                  </a:lnTo>
                  <a:lnTo>
                    <a:pt x="671156" y="105346"/>
                  </a:lnTo>
                  <a:lnTo>
                    <a:pt x="671156" y="109232"/>
                  </a:lnTo>
                  <a:lnTo>
                    <a:pt x="672084" y="109143"/>
                  </a:lnTo>
                  <a:lnTo>
                    <a:pt x="674865" y="108851"/>
                  </a:lnTo>
                  <a:lnTo>
                    <a:pt x="674992" y="108000"/>
                  </a:lnTo>
                  <a:lnTo>
                    <a:pt x="675462" y="105371"/>
                  </a:lnTo>
                  <a:close/>
                </a:path>
                <a:path w="1424305" h="364489">
                  <a:moveTo>
                    <a:pt x="683933" y="125945"/>
                  </a:moveTo>
                  <a:lnTo>
                    <a:pt x="683882" y="119519"/>
                  </a:lnTo>
                  <a:lnTo>
                    <a:pt x="681507" y="120408"/>
                  </a:lnTo>
                  <a:lnTo>
                    <a:pt x="682180" y="123545"/>
                  </a:lnTo>
                  <a:lnTo>
                    <a:pt x="681710" y="125501"/>
                  </a:lnTo>
                  <a:lnTo>
                    <a:pt x="681316" y="131902"/>
                  </a:lnTo>
                  <a:lnTo>
                    <a:pt x="680085" y="138341"/>
                  </a:lnTo>
                  <a:lnTo>
                    <a:pt x="680681" y="144780"/>
                  </a:lnTo>
                  <a:lnTo>
                    <a:pt x="682904" y="145288"/>
                  </a:lnTo>
                  <a:lnTo>
                    <a:pt x="682967" y="138823"/>
                  </a:lnTo>
                  <a:lnTo>
                    <a:pt x="683933" y="125945"/>
                  </a:lnTo>
                  <a:close/>
                </a:path>
                <a:path w="1424305" h="364489">
                  <a:moveTo>
                    <a:pt x="803160" y="190766"/>
                  </a:moveTo>
                  <a:lnTo>
                    <a:pt x="802424" y="188912"/>
                  </a:lnTo>
                  <a:lnTo>
                    <a:pt x="801738" y="187071"/>
                  </a:lnTo>
                  <a:lnTo>
                    <a:pt x="801141" y="185204"/>
                  </a:lnTo>
                  <a:lnTo>
                    <a:pt x="800836" y="187667"/>
                  </a:lnTo>
                  <a:lnTo>
                    <a:pt x="799376" y="187782"/>
                  </a:lnTo>
                  <a:lnTo>
                    <a:pt x="795058" y="188201"/>
                  </a:lnTo>
                  <a:lnTo>
                    <a:pt x="797496" y="189776"/>
                  </a:lnTo>
                  <a:lnTo>
                    <a:pt x="800404" y="190017"/>
                  </a:lnTo>
                  <a:lnTo>
                    <a:pt x="803160" y="190766"/>
                  </a:lnTo>
                  <a:close/>
                </a:path>
                <a:path w="1424305" h="364489">
                  <a:moveTo>
                    <a:pt x="806170" y="128765"/>
                  </a:moveTo>
                  <a:lnTo>
                    <a:pt x="805637" y="126047"/>
                  </a:lnTo>
                  <a:lnTo>
                    <a:pt x="802132" y="126898"/>
                  </a:lnTo>
                  <a:lnTo>
                    <a:pt x="798537" y="127495"/>
                  </a:lnTo>
                  <a:lnTo>
                    <a:pt x="794918" y="127571"/>
                  </a:lnTo>
                  <a:lnTo>
                    <a:pt x="787387" y="127838"/>
                  </a:lnTo>
                  <a:lnTo>
                    <a:pt x="783640" y="128143"/>
                  </a:lnTo>
                  <a:lnTo>
                    <a:pt x="790295" y="129120"/>
                  </a:lnTo>
                  <a:lnTo>
                    <a:pt x="797013" y="128028"/>
                  </a:lnTo>
                  <a:lnTo>
                    <a:pt x="806170" y="128765"/>
                  </a:lnTo>
                  <a:close/>
                </a:path>
                <a:path w="1424305" h="364489">
                  <a:moveTo>
                    <a:pt x="830554" y="148856"/>
                  </a:moveTo>
                  <a:lnTo>
                    <a:pt x="830503" y="146888"/>
                  </a:lnTo>
                  <a:lnTo>
                    <a:pt x="829310" y="144945"/>
                  </a:lnTo>
                  <a:lnTo>
                    <a:pt x="826947" y="144919"/>
                  </a:lnTo>
                  <a:lnTo>
                    <a:pt x="826922" y="151079"/>
                  </a:lnTo>
                  <a:lnTo>
                    <a:pt x="829462" y="150850"/>
                  </a:lnTo>
                  <a:lnTo>
                    <a:pt x="830554" y="148856"/>
                  </a:lnTo>
                  <a:close/>
                </a:path>
                <a:path w="1424305" h="364489">
                  <a:moveTo>
                    <a:pt x="907249" y="228142"/>
                  </a:moveTo>
                  <a:lnTo>
                    <a:pt x="906729" y="228142"/>
                  </a:lnTo>
                  <a:lnTo>
                    <a:pt x="904633" y="230936"/>
                  </a:lnTo>
                  <a:lnTo>
                    <a:pt x="897509" y="233654"/>
                  </a:lnTo>
                  <a:lnTo>
                    <a:pt x="900201" y="238607"/>
                  </a:lnTo>
                  <a:lnTo>
                    <a:pt x="900315" y="236689"/>
                  </a:lnTo>
                  <a:lnTo>
                    <a:pt x="900430" y="235165"/>
                  </a:lnTo>
                  <a:lnTo>
                    <a:pt x="900531" y="233807"/>
                  </a:lnTo>
                  <a:lnTo>
                    <a:pt x="904951" y="231775"/>
                  </a:lnTo>
                  <a:lnTo>
                    <a:pt x="907249" y="228142"/>
                  </a:lnTo>
                  <a:close/>
                </a:path>
                <a:path w="1424305" h="364489">
                  <a:moveTo>
                    <a:pt x="916546" y="254152"/>
                  </a:moveTo>
                  <a:lnTo>
                    <a:pt x="915327" y="257416"/>
                  </a:lnTo>
                  <a:lnTo>
                    <a:pt x="913638" y="260629"/>
                  </a:lnTo>
                  <a:lnTo>
                    <a:pt x="914031" y="264236"/>
                  </a:lnTo>
                  <a:lnTo>
                    <a:pt x="914031" y="271602"/>
                  </a:lnTo>
                  <a:lnTo>
                    <a:pt x="913803" y="286334"/>
                  </a:lnTo>
                  <a:lnTo>
                    <a:pt x="913930" y="293712"/>
                  </a:lnTo>
                  <a:lnTo>
                    <a:pt x="915454" y="292595"/>
                  </a:lnTo>
                  <a:lnTo>
                    <a:pt x="915606" y="288175"/>
                  </a:lnTo>
                  <a:lnTo>
                    <a:pt x="915504" y="283743"/>
                  </a:lnTo>
                  <a:lnTo>
                    <a:pt x="915758" y="279361"/>
                  </a:lnTo>
                  <a:lnTo>
                    <a:pt x="916051" y="270954"/>
                  </a:lnTo>
                  <a:lnTo>
                    <a:pt x="916101" y="262547"/>
                  </a:lnTo>
                  <a:lnTo>
                    <a:pt x="916546" y="254152"/>
                  </a:lnTo>
                  <a:close/>
                </a:path>
                <a:path w="1424305" h="364489">
                  <a:moveTo>
                    <a:pt x="922616" y="200494"/>
                  </a:moveTo>
                  <a:lnTo>
                    <a:pt x="922604" y="199517"/>
                  </a:lnTo>
                  <a:lnTo>
                    <a:pt x="915390" y="200469"/>
                  </a:lnTo>
                  <a:lnTo>
                    <a:pt x="907948" y="198094"/>
                  </a:lnTo>
                  <a:lnTo>
                    <a:pt x="900963" y="200494"/>
                  </a:lnTo>
                  <a:lnTo>
                    <a:pt x="907554" y="200647"/>
                  </a:lnTo>
                  <a:lnTo>
                    <a:pt x="915250" y="201244"/>
                  </a:lnTo>
                  <a:lnTo>
                    <a:pt x="920762" y="201244"/>
                  </a:lnTo>
                  <a:lnTo>
                    <a:pt x="920877" y="207962"/>
                  </a:lnTo>
                  <a:lnTo>
                    <a:pt x="920483" y="209740"/>
                  </a:lnTo>
                  <a:lnTo>
                    <a:pt x="910932" y="210185"/>
                  </a:lnTo>
                  <a:lnTo>
                    <a:pt x="903617" y="210185"/>
                  </a:lnTo>
                  <a:lnTo>
                    <a:pt x="895286" y="211569"/>
                  </a:lnTo>
                  <a:lnTo>
                    <a:pt x="895210" y="209740"/>
                  </a:lnTo>
                  <a:lnTo>
                    <a:pt x="895108" y="201244"/>
                  </a:lnTo>
                  <a:lnTo>
                    <a:pt x="895045" y="200494"/>
                  </a:lnTo>
                  <a:lnTo>
                    <a:pt x="894956" y="199517"/>
                  </a:lnTo>
                  <a:lnTo>
                    <a:pt x="894842" y="198094"/>
                  </a:lnTo>
                  <a:lnTo>
                    <a:pt x="894753" y="197053"/>
                  </a:lnTo>
                  <a:lnTo>
                    <a:pt x="893127" y="197561"/>
                  </a:lnTo>
                  <a:lnTo>
                    <a:pt x="893406" y="205422"/>
                  </a:lnTo>
                  <a:lnTo>
                    <a:pt x="892810" y="211569"/>
                  </a:lnTo>
                  <a:lnTo>
                    <a:pt x="892759" y="212051"/>
                  </a:lnTo>
                  <a:lnTo>
                    <a:pt x="892644" y="213271"/>
                  </a:lnTo>
                  <a:lnTo>
                    <a:pt x="891781" y="219925"/>
                  </a:lnTo>
                  <a:lnTo>
                    <a:pt x="891743" y="220154"/>
                  </a:lnTo>
                  <a:lnTo>
                    <a:pt x="891628" y="221056"/>
                  </a:lnTo>
                  <a:lnTo>
                    <a:pt x="884377" y="220154"/>
                  </a:lnTo>
                  <a:lnTo>
                    <a:pt x="880897" y="220154"/>
                  </a:lnTo>
                  <a:lnTo>
                    <a:pt x="883894" y="221348"/>
                  </a:lnTo>
                  <a:lnTo>
                    <a:pt x="887196" y="222313"/>
                  </a:lnTo>
                  <a:lnTo>
                    <a:pt x="890778" y="223266"/>
                  </a:lnTo>
                  <a:lnTo>
                    <a:pt x="890498" y="223266"/>
                  </a:lnTo>
                  <a:lnTo>
                    <a:pt x="877798" y="237731"/>
                  </a:lnTo>
                  <a:lnTo>
                    <a:pt x="881519" y="238074"/>
                  </a:lnTo>
                  <a:lnTo>
                    <a:pt x="885228" y="238315"/>
                  </a:lnTo>
                  <a:lnTo>
                    <a:pt x="888961" y="238607"/>
                  </a:lnTo>
                  <a:lnTo>
                    <a:pt x="888847" y="237337"/>
                  </a:lnTo>
                  <a:lnTo>
                    <a:pt x="888784" y="236689"/>
                  </a:lnTo>
                  <a:lnTo>
                    <a:pt x="888707" y="235953"/>
                  </a:lnTo>
                  <a:lnTo>
                    <a:pt x="888644" y="235165"/>
                  </a:lnTo>
                  <a:lnTo>
                    <a:pt x="888517" y="233807"/>
                  </a:lnTo>
                  <a:lnTo>
                    <a:pt x="888415" y="232740"/>
                  </a:lnTo>
                  <a:lnTo>
                    <a:pt x="890892" y="237337"/>
                  </a:lnTo>
                  <a:lnTo>
                    <a:pt x="890943" y="237083"/>
                  </a:lnTo>
                  <a:lnTo>
                    <a:pt x="891857" y="233807"/>
                  </a:lnTo>
                  <a:lnTo>
                    <a:pt x="891984" y="233387"/>
                  </a:lnTo>
                  <a:lnTo>
                    <a:pt x="892098" y="232740"/>
                  </a:lnTo>
                  <a:lnTo>
                    <a:pt x="892683" y="229311"/>
                  </a:lnTo>
                  <a:lnTo>
                    <a:pt x="892797" y="225221"/>
                  </a:lnTo>
                  <a:lnTo>
                    <a:pt x="902385" y="226402"/>
                  </a:lnTo>
                  <a:lnTo>
                    <a:pt x="908367" y="228142"/>
                  </a:lnTo>
                  <a:lnTo>
                    <a:pt x="907249" y="228142"/>
                  </a:lnTo>
                  <a:lnTo>
                    <a:pt x="911415" y="229031"/>
                  </a:lnTo>
                  <a:lnTo>
                    <a:pt x="916432" y="228142"/>
                  </a:lnTo>
                  <a:lnTo>
                    <a:pt x="918425" y="228142"/>
                  </a:lnTo>
                  <a:lnTo>
                    <a:pt x="919441" y="233375"/>
                  </a:lnTo>
                  <a:lnTo>
                    <a:pt x="915873" y="232410"/>
                  </a:lnTo>
                  <a:lnTo>
                    <a:pt x="908913" y="230136"/>
                  </a:lnTo>
                  <a:lnTo>
                    <a:pt x="907745" y="233387"/>
                  </a:lnTo>
                  <a:lnTo>
                    <a:pt x="906716" y="236689"/>
                  </a:lnTo>
                  <a:lnTo>
                    <a:pt x="905891" y="240068"/>
                  </a:lnTo>
                  <a:lnTo>
                    <a:pt x="909904" y="239306"/>
                  </a:lnTo>
                  <a:lnTo>
                    <a:pt x="909167" y="235165"/>
                  </a:lnTo>
                  <a:lnTo>
                    <a:pt x="909955" y="232740"/>
                  </a:lnTo>
                  <a:lnTo>
                    <a:pt x="910056" y="232410"/>
                  </a:lnTo>
                  <a:lnTo>
                    <a:pt x="916660" y="234581"/>
                  </a:lnTo>
                  <a:lnTo>
                    <a:pt x="916597" y="237566"/>
                  </a:lnTo>
                  <a:lnTo>
                    <a:pt x="912939" y="239966"/>
                  </a:lnTo>
                  <a:lnTo>
                    <a:pt x="919848" y="239483"/>
                  </a:lnTo>
                  <a:lnTo>
                    <a:pt x="918514" y="239483"/>
                  </a:lnTo>
                  <a:lnTo>
                    <a:pt x="919505" y="235953"/>
                  </a:lnTo>
                  <a:lnTo>
                    <a:pt x="920051" y="233807"/>
                  </a:lnTo>
                  <a:lnTo>
                    <a:pt x="920165" y="233387"/>
                  </a:lnTo>
                  <a:lnTo>
                    <a:pt x="920330" y="232740"/>
                  </a:lnTo>
                  <a:lnTo>
                    <a:pt x="921372" y="229311"/>
                  </a:lnTo>
                  <a:lnTo>
                    <a:pt x="921461" y="229031"/>
                  </a:lnTo>
                  <a:lnTo>
                    <a:pt x="921512" y="228879"/>
                  </a:lnTo>
                  <a:lnTo>
                    <a:pt x="918654" y="228142"/>
                  </a:lnTo>
                  <a:lnTo>
                    <a:pt x="920953" y="228142"/>
                  </a:lnTo>
                  <a:lnTo>
                    <a:pt x="911682" y="227037"/>
                  </a:lnTo>
                  <a:lnTo>
                    <a:pt x="906792" y="227037"/>
                  </a:lnTo>
                  <a:lnTo>
                    <a:pt x="902271" y="225539"/>
                  </a:lnTo>
                  <a:lnTo>
                    <a:pt x="900493" y="225221"/>
                  </a:lnTo>
                  <a:lnTo>
                    <a:pt x="893127" y="223850"/>
                  </a:lnTo>
                  <a:lnTo>
                    <a:pt x="893800" y="221348"/>
                  </a:lnTo>
                  <a:lnTo>
                    <a:pt x="893876" y="221056"/>
                  </a:lnTo>
                  <a:lnTo>
                    <a:pt x="894118" y="220154"/>
                  </a:lnTo>
                  <a:lnTo>
                    <a:pt x="894181" y="219925"/>
                  </a:lnTo>
                  <a:lnTo>
                    <a:pt x="894816" y="215900"/>
                  </a:lnTo>
                  <a:lnTo>
                    <a:pt x="895261" y="212051"/>
                  </a:lnTo>
                  <a:lnTo>
                    <a:pt x="895286" y="211912"/>
                  </a:lnTo>
                  <a:lnTo>
                    <a:pt x="902195" y="211569"/>
                  </a:lnTo>
                  <a:lnTo>
                    <a:pt x="905548" y="211569"/>
                  </a:lnTo>
                  <a:lnTo>
                    <a:pt x="915327" y="211912"/>
                  </a:lnTo>
                  <a:lnTo>
                    <a:pt x="920216" y="212051"/>
                  </a:lnTo>
                  <a:lnTo>
                    <a:pt x="920229" y="215900"/>
                  </a:lnTo>
                  <a:lnTo>
                    <a:pt x="918705" y="219925"/>
                  </a:lnTo>
                  <a:lnTo>
                    <a:pt x="918616" y="220154"/>
                  </a:lnTo>
                  <a:lnTo>
                    <a:pt x="921321" y="223266"/>
                  </a:lnTo>
                  <a:lnTo>
                    <a:pt x="922248" y="215900"/>
                  </a:lnTo>
                  <a:lnTo>
                    <a:pt x="922312" y="215404"/>
                  </a:lnTo>
                  <a:lnTo>
                    <a:pt x="922426" y="213271"/>
                  </a:lnTo>
                  <a:lnTo>
                    <a:pt x="922502" y="211569"/>
                  </a:lnTo>
                  <a:lnTo>
                    <a:pt x="922616" y="200494"/>
                  </a:lnTo>
                  <a:close/>
                </a:path>
                <a:path w="1424305" h="364489">
                  <a:moveTo>
                    <a:pt x="938530" y="265950"/>
                  </a:moveTo>
                  <a:lnTo>
                    <a:pt x="934046" y="261264"/>
                  </a:lnTo>
                  <a:lnTo>
                    <a:pt x="925944" y="264769"/>
                  </a:lnTo>
                  <a:lnTo>
                    <a:pt x="920026" y="263817"/>
                  </a:lnTo>
                  <a:lnTo>
                    <a:pt x="920470" y="273888"/>
                  </a:lnTo>
                  <a:lnTo>
                    <a:pt x="920496" y="280314"/>
                  </a:lnTo>
                  <a:lnTo>
                    <a:pt x="920432" y="286740"/>
                  </a:lnTo>
                  <a:lnTo>
                    <a:pt x="920445" y="293179"/>
                  </a:lnTo>
                  <a:lnTo>
                    <a:pt x="924306" y="294297"/>
                  </a:lnTo>
                  <a:lnTo>
                    <a:pt x="924890" y="289737"/>
                  </a:lnTo>
                  <a:lnTo>
                    <a:pt x="924521" y="287032"/>
                  </a:lnTo>
                  <a:lnTo>
                    <a:pt x="923531" y="283362"/>
                  </a:lnTo>
                  <a:lnTo>
                    <a:pt x="923544" y="279603"/>
                  </a:lnTo>
                  <a:lnTo>
                    <a:pt x="924331" y="275932"/>
                  </a:lnTo>
                  <a:lnTo>
                    <a:pt x="923950" y="273748"/>
                  </a:lnTo>
                  <a:lnTo>
                    <a:pt x="923658" y="271551"/>
                  </a:lnTo>
                  <a:lnTo>
                    <a:pt x="923442" y="269379"/>
                  </a:lnTo>
                  <a:lnTo>
                    <a:pt x="922782" y="265938"/>
                  </a:lnTo>
                  <a:lnTo>
                    <a:pt x="924814" y="266039"/>
                  </a:lnTo>
                  <a:lnTo>
                    <a:pt x="926858" y="266230"/>
                  </a:lnTo>
                  <a:lnTo>
                    <a:pt x="928903" y="266484"/>
                  </a:lnTo>
                  <a:lnTo>
                    <a:pt x="929386" y="273278"/>
                  </a:lnTo>
                  <a:lnTo>
                    <a:pt x="931341" y="280949"/>
                  </a:lnTo>
                  <a:lnTo>
                    <a:pt x="927519" y="287134"/>
                  </a:lnTo>
                  <a:lnTo>
                    <a:pt x="926769" y="288569"/>
                  </a:lnTo>
                  <a:lnTo>
                    <a:pt x="928687" y="290131"/>
                  </a:lnTo>
                  <a:lnTo>
                    <a:pt x="934986" y="291795"/>
                  </a:lnTo>
                  <a:lnTo>
                    <a:pt x="933805" y="287642"/>
                  </a:lnTo>
                  <a:lnTo>
                    <a:pt x="931379" y="280847"/>
                  </a:lnTo>
                  <a:lnTo>
                    <a:pt x="931938" y="273469"/>
                  </a:lnTo>
                  <a:lnTo>
                    <a:pt x="932688" y="266446"/>
                  </a:lnTo>
                  <a:lnTo>
                    <a:pt x="938530" y="265950"/>
                  </a:lnTo>
                  <a:close/>
                </a:path>
                <a:path w="1424305" h="364489">
                  <a:moveTo>
                    <a:pt x="938936" y="225971"/>
                  </a:moveTo>
                  <a:lnTo>
                    <a:pt x="937450" y="231419"/>
                  </a:lnTo>
                  <a:lnTo>
                    <a:pt x="934605" y="236397"/>
                  </a:lnTo>
                  <a:lnTo>
                    <a:pt x="930744" y="240512"/>
                  </a:lnTo>
                  <a:lnTo>
                    <a:pt x="935723" y="237426"/>
                  </a:lnTo>
                  <a:lnTo>
                    <a:pt x="938822" y="231813"/>
                  </a:lnTo>
                  <a:lnTo>
                    <a:pt x="938936" y="225971"/>
                  </a:lnTo>
                  <a:close/>
                </a:path>
                <a:path w="1424305" h="364489">
                  <a:moveTo>
                    <a:pt x="941082" y="296087"/>
                  </a:moveTo>
                  <a:lnTo>
                    <a:pt x="940650" y="281266"/>
                  </a:lnTo>
                  <a:lnTo>
                    <a:pt x="940130" y="273875"/>
                  </a:lnTo>
                  <a:lnTo>
                    <a:pt x="938961" y="266585"/>
                  </a:lnTo>
                  <a:lnTo>
                    <a:pt x="937742" y="267614"/>
                  </a:lnTo>
                  <a:lnTo>
                    <a:pt x="937971" y="280289"/>
                  </a:lnTo>
                  <a:lnTo>
                    <a:pt x="937387" y="286626"/>
                  </a:lnTo>
                  <a:lnTo>
                    <a:pt x="938136" y="289826"/>
                  </a:lnTo>
                  <a:lnTo>
                    <a:pt x="937094" y="294817"/>
                  </a:lnTo>
                  <a:lnTo>
                    <a:pt x="941082" y="296087"/>
                  </a:lnTo>
                  <a:close/>
                </a:path>
                <a:path w="1424305" h="364489">
                  <a:moveTo>
                    <a:pt x="945807" y="151968"/>
                  </a:moveTo>
                  <a:lnTo>
                    <a:pt x="944676" y="148120"/>
                  </a:lnTo>
                  <a:lnTo>
                    <a:pt x="943902" y="148094"/>
                  </a:lnTo>
                  <a:lnTo>
                    <a:pt x="942365" y="148082"/>
                  </a:lnTo>
                  <a:lnTo>
                    <a:pt x="941590" y="148069"/>
                  </a:lnTo>
                  <a:lnTo>
                    <a:pt x="940358" y="151714"/>
                  </a:lnTo>
                  <a:lnTo>
                    <a:pt x="945807" y="151968"/>
                  </a:lnTo>
                  <a:close/>
                </a:path>
                <a:path w="1424305" h="364489">
                  <a:moveTo>
                    <a:pt x="963803" y="288696"/>
                  </a:moveTo>
                  <a:lnTo>
                    <a:pt x="963193" y="284480"/>
                  </a:lnTo>
                  <a:lnTo>
                    <a:pt x="963498" y="280606"/>
                  </a:lnTo>
                  <a:lnTo>
                    <a:pt x="959040" y="277787"/>
                  </a:lnTo>
                  <a:lnTo>
                    <a:pt x="956335" y="281432"/>
                  </a:lnTo>
                  <a:lnTo>
                    <a:pt x="960348" y="284949"/>
                  </a:lnTo>
                  <a:lnTo>
                    <a:pt x="954836" y="286143"/>
                  </a:lnTo>
                  <a:lnTo>
                    <a:pt x="956017" y="288620"/>
                  </a:lnTo>
                  <a:lnTo>
                    <a:pt x="959573" y="289547"/>
                  </a:lnTo>
                  <a:lnTo>
                    <a:pt x="959726" y="292620"/>
                  </a:lnTo>
                  <a:lnTo>
                    <a:pt x="953947" y="292798"/>
                  </a:lnTo>
                  <a:lnTo>
                    <a:pt x="953884" y="289826"/>
                  </a:lnTo>
                  <a:lnTo>
                    <a:pt x="953833" y="283908"/>
                  </a:lnTo>
                  <a:lnTo>
                    <a:pt x="955827" y="283146"/>
                  </a:lnTo>
                  <a:lnTo>
                    <a:pt x="956602" y="279869"/>
                  </a:lnTo>
                  <a:lnTo>
                    <a:pt x="948258" y="280581"/>
                  </a:lnTo>
                  <a:lnTo>
                    <a:pt x="948080" y="295846"/>
                  </a:lnTo>
                  <a:lnTo>
                    <a:pt x="956754" y="295732"/>
                  </a:lnTo>
                  <a:lnTo>
                    <a:pt x="962977" y="297319"/>
                  </a:lnTo>
                  <a:lnTo>
                    <a:pt x="963803" y="288696"/>
                  </a:lnTo>
                  <a:close/>
                </a:path>
                <a:path w="1424305" h="364489">
                  <a:moveTo>
                    <a:pt x="990968" y="189966"/>
                  </a:moveTo>
                  <a:lnTo>
                    <a:pt x="986967" y="188810"/>
                  </a:lnTo>
                  <a:lnTo>
                    <a:pt x="987882" y="186042"/>
                  </a:lnTo>
                  <a:lnTo>
                    <a:pt x="989698" y="183680"/>
                  </a:lnTo>
                  <a:lnTo>
                    <a:pt x="990511" y="180873"/>
                  </a:lnTo>
                  <a:lnTo>
                    <a:pt x="987729" y="183883"/>
                  </a:lnTo>
                  <a:lnTo>
                    <a:pt x="987234" y="180873"/>
                  </a:lnTo>
                  <a:lnTo>
                    <a:pt x="987704" y="177698"/>
                  </a:lnTo>
                  <a:lnTo>
                    <a:pt x="986320" y="174929"/>
                  </a:lnTo>
                  <a:lnTo>
                    <a:pt x="986116" y="180009"/>
                  </a:lnTo>
                  <a:lnTo>
                    <a:pt x="986370" y="185127"/>
                  </a:lnTo>
                  <a:lnTo>
                    <a:pt x="986256" y="190258"/>
                  </a:lnTo>
                  <a:lnTo>
                    <a:pt x="987806" y="190131"/>
                  </a:lnTo>
                  <a:lnTo>
                    <a:pt x="990968" y="189966"/>
                  </a:lnTo>
                  <a:close/>
                </a:path>
                <a:path w="1424305" h="364489">
                  <a:moveTo>
                    <a:pt x="991285" y="167944"/>
                  </a:moveTo>
                  <a:lnTo>
                    <a:pt x="991095" y="167055"/>
                  </a:lnTo>
                  <a:lnTo>
                    <a:pt x="990841" y="164934"/>
                  </a:lnTo>
                  <a:lnTo>
                    <a:pt x="989698" y="166725"/>
                  </a:lnTo>
                  <a:lnTo>
                    <a:pt x="991285" y="167944"/>
                  </a:lnTo>
                  <a:close/>
                </a:path>
                <a:path w="1424305" h="364489">
                  <a:moveTo>
                    <a:pt x="997508" y="151942"/>
                  </a:moveTo>
                  <a:lnTo>
                    <a:pt x="996556" y="149834"/>
                  </a:lnTo>
                  <a:lnTo>
                    <a:pt x="996251" y="150304"/>
                  </a:lnTo>
                  <a:lnTo>
                    <a:pt x="995870" y="151231"/>
                  </a:lnTo>
                  <a:lnTo>
                    <a:pt x="997508" y="151942"/>
                  </a:lnTo>
                  <a:close/>
                </a:path>
                <a:path w="1424305" h="364489">
                  <a:moveTo>
                    <a:pt x="998677" y="134378"/>
                  </a:moveTo>
                  <a:lnTo>
                    <a:pt x="996035" y="134378"/>
                  </a:lnTo>
                  <a:lnTo>
                    <a:pt x="996086" y="135496"/>
                  </a:lnTo>
                  <a:lnTo>
                    <a:pt x="996200" y="139077"/>
                  </a:lnTo>
                  <a:lnTo>
                    <a:pt x="997800" y="137795"/>
                  </a:lnTo>
                  <a:lnTo>
                    <a:pt x="998016" y="137058"/>
                  </a:lnTo>
                  <a:lnTo>
                    <a:pt x="998562" y="134810"/>
                  </a:lnTo>
                  <a:lnTo>
                    <a:pt x="998677" y="134378"/>
                  </a:lnTo>
                  <a:close/>
                </a:path>
                <a:path w="1424305" h="364489">
                  <a:moveTo>
                    <a:pt x="1005700" y="141859"/>
                  </a:moveTo>
                  <a:lnTo>
                    <a:pt x="1005573" y="141312"/>
                  </a:lnTo>
                  <a:lnTo>
                    <a:pt x="1005459" y="140817"/>
                  </a:lnTo>
                  <a:lnTo>
                    <a:pt x="1005357" y="140373"/>
                  </a:lnTo>
                  <a:lnTo>
                    <a:pt x="1005243" y="139890"/>
                  </a:lnTo>
                  <a:lnTo>
                    <a:pt x="1005205" y="134810"/>
                  </a:lnTo>
                  <a:lnTo>
                    <a:pt x="1004443" y="134810"/>
                  </a:lnTo>
                  <a:lnTo>
                    <a:pt x="999121" y="134378"/>
                  </a:lnTo>
                  <a:lnTo>
                    <a:pt x="1001661" y="135496"/>
                  </a:lnTo>
                  <a:lnTo>
                    <a:pt x="1001445" y="135496"/>
                  </a:lnTo>
                  <a:lnTo>
                    <a:pt x="1001864" y="137795"/>
                  </a:lnTo>
                  <a:lnTo>
                    <a:pt x="1001953" y="138214"/>
                  </a:lnTo>
                  <a:lnTo>
                    <a:pt x="1002017" y="138582"/>
                  </a:lnTo>
                  <a:lnTo>
                    <a:pt x="1002106" y="139077"/>
                  </a:lnTo>
                  <a:lnTo>
                    <a:pt x="1002182" y="139484"/>
                  </a:lnTo>
                  <a:lnTo>
                    <a:pt x="1002258" y="139890"/>
                  </a:lnTo>
                  <a:lnTo>
                    <a:pt x="1002347" y="140373"/>
                  </a:lnTo>
                  <a:lnTo>
                    <a:pt x="1002436" y="140817"/>
                  </a:lnTo>
                  <a:lnTo>
                    <a:pt x="1002525" y="141312"/>
                  </a:lnTo>
                  <a:lnTo>
                    <a:pt x="1002626" y="141859"/>
                  </a:lnTo>
                  <a:lnTo>
                    <a:pt x="1002652" y="142024"/>
                  </a:lnTo>
                  <a:lnTo>
                    <a:pt x="991412" y="142024"/>
                  </a:lnTo>
                  <a:lnTo>
                    <a:pt x="991514" y="141312"/>
                  </a:lnTo>
                  <a:lnTo>
                    <a:pt x="991590" y="140817"/>
                  </a:lnTo>
                  <a:lnTo>
                    <a:pt x="991654" y="140373"/>
                  </a:lnTo>
                  <a:lnTo>
                    <a:pt x="993279" y="134810"/>
                  </a:lnTo>
                  <a:lnTo>
                    <a:pt x="984224" y="134810"/>
                  </a:lnTo>
                  <a:lnTo>
                    <a:pt x="984326" y="135496"/>
                  </a:lnTo>
                  <a:lnTo>
                    <a:pt x="984377" y="135839"/>
                  </a:lnTo>
                  <a:lnTo>
                    <a:pt x="984478" y="136486"/>
                  </a:lnTo>
                  <a:lnTo>
                    <a:pt x="984554" y="137058"/>
                  </a:lnTo>
                  <a:lnTo>
                    <a:pt x="984669" y="137795"/>
                  </a:lnTo>
                  <a:lnTo>
                    <a:pt x="984783" y="138582"/>
                  </a:lnTo>
                  <a:lnTo>
                    <a:pt x="985012" y="138214"/>
                  </a:lnTo>
                  <a:lnTo>
                    <a:pt x="986256" y="136486"/>
                  </a:lnTo>
                  <a:lnTo>
                    <a:pt x="988479" y="136918"/>
                  </a:lnTo>
                  <a:lnTo>
                    <a:pt x="988707" y="137795"/>
                  </a:lnTo>
                  <a:lnTo>
                    <a:pt x="988822" y="138214"/>
                  </a:lnTo>
                  <a:lnTo>
                    <a:pt x="987628" y="139890"/>
                  </a:lnTo>
                  <a:lnTo>
                    <a:pt x="989368" y="139890"/>
                  </a:lnTo>
                  <a:lnTo>
                    <a:pt x="989291" y="139484"/>
                  </a:lnTo>
                  <a:lnTo>
                    <a:pt x="989228" y="139077"/>
                  </a:lnTo>
                  <a:lnTo>
                    <a:pt x="989139" y="138582"/>
                  </a:lnTo>
                  <a:lnTo>
                    <a:pt x="989076" y="138214"/>
                  </a:lnTo>
                  <a:lnTo>
                    <a:pt x="989012" y="137795"/>
                  </a:lnTo>
                  <a:lnTo>
                    <a:pt x="988885" y="137058"/>
                  </a:lnTo>
                  <a:lnTo>
                    <a:pt x="988796" y="136486"/>
                  </a:lnTo>
                  <a:lnTo>
                    <a:pt x="988682" y="135839"/>
                  </a:lnTo>
                  <a:lnTo>
                    <a:pt x="990650" y="135839"/>
                  </a:lnTo>
                  <a:lnTo>
                    <a:pt x="990206" y="137795"/>
                  </a:lnTo>
                  <a:lnTo>
                    <a:pt x="990104" y="138214"/>
                  </a:lnTo>
                  <a:lnTo>
                    <a:pt x="990028" y="138582"/>
                  </a:lnTo>
                  <a:lnTo>
                    <a:pt x="989914" y="139077"/>
                  </a:lnTo>
                  <a:lnTo>
                    <a:pt x="989812" y="139484"/>
                  </a:lnTo>
                  <a:lnTo>
                    <a:pt x="989723" y="139890"/>
                  </a:lnTo>
                  <a:lnTo>
                    <a:pt x="989622" y="140373"/>
                  </a:lnTo>
                  <a:lnTo>
                    <a:pt x="989520" y="140817"/>
                  </a:lnTo>
                  <a:lnTo>
                    <a:pt x="989469" y="141008"/>
                  </a:lnTo>
                  <a:lnTo>
                    <a:pt x="989406" y="141312"/>
                  </a:lnTo>
                  <a:lnTo>
                    <a:pt x="992378" y="146989"/>
                  </a:lnTo>
                  <a:lnTo>
                    <a:pt x="990269" y="152400"/>
                  </a:lnTo>
                  <a:lnTo>
                    <a:pt x="989888" y="152400"/>
                  </a:lnTo>
                  <a:lnTo>
                    <a:pt x="986218" y="153035"/>
                  </a:lnTo>
                  <a:lnTo>
                    <a:pt x="986116" y="151942"/>
                  </a:lnTo>
                  <a:lnTo>
                    <a:pt x="986040" y="151231"/>
                  </a:lnTo>
                  <a:lnTo>
                    <a:pt x="985977" y="145973"/>
                  </a:lnTo>
                  <a:lnTo>
                    <a:pt x="986205" y="144246"/>
                  </a:lnTo>
                  <a:lnTo>
                    <a:pt x="986307" y="143471"/>
                  </a:lnTo>
                  <a:lnTo>
                    <a:pt x="989469" y="141008"/>
                  </a:lnTo>
                  <a:lnTo>
                    <a:pt x="989444" y="140373"/>
                  </a:lnTo>
                  <a:lnTo>
                    <a:pt x="987298" y="140373"/>
                  </a:lnTo>
                  <a:lnTo>
                    <a:pt x="985062" y="140373"/>
                  </a:lnTo>
                  <a:lnTo>
                    <a:pt x="985126" y="140817"/>
                  </a:lnTo>
                  <a:lnTo>
                    <a:pt x="985189" y="144246"/>
                  </a:lnTo>
                  <a:lnTo>
                    <a:pt x="984669" y="149834"/>
                  </a:lnTo>
                  <a:lnTo>
                    <a:pt x="984631" y="150304"/>
                  </a:lnTo>
                  <a:lnTo>
                    <a:pt x="986218" y="157759"/>
                  </a:lnTo>
                  <a:lnTo>
                    <a:pt x="987336" y="162496"/>
                  </a:lnTo>
                  <a:lnTo>
                    <a:pt x="986612" y="166725"/>
                  </a:lnTo>
                  <a:lnTo>
                    <a:pt x="985735" y="171500"/>
                  </a:lnTo>
                  <a:lnTo>
                    <a:pt x="981913" y="172377"/>
                  </a:lnTo>
                  <a:lnTo>
                    <a:pt x="970153" y="172377"/>
                  </a:lnTo>
                  <a:lnTo>
                    <a:pt x="970203" y="172999"/>
                  </a:lnTo>
                  <a:lnTo>
                    <a:pt x="974293" y="172999"/>
                  </a:lnTo>
                  <a:lnTo>
                    <a:pt x="976744" y="173304"/>
                  </a:lnTo>
                  <a:lnTo>
                    <a:pt x="979843" y="174498"/>
                  </a:lnTo>
                  <a:lnTo>
                    <a:pt x="979347" y="178206"/>
                  </a:lnTo>
                  <a:lnTo>
                    <a:pt x="978928" y="181914"/>
                  </a:lnTo>
                  <a:lnTo>
                    <a:pt x="978585" y="187286"/>
                  </a:lnTo>
                  <a:lnTo>
                    <a:pt x="976287" y="188315"/>
                  </a:lnTo>
                  <a:lnTo>
                    <a:pt x="978560" y="188315"/>
                  </a:lnTo>
                  <a:lnTo>
                    <a:pt x="981532" y="188645"/>
                  </a:lnTo>
                  <a:lnTo>
                    <a:pt x="980719" y="183591"/>
                  </a:lnTo>
                  <a:lnTo>
                    <a:pt x="981049" y="178473"/>
                  </a:lnTo>
                  <a:lnTo>
                    <a:pt x="981519" y="174498"/>
                  </a:lnTo>
                  <a:lnTo>
                    <a:pt x="981646" y="173443"/>
                  </a:lnTo>
                  <a:lnTo>
                    <a:pt x="986599" y="174332"/>
                  </a:lnTo>
                  <a:lnTo>
                    <a:pt x="989850" y="173443"/>
                  </a:lnTo>
                  <a:lnTo>
                    <a:pt x="991489" y="172999"/>
                  </a:lnTo>
                  <a:lnTo>
                    <a:pt x="996505" y="172999"/>
                  </a:lnTo>
                  <a:lnTo>
                    <a:pt x="994905" y="170700"/>
                  </a:lnTo>
                  <a:lnTo>
                    <a:pt x="991285" y="167944"/>
                  </a:lnTo>
                  <a:lnTo>
                    <a:pt x="991133" y="167944"/>
                  </a:lnTo>
                  <a:lnTo>
                    <a:pt x="989330" y="172173"/>
                  </a:lnTo>
                  <a:lnTo>
                    <a:pt x="986548" y="167944"/>
                  </a:lnTo>
                  <a:lnTo>
                    <a:pt x="988314" y="162496"/>
                  </a:lnTo>
                  <a:lnTo>
                    <a:pt x="988034" y="159435"/>
                  </a:lnTo>
                  <a:lnTo>
                    <a:pt x="987933" y="158407"/>
                  </a:lnTo>
                  <a:lnTo>
                    <a:pt x="987882" y="157759"/>
                  </a:lnTo>
                  <a:lnTo>
                    <a:pt x="990434" y="158407"/>
                  </a:lnTo>
                  <a:lnTo>
                    <a:pt x="990473" y="159435"/>
                  </a:lnTo>
                  <a:lnTo>
                    <a:pt x="990587" y="162496"/>
                  </a:lnTo>
                  <a:lnTo>
                    <a:pt x="990600" y="162979"/>
                  </a:lnTo>
                  <a:lnTo>
                    <a:pt x="990841" y="164934"/>
                  </a:lnTo>
                  <a:lnTo>
                    <a:pt x="994346" y="159435"/>
                  </a:lnTo>
                  <a:lnTo>
                    <a:pt x="994194" y="158407"/>
                  </a:lnTo>
                  <a:lnTo>
                    <a:pt x="994105" y="157759"/>
                  </a:lnTo>
                  <a:lnTo>
                    <a:pt x="993584" y="154139"/>
                  </a:lnTo>
                  <a:lnTo>
                    <a:pt x="993546" y="153924"/>
                  </a:lnTo>
                  <a:lnTo>
                    <a:pt x="995629" y="154139"/>
                  </a:lnTo>
                  <a:lnTo>
                    <a:pt x="996251" y="153924"/>
                  </a:lnTo>
                  <a:lnTo>
                    <a:pt x="997800" y="153314"/>
                  </a:lnTo>
                  <a:lnTo>
                    <a:pt x="999299" y="152717"/>
                  </a:lnTo>
                  <a:lnTo>
                    <a:pt x="997508" y="151942"/>
                  </a:lnTo>
                  <a:lnTo>
                    <a:pt x="997712" y="152400"/>
                  </a:lnTo>
                  <a:lnTo>
                    <a:pt x="992822" y="153314"/>
                  </a:lnTo>
                  <a:lnTo>
                    <a:pt x="992898" y="153035"/>
                  </a:lnTo>
                  <a:lnTo>
                    <a:pt x="993559" y="150304"/>
                  </a:lnTo>
                  <a:lnTo>
                    <a:pt x="993673" y="149834"/>
                  </a:lnTo>
                  <a:lnTo>
                    <a:pt x="991463" y="144246"/>
                  </a:lnTo>
                  <a:lnTo>
                    <a:pt x="995578" y="142494"/>
                  </a:lnTo>
                  <a:lnTo>
                    <a:pt x="994829" y="145973"/>
                  </a:lnTo>
                  <a:lnTo>
                    <a:pt x="996556" y="149834"/>
                  </a:lnTo>
                  <a:lnTo>
                    <a:pt x="997623" y="146989"/>
                  </a:lnTo>
                  <a:lnTo>
                    <a:pt x="997724" y="146723"/>
                  </a:lnTo>
                  <a:lnTo>
                    <a:pt x="997038" y="144246"/>
                  </a:lnTo>
                  <a:lnTo>
                    <a:pt x="996937" y="143903"/>
                  </a:lnTo>
                  <a:lnTo>
                    <a:pt x="1000633" y="143014"/>
                  </a:lnTo>
                  <a:lnTo>
                    <a:pt x="1002906" y="142494"/>
                  </a:lnTo>
                  <a:lnTo>
                    <a:pt x="1005014" y="142024"/>
                  </a:lnTo>
                  <a:lnTo>
                    <a:pt x="1005700" y="141859"/>
                  </a:lnTo>
                  <a:close/>
                </a:path>
                <a:path w="1424305" h="364489">
                  <a:moveTo>
                    <a:pt x="1007503" y="247459"/>
                  </a:moveTo>
                  <a:lnTo>
                    <a:pt x="1007402" y="244792"/>
                  </a:lnTo>
                  <a:lnTo>
                    <a:pt x="1007262" y="242138"/>
                  </a:lnTo>
                  <a:lnTo>
                    <a:pt x="1007148" y="234162"/>
                  </a:lnTo>
                  <a:lnTo>
                    <a:pt x="1000658" y="237921"/>
                  </a:lnTo>
                  <a:lnTo>
                    <a:pt x="1006360" y="240068"/>
                  </a:lnTo>
                  <a:lnTo>
                    <a:pt x="1007046" y="244792"/>
                  </a:lnTo>
                  <a:lnTo>
                    <a:pt x="1007503" y="247459"/>
                  </a:lnTo>
                  <a:close/>
                </a:path>
                <a:path w="1424305" h="364489">
                  <a:moveTo>
                    <a:pt x="1007846" y="233756"/>
                  </a:moveTo>
                  <a:lnTo>
                    <a:pt x="1007275" y="230047"/>
                  </a:lnTo>
                  <a:lnTo>
                    <a:pt x="1007198" y="233197"/>
                  </a:lnTo>
                  <a:lnTo>
                    <a:pt x="1007148" y="234162"/>
                  </a:lnTo>
                  <a:lnTo>
                    <a:pt x="1007846" y="233756"/>
                  </a:lnTo>
                  <a:close/>
                </a:path>
                <a:path w="1424305" h="364489">
                  <a:moveTo>
                    <a:pt x="1023061" y="160324"/>
                  </a:moveTo>
                  <a:lnTo>
                    <a:pt x="1019848" y="161315"/>
                  </a:lnTo>
                  <a:lnTo>
                    <a:pt x="1019492" y="166166"/>
                  </a:lnTo>
                  <a:lnTo>
                    <a:pt x="1019327" y="171043"/>
                  </a:lnTo>
                  <a:lnTo>
                    <a:pt x="1019289" y="175920"/>
                  </a:lnTo>
                  <a:lnTo>
                    <a:pt x="1022692" y="174840"/>
                  </a:lnTo>
                  <a:lnTo>
                    <a:pt x="1021727" y="171818"/>
                  </a:lnTo>
                  <a:lnTo>
                    <a:pt x="1020394" y="168922"/>
                  </a:lnTo>
                  <a:lnTo>
                    <a:pt x="1021334" y="165773"/>
                  </a:lnTo>
                  <a:lnTo>
                    <a:pt x="1022642" y="163093"/>
                  </a:lnTo>
                  <a:lnTo>
                    <a:pt x="1023061" y="160324"/>
                  </a:lnTo>
                  <a:close/>
                </a:path>
                <a:path w="1424305" h="364489">
                  <a:moveTo>
                    <a:pt x="1043647" y="2260"/>
                  </a:moveTo>
                  <a:lnTo>
                    <a:pt x="1041323" y="5397"/>
                  </a:lnTo>
                  <a:lnTo>
                    <a:pt x="1037666" y="8496"/>
                  </a:lnTo>
                  <a:lnTo>
                    <a:pt x="1037463" y="12522"/>
                  </a:lnTo>
                  <a:lnTo>
                    <a:pt x="1038440" y="12407"/>
                  </a:lnTo>
                  <a:lnTo>
                    <a:pt x="1039571" y="11633"/>
                  </a:lnTo>
                  <a:lnTo>
                    <a:pt x="1042212" y="12407"/>
                  </a:lnTo>
                  <a:lnTo>
                    <a:pt x="1042924" y="9055"/>
                  </a:lnTo>
                  <a:lnTo>
                    <a:pt x="1043355" y="5651"/>
                  </a:lnTo>
                  <a:lnTo>
                    <a:pt x="1043647" y="2260"/>
                  </a:lnTo>
                  <a:close/>
                </a:path>
                <a:path w="1424305" h="364489">
                  <a:moveTo>
                    <a:pt x="1060005" y="204343"/>
                  </a:moveTo>
                  <a:lnTo>
                    <a:pt x="1058938" y="200355"/>
                  </a:lnTo>
                  <a:lnTo>
                    <a:pt x="1057592" y="197942"/>
                  </a:lnTo>
                  <a:lnTo>
                    <a:pt x="1057300" y="195199"/>
                  </a:lnTo>
                  <a:lnTo>
                    <a:pt x="1057452" y="192519"/>
                  </a:lnTo>
                  <a:lnTo>
                    <a:pt x="1057554" y="184645"/>
                  </a:lnTo>
                  <a:lnTo>
                    <a:pt x="1057529" y="176771"/>
                  </a:lnTo>
                  <a:lnTo>
                    <a:pt x="1057186" y="161048"/>
                  </a:lnTo>
                  <a:lnTo>
                    <a:pt x="1056182" y="162191"/>
                  </a:lnTo>
                  <a:lnTo>
                    <a:pt x="1055992" y="171526"/>
                  </a:lnTo>
                  <a:lnTo>
                    <a:pt x="1055941" y="180860"/>
                  </a:lnTo>
                  <a:lnTo>
                    <a:pt x="1056195" y="199529"/>
                  </a:lnTo>
                  <a:lnTo>
                    <a:pt x="1052588" y="199821"/>
                  </a:lnTo>
                  <a:lnTo>
                    <a:pt x="1057948" y="202806"/>
                  </a:lnTo>
                  <a:lnTo>
                    <a:pt x="1038123" y="204787"/>
                  </a:lnTo>
                  <a:lnTo>
                    <a:pt x="1028217" y="204812"/>
                  </a:lnTo>
                  <a:lnTo>
                    <a:pt x="1018425" y="202971"/>
                  </a:lnTo>
                  <a:lnTo>
                    <a:pt x="1018514" y="205232"/>
                  </a:lnTo>
                  <a:lnTo>
                    <a:pt x="1027887" y="206336"/>
                  </a:lnTo>
                  <a:lnTo>
                    <a:pt x="1037323" y="206248"/>
                  </a:lnTo>
                  <a:lnTo>
                    <a:pt x="1046772" y="205524"/>
                  </a:lnTo>
                  <a:lnTo>
                    <a:pt x="1060005" y="204343"/>
                  </a:lnTo>
                  <a:close/>
                </a:path>
                <a:path w="1424305" h="364489">
                  <a:moveTo>
                    <a:pt x="1083119" y="3695"/>
                  </a:moveTo>
                  <a:lnTo>
                    <a:pt x="1079258" y="4152"/>
                  </a:lnTo>
                  <a:lnTo>
                    <a:pt x="1079754" y="8305"/>
                  </a:lnTo>
                  <a:lnTo>
                    <a:pt x="1078420" y="10871"/>
                  </a:lnTo>
                  <a:lnTo>
                    <a:pt x="1076871" y="15468"/>
                  </a:lnTo>
                  <a:lnTo>
                    <a:pt x="1074928" y="19913"/>
                  </a:lnTo>
                  <a:lnTo>
                    <a:pt x="1072515" y="24117"/>
                  </a:lnTo>
                  <a:lnTo>
                    <a:pt x="1074712" y="27520"/>
                  </a:lnTo>
                  <a:lnTo>
                    <a:pt x="1076794" y="19354"/>
                  </a:lnTo>
                  <a:lnTo>
                    <a:pt x="1080884" y="11849"/>
                  </a:lnTo>
                  <a:lnTo>
                    <a:pt x="1083119" y="3695"/>
                  </a:lnTo>
                  <a:close/>
                </a:path>
                <a:path w="1424305" h="364489">
                  <a:moveTo>
                    <a:pt x="1102563" y="7302"/>
                  </a:moveTo>
                  <a:lnTo>
                    <a:pt x="1101420" y="7035"/>
                  </a:lnTo>
                  <a:lnTo>
                    <a:pt x="1100886" y="7518"/>
                  </a:lnTo>
                  <a:lnTo>
                    <a:pt x="1099845" y="8509"/>
                  </a:lnTo>
                  <a:lnTo>
                    <a:pt x="1099312" y="8991"/>
                  </a:lnTo>
                  <a:lnTo>
                    <a:pt x="1097915" y="10071"/>
                  </a:lnTo>
                  <a:lnTo>
                    <a:pt x="1097546" y="13766"/>
                  </a:lnTo>
                  <a:lnTo>
                    <a:pt x="1098880" y="13589"/>
                  </a:lnTo>
                  <a:lnTo>
                    <a:pt x="1099985" y="12915"/>
                  </a:lnTo>
                  <a:lnTo>
                    <a:pt x="1100836" y="11785"/>
                  </a:lnTo>
                  <a:lnTo>
                    <a:pt x="1101267" y="10655"/>
                  </a:lnTo>
                  <a:lnTo>
                    <a:pt x="1102563" y="7302"/>
                  </a:lnTo>
                  <a:close/>
                </a:path>
                <a:path w="1424305" h="364489">
                  <a:moveTo>
                    <a:pt x="1178953" y="319493"/>
                  </a:moveTo>
                  <a:lnTo>
                    <a:pt x="1176934" y="318274"/>
                  </a:lnTo>
                  <a:lnTo>
                    <a:pt x="1174521" y="317919"/>
                  </a:lnTo>
                  <a:lnTo>
                    <a:pt x="1172260" y="317652"/>
                  </a:lnTo>
                  <a:lnTo>
                    <a:pt x="1172819" y="321106"/>
                  </a:lnTo>
                  <a:lnTo>
                    <a:pt x="1176680" y="319138"/>
                  </a:lnTo>
                  <a:lnTo>
                    <a:pt x="1178953" y="319493"/>
                  </a:lnTo>
                  <a:close/>
                </a:path>
                <a:path w="1424305" h="364489">
                  <a:moveTo>
                    <a:pt x="1179118" y="11633"/>
                  </a:moveTo>
                  <a:lnTo>
                    <a:pt x="1177544" y="12788"/>
                  </a:lnTo>
                  <a:lnTo>
                    <a:pt x="1174711" y="15036"/>
                  </a:lnTo>
                  <a:lnTo>
                    <a:pt x="1174610" y="12788"/>
                  </a:lnTo>
                  <a:lnTo>
                    <a:pt x="1174546" y="11633"/>
                  </a:lnTo>
                  <a:lnTo>
                    <a:pt x="1171778" y="14020"/>
                  </a:lnTo>
                  <a:lnTo>
                    <a:pt x="1170038" y="16751"/>
                  </a:lnTo>
                  <a:lnTo>
                    <a:pt x="1170216" y="14795"/>
                  </a:lnTo>
                  <a:lnTo>
                    <a:pt x="1167790" y="14846"/>
                  </a:lnTo>
                  <a:lnTo>
                    <a:pt x="1166672" y="16268"/>
                  </a:lnTo>
                  <a:lnTo>
                    <a:pt x="1166177" y="20510"/>
                  </a:lnTo>
                  <a:lnTo>
                    <a:pt x="1168590" y="20637"/>
                  </a:lnTo>
                  <a:lnTo>
                    <a:pt x="1169809" y="19253"/>
                  </a:lnTo>
                  <a:lnTo>
                    <a:pt x="1169949" y="17729"/>
                  </a:lnTo>
                  <a:lnTo>
                    <a:pt x="1171143" y="20993"/>
                  </a:lnTo>
                  <a:lnTo>
                    <a:pt x="1171092" y="18516"/>
                  </a:lnTo>
                  <a:lnTo>
                    <a:pt x="1172171" y="16751"/>
                  </a:lnTo>
                  <a:lnTo>
                    <a:pt x="1174216" y="15760"/>
                  </a:lnTo>
                  <a:lnTo>
                    <a:pt x="1174927" y="15100"/>
                  </a:lnTo>
                  <a:lnTo>
                    <a:pt x="1174394" y="15760"/>
                  </a:lnTo>
                  <a:lnTo>
                    <a:pt x="1174445" y="16751"/>
                  </a:lnTo>
                  <a:lnTo>
                    <a:pt x="1174546" y="18516"/>
                  </a:lnTo>
                  <a:lnTo>
                    <a:pt x="1174724" y="20358"/>
                  </a:lnTo>
                  <a:lnTo>
                    <a:pt x="1174978" y="22758"/>
                  </a:lnTo>
                  <a:lnTo>
                    <a:pt x="1174978" y="16129"/>
                  </a:lnTo>
                  <a:lnTo>
                    <a:pt x="1176997" y="17043"/>
                  </a:lnTo>
                  <a:lnTo>
                    <a:pt x="1176286" y="16129"/>
                  </a:lnTo>
                  <a:lnTo>
                    <a:pt x="1175981" y="15760"/>
                  </a:lnTo>
                  <a:lnTo>
                    <a:pt x="1177061" y="14262"/>
                  </a:lnTo>
                  <a:lnTo>
                    <a:pt x="1178179" y="12788"/>
                  </a:lnTo>
                  <a:lnTo>
                    <a:pt x="1179118" y="11633"/>
                  </a:lnTo>
                  <a:close/>
                </a:path>
                <a:path w="1424305" h="364489">
                  <a:moveTo>
                    <a:pt x="1205153" y="363448"/>
                  </a:moveTo>
                  <a:lnTo>
                    <a:pt x="1204785" y="360984"/>
                  </a:lnTo>
                  <a:lnTo>
                    <a:pt x="1198956" y="360845"/>
                  </a:lnTo>
                  <a:lnTo>
                    <a:pt x="1198626" y="363410"/>
                  </a:lnTo>
                  <a:lnTo>
                    <a:pt x="1200772" y="364261"/>
                  </a:lnTo>
                  <a:lnTo>
                    <a:pt x="1202944" y="364274"/>
                  </a:lnTo>
                  <a:lnTo>
                    <a:pt x="1205153" y="363448"/>
                  </a:lnTo>
                  <a:close/>
                </a:path>
                <a:path w="1424305" h="364489">
                  <a:moveTo>
                    <a:pt x="1213815" y="293052"/>
                  </a:moveTo>
                  <a:lnTo>
                    <a:pt x="1212608" y="289394"/>
                  </a:lnTo>
                  <a:lnTo>
                    <a:pt x="1212481" y="289001"/>
                  </a:lnTo>
                  <a:lnTo>
                    <a:pt x="1212392" y="288772"/>
                  </a:lnTo>
                  <a:lnTo>
                    <a:pt x="1212278" y="288429"/>
                  </a:lnTo>
                  <a:lnTo>
                    <a:pt x="1212011" y="287693"/>
                  </a:lnTo>
                  <a:lnTo>
                    <a:pt x="1211770" y="286994"/>
                  </a:lnTo>
                  <a:lnTo>
                    <a:pt x="1211110" y="286994"/>
                  </a:lnTo>
                  <a:lnTo>
                    <a:pt x="1211110" y="293052"/>
                  </a:lnTo>
                  <a:lnTo>
                    <a:pt x="1210665" y="294868"/>
                  </a:lnTo>
                  <a:lnTo>
                    <a:pt x="1210538" y="295389"/>
                  </a:lnTo>
                  <a:lnTo>
                    <a:pt x="1207389" y="294868"/>
                  </a:lnTo>
                  <a:lnTo>
                    <a:pt x="1202156" y="296481"/>
                  </a:lnTo>
                  <a:lnTo>
                    <a:pt x="1202258" y="294868"/>
                  </a:lnTo>
                  <a:lnTo>
                    <a:pt x="1202372" y="293281"/>
                  </a:lnTo>
                  <a:lnTo>
                    <a:pt x="1202499" y="291592"/>
                  </a:lnTo>
                  <a:lnTo>
                    <a:pt x="1203172" y="287693"/>
                  </a:lnTo>
                  <a:lnTo>
                    <a:pt x="1207325" y="288772"/>
                  </a:lnTo>
                  <a:lnTo>
                    <a:pt x="1210183" y="288429"/>
                  </a:lnTo>
                  <a:lnTo>
                    <a:pt x="1210678" y="290690"/>
                  </a:lnTo>
                  <a:lnTo>
                    <a:pt x="1211110" y="293052"/>
                  </a:lnTo>
                  <a:lnTo>
                    <a:pt x="1211110" y="286994"/>
                  </a:lnTo>
                  <a:lnTo>
                    <a:pt x="1203007" y="286994"/>
                  </a:lnTo>
                  <a:lnTo>
                    <a:pt x="1199959" y="289394"/>
                  </a:lnTo>
                  <a:lnTo>
                    <a:pt x="1200023" y="293281"/>
                  </a:lnTo>
                  <a:lnTo>
                    <a:pt x="1202131" y="296481"/>
                  </a:lnTo>
                  <a:lnTo>
                    <a:pt x="1202524" y="296506"/>
                  </a:lnTo>
                  <a:lnTo>
                    <a:pt x="1205014" y="297116"/>
                  </a:lnTo>
                  <a:lnTo>
                    <a:pt x="1208201" y="297319"/>
                  </a:lnTo>
                  <a:lnTo>
                    <a:pt x="1211313" y="296722"/>
                  </a:lnTo>
                  <a:lnTo>
                    <a:pt x="1212278" y="295389"/>
                  </a:lnTo>
                  <a:lnTo>
                    <a:pt x="1213802" y="293281"/>
                  </a:lnTo>
                  <a:lnTo>
                    <a:pt x="1213815" y="293052"/>
                  </a:lnTo>
                  <a:close/>
                </a:path>
                <a:path w="1424305" h="364489">
                  <a:moveTo>
                    <a:pt x="1219085" y="9690"/>
                  </a:moveTo>
                  <a:lnTo>
                    <a:pt x="1218844" y="5486"/>
                  </a:lnTo>
                  <a:lnTo>
                    <a:pt x="1216621" y="8648"/>
                  </a:lnTo>
                  <a:lnTo>
                    <a:pt x="1212888" y="11290"/>
                  </a:lnTo>
                  <a:lnTo>
                    <a:pt x="1213713" y="15709"/>
                  </a:lnTo>
                  <a:lnTo>
                    <a:pt x="1215999" y="12585"/>
                  </a:lnTo>
                  <a:lnTo>
                    <a:pt x="1219085" y="9690"/>
                  </a:lnTo>
                  <a:close/>
                </a:path>
                <a:path w="1424305" h="364489">
                  <a:moveTo>
                    <a:pt x="1223162" y="16598"/>
                  </a:moveTo>
                  <a:lnTo>
                    <a:pt x="1221676" y="14808"/>
                  </a:lnTo>
                  <a:lnTo>
                    <a:pt x="1219238" y="14655"/>
                  </a:lnTo>
                  <a:lnTo>
                    <a:pt x="1218057" y="18719"/>
                  </a:lnTo>
                  <a:lnTo>
                    <a:pt x="1218933" y="20586"/>
                  </a:lnTo>
                  <a:lnTo>
                    <a:pt x="1221409" y="21031"/>
                  </a:lnTo>
                  <a:lnTo>
                    <a:pt x="1223162" y="16598"/>
                  </a:lnTo>
                  <a:close/>
                </a:path>
                <a:path w="1424305" h="364489">
                  <a:moveTo>
                    <a:pt x="1247343" y="7607"/>
                  </a:moveTo>
                  <a:lnTo>
                    <a:pt x="1247114" y="6781"/>
                  </a:lnTo>
                  <a:lnTo>
                    <a:pt x="1246682" y="5143"/>
                  </a:lnTo>
                  <a:lnTo>
                    <a:pt x="1246479" y="4318"/>
                  </a:lnTo>
                  <a:lnTo>
                    <a:pt x="1245095" y="5511"/>
                  </a:lnTo>
                  <a:lnTo>
                    <a:pt x="1243672" y="6870"/>
                  </a:lnTo>
                  <a:lnTo>
                    <a:pt x="1243355" y="8775"/>
                  </a:lnTo>
                  <a:lnTo>
                    <a:pt x="1244104" y="8813"/>
                  </a:lnTo>
                  <a:lnTo>
                    <a:pt x="1245628" y="8940"/>
                  </a:lnTo>
                  <a:lnTo>
                    <a:pt x="1246378" y="8991"/>
                  </a:lnTo>
                  <a:lnTo>
                    <a:pt x="1247343" y="7607"/>
                  </a:lnTo>
                  <a:close/>
                </a:path>
                <a:path w="1424305" h="364489">
                  <a:moveTo>
                    <a:pt x="1332217" y="250291"/>
                  </a:moveTo>
                  <a:lnTo>
                    <a:pt x="1330312" y="250291"/>
                  </a:lnTo>
                  <a:lnTo>
                    <a:pt x="1330731" y="251231"/>
                  </a:lnTo>
                  <a:lnTo>
                    <a:pt x="1332217" y="250291"/>
                  </a:lnTo>
                  <a:close/>
                </a:path>
                <a:path w="1424305" h="364489">
                  <a:moveTo>
                    <a:pt x="1338821" y="243039"/>
                  </a:moveTo>
                  <a:lnTo>
                    <a:pt x="1336243" y="240880"/>
                  </a:lnTo>
                  <a:lnTo>
                    <a:pt x="1335214" y="240030"/>
                  </a:lnTo>
                  <a:lnTo>
                    <a:pt x="1330515" y="240880"/>
                  </a:lnTo>
                  <a:lnTo>
                    <a:pt x="1326857" y="242747"/>
                  </a:lnTo>
                  <a:lnTo>
                    <a:pt x="1328127" y="247269"/>
                  </a:lnTo>
                  <a:lnTo>
                    <a:pt x="1329918" y="250291"/>
                  </a:lnTo>
                  <a:lnTo>
                    <a:pt x="1330312" y="250291"/>
                  </a:lnTo>
                  <a:lnTo>
                    <a:pt x="1328394" y="245922"/>
                  </a:lnTo>
                  <a:lnTo>
                    <a:pt x="1329512" y="243039"/>
                  </a:lnTo>
                  <a:lnTo>
                    <a:pt x="1329626" y="242747"/>
                  </a:lnTo>
                  <a:lnTo>
                    <a:pt x="1329728" y="242481"/>
                  </a:lnTo>
                  <a:lnTo>
                    <a:pt x="1330807" y="243776"/>
                  </a:lnTo>
                  <a:lnTo>
                    <a:pt x="1331823" y="245173"/>
                  </a:lnTo>
                  <a:lnTo>
                    <a:pt x="1332814" y="246659"/>
                  </a:lnTo>
                  <a:lnTo>
                    <a:pt x="1332865" y="242481"/>
                  </a:lnTo>
                  <a:lnTo>
                    <a:pt x="1333271" y="240880"/>
                  </a:lnTo>
                  <a:lnTo>
                    <a:pt x="1333487" y="240880"/>
                  </a:lnTo>
                  <a:lnTo>
                    <a:pt x="1336459" y="242201"/>
                  </a:lnTo>
                  <a:lnTo>
                    <a:pt x="1338160" y="246659"/>
                  </a:lnTo>
                  <a:lnTo>
                    <a:pt x="1334731" y="248729"/>
                  </a:lnTo>
                  <a:lnTo>
                    <a:pt x="1332217" y="250291"/>
                  </a:lnTo>
                  <a:lnTo>
                    <a:pt x="1335214" y="250507"/>
                  </a:lnTo>
                  <a:lnTo>
                    <a:pt x="1338668" y="247446"/>
                  </a:lnTo>
                  <a:lnTo>
                    <a:pt x="1338770" y="244640"/>
                  </a:lnTo>
                  <a:lnTo>
                    <a:pt x="1338821" y="243039"/>
                  </a:lnTo>
                  <a:close/>
                </a:path>
                <a:path w="1424305" h="364489">
                  <a:moveTo>
                    <a:pt x="1361744" y="157962"/>
                  </a:moveTo>
                  <a:lnTo>
                    <a:pt x="1361287" y="156692"/>
                  </a:lnTo>
                  <a:lnTo>
                    <a:pt x="1360512" y="154368"/>
                  </a:lnTo>
                  <a:lnTo>
                    <a:pt x="1359789" y="155219"/>
                  </a:lnTo>
                  <a:lnTo>
                    <a:pt x="1361744" y="157962"/>
                  </a:lnTo>
                  <a:close/>
                </a:path>
                <a:path w="1424305" h="364489">
                  <a:moveTo>
                    <a:pt x="1362011" y="152603"/>
                  </a:moveTo>
                  <a:lnTo>
                    <a:pt x="1360144" y="153250"/>
                  </a:lnTo>
                  <a:lnTo>
                    <a:pt x="1360512" y="154368"/>
                  </a:lnTo>
                  <a:lnTo>
                    <a:pt x="1362011" y="152603"/>
                  </a:lnTo>
                  <a:close/>
                </a:path>
                <a:path w="1424305" h="364489">
                  <a:moveTo>
                    <a:pt x="1364957" y="162001"/>
                  </a:moveTo>
                  <a:lnTo>
                    <a:pt x="1363027" y="161061"/>
                  </a:lnTo>
                  <a:lnTo>
                    <a:pt x="1362138" y="158572"/>
                  </a:lnTo>
                  <a:lnTo>
                    <a:pt x="1362075" y="158419"/>
                  </a:lnTo>
                  <a:lnTo>
                    <a:pt x="1361744" y="157962"/>
                  </a:lnTo>
                  <a:lnTo>
                    <a:pt x="1361871" y="158419"/>
                  </a:lnTo>
                  <a:lnTo>
                    <a:pt x="1362671" y="160820"/>
                  </a:lnTo>
                  <a:lnTo>
                    <a:pt x="1362748" y="161061"/>
                  </a:lnTo>
                  <a:lnTo>
                    <a:pt x="1362824" y="161302"/>
                  </a:lnTo>
                  <a:lnTo>
                    <a:pt x="1362938" y="161620"/>
                  </a:lnTo>
                  <a:lnTo>
                    <a:pt x="1363065" y="162001"/>
                  </a:lnTo>
                  <a:lnTo>
                    <a:pt x="1363129" y="162179"/>
                  </a:lnTo>
                  <a:lnTo>
                    <a:pt x="1364957" y="162001"/>
                  </a:lnTo>
                  <a:close/>
                </a:path>
                <a:path w="1424305" h="364489">
                  <a:moveTo>
                    <a:pt x="1371612" y="149212"/>
                  </a:moveTo>
                  <a:lnTo>
                    <a:pt x="1370977" y="148082"/>
                  </a:lnTo>
                  <a:lnTo>
                    <a:pt x="1364081" y="148082"/>
                  </a:lnTo>
                  <a:lnTo>
                    <a:pt x="1362011" y="152603"/>
                  </a:lnTo>
                  <a:lnTo>
                    <a:pt x="1362748" y="152298"/>
                  </a:lnTo>
                  <a:lnTo>
                    <a:pt x="1365834" y="151168"/>
                  </a:lnTo>
                  <a:lnTo>
                    <a:pt x="1371612" y="149212"/>
                  </a:lnTo>
                  <a:close/>
                </a:path>
                <a:path w="1424305" h="364489">
                  <a:moveTo>
                    <a:pt x="1375918" y="154965"/>
                  </a:moveTo>
                  <a:lnTo>
                    <a:pt x="1373352" y="152298"/>
                  </a:lnTo>
                  <a:lnTo>
                    <a:pt x="1371981" y="149860"/>
                  </a:lnTo>
                  <a:lnTo>
                    <a:pt x="1374648" y="156540"/>
                  </a:lnTo>
                  <a:lnTo>
                    <a:pt x="1371473" y="160820"/>
                  </a:lnTo>
                  <a:lnTo>
                    <a:pt x="1369796" y="159435"/>
                  </a:lnTo>
                  <a:lnTo>
                    <a:pt x="1368221" y="157962"/>
                  </a:lnTo>
                  <a:lnTo>
                    <a:pt x="1366532" y="156692"/>
                  </a:lnTo>
                  <a:lnTo>
                    <a:pt x="1368996" y="161620"/>
                  </a:lnTo>
                  <a:lnTo>
                    <a:pt x="1364957" y="162001"/>
                  </a:lnTo>
                  <a:lnTo>
                    <a:pt x="1367624" y="163309"/>
                  </a:lnTo>
                  <a:lnTo>
                    <a:pt x="1369199" y="162598"/>
                  </a:lnTo>
                  <a:lnTo>
                    <a:pt x="1370622" y="162001"/>
                  </a:lnTo>
                  <a:lnTo>
                    <a:pt x="1372400" y="161302"/>
                  </a:lnTo>
                  <a:lnTo>
                    <a:pt x="1372514" y="161061"/>
                  </a:lnTo>
                  <a:lnTo>
                    <a:pt x="1372641" y="160820"/>
                  </a:lnTo>
                  <a:lnTo>
                    <a:pt x="1373733" y="158572"/>
                  </a:lnTo>
                  <a:lnTo>
                    <a:pt x="1375918" y="154965"/>
                  </a:lnTo>
                  <a:close/>
                </a:path>
                <a:path w="1424305" h="364489">
                  <a:moveTo>
                    <a:pt x="1422552" y="0"/>
                  </a:moveTo>
                  <a:lnTo>
                    <a:pt x="1416380" y="812"/>
                  </a:lnTo>
                  <a:lnTo>
                    <a:pt x="1414424" y="1422"/>
                  </a:lnTo>
                  <a:lnTo>
                    <a:pt x="1412963" y="2590"/>
                  </a:lnTo>
                  <a:lnTo>
                    <a:pt x="1411998" y="4305"/>
                  </a:lnTo>
                  <a:lnTo>
                    <a:pt x="1413294" y="8128"/>
                  </a:lnTo>
                  <a:lnTo>
                    <a:pt x="1422552" y="0"/>
                  </a:lnTo>
                  <a:close/>
                </a:path>
                <a:path w="1424305" h="364489">
                  <a:moveTo>
                    <a:pt x="1423720" y="88392"/>
                  </a:moveTo>
                  <a:lnTo>
                    <a:pt x="1422946" y="88392"/>
                  </a:lnTo>
                  <a:lnTo>
                    <a:pt x="1422946" y="90119"/>
                  </a:lnTo>
                  <a:lnTo>
                    <a:pt x="1422082" y="92735"/>
                  </a:lnTo>
                  <a:lnTo>
                    <a:pt x="1422031" y="92925"/>
                  </a:lnTo>
                  <a:lnTo>
                    <a:pt x="1419250" y="93751"/>
                  </a:lnTo>
                  <a:lnTo>
                    <a:pt x="1418348" y="92735"/>
                  </a:lnTo>
                  <a:lnTo>
                    <a:pt x="1419263" y="90119"/>
                  </a:lnTo>
                  <a:lnTo>
                    <a:pt x="1419339" y="89916"/>
                  </a:lnTo>
                  <a:lnTo>
                    <a:pt x="1422057" y="89128"/>
                  </a:lnTo>
                  <a:lnTo>
                    <a:pt x="1422946" y="90119"/>
                  </a:lnTo>
                  <a:lnTo>
                    <a:pt x="1422946" y="88392"/>
                  </a:lnTo>
                  <a:lnTo>
                    <a:pt x="1417637" y="88392"/>
                  </a:lnTo>
                  <a:lnTo>
                    <a:pt x="1417726" y="94310"/>
                  </a:lnTo>
                  <a:lnTo>
                    <a:pt x="1423682" y="94310"/>
                  </a:lnTo>
                  <a:lnTo>
                    <a:pt x="1423682" y="93751"/>
                  </a:lnTo>
                  <a:lnTo>
                    <a:pt x="1423720" y="89128"/>
                  </a:lnTo>
                  <a:lnTo>
                    <a:pt x="1423720" y="88392"/>
                  </a:lnTo>
                  <a:close/>
                </a:path>
              </a:pathLst>
            </a:custGeom>
            <a:solidFill>
              <a:srgbClr val="1F1F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832063" y="2866018"/>
              <a:ext cx="951865" cy="131445"/>
            </a:xfrm>
            <a:custGeom>
              <a:avLst/>
              <a:gdLst/>
              <a:ahLst/>
              <a:cxnLst/>
              <a:rect l="l" t="t" r="r" b="b"/>
              <a:pathLst>
                <a:path w="951864" h="131444">
                  <a:moveTo>
                    <a:pt x="27724" y="3149"/>
                  </a:moveTo>
                  <a:lnTo>
                    <a:pt x="20751" y="5765"/>
                  </a:lnTo>
                  <a:lnTo>
                    <a:pt x="0" y="13995"/>
                  </a:lnTo>
                  <a:lnTo>
                    <a:pt x="2413" y="15367"/>
                  </a:lnTo>
                  <a:lnTo>
                    <a:pt x="4876" y="13398"/>
                  </a:lnTo>
                  <a:lnTo>
                    <a:pt x="7150" y="12687"/>
                  </a:lnTo>
                  <a:lnTo>
                    <a:pt x="13982" y="9448"/>
                  </a:lnTo>
                  <a:lnTo>
                    <a:pt x="21488" y="7531"/>
                  </a:lnTo>
                  <a:lnTo>
                    <a:pt x="27724" y="3149"/>
                  </a:lnTo>
                  <a:close/>
                </a:path>
                <a:path w="951864" h="131444">
                  <a:moveTo>
                    <a:pt x="337527" y="75450"/>
                  </a:moveTo>
                  <a:lnTo>
                    <a:pt x="336486" y="73075"/>
                  </a:lnTo>
                  <a:lnTo>
                    <a:pt x="336943" y="75450"/>
                  </a:lnTo>
                  <a:lnTo>
                    <a:pt x="337019" y="75666"/>
                  </a:lnTo>
                  <a:lnTo>
                    <a:pt x="337070" y="75819"/>
                  </a:lnTo>
                  <a:lnTo>
                    <a:pt x="337197" y="76149"/>
                  </a:lnTo>
                  <a:lnTo>
                    <a:pt x="337464" y="75819"/>
                  </a:lnTo>
                  <a:lnTo>
                    <a:pt x="337527" y="75450"/>
                  </a:lnTo>
                  <a:close/>
                </a:path>
                <a:path w="951864" h="131444">
                  <a:moveTo>
                    <a:pt x="343458" y="76149"/>
                  </a:moveTo>
                  <a:lnTo>
                    <a:pt x="342988" y="71005"/>
                  </a:lnTo>
                  <a:lnTo>
                    <a:pt x="342887" y="69862"/>
                  </a:lnTo>
                  <a:lnTo>
                    <a:pt x="341833" y="69862"/>
                  </a:lnTo>
                  <a:lnTo>
                    <a:pt x="341833" y="76796"/>
                  </a:lnTo>
                  <a:lnTo>
                    <a:pt x="339509" y="79527"/>
                  </a:lnTo>
                  <a:lnTo>
                    <a:pt x="337794" y="77736"/>
                  </a:lnTo>
                  <a:lnTo>
                    <a:pt x="337197" y="76149"/>
                  </a:lnTo>
                  <a:lnTo>
                    <a:pt x="336511" y="76796"/>
                  </a:lnTo>
                  <a:lnTo>
                    <a:pt x="335597" y="77736"/>
                  </a:lnTo>
                  <a:lnTo>
                    <a:pt x="334073" y="79451"/>
                  </a:lnTo>
                  <a:lnTo>
                    <a:pt x="334124" y="71005"/>
                  </a:lnTo>
                  <a:lnTo>
                    <a:pt x="339369" y="71005"/>
                  </a:lnTo>
                  <a:lnTo>
                    <a:pt x="340855" y="73621"/>
                  </a:lnTo>
                  <a:lnTo>
                    <a:pt x="341833" y="76796"/>
                  </a:lnTo>
                  <a:lnTo>
                    <a:pt x="341833" y="69862"/>
                  </a:lnTo>
                  <a:lnTo>
                    <a:pt x="337642" y="69862"/>
                  </a:lnTo>
                  <a:lnTo>
                    <a:pt x="332295" y="68872"/>
                  </a:lnTo>
                  <a:lnTo>
                    <a:pt x="331050" y="75450"/>
                  </a:lnTo>
                  <a:lnTo>
                    <a:pt x="330974" y="75819"/>
                  </a:lnTo>
                  <a:lnTo>
                    <a:pt x="332752" y="79540"/>
                  </a:lnTo>
                  <a:lnTo>
                    <a:pt x="335280" y="81559"/>
                  </a:lnTo>
                  <a:lnTo>
                    <a:pt x="338404" y="81407"/>
                  </a:lnTo>
                  <a:lnTo>
                    <a:pt x="341083" y="79743"/>
                  </a:lnTo>
                  <a:lnTo>
                    <a:pt x="341210" y="79540"/>
                  </a:lnTo>
                  <a:lnTo>
                    <a:pt x="343458" y="76149"/>
                  </a:lnTo>
                  <a:close/>
                </a:path>
                <a:path w="951864" h="131444">
                  <a:moveTo>
                    <a:pt x="445147" y="61366"/>
                  </a:moveTo>
                  <a:lnTo>
                    <a:pt x="444093" y="59194"/>
                  </a:lnTo>
                  <a:lnTo>
                    <a:pt x="443318" y="57124"/>
                  </a:lnTo>
                  <a:lnTo>
                    <a:pt x="444754" y="54508"/>
                  </a:lnTo>
                  <a:lnTo>
                    <a:pt x="441147" y="52209"/>
                  </a:lnTo>
                  <a:lnTo>
                    <a:pt x="440232" y="56451"/>
                  </a:lnTo>
                  <a:lnTo>
                    <a:pt x="442226" y="60325"/>
                  </a:lnTo>
                  <a:lnTo>
                    <a:pt x="444690" y="63703"/>
                  </a:lnTo>
                  <a:lnTo>
                    <a:pt x="445147" y="61366"/>
                  </a:lnTo>
                  <a:close/>
                </a:path>
                <a:path w="951864" h="131444">
                  <a:moveTo>
                    <a:pt x="510857" y="99644"/>
                  </a:moveTo>
                  <a:lnTo>
                    <a:pt x="510171" y="97485"/>
                  </a:lnTo>
                  <a:lnTo>
                    <a:pt x="503758" y="96837"/>
                  </a:lnTo>
                  <a:lnTo>
                    <a:pt x="497293" y="97002"/>
                  </a:lnTo>
                  <a:lnTo>
                    <a:pt x="490816" y="97396"/>
                  </a:lnTo>
                  <a:lnTo>
                    <a:pt x="484352" y="97434"/>
                  </a:lnTo>
                  <a:lnTo>
                    <a:pt x="485559" y="99161"/>
                  </a:lnTo>
                  <a:lnTo>
                    <a:pt x="487260" y="100342"/>
                  </a:lnTo>
                  <a:lnTo>
                    <a:pt x="489419" y="100926"/>
                  </a:lnTo>
                  <a:lnTo>
                    <a:pt x="496366" y="98767"/>
                  </a:lnTo>
                  <a:lnTo>
                    <a:pt x="503694" y="99517"/>
                  </a:lnTo>
                  <a:lnTo>
                    <a:pt x="510857" y="99644"/>
                  </a:lnTo>
                  <a:close/>
                </a:path>
                <a:path w="951864" h="131444">
                  <a:moveTo>
                    <a:pt x="511416" y="101638"/>
                  </a:moveTo>
                  <a:lnTo>
                    <a:pt x="503910" y="100596"/>
                  </a:lnTo>
                  <a:lnTo>
                    <a:pt x="504837" y="103657"/>
                  </a:lnTo>
                  <a:lnTo>
                    <a:pt x="502602" y="103657"/>
                  </a:lnTo>
                  <a:lnTo>
                    <a:pt x="503542" y="100685"/>
                  </a:lnTo>
                  <a:lnTo>
                    <a:pt x="498436" y="101193"/>
                  </a:lnTo>
                  <a:lnTo>
                    <a:pt x="488175" y="101422"/>
                  </a:lnTo>
                  <a:lnTo>
                    <a:pt x="484416" y="102958"/>
                  </a:lnTo>
                  <a:lnTo>
                    <a:pt x="489013" y="105016"/>
                  </a:lnTo>
                  <a:lnTo>
                    <a:pt x="496366" y="103212"/>
                  </a:lnTo>
                  <a:lnTo>
                    <a:pt x="503948" y="105562"/>
                  </a:lnTo>
                  <a:lnTo>
                    <a:pt x="511276" y="103568"/>
                  </a:lnTo>
                  <a:lnTo>
                    <a:pt x="511416" y="101638"/>
                  </a:lnTo>
                  <a:close/>
                </a:path>
                <a:path w="951864" h="131444">
                  <a:moveTo>
                    <a:pt x="526415" y="61734"/>
                  </a:moveTo>
                  <a:lnTo>
                    <a:pt x="517372" y="61125"/>
                  </a:lnTo>
                  <a:lnTo>
                    <a:pt x="508368" y="61569"/>
                  </a:lnTo>
                  <a:lnTo>
                    <a:pt x="490423" y="63525"/>
                  </a:lnTo>
                  <a:lnTo>
                    <a:pt x="494690" y="65049"/>
                  </a:lnTo>
                  <a:lnTo>
                    <a:pt x="490905" y="69037"/>
                  </a:lnTo>
                  <a:lnTo>
                    <a:pt x="494296" y="67983"/>
                  </a:lnTo>
                  <a:lnTo>
                    <a:pt x="497776" y="67195"/>
                  </a:lnTo>
                  <a:lnTo>
                    <a:pt x="501294" y="66611"/>
                  </a:lnTo>
                  <a:lnTo>
                    <a:pt x="495287" y="65646"/>
                  </a:lnTo>
                  <a:lnTo>
                    <a:pt x="502704" y="62877"/>
                  </a:lnTo>
                  <a:lnTo>
                    <a:pt x="510552" y="62255"/>
                  </a:lnTo>
                  <a:lnTo>
                    <a:pt x="518541" y="62357"/>
                  </a:lnTo>
                  <a:lnTo>
                    <a:pt x="526415" y="61734"/>
                  </a:lnTo>
                  <a:close/>
                </a:path>
                <a:path w="951864" h="131444">
                  <a:moveTo>
                    <a:pt x="527215" y="121234"/>
                  </a:moveTo>
                  <a:lnTo>
                    <a:pt x="521830" y="122910"/>
                  </a:lnTo>
                  <a:lnTo>
                    <a:pt x="522757" y="125361"/>
                  </a:lnTo>
                  <a:lnTo>
                    <a:pt x="519823" y="131305"/>
                  </a:lnTo>
                  <a:lnTo>
                    <a:pt x="523697" y="131356"/>
                  </a:lnTo>
                  <a:lnTo>
                    <a:pt x="523557" y="128752"/>
                  </a:lnTo>
                  <a:lnTo>
                    <a:pt x="527215" y="121234"/>
                  </a:lnTo>
                  <a:close/>
                </a:path>
                <a:path w="951864" h="131444">
                  <a:moveTo>
                    <a:pt x="529323" y="46113"/>
                  </a:moveTo>
                  <a:lnTo>
                    <a:pt x="529247" y="40843"/>
                  </a:lnTo>
                  <a:lnTo>
                    <a:pt x="529247" y="40703"/>
                  </a:lnTo>
                  <a:lnTo>
                    <a:pt x="529132" y="39865"/>
                  </a:lnTo>
                  <a:lnTo>
                    <a:pt x="528916" y="38392"/>
                  </a:lnTo>
                  <a:lnTo>
                    <a:pt x="528828" y="37871"/>
                  </a:lnTo>
                  <a:lnTo>
                    <a:pt x="528828" y="46558"/>
                  </a:lnTo>
                  <a:lnTo>
                    <a:pt x="525526" y="53670"/>
                  </a:lnTo>
                  <a:lnTo>
                    <a:pt x="522630" y="53670"/>
                  </a:lnTo>
                  <a:lnTo>
                    <a:pt x="522795" y="52590"/>
                  </a:lnTo>
                  <a:lnTo>
                    <a:pt x="522884" y="52019"/>
                  </a:lnTo>
                  <a:lnTo>
                    <a:pt x="523011" y="51231"/>
                  </a:lnTo>
                  <a:lnTo>
                    <a:pt x="523443" y="48171"/>
                  </a:lnTo>
                  <a:lnTo>
                    <a:pt x="524929" y="46113"/>
                  </a:lnTo>
                  <a:lnTo>
                    <a:pt x="528828" y="46558"/>
                  </a:lnTo>
                  <a:lnTo>
                    <a:pt x="528828" y="37871"/>
                  </a:lnTo>
                  <a:lnTo>
                    <a:pt x="528104" y="37820"/>
                  </a:lnTo>
                  <a:lnTo>
                    <a:pt x="528104" y="43688"/>
                  </a:lnTo>
                  <a:lnTo>
                    <a:pt x="525970" y="43154"/>
                  </a:lnTo>
                  <a:lnTo>
                    <a:pt x="523227" y="42468"/>
                  </a:lnTo>
                  <a:lnTo>
                    <a:pt x="521411" y="42722"/>
                  </a:lnTo>
                  <a:lnTo>
                    <a:pt x="521411" y="48171"/>
                  </a:lnTo>
                  <a:lnTo>
                    <a:pt x="520280" y="49987"/>
                  </a:lnTo>
                  <a:lnTo>
                    <a:pt x="518109" y="51231"/>
                  </a:lnTo>
                  <a:lnTo>
                    <a:pt x="517131" y="49745"/>
                  </a:lnTo>
                  <a:lnTo>
                    <a:pt x="517029" y="49606"/>
                  </a:lnTo>
                  <a:lnTo>
                    <a:pt x="516089" y="48171"/>
                  </a:lnTo>
                  <a:lnTo>
                    <a:pt x="515480" y="47244"/>
                  </a:lnTo>
                  <a:lnTo>
                    <a:pt x="517423" y="45567"/>
                  </a:lnTo>
                  <a:lnTo>
                    <a:pt x="520052" y="43738"/>
                  </a:lnTo>
                  <a:lnTo>
                    <a:pt x="521411" y="48171"/>
                  </a:lnTo>
                  <a:lnTo>
                    <a:pt x="521411" y="42722"/>
                  </a:lnTo>
                  <a:lnTo>
                    <a:pt x="518147" y="43154"/>
                  </a:lnTo>
                  <a:lnTo>
                    <a:pt x="513194" y="42672"/>
                  </a:lnTo>
                  <a:lnTo>
                    <a:pt x="513092" y="45567"/>
                  </a:lnTo>
                  <a:lnTo>
                    <a:pt x="512991" y="48158"/>
                  </a:lnTo>
                  <a:lnTo>
                    <a:pt x="509778" y="43992"/>
                  </a:lnTo>
                  <a:lnTo>
                    <a:pt x="510743" y="41097"/>
                  </a:lnTo>
                  <a:lnTo>
                    <a:pt x="510819" y="40843"/>
                  </a:lnTo>
                  <a:lnTo>
                    <a:pt x="510870" y="40703"/>
                  </a:lnTo>
                  <a:lnTo>
                    <a:pt x="516242" y="41097"/>
                  </a:lnTo>
                  <a:lnTo>
                    <a:pt x="521652" y="40843"/>
                  </a:lnTo>
                  <a:lnTo>
                    <a:pt x="527850" y="41097"/>
                  </a:lnTo>
                  <a:lnTo>
                    <a:pt x="527062" y="41097"/>
                  </a:lnTo>
                  <a:lnTo>
                    <a:pt x="528104" y="43688"/>
                  </a:lnTo>
                  <a:lnTo>
                    <a:pt x="528104" y="37820"/>
                  </a:lnTo>
                  <a:lnTo>
                    <a:pt x="522173" y="37312"/>
                  </a:lnTo>
                  <a:lnTo>
                    <a:pt x="515505" y="37731"/>
                  </a:lnTo>
                  <a:lnTo>
                    <a:pt x="508889" y="38392"/>
                  </a:lnTo>
                  <a:lnTo>
                    <a:pt x="508939" y="53670"/>
                  </a:lnTo>
                  <a:lnTo>
                    <a:pt x="509930" y="52590"/>
                  </a:lnTo>
                  <a:lnTo>
                    <a:pt x="512889" y="49745"/>
                  </a:lnTo>
                  <a:lnTo>
                    <a:pt x="514985" y="49606"/>
                  </a:lnTo>
                  <a:lnTo>
                    <a:pt x="516343" y="52590"/>
                  </a:lnTo>
                  <a:lnTo>
                    <a:pt x="518782" y="52590"/>
                  </a:lnTo>
                  <a:lnTo>
                    <a:pt x="517804" y="55714"/>
                  </a:lnTo>
                  <a:lnTo>
                    <a:pt x="509435" y="53670"/>
                  </a:lnTo>
                  <a:lnTo>
                    <a:pt x="508939" y="53670"/>
                  </a:lnTo>
                  <a:lnTo>
                    <a:pt x="508952" y="56794"/>
                  </a:lnTo>
                  <a:lnTo>
                    <a:pt x="511619" y="56667"/>
                  </a:lnTo>
                  <a:lnTo>
                    <a:pt x="510476" y="56667"/>
                  </a:lnTo>
                  <a:lnTo>
                    <a:pt x="518934" y="56375"/>
                  </a:lnTo>
                  <a:lnTo>
                    <a:pt x="523938" y="56667"/>
                  </a:lnTo>
                  <a:lnTo>
                    <a:pt x="524154" y="56375"/>
                  </a:lnTo>
                  <a:lnTo>
                    <a:pt x="524662" y="55714"/>
                  </a:lnTo>
                  <a:lnTo>
                    <a:pt x="526262" y="53670"/>
                  </a:lnTo>
                  <a:lnTo>
                    <a:pt x="527545" y="52019"/>
                  </a:lnTo>
                  <a:lnTo>
                    <a:pt x="529272" y="46558"/>
                  </a:lnTo>
                  <a:lnTo>
                    <a:pt x="529323" y="46113"/>
                  </a:lnTo>
                  <a:close/>
                </a:path>
                <a:path w="951864" h="131444">
                  <a:moveTo>
                    <a:pt x="581952" y="52997"/>
                  </a:moveTo>
                  <a:lnTo>
                    <a:pt x="580898" y="52908"/>
                  </a:lnTo>
                  <a:lnTo>
                    <a:pt x="578802" y="52768"/>
                  </a:lnTo>
                  <a:lnTo>
                    <a:pt x="577748" y="52692"/>
                  </a:lnTo>
                  <a:lnTo>
                    <a:pt x="579056" y="56134"/>
                  </a:lnTo>
                  <a:lnTo>
                    <a:pt x="577837" y="56286"/>
                  </a:lnTo>
                  <a:lnTo>
                    <a:pt x="574230" y="56781"/>
                  </a:lnTo>
                  <a:lnTo>
                    <a:pt x="574357" y="60553"/>
                  </a:lnTo>
                  <a:lnTo>
                    <a:pt x="575271" y="60464"/>
                  </a:lnTo>
                  <a:lnTo>
                    <a:pt x="577989" y="60147"/>
                  </a:lnTo>
                  <a:lnTo>
                    <a:pt x="579221" y="58750"/>
                  </a:lnTo>
                  <a:lnTo>
                    <a:pt x="580478" y="57340"/>
                  </a:lnTo>
                  <a:lnTo>
                    <a:pt x="581736" y="55981"/>
                  </a:lnTo>
                  <a:lnTo>
                    <a:pt x="581952" y="52997"/>
                  </a:lnTo>
                  <a:close/>
                </a:path>
                <a:path w="951864" h="131444">
                  <a:moveTo>
                    <a:pt x="862279" y="49949"/>
                  </a:moveTo>
                  <a:lnTo>
                    <a:pt x="856678" y="51993"/>
                  </a:lnTo>
                  <a:lnTo>
                    <a:pt x="854011" y="46748"/>
                  </a:lnTo>
                  <a:lnTo>
                    <a:pt x="849312" y="45720"/>
                  </a:lnTo>
                  <a:lnTo>
                    <a:pt x="850938" y="48145"/>
                  </a:lnTo>
                  <a:lnTo>
                    <a:pt x="852690" y="50673"/>
                  </a:lnTo>
                  <a:lnTo>
                    <a:pt x="854557" y="52997"/>
                  </a:lnTo>
                  <a:lnTo>
                    <a:pt x="856894" y="53060"/>
                  </a:lnTo>
                  <a:lnTo>
                    <a:pt x="858659" y="51968"/>
                  </a:lnTo>
                  <a:lnTo>
                    <a:pt x="860463" y="50939"/>
                  </a:lnTo>
                  <a:lnTo>
                    <a:pt x="862279" y="49949"/>
                  </a:lnTo>
                  <a:close/>
                </a:path>
                <a:path w="951864" h="131444">
                  <a:moveTo>
                    <a:pt x="909815" y="2603"/>
                  </a:moveTo>
                  <a:lnTo>
                    <a:pt x="909447" y="139"/>
                  </a:lnTo>
                  <a:lnTo>
                    <a:pt x="903617" y="0"/>
                  </a:lnTo>
                  <a:lnTo>
                    <a:pt x="903287" y="2565"/>
                  </a:lnTo>
                  <a:lnTo>
                    <a:pt x="905433" y="3416"/>
                  </a:lnTo>
                  <a:lnTo>
                    <a:pt x="907605" y="3429"/>
                  </a:lnTo>
                  <a:lnTo>
                    <a:pt x="909815" y="2603"/>
                  </a:lnTo>
                  <a:close/>
                </a:path>
                <a:path w="951864" h="131444">
                  <a:moveTo>
                    <a:pt x="910082" y="12026"/>
                  </a:moveTo>
                  <a:lnTo>
                    <a:pt x="909027" y="7950"/>
                  </a:lnTo>
                  <a:lnTo>
                    <a:pt x="907275" y="3797"/>
                  </a:lnTo>
                  <a:lnTo>
                    <a:pt x="902195" y="4864"/>
                  </a:lnTo>
                  <a:lnTo>
                    <a:pt x="905852" y="7226"/>
                  </a:lnTo>
                  <a:lnTo>
                    <a:pt x="907745" y="8394"/>
                  </a:lnTo>
                  <a:lnTo>
                    <a:pt x="904557" y="8902"/>
                  </a:lnTo>
                  <a:lnTo>
                    <a:pt x="901331" y="9283"/>
                  </a:lnTo>
                  <a:lnTo>
                    <a:pt x="898131" y="8940"/>
                  </a:lnTo>
                  <a:lnTo>
                    <a:pt x="895858" y="8585"/>
                  </a:lnTo>
                  <a:lnTo>
                    <a:pt x="894245" y="11506"/>
                  </a:lnTo>
                  <a:lnTo>
                    <a:pt x="899502" y="11734"/>
                  </a:lnTo>
                  <a:lnTo>
                    <a:pt x="904798" y="11760"/>
                  </a:lnTo>
                  <a:lnTo>
                    <a:pt x="910082" y="12026"/>
                  </a:lnTo>
                  <a:close/>
                </a:path>
                <a:path w="951864" h="131444">
                  <a:moveTo>
                    <a:pt x="951522" y="7988"/>
                  </a:moveTo>
                  <a:lnTo>
                    <a:pt x="949413" y="8077"/>
                  </a:lnTo>
                  <a:lnTo>
                    <a:pt x="946251" y="13614"/>
                  </a:lnTo>
                  <a:lnTo>
                    <a:pt x="941070" y="18542"/>
                  </a:lnTo>
                  <a:lnTo>
                    <a:pt x="940714" y="25260"/>
                  </a:lnTo>
                  <a:lnTo>
                    <a:pt x="944397" y="19532"/>
                  </a:lnTo>
                  <a:lnTo>
                    <a:pt x="947978" y="13766"/>
                  </a:lnTo>
                  <a:lnTo>
                    <a:pt x="951522" y="7988"/>
                  </a:lnTo>
                  <a:close/>
                </a:path>
              </a:pathLst>
            </a:custGeom>
            <a:solidFill>
              <a:srgbClr val="1F1F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592478" y="1640697"/>
              <a:ext cx="1408430" cy="1274445"/>
            </a:xfrm>
            <a:custGeom>
              <a:avLst/>
              <a:gdLst/>
              <a:ahLst/>
              <a:cxnLst/>
              <a:rect l="l" t="t" r="r" b="b"/>
              <a:pathLst>
                <a:path w="1408430" h="1274445">
                  <a:moveTo>
                    <a:pt x="5486" y="973912"/>
                  </a:moveTo>
                  <a:lnTo>
                    <a:pt x="3060" y="970127"/>
                  </a:lnTo>
                  <a:lnTo>
                    <a:pt x="3111" y="966647"/>
                  </a:lnTo>
                  <a:lnTo>
                    <a:pt x="2489" y="968794"/>
                  </a:lnTo>
                  <a:lnTo>
                    <a:pt x="0" y="976477"/>
                  </a:lnTo>
                  <a:lnTo>
                    <a:pt x="3733" y="977214"/>
                  </a:lnTo>
                  <a:lnTo>
                    <a:pt x="5486" y="973912"/>
                  </a:lnTo>
                  <a:close/>
                </a:path>
                <a:path w="1408430" h="1274445">
                  <a:moveTo>
                    <a:pt x="12687" y="327533"/>
                  </a:moveTo>
                  <a:lnTo>
                    <a:pt x="12636" y="326504"/>
                  </a:lnTo>
                  <a:lnTo>
                    <a:pt x="12573" y="324485"/>
                  </a:lnTo>
                  <a:lnTo>
                    <a:pt x="6591" y="323799"/>
                  </a:lnTo>
                  <a:lnTo>
                    <a:pt x="5664" y="328117"/>
                  </a:lnTo>
                  <a:lnTo>
                    <a:pt x="9982" y="327113"/>
                  </a:lnTo>
                  <a:lnTo>
                    <a:pt x="12687" y="327533"/>
                  </a:lnTo>
                  <a:close/>
                </a:path>
                <a:path w="1408430" h="1274445">
                  <a:moveTo>
                    <a:pt x="32283" y="855243"/>
                  </a:moveTo>
                  <a:lnTo>
                    <a:pt x="31661" y="853859"/>
                  </a:lnTo>
                  <a:lnTo>
                    <a:pt x="27254" y="850785"/>
                  </a:lnTo>
                  <a:lnTo>
                    <a:pt x="25044" y="849274"/>
                  </a:lnTo>
                  <a:lnTo>
                    <a:pt x="27000" y="853859"/>
                  </a:lnTo>
                  <a:lnTo>
                    <a:pt x="27279" y="853859"/>
                  </a:lnTo>
                  <a:lnTo>
                    <a:pt x="32283" y="855243"/>
                  </a:lnTo>
                  <a:close/>
                </a:path>
                <a:path w="1408430" h="1274445">
                  <a:moveTo>
                    <a:pt x="34048" y="858812"/>
                  </a:moveTo>
                  <a:lnTo>
                    <a:pt x="33807" y="855662"/>
                  </a:lnTo>
                  <a:lnTo>
                    <a:pt x="32283" y="855243"/>
                  </a:lnTo>
                  <a:lnTo>
                    <a:pt x="33820" y="858621"/>
                  </a:lnTo>
                  <a:lnTo>
                    <a:pt x="34048" y="858812"/>
                  </a:lnTo>
                  <a:close/>
                </a:path>
                <a:path w="1408430" h="1274445">
                  <a:moveTo>
                    <a:pt x="39916" y="866990"/>
                  </a:moveTo>
                  <a:lnTo>
                    <a:pt x="37998" y="862114"/>
                  </a:lnTo>
                  <a:lnTo>
                    <a:pt x="34048" y="858812"/>
                  </a:lnTo>
                  <a:lnTo>
                    <a:pt x="34302" y="862114"/>
                  </a:lnTo>
                  <a:lnTo>
                    <a:pt x="34429" y="863727"/>
                  </a:lnTo>
                  <a:lnTo>
                    <a:pt x="39916" y="866990"/>
                  </a:lnTo>
                  <a:close/>
                </a:path>
                <a:path w="1408430" h="1274445">
                  <a:moveTo>
                    <a:pt x="57289" y="710387"/>
                  </a:moveTo>
                  <a:lnTo>
                    <a:pt x="54660" y="710184"/>
                  </a:lnTo>
                  <a:lnTo>
                    <a:pt x="50355" y="713282"/>
                  </a:lnTo>
                  <a:lnTo>
                    <a:pt x="46609" y="717346"/>
                  </a:lnTo>
                  <a:lnTo>
                    <a:pt x="45935" y="722858"/>
                  </a:lnTo>
                  <a:lnTo>
                    <a:pt x="49276" y="718299"/>
                  </a:lnTo>
                  <a:lnTo>
                    <a:pt x="52120" y="713155"/>
                  </a:lnTo>
                  <a:lnTo>
                    <a:pt x="57289" y="710387"/>
                  </a:lnTo>
                  <a:close/>
                </a:path>
                <a:path w="1408430" h="1274445">
                  <a:moveTo>
                    <a:pt x="80530" y="847699"/>
                  </a:moveTo>
                  <a:lnTo>
                    <a:pt x="78727" y="849807"/>
                  </a:lnTo>
                  <a:lnTo>
                    <a:pt x="76898" y="851890"/>
                  </a:lnTo>
                  <a:lnTo>
                    <a:pt x="75031" y="853973"/>
                  </a:lnTo>
                  <a:lnTo>
                    <a:pt x="73355" y="853097"/>
                  </a:lnTo>
                  <a:lnTo>
                    <a:pt x="73634" y="854240"/>
                  </a:lnTo>
                  <a:lnTo>
                    <a:pt x="72580" y="854824"/>
                  </a:lnTo>
                  <a:lnTo>
                    <a:pt x="72237" y="857986"/>
                  </a:lnTo>
                  <a:lnTo>
                    <a:pt x="75603" y="856297"/>
                  </a:lnTo>
                  <a:lnTo>
                    <a:pt x="79984" y="850341"/>
                  </a:lnTo>
                  <a:lnTo>
                    <a:pt x="80530" y="847699"/>
                  </a:lnTo>
                  <a:close/>
                </a:path>
                <a:path w="1408430" h="1274445">
                  <a:moveTo>
                    <a:pt x="88455" y="394081"/>
                  </a:moveTo>
                  <a:lnTo>
                    <a:pt x="84416" y="396189"/>
                  </a:lnTo>
                  <a:lnTo>
                    <a:pt x="75336" y="396481"/>
                  </a:lnTo>
                  <a:lnTo>
                    <a:pt x="76415" y="389737"/>
                  </a:lnTo>
                  <a:lnTo>
                    <a:pt x="73787" y="389432"/>
                  </a:lnTo>
                  <a:lnTo>
                    <a:pt x="73647" y="392557"/>
                  </a:lnTo>
                  <a:lnTo>
                    <a:pt x="72491" y="397167"/>
                  </a:lnTo>
                  <a:lnTo>
                    <a:pt x="76327" y="398653"/>
                  </a:lnTo>
                  <a:lnTo>
                    <a:pt x="81572" y="400812"/>
                  </a:lnTo>
                  <a:lnTo>
                    <a:pt x="78168" y="407682"/>
                  </a:lnTo>
                  <a:lnTo>
                    <a:pt x="81876" y="411086"/>
                  </a:lnTo>
                  <a:lnTo>
                    <a:pt x="82169" y="407657"/>
                  </a:lnTo>
                  <a:lnTo>
                    <a:pt x="82257" y="404241"/>
                  </a:lnTo>
                  <a:lnTo>
                    <a:pt x="82651" y="400837"/>
                  </a:lnTo>
                  <a:lnTo>
                    <a:pt x="82499" y="397306"/>
                  </a:lnTo>
                  <a:lnTo>
                    <a:pt x="86499" y="396278"/>
                  </a:lnTo>
                  <a:lnTo>
                    <a:pt x="88455" y="394081"/>
                  </a:lnTo>
                  <a:close/>
                </a:path>
                <a:path w="1408430" h="1274445">
                  <a:moveTo>
                    <a:pt x="136055" y="193179"/>
                  </a:moveTo>
                  <a:lnTo>
                    <a:pt x="129311" y="189344"/>
                  </a:lnTo>
                  <a:lnTo>
                    <a:pt x="128536" y="186436"/>
                  </a:lnTo>
                  <a:lnTo>
                    <a:pt x="127774" y="187134"/>
                  </a:lnTo>
                  <a:lnTo>
                    <a:pt x="126263" y="188582"/>
                  </a:lnTo>
                  <a:lnTo>
                    <a:pt x="129222" y="189738"/>
                  </a:lnTo>
                  <a:lnTo>
                    <a:pt x="130924" y="192506"/>
                  </a:lnTo>
                  <a:lnTo>
                    <a:pt x="131432" y="195529"/>
                  </a:lnTo>
                  <a:lnTo>
                    <a:pt x="136055" y="193179"/>
                  </a:lnTo>
                  <a:close/>
                </a:path>
                <a:path w="1408430" h="1274445">
                  <a:moveTo>
                    <a:pt x="165798" y="973658"/>
                  </a:moveTo>
                  <a:lnTo>
                    <a:pt x="165557" y="973416"/>
                  </a:lnTo>
                  <a:lnTo>
                    <a:pt x="165061" y="972934"/>
                  </a:lnTo>
                  <a:lnTo>
                    <a:pt x="164807" y="972693"/>
                  </a:lnTo>
                  <a:lnTo>
                    <a:pt x="165011" y="973607"/>
                  </a:lnTo>
                  <a:lnTo>
                    <a:pt x="165798" y="973658"/>
                  </a:lnTo>
                  <a:close/>
                </a:path>
                <a:path w="1408430" h="1274445">
                  <a:moveTo>
                    <a:pt x="193294" y="979271"/>
                  </a:moveTo>
                  <a:lnTo>
                    <a:pt x="189458" y="976630"/>
                  </a:lnTo>
                  <a:lnTo>
                    <a:pt x="185966" y="971245"/>
                  </a:lnTo>
                  <a:lnTo>
                    <a:pt x="180606" y="972654"/>
                  </a:lnTo>
                  <a:lnTo>
                    <a:pt x="182892" y="970394"/>
                  </a:lnTo>
                  <a:lnTo>
                    <a:pt x="179578" y="968489"/>
                  </a:lnTo>
                  <a:lnTo>
                    <a:pt x="178638" y="968324"/>
                  </a:lnTo>
                  <a:lnTo>
                    <a:pt x="177736" y="969213"/>
                  </a:lnTo>
                  <a:lnTo>
                    <a:pt x="178536" y="974191"/>
                  </a:lnTo>
                  <a:lnTo>
                    <a:pt x="184048" y="974191"/>
                  </a:lnTo>
                  <a:lnTo>
                    <a:pt x="184378" y="977112"/>
                  </a:lnTo>
                  <a:lnTo>
                    <a:pt x="177800" y="976528"/>
                  </a:lnTo>
                  <a:lnTo>
                    <a:pt x="173520" y="975829"/>
                  </a:lnTo>
                  <a:lnTo>
                    <a:pt x="167805" y="975969"/>
                  </a:lnTo>
                  <a:lnTo>
                    <a:pt x="162090" y="976236"/>
                  </a:lnTo>
                  <a:lnTo>
                    <a:pt x="156362" y="976160"/>
                  </a:lnTo>
                  <a:lnTo>
                    <a:pt x="157695" y="972654"/>
                  </a:lnTo>
                  <a:lnTo>
                    <a:pt x="154876" y="973366"/>
                  </a:lnTo>
                  <a:lnTo>
                    <a:pt x="152920" y="975537"/>
                  </a:lnTo>
                  <a:lnTo>
                    <a:pt x="150215" y="975601"/>
                  </a:lnTo>
                  <a:lnTo>
                    <a:pt x="147218" y="975995"/>
                  </a:lnTo>
                  <a:lnTo>
                    <a:pt x="145199" y="973785"/>
                  </a:lnTo>
                  <a:lnTo>
                    <a:pt x="143954" y="975042"/>
                  </a:lnTo>
                  <a:lnTo>
                    <a:pt x="143510" y="976680"/>
                  </a:lnTo>
                  <a:lnTo>
                    <a:pt x="143903" y="978725"/>
                  </a:lnTo>
                  <a:lnTo>
                    <a:pt x="152425" y="978458"/>
                  </a:lnTo>
                  <a:lnTo>
                    <a:pt x="160947" y="978306"/>
                  </a:lnTo>
                  <a:lnTo>
                    <a:pt x="169481" y="978306"/>
                  </a:lnTo>
                  <a:lnTo>
                    <a:pt x="178003" y="978471"/>
                  </a:lnTo>
                  <a:lnTo>
                    <a:pt x="183108" y="978649"/>
                  </a:lnTo>
                  <a:lnTo>
                    <a:pt x="193294" y="979271"/>
                  </a:lnTo>
                  <a:close/>
                </a:path>
                <a:path w="1408430" h="1274445">
                  <a:moveTo>
                    <a:pt x="212559" y="1138682"/>
                  </a:moveTo>
                  <a:lnTo>
                    <a:pt x="211721" y="1132992"/>
                  </a:lnTo>
                  <a:lnTo>
                    <a:pt x="208762" y="1127937"/>
                  </a:lnTo>
                  <a:lnTo>
                    <a:pt x="207441" y="1122362"/>
                  </a:lnTo>
                  <a:lnTo>
                    <a:pt x="204736" y="1122324"/>
                  </a:lnTo>
                  <a:lnTo>
                    <a:pt x="199339" y="1122324"/>
                  </a:lnTo>
                  <a:lnTo>
                    <a:pt x="200660" y="1125499"/>
                  </a:lnTo>
                  <a:lnTo>
                    <a:pt x="203796" y="1123886"/>
                  </a:lnTo>
                  <a:lnTo>
                    <a:pt x="206311" y="1128077"/>
                  </a:lnTo>
                  <a:lnTo>
                    <a:pt x="209156" y="1132471"/>
                  </a:lnTo>
                  <a:lnTo>
                    <a:pt x="208813" y="1137602"/>
                  </a:lnTo>
                  <a:lnTo>
                    <a:pt x="212559" y="1138682"/>
                  </a:lnTo>
                  <a:close/>
                </a:path>
                <a:path w="1408430" h="1274445">
                  <a:moveTo>
                    <a:pt x="224510" y="896759"/>
                  </a:moveTo>
                  <a:lnTo>
                    <a:pt x="222961" y="897750"/>
                  </a:lnTo>
                  <a:lnTo>
                    <a:pt x="221716" y="899045"/>
                  </a:lnTo>
                  <a:lnTo>
                    <a:pt x="220853" y="900696"/>
                  </a:lnTo>
                  <a:lnTo>
                    <a:pt x="218617" y="902373"/>
                  </a:lnTo>
                  <a:lnTo>
                    <a:pt x="216433" y="904100"/>
                  </a:lnTo>
                  <a:lnTo>
                    <a:pt x="214668" y="906310"/>
                  </a:lnTo>
                  <a:lnTo>
                    <a:pt x="219036" y="904989"/>
                  </a:lnTo>
                  <a:lnTo>
                    <a:pt x="223532" y="901471"/>
                  </a:lnTo>
                  <a:lnTo>
                    <a:pt x="224510" y="896759"/>
                  </a:lnTo>
                  <a:close/>
                </a:path>
                <a:path w="1408430" h="1274445">
                  <a:moveTo>
                    <a:pt x="280047" y="919518"/>
                  </a:moveTo>
                  <a:lnTo>
                    <a:pt x="278231" y="920559"/>
                  </a:lnTo>
                  <a:lnTo>
                    <a:pt x="276377" y="921588"/>
                  </a:lnTo>
                  <a:lnTo>
                    <a:pt x="274535" y="922578"/>
                  </a:lnTo>
                  <a:lnTo>
                    <a:pt x="275755" y="918730"/>
                  </a:lnTo>
                  <a:lnTo>
                    <a:pt x="274713" y="920584"/>
                  </a:lnTo>
                  <a:lnTo>
                    <a:pt x="273354" y="922261"/>
                  </a:lnTo>
                  <a:lnTo>
                    <a:pt x="271818" y="923798"/>
                  </a:lnTo>
                  <a:lnTo>
                    <a:pt x="273659" y="923721"/>
                  </a:lnTo>
                  <a:lnTo>
                    <a:pt x="275488" y="923747"/>
                  </a:lnTo>
                  <a:lnTo>
                    <a:pt x="277317" y="923874"/>
                  </a:lnTo>
                  <a:lnTo>
                    <a:pt x="278282" y="922439"/>
                  </a:lnTo>
                  <a:lnTo>
                    <a:pt x="279184" y="920991"/>
                  </a:lnTo>
                  <a:lnTo>
                    <a:pt x="280047" y="919518"/>
                  </a:lnTo>
                  <a:close/>
                </a:path>
                <a:path w="1408430" h="1274445">
                  <a:moveTo>
                    <a:pt x="291973" y="912901"/>
                  </a:moveTo>
                  <a:lnTo>
                    <a:pt x="290969" y="912990"/>
                  </a:lnTo>
                  <a:lnTo>
                    <a:pt x="288950" y="913142"/>
                  </a:lnTo>
                  <a:lnTo>
                    <a:pt x="287934" y="913231"/>
                  </a:lnTo>
                  <a:lnTo>
                    <a:pt x="286804" y="914654"/>
                  </a:lnTo>
                  <a:lnTo>
                    <a:pt x="286880" y="916127"/>
                  </a:lnTo>
                  <a:lnTo>
                    <a:pt x="288163" y="917638"/>
                  </a:lnTo>
                  <a:lnTo>
                    <a:pt x="290207" y="916673"/>
                  </a:lnTo>
                  <a:lnTo>
                    <a:pt x="291477" y="915098"/>
                  </a:lnTo>
                  <a:lnTo>
                    <a:pt x="291973" y="912901"/>
                  </a:lnTo>
                  <a:close/>
                </a:path>
                <a:path w="1408430" h="1274445">
                  <a:moveTo>
                    <a:pt x="292912" y="912406"/>
                  </a:moveTo>
                  <a:lnTo>
                    <a:pt x="292671" y="912520"/>
                  </a:lnTo>
                  <a:lnTo>
                    <a:pt x="291973" y="912901"/>
                  </a:lnTo>
                  <a:lnTo>
                    <a:pt x="292214" y="912787"/>
                  </a:lnTo>
                  <a:lnTo>
                    <a:pt x="292912" y="912406"/>
                  </a:lnTo>
                  <a:close/>
                </a:path>
                <a:path w="1408430" h="1274445">
                  <a:moveTo>
                    <a:pt x="297510" y="913345"/>
                  </a:moveTo>
                  <a:lnTo>
                    <a:pt x="293573" y="913066"/>
                  </a:lnTo>
                  <a:lnTo>
                    <a:pt x="291604" y="916635"/>
                  </a:lnTo>
                  <a:lnTo>
                    <a:pt x="289445" y="919251"/>
                  </a:lnTo>
                  <a:lnTo>
                    <a:pt x="291312" y="921448"/>
                  </a:lnTo>
                  <a:lnTo>
                    <a:pt x="292303" y="922540"/>
                  </a:lnTo>
                  <a:lnTo>
                    <a:pt x="292849" y="921346"/>
                  </a:lnTo>
                  <a:lnTo>
                    <a:pt x="293484" y="919670"/>
                  </a:lnTo>
                  <a:lnTo>
                    <a:pt x="294284" y="918057"/>
                  </a:lnTo>
                  <a:lnTo>
                    <a:pt x="295249" y="916571"/>
                  </a:lnTo>
                  <a:lnTo>
                    <a:pt x="297510" y="913345"/>
                  </a:lnTo>
                  <a:close/>
                </a:path>
                <a:path w="1408430" h="1274445">
                  <a:moveTo>
                    <a:pt x="308762" y="729500"/>
                  </a:moveTo>
                  <a:lnTo>
                    <a:pt x="302577" y="728827"/>
                  </a:lnTo>
                  <a:lnTo>
                    <a:pt x="296392" y="729615"/>
                  </a:lnTo>
                  <a:lnTo>
                    <a:pt x="290245" y="730135"/>
                  </a:lnTo>
                  <a:lnTo>
                    <a:pt x="289521" y="732624"/>
                  </a:lnTo>
                  <a:lnTo>
                    <a:pt x="295516" y="731431"/>
                  </a:lnTo>
                  <a:lnTo>
                    <a:pt x="301891" y="732434"/>
                  </a:lnTo>
                  <a:lnTo>
                    <a:pt x="307746" y="731113"/>
                  </a:lnTo>
                  <a:lnTo>
                    <a:pt x="308762" y="729500"/>
                  </a:lnTo>
                  <a:close/>
                </a:path>
                <a:path w="1408430" h="1274445">
                  <a:moveTo>
                    <a:pt x="322097" y="950214"/>
                  </a:moveTo>
                  <a:lnTo>
                    <a:pt x="320979" y="947915"/>
                  </a:lnTo>
                  <a:lnTo>
                    <a:pt x="318401" y="950569"/>
                  </a:lnTo>
                  <a:lnTo>
                    <a:pt x="316941" y="951014"/>
                  </a:lnTo>
                  <a:lnTo>
                    <a:pt x="316395" y="951750"/>
                  </a:lnTo>
                  <a:lnTo>
                    <a:pt x="314718" y="953909"/>
                  </a:lnTo>
                  <a:lnTo>
                    <a:pt x="318858" y="953706"/>
                  </a:lnTo>
                  <a:lnTo>
                    <a:pt x="319189" y="953452"/>
                  </a:lnTo>
                  <a:lnTo>
                    <a:pt x="320141" y="952627"/>
                  </a:lnTo>
                  <a:lnTo>
                    <a:pt x="320636" y="952030"/>
                  </a:lnTo>
                  <a:lnTo>
                    <a:pt x="322097" y="950214"/>
                  </a:lnTo>
                  <a:close/>
                </a:path>
                <a:path w="1408430" h="1274445">
                  <a:moveTo>
                    <a:pt x="348043" y="962545"/>
                  </a:moveTo>
                  <a:lnTo>
                    <a:pt x="347980" y="959688"/>
                  </a:lnTo>
                  <a:lnTo>
                    <a:pt x="342569" y="961898"/>
                  </a:lnTo>
                  <a:lnTo>
                    <a:pt x="344284" y="964018"/>
                  </a:lnTo>
                  <a:lnTo>
                    <a:pt x="345224" y="963650"/>
                  </a:lnTo>
                  <a:lnTo>
                    <a:pt x="348043" y="962545"/>
                  </a:lnTo>
                  <a:close/>
                </a:path>
                <a:path w="1408430" h="1274445">
                  <a:moveTo>
                    <a:pt x="348703" y="973810"/>
                  </a:moveTo>
                  <a:lnTo>
                    <a:pt x="348500" y="970610"/>
                  </a:lnTo>
                  <a:lnTo>
                    <a:pt x="346544" y="971321"/>
                  </a:lnTo>
                  <a:lnTo>
                    <a:pt x="344563" y="971931"/>
                  </a:lnTo>
                  <a:lnTo>
                    <a:pt x="342633" y="972654"/>
                  </a:lnTo>
                  <a:lnTo>
                    <a:pt x="341985" y="975131"/>
                  </a:lnTo>
                  <a:lnTo>
                    <a:pt x="341782" y="975944"/>
                  </a:lnTo>
                  <a:lnTo>
                    <a:pt x="344093" y="975283"/>
                  </a:lnTo>
                  <a:lnTo>
                    <a:pt x="346405" y="974559"/>
                  </a:lnTo>
                  <a:lnTo>
                    <a:pt x="348703" y="973810"/>
                  </a:lnTo>
                  <a:close/>
                </a:path>
                <a:path w="1408430" h="1274445">
                  <a:moveTo>
                    <a:pt x="364502" y="326758"/>
                  </a:moveTo>
                  <a:lnTo>
                    <a:pt x="363550" y="323456"/>
                  </a:lnTo>
                  <a:lnTo>
                    <a:pt x="363474" y="321818"/>
                  </a:lnTo>
                  <a:lnTo>
                    <a:pt x="363220" y="322199"/>
                  </a:lnTo>
                  <a:lnTo>
                    <a:pt x="362089" y="325247"/>
                  </a:lnTo>
                  <a:lnTo>
                    <a:pt x="364502" y="326758"/>
                  </a:lnTo>
                  <a:close/>
                </a:path>
                <a:path w="1408430" h="1274445">
                  <a:moveTo>
                    <a:pt x="364744" y="317411"/>
                  </a:moveTo>
                  <a:lnTo>
                    <a:pt x="364197" y="312978"/>
                  </a:lnTo>
                  <a:lnTo>
                    <a:pt x="364096" y="314312"/>
                  </a:lnTo>
                  <a:lnTo>
                    <a:pt x="363982" y="318147"/>
                  </a:lnTo>
                  <a:lnTo>
                    <a:pt x="363816" y="319278"/>
                  </a:lnTo>
                  <a:lnTo>
                    <a:pt x="363728" y="319963"/>
                  </a:lnTo>
                  <a:lnTo>
                    <a:pt x="363601" y="320878"/>
                  </a:lnTo>
                  <a:lnTo>
                    <a:pt x="363753" y="320738"/>
                  </a:lnTo>
                  <a:lnTo>
                    <a:pt x="364705" y="318147"/>
                  </a:lnTo>
                  <a:lnTo>
                    <a:pt x="364744" y="317411"/>
                  </a:lnTo>
                  <a:close/>
                </a:path>
                <a:path w="1408430" h="1274445">
                  <a:moveTo>
                    <a:pt x="370154" y="1271612"/>
                  </a:moveTo>
                  <a:lnTo>
                    <a:pt x="369951" y="1268730"/>
                  </a:lnTo>
                  <a:lnTo>
                    <a:pt x="369417" y="1266253"/>
                  </a:lnTo>
                  <a:lnTo>
                    <a:pt x="366864" y="1266761"/>
                  </a:lnTo>
                  <a:lnTo>
                    <a:pt x="366636" y="1273746"/>
                  </a:lnTo>
                  <a:lnTo>
                    <a:pt x="369417" y="1274102"/>
                  </a:lnTo>
                  <a:lnTo>
                    <a:pt x="370154" y="1271612"/>
                  </a:lnTo>
                  <a:close/>
                </a:path>
                <a:path w="1408430" h="1274445">
                  <a:moveTo>
                    <a:pt x="405358" y="323176"/>
                  </a:moveTo>
                  <a:lnTo>
                    <a:pt x="403034" y="323913"/>
                  </a:lnTo>
                  <a:lnTo>
                    <a:pt x="401993" y="322326"/>
                  </a:lnTo>
                  <a:lnTo>
                    <a:pt x="401904" y="322199"/>
                  </a:lnTo>
                  <a:lnTo>
                    <a:pt x="401180" y="324497"/>
                  </a:lnTo>
                  <a:lnTo>
                    <a:pt x="402539" y="324065"/>
                  </a:lnTo>
                  <a:lnTo>
                    <a:pt x="403148" y="324065"/>
                  </a:lnTo>
                  <a:lnTo>
                    <a:pt x="374738" y="328409"/>
                  </a:lnTo>
                  <a:lnTo>
                    <a:pt x="375056" y="328409"/>
                  </a:lnTo>
                  <a:lnTo>
                    <a:pt x="367919" y="328904"/>
                  </a:lnTo>
                  <a:lnTo>
                    <a:pt x="364502" y="326758"/>
                  </a:lnTo>
                  <a:lnTo>
                    <a:pt x="364578" y="328955"/>
                  </a:lnTo>
                  <a:lnTo>
                    <a:pt x="364451" y="329679"/>
                  </a:lnTo>
                  <a:lnTo>
                    <a:pt x="364324" y="330352"/>
                  </a:lnTo>
                  <a:lnTo>
                    <a:pt x="364248" y="330720"/>
                  </a:lnTo>
                  <a:lnTo>
                    <a:pt x="374091" y="330352"/>
                  </a:lnTo>
                  <a:lnTo>
                    <a:pt x="393763" y="328955"/>
                  </a:lnTo>
                  <a:lnTo>
                    <a:pt x="403618" y="328409"/>
                  </a:lnTo>
                  <a:lnTo>
                    <a:pt x="403707" y="327837"/>
                  </a:lnTo>
                  <a:lnTo>
                    <a:pt x="403796" y="327253"/>
                  </a:lnTo>
                  <a:lnTo>
                    <a:pt x="403872" y="326758"/>
                  </a:lnTo>
                  <a:lnTo>
                    <a:pt x="403936" y="326313"/>
                  </a:lnTo>
                  <a:lnTo>
                    <a:pt x="404025" y="325767"/>
                  </a:lnTo>
                  <a:lnTo>
                    <a:pt x="404101" y="325247"/>
                  </a:lnTo>
                  <a:lnTo>
                    <a:pt x="404215" y="324497"/>
                  </a:lnTo>
                  <a:lnTo>
                    <a:pt x="404291" y="324065"/>
                  </a:lnTo>
                  <a:lnTo>
                    <a:pt x="405003" y="323456"/>
                  </a:lnTo>
                  <a:lnTo>
                    <a:pt x="405358" y="323176"/>
                  </a:lnTo>
                  <a:close/>
                </a:path>
                <a:path w="1408430" h="1274445">
                  <a:moveTo>
                    <a:pt x="405396" y="300113"/>
                  </a:moveTo>
                  <a:lnTo>
                    <a:pt x="403961" y="303047"/>
                  </a:lnTo>
                  <a:lnTo>
                    <a:pt x="401421" y="303047"/>
                  </a:lnTo>
                  <a:lnTo>
                    <a:pt x="402361" y="300113"/>
                  </a:lnTo>
                  <a:lnTo>
                    <a:pt x="402424" y="299923"/>
                  </a:lnTo>
                  <a:lnTo>
                    <a:pt x="402767" y="298869"/>
                  </a:lnTo>
                  <a:lnTo>
                    <a:pt x="402704" y="298526"/>
                  </a:lnTo>
                  <a:lnTo>
                    <a:pt x="402590" y="297802"/>
                  </a:lnTo>
                  <a:lnTo>
                    <a:pt x="402526" y="297421"/>
                  </a:lnTo>
                  <a:lnTo>
                    <a:pt x="377723" y="297421"/>
                  </a:lnTo>
                  <a:lnTo>
                    <a:pt x="369468" y="297802"/>
                  </a:lnTo>
                  <a:lnTo>
                    <a:pt x="366420" y="295325"/>
                  </a:lnTo>
                  <a:lnTo>
                    <a:pt x="366509" y="304711"/>
                  </a:lnTo>
                  <a:lnTo>
                    <a:pt x="366623" y="312483"/>
                  </a:lnTo>
                  <a:lnTo>
                    <a:pt x="366750" y="317411"/>
                  </a:lnTo>
                  <a:lnTo>
                    <a:pt x="366877" y="320738"/>
                  </a:lnTo>
                  <a:lnTo>
                    <a:pt x="366979" y="323913"/>
                  </a:lnTo>
                  <a:lnTo>
                    <a:pt x="368693" y="322770"/>
                  </a:lnTo>
                  <a:lnTo>
                    <a:pt x="368566" y="312483"/>
                  </a:lnTo>
                  <a:lnTo>
                    <a:pt x="368554" y="303047"/>
                  </a:lnTo>
                  <a:lnTo>
                    <a:pt x="368731" y="300113"/>
                  </a:lnTo>
                  <a:lnTo>
                    <a:pt x="368833" y="298526"/>
                  </a:lnTo>
                  <a:lnTo>
                    <a:pt x="371271" y="306336"/>
                  </a:lnTo>
                  <a:lnTo>
                    <a:pt x="369735" y="314312"/>
                  </a:lnTo>
                  <a:lnTo>
                    <a:pt x="369671" y="314693"/>
                  </a:lnTo>
                  <a:lnTo>
                    <a:pt x="369557" y="315252"/>
                  </a:lnTo>
                  <a:lnTo>
                    <a:pt x="369455" y="319278"/>
                  </a:lnTo>
                  <a:lnTo>
                    <a:pt x="369354" y="323456"/>
                  </a:lnTo>
                  <a:lnTo>
                    <a:pt x="376555" y="322770"/>
                  </a:lnTo>
                  <a:lnTo>
                    <a:pt x="375869" y="322770"/>
                  </a:lnTo>
                  <a:lnTo>
                    <a:pt x="385165" y="322326"/>
                  </a:lnTo>
                  <a:lnTo>
                    <a:pt x="393077" y="321818"/>
                  </a:lnTo>
                  <a:lnTo>
                    <a:pt x="399465" y="320878"/>
                  </a:lnTo>
                  <a:lnTo>
                    <a:pt x="400431" y="320738"/>
                  </a:lnTo>
                  <a:lnTo>
                    <a:pt x="400939" y="320738"/>
                  </a:lnTo>
                  <a:lnTo>
                    <a:pt x="401904" y="322199"/>
                  </a:lnTo>
                  <a:lnTo>
                    <a:pt x="402323" y="320878"/>
                  </a:lnTo>
                  <a:lnTo>
                    <a:pt x="402374" y="320738"/>
                  </a:lnTo>
                  <a:lnTo>
                    <a:pt x="402742" y="319532"/>
                  </a:lnTo>
                  <a:lnTo>
                    <a:pt x="402831" y="319278"/>
                  </a:lnTo>
                  <a:lnTo>
                    <a:pt x="404799" y="318147"/>
                  </a:lnTo>
                  <a:lnTo>
                    <a:pt x="404825" y="315061"/>
                  </a:lnTo>
                  <a:lnTo>
                    <a:pt x="404825" y="314693"/>
                  </a:lnTo>
                  <a:lnTo>
                    <a:pt x="404469" y="314693"/>
                  </a:lnTo>
                  <a:lnTo>
                    <a:pt x="403199" y="315061"/>
                  </a:lnTo>
                  <a:lnTo>
                    <a:pt x="402767" y="312978"/>
                  </a:lnTo>
                  <a:lnTo>
                    <a:pt x="402653" y="312483"/>
                  </a:lnTo>
                  <a:lnTo>
                    <a:pt x="401256" y="306781"/>
                  </a:lnTo>
                  <a:lnTo>
                    <a:pt x="401256" y="319532"/>
                  </a:lnTo>
                  <a:lnTo>
                    <a:pt x="393928" y="319963"/>
                  </a:lnTo>
                  <a:lnTo>
                    <a:pt x="386613" y="320509"/>
                  </a:lnTo>
                  <a:lnTo>
                    <a:pt x="379298" y="320878"/>
                  </a:lnTo>
                  <a:lnTo>
                    <a:pt x="371970" y="320738"/>
                  </a:lnTo>
                  <a:lnTo>
                    <a:pt x="372008" y="300113"/>
                  </a:lnTo>
                  <a:lnTo>
                    <a:pt x="377037" y="299923"/>
                  </a:lnTo>
                  <a:lnTo>
                    <a:pt x="400532" y="299923"/>
                  </a:lnTo>
                  <a:lnTo>
                    <a:pt x="400672" y="303047"/>
                  </a:lnTo>
                  <a:lnTo>
                    <a:pt x="400773" y="305295"/>
                  </a:lnTo>
                  <a:lnTo>
                    <a:pt x="400786" y="306590"/>
                  </a:lnTo>
                  <a:lnTo>
                    <a:pt x="400253" y="311188"/>
                  </a:lnTo>
                  <a:lnTo>
                    <a:pt x="400126" y="312242"/>
                  </a:lnTo>
                  <a:lnTo>
                    <a:pt x="400037" y="312978"/>
                  </a:lnTo>
                  <a:lnTo>
                    <a:pt x="401205" y="319278"/>
                  </a:lnTo>
                  <a:lnTo>
                    <a:pt x="401256" y="319532"/>
                  </a:lnTo>
                  <a:lnTo>
                    <a:pt x="401256" y="306781"/>
                  </a:lnTo>
                  <a:lnTo>
                    <a:pt x="400926" y="305422"/>
                  </a:lnTo>
                  <a:lnTo>
                    <a:pt x="404622" y="305422"/>
                  </a:lnTo>
                  <a:lnTo>
                    <a:pt x="404037" y="307873"/>
                  </a:lnTo>
                  <a:lnTo>
                    <a:pt x="404012" y="308013"/>
                  </a:lnTo>
                  <a:lnTo>
                    <a:pt x="404876" y="311188"/>
                  </a:lnTo>
                  <a:lnTo>
                    <a:pt x="405015" y="308013"/>
                  </a:lnTo>
                  <a:lnTo>
                    <a:pt x="405104" y="306336"/>
                  </a:lnTo>
                  <a:lnTo>
                    <a:pt x="405206" y="304203"/>
                  </a:lnTo>
                  <a:lnTo>
                    <a:pt x="405269" y="303047"/>
                  </a:lnTo>
                  <a:lnTo>
                    <a:pt x="405396" y="300113"/>
                  </a:lnTo>
                  <a:close/>
                </a:path>
                <a:path w="1408430" h="1274445">
                  <a:moveTo>
                    <a:pt x="405434" y="292049"/>
                  </a:moveTo>
                  <a:lnTo>
                    <a:pt x="404164" y="292049"/>
                  </a:lnTo>
                  <a:lnTo>
                    <a:pt x="405155" y="295325"/>
                  </a:lnTo>
                  <a:lnTo>
                    <a:pt x="405206" y="295516"/>
                  </a:lnTo>
                  <a:lnTo>
                    <a:pt x="405384" y="297421"/>
                  </a:lnTo>
                  <a:lnTo>
                    <a:pt x="405409" y="297802"/>
                  </a:lnTo>
                  <a:lnTo>
                    <a:pt x="405434" y="292049"/>
                  </a:lnTo>
                  <a:close/>
                </a:path>
                <a:path w="1408430" h="1274445">
                  <a:moveTo>
                    <a:pt x="405447" y="291541"/>
                  </a:moveTo>
                  <a:lnTo>
                    <a:pt x="405434" y="290220"/>
                  </a:lnTo>
                  <a:lnTo>
                    <a:pt x="395655" y="289788"/>
                  </a:lnTo>
                  <a:lnTo>
                    <a:pt x="385254" y="289788"/>
                  </a:lnTo>
                  <a:lnTo>
                    <a:pt x="376072" y="290360"/>
                  </a:lnTo>
                  <a:lnTo>
                    <a:pt x="365048" y="292049"/>
                  </a:lnTo>
                  <a:lnTo>
                    <a:pt x="366395" y="292049"/>
                  </a:lnTo>
                  <a:lnTo>
                    <a:pt x="366407" y="295135"/>
                  </a:lnTo>
                  <a:lnTo>
                    <a:pt x="368160" y="293573"/>
                  </a:lnTo>
                  <a:lnTo>
                    <a:pt x="377050" y="292049"/>
                  </a:lnTo>
                  <a:lnTo>
                    <a:pt x="385114" y="291541"/>
                  </a:lnTo>
                  <a:lnTo>
                    <a:pt x="395109" y="291541"/>
                  </a:lnTo>
                  <a:lnTo>
                    <a:pt x="405434" y="291998"/>
                  </a:lnTo>
                  <a:lnTo>
                    <a:pt x="405447" y="291541"/>
                  </a:lnTo>
                  <a:close/>
                </a:path>
                <a:path w="1408430" h="1274445">
                  <a:moveTo>
                    <a:pt x="405739" y="314312"/>
                  </a:moveTo>
                  <a:lnTo>
                    <a:pt x="404876" y="311188"/>
                  </a:lnTo>
                  <a:lnTo>
                    <a:pt x="404825" y="314591"/>
                  </a:lnTo>
                  <a:lnTo>
                    <a:pt x="405739" y="314312"/>
                  </a:lnTo>
                  <a:close/>
                </a:path>
                <a:path w="1408430" h="1274445">
                  <a:moveTo>
                    <a:pt x="519379" y="979805"/>
                  </a:moveTo>
                  <a:lnTo>
                    <a:pt x="519087" y="979411"/>
                  </a:lnTo>
                  <a:lnTo>
                    <a:pt x="519087" y="979805"/>
                  </a:lnTo>
                  <a:lnTo>
                    <a:pt x="519379" y="979805"/>
                  </a:lnTo>
                  <a:close/>
                </a:path>
                <a:path w="1408430" h="1274445">
                  <a:moveTo>
                    <a:pt x="521741" y="937679"/>
                  </a:moveTo>
                  <a:lnTo>
                    <a:pt x="519061" y="936752"/>
                  </a:lnTo>
                  <a:lnTo>
                    <a:pt x="518972" y="940054"/>
                  </a:lnTo>
                  <a:lnTo>
                    <a:pt x="518858" y="944651"/>
                  </a:lnTo>
                  <a:lnTo>
                    <a:pt x="518744" y="949452"/>
                  </a:lnTo>
                  <a:lnTo>
                    <a:pt x="518617" y="952271"/>
                  </a:lnTo>
                  <a:lnTo>
                    <a:pt x="518502" y="954798"/>
                  </a:lnTo>
                  <a:lnTo>
                    <a:pt x="518388" y="957402"/>
                  </a:lnTo>
                  <a:lnTo>
                    <a:pt x="518274" y="959942"/>
                  </a:lnTo>
                  <a:lnTo>
                    <a:pt x="518185" y="961859"/>
                  </a:lnTo>
                  <a:lnTo>
                    <a:pt x="518058" y="964425"/>
                  </a:lnTo>
                  <a:lnTo>
                    <a:pt x="517956" y="966571"/>
                  </a:lnTo>
                  <a:lnTo>
                    <a:pt x="517880" y="968146"/>
                  </a:lnTo>
                  <a:lnTo>
                    <a:pt x="517779" y="970229"/>
                  </a:lnTo>
                  <a:lnTo>
                    <a:pt x="517677" y="972223"/>
                  </a:lnTo>
                  <a:lnTo>
                    <a:pt x="517550" y="974801"/>
                  </a:lnTo>
                  <a:lnTo>
                    <a:pt x="517474" y="977061"/>
                  </a:lnTo>
                  <a:lnTo>
                    <a:pt x="517359" y="980274"/>
                  </a:lnTo>
                  <a:lnTo>
                    <a:pt x="517232" y="983589"/>
                  </a:lnTo>
                  <a:lnTo>
                    <a:pt x="517118" y="986802"/>
                  </a:lnTo>
                  <a:lnTo>
                    <a:pt x="516991" y="988339"/>
                  </a:lnTo>
                  <a:lnTo>
                    <a:pt x="516394" y="993838"/>
                  </a:lnTo>
                  <a:lnTo>
                    <a:pt x="516318" y="1002969"/>
                  </a:lnTo>
                  <a:lnTo>
                    <a:pt x="514756" y="1007833"/>
                  </a:lnTo>
                  <a:lnTo>
                    <a:pt x="514654" y="1008176"/>
                  </a:lnTo>
                  <a:lnTo>
                    <a:pt x="514553" y="1008494"/>
                  </a:lnTo>
                  <a:lnTo>
                    <a:pt x="514438" y="1008837"/>
                  </a:lnTo>
                  <a:lnTo>
                    <a:pt x="516724" y="1008837"/>
                  </a:lnTo>
                  <a:lnTo>
                    <a:pt x="517537" y="1004112"/>
                  </a:lnTo>
                  <a:lnTo>
                    <a:pt x="517626" y="1003604"/>
                  </a:lnTo>
                  <a:lnTo>
                    <a:pt x="517728" y="1002969"/>
                  </a:lnTo>
                  <a:lnTo>
                    <a:pt x="517855" y="1002233"/>
                  </a:lnTo>
                  <a:lnTo>
                    <a:pt x="517969" y="1001204"/>
                  </a:lnTo>
                  <a:lnTo>
                    <a:pt x="518083" y="1000010"/>
                  </a:lnTo>
                  <a:lnTo>
                    <a:pt x="518185" y="998842"/>
                  </a:lnTo>
                  <a:lnTo>
                    <a:pt x="518312" y="997572"/>
                  </a:lnTo>
                  <a:lnTo>
                    <a:pt x="519087" y="979805"/>
                  </a:lnTo>
                  <a:lnTo>
                    <a:pt x="517702" y="979805"/>
                  </a:lnTo>
                  <a:lnTo>
                    <a:pt x="519493" y="974801"/>
                  </a:lnTo>
                  <a:lnTo>
                    <a:pt x="519645" y="972997"/>
                  </a:lnTo>
                  <a:lnTo>
                    <a:pt x="519722" y="971880"/>
                  </a:lnTo>
                  <a:lnTo>
                    <a:pt x="519811" y="970813"/>
                  </a:lnTo>
                  <a:lnTo>
                    <a:pt x="519912" y="969429"/>
                  </a:lnTo>
                  <a:lnTo>
                    <a:pt x="520014" y="968146"/>
                  </a:lnTo>
                  <a:lnTo>
                    <a:pt x="520141" y="966571"/>
                  </a:lnTo>
                  <a:lnTo>
                    <a:pt x="520255" y="964425"/>
                  </a:lnTo>
                  <a:lnTo>
                    <a:pt x="520357" y="960882"/>
                  </a:lnTo>
                  <a:lnTo>
                    <a:pt x="520484" y="956716"/>
                  </a:lnTo>
                  <a:lnTo>
                    <a:pt x="520598" y="953376"/>
                  </a:lnTo>
                  <a:lnTo>
                    <a:pt x="520725" y="950201"/>
                  </a:lnTo>
                  <a:lnTo>
                    <a:pt x="520839" y="946975"/>
                  </a:lnTo>
                  <a:lnTo>
                    <a:pt x="521741" y="937679"/>
                  </a:lnTo>
                  <a:close/>
                </a:path>
                <a:path w="1408430" h="1274445">
                  <a:moveTo>
                    <a:pt x="521970" y="994575"/>
                  </a:moveTo>
                  <a:lnTo>
                    <a:pt x="521373" y="992200"/>
                  </a:lnTo>
                  <a:lnTo>
                    <a:pt x="520700" y="993838"/>
                  </a:lnTo>
                  <a:lnTo>
                    <a:pt x="520687" y="995756"/>
                  </a:lnTo>
                  <a:lnTo>
                    <a:pt x="521512" y="1001014"/>
                  </a:lnTo>
                  <a:lnTo>
                    <a:pt x="521601" y="1001560"/>
                  </a:lnTo>
                  <a:lnTo>
                    <a:pt x="521728" y="1001014"/>
                  </a:lnTo>
                  <a:lnTo>
                    <a:pt x="521843" y="999871"/>
                  </a:lnTo>
                  <a:lnTo>
                    <a:pt x="521970" y="994575"/>
                  </a:lnTo>
                  <a:close/>
                </a:path>
                <a:path w="1408430" h="1274445">
                  <a:moveTo>
                    <a:pt x="523595" y="985621"/>
                  </a:moveTo>
                  <a:lnTo>
                    <a:pt x="522541" y="984161"/>
                  </a:lnTo>
                  <a:lnTo>
                    <a:pt x="520687" y="989418"/>
                  </a:lnTo>
                  <a:lnTo>
                    <a:pt x="521373" y="992200"/>
                  </a:lnTo>
                  <a:lnTo>
                    <a:pt x="521538" y="991603"/>
                  </a:lnTo>
                  <a:lnTo>
                    <a:pt x="523468" y="986421"/>
                  </a:lnTo>
                  <a:lnTo>
                    <a:pt x="523544" y="986243"/>
                  </a:lnTo>
                  <a:lnTo>
                    <a:pt x="523595" y="985621"/>
                  </a:lnTo>
                  <a:close/>
                </a:path>
                <a:path w="1408430" h="1274445">
                  <a:moveTo>
                    <a:pt x="529894" y="413258"/>
                  </a:moveTo>
                  <a:lnTo>
                    <a:pt x="524865" y="413143"/>
                  </a:lnTo>
                  <a:lnTo>
                    <a:pt x="522922" y="412127"/>
                  </a:lnTo>
                  <a:lnTo>
                    <a:pt x="521779" y="415150"/>
                  </a:lnTo>
                  <a:lnTo>
                    <a:pt x="526313" y="418909"/>
                  </a:lnTo>
                  <a:lnTo>
                    <a:pt x="528916" y="416534"/>
                  </a:lnTo>
                  <a:lnTo>
                    <a:pt x="529894" y="413258"/>
                  </a:lnTo>
                  <a:close/>
                </a:path>
                <a:path w="1408430" h="1274445">
                  <a:moveTo>
                    <a:pt x="535038" y="985418"/>
                  </a:moveTo>
                  <a:lnTo>
                    <a:pt x="529793" y="985621"/>
                  </a:lnTo>
                  <a:lnTo>
                    <a:pt x="529526" y="986243"/>
                  </a:lnTo>
                  <a:lnTo>
                    <a:pt x="529551" y="986383"/>
                  </a:lnTo>
                  <a:lnTo>
                    <a:pt x="535038" y="985418"/>
                  </a:lnTo>
                  <a:close/>
                </a:path>
                <a:path w="1408430" h="1274445">
                  <a:moveTo>
                    <a:pt x="541312" y="955636"/>
                  </a:moveTo>
                  <a:lnTo>
                    <a:pt x="537044" y="956716"/>
                  </a:lnTo>
                  <a:lnTo>
                    <a:pt x="540639" y="958024"/>
                  </a:lnTo>
                  <a:lnTo>
                    <a:pt x="541159" y="956195"/>
                  </a:lnTo>
                  <a:lnTo>
                    <a:pt x="541261" y="955827"/>
                  </a:lnTo>
                  <a:lnTo>
                    <a:pt x="541312" y="955636"/>
                  </a:lnTo>
                  <a:close/>
                </a:path>
                <a:path w="1408430" h="1274445">
                  <a:moveTo>
                    <a:pt x="638784" y="944651"/>
                  </a:moveTo>
                  <a:lnTo>
                    <a:pt x="617372" y="943381"/>
                  </a:lnTo>
                  <a:lnTo>
                    <a:pt x="574421" y="941984"/>
                  </a:lnTo>
                  <a:lnTo>
                    <a:pt x="552996" y="940612"/>
                  </a:lnTo>
                  <a:lnTo>
                    <a:pt x="552907" y="950201"/>
                  </a:lnTo>
                  <a:lnTo>
                    <a:pt x="552678" y="952271"/>
                  </a:lnTo>
                  <a:lnTo>
                    <a:pt x="552551" y="953376"/>
                  </a:lnTo>
                  <a:lnTo>
                    <a:pt x="552462" y="954100"/>
                  </a:lnTo>
                  <a:lnTo>
                    <a:pt x="552348" y="962799"/>
                  </a:lnTo>
                  <a:lnTo>
                    <a:pt x="552221" y="966571"/>
                  </a:lnTo>
                  <a:lnTo>
                    <a:pt x="552132" y="969429"/>
                  </a:lnTo>
                  <a:lnTo>
                    <a:pt x="552005" y="972997"/>
                  </a:lnTo>
                  <a:lnTo>
                    <a:pt x="550303" y="993838"/>
                  </a:lnTo>
                  <a:lnTo>
                    <a:pt x="550291" y="994067"/>
                  </a:lnTo>
                  <a:lnTo>
                    <a:pt x="550176" y="995400"/>
                  </a:lnTo>
                  <a:lnTo>
                    <a:pt x="550075" y="996696"/>
                  </a:lnTo>
                  <a:lnTo>
                    <a:pt x="549973" y="998842"/>
                  </a:lnTo>
                  <a:lnTo>
                    <a:pt x="549859" y="1002233"/>
                  </a:lnTo>
                  <a:lnTo>
                    <a:pt x="549732" y="1005624"/>
                  </a:lnTo>
                  <a:lnTo>
                    <a:pt x="549617" y="1008837"/>
                  </a:lnTo>
                  <a:lnTo>
                    <a:pt x="551395" y="1008837"/>
                  </a:lnTo>
                  <a:lnTo>
                    <a:pt x="551510" y="1005624"/>
                  </a:lnTo>
                  <a:lnTo>
                    <a:pt x="551624" y="1002233"/>
                  </a:lnTo>
                  <a:lnTo>
                    <a:pt x="551751" y="1000010"/>
                  </a:lnTo>
                  <a:lnTo>
                    <a:pt x="551865" y="997750"/>
                  </a:lnTo>
                  <a:lnTo>
                    <a:pt x="551992" y="995553"/>
                  </a:lnTo>
                  <a:lnTo>
                    <a:pt x="552272" y="992200"/>
                  </a:lnTo>
                  <a:lnTo>
                    <a:pt x="552399" y="990727"/>
                  </a:lnTo>
                  <a:lnTo>
                    <a:pt x="552500" y="989418"/>
                  </a:lnTo>
                  <a:lnTo>
                    <a:pt x="552602" y="988339"/>
                  </a:lnTo>
                  <a:lnTo>
                    <a:pt x="552716" y="987488"/>
                  </a:lnTo>
                  <a:lnTo>
                    <a:pt x="552792" y="986802"/>
                  </a:lnTo>
                  <a:lnTo>
                    <a:pt x="552919" y="985862"/>
                  </a:lnTo>
                  <a:lnTo>
                    <a:pt x="553021" y="984986"/>
                  </a:lnTo>
                  <a:lnTo>
                    <a:pt x="553123" y="984161"/>
                  </a:lnTo>
                  <a:lnTo>
                    <a:pt x="553199" y="983589"/>
                  </a:lnTo>
                  <a:lnTo>
                    <a:pt x="553288" y="982878"/>
                  </a:lnTo>
                  <a:lnTo>
                    <a:pt x="553377" y="982129"/>
                  </a:lnTo>
                  <a:lnTo>
                    <a:pt x="553427" y="981786"/>
                  </a:lnTo>
                  <a:lnTo>
                    <a:pt x="561111" y="982319"/>
                  </a:lnTo>
                  <a:lnTo>
                    <a:pt x="575538" y="982319"/>
                  </a:lnTo>
                  <a:lnTo>
                    <a:pt x="582155" y="982878"/>
                  </a:lnTo>
                  <a:lnTo>
                    <a:pt x="582282" y="983589"/>
                  </a:lnTo>
                  <a:lnTo>
                    <a:pt x="582383" y="984161"/>
                  </a:lnTo>
                  <a:lnTo>
                    <a:pt x="582434" y="984402"/>
                  </a:lnTo>
                  <a:lnTo>
                    <a:pt x="582536" y="984986"/>
                  </a:lnTo>
                  <a:lnTo>
                    <a:pt x="582650" y="985621"/>
                  </a:lnTo>
                  <a:lnTo>
                    <a:pt x="582764" y="986243"/>
                  </a:lnTo>
                  <a:lnTo>
                    <a:pt x="582866" y="986802"/>
                  </a:lnTo>
                  <a:lnTo>
                    <a:pt x="582993" y="987488"/>
                  </a:lnTo>
                  <a:lnTo>
                    <a:pt x="583082" y="987958"/>
                  </a:lnTo>
                  <a:lnTo>
                    <a:pt x="578040" y="986701"/>
                  </a:lnTo>
                  <a:lnTo>
                    <a:pt x="578040" y="1001014"/>
                  </a:lnTo>
                  <a:lnTo>
                    <a:pt x="574421" y="1002588"/>
                  </a:lnTo>
                  <a:lnTo>
                    <a:pt x="572770" y="1001560"/>
                  </a:lnTo>
                  <a:lnTo>
                    <a:pt x="571969" y="1000010"/>
                  </a:lnTo>
                  <a:lnTo>
                    <a:pt x="571906" y="999871"/>
                  </a:lnTo>
                  <a:lnTo>
                    <a:pt x="571792" y="999642"/>
                  </a:lnTo>
                  <a:lnTo>
                    <a:pt x="571715" y="999490"/>
                  </a:lnTo>
                  <a:lnTo>
                    <a:pt x="571449" y="999490"/>
                  </a:lnTo>
                  <a:lnTo>
                    <a:pt x="575525" y="997572"/>
                  </a:lnTo>
                  <a:lnTo>
                    <a:pt x="577151" y="998842"/>
                  </a:lnTo>
                  <a:lnTo>
                    <a:pt x="578040" y="1001014"/>
                  </a:lnTo>
                  <a:lnTo>
                    <a:pt x="578040" y="986701"/>
                  </a:lnTo>
                  <a:lnTo>
                    <a:pt x="576262" y="986243"/>
                  </a:lnTo>
                  <a:lnTo>
                    <a:pt x="578065" y="986243"/>
                  </a:lnTo>
                  <a:lnTo>
                    <a:pt x="574713" y="986116"/>
                  </a:lnTo>
                  <a:lnTo>
                    <a:pt x="574713" y="992200"/>
                  </a:lnTo>
                  <a:lnTo>
                    <a:pt x="573379" y="992200"/>
                  </a:lnTo>
                  <a:lnTo>
                    <a:pt x="572046" y="994968"/>
                  </a:lnTo>
                  <a:lnTo>
                    <a:pt x="569099" y="994575"/>
                  </a:lnTo>
                  <a:lnTo>
                    <a:pt x="567563" y="994575"/>
                  </a:lnTo>
                  <a:lnTo>
                    <a:pt x="567651" y="990917"/>
                  </a:lnTo>
                  <a:lnTo>
                    <a:pt x="571652" y="991603"/>
                  </a:lnTo>
                  <a:lnTo>
                    <a:pt x="574713" y="992200"/>
                  </a:lnTo>
                  <a:lnTo>
                    <a:pt x="574713" y="986116"/>
                  </a:lnTo>
                  <a:lnTo>
                    <a:pt x="568515" y="985862"/>
                  </a:lnTo>
                  <a:lnTo>
                    <a:pt x="561174" y="986421"/>
                  </a:lnTo>
                  <a:lnTo>
                    <a:pt x="561200" y="986980"/>
                  </a:lnTo>
                  <a:lnTo>
                    <a:pt x="561238" y="987958"/>
                  </a:lnTo>
                  <a:lnTo>
                    <a:pt x="561365" y="992200"/>
                  </a:lnTo>
                  <a:lnTo>
                    <a:pt x="561416" y="999490"/>
                  </a:lnTo>
                  <a:lnTo>
                    <a:pt x="570026" y="999490"/>
                  </a:lnTo>
                  <a:lnTo>
                    <a:pt x="569963" y="1001204"/>
                  </a:lnTo>
                  <a:lnTo>
                    <a:pt x="569734" y="1001204"/>
                  </a:lnTo>
                  <a:lnTo>
                    <a:pt x="564984" y="1001560"/>
                  </a:lnTo>
                  <a:lnTo>
                    <a:pt x="565238" y="1001560"/>
                  </a:lnTo>
                  <a:lnTo>
                    <a:pt x="559765" y="1002068"/>
                  </a:lnTo>
                  <a:lnTo>
                    <a:pt x="558990" y="997750"/>
                  </a:lnTo>
                  <a:lnTo>
                    <a:pt x="558876" y="997115"/>
                  </a:lnTo>
                  <a:lnTo>
                    <a:pt x="558800" y="996696"/>
                  </a:lnTo>
                  <a:lnTo>
                    <a:pt x="559269" y="995756"/>
                  </a:lnTo>
                  <a:lnTo>
                    <a:pt x="561263" y="992200"/>
                  </a:lnTo>
                  <a:lnTo>
                    <a:pt x="561200" y="986980"/>
                  </a:lnTo>
                  <a:lnTo>
                    <a:pt x="557415" y="984986"/>
                  </a:lnTo>
                  <a:lnTo>
                    <a:pt x="557352" y="986421"/>
                  </a:lnTo>
                  <a:lnTo>
                    <a:pt x="557237" y="989418"/>
                  </a:lnTo>
                  <a:lnTo>
                    <a:pt x="557123" y="1000010"/>
                  </a:lnTo>
                  <a:lnTo>
                    <a:pt x="556996" y="1004112"/>
                  </a:lnTo>
                  <a:lnTo>
                    <a:pt x="563308" y="1002233"/>
                  </a:lnTo>
                  <a:lnTo>
                    <a:pt x="564146" y="1002233"/>
                  </a:lnTo>
                  <a:lnTo>
                    <a:pt x="570649" y="1003744"/>
                  </a:lnTo>
                  <a:lnTo>
                    <a:pt x="577469" y="1003312"/>
                  </a:lnTo>
                  <a:lnTo>
                    <a:pt x="579793" y="1002969"/>
                  </a:lnTo>
                  <a:lnTo>
                    <a:pt x="580504" y="1002969"/>
                  </a:lnTo>
                  <a:lnTo>
                    <a:pt x="580440" y="1002588"/>
                  </a:lnTo>
                  <a:lnTo>
                    <a:pt x="580009" y="1000010"/>
                  </a:lnTo>
                  <a:lnTo>
                    <a:pt x="579920" y="999490"/>
                  </a:lnTo>
                  <a:lnTo>
                    <a:pt x="579805" y="998842"/>
                  </a:lnTo>
                  <a:lnTo>
                    <a:pt x="580224" y="997750"/>
                  </a:lnTo>
                  <a:lnTo>
                    <a:pt x="580301" y="997572"/>
                  </a:lnTo>
                  <a:lnTo>
                    <a:pt x="580682" y="996696"/>
                  </a:lnTo>
                  <a:lnTo>
                    <a:pt x="580821" y="995756"/>
                  </a:lnTo>
                  <a:lnTo>
                    <a:pt x="580948" y="994968"/>
                  </a:lnTo>
                  <a:lnTo>
                    <a:pt x="581012" y="994575"/>
                  </a:lnTo>
                  <a:lnTo>
                    <a:pt x="581126" y="993838"/>
                  </a:lnTo>
                  <a:lnTo>
                    <a:pt x="580059" y="990917"/>
                  </a:lnTo>
                  <a:lnTo>
                    <a:pt x="579208" y="988580"/>
                  </a:lnTo>
                  <a:lnTo>
                    <a:pt x="579120" y="988339"/>
                  </a:lnTo>
                  <a:lnTo>
                    <a:pt x="583615" y="988339"/>
                  </a:lnTo>
                  <a:lnTo>
                    <a:pt x="583577" y="987958"/>
                  </a:lnTo>
                  <a:lnTo>
                    <a:pt x="583476" y="986802"/>
                  </a:lnTo>
                  <a:lnTo>
                    <a:pt x="583374" y="984986"/>
                  </a:lnTo>
                  <a:lnTo>
                    <a:pt x="584212" y="982319"/>
                  </a:lnTo>
                  <a:lnTo>
                    <a:pt x="584276" y="982129"/>
                  </a:lnTo>
                  <a:lnTo>
                    <a:pt x="584365" y="981786"/>
                  </a:lnTo>
                  <a:lnTo>
                    <a:pt x="584568" y="980935"/>
                  </a:lnTo>
                  <a:lnTo>
                    <a:pt x="584606" y="980744"/>
                  </a:lnTo>
                  <a:lnTo>
                    <a:pt x="584720" y="980274"/>
                  </a:lnTo>
                  <a:lnTo>
                    <a:pt x="584835" y="979805"/>
                  </a:lnTo>
                  <a:lnTo>
                    <a:pt x="584936" y="979411"/>
                  </a:lnTo>
                  <a:lnTo>
                    <a:pt x="585025" y="978903"/>
                  </a:lnTo>
                  <a:lnTo>
                    <a:pt x="585851" y="972997"/>
                  </a:lnTo>
                  <a:lnTo>
                    <a:pt x="586790" y="965492"/>
                  </a:lnTo>
                  <a:lnTo>
                    <a:pt x="586917" y="964425"/>
                  </a:lnTo>
                  <a:lnTo>
                    <a:pt x="587006" y="963701"/>
                  </a:lnTo>
                  <a:lnTo>
                    <a:pt x="587108" y="962799"/>
                  </a:lnTo>
                  <a:lnTo>
                    <a:pt x="587235" y="961478"/>
                  </a:lnTo>
                  <a:lnTo>
                    <a:pt x="587502" y="958138"/>
                  </a:lnTo>
                  <a:lnTo>
                    <a:pt x="587616" y="956716"/>
                  </a:lnTo>
                  <a:lnTo>
                    <a:pt x="587705" y="955636"/>
                  </a:lnTo>
                  <a:lnTo>
                    <a:pt x="587832" y="954100"/>
                  </a:lnTo>
                  <a:lnTo>
                    <a:pt x="587946" y="950201"/>
                  </a:lnTo>
                  <a:lnTo>
                    <a:pt x="588060" y="945794"/>
                  </a:lnTo>
                  <a:lnTo>
                    <a:pt x="588073" y="945349"/>
                  </a:lnTo>
                  <a:lnTo>
                    <a:pt x="600316" y="945794"/>
                  </a:lnTo>
                  <a:lnTo>
                    <a:pt x="609180" y="945794"/>
                  </a:lnTo>
                  <a:lnTo>
                    <a:pt x="619721" y="946035"/>
                  </a:lnTo>
                  <a:lnTo>
                    <a:pt x="630212" y="946975"/>
                  </a:lnTo>
                  <a:lnTo>
                    <a:pt x="630135" y="950963"/>
                  </a:lnTo>
                  <a:lnTo>
                    <a:pt x="630008" y="953833"/>
                  </a:lnTo>
                  <a:lnTo>
                    <a:pt x="629551" y="959942"/>
                  </a:lnTo>
                  <a:lnTo>
                    <a:pt x="629475" y="960882"/>
                  </a:lnTo>
                  <a:lnTo>
                    <a:pt x="629361" y="962291"/>
                  </a:lnTo>
                  <a:lnTo>
                    <a:pt x="629246" y="963701"/>
                  </a:lnTo>
                  <a:lnTo>
                    <a:pt x="630770" y="964666"/>
                  </a:lnTo>
                  <a:lnTo>
                    <a:pt x="632498" y="967028"/>
                  </a:lnTo>
                  <a:lnTo>
                    <a:pt x="632002" y="969429"/>
                  </a:lnTo>
                  <a:lnTo>
                    <a:pt x="631964" y="975575"/>
                  </a:lnTo>
                  <a:lnTo>
                    <a:pt x="631863" y="977061"/>
                  </a:lnTo>
                  <a:lnTo>
                    <a:pt x="631736" y="978903"/>
                  </a:lnTo>
                  <a:lnTo>
                    <a:pt x="631634" y="980274"/>
                  </a:lnTo>
                  <a:lnTo>
                    <a:pt x="631532" y="981786"/>
                  </a:lnTo>
                  <a:lnTo>
                    <a:pt x="631431" y="982878"/>
                  </a:lnTo>
                  <a:lnTo>
                    <a:pt x="630212" y="993838"/>
                  </a:lnTo>
                  <a:lnTo>
                    <a:pt x="630199" y="994067"/>
                  </a:lnTo>
                  <a:lnTo>
                    <a:pt x="630072" y="995400"/>
                  </a:lnTo>
                  <a:lnTo>
                    <a:pt x="629945" y="996696"/>
                  </a:lnTo>
                  <a:lnTo>
                    <a:pt x="629869" y="997572"/>
                  </a:lnTo>
                  <a:lnTo>
                    <a:pt x="629754" y="998842"/>
                  </a:lnTo>
                  <a:lnTo>
                    <a:pt x="629691" y="999490"/>
                  </a:lnTo>
                  <a:lnTo>
                    <a:pt x="629589" y="1009345"/>
                  </a:lnTo>
                  <a:lnTo>
                    <a:pt x="629589" y="1010246"/>
                  </a:lnTo>
                  <a:lnTo>
                    <a:pt x="619480" y="1010754"/>
                  </a:lnTo>
                  <a:lnTo>
                    <a:pt x="613359" y="1010754"/>
                  </a:lnTo>
                  <a:lnTo>
                    <a:pt x="607453" y="1010462"/>
                  </a:lnTo>
                  <a:lnTo>
                    <a:pt x="602919" y="1010246"/>
                  </a:lnTo>
                  <a:lnTo>
                    <a:pt x="602576" y="1010246"/>
                  </a:lnTo>
                  <a:lnTo>
                    <a:pt x="591007" y="1009357"/>
                  </a:lnTo>
                  <a:lnTo>
                    <a:pt x="629589" y="1009357"/>
                  </a:lnTo>
                  <a:lnTo>
                    <a:pt x="589584" y="1009218"/>
                  </a:lnTo>
                  <a:lnTo>
                    <a:pt x="589584" y="1009357"/>
                  </a:lnTo>
                  <a:lnTo>
                    <a:pt x="586282" y="1009713"/>
                  </a:lnTo>
                  <a:lnTo>
                    <a:pt x="585012" y="1009357"/>
                  </a:lnTo>
                  <a:lnTo>
                    <a:pt x="589584" y="1009357"/>
                  </a:lnTo>
                  <a:lnTo>
                    <a:pt x="589584" y="1009218"/>
                  </a:lnTo>
                  <a:lnTo>
                    <a:pt x="584415" y="1009192"/>
                  </a:lnTo>
                  <a:lnTo>
                    <a:pt x="583184" y="1008837"/>
                  </a:lnTo>
                  <a:lnTo>
                    <a:pt x="575233" y="1009167"/>
                  </a:lnTo>
                  <a:lnTo>
                    <a:pt x="549605" y="1009078"/>
                  </a:lnTo>
                  <a:lnTo>
                    <a:pt x="549617" y="1008837"/>
                  </a:lnTo>
                  <a:lnTo>
                    <a:pt x="544398" y="1008837"/>
                  </a:lnTo>
                  <a:lnTo>
                    <a:pt x="544398" y="1009065"/>
                  </a:lnTo>
                  <a:lnTo>
                    <a:pt x="521246" y="1008989"/>
                  </a:lnTo>
                  <a:lnTo>
                    <a:pt x="522414" y="1008837"/>
                  </a:lnTo>
                  <a:lnTo>
                    <a:pt x="544398" y="1008837"/>
                  </a:lnTo>
                  <a:lnTo>
                    <a:pt x="544410" y="1006563"/>
                  </a:lnTo>
                  <a:lnTo>
                    <a:pt x="545160" y="974801"/>
                  </a:lnTo>
                  <a:lnTo>
                    <a:pt x="545274" y="972223"/>
                  </a:lnTo>
                  <a:lnTo>
                    <a:pt x="545401" y="969429"/>
                  </a:lnTo>
                  <a:lnTo>
                    <a:pt x="545503" y="967028"/>
                  </a:lnTo>
                  <a:lnTo>
                    <a:pt x="545630" y="964666"/>
                  </a:lnTo>
                  <a:lnTo>
                    <a:pt x="545744" y="962291"/>
                  </a:lnTo>
                  <a:lnTo>
                    <a:pt x="545769" y="961859"/>
                  </a:lnTo>
                  <a:lnTo>
                    <a:pt x="543115" y="961859"/>
                  </a:lnTo>
                  <a:lnTo>
                    <a:pt x="543115" y="1001014"/>
                  </a:lnTo>
                  <a:lnTo>
                    <a:pt x="542467" y="1001014"/>
                  </a:lnTo>
                  <a:lnTo>
                    <a:pt x="540550" y="1006563"/>
                  </a:lnTo>
                  <a:lnTo>
                    <a:pt x="539762" y="1005890"/>
                  </a:lnTo>
                  <a:lnTo>
                    <a:pt x="536346" y="1002969"/>
                  </a:lnTo>
                  <a:lnTo>
                    <a:pt x="536448" y="1002588"/>
                  </a:lnTo>
                  <a:lnTo>
                    <a:pt x="536536" y="1002233"/>
                  </a:lnTo>
                  <a:lnTo>
                    <a:pt x="536638" y="1001814"/>
                  </a:lnTo>
                  <a:lnTo>
                    <a:pt x="536702" y="1001560"/>
                  </a:lnTo>
                  <a:lnTo>
                    <a:pt x="536790" y="1001204"/>
                  </a:lnTo>
                  <a:lnTo>
                    <a:pt x="538492" y="999642"/>
                  </a:lnTo>
                  <a:lnTo>
                    <a:pt x="543115" y="1001014"/>
                  </a:lnTo>
                  <a:lnTo>
                    <a:pt x="543115" y="961859"/>
                  </a:lnTo>
                  <a:lnTo>
                    <a:pt x="542658" y="961859"/>
                  </a:lnTo>
                  <a:lnTo>
                    <a:pt x="541782" y="961859"/>
                  </a:lnTo>
                  <a:lnTo>
                    <a:pt x="542709" y="962799"/>
                  </a:lnTo>
                  <a:lnTo>
                    <a:pt x="542683" y="971880"/>
                  </a:lnTo>
                  <a:lnTo>
                    <a:pt x="542569" y="974801"/>
                  </a:lnTo>
                  <a:lnTo>
                    <a:pt x="542480" y="977061"/>
                  </a:lnTo>
                  <a:lnTo>
                    <a:pt x="542366" y="980274"/>
                  </a:lnTo>
                  <a:lnTo>
                    <a:pt x="542251" y="984161"/>
                  </a:lnTo>
                  <a:lnTo>
                    <a:pt x="542150" y="988339"/>
                  </a:lnTo>
                  <a:lnTo>
                    <a:pt x="542023" y="994067"/>
                  </a:lnTo>
                  <a:lnTo>
                    <a:pt x="542747" y="994067"/>
                  </a:lnTo>
                  <a:lnTo>
                    <a:pt x="537514" y="995553"/>
                  </a:lnTo>
                  <a:lnTo>
                    <a:pt x="533819" y="994968"/>
                  </a:lnTo>
                  <a:lnTo>
                    <a:pt x="535762" y="994968"/>
                  </a:lnTo>
                  <a:lnTo>
                    <a:pt x="528256" y="994575"/>
                  </a:lnTo>
                  <a:lnTo>
                    <a:pt x="528205" y="993838"/>
                  </a:lnTo>
                  <a:lnTo>
                    <a:pt x="528104" y="992200"/>
                  </a:lnTo>
                  <a:lnTo>
                    <a:pt x="528015" y="990727"/>
                  </a:lnTo>
                  <a:lnTo>
                    <a:pt x="527964" y="989799"/>
                  </a:lnTo>
                  <a:lnTo>
                    <a:pt x="529437" y="986421"/>
                  </a:lnTo>
                  <a:lnTo>
                    <a:pt x="529272" y="986421"/>
                  </a:lnTo>
                  <a:lnTo>
                    <a:pt x="529424" y="986396"/>
                  </a:lnTo>
                  <a:lnTo>
                    <a:pt x="529361" y="985418"/>
                  </a:lnTo>
                  <a:lnTo>
                    <a:pt x="529272" y="984986"/>
                  </a:lnTo>
                  <a:lnTo>
                    <a:pt x="529158" y="984402"/>
                  </a:lnTo>
                  <a:lnTo>
                    <a:pt x="529107" y="984161"/>
                  </a:lnTo>
                  <a:lnTo>
                    <a:pt x="528980" y="983589"/>
                  </a:lnTo>
                  <a:lnTo>
                    <a:pt x="528840" y="982878"/>
                  </a:lnTo>
                  <a:lnTo>
                    <a:pt x="529170" y="982319"/>
                  </a:lnTo>
                  <a:lnTo>
                    <a:pt x="530250" y="980935"/>
                  </a:lnTo>
                  <a:lnTo>
                    <a:pt x="533895" y="980935"/>
                  </a:lnTo>
                  <a:lnTo>
                    <a:pt x="533488" y="980744"/>
                  </a:lnTo>
                  <a:lnTo>
                    <a:pt x="532485" y="980274"/>
                  </a:lnTo>
                  <a:lnTo>
                    <a:pt x="531710" y="979411"/>
                  </a:lnTo>
                  <a:lnTo>
                    <a:pt x="531596" y="979131"/>
                  </a:lnTo>
                  <a:lnTo>
                    <a:pt x="531317" y="978039"/>
                  </a:lnTo>
                  <a:lnTo>
                    <a:pt x="530923" y="977061"/>
                  </a:lnTo>
                  <a:lnTo>
                    <a:pt x="531037" y="971880"/>
                  </a:lnTo>
                  <a:lnTo>
                    <a:pt x="531063" y="971105"/>
                  </a:lnTo>
                  <a:lnTo>
                    <a:pt x="534174" y="968298"/>
                  </a:lnTo>
                  <a:lnTo>
                    <a:pt x="540905" y="972223"/>
                  </a:lnTo>
                  <a:lnTo>
                    <a:pt x="542137" y="968298"/>
                  </a:lnTo>
                  <a:lnTo>
                    <a:pt x="542188" y="968146"/>
                  </a:lnTo>
                  <a:lnTo>
                    <a:pt x="530682" y="968146"/>
                  </a:lnTo>
                  <a:lnTo>
                    <a:pt x="530809" y="965276"/>
                  </a:lnTo>
                  <a:lnTo>
                    <a:pt x="530910" y="963701"/>
                  </a:lnTo>
                  <a:lnTo>
                    <a:pt x="531037" y="962126"/>
                  </a:lnTo>
                  <a:lnTo>
                    <a:pt x="531152" y="960882"/>
                  </a:lnTo>
                  <a:lnTo>
                    <a:pt x="531228" y="959942"/>
                  </a:lnTo>
                  <a:lnTo>
                    <a:pt x="530390" y="957402"/>
                  </a:lnTo>
                  <a:lnTo>
                    <a:pt x="534365" y="957402"/>
                  </a:lnTo>
                  <a:lnTo>
                    <a:pt x="537044" y="956716"/>
                  </a:lnTo>
                  <a:lnTo>
                    <a:pt x="535584" y="956195"/>
                  </a:lnTo>
                  <a:lnTo>
                    <a:pt x="536498" y="956195"/>
                  </a:lnTo>
                  <a:lnTo>
                    <a:pt x="531723" y="955827"/>
                  </a:lnTo>
                  <a:lnTo>
                    <a:pt x="531850" y="954100"/>
                  </a:lnTo>
                  <a:lnTo>
                    <a:pt x="531964" y="952271"/>
                  </a:lnTo>
                  <a:lnTo>
                    <a:pt x="532091" y="950468"/>
                  </a:lnTo>
                  <a:lnTo>
                    <a:pt x="532168" y="949452"/>
                  </a:lnTo>
                  <a:lnTo>
                    <a:pt x="532244" y="948270"/>
                  </a:lnTo>
                  <a:lnTo>
                    <a:pt x="532333" y="946975"/>
                  </a:lnTo>
                  <a:lnTo>
                    <a:pt x="532371" y="946289"/>
                  </a:lnTo>
                  <a:lnTo>
                    <a:pt x="544182" y="946289"/>
                  </a:lnTo>
                  <a:lnTo>
                    <a:pt x="544195" y="950468"/>
                  </a:lnTo>
                  <a:lnTo>
                    <a:pt x="543445" y="950468"/>
                  </a:lnTo>
                  <a:lnTo>
                    <a:pt x="537806" y="950201"/>
                  </a:lnTo>
                  <a:lnTo>
                    <a:pt x="534809" y="949452"/>
                  </a:lnTo>
                  <a:lnTo>
                    <a:pt x="535635" y="950201"/>
                  </a:lnTo>
                  <a:lnTo>
                    <a:pt x="538086" y="952271"/>
                  </a:lnTo>
                  <a:lnTo>
                    <a:pt x="534530" y="953376"/>
                  </a:lnTo>
                  <a:lnTo>
                    <a:pt x="541934" y="953376"/>
                  </a:lnTo>
                  <a:lnTo>
                    <a:pt x="541312" y="955636"/>
                  </a:lnTo>
                  <a:lnTo>
                    <a:pt x="544563" y="954798"/>
                  </a:lnTo>
                  <a:lnTo>
                    <a:pt x="542759" y="961478"/>
                  </a:lnTo>
                  <a:lnTo>
                    <a:pt x="542683" y="961720"/>
                  </a:lnTo>
                  <a:lnTo>
                    <a:pt x="545769" y="961720"/>
                  </a:lnTo>
                  <a:lnTo>
                    <a:pt x="545858" y="959942"/>
                  </a:lnTo>
                  <a:lnTo>
                    <a:pt x="545960" y="958138"/>
                  </a:lnTo>
                  <a:lnTo>
                    <a:pt x="546087" y="955636"/>
                  </a:lnTo>
                  <a:lnTo>
                    <a:pt x="546125" y="954798"/>
                  </a:lnTo>
                  <a:lnTo>
                    <a:pt x="546252" y="952411"/>
                  </a:lnTo>
                  <a:lnTo>
                    <a:pt x="546354" y="950468"/>
                  </a:lnTo>
                  <a:lnTo>
                    <a:pt x="546468" y="948474"/>
                  </a:lnTo>
                  <a:lnTo>
                    <a:pt x="546912" y="946289"/>
                  </a:lnTo>
                  <a:lnTo>
                    <a:pt x="547979" y="941031"/>
                  </a:lnTo>
                  <a:lnTo>
                    <a:pt x="548030" y="940777"/>
                  </a:lnTo>
                  <a:lnTo>
                    <a:pt x="544220" y="940612"/>
                  </a:lnTo>
                  <a:lnTo>
                    <a:pt x="545236" y="940612"/>
                  </a:lnTo>
                  <a:lnTo>
                    <a:pt x="528307" y="940054"/>
                  </a:lnTo>
                  <a:lnTo>
                    <a:pt x="527050" y="941031"/>
                  </a:lnTo>
                  <a:lnTo>
                    <a:pt x="526923" y="952271"/>
                  </a:lnTo>
                  <a:lnTo>
                    <a:pt x="526821" y="954798"/>
                  </a:lnTo>
                  <a:lnTo>
                    <a:pt x="526707" y="957402"/>
                  </a:lnTo>
                  <a:lnTo>
                    <a:pt x="526592" y="959942"/>
                  </a:lnTo>
                  <a:lnTo>
                    <a:pt x="526478" y="980732"/>
                  </a:lnTo>
                  <a:lnTo>
                    <a:pt x="523278" y="979805"/>
                  </a:lnTo>
                  <a:lnTo>
                    <a:pt x="519379" y="979805"/>
                  </a:lnTo>
                  <a:lnTo>
                    <a:pt x="522541" y="984161"/>
                  </a:lnTo>
                  <a:lnTo>
                    <a:pt x="522744" y="983589"/>
                  </a:lnTo>
                  <a:lnTo>
                    <a:pt x="525576" y="984402"/>
                  </a:lnTo>
                  <a:lnTo>
                    <a:pt x="525526" y="984986"/>
                  </a:lnTo>
                  <a:lnTo>
                    <a:pt x="525424" y="986243"/>
                  </a:lnTo>
                  <a:lnTo>
                    <a:pt x="525310" y="987488"/>
                  </a:lnTo>
                  <a:lnTo>
                    <a:pt x="525208" y="988580"/>
                  </a:lnTo>
                  <a:lnTo>
                    <a:pt x="525106" y="989799"/>
                  </a:lnTo>
                  <a:lnTo>
                    <a:pt x="525005" y="990917"/>
                  </a:lnTo>
                  <a:lnTo>
                    <a:pt x="524319" y="1007833"/>
                  </a:lnTo>
                  <a:lnTo>
                    <a:pt x="530364" y="1007833"/>
                  </a:lnTo>
                  <a:lnTo>
                    <a:pt x="537375" y="1005890"/>
                  </a:lnTo>
                  <a:lnTo>
                    <a:pt x="543153" y="1008494"/>
                  </a:lnTo>
                  <a:lnTo>
                    <a:pt x="528929" y="1008494"/>
                  </a:lnTo>
                  <a:lnTo>
                    <a:pt x="520903" y="1008837"/>
                  </a:lnTo>
                  <a:lnTo>
                    <a:pt x="518274" y="1008837"/>
                  </a:lnTo>
                  <a:lnTo>
                    <a:pt x="518274" y="1009357"/>
                  </a:lnTo>
                  <a:lnTo>
                    <a:pt x="516610" y="1009561"/>
                  </a:lnTo>
                  <a:lnTo>
                    <a:pt x="516648" y="1009357"/>
                  </a:lnTo>
                  <a:lnTo>
                    <a:pt x="518274" y="1009357"/>
                  </a:lnTo>
                  <a:lnTo>
                    <a:pt x="518274" y="1008837"/>
                  </a:lnTo>
                  <a:lnTo>
                    <a:pt x="516724" y="1008837"/>
                  </a:lnTo>
                  <a:lnTo>
                    <a:pt x="516699" y="1008976"/>
                  </a:lnTo>
                  <a:lnTo>
                    <a:pt x="514388" y="1008964"/>
                  </a:lnTo>
                  <a:lnTo>
                    <a:pt x="514273" y="1009357"/>
                  </a:lnTo>
                  <a:lnTo>
                    <a:pt x="514159" y="1009713"/>
                  </a:lnTo>
                  <a:lnTo>
                    <a:pt x="513943" y="1009713"/>
                  </a:lnTo>
                  <a:lnTo>
                    <a:pt x="511048" y="1011123"/>
                  </a:lnTo>
                  <a:lnTo>
                    <a:pt x="506145" y="1010462"/>
                  </a:lnTo>
                  <a:lnTo>
                    <a:pt x="504723" y="1014399"/>
                  </a:lnTo>
                  <a:lnTo>
                    <a:pt x="508812" y="1012050"/>
                  </a:lnTo>
                  <a:lnTo>
                    <a:pt x="515531" y="1011123"/>
                  </a:lnTo>
                  <a:lnTo>
                    <a:pt x="516775" y="1010945"/>
                  </a:lnTo>
                  <a:lnTo>
                    <a:pt x="524789" y="1010754"/>
                  </a:lnTo>
                  <a:lnTo>
                    <a:pt x="532460" y="1010462"/>
                  </a:lnTo>
                  <a:lnTo>
                    <a:pt x="534504" y="1010462"/>
                  </a:lnTo>
                  <a:lnTo>
                    <a:pt x="569696" y="1010754"/>
                  </a:lnTo>
                  <a:lnTo>
                    <a:pt x="561098" y="1010754"/>
                  </a:lnTo>
                  <a:lnTo>
                    <a:pt x="630974" y="1013066"/>
                  </a:lnTo>
                  <a:lnTo>
                    <a:pt x="631901" y="1011326"/>
                  </a:lnTo>
                  <a:lnTo>
                    <a:pt x="632015" y="1011123"/>
                  </a:lnTo>
                  <a:lnTo>
                    <a:pt x="632104" y="1010945"/>
                  </a:lnTo>
                  <a:lnTo>
                    <a:pt x="632206" y="1010754"/>
                  </a:lnTo>
                  <a:lnTo>
                    <a:pt x="632460" y="1009713"/>
                  </a:lnTo>
                  <a:lnTo>
                    <a:pt x="632548" y="1009357"/>
                  </a:lnTo>
                  <a:lnTo>
                    <a:pt x="632675" y="1008837"/>
                  </a:lnTo>
                  <a:lnTo>
                    <a:pt x="632739" y="1007833"/>
                  </a:lnTo>
                  <a:lnTo>
                    <a:pt x="632180" y="1005890"/>
                  </a:lnTo>
                  <a:lnTo>
                    <a:pt x="632104" y="1005624"/>
                  </a:lnTo>
                  <a:lnTo>
                    <a:pt x="630986" y="1000010"/>
                  </a:lnTo>
                  <a:lnTo>
                    <a:pt x="631037" y="999490"/>
                  </a:lnTo>
                  <a:lnTo>
                    <a:pt x="631901" y="995756"/>
                  </a:lnTo>
                  <a:lnTo>
                    <a:pt x="631977" y="995400"/>
                  </a:lnTo>
                  <a:lnTo>
                    <a:pt x="632079" y="994968"/>
                  </a:lnTo>
                  <a:lnTo>
                    <a:pt x="632167" y="994575"/>
                  </a:lnTo>
                  <a:lnTo>
                    <a:pt x="632294" y="994067"/>
                  </a:lnTo>
                  <a:lnTo>
                    <a:pt x="632447" y="992200"/>
                  </a:lnTo>
                  <a:lnTo>
                    <a:pt x="632561" y="990917"/>
                  </a:lnTo>
                  <a:lnTo>
                    <a:pt x="632663" y="989799"/>
                  </a:lnTo>
                  <a:lnTo>
                    <a:pt x="632790" y="988339"/>
                  </a:lnTo>
                  <a:lnTo>
                    <a:pt x="632866" y="987488"/>
                  </a:lnTo>
                  <a:lnTo>
                    <a:pt x="632993" y="986243"/>
                  </a:lnTo>
                  <a:lnTo>
                    <a:pt x="633120" y="984986"/>
                  </a:lnTo>
                  <a:lnTo>
                    <a:pt x="633209" y="984161"/>
                  </a:lnTo>
                  <a:lnTo>
                    <a:pt x="633260" y="983589"/>
                  </a:lnTo>
                  <a:lnTo>
                    <a:pt x="633336" y="982878"/>
                  </a:lnTo>
                  <a:lnTo>
                    <a:pt x="633450" y="981786"/>
                  </a:lnTo>
                  <a:lnTo>
                    <a:pt x="633552" y="980744"/>
                  </a:lnTo>
                  <a:lnTo>
                    <a:pt x="633641" y="979805"/>
                  </a:lnTo>
                  <a:lnTo>
                    <a:pt x="633742" y="978903"/>
                  </a:lnTo>
                  <a:lnTo>
                    <a:pt x="633857" y="977061"/>
                  </a:lnTo>
                  <a:lnTo>
                    <a:pt x="633945" y="975575"/>
                  </a:lnTo>
                  <a:lnTo>
                    <a:pt x="633996" y="974801"/>
                  </a:lnTo>
                  <a:lnTo>
                    <a:pt x="634111" y="972997"/>
                  </a:lnTo>
                  <a:lnTo>
                    <a:pt x="634225" y="971105"/>
                  </a:lnTo>
                  <a:lnTo>
                    <a:pt x="634339" y="969429"/>
                  </a:lnTo>
                  <a:lnTo>
                    <a:pt x="634466" y="966571"/>
                  </a:lnTo>
                  <a:lnTo>
                    <a:pt x="634593" y="963701"/>
                  </a:lnTo>
                  <a:lnTo>
                    <a:pt x="634707" y="960882"/>
                  </a:lnTo>
                  <a:lnTo>
                    <a:pt x="634834" y="958138"/>
                  </a:lnTo>
                  <a:lnTo>
                    <a:pt x="634936" y="955636"/>
                  </a:lnTo>
                  <a:lnTo>
                    <a:pt x="635038" y="953376"/>
                  </a:lnTo>
                  <a:lnTo>
                    <a:pt x="635139" y="950963"/>
                  </a:lnTo>
                  <a:lnTo>
                    <a:pt x="635228" y="950201"/>
                  </a:lnTo>
                  <a:lnTo>
                    <a:pt x="635635" y="948474"/>
                  </a:lnTo>
                  <a:lnTo>
                    <a:pt x="635685" y="948270"/>
                  </a:lnTo>
                  <a:lnTo>
                    <a:pt x="635787" y="947356"/>
                  </a:lnTo>
                  <a:lnTo>
                    <a:pt x="635901" y="946289"/>
                  </a:lnTo>
                  <a:lnTo>
                    <a:pt x="636003" y="945349"/>
                  </a:lnTo>
                  <a:lnTo>
                    <a:pt x="636028" y="945210"/>
                  </a:lnTo>
                  <a:lnTo>
                    <a:pt x="638784" y="944651"/>
                  </a:lnTo>
                  <a:close/>
                </a:path>
                <a:path w="1408430" h="1274445">
                  <a:moveTo>
                    <a:pt x="699617" y="1032814"/>
                  </a:moveTo>
                  <a:lnTo>
                    <a:pt x="696925" y="1030516"/>
                  </a:lnTo>
                  <a:lnTo>
                    <a:pt x="697204" y="1044003"/>
                  </a:lnTo>
                  <a:lnTo>
                    <a:pt x="696734" y="1057490"/>
                  </a:lnTo>
                  <a:lnTo>
                    <a:pt x="695579" y="1070927"/>
                  </a:lnTo>
                  <a:lnTo>
                    <a:pt x="693775" y="1084300"/>
                  </a:lnTo>
                  <a:lnTo>
                    <a:pt x="695502" y="1085532"/>
                  </a:lnTo>
                  <a:lnTo>
                    <a:pt x="697141" y="1074178"/>
                  </a:lnTo>
                  <a:lnTo>
                    <a:pt x="698169" y="1062761"/>
                  </a:lnTo>
                  <a:lnTo>
                    <a:pt x="698703" y="1051293"/>
                  </a:lnTo>
                  <a:lnTo>
                    <a:pt x="698842" y="1039812"/>
                  </a:lnTo>
                  <a:lnTo>
                    <a:pt x="698487" y="1036713"/>
                  </a:lnTo>
                  <a:lnTo>
                    <a:pt x="699617" y="1032814"/>
                  </a:lnTo>
                  <a:close/>
                </a:path>
                <a:path w="1408430" h="1274445">
                  <a:moveTo>
                    <a:pt x="716076" y="279857"/>
                  </a:moveTo>
                  <a:lnTo>
                    <a:pt x="711161" y="282016"/>
                  </a:lnTo>
                  <a:lnTo>
                    <a:pt x="704329" y="279349"/>
                  </a:lnTo>
                  <a:lnTo>
                    <a:pt x="700963" y="284200"/>
                  </a:lnTo>
                  <a:lnTo>
                    <a:pt x="705129" y="282397"/>
                  </a:lnTo>
                  <a:lnTo>
                    <a:pt x="714413" y="285534"/>
                  </a:lnTo>
                  <a:lnTo>
                    <a:pt x="716076" y="279857"/>
                  </a:lnTo>
                  <a:close/>
                </a:path>
                <a:path w="1408430" h="1274445">
                  <a:moveTo>
                    <a:pt x="726808" y="666216"/>
                  </a:moveTo>
                  <a:lnTo>
                    <a:pt x="724585" y="664413"/>
                  </a:lnTo>
                  <a:lnTo>
                    <a:pt x="724776" y="660603"/>
                  </a:lnTo>
                  <a:lnTo>
                    <a:pt x="721017" y="654380"/>
                  </a:lnTo>
                  <a:lnTo>
                    <a:pt x="721550" y="657174"/>
                  </a:lnTo>
                  <a:lnTo>
                    <a:pt x="723874" y="659917"/>
                  </a:lnTo>
                  <a:lnTo>
                    <a:pt x="722642" y="662825"/>
                  </a:lnTo>
                  <a:lnTo>
                    <a:pt x="720559" y="663549"/>
                  </a:lnTo>
                  <a:lnTo>
                    <a:pt x="719201" y="659536"/>
                  </a:lnTo>
                  <a:lnTo>
                    <a:pt x="718185" y="655459"/>
                  </a:lnTo>
                  <a:lnTo>
                    <a:pt x="716876" y="651459"/>
                  </a:lnTo>
                  <a:lnTo>
                    <a:pt x="719670" y="648335"/>
                  </a:lnTo>
                  <a:lnTo>
                    <a:pt x="720432" y="653643"/>
                  </a:lnTo>
                  <a:lnTo>
                    <a:pt x="720991" y="650201"/>
                  </a:lnTo>
                  <a:lnTo>
                    <a:pt x="719442" y="647026"/>
                  </a:lnTo>
                  <a:lnTo>
                    <a:pt x="718350" y="643877"/>
                  </a:lnTo>
                  <a:lnTo>
                    <a:pt x="718464" y="647661"/>
                  </a:lnTo>
                  <a:lnTo>
                    <a:pt x="715581" y="647395"/>
                  </a:lnTo>
                  <a:lnTo>
                    <a:pt x="713816" y="637743"/>
                  </a:lnTo>
                  <a:lnTo>
                    <a:pt x="715543" y="636117"/>
                  </a:lnTo>
                  <a:lnTo>
                    <a:pt x="716178" y="634060"/>
                  </a:lnTo>
                  <a:lnTo>
                    <a:pt x="715733" y="631583"/>
                  </a:lnTo>
                  <a:lnTo>
                    <a:pt x="713828" y="636625"/>
                  </a:lnTo>
                  <a:lnTo>
                    <a:pt x="712812" y="636765"/>
                  </a:lnTo>
                  <a:lnTo>
                    <a:pt x="710196" y="625703"/>
                  </a:lnTo>
                  <a:lnTo>
                    <a:pt x="709117" y="621804"/>
                  </a:lnTo>
                  <a:lnTo>
                    <a:pt x="708215" y="617867"/>
                  </a:lnTo>
                  <a:lnTo>
                    <a:pt x="707618" y="613867"/>
                  </a:lnTo>
                  <a:lnTo>
                    <a:pt x="714235" y="614337"/>
                  </a:lnTo>
                  <a:lnTo>
                    <a:pt x="714044" y="611238"/>
                  </a:lnTo>
                  <a:lnTo>
                    <a:pt x="704354" y="612546"/>
                  </a:lnTo>
                  <a:lnTo>
                    <a:pt x="705802" y="618883"/>
                  </a:lnTo>
                  <a:lnTo>
                    <a:pt x="712050" y="639775"/>
                  </a:lnTo>
                  <a:lnTo>
                    <a:pt x="714362" y="648258"/>
                  </a:lnTo>
                  <a:lnTo>
                    <a:pt x="716483" y="656805"/>
                  </a:lnTo>
                  <a:lnTo>
                    <a:pt x="718489" y="665378"/>
                  </a:lnTo>
                  <a:lnTo>
                    <a:pt x="721258" y="665581"/>
                  </a:lnTo>
                  <a:lnTo>
                    <a:pt x="726808" y="666216"/>
                  </a:lnTo>
                  <a:close/>
                </a:path>
                <a:path w="1408430" h="1274445">
                  <a:moveTo>
                    <a:pt x="800125" y="350024"/>
                  </a:moveTo>
                  <a:lnTo>
                    <a:pt x="799249" y="349211"/>
                  </a:lnTo>
                  <a:lnTo>
                    <a:pt x="796988" y="349999"/>
                  </a:lnTo>
                  <a:lnTo>
                    <a:pt x="796417" y="352412"/>
                  </a:lnTo>
                  <a:lnTo>
                    <a:pt x="797306" y="353225"/>
                  </a:lnTo>
                  <a:lnTo>
                    <a:pt x="799617" y="352463"/>
                  </a:lnTo>
                  <a:lnTo>
                    <a:pt x="800125" y="350024"/>
                  </a:lnTo>
                  <a:close/>
                </a:path>
                <a:path w="1408430" h="1274445">
                  <a:moveTo>
                    <a:pt x="809891" y="284403"/>
                  </a:moveTo>
                  <a:lnTo>
                    <a:pt x="808672" y="282321"/>
                  </a:lnTo>
                  <a:lnTo>
                    <a:pt x="807339" y="282371"/>
                  </a:lnTo>
                  <a:lnTo>
                    <a:pt x="805878" y="284530"/>
                  </a:lnTo>
                  <a:lnTo>
                    <a:pt x="807148" y="286473"/>
                  </a:lnTo>
                  <a:lnTo>
                    <a:pt x="808482" y="286423"/>
                  </a:lnTo>
                  <a:lnTo>
                    <a:pt x="809891" y="284403"/>
                  </a:lnTo>
                  <a:close/>
                </a:path>
                <a:path w="1408430" h="1274445">
                  <a:moveTo>
                    <a:pt x="811923" y="480733"/>
                  </a:moveTo>
                  <a:lnTo>
                    <a:pt x="807262" y="477939"/>
                  </a:lnTo>
                  <a:lnTo>
                    <a:pt x="808723" y="482371"/>
                  </a:lnTo>
                  <a:lnTo>
                    <a:pt x="806716" y="490143"/>
                  </a:lnTo>
                  <a:lnTo>
                    <a:pt x="811644" y="492213"/>
                  </a:lnTo>
                  <a:lnTo>
                    <a:pt x="809967" y="487629"/>
                  </a:lnTo>
                  <a:lnTo>
                    <a:pt x="811923" y="480733"/>
                  </a:lnTo>
                  <a:close/>
                </a:path>
                <a:path w="1408430" h="1274445">
                  <a:moveTo>
                    <a:pt x="817359" y="27139"/>
                  </a:moveTo>
                  <a:lnTo>
                    <a:pt x="817156" y="27139"/>
                  </a:lnTo>
                  <a:lnTo>
                    <a:pt x="817143" y="27889"/>
                  </a:lnTo>
                  <a:lnTo>
                    <a:pt x="817359" y="27139"/>
                  </a:lnTo>
                  <a:close/>
                </a:path>
                <a:path w="1408430" h="1274445">
                  <a:moveTo>
                    <a:pt x="819912" y="27012"/>
                  </a:moveTo>
                  <a:lnTo>
                    <a:pt x="817397" y="27012"/>
                  </a:lnTo>
                  <a:lnTo>
                    <a:pt x="817359" y="27139"/>
                  </a:lnTo>
                  <a:lnTo>
                    <a:pt x="819899" y="27139"/>
                  </a:lnTo>
                  <a:lnTo>
                    <a:pt x="819912" y="27012"/>
                  </a:lnTo>
                  <a:close/>
                </a:path>
                <a:path w="1408430" h="1274445">
                  <a:moveTo>
                    <a:pt x="822794" y="29578"/>
                  </a:moveTo>
                  <a:lnTo>
                    <a:pt x="822680" y="28346"/>
                  </a:lnTo>
                  <a:lnTo>
                    <a:pt x="822553" y="27139"/>
                  </a:lnTo>
                  <a:lnTo>
                    <a:pt x="819899" y="27139"/>
                  </a:lnTo>
                  <a:lnTo>
                    <a:pt x="819797" y="29146"/>
                  </a:lnTo>
                  <a:lnTo>
                    <a:pt x="822794" y="29578"/>
                  </a:lnTo>
                  <a:close/>
                </a:path>
                <a:path w="1408430" h="1274445">
                  <a:moveTo>
                    <a:pt x="824052" y="27139"/>
                  </a:moveTo>
                  <a:lnTo>
                    <a:pt x="824039" y="27012"/>
                  </a:lnTo>
                  <a:lnTo>
                    <a:pt x="822540" y="27012"/>
                  </a:lnTo>
                  <a:lnTo>
                    <a:pt x="822553" y="27139"/>
                  </a:lnTo>
                  <a:lnTo>
                    <a:pt x="824052" y="27139"/>
                  </a:lnTo>
                  <a:close/>
                </a:path>
                <a:path w="1408430" h="1274445">
                  <a:moveTo>
                    <a:pt x="825500" y="8280"/>
                  </a:moveTo>
                  <a:lnTo>
                    <a:pt x="825220" y="5384"/>
                  </a:lnTo>
                  <a:lnTo>
                    <a:pt x="825119" y="4343"/>
                  </a:lnTo>
                  <a:lnTo>
                    <a:pt x="824915" y="3238"/>
                  </a:lnTo>
                  <a:lnTo>
                    <a:pt x="824280" y="0"/>
                  </a:lnTo>
                  <a:lnTo>
                    <a:pt x="817219" y="1358"/>
                  </a:lnTo>
                  <a:lnTo>
                    <a:pt x="817156" y="27012"/>
                  </a:lnTo>
                  <a:lnTo>
                    <a:pt x="817397" y="27012"/>
                  </a:lnTo>
                  <a:lnTo>
                    <a:pt x="818870" y="21894"/>
                  </a:lnTo>
                  <a:lnTo>
                    <a:pt x="818781" y="19469"/>
                  </a:lnTo>
                  <a:lnTo>
                    <a:pt x="818718" y="17564"/>
                  </a:lnTo>
                  <a:lnTo>
                    <a:pt x="818591" y="10363"/>
                  </a:lnTo>
                  <a:lnTo>
                    <a:pt x="818578" y="8877"/>
                  </a:lnTo>
                  <a:lnTo>
                    <a:pt x="820750" y="3238"/>
                  </a:lnTo>
                  <a:lnTo>
                    <a:pt x="820458" y="8280"/>
                  </a:lnTo>
                  <a:lnTo>
                    <a:pt x="820369" y="9677"/>
                  </a:lnTo>
                  <a:lnTo>
                    <a:pt x="820267" y="15341"/>
                  </a:lnTo>
                  <a:lnTo>
                    <a:pt x="820153" y="21894"/>
                  </a:lnTo>
                  <a:lnTo>
                    <a:pt x="820039" y="24650"/>
                  </a:lnTo>
                  <a:lnTo>
                    <a:pt x="819912" y="27012"/>
                  </a:lnTo>
                  <a:lnTo>
                    <a:pt x="822540" y="27012"/>
                  </a:lnTo>
                  <a:lnTo>
                    <a:pt x="822312" y="24650"/>
                  </a:lnTo>
                  <a:lnTo>
                    <a:pt x="821753" y="17564"/>
                  </a:lnTo>
                  <a:lnTo>
                    <a:pt x="822109" y="11874"/>
                  </a:lnTo>
                  <a:lnTo>
                    <a:pt x="822096" y="8280"/>
                  </a:lnTo>
                  <a:lnTo>
                    <a:pt x="821956" y="5384"/>
                  </a:lnTo>
                  <a:lnTo>
                    <a:pt x="821855" y="3238"/>
                  </a:lnTo>
                  <a:lnTo>
                    <a:pt x="825500" y="8280"/>
                  </a:lnTo>
                  <a:close/>
                </a:path>
                <a:path w="1408430" h="1274445">
                  <a:moveTo>
                    <a:pt x="825919" y="27012"/>
                  </a:moveTo>
                  <a:lnTo>
                    <a:pt x="825004" y="19469"/>
                  </a:lnTo>
                  <a:lnTo>
                    <a:pt x="825842" y="11874"/>
                  </a:lnTo>
                  <a:lnTo>
                    <a:pt x="825703" y="10363"/>
                  </a:lnTo>
                  <a:lnTo>
                    <a:pt x="825017" y="11874"/>
                  </a:lnTo>
                  <a:lnTo>
                    <a:pt x="822896" y="17564"/>
                  </a:lnTo>
                  <a:lnTo>
                    <a:pt x="823976" y="24498"/>
                  </a:lnTo>
                  <a:lnTo>
                    <a:pt x="824039" y="27012"/>
                  </a:lnTo>
                  <a:lnTo>
                    <a:pt x="825919" y="27012"/>
                  </a:lnTo>
                  <a:close/>
                </a:path>
                <a:path w="1408430" h="1274445">
                  <a:moveTo>
                    <a:pt x="826071" y="9067"/>
                  </a:moveTo>
                  <a:lnTo>
                    <a:pt x="825500" y="8280"/>
                  </a:lnTo>
                  <a:lnTo>
                    <a:pt x="825563" y="8877"/>
                  </a:lnTo>
                  <a:lnTo>
                    <a:pt x="825677" y="10109"/>
                  </a:lnTo>
                  <a:lnTo>
                    <a:pt x="826071" y="9067"/>
                  </a:lnTo>
                  <a:close/>
                </a:path>
                <a:path w="1408430" h="1274445">
                  <a:moveTo>
                    <a:pt x="921613" y="337477"/>
                  </a:moveTo>
                  <a:lnTo>
                    <a:pt x="920623" y="330695"/>
                  </a:lnTo>
                  <a:lnTo>
                    <a:pt x="920788" y="324002"/>
                  </a:lnTo>
                  <a:lnTo>
                    <a:pt x="917308" y="324243"/>
                  </a:lnTo>
                  <a:lnTo>
                    <a:pt x="917130" y="328168"/>
                  </a:lnTo>
                  <a:lnTo>
                    <a:pt x="918476" y="331990"/>
                  </a:lnTo>
                  <a:lnTo>
                    <a:pt x="918070" y="335940"/>
                  </a:lnTo>
                  <a:lnTo>
                    <a:pt x="918362" y="338607"/>
                  </a:lnTo>
                  <a:lnTo>
                    <a:pt x="916444" y="342823"/>
                  </a:lnTo>
                  <a:lnTo>
                    <a:pt x="919988" y="344081"/>
                  </a:lnTo>
                  <a:lnTo>
                    <a:pt x="921613" y="337477"/>
                  </a:lnTo>
                  <a:close/>
                </a:path>
                <a:path w="1408430" h="1274445">
                  <a:moveTo>
                    <a:pt x="924496" y="383895"/>
                  </a:moveTo>
                  <a:lnTo>
                    <a:pt x="919937" y="382498"/>
                  </a:lnTo>
                  <a:lnTo>
                    <a:pt x="916076" y="382917"/>
                  </a:lnTo>
                  <a:lnTo>
                    <a:pt x="919975" y="386549"/>
                  </a:lnTo>
                  <a:lnTo>
                    <a:pt x="924496" y="383895"/>
                  </a:lnTo>
                  <a:close/>
                </a:path>
                <a:path w="1408430" h="1274445">
                  <a:moveTo>
                    <a:pt x="925906" y="383209"/>
                  </a:moveTo>
                  <a:lnTo>
                    <a:pt x="925652" y="383209"/>
                  </a:lnTo>
                  <a:lnTo>
                    <a:pt x="924496" y="383895"/>
                  </a:lnTo>
                  <a:lnTo>
                    <a:pt x="925690" y="384263"/>
                  </a:lnTo>
                  <a:lnTo>
                    <a:pt x="925766" y="383895"/>
                  </a:lnTo>
                  <a:lnTo>
                    <a:pt x="925817" y="383641"/>
                  </a:lnTo>
                  <a:lnTo>
                    <a:pt x="925906" y="383209"/>
                  </a:lnTo>
                  <a:close/>
                </a:path>
                <a:path w="1408430" h="1274445">
                  <a:moveTo>
                    <a:pt x="930275" y="385470"/>
                  </a:moveTo>
                  <a:lnTo>
                    <a:pt x="928928" y="383641"/>
                  </a:lnTo>
                  <a:lnTo>
                    <a:pt x="929030" y="379514"/>
                  </a:lnTo>
                  <a:lnTo>
                    <a:pt x="926795" y="379056"/>
                  </a:lnTo>
                  <a:lnTo>
                    <a:pt x="926058" y="382498"/>
                  </a:lnTo>
                  <a:lnTo>
                    <a:pt x="925969" y="382917"/>
                  </a:lnTo>
                  <a:lnTo>
                    <a:pt x="925906" y="383209"/>
                  </a:lnTo>
                  <a:lnTo>
                    <a:pt x="930275" y="385470"/>
                  </a:lnTo>
                  <a:close/>
                </a:path>
                <a:path w="1408430" h="1274445">
                  <a:moveTo>
                    <a:pt x="939939" y="258749"/>
                  </a:moveTo>
                  <a:lnTo>
                    <a:pt x="935075" y="259930"/>
                  </a:lnTo>
                  <a:lnTo>
                    <a:pt x="934262" y="260604"/>
                  </a:lnTo>
                  <a:lnTo>
                    <a:pt x="932688" y="262280"/>
                  </a:lnTo>
                  <a:lnTo>
                    <a:pt x="930973" y="263829"/>
                  </a:lnTo>
                  <a:lnTo>
                    <a:pt x="929093" y="265150"/>
                  </a:lnTo>
                  <a:lnTo>
                    <a:pt x="926160" y="265836"/>
                  </a:lnTo>
                  <a:lnTo>
                    <a:pt x="926426" y="260438"/>
                  </a:lnTo>
                  <a:lnTo>
                    <a:pt x="922845" y="264807"/>
                  </a:lnTo>
                  <a:lnTo>
                    <a:pt x="922947" y="260731"/>
                  </a:lnTo>
                  <a:lnTo>
                    <a:pt x="921651" y="260604"/>
                  </a:lnTo>
                  <a:lnTo>
                    <a:pt x="921664" y="264617"/>
                  </a:lnTo>
                  <a:lnTo>
                    <a:pt x="919645" y="263486"/>
                  </a:lnTo>
                  <a:lnTo>
                    <a:pt x="917892" y="262051"/>
                  </a:lnTo>
                  <a:lnTo>
                    <a:pt x="916368" y="260324"/>
                  </a:lnTo>
                  <a:lnTo>
                    <a:pt x="917829" y="265087"/>
                  </a:lnTo>
                  <a:lnTo>
                    <a:pt x="920623" y="265049"/>
                  </a:lnTo>
                  <a:lnTo>
                    <a:pt x="923417" y="265455"/>
                  </a:lnTo>
                  <a:lnTo>
                    <a:pt x="926096" y="266331"/>
                  </a:lnTo>
                  <a:lnTo>
                    <a:pt x="929894" y="267195"/>
                  </a:lnTo>
                  <a:lnTo>
                    <a:pt x="933754" y="265353"/>
                  </a:lnTo>
                  <a:lnTo>
                    <a:pt x="934364" y="264909"/>
                  </a:lnTo>
                  <a:lnTo>
                    <a:pt x="936015" y="263867"/>
                  </a:lnTo>
                  <a:lnTo>
                    <a:pt x="936955" y="260959"/>
                  </a:lnTo>
                  <a:lnTo>
                    <a:pt x="939012" y="262699"/>
                  </a:lnTo>
                  <a:lnTo>
                    <a:pt x="939939" y="258749"/>
                  </a:lnTo>
                  <a:close/>
                </a:path>
                <a:path w="1408430" h="1274445">
                  <a:moveTo>
                    <a:pt x="959421" y="841209"/>
                  </a:moveTo>
                  <a:lnTo>
                    <a:pt x="953985" y="841730"/>
                  </a:lnTo>
                  <a:lnTo>
                    <a:pt x="955789" y="845921"/>
                  </a:lnTo>
                  <a:lnTo>
                    <a:pt x="959027" y="842302"/>
                  </a:lnTo>
                  <a:lnTo>
                    <a:pt x="959421" y="841209"/>
                  </a:lnTo>
                  <a:close/>
                </a:path>
                <a:path w="1408430" h="1274445">
                  <a:moveTo>
                    <a:pt x="960094" y="841209"/>
                  </a:moveTo>
                  <a:lnTo>
                    <a:pt x="959726" y="840333"/>
                  </a:lnTo>
                  <a:lnTo>
                    <a:pt x="959421" y="841209"/>
                  </a:lnTo>
                  <a:lnTo>
                    <a:pt x="960094" y="841209"/>
                  </a:lnTo>
                  <a:close/>
                </a:path>
                <a:path w="1408430" h="1274445">
                  <a:moveTo>
                    <a:pt x="961872" y="830948"/>
                  </a:moveTo>
                  <a:lnTo>
                    <a:pt x="955979" y="831494"/>
                  </a:lnTo>
                  <a:lnTo>
                    <a:pt x="959726" y="840333"/>
                  </a:lnTo>
                  <a:lnTo>
                    <a:pt x="959980" y="839622"/>
                  </a:lnTo>
                  <a:lnTo>
                    <a:pt x="959561" y="836587"/>
                  </a:lnTo>
                  <a:lnTo>
                    <a:pt x="960691" y="833678"/>
                  </a:lnTo>
                  <a:lnTo>
                    <a:pt x="961872" y="830948"/>
                  </a:lnTo>
                  <a:close/>
                </a:path>
                <a:path w="1408430" h="1274445">
                  <a:moveTo>
                    <a:pt x="1025588" y="881913"/>
                  </a:moveTo>
                  <a:lnTo>
                    <a:pt x="1023454" y="885126"/>
                  </a:lnTo>
                  <a:lnTo>
                    <a:pt x="1022426" y="888885"/>
                  </a:lnTo>
                  <a:lnTo>
                    <a:pt x="1021130" y="892479"/>
                  </a:lnTo>
                  <a:lnTo>
                    <a:pt x="1025080" y="890981"/>
                  </a:lnTo>
                  <a:lnTo>
                    <a:pt x="1024623" y="885355"/>
                  </a:lnTo>
                  <a:lnTo>
                    <a:pt x="1025588" y="881913"/>
                  </a:lnTo>
                  <a:close/>
                </a:path>
                <a:path w="1408430" h="1274445">
                  <a:moveTo>
                    <a:pt x="1087691" y="275996"/>
                  </a:moveTo>
                  <a:lnTo>
                    <a:pt x="1084262" y="277787"/>
                  </a:lnTo>
                  <a:lnTo>
                    <a:pt x="1082243" y="281178"/>
                  </a:lnTo>
                  <a:lnTo>
                    <a:pt x="1079754" y="283972"/>
                  </a:lnTo>
                  <a:lnTo>
                    <a:pt x="1045616" y="318376"/>
                  </a:lnTo>
                  <a:lnTo>
                    <a:pt x="1005255" y="344995"/>
                  </a:lnTo>
                  <a:lnTo>
                    <a:pt x="972273" y="356666"/>
                  </a:lnTo>
                  <a:lnTo>
                    <a:pt x="972705" y="359067"/>
                  </a:lnTo>
                  <a:lnTo>
                    <a:pt x="1014310" y="342696"/>
                  </a:lnTo>
                  <a:lnTo>
                    <a:pt x="1050772" y="316598"/>
                  </a:lnTo>
                  <a:lnTo>
                    <a:pt x="1079360" y="286918"/>
                  </a:lnTo>
                  <a:lnTo>
                    <a:pt x="1087691" y="275996"/>
                  </a:lnTo>
                  <a:close/>
                </a:path>
                <a:path w="1408430" h="1274445">
                  <a:moveTo>
                    <a:pt x="1104671" y="1046441"/>
                  </a:moveTo>
                  <a:lnTo>
                    <a:pt x="1101280" y="1049870"/>
                  </a:lnTo>
                  <a:lnTo>
                    <a:pt x="1097114" y="1053211"/>
                  </a:lnTo>
                  <a:lnTo>
                    <a:pt x="1096213" y="1058227"/>
                  </a:lnTo>
                  <a:lnTo>
                    <a:pt x="1098486" y="1058278"/>
                  </a:lnTo>
                  <a:lnTo>
                    <a:pt x="1099362" y="1053680"/>
                  </a:lnTo>
                  <a:lnTo>
                    <a:pt x="1104392" y="1051306"/>
                  </a:lnTo>
                  <a:lnTo>
                    <a:pt x="1104671" y="1046441"/>
                  </a:lnTo>
                  <a:close/>
                </a:path>
                <a:path w="1408430" h="1274445">
                  <a:moveTo>
                    <a:pt x="1113282" y="1041704"/>
                  </a:moveTo>
                  <a:lnTo>
                    <a:pt x="1108544" y="1041133"/>
                  </a:lnTo>
                  <a:lnTo>
                    <a:pt x="1110310" y="1043254"/>
                  </a:lnTo>
                  <a:lnTo>
                    <a:pt x="1108837" y="1046086"/>
                  </a:lnTo>
                  <a:lnTo>
                    <a:pt x="1108798" y="1048537"/>
                  </a:lnTo>
                  <a:lnTo>
                    <a:pt x="1106081" y="1051356"/>
                  </a:lnTo>
                  <a:lnTo>
                    <a:pt x="1105128" y="1055065"/>
                  </a:lnTo>
                  <a:lnTo>
                    <a:pt x="1105446" y="1058938"/>
                  </a:lnTo>
                  <a:lnTo>
                    <a:pt x="1110043" y="1054557"/>
                  </a:lnTo>
                  <a:lnTo>
                    <a:pt x="1109980" y="1047115"/>
                  </a:lnTo>
                  <a:lnTo>
                    <a:pt x="1113282" y="1041704"/>
                  </a:lnTo>
                  <a:close/>
                </a:path>
                <a:path w="1408430" h="1274445">
                  <a:moveTo>
                    <a:pt x="1142834" y="832358"/>
                  </a:moveTo>
                  <a:lnTo>
                    <a:pt x="1142377" y="825436"/>
                  </a:lnTo>
                  <a:lnTo>
                    <a:pt x="1139050" y="825080"/>
                  </a:lnTo>
                  <a:lnTo>
                    <a:pt x="1137373" y="826693"/>
                  </a:lnTo>
                  <a:lnTo>
                    <a:pt x="1137666" y="830529"/>
                  </a:lnTo>
                  <a:lnTo>
                    <a:pt x="1139126" y="832256"/>
                  </a:lnTo>
                  <a:lnTo>
                    <a:pt x="1142834" y="832358"/>
                  </a:lnTo>
                  <a:close/>
                </a:path>
                <a:path w="1408430" h="1274445">
                  <a:moveTo>
                    <a:pt x="1196822" y="883577"/>
                  </a:moveTo>
                  <a:lnTo>
                    <a:pt x="1196454" y="880821"/>
                  </a:lnTo>
                  <a:lnTo>
                    <a:pt x="1195730" y="882027"/>
                  </a:lnTo>
                  <a:lnTo>
                    <a:pt x="1194676" y="884148"/>
                  </a:lnTo>
                  <a:lnTo>
                    <a:pt x="1193787" y="886206"/>
                  </a:lnTo>
                  <a:lnTo>
                    <a:pt x="1196822" y="883577"/>
                  </a:lnTo>
                  <a:close/>
                </a:path>
                <a:path w="1408430" h="1274445">
                  <a:moveTo>
                    <a:pt x="1206068" y="558495"/>
                  </a:moveTo>
                  <a:lnTo>
                    <a:pt x="1202004" y="558152"/>
                  </a:lnTo>
                  <a:lnTo>
                    <a:pt x="1197940" y="557644"/>
                  </a:lnTo>
                  <a:lnTo>
                    <a:pt x="1193952" y="556818"/>
                  </a:lnTo>
                  <a:lnTo>
                    <a:pt x="1195730" y="560705"/>
                  </a:lnTo>
                  <a:lnTo>
                    <a:pt x="1201534" y="559777"/>
                  </a:lnTo>
                  <a:lnTo>
                    <a:pt x="1205153" y="561238"/>
                  </a:lnTo>
                  <a:lnTo>
                    <a:pt x="1206068" y="558495"/>
                  </a:lnTo>
                  <a:close/>
                </a:path>
                <a:path w="1408430" h="1274445">
                  <a:moveTo>
                    <a:pt x="1209687" y="853655"/>
                  </a:moveTo>
                  <a:lnTo>
                    <a:pt x="1208163" y="855865"/>
                  </a:lnTo>
                  <a:lnTo>
                    <a:pt x="1207846" y="858266"/>
                  </a:lnTo>
                  <a:lnTo>
                    <a:pt x="1209687" y="853655"/>
                  </a:lnTo>
                  <a:close/>
                </a:path>
                <a:path w="1408430" h="1274445">
                  <a:moveTo>
                    <a:pt x="1210005" y="853173"/>
                  </a:moveTo>
                  <a:lnTo>
                    <a:pt x="1209929" y="853046"/>
                  </a:lnTo>
                  <a:lnTo>
                    <a:pt x="1209687" y="853655"/>
                  </a:lnTo>
                  <a:lnTo>
                    <a:pt x="1210005" y="853173"/>
                  </a:lnTo>
                  <a:close/>
                </a:path>
                <a:path w="1408430" h="1274445">
                  <a:moveTo>
                    <a:pt x="1224953" y="830249"/>
                  </a:moveTo>
                  <a:lnTo>
                    <a:pt x="1222832" y="830948"/>
                  </a:lnTo>
                  <a:lnTo>
                    <a:pt x="1220724" y="831735"/>
                  </a:lnTo>
                  <a:lnTo>
                    <a:pt x="1218526" y="832027"/>
                  </a:lnTo>
                  <a:lnTo>
                    <a:pt x="1220939" y="824153"/>
                  </a:lnTo>
                  <a:lnTo>
                    <a:pt x="1224191" y="816241"/>
                  </a:lnTo>
                  <a:lnTo>
                    <a:pt x="1224013" y="807872"/>
                  </a:lnTo>
                  <a:lnTo>
                    <a:pt x="1210386" y="850163"/>
                  </a:lnTo>
                  <a:lnTo>
                    <a:pt x="1208481" y="850912"/>
                  </a:lnTo>
                  <a:lnTo>
                    <a:pt x="1209929" y="853046"/>
                  </a:lnTo>
                  <a:lnTo>
                    <a:pt x="1210970" y="850417"/>
                  </a:lnTo>
                  <a:lnTo>
                    <a:pt x="1215072" y="842924"/>
                  </a:lnTo>
                  <a:lnTo>
                    <a:pt x="1216482" y="834504"/>
                  </a:lnTo>
                  <a:lnTo>
                    <a:pt x="1220965" y="833247"/>
                  </a:lnTo>
                  <a:lnTo>
                    <a:pt x="1217815" y="842924"/>
                  </a:lnTo>
                  <a:lnTo>
                    <a:pt x="1213993" y="852347"/>
                  </a:lnTo>
                  <a:lnTo>
                    <a:pt x="1209865" y="861656"/>
                  </a:lnTo>
                  <a:lnTo>
                    <a:pt x="1205865" y="871004"/>
                  </a:lnTo>
                  <a:lnTo>
                    <a:pt x="1202855" y="868502"/>
                  </a:lnTo>
                  <a:lnTo>
                    <a:pt x="1200861" y="872134"/>
                  </a:lnTo>
                  <a:lnTo>
                    <a:pt x="1196441" y="880668"/>
                  </a:lnTo>
                  <a:lnTo>
                    <a:pt x="1198181" y="877900"/>
                  </a:lnTo>
                  <a:lnTo>
                    <a:pt x="1200658" y="876846"/>
                  </a:lnTo>
                  <a:lnTo>
                    <a:pt x="1202232" y="871258"/>
                  </a:lnTo>
                  <a:lnTo>
                    <a:pt x="1204912" y="872134"/>
                  </a:lnTo>
                  <a:lnTo>
                    <a:pt x="1204061" y="875919"/>
                  </a:lnTo>
                  <a:lnTo>
                    <a:pt x="1201661" y="876617"/>
                  </a:lnTo>
                  <a:lnTo>
                    <a:pt x="1200658" y="876846"/>
                  </a:lnTo>
                  <a:lnTo>
                    <a:pt x="1201331" y="879525"/>
                  </a:lnTo>
                  <a:lnTo>
                    <a:pt x="1199718" y="883018"/>
                  </a:lnTo>
                  <a:lnTo>
                    <a:pt x="1196822" y="883577"/>
                  </a:lnTo>
                  <a:lnTo>
                    <a:pt x="1197584" y="885761"/>
                  </a:lnTo>
                  <a:lnTo>
                    <a:pt x="1196136" y="887818"/>
                  </a:lnTo>
                  <a:lnTo>
                    <a:pt x="1194739" y="889381"/>
                  </a:lnTo>
                  <a:lnTo>
                    <a:pt x="1191806" y="894499"/>
                  </a:lnTo>
                  <a:lnTo>
                    <a:pt x="1192339" y="894499"/>
                  </a:lnTo>
                  <a:lnTo>
                    <a:pt x="1193774" y="894753"/>
                  </a:lnTo>
                  <a:lnTo>
                    <a:pt x="1200480" y="884148"/>
                  </a:lnTo>
                  <a:lnTo>
                    <a:pt x="1206385" y="873061"/>
                  </a:lnTo>
                  <a:lnTo>
                    <a:pt x="1207223" y="871258"/>
                  </a:lnTo>
                  <a:lnTo>
                    <a:pt x="1207350" y="871004"/>
                  </a:lnTo>
                  <a:lnTo>
                    <a:pt x="1211732" y="861656"/>
                  </a:lnTo>
                  <a:lnTo>
                    <a:pt x="1216672" y="850417"/>
                  </a:lnTo>
                  <a:lnTo>
                    <a:pt x="1219923" y="843699"/>
                  </a:lnTo>
                  <a:lnTo>
                    <a:pt x="1220711" y="836129"/>
                  </a:lnTo>
                  <a:lnTo>
                    <a:pt x="1222794" y="833247"/>
                  </a:lnTo>
                  <a:lnTo>
                    <a:pt x="1223670" y="832027"/>
                  </a:lnTo>
                  <a:lnTo>
                    <a:pt x="1224953" y="830249"/>
                  </a:lnTo>
                  <a:close/>
                </a:path>
                <a:path w="1408430" h="1274445">
                  <a:moveTo>
                    <a:pt x="1356067" y="811504"/>
                  </a:moveTo>
                  <a:lnTo>
                    <a:pt x="1355585" y="808761"/>
                  </a:lnTo>
                  <a:lnTo>
                    <a:pt x="1354112" y="809383"/>
                  </a:lnTo>
                  <a:lnTo>
                    <a:pt x="1355128" y="811822"/>
                  </a:lnTo>
                  <a:lnTo>
                    <a:pt x="1356067" y="811504"/>
                  </a:lnTo>
                  <a:close/>
                </a:path>
                <a:path w="1408430" h="1274445">
                  <a:moveTo>
                    <a:pt x="1359750" y="836688"/>
                  </a:moveTo>
                  <a:lnTo>
                    <a:pt x="1359687" y="832104"/>
                  </a:lnTo>
                  <a:lnTo>
                    <a:pt x="1359700" y="830529"/>
                  </a:lnTo>
                  <a:lnTo>
                    <a:pt x="1357553" y="831418"/>
                  </a:lnTo>
                  <a:lnTo>
                    <a:pt x="1357452" y="832459"/>
                  </a:lnTo>
                  <a:lnTo>
                    <a:pt x="1357261" y="834555"/>
                  </a:lnTo>
                  <a:lnTo>
                    <a:pt x="1357160" y="835596"/>
                  </a:lnTo>
                  <a:lnTo>
                    <a:pt x="1359750" y="836688"/>
                  </a:lnTo>
                  <a:close/>
                </a:path>
                <a:path w="1408430" h="1274445">
                  <a:moveTo>
                    <a:pt x="1408023" y="824852"/>
                  </a:moveTo>
                  <a:lnTo>
                    <a:pt x="1407452" y="822731"/>
                  </a:lnTo>
                  <a:lnTo>
                    <a:pt x="1405140" y="822579"/>
                  </a:lnTo>
                  <a:lnTo>
                    <a:pt x="1403261" y="825817"/>
                  </a:lnTo>
                  <a:lnTo>
                    <a:pt x="1403654" y="827963"/>
                  </a:lnTo>
                  <a:lnTo>
                    <a:pt x="1405890" y="827938"/>
                  </a:lnTo>
                  <a:lnTo>
                    <a:pt x="1408023" y="824852"/>
                  </a:lnTo>
                  <a:close/>
                </a:path>
              </a:pathLst>
            </a:custGeom>
            <a:solidFill>
              <a:srgbClr val="141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533223" y="1642410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30" h="34289">
                  <a:moveTo>
                    <a:pt x="5993" y="0"/>
                  </a:moveTo>
                  <a:lnTo>
                    <a:pt x="4399" y="7429"/>
                  </a:lnTo>
                  <a:lnTo>
                    <a:pt x="5957" y="15083"/>
                  </a:lnTo>
                  <a:lnTo>
                    <a:pt x="5445" y="22567"/>
                  </a:lnTo>
                  <a:lnTo>
                    <a:pt x="3818" y="23474"/>
                  </a:lnTo>
                  <a:lnTo>
                    <a:pt x="2087" y="24108"/>
                  </a:lnTo>
                  <a:lnTo>
                    <a:pt x="241" y="24450"/>
                  </a:lnTo>
                  <a:lnTo>
                    <a:pt x="0" y="29483"/>
                  </a:lnTo>
                  <a:lnTo>
                    <a:pt x="2396" y="25768"/>
                  </a:lnTo>
                  <a:lnTo>
                    <a:pt x="2653" y="34091"/>
                  </a:lnTo>
                  <a:lnTo>
                    <a:pt x="8218" y="31521"/>
                  </a:lnTo>
                  <a:lnTo>
                    <a:pt x="7962" y="33047"/>
                  </a:lnTo>
                  <a:lnTo>
                    <a:pt x="9006" y="30786"/>
                  </a:lnTo>
                  <a:lnTo>
                    <a:pt x="8459" y="25887"/>
                  </a:lnTo>
                  <a:lnTo>
                    <a:pt x="11367" y="26060"/>
                  </a:lnTo>
                  <a:lnTo>
                    <a:pt x="10666" y="25102"/>
                  </a:lnTo>
                  <a:lnTo>
                    <a:pt x="5547" y="25325"/>
                  </a:lnTo>
                  <a:lnTo>
                    <a:pt x="6295" y="19022"/>
                  </a:lnTo>
                  <a:lnTo>
                    <a:pt x="6476" y="12688"/>
                  </a:lnTo>
                  <a:lnTo>
                    <a:pt x="6303" y="6340"/>
                  </a:lnTo>
                  <a:lnTo>
                    <a:pt x="5993" y="0"/>
                  </a:lnTo>
                  <a:close/>
                </a:path>
              </a:pathLst>
            </a:custGeom>
            <a:solidFill>
              <a:srgbClr val="9695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627619" y="1643885"/>
              <a:ext cx="1333500" cy="678815"/>
            </a:xfrm>
            <a:custGeom>
              <a:avLst/>
              <a:gdLst/>
              <a:ahLst/>
              <a:cxnLst/>
              <a:rect l="l" t="t" r="r" b="b"/>
              <a:pathLst>
                <a:path w="1333500" h="678814">
                  <a:moveTo>
                    <a:pt x="9550" y="256489"/>
                  </a:moveTo>
                  <a:lnTo>
                    <a:pt x="7569" y="254190"/>
                  </a:lnTo>
                  <a:lnTo>
                    <a:pt x="2070" y="255460"/>
                  </a:lnTo>
                  <a:lnTo>
                    <a:pt x="152" y="251574"/>
                  </a:lnTo>
                  <a:lnTo>
                    <a:pt x="63" y="253682"/>
                  </a:lnTo>
                  <a:lnTo>
                    <a:pt x="0" y="257886"/>
                  </a:lnTo>
                  <a:lnTo>
                    <a:pt x="1968" y="258927"/>
                  </a:lnTo>
                  <a:lnTo>
                    <a:pt x="5867" y="261086"/>
                  </a:lnTo>
                  <a:lnTo>
                    <a:pt x="5588" y="260159"/>
                  </a:lnTo>
                  <a:lnTo>
                    <a:pt x="4724" y="257390"/>
                  </a:lnTo>
                  <a:lnTo>
                    <a:pt x="9550" y="256489"/>
                  </a:lnTo>
                  <a:close/>
                </a:path>
                <a:path w="1333500" h="678814">
                  <a:moveTo>
                    <a:pt x="103644" y="274853"/>
                  </a:moveTo>
                  <a:lnTo>
                    <a:pt x="99123" y="276275"/>
                  </a:lnTo>
                  <a:lnTo>
                    <a:pt x="96837" y="276948"/>
                  </a:lnTo>
                  <a:lnTo>
                    <a:pt x="96354" y="278777"/>
                  </a:lnTo>
                  <a:lnTo>
                    <a:pt x="94945" y="283514"/>
                  </a:lnTo>
                  <a:lnTo>
                    <a:pt x="94132" y="287769"/>
                  </a:lnTo>
                  <a:lnTo>
                    <a:pt x="94272" y="292112"/>
                  </a:lnTo>
                  <a:lnTo>
                    <a:pt x="97993" y="287680"/>
                  </a:lnTo>
                  <a:lnTo>
                    <a:pt x="96888" y="280898"/>
                  </a:lnTo>
                  <a:lnTo>
                    <a:pt x="100304" y="276085"/>
                  </a:lnTo>
                  <a:lnTo>
                    <a:pt x="103644" y="274853"/>
                  </a:lnTo>
                  <a:close/>
                </a:path>
                <a:path w="1333500" h="678814">
                  <a:moveTo>
                    <a:pt x="110299" y="340588"/>
                  </a:moveTo>
                  <a:lnTo>
                    <a:pt x="101142" y="339305"/>
                  </a:lnTo>
                  <a:lnTo>
                    <a:pt x="91922" y="338797"/>
                  </a:lnTo>
                  <a:lnTo>
                    <a:pt x="82689" y="338874"/>
                  </a:lnTo>
                  <a:lnTo>
                    <a:pt x="73456" y="339305"/>
                  </a:lnTo>
                  <a:lnTo>
                    <a:pt x="57442" y="340588"/>
                  </a:lnTo>
                  <a:lnTo>
                    <a:pt x="49580" y="342011"/>
                  </a:lnTo>
                  <a:lnTo>
                    <a:pt x="42252" y="344906"/>
                  </a:lnTo>
                  <a:lnTo>
                    <a:pt x="51193" y="344258"/>
                  </a:lnTo>
                  <a:lnTo>
                    <a:pt x="55587" y="343382"/>
                  </a:lnTo>
                  <a:lnTo>
                    <a:pt x="69024" y="342099"/>
                  </a:lnTo>
                  <a:lnTo>
                    <a:pt x="82486" y="342201"/>
                  </a:lnTo>
                  <a:lnTo>
                    <a:pt x="109423" y="343522"/>
                  </a:lnTo>
                  <a:lnTo>
                    <a:pt x="110299" y="340588"/>
                  </a:lnTo>
                  <a:close/>
                </a:path>
                <a:path w="1333500" h="678814">
                  <a:moveTo>
                    <a:pt x="149517" y="494766"/>
                  </a:moveTo>
                  <a:lnTo>
                    <a:pt x="147751" y="490245"/>
                  </a:lnTo>
                  <a:lnTo>
                    <a:pt x="147980" y="486740"/>
                  </a:lnTo>
                  <a:lnTo>
                    <a:pt x="147561" y="464451"/>
                  </a:lnTo>
                  <a:lnTo>
                    <a:pt x="146939" y="442201"/>
                  </a:lnTo>
                  <a:lnTo>
                    <a:pt x="143929" y="443382"/>
                  </a:lnTo>
                  <a:lnTo>
                    <a:pt x="143675" y="450710"/>
                  </a:lnTo>
                  <a:lnTo>
                    <a:pt x="145656" y="458254"/>
                  </a:lnTo>
                  <a:lnTo>
                    <a:pt x="143687" y="465569"/>
                  </a:lnTo>
                  <a:lnTo>
                    <a:pt x="145745" y="465874"/>
                  </a:lnTo>
                  <a:lnTo>
                    <a:pt x="144437" y="469684"/>
                  </a:lnTo>
                  <a:lnTo>
                    <a:pt x="146062" y="490461"/>
                  </a:lnTo>
                  <a:lnTo>
                    <a:pt x="146304" y="497395"/>
                  </a:lnTo>
                  <a:lnTo>
                    <a:pt x="149517" y="494766"/>
                  </a:lnTo>
                  <a:close/>
                </a:path>
                <a:path w="1333500" h="678814">
                  <a:moveTo>
                    <a:pt x="194068" y="456730"/>
                  </a:moveTo>
                  <a:lnTo>
                    <a:pt x="188810" y="451662"/>
                  </a:lnTo>
                  <a:lnTo>
                    <a:pt x="191033" y="443839"/>
                  </a:lnTo>
                  <a:lnTo>
                    <a:pt x="190855" y="437388"/>
                  </a:lnTo>
                  <a:lnTo>
                    <a:pt x="187782" y="437197"/>
                  </a:lnTo>
                  <a:lnTo>
                    <a:pt x="187896" y="444030"/>
                  </a:lnTo>
                  <a:lnTo>
                    <a:pt x="187045" y="450964"/>
                  </a:lnTo>
                  <a:lnTo>
                    <a:pt x="188214" y="457746"/>
                  </a:lnTo>
                  <a:lnTo>
                    <a:pt x="190144" y="457568"/>
                  </a:lnTo>
                  <a:lnTo>
                    <a:pt x="193992" y="457098"/>
                  </a:lnTo>
                  <a:lnTo>
                    <a:pt x="194068" y="456730"/>
                  </a:lnTo>
                  <a:close/>
                </a:path>
                <a:path w="1333500" h="678814">
                  <a:moveTo>
                    <a:pt x="235153" y="535698"/>
                  </a:moveTo>
                  <a:lnTo>
                    <a:pt x="235026" y="534314"/>
                  </a:lnTo>
                  <a:lnTo>
                    <a:pt x="212775" y="535152"/>
                  </a:lnTo>
                  <a:lnTo>
                    <a:pt x="190563" y="536613"/>
                  </a:lnTo>
                  <a:lnTo>
                    <a:pt x="168427" y="538949"/>
                  </a:lnTo>
                  <a:lnTo>
                    <a:pt x="146443" y="542378"/>
                  </a:lnTo>
                  <a:lnTo>
                    <a:pt x="144856" y="542569"/>
                  </a:lnTo>
                  <a:lnTo>
                    <a:pt x="143637" y="543356"/>
                  </a:lnTo>
                  <a:lnTo>
                    <a:pt x="142760" y="544766"/>
                  </a:lnTo>
                  <a:lnTo>
                    <a:pt x="165696" y="541083"/>
                  </a:lnTo>
                  <a:lnTo>
                    <a:pt x="188772" y="538378"/>
                  </a:lnTo>
                  <a:lnTo>
                    <a:pt x="211937" y="536600"/>
                  </a:lnTo>
                  <a:lnTo>
                    <a:pt x="235153" y="535698"/>
                  </a:lnTo>
                  <a:close/>
                </a:path>
                <a:path w="1333500" h="678814">
                  <a:moveTo>
                    <a:pt x="249478" y="661911"/>
                  </a:moveTo>
                  <a:lnTo>
                    <a:pt x="246557" y="662000"/>
                  </a:lnTo>
                  <a:lnTo>
                    <a:pt x="243624" y="662190"/>
                  </a:lnTo>
                  <a:lnTo>
                    <a:pt x="240944" y="663422"/>
                  </a:lnTo>
                  <a:lnTo>
                    <a:pt x="234797" y="665721"/>
                  </a:lnTo>
                  <a:lnTo>
                    <a:pt x="228612" y="667880"/>
                  </a:lnTo>
                  <a:lnTo>
                    <a:pt x="222478" y="670179"/>
                  </a:lnTo>
                  <a:lnTo>
                    <a:pt x="216496" y="672871"/>
                  </a:lnTo>
                  <a:lnTo>
                    <a:pt x="213664" y="674585"/>
                  </a:lnTo>
                  <a:lnTo>
                    <a:pt x="209473" y="674878"/>
                  </a:lnTo>
                  <a:lnTo>
                    <a:pt x="208013" y="678268"/>
                  </a:lnTo>
                  <a:lnTo>
                    <a:pt x="211696" y="678383"/>
                  </a:lnTo>
                  <a:lnTo>
                    <a:pt x="214744" y="676059"/>
                  </a:lnTo>
                  <a:lnTo>
                    <a:pt x="217970" y="674624"/>
                  </a:lnTo>
                  <a:lnTo>
                    <a:pt x="223799" y="671372"/>
                  </a:lnTo>
                  <a:lnTo>
                    <a:pt x="230251" y="669531"/>
                  </a:lnTo>
                  <a:lnTo>
                    <a:pt x="241173" y="665543"/>
                  </a:lnTo>
                  <a:lnTo>
                    <a:pt x="245656" y="664146"/>
                  </a:lnTo>
                  <a:lnTo>
                    <a:pt x="248056" y="663816"/>
                  </a:lnTo>
                  <a:lnTo>
                    <a:pt x="249478" y="661911"/>
                  </a:lnTo>
                  <a:close/>
                </a:path>
                <a:path w="1333500" h="678814">
                  <a:moveTo>
                    <a:pt x="250964" y="349084"/>
                  </a:moveTo>
                  <a:lnTo>
                    <a:pt x="250520" y="346519"/>
                  </a:lnTo>
                  <a:lnTo>
                    <a:pt x="248170" y="344716"/>
                  </a:lnTo>
                  <a:lnTo>
                    <a:pt x="246646" y="339445"/>
                  </a:lnTo>
                  <a:lnTo>
                    <a:pt x="246634" y="333883"/>
                  </a:lnTo>
                  <a:lnTo>
                    <a:pt x="247421" y="321602"/>
                  </a:lnTo>
                  <a:lnTo>
                    <a:pt x="248716" y="314833"/>
                  </a:lnTo>
                  <a:lnTo>
                    <a:pt x="248856" y="307949"/>
                  </a:lnTo>
                  <a:lnTo>
                    <a:pt x="246481" y="309841"/>
                  </a:lnTo>
                  <a:lnTo>
                    <a:pt x="246240" y="312991"/>
                  </a:lnTo>
                  <a:lnTo>
                    <a:pt x="245656" y="315747"/>
                  </a:lnTo>
                  <a:lnTo>
                    <a:pt x="244640" y="324713"/>
                  </a:lnTo>
                  <a:lnTo>
                    <a:pt x="244436" y="333730"/>
                  </a:lnTo>
                  <a:lnTo>
                    <a:pt x="245300" y="342709"/>
                  </a:lnTo>
                  <a:lnTo>
                    <a:pt x="247421" y="351485"/>
                  </a:lnTo>
                  <a:lnTo>
                    <a:pt x="250266" y="351878"/>
                  </a:lnTo>
                  <a:lnTo>
                    <a:pt x="250964" y="349084"/>
                  </a:lnTo>
                  <a:close/>
                </a:path>
                <a:path w="1333500" h="678814">
                  <a:moveTo>
                    <a:pt x="316801" y="492823"/>
                  </a:moveTo>
                  <a:lnTo>
                    <a:pt x="314655" y="491401"/>
                  </a:lnTo>
                  <a:lnTo>
                    <a:pt x="314452" y="503224"/>
                  </a:lnTo>
                  <a:lnTo>
                    <a:pt x="314579" y="515048"/>
                  </a:lnTo>
                  <a:lnTo>
                    <a:pt x="315036" y="538670"/>
                  </a:lnTo>
                  <a:lnTo>
                    <a:pt x="316268" y="535330"/>
                  </a:lnTo>
                  <a:lnTo>
                    <a:pt x="315760" y="531698"/>
                  </a:lnTo>
                  <a:lnTo>
                    <a:pt x="315836" y="528218"/>
                  </a:lnTo>
                  <a:lnTo>
                    <a:pt x="315861" y="519366"/>
                  </a:lnTo>
                  <a:lnTo>
                    <a:pt x="316801" y="492823"/>
                  </a:lnTo>
                  <a:close/>
                </a:path>
                <a:path w="1333500" h="678814">
                  <a:moveTo>
                    <a:pt x="320802" y="513435"/>
                  </a:moveTo>
                  <a:lnTo>
                    <a:pt x="320535" y="491769"/>
                  </a:lnTo>
                  <a:lnTo>
                    <a:pt x="319074" y="499402"/>
                  </a:lnTo>
                  <a:lnTo>
                    <a:pt x="318693" y="507225"/>
                  </a:lnTo>
                  <a:lnTo>
                    <a:pt x="318833" y="522935"/>
                  </a:lnTo>
                  <a:lnTo>
                    <a:pt x="319417" y="526935"/>
                  </a:lnTo>
                  <a:lnTo>
                    <a:pt x="317792" y="531444"/>
                  </a:lnTo>
                  <a:lnTo>
                    <a:pt x="320001" y="535089"/>
                  </a:lnTo>
                  <a:lnTo>
                    <a:pt x="320649" y="524281"/>
                  </a:lnTo>
                  <a:lnTo>
                    <a:pt x="320802" y="513435"/>
                  </a:lnTo>
                  <a:close/>
                </a:path>
                <a:path w="1333500" h="678814">
                  <a:moveTo>
                    <a:pt x="325323" y="351713"/>
                  </a:moveTo>
                  <a:lnTo>
                    <a:pt x="324180" y="319608"/>
                  </a:lnTo>
                  <a:lnTo>
                    <a:pt x="324408" y="287413"/>
                  </a:lnTo>
                  <a:lnTo>
                    <a:pt x="323837" y="280289"/>
                  </a:lnTo>
                  <a:lnTo>
                    <a:pt x="321144" y="279361"/>
                  </a:lnTo>
                  <a:lnTo>
                    <a:pt x="319252" y="277545"/>
                  </a:lnTo>
                  <a:lnTo>
                    <a:pt x="318096" y="274955"/>
                  </a:lnTo>
                  <a:lnTo>
                    <a:pt x="316712" y="275272"/>
                  </a:lnTo>
                  <a:lnTo>
                    <a:pt x="315645" y="277406"/>
                  </a:lnTo>
                  <a:lnTo>
                    <a:pt x="317931" y="279323"/>
                  </a:lnTo>
                  <a:lnTo>
                    <a:pt x="314096" y="282917"/>
                  </a:lnTo>
                  <a:lnTo>
                    <a:pt x="314706" y="288645"/>
                  </a:lnTo>
                  <a:lnTo>
                    <a:pt x="314286" y="293395"/>
                  </a:lnTo>
                  <a:lnTo>
                    <a:pt x="314071" y="315633"/>
                  </a:lnTo>
                  <a:lnTo>
                    <a:pt x="314261" y="382333"/>
                  </a:lnTo>
                  <a:lnTo>
                    <a:pt x="315645" y="382168"/>
                  </a:lnTo>
                  <a:lnTo>
                    <a:pt x="323926" y="380326"/>
                  </a:lnTo>
                  <a:lnTo>
                    <a:pt x="323824" y="365975"/>
                  </a:lnTo>
                  <a:lnTo>
                    <a:pt x="324205" y="358813"/>
                  </a:lnTo>
                  <a:lnTo>
                    <a:pt x="325323" y="351713"/>
                  </a:lnTo>
                  <a:close/>
                </a:path>
                <a:path w="1333500" h="678814">
                  <a:moveTo>
                    <a:pt x="328599" y="370128"/>
                  </a:moveTo>
                  <a:lnTo>
                    <a:pt x="327367" y="365353"/>
                  </a:lnTo>
                  <a:lnTo>
                    <a:pt x="327164" y="360400"/>
                  </a:lnTo>
                  <a:lnTo>
                    <a:pt x="327101" y="349872"/>
                  </a:lnTo>
                  <a:lnTo>
                    <a:pt x="325120" y="357936"/>
                  </a:lnTo>
                  <a:lnTo>
                    <a:pt x="326288" y="366306"/>
                  </a:lnTo>
                  <a:lnTo>
                    <a:pt x="326440" y="374497"/>
                  </a:lnTo>
                  <a:lnTo>
                    <a:pt x="328599" y="370128"/>
                  </a:lnTo>
                  <a:close/>
                </a:path>
                <a:path w="1333500" h="678814">
                  <a:moveTo>
                    <a:pt x="359232" y="108635"/>
                  </a:moveTo>
                  <a:lnTo>
                    <a:pt x="357517" y="107911"/>
                  </a:lnTo>
                  <a:lnTo>
                    <a:pt x="357085" y="109486"/>
                  </a:lnTo>
                  <a:lnTo>
                    <a:pt x="357022" y="109766"/>
                  </a:lnTo>
                  <a:lnTo>
                    <a:pt x="356920" y="110109"/>
                  </a:lnTo>
                  <a:lnTo>
                    <a:pt x="359232" y="108635"/>
                  </a:lnTo>
                  <a:close/>
                </a:path>
                <a:path w="1333500" h="678814">
                  <a:moveTo>
                    <a:pt x="365582" y="107137"/>
                  </a:moveTo>
                  <a:lnTo>
                    <a:pt x="361581" y="107137"/>
                  </a:lnTo>
                  <a:lnTo>
                    <a:pt x="359232" y="108635"/>
                  </a:lnTo>
                  <a:lnTo>
                    <a:pt x="361886" y="109766"/>
                  </a:lnTo>
                  <a:lnTo>
                    <a:pt x="364388" y="109486"/>
                  </a:lnTo>
                  <a:lnTo>
                    <a:pt x="364464" y="113525"/>
                  </a:lnTo>
                  <a:lnTo>
                    <a:pt x="362673" y="114401"/>
                  </a:lnTo>
                  <a:lnTo>
                    <a:pt x="359435" y="112737"/>
                  </a:lnTo>
                  <a:lnTo>
                    <a:pt x="359384" y="113220"/>
                  </a:lnTo>
                  <a:lnTo>
                    <a:pt x="359270" y="114147"/>
                  </a:lnTo>
                  <a:lnTo>
                    <a:pt x="359206" y="114693"/>
                  </a:lnTo>
                  <a:lnTo>
                    <a:pt x="365391" y="114693"/>
                  </a:lnTo>
                  <a:lnTo>
                    <a:pt x="365404" y="114401"/>
                  </a:lnTo>
                  <a:lnTo>
                    <a:pt x="365518" y="109486"/>
                  </a:lnTo>
                  <a:lnTo>
                    <a:pt x="365582" y="107137"/>
                  </a:lnTo>
                  <a:close/>
                </a:path>
                <a:path w="1333500" h="678814">
                  <a:moveTo>
                    <a:pt x="379387" y="502018"/>
                  </a:moveTo>
                  <a:lnTo>
                    <a:pt x="378942" y="499935"/>
                  </a:lnTo>
                  <a:lnTo>
                    <a:pt x="373595" y="499656"/>
                  </a:lnTo>
                  <a:lnTo>
                    <a:pt x="368223" y="499491"/>
                  </a:lnTo>
                  <a:lnTo>
                    <a:pt x="362877" y="499757"/>
                  </a:lnTo>
                  <a:lnTo>
                    <a:pt x="359829" y="500329"/>
                  </a:lnTo>
                  <a:lnTo>
                    <a:pt x="353796" y="501675"/>
                  </a:lnTo>
                  <a:lnTo>
                    <a:pt x="366598" y="501573"/>
                  </a:lnTo>
                  <a:lnTo>
                    <a:pt x="372999" y="501675"/>
                  </a:lnTo>
                  <a:lnTo>
                    <a:pt x="379387" y="502018"/>
                  </a:lnTo>
                  <a:close/>
                </a:path>
                <a:path w="1333500" h="678814">
                  <a:moveTo>
                    <a:pt x="404177" y="169672"/>
                  </a:moveTo>
                  <a:lnTo>
                    <a:pt x="399808" y="169672"/>
                  </a:lnTo>
                  <a:lnTo>
                    <a:pt x="401929" y="169938"/>
                  </a:lnTo>
                  <a:lnTo>
                    <a:pt x="400685" y="171094"/>
                  </a:lnTo>
                  <a:lnTo>
                    <a:pt x="399021" y="171894"/>
                  </a:lnTo>
                  <a:lnTo>
                    <a:pt x="398424" y="173253"/>
                  </a:lnTo>
                  <a:lnTo>
                    <a:pt x="398310" y="173507"/>
                  </a:lnTo>
                  <a:lnTo>
                    <a:pt x="398551" y="173507"/>
                  </a:lnTo>
                  <a:lnTo>
                    <a:pt x="403059" y="173253"/>
                  </a:lnTo>
                  <a:lnTo>
                    <a:pt x="402501" y="171488"/>
                  </a:lnTo>
                  <a:lnTo>
                    <a:pt x="404025" y="169938"/>
                  </a:lnTo>
                  <a:lnTo>
                    <a:pt x="404177" y="169672"/>
                  </a:lnTo>
                  <a:close/>
                </a:path>
                <a:path w="1333500" h="678814">
                  <a:moveTo>
                    <a:pt x="404723" y="167703"/>
                  </a:moveTo>
                  <a:lnTo>
                    <a:pt x="404609" y="166979"/>
                  </a:lnTo>
                  <a:lnTo>
                    <a:pt x="404393" y="165658"/>
                  </a:lnTo>
                  <a:lnTo>
                    <a:pt x="404291" y="165061"/>
                  </a:lnTo>
                  <a:lnTo>
                    <a:pt x="398335" y="165252"/>
                  </a:lnTo>
                  <a:lnTo>
                    <a:pt x="392417" y="165658"/>
                  </a:lnTo>
                  <a:lnTo>
                    <a:pt x="386664" y="167195"/>
                  </a:lnTo>
                  <a:lnTo>
                    <a:pt x="386778" y="169291"/>
                  </a:lnTo>
                  <a:lnTo>
                    <a:pt x="386880" y="171094"/>
                  </a:lnTo>
                  <a:lnTo>
                    <a:pt x="387007" y="173253"/>
                  </a:lnTo>
                  <a:lnTo>
                    <a:pt x="387096" y="187083"/>
                  </a:lnTo>
                  <a:lnTo>
                    <a:pt x="392430" y="186296"/>
                  </a:lnTo>
                  <a:lnTo>
                    <a:pt x="397725" y="185216"/>
                  </a:lnTo>
                  <a:lnTo>
                    <a:pt x="403110" y="184708"/>
                  </a:lnTo>
                  <a:lnTo>
                    <a:pt x="403301" y="183540"/>
                  </a:lnTo>
                  <a:lnTo>
                    <a:pt x="403339" y="183311"/>
                  </a:lnTo>
                  <a:lnTo>
                    <a:pt x="403606" y="181673"/>
                  </a:lnTo>
                  <a:lnTo>
                    <a:pt x="403682" y="181190"/>
                  </a:lnTo>
                  <a:lnTo>
                    <a:pt x="403745" y="180644"/>
                  </a:lnTo>
                  <a:lnTo>
                    <a:pt x="404342" y="175602"/>
                  </a:lnTo>
                  <a:lnTo>
                    <a:pt x="404431" y="174942"/>
                  </a:lnTo>
                  <a:lnTo>
                    <a:pt x="404520" y="174155"/>
                  </a:lnTo>
                  <a:lnTo>
                    <a:pt x="403136" y="174269"/>
                  </a:lnTo>
                  <a:lnTo>
                    <a:pt x="403136" y="179273"/>
                  </a:lnTo>
                  <a:lnTo>
                    <a:pt x="401701" y="179273"/>
                  </a:lnTo>
                  <a:lnTo>
                    <a:pt x="401701" y="182702"/>
                  </a:lnTo>
                  <a:lnTo>
                    <a:pt x="397878" y="183007"/>
                  </a:lnTo>
                  <a:lnTo>
                    <a:pt x="393992" y="183273"/>
                  </a:lnTo>
                  <a:lnTo>
                    <a:pt x="398106" y="180644"/>
                  </a:lnTo>
                  <a:lnTo>
                    <a:pt x="401586" y="180644"/>
                  </a:lnTo>
                  <a:lnTo>
                    <a:pt x="401701" y="182702"/>
                  </a:lnTo>
                  <a:lnTo>
                    <a:pt x="401701" y="179273"/>
                  </a:lnTo>
                  <a:lnTo>
                    <a:pt x="395020" y="179273"/>
                  </a:lnTo>
                  <a:lnTo>
                    <a:pt x="393941" y="179489"/>
                  </a:lnTo>
                  <a:lnTo>
                    <a:pt x="393941" y="183311"/>
                  </a:lnTo>
                  <a:lnTo>
                    <a:pt x="393573" y="183540"/>
                  </a:lnTo>
                  <a:lnTo>
                    <a:pt x="393928" y="183311"/>
                  </a:lnTo>
                  <a:lnTo>
                    <a:pt x="393941" y="179489"/>
                  </a:lnTo>
                  <a:lnTo>
                    <a:pt x="391045" y="180047"/>
                  </a:lnTo>
                  <a:lnTo>
                    <a:pt x="393395" y="183324"/>
                  </a:lnTo>
                  <a:lnTo>
                    <a:pt x="390232" y="183527"/>
                  </a:lnTo>
                  <a:lnTo>
                    <a:pt x="390474" y="181673"/>
                  </a:lnTo>
                  <a:lnTo>
                    <a:pt x="390601" y="180644"/>
                  </a:lnTo>
                  <a:lnTo>
                    <a:pt x="390664" y="180047"/>
                  </a:lnTo>
                  <a:lnTo>
                    <a:pt x="390753" y="179273"/>
                  </a:lnTo>
                  <a:lnTo>
                    <a:pt x="390855" y="178384"/>
                  </a:lnTo>
                  <a:lnTo>
                    <a:pt x="390906" y="177952"/>
                  </a:lnTo>
                  <a:lnTo>
                    <a:pt x="394868" y="178384"/>
                  </a:lnTo>
                  <a:lnTo>
                    <a:pt x="395706" y="177952"/>
                  </a:lnTo>
                  <a:lnTo>
                    <a:pt x="400380" y="175602"/>
                  </a:lnTo>
                  <a:lnTo>
                    <a:pt x="403136" y="179273"/>
                  </a:lnTo>
                  <a:lnTo>
                    <a:pt x="403136" y="174269"/>
                  </a:lnTo>
                  <a:lnTo>
                    <a:pt x="399389" y="174548"/>
                  </a:lnTo>
                  <a:lnTo>
                    <a:pt x="395389" y="174752"/>
                  </a:lnTo>
                  <a:lnTo>
                    <a:pt x="395617" y="174802"/>
                  </a:lnTo>
                  <a:lnTo>
                    <a:pt x="395274" y="174802"/>
                  </a:lnTo>
                  <a:lnTo>
                    <a:pt x="394246" y="174802"/>
                  </a:lnTo>
                  <a:lnTo>
                    <a:pt x="389115" y="174942"/>
                  </a:lnTo>
                  <a:lnTo>
                    <a:pt x="391477" y="173812"/>
                  </a:lnTo>
                  <a:lnTo>
                    <a:pt x="391668" y="173812"/>
                  </a:lnTo>
                  <a:lnTo>
                    <a:pt x="395262" y="174726"/>
                  </a:lnTo>
                  <a:lnTo>
                    <a:pt x="395236" y="173812"/>
                  </a:lnTo>
                  <a:lnTo>
                    <a:pt x="395122" y="170954"/>
                  </a:lnTo>
                  <a:lnTo>
                    <a:pt x="387870" y="170954"/>
                  </a:lnTo>
                  <a:lnTo>
                    <a:pt x="389509" y="169672"/>
                  </a:lnTo>
                  <a:lnTo>
                    <a:pt x="388366" y="169672"/>
                  </a:lnTo>
                  <a:lnTo>
                    <a:pt x="393801" y="169291"/>
                  </a:lnTo>
                  <a:lnTo>
                    <a:pt x="395655" y="166979"/>
                  </a:lnTo>
                  <a:lnTo>
                    <a:pt x="395541" y="169291"/>
                  </a:lnTo>
                  <a:lnTo>
                    <a:pt x="404279" y="169291"/>
                  </a:lnTo>
                  <a:lnTo>
                    <a:pt x="404723" y="167703"/>
                  </a:lnTo>
                  <a:close/>
                </a:path>
                <a:path w="1333500" h="678814">
                  <a:moveTo>
                    <a:pt x="404914" y="154673"/>
                  </a:moveTo>
                  <a:lnTo>
                    <a:pt x="403669" y="152869"/>
                  </a:lnTo>
                  <a:lnTo>
                    <a:pt x="400138" y="151841"/>
                  </a:lnTo>
                  <a:lnTo>
                    <a:pt x="393598" y="150139"/>
                  </a:lnTo>
                  <a:lnTo>
                    <a:pt x="395147" y="156311"/>
                  </a:lnTo>
                  <a:lnTo>
                    <a:pt x="397510" y="155308"/>
                  </a:lnTo>
                  <a:lnTo>
                    <a:pt x="397141" y="157924"/>
                  </a:lnTo>
                  <a:lnTo>
                    <a:pt x="403453" y="156794"/>
                  </a:lnTo>
                  <a:lnTo>
                    <a:pt x="401662" y="157645"/>
                  </a:lnTo>
                  <a:lnTo>
                    <a:pt x="399897" y="158597"/>
                  </a:lnTo>
                  <a:lnTo>
                    <a:pt x="398183" y="159588"/>
                  </a:lnTo>
                  <a:lnTo>
                    <a:pt x="404482" y="159359"/>
                  </a:lnTo>
                  <a:lnTo>
                    <a:pt x="404088" y="157238"/>
                  </a:lnTo>
                  <a:lnTo>
                    <a:pt x="404914" y="154673"/>
                  </a:lnTo>
                  <a:close/>
                </a:path>
                <a:path w="1333500" h="678814">
                  <a:moveTo>
                    <a:pt x="410171" y="98069"/>
                  </a:moveTo>
                  <a:lnTo>
                    <a:pt x="407682" y="95948"/>
                  </a:lnTo>
                  <a:lnTo>
                    <a:pt x="401015" y="96659"/>
                  </a:lnTo>
                  <a:lnTo>
                    <a:pt x="394360" y="97637"/>
                  </a:lnTo>
                  <a:lnTo>
                    <a:pt x="387705" y="98463"/>
                  </a:lnTo>
                  <a:lnTo>
                    <a:pt x="380987" y="98767"/>
                  </a:lnTo>
                  <a:lnTo>
                    <a:pt x="378815" y="98463"/>
                  </a:lnTo>
                  <a:lnTo>
                    <a:pt x="375856" y="101244"/>
                  </a:lnTo>
                  <a:lnTo>
                    <a:pt x="384454" y="101003"/>
                  </a:lnTo>
                  <a:lnTo>
                    <a:pt x="393026" y="100088"/>
                  </a:lnTo>
                  <a:lnTo>
                    <a:pt x="401599" y="98971"/>
                  </a:lnTo>
                  <a:lnTo>
                    <a:pt x="410171" y="98069"/>
                  </a:lnTo>
                  <a:close/>
                </a:path>
                <a:path w="1333500" h="678814">
                  <a:moveTo>
                    <a:pt x="434733" y="123075"/>
                  </a:moveTo>
                  <a:lnTo>
                    <a:pt x="432714" y="121640"/>
                  </a:lnTo>
                  <a:lnTo>
                    <a:pt x="432155" y="126758"/>
                  </a:lnTo>
                  <a:lnTo>
                    <a:pt x="428752" y="123482"/>
                  </a:lnTo>
                  <a:lnTo>
                    <a:pt x="428548" y="127482"/>
                  </a:lnTo>
                  <a:lnTo>
                    <a:pt x="427596" y="125831"/>
                  </a:lnTo>
                  <a:lnTo>
                    <a:pt x="425805" y="122504"/>
                  </a:lnTo>
                  <a:lnTo>
                    <a:pt x="430149" y="121246"/>
                  </a:lnTo>
                  <a:lnTo>
                    <a:pt x="431025" y="116979"/>
                  </a:lnTo>
                  <a:lnTo>
                    <a:pt x="425831" y="114338"/>
                  </a:lnTo>
                  <a:lnTo>
                    <a:pt x="419823" y="120078"/>
                  </a:lnTo>
                  <a:lnTo>
                    <a:pt x="421678" y="125412"/>
                  </a:lnTo>
                  <a:lnTo>
                    <a:pt x="422414" y="128854"/>
                  </a:lnTo>
                  <a:lnTo>
                    <a:pt x="426059" y="130238"/>
                  </a:lnTo>
                  <a:lnTo>
                    <a:pt x="429107" y="130975"/>
                  </a:lnTo>
                  <a:lnTo>
                    <a:pt x="431914" y="128663"/>
                  </a:lnTo>
                  <a:lnTo>
                    <a:pt x="433349" y="127546"/>
                  </a:lnTo>
                  <a:lnTo>
                    <a:pt x="433324" y="125577"/>
                  </a:lnTo>
                  <a:lnTo>
                    <a:pt x="434733" y="123075"/>
                  </a:lnTo>
                  <a:close/>
                </a:path>
                <a:path w="1333500" h="678814">
                  <a:moveTo>
                    <a:pt x="439178" y="81622"/>
                  </a:moveTo>
                  <a:lnTo>
                    <a:pt x="437032" y="74650"/>
                  </a:lnTo>
                  <a:lnTo>
                    <a:pt x="426427" y="65646"/>
                  </a:lnTo>
                  <a:lnTo>
                    <a:pt x="421754" y="60604"/>
                  </a:lnTo>
                  <a:lnTo>
                    <a:pt x="416737" y="47777"/>
                  </a:lnTo>
                  <a:lnTo>
                    <a:pt x="419430" y="47777"/>
                  </a:lnTo>
                  <a:lnTo>
                    <a:pt x="409943" y="47599"/>
                  </a:lnTo>
                  <a:lnTo>
                    <a:pt x="362889" y="52438"/>
                  </a:lnTo>
                  <a:lnTo>
                    <a:pt x="336156" y="58534"/>
                  </a:lnTo>
                  <a:lnTo>
                    <a:pt x="336486" y="58534"/>
                  </a:lnTo>
                  <a:lnTo>
                    <a:pt x="335572" y="61810"/>
                  </a:lnTo>
                  <a:lnTo>
                    <a:pt x="334873" y="64554"/>
                  </a:lnTo>
                  <a:lnTo>
                    <a:pt x="334797" y="64846"/>
                  </a:lnTo>
                  <a:lnTo>
                    <a:pt x="334708" y="65646"/>
                  </a:lnTo>
                  <a:lnTo>
                    <a:pt x="335737" y="68922"/>
                  </a:lnTo>
                  <a:lnTo>
                    <a:pt x="336816" y="73253"/>
                  </a:lnTo>
                  <a:lnTo>
                    <a:pt x="340347" y="74269"/>
                  </a:lnTo>
                  <a:lnTo>
                    <a:pt x="341617" y="74650"/>
                  </a:lnTo>
                  <a:lnTo>
                    <a:pt x="344843" y="76835"/>
                  </a:lnTo>
                  <a:lnTo>
                    <a:pt x="346468" y="72288"/>
                  </a:lnTo>
                  <a:lnTo>
                    <a:pt x="346392" y="74269"/>
                  </a:lnTo>
                  <a:lnTo>
                    <a:pt x="346290" y="76835"/>
                  </a:lnTo>
                  <a:lnTo>
                    <a:pt x="346176" y="97370"/>
                  </a:lnTo>
                  <a:lnTo>
                    <a:pt x="346430" y="104394"/>
                  </a:lnTo>
                  <a:lnTo>
                    <a:pt x="346532" y="107137"/>
                  </a:lnTo>
                  <a:lnTo>
                    <a:pt x="346608" y="109486"/>
                  </a:lnTo>
                  <a:lnTo>
                    <a:pt x="346722" y="114147"/>
                  </a:lnTo>
                  <a:lnTo>
                    <a:pt x="346849" y="119164"/>
                  </a:lnTo>
                  <a:lnTo>
                    <a:pt x="346964" y="128943"/>
                  </a:lnTo>
                  <a:lnTo>
                    <a:pt x="347319" y="132219"/>
                  </a:lnTo>
                  <a:lnTo>
                    <a:pt x="347408" y="133032"/>
                  </a:lnTo>
                  <a:lnTo>
                    <a:pt x="347535" y="134188"/>
                  </a:lnTo>
                  <a:lnTo>
                    <a:pt x="347649" y="135216"/>
                  </a:lnTo>
                  <a:lnTo>
                    <a:pt x="347751" y="136232"/>
                  </a:lnTo>
                  <a:lnTo>
                    <a:pt x="347853" y="137172"/>
                  </a:lnTo>
                  <a:lnTo>
                    <a:pt x="347967" y="138163"/>
                  </a:lnTo>
                  <a:lnTo>
                    <a:pt x="348005" y="138531"/>
                  </a:lnTo>
                  <a:lnTo>
                    <a:pt x="348157" y="138531"/>
                  </a:lnTo>
                  <a:lnTo>
                    <a:pt x="356336" y="142125"/>
                  </a:lnTo>
                  <a:lnTo>
                    <a:pt x="363207" y="146799"/>
                  </a:lnTo>
                  <a:lnTo>
                    <a:pt x="371678" y="142786"/>
                  </a:lnTo>
                  <a:lnTo>
                    <a:pt x="374078" y="140817"/>
                  </a:lnTo>
                  <a:lnTo>
                    <a:pt x="377317" y="138163"/>
                  </a:lnTo>
                  <a:lnTo>
                    <a:pt x="373214" y="136563"/>
                  </a:lnTo>
                  <a:lnTo>
                    <a:pt x="372376" y="136232"/>
                  </a:lnTo>
                  <a:lnTo>
                    <a:pt x="376212" y="136563"/>
                  </a:lnTo>
                  <a:lnTo>
                    <a:pt x="380504" y="137172"/>
                  </a:lnTo>
                  <a:lnTo>
                    <a:pt x="383921" y="137172"/>
                  </a:lnTo>
                  <a:lnTo>
                    <a:pt x="383794" y="136563"/>
                  </a:lnTo>
                  <a:lnTo>
                    <a:pt x="383717" y="136232"/>
                  </a:lnTo>
                  <a:lnTo>
                    <a:pt x="383552" y="135407"/>
                  </a:lnTo>
                  <a:lnTo>
                    <a:pt x="383514" y="135216"/>
                  </a:lnTo>
                  <a:lnTo>
                    <a:pt x="383387" y="134620"/>
                  </a:lnTo>
                  <a:lnTo>
                    <a:pt x="391033" y="135407"/>
                  </a:lnTo>
                  <a:lnTo>
                    <a:pt x="390944" y="134620"/>
                  </a:lnTo>
                  <a:lnTo>
                    <a:pt x="390906" y="134188"/>
                  </a:lnTo>
                  <a:lnTo>
                    <a:pt x="390791" y="133032"/>
                  </a:lnTo>
                  <a:lnTo>
                    <a:pt x="390779" y="132854"/>
                  </a:lnTo>
                  <a:lnTo>
                    <a:pt x="390563" y="130517"/>
                  </a:lnTo>
                  <a:lnTo>
                    <a:pt x="390410" y="130517"/>
                  </a:lnTo>
                  <a:lnTo>
                    <a:pt x="387121" y="130048"/>
                  </a:lnTo>
                  <a:lnTo>
                    <a:pt x="385038" y="122072"/>
                  </a:lnTo>
                  <a:lnTo>
                    <a:pt x="384962" y="121653"/>
                  </a:lnTo>
                  <a:lnTo>
                    <a:pt x="384873" y="121132"/>
                  </a:lnTo>
                  <a:lnTo>
                    <a:pt x="384771" y="120561"/>
                  </a:lnTo>
                  <a:lnTo>
                    <a:pt x="384670" y="119976"/>
                  </a:lnTo>
                  <a:lnTo>
                    <a:pt x="384543" y="119291"/>
                  </a:lnTo>
                  <a:lnTo>
                    <a:pt x="384517" y="119164"/>
                  </a:lnTo>
                  <a:lnTo>
                    <a:pt x="376364" y="121132"/>
                  </a:lnTo>
                  <a:lnTo>
                    <a:pt x="370827" y="122174"/>
                  </a:lnTo>
                  <a:lnTo>
                    <a:pt x="370827" y="140817"/>
                  </a:lnTo>
                  <a:lnTo>
                    <a:pt x="368007" y="138760"/>
                  </a:lnTo>
                  <a:lnTo>
                    <a:pt x="367690" y="138531"/>
                  </a:lnTo>
                  <a:lnTo>
                    <a:pt x="366001" y="138531"/>
                  </a:lnTo>
                  <a:lnTo>
                    <a:pt x="363461" y="138760"/>
                  </a:lnTo>
                  <a:lnTo>
                    <a:pt x="359613" y="138531"/>
                  </a:lnTo>
                  <a:lnTo>
                    <a:pt x="357352" y="137172"/>
                  </a:lnTo>
                  <a:lnTo>
                    <a:pt x="356146" y="137172"/>
                  </a:lnTo>
                  <a:lnTo>
                    <a:pt x="357289" y="137121"/>
                  </a:lnTo>
                  <a:lnTo>
                    <a:pt x="355473" y="135216"/>
                  </a:lnTo>
                  <a:lnTo>
                    <a:pt x="354063" y="133032"/>
                  </a:lnTo>
                  <a:lnTo>
                    <a:pt x="358521" y="137058"/>
                  </a:lnTo>
                  <a:lnTo>
                    <a:pt x="368515" y="136563"/>
                  </a:lnTo>
                  <a:lnTo>
                    <a:pt x="370268" y="136563"/>
                  </a:lnTo>
                  <a:lnTo>
                    <a:pt x="370827" y="140817"/>
                  </a:lnTo>
                  <a:lnTo>
                    <a:pt x="370827" y="122174"/>
                  </a:lnTo>
                  <a:lnTo>
                    <a:pt x="368122" y="122682"/>
                  </a:lnTo>
                  <a:lnTo>
                    <a:pt x="359727" y="124155"/>
                  </a:lnTo>
                  <a:lnTo>
                    <a:pt x="352348" y="125641"/>
                  </a:lnTo>
                  <a:lnTo>
                    <a:pt x="352348" y="128943"/>
                  </a:lnTo>
                  <a:lnTo>
                    <a:pt x="351726" y="132219"/>
                  </a:lnTo>
                  <a:lnTo>
                    <a:pt x="348246" y="132854"/>
                  </a:lnTo>
                  <a:lnTo>
                    <a:pt x="350824" y="124155"/>
                  </a:lnTo>
                  <a:lnTo>
                    <a:pt x="352348" y="128943"/>
                  </a:lnTo>
                  <a:lnTo>
                    <a:pt x="352348" y="125641"/>
                  </a:lnTo>
                  <a:lnTo>
                    <a:pt x="351650" y="125780"/>
                  </a:lnTo>
                  <a:lnTo>
                    <a:pt x="351409" y="124155"/>
                  </a:lnTo>
                  <a:lnTo>
                    <a:pt x="351231" y="122821"/>
                  </a:lnTo>
                  <a:lnTo>
                    <a:pt x="351116" y="122072"/>
                  </a:lnTo>
                  <a:lnTo>
                    <a:pt x="351066" y="121653"/>
                  </a:lnTo>
                  <a:lnTo>
                    <a:pt x="350989" y="121132"/>
                  </a:lnTo>
                  <a:lnTo>
                    <a:pt x="350901" y="120561"/>
                  </a:lnTo>
                  <a:lnTo>
                    <a:pt x="356781" y="122072"/>
                  </a:lnTo>
                  <a:lnTo>
                    <a:pt x="362813" y="121653"/>
                  </a:lnTo>
                  <a:lnTo>
                    <a:pt x="367995" y="120561"/>
                  </a:lnTo>
                  <a:lnTo>
                    <a:pt x="367842" y="120561"/>
                  </a:lnTo>
                  <a:lnTo>
                    <a:pt x="374891" y="119291"/>
                  </a:lnTo>
                  <a:lnTo>
                    <a:pt x="374878" y="118541"/>
                  </a:lnTo>
                  <a:lnTo>
                    <a:pt x="374967" y="83616"/>
                  </a:lnTo>
                  <a:lnTo>
                    <a:pt x="378421" y="83337"/>
                  </a:lnTo>
                  <a:lnTo>
                    <a:pt x="381889" y="83032"/>
                  </a:lnTo>
                  <a:lnTo>
                    <a:pt x="385343" y="82791"/>
                  </a:lnTo>
                  <a:lnTo>
                    <a:pt x="376682" y="81203"/>
                  </a:lnTo>
                  <a:lnTo>
                    <a:pt x="372478" y="79857"/>
                  </a:lnTo>
                  <a:lnTo>
                    <a:pt x="372427" y="88138"/>
                  </a:lnTo>
                  <a:lnTo>
                    <a:pt x="372313" y="118541"/>
                  </a:lnTo>
                  <a:lnTo>
                    <a:pt x="371360" y="118325"/>
                  </a:lnTo>
                  <a:lnTo>
                    <a:pt x="366534" y="117195"/>
                  </a:lnTo>
                  <a:lnTo>
                    <a:pt x="354774" y="118325"/>
                  </a:lnTo>
                  <a:lnTo>
                    <a:pt x="354888" y="117195"/>
                  </a:lnTo>
                  <a:lnTo>
                    <a:pt x="355015" y="115938"/>
                  </a:lnTo>
                  <a:lnTo>
                    <a:pt x="355219" y="114693"/>
                  </a:lnTo>
                  <a:lnTo>
                    <a:pt x="355307" y="114147"/>
                  </a:lnTo>
                  <a:lnTo>
                    <a:pt x="355409" y="113525"/>
                  </a:lnTo>
                  <a:lnTo>
                    <a:pt x="356450" y="111620"/>
                  </a:lnTo>
                  <a:lnTo>
                    <a:pt x="356577" y="111404"/>
                  </a:lnTo>
                  <a:lnTo>
                    <a:pt x="356857" y="110375"/>
                  </a:lnTo>
                  <a:lnTo>
                    <a:pt x="356920" y="110109"/>
                  </a:lnTo>
                  <a:lnTo>
                    <a:pt x="354558" y="111620"/>
                  </a:lnTo>
                  <a:lnTo>
                    <a:pt x="353923" y="105283"/>
                  </a:lnTo>
                  <a:lnTo>
                    <a:pt x="353606" y="97370"/>
                  </a:lnTo>
                  <a:lnTo>
                    <a:pt x="353695" y="85813"/>
                  </a:lnTo>
                  <a:lnTo>
                    <a:pt x="353809" y="82473"/>
                  </a:lnTo>
                  <a:lnTo>
                    <a:pt x="353898" y="79857"/>
                  </a:lnTo>
                  <a:lnTo>
                    <a:pt x="353999" y="76835"/>
                  </a:lnTo>
                  <a:lnTo>
                    <a:pt x="354114" y="73253"/>
                  </a:lnTo>
                  <a:lnTo>
                    <a:pt x="354164" y="71882"/>
                  </a:lnTo>
                  <a:lnTo>
                    <a:pt x="351663" y="74269"/>
                  </a:lnTo>
                  <a:lnTo>
                    <a:pt x="351726" y="88138"/>
                  </a:lnTo>
                  <a:lnTo>
                    <a:pt x="351802" y="92532"/>
                  </a:lnTo>
                  <a:lnTo>
                    <a:pt x="351904" y="97370"/>
                  </a:lnTo>
                  <a:lnTo>
                    <a:pt x="352221" y="104394"/>
                  </a:lnTo>
                  <a:lnTo>
                    <a:pt x="352336" y="107137"/>
                  </a:lnTo>
                  <a:lnTo>
                    <a:pt x="352399" y="108470"/>
                  </a:lnTo>
                  <a:lnTo>
                    <a:pt x="352513" y="110109"/>
                  </a:lnTo>
                  <a:lnTo>
                    <a:pt x="352628" y="111620"/>
                  </a:lnTo>
                  <a:lnTo>
                    <a:pt x="352755" y="113220"/>
                  </a:lnTo>
                  <a:lnTo>
                    <a:pt x="352844" y="114401"/>
                  </a:lnTo>
                  <a:lnTo>
                    <a:pt x="352971" y="115938"/>
                  </a:lnTo>
                  <a:lnTo>
                    <a:pt x="353072" y="117195"/>
                  </a:lnTo>
                  <a:lnTo>
                    <a:pt x="353110" y="117779"/>
                  </a:lnTo>
                  <a:lnTo>
                    <a:pt x="353225" y="119164"/>
                  </a:lnTo>
                  <a:lnTo>
                    <a:pt x="353314" y="120446"/>
                  </a:lnTo>
                  <a:lnTo>
                    <a:pt x="350761" y="119976"/>
                  </a:lnTo>
                  <a:lnTo>
                    <a:pt x="350659" y="92532"/>
                  </a:lnTo>
                  <a:lnTo>
                    <a:pt x="350545" y="88138"/>
                  </a:lnTo>
                  <a:lnTo>
                    <a:pt x="350431" y="83616"/>
                  </a:lnTo>
                  <a:lnTo>
                    <a:pt x="350316" y="81622"/>
                  </a:lnTo>
                  <a:lnTo>
                    <a:pt x="349719" y="75526"/>
                  </a:lnTo>
                  <a:lnTo>
                    <a:pt x="349592" y="74269"/>
                  </a:lnTo>
                  <a:lnTo>
                    <a:pt x="349491" y="73253"/>
                  </a:lnTo>
                  <a:lnTo>
                    <a:pt x="349402" y="72288"/>
                  </a:lnTo>
                  <a:lnTo>
                    <a:pt x="349338" y="71628"/>
                  </a:lnTo>
                  <a:lnTo>
                    <a:pt x="349211" y="70408"/>
                  </a:lnTo>
                  <a:lnTo>
                    <a:pt x="349173" y="70027"/>
                  </a:lnTo>
                  <a:lnTo>
                    <a:pt x="341045" y="70408"/>
                  </a:lnTo>
                  <a:lnTo>
                    <a:pt x="342658" y="68084"/>
                  </a:lnTo>
                  <a:lnTo>
                    <a:pt x="349783" y="66243"/>
                  </a:lnTo>
                  <a:lnTo>
                    <a:pt x="356958" y="64554"/>
                  </a:lnTo>
                  <a:lnTo>
                    <a:pt x="364197" y="63144"/>
                  </a:lnTo>
                  <a:lnTo>
                    <a:pt x="371487" y="62153"/>
                  </a:lnTo>
                  <a:lnTo>
                    <a:pt x="371614" y="53594"/>
                  </a:lnTo>
                  <a:lnTo>
                    <a:pt x="372084" y="58254"/>
                  </a:lnTo>
                  <a:lnTo>
                    <a:pt x="372160" y="59093"/>
                  </a:lnTo>
                  <a:lnTo>
                    <a:pt x="372237" y="60020"/>
                  </a:lnTo>
                  <a:lnTo>
                    <a:pt x="372338" y="61150"/>
                  </a:lnTo>
                  <a:lnTo>
                    <a:pt x="387934" y="60020"/>
                  </a:lnTo>
                  <a:lnTo>
                    <a:pt x="395706" y="59093"/>
                  </a:lnTo>
                  <a:lnTo>
                    <a:pt x="401180" y="58534"/>
                  </a:lnTo>
                  <a:lnTo>
                    <a:pt x="405841" y="58254"/>
                  </a:lnTo>
                  <a:lnTo>
                    <a:pt x="412191" y="58254"/>
                  </a:lnTo>
                  <a:lnTo>
                    <a:pt x="412203" y="59093"/>
                  </a:lnTo>
                  <a:lnTo>
                    <a:pt x="412330" y="64846"/>
                  </a:lnTo>
                  <a:lnTo>
                    <a:pt x="418693" y="67310"/>
                  </a:lnTo>
                  <a:lnTo>
                    <a:pt x="424154" y="71628"/>
                  </a:lnTo>
                  <a:lnTo>
                    <a:pt x="429704" y="75526"/>
                  </a:lnTo>
                  <a:lnTo>
                    <a:pt x="432714" y="77774"/>
                  </a:lnTo>
                  <a:lnTo>
                    <a:pt x="435737" y="80060"/>
                  </a:lnTo>
                  <a:lnTo>
                    <a:pt x="439178" y="81622"/>
                  </a:lnTo>
                  <a:close/>
                </a:path>
                <a:path w="1333500" h="678814">
                  <a:moveTo>
                    <a:pt x="444804" y="572109"/>
                  </a:moveTo>
                  <a:lnTo>
                    <a:pt x="443090" y="568934"/>
                  </a:lnTo>
                  <a:lnTo>
                    <a:pt x="440550" y="566318"/>
                  </a:lnTo>
                  <a:lnTo>
                    <a:pt x="437870" y="563968"/>
                  </a:lnTo>
                  <a:lnTo>
                    <a:pt x="435749" y="565594"/>
                  </a:lnTo>
                  <a:lnTo>
                    <a:pt x="435165" y="571220"/>
                  </a:lnTo>
                  <a:lnTo>
                    <a:pt x="438010" y="572541"/>
                  </a:lnTo>
                  <a:lnTo>
                    <a:pt x="438238" y="569226"/>
                  </a:lnTo>
                  <a:lnTo>
                    <a:pt x="438353" y="564921"/>
                  </a:lnTo>
                  <a:lnTo>
                    <a:pt x="441477" y="570534"/>
                  </a:lnTo>
                  <a:lnTo>
                    <a:pt x="439928" y="572008"/>
                  </a:lnTo>
                  <a:lnTo>
                    <a:pt x="444804" y="572109"/>
                  </a:lnTo>
                  <a:close/>
                </a:path>
                <a:path w="1333500" h="678814">
                  <a:moveTo>
                    <a:pt x="493877" y="456196"/>
                  </a:moveTo>
                  <a:lnTo>
                    <a:pt x="492379" y="449249"/>
                  </a:lnTo>
                  <a:lnTo>
                    <a:pt x="489750" y="442595"/>
                  </a:lnTo>
                  <a:lnTo>
                    <a:pt x="486181" y="436460"/>
                  </a:lnTo>
                  <a:lnTo>
                    <a:pt x="482841" y="440334"/>
                  </a:lnTo>
                  <a:lnTo>
                    <a:pt x="485355" y="446201"/>
                  </a:lnTo>
                  <a:lnTo>
                    <a:pt x="488403" y="452589"/>
                  </a:lnTo>
                  <a:lnTo>
                    <a:pt x="493877" y="456196"/>
                  </a:lnTo>
                  <a:close/>
                </a:path>
                <a:path w="1333500" h="678814">
                  <a:moveTo>
                    <a:pt x="507796" y="462927"/>
                  </a:moveTo>
                  <a:lnTo>
                    <a:pt x="497471" y="462876"/>
                  </a:lnTo>
                  <a:lnTo>
                    <a:pt x="487121" y="463054"/>
                  </a:lnTo>
                  <a:lnTo>
                    <a:pt x="476783" y="463054"/>
                  </a:lnTo>
                  <a:lnTo>
                    <a:pt x="462013" y="462191"/>
                  </a:lnTo>
                  <a:lnTo>
                    <a:pt x="457568" y="462407"/>
                  </a:lnTo>
                  <a:lnTo>
                    <a:pt x="453110" y="462318"/>
                  </a:lnTo>
                  <a:lnTo>
                    <a:pt x="453136" y="467271"/>
                  </a:lnTo>
                  <a:lnTo>
                    <a:pt x="465175" y="466890"/>
                  </a:lnTo>
                  <a:lnTo>
                    <a:pt x="477202" y="466725"/>
                  </a:lnTo>
                  <a:lnTo>
                    <a:pt x="489229" y="467004"/>
                  </a:lnTo>
                  <a:lnTo>
                    <a:pt x="501243" y="467944"/>
                  </a:lnTo>
                  <a:lnTo>
                    <a:pt x="505472" y="468668"/>
                  </a:lnTo>
                  <a:lnTo>
                    <a:pt x="507796" y="462927"/>
                  </a:lnTo>
                  <a:close/>
                </a:path>
                <a:path w="1333500" h="678814">
                  <a:moveTo>
                    <a:pt x="538251" y="310400"/>
                  </a:moveTo>
                  <a:lnTo>
                    <a:pt x="538226" y="308356"/>
                  </a:lnTo>
                  <a:lnTo>
                    <a:pt x="538162" y="304279"/>
                  </a:lnTo>
                  <a:lnTo>
                    <a:pt x="533577" y="303999"/>
                  </a:lnTo>
                  <a:lnTo>
                    <a:pt x="533577" y="307035"/>
                  </a:lnTo>
                  <a:lnTo>
                    <a:pt x="536206" y="308622"/>
                  </a:lnTo>
                  <a:lnTo>
                    <a:pt x="538251" y="310400"/>
                  </a:lnTo>
                  <a:close/>
                </a:path>
                <a:path w="1333500" h="678814">
                  <a:moveTo>
                    <a:pt x="539635" y="334073"/>
                  </a:moveTo>
                  <a:lnTo>
                    <a:pt x="539483" y="328345"/>
                  </a:lnTo>
                  <a:lnTo>
                    <a:pt x="539457" y="322630"/>
                  </a:lnTo>
                  <a:lnTo>
                    <a:pt x="539394" y="316928"/>
                  </a:lnTo>
                  <a:lnTo>
                    <a:pt x="533895" y="315912"/>
                  </a:lnTo>
                  <a:lnTo>
                    <a:pt x="534047" y="317284"/>
                  </a:lnTo>
                  <a:lnTo>
                    <a:pt x="534136" y="319646"/>
                  </a:lnTo>
                  <a:lnTo>
                    <a:pt x="535317" y="322453"/>
                  </a:lnTo>
                  <a:lnTo>
                    <a:pt x="533247" y="324319"/>
                  </a:lnTo>
                  <a:lnTo>
                    <a:pt x="535101" y="325767"/>
                  </a:lnTo>
                  <a:lnTo>
                    <a:pt x="535305" y="323367"/>
                  </a:lnTo>
                  <a:lnTo>
                    <a:pt x="535571" y="320992"/>
                  </a:lnTo>
                  <a:lnTo>
                    <a:pt x="535940" y="318617"/>
                  </a:lnTo>
                  <a:lnTo>
                    <a:pt x="537654" y="321983"/>
                  </a:lnTo>
                  <a:lnTo>
                    <a:pt x="535254" y="326212"/>
                  </a:lnTo>
                  <a:lnTo>
                    <a:pt x="537705" y="329336"/>
                  </a:lnTo>
                  <a:lnTo>
                    <a:pt x="537679" y="334086"/>
                  </a:lnTo>
                  <a:lnTo>
                    <a:pt x="539635" y="334073"/>
                  </a:lnTo>
                  <a:close/>
                </a:path>
                <a:path w="1333500" h="678814">
                  <a:moveTo>
                    <a:pt x="544512" y="292290"/>
                  </a:moveTo>
                  <a:lnTo>
                    <a:pt x="540385" y="286626"/>
                  </a:lnTo>
                  <a:lnTo>
                    <a:pt x="534416" y="281254"/>
                  </a:lnTo>
                  <a:lnTo>
                    <a:pt x="526961" y="278104"/>
                  </a:lnTo>
                  <a:lnTo>
                    <a:pt x="519379" y="275742"/>
                  </a:lnTo>
                  <a:lnTo>
                    <a:pt x="506272" y="271094"/>
                  </a:lnTo>
                  <a:lnTo>
                    <a:pt x="493522" y="268465"/>
                  </a:lnTo>
                  <a:lnTo>
                    <a:pt x="480644" y="266369"/>
                  </a:lnTo>
                  <a:lnTo>
                    <a:pt x="467969" y="263677"/>
                  </a:lnTo>
                  <a:lnTo>
                    <a:pt x="467550" y="225361"/>
                  </a:lnTo>
                  <a:lnTo>
                    <a:pt x="486029" y="227571"/>
                  </a:lnTo>
                  <a:lnTo>
                    <a:pt x="495185" y="229158"/>
                  </a:lnTo>
                  <a:lnTo>
                    <a:pt x="504177" y="231533"/>
                  </a:lnTo>
                  <a:lnTo>
                    <a:pt x="503618" y="259448"/>
                  </a:lnTo>
                  <a:lnTo>
                    <a:pt x="502869" y="268732"/>
                  </a:lnTo>
                  <a:lnTo>
                    <a:pt x="507403" y="270357"/>
                  </a:lnTo>
                  <a:lnTo>
                    <a:pt x="516636" y="273151"/>
                  </a:lnTo>
                  <a:lnTo>
                    <a:pt x="517029" y="239725"/>
                  </a:lnTo>
                  <a:lnTo>
                    <a:pt x="516636" y="230390"/>
                  </a:lnTo>
                  <a:lnTo>
                    <a:pt x="522351" y="234823"/>
                  </a:lnTo>
                  <a:lnTo>
                    <a:pt x="529501" y="236524"/>
                  </a:lnTo>
                  <a:lnTo>
                    <a:pt x="535889" y="239649"/>
                  </a:lnTo>
                  <a:lnTo>
                    <a:pt x="535368" y="237032"/>
                  </a:lnTo>
                  <a:lnTo>
                    <a:pt x="499478" y="221094"/>
                  </a:lnTo>
                  <a:lnTo>
                    <a:pt x="461454" y="216077"/>
                  </a:lnTo>
                  <a:lnTo>
                    <a:pt x="460921" y="241173"/>
                  </a:lnTo>
                  <a:lnTo>
                    <a:pt x="461060" y="253733"/>
                  </a:lnTo>
                  <a:lnTo>
                    <a:pt x="461568" y="266280"/>
                  </a:lnTo>
                  <a:lnTo>
                    <a:pt x="458368" y="261708"/>
                  </a:lnTo>
                  <a:lnTo>
                    <a:pt x="417487" y="260235"/>
                  </a:lnTo>
                  <a:lnTo>
                    <a:pt x="416166" y="266280"/>
                  </a:lnTo>
                  <a:lnTo>
                    <a:pt x="415493" y="254317"/>
                  </a:lnTo>
                  <a:lnTo>
                    <a:pt x="415531" y="230314"/>
                  </a:lnTo>
                  <a:lnTo>
                    <a:pt x="414845" y="218363"/>
                  </a:lnTo>
                  <a:lnTo>
                    <a:pt x="413994" y="213791"/>
                  </a:lnTo>
                  <a:lnTo>
                    <a:pt x="408698" y="214083"/>
                  </a:lnTo>
                  <a:lnTo>
                    <a:pt x="405104" y="213741"/>
                  </a:lnTo>
                  <a:lnTo>
                    <a:pt x="348183" y="218020"/>
                  </a:lnTo>
                  <a:lnTo>
                    <a:pt x="344589" y="251599"/>
                  </a:lnTo>
                  <a:lnTo>
                    <a:pt x="349986" y="247764"/>
                  </a:lnTo>
                  <a:lnTo>
                    <a:pt x="355650" y="242900"/>
                  </a:lnTo>
                  <a:lnTo>
                    <a:pt x="362521" y="242481"/>
                  </a:lnTo>
                  <a:lnTo>
                    <a:pt x="399008" y="221284"/>
                  </a:lnTo>
                  <a:lnTo>
                    <a:pt x="410616" y="221208"/>
                  </a:lnTo>
                  <a:lnTo>
                    <a:pt x="411200" y="228003"/>
                  </a:lnTo>
                  <a:lnTo>
                    <a:pt x="411353" y="248488"/>
                  </a:lnTo>
                  <a:lnTo>
                    <a:pt x="412051" y="262877"/>
                  </a:lnTo>
                  <a:lnTo>
                    <a:pt x="404418" y="261327"/>
                  </a:lnTo>
                  <a:lnTo>
                    <a:pt x="396646" y="263207"/>
                  </a:lnTo>
                  <a:lnTo>
                    <a:pt x="388937" y="262496"/>
                  </a:lnTo>
                  <a:lnTo>
                    <a:pt x="374916" y="262750"/>
                  </a:lnTo>
                  <a:lnTo>
                    <a:pt x="367906" y="262343"/>
                  </a:lnTo>
                  <a:lnTo>
                    <a:pt x="367004" y="262648"/>
                  </a:lnTo>
                  <a:lnTo>
                    <a:pt x="367449" y="254076"/>
                  </a:lnTo>
                  <a:lnTo>
                    <a:pt x="367792" y="228333"/>
                  </a:lnTo>
                  <a:lnTo>
                    <a:pt x="377355" y="228371"/>
                  </a:lnTo>
                  <a:lnTo>
                    <a:pt x="405993" y="227063"/>
                  </a:lnTo>
                  <a:lnTo>
                    <a:pt x="406374" y="235508"/>
                  </a:lnTo>
                  <a:lnTo>
                    <a:pt x="406336" y="244017"/>
                  </a:lnTo>
                  <a:lnTo>
                    <a:pt x="406590" y="252463"/>
                  </a:lnTo>
                  <a:lnTo>
                    <a:pt x="407860" y="260718"/>
                  </a:lnTo>
                  <a:lnTo>
                    <a:pt x="408889" y="260616"/>
                  </a:lnTo>
                  <a:lnTo>
                    <a:pt x="409321" y="251498"/>
                  </a:lnTo>
                  <a:lnTo>
                    <a:pt x="409257" y="242354"/>
                  </a:lnTo>
                  <a:lnTo>
                    <a:pt x="408673" y="224040"/>
                  </a:lnTo>
                  <a:lnTo>
                    <a:pt x="397992" y="224726"/>
                  </a:lnTo>
                  <a:lnTo>
                    <a:pt x="365836" y="225145"/>
                  </a:lnTo>
                  <a:lnTo>
                    <a:pt x="364832" y="235038"/>
                  </a:lnTo>
                  <a:lnTo>
                    <a:pt x="364223" y="254901"/>
                  </a:lnTo>
                  <a:lnTo>
                    <a:pt x="363461" y="264795"/>
                  </a:lnTo>
                  <a:lnTo>
                    <a:pt x="361175" y="257924"/>
                  </a:lnTo>
                  <a:lnTo>
                    <a:pt x="363054" y="250545"/>
                  </a:lnTo>
                  <a:lnTo>
                    <a:pt x="362394" y="243459"/>
                  </a:lnTo>
                  <a:lnTo>
                    <a:pt x="350164" y="249605"/>
                  </a:lnTo>
                  <a:lnTo>
                    <a:pt x="345249" y="253961"/>
                  </a:lnTo>
                  <a:lnTo>
                    <a:pt x="342900" y="260286"/>
                  </a:lnTo>
                  <a:lnTo>
                    <a:pt x="321906" y="263893"/>
                  </a:lnTo>
                  <a:lnTo>
                    <a:pt x="311835" y="267004"/>
                  </a:lnTo>
                  <a:lnTo>
                    <a:pt x="302704" y="272453"/>
                  </a:lnTo>
                  <a:lnTo>
                    <a:pt x="298107" y="279768"/>
                  </a:lnTo>
                  <a:lnTo>
                    <a:pt x="297713" y="284238"/>
                  </a:lnTo>
                  <a:lnTo>
                    <a:pt x="304749" y="277152"/>
                  </a:lnTo>
                  <a:lnTo>
                    <a:pt x="313575" y="272643"/>
                  </a:lnTo>
                  <a:lnTo>
                    <a:pt x="363194" y="268109"/>
                  </a:lnTo>
                  <a:lnTo>
                    <a:pt x="411581" y="268097"/>
                  </a:lnTo>
                  <a:lnTo>
                    <a:pt x="430047" y="268719"/>
                  </a:lnTo>
                  <a:lnTo>
                    <a:pt x="486918" y="274307"/>
                  </a:lnTo>
                  <a:lnTo>
                    <a:pt x="526148" y="283819"/>
                  </a:lnTo>
                  <a:lnTo>
                    <a:pt x="544512" y="292290"/>
                  </a:lnTo>
                  <a:close/>
                </a:path>
                <a:path w="1333500" h="678814">
                  <a:moveTo>
                    <a:pt x="574802" y="538810"/>
                  </a:moveTo>
                  <a:lnTo>
                    <a:pt x="570953" y="536905"/>
                  </a:lnTo>
                  <a:lnTo>
                    <a:pt x="566026" y="537857"/>
                  </a:lnTo>
                  <a:lnTo>
                    <a:pt x="562025" y="538861"/>
                  </a:lnTo>
                  <a:lnTo>
                    <a:pt x="562419" y="539381"/>
                  </a:lnTo>
                  <a:lnTo>
                    <a:pt x="571004" y="540639"/>
                  </a:lnTo>
                  <a:lnTo>
                    <a:pt x="574802" y="538810"/>
                  </a:lnTo>
                  <a:close/>
                </a:path>
                <a:path w="1333500" h="678814">
                  <a:moveTo>
                    <a:pt x="582714" y="546887"/>
                  </a:moveTo>
                  <a:lnTo>
                    <a:pt x="579615" y="544322"/>
                  </a:lnTo>
                  <a:lnTo>
                    <a:pt x="572096" y="545109"/>
                  </a:lnTo>
                  <a:lnTo>
                    <a:pt x="564438" y="545020"/>
                  </a:lnTo>
                  <a:lnTo>
                    <a:pt x="557047" y="546646"/>
                  </a:lnTo>
                  <a:lnTo>
                    <a:pt x="555650" y="549021"/>
                  </a:lnTo>
                  <a:lnTo>
                    <a:pt x="562368" y="548119"/>
                  </a:lnTo>
                  <a:lnTo>
                    <a:pt x="569137" y="547662"/>
                  </a:lnTo>
                  <a:lnTo>
                    <a:pt x="575932" y="547357"/>
                  </a:lnTo>
                  <a:lnTo>
                    <a:pt x="582714" y="546887"/>
                  </a:lnTo>
                  <a:close/>
                </a:path>
                <a:path w="1333500" h="678814">
                  <a:moveTo>
                    <a:pt x="588365" y="552996"/>
                  </a:moveTo>
                  <a:lnTo>
                    <a:pt x="586854" y="551205"/>
                  </a:lnTo>
                  <a:lnTo>
                    <a:pt x="585177" y="549567"/>
                  </a:lnTo>
                  <a:lnTo>
                    <a:pt x="583349" y="548157"/>
                  </a:lnTo>
                  <a:lnTo>
                    <a:pt x="576910" y="549275"/>
                  </a:lnTo>
                  <a:lnTo>
                    <a:pt x="570395" y="549694"/>
                  </a:lnTo>
                  <a:lnTo>
                    <a:pt x="557301" y="549757"/>
                  </a:lnTo>
                  <a:lnTo>
                    <a:pt x="554380" y="551484"/>
                  </a:lnTo>
                  <a:lnTo>
                    <a:pt x="550951" y="551561"/>
                  </a:lnTo>
                  <a:lnTo>
                    <a:pt x="547687" y="551878"/>
                  </a:lnTo>
                  <a:lnTo>
                    <a:pt x="547560" y="550989"/>
                  </a:lnTo>
                  <a:lnTo>
                    <a:pt x="550405" y="550964"/>
                  </a:lnTo>
                  <a:lnTo>
                    <a:pt x="552729" y="549973"/>
                  </a:lnTo>
                  <a:lnTo>
                    <a:pt x="554532" y="548030"/>
                  </a:lnTo>
                  <a:lnTo>
                    <a:pt x="549833" y="547674"/>
                  </a:lnTo>
                  <a:lnTo>
                    <a:pt x="543826" y="550138"/>
                  </a:lnTo>
                  <a:lnTo>
                    <a:pt x="540092" y="546214"/>
                  </a:lnTo>
                  <a:lnTo>
                    <a:pt x="546849" y="546201"/>
                  </a:lnTo>
                  <a:lnTo>
                    <a:pt x="553656" y="546417"/>
                  </a:lnTo>
                  <a:lnTo>
                    <a:pt x="560374" y="545414"/>
                  </a:lnTo>
                  <a:lnTo>
                    <a:pt x="560349" y="542658"/>
                  </a:lnTo>
                  <a:lnTo>
                    <a:pt x="552564" y="543598"/>
                  </a:lnTo>
                  <a:lnTo>
                    <a:pt x="536854" y="543267"/>
                  </a:lnTo>
                  <a:lnTo>
                    <a:pt x="536854" y="541032"/>
                  </a:lnTo>
                  <a:lnTo>
                    <a:pt x="544296" y="541820"/>
                  </a:lnTo>
                  <a:lnTo>
                    <a:pt x="551776" y="541921"/>
                  </a:lnTo>
                  <a:lnTo>
                    <a:pt x="559257" y="541667"/>
                  </a:lnTo>
                  <a:lnTo>
                    <a:pt x="557923" y="540550"/>
                  </a:lnTo>
                  <a:lnTo>
                    <a:pt x="549630" y="539470"/>
                  </a:lnTo>
                  <a:lnTo>
                    <a:pt x="541299" y="538873"/>
                  </a:lnTo>
                  <a:lnTo>
                    <a:pt x="532968" y="538403"/>
                  </a:lnTo>
                  <a:lnTo>
                    <a:pt x="534416" y="536968"/>
                  </a:lnTo>
                  <a:lnTo>
                    <a:pt x="540994" y="537108"/>
                  </a:lnTo>
                  <a:lnTo>
                    <a:pt x="547598" y="537527"/>
                  </a:lnTo>
                  <a:lnTo>
                    <a:pt x="554215" y="537781"/>
                  </a:lnTo>
                  <a:lnTo>
                    <a:pt x="564464" y="537222"/>
                  </a:lnTo>
                  <a:lnTo>
                    <a:pt x="568071" y="536905"/>
                  </a:lnTo>
                  <a:lnTo>
                    <a:pt x="571690" y="536346"/>
                  </a:lnTo>
                  <a:lnTo>
                    <a:pt x="570014" y="535305"/>
                  </a:lnTo>
                  <a:lnTo>
                    <a:pt x="568401" y="533311"/>
                  </a:lnTo>
                  <a:lnTo>
                    <a:pt x="566191" y="534327"/>
                  </a:lnTo>
                  <a:lnTo>
                    <a:pt x="557187" y="535406"/>
                  </a:lnTo>
                  <a:lnTo>
                    <a:pt x="539026" y="535025"/>
                  </a:lnTo>
                  <a:lnTo>
                    <a:pt x="530009" y="535965"/>
                  </a:lnTo>
                  <a:lnTo>
                    <a:pt x="535762" y="541972"/>
                  </a:lnTo>
                  <a:lnTo>
                    <a:pt x="540042" y="549402"/>
                  </a:lnTo>
                  <a:lnTo>
                    <a:pt x="546811" y="554418"/>
                  </a:lnTo>
                  <a:lnTo>
                    <a:pt x="557136" y="552919"/>
                  </a:lnTo>
                  <a:lnTo>
                    <a:pt x="567524" y="552538"/>
                  </a:lnTo>
                  <a:lnTo>
                    <a:pt x="588365" y="552996"/>
                  </a:lnTo>
                  <a:close/>
                </a:path>
                <a:path w="1333500" h="678814">
                  <a:moveTo>
                    <a:pt x="608723" y="582930"/>
                  </a:moveTo>
                  <a:lnTo>
                    <a:pt x="608203" y="579551"/>
                  </a:lnTo>
                  <a:lnTo>
                    <a:pt x="604380" y="580263"/>
                  </a:lnTo>
                  <a:lnTo>
                    <a:pt x="601992" y="580097"/>
                  </a:lnTo>
                  <a:lnTo>
                    <a:pt x="592099" y="580047"/>
                  </a:lnTo>
                  <a:lnTo>
                    <a:pt x="572287" y="579729"/>
                  </a:lnTo>
                  <a:lnTo>
                    <a:pt x="562394" y="579729"/>
                  </a:lnTo>
                  <a:lnTo>
                    <a:pt x="563346" y="582193"/>
                  </a:lnTo>
                  <a:lnTo>
                    <a:pt x="574662" y="582904"/>
                  </a:lnTo>
                  <a:lnTo>
                    <a:pt x="586016" y="583031"/>
                  </a:lnTo>
                  <a:lnTo>
                    <a:pt x="597369" y="582917"/>
                  </a:lnTo>
                  <a:lnTo>
                    <a:pt x="608723" y="582930"/>
                  </a:lnTo>
                  <a:close/>
                </a:path>
                <a:path w="1333500" h="678814">
                  <a:moveTo>
                    <a:pt x="612470" y="589178"/>
                  </a:moveTo>
                  <a:lnTo>
                    <a:pt x="610133" y="585177"/>
                  </a:lnTo>
                  <a:lnTo>
                    <a:pt x="598944" y="584873"/>
                  </a:lnTo>
                  <a:lnTo>
                    <a:pt x="576580" y="584555"/>
                  </a:lnTo>
                  <a:lnTo>
                    <a:pt x="565404" y="583996"/>
                  </a:lnTo>
                  <a:lnTo>
                    <a:pt x="564438" y="586727"/>
                  </a:lnTo>
                  <a:lnTo>
                    <a:pt x="576414" y="587641"/>
                  </a:lnTo>
                  <a:lnTo>
                    <a:pt x="588429" y="588162"/>
                  </a:lnTo>
                  <a:lnTo>
                    <a:pt x="600456" y="588581"/>
                  </a:lnTo>
                  <a:lnTo>
                    <a:pt x="612470" y="589178"/>
                  </a:lnTo>
                  <a:close/>
                </a:path>
                <a:path w="1333500" h="678814">
                  <a:moveTo>
                    <a:pt x="617918" y="599668"/>
                  </a:moveTo>
                  <a:lnTo>
                    <a:pt x="615886" y="596150"/>
                  </a:lnTo>
                  <a:lnTo>
                    <a:pt x="603631" y="595198"/>
                  </a:lnTo>
                  <a:lnTo>
                    <a:pt x="591362" y="594372"/>
                  </a:lnTo>
                  <a:lnTo>
                    <a:pt x="579081" y="593940"/>
                  </a:lnTo>
                  <a:lnTo>
                    <a:pt x="566788" y="594194"/>
                  </a:lnTo>
                  <a:lnTo>
                    <a:pt x="568960" y="595591"/>
                  </a:lnTo>
                  <a:lnTo>
                    <a:pt x="570966" y="597204"/>
                  </a:lnTo>
                  <a:lnTo>
                    <a:pt x="570598" y="600125"/>
                  </a:lnTo>
                  <a:lnTo>
                    <a:pt x="571487" y="597471"/>
                  </a:lnTo>
                  <a:lnTo>
                    <a:pt x="573214" y="597204"/>
                  </a:lnTo>
                  <a:lnTo>
                    <a:pt x="581317" y="597077"/>
                  </a:lnTo>
                  <a:lnTo>
                    <a:pt x="589432" y="597077"/>
                  </a:lnTo>
                  <a:lnTo>
                    <a:pt x="597509" y="597611"/>
                  </a:lnTo>
                  <a:lnTo>
                    <a:pt x="605472" y="599109"/>
                  </a:lnTo>
                  <a:lnTo>
                    <a:pt x="609536" y="600227"/>
                  </a:lnTo>
                  <a:lnTo>
                    <a:pt x="613778" y="599744"/>
                  </a:lnTo>
                  <a:lnTo>
                    <a:pt x="617918" y="599668"/>
                  </a:lnTo>
                  <a:close/>
                </a:path>
                <a:path w="1333500" h="678814">
                  <a:moveTo>
                    <a:pt x="626872" y="211366"/>
                  </a:moveTo>
                  <a:lnTo>
                    <a:pt x="624459" y="207886"/>
                  </a:lnTo>
                  <a:lnTo>
                    <a:pt x="617461" y="209283"/>
                  </a:lnTo>
                  <a:lnTo>
                    <a:pt x="610501" y="210934"/>
                  </a:lnTo>
                  <a:lnTo>
                    <a:pt x="603592" y="212763"/>
                  </a:lnTo>
                  <a:lnTo>
                    <a:pt x="596722" y="214668"/>
                  </a:lnTo>
                  <a:lnTo>
                    <a:pt x="595388" y="223050"/>
                  </a:lnTo>
                  <a:lnTo>
                    <a:pt x="595045" y="231559"/>
                  </a:lnTo>
                  <a:lnTo>
                    <a:pt x="595388" y="240106"/>
                  </a:lnTo>
                  <a:lnTo>
                    <a:pt x="596150" y="248577"/>
                  </a:lnTo>
                  <a:lnTo>
                    <a:pt x="598792" y="248005"/>
                  </a:lnTo>
                  <a:lnTo>
                    <a:pt x="601116" y="246862"/>
                  </a:lnTo>
                  <a:lnTo>
                    <a:pt x="603161" y="245135"/>
                  </a:lnTo>
                  <a:lnTo>
                    <a:pt x="596620" y="245110"/>
                  </a:lnTo>
                  <a:lnTo>
                    <a:pt x="596582" y="224917"/>
                  </a:lnTo>
                  <a:lnTo>
                    <a:pt x="596773" y="218186"/>
                  </a:lnTo>
                  <a:lnTo>
                    <a:pt x="604075" y="215620"/>
                  </a:lnTo>
                  <a:lnTo>
                    <a:pt x="611568" y="213728"/>
                  </a:lnTo>
                  <a:lnTo>
                    <a:pt x="619201" y="212356"/>
                  </a:lnTo>
                  <a:lnTo>
                    <a:pt x="626872" y="211366"/>
                  </a:lnTo>
                  <a:close/>
                </a:path>
                <a:path w="1333500" h="678814">
                  <a:moveTo>
                    <a:pt x="629932" y="400456"/>
                  </a:moveTo>
                  <a:lnTo>
                    <a:pt x="624954" y="402996"/>
                  </a:lnTo>
                  <a:lnTo>
                    <a:pt x="619925" y="405777"/>
                  </a:lnTo>
                  <a:lnTo>
                    <a:pt x="614146" y="405638"/>
                  </a:lnTo>
                  <a:lnTo>
                    <a:pt x="617816" y="407631"/>
                  </a:lnTo>
                  <a:lnTo>
                    <a:pt x="621855" y="406323"/>
                  </a:lnTo>
                  <a:lnTo>
                    <a:pt x="625868" y="404799"/>
                  </a:lnTo>
                  <a:lnTo>
                    <a:pt x="629704" y="402971"/>
                  </a:lnTo>
                  <a:lnTo>
                    <a:pt x="629932" y="400456"/>
                  </a:lnTo>
                  <a:close/>
                </a:path>
                <a:path w="1333500" h="678814">
                  <a:moveTo>
                    <a:pt x="634047" y="639432"/>
                  </a:moveTo>
                  <a:lnTo>
                    <a:pt x="632828" y="637971"/>
                  </a:lnTo>
                  <a:lnTo>
                    <a:pt x="623049" y="638175"/>
                  </a:lnTo>
                  <a:lnTo>
                    <a:pt x="613257" y="638238"/>
                  </a:lnTo>
                  <a:lnTo>
                    <a:pt x="603478" y="638048"/>
                  </a:lnTo>
                  <a:lnTo>
                    <a:pt x="590981" y="637400"/>
                  </a:lnTo>
                  <a:lnTo>
                    <a:pt x="588124" y="637171"/>
                  </a:lnTo>
                  <a:lnTo>
                    <a:pt x="585520" y="638098"/>
                  </a:lnTo>
                  <a:lnTo>
                    <a:pt x="587184" y="640359"/>
                  </a:lnTo>
                  <a:lnTo>
                    <a:pt x="598741" y="640549"/>
                  </a:lnTo>
                  <a:lnTo>
                    <a:pt x="610298" y="640969"/>
                  </a:lnTo>
                  <a:lnTo>
                    <a:pt x="621868" y="641210"/>
                  </a:lnTo>
                  <a:lnTo>
                    <a:pt x="633412" y="640803"/>
                  </a:lnTo>
                  <a:lnTo>
                    <a:pt x="634047" y="639432"/>
                  </a:lnTo>
                  <a:close/>
                </a:path>
                <a:path w="1333500" h="678814">
                  <a:moveTo>
                    <a:pt x="634085" y="139128"/>
                  </a:moveTo>
                  <a:lnTo>
                    <a:pt x="633844" y="136829"/>
                  </a:lnTo>
                  <a:lnTo>
                    <a:pt x="633437" y="132257"/>
                  </a:lnTo>
                  <a:lnTo>
                    <a:pt x="631685" y="127914"/>
                  </a:lnTo>
                  <a:lnTo>
                    <a:pt x="629627" y="127939"/>
                  </a:lnTo>
                  <a:lnTo>
                    <a:pt x="627710" y="128663"/>
                  </a:lnTo>
                  <a:lnTo>
                    <a:pt x="626605" y="130479"/>
                  </a:lnTo>
                  <a:lnTo>
                    <a:pt x="626706" y="132956"/>
                  </a:lnTo>
                  <a:lnTo>
                    <a:pt x="626757" y="135445"/>
                  </a:lnTo>
                  <a:lnTo>
                    <a:pt x="626897" y="137947"/>
                  </a:lnTo>
                  <a:lnTo>
                    <a:pt x="627113" y="135305"/>
                  </a:lnTo>
                  <a:lnTo>
                    <a:pt x="627265" y="132651"/>
                  </a:lnTo>
                  <a:lnTo>
                    <a:pt x="627468" y="130035"/>
                  </a:lnTo>
                  <a:lnTo>
                    <a:pt x="629754" y="129946"/>
                  </a:lnTo>
                  <a:lnTo>
                    <a:pt x="630466" y="132410"/>
                  </a:lnTo>
                  <a:lnTo>
                    <a:pt x="631990" y="137375"/>
                  </a:lnTo>
                  <a:lnTo>
                    <a:pt x="630212" y="138303"/>
                  </a:lnTo>
                  <a:lnTo>
                    <a:pt x="628484" y="139280"/>
                  </a:lnTo>
                  <a:lnTo>
                    <a:pt x="626770" y="140309"/>
                  </a:lnTo>
                  <a:lnTo>
                    <a:pt x="626135" y="141439"/>
                  </a:lnTo>
                  <a:lnTo>
                    <a:pt x="631444" y="139966"/>
                  </a:lnTo>
                  <a:lnTo>
                    <a:pt x="634085" y="139128"/>
                  </a:lnTo>
                  <a:close/>
                </a:path>
                <a:path w="1333500" h="678814">
                  <a:moveTo>
                    <a:pt x="644398" y="251485"/>
                  </a:moveTo>
                  <a:lnTo>
                    <a:pt x="641515" y="252463"/>
                  </a:lnTo>
                  <a:lnTo>
                    <a:pt x="641515" y="257683"/>
                  </a:lnTo>
                  <a:lnTo>
                    <a:pt x="639089" y="262305"/>
                  </a:lnTo>
                  <a:lnTo>
                    <a:pt x="638937" y="262597"/>
                  </a:lnTo>
                  <a:lnTo>
                    <a:pt x="639025" y="258178"/>
                  </a:lnTo>
                  <a:lnTo>
                    <a:pt x="638987" y="257149"/>
                  </a:lnTo>
                  <a:lnTo>
                    <a:pt x="641134" y="253695"/>
                  </a:lnTo>
                  <a:lnTo>
                    <a:pt x="641337" y="255803"/>
                  </a:lnTo>
                  <a:lnTo>
                    <a:pt x="641413" y="256667"/>
                  </a:lnTo>
                  <a:lnTo>
                    <a:pt x="641515" y="257683"/>
                  </a:lnTo>
                  <a:lnTo>
                    <a:pt x="641515" y="252463"/>
                  </a:lnTo>
                  <a:lnTo>
                    <a:pt x="639025" y="253301"/>
                  </a:lnTo>
                  <a:lnTo>
                    <a:pt x="633222" y="252920"/>
                  </a:lnTo>
                  <a:lnTo>
                    <a:pt x="627735" y="254152"/>
                  </a:lnTo>
                  <a:lnTo>
                    <a:pt x="629437" y="255803"/>
                  </a:lnTo>
                  <a:lnTo>
                    <a:pt x="630301" y="256667"/>
                  </a:lnTo>
                  <a:lnTo>
                    <a:pt x="631837" y="259207"/>
                  </a:lnTo>
                  <a:lnTo>
                    <a:pt x="633437" y="258178"/>
                  </a:lnTo>
                  <a:lnTo>
                    <a:pt x="634352" y="258178"/>
                  </a:lnTo>
                  <a:lnTo>
                    <a:pt x="636562" y="258521"/>
                  </a:lnTo>
                  <a:lnTo>
                    <a:pt x="636663" y="259905"/>
                  </a:lnTo>
                  <a:lnTo>
                    <a:pt x="636752" y="261378"/>
                  </a:lnTo>
                  <a:lnTo>
                    <a:pt x="636816" y="262305"/>
                  </a:lnTo>
                  <a:lnTo>
                    <a:pt x="636930" y="264071"/>
                  </a:lnTo>
                  <a:lnTo>
                    <a:pt x="638797" y="265303"/>
                  </a:lnTo>
                  <a:lnTo>
                    <a:pt x="638911" y="264071"/>
                  </a:lnTo>
                  <a:lnTo>
                    <a:pt x="638937" y="262648"/>
                  </a:lnTo>
                  <a:lnTo>
                    <a:pt x="639064" y="262648"/>
                  </a:lnTo>
                  <a:lnTo>
                    <a:pt x="642150" y="265849"/>
                  </a:lnTo>
                  <a:lnTo>
                    <a:pt x="639787" y="270090"/>
                  </a:lnTo>
                  <a:lnTo>
                    <a:pt x="640524" y="274955"/>
                  </a:lnTo>
                  <a:lnTo>
                    <a:pt x="640791" y="279565"/>
                  </a:lnTo>
                  <a:lnTo>
                    <a:pt x="640740" y="284518"/>
                  </a:lnTo>
                  <a:lnTo>
                    <a:pt x="640003" y="290042"/>
                  </a:lnTo>
                  <a:lnTo>
                    <a:pt x="639419" y="296037"/>
                  </a:lnTo>
                  <a:lnTo>
                    <a:pt x="640969" y="301409"/>
                  </a:lnTo>
                  <a:lnTo>
                    <a:pt x="642848" y="300418"/>
                  </a:lnTo>
                  <a:lnTo>
                    <a:pt x="643267" y="290042"/>
                  </a:lnTo>
                  <a:lnTo>
                    <a:pt x="643343" y="288188"/>
                  </a:lnTo>
                  <a:lnTo>
                    <a:pt x="643432" y="284518"/>
                  </a:lnTo>
                  <a:lnTo>
                    <a:pt x="643547" y="279565"/>
                  </a:lnTo>
                  <a:lnTo>
                    <a:pt x="643648" y="274955"/>
                  </a:lnTo>
                  <a:lnTo>
                    <a:pt x="643763" y="270090"/>
                  </a:lnTo>
                  <a:lnTo>
                    <a:pt x="643864" y="265303"/>
                  </a:lnTo>
                  <a:lnTo>
                    <a:pt x="643953" y="262305"/>
                  </a:lnTo>
                  <a:lnTo>
                    <a:pt x="644080" y="259207"/>
                  </a:lnTo>
                  <a:lnTo>
                    <a:pt x="644182" y="256667"/>
                  </a:lnTo>
                  <a:lnTo>
                    <a:pt x="644309" y="253695"/>
                  </a:lnTo>
                  <a:lnTo>
                    <a:pt x="644321" y="253301"/>
                  </a:lnTo>
                  <a:lnTo>
                    <a:pt x="644398" y="251485"/>
                  </a:lnTo>
                  <a:close/>
                </a:path>
                <a:path w="1333500" h="678814">
                  <a:moveTo>
                    <a:pt x="662762" y="521081"/>
                  </a:moveTo>
                  <a:lnTo>
                    <a:pt x="659206" y="517436"/>
                  </a:lnTo>
                  <a:lnTo>
                    <a:pt x="658799" y="517105"/>
                  </a:lnTo>
                  <a:lnTo>
                    <a:pt x="654926" y="514159"/>
                  </a:lnTo>
                  <a:lnTo>
                    <a:pt x="651167" y="510984"/>
                  </a:lnTo>
                  <a:lnTo>
                    <a:pt x="655396" y="518426"/>
                  </a:lnTo>
                  <a:lnTo>
                    <a:pt x="662762" y="521081"/>
                  </a:lnTo>
                  <a:close/>
                </a:path>
                <a:path w="1333500" h="678814">
                  <a:moveTo>
                    <a:pt x="663117" y="525272"/>
                  </a:moveTo>
                  <a:lnTo>
                    <a:pt x="657974" y="521322"/>
                  </a:lnTo>
                  <a:lnTo>
                    <a:pt x="652754" y="517436"/>
                  </a:lnTo>
                  <a:lnTo>
                    <a:pt x="647649" y="513410"/>
                  </a:lnTo>
                  <a:lnTo>
                    <a:pt x="642848" y="509041"/>
                  </a:lnTo>
                  <a:lnTo>
                    <a:pt x="651002" y="510603"/>
                  </a:lnTo>
                  <a:lnTo>
                    <a:pt x="651433" y="509041"/>
                  </a:lnTo>
                  <a:lnTo>
                    <a:pt x="651510" y="508749"/>
                  </a:lnTo>
                  <a:lnTo>
                    <a:pt x="650125" y="507301"/>
                  </a:lnTo>
                  <a:lnTo>
                    <a:pt x="649401" y="506539"/>
                  </a:lnTo>
                  <a:lnTo>
                    <a:pt x="647179" y="504456"/>
                  </a:lnTo>
                  <a:lnTo>
                    <a:pt x="644944" y="502399"/>
                  </a:lnTo>
                  <a:lnTo>
                    <a:pt x="645058" y="501840"/>
                  </a:lnTo>
                  <a:lnTo>
                    <a:pt x="645160" y="501357"/>
                  </a:lnTo>
                  <a:lnTo>
                    <a:pt x="645629" y="499122"/>
                  </a:lnTo>
                  <a:lnTo>
                    <a:pt x="645744" y="498602"/>
                  </a:lnTo>
                  <a:lnTo>
                    <a:pt x="645807" y="498284"/>
                  </a:lnTo>
                  <a:lnTo>
                    <a:pt x="645909" y="497814"/>
                  </a:lnTo>
                  <a:lnTo>
                    <a:pt x="643928" y="497268"/>
                  </a:lnTo>
                  <a:lnTo>
                    <a:pt x="644042" y="498602"/>
                  </a:lnTo>
                  <a:lnTo>
                    <a:pt x="644144" y="499884"/>
                  </a:lnTo>
                  <a:lnTo>
                    <a:pt x="644271" y="501357"/>
                  </a:lnTo>
                  <a:lnTo>
                    <a:pt x="641223" y="500341"/>
                  </a:lnTo>
                  <a:lnTo>
                    <a:pt x="635063" y="498602"/>
                  </a:lnTo>
                  <a:lnTo>
                    <a:pt x="634301" y="499884"/>
                  </a:lnTo>
                  <a:lnTo>
                    <a:pt x="637628" y="501840"/>
                  </a:lnTo>
                  <a:lnTo>
                    <a:pt x="643204" y="502158"/>
                  </a:lnTo>
                  <a:lnTo>
                    <a:pt x="643331" y="507301"/>
                  </a:lnTo>
                  <a:lnTo>
                    <a:pt x="636270" y="505015"/>
                  </a:lnTo>
                  <a:lnTo>
                    <a:pt x="630415" y="500214"/>
                  </a:lnTo>
                  <a:lnTo>
                    <a:pt x="623557" y="497814"/>
                  </a:lnTo>
                  <a:lnTo>
                    <a:pt x="623735" y="498284"/>
                  </a:lnTo>
                  <a:lnTo>
                    <a:pt x="624255" y="499122"/>
                  </a:lnTo>
                  <a:lnTo>
                    <a:pt x="628751" y="503237"/>
                  </a:lnTo>
                  <a:lnTo>
                    <a:pt x="634301" y="505929"/>
                  </a:lnTo>
                  <a:lnTo>
                    <a:pt x="639559" y="508901"/>
                  </a:lnTo>
                  <a:lnTo>
                    <a:pt x="637743" y="511213"/>
                  </a:lnTo>
                  <a:lnTo>
                    <a:pt x="637082" y="513334"/>
                  </a:lnTo>
                  <a:lnTo>
                    <a:pt x="625551" y="512978"/>
                  </a:lnTo>
                  <a:lnTo>
                    <a:pt x="626745" y="513410"/>
                  </a:lnTo>
                  <a:lnTo>
                    <a:pt x="630466" y="514794"/>
                  </a:lnTo>
                  <a:lnTo>
                    <a:pt x="636104" y="515708"/>
                  </a:lnTo>
                  <a:lnTo>
                    <a:pt x="640943" y="513410"/>
                  </a:lnTo>
                  <a:lnTo>
                    <a:pt x="641311" y="513410"/>
                  </a:lnTo>
                  <a:lnTo>
                    <a:pt x="648411" y="517105"/>
                  </a:lnTo>
                  <a:lnTo>
                    <a:pt x="654164" y="523189"/>
                  </a:lnTo>
                  <a:lnTo>
                    <a:pt x="661390" y="527113"/>
                  </a:lnTo>
                  <a:lnTo>
                    <a:pt x="663117" y="525272"/>
                  </a:lnTo>
                  <a:close/>
                </a:path>
                <a:path w="1333500" h="678814">
                  <a:moveTo>
                    <a:pt x="668693" y="484517"/>
                  </a:moveTo>
                  <a:lnTo>
                    <a:pt x="668159" y="481888"/>
                  </a:lnTo>
                  <a:lnTo>
                    <a:pt x="667575" y="479247"/>
                  </a:lnTo>
                  <a:lnTo>
                    <a:pt x="666927" y="476669"/>
                  </a:lnTo>
                  <a:lnTo>
                    <a:pt x="666889" y="471424"/>
                  </a:lnTo>
                  <a:lnTo>
                    <a:pt x="661238" y="473024"/>
                  </a:lnTo>
                  <a:lnTo>
                    <a:pt x="660400" y="473252"/>
                  </a:lnTo>
                  <a:lnTo>
                    <a:pt x="664337" y="474776"/>
                  </a:lnTo>
                  <a:lnTo>
                    <a:pt x="662698" y="478066"/>
                  </a:lnTo>
                  <a:lnTo>
                    <a:pt x="663638" y="481685"/>
                  </a:lnTo>
                  <a:lnTo>
                    <a:pt x="664095" y="485140"/>
                  </a:lnTo>
                  <a:lnTo>
                    <a:pt x="668693" y="484517"/>
                  </a:lnTo>
                  <a:close/>
                </a:path>
                <a:path w="1333500" h="678814">
                  <a:moveTo>
                    <a:pt x="702500" y="86525"/>
                  </a:moveTo>
                  <a:lnTo>
                    <a:pt x="696201" y="86614"/>
                  </a:lnTo>
                  <a:lnTo>
                    <a:pt x="698804" y="89268"/>
                  </a:lnTo>
                  <a:lnTo>
                    <a:pt x="699693" y="95084"/>
                  </a:lnTo>
                  <a:lnTo>
                    <a:pt x="698080" y="102222"/>
                  </a:lnTo>
                  <a:lnTo>
                    <a:pt x="701992" y="107022"/>
                  </a:lnTo>
                  <a:lnTo>
                    <a:pt x="702132" y="100190"/>
                  </a:lnTo>
                  <a:lnTo>
                    <a:pt x="701751" y="93319"/>
                  </a:lnTo>
                  <a:lnTo>
                    <a:pt x="702500" y="86525"/>
                  </a:lnTo>
                  <a:close/>
                </a:path>
                <a:path w="1333500" h="678814">
                  <a:moveTo>
                    <a:pt x="720521" y="90068"/>
                  </a:moveTo>
                  <a:lnTo>
                    <a:pt x="717169" y="90766"/>
                  </a:lnTo>
                  <a:lnTo>
                    <a:pt x="715518" y="91160"/>
                  </a:lnTo>
                  <a:lnTo>
                    <a:pt x="715568" y="88252"/>
                  </a:lnTo>
                  <a:lnTo>
                    <a:pt x="717689" y="83616"/>
                  </a:lnTo>
                  <a:lnTo>
                    <a:pt x="713816" y="82524"/>
                  </a:lnTo>
                  <a:lnTo>
                    <a:pt x="713955" y="86931"/>
                  </a:lnTo>
                  <a:lnTo>
                    <a:pt x="713892" y="91351"/>
                  </a:lnTo>
                  <a:lnTo>
                    <a:pt x="713905" y="95783"/>
                  </a:lnTo>
                  <a:lnTo>
                    <a:pt x="717143" y="95046"/>
                  </a:lnTo>
                  <a:lnTo>
                    <a:pt x="718718" y="93738"/>
                  </a:lnTo>
                  <a:lnTo>
                    <a:pt x="719607" y="91871"/>
                  </a:lnTo>
                  <a:lnTo>
                    <a:pt x="720521" y="90068"/>
                  </a:lnTo>
                  <a:close/>
                </a:path>
                <a:path w="1333500" h="678814">
                  <a:moveTo>
                    <a:pt x="727011" y="544283"/>
                  </a:moveTo>
                  <a:lnTo>
                    <a:pt x="725970" y="543814"/>
                  </a:lnTo>
                  <a:lnTo>
                    <a:pt x="725195" y="546049"/>
                  </a:lnTo>
                  <a:lnTo>
                    <a:pt x="721715" y="543979"/>
                  </a:lnTo>
                  <a:lnTo>
                    <a:pt x="719543" y="545858"/>
                  </a:lnTo>
                  <a:lnTo>
                    <a:pt x="718223" y="549643"/>
                  </a:lnTo>
                  <a:lnTo>
                    <a:pt x="714971" y="549541"/>
                  </a:lnTo>
                  <a:lnTo>
                    <a:pt x="712838" y="547801"/>
                  </a:lnTo>
                  <a:lnTo>
                    <a:pt x="710895" y="545922"/>
                  </a:lnTo>
                  <a:lnTo>
                    <a:pt x="708812" y="544195"/>
                  </a:lnTo>
                  <a:lnTo>
                    <a:pt x="707631" y="541248"/>
                  </a:lnTo>
                  <a:lnTo>
                    <a:pt x="707758" y="546836"/>
                  </a:lnTo>
                  <a:lnTo>
                    <a:pt x="703567" y="544944"/>
                  </a:lnTo>
                  <a:lnTo>
                    <a:pt x="699871" y="542124"/>
                  </a:lnTo>
                  <a:lnTo>
                    <a:pt x="693877" y="535178"/>
                  </a:lnTo>
                  <a:lnTo>
                    <a:pt x="690689" y="531837"/>
                  </a:lnTo>
                  <a:lnTo>
                    <a:pt x="687057" y="529031"/>
                  </a:lnTo>
                  <a:lnTo>
                    <a:pt x="684276" y="528193"/>
                  </a:lnTo>
                  <a:lnTo>
                    <a:pt x="690816" y="534543"/>
                  </a:lnTo>
                  <a:lnTo>
                    <a:pt x="697217" y="541083"/>
                  </a:lnTo>
                  <a:lnTo>
                    <a:pt x="703884" y="547306"/>
                  </a:lnTo>
                  <a:lnTo>
                    <a:pt x="711288" y="552665"/>
                  </a:lnTo>
                  <a:lnTo>
                    <a:pt x="716203" y="553643"/>
                  </a:lnTo>
                  <a:lnTo>
                    <a:pt x="721131" y="550621"/>
                  </a:lnTo>
                  <a:lnTo>
                    <a:pt x="725157" y="548043"/>
                  </a:lnTo>
                  <a:lnTo>
                    <a:pt x="727011" y="544283"/>
                  </a:lnTo>
                  <a:close/>
                </a:path>
                <a:path w="1333500" h="678814">
                  <a:moveTo>
                    <a:pt x="728941" y="574903"/>
                  </a:moveTo>
                  <a:lnTo>
                    <a:pt x="728294" y="572109"/>
                  </a:lnTo>
                  <a:lnTo>
                    <a:pt x="726668" y="569760"/>
                  </a:lnTo>
                  <a:lnTo>
                    <a:pt x="724992" y="567512"/>
                  </a:lnTo>
                  <a:lnTo>
                    <a:pt x="724357" y="565251"/>
                  </a:lnTo>
                  <a:lnTo>
                    <a:pt x="722884" y="560857"/>
                  </a:lnTo>
                  <a:lnTo>
                    <a:pt x="720610" y="561136"/>
                  </a:lnTo>
                  <a:lnTo>
                    <a:pt x="722642" y="566064"/>
                  </a:lnTo>
                  <a:lnTo>
                    <a:pt x="720585" y="564883"/>
                  </a:lnTo>
                  <a:lnTo>
                    <a:pt x="718629" y="563613"/>
                  </a:lnTo>
                  <a:lnTo>
                    <a:pt x="716648" y="562394"/>
                  </a:lnTo>
                  <a:lnTo>
                    <a:pt x="718629" y="568121"/>
                  </a:lnTo>
                  <a:lnTo>
                    <a:pt x="725360" y="570230"/>
                  </a:lnTo>
                  <a:lnTo>
                    <a:pt x="728941" y="574903"/>
                  </a:lnTo>
                  <a:close/>
                </a:path>
                <a:path w="1333500" h="678814">
                  <a:moveTo>
                    <a:pt x="737831" y="551510"/>
                  </a:moveTo>
                  <a:lnTo>
                    <a:pt x="735088" y="550913"/>
                  </a:lnTo>
                  <a:lnTo>
                    <a:pt x="732904" y="550024"/>
                  </a:lnTo>
                  <a:lnTo>
                    <a:pt x="730745" y="549046"/>
                  </a:lnTo>
                  <a:lnTo>
                    <a:pt x="728281" y="551510"/>
                  </a:lnTo>
                  <a:lnTo>
                    <a:pt x="724814" y="552450"/>
                  </a:lnTo>
                  <a:lnTo>
                    <a:pt x="721855" y="554126"/>
                  </a:lnTo>
                  <a:lnTo>
                    <a:pt x="724281" y="553199"/>
                  </a:lnTo>
                  <a:lnTo>
                    <a:pt x="726782" y="552945"/>
                  </a:lnTo>
                  <a:lnTo>
                    <a:pt x="729322" y="553377"/>
                  </a:lnTo>
                  <a:lnTo>
                    <a:pt x="727189" y="556488"/>
                  </a:lnTo>
                  <a:lnTo>
                    <a:pt x="726795" y="556488"/>
                  </a:lnTo>
                  <a:lnTo>
                    <a:pt x="723303" y="556641"/>
                  </a:lnTo>
                  <a:lnTo>
                    <a:pt x="719937" y="556971"/>
                  </a:lnTo>
                  <a:lnTo>
                    <a:pt x="724700" y="558203"/>
                  </a:lnTo>
                  <a:lnTo>
                    <a:pt x="726046" y="562000"/>
                  </a:lnTo>
                  <a:lnTo>
                    <a:pt x="726973" y="559574"/>
                  </a:lnTo>
                  <a:lnTo>
                    <a:pt x="730034" y="556488"/>
                  </a:lnTo>
                  <a:lnTo>
                    <a:pt x="731799" y="554875"/>
                  </a:lnTo>
                  <a:lnTo>
                    <a:pt x="733501" y="553199"/>
                  </a:lnTo>
                  <a:lnTo>
                    <a:pt x="736104" y="551992"/>
                  </a:lnTo>
                  <a:lnTo>
                    <a:pt x="736587" y="551776"/>
                  </a:lnTo>
                  <a:lnTo>
                    <a:pt x="737235" y="551510"/>
                  </a:lnTo>
                  <a:lnTo>
                    <a:pt x="737831" y="551510"/>
                  </a:lnTo>
                  <a:close/>
                </a:path>
                <a:path w="1333500" h="678814">
                  <a:moveTo>
                    <a:pt x="752932" y="534149"/>
                  </a:moveTo>
                  <a:lnTo>
                    <a:pt x="751967" y="532917"/>
                  </a:lnTo>
                  <a:lnTo>
                    <a:pt x="751014" y="531685"/>
                  </a:lnTo>
                  <a:lnTo>
                    <a:pt x="749871" y="529043"/>
                  </a:lnTo>
                  <a:lnTo>
                    <a:pt x="749452" y="528929"/>
                  </a:lnTo>
                  <a:lnTo>
                    <a:pt x="749452" y="534149"/>
                  </a:lnTo>
                  <a:lnTo>
                    <a:pt x="746594" y="534149"/>
                  </a:lnTo>
                  <a:lnTo>
                    <a:pt x="746582" y="532917"/>
                  </a:lnTo>
                  <a:lnTo>
                    <a:pt x="749439" y="532917"/>
                  </a:lnTo>
                  <a:lnTo>
                    <a:pt x="749452" y="534149"/>
                  </a:lnTo>
                  <a:lnTo>
                    <a:pt x="749452" y="528929"/>
                  </a:lnTo>
                  <a:lnTo>
                    <a:pt x="746391" y="528015"/>
                  </a:lnTo>
                  <a:lnTo>
                    <a:pt x="743610" y="529043"/>
                  </a:lnTo>
                  <a:lnTo>
                    <a:pt x="743788" y="529043"/>
                  </a:lnTo>
                  <a:lnTo>
                    <a:pt x="742505" y="531088"/>
                  </a:lnTo>
                  <a:lnTo>
                    <a:pt x="743204" y="533819"/>
                  </a:lnTo>
                  <a:lnTo>
                    <a:pt x="742797" y="536219"/>
                  </a:lnTo>
                  <a:lnTo>
                    <a:pt x="744575" y="539369"/>
                  </a:lnTo>
                  <a:lnTo>
                    <a:pt x="747763" y="540245"/>
                  </a:lnTo>
                  <a:lnTo>
                    <a:pt x="751217" y="539851"/>
                  </a:lnTo>
                  <a:lnTo>
                    <a:pt x="752335" y="537210"/>
                  </a:lnTo>
                  <a:lnTo>
                    <a:pt x="752906" y="534149"/>
                  </a:lnTo>
                  <a:close/>
                </a:path>
                <a:path w="1333500" h="678814">
                  <a:moveTo>
                    <a:pt x="757224" y="438035"/>
                  </a:moveTo>
                  <a:lnTo>
                    <a:pt x="750938" y="436410"/>
                  </a:lnTo>
                  <a:lnTo>
                    <a:pt x="744461" y="435965"/>
                  </a:lnTo>
                  <a:lnTo>
                    <a:pt x="731443" y="436219"/>
                  </a:lnTo>
                  <a:lnTo>
                    <a:pt x="730465" y="436765"/>
                  </a:lnTo>
                  <a:lnTo>
                    <a:pt x="728599" y="437972"/>
                  </a:lnTo>
                  <a:lnTo>
                    <a:pt x="731888" y="438772"/>
                  </a:lnTo>
                  <a:lnTo>
                    <a:pt x="735241" y="439280"/>
                  </a:lnTo>
                  <a:lnTo>
                    <a:pt x="738657" y="439356"/>
                  </a:lnTo>
                  <a:lnTo>
                    <a:pt x="744867" y="439356"/>
                  </a:lnTo>
                  <a:lnTo>
                    <a:pt x="751103" y="439254"/>
                  </a:lnTo>
                  <a:lnTo>
                    <a:pt x="757224" y="438035"/>
                  </a:lnTo>
                  <a:close/>
                </a:path>
                <a:path w="1333500" h="678814">
                  <a:moveTo>
                    <a:pt x="766013" y="350850"/>
                  </a:moveTo>
                  <a:lnTo>
                    <a:pt x="765949" y="350037"/>
                  </a:lnTo>
                  <a:lnTo>
                    <a:pt x="765898" y="349275"/>
                  </a:lnTo>
                  <a:lnTo>
                    <a:pt x="765771" y="347573"/>
                  </a:lnTo>
                  <a:lnTo>
                    <a:pt x="765695" y="346024"/>
                  </a:lnTo>
                  <a:lnTo>
                    <a:pt x="764984" y="345516"/>
                  </a:lnTo>
                  <a:lnTo>
                    <a:pt x="764984" y="346837"/>
                  </a:lnTo>
                  <a:lnTo>
                    <a:pt x="764476" y="349275"/>
                  </a:lnTo>
                  <a:lnTo>
                    <a:pt x="762165" y="350037"/>
                  </a:lnTo>
                  <a:lnTo>
                    <a:pt x="761326" y="349275"/>
                  </a:lnTo>
                  <a:lnTo>
                    <a:pt x="761669" y="347573"/>
                  </a:lnTo>
                  <a:lnTo>
                    <a:pt x="761847" y="346837"/>
                  </a:lnTo>
                  <a:lnTo>
                    <a:pt x="764108" y="346024"/>
                  </a:lnTo>
                  <a:lnTo>
                    <a:pt x="764984" y="346837"/>
                  </a:lnTo>
                  <a:lnTo>
                    <a:pt x="764984" y="345516"/>
                  </a:lnTo>
                  <a:lnTo>
                    <a:pt x="762012" y="343585"/>
                  </a:lnTo>
                  <a:lnTo>
                    <a:pt x="757516" y="340436"/>
                  </a:lnTo>
                  <a:lnTo>
                    <a:pt x="753071" y="343585"/>
                  </a:lnTo>
                  <a:lnTo>
                    <a:pt x="751814" y="350850"/>
                  </a:lnTo>
                  <a:lnTo>
                    <a:pt x="751789" y="351053"/>
                  </a:lnTo>
                  <a:lnTo>
                    <a:pt x="760361" y="353796"/>
                  </a:lnTo>
                  <a:lnTo>
                    <a:pt x="766013" y="350850"/>
                  </a:lnTo>
                  <a:close/>
                </a:path>
                <a:path w="1333500" h="678814">
                  <a:moveTo>
                    <a:pt x="770420" y="492264"/>
                  </a:moveTo>
                  <a:lnTo>
                    <a:pt x="749528" y="485419"/>
                  </a:lnTo>
                  <a:lnTo>
                    <a:pt x="742429" y="483616"/>
                  </a:lnTo>
                  <a:lnTo>
                    <a:pt x="729665" y="481444"/>
                  </a:lnTo>
                  <a:lnTo>
                    <a:pt x="716749" y="480999"/>
                  </a:lnTo>
                  <a:lnTo>
                    <a:pt x="703808" y="481914"/>
                  </a:lnTo>
                  <a:lnTo>
                    <a:pt x="690994" y="483793"/>
                  </a:lnTo>
                  <a:lnTo>
                    <a:pt x="680440" y="486181"/>
                  </a:lnTo>
                  <a:lnTo>
                    <a:pt x="669950" y="488873"/>
                  </a:lnTo>
                  <a:lnTo>
                    <a:pt x="649173" y="494982"/>
                  </a:lnTo>
                  <a:lnTo>
                    <a:pt x="651167" y="496658"/>
                  </a:lnTo>
                  <a:lnTo>
                    <a:pt x="655129" y="500964"/>
                  </a:lnTo>
                  <a:lnTo>
                    <a:pt x="656958" y="502678"/>
                  </a:lnTo>
                  <a:lnTo>
                    <a:pt x="653478" y="496544"/>
                  </a:lnTo>
                  <a:lnTo>
                    <a:pt x="665568" y="492544"/>
                  </a:lnTo>
                  <a:lnTo>
                    <a:pt x="677913" y="489381"/>
                  </a:lnTo>
                  <a:lnTo>
                    <a:pt x="690410" y="486841"/>
                  </a:lnTo>
                  <a:lnTo>
                    <a:pt x="702970" y="484657"/>
                  </a:lnTo>
                  <a:lnTo>
                    <a:pt x="719848" y="483946"/>
                  </a:lnTo>
                  <a:lnTo>
                    <a:pt x="736663" y="485533"/>
                  </a:lnTo>
                  <a:lnTo>
                    <a:pt x="753211" y="489089"/>
                  </a:lnTo>
                  <a:lnTo>
                    <a:pt x="769302" y="494245"/>
                  </a:lnTo>
                  <a:lnTo>
                    <a:pt x="770420" y="492264"/>
                  </a:lnTo>
                  <a:close/>
                </a:path>
                <a:path w="1333500" h="678814">
                  <a:moveTo>
                    <a:pt x="782040" y="280606"/>
                  </a:moveTo>
                  <a:lnTo>
                    <a:pt x="781773" y="280123"/>
                  </a:lnTo>
                  <a:lnTo>
                    <a:pt x="781265" y="279234"/>
                  </a:lnTo>
                  <a:lnTo>
                    <a:pt x="780948" y="278663"/>
                  </a:lnTo>
                  <a:lnTo>
                    <a:pt x="780262" y="277444"/>
                  </a:lnTo>
                  <a:lnTo>
                    <a:pt x="776986" y="277291"/>
                  </a:lnTo>
                  <a:lnTo>
                    <a:pt x="774750" y="277291"/>
                  </a:lnTo>
                  <a:lnTo>
                    <a:pt x="774750" y="281216"/>
                  </a:lnTo>
                  <a:lnTo>
                    <a:pt x="773303" y="283286"/>
                  </a:lnTo>
                  <a:lnTo>
                    <a:pt x="772007" y="283286"/>
                  </a:lnTo>
                  <a:lnTo>
                    <a:pt x="770737" y="281343"/>
                  </a:lnTo>
                  <a:lnTo>
                    <a:pt x="772160" y="279234"/>
                  </a:lnTo>
                  <a:lnTo>
                    <a:pt x="773595" y="279234"/>
                  </a:lnTo>
                  <a:lnTo>
                    <a:pt x="774750" y="281216"/>
                  </a:lnTo>
                  <a:lnTo>
                    <a:pt x="774750" y="277291"/>
                  </a:lnTo>
                  <a:lnTo>
                    <a:pt x="766000" y="277291"/>
                  </a:lnTo>
                  <a:lnTo>
                    <a:pt x="765086" y="283286"/>
                  </a:lnTo>
                  <a:lnTo>
                    <a:pt x="766876" y="281343"/>
                  </a:lnTo>
                  <a:lnTo>
                    <a:pt x="768070" y="280123"/>
                  </a:lnTo>
                  <a:lnTo>
                    <a:pt x="769607" y="278663"/>
                  </a:lnTo>
                  <a:lnTo>
                    <a:pt x="768680" y="283286"/>
                  </a:lnTo>
                  <a:lnTo>
                    <a:pt x="768654" y="283413"/>
                  </a:lnTo>
                  <a:lnTo>
                    <a:pt x="766711" y="285584"/>
                  </a:lnTo>
                  <a:lnTo>
                    <a:pt x="766483" y="288963"/>
                  </a:lnTo>
                  <a:lnTo>
                    <a:pt x="766445" y="289585"/>
                  </a:lnTo>
                  <a:lnTo>
                    <a:pt x="769950" y="290334"/>
                  </a:lnTo>
                  <a:lnTo>
                    <a:pt x="774522" y="289445"/>
                  </a:lnTo>
                  <a:lnTo>
                    <a:pt x="776820" y="288963"/>
                  </a:lnTo>
                  <a:lnTo>
                    <a:pt x="773569" y="285013"/>
                  </a:lnTo>
                  <a:lnTo>
                    <a:pt x="774623" y="283413"/>
                  </a:lnTo>
                  <a:lnTo>
                    <a:pt x="774712" y="283286"/>
                  </a:lnTo>
                  <a:lnTo>
                    <a:pt x="776820" y="280123"/>
                  </a:lnTo>
                  <a:lnTo>
                    <a:pt x="777163" y="280123"/>
                  </a:lnTo>
                  <a:lnTo>
                    <a:pt x="782040" y="280606"/>
                  </a:lnTo>
                  <a:close/>
                </a:path>
                <a:path w="1333500" h="678814">
                  <a:moveTo>
                    <a:pt x="793508" y="420827"/>
                  </a:moveTo>
                  <a:lnTo>
                    <a:pt x="783082" y="419100"/>
                  </a:lnTo>
                  <a:lnTo>
                    <a:pt x="772553" y="418071"/>
                  </a:lnTo>
                  <a:lnTo>
                    <a:pt x="761987" y="417487"/>
                  </a:lnTo>
                  <a:lnTo>
                    <a:pt x="751420" y="417131"/>
                  </a:lnTo>
                  <a:lnTo>
                    <a:pt x="744753" y="417461"/>
                  </a:lnTo>
                  <a:lnTo>
                    <a:pt x="738085" y="417233"/>
                  </a:lnTo>
                  <a:lnTo>
                    <a:pt x="724776" y="416407"/>
                  </a:lnTo>
                  <a:lnTo>
                    <a:pt x="711085" y="417169"/>
                  </a:lnTo>
                  <a:lnTo>
                    <a:pt x="713981" y="418846"/>
                  </a:lnTo>
                  <a:lnTo>
                    <a:pt x="717410" y="419112"/>
                  </a:lnTo>
                  <a:lnTo>
                    <a:pt x="720648" y="419696"/>
                  </a:lnTo>
                  <a:lnTo>
                    <a:pt x="727900" y="420331"/>
                  </a:lnTo>
                  <a:lnTo>
                    <a:pt x="727849" y="418769"/>
                  </a:lnTo>
                  <a:lnTo>
                    <a:pt x="731608" y="419938"/>
                  </a:lnTo>
                  <a:lnTo>
                    <a:pt x="736968" y="420433"/>
                  </a:lnTo>
                  <a:lnTo>
                    <a:pt x="742416" y="420522"/>
                  </a:lnTo>
                  <a:lnTo>
                    <a:pt x="747801" y="419887"/>
                  </a:lnTo>
                  <a:lnTo>
                    <a:pt x="749795" y="419392"/>
                  </a:lnTo>
                  <a:lnTo>
                    <a:pt x="756107" y="418884"/>
                  </a:lnTo>
                  <a:lnTo>
                    <a:pt x="762368" y="419569"/>
                  </a:lnTo>
                  <a:lnTo>
                    <a:pt x="768642" y="420535"/>
                  </a:lnTo>
                  <a:lnTo>
                    <a:pt x="774954" y="420878"/>
                  </a:lnTo>
                  <a:lnTo>
                    <a:pt x="781138" y="420916"/>
                  </a:lnTo>
                  <a:lnTo>
                    <a:pt x="787311" y="421119"/>
                  </a:lnTo>
                  <a:lnTo>
                    <a:pt x="793508" y="420827"/>
                  </a:lnTo>
                  <a:close/>
                </a:path>
                <a:path w="1333500" h="678814">
                  <a:moveTo>
                    <a:pt x="793699" y="29629"/>
                  </a:moveTo>
                  <a:lnTo>
                    <a:pt x="792988" y="26149"/>
                  </a:lnTo>
                  <a:lnTo>
                    <a:pt x="792937" y="24345"/>
                  </a:lnTo>
                  <a:lnTo>
                    <a:pt x="792187" y="23583"/>
                  </a:lnTo>
                  <a:lnTo>
                    <a:pt x="790778" y="23825"/>
                  </a:lnTo>
                  <a:lnTo>
                    <a:pt x="788911" y="23952"/>
                  </a:lnTo>
                  <a:lnTo>
                    <a:pt x="788835" y="21310"/>
                  </a:lnTo>
                  <a:lnTo>
                    <a:pt x="787171" y="21463"/>
                  </a:lnTo>
                  <a:lnTo>
                    <a:pt x="787654" y="26390"/>
                  </a:lnTo>
                  <a:lnTo>
                    <a:pt x="784656" y="25958"/>
                  </a:lnTo>
                  <a:lnTo>
                    <a:pt x="784999" y="19481"/>
                  </a:lnTo>
                  <a:lnTo>
                    <a:pt x="785228" y="6489"/>
                  </a:lnTo>
                  <a:lnTo>
                    <a:pt x="785634" y="0"/>
                  </a:lnTo>
                  <a:lnTo>
                    <a:pt x="783437" y="5689"/>
                  </a:lnTo>
                  <a:lnTo>
                    <a:pt x="783501" y="12153"/>
                  </a:lnTo>
                  <a:lnTo>
                    <a:pt x="783729" y="18707"/>
                  </a:lnTo>
                  <a:lnTo>
                    <a:pt x="782002" y="24701"/>
                  </a:lnTo>
                  <a:lnTo>
                    <a:pt x="781875" y="24879"/>
                  </a:lnTo>
                  <a:lnTo>
                    <a:pt x="783120" y="24561"/>
                  </a:lnTo>
                  <a:lnTo>
                    <a:pt x="783043" y="27139"/>
                  </a:lnTo>
                  <a:lnTo>
                    <a:pt x="787298" y="26695"/>
                  </a:lnTo>
                  <a:lnTo>
                    <a:pt x="793699" y="29629"/>
                  </a:lnTo>
                  <a:close/>
                </a:path>
                <a:path w="1333500" h="678814">
                  <a:moveTo>
                    <a:pt x="802894" y="459320"/>
                  </a:moveTo>
                  <a:lnTo>
                    <a:pt x="800912" y="460933"/>
                  </a:lnTo>
                  <a:lnTo>
                    <a:pt x="797001" y="464235"/>
                  </a:lnTo>
                  <a:lnTo>
                    <a:pt x="796632" y="455129"/>
                  </a:lnTo>
                  <a:lnTo>
                    <a:pt x="794677" y="451256"/>
                  </a:lnTo>
                  <a:lnTo>
                    <a:pt x="794080" y="447027"/>
                  </a:lnTo>
                  <a:lnTo>
                    <a:pt x="796137" y="443090"/>
                  </a:lnTo>
                  <a:lnTo>
                    <a:pt x="794080" y="437934"/>
                  </a:lnTo>
                  <a:lnTo>
                    <a:pt x="792607" y="445122"/>
                  </a:lnTo>
                  <a:lnTo>
                    <a:pt x="792480" y="452462"/>
                  </a:lnTo>
                  <a:lnTo>
                    <a:pt x="793369" y="459790"/>
                  </a:lnTo>
                  <a:lnTo>
                    <a:pt x="794918" y="466979"/>
                  </a:lnTo>
                  <a:lnTo>
                    <a:pt x="798271" y="467715"/>
                  </a:lnTo>
                  <a:lnTo>
                    <a:pt x="798741" y="464451"/>
                  </a:lnTo>
                  <a:lnTo>
                    <a:pt x="801357" y="462089"/>
                  </a:lnTo>
                  <a:lnTo>
                    <a:pt x="802894" y="459320"/>
                  </a:lnTo>
                  <a:close/>
                </a:path>
                <a:path w="1333500" h="678814">
                  <a:moveTo>
                    <a:pt x="805688" y="423875"/>
                  </a:moveTo>
                  <a:lnTo>
                    <a:pt x="804494" y="420916"/>
                  </a:lnTo>
                  <a:lnTo>
                    <a:pt x="802068" y="420077"/>
                  </a:lnTo>
                  <a:lnTo>
                    <a:pt x="797382" y="418261"/>
                  </a:lnTo>
                  <a:lnTo>
                    <a:pt x="799465" y="420281"/>
                  </a:lnTo>
                  <a:lnTo>
                    <a:pt x="800163" y="420966"/>
                  </a:lnTo>
                  <a:lnTo>
                    <a:pt x="799985" y="422808"/>
                  </a:lnTo>
                  <a:lnTo>
                    <a:pt x="799744" y="424700"/>
                  </a:lnTo>
                  <a:lnTo>
                    <a:pt x="799642" y="426580"/>
                  </a:lnTo>
                  <a:lnTo>
                    <a:pt x="801725" y="425881"/>
                  </a:lnTo>
                  <a:lnTo>
                    <a:pt x="803681" y="424815"/>
                  </a:lnTo>
                  <a:lnTo>
                    <a:pt x="805688" y="423875"/>
                  </a:lnTo>
                  <a:close/>
                </a:path>
                <a:path w="1333500" h="678814">
                  <a:moveTo>
                    <a:pt x="846861" y="620877"/>
                  </a:moveTo>
                  <a:lnTo>
                    <a:pt x="845223" y="620064"/>
                  </a:lnTo>
                  <a:lnTo>
                    <a:pt x="843546" y="619340"/>
                  </a:lnTo>
                  <a:lnTo>
                    <a:pt x="841844" y="618693"/>
                  </a:lnTo>
                  <a:lnTo>
                    <a:pt x="842873" y="615340"/>
                  </a:lnTo>
                  <a:lnTo>
                    <a:pt x="841400" y="615784"/>
                  </a:lnTo>
                  <a:lnTo>
                    <a:pt x="840054" y="616470"/>
                  </a:lnTo>
                  <a:lnTo>
                    <a:pt x="838847" y="617372"/>
                  </a:lnTo>
                  <a:lnTo>
                    <a:pt x="838238" y="619899"/>
                  </a:lnTo>
                  <a:lnTo>
                    <a:pt x="840600" y="624776"/>
                  </a:lnTo>
                  <a:lnTo>
                    <a:pt x="843876" y="620941"/>
                  </a:lnTo>
                  <a:lnTo>
                    <a:pt x="843902" y="625424"/>
                  </a:lnTo>
                  <a:lnTo>
                    <a:pt x="844880" y="623887"/>
                  </a:lnTo>
                  <a:lnTo>
                    <a:pt x="846861" y="620877"/>
                  </a:lnTo>
                  <a:close/>
                </a:path>
                <a:path w="1333500" h="678814">
                  <a:moveTo>
                    <a:pt x="848626" y="463499"/>
                  </a:moveTo>
                  <a:lnTo>
                    <a:pt x="843495" y="462953"/>
                  </a:lnTo>
                  <a:lnTo>
                    <a:pt x="834161" y="463499"/>
                  </a:lnTo>
                  <a:lnTo>
                    <a:pt x="834263" y="452983"/>
                  </a:lnTo>
                  <a:lnTo>
                    <a:pt x="834275" y="451751"/>
                  </a:lnTo>
                  <a:lnTo>
                    <a:pt x="837222" y="451751"/>
                  </a:lnTo>
                  <a:lnTo>
                    <a:pt x="833945" y="450710"/>
                  </a:lnTo>
                  <a:lnTo>
                    <a:pt x="828255" y="448741"/>
                  </a:lnTo>
                  <a:lnTo>
                    <a:pt x="827100" y="452983"/>
                  </a:lnTo>
                  <a:lnTo>
                    <a:pt x="827024" y="453288"/>
                  </a:lnTo>
                  <a:lnTo>
                    <a:pt x="827252" y="460667"/>
                  </a:lnTo>
                  <a:lnTo>
                    <a:pt x="827278" y="461149"/>
                  </a:lnTo>
                  <a:lnTo>
                    <a:pt x="829246" y="469112"/>
                  </a:lnTo>
                  <a:lnTo>
                    <a:pt x="829462" y="467868"/>
                  </a:lnTo>
                  <a:lnTo>
                    <a:pt x="830757" y="461149"/>
                  </a:lnTo>
                  <a:lnTo>
                    <a:pt x="830783" y="460667"/>
                  </a:lnTo>
                  <a:lnTo>
                    <a:pt x="830199" y="453288"/>
                  </a:lnTo>
                  <a:lnTo>
                    <a:pt x="830173" y="452983"/>
                  </a:lnTo>
                  <a:lnTo>
                    <a:pt x="831265" y="452983"/>
                  </a:lnTo>
                  <a:lnTo>
                    <a:pt x="830795" y="460667"/>
                  </a:lnTo>
                  <a:lnTo>
                    <a:pt x="830846" y="461149"/>
                  </a:lnTo>
                  <a:lnTo>
                    <a:pt x="830948" y="462368"/>
                  </a:lnTo>
                  <a:lnTo>
                    <a:pt x="831621" y="467868"/>
                  </a:lnTo>
                  <a:lnTo>
                    <a:pt x="831532" y="470789"/>
                  </a:lnTo>
                  <a:lnTo>
                    <a:pt x="830872" y="476681"/>
                  </a:lnTo>
                  <a:lnTo>
                    <a:pt x="830859" y="476834"/>
                  </a:lnTo>
                  <a:lnTo>
                    <a:pt x="829322" y="469684"/>
                  </a:lnTo>
                  <a:lnTo>
                    <a:pt x="829208" y="469112"/>
                  </a:lnTo>
                  <a:lnTo>
                    <a:pt x="828929" y="469684"/>
                  </a:lnTo>
                  <a:lnTo>
                    <a:pt x="826541" y="476681"/>
                  </a:lnTo>
                  <a:lnTo>
                    <a:pt x="828687" y="480720"/>
                  </a:lnTo>
                  <a:lnTo>
                    <a:pt x="840841" y="477570"/>
                  </a:lnTo>
                  <a:lnTo>
                    <a:pt x="840028" y="477253"/>
                  </a:lnTo>
                  <a:lnTo>
                    <a:pt x="838606" y="476681"/>
                  </a:lnTo>
                  <a:lnTo>
                    <a:pt x="834517" y="477253"/>
                  </a:lnTo>
                  <a:lnTo>
                    <a:pt x="834491" y="476834"/>
                  </a:lnTo>
                  <a:lnTo>
                    <a:pt x="834009" y="470789"/>
                  </a:lnTo>
                  <a:lnTo>
                    <a:pt x="840435" y="470789"/>
                  </a:lnTo>
                  <a:lnTo>
                    <a:pt x="836866" y="469684"/>
                  </a:lnTo>
                  <a:lnTo>
                    <a:pt x="832332" y="469112"/>
                  </a:lnTo>
                  <a:lnTo>
                    <a:pt x="833932" y="464159"/>
                  </a:lnTo>
                  <a:lnTo>
                    <a:pt x="838669" y="464159"/>
                  </a:lnTo>
                  <a:lnTo>
                    <a:pt x="843546" y="464883"/>
                  </a:lnTo>
                  <a:lnTo>
                    <a:pt x="845845" y="464159"/>
                  </a:lnTo>
                  <a:lnTo>
                    <a:pt x="847991" y="463499"/>
                  </a:lnTo>
                  <a:lnTo>
                    <a:pt x="848626" y="463499"/>
                  </a:lnTo>
                  <a:close/>
                </a:path>
                <a:path w="1333500" h="678814">
                  <a:moveTo>
                    <a:pt x="849007" y="457962"/>
                  </a:moveTo>
                  <a:lnTo>
                    <a:pt x="848601" y="454685"/>
                  </a:lnTo>
                  <a:lnTo>
                    <a:pt x="843495" y="456184"/>
                  </a:lnTo>
                  <a:lnTo>
                    <a:pt x="841375" y="454964"/>
                  </a:lnTo>
                  <a:lnTo>
                    <a:pt x="838885" y="454761"/>
                  </a:lnTo>
                  <a:lnTo>
                    <a:pt x="836523" y="454736"/>
                  </a:lnTo>
                  <a:lnTo>
                    <a:pt x="838352" y="455447"/>
                  </a:lnTo>
                  <a:lnTo>
                    <a:pt x="840244" y="456057"/>
                  </a:lnTo>
                  <a:lnTo>
                    <a:pt x="842175" y="456565"/>
                  </a:lnTo>
                  <a:lnTo>
                    <a:pt x="838428" y="458292"/>
                  </a:lnTo>
                  <a:lnTo>
                    <a:pt x="836587" y="459206"/>
                  </a:lnTo>
                  <a:lnTo>
                    <a:pt x="838847" y="458724"/>
                  </a:lnTo>
                  <a:lnTo>
                    <a:pt x="841933" y="459917"/>
                  </a:lnTo>
                  <a:lnTo>
                    <a:pt x="843559" y="457746"/>
                  </a:lnTo>
                  <a:lnTo>
                    <a:pt x="845680" y="457263"/>
                  </a:lnTo>
                  <a:lnTo>
                    <a:pt x="849007" y="457962"/>
                  </a:lnTo>
                  <a:close/>
                </a:path>
                <a:path w="1333500" h="678814">
                  <a:moveTo>
                    <a:pt x="850188" y="629615"/>
                  </a:moveTo>
                  <a:lnTo>
                    <a:pt x="846848" y="630072"/>
                  </a:lnTo>
                  <a:lnTo>
                    <a:pt x="843495" y="630491"/>
                  </a:lnTo>
                  <a:lnTo>
                    <a:pt x="840359" y="631748"/>
                  </a:lnTo>
                  <a:lnTo>
                    <a:pt x="841336" y="633196"/>
                  </a:lnTo>
                  <a:lnTo>
                    <a:pt x="844232" y="637590"/>
                  </a:lnTo>
                  <a:lnTo>
                    <a:pt x="844435" y="636130"/>
                  </a:lnTo>
                  <a:lnTo>
                    <a:pt x="844816" y="633222"/>
                  </a:lnTo>
                  <a:lnTo>
                    <a:pt x="845019" y="631761"/>
                  </a:lnTo>
                  <a:lnTo>
                    <a:pt x="846391" y="637171"/>
                  </a:lnTo>
                  <a:lnTo>
                    <a:pt x="847153" y="637070"/>
                  </a:lnTo>
                  <a:lnTo>
                    <a:pt x="848715" y="636905"/>
                  </a:lnTo>
                  <a:lnTo>
                    <a:pt x="849503" y="636790"/>
                  </a:lnTo>
                  <a:lnTo>
                    <a:pt x="849604" y="634377"/>
                  </a:lnTo>
                  <a:lnTo>
                    <a:pt x="849757" y="631990"/>
                  </a:lnTo>
                  <a:lnTo>
                    <a:pt x="850188" y="629615"/>
                  </a:lnTo>
                  <a:close/>
                </a:path>
                <a:path w="1333500" h="678814">
                  <a:moveTo>
                    <a:pt x="860158" y="407200"/>
                  </a:moveTo>
                  <a:lnTo>
                    <a:pt x="860056" y="406679"/>
                  </a:lnTo>
                  <a:lnTo>
                    <a:pt x="857656" y="406895"/>
                  </a:lnTo>
                  <a:lnTo>
                    <a:pt x="857186" y="415747"/>
                  </a:lnTo>
                  <a:lnTo>
                    <a:pt x="856970" y="424611"/>
                  </a:lnTo>
                  <a:lnTo>
                    <a:pt x="856729" y="450684"/>
                  </a:lnTo>
                  <a:lnTo>
                    <a:pt x="855853" y="467258"/>
                  </a:lnTo>
                  <a:lnTo>
                    <a:pt x="856132" y="475551"/>
                  </a:lnTo>
                  <a:lnTo>
                    <a:pt x="857846" y="471576"/>
                  </a:lnTo>
                  <a:lnTo>
                    <a:pt x="857504" y="467194"/>
                  </a:lnTo>
                  <a:lnTo>
                    <a:pt x="858520" y="449046"/>
                  </a:lnTo>
                  <a:lnTo>
                    <a:pt x="859764" y="421157"/>
                  </a:lnTo>
                  <a:lnTo>
                    <a:pt x="860158" y="407200"/>
                  </a:lnTo>
                  <a:close/>
                </a:path>
                <a:path w="1333500" h="678814">
                  <a:moveTo>
                    <a:pt x="864235" y="308635"/>
                  </a:moveTo>
                  <a:lnTo>
                    <a:pt x="862736" y="307301"/>
                  </a:lnTo>
                  <a:lnTo>
                    <a:pt x="861098" y="306019"/>
                  </a:lnTo>
                  <a:lnTo>
                    <a:pt x="859053" y="305714"/>
                  </a:lnTo>
                  <a:lnTo>
                    <a:pt x="845820" y="302615"/>
                  </a:lnTo>
                  <a:lnTo>
                    <a:pt x="832434" y="300266"/>
                  </a:lnTo>
                  <a:lnTo>
                    <a:pt x="818946" y="298589"/>
                  </a:lnTo>
                  <a:lnTo>
                    <a:pt x="805395" y="297522"/>
                  </a:lnTo>
                  <a:lnTo>
                    <a:pt x="805510" y="298157"/>
                  </a:lnTo>
                  <a:lnTo>
                    <a:pt x="805053" y="297421"/>
                  </a:lnTo>
                  <a:lnTo>
                    <a:pt x="782053" y="294436"/>
                  </a:lnTo>
                  <a:lnTo>
                    <a:pt x="770521" y="293128"/>
                  </a:lnTo>
                  <a:lnTo>
                    <a:pt x="758939" y="292430"/>
                  </a:lnTo>
                  <a:lnTo>
                    <a:pt x="744512" y="292531"/>
                  </a:lnTo>
                  <a:lnTo>
                    <a:pt x="737311" y="292379"/>
                  </a:lnTo>
                  <a:lnTo>
                    <a:pt x="733996" y="291363"/>
                  </a:lnTo>
                  <a:lnTo>
                    <a:pt x="731939" y="293776"/>
                  </a:lnTo>
                  <a:lnTo>
                    <a:pt x="732066" y="296964"/>
                  </a:lnTo>
                  <a:lnTo>
                    <a:pt x="753846" y="296938"/>
                  </a:lnTo>
                  <a:lnTo>
                    <a:pt x="762787" y="297192"/>
                  </a:lnTo>
                  <a:lnTo>
                    <a:pt x="780415" y="298183"/>
                  </a:lnTo>
                  <a:lnTo>
                    <a:pt x="797775" y="298665"/>
                  </a:lnTo>
                  <a:lnTo>
                    <a:pt x="805751" y="299554"/>
                  </a:lnTo>
                  <a:lnTo>
                    <a:pt x="806196" y="301929"/>
                  </a:lnTo>
                  <a:lnTo>
                    <a:pt x="811403" y="299262"/>
                  </a:lnTo>
                  <a:lnTo>
                    <a:pt x="814336" y="300278"/>
                  </a:lnTo>
                  <a:lnTo>
                    <a:pt x="826897" y="301891"/>
                  </a:lnTo>
                  <a:lnTo>
                    <a:pt x="839368" y="303999"/>
                  </a:lnTo>
                  <a:lnTo>
                    <a:pt x="864235" y="308635"/>
                  </a:lnTo>
                  <a:close/>
                </a:path>
                <a:path w="1333500" h="678814">
                  <a:moveTo>
                    <a:pt x="887869" y="500418"/>
                  </a:moveTo>
                  <a:lnTo>
                    <a:pt x="884402" y="503631"/>
                  </a:lnTo>
                  <a:lnTo>
                    <a:pt x="884186" y="500418"/>
                  </a:lnTo>
                  <a:lnTo>
                    <a:pt x="884097" y="499084"/>
                  </a:lnTo>
                  <a:lnTo>
                    <a:pt x="883996" y="490905"/>
                  </a:lnTo>
                  <a:lnTo>
                    <a:pt x="883729" y="487337"/>
                  </a:lnTo>
                  <a:lnTo>
                    <a:pt x="883666" y="486498"/>
                  </a:lnTo>
                  <a:lnTo>
                    <a:pt x="882840" y="492201"/>
                  </a:lnTo>
                  <a:lnTo>
                    <a:pt x="882726" y="493014"/>
                  </a:lnTo>
                  <a:lnTo>
                    <a:pt x="883437" y="499084"/>
                  </a:lnTo>
                  <a:lnTo>
                    <a:pt x="883437" y="506183"/>
                  </a:lnTo>
                  <a:lnTo>
                    <a:pt x="884809" y="507834"/>
                  </a:lnTo>
                  <a:lnTo>
                    <a:pt x="886142" y="509524"/>
                  </a:lnTo>
                  <a:lnTo>
                    <a:pt x="887577" y="511162"/>
                  </a:lnTo>
                  <a:lnTo>
                    <a:pt x="887666" y="506183"/>
                  </a:lnTo>
                  <a:lnTo>
                    <a:pt x="887717" y="503631"/>
                  </a:lnTo>
                  <a:lnTo>
                    <a:pt x="887717" y="503224"/>
                  </a:lnTo>
                  <a:lnTo>
                    <a:pt x="887869" y="500418"/>
                  </a:lnTo>
                  <a:close/>
                </a:path>
                <a:path w="1333500" h="678814">
                  <a:moveTo>
                    <a:pt x="888111" y="496062"/>
                  </a:moveTo>
                  <a:lnTo>
                    <a:pt x="888047" y="490905"/>
                  </a:lnTo>
                  <a:lnTo>
                    <a:pt x="887958" y="487337"/>
                  </a:lnTo>
                  <a:lnTo>
                    <a:pt x="887895" y="486498"/>
                  </a:lnTo>
                  <a:lnTo>
                    <a:pt x="887806" y="485228"/>
                  </a:lnTo>
                  <a:lnTo>
                    <a:pt x="886333" y="484898"/>
                  </a:lnTo>
                  <a:lnTo>
                    <a:pt x="886040" y="490905"/>
                  </a:lnTo>
                  <a:lnTo>
                    <a:pt x="888111" y="496062"/>
                  </a:lnTo>
                  <a:close/>
                </a:path>
                <a:path w="1333500" h="678814">
                  <a:moveTo>
                    <a:pt x="889317" y="499084"/>
                  </a:moveTo>
                  <a:lnTo>
                    <a:pt x="888111" y="496062"/>
                  </a:lnTo>
                  <a:lnTo>
                    <a:pt x="888009" y="497916"/>
                  </a:lnTo>
                  <a:lnTo>
                    <a:pt x="887945" y="499084"/>
                  </a:lnTo>
                  <a:lnTo>
                    <a:pt x="887869" y="500418"/>
                  </a:lnTo>
                  <a:lnTo>
                    <a:pt x="889317" y="499084"/>
                  </a:lnTo>
                  <a:close/>
                </a:path>
                <a:path w="1333500" h="678814">
                  <a:moveTo>
                    <a:pt x="933183" y="254190"/>
                  </a:moveTo>
                  <a:lnTo>
                    <a:pt x="932827" y="247865"/>
                  </a:lnTo>
                  <a:lnTo>
                    <a:pt x="930148" y="246761"/>
                  </a:lnTo>
                  <a:lnTo>
                    <a:pt x="930541" y="262293"/>
                  </a:lnTo>
                  <a:lnTo>
                    <a:pt x="929360" y="262470"/>
                  </a:lnTo>
                  <a:lnTo>
                    <a:pt x="929462" y="257505"/>
                  </a:lnTo>
                  <a:lnTo>
                    <a:pt x="929436" y="252526"/>
                  </a:lnTo>
                  <a:lnTo>
                    <a:pt x="929576" y="247561"/>
                  </a:lnTo>
                  <a:lnTo>
                    <a:pt x="921918" y="249834"/>
                  </a:lnTo>
                  <a:lnTo>
                    <a:pt x="912939" y="247408"/>
                  </a:lnTo>
                  <a:lnTo>
                    <a:pt x="906132" y="252031"/>
                  </a:lnTo>
                  <a:lnTo>
                    <a:pt x="909129" y="251752"/>
                  </a:lnTo>
                  <a:lnTo>
                    <a:pt x="915035" y="251002"/>
                  </a:lnTo>
                  <a:lnTo>
                    <a:pt x="920991" y="250888"/>
                  </a:lnTo>
                  <a:lnTo>
                    <a:pt x="926934" y="250444"/>
                  </a:lnTo>
                  <a:lnTo>
                    <a:pt x="926363" y="257771"/>
                  </a:lnTo>
                  <a:lnTo>
                    <a:pt x="926109" y="265125"/>
                  </a:lnTo>
                  <a:lnTo>
                    <a:pt x="925957" y="279857"/>
                  </a:lnTo>
                  <a:lnTo>
                    <a:pt x="926211" y="282321"/>
                  </a:lnTo>
                  <a:lnTo>
                    <a:pt x="925309" y="285813"/>
                  </a:lnTo>
                  <a:lnTo>
                    <a:pt x="928268" y="286956"/>
                  </a:lnTo>
                  <a:lnTo>
                    <a:pt x="928966" y="279158"/>
                  </a:lnTo>
                  <a:lnTo>
                    <a:pt x="929157" y="271297"/>
                  </a:lnTo>
                  <a:lnTo>
                    <a:pt x="929665" y="263474"/>
                  </a:lnTo>
                  <a:lnTo>
                    <a:pt x="931329" y="269201"/>
                  </a:lnTo>
                  <a:lnTo>
                    <a:pt x="929576" y="275170"/>
                  </a:lnTo>
                  <a:lnTo>
                    <a:pt x="930135" y="281000"/>
                  </a:lnTo>
                  <a:lnTo>
                    <a:pt x="933005" y="281546"/>
                  </a:lnTo>
                  <a:lnTo>
                    <a:pt x="932992" y="271754"/>
                  </a:lnTo>
                  <a:lnTo>
                    <a:pt x="933081" y="266865"/>
                  </a:lnTo>
                  <a:lnTo>
                    <a:pt x="932840" y="260527"/>
                  </a:lnTo>
                  <a:lnTo>
                    <a:pt x="933183" y="254190"/>
                  </a:lnTo>
                  <a:close/>
                </a:path>
                <a:path w="1333500" h="678814">
                  <a:moveTo>
                    <a:pt x="934148" y="298208"/>
                  </a:moveTo>
                  <a:lnTo>
                    <a:pt x="933577" y="290855"/>
                  </a:lnTo>
                  <a:lnTo>
                    <a:pt x="930376" y="289090"/>
                  </a:lnTo>
                  <a:lnTo>
                    <a:pt x="924636" y="287832"/>
                  </a:lnTo>
                  <a:lnTo>
                    <a:pt x="922870" y="292061"/>
                  </a:lnTo>
                  <a:lnTo>
                    <a:pt x="921816" y="299237"/>
                  </a:lnTo>
                  <a:lnTo>
                    <a:pt x="922909" y="306501"/>
                  </a:lnTo>
                  <a:lnTo>
                    <a:pt x="922655" y="313702"/>
                  </a:lnTo>
                  <a:lnTo>
                    <a:pt x="926757" y="313931"/>
                  </a:lnTo>
                  <a:lnTo>
                    <a:pt x="925220" y="312572"/>
                  </a:lnTo>
                  <a:lnTo>
                    <a:pt x="923836" y="311086"/>
                  </a:lnTo>
                  <a:lnTo>
                    <a:pt x="923937" y="308914"/>
                  </a:lnTo>
                  <a:lnTo>
                    <a:pt x="923315" y="305003"/>
                  </a:lnTo>
                  <a:lnTo>
                    <a:pt x="923594" y="300964"/>
                  </a:lnTo>
                  <a:lnTo>
                    <a:pt x="925017" y="293890"/>
                  </a:lnTo>
                  <a:lnTo>
                    <a:pt x="928598" y="293395"/>
                  </a:lnTo>
                  <a:lnTo>
                    <a:pt x="931037" y="296951"/>
                  </a:lnTo>
                  <a:lnTo>
                    <a:pt x="934148" y="298208"/>
                  </a:lnTo>
                  <a:close/>
                </a:path>
                <a:path w="1333500" h="678814">
                  <a:moveTo>
                    <a:pt x="1012342" y="385724"/>
                  </a:moveTo>
                  <a:lnTo>
                    <a:pt x="1007287" y="386156"/>
                  </a:lnTo>
                  <a:lnTo>
                    <a:pt x="1002550" y="387934"/>
                  </a:lnTo>
                  <a:lnTo>
                    <a:pt x="997635" y="389026"/>
                  </a:lnTo>
                  <a:lnTo>
                    <a:pt x="994244" y="390829"/>
                  </a:lnTo>
                  <a:lnTo>
                    <a:pt x="991146" y="391375"/>
                  </a:lnTo>
                  <a:lnTo>
                    <a:pt x="992987" y="391718"/>
                  </a:lnTo>
                  <a:lnTo>
                    <a:pt x="996746" y="392201"/>
                  </a:lnTo>
                  <a:lnTo>
                    <a:pt x="1002169" y="390728"/>
                  </a:lnTo>
                  <a:lnTo>
                    <a:pt x="1007668" y="389001"/>
                  </a:lnTo>
                  <a:lnTo>
                    <a:pt x="1012342" y="385724"/>
                  </a:lnTo>
                  <a:close/>
                </a:path>
                <a:path w="1333500" h="678814">
                  <a:moveTo>
                    <a:pt x="1035215" y="194246"/>
                  </a:moveTo>
                  <a:lnTo>
                    <a:pt x="1001153" y="202501"/>
                  </a:lnTo>
                  <a:lnTo>
                    <a:pt x="998093" y="200698"/>
                  </a:lnTo>
                  <a:lnTo>
                    <a:pt x="996251" y="202895"/>
                  </a:lnTo>
                  <a:lnTo>
                    <a:pt x="996010" y="206514"/>
                  </a:lnTo>
                  <a:lnTo>
                    <a:pt x="1000480" y="207251"/>
                  </a:lnTo>
                  <a:lnTo>
                    <a:pt x="1002817" y="208953"/>
                  </a:lnTo>
                  <a:lnTo>
                    <a:pt x="1004417" y="207276"/>
                  </a:lnTo>
                  <a:lnTo>
                    <a:pt x="1007757" y="204012"/>
                  </a:lnTo>
                  <a:lnTo>
                    <a:pt x="1007122" y="207797"/>
                  </a:lnTo>
                  <a:lnTo>
                    <a:pt x="1009942" y="206679"/>
                  </a:lnTo>
                  <a:lnTo>
                    <a:pt x="1010297" y="203631"/>
                  </a:lnTo>
                  <a:lnTo>
                    <a:pt x="1014183" y="205524"/>
                  </a:lnTo>
                  <a:lnTo>
                    <a:pt x="1016215" y="206387"/>
                  </a:lnTo>
                  <a:lnTo>
                    <a:pt x="1015009" y="204381"/>
                  </a:lnTo>
                  <a:lnTo>
                    <a:pt x="1012164" y="200748"/>
                  </a:lnTo>
                  <a:lnTo>
                    <a:pt x="1019886" y="199974"/>
                  </a:lnTo>
                  <a:lnTo>
                    <a:pt x="1027430" y="197993"/>
                  </a:lnTo>
                  <a:lnTo>
                    <a:pt x="1035151" y="197192"/>
                  </a:lnTo>
                  <a:lnTo>
                    <a:pt x="1035215" y="194246"/>
                  </a:lnTo>
                  <a:close/>
                </a:path>
                <a:path w="1333500" h="678814">
                  <a:moveTo>
                    <a:pt x="1074559" y="216077"/>
                  </a:moveTo>
                  <a:lnTo>
                    <a:pt x="1074064" y="210058"/>
                  </a:lnTo>
                  <a:lnTo>
                    <a:pt x="1073772" y="207086"/>
                  </a:lnTo>
                  <a:lnTo>
                    <a:pt x="1072413" y="211226"/>
                  </a:lnTo>
                  <a:lnTo>
                    <a:pt x="1071753" y="213296"/>
                  </a:lnTo>
                  <a:lnTo>
                    <a:pt x="1071803" y="210566"/>
                  </a:lnTo>
                  <a:lnTo>
                    <a:pt x="1071943" y="207835"/>
                  </a:lnTo>
                  <a:lnTo>
                    <a:pt x="1071994" y="205117"/>
                  </a:lnTo>
                  <a:lnTo>
                    <a:pt x="1070775" y="204838"/>
                  </a:lnTo>
                  <a:lnTo>
                    <a:pt x="1067130" y="204076"/>
                  </a:lnTo>
                  <a:lnTo>
                    <a:pt x="1068095" y="204939"/>
                  </a:lnTo>
                  <a:lnTo>
                    <a:pt x="1070940" y="207619"/>
                  </a:lnTo>
                  <a:lnTo>
                    <a:pt x="1067104" y="209296"/>
                  </a:lnTo>
                  <a:lnTo>
                    <a:pt x="1067422" y="211518"/>
                  </a:lnTo>
                  <a:lnTo>
                    <a:pt x="1067790" y="213741"/>
                  </a:lnTo>
                  <a:lnTo>
                    <a:pt x="1068171" y="215976"/>
                  </a:lnTo>
                  <a:lnTo>
                    <a:pt x="1070305" y="215988"/>
                  </a:lnTo>
                  <a:lnTo>
                    <a:pt x="1074559" y="216077"/>
                  </a:lnTo>
                  <a:close/>
                </a:path>
                <a:path w="1333500" h="678814">
                  <a:moveTo>
                    <a:pt x="1132763" y="376631"/>
                  </a:moveTo>
                  <a:lnTo>
                    <a:pt x="1131874" y="372262"/>
                  </a:lnTo>
                  <a:lnTo>
                    <a:pt x="1132255" y="365760"/>
                  </a:lnTo>
                  <a:lnTo>
                    <a:pt x="1124483" y="365518"/>
                  </a:lnTo>
                  <a:lnTo>
                    <a:pt x="1119936" y="366496"/>
                  </a:lnTo>
                  <a:lnTo>
                    <a:pt x="1120076" y="369481"/>
                  </a:lnTo>
                  <a:lnTo>
                    <a:pt x="1120660" y="372427"/>
                  </a:lnTo>
                  <a:lnTo>
                    <a:pt x="1121295" y="375348"/>
                  </a:lnTo>
                  <a:lnTo>
                    <a:pt x="1123175" y="374700"/>
                  </a:lnTo>
                  <a:lnTo>
                    <a:pt x="1124534" y="379069"/>
                  </a:lnTo>
                  <a:lnTo>
                    <a:pt x="1127975" y="378625"/>
                  </a:lnTo>
                  <a:lnTo>
                    <a:pt x="1132763" y="376631"/>
                  </a:lnTo>
                  <a:close/>
                </a:path>
                <a:path w="1333500" h="678814">
                  <a:moveTo>
                    <a:pt x="1134694" y="568693"/>
                  </a:moveTo>
                  <a:lnTo>
                    <a:pt x="1131074" y="566115"/>
                  </a:lnTo>
                  <a:lnTo>
                    <a:pt x="1127125" y="562381"/>
                  </a:lnTo>
                  <a:lnTo>
                    <a:pt x="1122718" y="559206"/>
                  </a:lnTo>
                  <a:lnTo>
                    <a:pt x="1118692" y="555599"/>
                  </a:lnTo>
                  <a:lnTo>
                    <a:pt x="1116965" y="557276"/>
                  </a:lnTo>
                  <a:lnTo>
                    <a:pt x="1114463" y="559689"/>
                  </a:lnTo>
                  <a:lnTo>
                    <a:pt x="1118857" y="562991"/>
                  </a:lnTo>
                  <a:lnTo>
                    <a:pt x="1111656" y="562927"/>
                  </a:lnTo>
                  <a:lnTo>
                    <a:pt x="1111554" y="564578"/>
                  </a:lnTo>
                  <a:lnTo>
                    <a:pt x="1120063" y="564248"/>
                  </a:lnTo>
                  <a:lnTo>
                    <a:pt x="1124343" y="564464"/>
                  </a:lnTo>
                  <a:lnTo>
                    <a:pt x="1126109" y="564337"/>
                  </a:lnTo>
                  <a:lnTo>
                    <a:pt x="1127290" y="565137"/>
                  </a:lnTo>
                  <a:lnTo>
                    <a:pt x="1127899" y="566851"/>
                  </a:lnTo>
                  <a:lnTo>
                    <a:pt x="1083233" y="564705"/>
                  </a:lnTo>
                  <a:lnTo>
                    <a:pt x="1087628" y="569353"/>
                  </a:lnTo>
                  <a:lnTo>
                    <a:pt x="1094752" y="566724"/>
                  </a:lnTo>
                  <a:lnTo>
                    <a:pt x="1100391" y="567042"/>
                  </a:lnTo>
                  <a:lnTo>
                    <a:pt x="1108925" y="567893"/>
                  </a:lnTo>
                  <a:lnTo>
                    <a:pt x="1117511" y="568261"/>
                  </a:lnTo>
                  <a:lnTo>
                    <a:pt x="1134694" y="568693"/>
                  </a:lnTo>
                  <a:close/>
                </a:path>
                <a:path w="1333500" h="678814">
                  <a:moveTo>
                    <a:pt x="1265377" y="603846"/>
                  </a:moveTo>
                  <a:lnTo>
                    <a:pt x="1262227" y="601675"/>
                  </a:lnTo>
                  <a:lnTo>
                    <a:pt x="1261160" y="600964"/>
                  </a:lnTo>
                  <a:lnTo>
                    <a:pt x="1259865" y="603237"/>
                  </a:lnTo>
                  <a:lnTo>
                    <a:pt x="1260779" y="605777"/>
                  </a:lnTo>
                  <a:lnTo>
                    <a:pt x="1263713" y="605307"/>
                  </a:lnTo>
                  <a:lnTo>
                    <a:pt x="1265377" y="603846"/>
                  </a:lnTo>
                  <a:close/>
                </a:path>
                <a:path w="1333500" h="678814">
                  <a:moveTo>
                    <a:pt x="1269009" y="554024"/>
                  </a:moveTo>
                  <a:lnTo>
                    <a:pt x="1264259" y="550392"/>
                  </a:lnTo>
                  <a:lnTo>
                    <a:pt x="1257439" y="553859"/>
                  </a:lnTo>
                  <a:lnTo>
                    <a:pt x="1251851" y="553046"/>
                  </a:lnTo>
                  <a:lnTo>
                    <a:pt x="1251419" y="559955"/>
                  </a:lnTo>
                  <a:lnTo>
                    <a:pt x="1251407" y="560133"/>
                  </a:lnTo>
                  <a:lnTo>
                    <a:pt x="1251762" y="560133"/>
                  </a:lnTo>
                  <a:lnTo>
                    <a:pt x="1251343" y="561924"/>
                  </a:lnTo>
                  <a:lnTo>
                    <a:pt x="1253985" y="559955"/>
                  </a:lnTo>
                  <a:lnTo>
                    <a:pt x="1251762" y="560120"/>
                  </a:lnTo>
                  <a:lnTo>
                    <a:pt x="1253020" y="554837"/>
                  </a:lnTo>
                  <a:lnTo>
                    <a:pt x="1253083" y="554570"/>
                  </a:lnTo>
                  <a:lnTo>
                    <a:pt x="1258392" y="554837"/>
                  </a:lnTo>
                  <a:lnTo>
                    <a:pt x="1259903" y="554570"/>
                  </a:lnTo>
                  <a:lnTo>
                    <a:pt x="1261643" y="554278"/>
                  </a:lnTo>
                  <a:lnTo>
                    <a:pt x="1253985" y="559955"/>
                  </a:lnTo>
                  <a:lnTo>
                    <a:pt x="1261745" y="559955"/>
                  </a:lnTo>
                  <a:lnTo>
                    <a:pt x="1261795" y="554266"/>
                  </a:lnTo>
                  <a:lnTo>
                    <a:pt x="1261668" y="554266"/>
                  </a:lnTo>
                  <a:lnTo>
                    <a:pt x="1263078" y="554024"/>
                  </a:lnTo>
                  <a:lnTo>
                    <a:pt x="1269009" y="554024"/>
                  </a:lnTo>
                  <a:close/>
                </a:path>
                <a:path w="1333500" h="678814">
                  <a:moveTo>
                    <a:pt x="1290523" y="618032"/>
                  </a:moveTo>
                  <a:lnTo>
                    <a:pt x="1243241" y="616902"/>
                  </a:lnTo>
                  <a:lnTo>
                    <a:pt x="1239062" y="617245"/>
                  </a:lnTo>
                  <a:lnTo>
                    <a:pt x="1234554" y="616318"/>
                  </a:lnTo>
                  <a:lnTo>
                    <a:pt x="1230807" y="618629"/>
                  </a:lnTo>
                  <a:lnTo>
                    <a:pt x="1243965" y="618667"/>
                  </a:lnTo>
                  <a:lnTo>
                    <a:pt x="1257122" y="618985"/>
                  </a:lnTo>
                  <a:lnTo>
                    <a:pt x="1283423" y="620115"/>
                  </a:lnTo>
                  <a:lnTo>
                    <a:pt x="1285824" y="619810"/>
                  </a:lnTo>
                  <a:lnTo>
                    <a:pt x="1289621" y="621233"/>
                  </a:lnTo>
                  <a:lnTo>
                    <a:pt x="1290523" y="618032"/>
                  </a:lnTo>
                  <a:close/>
                </a:path>
                <a:path w="1333500" h="678814">
                  <a:moveTo>
                    <a:pt x="1296644" y="645274"/>
                  </a:moveTo>
                  <a:lnTo>
                    <a:pt x="1294587" y="643293"/>
                  </a:lnTo>
                  <a:lnTo>
                    <a:pt x="1271181" y="642277"/>
                  </a:lnTo>
                  <a:lnTo>
                    <a:pt x="1259471" y="641934"/>
                  </a:lnTo>
                  <a:lnTo>
                    <a:pt x="1247762" y="641921"/>
                  </a:lnTo>
                  <a:lnTo>
                    <a:pt x="1247660" y="638098"/>
                  </a:lnTo>
                  <a:lnTo>
                    <a:pt x="1270774" y="637794"/>
                  </a:lnTo>
                  <a:lnTo>
                    <a:pt x="1278496" y="637844"/>
                  </a:lnTo>
                  <a:lnTo>
                    <a:pt x="1278826" y="635495"/>
                  </a:lnTo>
                  <a:lnTo>
                    <a:pt x="1271600" y="637159"/>
                  </a:lnTo>
                  <a:lnTo>
                    <a:pt x="1264145" y="636663"/>
                  </a:lnTo>
                  <a:lnTo>
                    <a:pt x="1253083" y="636384"/>
                  </a:lnTo>
                  <a:lnTo>
                    <a:pt x="1245692" y="636536"/>
                  </a:lnTo>
                  <a:lnTo>
                    <a:pt x="1244701" y="630148"/>
                  </a:lnTo>
                  <a:lnTo>
                    <a:pt x="1241234" y="631202"/>
                  </a:lnTo>
                  <a:lnTo>
                    <a:pt x="1243787" y="634060"/>
                  </a:lnTo>
                  <a:lnTo>
                    <a:pt x="1244676" y="635825"/>
                  </a:lnTo>
                  <a:lnTo>
                    <a:pt x="1246047" y="637921"/>
                  </a:lnTo>
                  <a:lnTo>
                    <a:pt x="1246352" y="640461"/>
                  </a:lnTo>
                  <a:lnTo>
                    <a:pt x="1246327" y="642950"/>
                  </a:lnTo>
                  <a:lnTo>
                    <a:pt x="1258887" y="643699"/>
                  </a:lnTo>
                  <a:lnTo>
                    <a:pt x="1284058" y="644575"/>
                  </a:lnTo>
                  <a:lnTo>
                    <a:pt x="1296644" y="645274"/>
                  </a:lnTo>
                  <a:close/>
                </a:path>
                <a:path w="1333500" h="678814">
                  <a:moveTo>
                    <a:pt x="1333220" y="599655"/>
                  </a:moveTo>
                  <a:lnTo>
                    <a:pt x="1332077" y="597700"/>
                  </a:lnTo>
                  <a:lnTo>
                    <a:pt x="1319822" y="594525"/>
                  </a:lnTo>
                  <a:lnTo>
                    <a:pt x="1307261" y="593356"/>
                  </a:lnTo>
                  <a:lnTo>
                    <a:pt x="1281938" y="593153"/>
                  </a:lnTo>
                  <a:lnTo>
                    <a:pt x="1265605" y="592569"/>
                  </a:lnTo>
                  <a:lnTo>
                    <a:pt x="1232928" y="592137"/>
                  </a:lnTo>
                  <a:lnTo>
                    <a:pt x="1216596" y="591604"/>
                  </a:lnTo>
                  <a:lnTo>
                    <a:pt x="1219492" y="595160"/>
                  </a:lnTo>
                  <a:lnTo>
                    <a:pt x="1221994" y="594842"/>
                  </a:lnTo>
                  <a:lnTo>
                    <a:pt x="1232242" y="595477"/>
                  </a:lnTo>
                  <a:lnTo>
                    <a:pt x="1263053" y="595922"/>
                  </a:lnTo>
                  <a:lnTo>
                    <a:pt x="1274178" y="596671"/>
                  </a:lnTo>
                  <a:lnTo>
                    <a:pt x="1296492" y="597027"/>
                  </a:lnTo>
                  <a:lnTo>
                    <a:pt x="1320533" y="597827"/>
                  </a:lnTo>
                  <a:lnTo>
                    <a:pt x="1326934" y="598297"/>
                  </a:lnTo>
                  <a:lnTo>
                    <a:pt x="1333220" y="599655"/>
                  </a:lnTo>
                  <a:close/>
                </a:path>
              </a:pathLst>
            </a:custGeom>
            <a:solidFill>
              <a:srgbClr val="F7F6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546695" y="2304691"/>
              <a:ext cx="1420495" cy="273685"/>
            </a:xfrm>
            <a:custGeom>
              <a:avLst/>
              <a:gdLst/>
              <a:ahLst/>
              <a:cxnLst/>
              <a:rect l="l" t="t" r="r" b="b"/>
              <a:pathLst>
                <a:path w="1420495" h="273685">
                  <a:moveTo>
                    <a:pt x="2819" y="102641"/>
                  </a:moveTo>
                  <a:lnTo>
                    <a:pt x="901" y="101955"/>
                  </a:lnTo>
                  <a:lnTo>
                    <a:pt x="1447" y="98552"/>
                  </a:lnTo>
                  <a:lnTo>
                    <a:pt x="1536" y="97967"/>
                  </a:lnTo>
                  <a:lnTo>
                    <a:pt x="0" y="98552"/>
                  </a:lnTo>
                  <a:lnTo>
                    <a:pt x="457" y="101955"/>
                  </a:lnTo>
                  <a:lnTo>
                    <a:pt x="558" y="102641"/>
                  </a:lnTo>
                  <a:lnTo>
                    <a:pt x="647" y="103314"/>
                  </a:lnTo>
                  <a:lnTo>
                    <a:pt x="2819" y="102641"/>
                  </a:lnTo>
                  <a:close/>
                </a:path>
                <a:path w="1420495" h="273685">
                  <a:moveTo>
                    <a:pt x="3314" y="97282"/>
                  </a:moveTo>
                  <a:lnTo>
                    <a:pt x="1778" y="96431"/>
                  </a:lnTo>
                  <a:lnTo>
                    <a:pt x="1638" y="97282"/>
                  </a:lnTo>
                  <a:lnTo>
                    <a:pt x="1536" y="97967"/>
                  </a:lnTo>
                  <a:lnTo>
                    <a:pt x="3314" y="97282"/>
                  </a:lnTo>
                  <a:close/>
                </a:path>
                <a:path w="1420495" h="273685">
                  <a:moveTo>
                    <a:pt x="16281" y="84620"/>
                  </a:moveTo>
                  <a:lnTo>
                    <a:pt x="15582" y="80987"/>
                  </a:lnTo>
                  <a:lnTo>
                    <a:pt x="13817" y="77851"/>
                  </a:lnTo>
                  <a:lnTo>
                    <a:pt x="13347" y="80162"/>
                  </a:lnTo>
                  <a:lnTo>
                    <a:pt x="12903" y="82511"/>
                  </a:lnTo>
                  <a:lnTo>
                    <a:pt x="12204" y="84620"/>
                  </a:lnTo>
                  <a:lnTo>
                    <a:pt x="12153" y="84772"/>
                  </a:lnTo>
                  <a:lnTo>
                    <a:pt x="10782" y="87731"/>
                  </a:lnTo>
                  <a:lnTo>
                    <a:pt x="8216" y="89738"/>
                  </a:lnTo>
                  <a:lnTo>
                    <a:pt x="5207" y="90728"/>
                  </a:lnTo>
                  <a:lnTo>
                    <a:pt x="5689" y="91655"/>
                  </a:lnTo>
                  <a:lnTo>
                    <a:pt x="6489" y="92900"/>
                  </a:lnTo>
                  <a:lnTo>
                    <a:pt x="8204" y="95415"/>
                  </a:lnTo>
                  <a:lnTo>
                    <a:pt x="3314" y="97282"/>
                  </a:lnTo>
                  <a:lnTo>
                    <a:pt x="9563" y="100761"/>
                  </a:lnTo>
                  <a:lnTo>
                    <a:pt x="13423" y="100025"/>
                  </a:lnTo>
                  <a:lnTo>
                    <a:pt x="13309" y="98552"/>
                  </a:lnTo>
                  <a:lnTo>
                    <a:pt x="13195" y="96431"/>
                  </a:lnTo>
                  <a:lnTo>
                    <a:pt x="13093" y="94322"/>
                  </a:lnTo>
                  <a:lnTo>
                    <a:pt x="10083" y="94322"/>
                  </a:lnTo>
                  <a:lnTo>
                    <a:pt x="10769" y="91948"/>
                  </a:lnTo>
                  <a:lnTo>
                    <a:pt x="10820" y="89738"/>
                  </a:lnTo>
                  <a:lnTo>
                    <a:pt x="10934" y="90728"/>
                  </a:lnTo>
                  <a:lnTo>
                    <a:pt x="11036" y="91655"/>
                  </a:lnTo>
                  <a:lnTo>
                    <a:pt x="11074" y="91948"/>
                  </a:lnTo>
                  <a:lnTo>
                    <a:pt x="11188" y="92900"/>
                  </a:lnTo>
                  <a:lnTo>
                    <a:pt x="11252" y="93383"/>
                  </a:lnTo>
                  <a:lnTo>
                    <a:pt x="12420" y="92900"/>
                  </a:lnTo>
                  <a:lnTo>
                    <a:pt x="14897" y="91948"/>
                  </a:lnTo>
                  <a:lnTo>
                    <a:pt x="14986" y="89738"/>
                  </a:lnTo>
                  <a:lnTo>
                    <a:pt x="15049" y="88277"/>
                  </a:lnTo>
                  <a:lnTo>
                    <a:pt x="16230" y="84772"/>
                  </a:lnTo>
                  <a:lnTo>
                    <a:pt x="16281" y="84620"/>
                  </a:lnTo>
                  <a:close/>
                </a:path>
                <a:path w="1420495" h="273685">
                  <a:moveTo>
                    <a:pt x="60528" y="125501"/>
                  </a:moveTo>
                  <a:lnTo>
                    <a:pt x="59258" y="115938"/>
                  </a:lnTo>
                  <a:lnTo>
                    <a:pt x="58661" y="109029"/>
                  </a:lnTo>
                  <a:lnTo>
                    <a:pt x="57492" y="102196"/>
                  </a:lnTo>
                  <a:lnTo>
                    <a:pt x="56057" y="106870"/>
                  </a:lnTo>
                  <a:lnTo>
                    <a:pt x="56413" y="111772"/>
                  </a:lnTo>
                  <a:lnTo>
                    <a:pt x="56730" y="116598"/>
                  </a:lnTo>
                  <a:lnTo>
                    <a:pt x="54584" y="116433"/>
                  </a:lnTo>
                  <a:lnTo>
                    <a:pt x="54317" y="109651"/>
                  </a:lnTo>
                  <a:lnTo>
                    <a:pt x="53936" y="106299"/>
                  </a:lnTo>
                  <a:lnTo>
                    <a:pt x="51841" y="112522"/>
                  </a:lnTo>
                  <a:lnTo>
                    <a:pt x="54686" y="118986"/>
                  </a:lnTo>
                  <a:lnTo>
                    <a:pt x="55206" y="125285"/>
                  </a:lnTo>
                  <a:lnTo>
                    <a:pt x="56095" y="125272"/>
                  </a:lnTo>
                  <a:lnTo>
                    <a:pt x="55880" y="122542"/>
                  </a:lnTo>
                  <a:lnTo>
                    <a:pt x="55575" y="117132"/>
                  </a:lnTo>
                  <a:lnTo>
                    <a:pt x="59309" y="118110"/>
                  </a:lnTo>
                  <a:lnTo>
                    <a:pt x="57823" y="122542"/>
                  </a:lnTo>
                  <a:lnTo>
                    <a:pt x="58674" y="125298"/>
                  </a:lnTo>
                  <a:lnTo>
                    <a:pt x="60528" y="125501"/>
                  </a:lnTo>
                  <a:close/>
                </a:path>
                <a:path w="1420495" h="273685">
                  <a:moveTo>
                    <a:pt x="106349" y="46634"/>
                  </a:moveTo>
                  <a:lnTo>
                    <a:pt x="103073" y="46393"/>
                  </a:lnTo>
                  <a:lnTo>
                    <a:pt x="97904" y="49161"/>
                  </a:lnTo>
                  <a:lnTo>
                    <a:pt x="95059" y="54305"/>
                  </a:lnTo>
                  <a:lnTo>
                    <a:pt x="91719" y="58864"/>
                  </a:lnTo>
                  <a:lnTo>
                    <a:pt x="92392" y="53352"/>
                  </a:lnTo>
                  <a:lnTo>
                    <a:pt x="96139" y="49288"/>
                  </a:lnTo>
                  <a:lnTo>
                    <a:pt x="100444" y="46189"/>
                  </a:lnTo>
                  <a:lnTo>
                    <a:pt x="97523" y="43751"/>
                  </a:lnTo>
                  <a:lnTo>
                    <a:pt x="99225" y="40487"/>
                  </a:lnTo>
                  <a:lnTo>
                    <a:pt x="102133" y="38404"/>
                  </a:lnTo>
                  <a:lnTo>
                    <a:pt x="105321" y="36830"/>
                  </a:lnTo>
                  <a:lnTo>
                    <a:pt x="102527" y="33210"/>
                  </a:lnTo>
                  <a:lnTo>
                    <a:pt x="100215" y="36296"/>
                  </a:lnTo>
                  <a:lnTo>
                    <a:pt x="95148" y="42100"/>
                  </a:lnTo>
                  <a:lnTo>
                    <a:pt x="93065" y="49974"/>
                  </a:lnTo>
                  <a:lnTo>
                    <a:pt x="88900" y="57150"/>
                  </a:lnTo>
                  <a:lnTo>
                    <a:pt x="85369" y="64439"/>
                  </a:lnTo>
                  <a:lnTo>
                    <a:pt x="82257" y="64579"/>
                  </a:lnTo>
                  <a:lnTo>
                    <a:pt x="82664" y="69532"/>
                  </a:lnTo>
                  <a:lnTo>
                    <a:pt x="85344" y="65405"/>
                  </a:lnTo>
                  <a:lnTo>
                    <a:pt x="84366" y="71031"/>
                  </a:lnTo>
                  <a:lnTo>
                    <a:pt x="82372" y="76581"/>
                  </a:lnTo>
                  <a:lnTo>
                    <a:pt x="83210" y="82410"/>
                  </a:lnTo>
                  <a:lnTo>
                    <a:pt x="92392" y="83781"/>
                  </a:lnTo>
                  <a:lnTo>
                    <a:pt x="96545" y="81546"/>
                  </a:lnTo>
                  <a:lnTo>
                    <a:pt x="93853" y="77292"/>
                  </a:lnTo>
                  <a:lnTo>
                    <a:pt x="87884" y="78397"/>
                  </a:lnTo>
                  <a:lnTo>
                    <a:pt x="85902" y="81343"/>
                  </a:lnTo>
                  <a:lnTo>
                    <a:pt x="86436" y="73799"/>
                  </a:lnTo>
                  <a:lnTo>
                    <a:pt x="88036" y="65836"/>
                  </a:lnTo>
                  <a:lnTo>
                    <a:pt x="97523" y="55473"/>
                  </a:lnTo>
                  <a:lnTo>
                    <a:pt x="100304" y="49212"/>
                  </a:lnTo>
                  <a:lnTo>
                    <a:pt x="106349" y="46634"/>
                  </a:lnTo>
                  <a:close/>
                </a:path>
                <a:path w="1420495" h="273685">
                  <a:moveTo>
                    <a:pt x="121450" y="180276"/>
                  </a:moveTo>
                  <a:lnTo>
                    <a:pt x="119722" y="182041"/>
                  </a:lnTo>
                  <a:lnTo>
                    <a:pt x="117919" y="183743"/>
                  </a:lnTo>
                  <a:lnTo>
                    <a:pt x="116154" y="185483"/>
                  </a:lnTo>
                  <a:lnTo>
                    <a:pt x="115201" y="186423"/>
                  </a:lnTo>
                  <a:lnTo>
                    <a:pt x="114731" y="189547"/>
                  </a:lnTo>
                  <a:lnTo>
                    <a:pt x="115887" y="187871"/>
                  </a:lnTo>
                  <a:lnTo>
                    <a:pt x="117322" y="186423"/>
                  </a:lnTo>
                  <a:lnTo>
                    <a:pt x="118986" y="185267"/>
                  </a:lnTo>
                  <a:lnTo>
                    <a:pt x="120637" y="184823"/>
                  </a:lnTo>
                  <a:lnTo>
                    <a:pt x="121259" y="181406"/>
                  </a:lnTo>
                  <a:lnTo>
                    <a:pt x="121450" y="180276"/>
                  </a:lnTo>
                  <a:close/>
                </a:path>
                <a:path w="1420495" h="273685">
                  <a:moveTo>
                    <a:pt x="145643" y="225945"/>
                  </a:moveTo>
                  <a:lnTo>
                    <a:pt x="142011" y="224155"/>
                  </a:lnTo>
                  <a:lnTo>
                    <a:pt x="140804" y="223532"/>
                  </a:lnTo>
                  <a:lnTo>
                    <a:pt x="140182" y="223532"/>
                  </a:lnTo>
                  <a:lnTo>
                    <a:pt x="138925" y="223494"/>
                  </a:lnTo>
                  <a:lnTo>
                    <a:pt x="138315" y="223494"/>
                  </a:lnTo>
                  <a:lnTo>
                    <a:pt x="139255" y="226771"/>
                  </a:lnTo>
                  <a:lnTo>
                    <a:pt x="142900" y="228244"/>
                  </a:lnTo>
                  <a:lnTo>
                    <a:pt x="145643" y="225945"/>
                  </a:lnTo>
                  <a:close/>
                </a:path>
                <a:path w="1420495" h="273685">
                  <a:moveTo>
                    <a:pt x="198691" y="226593"/>
                  </a:moveTo>
                  <a:lnTo>
                    <a:pt x="195097" y="225348"/>
                  </a:lnTo>
                  <a:lnTo>
                    <a:pt x="190373" y="225120"/>
                  </a:lnTo>
                  <a:lnTo>
                    <a:pt x="185585" y="225310"/>
                  </a:lnTo>
                  <a:lnTo>
                    <a:pt x="181013" y="226682"/>
                  </a:lnTo>
                  <a:lnTo>
                    <a:pt x="186893" y="226987"/>
                  </a:lnTo>
                  <a:lnTo>
                    <a:pt x="192925" y="228307"/>
                  </a:lnTo>
                  <a:lnTo>
                    <a:pt x="198691" y="226593"/>
                  </a:lnTo>
                  <a:close/>
                </a:path>
                <a:path w="1420495" h="273685">
                  <a:moveTo>
                    <a:pt x="270421" y="57200"/>
                  </a:moveTo>
                  <a:lnTo>
                    <a:pt x="268960" y="55867"/>
                  </a:lnTo>
                  <a:lnTo>
                    <a:pt x="266115" y="53174"/>
                  </a:lnTo>
                  <a:lnTo>
                    <a:pt x="263906" y="56845"/>
                  </a:lnTo>
                  <a:lnTo>
                    <a:pt x="264871" y="60845"/>
                  </a:lnTo>
                  <a:lnTo>
                    <a:pt x="267766" y="61506"/>
                  </a:lnTo>
                  <a:lnTo>
                    <a:pt x="268135" y="63728"/>
                  </a:lnTo>
                  <a:lnTo>
                    <a:pt x="268554" y="65951"/>
                  </a:lnTo>
                  <a:lnTo>
                    <a:pt x="269011" y="68199"/>
                  </a:lnTo>
                  <a:lnTo>
                    <a:pt x="270192" y="64655"/>
                  </a:lnTo>
                  <a:lnTo>
                    <a:pt x="270129" y="60871"/>
                  </a:lnTo>
                  <a:lnTo>
                    <a:pt x="270421" y="57200"/>
                  </a:lnTo>
                  <a:close/>
                </a:path>
                <a:path w="1420495" h="273685">
                  <a:moveTo>
                    <a:pt x="292608" y="59004"/>
                  </a:moveTo>
                  <a:lnTo>
                    <a:pt x="287439" y="59372"/>
                  </a:lnTo>
                  <a:lnTo>
                    <a:pt x="282054" y="59563"/>
                  </a:lnTo>
                  <a:lnTo>
                    <a:pt x="277329" y="61976"/>
                  </a:lnTo>
                  <a:lnTo>
                    <a:pt x="275628" y="65011"/>
                  </a:lnTo>
                  <a:lnTo>
                    <a:pt x="281292" y="63055"/>
                  </a:lnTo>
                  <a:lnTo>
                    <a:pt x="287134" y="61480"/>
                  </a:lnTo>
                  <a:lnTo>
                    <a:pt x="292608" y="59004"/>
                  </a:lnTo>
                  <a:close/>
                </a:path>
                <a:path w="1420495" h="273685">
                  <a:moveTo>
                    <a:pt x="305625" y="104038"/>
                  </a:moveTo>
                  <a:lnTo>
                    <a:pt x="303720" y="103466"/>
                  </a:lnTo>
                  <a:lnTo>
                    <a:pt x="299923" y="102425"/>
                  </a:lnTo>
                  <a:lnTo>
                    <a:pt x="302704" y="105435"/>
                  </a:lnTo>
                  <a:lnTo>
                    <a:pt x="303415" y="109296"/>
                  </a:lnTo>
                  <a:lnTo>
                    <a:pt x="300736" y="112623"/>
                  </a:lnTo>
                  <a:lnTo>
                    <a:pt x="301218" y="115417"/>
                  </a:lnTo>
                  <a:lnTo>
                    <a:pt x="300469" y="120116"/>
                  </a:lnTo>
                  <a:lnTo>
                    <a:pt x="299872" y="124815"/>
                  </a:lnTo>
                  <a:lnTo>
                    <a:pt x="299339" y="129565"/>
                  </a:lnTo>
                  <a:lnTo>
                    <a:pt x="300913" y="129832"/>
                  </a:lnTo>
                  <a:lnTo>
                    <a:pt x="305625" y="104038"/>
                  </a:lnTo>
                  <a:close/>
                </a:path>
                <a:path w="1420495" h="273685">
                  <a:moveTo>
                    <a:pt x="311531" y="241338"/>
                  </a:moveTo>
                  <a:lnTo>
                    <a:pt x="310921" y="239572"/>
                  </a:lnTo>
                  <a:lnTo>
                    <a:pt x="310807" y="239255"/>
                  </a:lnTo>
                  <a:lnTo>
                    <a:pt x="310730" y="238683"/>
                  </a:lnTo>
                  <a:lnTo>
                    <a:pt x="308229" y="240639"/>
                  </a:lnTo>
                  <a:lnTo>
                    <a:pt x="306235" y="243535"/>
                  </a:lnTo>
                  <a:lnTo>
                    <a:pt x="310451" y="239572"/>
                  </a:lnTo>
                  <a:lnTo>
                    <a:pt x="311531" y="241338"/>
                  </a:lnTo>
                  <a:close/>
                </a:path>
                <a:path w="1420495" h="273685">
                  <a:moveTo>
                    <a:pt x="311645" y="237972"/>
                  </a:moveTo>
                  <a:lnTo>
                    <a:pt x="311416" y="236829"/>
                  </a:lnTo>
                  <a:lnTo>
                    <a:pt x="311061" y="237680"/>
                  </a:lnTo>
                  <a:lnTo>
                    <a:pt x="310730" y="238683"/>
                  </a:lnTo>
                  <a:lnTo>
                    <a:pt x="311645" y="237972"/>
                  </a:lnTo>
                  <a:close/>
                </a:path>
                <a:path w="1420495" h="273685">
                  <a:moveTo>
                    <a:pt x="319620" y="237947"/>
                  </a:moveTo>
                  <a:lnTo>
                    <a:pt x="316890" y="235597"/>
                  </a:lnTo>
                  <a:lnTo>
                    <a:pt x="316280" y="235280"/>
                  </a:lnTo>
                  <a:lnTo>
                    <a:pt x="313944" y="234010"/>
                  </a:lnTo>
                  <a:lnTo>
                    <a:pt x="312953" y="233451"/>
                  </a:lnTo>
                  <a:lnTo>
                    <a:pt x="310667" y="232143"/>
                  </a:lnTo>
                  <a:lnTo>
                    <a:pt x="310057" y="229997"/>
                  </a:lnTo>
                  <a:lnTo>
                    <a:pt x="305854" y="233451"/>
                  </a:lnTo>
                  <a:lnTo>
                    <a:pt x="305282" y="234010"/>
                  </a:lnTo>
                  <a:lnTo>
                    <a:pt x="301447" y="240055"/>
                  </a:lnTo>
                  <a:lnTo>
                    <a:pt x="302488" y="240195"/>
                  </a:lnTo>
                  <a:lnTo>
                    <a:pt x="304927" y="237972"/>
                  </a:lnTo>
                  <a:lnTo>
                    <a:pt x="305104" y="237680"/>
                  </a:lnTo>
                  <a:lnTo>
                    <a:pt x="306616" y="233451"/>
                  </a:lnTo>
                  <a:lnTo>
                    <a:pt x="310832" y="234010"/>
                  </a:lnTo>
                  <a:lnTo>
                    <a:pt x="311416" y="236829"/>
                  </a:lnTo>
                  <a:lnTo>
                    <a:pt x="313486" y="235280"/>
                  </a:lnTo>
                  <a:lnTo>
                    <a:pt x="314515" y="237680"/>
                  </a:lnTo>
                  <a:lnTo>
                    <a:pt x="315760" y="237680"/>
                  </a:lnTo>
                  <a:lnTo>
                    <a:pt x="319620" y="237947"/>
                  </a:lnTo>
                  <a:close/>
                </a:path>
                <a:path w="1420495" h="273685">
                  <a:moveTo>
                    <a:pt x="321538" y="44615"/>
                  </a:moveTo>
                  <a:lnTo>
                    <a:pt x="317690" y="43472"/>
                  </a:lnTo>
                  <a:lnTo>
                    <a:pt x="314375" y="44462"/>
                  </a:lnTo>
                  <a:lnTo>
                    <a:pt x="312864" y="46393"/>
                  </a:lnTo>
                  <a:lnTo>
                    <a:pt x="319112" y="45059"/>
                  </a:lnTo>
                  <a:lnTo>
                    <a:pt x="321538" y="44615"/>
                  </a:lnTo>
                  <a:close/>
                </a:path>
                <a:path w="1420495" h="273685">
                  <a:moveTo>
                    <a:pt x="323900" y="45313"/>
                  </a:moveTo>
                  <a:lnTo>
                    <a:pt x="323850" y="45059"/>
                  </a:lnTo>
                  <a:lnTo>
                    <a:pt x="323735" y="44615"/>
                  </a:lnTo>
                  <a:lnTo>
                    <a:pt x="323646" y="44234"/>
                  </a:lnTo>
                  <a:lnTo>
                    <a:pt x="321538" y="44615"/>
                  </a:lnTo>
                  <a:lnTo>
                    <a:pt x="323900" y="45313"/>
                  </a:lnTo>
                  <a:close/>
                </a:path>
                <a:path w="1420495" h="273685">
                  <a:moveTo>
                    <a:pt x="330403" y="1104"/>
                  </a:moveTo>
                  <a:lnTo>
                    <a:pt x="327482" y="1193"/>
                  </a:lnTo>
                  <a:lnTo>
                    <a:pt x="324548" y="1384"/>
                  </a:lnTo>
                  <a:lnTo>
                    <a:pt x="321868" y="2616"/>
                  </a:lnTo>
                  <a:lnTo>
                    <a:pt x="315722" y="4914"/>
                  </a:lnTo>
                  <a:lnTo>
                    <a:pt x="309537" y="7073"/>
                  </a:lnTo>
                  <a:lnTo>
                    <a:pt x="303403" y="9372"/>
                  </a:lnTo>
                  <a:lnTo>
                    <a:pt x="297421" y="12065"/>
                  </a:lnTo>
                  <a:lnTo>
                    <a:pt x="294589" y="13779"/>
                  </a:lnTo>
                  <a:lnTo>
                    <a:pt x="290398" y="14071"/>
                  </a:lnTo>
                  <a:lnTo>
                    <a:pt x="288937" y="17462"/>
                  </a:lnTo>
                  <a:lnTo>
                    <a:pt x="292620" y="17576"/>
                  </a:lnTo>
                  <a:lnTo>
                    <a:pt x="295668" y="15252"/>
                  </a:lnTo>
                  <a:lnTo>
                    <a:pt x="298894" y="13817"/>
                  </a:lnTo>
                  <a:lnTo>
                    <a:pt x="304723" y="10566"/>
                  </a:lnTo>
                  <a:lnTo>
                    <a:pt x="311175" y="8724"/>
                  </a:lnTo>
                  <a:lnTo>
                    <a:pt x="322097" y="4737"/>
                  </a:lnTo>
                  <a:lnTo>
                    <a:pt x="326580" y="3340"/>
                  </a:lnTo>
                  <a:lnTo>
                    <a:pt x="328980" y="3009"/>
                  </a:lnTo>
                  <a:lnTo>
                    <a:pt x="330403" y="1104"/>
                  </a:lnTo>
                  <a:close/>
                </a:path>
                <a:path w="1420495" h="273685">
                  <a:moveTo>
                    <a:pt x="331165" y="70383"/>
                  </a:moveTo>
                  <a:lnTo>
                    <a:pt x="327317" y="68643"/>
                  </a:lnTo>
                  <a:lnTo>
                    <a:pt x="327025" y="68643"/>
                  </a:lnTo>
                  <a:lnTo>
                    <a:pt x="323202" y="69926"/>
                  </a:lnTo>
                  <a:lnTo>
                    <a:pt x="331165" y="70383"/>
                  </a:lnTo>
                  <a:close/>
                </a:path>
                <a:path w="1420495" h="273685">
                  <a:moveTo>
                    <a:pt x="334746" y="70116"/>
                  </a:moveTo>
                  <a:lnTo>
                    <a:pt x="334251" y="70116"/>
                  </a:lnTo>
                  <a:lnTo>
                    <a:pt x="331724" y="70408"/>
                  </a:lnTo>
                  <a:lnTo>
                    <a:pt x="331241" y="70408"/>
                  </a:lnTo>
                  <a:lnTo>
                    <a:pt x="334302" y="71780"/>
                  </a:lnTo>
                  <a:lnTo>
                    <a:pt x="334670" y="70408"/>
                  </a:lnTo>
                  <a:lnTo>
                    <a:pt x="334746" y="70116"/>
                  </a:lnTo>
                  <a:close/>
                </a:path>
                <a:path w="1420495" h="273685">
                  <a:moveTo>
                    <a:pt x="341172" y="41211"/>
                  </a:moveTo>
                  <a:lnTo>
                    <a:pt x="338048" y="40982"/>
                  </a:lnTo>
                  <a:lnTo>
                    <a:pt x="334441" y="40576"/>
                  </a:lnTo>
                  <a:lnTo>
                    <a:pt x="331279" y="40284"/>
                  </a:lnTo>
                  <a:lnTo>
                    <a:pt x="331076" y="40284"/>
                  </a:lnTo>
                  <a:lnTo>
                    <a:pt x="331076" y="38569"/>
                  </a:lnTo>
                  <a:lnTo>
                    <a:pt x="331076" y="38201"/>
                  </a:lnTo>
                  <a:lnTo>
                    <a:pt x="336994" y="37642"/>
                  </a:lnTo>
                  <a:lnTo>
                    <a:pt x="333756" y="36258"/>
                  </a:lnTo>
                  <a:lnTo>
                    <a:pt x="330796" y="36791"/>
                  </a:lnTo>
                  <a:lnTo>
                    <a:pt x="328155" y="37236"/>
                  </a:lnTo>
                  <a:lnTo>
                    <a:pt x="328155" y="39903"/>
                  </a:lnTo>
                  <a:lnTo>
                    <a:pt x="328041" y="40284"/>
                  </a:lnTo>
                  <a:lnTo>
                    <a:pt x="327964" y="40576"/>
                  </a:lnTo>
                  <a:lnTo>
                    <a:pt x="327837" y="40982"/>
                  </a:lnTo>
                  <a:lnTo>
                    <a:pt x="327520" y="41948"/>
                  </a:lnTo>
                  <a:lnTo>
                    <a:pt x="326161" y="42291"/>
                  </a:lnTo>
                  <a:lnTo>
                    <a:pt x="323964" y="40982"/>
                  </a:lnTo>
                  <a:lnTo>
                    <a:pt x="324053" y="40576"/>
                  </a:lnTo>
                  <a:lnTo>
                    <a:pt x="324129" y="40284"/>
                  </a:lnTo>
                  <a:lnTo>
                    <a:pt x="324218" y="39903"/>
                  </a:lnTo>
                  <a:lnTo>
                    <a:pt x="324358" y="39344"/>
                  </a:lnTo>
                  <a:lnTo>
                    <a:pt x="324472" y="38862"/>
                  </a:lnTo>
                  <a:lnTo>
                    <a:pt x="325564" y="38569"/>
                  </a:lnTo>
                  <a:lnTo>
                    <a:pt x="326009" y="38569"/>
                  </a:lnTo>
                  <a:lnTo>
                    <a:pt x="328155" y="39903"/>
                  </a:lnTo>
                  <a:lnTo>
                    <a:pt x="328155" y="37236"/>
                  </a:lnTo>
                  <a:lnTo>
                    <a:pt x="327825" y="37287"/>
                  </a:lnTo>
                  <a:lnTo>
                    <a:pt x="321322" y="38569"/>
                  </a:lnTo>
                  <a:lnTo>
                    <a:pt x="317792" y="39344"/>
                  </a:lnTo>
                  <a:lnTo>
                    <a:pt x="314299" y="40284"/>
                  </a:lnTo>
                  <a:lnTo>
                    <a:pt x="314858" y="41859"/>
                  </a:lnTo>
                  <a:lnTo>
                    <a:pt x="319570" y="40576"/>
                  </a:lnTo>
                  <a:lnTo>
                    <a:pt x="322186" y="39903"/>
                  </a:lnTo>
                  <a:lnTo>
                    <a:pt x="322605" y="39903"/>
                  </a:lnTo>
                  <a:lnTo>
                    <a:pt x="323469" y="43472"/>
                  </a:lnTo>
                  <a:lnTo>
                    <a:pt x="323570" y="43916"/>
                  </a:lnTo>
                  <a:lnTo>
                    <a:pt x="323646" y="44234"/>
                  </a:lnTo>
                  <a:lnTo>
                    <a:pt x="325399" y="43916"/>
                  </a:lnTo>
                  <a:lnTo>
                    <a:pt x="331711" y="42887"/>
                  </a:lnTo>
                  <a:lnTo>
                    <a:pt x="335737" y="42291"/>
                  </a:lnTo>
                  <a:lnTo>
                    <a:pt x="338035" y="41948"/>
                  </a:lnTo>
                  <a:lnTo>
                    <a:pt x="341172" y="41211"/>
                  </a:lnTo>
                  <a:close/>
                </a:path>
                <a:path w="1420495" h="273685">
                  <a:moveTo>
                    <a:pt x="343293" y="249351"/>
                  </a:moveTo>
                  <a:lnTo>
                    <a:pt x="342912" y="246113"/>
                  </a:lnTo>
                  <a:lnTo>
                    <a:pt x="339763" y="247853"/>
                  </a:lnTo>
                  <a:lnTo>
                    <a:pt x="338696" y="248412"/>
                  </a:lnTo>
                  <a:lnTo>
                    <a:pt x="337756" y="248907"/>
                  </a:lnTo>
                  <a:lnTo>
                    <a:pt x="337261" y="251104"/>
                  </a:lnTo>
                  <a:lnTo>
                    <a:pt x="335991" y="252679"/>
                  </a:lnTo>
                  <a:lnTo>
                    <a:pt x="333946" y="253644"/>
                  </a:lnTo>
                  <a:lnTo>
                    <a:pt x="333235" y="254215"/>
                  </a:lnTo>
                  <a:lnTo>
                    <a:pt x="335229" y="255257"/>
                  </a:lnTo>
                  <a:lnTo>
                    <a:pt x="337388" y="252641"/>
                  </a:lnTo>
                  <a:lnTo>
                    <a:pt x="339356" y="249072"/>
                  </a:lnTo>
                  <a:lnTo>
                    <a:pt x="343293" y="249351"/>
                  </a:lnTo>
                  <a:close/>
                </a:path>
                <a:path w="1420495" h="273685">
                  <a:moveTo>
                    <a:pt x="350735" y="41275"/>
                  </a:moveTo>
                  <a:lnTo>
                    <a:pt x="349796" y="38722"/>
                  </a:lnTo>
                  <a:lnTo>
                    <a:pt x="348894" y="36156"/>
                  </a:lnTo>
                  <a:lnTo>
                    <a:pt x="348018" y="33604"/>
                  </a:lnTo>
                  <a:lnTo>
                    <a:pt x="344678" y="34264"/>
                  </a:lnTo>
                  <a:lnTo>
                    <a:pt x="337997" y="35509"/>
                  </a:lnTo>
                  <a:lnTo>
                    <a:pt x="341439" y="35750"/>
                  </a:lnTo>
                  <a:lnTo>
                    <a:pt x="344868" y="36233"/>
                  </a:lnTo>
                  <a:lnTo>
                    <a:pt x="348310" y="36741"/>
                  </a:lnTo>
                  <a:lnTo>
                    <a:pt x="346659" y="37719"/>
                  </a:lnTo>
                  <a:lnTo>
                    <a:pt x="345046" y="38709"/>
                  </a:lnTo>
                  <a:lnTo>
                    <a:pt x="343458" y="39751"/>
                  </a:lnTo>
                  <a:lnTo>
                    <a:pt x="341718" y="41109"/>
                  </a:lnTo>
                  <a:lnTo>
                    <a:pt x="344716" y="40728"/>
                  </a:lnTo>
                  <a:lnTo>
                    <a:pt x="347738" y="40932"/>
                  </a:lnTo>
                  <a:lnTo>
                    <a:pt x="350735" y="41275"/>
                  </a:lnTo>
                  <a:close/>
                </a:path>
                <a:path w="1420495" h="273685">
                  <a:moveTo>
                    <a:pt x="354596" y="53898"/>
                  </a:moveTo>
                  <a:lnTo>
                    <a:pt x="353987" y="51676"/>
                  </a:lnTo>
                  <a:lnTo>
                    <a:pt x="353987" y="48920"/>
                  </a:lnTo>
                  <a:lnTo>
                    <a:pt x="351472" y="48044"/>
                  </a:lnTo>
                  <a:lnTo>
                    <a:pt x="348322" y="48590"/>
                  </a:lnTo>
                  <a:lnTo>
                    <a:pt x="345122" y="48945"/>
                  </a:lnTo>
                  <a:lnTo>
                    <a:pt x="341972" y="49377"/>
                  </a:lnTo>
                  <a:lnTo>
                    <a:pt x="346938" y="51066"/>
                  </a:lnTo>
                  <a:lnTo>
                    <a:pt x="349364" y="52070"/>
                  </a:lnTo>
                  <a:lnTo>
                    <a:pt x="346290" y="51739"/>
                  </a:lnTo>
                  <a:lnTo>
                    <a:pt x="340512" y="49669"/>
                  </a:lnTo>
                  <a:lnTo>
                    <a:pt x="335635" y="49479"/>
                  </a:lnTo>
                  <a:lnTo>
                    <a:pt x="330822" y="50647"/>
                  </a:lnTo>
                  <a:lnTo>
                    <a:pt x="325983" y="50965"/>
                  </a:lnTo>
                  <a:lnTo>
                    <a:pt x="327710" y="52628"/>
                  </a:lnTo>
                  <a:lnTo>
                    <a:pt x="334479" y="52870"/>
                  </a:lnTo>
                  <a:lnTo>
                    <a:pt x="341134" y="53835"/>
                  </a:lnTo>
                  <a:lnTo>
                    <a:pt x="347802" y="54508"/>
                  </a:lnTo>
                  <a:lnTo>
                    <a:pt x="354596" y="53898"/>
                  </a:lnTo>
                  <a:close/>
                </a:path>
                <a:path w="1420495" h="273685">
                  <a:moveTo>
                    <a:pt x="357555" y="68770"/>
                  </a:moveTo>
                  <a:lnTo>
                    <a:pt x="354050" y="67525"/>
                  </a:lnTo>
                  <a:lnTo>
                    <a:pt x="354749" y="65620"/>
                  </a:lnTo>
                  <a:lnTo>
                    <a:pt x="354469" y="65620"/>
                  </a:lnTo>
                  <a:lnTo>
                    <a:pt x="353529" y="67119"/>
                  </a:lnTo>
                  <a:lnTo>
                    <a:pt x="347941" y="68478"/>
                  </a:lnTo>
                  <a:lnTo>
                    <a:pt x="341858" y="67525"/>
                  </a:lnTo>
                  <a:lnTo>
                    <a:pt x="340868" y="67525"/>
                  </a:lnTo>
                  <a:lnTo>
                    <a:pt x="335305" y="68630"/>
                  </a:lnTo>
                  <a:lnTo>
                    <a:pt x="335622" y="67525"/>
                  </a:lnTo>
                  <a:lnTo>
                    <a:pt x="335749" y="67119"/>
                  </a:lnTo>
                  <a:lnTo>
                    <a:pt x="335876" y="66687"/>
                  </a:lnTo>
                  <a:lnTo>
                    <a:pt x="335927" y="66497"/>
                  </a:lnTo>
                  <a:lnTo>
                    <a:pt x="336029" y="66141"/>
                  </a:lnTo>
                  <a:lnTo>
                    <a:pt x="342176" y="65620"/>
                  </a:lnTo>
                  <a:lnTo>
                    <a:pt x="346722" y="65049"/>
                  </a:lnTo>
                  <a:lnTo>
                    <a:pt x="348361" y="64833"/>
                  </a:lnTo>
                  <a:lnTo>
                    <a:pt x="354787" y="65532"/>
                  </a:lnTo>
                  <a:lnTo>
                    <a:pt x="354965" y="65049"/>
                  </a:lnTo>
                  <a:lnTo>
                    <a:pt x="355041" y="64833"/>
                  </a:lnTo>
                  <a:lnTo>
                    <a:pt x="355180" y="64490"/>
                  </a:lnTo>
                  <a:lnTo>
                    <a:pt x="355904" y="61760"/>
                  </a:lnTo>
                  <a:lnTo>
                    <a:pt x="349567" y="62661"/>
                  </a:lnTo>
                  <a:lnTo>
                    <a:pt x="343166" y="63093"/>
                  </a:lnTo>
                  <a:lnTo>
                    <a:pt x="336765" y="63449"/>
                  </a:lnTo>
                  <a:lnTo>
                    <a:pt x="330377" y="64135"/>
                  </a:lnTo>
                  <a:lnTo>
                    <a:pt x="324891" y="65049"/>
                  </a:lnTo>
                  <a:lnTo>
                    <a:pt x="318439" y="63652"/>
                  </a:lnTo>
                  <a:lnTo>
                    <a:pt x="313994" y="66840"/>
                  </a:lnTo>
                  <a:lnTo>
                    <a:pt x="313740" y="67119"/>
                  </a:lnTo>
                  <a:lnTo>
                    <a:pt x="313817" y="68643"/>
                  </a:lnTo>
                  <a:lnTo>
                    <a:pt x="313880" y="70332"/>
                  </a:lnTo>
                  <a:lnTo>
                    <a:pt x="317766" y="70116"/>
                  </a:lnTo>
                  <a:lnTo>
                    <a:pt x="321411" y="68770"/>
                  </a:lnTo>
                  <a:lnTo>
                    <a:pt x="324700" y="67119"/>
                  </a:lnTo>
                  <a:lnTo>
                    <a:pt x="323621" y="67119"/>
                  </a:lnTo>
                  <a:lnTo>
                    <a:pt x="328447" y="66840"/>
                  </a:lnTo>
                  <a:lnTo>
                    <a:pt x="335711" y="66497"/>
                  </a:lnTo>
                  <a:lnTo>
                    <a:pt x="334797" y="69926"/>
                  </a:lnTo>
                  <a:lnTo>
                    <a:pt x="334759" y="70065"/>
                  </a:lnTo>
                  <a:lnTo>
                    <a:pt x="346786" y="68643"/>
                  </a:lnTo>
                  <a:lnTo>
                    <a:pt x="347243" y="68643"/>
                  </a:lnTo>
                  <a:lnTo>
                    <a:pt x="349034" y="68643"/>
                  </a:lnTo>
                  <a:lnTo>
                    <a:pt x="354634" y="68643"/>
                  </a:lnTo>
                  <a:lnTo>
                    <a:pt x="357555" y="68770"/>
                  </a:lnTo>
                  <a:close/>
                </a:path>
                <a:path w="1420495" h="273685">
                  <a:moveTo>
                    <a:pt x="373443" y="257886"/>
                  </a:moveTo>
                  <a:lnTo>
                    <a:pt x="367118" y="258305"/>
                  </a:lnTo>
                  <a:lnTo>
                    <a:pt x="367728" y="258889"/>
                  </a:lnTo>
                  <a:lnTo>
                    <a:pt x="367106" y="259283"/>
                  </a:lnTo>
                  <a:lnTo>
                    <a:pt x="367741" y="259664"/>
                  </a:lnTo>
                  <a:lnTo>
                    <a:pt x="368998" y="260388"/>
                  </a:lnTo>
                  <a:lnTo>
                    <a:pt x="369608" y="260756"/>
                  </a:lnTo>
                  <a:lnTo>
                    <a:pt x="369150" y="261454"/>
                  </a:lnTo>
                  <a:lnTo>
                    <a:pt x="367703" y="263563"/>
                  </a:lnTo>
                  <a:lnTo>
                    <a:pt x="370509" y="262407"/>
                  </a:lnTo>
                  <a:lnTo>
                    <a:pt x="371551" y="262712"/>
                  </a:lnTo>
                  <a:lnTo>
                    <a:pt x="371576" y="260858"/>
                  </a:lnTo>
                  <a:lnTo>
                    <a:pt x="372211" y="259257"/>
                  </a:lnTo>
                  <a:lnTo>
                    <a:pt x="373443" y="257886"/>
                  </a:lnTo>
                  <a:close/>
                </a:path>
                <a:path w="1420495" h="273685">
                  <a:moveTo>
                    <a:pt x="376466" y="201256"/>
                  </a:moveTo>
                  <a:lnTo>
                    <a:pt x="374294" y="201256"/>
                  </a:lnTo>
                  <a:lnTo>
                    <a:pt x="373456" y="203860"/>
                  </a:lnTo>
                  <a:lnTo>
                    <a:pt x="372249" y="208127"/>
                  </a:lnTo>
                  <a:lnTo>
                    <a:pt x="372148" y="208483"/>
                  </a:lnTo>
                  <a:lnTo>
                    <a:pt x="362267" y="205930"/>
                  </a:lnTo>
                  <a:lnTo>
                    <a:pt x="362026" y="206171"/>
                  </a:lnTo>
                  <a:lnTo>
                    <a:pt x="358101" y="211061"/>
                  </a:lnTo>
                  <a:lnTo>
                    <a:pt x="353949" y="216382"/>
                  </a:lnTo>
                  <a:lnTo>
                    <a:pt x="351091" y="221500"/>
                  </a:lnTo>
                  <a:lnTo>
                    <a:pt x="350812" y="222161"/>
                  </a:lnTo>
                  <a:lnTo>
                    <a:pt x="352399" y="225729"/>
                  </a:lnTo>
                  <a:lnTo>
                    <a:pt x="355650" y="224663"/>
                  </a:lnTo>
                  <a:lnTo>
                    <a:pt x="355473" y="224663"/>
                  </a:lnTo>
                  <a:lnTo>
                    <a:pt x="358965" y="224053"/>
                  </a:lnTo>
                  <a:lnTo>
                    <a:pt x="357162" y="226695"/>
                  </a:lnTo>
                  <a:lnTo>
                    <a:pt x="361734" y="226441"/>
                  </a:lnTo>
                  <a:lnTo>
                    <a:pt x="362038" y="226441"/>
                  </a:lnTo>
                  <a:lnTo>
                    <a:pt x="363842" y="224053"/>
                  </a:lnTo>
                  <a:lnTo>
                    <a:pt x="366445" y="220586"/>
                  </a:lnTo>
                  <a:lnTo>
                    <a:pt x="370674" y="214439"/>
                  </a:lnTo>
                  <a:lnTo>
                    <a:pt x="373634" y="208978"/>
                  </a:lnTo>
                  <a:lnTo>
                    <a:pt x="373722" y="208826"/>
                  </a:lnTo>
                  <a:lnTo>
                    <a:pt x="373900" y="208483"/>
                  </a:lnTo>
                  <a:lnTo>
                    <a:pt x="374002" y="208292"/>
                  </a:lnTo>
                  <a:lnTo>
                    <a:pt x="374103" y="208127"/>
                  </a:lnTo>
                  <a:lnTo>
                    <a:pt x="374281" y="207657"/>
                  </a:lnTo>
                  <a:lnTo>
                    <a:pt x="376301" y="201752"/>
                  </a:lnTo>
                  <a:lnTo>
                    <a:pt x="376402" y="201447"/>
                  </a:lnTo>
                  <a:lnTo>
                    <a:pt x="376466" y="201256"/>
                  </a:lnTo>
                  <a:close/>
                </a:path>
                <a:path w="1420495" h="273685">
                  <a:moveTo>
                    <a:pt x="396506" y="196354"/>
                  </a:moveTo>
                  <a:lnTo>
                    <a:pt x="386651" y="194208"/>
                  </a:lnTo>
                  <a:lnTo>
                    <a:pt x="386651" y="206171"/>
                  </a:lnTo>
                  <a:lnTo>
                    <a:pt x="384581" y="207378"/>
                  </a:lnTo>
                  <a:lnTo>
                    <a:pt x="384581" y="212890"/>
                  </a:lnTo>
                  <a:lnTo>
                    <a:pt x="382638" y="213753"/>
                  </a:lnTo>
                  <a:lnTo>
                    <a:pt x="377710" y="212890"/>
                  </a:lnTo>
                  <a:lnTo>
                    <a:pt x="378663" y="209969"/>
                  </a:lnTo>
                  <a:lnTo>
                    <a:pt x="384581" y="212890"/>
                  </a:lnTo>
                  <a:lnTo>
                    <a:pt x="384581" y="207378"/>
                  </a:lnTo>
                  <a:lnTo>
                    <a:pt x="384365" y="207492"/>
                  </a:lnTo>
                  <a:lnTo>
                    <a:pt x="382892" y="207149"/>
                  </a:lnTo>
                  <a:lnTo>
                    <a:pt x="382193" y="205143"/>
                  </a:lnTo>
                  <a:lnTo>
                    <a:pt x="384251" y="203860"/>
                  </a:lnTo>
                  <a:lnTo>
                    <a:pt x="384949" y="203860"/>
                  </a:lnTo>
                  <a:lnTo>
                    <a:pt x="385927" y="204076"/>
                  </a:lnTo>
                  <a:lnTo>
                    <a:pt x="386562" y="205930"/>
                  </a:lnTo>
                  <a:lnTo>
                    <a:pt x="386651" y="206171"/>
                  </a:lnTo>
                  <a:lnTo>
                    <a:pt x="386651" y="194208"/>
                  </a:lnTo>
                  <a:lnTo>
                    <a:pt x="382549" y="193306"/>
                  </a:lnTo>
                  <a:lnTo>
                    <a:pt x="373380" y="190868"/>
                  </a:lnTo>
                  <a:lnTo>
                    <a:pt x="368757" y="189623"/>
                  </a:lnTo>
                  <a:lnTo>
                    <a:pt x="360946" y="187413"/>
                  </a:lnTo>
                  <a:lnTo>
                    <a:pt x="360946" y="200088"/>
                  </a:lnTo>
                  <a:lnTo>
                    <a:pt x="348462" y="211353"/>
                  </a:lnTo>
                  <a:lnTo>
                    <a:pt x="347370" y="213398"/>
                  </a:lnTo>
                  <a:lnTo>
                    <a:pt x="345948" y="214884"/>
                  </a:lnTo>
                  <a:lnTo>
                    <a:pt x="347878" y="208978"/>
                  </a:lnTo>
                  <a:lnTo>
                    <a:pt x="352158" y="204343"/>
                  </a:lnTo>
                  <a:lnTo>
                    <a:pt x="355384" y="199301"/>
                  </a:lnTo>
                  <a:lnTo>
                    <a:pt x="355777" y="199301"/>
                  </a:lnTo>
                  <a:lnTo>
                    <a:pt x="352780" y="198323"/>
                  </a:lnTo>
                  <a:lnTo>
                    <a:pt x="355549" y="198615"/>
                  </a:lnTo>
                  <a:lnTo>
                    <a:pt x="358381" y="198882"/>
                  </a:lnTo>
                  <a:lnTo>
                    <a:pt x="360946" y="200088"/>
                  </a:lnTo>
                  <a:lnTo>
                    <a:pt x="360946" y="187413"/>
                  </a:lnTo>
                  <a:lnTo>
                    <a:pt x="355028" y="185724"/>
                  </a:lnTo>
                  <a:lnTo>
                    <a:pt x="341249" y="181978"/>
                  </a:lnTo>
                  <a:lnTo>
                    <a:pt x="338493" y="188239"/>
                  </a:lnTo>
                  <a:lnTo>
                    <a:pt x="335216" y="194284"/>
                  </a:lnTo>
                  <a:lnTo>
                    <a:pt x="331647" y="200088"/>
                  </a:lnTo>
                  <a:lnTo>
                    <a:pt x="327825" y="205930"/>
                  </a:lnTo>
                  <a:lnTo>
                    <a:pt x="328155" y="205930"/>
                  </a:lnTo>
                  <a:lnTo>
                    <a:pt x="332765" y="208102"/>
                  </a:lnTo>
                  <a:lnTo>
                    <a:pt x="334048" y="207492"/>
                  </a:lnTo>
                  <a:lnTo>
                    <a:pt x="335521" y="206971"/>
                  </a:lnTo>
                  <a:lnTo>
                    <a:pt x="336892" y="206679"/>
                  </a:lnTo>
                  <a:lnTo>
                    <a:pt x="334886" y="209778"/>
                  </a:lnTo>
                  <a:lnTo>
                    <a:pt x="335051" y="209778"/>
                  </a:lnTo>
                  <a:lnTo>
                    <a:pt x="337540" y="212471"/>
                  </a:lnTo>
                  <a:lnTo>
                    <a:pt x="333946" y="210667"/>
                  </a:lnTo>
                  <a:lnTo>
                    <a:pt x="330593" y="208483"/>
                  </a:lnTo>
                  <a:lnTo>
                    <a:pt x="327113" y="206679"/>
                  </a:lnTo>
                  <a:lnTo>
                    <a:pt x="326732" y="206971"/>
                  </a:lnTo>
                  <a:lnTo>
                    <a:pt x="322656" y="211353"/>
                  </a:lnTo>
                  <a:lnTo>
                    <a:pt x="319417" y="216954"/>
                  </a:lnTo>
                  <a:lnTo>
                    <a:pt x="315658" y="222161"/>
                  </a:lnTo>
                  <a:lnTo>
                    <a:pt x="319176" y="224053"/>
                  </a:lnTo>
                  <a:lnTo>
                    <a:pt x="325259" y="224053"/>
                  </a:lnTo>
                  <a:lnTo>
                    <a:pt x="329272" y="224409"/>
                  </a:lnTo>
                  <a:lnTo>
                    <a:pt x="327964" y="224409"/>
                  </a:lnTo>
                  <a:lnTo>
                    <a:pt x="323951" y="227596"/>
                  </a:lnTo>
                  <a:lnTo>
                    <a:pt x="321741" y="226123"/>
                  </a:lnTo>
                  <a:lnTo>
                    <a:pt x="319163" y="224409"/>
                  </a:lnTo>
                  <a:lnTo>
                    <a:pt x="315214" y="222542"/>
                  </a:lnTo>
                  <a:lnTo>
                    <a:pt x="311785" y="228219"/>
                  </a:lnTo>
                  <a:lnTo>
                    <a:pt x="311277" y="228993"/>
                  </a:lnTo>
                  <a:lnTo>
                    <a:pt x="310057" y="229997"/>
                  </a:lnTo>
                  <a:lnTo>
                    <a:pt x="314718" y="229997"/>
                  </a:lnTo>
                  <a:lnTo>
                    <a:pt x="314642" y="228993"/>
                  </a:lnTo>
                  <a:lnTo>
                    <a:pt x="314540" y="227609"/>
                  </a:lnTo>
                  <a:lnTo>
                    <a:pt x="314426" y="226123"/>
                  </a:lnTo>
                  <a:lnTo>
                    <a:pt x="315010" y="226123"/>
                  </a:lnTo>
                  <a:lnTo>
                    <a:pt x="316903" y="226441"/>
                  </a:lnTo>
                  <a:lnTo>
                    <a:pt x="319062" y="226923"/>
                  </a:lnTo>
                  <a:lnTo>
                    <a:pt x="321627" y="227609"/>
                  </a:lnTo>
                  <a:lnTo>
                    <a:pt x="321386" y="227609"/>
                  </a:lnTo>
                  <a:lnTo>
                    <a:pt x="321957" y="229997"/>
                  </a:lnTo>
                  <a:lnTo>
                    <a:pt x="321729" y="229997"/>
                  </a:lnTo>
                  <a:lnTo>
                    <a:pt x="319760" y="231444"/>
                  </a:lnTo>
                  <a:lnTo>
                    <a:pt x="318719" y="233260"/>
                  </a:lnTo>
                  <a:lnTo>
                    <a:pt x="323011" y="232473"/>
                  </a:lnTo>
                  <a:lnTo>
                    <a:pt x="322122" y="236728"/>
                  </a:lnTo>
                  <a:lnTo>
                    <a:pt x="323557" y="235966"/>
                  </a:lnTo>
                  <a:lnTo>
                    <a:pt x="325640" y="232473"/>
                  </a:lnTo>
                  <a:lnTo>
                    <a:pt x="328168" y="228219"/>
                  </a:lnTo>
                  <a:lnTo>
                    <a:pt x="333590" y="220992"/>
                  </a:lnTo>
                  <a:lnTo>
                    <a:pt x="339051" y="213804"/>
                  </a:lnTo>
                  <a:lnTo>
                    <a:pt x="339890" y="212471"/>
                  </a:lnTo>
                  <a:lnTo>
                    <a:pt x="343484" y="206679"/>
                  </a:lnTo>
                  <a:lnTo>
                    <a:pt x="343801" y="206171"/>
                  </a:lnTo>
                  <a:lnTo>
                    <a:pt x="343331" y="205930"/>
                  </a:lnTo>
                  <a:lnTo>
                    <a:pt x="340296" y="204635"/>
                  </a:lnTo>
                  <a:lnTo>
                    <a:pt x="336689" y="203860"/>
                  </a:lnTo>
                  <a:lnTo>
                    <a:pt x="332320" y="203860"/>
                  </a:lnTo>
                  <a:lnTo>
                    <a:pt x="335686" y="203238"/>
                  </a:lnTo>
                  <a:lnTo>
                    <a:pt x="338277" y="201752"/>
                  </a:lnTo>
                  <a:lnTo>
                    <a:pt x="340741" y="200088"/>
                  </a:lnTo>
                  <a:lnTo>
                    <a:pt x="343408" y="200507"/>
                  </a:lnTo>
                  <a:lnTo>
                    <a:pt x="342900" y="200507"/>
                  </a:lnTo>
                  <a:lnTo>
                    <a:pt x="344004" y="202285"/>
                  </a:lnTo>
                  <a:lnTo>
                    <a:pt x="344246" y="202590"/>
                  </a:lnTo>
                  <a:lnTo>
                    <a:pt x="345871" y="203682"/>
                  </a:lnTo>
                  <a:lnTo>
                    <a:pt x="347040" y="200507"/>
                  </a:lnTo>
                  <a:lnTo>
                    <a:pt x="347205" y="200088"/>
                  </a:lnTo>
                  <a:lnTo>
                    <a:pt x="348322" y="197421"/>
                  </a:lnTo>
                  <a:lnTo>
                    <a:pt x="349542" y="194284"/>
                  </a:lnTo>
                  <a:lnTo>
                    <a:pt x="345605" y="192125"/>
                  </a:lnTo>
                  <a:lnTo>
                    <a:pt x="343750" y="190868"/>
                  </a:lnTo>
                  <a:lnTo>
                    <a:pt x="346532" y="191871"/>
                  </a:lnTo>
                  <a:lnTo>
                    <a:pt x="349262" y="193306"/>
                  </a:lnTo>
                  <a:lnTo>
                    <a:pt x="351713" y="194678"/>
                  </a:lnTo>
                  <a:lnTo>
                    <a:pt x="347802" y="201256"/>
                  </a:lnTo>
                  <a:lnTo>
                    <a:pt x="343877" y="208127"/>
                  </a:lnTo>
                  <a:lnTo>
                    <a:pt x="339750" y="214884"/>
                  </a:lnTo>
                  <a:lnTo>
                    <a:pt x="335013" y="221500"/>
                  </a:lnTo>
                  <a:lnTo>
                    <a:pt x="331558" y="226123"/>
                  </a:lnTo>
                  <a:lnTo>
                    <a:pt x="327355" y="230517"/>
                  </a:lnTo>
                  <a:lnTo>
                    <a:pt x="325729" y="235280"/>
                  </a:lnTo>
                  <a:lnTo>
                    <a:pt x="325615" y="235597"/>
                  </a:lnTo>
                  <a:lnTo>
                    <a:pt x="325488" y="235966"/>
                  </a:lnTo>
                  <a:lnTo>
                    <a:pt x="325412" y="236181"/>
                  </a:lnTo>
                  <a:lnTo>
                    <a:pt x="331635" y="231787"/>
                  </a:lnTo>
                  <a:lnTo>
                    <a:pt x="335330" y="224904"/>
                  </a:lnTo>
                  <a:lnTo>
                    <a:pt x="340258" y="219240"/>
                  </a:lnTo>
                  <a:lnTo>
                    <a:pt x="343204" y="220840"/>
                  </a:lnTo>
                  <a:lnTo>
                    <a:pt x="346468" y="221500"/>
                  </a:lnTo>
                  <a:lnTo>
                    <a:pt x="349732" y="221500"/>
                  </a:lnTo>
                  <a:lnTo>
                    <a:pt x="351155" y="219240"/>
                  </a:lnTo>
                  <a:lnTo>
                    <a:pt x="353796" y="215011"/>
                  </a:lnTo>
                  <a:lnTo>
                    <a:pt x="353872" y="214884"/>
                  </a:lnTo>
                  <a:lnTo>
                    <a:pt x="358457" y="208483"/>
                  </a:lnTo>
                  <a:lnTo>
                    <a:pt x="362788" y="202590"/>
                  </a:lnTo>
                  <a:lnTo>
                    <a:pt x="364020" y="200088"/>
                  </a:lnTo>
                  <a:lnTo>
                    <a:pt x="364617" y="198882"/>
                  </a:lnTo>
                  <a:lnTo>
                    <a:pt x="365620" y="198882"/>
                  </a:lnTo>
                  <a:lnTo>
                    <a:pt x="369049" y="199301"/>
                  </a:lnTo>
                  <a:lnTo>
                    <a:pt x="371576" y="200507"/>
                  </a:lnTo>
                  <a:lnTo>
                    <a:pt x="366725" y="200507"/>
                  </a:lnTo>
                  <a:lnTo>
                    <a:pt x="378447" y="201256"/>
                  </a:lnTo>
                  <a:lnTo>
                    <a:pt x="379399" y="201256"/>
                  </a:lnTo>
                  <a:lnTo>
                    <a:pt x="377088" y="206679"/>
                  </a:lnTo>
                  <a:lnTo>
                    <a:pt x="374586" y="211874"/>
                  </a:lnTo>
                  <a:lnTo>
                    <a:pt x="370827" y="216382"/>
                  </a:lnTo>
                  <a:lnTo>
                    <a:pt x="368388" y="220586"/>
                  </a:lnTo>
                  <a:lnTo>
                    <a:pt x="364096" y="224663"/>
                  </a:lnTo>
                  <a:lnTo>
                    <a:pt x="365328" y="229997"/>
                  </a:lnTo>
                  <a:lnTo>
                    <a:pt x="370586" y="226441"/>
                  </a:lnTo>
                  <a:lnTo>
                    <a:pt x="373113" y="224904"/>
                  </a:lnTo>
                  <a:lnTo>
                    <a:pt x="370547" y="227609"/>
                  </a:lnTo>
                  <a:lnTo>
                    <a:pt x="369163" y="228993"/>
                  </a:lnTo>
                  <a:lnTo>
                    <a:pt x="370928" y="231216"/>
                  </a:lnTo>
                  <a:lnTo>
                    <a:pt x="366941" y="232778"/>
                  </a:lnTo>
                  <a:lnTo>
                    <a:pt x="369595" y="235432"/>
                  </a:lnTo>
                  <a:lnTo>
                    <a:pt x="370319" y="238683"/>
                  </a:lnTo>
                  <a:lnTo>
                    <a:pt x="370357" y="238874"/>
                  </a:lnTo>
                  <a:lnTo>
                    <a:pt x="370446" y="239255"/>
                  </a:lnTo>
                  <a:lnTo>
                    <a:pt x="377634" y="228993"/>
                  </a:lnTo>
                  <a:lnTo>
                    <a:pt x="380174" y="224904"/>
                  </a:lnTo>
                  <a:lnTo>
                    <a:pt x="384276" y="218300"/>
                  </a:lnTo>
                  <a:lnTo>
                    <a:pt x="386829" y="213804"/>
                  </a:lnTo>
                  <a:lnTo>
                    <a:pt x="389585" y="208978"/>
                  </a:lnTo>
                  <a:lnTo>
                    <a:pt x="389674" y="208826"/>
                  </a:lnTo>
                  <a:lnTo>
                    <a:pt x="390334" y="207657"/>
                  </a:lnTo>
                  <a:lnTo>
                    <a:pt x="390436" y="207492"/>
                  </a:lnTo>
                  <a:lnTo>
                    <a:pt x="392290" y="204076"/>
                  </a:lnTo>
                  <a:lnTo>
                    <a:pt x="392417" y="203860"/>
                  </a:lnTo>
                  <a:lnTo>
                    <a:pt x="395135" y="198882"/>
                  </a:lnTo>
                  <a:lnTo>
                    <a:pt x="395427" y="198323"/>
                  </a:lnTo>
                  <a:lnTo>
                    <a:pt x="396506" y="196354"/>
                  </a:lnTo>
                  <a:close/>
                </a:path>
                <a:path w="1420495" h="273685">
                  <a:moveTo>
                    <a:pt x="416953" y="260642"/>
                  </a:moveTo>
                  <a:lnTo>
                    <a:pt x="411454" y="264033"/>
                  </a:lnTo>
                  <a:lnTo>
                    <a:pt x="410870" y="267144"/>
                  </a:lnTo>
                  <a:lnTo>
                    <a:pt x="409333" y="269938"/>
                  </a:lnTo>
                  <a:lnTo>
                    <a:pt x="407758" y="272656"/>
                  </a:lnTo>
                  <a:lnTo>
                    <a:pt x="411099" y="267246"/>
                  </a:lnTo>
                  <a:lnTo>
                    <a:pt x="415429" y="262572"/>
                  </a:lnTo>
                  <a:lnTo>
                    <a:pt x="416953" y="260642"/>
                  </a:lnTo>
                  <a:close/>
                </a:path>
                <a:path w="1420495" h="273685">
                  <a:moveTo>
                    <a:pt x="426529" y="240220"/>
                  </a:moveTo>
                  <a:lnTo>
                    <a:pt x="420839" y="240792"/>
                  </a:lnTo>
                  <a:lnTo>
                    <a:pt x="418515" y="246380"/>
                  </a:lnTo>
                  <a:lnTo>
                    <a:pt x="415671" y="250520"/>
                  </a:lnTo>
                  <a:lnTo>
                    <a:pt x="414489" y="252653"/>
                  </a:lnTo>
                  <a:lnTo>
                    <a:pt x="412292" y="254914"/>
                  </a:lnTo>
                  <a:lnTo>
                    <a:pt x="414159" y="257505"/>
                  </a:lnTo>
                  <a:lnTo>
                    <a:pt x="418871" y="252183"/>
                  </a:lnTo>
                  <a:lnTo>
                    <a:pt x="422808" y="246253"/>
                  </a:lnTo>
                  <a:lnTo>
                    <a:pt x="426529" y="240220"/>
                  </a:lnTo>
                  <a:close/>
                </a:path>
                <a:path w="1420495" h="273685">
                  <a:moveTo>
                    <a:pt x="429171" y="257644"/>
                  </a:moveTo>
                  <a:lnTo>
                    <a:pt x="427240" y="254952"/>
                  </a:lnTo>
                  <a:lnTo>
                    <a:pt x="427380" y="252577"/>
                  </a:lnTo>
                  <a:lnTo>
                    <a:pt x="425945" y="251625"/>
                  </a:lnTo>
                  <a:lnTo>
                    <a:pt x="424929" y="249605"/>
                  </a:lnTo>
                  <a:lnTo>
                    <a:pt x="423113" y="249580"/>
                  </a:lnTo>
                  <a:lnTo>
                    <a:pt x="418096" y="253390"/>
                  </a:lnTo>
                  <a:lnTo>
                    <a:pt x="416953" y="260642"/>
                  </a:lnTo>
                  <a:lnTo>
                    <a:pt x="419366" y="257619"/>
                  </a:lnTo>
                  <a:lnTo>
                    <a:pt x="425234" y="255752"/>
                  </a:lnTo>
                  <a:lnTo>
                    <a:pt x="417576" y="267982"/>
                  </a:lnTo>
                  <a:lnTo>
                    <a:pt x="412432" y="273075"/>
                  </a:lnTo>
                  <a:lnTo>
                    <a:pt x="414883" y="272249"/>
                  </a:lnTo>
                  <a:lnTo>
                    <a:pt x="419963" y="267703"/>
                  </a:lnTo>
                  <a:lnTo>
                    <a:pt x="424446" y="262559"/>
                  </a:lnTo>
                  <a:lnTo>
                    <a:pt x="429171" y="257644"/>
                  </a:lnTo>
                  <a:close/>
                </a:path>
                <a:path w="1420495" h="273685">
                  <a:moveTo>
                    <a:pt x="546862" y="252501"/>
                  </a:moveTo>
                  <a:lnTo>
                    <a:pt x="544055" y="252425"/>
                  </a:lnTo>
                  <a:lnTo>
                    <a:pt x="539496" y="252882"/>
                  </a:lnTo>
                  <a:lnTo>
                    <a:pt x="539775" y="256755"/>
                  </a:lnTo>
                  <a:lnTo>
                    <a:pt x="543382" y="259092"/>
                  </a:lnTo>
                  <a:lnTo>
                    <a:pt x="546227" y="255879"/>
                  </a:lnTo>
                  <a:lnTo>
                    <a:pt x="546862" y="252501"/>
                  </a:lnTo>
                  <a:close/>
                </a:path>
                <a:path w="1420495" h="273685">
                  <a:moveTo>
                    <a:pt x="565734" y="27241"/>
                  </a:moveTo>
                  <a:lnTo>
                    <a:pt x="561606" y="25641"/>
                  </a:lnTo>
                  <a:lnTo>
                    <a:pt x="561619" y="22860"/>
                  </a:lnTo>
                  <a:lnTo>
                    <a:pt x="559485" y="19659"/>
                  </a:lnTo>
                  <a:lnTo>
                    <a:pt x="560184" y="14897"/>
                  </a:lnTo>
                  <a:lnTo>
                    <a:pt x="556679" y="12649"/>
                  </a:lnTo>
                  <a:lnTo>
                    <a:pt x="557911" y="17818"/>
                  </a:lnTo>
                  <a:lnTo>
                    <a:pt x="558990" y="23037"/>
                  </a:lnTo>
                  <a:lnTo>
                    <a:pt x="560412" y="28181"/>
                  </a:lnTo>
                  <a:lnTo>
                    <a:pt x="560565" y="29616"/>
                  </a:lnTo>
                  <a:lnTo>
                    <a:pt x="562660" y="32346"/>
                  </a:lnTo>
                  <a:lnTo>
                    <a:pt x="563880" y="30111"/>
                  </a:lnTo>
                  <a:lnTo>
                    <a:pt x="565734" y="27241"/>
                  </a:lnTo>
                  <a:close/>
                </a:path>
                <a:path w="1420495" h="273685">
                  <a:moveTo>
                    <a:pt x="580771" y="152463"/>
                  </a:moveTo>
                  <a:lnTo>
                    <a:pt x="578713" y="154774"/>
                  </a:lnTo>
                  <a:lnTo>
                    <a:pt x="577316" y="162153"/>
                  </a:lnTo>
                  <a:lnTo>
                    <a:pt x="576148" y="169583"/>
                  </a:lnTo>
                  <a:lnTo>
                    <a:pt x="574840" y="176987"/>
                  </a:lnTo>
                  <a:lnTo>
                    <a:pt x="572985" y="184277"/>
                  </a:lnTo>
                  <a:lnTo>
                    <a:pt x="571538" y="190652"/>
                  </a:lnTo>
                  <a:lnTo>
                    <a:pt x="569429" y="196824"/>
                  </a:lnTo>
                  <a:lnTo>
                    <a:pt x="567143" y="202958"/>
                  </a:lnTo>
                  <a:lnTo>
                    <a:pt x="565162" y="209207"/>
                  </a:lnTo>
                  <a:lnTo>
                    <a:pt x="569468" y="207441"/>
                  </a:lnTo>
                  <a:lnTo>
                    <a:pt x="568490" y="204762"/>
                  </a:lnTo>
                  <a:lnTo>
                    <a:pt x="569950" y="205016"/>
                  </a:lnTo>
                  <a:lnTo>
                    <a:pt x="569620" y="207937"/>
                  </a:lnTo>
                  <a:lnTo>
                    <a:pt x="571754" y="207733"/>
                  </a:lnTo>
                  <a:lnTo>
                    <a:pt x="577253" y="180225"/>
                  </a:lnTo>
                  <a:lnTo>
                    <a:pt x="579539" y="166408"/>
                  </a:lnTo>
                  <a:lnTo>
                    <a:pt x="580771" y="152463"/>
                  </a:lnTo>
                  <a:close/>
                </a:path>
                <a:path w="1420495" h="273685">
                  <a:moveTo>
                    <a:pt x="660996" y="173824"/>
                  </a:moveTo>
                  <a:lnTo>
                    <a:pt x="660844" y="168859"/>
                  </a:lnTo>
                  <a:lnTo>
                    <a:pt x="657593" y="170662"/>
                  </a:lnTo>
                  <a:lnTo>
                    <a:pt x="658355" y="165455"/>
                  </a:lnTo>
                  <a:lnTo>
                    <a:pt x="655777" y="166166"/>
                  </a:lnTo>
                  <a:lnTo>
                    <a:pt x="656767" y="172237"/>
                  </a:lnTo>
                  <a:lnTo>
                    <a:pt x="654977" y="177571"/>
                  </a:lnTo>
                  <a:lnTo>
                    <a:pt x="653567" y="172745"/>
                  </a:lnTo>
                  <a:lnTo>
                    <a:pt x="654634" y="166535"/>
                  </a:lnTo>
                  <a:lnTo>
                    <a:pt x="654926" y="164439"/>
                  </a:lnTo>
                  <a:lnTo>
                    <a:pt x="654354" y="162648"/>
                  </a:lnTo>
                  <a:lnTo>
                    <a:pt x="652983" y="161137"/>
                  </a:lnTo>
                  <a:lnTo>
                    <a:pt x="653351" y="169164"/>
                  </a:lnTo>
                  <a:lnTo>
                    <a:pt x="650608" y="177507"/>
                  </a:lnTo>
                  <a:lnTo>
                    <a:pt x="653313" y="185293"/>
                  </a:lnTo>
                  <a:lnTo>
                    <a:pt x="655015" y="180581"/>
                  </a:lnTo>
                  <a:lnTo>
                    <a:pt x="660336" y="183908"/>
                  </a:lnTo>
                  <a:lnTo>
                    <a:pt x="660374" y="179476"/>
                  </a:lnTo>
                  <a:lnTo>
                    <a:pt x="656882" y="179171"/>
                  </a:lnTo>
                  <a:lnTo>
                    <a:pt x="658012" y="177076"/>
                  </a:lnTo>
                  <a:lnTo>
                    <a:pt x="660298" y="176022"/>
                  </a:lnTo>
                  <a:lnTo>
                    <a:pt x="660996" y="173824"/>
                  </a:lnTo>
                  <a:close/>
                </a:path>
                <a:path w="1420495" h="273685">
                  <a:moveTo>
                    <a:pt x="661504" y="157048"/>
                  </a:moveTo>
                  <a:lnTo>
                    <a:pt x="660971" y="152387"/>
                  </a:lnTo>
                  <a:lnTo>
                    <a:pt x="658088" y="152031"/>
                  </a:lnTo>
                  <a:lnTo>
                    <a:pt x="658063" y="154305"/>
                  </a:lnTo>
                  <a:lnTo>
                    <a:pt x="658063" y="156679"/>
                  </a:lnTo>
                  <a:lnTo>
                    <a:pt x="658012" y="158991"/>
                  </a:lnTo>
                  <a:lnTo>
                    <a:pt x="656996" y="160896"/>
                  </a:lnTo>
                  <a:lnTo>
                    <a:pt x="656043" y="162852"/>
                  </a:lnTo>
                  <a:lnTo>
                    <a:pt x="655129" y="164820"/>
                  </a:lnTo>
                  <a:lnTo>
                    <a:pt x="658647" y="163690"/>
                  </a:lnTo>
                  <a:lnTo>
                    <a:pt x="660831" y="166395"/>
                  </a:lnTo>
                  <a:lnTo>
                    <a:pt x="661136" y="161734"/>
                  </a:lnTo>
                  <a:lnTo>
                    <a:pt x="661504" y="157048"/>
                  </a:lnTo>
                  <a:close/>
                </a:path>
                <a:path w="1420495" h="273685">
                  <a:moveTo>
                    <a:pt x="730707" y="170510"/>
                  </a:moveTo>
                  <a:lnTo>
                    <a:pt x="723861" y="169748"/>
                  </a:lnTo>
                  <a:lnTo>
                    <a:pt x="716978" y="169659"/>
                  </a:lnTo>
                  <a:lnTo>
                    <a:pt x="710095" y="169811"/>
                  </a:lnTo>
                  <a:lnTo>
                    <a:pt x="703211" y="169799"/>
                  </a:lnTo>
                  <a:lnTo>
                    <a:pt x="704253" y="171500"/>
                  </a:lnTo>
                  <a:lnTo>
                    <a:pt x="710882" y="171348"/>
                  </a:lnTo>
                  <a:lnTo>
                    <a:pt x="717537" y="171450"/>
                  </a:lnTo>
                  <a:lnTo>
                    <a:pt x="724166" y="171335"/>
                  </a:lnTo>
                  <a:lnTo>
                    <a:pt x="730707" y="170510"/>
                  </a:lnTo>
                  <a:close/>
                </a:path>
                <a:path w="1420495" h="273685">
                  <a:moveTo>
                    <a:pt x="736003" y="132016"/>
                  </a:moveTo>
                  <a:lnTo>
                    <a:pt x="735952" y="129616"/>
                  </a:lnTo>
                  <a:lnTo>
                    <a:pt x="721868" y="129374"/>
                  </a:lnTo>
                  <a:lnTo>
                    <a:pt x="693724" y="129247"/>
                  </a:lnTo>
                  <a:lnTo>
                    <a:pt x="679653" y="129070"/>
                  </a:lnTo>
                  <a:lnTo>
                    <a:pt x="679729" y="130492"/>
                  </a:lnTo>
                  <a:lnTo>
                    <a:pt x="688670" y="130568"/>
                  </a:lnTo>
                  <a:lnTo>
                    <a:pt x="697611" y="130949"/>
                  </a:lnTo>
                  <a:lnTo>
                    <a:pt x="706539" y="131191"/>
                  </a:lnTo>
                  <a:lnTo>
                    <a:pt x="715467" y="130810"/>
                  </a:lnTo>
                  <a:lnTo>
                    <a:pt x="722337" y="130365"/>
                  </a:lnTo>
                  <a:lnTo>
                    <a:pt x="729183" y="131279"/>
                  </a:lnTo>
                  <a:lnTo>
                    <a:pt x="736003" y="132016"/>
                  </a:lnTo>
                  <a:close/>
                </a:path>
                <a:path w="1420495" h="273685">
                  <a:moveTo>
                    <a:pt x="795121" y="194665"/>
                  </a:moveTo>
                  <a:lnTo>
                    <a:pt x="793902" y="194919"/>
                  </a:lnTo>
                  <a:lnTo>
                    <a:pt x="793940" y="195961"/>
                  </a:lnTo>
                  <a:lnTo>
                    <a:pt x="793991" y="198043"/>
                  </a:lnTo>
                  <a:lnTo>
                    <a:pt x="794029" y="199059"/>
                  </a:lnTo>
                  <a:lnTo>
                    <a:pt x="795096" y="199478"/>
                  </a:lnTo>
                  <a:lnTo>
                    <a:pt x="795096" y="198272"/>
                  </a:lnTo>
                  <a:lnTo>
                    <a:pt x="795121" y="195859"/>
                  </a:lnTo>
                  <a:lnTo>
                    <a:pt x="795121" y="194665"/>
                  </a:lnTo>
                  <a:close/>
                </a:path>
                <a:path w="1420495" h="273685">
                  <a:moveTo>
                    <a:pt x="808748" y="173443"/>
                  </a:moveTo>
                  <a:lnTo>
                    <a:pt x="805141" y="177546"/>
                  </a:lnTo>
                  <a:lnTo>
                    <a:pt x="802627" y="185432"/>
                  </a:lnTo>
                  <a:lnTo>
                    <a:pt x="800582" y="193522"/>
                  </a:lnTo>
                  <a:lnTo>
                    <a:pt x="797458" y="201206"/>
                  </a:lnTo>
                  <a:lnTo>
                    <a:pt x="796239" y="202425"/>
                  </a:lnTo>
                  <a:lnTo>
                    <a:pt x="795172" y="205397"/>
                  </a:lnTo>
                  <a:lnTo>
                    <a:pt x="793280" y="211467"/>
                  </a:lnTo>
                  <a:lnTo>
                    <a:pt x="790930" y="211340"/>
                  </a:lnTo>
                  <a:lnTo>
                    <a:pt x="790536" y="208864"/>
                  </a:lnTo>
                  <a:lnTo>
                    <a:pt x="790028" y="206425"/>
                  </a:lnTo>
                  <a:lnTo>
                    <a:pt x="789368" y="204025"/>
                  </a:lnTo>
                  <a:lnTo>
                    <a:pt x="789673" y="212661"/>
                  </a:lnTo>
                  <a:lnTo>
                    <a:pt x="792670" y="211937"/>
                  </a:lnTo>
                  <a:lnTo>
                    <a:pt x="797420" y="213410"/>
                  </a:lnTo>
                  <a:lnTo>
                    <a:pt x="797775" y="208978"/>
                  </a:lnTo>
                  <a:lnTo>
                    <a:pt x="794321" y="211531"/>
                  </a:lnTo>
                  <a:lnTo>
                    <a:pt x="795147" y="206209"/>
                  </a:lnTo>
                  <a:lnTo>
                    <a:pt x="799719" y="202628"/>
                  </a:lnTo>
                  <a:lnTo>
                    <a:pt x="801077" y="197510"/>
                  </a:lnTo>
                  <a:lnTo>
                    <a:pt x="803744" y="189509"/>
                  </a:lnTo>
                  <a:lnTo>
                    <a:pt x="806119" y="181444"/>
                  </a:lnTo>
                  <a:lnTo>
                    <a:pt x="808748" y="173443"/>
                  </a:lnTo>
                  <a:close/>
                </a:path>
                <a:path w="1420495" h="273685">
                  <a:moveTo>
                    <a:pt x="810653" y="133261"/>
                  </a:moveTo>
                  <a:lnTo>
                    <a:pt x="809790" y="131203"/>
                  </a:lnTo>
                  <a:lnTo>
                    <a:pt x="805675" y="129336"/>
                  </a:lnTo>
                  <a:lnTo>
                    <a:pt x="805091" y="139357"/>
                  </a:lnTo>
                  <a:lnTo>
                    <a:pt x="809409" y="137248"/>
                  </a:lnTo>
                  <a:lnTo>
                    <a:pt x="810539" y="135280"/>
                  </a:lnTo>
                  <a:lnTo>
                    <a:pt x="810653" y="133261"/>
                  </a:lnTo>
                  <a:close/>
                </a:path>
                <a:path w="1420495" h="273685">
                  <a:moveTo>
                    <a:pt x="810856" y="165354"/>
                  </a:moveTo>
                  <a:lnTo>
                    <a:pt x="803084" y="164617"/>
                  </a:lnTo>
                  <a:lnTo>
                    <a:pt x="795299" y="165150"/>
                  </a:lnTo>
                  <a:lnTo>
                    <a:pt x="787501" y="164884"/>
                  </a:lnTo>
                  <a:lnTo>
                    <a:pt x="784402" y="164858"/>
                  </a:lnTo>
                  <a:lnTo>
                    <a:pt x="781151" y="164515"/>
                  </a:lnTo>
                  <a:lnTo>
                    <a:pt x="778332" y="166001"/>
                  </a:lnTo>
                  <a:lnTo>
                    <a:pt x="785939" y="166370"/>
                  </a:lnTo>
                  <a:lnTo>
                    <a:pt x="793584" y="166509"/>
                  </a:lnTo>
                  <a:lnTo>
                    <a:pt x="801217" y="166471"/>
                  </a:lnTo>
                  <a:lnTo>
                    <a:pt x="808863" y="166293"/>
                  </a:lnTo>
                  <a:lnTo>
                    <a:pt x="808990" y="172643"/>
                  </a:lnTo>
                  <a:lnTo>
                    <a:pt x="810856" y="165354"/>
                  </a:lnTo>
                  <a:close/>
                </a:path>
                <a:path w="1420495" h="273685">
                  <a:moveTo>
                    <a:pt x="814590" y="167347"/>
                  </a:moveTo>
                  <a:lnTo>
                    <a:pt x="812787" y="167347"/>
                  </a:lnTo>
                  <a:lnTo>
                    <a:pt x="808189" y="182613"/>
                  </a:lnTo>
                  <a:lnTo>
                    <a:pt x="805802" y="190220"/>
                  </a:lnTo>
                  <a:lnTo>
                    <a:pt x="802005" y="201549"/>
                  </a:lnTo>
                  <a:lnTo>
                    <a:pt x="798995" y="204762"/>
                  </a:lnTo>
                  <a:lnTo>
                    <a:pt x="798957" y="208927"/>
                  </a:lnTo>
                  <a:lnTo>
                    <a:pt x="813371" y="173075"/>
                  </a:lnTo>
                  <a:lnTo>
                    <a:pt x="814590" y="167347"/>
                  </a:lnTo>
                  <a:close/>
                </a:path>
                <a:path w="1420495" h="273685">
                  <a:moveTo>
                    <a:pt x="815467" y="59347"/>
                  </a:moveTo>
                  <a:lnTo>
                    <a:pt x="811339" y="60452"/>
                  </a:lnTo>
                  <a:lnTo>
                    <a:pt x="807059" y="60845"/>
                  </a:lnTo>
                  <a:lnTo>
                    <a:pt x="802868" y="61556"/>
                  </a:lnTo>
                  <a:lnTo>
                    <a:pt x="806970" y="61849"/>
                  </a:lnTo>
                  <a:lnTo>
                    <a:pt x="811098" y="62064"/>
                  </a:lnTo>
                  <a:lnTo>
                    <a:pt x="815225" y="62496"/>
                  </a:lnTo>
                  <a:lnTo>
                    <a:pt x="815467" y="59347"/>
                  </a:lnTo>
                  <a:close/>
                </a:path>
                <a:path w="1420495" h="273685">
                  <a:moveTo>
                    <a:pt x="828497" y="92354"/>
                  </a:moveTo>
                  <a:lnTo>
                    <a:pt x="826617" y="90322"/>
                  </a:lnTo>
                  <a:lnTo>
                    <a:pt x="816508" y="89166"/>
                  </a:lnTo>
                  <a:lnTo>
                    <a:pt x="806310" y="89255"/>
                  </a:lnTo>
                  <a:lnTo>
                    <a:pt x="796086" y="89535"/>
                  </a:lnTo>
                  <a:lnTo>
                    <a:pt x="785914" y="88950"/>
                  </a:lnTo>
                  <a:lnTo>
                    <a:pt x="786155" y="92316"/>
                  </a:lnTo>
                  <a:lnTo>
                    <a:pt x="793330" y="92075"/>
                  </a:lnTo>
                  <a:lnTo>
                    <a:pt x="807669" y="91109"/>
                  </a:lnTo>
                  <a:lnTo>
                    <a:pt x="814844" y="90906"/>
                  </a:lnTo>
                  <a:lnTo>
                    <a:pt x="816991" y="91160"/>
                  </a:lnTo>
                  <a:lnTo>
                    <a:pt x="821613" y="90525"/>
                  </a:lnTo>
                  <a:lnTo>
                    <a:pt x="820877" y="94081"/>
                  </a:lnTo>
                  <a:lnTo>
                    <a:pt x="820521" y="98145"/>
                  </a:lnTo>
                  <a:lnTo>
                    <a:pt x="822363" y="97713"/>
                  </a:lnTo>
                  <a:lnTo>
                    <a:pt x="822604" y="92519"/>
                  </a:lnTo>
                  <a:lnTo>
                    <a:pt x="824572" y="92519"/>
                  </a:lnTo>
                  <a:lnTo>
                    <a:pt x="828497" y="92354"/>
                  </a:lnTo>
                  <a:close/>
                </a:path>
                <a:path w="1420495" h="273685">
                  <a:moveTo>
                    <a:pt x="833005" y="161378"/>
                  </a:moveTo>
                  <a:lnTo>
                    <a:pt x="830770" y="161671"/>
                  </a:lnTo>
                  <a:lnTo>
                    <a:pt x="830008" y="165430"/>
                  </a:lnTo>
                  <a:lnTo>
                    <a:pt x="829132" y="169189"/>
                  </a:lnTo>
                  <a:lnTo>
                    <a:pt x="828687" y="173024"/>
                  </a:lnTo>
                  <a:lnTo>
                    <a:pt x="830275" y="175653"/>
                  </a:lnTo>
                  <a:lnTo>
                    <a:pt x="830872" y="170827"/>
                  </a:lnTo>
                  <a:lnTo>
                    <a:pt x="831977" y="166103"/>
                  </a:lnTo>
                  <a:lnTo>
                    <a:pt x="833005" y="161378"/>
                  </a:lnTo>
                  <a:close/>
                </a:path>
                <a:path w="1420495" h="273685">
                  <a:moveTo>
                    <a:pt x="854735" y="206095"/>
                  </a:moveTo>
                  <a:lnTo>
                    <a:pt x="851306" y="202399"/>
                  </a:lnTo>
                  <a:lnTo>
                    <a:pt x="849490" y="211124"/>
                  </a:lnTo>
                  <a:lnTo>
                    <a:pt x="846988" y="219671"/>
                  </a:lnTo>
                  <a:lnTo>
                    <a:pt x="844334" y="228155"/>
                  </a:lnTo>
                  <a:lnTo>
                    <a:pt x="842060" y="236728"/>
                  </a:lnTo>
                  <a:lnTo>
                    <a:pt x="843711" y="234924"/>
                  </a:lnTo>
                  <a:lnTo>
                    <a:pt x="846582" y="233819"/>
                  </a:lnTo>
                  <a:lnTo>
                    <a:pt x="846950" y="231114"/>
                  </a:lnTo>
                  <a:lnTo>
                    <a:pt x="848702" y="224802"/>
                  </a:lnTo>
                  <a:lnTo>
                    <a:pt x="852957" y="212407"/>
                  </a:lnTo>
                  <a:lnTo>
                    <a:pt x="854735" y="206095"/>
                  </a:lnTo>
                  <a:close/>
                </a:path>
                <a:path w="1420495" h="273685">
                  <a:moveTo>
                    <a:pt x="858685" y="65354"/>
                  </a:moveTo>
                  <a:lnTo>
                    <a:pt x="858647" y="63500"/>
                  </a:lnTo>
                  <a:lnTo>
                    <a:pt x="853986" y="63728"/>
                  </a:lnTo>
                  <a:lnTo>
                    <a:pt x="849363" y="64655"/>
                  </a:lnTo>
                  <a:lnTo>
                    <a:pt x="844664" y="65328"/>
                  </a:lnTo>
                  <a:lnTo>
                    <a:pt x="840308" y="67221"/>
                  </a:lnTo>
                  <a:lnTo>
                    <a:pt x="844638" y="67119"/>
                  </a:lnTo>
                  <a:lnTo>
                    <a:pt x="848956" y="66433"/>
                  </a:lnTo>
                  <a:lnTo>
                    <a:pt x="853262" y="65849"/>
                  </a:lnTo>
                  <a:lnTo>
                    <a:pt x="858685" y="65354"/>
                  </a:lnTo>
                  <a:close/>
                </a:path>
                <a:path w="1420495" h="273685">
                  <a:moveTo>
                    <a:pt x="891247" y="216458"/>
                  </a:moveTo>
                  <a:lnTo>
                    <a:pt x="890905" y="213017"/>
                  </a:lnTo>
                  <a:lnTo>
                    <a:pt x="889279" y="215265"/>
                  </a:lnTo>
                  <a:lnTo>
                    <a:pt x="889190" y="219367"/>
                  </a:lnTo>
                  <a:lnTo>
                    <a:pt x="885875" y="219773"/>
                  </a:lnTo>
                  <a:lnTo>
                    <a:pt x="886269" y="222732"/>
                  </a:lnTo>
                  <a:lnTo>
                    <a:pt x="886383" y="223710"/>
                  </a:lnTo>
                  <a:lnTo>
                    <a:pt x="888047" y="222554"/>
                  </a:lnTo>
                  <a:lnTo>
                    <a:pt x="890079" y="219798"/>
                  </a:lnTo>
                  <a:lnTo>
                    <a:pt x="891247" y="216458"/>
                  </a:lnTo>
                  <a:close/>
                </a:path>
                <a:path w="1420495" h="273685">
                  <a:moveTo>
                    <a:pt x="896251" y="200825"/>
                  </a:moveTo>
                  <a:lnTo>
                    <a:pt x="895921" y="196824"/>
                  </a:lnTo>
                  <a:lnTo>
                    <a:pt x="894130" y="202184"/>
                  </a:lnTo>
                  <a:lnTo>
                    <a:pt x="892035" y="207454"/>
                  </a:lnTo>
                  <a:lnTo>
                    <a:pt x="890905" y="213017"/>
                  </a:lnTo>
                  <a:lnTo>
                    <a:pt x="894143" y="208572"/>
                  </a:lnTo>
                  <a:lnTo>
                    <a:pt x="895362" y="204749"/>
                  </a:lnTo>
                  <a:lnTo>
                    <a:pt x="896251" y="200825"/>
                  </a:lnTo>
                  <a:close/>
                </a:path>
                <a:path w="1420495" h="273685">
                  <a:moveTo>
                    <a:pt x="899363" y="192151"/>
                  </a:moveTo>
                  <a:lnTo>
                    <a:pt x="897204" y="190677"/>
                  </a:lnTo>
                  <a:lnTo>
                    <a:pt x="897051" y="191490"/>
                  </a:lnTo>
                  <a:lnTo>
                    <a:pt x="896772" y="193128"/>
                  </a:lnTo>
                  <a:lnTo>
                    <a:pt x="896607" y="193941"/>
                  </a:lnTo>
                  <a:lnTo>
                    <a:pt x="899160" y="193230"/>
                  </a:lnTo>
                  <a:lnTo>
                    <a:pt x="899363" y="192151"/>
                  </a:lnTo>
                  <a:close/>
                </a:path>
                <a:path w="1420495" h="273685">
                  <a:moveTo>
                    <a:pt x="901395" y="185064"/>
                  </a:moveTo>
                  <a:lnTo>
                    <a:pt x="899134" y="183705"/>
                  </a:lnTo>
                  <a:lnTo>
                    <a:pt x="898029" y="188683"/>
                  </a:lnTo>
                  <a:lnTo>
                    <a:pt x="901115" y="188861"/>
                  </a:lnTo>
                  <a:lnTo>
                    <a:pt x="901395" y="185064"/>
                  </a:lnTo>
                  <a:close/>
                </a:path>
                <a:path w="1420495" h="273685">
                  <a:moveTo>
                    <a:pt x="948004" y="57988"/>
                  </a:moveTo>
                  <a:lnTo>
                    <a:pt x="947991" y="32016"/>
                  </a:lnTo>
                  <a:lnTo>
                    <a:pt x="947140" y="30937"/>
                  </a:lnTo>
                  <a:lnTo>
                    <a:pt x="947039" y="44462"/>
                  </a:lnTo>
                  <a:lnTo>
                    <a:pt x="946924" y="48653"/>
                  </a:lnTo>
                  <a:lnTo>
                    <a:pt x="946810" y="57988"/>
                  </a:lnTo>
                  <a:lnTo>
                    <a:pt x="946696" y="60185"/>
                  </a:lnTo>
                  <a:lnTo>
                    <a:pt x="946353" y="66319"/>
                  </a:lnTo>
                  <a:lnTo>
                    <a:pt x="946302" y="74726"/>
                  </a:lnTo>
                  <a:lnTo>
                    <a:pt x="946454" y="81254"/>
                  </a:lnTo>
                  <a:lnTo>
                    <a:pt x="946492" y="89293"/>
                  </a:lnTo>
                  <a:lnTo>
                    <a:pt x="936650" y="88823"/>
                  </a:lnTo>
                  <a:lnTo>
                    <a:pt x="926795" y="88442"/>
                  </a:lnTo>
                  <a:lnTo>
                    <a:pt x="914361" y="88442"/>
                  </a:lnTo>
                  <a:lnTo>
                    <a:pt x="907097" y="88722"/>
                  </a:lnTo>
                  <a:lnTo>
                    <a:pt x="906792" y="82003"/>
                  </a:lnTo>
                  <a:lnTo>
                    <a:pt x="906805" y="66319"/>
                  </a:lnTo>
                  <a:lnTo>
                    <a:pt x="907122" y="60185"/>
                  </a:lnTo>
                  <a:lnTo>
                    <a:pt x="907186" y="58864"/>
                  </a:lnTo>
                  <a:lnTo>
                    <a:pt x="917041" y="59639"/>
                  </a:lnTo>
                  <a:lnTo>
                    <a:pt x="929297" y="59893"/>
                  </a:lnTo>
                  <a:lnTo>
                    <a:pt x="936815" y="59893"/>
                  </a:lnTo>
                  <a:lnTo>
                    <a:pt x="946696" y="60185"/>
                  </a:lnTo>
                  <a:lnTo>
                    <a:pt x="946696" y="57962"/>
                  </a:lnTo>
                  <a:lnTo>
                    <a:pt x="943508" y="57137"/>
                  </a:lnTo>
                  <a:lnTo>
                    <a:pt x="935939" y="56134"/>
                  </a:lnTo>
                  <a:lnTo>
                    <a:pt x="928979" y="56134"/>
                  </a:lnTo>
                  <a:lnTo>
                    <a:pt x="920724" y="55753"/>
                  </a:lnTo>
                  <a:lnTo>
                    <a:pt x="916089" y="55613"/>
                  </a:lnTo>
                  <a:lnTo>
                    <a:pt x="911491" y="55753"/>
                  </a:lnTo>
                  <a:lnTo>
                    <a:pt x="906919" y="56108"/>
                  </a:lnTo>
                  <a:lnTo>
                    <a:pt x="907046" y="26949"/>
                  </a:lnTo>
                  <a:lnTo>
                    <a:pt x="906195" y="17348"/>
                  </a:lnTo>
                  <a:lnTo>
                    <a:pt x="905840" y="26949"/>
                  </a:lnTo>
                  <a:lnTo>
                    <a:pt x="905852" y="51231"/>
                  </a:lnTo>
                  <a:lnTo>
                    <a:pt x="905713" y="55613"/>
                  </a:lnTo>
                  <a:lnTo>
                    <a:pt x="905662" y="88773"/>
                  </a:lnTo>
                  <a:lnTo>
                    <a:pt x="904214" y="88823"/>
                  </a:lnTo>
                  <a:lnTo>
                    <a:pt x="905662" y="88823"/>
                  </a:lnTo>
                  <a:lnTo>
                    <a:pt x="905637" y="109397"/>
                  </a:lnTo>
                  <a:lnTo>
                    <a:pt x="905497" y="117348"/>
                  </a:lnTo>
                  <a:lnTo>
                    <a:pt x="905446" y="119989"/>
                  </a:lnTo>
                  <a:lnTo>
                    <a:pt x="905878" y="122872"/>
                  </a:lnTo>
                  <a:lnTo>
                    <a:pt x="906614" y="125742"/>
                  </a:lnTo>
                  <a:lnTo>
                    <a:pt x="908024" y="128435"/>
                  </a:lnTo>
                  <a:lnTo>
                    <a:pt x="907923" y="127838"/>
                  </a:lnTo>
                  <a:lnTo>
                    <a:pt x="907808" y="126923"/>
                  </a:lnTo>
                  <a:lnTo>
                    <a:pt x="907681" y="125742"/>
                  </a:lnTo>
                  <a:lnTo>
                    <a:pt x="907072" y="117348"/>
                  </a:lnTo>
                  <a:lnTo>
                    <a:pt x="906957" y="99796"/>
                  </a:lnTo>
                  <a:lnTo>
                    <a:pt x="906716" y="91871"/>
                  </a:lnTo>
                  <a:lnTo>
                    <a:pt x="906691" y="91020"/>
                  </a:lnTo>
                  <a:lnTo>
                    <a:pt x="916673" y="91528"/>
                  </a:lnTo>
                  <a:lnTo>
                    <a:pt x="929259" y="91871"/>
                  </a:lnTo>
                  <a:lnTo>
                    <a:pt x="946658" y="91871"/>
                  </a:lnTo>
                  <a:lnTo>
                    <a:pt x="946340" y="99796"/>
                  </a:lnTo>
                  <a:lnTo>
                    <a:pt x="946010" y="109397"/>
                  </a:lnTo>
                  <a:lnTo>
                    <a:pt x="946023" y="126923"/>
                  </a:lnTo>
                  <a:lnTo>
                    <a:pt x="938580" y="126923"/>
                  </a:lnTo>
                  <a:lnTo>
                    <a:pt x="933716" y="126390"/>
                  </a:lnTo>
                  <a:lnTo>
                    <a:pt x="935748" y="127838"/>
                  </a:lnTo>
                  <a:lnTo>
                    <a:pt x="938949" y="128435"/>
                  </a:lnTo>
                  <a:lnTo>
                    <a:pt x="942225" y="128651"/>
                  </a:lnTo>
                  <a:lnTo>
                    <a:pt x="945502" y="128943"/>
                  </a:lnTo>
                  <a:lnTo>
                    <a:pt x="945578" y="130594"/>
                  </a:lnTo>
                  <a:lnTo>
                    <a:pt x="945680" y="132664"/>
                  </a:lnTo>
                  <a:lnTo>
                    <a:pt x="945959" y="136372"/>
                  </a:lnTo>
                  <a:lnTo>
                    <a:pt x="946061" y="140106"/>
                  </a:lnTo>
                  <a:lnTo>
                    <a:pt x="947432" y="130594"/>
                  </a:lnTo>
                  <a:lnTo>
                    <a:pt x="947547" y="128651"/>
                  </a:lnTo>
                  <a:lnTo>
                    <a:pt x="947648" y="126923"/>
                  </a:lnTo>
                  <a:lnTo>
                    <a:pt x="947902" y="122872"/>
                  </a:lnTo>
                  <a:lnTo>
                    <a:pt x="948004" y="91020"/>
                  </a:lnTo>
                  <a:lnTo>
                    <a:pt x="948004" y="89293"/>
                  </a:lnTo>
                  <a:lnTo>
                    <a:pt x="948004" y="58864"/>
                  </a:lnTo>
                  <a:lnTo>
                    <a:pt x="948004" y="57988"/>
                  </a:lnTo>
                  <a:close/>
                </a:path>
                <a:path w="1420495" h="273685">
                  <a:moveTo>
                    <a:pt x="1011453" y="13716"/>
                  </a:moveTo>
                  <a:lnTo>
                    <a:pt x="1010767" y="11379"/>
                  </a:lnTo>
                  <a:lnTo>
                    <a:pt x="1010450" y="8851"/>
                  </a:lnTo>
                  <a:lnTo>
                    <a:pt x="1008862" y="6934"/>
                  </a:lnTo>
                  <a:lnTo>
                    <a:pt x="1002792" y="6286"/>
                  </a:lnTo>
                  <a:lnTo>
                    <a:pt x="1004468" y="12585"/>
                  </a:lnTo>
                  <a:lnTo>
                    <a:pt x="1000328" y="11938"/>
                  </a:lnTo>
                  <a:lnTo>
                    <a:pt x="1002411" y="7620"/>
                  </a:lnTo>
                  <a:lnTo>
                    <a:pt x="1002347" y="4762"/>
                  </a:lnTo>
                  <a:lnTo>
                    <a:pt x="1005154" y="5232"/>
                  </a:lnTo>
                  <a:lnTo>
                    <a:pt x="1007872" y="6045"/>
                  </a:lnTo>
                  <a:lnTo>
                    <a:pt x="1010615" y="6934"/>
                  </a:lnTo>
                  <a:lnTo>
                    <a:pt x="1010462" y="114"/>
                  </a:lnTo>
                  <a:lnTo>
                    <a:pt x="1006932" y="0"/>
                  </a:lnTo>
                  <a:lnTo>
                    <a:pt x="1003388" y="50"/>
                  </a:lnTo>
                  <a:lnTo>
                    <a:pt x="999883" y="266"/>
                  </a:lnTo>
                  <a:lnTo>
                    <a:pt x="1000252" y="10541"/>
                  </a:lnTo>
                  <a:lnTo>
                    <a:pt x="1000264" y="11417"/>
                  </a:lnTo>
                  <a:lnTo>
                    <a:pt x="1000379" y="14008"/>
                  </a:lnTo>
                  <a:lnTo>
                    <a:pt x="1004049" y="13982"/>
                  </a:lnTo>
                  <a:lnTo>
                    <a:pt x="1007757" y="13868"/>
                  </a:lnTo>
                  <a:lnTo>
                    <a:pt x="1011453" y="13716"/>
                  </a:lnTo>
                  <a:close/>
                </a:path>
                <a:path w="1420495" h="273685">
                  <a:moveTo>
                    <a:pt x="1074661" y="202819"/>
                  </a:moveTo>
                  <a:lnTo>
                    <a:pt x="1074445" y="202819"/>
                  </a:lnTo>
                  <a:lnTo>
                    <a:pt x="1074610" y="203339"/>
                  </a:lnTo>
                  <a:lnTo>
                    <a:pt x="1074661" y="202819"/>
                  </a:lnTo>
                  <a:close/>
                </a:path>
                <a:path w="1420495" h="273685">
                  <a:moveTo>
                    <a:pt x="1126210" y="187985"/>
                  </a:moveTo>
                  <a:lnTo>
                    <a:pt x="1122172" y="189357"/>
                  </a:lnTo>
                  <a:lnTo>
                    <a:pt x="1120800" y="196291"/>
                  </a:lnTo>
                  <a:lnTo>
                    <a:pt x="1117650" y="202819"/>
                  </a:lnTo>
                  <a:lnTo>
                    <a:pt x="1115631" y="217678"/>
                  </a:lnTo>
                  <a:lnTo>
                    <a:pt x="1110272" y="223888"/>
                  </a:lnTo>
                  <a:lnTo>
                    <a:pt x="1108824" y="231495"/>
                  </a:lnTo>
                  <a:lnTo>
                    <a:pt x="1110627" y="230352"/>
                  </a:lnTo>
                  <a:lnTo>
                    <a:pt x="1115885" y="220357"/>
                  </a:lnTo>
                  <a:lnTo>
                    <a:pt x="1119593" y="209677"/>
                  </a:lnTo>
                  <a:lnTo>
                    <a:pt x="1122730" y="198755"/>
                  </a:lnTo>
                  <a:lnTo>
                    <a:pt x="1126210" y="187985"/>
                  </a:lnTo>
                  <a:close/>
                </a:path>
                <a:path w="1420495" h="273685">
                  <a:moveTo>
                    <a:pt x="1137132" y="178358"/>
                  </a:moveTo>
                  <a:lnTo>
                    <a:pt x="1135405" y="170395"/>
                  </a:lnTo>
                  <a:lnTo>
                    <a:pt x="1134198" y="169926"/>
                  </a:lnTo>
                  <a:lnTo>
                    <a:pt x="1131239" y="180378"/>
                  </a:lnTo>
                  <a:lnTo>
                    <a:pt x="1124597" y="201079"/>
                  </a:lnTo>
                  <a:lnTo>
                    <a:pt x="1121524" y="211518"/>
                  </a:lnTo>
                  <a:lnTo>
                    <a:pt x="1119784" y="218757"/>
                  </a:lnTo>
                  <a:lnTo>
                    <a:pt x="1115491" y="225729"/>
                  </a:lnTo>
                  <a:lnTo>
                    <a:pt x="1117028" y="233426"/>
                  </a:lnTo>
                  <a:lnTo>
                    <a:pt x="1120990" y="227418"/>
                  </a:lnTo>
                  <a:lnTo>
                    <a:pt x="1120724" y="219862"/>
                  </a:lnTo>
                  <a:lnTo>
                    <a:pt x="1123708" y="213448"/>
                  </a:lnTo>
                  <a:lnTo>
                    <a:pt x="1124508" y="206514"/>
                  </a:lnTo>
                  <a:lnTo>
                    <a:pt x="1128737" y="200482"/>
                  </a:lnTo>
                  <a:lnTo>
                    <a:pt x="1129220" y="193522"/>
                  </a:lnTo>
                  <a:lnTo>
                    <a:pt x="1130871" y="193344"/>
                  </a:lnTo>
                  <a:lnTo>
                    <a:pt x="1130427" y="185420"/>
                  </a:lnTo>
                  <a:lnTo>
                    <a:pt x="1137132" y="178358"/>
                  </a:lnTo>
                  <a:close/>
                </a:path>
                <a:path w="1420495" h="273685">
                  <a:moveTo>
                    <a:pt x="1142390" y="171132"/>
                  </a:moveTo>
                  <a:lnTo>
                    <a:pt x="1140421" y="168338"/>
                  </a:lnTo>
                  <a:lnTo>
                    <a:pt x="1139291" y="166725"/>
                  </a:lnTo>
                  <a:lnTo>
                    <a:pt x="1126947" y="166306"/>
                  </a:lnTo>
                  <a:lnTo>
                    <a:pt x="1114602" y="165773"/>
                  </a:lnTo>
                  <a:lnTo>
                    <a:pt x="1102258" y="165455"/>
                  </a:lnTo>
                  <a:lnTo>
                    <a:pt x="1085545" y="165773"/>
                  </a:lnTo>
                  <a:lnTo>
                    <a:pt x="1082078" y="166624"/>
                  </a:lnTo>
                  <a:lnTo>
                    <a:pt x="1078763" y="164439"/>
                  </a:lnTo>
                  <a:lnTo>
                    <a:pt x="1077061" y="176034"/>
                  </a:lnTo>
                  <a:lnTo>
                    <a:pt x="1074394" y="187109"/>
                  </a:lnTo>
                  <a:lnTo>
                    <a:pt x="1074331" y="187413"/>
                  </a:lnTo>
                  <a:lnTo>
                    <a:pt x="1070800" y="198666"/>
                  </a:lnTo>
                  <a:lnTo>
                    <a:pt x="1066863" y="209626"/>
                  </a:lnTo>
                  <a:lnTo>
                    <a:pt x="1063815" y="217081"/>
                  </a:lnTo>
                  <a:lnTo>
                    <a:pt x="1061199" y="224599"/>
                  </a:lnTo>
                  <a:lnTo>
                    <a:pt x="1061148" y="224751"/>
                  </a:lnTo>
                  <a:lnTo>
                    <a:pt x="1056678" y="231495"/>
                  </a:lnTo>
                  <a:lnTo>
                    <a:pt x="1060958" y="230898"/>
                  </a:lnTo>
                  <a:lnTo>
                    <a:pt x="1060716" y="228536"/>
                  </a:lnTo>
                  <a:lnTo>
                    <a:pt x="1063840" y="228536"/>
                  </a:lnTo>
                  <a:lnTo>
                    <a:pt x="1063459" y="230124"/>
                  </a:lnTo>
                  <a:lnTo>
                    <a:pt x="1063358" y="230530"/>
                  </a:lnTo>
                  <a:lnTo>
                    <a:pt x="1063282" y="230898"/>
                  </a:lnTo>
                  <a:lnTo>
                    <a:pt x="1063218" y="231152"/>
                  </a:lnTo>
                  <a:lnTo>
                    <a:pt x="1066431" y="230530"/>
                  </a:lnTo>
                  <a:lnTo>
                    <a:pt x="1067879" y="230530"/>
                  </a:lnTo>
                  <a:lnTo>
                    <a:pt x="1074153" y="231444"/>
                  </a:lnTo>
                  <a:lnTo>
                    <a:pt x="1074051" y="231152"/>
                  </a:lnTo>
                  <a:lnTo>
                    <a:pt x="1073962" y="230898"/>
                  </a:lnTo>
                  <a:lnTo>
                    <a:pt x="1073848" y="230530"/>
                  </a:lnTo>
                  <a:lnTo>
                    <a:pt x="1078750" y="232117"/>
                  </a:lnTo>
                  <a:lnTo>
                    <a:pt x="1075232" y="225463"/>
                  </a:lnTo>
                  <a:lnTo>
                    <a:pt x="1075131" y="225259"/>
                  </a:lnTo>
                  <a:lnTo>
                    <a:pt x="1074483" y="224028"/>
                  </a:lnTo>
                  <a:lnTo>
                    <a:pt x="1075588" y="222796"/>
                  </a:lnTo>
                  <a:lnTo>
                    <a:pt x="1076756" y="221500"/>
                  </a:lnTo>
                  <a:lnTo>
                    <a:pt x="1073569" y="222796"/>
                  </a:lnTo>
                  <a:lnTo>
                    <a:pt x="1074953" y="217919"/>
                  </a:lnTo>
                  <a:lnTo>
                    <a:pt x="1075321" y="216598"/>
                  </a:lnTo>
                  <a:lnTo>
                    <a:pt x="1077239" y="213258"/>
                  </a:lnTo>
                  <a:lnTo>
                    <a:pt x="1078534" y="210985"/>
                  </a:lnTo>
                  <a:lnTo>
                    <a:pt x="1080617" y="204939"/>
                  </a:lnTo>
                  <a:lnTo>
                    <a:pt x="1079804" y="204635"/>
                  </a:lnTo>
                  <a:lnTo>
                    <a:pt x="1076807" y="203581"/>
                  </a:lnTo>
                  <a:lnTo>
                    <a:pt x="1076807" y="210362"/>
                  </a:lnTo>
                  <a:lnTo>
                    <a:pt x="1073785" y="213258"/>
                  </a:lnTo>
                  <a:lnTo>
                    <a:pt x="1073861" y="212331"/>
                  </a:lnTo>
                  <a:lnTo>
                    <a:pt x="1073988" y="210985"/>
                  </a:lnTo>
                  <a:lnTo>
                    <a:pt x="1074115" y="209626"/>
                  </a:lnTo>
                  <a:lnTo>
                    <a:pt x="1074204" y="208622"/>
                  </a:lnTo>
                  <a:lnTo>
                    <a:pt x="1075321" y="205613"/>
                  </a:lnTo>
                  <a:lnTo>
                    <a:pt x="1076807" y="210362"/>
                  </a:lnTo>
                  <a:lnTo>
                    <a:pt x="1076807" y="203581"/>
                  </a:lnTo>
                  <a:lnTo>
                    <a:pt x="1076159" y="203339"/>
                  </a:lnTo>
                  <a:lnTo>
                    <a:pt x="1077429" y="199898"/>
                  </a:lnTo>
                  <a:lnTo>
                    <a:pt x="1076718" y="198666"/>
                  </a:lnTo>
                  <a:lnTo>
                    <a:pt x="1075283" y="196253"/>
                  </a:lnTo>
                  <a:lnTo>
                    <a:pt x="1074420" y="198666"/>
                  </a:lnTo>
                  <a:lnTo>
                    <a:pt x="1074394" y="199898"/>
                  </a:lnTo>
                  <a:lnTo>
                    <a:pt x="1074661" y="202819"/>
                  </a:lnTo>
                  <a:lnTo>
                    <a:pt x="1074724" y="203746"/>
                  </a:lnTo>
                  <a:lnTo>
                    <a:pt x="1073569" y="204139"/>
                  </a:lnTo>
                  <a:lnTo>
                    <a:pt x="1073251" y="204190"/>
                  </a:lnTo>
                  <a:lnTo>
                    <a:pt x="1073251" y="225463"/>
                  </a:lnTo>
                  <a:lnTo>
                    <a:pt x="1073023" y="226987"/>
                  </a:lnTo>
                  <a:lnTo>
                    <a:pt x="1072972" y="228003"/>
                  </a:lnTo>
                  <a:lnTo>
                    <a:pt x="1072794" y="228536"/>
                  </a:lnTo>
                  <a:lnTo>
                    <a:pt x="1072908" y="227799"/>
                  </a:lnTo>
                  <a:lnTo>
                    <a:pt x="1072197" y="225729"/>
                  </a:lnTo>
                  <a:lnTo>
                    <a:pt x="1072108" y="225463"/>
                  </a:lnTo>
                  <a:lnTo>
                    <a:pt x="1072032" y="225259"/>
                  </a:lnTo>
                  <a:lnTo>
                    <a:pt x="1073251" y="225463"/>
                  </a:lnTo>
                  <a:lnTo>
                    <a:pt x="1073251" y="204190"/>
                  </a:lnTo>
                  <a:lnTo>
                    <a:pt x="1071346" y="204393"/>
                  </a:lnTo>
                  <a:lnTo>
                    <a:pt x="1071270" y="204635"/>
                  </a:lnTo>
                  <a:lnTo>
                    <a:pt x="1071181" y="204939"/>
                  </a:lnTo>
                  <a:lnTo>
                    <a:pt x="1072807" y="204393"/>
                  </a:lnTo>
                  <a:lnTo>
                    <a:pt x="1073137" y="204393"/>
                  </a:lnTo>
                  <a:lnTo>
                    <a:pt x="1071372" y="210705"/>
                  </a:lnTo>
                  <a:lnTo>
                    <a:pt x="1071372" y="217919"/>
                  </a:lnTo>
                  <a:lnTo>
                    <a:pt x="1070470" y="221132"/>
                  </a:lnTo>
                  <a:lnTo>
                    <a:pt x="1070521" y="222796"/>
                  </a:lnTo>
                  <a:lnTo>
                    <a:pt x="1070622" y="224028"/>
                  </a:lnTo>
                  <a:lnTo>
                    <a:pt x="1070749" y="225463"/>
                  </a:lnTo>
                  <a:lnTo>
                    <a:pt x="1070864" y="226987"/>
                  </a:lnTo>
                  <a:lnTo>
                    <a:pt x="1066901" y="228498"/>
                  </a:lnTo>
                  <a:lnTo>
                    <a:pt x="1067092" y="228003"/>
                  </a:lnTo>
                  <a:lnTo>
                    <a:pt x="1068209" y="224891"/>
                  </a:lnTo>
                  <a:lnTo>
                    <a:pt x="1069149" y="221500"/>
                  </a:lnTo>
                  <a:lnTo>
                    <a:pt x="1069238" y="221132"/>
                  </a:lnTo>
                  <a:lnTo>
                    <a:pt x="1071372" y="217919"/>
                  </a:lnTo>
                  <a:lnTo>
                    <a:pt x="1071372" y="210705"/>
                  </a:lnTo>
                  <a:lnTo>
                    <a:pt x="1070914" y="212331"/>
                  </a:lnTo>
                  <a:lnTo>
                    <a:pt x="1066825" y="219837"/>
                  </a:lnTo>
                  <a:lnTo>
                    <a:pt x="1064793" y="227799"/>
                  </a:lnTo>
                  <a:lnTo>
                    <a:pt x="1064742" y="228003"/>
                  </a:lnTo>
                  <a:lnTo>
                    <a:pt x="1063244" y="225729"/>
                  </a:lnTo>
                  <a:lnTo>
                    <a:pt x="1062723" y="224891"/>
                  </a:lnTo>
                  <a:lnTo>
                    <a:pt x="1062647" y="224751"/>
                  </a:lnTo>
                  <a:lnTo>
                    <a:pt x="1062545" y="224599"/>
                  </a:lnTo>
                  <a:lnTo>
                    <a:pt x="1064958" y="220395"/>
                  </a:lnTo>
                  <a:lnTo>
                    <a:pt x="1066901" y="215950"/>
                  </a:lnTo>
                  <a:lnTo>
                    <a:pt x="1068451" y="211353"/>
                  </a:lnTo>
                  <a:lnTo>
                    <a:pt x="1069784" y="208788"/>
                  </a:lnTo>
                  <a:lnTo>
                    <a:pt x="1069416" y="205613"/>
                  </a:lnTo>
                  <a:lnTo>
                    <a:pt x="1069289" y="204635"/>
                  </a:lnTo>
                  <a:lnTo>
                    <a:pt x="1071346" y="204393"/>
                  </a:lnTo>
                  <a:lnTo>
                    <a:pt x="1073988" y="196253"/>
                  </a:lnTo>
                  <a:lnTo>
                    <a:pt x="1076985" y="187413"/>
                  </a:lnTo>
                  <a:lnTo>
                    <a:pt x="1077087" y="187109"/>
                  </a:lnTo>
                  <a:lnTo>
                    <a:pt x="1079627" y="178104"/>
                  </a:lnTo>
                  <a:lnTo>
                    <a:pt x="1080973" y="169545"/>
                  </a:lnTo>
                  <a:lnTo>
                    <a:pt x="1081087" y="168833"/>
                  </a:lnTo>
                  <a:lnTo>
                    <a:pt x="1094193" y="168338"/>
                  </a:lnTo>
                  <a:lnTo>
                    <a:pt x="1109091" y="168833"/>
                  </a:lnTo>
                  <a:lnTo>
                    <a:pt x="1108506" y="168833"/>
                  </a:lnTo>
                  <a:lnTo>
                    <a:pt x="1123111" y="169545"/>
                  </a:lnTo>
                  <a:lnTo>
                    <a:pt x="1136116" y="169545"/>
                  </a:lnTo>
                  <a:lnTo>
                    <a:pt x="1142390" y="171132"/>
                  </a:lnTo>
                  <a:close/>
                </a:path>
                <a:path w="1420495" h="273685">
                  <a:moveTo>
                    <a:pt x="1153248" y="196773"/>
                  </a:moveTo>
                  <a:lnTo>
                    <a:pt x="1153147" y="193078"/>
                  </a:lnTo>
                  <a:lnTo>
                    <a:pt x="1153160" y="189369"/>
                  </a:lnTo>
                  <a:lnTo>
                    <a:pt x="1152867" y="194932"/>
                  </a:lnTo>
                  <a:lnTo>
                    <a:pt x="1151966" y="200444"/>
                  </a:lnTo>
                  <a:lnTo>
                    <a:pt x="1150175" y="205740"/>
                  </a:lnTo>
                  <a:lnTo>
                    <a:pt x="1151966" y="205587"/>
                  </a:lnTo>
                  <a:lnTo>
                    <a:pt x="1153248" y="200482"/>
                  </a:lnTo>
                  <a:lnTo>
                    <a:pt x="1153248" y="196773"/>
                  </a:lnTo>
                  <a:close/>
                </a:path>
                <a:path w="1420495" h="273685">
                  <a:moveTo>
                    <a:pt x="1165631" y="154749"/>
                  </a:moveTo>
                  <a:lnTo>
                    <a:pt x="1165301" y="150037"/>
                  </a:lnTo>
                  <a:lnTo>
                    <a:pt x="1164551" y="148209"/>
                  </a:lnTo>
                  <a:lnTo>
                    <a:pt x="1163624" y="146494"/>
                  </a:lnTo>
                  <a:lnTo>
                    <a:pt x="1162659" y="144818"/>
                  </a:lnTo>
                  <a:lnTo>
                    <a:pt x="1160500" y="147713"/>
                  </a:lnTo>
                  <a:lnTo>
                    <a:pt x="1160589" y="153174"/>
                  </a:lnTo>
                  <a:lnTo>
                    <a:pt x="1164170" y="149961"/>
                  </a:lnTo>
                  <a:lnTo>
                    <a:pt x="1164831" y="156210"/>
                  </a:lnTo>
                  <a:lnTo>
                    <a:pt x="1165631" y="154749"/>
                  </a:lnTo>
                  <a:close/>
                </a:path>
                <a:path w="1420495" h="273685">
                  <a:moveTo>
                    <a:pt x="1170178" y="132486"/>
                  </a:moveTo>
                  <a:lnTo>
                    <a:pt x="1170139" y="126822"/>
                  </a:lnTo>
                  <a:lnTo>
                    <a:pt x="1166723" y="129743"/>
                  </a:lnTo>
                  <a:lnTo>
                    <a:pt x="1166368" y="130098"/>
                  </a:lnTo>
                  <a:lnTo>
                    <a:pt x="1166901" y="136080"/>
                  </a:lnTo>
                  <a:lnTo>
                    <a:pt x="1166939" y="136563"/>
                  </a:lnTo>
                  <a:lnTo>
                    <a:pt x="1169136" y="137236"/>
                  </a:lnTo>
                  <a:lnTo>
                    <a:pt x="1170178" y="132486"/>
                  </a:lnTo>
                  <a:close/>
                </a:path>
                <a:path w="1420495" h="273685">
                  <a:moveTo>
                    <a:pt x="1170305" y="126669"/>
                  </a:moveTo>
                  <a:lnTo>
                    <a:pt x="1170127" y="126479"/>
                  </a:lnTo>
                  <a:lnTo>
                    <a:pt x="1170139" y="126822"/>
                  </a:lnTo>
                  <a:lnTo>
                    <a:pt x="1170305" y="126669"/>
                  </a:lnTo>
                  <a:close/>
                </a:path>
                <a:path w="1420495" h="273685">
                  <a:moveTo>
                    <a:pt x="1174280" y="143573"/>
                  </a:moveTo>
                  <a:lnTo>
                    <a:pt x="1174013" y="141617"/>
                  </a:lnTo>
                  <a:lnTo>
                    <a:pt x="1173937" y="141058"/>
                  </a:lnTo>
                  <a:lnTo>
                    <a:pt x="1173861" y="140525"/>
                  </a:lnTo>
                  <a:lnTo>
                    <a:pt x="1173759" y="139788"/>
                  </a:lnTo>
                  <a:lnTo>
                    <a:pt x="1173276" y="138480"/>
                  </a:lnTo>
                  <a:lnTo>
                    <a:pt x="1172400" y="136080"/>
                  </a:lnTo>
                  <a:lnTo>
                    <a:pt x="1172210" y="136080"/>
                  </a:lnTo>
                  <a:lnTo>
                    <a:pt x="1173797" y="133807"/>
                  </a:lnTo>
                  <a:lnTo>
                    <a:pt x="1173505" y="132486"/>
                  </a:lnTo>
                  <a:lnTo>
                    <a:pt x="1173467" y="132334"/>
                  </a:lnTo>
                  <a:lnTo>
                    <a:pt x="1170406" y="132130"/>
                  </a:lnTo>
                  <a:lnTo>
                    <a:pt x="1170368" y="132486"/>
                  </a:lnTo>
                  <a:lnTo>
                    <a:pt x="1170978" y="134632"/>
                  </a:lnTo>
                  <a:lnTo>
                    <a:pt x="1171333" y="136080"/>
                  </a:lnTo>
                  <a:lnTo>
                    <a:pt x="1167841" y="139509"/>
                  </a:lnTo>
                  <a:lnTo>
                    <a:pt x="1168463" y="143573"/>
                  </a:lnTo>
                  <a:lnTo>
                    <a:pt x="1171486" y="138480"/>
                  </a:lnTo>
                  <a:lnTo>
                    <a:pt x="1173010" y="138480"/>
                  </a:lnTo>
                  <a:lnTo>
                    <a:pt x="1173124" y="141617"/>
                  </a:lnTo>
                  <a:lnTo>
                    <a:pt x="1173251" y="143573"/>
                  </a:lnTo>
                  <a:lnTo>
                    <a:pt x="1173327" y="144818"/>
                  </a:lnTo>
                  <a:lnTo>
                    <a:pt x="1173607" y="147993"/>
                  </a:lnTo>
                  <a:lnTo>
                    <a:pt x="1174153" y="144818"/>
                  </a:lnTo>
                  <a:lnTo>
                    <a:pt x="1174280" y="143573"/>
                  </a:lnTo>
                  <a:close/>
                </a:path>
                <a:path w="1420495" h="273685">
                  <a:moveTo>
                    <a:pt x="1175194" y="169786"/>
                  </a:moveTo>
                  <a:lnTo>
                    <a:pt x="1172768" y="168808"/>
                  </a:lnTo>
                  <a:lnTo>
                    <a:pt x="1172756" y="169545"/>
                  </a:lnTo>
                  <a:lnTo>
                    <a:pt x="1172730" y="171018"/>
                  </a:lnTo>
                  <a:lnTo>
                    <a:pt x="1172718" y="171754"/>
                  </a:lnTo>
                  <a:lnTo>
                    <a:pt x="1175181" y="170764"/>
                  </a:lnTo>
                  <a:lnTo>
                    <a:pt x="1175194" y="169786"/>
                  </a:lnTo>
                  <a:close/>
                </a:path>
                <a:path w="1420495" h="273685">
                  <a:moveTo>
                    <a:pt x="1175486" y="132130"/>
                  </a:moveTo>
                  <a:lnTo>
                    <a:pt x="1173861" y="130416"/>
                  </a:lnTo>
                  <a:lnTo>
                    <a:pt x="1173327" y="131648"/>
                  </a:lnTo>
                  <a:lnTo>
                    <a:pt x="1173391" y="131978"/>
                  </a:lnTo>
                  <a:lnTo>
                    <a:pt x="1173467" y="132334"/>
                  </a:lnTo>
                  <a:lnTo>
                    <a:pt x="1175435" y="132473"/>
                  </a:lnTo>
                  <a:lnTo>
                    <a:pt x="1175486" y="132130"/>
                  </a:lnTo>
                  <a:close/>
                </a:path>
                <a:path w="1420495" h="273685">
                  <a:moveTo>
                    <a:pt x="1178826" y="155473"/>
                  </a:moveTo>
                  <a:lnTo>
                    <a:pt x="1178433" y="154101"/>
                  </a:lnTo>
                  <a:lnTo>
                    <a:pt x="1176324" y="153619"/>
                  </a:lnTo>
                  <a:lnTo>
                    <a:pt x="1174953" y="155879"/>
                  </a:lnTo>
                  <a:lnTo>
                    <a:pt x="1175372" y="157251"/>
                  </a:lnTo>
                  <a:lnTo>
                    <a:pt x="1177531" y="157759"/>
                  </a:lnTo>
                  <a:lnTo>
                    <a:pt x="1178826" y="155473"/>
                  </a:lnTo>
                  <a:close/>
                </a:path>
                <a:path w="1420495" h="273685">
                  <a:moveTo>
                    <a:pt x="1179093" y="129743"/>
                  </a:moveTo>
                  <a:lnTo>
                    <a:pt x="1178763" y="129425"/>
                  </a:lnTo>
                  <a:lnTo>
                    <a:pt x="1179055" y="130098"/>
                  </a:lnTo>
                  <a:lnTo>
                    <a:pt x="1179093" y="129743"/>
                  </a:lnTo>
                  <a:close/>
                </a:path>
                <a:path w="1420495" h="273685">
                  <a:moveTo>
                    <a:pt x="1181595" y="132334"/>
                  </a:moveTo>
                  <a:lnTo>
                    <a:pt x="1181442" y="132486"/>
                  </a:lnTo>
                  <a:lnTo>
                    <a:pt x="1180147" y="136080"/>
                  </a:lnTo>
                  <a:lnTo>
                    <a:pt x="1179563" y="139293"/>
                  </a:lnTo>
                  <a:lnTo>
                    <a:pt x="1181442" y="140690"/>
                  </a:lnTo>
                  <a:lnTo>
                    <a:pt x="1181569" y="137236"/>
                  </a:lnTo>
                  <a:lnTo>
                    <a:pt x="1181595" y="132334"/>
                  </a:lnTo>
                  <a:close/>
                </a:path>
                <a:path w="1420495" h="273685">
                  <a:moveTo>
                    <a:pt x="1182344" y="129743"/>
                  </a:moveTo>
                  <a:lnTo>
                    <a:pt x="1181925" y="129425"/>
                  </a:lnTo>
                  <a:lnTo>
                    <a:pt x="1181900" y="130416"/>
                  </a:lnTo>
                  <a:lnTo>
                    <a:pt x="1182166" y="130098"/>
                  </a:lnTo>
                  <a:lnTo>
                    <a:pt x="1182344" y="129743"/>
                  </a:lnTo>
                  <a:close/>
                </a:path>
                <a:path w="1420495" h="273685">
                  <a:moveTo>
                    <a:pt x="1184440" y="140525"/>
                  </a:moveTo>
                  <a:lnTo>
                    <a:pt x="1183932" y="138480"/>
                  </a:lnTo>
                  <a:lnTo>
                    <a:pt x="1183855" y="138188"/>
                  </a:lnTo>
                  <a:lnTo>
                    <a:pt x="1181950" y="141058"/>
                  </a:lnTo>
                  <a:lnTo>
                    <a:pt x="1183462" y="144424"/>
                  </a:lnTo>
                  <a:lnTo>
                    <a:pt x="1184275" y="146126"/>
                  </a:lnTo>
                  <a:lnTo>
                    <a:pt x="1184363" y="143573"/>
                  </a:lnTo>
                  <a:lnTo>
                    <a:pt x="1184440" y="140525"/>
                  </a:lnTo>
                  <a:close/>
                </a:path>
                <a:path w="1420495" h="273685">
                  <a:moveTo>
                    <a:pt x="1185316" y="131978"/>
                  </a:moveTo>
                  <a:lnTo>
                    <a:pt x="1185049" y="131978"/>
                  </a:lnTo>
                  <a:lnTo>
                    <a:pt x="1183894" y="134632"/>
                  </a:lnTo>
                  <a:lnTo>
                    <a:pt x="1183335" y="136080"/>
                  </a:lnTo>
                  <a:lnTo>
                    <a:pt x="1183792" y="137909"/>
                  </a:lnTo>
                  <a:lnTo>
                    <a:pt x="1183855" y="138188"/>
                  </a:lnTo>
                  <a:lnTo>
                    <a:pt x="1184046" y="137909"/>
                  </a:lnTo>
                  <a:lnTo>
                    <a:pt x="1185202" y="132486"/>
                  </a:lnTo>
                  <a:lnTo>
                    <a:pt x="1185316" y="131978"/>
                  </a:lnTo>
                  <a:close/>
                </a:path>
                <a:path w="1420495" h="273685">
                  <a:moveTo>
                    <a:pt x="1185494" y="117868"/>
                  </a:moveTo>
                  <a:lnTo>
                    <a:pt x="1182751" y="117259"/>
                  </a:lnTo>
                  <a:lnTo>
                    <a:pt x="1182839" y="120510"/>
                  </a:lnTo>
                  <a:lnTo>
                    <a:pt x="1181569" y="120269"/>
                  </a:lnTo>
                  <a:lnTo>
                    <a:pt x="1181900" y="117868"/>
                  </a:lnTo>
                  <a:lnTo>
                    <a:pt x="1181989" y="117259"/>
                  </a:lnTo>
                  <a:lnTo>
                    <a:pt x="1182065" y="116649"/>
                  </a:lnTo>
                  <a:lnTo>
                    <a:pt x="1182128" y="116192"/>
                  </a:lnTo>
                  <a:lnTo>
                    <a:pt x="1178737" y="116649"/>
                  </a:lnTo>
                  <a:lnTo>
                    <a:pt x="1174940" y="115785"/>
                  </a:lnTo>
                  <a:lnTo>
                    <a:pt x="1172006" y="117868"/>
                  </a:lnTo>
                  <a:lnTo>
                    <a:pt x="1172248" y="120269"/>
                  </a:lnTo>
                  <a:lnTo>
                    <a:pt x="1172375" y="121475"/>
                  </a:lnTo>
                  <a:lnTo>
                    <a:pt x="1172476" y="122542"/>
                  </a:lnTo>
                  <a:lnTo>
                    <a:pt x="1172578" y="123647"/>
                  </a:lnTo>
                  <a:lnTo>
                    <a:pt x="1172692" y="124701"/>
                  </a:lnTo>
                  <a:lnTo>
                    <a:pt x="1173607" y="122542"/>
                  </a:lnTo>
                  <a:lnTo>
                    <a:pt x="1175029" y="121107"/>
                  </a:lnTo>
                  <a:lnTo>
                    <a:pt x="1178052" y="121107"/>
                  </a:lnTo>
                  <a:lnTo>
                    <a:pt x="1175931" y="128282"/>
                  </a:lnTo>
                  <a:lnTo>
                    <a:pt x="1173264" y="127050"/>
                  </a:lnTo>
                  <a:lnTo>
                    <a:pt x="1172540" y="125044"/>
                  </a:lnTo>
                  <a:lnTo>
                    <a:pt x="1172692" y="124701"/>
                  </a:lnTo>
                  <a:lnTo>
                    <a:pt x="1172197" y="125044"/>
                  </a:lnTo>
                  <a:lnTo>
                    <a:pt x="1170305" y="126669"/>
                  </a:lnTo>
                  <a:lnTo>
                    <a:pt x="1173861" y="130416"/>
                  </a:lnTo>
                  <a:lnTo>
                    <a:pt x="1174013" y="130098"/>
                  </a:lnTo>
                  <a:lnTo>
                    <a:pt x="1175575" y="129425"/>
                  </a:lnTo>
                  <a:lnTo>
                    <a:pt x="1175867" y="129425"/>
                  </a:lnTo>
                  <a:lnTo>
                    <a:pt x="1175550" y="131648"/>
                  </a:lnTo>
                  <a:lnTo>
                    <a:pt x="1175486" y="132130"/>
                  </a:lnTo>
                  <a:lnTo>
                    <a:pt x="1175829" y="132486"/>
                  </a:lnTo>
                  <a:lnTo>
                    <a:pt x="1175435" y="132486"/>
                  </a:lnTo>
                  <a:lnTo>
                    <a:pt x="1175334" y="133146"/>
                  </a:lnTo>
                  <a:lnTo>
                    <a:pt x="1175270" y="134061"/>
                  </a:lnTo>
                  <a:lnTo>
                    <a:pt x="1178039" y="136563"/>
                  </a:lnTo>
                  <a:lnTo>
                    <a:pt x="1178153" y="131978"/>
                  </a:lnTo>
                  <a:lnTo>
                    <a:pt x="1178179" y="131648"/>
                  </a:lnTo>
                  <a:lnTo>
                    <a:pt x="1178344" y="130568"/>
                  </a:lnTo>
                  <a:lnTo>
                    <a:pt x="1178420" y="130098"/>
                  </a:lnTo>
                  <a:lnTo>
                    <a:pt x="1178534" y="129425"/>
                  </a:lnTo>
                  <a:lnTo>
                    <a:pt x="1178585" y="129032"/>
                  </a:lnTo>
                  <a:lnTo>
                    <a:pt x="1178267" y="128282"/>
                  </a:lnTo>
                  <a:lnTo>
                    <a:pt x="1177328" y="126111"/>
                  </a:lnTo>
                  <a:lnTo>
                    <a:pt x="1178115" y="123647"/>
                  </a:lnTo>
                  <a:lnTo>
                    <a:pt x="1178229" y="123278"/>
                  </a:lnTo>
                  <a:lnTo>
                    <a:pt x="1178306" y="123024"/>
                  </a:lnTo>
                  <a:lnTo>
                    <a:pt x="1181976" y="121475"/>
                  </a:lnTo>
                  <a:lnTo>
                    <a:pt x="1179347" y="129032"/>
                  </a:lnTo>
                  <a:lnTo>
                    <a:pt x="1179220" y="129743"/>
                  </a:lnTo>
                  <a:lnTo>
                    <a:pt x="1181658" y="131445"/>
                  </a:lnTo>
                  <a:lnTo>
                    <a:pt x="1181582" y="128282"/>
                  </a:lnTo>
                  <a:lnTo>
                    <a:pt x="1181404" y="127050"/>
                  </a:lnTo>
                  <a:lnTo>
                    <a:pt x="1181315" y="125412"/>
                  </a:lnTo>
                  <a:lnTo>
                    <a:pt x="1181785" y="124193"/>
                  </a:lnTo>
                  <a:lnTo>
                    <a:pt x="1184097" y="123647"/>
                  </a:lnTo>
                  <a:lnTo>
                    <a:pt x="1184059" y="123024"/>
                  </a:lnTo>
                  <a:lnTo>
                    <a:pt x="1184490" y="121475"/>
                  </a:lnTo>
                  <a:lnTo>
                    <a:pt x="1184592" y="121107"/>
                  </a:lnTo>
                  <a:lnTo>
                    <a:pt x="1184770" y="120510"/>
                  </a:lnTo>
                  <a:lnTo>
                    <a:pt x="1185494" y="117868"/>
                  </a:lnTo>
                  <a:close/>
                </a:path>
                <a:path w="1420495" h="273685">
                  <a:moveTo>
                    <a:pt x="1185646" y="123278"/>
                  </a:moveTo>
                  <a:lnTo>
                    <a:pt x="1184097" y="123647"/>
                  </a:lnTo>
                  <a:lnTo>
                    <a:pt x="1184376" y="124701"/>
                  </a:lnTo>
                  <a:lnTo>
                    <a:pt x="1184465" y="125044"/>
                  </a:lnTo>
                  <a:lnTo>
                    <a:pt x="1184554" y="125412"/>
                  </a:lnTo>
                  <a:lnTo>
                    <a:pt x="1185646" y="123278"/>
                  </a:lnTo>
                  <a:close/>
                </a:path>
                <a:path w="1420495" h="273685">
                  <a:moveTo>
                    <a:pt x="1187094" y="129032"/>
                  </a:moveTo>
                  <a:lnTo>
                    <a:pt x="1184744" y="126111"/>
                  </a:lnTo>
                  <a:lnTo>
                    <a:pt x="1184630" y="125691"/>
                  </a:lnTo>
                  <a:lnTo>
                    <a:pt x="1184554" y="125412"/>
                  </a:lnTo>
                  <a:lnTo>
                    <a:pt x="1182344" y="129743"/>
                  </a:lnTo>
                  <a:lnTo>
                    <a:pt x="1185113" y="131838"/>
                  </a:lnTo>
                  <a:lnTo>
                    <a:pt x="1187094" y="129032"/>
                  </a:lnTo>
                  <a:close/>
                </a:path>
                <a:path w="1420495" h="273685">
                  <a:moveTo>
                    <a:pt x="1192949" y="195389"/>
                  </a:moveTo>
                  <a:lnTo>
                    <a:pt x="1192923" y="194195"/>
                  </a:lnTo>
                  <a:lnTo>
                    <a:pt x="1192796" y="190652"/>
                  </a:lnTo>
                  <a:lnTo>
                    <a:pt x="1191717" y="190931"/>
                  </a:lnTo>
                  <a:lnTo>
                    <a:pt x="1191806" y="192163"/>
                  </a:lnTo>
                  <a:lnTo>
                    <a:pt x="1191945" y="194614"/>
                  </a:lnTo>
                  <a:lnTo>
                    <a:pt x="1192022" y="195846"/>
                  </a:lnTo>
                  <a:lnTo>
                    <a:pt x="1192949" y="195389"/>
                  </a:lnTo>
                  <a:close/>
                </a:path>
                <a:path w="1420495" h="273685">
                  <a:moveTo>
                    <a:pt x="1197648" y="209321"/>
                  </a:moveTo>
                  <a:lnTo>
                    <a:pt x="1197457" y="209257"/>
                  </a:lnTo>
                  <a:lnTo>
                    <a:pt x="1197063" y="209130"/>
                  </a:lnTo>
                  <a:lnTo>
                    <a:pt x="1196860" y="209067"/>
                  </a:lnTo>
                  <a:lnTo>
                    <a:pt x="1197648" y="209321"/>
                  </a:lnTo>
                  <a:close/>
                </a:path>
                <a:path w="1420495" h="273685">
                  <a:moveTo>
                    <a:pt x="1201458" y="157238"/>
                  </a:moveTo>
                  <a:lnTo>
                    <a:pt x="1198968" y="157111"/>
                  </a:lnTo>
                  <a:lnTo>
                    <a:pt x="1197610" y="158432"/>
                  </a:lnTo>
                  <a:lnTo>
                    <a:pt x="1197267" y="162648"/>
                  </a:lnTo>
                  <a:lnTo>
                    <a:pt x="1199578" y="162902"/>
                  </a:lnTo>
                  <a:lnTo>
                    <a:pt x="1200797" y="161518"/>
                  </a:lnTo>
                  <a:lnTo>
                    <a:pt x="1201458" y="157238"/>
                  </a:lnTo>
                  <a:close/>
                </a:path>
                <a:path w="1420495" h="273685">
                  <a:moveTo>
                    <a:pt x="1212253" y="160350"/>
                  </a:moveTo>
                  <a:lnTo>
                    <a:pt x="1208608" y="162166"/>
                  </a:lnTo>
                  <a:lnTo>
                    <a:pt x="1208163" y="163410"/>
                  </a:lnTo>
                  <a:lnTo>
                    <a:pt x="1209014" y="168325"/>
                  </a:lnTo>
                  <a:lnTo>
                    <a:pt x="1212253" y="160350"/>
                  </a:lnTo>
                  <a:close/>
                </a:path>
                <a:path w="1420495" h="273685">
                  <a:moveTo>
                    <a:pt x="1228293" y="209334"/>
                  </a:moveTo>
                  <a:lnTo>
                    <a:pt x="1227226" y="206209"/>
                  </a:lnTo>
                  <a:lnTo>
                    <a:pt x="1226210" y="206095"/>
                  </a:lnTo>
                  <a:lnTo>
                    <a:pt x="1224445" y="208724"/>
                  </a:lnTo>
                  <a:lnTo>
                    <a:pt x="1223276" y="211886"/>
                  </a:lnTo>
                  <a:lnTo>
                    <a:pt x="1224838" y="214909"/>
                  </a:lnTo>
                  <a:lnTo>
                    <a:pt x="1226273" y="212280"/>
                  </a:lnTo>
                  <a:lnTo>
                    <a:pt x="1228293" y="209334"/>
                  </a:lnTo>
                  <a:close/>
                </a:path>
                <a:path w="1420495" h="273685">
                  <a:moveTo>
                    <a:pt x="1231849" y="208153"/>
                  </a:moveTo>
                  <a:lnTo>
                    <a:pt x="1231773" y="207022"/>
                  </a:lnTo>
                  <a:lnTo>
                    <a:pt x="1229372" y="206413"/>
                  </a:lnTo>
                  <a:lnTo>
                    <a:pt x="1229461" y="207251"/>
                  </a:lnTo>
                  <a:lnTo>
                    <a:pt x="1229601" y="208940"/>
                  </a:lnTo>
                  <a:lnTo>
                    <a:pt x="1229677" y="209804"/>
                  </a:lnTo>
                  <a:lnTo>
                    <a:pt x="1231849" y="208153"/>
                  </a:lnTo>
                  <a:close/>
                </a:path>
                <a:path w="1420495" h="273685">
                  <a:moveTo>
                    <a:pt x="1236306" y="67703"/>
                  </a:moveTo>
                  <a:lnTo>
                    <a:pt x="1219746" y="67729"/>
                  </a:lnTo>
                  <a:lnTo>
                    <a:pt x="1211491" y="67386"/>
                  </a:lnTo>
                  <a:lnTo>
                    <a:pt x="1191869" y="67627"/>
                  </a:lnTo>
                  <a:lnTo>
                    <a:pt x="1165440" y="67081"/>
                  </a:lnTo>
                  <a:lnTo>
                    <a:pt x="1152232" y="67449"/>
                  </a:lnTo>
                  <a:lnTo>
                    <a:pt x="1150620" y="69405"/>
                  </a:lnTo>
                  <a:lnTo>
                    <a:pt x="1150912" y="70421"/>
                  </a:lnTo>
                  <a:lnTo>
                    <a:pt x="1161503" y="69621"/>
                  </a:lnTo>
                  <a:lnTo>
                    <a:pt x="1172121" y="69481"/>
                  </a:lnTo>
                  <a:lnTo>
                    <a:pt x="1193368" y="69837"/>
                  </a:lnTo>
                  <a:lnTo>
                    <a:pt x="1203363" y="69786"/>
                  </a:lnTo>
                  <a:lnTo>
                    <a:pt x="1233360" y="70281"/>
                  </a:lnTo>
                  <a:lnTo>
                    <a:pt x="1235354" y="69989"/>
                  </a:lnTo>
                  <a:lnTo>
                    <a:pt x="1236306" y="67703"/>
                  </a:lnTo>
                  <a:close/>
                </a:path>
                <a:path w="1420495" h="273685">
                  <a:moveTo>
                    <a:pt x="1237830" y="157492"/>
                  </a:moveTo>
                  <a:lnTo>
                    <a:pt x="1236129" y="157746"/>
                  </a:lnTo>
                  <a:lnTo>
                    <a:pt x="1233881" y="165061"/>
                  </a:lnTo>
                  <a:lnTo>
                    <a:pt x="1232496" y="172631"/>
                  </a:lnTo>
                  <a:lnTo>
                    <a:pt x="1231379" y="180289"/>
                  </a:lnTo>
                  <a:lnTo>
                    <a:pt x="1229956" y="187871"/>
                  </a:lnTo>
                  <a:lnTo>
                    <a:pt x="1228915" y="181876"/>
                  </a:lnTo>
                  <a:lnTo>
                    <a:pt x="1231379" y="175971"/>
                  </a:lnTo>
                  <a:lnTo>
                    <a:pt x="1231430" y="170167"/>
                  </a:lnTo>
                  <a:lnTo>
                    <a:pt x="1229372" y="170726"/>
                  </a:lnTo>
                  <a:lnTo>
                    <a:pt x="1226210" y="177850"/>
                  </a:lnTo>
                  <a:lnTo>
                    <a:pt x="1226566" y="185839"/>
                  </a:lnTo>
                  <a:lnTo>
                    <a:pt x="1224368" y="193243"/>
                  </a:lnTo>
                  <a:lnTo>
                    <a:pt x="1227201" y="194271"/>
                  </a:lnTo>
                  <a:lnTo>
                    <a:pt x="1227734" y="192354"/>
                  </a:lnTo>
                  <a:lnTo>
                    <a:pt x="1228991" y="188607"/>
                  </a:lnTo>
                  <a:lnTo>
                    <a:pt x="1228725" y="192011"/>
                  </a:lnTo>
                  <a:lnTo>
                    <a:pt x="1227810" y="195326"/>
                  </a:lnTo>
                  <a:lnTo>
                    <a:pt x="1226718" y="198564"/>
                  </a:lnTo>
                  <a:lnTo>
                    <a:pt x="1228750" y="198805"/>
                  </a:lnTo>
                  <a:lnTo>
                    <a:pt x="1231366" y="188556"/>
                  </a:lnTo>
                  <a:lnTo>
                    <a:pt x="1235417" y="167792"/>
                  </a:lnTo>
                  <a:lnTo>
                    <a:pt x="1237830" y="157492"/>
                  </a:lnTo>
                  <a:close/>
                </a:path>
                <a:path w="1420495" h="273685">
                  <a:moveTo>
                    <a:pt x="1239532" y="167843"/>
                  </a:moveTo>
                  <a:lnTo>
                    <a:pt x="1238211" y="169494"/>
                  </a:lnTo>
                  <a:lnTo>
                    <a:pt x="1237500" y="171424"/>
                  </a:lnTo>
                  <a:lnTo>
                    <a:pt x="1237437" y="173685"/>
                  </a:lnTo>
                  <a:lnTo>
                    <a:pt x="1236510" y="176491"/>
                  </a:lnTo>
                  <a:lnTo>
                    <a:pt x="1236408" y="179463"/>
                  </a:lnTo>
                  <a:lnTo>
                    <a:pt x="1236738" y="182397"/>
                  </a:lnTo>
                  <a:lnTo>
                    <a:pt x="1238173" y="177685"/>
                  </a:lnTo>
                  <a:lnTo>
                    <a:pt x="1238948" y="172745"/>
                  </a:lnTo>
                  <a:lnTo>
                    <a:pt x="1239532" y="167843"/>
                  </a:lnTo>
                  <a:close/>
                </a:path>
                <a:path w="1420495" h="273685">
                  <a:moveTo>
                    <a:pt x="1241526" y="205295"/>
                  </a:moveTo>
                  <a:lnTo>
                    <a:pt x="1241323" y="203047"/>
                  </a:lnTo>
                  <a:lnTo>
                    <a:pt x="1237551" y="203923"/>
                  </a:lnTo>
                  <a:lnTo>
                    <a:pt x="1236510" y="204800"/>
                  </a:lnTo>
                  <a:lnTo>
                    <a:pt x="1236713" y="205625"/>
                  </a:lnTo>
                  <a:lnTo>
                    <a:pt x="1237373" y="208089"/>
                  </a:lnTo>
                  <a:lnTo>
                    <a:pt x="1237894" y="208381"/>
                  </a:lnTo>
                  <a:lnTo>
                    <a:pt x="1238973" y="208927"/>
                  </a:lnTo>
                  <a:lnTo>
                    <a:pt x="1239507" y="209219"/>
                  </a:lnTo>
                  <a:lnTo>
                    <a:pt x="1240929" y="207352"/>
                  </a:lnTo>
                  <a:lnTo>
                    <a:pt x="1241526" y="205295"/>
                  </a:lnTo>
                  <a:close/>
                </a:path>
                <a:path w="1420495" h="273685">
                  <a:moveTo>
                    <a:pt x="1243368" y="221767"/>
                  </a:moveTo>
                  <a:lnTo>
                    <a:pt x="1242606" y="219583"/>
                  </a:lnTo>
                  <a:lnTo>
                    <a:pt x="1240332" y="221551"/>
                  </a:lnTo>
                  <a:lnTo>
                    <a:pt x="1239570" y="222211"/>
                  </a:lnTo>
                  <a:lnTo>
                    <a:pt x="1239812" y="222999"/>
                  </a:lnTo>
                  <a:lnTo>
                    <a:pt x="1240282" y="224599"/>
                  </a:lnTo>
                  <a:lnTo>
                    <a:pt x="1240523" y="225386"/>
                  </a:lnTo>
                  <a:lnTo>
                    <a:pt x="1241920" y="223824"/>
                  </a:lnTo>
                  <a:lnTo>
                    <a:pt x="1243368" y="221767"/>
                  </a:lnTo>
                  <a:close/>
                </a:path>
                <a:path w="1420495" h="273685">
                  <a:moveTo>
                    <a:pt x="1248257" y="169837"/>
                  </a:moveTo>
                  <a:lnTo>
                    <a:pt x="1245590" y="166154"/>
                  </a:lnTo>
                  <a:lnTo>
                    <a:pt x="1245933" y="172478"/>
                  </a:lnTo>
                  <a:lnTo>
                    <a:pt x="1244815" y="174650"/>
                  </a:lnTo>
                  <a:lnTo>
                    <a:pt x="1243761" y="176834"/>
                  </a:lnTo>
                  <a:lnTo>
                    <a:pt x="1242555" y="178981"/>
                  </a:lnTo>
                  <a:lnTo>
                    <a:pt x="1242783" y="180149"/>
                  </a:lnTo>
                  <a:lnTo>
                    <a:pt x="1243088" y="183057"/>
                  </a:lnTo>
                  <a:lnTo>
                    <a:pt x="1243126" y="186016"/>
                  </a:lnTo>
                  <a:lnTo>
                    <a:pt x="1243101" y="188976"/>
                  </a:lnTo>
                  <a:lnTo>
                    <a:pt x="1244079" y="188810"/>
                  </a:lnTo>
                  <a:lnTo>
                    <a:pt x="1243723" y="182168"/>
                  </a:lnTo>
                  <a:lnTo>
                    <a:pt x="1246860" y="176174"/>
                  </a:lnTo>
                  <a:lnTo>
                    <a:pt x="1248257" y="169837"/>
                  </a:lnTo>
                  <a:close/>
                </a:path>
                <a:path w="1420495" h="273685">
                  <a:moveTo>
                    <a:pt x="1250251" y="161950"/>
                  </a:moveTo>
                  <a:lnTo>
                    <a:pt x="1248854" y="157200"/>
                  </a:lnTo>
                  <a:lnTo>
                    <a:pt x="1245438" y="165455"/>
                  </a:lnTo>
                  <a:lnTo>
                    <a:pt x="1249286" y="164960"/>
                  </a:lnTo>
                  <a:lnTo>
                    <a:pt x="1250251" y="161950"/>
                  </a:lnTo>
                  <a:close/>
                </a:path>
                <a:path w="1420495" h="273685">
                  <a:moveTo>
                    <a:pt x="1297635" y="251917"/>
                  </a:moveTo>
                  <a:lnTo>
                    <a:pt x="1297559" y="249504"/>
                  </a:lnTo>
                  <a:lnTo>
                    <a:pt x="1290840" y="249694"/>
                  </a:lnTo>
                  <a:lnTo>
                    <a:pt x="1284109" y="249732"/>
                  </a:lnTo>
                  <a:lnTo>
                    <a:pt x="1277391" y="249656"/>
                  </a:lnTo>
                  <a:lnTo>
                    <a:pt x="1270673" y="249491"/>
                  </a:lnTo>
                  <a:lnTo>
                    <a:pt x="1270673" y="253936"/>
                  </a:lnTo>
                  <a:lnTo>
                    <a:pt x="1278242" y="252450"/>
                  </a:lnTo>
                  <a:lnTo>
                    <a:pt x="1286014" y="253644"/>
                  </a:lnTo>
                  <a:lnTo>
                    <a:pt x="1293672" y="253263"/>
                  </a:lnTo>
                  <a:lnTo>
                    <a:pt x="1296136" y="256298"/>
                  </a:lnTo>
                  <a:lnTo>
                    <a:pt x="1297165" y="254177"/>
                  </a:lnTo>
                  <a:lnTo>
                    <a:pt x="1297635" y="251917"/>
                  </a:lnTo>
                  <a:close/>
                </a:path>
                <a:path w="1420495" h="273685">
                  <a:moveTo>
                    <a:pt x="1297800" y="241261"/>
                  </a:moveTo>
                  <a:lnTo>
                    <a:pt x="1292504" y="241871"/>
                  </a:lnTo>
                  <a:lnTo>
                    <a:pt x="1285798" y="243357"/>
                  </a:lnTo>
                  <a:lnTo>
                    <a:pt x="1278839" y="242303"/>
                  </a:lnTo>
                  <a:lnTo>
                    <a:pt x="1272044" y="242468"/>
                  </a:lnTo>
                  <a:lnTo>
                    <a:pt x="1272184" y="245033"/>
                  </a:lnTo>
                  <a:lnTo>
                    <a:pt x="1280553" y="244360"/>
                  </a:lnTo>
                  <a:lnTo>
                    <a:pt x="1297381" y="245084"/>
                  </a:lnTo>
                  <a:lnTo>
                    <a:pt x="1297800" y="241261"/>
                  </a:lnTo>
                  <a:close/>
                </a:path>
                <a:path w="1420495" h="273685">
                  <a:moveTo>
                    <a:pt x="1336103" y="163957"/>
                  </a:moveTo>
                  <a:lnTo>
                    <a:pt x="1335913" y="162572"/>
                  </a:lnTo>
                  <a:lnTo>
                    <a:pt x="1335659" y="160489"/>
                  </a:lnTo>
                  <a:lnTo>
                    <a:pt x="1334135" y="162572"/>
                  </a:lnTo>
                  <a:lnTo>
                    <a:pt x="1332420" y="159766"/>
                  </a:lnTo>
                  <a:lnTo>
                    <a:pt x="1333296" y="163563"/>
                  </a:lnTo>
                  <a:lnTo>
                    <a:pt x="1336103" y="163957"/>
                  </a:lnTo>
                  <a:close/>
                </a:path>
                <a:path w="1420495" h="273685">
                  <a:moveTo>
                    <a:pt x="1336738" y="164045"/>
                  </a:moveTo>
                  <a:lnTo>
                    <a:pt x="1336116" y="164045"/>
                  </a:lnTo>
                  <a:lnTo>
                    <a:pt x="1336294" y="165417"/>
                  </a:lnTo>
                  <a:lnTo>
                    <a:pt x="1336738" y="164045"/>
                  </a:lnTo>
                  <a:close/>
                </a:path>
                <a:path w="1420495" h="273685">
                  <a:moveTo>
                    <a:pt x="1348105" y="238391"/>
                  </a:moveTo>
                  <a:lnTo>
                    <a:pt x="1346060" y="230746"/>
                  </a:lnTo>
                  <a:lnTo>
                    <a:pt x="1343850" y="238188"/>
                  </a:lnTo>
                  <a:lnTo>
                    <a:pt x="1345184" y="246087"/>
                  </a:lnTo>
                  <a:lnTo>
                    <a:pt x="1344371" y="253733"/>
                  </a:lnTo>
                  <a:lnTo>
                    <a:pt x="1347114" y="254368"/>
                  </a:lnTo>
                  <a:lnTo>
                    <a:pt x="1345907" y="246532"/>
                  </a:lnTo>
                  <a:lnTo>
                    <a:pt x="1348105" y="238391"/>
                  </a:lnTo>
                  <a:close/>
                </a:path>
                <a:path w="1420495" h="273685">
                  <a:moveTo>
                    <a:pt x="1366735" y="261086"/>
                  </a:moveTo>
                  <a:lnTo>
                    <a:pt x="1360805" y="259918"/>
                  </a:lnTo>
                  <a:lnTo>
                    <a:pt x="1344599" y="259003"/>
                  </a:lnTo>
                  <a:lnTo>
                    <a:pt x="1331353" y="258584"/>
                  </a:lnTo>
                  <a:lnTo>
                    <a:pt x="1304861" y="258343"/>
                  </a:lnTo>
                  <a:lnTo>
                    <a:pt x="1304366" y="250786"/>
                  </a:lnTo>
                  <a:lnTo>
                    <a:pt x="1304239" y="228092"/>
                  </a:lnTo>
                  <a:lnTo>
                    <a:pt x="1307211" y="228625"/>
                  </a:lnTo>
                  <a:lnTo>
                    <a:pt x="1315478" y="227939"/>
                  </a:lnTo>
                  <a:lnTo>
                    <a:pt x="1340383" y="227584"/>
                  </a:lnTo>
                  <a:lnTo>
                    <a:pt x="1328597" y="227469"/>
                  </a:lnTo>
                  <a:lnTo>
                    <a:pt x="1322730" y="227215"/>
                  </a:lnTo>
                  <a:lnTo>
                    <a:pt x="1315618" y="227177"/>
                  </a:lnTo>
                  <a:lnTo>
                    <a:pt x="1308544" y="227812"/>
                  </a:lnTo>
                  <a:lnTo>
                    <a:pt x="1301457" y="227495"/>
                  </a:lnTo>
                  <a:lnTo>
                    <a:pt x="1301978" y="235369"/>
                  </a:lnTo>
                  <a:lnTo>
                    <a:pt x="1302092" y="258559"/>
                  </a:lnTo>
                  <a:lnTo>
                    <a:pt x="1286306" y="258686"/>
                  </a:lnTo>
                  <a:lnTo>
                    <a:pt x="1270533" y="258445"/>
                  </a:lnTo>
                  <a:lnTo>
                    <a:pt x="1270431" y="260731"/>
                  </a:lnTo>
                  <a:lnTo>
                    <a:pt x="1312329" y="261454"/>
                  </a:lnTo>
                  <a:lnTo>
                    <a:pt x="1354213" y="262661"/>
                  </a:lnTo>
                  <a:lnTo>
                    <a:pt x="1358328" y="262470"/>
                  </a:lnTo>
                  <a:lnTo>
                    <a:pt x="1363522" y="264693"/>
                  </a:lnTo>
                  <a:lnTo>
                    <a:pt x="1366735" y="261086"/>
                  </a:lnTo>
                  <a:close/>
                </a:path>
                <a:path w="1420495" h="273685">
                  <a:moveTo>
                    <a:pt x="1376273" y="174612"/>
                  </a:moveTo>
                  <a:lnTo>
                    <a:pt x="1375892" y="172923"/>
                  </a:lnTo>
                  <a:lnTo>
                    <a:pt x="1365415" y="174218"/>
                  </a:lnTo>
                  <a:lnTo>
                    <a:pt x="1354848" y="174396"/>
                  </a:lnTo>
                  <a:lnTo>
                    <a:pt x="1344256" y="174180"/>
                  </a:lnTo>
                  <a:lnTo>
                    <a:pt x="1333690" y="174294"/>
                  </a:lnTo>
                  <a:lnTo>
                    <a:pt x="1333944" y="177749"/>
                  </a:lnTo>
                  <a:lnTo>
                    <a:pt x="1342402" y="177533"/>
                  </a:lnTo>
                  <a:lnTo>
                    <a:pt x="1359331" y="177685"/>
                  </a:lnTo>
                  <a:lnTo>
                    <a:pt x="1367790" y="177647"/>
                  </a:lnTo>
                  <a:lnTo>
                    <a:pt x="1372984" y="175983"/>
                  </a:lnTo>
                  <a:lnTo>
                    <a:pt x="1376273" y="174612"/>
                  </a:lnTo>
                  <a:close/>
                </a:path>
                <a:path w="1420495" h="273685">
                  <a:moveTo>
                    <a:pt x="1378889" y="170599"/>
                  </a:moveTo>
                  <a:lnTo>
                    <a:pt x="1376578" y="167347"/>
                  </a:lnTo>
                  <a:lnTo>
                    <a:pt x="1376387" y="167081"/>
                  </a:lnTo>
                  <a:lnTo>
                    <a:pt x="1345184" y="167081"/>
                  </a:lnTo>
                  <a:lnTo>
                    <a:pt x="1336560" y="167347"/>
                  </a:lnTo>
                  <a:lnTo>
                    <a:pt x="1336294" y="165417"/>
                  </a:lnTo>
                  <a:lnTo>
                    <a:pt x="1335493" y="167919"/>
                  </a:lnTo>
                  <a:lnTo>
                    <a:pt x="1336103" y="170370"/>
                  </a:lnTo>
                  <a:lnTo>
                    <a:pt x="1358836" y="170815"/>
                  </a:lnTo>
                  <a:lnTo>
                    <a:pt x="1368171" y="170815"/>
                  </a:lnTo>
                  <a:lnTo>
                    <a:pt x="1376934" y="170599"/>
                  </a:lnTo>
                  <a:lnTo>
                    <a:pt x="1378889" y="170599"/>
                  </a:lnTo>
                  <a:close/>
                </a:path>
                <a:path w="1420495" h="273685">
                  <a:moveTo>
                    <a:pt x="1420482" y="167767"/>
                  </a:moveTo>
                  <a:lnTo>
                    <a:pt x="1419733" y="167932"/>
                  </a:lnTo>
                  <a:lnTo>
                    <a:pt x="1419364" y="168021"/>
                  </a:lnTo>
                  <a:lnTo>
                    <a:pt x="1420482" y="167767"/>
                  </a:lnTo>
                  <a:close/>
                </a:path>
              </a:pathLst>
            </a:custGeom>
            <a:solidFill>
              <a:srgbClr val="F7F6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587665" y="2561523"/>
              <a:ext cx="1372235" cy="460375"/>
            </a:xfrm>
            <a:custGeom>
              <a:avLst/>
              <a:gdLst/>
              <a:ahLst/>
              <a:cxnLst/>
              <a:rect l="l" t="t" r="r" b="b"/>
              <a:pathLst>
                <a:path w="1372235" h="460375">
                  <a:moveTo>
                    <a:pt x="5740" y="52793"/>
                  </a:moveTo>
                  <a:lnTo>
                    <a:pt x="4813" y="55651"/>
                  </a:lnTo>
                  <a:lnTo>
                    <a:pt x="5664" y="55651"/>
                  </a:lnTo>
                  <a:lnTo>
                    <a:pt x="5740" y="52793"/>
                  </a:lnTo>
                  <a:close/>
                </a:path>
                <a:path w="1372235" h="460375">
                  <a:moveTo>
                    <a:pt x="11264" y="56388"/>
                  </a:moveTo>
                  <a:lnTo>
                    <a:pt x="8547" y="56388"/>
                  </a:lnTo>
                  <a:lnTo>
                    <a:pt x="5575" y="56388"/>
                  </a:lnTo>
                  <a:lnTo>
                    <a:pt x="5257" y="59347"/>
                  </a:lnTo>
                  <a:lnTo>
                    <a:pt x="8204" y="59347"/>
                  </a:lnTo>
                  <a:lnTo>
                    <a:pt x="8115" y="60540"/>
                  </a:lnTo>
                  <a:lnTo>
                    <a:pt x="8013" y="62217"/>
                  </a:lnTo>
                  <a:lnTo>
                    <a:pt x="7899" y="64096"/>
                  </a:lnTo>
                  <a:lnTo>
                    <a:pt x="7569" y="62217"/>
                  </a:lnTo>
                  <a:lnTo>
                    <a:pt x="6718" y="60794"/>
                  </a:lnTo>
                  <a:lnTo>
                    <a:pt x="5334" y="59842"/>
                  </a:lnTo>
                  <a:lnTo>
                    <a:pt x="5359" y="69278"/>
                  </a:lnTo>
                  <a:lnTo>
                    <a:pt x="7505" y="65786"/>
                  </a:lnTo>
                  <a:lnTo>
                    <a:pt x="7518" y="66116"/>
                  </a:lnTo>
                  <a:lnTo>
                    <a:pt x="7645" y="68122"/>
                  </a:lnTo>
                  <a:lnTo>
                    <a:pt x="7747" y="69570"/>
                  </a:lnTo>
                  <a:lnTo>
                    <a:pt x="11150" y="68122"/>
                  </a:lnTo>
                  <a:lnTo>
                    <a:pt x="11163" y="65786"/>
                  </a:lnTo>
                  <a:lnTo>
                    <a:pt x="11163" y="64096"/>
                  </a:lnTo>
                  <a:lnTo>
                    <a:pt x="11264" y="56388"/>
                  </a:lnTo>
                  <a:close/>
                </a:path>
                <a:path w="1372235" h="460375">
                  <a:moveTo>
                    <a:pt x="11518" y="42138"/>
                  </a:moveTo>
                  <a:lnTo>
                    <a:pt x="9296" y="42506"/>
                  </a:lnTo>
                  <a:lnTo>
                    <a:pt x="4800" y="42697"/>
                  </a:lnTo>
                  <a:lnTo>
                    <a:pt x="4953" y="45821"/>
                  </a:lnTo>
                  <a:lnTo>
                    <a:pt x="5054" y="47967"/>
                  </a:lnTo>
                  <a:lnTo>
                    <a:pt x="5130" y="48641"/>
                  </a:lnTo>
                  <a:lnTo>
                    <a:pt x="5740" y="52793"/>
                  </a:lnTo>
                  <a:lnTo>
                    <a:pt x="7213" y="48209"/>
                  </a:lnTo>
                  <a:lnTo>
                    <a:pt x="7924" y="45821"/>
                  </a:lnTo>
                  <a:lnTo>
                    <a:pt x="7874" y="49301"/>
                  </a:lnTo>
                  <a:lnTo>
                    <a:pt x="10299" y="53086"/>
                  </a:lnTo>
                  <a:lnTo>
                    <a:pt x="8940" y="55651"/>
                  </a:lnTo>
                  <a:lnTo>
                    <a:pt x="5664" y="55651"/>
                  </a:lnTo>
                  <a:lnTo>
                    <a:pt x="5638" y="55816"/>
                  </a:lnTo>
                  <a:lnTo>
                    <a:pt x="8839" y="55816"/>
                  </a:lnTo>
                  <a:lnTo>
                    <a:pt x="11277" y="55816"/>
                  </a:lnTo>
                  <a:lnTo>
                    <a:pt x="11341" y="52793"/>
                  </a:lnTo>
                  <a:lnTo>
                    <a:pt x="11430" y="47967"/>
                  </a:lnTo>
                  <a:lnTo>
                    <a:pt x="11468" y="45821"/>
                  </a:lnTo>
                  <a:lnTo>
                    <a:pt x="11518" y="42138"/>
                  </a:lnTo>
                  <a:close/>
                </a:path>
                <a:path w="1372235" h="460375">
                  <a:moveTo>
                    <a:pt x="13474" y="115506"/>
                  </a:moveTo>
                  <a:lnTo>
                    <a:pt x="13398" y="101219"/>
                  </a:lnTo>
                  <a:lnTo>
                    <a:pt x="13068" y="86931"/>
                  </a:lnTo>
                  <a:lnTo>
                    <a:pt x="10756" y="86931"/>
                  </a:lnTo>
                  <a:lnTo>
                    <a:pt x="11277" y="115570"/>
                  </a:lnTo>
                  <a:lnTo>
                    <a:pt x="11315" y="129895"/>
                  </a:lnTo>
                  <a:lnTo>
                    <a:pt x="10718" y="144195"/>
                  </a:lnTo>
                  <a:lnTo>
                    <a:pt x="13055" y="144094"/>
                  </a:lnTo>
                  <a:lnTo>
                    <a:pt x="13347" y="129806"/>
                  </a:lnTo>
                  <a:lnTo>
                    <a:pt x="13474" y="115506"/>
                  </a:lnTo>
                  <a:close/>
                </a:path>
                <a:path w="1372235" h="460375">
                  <a:moveTo>
                    <a:pt x="23545" y="77114"/>
                  </a:moveTo>
                  <a:lnTo>
                    <a:pt x="15722" y="78181"/>
                  </a:lnTo>
                  <a:lnTo>
                    <a:pt x="7848" y="76974"/>
                  </a:lnTo>
                  <a:lnTo>
                    <a:pt x="0" y="76936"/>
                  </a:lnTo>
                  <a:lnTo>
                    <a:pt x="1600" y="79133"/>
                  </a:lnTo>
                  <a:lnTo>
                    <a:pt x="8788" y="80683"/>
                  </a:lnTo>
                  <a:lnTo>
                    <a:pt x="16230" y="79133"/>
                  </a:lnTo>
                  <a:lnTo>
                    <a:pt x="23431" y="78270"/>
                  </a:lnTo>
                  <a:lnTo>
                    <a:pt x="23545" y="77114"/>
                  </a:lnTo>
                  <a:close/>
                </a:path>
                <a:path w="1372235" h="460375">
                  <a:moveTo>
                    <a:pt x="169824" y="52781"/>
                  </a:moveTo>
                  <a:lnTo>
                    <a:pt x="169621" y="51866"/>
                  </a:lnTo>
                  <a:lnTo>
                    <a:pt x="167563" y="50177"/>
                  </a:lnTo>
                  <a:lnTo>
                    <a:pt x="164820" y="51612"/>
                  </a:lnTo>
                  <a:lnTo>
                    <a:pt x="162509" y="51828"/>
                  </a:lnTo>
                  <a:lnTo>
                    <a:pt x="162356" y="52298"/>
                  </a:lnTo>
                  <a:lnTo>
                    <a:pt x="164846" y="52463"/>
                  </a:lnTo>
                  <a:lnTo>
                    <a:pt x="169824" y="52781"/>
                  </a:lnTo>
                  <a:close/>
                </a:path>
                <a:path w="1372235" h="460375">
                  <a:moveTo>
                    <a:pt x="309740" y="135572"/>
                  </a:moveTo>
                  <a:lnTo>
                    <a:pt x="307390" y="135940"/>
                  </a:lnTo>
                  <a:lnTo>
                    <a:pt x="302717" y="136766"/>
                  </a:lnTo>
                  <a:lnTo>
                    <a:pt x="307797" y="137452"/>
                  </a:lnTo>
                  <a:lnTo>
                    <a:pt x="306920" y="140982"/>
                  </a:lnTo>
                  <a:lnTo>
                    <a:pt x="304114" y="142722"/>
                  </a:lnTo>
                  <a:lnTo>
                    <a:pt x="300558" y="141833"/>
                  </a:lnTo>
                  <a:lnTo>
                    <a:pt x="299720" y="143725"/>
                  </a:lnTo>
                  <a:lnTo>
                    <a:pt x="298818" y="145630"/>
                  </a:lnTo>
                  <a:lnTo>
                    <a:pt x="297827" y="147497"/>
                  </a:lnTo>
                  <a:lnTo>
                    <a:pt x="300012" y="147840"/>
                  </a:lnTo>
                  <a:lnTo>
                    <a:pt x="303695" y="145872"/>
                  </a:lnTo>
                  <a:lnTo>
                    <a:pt x="304520" y="148374"/>
                  </a:lnTo>
                  <a:lnTo>
                    <a:pt x="304609" y="148615"/>
                  </a:lnTo>
                  <a:lnTo>
                    <a:pt x="304723" y="148958"/>
                  </a:lnTo>
                  <a:lnTo>
                    <a:pt x="303834" y="148894"/>
                  </a:lnTo>
                  <a:lnTo>
                    <a:pt x="303834" y="152438"/>
                  </a:lnTo>
                  <a:lnTo>
                    <a:pt x="301840" y="153847"/>
                  </a:lnTo>
                  <a:lnTo>
                    <a:pt x="300253" y="154178"/>
                  </a:lnTo>
                  <a:lnTo>
                    <a:pt x="300215" y="153847"/>
                  </a:lnTo>
                  <a:lnTo>
                    <a:pt x="300088" y="152857"/>
                  </a:lnTo>
                  <a:lnTo>
                    <a:pt x="300037" y="152438"/>
                  </a:lnTo>
                  <a:lnTo>
                    <a:pt x="303834" y="152438"/>
                  </a:lnTo>
                  <a:lnTo>
                    <a:pt x="303834" y="148894"/>
                  </a:lnTo>
                  <a:lnTo>
                    <a:pt x="300253" y="148615"/>
                  </a:lnTo>
                  <a:lnTo>
                    <a:pt x="298018" y="148374"/>
                  </a:lnTo>
                  <a:lnTo>
                    <a:pt x="297510" y="151079"/>
                  </a:lnTo>
                  <a:lnTo>
                    <a:pt x="297053" y="153847"/>
                  </a:lnTo>
                  <a:lnTo>
                    <a:pt x="296989" y="154178"/>
                  </a:lnTo>
                  <a:lnTo>
                    <a:pt x="296735" y="156552"/>
                  </a:lnTo>
                  <a:lnTo>
                    <a:pt x="296672" y="157124"/>
                  </a:lnTo>
                  <a:lnTo>
                    <a:pt x="299466" y="156552"/>
                  </a:lnTo>
                  <a:lnTo>
                    <a:pt x="303504" y="157619"/>
                  </a:lnTo>
                  <a:lnTo>
                    <a:pt x="304228" y="156552"/>
                  </a:lnTo>
                  <a:lnTo>
                    <a:pt x="305384" y="154863"/>
                  </a:lnTo>
                  <a:lnTo>
                    <a:pt x="305447" y="154178"/>
                  </a:lnTo>
                  <a:lnTo>
                    <a:pt x="305485" y="153847"/>
                  </a:lnTo>
                  <a:lnTo>
                    <a:pt x="305587" y="152857"/>
                  </a:lnTo>
                  <a:lnTo>
                    <a:pt x="305625" y="152438"/>
                  </a:lnTo>
                  <a:lnTo>
                    <a:pt x="305981" y="152438"/>
                  </a:lnTo>
                  <a:lnTo>
                    <a:pt x="305904" y="151079"/>
                  </a:lnTo>
                  <a:lnTo>
                    <a:pt x="305765" y="151079"/>
                  </a:lnTo>
                  <a:lnTo>
                    <a:pt x="305777" y="148958"/>
                  </a:lnTo>
                  <a:lnTo>
                    <a:pt x="305676" y="147116"/>
                  </a:lnTo>
                  <a:lnTo>
                    <a:pt x="306578" y="145872"/>
                  </a:lnTo>
                  <a:lnTo>
                    <a:pt x="308851" y="142722"/>
                  </a:lnTo>
                  <a:lnTo>
                    <a:pt x="309638" y="137680"/>
                  </a:lnTo>
                  <a:lnTo>
                    <a:pt x="309740" y="135572"/>
                  </a:lnTo>
                  <a:close/>
                </a:path>
                <a:path w="1372235" h="460375">
                  <a:moveTo>
                    <a:pt x="317665" y="148412"/>
                  </a:moveTo>
                  <a:lnTo>
                    <a:pt x="316979" y="148247"/>
                  </a:lnTo>
                  <a:lnTo>
                    <a:pt x="316979" y="148412"/>
                  </a:lnTo>
                  <a:lnTo>
                    <a:pt x="314883" y="148412"/>
                  </a:lnTo>
                  <a:lnTo>
                    <a:pt x="316992" y="148640"/>
                  </a:lnTo>
                  <a:lnTo>
                    <a:pt x="317512" y="148704"/>
                  </a:lnTo>
                  <a:lnTo>
                    <a:pt x="317512" y="148412"/>
                  </a:lnTo>
                  <a:lnTo>
                    <a:pt x="317665" y="148412"/>
                  </a:lnTo>
                  <a:close/>
                </a:path>
                <a:path w="1372235" h="460375">
                  <a:moveTo>
                    <a:pt x="317728" y="154622"/>
                  </a:moveTo>
                  <a:lnTo>
                    <a:pt x="317614" y="151384"/>
                  </a:lnTo>
                  <a:lnTo>
                    <a:pt x="317525" y="149085"/>
                  </a:lnTo>
                  <a:lnTo>
                    <a:pt x="317017" y="149085"/>
                  </a:lnTo>
                  <a:lnTo>
                    <a:pt x="317119" y="151384"/>
                  </a:lnTo>
                  <a:lnTo>
                    <a:pt x="317220" y="154622"/>
                  </a:lnTo>
                  <a:lnTo>
                    <a:pt x="317728" y="154622"/>
                  </a:lnTo>
                  <a:close/>
                </a:path>
                <a:path w="1372235" h="460375">
                  <a:moveTo>
                    <a:pt x="317728" y="148729"/>
                  </a:moveTo>
                  <a:lnTo>
                    <a:pt x="317665" y="148412"/>
                  </a:lnTo>
                  <a:lnTo>
                    <a:pt x="317601" y="148717"/>
                  </a:lnTo>
                  <a:lnTo>
                    <a:pt x="317728" y="148729"/>
                  </a:lnTo>
                  <a:close/>
                </a:path>
                <a:path w="1372235" h="460375">
                  <a:moveTo>
                    <a:pt x="319074" y="149085"/>
                  </a:moveTo>
                  <a:lnTo>
                    <a:pt x="317817" y="149085"/>
                  </a:lnTo>
                  <a:lnTo>
                    <a:pt x="317906" y="149466"/>
                  </a:lnTo>
                  <a:lnTo>
                    <a:pt x="318020" y="149948"/>
                  </a:lnTo>
                  <a:lnTo>
                    <a:pt x="319074" y="149085"/>
                  </a:lnTo>
                  <a:close/>
                </a:path>
                <a:path w="1372235" h="460375">
                  <a:moveTo>
                    <a:pt x="323024" y="145872"/>
                  </a:moveTo>
                  <a:lnTo>
                    <a:pt x="320395" y="145872"/>
                  </a:lnTo>
                  <a:lnTo>
                    <a:pt x="317068" y="145872"/>
                  </a:lnTo>
                  <a:lnTo>
                    <a:pt x="317525" y="147840"/>
                  </a:lnTo>
                  <a:lnTo>
                    <a:pt x="317627" y="148247"/>
                  </a:lnTo>
                  <a:lnTo>
                    <a:pt x="317665" y="148412"/>
                  </a:lnTo>
                  <a:lnTo>
                    <a:pt x="319900" y="148412"/>
                  </a:lnTo>
                  <a:lnTo>
                    <a:pt x="323024" y="145872"/>
                  </a:lnTo>
                  <a:close/>
                </a:path>
                <a:path w="1372235" h="460375">
                  <a:moveTo>
                    <a:pt x="325081" y="144653"/>
                  </a:moveTo>
                  <a:lnTo>
                    <a:pt x="324853" y="144386"/>
                  </a:lnTo>
                  <a:lnTo>
                    <a:pt x="323596" y="145415"/>
                  </a:lnTo>
                  <a:lnTo>
                    <a:pt x="325081" y="144653"/>
                  </a:lnTo>
                  <a:close/>
                </a:path>
                <a:path w="1372235" h="460375">
                  <a:moveTo>
                    <a:pt x="328688" y="137248"/>
                  </a:moveTo>
                  <a:lnTo>
                    <a:pt x="326859" y="143751"/>
                  </a:lnTo>
                  <a:lnTo>
                    <a:pt x="325081" y="144653"/>
                  </a:lnTo>
                  <a:lnTo>
                    <a:pt x="327799" y="147840"/>
                  </a:lnTo>
                  <a:lnTo>
                    <a:pt x="323532" y="149085"/>
                  </a:lnTo>
                  <a:lnTo>
                    <a:pt x="321132" y="149085"/>
                  </a:lnTo>
                  <a:lnTo>
                    <a:pt x="324675" y="149466"/>
                  </a:lnTo>
                  <a:lnTo>
                    <a:pt x="328333" y="151384"/>
                  </a:lnTo>
                  <a:lnTo>
                    <a:pt x="328218" y="150329"/>
                  </a:lnTo>
                  <a:lnTo>
                    <a:pt x="328091" y="149085"/>
                  </a:lnTo>
                  <a:lnTo>
                    <a:pt x="328129" y="143751"/>
                  </a:lnTo>
                  <a:lnTo>
                    <a:pt x="328307" y="141935"/>
                  </a:lnTo>
                  <a:lnTo>
                    <a:pt x="328688" y="137248"/>
                  </a:lnTo>
                  <a:close/>
                </a:path>
                <a:path w="1372235" h="460375">
                  <a:moveTo>
                    <a:pt x="332473" y="1054"/>
                  </a:moveTo>
                  <a:lnTo>
                    <a:pt x="326148" y="1473"/>
                  </a:lnTo>
                  <a:lnTo>
                    <a:pt x="326758" y="2057"/>
                  </a:lnTo>
                  <a:lnTo>
                    <a:pt x="326136" y="2451"/>
                  </a:lnTo>
                  <a:lnTo>
                    <a:pt x="326771" y="2832"/>
                  </a:lnTo>
                  <a:lnTo>
                    <a:pt x="328028" y="3556"/>
                  </a:lnTo>
                  <a:lnTo>
                    <a:pt x="328637" y="3924"/>
                  </a:lnTo>
                  <a:lnTo>
                    <a:pt x="328180" y="4622"/>
                  </a:lnTo>
                  <a:lnTo>
                    <a:pt x="326732" y="6731"/>
                  </a:lnTo>
                  <a:lnTo>
                    <a:pt x="329539" y="5575"/>
                  </a:lnTo>
                  <a:lnTo>
                    <a:pt x="330581" y="5880"/>
                  </a:lnTo>
                  <a:lnTo>
                    <a:pt x="330606" y="4025"/>
                  </a:lnTo>
                  <a:lnTo>
                    <a:pt x="331241" y="2425"/>
                  </a:lnTo>
                  <a:lnTo>
                    <a:pt x="332473" y="1054"/>
                  </a:lnTo>
                  <a:close/>
                </a:path>
                <a:path w="1372235" h="460375">
                  <a:moveTo>
                    <a:pt x="336207" y="2794"/>
                  </a:moveTo>
                  <a:lnTo>
                    <a:pt x="334225" y="3619"/>
                  </a:lnTo>
                  <a:lnTo>
                    <a:pt x="332435" y="4826"/>
                  </a:lnTo>
                  <a:lnTo>
                    <a:pt x="330581" y="5880"/>
                  </a:lnTo>
                  <a:lnTo>
                    <a:pt x="330593" y="8610"/>
                  </a:lnTo>
                  <a:lnTo>
                    <a:pt x="332778" y="8902"/>
                  </a:lnTo>
                  <a:lnTo>
                    <a:pt x="334238" y="6680"/>
                  </a:lnTo>
                  <a:lnTo>
                    <a:pt x="335927" y="5676"/>
                  </a:lnTo>
                  <a:lnTo>
                    <a:pt x="336207" y="2794"/>
                  </a:lnTo>
                  <a:close/>
                </a:path>
                <a:path w="1372235" h="460375">
                  <a:moveTo>
                    <a:pt x="341922" y="294703"/>
                  </a:moveTo>
                  <a:lnTo>
                    <a:pt x="336765" y="296367"/>
                  </a:lnTo>
                  <a:lnTo>
                    <a:pt x="329653" y="293903"/>
                  </a:lnTo>
                  <a:lnTo>
                    <a:pt x="325920" y="298386"/>
                  </a:lnTo>
                  <a:lnTo>
                    <a:pt x="331190" y="298132"/>
                  </a:lnTo>
                  <a:lnTo>
                    <a:pt x="336410" y="297421"/>
                  </a:lnTo>
                  <a:lnTo>
                    <a:pt x="341668" y="296964"/>
                  </a:lnTo>
                  <a:lnTo>
                    <a:pt x="341922" y="294703"/>
                  </a:lnTo>
                  <a:close/>
                </a:path>
                <a:path w="1372235" h="460375">
                  <a:moveTo>
                    <a:pt x="363118" y="344741"/>
                  </a:moveTo>
                  <a:lnTo>
                    <a:pt x="355828" y="346722"/>
                  </a:lnTo>
                  <a:lnTo>
                    <a:pt x="346138" y="348056"/>
                  </a:lnTo>
                  <a:lnTo>
                    <a:pt x="342265" y="355384"/>
                  </a:lnTo>
                  <a:lnTo>
                    <a:pt x="345440" y="354279"/>
                  </a:lnTo>
                  <a:lnTo>
                    <a:pt x="346735" y="352539"/>
                  </a:lnTo>
                  <a:lnTo>
                    <a:pt x="348246" y="351002"/>
                  </a:lnTo>
                  <a:lnTo>
                    <a:pt x="349935" y="349681"/>
                  </a:lnTo>
                  <a:lnTo>
                    <a:pt x="349923" y="356108"/>
                  </a:lnTo>
                  <a:lnTo>
                    <a:pt x="352336" y="353060"/>
                  </a:lnTo>
                  <a:lnTo>
                    <a:pt x="353174" y="348310"/>
                  </a:lnTo>
                  <a:lnTo>
                    <a:pt x="357365" y="347154"/>
                  </a:lnTo>
                  <a:lnTo>
                    <a:pt x="356349" y="350227"/>
                  </a:lnTo>
                  <a:lnTo>
                    <a:pt x="355168" y="353275"/>
                  </a:lnTo>
                  <a:lnTo>
                    <a:pt x="353860" y="356273"/>
                  </a:lnTo>
                  <a:lnTo>
                    <a:pt x="358254" y="355866"/>
                  </a:lnTo>
                  <a:lnTo>
                    <a:pt x="361645" y="348488"/>
                  </a:lnTo>
                  <a:lnTo>
                    <a:pt x="363118" y="344741"/>
                  </a:lnTo>
                  <a:close/>
                </a:path>
                <a:path w="1372235" h="460375">
                  <a:moveTo>
                    <a:pt x="367931" y="2133"/>
                  </a:moveTo>
                  <a:lnTo>
                    <a:pt x="363156" y="3022"/>
                  </a:lnTo>
                  <a:lnTo>
                    <a:pt x="361188" y="3822"/>
                  </a:lnTo>
                  <a:lnTo>
                    <a:pt x="361073" y="7251"/>
                  </a:lnTo>
                  <a:lnTo>
                    <a:pt x="362546" y="8382"/>
                  </a:lnTo>
                  <a:lnTo>
                    <a:pt x="364515" y="7175"/>
                  </a:lnTo>
                  <a:lnTo>
                    <a:pt x="367931" y="2133"/>
                  </a:lnTo>
                  <a:close/>
                </a:path>
                <a:path w="1372235" h="460375">
                  <a:moveTo>
                    <a:pt x="381368" y="341642"/>
                  </a:moveTo>
                  <a:lnTo>
                    <a:pt x="378498" y="342328"/>
                  </a:lnTo>
                  <a:lnTo>
                    <a:pt x="378498" y="347522"/>
                  </a:lnTo>
                  <a:lnTo>
                    <a:pt x="377291" y="350824"/>
                  </a:lnTo>
                  <a:lnTo>
                    <a:pt x="376707" y="348284"/>
                  </a:lnTo>
                  <a:lnTo>
                    <a:pt x="377050" y="345935"/>
                  </a:lnTo>
                  <a:lnTo>
                    <a:pt x="377113" y="345427"/>
                  </a:lnTo>
                  <a:lnTo>
                    <a:pt x="377215" y="344766"/>
                  </a:lnTo>
                  <a:lnTo>
                    <a:pt x="378498" y="347522"/>
                  </a:lnTo>
                  <a:lnTo>
                    <a:pt x="378498" y="342328"/>
                  </a:lnTo>
                  <a:lnTo>
                    <a:pt x="377367" y="342582"/>
                  </a:lnTo>
                  <a:lnTo>
                    <a:pt x="374954" y="342938"/>
                  </a:lnTo>
                  <a:lnTo>
                    <a:pt x="374954" y="350824"/>
                  </a:lnTo>
                  <a:lnTo>
                    <a:pt x="374307" y="353021"/>
                  </a:lnTo>
                  <a:lnTo>
                    <a:pt x="374230" y="353275"/>
                  </a:lnTo>
                  <a:lnTo>
                    <a:pt x="372249" y="353021"/>
                  </a:lnTo>
                  <a:lnTo>
                    <a:pt x="371436" y="353021"/>
                  </a:lnTo>
                  <a:lnTo>
                    <a:pt x="371513" y="350824"/>
                  </a:lnTo>
                  <a:lnTo>
                    <a:pt x="371627" y="347522"/>
                  </a:lnTo>
                  <a:lnTo>
                    <a:pt x="371678" y="345935"/>
                  </a:lnTo>
                  <a:lnTo>
                    <a:pt x="374230" y="345427"/>
                  </a:lnTo>
                  <a:lnTo>
                    <a:pt x="374688" y="347522"/>
                  </a:lnTo>
                  <a:lnTo>
                    <a:pt x="374764" y="347916"/>
                  </a:lnTo>
                  <a:lnTo>
                    <a:pt x="374865" y="349199"/>
                  </a:lnTo>
                  <a:lnTo>
                    <a:pt x="374954" y="350824"/>
                  </a:lnTo>
                  <a:lnTo>
                    <a:pt x="374954" y="342938"/>
                  </a:lnTo>
                  <a:lnTo>
                    <a:pt x="373278" y="343179"/>
                  </a:lnTo>
                  <a:lnTo>
                    <a:pt x="369163" y="343369"/>
                  </a:lnTo>
                  <a:lnTo>
                    <a:pt x="370281" y="347522"/>
                  </a:lnTo>
                  <a:lnTo>
                    <a:pt x="370382" y="347916"/>
                  </a:lnTo>
                  <a:lnTo>
                    <a:pt x="367372" y="351790"/>
                  </a:lnTo>
                  <a:lnTo>
                    <a:pt x="365848" y="355828"/>
                  </a:lnTo>
                  <a:lnTo>
                    <a:pt x="374129" y="355828"/>
                  </a:lnTo>
                  <a:lnTo>
                    <a:pt x="378218" y="355244"/>
                  </a:lnTo>
                  <a:lnTo>
                    <a:pt x="377812" y="353275"/>
                  </a:lnTo>
                  <a:lnTo>
                    <a:pt x="377761" y="353021"/>
                  </a:lnTo>
                  <a:lnTo>
                    <a:pt x="380885" y="353021"/>
                  </a:lnTo>
                  <a:lnTo>
                    <a:pt x="381012" y="348284"/>
                  </a:lnTo>
                  <a:lnTo>
                    <a:pt x="381088" y="345427"/>
                  </a:lnTo>
                  <a:lnTo>
                    <a:pt x="381139" y="344766"/>
                  </a:lnTo>
                  <a:lnTo>
                    <a:pt x="381254" y="343179"/>
                  </a:lnTo>
                  <a:lnTo>
                    <a:pt x="381368" y="341642"/>
                  </a:lnTo>
                  <a:close/>
                </a:path>
                <a:path w="1372235" h="460375">
                  <a:moveTo>
                    <a:pt x="383946" y="378968"/>
                  </a:moveTo>
                  <a:lnTo>
                    <a:pt x="374840" y="378841"/>
                  </a:lnTo>
                  <a:lnTo>
                    <a:pt x="365709" y="378993"/>
                  </a:lnTo>
                  <a:lnTo>
                    <a:pt x="356603" y="379577"/>
                  </a:lnTo>
                  <a:lnTo>
                    <a:pt x="342290" y="381495"/>
                  </a:lnTo>
                  <a:lnTo>
                    <a:pt x="340347" y="380898"/>
                  </a:lnTo>
                  <a:lnTo>
                    <a:pt x="338772" y="379387"/>
                  </a:lnTo>
                  <a:lnTo>
                    <a:pt x="334949" y="380288"/>
                  </a:lnTo>
                  <a:lnTo>
                    <a:pt x="327253" y="378993"/>
                  </a:lnTo>
                  <a:lnTo>
                    <a:pt x="325247" y="379615"/>
                  </a:lnTo>
                  <a:lnTo>
                    <a:pt x="323316" y="380403"/>
                  </a:lnTo>
                  <a:lnTo>
                    <a:pt x="321462" y="381355"/>
                  </a:lnTo>
                  <a:lnTo>
                    <a:pt x="330047" y="381279"/>
                  </a:lnTo>
                  <a:lnTo>
                    <a:pt x="347167" y="382257"/>
                  </a:lnTo>
                  <a:lnTo>
                    <a:pt x="355739" y="382460"/>
                  </a:lnTo>
                  <a:lnTo>
                    <a:pt x="362699" y="382397"/>
                  </a:lnTo>
                  <a:lnTo>
                    <a:pt x="376605" y="383095"/>
                  </a:lnTo>
                  <a:lnTo>
                    <a:pt x="383540" y="382803"/>
                  </a:lnTo>
                  <a:lnTo>
                    <a:pt x="383946" y="378968"/>
                  </a:lnTo>
                  <a:close/>
                </a:path>
                <a:path w="1372235" h="460375">
                  <a:moveTo>
                    <a:pt x="386524" y="5676"/>
                  </a:moveTo>
                  <a:lnTo>
                    <a:pt x="383921" y="8394"/>
                  </a:lnTo>
                  <a:lnTo>
                    <a:pt x="381571" y="11353"/>
                  </a:lnTo>
                  <a:lnTo>
                    <a:pt x="379171" y="14287"/>
                  </a:lnTo>
                  <a:lnTo>
                    <a:pt x="381241" y="15278"/>
                  </a:lnTo>
                  <a:lnTo>
                    <a:pt x="382816" y="12801"/>
                  </a:lnTo>
                  <a:lnTo>
                    <a:pt x="384543" y="10414"/>
                  </a:lnTo>
                  <a:lnTo>
                    <a:pt x="386308" y="8064"/>
                  </a:lnTo>
                  <a:lnTo>
                    <a:pt x="386372" y="7467"/>
                  </a:lnTo>
                  <a:lnTo>
                    <a:pt x="386524" y="5676"/>
                  </a:lnTo>
                  <a:close/>
                </a:path>
                <a:path w="1372235" h="460375">
                  <a:moveTo>
                    <a:pt x="401370" y="9715"/>
                  </a:moveTo>
                  <a:lnTo>
                    <a:pt x="399529" y="10121"/>
                  </a:lnTo>
                  <a:lnTo>
                    <a:pt x="397827" y="10896"/>
                  </a:lnTo>
                  <a:lnTo>
                    <a:pt x="396290" y="12026"/>
                  </a:lnTo>
                  <a:lnTo>
                    <a:pt x="395897" y="15633"/>
                  </a:lnTo>
                  <a:lnTo>
                    <a:pt x="393636" y="17780"/>
                  </a:lnTo>
                  <a:lnTo>
                    <a:pt x="391718" y="20243"/>
                  </a:lnTo>
                  <a:lnTo>
                    <a:pt x="390055" y="22872"/>
                  </a:lnTo>
                  <a:lnTo>
                    <a:pt x="393865" y="21755"/>
                  </a:lnTo>
                  <a:lnTo>
                    <a:pt x="395363" y="17157"/>
                  </a:lnTo>
                  <a:lnTo>
                    <a:pt x="398564" y="13512"/>
                  </a:lnTo>
                  <a:lnTo>
                    <a:pt x="401370" y="9715"/>
                  </a:lnTo>
                  <a:close/>
                </a:path>
                <a:path w="1372235" h="460375">
                  <a:moveTo>
                    <a:pt x="404799" y="5359"/>
                  </a:moveTo>
                  <a:lnTo>
                    <a:pt x="404304" y="0"/>
                  </a:lnTo>
                  <a:lnTo>
                    <a:pt x="399745" y="1498"/>
                  </a:lnTo>
                  <a:lnTo>
                    <a:pt x="398818" y="2590"/>
                  </a:lnTo>
                  <a:lnTo>
                    <a:pt x="400126" y="3606"/>
                  </a:lnTo>
                  <a:lnTo>
                    <a:pt x="401802" y="4762"/>
                  </a:lnTo>
                  <a:lnTo>
                    <a:pt x="401637" y="6388"/>
                  </a:lnTo>
                  <a:lnTo>
                    <a:pt x="401370" y="9715"/>
                  </a:lnTo>
                  <a:lnTo>
                    <a:pt x="404799" y="5359"/>
                  </a:lnTo>
                  <a:close/>
                </a:path>
                <a:path w="1372235" h="460375">
                  <a:moveTo>
                    <a:pt x="419836" y="186423"/>
                  </a:moveTo>
                  <a:lnTo>
                    <a:pt x="419100" y="182549"/>
                  </a:lnTo>
                  <a:lnTo>
                    <a:pt x="418477" y="179247"/>
                  </a:lnTo>
                  <a:lnTo>
                    <a:pt x="416191" y="180225"/>
                  </a:lnTo>
                  <a:lnTo>
                    <a:pt x="416191" y="189750"/>
                  </a:lnTo>
                  <a:lnTo>
                    <a:pt x="416052" y="193763"/>
                  </a:lnTo>
                  <a:lnTo>
                    <a:pt x="415963" y="196215"/>
                  </a:lnTo>
                  <a:lnTo>
                    <a:pt x="412127" y="189230"/>
                  </a:lnTo>
                  <a:lnTo>
                    <a:pt x="414870" y="182549"/>
                  </a:lnTo>
                  <a:lnTo>
                    <a:pt x="416026" y="188849"/>
                  </a:lnTo>
                  <a:lnTo>
                    <a:pt x="416102" y="189230"/>
                  </a:lnTo>
                  <a:lnTo>
                    <a:pt x="416191" y="189750"/>
                  </a:lnTo>
                  <a:lnTo>
                    <a:pt x="416191" y="180225"/>
                  </a:lnTo>
                  <a:lnTo>
                    <a:pt x="412965" y="181660"/>
                  </a:lnTo>
                  <a:lnTo>
                    <a:pt x="411568" y="188849"/>
                  </a:lnTo>
                  <a:lnTo>
                    <a:pt x="412610" y="196215"/>
                  </a:lnTo>
                  <a:lnTo>
                    <a:pt x="413499" y="203377"/>
                  </a:lnTo>
                  <a:lnTo>
                    <a:pt x="415925" y="197408"/>
                  </a:lnTo>
                  <a:lnTo>
                    <a:pt x="415925" y="197218"/>
                  </a:lnTo>
                  <a:lnTo>
                    <a:pt x="416217" y="196672"/>
                  </a:lnTo>
                  <a:lnTo>
                    <a:pt x="416001" y="197218"/>
                  </a:lnTo>
                  <a:lnTo>
                    <a:pt x="418744" y="197218"/>
                  </a:lnTo>
                  <a:lnTo>
                    <a:pt x="418134" y="193763"/>
                  </a:lnTo>
                  <a:lnTo>
                    <a:pt x="419836" y="186423"/>
                  </a:lnTo>
                  <a:close/>
                </a:path>
                <a:path w="1372235" h="460375">
                  <a:moveTo>
                    <a:pt x="419887" y="204266"/>
                  </a:moveTo>
                  <a:lnTo>
                    <a:pt x="419392" y="200952"/>
                  </a:lnTo>
                  <a:lnTo>
                    <a:pt x="418769" y="197408"/>
                  </a:lnTo>
                  <a:lnTo>
                    <a:pt x="415937" y="197408"/>
                  </a:lnTo>
                  <a:lnTo>
                    <a:pt x="416115" y="200952"/>
                  </a:lnTo>
                  <a:lnTo>
                    <a:pt x="416229" y="203377"/>
                  </a:lnTo>
                  <a:lnTo>
                    <a:pt x="416280" y="204406"/>
                  </a:lnTo>
                  <a:lnTo>
                    <a:pt x="419417" y="210934"/>
                  </a:lnTo>
                  <a:lnTo>
                    <a:pt x="419874" y="207594"/>
                  </a:lnTo>
                  <a:lnTo>
                    <a:pt x="419887" y="204266"/>
                  </a:lnTo>
                  <a:close/>
                </a:path>
                <a:path w="1372235" h="460375">
                  <a:moveTo>
                    <a:pt x="425831" y="289242"/>
                  </a:moveTo>
                  <a:lnTo>
                    <a:pt x="424611" y="287121"/>
                  </a:lnTo>
                  <a:lnTo>
                    <a:pt x="423405" y="286893"/>
                  </a:lnTo>
                  <a:lnTo>
                    <a:pt x="423773" y="288836"/>
                  </a:lnTo>
                  <a:lnTo>
                    <a:pt x="419544" y="291541"/>
                  </a:lnTo>
                  <a:lnTo>
                    <a:pt x="419112" y="292404"/>
                  </a:lnTo>
                  <a:lnTo>
                    <a:pt x="418172" y="292354"/>
                  </a:lnTo>
                  <a:lnTo>
                    <a:pt x="418414" y="291541"/>
                  </a:lnTo>
                  <a:lnTo>
                    <a:pt x="415378" y="291541"/>
                  </a:lnTo>
                  <a:lnTo>
                    <a:pt x="416598" y="293738"/>
                  </a:lnTo>
                  <a:lnTo>
                    <a:pt x="416204" y="295478"/>
                  </a:lnTo>
                  <a:lnTo>
                    <a:pt x="414223" y="296748"/>
                  </a:lnTo>
                  <a:lnTo>
                    <a:pt x="413537" y="297472"/>
                  </a:lnTo>
                  <a:lnTo>
                    <a:pt x="413994" y="300659"/>
                  </a:lnTo>
                  <a:lnTo>
                    <a:pt x="418617" y="298716"/>
                  </a:lnTo>
                  <a:lnTo>
                    <a:pt x="419214" y="296519"/>
                  </a:lnTo>
                  <a:lnTo>
                    <a:pt x="423748" y="300050"/>
                  </a:lnTo>
                  <a:lnTo>
                    <a:pt x="423494" y="297027"/>
                  </a:lnTo>
                  <a:lnTo>
                    <a:pt x="423341" y="294017"/>
                  </a:lnTo>
                  <a:lnTo>
                    <a:pt x="423430" y="291033"/>
                  </a:lnTo>
                  <a:lnTo>
                    <a:pt x="424154" y="293243"/>
                  </a:lnTo>
                  <a:lnTo>
                    <a:pt x="424815" y="295478"/>
                  </a:lnTo>
                  <a:lnTo>
                    <a:pt x="425450" y="297738"/>
                  </a:lnTo>
                  <a:lnTo>
                    <a:pt x="425589" y="294894"/>
                  </a:lnTo>
                  <a:lnTo>
                    <a:pt x="425653" y="292049"/>
                  </a:lnTo>
                  <a:lnTo>
                    <a:pt x="425831" y="289242"/>
                  </a:lnTo>
                  <a:close/>
                </a:path>
                <a:path w="1372235" h="460375">
                  <a:moveTo>
                    <a:pt x="433857" y="39814"/>
                  </a:moveTo>
                  <a:lnTo>
                    <a:pt x="428498" y="39814"/>
                  </a:lnTo>
                  <a:lnTo>
                    <a:pt x="422617" y="45072"/>
                  </a:lnTo>
                  <a:lnTo>
                    <a:pt x="417499" y="51231"/>
                  </a:lnTo>
                  <a:lnTo>
                    <a:pt x="410946" y="55702"/>
                  </a:lnTo>
                  <a:lnTo>
                    <a:pt x="395973" y="68580"/>
                  </a:lnTo>
                  <a:lnTo>
                    <a:pt x="380111" y="80454"/>
                  </a:lnTo>
                  <a:lnTo>
                    <a:pt x="363143" y="90500"/>
                  </a:lnTo>
                  <a:lnTo>
                    <a:pt x="344817" y="97891"/>
                  </a:lnTo>
                  <a:lnTo>
                    <a:pt x="346671" y="98653"/>
                  </a:lnTo>
                  <a:lnTo>
                    <a:pt x="395795" y="74828"/>
                  </a:lnTo>
                  <a:lnTo>
                    <a:pt x="424167" y="50241"/>
                  </a:lnTo>
                  <a:lnTo>
                    <a:pt x="433857" y="39814"/>
                  </a:lnTo>
                  <a:close/>
                </a:path>
                <a:path w="1372235" h="460375">
                  <a:moveTo>
                    <a:pt x="434581" y="39039"/>
                  </a:moveTo>
                  <a:lnTo>
                    <a:pt x="433857" y="39814"/>
                  </a:lnTo>
                  <a:lnTo>
                    <a:pt x="434327" y="39814"/>
                  </a:lnTo>
                  <a:lnTo>
                    <a:pt x="434581" y="39039"/>
                  </a:lnTo>
                  <a:close/>
                </a:path>
                <a:path w="1372235" h="460375">
                  <a:moveTo>
                    <a:pt x="438175" y="382079"/>
                  </a:moveTo>
                  <a:lnTo>
                    <a:pt x="430364" y="379069"/>
                  </a:lnTo>
                  <a:lnTo>
                    <a:pt x="428193" y="377634"/>
                  </a:lnTo>
                  <a:lnTo>
                    <a:pt x="424967" y="379907"/>
                  </a:lnTo>
                  <a:lnTo>
                    <a:pt x="404228" y="379209"/>
                  </a:lnTo>
                  <a:lnTo>
                    <a:pt x="396989" y="379336"/>
                  </a:lnTo>
                  <a:lnTo>
                    <a:pt x="389813" y="380072"/>
                  </a:lnTo>
                  <a:lnTo>
                    <a:pt x="387972" y="382358"/>
                  </a:lnTo>
                  <a:lnTo>
                    <a:pt x="389712" y="383120"/>
                  </a:lnTo>
                  <a:lnTo>
                    <a:pt x="401815" y="382587"/>
                  </a:lnTo>
                  <a:lnTo>
                    <a:pt x="413931" y="382371"/>
                  </a:lnTo>
                  <a:lnTo>
                    <a:pt x="438175" y="382079"/>
                  </a:lnTo>
                  <a:close/>
                </a:path>
                <a:path w="1372235" h="460375">
                  <a:moveTo>
                    <a:pt x="458660" y="348538"/>
                  </a:moveTo>
                  <a:lnTo>
                    <a:pt x="458190" y="347662"/>
                  </a:lnTo>
                  <a:lnTo>
                    <a:pt x="457212" y="345922"/>
                  </a:lnTo>
                  <a:lnTo>
                    <a:pt x="456730" y="345033"/>
                  </a:lnTo>
                  <a:lnTo>
                    <a:pt x="455676" y="345097"/>
                  </a:lnTo>
                  <a:lnTo>
                    <a:pt x="455739" y="345922"/>
                  </a:lnTo>
                  <a:lnTo>
                    <a:pt x="455891" y="347548"/>
                  </a:lnTo>
                  <a:lnTo>
                    <a:pt x="455980" y="348348"/>
                  </a:lnTo>
                  <a:lnTo>
                    <a:pt x="456641" y="348399"/>
                  </a:lnTo>
                  <a:lnTo>
                    <a:pt x="458000" y="348488"/>
                  </a:lnTo>
                  <a:lnTo>
                    <a:pt x="458660" y="348538"/>
                  </a:lnTo>
                  <a:close/>
                </a:path>
                <a:path w="1372235" h="460375">
                  <a:moveTo>
                    <a:pt x="458800" y="4305"/>
                  </a:moveTo>
                  <a:lnTo>
                    <a:pt x="453478" y="10198"/>
                  </a:lnTo>
                  <a:lnTo>
                    <a:pt x="448678" y="16510"/>
                  </a:lnTo>
                  <a:lnTo>
                    <a:pt x="443928" y="22885"/>
                  </a:lnTo>
                  <a:lnTo>
                    <a:pt x="438785" y="28943"/>
                  </a:lnTo>
                  <a:lnTo>
                    <a:pt x="436448" y="33261"/>
                  </a:lnTo>
                  <a:lnTo>
                    <a:pt x="434581" y="39039"/>
                  </a:lnTo>
                  <a:lnTo>
                    <a:pt x="437286" y="36131"/>
                  </a:lnTo>
                  <a:lnTo>
                    <a:pt x="448983" y="20866"/>
                  </a:lnTo>
                  <a:lnTo>
                    <a:pt x="458800" y="4305"/>
                  </a:lnTo>
                  <a:close/>
                </a:path>
                <a:path w="1372235" h="460375">
                  <a:moveTo>
                    <a:pt x="467893" y="349948"/>
                  </a:moveTo>
                  <a:lnTo>
                    <a:pt x="465137" y="345694"/>
                  </a:lnTo>
                  <a:lnTo>
                    <a:pt x="461238" y="342404"/>
                  </a:lnTo>
                  <a:lnTo>
                    <a:pt x="456882" y="339890"/>
                  </a:lnTo>
                  <a:lnTo>
                    <a:pt x="458457" y="342798"/>
                  </a:lnTo>
                  <a:lnTo>
                    <a:pt x="460273" y="345579"/>
                  </a:lnTo>
                  <a:lnTo>
                    <a:pt x="461924" y="348475"/>
                  </a:lnTo>
                  <a:lnTo>
                    <a:pt x="467893" y="349948"/>
                  </a:lnTo>
                  <a:close/>
                </a:path>
                <a:path w="1372235" h="460375">
                  <a:moveTo>
                    <a:pt x="474573" y="372948"/>
                  </a:moveTo>
                  <a:lnTo>
                    <a:pt x="469214" y="372986"/>
                  </a:lnTo>
                  <a:lnTo>
                    <a:pt x="462864" y="373392"/>
                  </a:lnTo>
                  <a:lnTo>
                    <a:pt x="450176" y="374446"/>
                  </a:lnTo>
                  <a:lnTo>
                    <a:pt x="443826" y="374878"/>
                  </a:lnTo>
                  <a:lnTo>
                    <a:pt x="443826" y="371754"/>
                  </a:lnTo>
                  <a:lnTo>
                    <a:pt x="450278" y="371716"/>
                  </a:lnTo>
                  <a:lnTo>
                    <a:pt x="456628" y="370624"/>
                  </a:lnTo>
                  <a:lnTo>
                    <a:pt x="462915" y="369176"/>
                  </a:lnTo>
                  <a:lnTo>
                    <a:pt x="456260" y="369455"/>
                  </a:lnTo>
                  <a:lnTo>
                    <a:pt x="449580" y="369392"/>
                  </a:lnTo>
                  <a:lnTo>
                    <a:pt x="442950" y="369963"/>
                  </a:lnTo>
                  <a:lnTo>
                    <a:pt x="441413" y="371932"/>
                  </a:lnTo>
                  <a:lnTo>
                    <a:pt x="442722" y="374751"/>
                  </a:lnTo>
                  <a:lnTo>
                    <a:pt x="442417" y="377113"/>
                  </a:lnTo>
                  <a:lnTo>
                    <a:pt x="450456" y="375843"/>
                  </a:lnTo>
                  <a:lnTo>
                    <a:pt x="458635" y="375500"/>
                  </a:lnTo>
                  <a:lnTo>
                    <a:pt x="466750" y="374916"/>
                  </a:lnTo>
                  <a:lnTo>
                    <a:pt x="474573" y="372948"/>
                  </a:lnTo>
                  <a:close/>
                </a:path>
                <a:path w="1372235" h="460375">
                  <a:moveTo>
                    <a:pt x="482206" y="596"/>
                  </a:moveTo>
                  <a:lnTo>
                    <a:pt x="475843" y="6819"/>
                  </a:lnTo>
                  <a:lnTo>
                    <a:pt x="473367" y="15125"/>
                  </a:lnTo>
                  <a:lnTo>
                    <a:pt x="473087" y="24307"/>
                  </a:lnTo>
                  <a:lnTo>
                    <a:pt x="473252" y="33185"/>
                  </a:lnTo>
                  <a:lnTo>
                    <a:pt x="474357" y="24777"/>
                  </a:lnTo>
                  <a:lnTo>
                    <a:pt x="476351" y="16535"/>
                  </a:lnTo>
                  <a:lnTo>
                    <a:pt x="479018" y="8470"/>
                  </a:lnTo>
                  <a:lnTo>
                    <a:pt x="482206" y="596"/>
                  </a:lnTo>
                  <a:close/>
                </a:path>
                <a:path w="1372235" h="460375">
                  <a:moveTo>
                    <a:pt x="486968" y="94576"/>
                  </a:moveTo>
                  <a:lnTo>
                    <a:pt x="484847" y="89954"/>
                  </a:lnTo>
                  <a:lnTo>
                    <a:pt x="485419" y="86372"/>
                  </a:lnTo>
                  <a:lnTo>
                    <a:pt x="485787" y="73012"/>
                  </a:lnTo>
                  <a:lnTo>
                    <a:pt x="486016" y="46278"/>
                  </a:lnTo>
                  <a:lnTo>
                    <a:pt x="486664" y="32931"/>
                  </a:lnTo>
                  <a:lnTo>
                    <a:pt x="483603" y="34556"/>
                  </a:lnTo>
                  <a:lnTo>
                    <a:pt x="485228" y="38582"/>
                  </a:lnTo>
                  <a:lnTo>
                    <a:pt x="484390" y="41338"/>
                  </a:lnTo>
                  <a:lnTo>
                    <a:pt x="483781" y="55219"/>
                  </a:lnTo>
                  <a:lnTo>
                    <a:pt x="483489" y="83032"/>
                  </a:lnTo>
                  <a:lnTo>
                    <a:pt x="483209" y="96939"/>
                  </a:lnTo>
                  <a:lnTo>
                    <a:pt x="486968" y="94576"/>
                  </a:lnTo>
                  <a:close/>
                </a:path>
                <a:path w="1372235" h="460375">
                  <a:moveTo>
                    <a:pt x="546646" y="210642"/>
                  </a:moveTo>
                  <a:lnTo>
                    <a:pt x="534924" y="210375"/>
                  </a:lnTo>
                  <a:lnTo>
                    <a:pt x="523189" y="210286"/>
                  </a:lnTo>
                  <a:lnTo>
                    <a:pt x="511467" y="210426"/>
                  </a:lnTo>
                  <a:lnTo>
                    <a:pt x="499745" y="210820"/>
                  </a:lnTo>
                  <a:lnTo>
                    <a:pt x="511441" y="212178"/>
                  </a:lnTo>
                  <a:lnTo>
                    <a:pt x="523214" y="212788"/>
                  </a:lnTo>
                  <a:lnTo>
                    <a:pt x="534974" y="212369"/>
                  </a:lnTo>
                  <a:lnTo>
                    <a:pt x="546646" y="210642"/>
                  </a:lnTo>
                  <a:close/>
                </a:path>
                <a:path w="1372235" h="460375">
                  <a:moveTo>
                    <a:pt x="622706" y="200596"/>
                  </a:moveTo>
                  <a:lnTo>
                    <a:pt x="609968" y="199898"/>
                  </a:lnTo>
                  <a:lnTo>
                    <a:pt x="597217" y="199453"/>
                  </a:lnTo>
                  <a:lnTo>
                    <a:pt x="571715" y="198970"/>
                  </a:lnTo>
                  <a:lnTo>
                    <a:pt x="569353" y="199224"/>
                  </a:lnTo>
                  <a:lnTo>
                    <a:pt x="566369" y="198081"/>
                  </a:lnTo>
                  <a:lnTo>
                    <a:pt x="564515" y="200050"/>
                  </a:lnTo>
                  <a:lnTo>
                    <a:pt x="572833" y="200329"/>
                  </a:lnTo>
                  <a:lnTo>
                    <a:pt x="581202" y="200152"/>
                  </a:lnTo>
                  <a:lnTo>
                    <a:pt x="589534" y="200329"/>
                  </a:lnTo>
                  <a:lnTo>
                    <a:pt x="597687" y="201688"/>
                  </a:lnTo>
                  <a:lnTo>
                    <a:pt x="599401" y="202374"/>
                  </a:lnTo>
                  <a:lnTo>
                    <a:pt x="605599" y="202120"/>
                  </a:lnTo>
                  <a:lnTo>
                    <a:pt x="617943" y="203288"/>
                  </a:lnTo>
                  <a:lnTo>
                    <a:pt x="620204" y="204330"/>
                  </a:lnTo>
                  <a:lnTo>
                    <a:pt x="622706" y="200596"/>
                  </a:lnTo>
                  <a:close/>
                </a:path>
                <a:path w="1372235" h="460375">
                  <a:moveTo>
                    <a:pt x="662749" y="220179"/>
                  </a:moveTo>
                  <a:lnTo>
                    <a:pt x="655967" y="220446"/>
                  </a:lnTo>
                  <a:lnTo>
                    <a:pt x="649312" y="218871"/>
                  </a:lnTo>
                  <a:lnTo>
                    <a:pt x="642531" y="218782"/>
                  </a:lnTo>
                  <a:lnTo>
                    <a:pt x="642429" y="222377"/>
                  </a:lnTo>
                  <a:lnTo>
                    <a:pt x="652691" y="222135"/>
                  </a:lnTo>
                  <a:lnTo>
                    <a:pt x="657834" y="222186"/>
                  </a:lnTo>
                  <a:lnTo>
                    <a:pt x="655904" y="225386"/>
                  </a:lnTo>
                  <a:lnTo>
                    <a:pt x="651967" y="223850"/>
                  </a:lnTo>
                  <a:lnTo>
                    <a:pt x="648931" y="224155"/>
                  </a:lnTo>
                  <a:lnTo>
                    <a:pt x="640829" y="224320"/>
                  </a:lnTo>
                  <a:lnTo>
                    <a:pt x="632675" y="225259"/>
                  </a:lnTo>
                  <a:lnTo>
                    <a:pt x="624586" y="225742"/>
                  </a:lnTo>
                  <a:lnTo>
                    <a:pt x="616661" y="224497"/>
                  </a:lnTo>
                  <a:lnTo>
                    <a:pt x="614172" y="224523"/>
                  </a:lnTo>
                  <a:lnTo>
                    <a:pt x="611708" y="224396"/>
                  </a:lnTo>
                  <a:lnTo>
                    <a:pt x="609295" y="223989"/>
                  </a:lnTo>
                  <a:lnTo>
                    <a:pt x="606107" y="226009"/>
                  </a:lnTo>
                  <a:lnTo>
                    <a:pt x="613473" y="227203"/>
                  </a:lnTo>
                  <a:lnTo>
                    <a:pt x="620966" y="227596"/>
                  </a:lnTo>
                  <a:lnTo>
                    <a:pt x="628421" y="226834"/>
                  </a:lnTo>
                  <a:lnTo>
                    <a:pt x="634809" y="226339"/>
                  </a:lnTo>
                  <a:lnTo>
                    <a:pt x="647623" y="225844"/>
                  </a:lnTo>
                  <a:lnTo>
                    <a:pt x="653999" y="225171"/>
                  </a:lnTo>
                  <a:lnTo>
                    <a:pt x="653478" y="226898"/>
                  </a:lnTo>
                  <a:lnTo>
                    <a:pt x="652322" y="227774"/>
                  </a:lnTo>
                  <a:lnTo>
                    <a:pt x="650595" y="227749"/>
                  </a:lnTo>
                  <a:lnTo>
                    <a:pt x="642632" y="228434"/>
                  </a:lnTo>
                  <a:lnTo>
                    <a:pt x="634593" y="227266"/>
                  </a:lnTo>
                  <a:lnTo>
                    <a:pt x="626668" y="228727"/>
                  </a:lnTo>
                  <a:lnTo>
                    <a:pt x="618617" y="229958"/>
                  </a:lnTo>
                  <a:lnTo>
                    <a:pt x="610463" y="227203"/>
                  </a:lnTo>
                  <a:lnTo>
                    <a:pt x="602488" y="229069"/>
                  </a:lnTo>
                  <a:lnTo>
                    <a:pt x="604164" y="230378"/>
                  </a:lnTo>
                  <a:lnTo>
                    <a:pt x="615645" y="230835"/>
                  </a:lnTo>
                  <a:lnTo>
                    <a:pt x="638695" y="230746"/>
                  </a:lnTo>
                  <a:lnTo>
                    <a:pt x="650189" y="231228"/>
                  </a:lnTo>
                  <a:lnTo>
                    <a:pt x="655167" y="228523"/>
                  </a:lnTo>
                  <a:lnTo>
                    <a:pt x="658749" y="224053"/>
                  </a:lnTo>
                  <a:lnTo>
                    <a:pt x="662749" y="220179"/>
                  </a:lnTo>
                  <a:close/>
                </a:path>
                <a:path w="1372235" h="460375">
                  <a:moveTo>
                    <a:pt x="662749" y="39966"/>
                  </a:moveTo>
                  <a:lnTo>
                    <a:pt x="662203" y="34645"/>
                  </a:lnTo>
                  <a:lnTo>
                    <a:pt x="660717" y="36626"/>
                  </a:lnTo>
                  <a:lnTo>
                    <a:pt x="659511" y="44450"/>
                  </a:lnTo>
                  <a:lnTo>
                    <a:pt x="658545" y="52311"/>
                  </a:lnTo>
                  <a:lnTo>
                    <a:pt x="657923" y="60198"/>
                  </a:lnTo>
                  <a:lnTo>
                    <a:pt x="657720" y="68122"/>
                  </a:lnTo>
                  <a:lnTo>
                    <a:pt x="658063" y="73634"/>
                  </a:lnTo>
                  <a:lnTo>
                    <a:pt x="658355" y="76415"/>
                  </a:lnTo>
                  <a:lnTo>
                    <a:pt x="658952" y="79806"/>
                  </a:lnTo>
                  <a:lnTo>
                    <a:pt x="660730" y="50469"/>
                  </a:lnTo>
                  <a:lnTo>
                    <a:pt x="662749" y="39966"/>
                  </a:lnTo>
                  <a:close/>
                </a:path>
                <a:path w="1372235" h="460375">
                  <a:moveTo>
                    <a:pt x="687857" y="33680"/>
                  </a:moveTo>
                  <a:lnTo>
                    <a:pt x="678129" y="30873"/>
                  </a:lnTo>
                  <a:lnTo>
                    <a:pt x="668096" y="29464"/>
                  </a:lnTo>
                  <a:lnTo>
                    <a:pt x="647827" y="28105"/>
                  </a:lnTo>
                  <a:lnTo>
                    <a:pt x="649312" y="31102"/>
                  </a:lnTo>
                  <a:lnTo>
                    <a:pt x="656539" y="32258"/>
                  </a:lnTo>
                  <a:lnTo>
                    <a:pt x="671156" y="33070"/>
                  </a:lnTo>
                  <a:lnTo>
                    <a:pt x="672680" y="35318"/>
                  </a:lnTo>
                  <a:lnTo>
                    <a:pt x="675716" y="34467"/>
                  </a:lnTo>
                  <a:lnTo>
                    <a:pt x="677989" y="34544"/>
                  </a:lnTo>
                  <a:lnTo>
                    <a:pt x="684568" y="34124"/>
                  </a:lnTo>
                  <a:lnTo>
                    <a:pt x="687857" y="33680"/>
                  </a:lnTo>
                  <a:close/>
                </a:path>
                <a:path w="1372235" h="460375">
                  <a:moveTo>
                    <a:pt x="722439" y="452958"/>
                  </a:moveTo>
                  <a:lnTo>
                    <a:pt x="718439" y="454025"/>
                  </a:lnTo>
                  <a:lnTo>
                    <a:pt x="714425" y="455041"/>
                  </a:lnTo>
                  <a:lnTo>
                    <a:pt x="710539" y="456425"/>
                  </a:lnTo>
                  <a:lnTo>
                    <a:pt x="711136" y="457073"/>
                  </a:lnTo>
                  <a:lnTo>
                    <a:pt x="712990" y="459016"/>
                  </a:lnTo>
                  <a:lnTo>
                    <a:pt x="717296" y="460260"/>
                  </a:lnTo>
                  <a:lnTo>
                    <a:pt x="719378" y="454990"/>
                  </a:lnTo>
                  <a:lnTo>
                    <a:pt x="722439" y="452958"/>
                  </a:lnTo>
                  <a:close/>
                </a:path>
                <a:path w="1372235" h="460375">
                  <a:moveTo>
                    <a:pt x="737984" y="141071"/>
                  </a:moveTo>
                  <a:lnTo>
                    <a:pt x="733920" y="140652"/>
                  </a:lnTo>
                  <a:lnTo>
                    <a:pt x="734568" y="145326"/>
                  </a:lnTo>
                  <a:lnTo>
                    <a:pt x="733463" y="147955"/>
                  </a:lnTo>
                  <a:lnTo>
                    <a:pt x="733996" y="144259"/>
                  </a:lnTo>
                  <a:lnTo>
                    <a:pt x="733247" y="141097"/>
                  </a:lnTo>
                  <a:lnTo>
                    <a:pt x="729322" y="139928"/>
                  </a:lnTo>
                  <a:lnTo>
                    <a:pt x="729005" y="144741"/>
                  </a:lnTo>
                  <a:lnTo>
                    <a:pt x="728624" y="149567"/>
                  </a:lnTo>
                  <a:lnTo>
                    <a:pt x="727786" y="154330"/>
                  </a:lnTo>
                  <a:lnTo>
                    <a:pt x="729183" y="154076"/>
                  </a:lnTo>
                  <a:lnTo>
                    <a:pt x="730605" y="153936"/>
                  </a:lnTo>
                  <a:lnTo>
                    <a:pt x="732066" y="153898"/>
                  </a:lnTo>
                  <a:lnTo>
                    <a:pt x="732942" y="152311"/>
                  </a:lnTo>
                  <a:lnTo>
                    <a:pt x="733577" y="150456"/>
                  </a:lnTo>
                  <a:lnTo>
                    <a:pt x="735368" y="149707"/>
                  </a:lnTo>
                  <a:lnTo>
                    <a:pt x="735355" y="155155"/>
                  </a:lnTo>
                  <a:lnTo>
                    <a:pt x="737768" y="155117"/>
                  </a:lnTo>
                  <a:lnTo>
                    <a:pt x="737831" y="144233"/>
                  </a:lnTo>
                  <a:lnTo>
                    <a:pt x="737984" y="141071"/>
                  </a:lnTo>
                  <a:close/>
                </a:path>
                <a:path w="1372235" h="460375">
                  <a:moveTo>
                    <a:pt x="738568" y="196875"/>
                  </a:moveTo>
                  <a:lnTo>
                    <a:pt x="735558" y="194894"/>
                  </a:lnTo>
                  <a:lnTo>
                    <a:pt x="729081" y="197345"/>
                  </a:lnTo>
                  <a:lnTo>
                    <a:pt x="722236" y="196075"/>
                  </a:lnTo>
                  <a:lnTo>
                    <a:pt x="715543" y="195592"/>
                  </a:lnTo>
                  <a:lnTo>
                    <a:pt x="708710" y="195681"/>
                  </a:lnTo>
                  <a:lnTo>
                    <a:pt x="701840" y="195592"/>
                  </a:lnTo>
                  <a:lnTo>
                    <a:pt x="695045" y="196329"/>
                  </a:lnTo>
                  <a:lnTo>
                    <a:pt x="691400" y="196303"/>
                  </a:lnTo>
                  <a:lnTo>
                    <a:pt x="684237" y="195237"/>
                  </a:lnTo>
                  <a:lnTo>
                    <a:pt x="682269" y="197827"/>
                  </a:lnTo>
                  <a:lnTo>
                    <a:pt x="696353" y="197815"/>
                  </a:lnTo>
                  <a:lnTo>
                    <a:pt x="710450" y="198005"/>
                  </a:lnTo>
                  <a:lnTo>
                    <a:pt x="724522" y="197853"/>
                  </a:lnTo>
                  <a:lnTo>
                    <a:pt x="738568" y="196875"/>
                  </a:lnTo>
                  <a:close/>
                </a:path>
                <a:path w="1372235" h="460375">
                  <a:moveTo>
                    <a:pt x="742238" y="82524"/>
                  </a:moveTo>
                  <a:lnTo>
                    <a:pt x="736701" y="81407"/>
                  </a:lnTo>
                  <a:lnTo>
                    <a:pt x="731037" y="81749"/>
                  </a:lnTo>
                  <a:lnTo>
                    <a:pt x="715187" y="80975"/>
                  </a:lnTo>
                  <a:lnTo>
                    <a:pt x="704888" y="80772"/>
                  </a:lnTo>
                  <a:lnTo>
                    <a:pt x="694626" y="81165"/>
                  </a:lnTo>
                  <a:lnTo>
                    <a:pt x="684479" y="82486"/>
                  </a:lnTo>
                  <a:lnTo>
                    <a:pt x="692531" y="83388"/>
                  </a:lnTo>
                  <a:lnTo>
                    <a:pt x="700582" y="81597"/>
                  </a:lnTo>
                  <a:lnTo>
                    <a:pt x="717042" y="82994"/>
                  </a:lnTo>
                  <a:lnTo>
                    <a:pt x="725500" y="83604"/>
                  </a:lnTo>
                  <a:lnTo>
                    <a:pt x="733933" y="83591"/>
                  </a:lnTo>
                  <a:lnTo>
                    <a:pt x="742238" y="82524"/>
                  </a:lnTo>
                  <a:close/>
                </a:path>
                <a:path w="1372235" h="460375">
                  <a:moveTo>
                    <a:pt x="751103" y="141401"/>
                  </a:moveTo>
                  <a:lnTo>
                    <a:pt x="748792" y="141820"/>
                  </a:lnTo>
                  <a:lnTo>
                    <a:pt x="748792" y="149936"/>
                  </a:lnTo>
                  <a:lnTo>
                    <a:pt x="748576" y="153949"/>
                  </a:lnTo>
                  <a:lnTo>
                    <a:pt x="745147" y="151307"/>
                  </a:lnTo>
                  <a:lnTo>
                    <a:pt x="744931" y="151307"/>
                  </a:lnTo>
                  <a:lnTo>
                    <a:pt x="747649" y="146189"/>
                  </a:lnTo>
                  <a:lnTo>
                    <a:pt x="748792" y="149936"/>
                  </a:lnTo>
                  <a:lnTo>
                    <a:pt x="748792" y="141820"/>
                  </a:lnTo>
                  <a:lnTo>
                    <a:pt x="748449" y="141871"/>
                  </a:lnTo>
                  <a:lnTo>
                    <a:pt x="746506" y="141871"/>
                  </a:lnTo>
                  <a:lnTo>
                    <a:pt x="747229" y="142036"/>
                  </a:lnTo>
                  <a:lnTo>
                    <a:pt x="747585" y="142036"/>
                  </a:lnTo>
                  <a:lnTo>
                    <a:pt x="747661" y="144805"/>
                  </a:lnTo>
                  <a:lnTo>
                    <a:pt x="747153" y="142036"/>
                  </a:lnTo>
                  <a:lnTo>
                    <a:pt x="746506" y="141871"/>
                  </a:lnTo>
                  <a:lnTo>
                    <a:pt x="743305" y="141097"/>
                  </a:lnTo>
                  <a:lnTo>
                    <a:pt x="743191" y="147929"/>
                  </a:lnTo>
                  <a:lnTo>
                    <a:pt x="743851" y="151307"/>
                  </a:lnTo>
                  <a:lnTo>
                    <a:pt x="745604" y="153949"/>
                  </a:lnTo>
                  <a:lnTo>
                    <a:pt x="745718" y="154114"/>
                  </a:lnTo>
                  <a:lnTo>
                    <a:pt x="750760" y="154114"/>
                  </a:lnTo>
                  <a:lnTo>
                    <a:pt x="750773" y="153949"/>
                  </a:lnTo>
                  <a:lnTo>
                    <a:pt x="750938" y="151307"/>
                  </a:lnTo>
                  <a:lnTo>
                    <a:pt x="751065" y="146024"/>
                  </a:lnTo>
                  <a:lnTo>
                    <a:pt x="751103" y="141401"/>
                  </a:lnTo>
                  <a:close/>
                </a:path>
                <a:path w="1372235" h="460375">
                  <a:moveTo>
                    <a:pt x="755815" y="406133"/>
                  </a:moveTo>
                  <a:lnTo>
                    <a:pt x="755256" y="404139"/>
                  </a:lnTo>
                  <a:lnTo>
                    <a:pt x="748093" y="404012"/>
                  </a:lnTo>
                  <a:lnTo>
                    <a:pt x="740765" y="403263"/>
                  </a:lnTo>
                  <a:lnTo>
                    <a:pt x="733818" y="405422"/>
                  </a:lnTo>
                  <a:lnTo>
                    <a:pt x="732574" y="405917"/>
                  </a:lnTo>
                  <a:lnTo>
                    <a:pt x="742835" y="405688"/>
                  </a:lnTo>
                  <a:lnTo>
                    <a:pt x="747941" y="405180"/>
                  </a:lnTo>
                  <a:lnTo>
                    <a:pt x="747001" y="408152"/>
                  </a:lnTo>
                  <a:lnTo>
                    <a:pt x="749236" y="408152"/>
                  </a:lnTo>
                  <a:lnTo>
                    <a:pt x="748309" y="405091"/>
                  </a:lnTo>
                  <a:lnTo>
                    <a:pt x="755815" y="406133"/>
                  </a:lnTo>
                  <a:close/>
                </a:path>
                <a:path w="1372235" h="460375">
                  <a:moveTo>
                    <a:pt x="795235" y="392290"/>
                  </a:moveTo>
                  <a:lnTo>
                    <a:pt x="793762" y="390728"/>
                  </a:lnTo>
                  <a:lnTo>
                    <a:pt x="792238" y="388734"/>
                  </a:lnTo>
                  <a:lnTo>
                    <a:pt x="789889" y="388759"/>
                  </a:lnTo>
                  <a:lnTo>
                    <a:pt x="775322" y="386753"/>
                  </a:lnTo>
                  <a:lnTo>
                    <a:pt x="768032" y="385851"/>
                  </a:lnTo>
                  <a:lnTo>
                    <a:pt x="760717" y="385241"/>
                  </a:lnTo>
                  <a:lnTo>
                    <a:pt x="761161" y="388454"/>
                  </a:lnTo>
                  <a:lnTo>
                    <a:pt x="767892" y="389128"/>
                  </a:lnTo>
                  <a:lnTo>
                    <a:pt x="774623" y="389928"/>
                  </a:lnTo>
                  <a:lnTo>
                    <a:pt x="781329" y="390918"/>
                  </a:lnTo>
                  <a:lnTo>
                    <a:pt x="787996" y="392176"/>
                  </a:lnTo>
                  <a:lnTo>
                    <a:pt x="790384" y="392290"/>
                  </a:lnTo>
                  <a:lnTo>
                    <a:pt x="795235" y="392290"/>
                  </a:lnTo>
                  <a:close/>
                </a:path>
                <a:path w="1372235" h="460375">
                  <a:moveTo>
                    <a:pt x="804849" y="348894"/>
                  </a:moveTo>
                  <a:lnTo>
                    <a:pt x="798550" y="348056"/>
                  </a:lnTo>
                  <a:lnTo>
                    <a:pt x="795401" y="347751"/>
                  </a:lnTo>
                  <a:lnTo>
                    <a:pt x="795045" y="350507"/>
                  </a:lnTo>
                  <a:lnTo>
                    <a:pt x="798449" y="351155"/>
                  </a:lnTo>
                  <a:lnTo>
                    <a:pt x="799071" y="355295"/>
                  </a:lnTo>
                  <a:lnTo>
                    <a:pt x="795362" y="351536"/>
                  </a:lnTo>
                  <a:lnTo>
                    <a:pt x="793877" y="352259"/>
                  </a:lnTo>
                  <a:lnTo>
                    <a:pt x="792784" y="353326"/>
                  </a:lnTo>
                  <a:lnTo>
                    <a:pt x="792060" y="354787"/>
                  </a:lnTo>
                  <a:lnTo>
                    <a:pt x="798550" y="354977"/>
                  </a:lnTo>
                  <a:lnTo>
                    <a:pt x="796150" y="359079"/>
                  </a:lnTo>
                  <a:lnTo>
                    <a:pt x="794905" y="361124"/>
                  </a:lnTo>
                  <a:lnTo>
                    <a:pt x="791654" y="360095"/>
                  </a:lnTo>
                  <a:lnTo>
                    <a:pt x="789114" y="360680"/>
                  </a:lnTo>
                  <a:lnTo>
                    <a:pt x="787273" y="362889"/>
                  </a:lnTo>
                  <a:lnTo>
                    <a:pt x="790181" y="362953"/>
                  </a:lnTo>
                  <a:lnTo>
                    <a:pt x="793115" y="362902"/>
                  </a:lnTo>
                  <a:lnTo>
                    <a:pt x="796048" y="362737"/>
                  </a:lnTo>
                  <a:lnTo>
                    <a:pt x="798868" y="360413"/>
                  </a:lnTo>
                  <a:lnTo>
                    <a:pt x="801357" y="356590"/>
                  </a:lnTo>
                  <a:lnTo>
                    <a:pt x="800061" y="352856"/>
                  </a:lnTo>
                  <a:lnTo>
                    <a:pt x="802411" y="352564"/>
                  </a:lnTo>
                  <a:lnTo>
                    <a:pt x="803617" y="350659"/>
                  </a:lnTo>
                  <a:lnTo>
                    <a:pt x="804849" y="348894"/>
                  </a:lnTo>
                  <a:close/>
                </a:path>
                <a:path w="1372235" h="460375">
                  <a:moveTo>
                    <a:pt x="819518" y="333705"/>
                  </a:moveTo>
                  <a:lnTo>
                    <a:pt x="817270" y="333514"/>
                  </a:lnTo>
                  <a:lnTo>
                    <a:pt x="815047" y="333400"/>
                  </a:lnTo>
                  <a:lnTo>
                    <a:pt x="812838" y="333362"/>
                  </a:lnTo>
                  <a:lnTo>
                    <a:pt x="814171" y="336346"/>
                  </a:lnTo>
                  <a:lnTo>
                    <a:pt x="819518" y="338899"/>
                  </a:lnTo>
                  <a:lnTo>
                    <a:pt x="819518" y="333705"/>
                  </a:lnTo>
                  <a:close/>
                </a:path>
                <a:path w="1372235" h="460375">
                  <a:moveTo>
                    <a:pt x="901458" y="66268"/>
                  </a:moveTo>
                  <a:lnTo>
                    <a:pt x="901407" y="62814"/>
                  </a:lnTo>
                  <a:lnTo>
                    <a:pt x="899642" y="62814"/>
                  </a:lnTo>
                  <a:lnTo>
                    <a:pt x="900277" y="64744"/>
                  </a:lnTo>
                  <a:lnTo>
                    <a:pt x="901458" y="66268"/>
                  </a:lnTo>
                  <a:close/>
                </a:path>
                <a:path w="1372235" h="460375">
                  <a:moveTo>
                    <a:pt x="901534" y="70662"/>
                  </a:moveTo>
                  <a:lnTo>
                    <a:pt x="901496" y="68262"/>
                  </a:lnTo>
                  <a:lnTo>
                    <a:pt x="897864" y="68516"/>
                  </a:lnTo>
                  <a:lnTo>
                    <a:pt x="895680" y="69773"/>
                  </a:lnTo>
                  <a:lnTo>
                    <a:pt x="896251" y="69773"/>
                  </a:lnTo>
                  <a:lnTo>
                    <a:pt x="897763" y="70256"/>
                  </a:lnTo>
                  <a:lnTo>
                    <a:pt x="898436" y="70256"/>
                  </a:lnTo>
                  <a:lnTo>
                    <a:pt x="901534" y="70662"/>
                  </a:lnTo>
                  <a:close/>
                </a:path>
                <a:path w="1372235" h="460375">
                  <a:moveTo>
                    <a:pt x="903008" y="68262"/>
                  </a:moveTo>
                  <a:lnTo>
                    <a:pt x="901458" y="66268"/>
                  </a:lnTo>
                  <a:lnTo>
                    <a:pt x="901496" y="68262"/>
                  </a:lnTo>
                  <a:lnTo>
                    <a:pt x="903008" y="68262"/>
                  </a:lnTo>
                  <a:close/>
                </a:path>
                <a:path w="1372235" h="460375">
                  <a:moveTo>
                    <a:pt x="916254" y="56984"/>
                  </a:moveTo>
                  <a:lnTo>
                    <a:pt x="911148" y="54368"/>
                  </a:lnTo>
                  <a:lnTo>
                    <a:pt x="908939" y="59664"/>
                  </a:lnTo>
                  <a:lnTo>
                    <a:pt x="906373" y="62865"/>
                  </a:lnTo>
                  <a:lnTo>
                    <a:pt x="908469" y="62915"/>
                  </a:lnTo>
                  <a:lnTo>
                    <a:pt x="913358" y="63119"/>
                  </a:lnTo>
                  <a:lnTo>
                    <a:pt x="910297" y="61137"/>
                  </a:lnTo>
                  <a:lnTo>
                    <a:pt x="914323" y="61582"/>
                  </a:lnTo>
                  <a:lnTo>
                    <a:pt x="916254" y="56984"/>
                  </a:lnTo>
                  <a:close/>
                </a:path>
                <a:path w="1372235" h="460375">
                  <a:moveTo>
                    <a:pt x="923531" y="196265"/>
                  </a:moveTo>
                  <a:lnTo>
                    <a:pt x="917816" y="196278"/>
                  </a:lnTo>
                  <a:lnTo>
                    <a:pt x="917282" y="203200"/>
                  </a:lnTo>
                  <a:lnTo>
                    <a:pt x="917587" y="210134"/>
                  </a:lnTo>
                  <a:lnTo>
                    <a:pt x="917536" y="217081"/>
                  </a:lnTo>
                  <a:lnTo>
                    <a:pt x="918552" y="215811"/>
                  </a:lnTo>
                  <a:lnTo>
                    <a:pt x="918972" y="210083"/>
                  </a:lnTo>
                  <a:lnTo>
                    <a:pt x="918921" y="204330"/>
                  </a:lnTo>
                  <a:lnTo>
                    <a:pt x="919492" y="198628"/>
                  </a:lnTo>
                  <a:lnTo>
                    <a:pt x="922020" y="201422"/>
                  </a:lnTo>
                  <a:lnTo>
                    <a:pt x="923531" y="196265"/>
                  </a:lnTo>
                  <a:close/>
                </a:path>
                <a:path w="1372235" h="460375">
                  <a:moveTo>
                    <a:pt x="930211" y="88011"/>
                  </a:moveTo>
                  <a:lnTo>
                    <a:pt x="930160" y="77660"/>
                  </a:lnTo>
                  <a:lnTo>
                    <a:pt x="925436" y="80022"/>
                  </a:lnTo>
                  <a:lnTo>
                    <a:pt x="925436" y="84061"/>
                  </a:lnTo>
                  <a:lnTo>
                    <a:pt x="925461" y="86118"/>
                  </a:lnTo>
                  <a:lnTo>
                    <a:pt x="930211" y="88011"/>
                  </a:lnTo>
                  <a:close/>
                </a:path>
                <a:path w="1372235" h="460375">
                  <a:moveTo>
                    <a:pt x="933399" y="190322"/>
                  </a:moveTo>
                  <a:lnTo>
                    <a:pt x="933069" y="166014"/>
                  </a:lnTo>
                  <a:lnTo>
                    <a:pt x="933259" y="153873"/>
                  </a:lnTo>
                  <a:lnTo>
                    <a:pt x="932675" y="150990"/>
                  </a:lnTo>
                  <a:lnTo>
                    <a:pt x="933323" y="147256"/>
                  </a:lnTo>
                  <a:lnTo>
                    <a:pt x="930224" y="145681"/>
                  </a:lnTo>
                  <a:lnTo>
                    <a:pt x="930046" y="163233"/>
                  </a:lnTo>
                  <a:lnTo>
                    <a:pt x="930109" y="180784"/>
                  </a:lnTo>
                  <a:lnTo>
                    <a:pt x="930656" y="215874"/>
                  </a:lnTo>
                  <a:lnTo>
                    <a:pt x="930960" y="222656"/>
                  </a:lnTo>
                  <a:lnTo>
                    <a:pt x="930122" y="229400"/>
                  </a:lnTo>
                  <a:lnTo>
                    <a:pt x="930135" y="236194"/>
                  </a:lnTo>
                  <a:lnTo>
                    <a:pt x="932510" y="233553"/>
                  </a:lnTo>
                  <a:lnTo>
                    <a:pt x="932180" y="229870"/>
                  </a:lnTo>
                  <a:lnTo>
                    <a:pt x="932573" y="226618"/>
                  </a:lnTo>
                  <a:lnTo>
                    <a:pt x="933157" y="210527"/>
                  </a:lnTo>
                  <a:lnTo>
                    <a:pt x="933030" y="202476"/>
                  </a:lnTo>
                  <a:lnTo>
                    <a:pt x="933399" y="190322"/>
                  </a:lnTo>
                  <a:close/>
                </a:path>
                <a:path w="1372235" h="460375">
                  <a:moveTo>
                    <a:pt x="940244" y="111467"/>
                  </a:moveTo>
                  <a:lnTo>
                    <a:pt x="939660" y="106629"/>
                  </a:lnTo>
                  <a:lnTo>
                    <a:pt x="939495" y="102057"/>
                  </a:lnTo>
                  <a:lnTo>
                    <a:pt x="936942" y="101409"/>
                  </a:lnTo>
                  <a:lnTo>
                    <a:pt x="937374" y="106146"/>
                  </a:lnTo>
                  <a:lnTo>
                    <a:pt x="935609" y="111594"/>
                  </a:lnTo>
                  <a:lnTo>
                    <a:pt x="938390" y="115824"/>
                  </a:lnTo>
                  <a:lnTo>
                    <a:pt x="940244" y="111467"/>
                  </a:lnTo>
                  <a:close/>
                </a:path>
                <a:path w="1372235" h="460375">
                  <a:moveTo>
                    <a:pt x="942098" y="317093"/>
                  </a:moveTo>
                  <a:lnTo>
                    <a:pt x="941857" y="316471"/>
                  </a:lnTo>
                  <a:lnTo>
                    <a:pt x="941755" y="316179"/>
                  </a:lnTo>
                  <a:lnTo>
                    <a:pt x="941666" y="315925"/>
                  </a:lnTo>
                  <a:lnTo>
                    <a:pt x="941222" y="314706"/>
                  </a:lnTo>
                  <a:lnTo>
                    <a:pt x="941095" y="314363"/>
                  </a:lnTo>
                  <a:lnTo>
                    <a:pt x="934897" y="312864"/>
                  </a:lnTo>
                  <a:lnTo>
                    <a:pt x="928293" y="313042"/>
                  </a:lnTo>
                  <a:lnTo>
                    <a:pt x="928154" y="313055"/>
                  </a:lnTo>
                  <a:lnTo>
                    <a:pt x="928154" y="314706"/>
                  </a:lnTo>
                  <a:lnTo>
                    <a:pt x="928154" y="315925"/>
                  </a:lnTo>
                  <a:lnTo>
                    <a:pt x="925245" y="315925"/>
                  </a:lnTo>
                  <a:lnTo>
                    <a:pt x="925245" y="314706"/>
                  </a:lnTo>
                  <a:lnTo>
                    <a:pt x="928154" y="314706"/>
                  </a:lnTo>
                  <a:lnTo>
                    <a:pt x="928154" y="313055"/>
                  </a:lnTo>
                  <a:lnTo>
                    <a:pt x="921956" y="313397"/>
                  </a:lnTo>
                  <a:lnTo>
                    <a:pt x="921893" y="314363"/>
                  </a:lnTo>
                  <a:lnTo>
                    <a:pt x="921766" y="316179"/>
                  </a:lnTo>
                  <a:lnTo>
                    <a:pt x="921651" y="318554"/>
                  </a:lnTo>
                  <a:lnTo>
                    <a:pt x="921562" y="320332"/>
                  </a:lnTo>
                  <a:lnTo>
                    <a:pt x="921448" y="322668"/>
                  </a:lnTo>
                  <a:lnTo>
                    <a:pt x="924331" y="322668"/>
                  </a:lnTo>
                  <a:lnTo>
                    <a:pt x="923201" y="319684"/>
                  </a:lnTo>
                  <a:lnTo>
                    <a:pt x="932865" y="320001"/>
                  </a:lnTo>
                  <a:lnTo>
                    <a:pt x="932865" y="319684"/>
                  </a:lnTo>
                  <a:lnTo>
                    <a:pt x="932878" y="317423"/>
                  </a:lnTo>
                  <a:lnTo>
                    <a:pt x="929779" y="317233"/>
                  </a:lnTo>
                  <a:lnTo>
                    <a:pt x="929805" y="317093"/>
                  </a:lnTo>
                  <a:lnTo>
                    <a:pt x="929932" y="316471"/>
                  </a:lnTo>
                  <a:lnTo>
                    <a:pt x="929982" y="316179"/>
                  </a:lnTo>
                  <a:lnTo>
                    <a:pt x="938415" y="316179"/>
                  </a:lnTo>
                  <a:lnTo>
                    <a:pt x="937577" y="317703"/>
                  </a:lnTo>
                  <a:lnTo>
                    <a:pt x="936294" y="318554"/>
                  </a:lnTo>
                  <a:lnTo>
                    <a:pt x="934542" y="318706"/>
                  </a:lnTo>
                  <a:lnTo>
                    <a:pt x="933488" y="320014"/>
                  </a:lnTo>
                  <a:lnTo>
                    <a:pt x="936040" y="320090"/>
                  </a:lnTo>
                  <a:lnTo>
                    <a:pt x="933424" y="320090"/>
                  </a:lnTo>
                  <a:lnTo>
                    <a:pt x="931354" y="322668"/>
                  </a:lnTo>
                  <a:lnTo>
                    <a:pt x="931227" y="322668"/>
                  </a:lnTo>
                  <a:lnTo>
                    <a:pt x="925893" y="323329"/>
                  </a:lnTo>
                  <a:lnTo>
                    <a:pt x="920597" y="323913"/>
                  </a:lnTo>
                  <a:lnTo>
                    <a:pt x="918908" y="323913"/>
                  </a:lnTo>
                  <a:lnTo>
                    <a:pt x="917829" y="322668"/>
                  </a:lnTo>
                  <a:lnTo>
                    <a:pt x="917930" y="320878"/>
                  </a:lnTo>
                  <a:lnTo>
                    <a:pt x="917981" y="320090"/>
                  </a:lnTo>
                  <a:lnTo>
                    <a:pt x="915847" y="320471"/>
                  </a:lnTo>
                  <a:lnTo>
                    <a:pt x="913726" y="320878"/>
                  </a:lnTo>
                  <a:lnTo>
                    <a:pt x="911593" y="321348"/>
                  </a:lnTo>
                  <a:lnTo>
                    <a:pt x="914679" y="321500"/>
                  </a:lnTo>
                  <a:lnTo>
                    <a:pt x="916432" y="323037"/>
                  </a:lnTo>
                  <a:lnTo>
                    <a:pt x="916851" y="325970"/>
                  </a:lnTo>
                  <a:lnTo>
                    <a:pt x="924179" y="327329"/>
                  </a:lnTo>
                  <a:lnTo>
                    <a:pt x="931926" y="325031"/>
                  </a:lnTo>
                  <a:lnTo>
                    <a:pt x="933284" y="323913"/>
                  </a:lnTo>
                  <a:lnTo>
                    <a:pt x="937653" y="320332"/>
                  </a:lnTo>
                  <a:lnTo>
                    <a:pt x="939317" y="318706"/>
                  </a:lnTo>
                  <a:lnTo>
                    <a:pt x="942098" y="317093"/>
                  </a:lnTo>
                  <a:close/>
                </a:path>
                <a:path w="1372235" h="460375">
                  <a:moveTo>
                    <a:pt x="952944" y="218782"/>
                  </a:moveTo>
                  <a:lnTo>
                    <a:pt x="952017" y="218236"/>
                  </a:lnTo>
                  <a:lnTo>
                    <a:pt x="951357" y="217843"/>
                  </a:lnTo>
                  <a:lnTo>
                    <a:pt x="951318" y="218236"/>
                  </a:lnTo>
                  <a:lnTo>
                    <a:pt x="951687" y="213664"/>
                  </a:lnTo>
                  <a:lnTo>
                    <a:pt x="951763" y="212610"/>
                  </a:lnTo>
                  <a:lnTo>
                    <a:pt x="951852" y="211416"/>
                  </a:lnTo>
                  <a:lnTo>
                    <a:pt x="951953" y="209931"/>
                  </a:lnTo>
                  <a:lnTo>
                    <a:pt x="951103" y="209931"/>
                  </a:lnTo>
                  <a:lnTo>
                    <a:pt x="951103" y="217703"/>
                  </a:lnTo>
                  <a:lnTo>
                    <a:pt x="949426" y="216712"/>
                  </a:lnTo>
                  <a:lnTo>
                    <a:pt x="949083" y="213664"/>
                  </a:lnTo>
                  <a:lnTo>
                    <a:pt x="948982" y="212610"/>
                  </a:lnTo>
                  <a:lnTo>
                    <a:pt x="948880" y="211416"/>
                  </a:lnTo>
                  <a:lnTo>
                    <a:pt x="949680" y="213664"/>
                  </a:lnTo>
                  <a:lnTo>
                    <a:pt x="950442" y="215938"/>
                  </a:lnTo>
                  <a:lnTo>
                    <a:pt x="951103" y="217703"/>
                  </a:lnTo>
                  <a:lnTo>
                    <a:pt x="951103" y="209931"/>
                  </a:lnTo>
                  <a:lnTo>
                    <a:pt x="944689" y="209931"/>
                  </a:lnTo>
                  <a:lnTo>
                    <a:pt x="944613" y="212610"/>
                  </a:lnTo>
                  <a:lnTo>
                    <a:pt x="944486" y="217703"/>
                  </a:lnTo>
                  <a:lnTo>
                    <a:pt x="944372" y="223253"/>
                  </a:lnTo>
                  <a:lnTo>
                    <a:pt x="944283" y="226212"/>
                  </a:lnTo>
                  <a:lnTo>
                    <a:pt x="946061" y="225285"/>
                  </a:lnTo>
                  <a:lnTo>
                    <a:pt x="947864" y="224409"/>
                  </a:lnTo>
                  <a:lnTo>
                    <a:pt x="949680" y="223570"/>
                  </a:lnTo>
                  <a:lnTo>
                    <a:pt x="949604" y="224409"/>
                  </a:lnTo>
                  <a:lnTo>
                    <a:pt x="949528" y="225285"/>
                  </a:lnTo>
                  <a:lnTo>
                    <a:pt x="949439" y="226212"/>
                  </a:lnTo>
                  <a:lnTo>
                    <a:pt x="949312" y="227545"/>
                  </a:lnTo>
                  <a:lnTo>
                    <a:pt x="947813" y="228473"/>
                  </a:lnTo>
                  <a:lnTo>
                    <a:pt x="946277" y="229311"/>
                  </a:lnTo>
                  <a:lnTo>
                    <a:pt x="944689" y="230085"/>
                  </a:lnTo>
                  <a:lnTo>
                    <a:pt x="949642" y="229565"/>
                  </a:lnTo>
                  <a:lnTo>
                    <a:pt x="950658" y="227799"/>
                  </a:lnTo>
                  <a:lnTo>
                    <a:pt x="950963" y="226466"/>
                  </a:lnTo>
                  <a:lnTo>
                    <a:pt x="951001" y="226212"/>
                  </a:lnTo>
                  <a:lnTo>
                    <a:pt x="951115" y="225285"/>
                  </a:lnTo>
                  <a:lnTo>
                    <a:pt x="951230" y="224409"/>
                  </a:lnTo>
                  <a:lnTo>
                    <a:pt x="951344" y="223570"/>
                  </a:lnTo>
                  <a:lnTo>
                    <a:pt x="951395" y="223253"/>
                  </a:lnTo>
                  <a:lnTo>
                    <a:pt x="952944" y="218782"/>
                  </a:lnTo>
                  <a:close/>
                </a:path>
                <a:path w="1372235" h="460375">
                  <a:moveTo>
                    <a:pt x="992695" y="292125"/>
                  </a:moveTo>
                  <a:lnTo>
                    <a:pt x="992263" y="287362"/>
                  </a:lnTo>
                  <a:lnTo>
                    <a:pt x="973264" y="283375"/>
                  </a:lnTo>
                  <a:lnTo>
                    <a:pt x="963676" y="281863"/>
                  </a:lnTo>
                  <a:lnTo>
                    <a:pt x="953973" y="281355"/>
                  </a:lnTo>
                  <a:lnTo>
                    <a:pt x="943978" y="281749"/>
                  </a:lnTo>
                  <a:lnTo>
                    <a:pt x="924039" y="283489"/>
                  </a:lnTo>
                  <a:lnTo>
                    <a:pt x="914057" y="284162"/>
                  </a:lnTo>
                  <a:lnTo>
                    <a:pt x="920292" y="284975"/>
                  </a:lnTo>
                  <a:lnTo>
                    <a:pt x="932916" y="285089"/>
                  </a:lnTo>
                  <a:lnTo>
                    <a:pt x="939495" y="283464"/>
                  </a:lnTo>
                  <a:lnTo>
                    <a:pt x="946188" y="283184"/>
                  </a:lnTo>
                  <a:lnTo>
                    <a:pt x="952842" y="284149"/>
                  </a:lnTo>
                  <a:lnTo>
                    <a:pt x="959281" y="286258"/>
                  </a:lnTo>
                  <a:lnTo>
                    <a:pt x="978814" y="288798"/>
                  </a:lnTo>
                  <a:lnTo>
                    <a:pt x="985291" y="289877"/>
                  </a:lnTo>
                  <a:lnTo>
                    <a:pt x="987755" y="289864"/>
                  </a:lnTo>
                  <a:lnTo>
                    <a:pt x="992695" y="292125"/>
                  </a:lnTo>
                  <a:close/>
                </a:path>
                <a:path w="1372235" h="460375">
                  <a:moveTo>
                    <a:pt x="1001204" y="25984"/>
                  </a:moveTo>
                  <a:lnTo>
                    <a:pt x="997673" y="21234"/>
                  </a:lnTo>
                  <a:lnTo>
                    <a:pt x="995476" y="15633"/>
                  </a:lnTo>
                  <a:lnTo>
                    <a:pt x="991755" y="11087"/>
                  </a:lnTo>
                  <a:lnTo>
                    <a:pt x="992352" y="13106"/>
                  </a:lnTo>
                  <a:lnTo>
                    <a:pt x="992987" y="15125"/>
                  </a:lnTo>
                  <a:lnTo>
                    <a:pt x="993660" y="17145"/>
                  </a:lnTo>
                  <a:lnTo>
                    <a:pt x="992009" y="18084"/>
                  </a:lnTo>
                  <a:lnTo>
                    <a:pt x="991565" y="19494"/>
                  </a:lnTo>
                  <a:lnTo>
                    <a:pt x="992327" y="21386"/>
                  </a:lnTo>
                  <a:lnTo>
                    <a:pt x="994664" y="18415"/>
                  </a:lnTo>
                  <a:lnTo>
                    <a:pt x="995768" y="21183"/>
                  </a:lnTo>
                  <a:lnTo>
                    <a:pt x="996848" y="27190"/>
                  </a:lnTo>
                  <a:lnTo>
                    <a:pt x="1001204" y="25984"/>
                  </a:lnTo>
                  <a:close/>
                </a:path>
                <a:path w="1372235" h="460375">
                  <a:moveTo>
                    <a:pt x="1007618" y="30556"/>
                  </a:moveTo>
                  <a:lnTo>
                    <a:pt x="998042" y="29476"/>
                  </a:lnTo>
                  <a:lnTo>
                    <a:pt x="988402" y="29121"/>
                  </a:lnTo>
                  <a:lnTo>
                    <a:pt x="969124" y="28981"/>
                  </a:lnTo>
                  <a:lnTo>
                    <a:pt x="967232" y="29540"/>
                  </a:lnTo>
                  <a:lnTo>
                    <a:pt x="963536" y="30873"/>
                  </a:lnTo>
                  <a:lnTo>
                    <a:pt x="974547" y="30962"/>
                  </a:lnTo>
                  <a:lnTo>
                    <a:pt x="985583" y="31305"/>
                  </a:lnTo>
                  <a:lnTo>
                    <a:pt x="996619" y="31343"/>
                  </a:lnTo>
                  <a:lnTo>
                    <a:pt x="1007618" y="30556"/>
                  </a:lnTo>
                  <a:close/>
                </a:path>
                <a:path w="1372235" h="460375">
                  <a:moveTo>
                    <a:pt x="1007935" y="45948"/>
                  </a:moveTo>
                  <a:lnTo>
                    <a:pt x="991171" y="46418"/>
                  </a:lnTo>
                  <a:lnTo>
                    <a:pt x="982789" y="45974"/>
                  </a:lnTo>
                  <a:lnTo>
                    <a:pt x="972997" y="44996"/>
                  </a:lnTo>
                  <a:lnTo>
                    <a:pt x="963142" y="44742"/>
                  </a:lnTo>
                  <a:lnTo>
                    <a:pt x="953287" y="45262"/>
                  </a:lnTo>
                  <a:lnTo>
                    <a:pt x="943533" y="46596"/>
                  </a:lnTo>
                  <a:lnTo>
                    <a:pt x="943838" y="53035"/>
                  </a:lnTo>
                  <a:lnTo>
                    <a:pt x="953287" y="53390"/>
                  </a:lnTo>
                  <a:lnTo>
                    <a:pt x="962748" y="53517"/>
                  </a:lnTo>
                  <a:lnTo>
                    <a:pt x="972210" y="53403"/>
                  </a:lnTo>
                  <a:lnTo>
                    <a:pt x="981646" y="53022"/>
                  </a:lnTo>
                  <a:lnTo>
                    <a:pt x="983208" y="48945"/>
                  </a:lnTo>
                  <a:lnTo>
                    <a:pt x="987793" y="50787"/>
                  </a:lnTo>
                  <a:lnTo>
                    <a:pt x="994333" y="50876"/>
                  </a:lnTo>
                  <a:lnTo>
                    <a:pt x="1000874" y="50787"/>
                  </a:lnTo>
                  <a:lnTo>
                    <a:pt x="1007427" y="50990"/>
                  </a:lnTo>
                  <a:lnTo>
                    <a:pt x="1007935" y="45948"/>
                  </a:lnTo>
                  <a:close/>
                </a:path>
                <a:path w="1372235" h="460375">
                  <a:moveTo>
                    <a:pt x="1016495" y="238112"/>
                  </a:moveTo>
                  <a:lnTo>
                    <a:pt x="1016139" y="238239"/>
                  </a:lnTo>
                  <a:lnTo>
                    <a:pt x="1011936" y="237363"/>
                  </a:lnTo>
                  <a:lnTo>
                    <a:pt x="1013015" y="239001"/>
                  </a:lnTo>
                  <a:lnTo>
                    <a:pt x="1015123" y="242404"/>
                  </a:lnTo>
                  <a:lnTo>
                    <a:pt x="1016444" y="238239"/>
                  </a:lnTo>
                  <a:lnTo>
                    <a:pt x="1016495" y="238112"/>
                  </a:lnTo>
                  <a:close/>
                </a:path>
                <a:path w="1372235" h="460375">
                  <a:moveTo>
                    <a:pt x="1024877" y="240118"/>
                  </a:moveTo>
                  <a:lnTo>
                    <a:pt x="1021905" y="236181"/>
                  </a:lnTo>
                  <a:lnTo>
                    <a:pt x="1016495" y="238112"/>
                  </a:lnTo>
                  <a:lnTo>
                    <a:pt x="1016825" y="238112"/>
                  </a:lnTo>
                  <a:lnTo>
                    <a:pt x="1021676" y="240944"/>
                  </a:lnTo>
                  <a:lnTo>
                    <a:pt x="1024877" y="240118"/>
                  </a:lnTo>
                  <a:close/>
                </a:path>
                <a:path w="1372235" h="460375">
                  <a:moveTo>
                    <a:pt x="1037831" y="390690"/>
                  </a:moveTo>
                  <a:lnTo>
                    <a:pt x="1037717" y="389940"/>
                  </a:lnTo>
                  <a:lnTo>
                    <a:pt x="1029868" y="390029"/>
                  </a:lnTo>
                  <a:lnTo>
                    <a:pt x="1021969" y="389534"/>
                  </a:lnTo>
                  <a:lnTo>
                    <a:pt x="1014158" y="390626"/>
                  </a:lnTo>
                  <a:lnTo>
                    <a:pt x="1014780" y="392645"/>
                  </a:lnTo>
                  <a:lnTo>
                    <a:pt x="1015238" y="399389"/>
                  </a:lnTo>
                  <a:lnTo>
                    <a:pt x="1015428" y="405282"/>
                  </a:lnTo>
                  <a:lnTo>
                    <a:pt x="1015136" y="417131"/>
                  </a:lnTo>
                  <a:lnTo>
                    <a:pt x="1022756" y="416763"/>
                  </a:lnTo>
                  <a:lnTo>
                    <a:pt x="1027607" y="416242"/>
                  </a:lnTo>
                  <a:lnTo>
                    <a:pt x="1032446" y="419849"/>
                  </a:lnTo>
                  <a:lnTo>
                    <a:pt x="1035862" y="417918"/>
                  </a:lnTo>
                  <a:lnTo>
                    <a:pt x="1035862" y="409562"/>
                  </a:lnTo>
                  <a:lnTo>
                    <a:pt x="1035697" y="401218"/>
                  </a:lnTo>
                  <a:lnTo>
                    <a:pt x="1035773" y="392887"/>
                  </a:lnTo>
                  <a:lnTo>
                    <a:pt x="1028979" y="392049"/>
                  </a:lnTo>
                  <a:lnTo>
                    <a:pt x="1021664" y="394284"/>
                  </a:lnTo>
                  <a:lnTo>
                    <a:pt x="1015263" y="391426"/>
                  </a:lnTo>
                  <a:lnTo>
                    <a:pt x="1022743" y="390347"/>
                  </a:lnTo>
                  <a:lnTo>
                    <a:pt x="1030287" y="390588"/>
                  </a:lnTo>
                  <a:lnTo>
                    <a:pt x="1037831" y="390690"/>
                  </a:lnTo>
                  <a:close/>
                </a:path>
                <a:path w="1372235" h="460375">
                  <a:moveTo>
                    <a:pt x="1038961" y="262750"/>
                  </a:moveTo>
                  <a:lnTo>
                    <a:pt x="1038085" y="259930"/>
                  </a:lnTo>
                  <a:lnTo>
                    <a:pt x="1028357" y="261747"/>
                  </a:lnTo>
                  <a:lnTo>
                    <a:pt x="1031925" y="264655"/>
                  </a:lnTo>
                  <a:lnTo>
                    <a:pt x="1034161" y="263893"/>
                  </a:lnTo>
                  <a:lnTo>
                    <a:pt x="1037120" y="264325"/>
                  </a:lnTo>
                  <a:lnTo>
                    <a:pt x="1038961" y="262750"/>
                  </a:lnTo>
                  <a:close/>
                </a:path>
                <a:path w="1372235" h="460375">
                  <a:moveTo>
                    <a:pt x="1044778" y="148463"/>
                  </a:moveTo>
                  <a:lnTo>
                    <a:pt x="1044181" y="144360"/>
                  </a:lnTo>
                  <a:lnTo>
                    <a:pt x="1037653" y="144030"/>
                  </a:lnTo>
                  <a:lnTo>
                    <a:pt x="1031100" y="143814"/>
                  </a:lnTo>
                  <a:lnTo>
                    <a:pt x="1024534" y="143929"/>
                  </a:lnTo>
                  <a:lnTo>
                    <a:pt x="1017981" y="144564"/>
                  </a:lnTo>
                  <a:lnTo>
                    <a:pt x="1018108" y="148856"/>
                  </a:lnTo>
                  <a:lnTo>
                    <a:pt x="1021410" y="150101"/>
                  </a:lnTo>
                  <a:lnTo>
                    <a:pt x="1022299" y="146761"/>
                  </a:lnTo>
                  <a:lnTo>
                    <a:pt x="1022273" y="149606"/>
                  </a:lnTo>
                  <a:lnTo>
                    <a:pt x="1029703" y="148374"/>
                  </a:lnTo>
                  <a:lnTo>
                    <a:pt x="1037259" y="148640"/>
                  </a:lnTo>
                  <a:lnTo>
                    <a:pt x="1044778" y="148463"/>
                  </a:lnTo>
                  <a:close/>
                </a:path>
                <a:path w="1372235" h="460375">
                  <a:moveTo>
                    <a:pt x="1058646" y="201980"/>
                  </a:moveTo>
                  <a:lnTo>
                    <a:pt x="1057363" y="195376"/>
                  </a:lnTo>
                  <a:lnTo>
                    <a:pt x="1055344" y="192633"/>
                  </a:lnTo>
                  <a:lnTo>
                    <a:pt x="1054112" y="195783"/>
                  </a:lnTo>
                  <a:lnTo>
                    <a:pt x="1054176" y="199174"/>
                  </a:lnTo>
                  <a:lnTo>
                    <a:pt x="1054011" y="202514"/>
                  </a:lnTo>
                  <a:lnTo>
                    <a:pt x="1058646" y="201980"/>
                  </a:lnTo>
                  <a:close/>
                </a:path>
                <a:path w="1372235" h="460375">
                  <a:moveTo>
                    <a:pt x="1067257" y="281089"/>
                  </a:moveTo>
                  <a:lnTo>
                    <a:pt x="1065758" y="275539"/>
                  </a:lnTo>
                  <a:lnTo>
                    <a:pt x="1064056" y="269925"/>
                  </a:lnTo>
                  <a:lnTo>
                    <a:pt x="1064450" y="264134"/>
                  </a:lnTo>
                  <a:lnTo>
                    <a:pt x="1063713" y="265010"/>
                  </a:lnTo>
                  <a:lnTo>
                    <a:pt x="1062647" y="266331"/>
                  </a:lnTo>
                  <a:lnTo>
                    <a:pt x="1063256" y="272389"/>
                  </a:lnTo>
                  <a:lnTo>
                    <a:pt x="1064437" y="278384"/>
                  </a:lnTo>
                  <a:lnTo>
                    <a:pt x="1065022" y="284467"/>
                  </a:lnTo>
                  <a:lnTo>
                    <a:pt x="1067257" y="281089"/>
                  </a:lnTo>
                  <a:close/>
                </a:path>
                <a:path w="1372235" h="460375">
                  <a:moveTo>
                    <a:pt x="1095324" y="266179"/>
                  </a:moveTo>
                  <a:lnTo>
                    <a:pt x="1092314" y="262204"/>
                  </a:lnTo>
                  <a:lnTo>
                    <a:pt x="1090942" y="257492"/>
                  </a:lnTo>
                  <a:lnTo>
                    <a:pt x="1091209" y="252552"/>
                  </a:lnTo>
                  <a:lnTo>
                    <a:pt x="1090663" y="250405"/>
                  </a:lnTo>
                  <a:lnTo>
                    <a:pt x="1089914" y="248323"/>
                  </a:lnTo>
                  <a:lnTo>
                    <a:pt x="1089228" y="246278"/>
                  </a:lnTo>
                  <a:lnTo>
                    <a:pt x="1084541" y="252996"/>
                  </a:lnTo>
                  <a:lnTo>
                    <a:pt x="1087107" y="263690"/>
                  </a:lnTo>
                  <a:lnTo>
                    <a:pt x="1095324" y="266179"/>
                  </a:lnTo>
                  <a:close/>
                </a:path>
                <a:path w="1372235" h="460375">
                  <a:moveTo>
                    <a:pt x="1096733" y="250050"/>
                  </a:moveTo>
                  <a:lnTo>
                    <a:pt x="1094841" y="250050"/>
                  </a:lnTo>
                  <a:lnTo>
                    <a:pt x="1096657" y="250291"/>
                  </a:lnTo>
                  <a:lnTo>
                    <a:pt x="1096733" y="250050"/>
                  </a:lnTo>
                  <a:close/>
                </a:path>
                <a:path w="1372235" h="460375">
                  <a:moveTo>
                    <a:pt x="1102791" y="244157"/>
                  </a:moveTo>
                  <a:lnTo>
                    <a:pt x="1097546" y="244386"/>
                  </a:lnTo>
                  <a:lnTo>
                    <a:pt x="1093558" y="245389"/>
                  </a:lnTo>
                  <a:lnTo>
                    <a:pt x="1097673" y="247053"/>
                  </a:lnTo>
                  <a:lnTo>
                    <a:pt x="1096797" y="249821"/>
                  </a:lnTo>
                  <a:lnTo>
                    <a:pt x="1096746" y="249999"/>
                  </a:lnTo>
                  <a:lnTo>
                    <a:pt x="1102423" y="249821"/>
                  </a:lnTo>
                  <a:lnTo>
                    <a:pt x="1102601" y="247053"/>
                  </a:lnTo>
                  <a:lnTo>
                    <a:pt x="1102715" y="245389"/>
                  </a:lnTo>
                  <a:lnTo>
                    <a:pt x="1102791" y="244157"/>
                  </a:lnTo>
                  <a:close/>
                </a:path>
                <a:path w="1372235" h="460375">
                  <a:moveTo>
                    <a:pt x="1105268" y="251434"/>
                  </a:moveTo>
                  <a:lnTo>
                    <a:pt x="1096657" y="250291"/>
                  </a:lnTo>
                  <a:lnTo>
                    <a:pt x="1096543" y="250647"/>
                  </a:lnTo>
                  <a:lnTo>
                    <a:pt x="1097940" y="251828"/>
                  </a:lnTo>
                  <a:lnTo>
                    <a:pt x="1099324" y="253060"/>
                  </a:lnTo>
                  <a:lnTo>
                    <a:pt x="1100721" y="254342"/>
                  </a:lnTo>
                  <a:lnTo>
                    <a:pt x="1099693" y="256806"/>
                  </a:lnTo>
                  <a:lnTo>
                    <a:pt x="1101280" y="258826"/>
                  </a:lnTo>
                  <a:lnTo>
                    <a:pt x="1101877" y="261200"/>
                  </a:lnTo>
                  <a:lnTo>
                    <a:pt x="1101471" y="263867"/>
                  </a:lnTo>
                  <a:lnTo>
                    <a:pt x="1104468" y="262407"/>
                  </a:lnTo>
                  <a:lnTo>
                    <a:pt x="1103083" y="258254"/>
                  </a:lnTo>
                  <a:lnTo>
                    <a:pt x="1103490" y="255549"/>
                  </a:lnTo>
                  <a:lnTo>
                    <a:pt x="1105268" y="251434"/>
                  </a:lnTo>
                  <a:close/>
                </a:path>
                <a:path w="1372235" h="460375">
                  <a:moveTo>
                    <a:pt x="1121321" y="345287"/>
                  </a:moveTo>
                  <a:lnTo>
                    <a:pt x="1121244" y="343522"/>
                  </a:lnTo>
                  <a:lnTo>
                    <a:pt x="1121156" y="342442"/>
                  </a:lnTo>
                  <a:lnTo>
                    <a:pt x="1121041" y="341033"/>
                  </a:lnTo>
                  <a:lnTo>
                    <a:pt x="1120927" y="339953"/>
                  </a:lnTo>
                  <a:lnTo>
                    <a:pt x="1120838" y="339013"/>
                  </a:lnTo>
                  <a:lnTo>
                    <a:pt x="1120724" y="337883"/>
                  </a:lnTo>
                  <a:lnTo>
                    <a:pt x="1120597" y="336550"/>
                  </a:lnTo>
                  <a:lnTo>
                    <a:pt x="1120482" y="335140"/>
                  </a:lnTo>
                  <a:lnTo>
                    <a:pt x="1120381" y="333921"/>
                  </a:lnTo>
                  <a:lnTo>
                    <a:pt x="1111554" y="333565"/>
                  </a:lnTo>
                  <a:lnTo>
                    <a:pt x="1096606" y="335140"/>
                  </a:lnTo>
                  <a:lnTo>
                    <a:pt x="1107313" y="335140"/>
                  </a:lnTo>
                  <a:lnTo>
                    <a:pt x="1113421" y="335610"/>
                  </a:lnTo>
                  <a:lnTo>
                    <a:pt x="1113332" y="338620"/>
                  </a:lnTo>
                  <a:lnTo>
                    <a:pt x="1113917" y="338620"/>
                  </a:lnTo>
                  <a:lnTo>
                    <a:pt x="1115923" y="339013"/>
                  </a:lnTo>
                  <a:lnTo>
                    <a:pt x="1115669" y="339013"/>
                  </a:lnTo>
                  <a:lnTo>
                    <a:pt x="1115745" y="346227"/>
                  </a:lnTo>
                  <a:lnTo>
                    <a:pt x="1115860" y="347560"/>
                  </a:lnTo>
                  <a:lnTo>
                    <a:pt x="1115987" y="348894"/>
                  </a:lnTo>
                  <a:lnTo>
                    <a:pt x="1114983" y="353593"/>
                  </a:lnTo>
                  <a:lnTo>
                    <a:pt x="1114945" y="353796"/>
                  </a:lnTo>
                  <a:lnTo>
                    <a:pt x="1111275" y="353593"/>
                  </a:lnTo>
                  <a:lnTo>
                    <a:pt x="1107846" y="353593"/>
                  </a:lnTo>
                  <a:lnTo>
                    <a:pt x="1107960" y="352806"/>
                  </a:lnTo>
                  <a:lnTo>
                    <a:pt x="1107973" y="352640"/>
                  </a:lnTo>
                  <a:lnTo>
                    <a:pt x="1108087" y="351790"/>
                  </a:lnTo>
                  <a:lnTo>
                    <a:pt x="1108506" y="347560"/>
                  </a:lnTo>
                  <a:lnTo>
                    <a:pt x="1108621" y="345643"/>
                  </a:lnTo>
                  <a:lnTo>
                    <a:pt x="1108735" y="343966"/>
                  </a:lnTo>
                  <a:lnTo>
                    <a:pt x="1108849" y="342442"/>
                  </a:lnTo>
                  <a:lnTo>
                    <a:pt x="1107084" y="342442"/>
                  </a:lnTo>
                  <a:lnTo>
                    <a:pt x="1107084" y="353593"/>
                  </a:lnTo>
                  <a:lnTo>
                    <a:pt x="1100975" y="353593"/>
                  </a:lnTo>
                  <a:lnTo>
                    <a:pt x="1096568" y="346024"/>
                  </a:lnTo>
                  <a:lnTo>
                    <a:pt x="1096467" y="345643"/>
                  </a:lnTo>
                  <a:lnTo>
                    <a:pt x="1096378" y="345287"/>
                  </a:lnTo>
                  <a:lnTo>
                    <a:pt x="1096391" y="350393"/>
                  </a:lnTo>
                  <a:lnTo>
                    <a:pt x="1095832" y="350215"/>
                  </a:lnTo>
                  <a:lnTo>
                    <a:pt x="1090650" y="348678"/>
                  </a:lnTo>
                  <a:lnTo>
                    <a:pt x="1093787" y="341033"/>
                  </a:lnTo>
                  <a:lnTo>
                    <a:pt x="1093711" y="340614"/>
                  </a:lnTo>
                  <a:lnTo>
                    <a:pt x="1092669" y="336943"/>
                  </a:lnTo>
                  <a:lnTo>
                    <a:pt x="1092555" y="336550"/>
                  </a:lnTo>
                  <a:lnTo>
                    <a:pt x="1094752" y="336296"/>
                  </a:lnTo>
                  <a:lnTo>
                    <a:pt x="1094689" y="336943"/>
                  </a:lnTo>
                  <a:lnTo>
                    <a:pt x="1094600" y="337883"/>
                  </a:lnTo>
                  <a:lnTo>
                    <a:pt x="1094473" y="339013"/>
                  </a:lnTo>
                  <a:lnTo>
                    <a:pt x="1094371" y="339953"/>
                  </a:lnTo>
                  <a:lnTo>
                    <a:pt x="1094270" y="341033"/>
                  </a:lnTo>
                  <a:lnTo>
                    <a:pt x="1095336" y="341033"/>
                  </a:lnTo>
                  <a:lnTo>
                    <a:pt x="1095463" y="338620"/>
                  </a:lnTo>
                  <a:lnTo>
                    <a:pt x="1095540" y="336943"/>
                  </a:lnTo>
                  <a:lnTo>
                    <a:pt x="1105966" y="336943"/>
                  </a:lnTo>
                  <a:lnTo>
                    <a:pt x="1106004" y="337477"/>
                  </a:lnTo>
                  <a:lnTo>
                    <a:pt x="1106106" y="339013"/>
                  </a:lnTo>
                  <a:lnTo>
                    <a:pt x="1102474" y="339013"/>
                  </a:lnTo>
                  <a:lnTo>
                    <a:pt x="1105496" y="341033"/>
                  </a:lnTo>
                  <a:lnTo>
                    <a:pt x="1105306" y="341033"/>
                  </a:lnTo>
                  <a:lnTo>
                    <a:pt x="1105357" y="341820"/>
                  </a:lnTo>
                  <a:lnTo>
                    <a:pt x="1105458" y="343522"/>
                  </a:lnTo>
                  <a:lnTo>
                    <a:pt x="1105547" y="344843"/>
                  </a:lnTo>
                  <a:lnTo>
                    <a:pt x="1105636" y="346024"/>
                  </a:lnTo>
                  <a:lnTo>
                    <a:pt x="1105738" y="347560"/>
                  </a:lnTo>
                  <a:lnTo>
                    <a:pt x="1104303" y="346481"/>
                  </a:lnTo>
                  <a:lnTo>
                    <a:pt x="1102995" y="345287"/>
                  </a:lnTo>
                  <a:lnTo>
                    <a:pt x="1101852" y="343966"/>
                  </a:lnTo>
                  <a:lnTo>
                    <a:pt x="1101267" y="341820"/>
                  </a:lnTo>
                  <a:lnTo>
                    <a:pt x="1102372" y="339013"/>
                  </a:lnTo>
                  <a:lnTo>
                    <a:pt x="1101877" y="338620"/>
                  </a:lnTo>
                  <a:lnTo>
                    <a:pt x="1102474" y="339013"/>
                  </a:lnTo>
                  <a:lnTo>
                    <a:pt x="1102537" y="338620"/>
                  </a:lnTo>
                  <a:lnTo>
                    <a:pt x="1099616" y="338035"/>
                  </a:lnTo>
                  <a:lnTo>
                    <a:pt x="1099680" y="341820"/>
                  </a:lnTo>
                  <a:lnTo>
                    <a:pt x="1098842" y="344843"/>
                  </a:lnTo>
                  <a:lnTo>
                    <a:pt x="1098715" y="345287"/>
                  </a:lnTo>
                  <a:lnTo>
                    <a:pt x="1098613" y="345643"/>
                  </a:lnTo>
                  <a:lnTo>
                    <a:pt x="1103299" y="346227"/>
                  </a:lnTo>
                  <a:lnTo>
                    <a:pt x="1102817" y="346227"/>
                  </a:lnTo>
                  <a:lnTo>
                    <a:pt x="1101674" y="347992"/>
                  </a:lnTo>
                  <a:lnTo>
                    <a:pt x="1101432" y="348437"/>
                  </a:lnTo>
                  <a:lnTo>
                    <a:pt x="1101318" y="349719"/>
                  </a:lnTo>
                  <a:lnTo>
                    <a:pt x="1101229" y="350647"/>
                  </a:lnTo>
                  <a:lnTo>
                    <a:pt x="1103122" y="352806"/>
                  </a:lnTo>
                  <a:lnTo>
                    <a:pt x="1105154" y="348894"/>
                  </a:lnTo>
                  <a:lnTo>
                    <a:pt x="1105268" y="348678"/>
                  </a:lnTo>
                  <a:lnTo>
                    <a:pt x="1105395" y="348437"/>
                  </a:lnTo>
                  <a:lnTo>
                    <a:pt x="1107084" y="353593"/>
                  </a:lnTo>
                  <a:lnTo>
                    <a:pt x="1107084" y="342442"/>
                  </a:lnTo>
                  <a:lnTo>
                    <a:pt x="1106906" y="342442"/>
                  </a:lnTo>
                  <a:lnTo>
                    <a:pt x="1106792" y="339013"/>
                  </a:lnTo>
                  <a:lnTo>
                    <a:pt x="1106703" y="336943"/>
                  </a:lnTo>
                  <a:lnTo>
                    <a:pt x="1106690" y="336296"/>
                  </a:lnTo>
                  <a:lnTo>
                    <a:pt x="1106665" y="335407"/>
                  </a:lnTo>
                  <a:lnTo>
                    <a:pt x="1094079" y="335407"/>
                  </a:lnTo>
                  <a:lnTo>
                    <a:pt x="1085342" y="335407"/>
                  </a:lnTo>
                  <a:lnTo>
                    <a:pt x="1087628" y="341820"/>
                  </a:lnTo>
                  <a:lnTo>
                    <a:pt x="1090091" y="348437"/>
                  </a:lnTo>
                  <a:lnTo>
                    <a:pt x="1092962" y="354304"/>
                  </a:lnTo>
                  <a:lnTo>
                    <a:pt x="1093025" y="354444"/>
                  </a:lnTo>
                  <a:lnTo>
                    <a:pt x="1093127" y="354647"/>
                  </a:lnTo>
                  <a:lnTo>
                    <a:pt x="1097330" y="360235"/>
                  </a:lnTo>
                  <a:lnTo>
                    <a:pt x="1101293" y="357555"/>
                  </a:lnTo>
                  <a:lnTo>
                    <a:pt x="1099007" y="357555"/>
                  </a:lnTo>
                  <a:lnTo>
                    <a:pt x="1097089" y="355168"/>
                  </a:lnTo>
                  <a:lnTo>
                    <a:pt x="1095451" y="352806"/>
                  </a:lnTo>
                  <a:lnTo>
                    <a:pt x="1093838" y="350405"/>
                  </a:lnTo>
                  <a:lnTo>
                    <a:pt x="1093711" y="350215"/>
                  </a:lnTo>
                  <a:lnTo>
                    <a:pt x="1098410" y="351243"/>
                  </a:lnTo>
                  <a:lnTo>
                    <a:pt x="1101077" y="356489"/>
                  </a:lnTo>
                  <a:lnTo>
                    <a:pt x="1106678" y="354444"/>
                  </a:lnTo>
                  <a:lnTo>
                    <a:pt x="1109599" y="354304"/>
                  </a:lnTo>
                  <a:lnTo>
                    <a:pt x="1115479" y="354647"/>
                  </a:lnTo>
                  <a:lnTo>
                    <a:pt x="1115568" y="354444"/>
                  </a:lnTo>
                  <a:lnTo>
                    <a:pt x="1115631" y="354304"/>
                  </a:lnTo>
                  <a:lnTo>
                    <a:pt x="1115872" y="353796"/>
                  </a:lnTo>
                  <a:lnTo>
                    <a:pt x="1116774" y="351790"/>
                  </a:lnTo>
                  <a:lnTo>
                    <a:pt x="1117269" y="350837"/>
                  </a:lnTo>
                  <a:lnTo>
                    <a:pt x="1117155" y="343522"/>
                  </a:lnTo>
                  <a:lnTo>
                    <a:pt x="1117041" y="341820"/>
                  </a:lnTo>
                  <a:lnTo>
                    <a:pt x="1116952" y="335140"/>
                  </a:lnTo>
                  <a:lnTo>
                    <a:pt x="1117473" y="335140"/>
                  </a:lnTo>
                  <a:lnTo>
                    <a:pt x="1119416" y="335775"/>
                  </a:lnTo>
                  <a:lnTo>
                    <a:pt x="1119327" y="336296"/>
                  </a:lnTo>
                  <a:lnTo>
                    <a:pt x="1119225" y="342442"/>
                  </a:lnTo>
                  <a:lnTo>
                    <a:pt x="1119403" y="343522"/>
                  </a:lnTo>
                  <a:lnTo>
                    <a:pt x="1120305" y="347319"/>
                  </a:lnTo>
                  <a:lnTo>
                    <a:pt x="1121321" y="345287"/>
                  </a:lnTo>
                  <a:close/>
                </a:path>
                <a:path w="1372235" h="460375">
                  <a:moveTo>
                    <a:pt x="1126413" y="927"/>
                  </a:moveTo>
                  <a:lnTo>
                    <a:pt x="1120165" y="3746"/>
                  </a:lnTo>
                  <a:lnTo>
                    <a:pt x="1108671" y="11252"/>
                  </a:lnTo>
                  <a:lnTo>
                    <a:pt x="1102487" y="14185"/>
                  </a:lnTo>
                  <a:lnTo>
                    <a:pt x="1099070" y="15443"/>
                  </a:lnTo>
                  <a:lnTo>
                    <a:pt x="1095400" y="15951"/>
                  </a:lnTo>
                  <a:lnTo>
                    <a:pt x="1092098" y="17551"/>
                  </a:lnTo>
                  <a:lnTo>
                    <a:pt x="1101661" y="15875"/>
                  </a:lnTo>
                  <a:lnTo>
                    <a:pt x="1110703" y="12268"/>
                  </a:lnTo>
                  <a:lnTo>
                    <a:pt x="1119035" y="7150"/>
                  </a:lnTo>
                  <a:lnTo>
                    <a:pt x="1126413" y="927"/>
                  </a:lnTo>
                  <a:close/>
                </a:path>
                <a:path w="1372235" h="460375">
                  <a:moveTo>
                    <a:pt x="1149121" y="2349"/>
                  </a:moveTo>
                  <a:lnTo>
                    <a:pt x="1146213" y="2387"/>
                  </a:lnTo>
                  <a:lnTo>
                    <a:pt x="1143939" y="4254"/>
                  </a:lnTo>
                  <a:lnTo>
                    <a:pt x="1141603" y="5676"/>
                  </a:lnTo>
                  <a:lnTo>
                    <a:pt x="1134605" y="10223"/>
                  </a:lnTo>
                  <a:lnTo>
                    <a:pt x="1127328" y="14351"/>
                  </a:lnTo>
                  <a:lnTo>
                    <a:pt x="1115847" y="19519"/>
                  </a:lnTo>
                  <a:lnTo>
                    <a:pt x="1111415" y="19939"/>
                  </a:lnTo>
                  <a:lnTo>
                    <a:pt x="1107973" y="22504"/>
                  </a:lnTo>
                  <a:lnTo>
                    <a:pt x="1111300" y="21285"/>
                  </a:lnTo>
                  <a:lnTo>
                    <a:pt x="1114742" y="20497"/>
                  </a:lnTo>
                  <a:lnTo>
                    <a:pt x="1118285" y="20129"/>
                  </a:lnTo>
                  <a:lnTo>
                    <a:pt x="1126439" y="16459"/>
                  </a:lnTo>
                  <a:lnTo>
                    <a:pt x="1134592" y="12649"/>
                  </a:lnTo>
                  <a:lnTo>
                    <a:pt x="1142301" y="8128"/>
                  </a:lnTo>
                  <a:lnTo>
                    <a:pt x="1149121" y="2349"/>
                  </a:lnTo>
                  <a:close/>
                </a:path>
                <a:path w="1372235" h="460375">
                  <a:moveTo>
                    <a:pt x="1154201" y="343204"/>
                  </a:moveTo>
                  <a:lnTo>
                    <a:pt x="1153871" y="343204"/>
                  </a:lnTo>
                  <a:lnTo>
                    <a:pt x="1153795" y="343928"/>
                  </a:lnTo>
                  <a:lnTo>
                    <a:pt x="1153680" y="345109"/>
                  </a:lnTo>
                  <a:lnTo>
                    <a:pt x="1154201" y="343204"/>
                  </a:lnTo>
                  <a:close/>
                </a:path>
                <a:path w="1372235" h="460375">
                  <a:moveTo>
                    <a:pt x="1157681" y="216420"/>
                  </a:moveTo>
                  <a:lnTo>
                    <a:pt x="1153426" y="216877"/>
                  </a:lnTo>
                  <a:lnTo>
                    <a:pt x="1148372" y="218160"/>
                  </a:lnTo>
                  <a:lnTo>
                    <a:pt x="1145374" y="214122"/>
                  </a:lnTo>
                  <a:lnTo>
                    <a:pt x="1141971" y="216141"/>
                  </a:lnTo>
                  <a:lnTo>
                    <a:pt x="1141539" y="213982"/>
                  </a:lnTo>
                  <a:lnTo>
                    <a:pt x="1142428" y="212852"/>
                  </a:lnTo>
                  <a:lnTo>
                    <a:pt x="1144651" y="212725"/>
                  </a:lnTo>
                  <a:lnTo>
                    <a:pt x="1147610" y="211480"/>
                  </a:lnTo>
                  <a:lnTo>
                    <a:pt x="1150696" y="209994"/>
                  </a:lnTo>
                  <a:lnTo>
                    <a:pt x="1153998" y="211048"/>
                  </a:lnTo>
                  <a:lnTo>
                    <a:pt x="1151013" y="206883"/>
                  </a:lnTo>
                  <a:lnTo>
                    <a:pt x="1144892" y="212115"/>
                  </a:lnTo>
                  <a:lnTo>
                    <a:pt x="1140548" y="210781"/>
                  </a:lnTo>
                  <a:lnTo>
                    <a:pt x="1140447" y="218147"/>
                  </a:lnTo>
                  <a:lnTo>
                    <a:pt x="1140701" y="221843"/>
                  </a:lnTo>
                  <a:lnTo>
                    <a:pt x="1142530" y="218554"/>
                  </a:lnTo>
                  <a:lnTo>
                    <a:pt x="1147254" y="218973"/>
                  </a:lnTo>
                  <a:lnTo>
                    <a:pt x="1152004" y="218744"/>
                  </a:lnTo>
                  <a:lnTo>
                    <a:pt x="1156728" y="218274"/>
                  </a:lnTo>
                  <a:lnTo>
                    <a:pt x="1157681" y="216420"/>
                  </a:lnTo>
                  <a:close/>
                </a:path>
                <a:path w="1372235" h="460375">
                  <a:moveTo>
                    <a:pt x="1159040" y="319125"/>
                  </a:moveTo>
                  <a:lnTo>
                    <a:pt x="1155928" y="316522"/>
                  </a:lnTo>
                  <a:lnTo>
                    <a:pt x="1154328" y="315175"/>
                  </a:lnTo>
                  <a:lnTo>
                    <a:pt x="1157312" y="308533"/>
                  </a:lnTo>
                  <a:lnTo>
                    <a:pt x="1157300" y="308292"/>
                  </a:lnTo>
                  <a:lnTo>
                    <a:pt x="1154849" y="303123"/>
                  </a:lnTo>
                  <a:lnTo>
                    <a:pt x="1154214" y="303123"/>
                  </a:lnTo>
                  <a:lnTo>
                    <a:pt x="1154214" y="307098"/>
                  </a:lnTo>
                  <a:lnTo>
                    <a:pt x="1152004" y="307924"/>
                  </a:lnTo>
                  <a:lnTo>
                    <a:pt x="1149870" y="307924"/>
                  </a:lnTo>
                  <a:lnTo>
                    <a:pt x="1147762" y="307098"/>
                  </a:lnTo>
                  <a:lnTo>
                    <a:pt x="1147737" y="306654"/>
                  </a:lnTo>
                  <a:lnTo>
                    <a:pt x="1147991" y="304634"/>
                  </a:lnTo>
                  <a:lnTo>
                    <a:pt x="1148016" y="304495"/>
                  </a:lnTo>
                  <a:lnTo>
                    <a:pt x="1153845" y="304634"/>
                  </a:lnTo>
                  <a:lnTo>
                    <a:pt x="1154137" y="306654"/>
                  </a:lnTo>
                  <a:lnTo>
                    <a:pt x="1154214" y="307098"/>
                  </a:lnTo>
                  <a:lnTo>
                    <a:pt x="1154214" y="303123"/>
                  </a:lnTo>
                  <a:lnTo>
                    <a:pt x="1150086" y="303123"/>
                  </a:lnTo>
                  <a:lnTo>
                    <a:pt x="1146606" y="303466"/>
                  </a:lnTo>
                  <a:lnTo>
                    <a:pt x="1146200" y="306654"/>
                  </a:lnTo>
                  <a:lnTo>
                    <a:pt x="1146149" y="307098"/>
                  </a:lnTo>
                  <a:lnTo>
                    <a:pt x="1146035" y="308292"/>
                  </a:lnTo>
                  <a:lnTo>
                    <a:pt x="1145921" y="309448"/>
                  </a:lnTo>
                  <a:lnTo>
                    <a:pt x="1145819" y="310438"/>
                  </a:lnTo>
                  <a:lnTo>
                    <a:pt x="1145730" y="311416"/>
                  </a:lnTo>
                  <a:lnTo>
                    <a:pt x="1145628" y="312445"/>
                  </a:lnTo>
                  <a:lnTo>
                    <a:pt x="1145565" y="313080"/>
                  </a:lnTo>
                  <a:lnTo>
                    <a:pt x="1142288" y="309448"/>
                  </a:lnTo>
                  <a:lnTo>
                    <a:pt x="1142415" y="311416"/>
                  </a:lnTo>
                  <a:lnTo>
                    <a:pt x="1142530" y="313436"/>
                  </a:lnTo>
                  <a:lnTo>
                    <a:pt x="1145730" y="313778"/>
                  </a:lnTo>
                  <a:lnTo>
                    <a:pt x="1148664" y="313436"/>
                  </a:lnTo>
                  <a:lnTo>
                    <a:pt x="1150975" y="313080"/>
                  </a:lnTo>
                  <a:lnTo>
                    <a:pt x="1152144" y="312889"/>
                  </a:lnTo>
                  <a:lnTo>
                    <a:pt x="1150251" y="311721"/>
                  </a:lnTo>
                  <a:lnTo>
                    <a:pt x="1146721" y="309448"/>
                  </a:lnTo>
                  <a:lnTo>
                    <a:pt x="1146175" y="309448"/>
                  </a:lnTo>
                  <a:lnTo>
                    <a:pt x="1151674" y="308292"/>
                  </a:lnTo>
                  <a:lnTo>
                    <a:pt x="1153426" y="312445"/>
                  </a:lnTo>
                  <a:lnTo>
                    <a:pt x="1154353" y="316001"/>
                  </a:lnTo>
                  <a:lnTo>
                    <a:pt x="1154417" y="316255"/>
                  </a:lnTo>
                  <a:lnTo>
                    <a:pt x="1154480" y="316522"/>
                  </a:lnTo>
                  <a:lnTo>
                    <a:pt x="1149197" y="316255"/>
                  </a:lnTo>
                  <a:lnTo>
                    <a:pt x="1144752" y="316255"/>
                  </a:lnTo>
                  <a:lnTo>
                    <a:pt x="1138643" y="316001"/>
                  </a:lnTo>
                  <a:lnTo>
                    <a:pt x="1140256" y="313080"/>
                  </a:lnTo>
                  <a:lnTo>
                    <a:pt x="1139367" y="311416"/>
                  </a:lnTo>
                  <a:lnTo>
                    <a:pt x="1138529" y="309791"/>
                  </a:lnTo>
                  <a:lnTo>
                    <a:pt x="1137653" y="308292"/>
                  </a:lnTo>
                  <a:lnTo>
                    <a:pt x="1137589" y="308533"/>
                  </a:lnTo>
                  <a:lnTo>
                    <a:pt x="1137526" y="309791"/>
                  </a:lnTo>
                  <a:lnTo>
                    <a:pt x="1137424" y="312445"/>
                  </a:lnTo>
                  <a:lnTo>
                    <a:pt x="1137297" y="315175"/>
                  </a:lnTo>
                  <a:lnTo>
                    <a:pt x="1137069" y="319125"/>
                  </a:lnTo>
                  <a:lnTo>
                    <a:pt x="1159040" y="319125"/>
                  </a:lnTo>
                  <a:close/>
                </a:path>
                <a:path w="1372235" h="460375">
                  <a:moveTo>
                    <a:pt x="1161859" y="339712"/>
                  </a:moveTo>
                  <a:lnTo>
                    <a:pt x="1161618" y="339547"/>
                  </a:lnTo>
                  <a:lnTo>
                    <a:pt x="1158671" y="337718"/>
                  </a:lnTo>
                  <a:lnTo>
                    <a:pt x="1157173" y="335610"/>
                  </a:lnTo>
                  <a:lnTo>
                    <a:pt x="1154633" y="341718"/>
                  </a:lnTo>
                  <a:lnTo>
                    <a:pt x="1154544" y="341909"/>
                  </a:lnTo>
                  <a:lnTo>
                    <a:pt x="1154214" y="343141"/>
                  </a:lnTo>
                  <a:lnTo>
                    <a:pt x="1156855" y="342646"/>
                  </a:lnTo>
                  <a:lnTo>
                    <a:pt x="1157211" y="342646"/>
                  </a:lnTo>
                  <a:lnTo>
                    <a:pt x="1157312" y="341909"/>
                  </a:lnTo>
                  <a:lnTo>
                    <a:pt x="1157427" y="341134"/>
                  </a:lnTo>
                  <a:lnTo>
                    <a:pt x="1157516" y="340461"/>
                  </a:lnTo>
                  <a:lnTo>
                    <a:pt x="1157605" y="339826"/>
                  </a:lnTo>
                  <a:lnTo>
                    <a:pt x="1158836" y="339826"/>
                  </a:lnTo>
                  <a:lnTo>
                    <a:pt x="1158748" y="340461"/>
                  </a:lnTo>
                  <a:lnTo>
                    <a:pt x="1158646" y="341134"/>
                  </a:lnTo>
                  <a:lnTo>
                    <a:pt x="1158544" y="341909"/>
                  </a:lnTo>
                  <a:lnTo>
                    <a:pt x="1158417" y="342646"/>
                  </a:lnTo>
                  <a:lnTo>
                    <a:pt x="1160183" y="344119"/>
                  </a:lnTo>
                  <a:lnTo>
                    <a:pt x="1160183" y="339826"/>
                  </a:lnTo>
                  <a:lnTo>
                    <a:pt x="1160183" y="339547"/>
                  </a:lnTo>
                  <a:lnTo>
                    <a:pt x="1161859" y="339712"/>
                  </a:lnTo>
                  <a:close/>
                </a:path>
                <a:path w="1372235" h="460375">
                  <a:moveTo>
                    <a:pt x="1162075" y="339826"/>
                  </a:moveTo>
                  <a:lnTo>
                    <a:pt x="1161872" y="339826"/>
                  </a:lnTo>
                  <a:lnTo>
                    <a:pt x="1162075" y="339826"/>
                  </a:lnTo>
                  <a:close/>
                </a:path>
                <a:path w="1372235" h="460375">
                  <a:moveTo>
                    <a:pt x="1165085" y="348526"/>
                  </a:moveTo>
                  <a:lnTo>
                    <a:pt x="1164475" y="348894"/>
                  </a:lnTo>
                  <a:lnTo>
                    <a:pt x="1163510" y="349542"/>
                  </a:lnTo>
                  <a:lnTo>
                    <a:pt x="1163472" y="352044"/>
                  </a:lnTo>
                  <a:lnTo>
                    <a:pt x="1161161" y="354393"/>
                  </a:lnTo>
                  <a:lnTo>
                    <a:pt x="1158938" y="356247"/>
                  </a:lnTo>
                  <a:lnTo>
                    <a:pt x="1158227" y="355727"/>
                  </a:lnTo>
                  <a:lnTo>
                    <a:pt x="1158278" y="355587"/>
                  </a:lnTo>
                  <a:lnTo>
                    <a:pt x="1159065" y="352882"/>
                  </a:lnTo>
                  <a:lnTo>
                    <a:pt x="1158252" y="352628"/>
                  </a:lnTo>
                  <a:lnTo>
                    <a:pt x="1157478" y="353390"/>
                  </a:lnTo>
                  <a:lnTo>
                    <a:pt x="1155153" y="355587"/>
                  </a:lnTo>
                  <a:lnTo>
                    <a:pt x="1154518" y="355358"/>
                  </a:lnTo>
                  <a:lnTo>
                    <a:pt x="1152690" y="354660"/>
                  </a:lnTo>
                  <a:lnTo>
                    <a:pt x="1153795" y="352628"/>
                  </a:lnTo>
                  <a:lnTo>
                    <a:pt x="1153883" y="352475"/>
                  </a:lnTo>
                  <a:lnTo>
                    <a:pt x="1155446" y="350558"/>
                  </a:lnTo>
                  <a:lnTo>
                    <a:pt x="1157262" y="348894"/>
                  </a:lnTo>
                  <a:lnTo>
                    <a:pt x="1153312" y="348894"/>
                  </a:lnTo>
                  <a:lnTo>
                    <a:pt x="1153617" y="345808"/>
                  </a:lnTo>
                  <a:lnTo>
                    <a:pt x="1153033" y="347472"/>
                  </a:lnTo>
                  <a:lnTo>
                    <a:pt x="1152753" y="348526"/>
                  </a:lnTo>
                  <a:lnTo>
                    <a:pt x="1152690" y="349313"/>
                  </a:lnTo>
                  <a:lnTo>
                    <a:pt x="1152588" y="350558"/>
                  </a:lnTo>
                  <a:lnTo>
                    <a:pt x="1152474" y="352044"/>
                  </a:lnTo>
                  <a:lnTo>
                    <a:pt x="1152410" y="352882"/>
                  </a:lnTo>
                  <a:lnTo>
                    <a:pt x="1152296" y="354393"/>
                  </a:lnTo>
                  <a:lnTo>
                    <a:pt x="1152220" y="355358"/>
                  </a:lnTo>
                  <a:lnTo>
                    <a:pt x="1150391" y="354977"/>
                  </a:lnTo>
                  <a:lnTo>
                    <a:pt x="1149781" y="354977"/>
                  </a:lnTo>
                  <a:lnTo>
                    <a:pt x="1151115" y="349542"/>
                  </a:lnTo>
                  <a:lnTo>
                    <a:pt x="1151178" y="349313"/>
                  </a:lnTo>
                  <a:lnTo>
                    <a:pt x="1151280" y="348894"/>
                  </a:lnTo>
                  <a:lnTo>
                    <a:pt x="1152321" y="343204"/>
                  </a:lnTo>
                  <a:lnTo>
                    <a:pt x="1152423" y="342646"/>
                  </a:lnTo>
                  <a:lnTo>
                    <a:pt x="1152690" y="341909"/>
                  </a:lnTo>
                  <a:lnTo>
                    <a:pt x="1154912" y="336613"/>
                  </a:lnTo>
                  <a:lnTo>
                    <a:pt x="1154417" y="334962"/>
                  </a:lnTo>
                  <a:lnTo>
                    <a:pt x="1154328" y="334683"/>
                  </a:lnTo>
                  <a:lnTo>
                    <a:pt x="1154277" y="334492"/>
                  </a:lnTo>
                  <a:lnTo>
                    <a:pt x="1147940" y="334683"/>
                  </a:lnTo>
                  <a:lnTo>
                    <a:pt x="1141590" y="334962"/>
                  </a:lnTo>
                  <a:lnTo>
                    <a:pt x="1135291" y="334175"/>
                  </a:lnTo>
                  <a:lnTo>
                    <a:pt x="1135773" y="339547"/>
                  </a:lnTo>
                  <a:lnTo>
                    <a:pt x="1135659" y="347472"/>
                  </a:lnTo>
                  <a:lnTo>
                    <a:pt x="1135608" y="356895"/>
                  </a:lnTo>
                  <a:lnTo>
                    <a:pt x="1143571" y="357454"/>
                  </a:lnTo>
                  <a:lnTo>
                    <a:pt x="1151610" y="355727"/>
                  </a:lnTo>
                  <a:lnTo>
                    <a:pt x="1159497" y="357441"/>
                  </a:lnTo>
                  <a:lnTo>
                    <a:pt x="1161326" y="356743"/>
                  </a:lnTo>
                  <a:lnTo>
                    <a:pt x="1162418" y="356247"/>
                  </a:lnTo>
                  <a:lnTo>
                    <a:pt x="1163129" y="355917"/>
                  </a:lnTo>
                  <a:lnTo>
                    <a:pt x="1164882" y="354977"/>
                  </a:lnTo>
                  <a:lnTo>
                    <a:pt x="1164628" y="353390"/>
                  </a:lnTo>
                  <a:lnTo>
                    <a:pt x="1164513" y="352044"/>
                  </a:lnTo>
                  <a:lnTo>
                    <a:pt x="1164920" y="349542"/>
                  </a:lnTo>
                  <a:lnTo>
                    <a:pt x="1165021" y="348894"/>
                  </a:lnTo>
                  <a:lnTo>
                    <a:pt x="1165085" y="348526"/>
                  </a:lnTo>
                  <a:close/>
                </a:path>
                <a:path w="1372235" h="460375">
                  <a:moveTo>
                    <a:pt x="1165783" y="348018"/>
                  </a:moveTo>
                  <a:lnTo>
                    <a:pt x="1165161" y="348018"/>
                  </a:lnTo>
                  <a:lnTo>
                    <a:pt x="1165085" y="348526"/>
                  </a:lnTo>
                  <a:lnTo>
                    <a:pt x="1165783" y="348018"/>
                  </a:lnTo>
                  <a:close/>
                </a:path>
                <a:path w="1372235" h="460375">
                  <a:moveTo>
                    <a:pt x="1171346" y="1130"/>
                  </a:moveTo>
                  <a:lnTo>
                    <a:pt x="1163078" y="3327"/>
                  </a:lnTo>
                  <a:lnTo>
                    <a:pt x="1157185" y="9982"/>
                  </a:lnTo>
                  <a:lnTo>
                    <a:pt x="1149667" y="13690"/>
                  </a:lnTo>
                  <a:lnTo>
                    <a:pt x="1143279" y="16700"/>
                  </a:lnTo>
                  <a:lnTo>
                    <a:pt x="1136789" y="19494"/>
                  </a:lnTo>
                  <a:lnTo>
                    <a:pt x="1130376" y="22415"/>
                  </a:lnTo>
                  <a:lnTo>
                    <a:pt x="1162545" y="8255"/>
                  </a:lnTo>
                  <a:lnTo>
                    <a:pt x="1168107" y="5880"/>
                  </a:lnTo>
                  <a:lnTo>
                    <a:pt x="1171346" y="1130"/>
                  </a:lnTo>
                  <a:close/>
                </a:path>
                <a:path w="1372235" h="460375">
                  <a:moveTo>
                    <a:pt x="1173594" y="337718"/>
                  </a:moveTo>
                  <a:lnTo>
                    <a:pt x="1169339" y="337337"/>
                  </a:lnTo>
                  <a:lnTo>
                    <a:pt x="1165834" y="337972"/>
                  </a:lnTo>
                  <a:lnTo>
                    <a:pt x="1162088" y="339725"/>
                  </a:lnTo>
                  <a:lnTo>
                    <a:pt x="1163256" y="339826"/>
                  </a:lnTo>
                  <a:lnTo>
                    <a:pt x="1163294" y="341718"/>
                  </a:lnTo>
                  <a:lnTo>
                    <a:pt x="1163421" y="345808"/>
                  </a:lnTo>
                  <a:lnTo>
                    <a:pt x="1164031" y="344360"/>
                  </a:lnTo>
                  <a:lnTo>
                    <a:pt x="1164132" y="344119"/>
                  </a:lnTo>
                  <a:lnTo>
                    <a:pt x="1164209" y="343928"/>
                  </a:lnTo>
                  <a:lnTo>
                    <a:pt x="1163853" y="341909"/>
                  </a:lnTo>
                  <a:lnTo>
                    <a:pt x="1163815" y="341718"/>
                  </a:lnTo>
                  <a:lnTo>
                    <a:pt x="1163713" y="341134"/>
                  </a:lnTo>
                  <a:lnTo>
                    <a:pt x="1163586" y="340461"/>
                  </a:lnTo>
                  <a:lnTo>
                    <a:pt x="1163523" y="340093"/>
                  </a:lnTo>
                  <a:lnTo>
                    <a:pt x="1166037" y="339826"/>
                  </a:lnTo>
                  <a:lnTo>
                    <a:pt x="1166202" y="339826"/>
                  </a:lnTo>
                  <a:lnTo>
                    <a:pt x="1167765" y="342646"/>
                  </a:lnTo>
                  <a:lnTo>
                    <a:pt x="1165847" y="347929"/>
                  </a:lnTo>
                  <a:lnTo>
                    <a:pt x="1168285" y="347611"/>
                  </a:lnTo>
                  <a:lnTo>
                    <a:pt x="1169809" y="347472"/>
                  </a:lnTo>
                  <a:lnTo>
                    <a:pt x="1171435" y="344360"/>
                  </a:lnTo>
                  <a:lnTo>
                    <a:pt x="1172870" y="341134"/>
                  </a:lnTo>
                  <a:lnTo>
                    <a:pt x="1173530" y="337972"/>
                  </a:lnTo>
                  <a:lnTo>
                    <a:pt x="1173594" y="337718"/>
                  </a:lnTo>
                  <a:close/>
                </a:path>
                <a:path w="1372235" h="460375">
                  <a:moveTo>
                    <a:pt x="1221232" y="299262"/>
                  </a:moveTo>
                  <a:lnTo>
                    <a:pt x="1215758" y="296964"/>
                  </a:lnTo>
                  <a:lnTo>
                    <a:pt x="1210017" y="295529"/>
                  </a:lnTo>
                  <a:lnTo>
                    <a:pt x="1204239" y="294398"/>
                  </a:lnTo>
                  <a:lnTo>
                    <a:pt x="1201737" y="295732"/>
                  </a:lnTo>
                  <a:lnTo>
                    <a:pt x="1199184" y="296964"/>
                  </a:lnTo>
                  <a:lnTo>
                    <a:pt x="1196708" y="298284"/>
                  </a:lnTo>
                  <a:lnTo>
                    <a:pt x="1202016" y="298500"/>
                  </a:lnTo>
                  <a:lnTo>
                    <a:pt x="1207312" y="299313"/>
                  </a:lnTo>
                  <a:lnTo>
                    <a:pt x="1212430" y="300863"/>
                  </a:lnTo>
                  <a:lnTo>
                    <a:pt x="1215491" y="301840"/>
                  </a:lnTo>
                  <a:lnTo>
                    <a:pt x="1219428" y="302818"/>
                  </a:lnTo>
                  <a:lnTo>
                    <a:pt x="1221232" y="299262"/>
                  </a:lnTo>
                  <a:close/>
                </a:path>
                <a:path w="1372235" h="460375">
                  <a:moveTo>
                    <a:pt x="1227302" y="294792"/>
                  </a:moveTo>
                  <a:lnTo>
                    <a:pt x="1224699" y="289001"/>
                  </a:lnTo>
                  <a:lnTo>
                    <a:pt x="1225194" y="286016"/>
                  </a:lnTo>
                  <a:lnTo>
                    <a:pt x="1221841" y="285788"/>
                  </a:lnTo>
                  <a:lnTo>
                    <a:pt x="1218488" y="285419"/>
                  </a:lnTo>
                  <a:lnTo>
                    <a:pt x="1215161" y="285026"/>
                  </a:lnTo>
                  <a:lnTo>
                    <a:pt x="1213789" y="289941"/>
                  </a:lnTo>
                  <a:lnTo>
                    <a:pt x="1220508" y="287185"/>
                  </a:lnTo>
                  <a:lnTo>
                    <a:pt x="1222971" y="287731"/>
                  </a:lnTo>
                  <a:lnTo>
                    <a:pt x="1224381" y="291960"/>
                  </a:lnTo>
                  <a:lnTo>
                    <a:pt x="1222883" y="295186"/>
                  </a:lnTo>
                  <a:lnTo>
                    <a:pt x="1227302" y="294792"/>
                  </a:lnTo>
                  <a:close/>
                </a:path>
                <a:path w="1372235" h="460375">
                  <a:moveTo>
                    <a:pt x="1235494" y="238518"/>
                  </a:moveTo>
                  <a:lnTo>
                    <a:pt x="1233792" y="236207"/>
                  </a:lnTo>
                  <a:lnTo>
                    <a:pt x="1228471" y="235216"/>
                  </a:lnTo>
                  <a:lnTo>
                    <a:pt x="1223048" y="235292"/>
                  </a:lnTo>
                  <a:lnTo>
                    <a:pt x="1217739" y="234302"/>
                  </a:lnTo>
                  <a:lnTo>
                    <a:pt x="1218247" y="239788"/>
                  </a:lnTo>
                  <a:lnTo>
                    <a:pt x="1219415" y="245237"/>
                  </a:lnTo>
                  <a:lnTo>
                    <a:pt x="1219428" y="250786"/>
                  </a:lnTo>
                  <a:lnTo>
                    <a:pt x="1219669" y="253149"/>
                  </a:lnTo>
                  <a:lnTo>
                    <a:pt x="1218539" y="256006"/>
                  </a:lnTo>
                  <a:lnTo>
                    <a:pt x="1220266" y="258038"/>
                  </a:lnTo>
                  <a:lnTo>
                    <a:pt x="1220444" y="252869"/>
                  </a:lnTo>
                  <a:lnTo>
                    <a:pt x="1220457" y="250304"/>
                  </a:lnTo>
                  <a:lnTo>
                    <a:pt x="1230452" y="250405"/>
                  </a:lnTo>
                  <a:lnTo>
                    <a:pt x="1230515" y="249580"/>
                  </a:lnTo>
                  <a:lnTo>
                    <a:pt x="1225791" y="249402"/>
                  </a:lnTo>
                  <a:lnTo>
                    <a:pt x="1220406" y="249339"/>
                  </a:lnTo>
                  <a:lnTo>
                    <a:pt x="1220304" y="245529"/>
                  </a:lnTo>
                  <a:lnTo>
                    <a:pt x="1220076" y="241731"/>
                  </a:lnTo>
                  <a:lnTo>
                    <a:pt x="1219619" y="237972"/>
                  </a:lnTo>
                  <a:lnTo>
                    <a:pt x="1224889" y="237909"/>
                  </a:lnTo>
                  <a:lnTo>
                    <a:pt x="1230325" y="236943"/>
                  </a:lnTo>
                  <a:lnTo>
                    <a:pt x="1235494" y="238518"/>
                  </a:lnTo>
                  <a:close/>
                </a:path>
                <a:path w="1372235" h="460375">
                  <a:moveTo>
                    <a:pt x="1323708" y="100190"/>
                  </a:moveTo>
                  <a:lnTo>
                    <a:pt x="1320761" y="92824"/>
                  </a:lnTo>
                  <a:lnTo>
                    <a:pt x="1314894" y="94818"/>
                  </a:lnTo>
                  <a:lnTo>
                    <a:pt x="1309204" y="96901"/>
                  </a:lnTo>
                  <a:lnTo>
                    <a:pt x="1312189" y="105829"/>
                  </a:lnTo>
                  <a:lnTo>
                    <a:pt x="1318056" y="105270"/>
                  </a:lnTo>
                  <a:lnTo>
                    <a:pt x="1315593" y="100342"/>
                  </a:lnTo>
                  <a:lnTo>
                    <a:pt x="1317282" y="101612"/>
                  </a:lnTo>
                  <a:lnTo>
                    <a:pt x="1318856" y="103085"/>
                  </a:lnTo>
                  <a:lnTo>
                    <a:pt x="1320533" y="104470"/>
                  </a:lnTo>
                  <a:lnTo>
                    <a:pt x="1323708" y="100190"/>
                  </a:lnTo>
                  <a:close/>
                </a:path>
                <a:path w="1372235" h="460375">
                  <a:moveTo>
                    <a:pt x="1372006" y="33769"/>
                  </a:moveTo>
                  <a:lnTo>
                    <a:pt x="1371117" y="32778"/>
                  </a:lnTo>
                  <a:lnTo>
                    <a:pt x="1368399" y="33566"/>
                  </a:lnTo>
                  <a:lnTo>
                    <a:pt x="1367409" y="36385"/>
                  </a:lnTo>
                  <a:lnTo>
                    <a:pt x="1368310" y="37401"/>
                  </a:lnTo>
                  <a:lnTo>
                    <a:pt x="1371092" y="36576"/>
                  </a:lnTo>
                  <a:lnTo>
                    <a:pt x="1372006" y="33769"/>
                  </a:lnTo>
                  <a:close/>
                </a:path>
              </a:pathLst>
            </a:custGeom>
            <a:solidFill>
              <a:srgbClr val="F7F6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298204" y="3014482"/>
              <a:ext cx="58419" cy="10160"/>
            </a:xfrm>
            <a:custGeom>
              <a:avLst/>
              <a:gdLst/>
              <a:ahLst/>
              <a:cxnLst/>
              <a:rect l="l" t="t" r="r" b="b"/>
              <a:pathLst>
                <a:path w="58419" h="10160">
                  <a:moveTo>
                    <a:pt x="11899" y="0"/>
                  </a:moveTo>
                  <a:lnTo>
                    <a:pt x="7899" y="1066"/>
                  </a:lnTo>
                  <a:lnTo>
                    <a:pt x="3886" y="2082"/>
                  </a:lnTo>
                  <a:lnTo>
                    <a:pt x="0" y="3467"/>
                  </a:lnTo>
                  <a:lnTo>
                    <a:pt x="596" y="4114"/>
                  </a:lnTo>
                  <a:lnTo>
                    <a:pt x="2451" y="6057"/>
                  </a:lnTo>
                  <a:lnTo>
                    <a:pt x="6756" y="7302"/>
                  </a:lnTo>
                  <a:lnTo>
                    <a:pt x="8839" y="2032"/>
                  </a:lnTo>
                  <a:lnTo>
                    <a:pt x="11899" y="0"/>
                  </a:lnTo>
                  <a:close/>
                </a:path>
                <a:path w="58419" h="10160">
                  <a:moveTo>
                    <a:pt x="58242" y="9601"/>
                  </a:moveTo>
                  <a:lnTo>
                    <a:pt x="49885" y="5384"/>
                  </a:lnTo>
                  <a:lnTo>
                    <a:pt x="40805" y="3517"/>
                  </a:lnTo>
                  <a:lnTo>
                    <a:pt x="31407" y="3175"/>
                  </a:lnTo>
                  <a:lnTo>
                    <a:pt x="22072" y="3517"/>
                  </a:lnTo>
                  <a:lnTo>
                    <a:pt x="18719" y="4152"/>
                  </a:lnTo>
                  <a:lnTo>
                    <a:pt x="13868" y="3848"/>
                  </a:lnTo>
                  <a:lnTo>
                    <a:pt x="12585" y="7950"/>
                  </a:lnTo>
                  <a:lnTo>
                    <a:pt x="20548" y="6832"/>
                  </a:lnTo>
                  <a:lnTo>
                    <a:pt x="28575" y="6286"/>
                  </a:lnTo>
                  <a:lnTo>
                    <a:pt x="36614" y="6248"/>
                  </a:lnTo>
                  <a:lnTo>
                    <a:pt x="44640" y="6692"/>
                  </a:lnTo>
                  <a:lnTo>
                    <a:pt x="49314" y="7061"/>
                  </a:lnTo>
                  <a:lnTo>
                    <a:pt x="53467" y="9804"/>
                  </a:lnTo>
                  <a:lnTo>
                    <a:pt x="58242" y="9601"/>
                  </a:lnTo>
                  <a:close/>
                </a:path>
              </a:pathLst>
            </a:custGeom>
            <a:solidFill>
              <a:srgbClr val="F7F6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587957" y="1643936"/>
              <a:ext cx="1347470" cy="956944"/>
            </a:xfrm>
            <a:custGeom>
              <a:avLst/>
              <a:gdLst/>
              <a:ahLst/>
              <a:cxnLst/>
              <a:rect l="l" t="t" r="r" b="b"/>
              <a:pathLst>
                <a:path w="1347470" h="956944">
                  <a:moveTo>
                    <a:pt x="15367" y="821994"/>
                  </a:moveTo>
                  <a:lnTo>
                    <a:pt x="12839" y="817422"/>
                  </a:lnTo>
                  <a:lnTo>
                    <a:pt x="11747" y="812228"/>
                  </a:lnTo>
                  <a:lnTo>
                    <a:pt x="9436" y="807580"/>
                  </a:lnTo>
                  <a:lnTo>
                    <a:pt x="6718" y="800620"/>
                  </a:lnTo>
                  <a:lnTo>
                    <a:pt x="4864" y="793407"/>
                  </a:lnTo>
                  <a:lnTo>
                    <a:pt x="3556" y="786041"/>
                  </a:lnTo>
                  <a:lnTo>
                    <a:pt x="2451" y="778675"/>
                  </a:lnTo>
                  <a:lnTo>
                    <a:pt x="0" y="777646"/>
                  </a:lnTo>
                  <a:lnTo>
                    <a:pt x="1930" y="791794"/>
                  </a:lnTo>
                  <a:lnTo>
                    <a:pt x="3416" y="798753"/>
                  </a:lnTo>
                  <a:lnTo>
                    <a:pt x="5880" y="805459"/>
                  </a:lnTo>
                  <a:lnTo>
                    <a:pt x="8915" y="812050"/>
                  </a:lnTo>
                  <a:lnTo>
                    <a:pt x="11557" y="818845"/>
                  </a:lnTo>
                  <a:lnTo>
                    <a:pt x="13601" y="825830"/>
                  </a:lnTo>
                  <a:lnTo>
                    <a:pt x="15367" y="821994"/>
                  </a:lnTo>
                  <a:close/>
                </a:path>
                <a:path w="1347470" h="956944">
                  <a:moveTo>
                    <a:pt x="66586" y="582485"/>
                  </a:moveTo>
                  <a:lnTo>
                    <a:pt x="59817" y="584606"/>
                  </a:lnTo>
                  <a:lnTo>
                    <a:pt x="58013" y="591286"/>
                  </a:lnTo>
                  <a:lnTo>
                    <a:pt x="63804" y="589000"/>
                  </a:lnTo>
                  <a:lnTo>
                    <a:pt x="66586" y="582485"/>
                  </a:lnTo>
                  <a:close/>
                </a:path>
                <a:path w="1347470" h="956944">
                  <a:moveTo>
                    <a:pt x="67868" y="581469"/>
                  </a:moveTo>
                  <a:lnTo>
                    <a:pt x="66586" y="582485"/>
                  </a:lnTo>
                  <a:lnTo>
                    <a:pt x="67449" y="582180"/>
                  </a:lnTo>
                  <a:lnTo>
                    <a:pt x="67868" y="581469"/>
                  </a:lnTo>
                  <a:close/>
                </a:path>
                <a:path w="1347470" h="956944">
                  <a:moveTo>
                    <a:pt x="71361" y="578675"/>
                  </a:moveTo>
                  <a:lnTo>
                    <a:pt x="70840" y="576427"/>
                  </a:lnTo>
                  <a:lnTo>
                    <a:pt x="67868" y="581469"/>
                  </a:lnTo>
                  <a:lnTo>
                    <a:pt x="71361" y="578675"/>
                  </a:lnTo>
                  <a:close/>
                </a:path>
                <a:path w="1347470" h="956944">
                  <a:moveTo>
                    <a:pt x="82638" y="193954"/>
                  </a:moveTo>
                  <a:lnTo>
                    <a:pt x="81813" y="190576"/>
                  </a:lnTo>
                  <a:lnTo>
                    <a:pt x="77343" y="194881"/>
                  </a:lnTo>
                  <a:lnTo>
                    <a:pt x="78803" y="196951"/>
                  </a:lnTo>
                  <a:lnTo>
                    <a:pt x="80784" y="197078"/>
                  </a:lnTo>
                  <a:lnTo>
                    <a:pt x="82067" y="196088"/>
                  </a:lnTo>
                  <a:lnTo>
                    <a:pt x="82638" y="193954"/>
                  </a:lnTo>
                  <a:close/>
                </a:path>
                <a:path w="1347470" h="956944">
                  <a:moveTo>
                    <a:pt x="92303" y="356311"/>
                  </a:moveTo>
                  <a:lnTo>
                    <a:pt x="92087" y="353250"/>
                  </a:lnTo>
                  <a:lnTo>
                    <a:pt x="91351" y="350367"/>
                  </a:lnTo>
                  <a:lnTo>
                    <a:pt x="89585" y="352374"/>
                  </a:lnTo>
                  <a:lnTo>
                    <a:pt x="89877" y="356501"/>
                  </a:lnTo>
                  <a:lnTo>
                    <a:pt x="90017" y="359270"/>
                  </a:lnTo>
                  <a:lnTo>
                    <a:pt x="92290" y="359308"/>
                  </a:lnTo>
                  <a:lnTo>
                    <a:pt x="92303" y="356311"/>
                  </a:lnTo>
                  <a:close/>
                </a:path>
                <a:path w="1347470" h="956944">
                  <a:moveTo>
                    <a:pt x="196723" y="853960"/>
                  </a:moveTo>
                  <a:lnTo>
                    <a:pt x="195821" y="853008"/>
                  </a:lnTo>
                  <a:lnTo>
                    <a:pt x="193522" y="853401"/>
                  </a:lnTo>
                  <a:lnTo>
                    <a:pt x="192938" y="855738"/>
                  </a:lnTo>
                  <a:lnTo>
                    <a:pt x="193840" y="856716"/>
                  </a:lnTo>
                  <a:lnTo>
                    <a:pt x="196240" y="856297"/>
                  </a:lnTo>
                  <a:lnTo>
                    <a:pt x="196723" y="853960"/>
                  </a:lnTo>
                  <a:close/>
                </a:path>
                <a:path w="1347470" h="956944">
                  <a:moveTo>
                    <a:pt x="238823" y="669975"/>
                  </a:moveTo>
                  <a:lnTo>
                    <a:pt x="238569" y="668286"/>
                  </a:lnTo>
                  <a:lnTo>
                    <a:pt x="237274" y="667118"/>
                  </a:lnTo>
                  <a:lnTo>
                    <a:pt x="223342" y="651776"/>
                  </a:lnTo>
                  <a:lnTo>
                    <a:pt x="206844" y="639216"/>
                  </a:lnTo>
                  <a:lnTo>
                    <a:pt x="188404" y="629666"/>
                  </a:lnTo>
                  <a:lnTo>
                    <a:pt x="168694" y="623316"/>
                  </a:lnTo>
                  <a:lnTo>
                    <a:pt x="164160" y="625309"/>
                  </a:lnTo>
                  <a:lnTo>
                    <a:pt x="176085" y="627900"/>
                  </a:lnTo>
                  <a:lnTo>
                    <a:pt x="187528" y="632244"/>
                  </a:lnTo>
                  <a:lnTo>
                    <a:pt x="215265" y="648881"/>
                  </a:lnTo>
                  <a:lnTo>
                    <a:pt x="221665" y="654024"/>
                  </a:lnTo>
                  <a:lnTo>
                    <a:pt x="227698" y="659561"/>
                  </a:lnTo>
                  <a:lnTo>
                    <a:pt x="233387" y="665467"/>
                  </a:lnTo>
                  <a:lnTo>
                    <a:pt x="238772" y="671652"/>
                  </a:lnTo>
                  <a:lnTo>
                    <a:pt x="238823" y="669975"/>
                  </a:lnTo>
                  <a:close/>
                </a:path>
                <a:path w="1347470" h="956944">
                  <a:moveTo>
                    <a:pt x="295211" y="932675"/>
                  </a:moveTo>
                  <a:lnTo>
                    <a:pt x="294805" y="933030"/>
                  </a:lnTo>
                  <a:lnTo>
                    <a:pt x="295084" y="932802"/>
                  </a:lnTo>
                  <a:lnTo>
                    <a:pt x="295211" y="932675"/>
                  </a:lnTo>
                  <a:close/>
                </a:path>
                <a:path w="1347470" h="956944">
                  <a:moveTo>
                    <a:pt x="344512" y="928306"/>
                  </a:moveTo>
                  <a:lnTo>
                    <a:pt x="342252" y="927074"/>
                  </a:lnTo>
                  <a:lnTo>
                    <a:pt x="340004" y="928027"/>
                  </a:lnTo>
                  <a:lnTo>
                    <a:pt x="339991" y="929157"/>
                  </a:lnTo>
                  <a:lnTo>
                    <a:pt x="342201" y="930465"/>
                  </a:lnTo>
                  <a:lnTo>
                    <a:pt x="344487" y="929436"/>
                  </a:lnTo>
                  <a:lnTo>
                    <a:pt x="344512" y="928306"/>
                  </a:lnTo>
                  <a:close/>
                </a:path>
                <a:path w="1347470" h="956944">
                  <a:moveTo>
                    <a:pt x="350558" y="929284"/>
                  </a:moveTo>
                  <a:lnTo>
                    <a:pt x="348056" y="927760"/>
                  </a:lnTo>
                  <a:lnTo>
                    <a:pt x="344614" y="930351"/>
                  </a:lnTo>
                  <a:lnTo>
                    <a:pt x="345909" y="933157"/>
                  </a:lnTo>
                  <a:lnTo>
                    <a:pt x="347992" y="932649"/>
                  </a:lnTo>
                  <a:lnTo>
                    <a:pt x="349440" y="930986"/>
                  </a:lnTo>
                  <a:lnTo>
                    <a:pt x="350558" y="929284"/>
                  </a:lnTo>
                  <a:close/>
                </a:path>
                <a:path w="1347470" h="956944">
                  <a:moveTo>
                    <a:pt x="387781" y="949871"/>
                  </a:moveTo>
                  <a:lnTo>
                    <a:pt x="384898" y="950963"/>
                  </a:lnTo>
                  <a:lnTo>
                    <a:pt x="383997" y="952398"/>
                  </a:lnTo>
                  <a:lnTo>
                    <a:pt x="382905" y="953668"/>
                  </a:lnTo>
                  <a:lnTo>
                    <a:pt x="381596" y="954798"/>
                  </a:lnTo>
                  <a:lnTo>
                    <a:pt x="381990" y="955243"/>
                  </a:lnTo>
                  <a:lnTo>
                    <a:pt x="383184" y="956551"/>
                  </a:lnTo>
                  <a:lnTo>
                    <a:pt x="384708" y="955700"/>
                  </a:lnTo>
                  <a:lnTo>
                    <a:pt x="386207" y="954265"/>
                  </a:lnTo>
                  <a:lnTo>
                    <a:pt x="386511" y="953897"/>
                  </a:lnTo>
                  <a:lnTo>
                    <a:pt x="387388" y="952741"/>
                  </a:lnTo>
                  <a:lnTo>
                    <a:pt x="387781" y="949871"/>
                  </a:lnTo>
                  <a:close/>
                </a:path>
                <a:path w="1347470" h="956944">
                  <a:moveTo>
                    <a:pt x="477062" y="71196"/>
                  </a:moveTo>
                  <a:lnTo>
                    <a:pt x="476250" y="64262"/>
                  </a:lnTo>
                  <a:lnTo>
                    <a:pt x="472757" y="64935"/>
                  </a:lnTo>
                  <a:lnTo>
                    <a:pt x="475792" y="61417"/>
                  </a:lnTo>
                  <a:lnTo>
                    <a:pt x="471627" y="62242"/>
                  </a:lnTo>
                  <a:lnTo>
                    <a:pt x="469734" y="57683"/>
                  </a:lnTo>
                  <a:lnTo>
                    <a:pt x="466661" y="55841"/>
                  </a:lnTo>
                  <a:lnTo>
                    <a:pt x="465023" y="54571"/>
                  </a:lnTo>
                  <a:lnTo>
                    <a:pt x="461784" y="51981"/>
                  </a:lnTo>
                  <a:lnTo>
                    <a:pt x="459473" y="53594"/>
                  </a:lnTo>
                  <a:lnTo>
                    <a:pt x="462813" y="61455"/>
                  </a:lnTo>
                  <a:lnTo>
                    <a:pt x="470065" y="66751"/>
                  </a:lnTo>
                  <a:lnTo>
                    <a:pt x="477062" y="71196"/>
                  </a:lnTo>
                  <a:close/>
                </a:path>
                <a:path w="1347470" h="956944">
                  <a:moveTo>
                    <a:pt x="765340" y="623989"/>
                  </a:moveTo>
                  <a:lnTo>
                    <a:pt x="764819" y="618820"/>
                  </a:lnTo>
                  <a:lnTo>
                    <a:pt x="763181" y="611251"/>
                  </a:lnTo>
                  <a:lnTo>
                    <a:pt x="757796" y="608888"/>
                  </a:lnTo>
                  <a:lnTo>
                    <a:pt x="759612" y="614349"/>
                  </a:lnTo>
                  <a:lnTo>
                    <a:pt x="762368" y="619506"/>
                  </a:lnTo>
                  <a:lnTo>
                    <a:pt x="763371" y="625221"/>
                  </a:lnTo>
                  <a:lnTo>
                    <a:pt x="765340" y="623989"/>
                  </a:lnTo>
                  <a:close/>
                </a:path>
                <a:path w="1347470" h="956944">
                  <a:moveTo>
                    <a:pt x="830592" y="5829"/>
                  </a:moveTo>
                  <a:lnTo>
                    <a:pt x="826376" y="0"/>
                  </a:lnTo>
                  <a:lnTo>
                    <a:pt x="826719" y="7124"/>
                  </a:lnTo>
                  <a:lnTo>
                    <a:pt x="826274" y="14287"/>
                  </a:lnTo>
                  <a:lnTo>
                    <a:pt x="826833" y="21412"/>
                  </a:lnTo>
                  <a:lnTo>
                    <a:pt x="828497" y="21259"/>
                  </a:lnTo>
                  <a:lnTo>
                    <a:pt x="827417" y="14325"/>
                  </a:lnTo>
                  <a:lnTo>
                    <a:pt x="830592" y="5829"/>
                  </a:lnTo>
                  <a:close/>
                </a:path>
                <a:path w="1347470" h="956944">
                  <a:moveTo>
                    <a:pt x="991298" y="410311"/>
                  </a:moveTo>
                  <a:lnTo>
                    <a:pt x="987933" y="413359"/>
                  </a:lnTo>
                  <a:lnTo>
                    <a:pt x="987894" y="414731"/>
                  </a:lnTo>
                  <a:lnTo>
                    <a:pt x="991222" y="417715"/>
                  </a:lnTo>
                  <a:lnTo>
                    <a:pt x="991298" y="410311"/>
                  </a:lnTo>
                  <a:close/>
                </a:path>
                <a:path w="1347470" h="956944">
                  <a:moveTo>
                    <a:pt x="995654" y="412991"/>
                  </a:moveTo>
                  <a:lnTo>
                    <a:pt x="995553" y="411429"/>
                  </a:lnTo>
                  <a:lnTo>
                    <a:pt x="993952" y="410832"/>
                  </a:lnTo>
                  <a:lnTo>
                    <a:pt x="993013" y="411797"/>
                  </a:lnTo>
                  <a:lnTo>
                    <a:pt x="993140" y="412915"/>
                  </a:lnTo>
                  <a:lnTo>
                    <a:pt x="993775" y="412927"/>
                  </a:lnTo>
                  <a:lnTo>
                    <a:pt x="995654" y="412991"/>
                  </a:lnTo>
                  <a:close/>
                </a:path>
                <a:path w="1347470" h="956944">
                  <a:moveTo>
                    <a:pt x="998855" y="410235"/>
                  </a:moveTo>
                  <a:lnTo>
                    <a:pt x="997762" y="410260"/>
                  </a:lnTo>
                  <a:lnTo>
                    <a:pt x="997788" y="411327"/>
                  </a:lnTo>
                  <a:lnTo>
                    <a:pt x="998067" y="411048"/>
                  </a:lnTo>
                  <a:lnTo>
                    <a:pt x="998601" y="410502"/>
                  </a:lnTo>
                  <a:lnTo>
                    <a:pt x="998855" y="410235"/>
                  </a:lnTo>
                  <a:close/>
                </a:path>
                <a:path w="1347470" h="956944">
                  <a:moveTo>
                    <a:pt x="1054214" y="880440"/>
                  </a:moveTo>
                  <a:lnTo>
                    <a:pt x="1054163" y="879233"/>
                  </a:lnTo>
                  <a:lnTo>
                    <a:pt x="1054087" y="876808"/>
                  </a:lnTo>
                  <a:lnTo>
                    <a:pt x="1054036" y="875614"/>
                  </a:lnTo>
                  <a:lnTo>
                    <a:pt x="1052195" y="876960"/>
                  </a:lnTo>
                  <a:lnTo>
                    <a:pt x="1051941" y="878776"/>
                  </a:lnTo>
                  <a:lnTo>
                    <a:pt x="1053274" y="881049"/>
                  </a:lnTo>
                  <a:lnTo>
                    <a:pt x="1054214" y="880440"/>
                  </a:lnTo>
                  <a:close/>
                </a:path>
                <a:path w="1347470" h="956944">
                  <a:moveTo>
                    <a:pt x="1079220" y="641210"/>
                  </a:moveTo>
                  <a:lnTo>
                    <a:pt x="1058595" y="599541"/>
                  </a:lnTo>
                  <a:lnTo>
                    <a:pt x="1028788" y="586359"/>
                  </a:lnTo>
                  <a:lnTo>
                    <a:pt x="1018527" y="585939"/>
                  </a:lnTo>
                  <a:lnTo>
                    <a:pt x="1008329" y="584898"/>
                  </a:lnTo>
                  <a:lnTo>
                    <a:pt x="1019771" y="607923"/>
                  </a:lnTo>
                  <a:lnTo>
                    <a:pt x="1025131" y="619607"/>
                  </a:lnTo>
                  <a:lnTo>
                    <a:pt x="1030020" y="631507"/>
                  </a:lnTo>
                  <a:lnTo>
                    <a:pt x="1033043" y="631964"/>
                  </a:lnTo>
                  <a:lnTo>
                    <a:pt x="1036040" y="632561"/>
                  </a:lnTo>
                  <a:lnTo>
                    <a:pt x="1039025" y="633412"/>
                  </a:lnTo>
                  <a:lnTo>
                    <a:pt x="1036027" y="633514"/>
                  </a:lnTo>
                  <a:lnTo>
                    <a:pt x="1030046" y="633272"/>
                  </a:lnTo>
                  <a:lnTo>
                    <a:pt x="1032941" y="641680"/>
                  </a:lnTo>
                  <a:lnTo>
                    <a:pt x="1033627" y="646074"/>
                  </a:lnTo>
                  <a:lnTo>
                    <a:pt x="1047584" y="644118"/>
                  </a:lnTo>
                  <a:lnTo>
                    <a:pt x="1058100" y="642886"/>
                  </a:lnTo>
                  <a:lnTo>
                    <a:pt x="1068654" y="641896"/>
                  </a:lnTo>
                  <a:lnTo>
                    <a:pt x="1079220" y="641210"/>
                  </a:lnTo>
                  <a:close/>
                </a:path>
                <a:path w="1347470" h="956944">
                  <a:moveTo>
                    <a:pt x="1347317" y="577291"/>
                  </a:moveTo>
                  <a:lnTo>
                    <a:pt x="1343533" y="574040"/>
                  </a:lnTo>
                  <a:lnTo>
                    <a:pt x="1338427" y="573532"/>
                  </a:lnTo>
                  <a:lnTo>
                    <a:pt x="1333690" y="572897"/>
                  </a:lnTo>
                  <a:lnTo>
                    <a:pt x="1325587" y="572300"/>
                  </a:lnTo>
                  <a:lnTo>
                    <a:pt x="1317256" y="570598"/>
                  </a:lnTo>
                  <a:lnTo>
                    <a:pt x="1309357" y="573328"/>
                  </a:lnTo>
                  <a:lnTo>
                    <a:pt x="1312367" y="575525"/>
                  </a:lnTo>
                  <a:lnTo>
                    <a:pt x="1316342" y="575144"/>
                  </a:lnTo>
                  <a:lnTo>
                    <a:pt x="1319911" y="575500"/>
                  </a:lnTo>
                  <a:lnTo>
                    <a:pt x="1326769" y="575779"/>
                  </a:lnTo>
                  <a:lnTo>
                    <a:pt x="1333627" y="576173"/>
                  </a:lnTo>
                  <a:lnTo>
                    <a:pt x="1340485" y="576694"/>
                  </a:lnTo>
                  <a:lnTo>
                    <a:pt x="1347317" y="577291"/>
                  </a:lnTo>
                  <a:close/>
                </a:path>
              </a:pathLst>
            </a:custGeom>
            <a:solidFill>
              <a:srgbClr val="FDFE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324461" y="1649344"/>
              <a:ext cx="16510" cy="28575"/>
            </a:xfrm>
            <a:custGeom>
              <a:avLst/>
              <a:gdLst/>
              <a:ahLst/>
              <a:cxnLst/>
              <a:rect l="l" t="t" r="r" b="b"/>
              <a:pathLst>
                <a:path w="16510" h="28575">
                  <a:moveTo>
                    <a:pt x="2073" y="10187"/>
                  </a:moveTo>
                  <a:lnTo>
                    <a:pt x="1999" y="12348"/>
                  </a:lnTo>
                  <a:lnTo>
                    <a:pt x="1883" y="15703"/>
                  </a:lnTo>
                  <a:lnTo>
                    <a:pt x="137" y="21027"/>
                  </a:lnTo>
                  <a:lnTo>
                    <a:pt x="49" y="24555"/>
                  </a:lnTo>
                  <a:lnTo>
                    <a:pt x="0" y="26525"/>
                  </a:lnTo>
                  <a:lnTo>
                    <a:pt x="753" y="26986"/>
                  </a:lnTo>
                  <a:lnTo>
                    <a:pt x="2962" y="28407"/>
                  </a:lnTo>
                  <a:lnTo>
                    <a:pt x="2931" y="24555"/>
                  </a:lnTo>
                  <a:lnTo>
                    <a:pt x="3219" y="16847"/>
                  </a:lnTo>
                  <a:lnTo>
                    <a:pt x="5670" y="16696"/>
                  </a:lnTo>
                  <a:lnTo>
                    <a:pt x="8751" y="16696"/>
                  </a:lnTo>
                  <a:lnTo>
                    <a:pt x="9463" y="16523"/>
                  </a:lnTo>
                  <a:lnTo>
                    <a:pt x="3751" y="16523"/>
                  </a:lnTo>
                  <a:lnTo>
                    <a:pt x="3049" y="14453"/>
                  </a:lnTo>
                  <a:lnTo>
                    <a:pt x="2415" y="12348"/>
                  </a:lnTo>
                  <a:lnTo>
                    <a:pt x="2073" y="10187"/>
                  </a:lnTo>
                  <a:close/>
                </a:path>
                <a:path w="16510" h="28575">
                  <a:moveTo>
                    <a:pt x="11678" y="0"/>
                  </a:moveTo>
                  <a:lnTo>
                    <a:pt x="4632" y="0"/>
                  </a:lnTo>
                  <a:lnTo>
                    <a:pt x="4093" y="5429"/>
                  </a:lnTo>
                  <a:lnTo>
                    <a:pt x="4023" y="12348"/>
                  </a:lnTo>
                  <a:lnTo>
                    <a:pt x="3944" y="13561"/>
                  </a:lnTo>
                  <a:lnTo>
                    <a:pt x="3886" y="14453"/>
                  </a:lnTo>
                  <a:lnTo>
                    <a:pt x="3805" y="15703"/>
                  </a:lnTo>
                  <a:lnTo>
                    <a:pt x="3751" y="16523"/>
                  </a:lnTo>
                  <a:lnTo>
                    <a:pt x="9463" y="16523"/>
                  </a:lnTo>
                  <a:lnTo>
                    <a:pt x="11437" y="16045"/>
                  </a:lnTo>
                  <a:lnTo>
                    <a:pt x="14145" y="13561"/>
                  </a:lnTo>
                  <a:lnTo>
                    <a:pt x="14250" y="12348"/>
                  </a:lnTo>
                  <a:lnTo>
                    <a:pt x="14368" y="10994"/>
                  </a:lnTo>
                  <a:lnTo>
                    <a:pt x="14451" y="10050"/>
                  </a:lnTo>
                  <a:lnTo>
                    <a:pt x="12585" y="10050"/>
                  </a:lnTo>
                  <a:lnTo>
                    <a:pt x="6659" y="9897"/>
                  </a:lnTo>
                  <a:lnTo>
                    <a:pt x="6659" y="7484"/>
                  </a:lnTo>
                  <a:lnTo>
                    <a:pt x="8585" y="6473"/>
                  </a:lnTo>
                  <a:lnTo>
                    <a:pt x="15949" y="6473"/>
                  </a:lnTo>
                  <a:lnTo>
                    <a:pt x="12038" y="3135"/>
                  </a:lnTo>
                  <a:lnTo>
                    <a:pt x="15206" y="360"/>
                  </a:lnTo>
                  <a:lnTo>
                    <a:pt x="11678" y="0"/>
                  </a:lnTo>
                  <a:close/>
                </a:path>
                <a:path w="16510" h="28575">
                  <a:moveTo>
                    <a:pt x="15868" y="6473"/>
                  </a:moveTo>
                  <a:lnTo>
                    <a:pt x="10772" y="6473"/>
                  </a:lnTo>
                  <a:lnTo>
                    <a:pt x="12791" y="7689"/>
                  </a:lnTo>
                  <a:lnTo>
                    <a:pt x="12621" y="9640"/>
                  </a:lnTo>
                  <a:lnTo>
                    <a:pt x="12585" y="10050"/>
                  </a:lnTo>
                  <a:lnTo>
                    <a:pt x="14451" y="10050"/>
                  </a:lnTo>
                  <a:lnTo>
                    <a:pt x="14486" y="9640"/>
                  </a:lnTo>
                  <a:lnTo>
                    <a:pt x="15868" y="6473"/>
                  </a:lnTo>
                  <a:close/>
                </a:path>
              </a:pathLst>
            </a:custGeom>
            <a:solidFill>
              <a:srgbClr val="DAD8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968055" y="1648952"/>
              <a:ext cx="1064895" cy="1267460"/>
            </a:xfrm>
            <a:custGeom>
              <a:avLst/>
              <a:gdLst/>
              <a:ahLst/>
              <a:cxnLst/>
              <a:rect l="l" t="t" r="r" b="b"/>
              <a:pathLst>
                <a:path w="1064895" h="1267460">
                  <a:moveTo>
                    <a:pt x="4292" y="1263586"/>
                  </a:moveTo>
                  <a:lnTo>
                    <a:pt x="4114" y="1258938"/>
                  </a:lnTo>
                  <a:lnTo>
                    <a:pt x="3149" y="1255217"/>
                  </a:lnTo>
                  <a:lnTo>
                    <a:pt x="1778" y="1256538"/>
                  </a:lnTo>
                  <a:lnTo>
                    <a:pt x="1346" y="1258455"/>
                  </a:lnTo>
                  <a:lnTo>
                    <a:pt x="1854" y="1260970"/>
                  </a:lnTo>
                  <a:lnTo>
                    <a:pt x="2527" y="1262545"/>
                  </a:lnTo>
                  <a:lnTo>
                    <a:pt x="0" y="1267091"/>
                  </a:lnTo>
                  <a:lnTo>
                    <a:pt x="2628" y="1267142"/>
                  </a:lnTo>
                  <a:lnTo>
                    <a:pt x="4292" y="1263586"/>
                  </a:lnTo>
                  <a:close/>
                </a:path>
                <a:path w="1064895" h="1267460">
                  <a:moveTo>
                    <a:pt x="126441" y="379387"/>
                  </a:moveTo>
                  <a:lnTo>
                    <a:pt x="125755" y="374459"/>
                  </a:lnTo>
                  <a:lnTo>
                    <a:pt x="125704" y="369392"/>
                  </a:lnTo>
                  <a:lnTo>
                    <a:pt x="124282" y="364629"/>
                  </a:lnTo>
                  <a:lnTo>
                    <a:pt x="111874" y="363766"/>
                  </a:lnTo>
                  <a:lnTo>
                    <a:pt x="99441" y="363232"/>
                  </a:lnTo>
                  <a:lnTo>
                    <a:pt x="86982" y="363080"/>
                  </a:lnTo>
                  <a:lnTo>
                    <a:pt x="74561" y="363359"/>
                  </a:lnTo>
                  <a:lnTo>
                    <a:pt x="73977" y="352437"/>
                  </a:lnTo>
                  <a:lnTo>
                    <a:pt x="74269" y="346824"/>
                  </a:lnTo>
                  <a:lnTo>
                    <a:pt x="74218" y="341223"/>
                  </a:lnTo>
                  <a:lnTo>
                    <a:pt x="83718" y="340512"/>
                  </a:lnTo>
                  <a:lnTo>
                    <a:pt x="93218" y="340753"/>
                  </a:lnTo>
                  <a:lnTo>
                    <a:pt x="112217" y="342061"/>
                  </a:lnTo>
                  <a:lnTo>
                    <a:pt x="113703" y="346621"/>
                  </a:lnTo>
                  <a:lnTo>
                    <a:pt x="109016" y="346151"/>
                  </a:lnTo>
                  <a:lnTo>
                    <a:pt x="104368" y="345452"/>
                  </a:lnTo>
                  <a:lnTo>
                    <a:pt x="99695" y="345046"/>
                  </a:lnTo>
                  <a:lnTo>
                    <a:pt x="100507" y="352679"/>
                  </a:lnTo>
                  <a:lnTo>
                    <a:pt x="101701" y="351104"/>
                  </a:lnTo>
                  <a:lnTo>
                    <a:pt x="103365" y="347510"/>
                  </a:lnTo>
                  <a:lnTo>
                    <a:pt x="107518" y="351993"/>
                  </a:lnTo>
                  <a:lnTo>
                    <a:pt x="114592" y="348386"/>
                  </a:lnTo>
                  <a:lnTo>
                    <a:pt x="116700" y="343496"/>
                  </a:lnTo>
                  <a:lnTo>
                    <a:pt x="110083" y="340842"/>
                  </a:lnTo>
                  <a:lnTo>
                    <a:pt x="103111" y="339509"/>
                  </a:lnTo>
                  <a:lnTo>
                    <a:pt x="95973" y="338988"/>
                  </a:lnTo>
                  <a:lnTo>
                    <a:pt x="78308" y="338569"/>
                  </a:lnTo>
                  <a:lnTo>
                    <a:pt x="73190" y="339686"/>
                  </a:lnTo>
                  <a:lnTo>
                    <a:pt x="72910" y="346798"/>
                  </a:lnTo>
                  <a:lnTo>
                    <a:pt x="73050" y="368173"/>
                  </a:lnTo>
                  <a:lnTo>
                    <a:pt x="79527" y="368287"/>
                  </a:lnTo>
                  <a:lnTo>
                    <a:pt x="80200" y="365264"/>
                  </a:lnTo>
                  <a:lnTo>
                    <a:pt x="83934" y="368896"/>
                  </a:lnTo>
                  <a:lnTo>
                    <a:pt x="86906" y="365899"/>
                  </a:lnTo>
                  <a:lnTo>
                    <a:pt x="85267" y="369265"/>
                  </a:lnTo>
                  <a:lnTo>
                    <a:pt x="84137" y="370763"/>
                  </a:lnTo>
                  <a:lnTo>
                    <a:pt x="52044" y="371144"/>
                  </a:lnTo>
                  <a:lnTo>
                    <a:pt x="53174" y="374904"/>
                  </a:lnTo>
                  <a:lnTo>
                    <a:pt x="64820" y="375132"/>
                  </a:lnTo>
                  <a:lnTo>
                    <a:pt x="99783" y="374764"/>
                  </a:lnTo>
                  <a:lnTo>
                    <a:pt x="98221" y="371767"/>
                  </a:lnTo>
                  <a:lnTo>
                    <a:pt x="97739" y="368465"/>
                  </a:lnTo>
                  <a:lnTo>
                    <a:pt x="97904" y="365125"/>
                  </a:lnTo>
                  <a:lnTo>
                    <a:pt x="98806" y="368122"/>
                  </a:lnTo>
                  <a:lnTo>
                    <a:pt x="100241" y="374243"/>
                  </a:lnTo>
                  <a:lnTo>
                    <a:pt x="103212" y="376021"/>
                  </a:lnTo>
                  <a:lnTo>
                    <a:pt x="106997" y="395630"/>
                  </a:lnTo>
                  <a:lnTo>
                    <a:pt x="110820" y="428980"/>
                  </a:lnTo>
                  <a:lnTo>
                    <a:pt x="112039" y="442379"/>
                  </a:lnTo>
                  <a:lnTo>
                    <a:pt x="112763" y="455815"/>
                  </a:lnTo>
                  <a:lnTo>
                    <a:pt x="123444" y="455739"/>
                  </a:lnTo>
                  <a:lnTo>
                    <a:pt x="123253" y="439750"/>
                  </a:lnTo>
                  <a:lnTo>
                    <a:pt x="121767" y="405193"/>
                  </a:lnTo>
                  <a:lnTo>
                    <a:pt x="121107" y="395935"/>
                  </a:lnTo>
                  <a:lnTo>
                    <a:pt x="119659" y="386753"/>
                  </a:lnTo>
                  <a:lnTo>
                    <a:pt x="109321" y="386956"/>
                  </a:lnTo>
                  <a:lnTo>
                    <a:pt x="111188" y="384975"/>
                  </a:lnTo>
                  <a:lnTo>
                    <a:pt x="113931" y="384873"/>
                  </a:lnTo>
                  <a:lnTo>
                    <a:pt x="116446" y="384492"/>
                  </a:lnTo>
                  <a:lnTo>
                    <a:pt x="118402" y="380555"/>
                  </a:lnTo>
                  <a:lnTo>
                    <a:pt x="126441" y="379387"/>
                  </a:lnTo>
                  <a:close/>
                </a:path>
                <a:path w="1064895" h="1267460">
                  <a:moveTo>
                    <a:pt x="311696" y="348183"/>
                  </a:moveTo>
                  <a:lnTo>
                    <a:pt x="306349" y="348195"/>
                  </a:lnTo>
                  <a:lnTo>
                    <a:pt x="301129" y="349326"/>
                  </a:lnTo>
                  <a:lnTo>
                    <a:pt x="295910" y="350253"/>
                  </a:lnTo>
                  <a:lnTo>
                    <a:pt x="283298" y="384835"/>
                  </a:lnTo>
                  <a:lnTo>
                    <a:pt x="290258" y="386499"/>
                  </a:lnTo>
                  <a:lnTo>
                    <a:pt x="297434" y="385381"/>
                  </a:lnTo>
                  <a:lnTo>
                    <a:pt x="304469" y="384962"/>
                  </a:lnTo>
                  <a:lnTo>
                    <a:pt x="303618" y="381774"/>
                  </a:lnTo>
                  <a:lnTo>
                    <a:pt x="306057" y="381482"/>
                  </a:lnTo>
                  <a:lnTo>
                    <a:pt x="309359" y="373583"/>
                  </a:lnTo>
                  <a:lnTo>
                    <a:pt x="311061" y="365264"/>
                  </a:lnTo>
                  <a:lnTo>
                    <a:pt x="311670" y="356730"/>
                  </a:lnTo>
                  <a:lnTo>
                    <a:pt x="311696" y="348183"/>
                  </a:lnTo>
                  <a:close/>
                </a:path>
                <a:path w="1064895" h="1267460">
                  <a:moveTo>
                    <a:pt x="324929" y="44894"/>
                  </a:moveTo>
                  <a:lnTo>
                    <a:pt x="322668" y="45974"/>
                  </a:lnTo>
                  <a:lnTo>
                    <a:pt x="318592" y="45478"/>
                  </a:lnTo>
                  <a:lnTo>
                    <a:pt x="318058" y="48628"/>
                  </a:lnTo>
                  <a:lnTo>
                    <a:pt x="316318" y="57289"/>
                  </a:lnTo>
                  <a:lnTo>
                    <a:pt x="314972" y="66027"/>
                  </a:lnTo>
                  <a:lnTo>
                    <a:pt x="313766" y="74790"/>
                  </a:lnTo>
                  <a:lnTo>
                    <a:pt x="312381" y="83527"/>
                  </a:lnTo>
                  <a:lnTo>
                    <a:pt x="315887" y="81661"/>
                  </a:lnTo>
                  <a:lnTo>
                    <a:pt x="319747" y="80708"/>
                  </a:lnTo>
                  <a:lnTo>
                    <a:pt x="323608" y="79895"/>
                  </a:lnTo>
                  <a:lnTo>
                    <a:pt x="324561" y="62407"/>
                  </a:lnTo>
                  <a:lnTo>
                    <a:pt x="324866" y="53657"/>
                  </a:lnTo>
                  <a:lnTo>
                    <a:pt x="324929" y="44894"/>
                  </a:lnTo>
                  <a:close/>
                </a:path>
                <a:path w="1064895" h="1267460">
                  <a:moveTo>
                    <a:pt x="538988" y="45313"/>
                  </a:moveTo>
                  <a:lnTo>
                    <a:pt x="537044" y="35191"/>
                  </a:lnTo>
                  <a:lnTo>
                    <a:pt x="535813" y="24942"/>
                  </a:lnTo>
                  <a:lnTo>
                    <a:pt x="534200" y="14782"/>
                  </a:lnTo>
                  <a:lnTo>
                    <a:pt x="531152" y="4953"/>
                  </a:lnTo>
                  <a:lnTo>
                    <a:pt x="528129" y="1066"/>
                  </a:lnTo>
                  <a:lnTo>
                    <a:pt x="522719" y="0"/>
                  </a:lnTo>
                  <a:lnTo>
                    <a:pt x="518020" y="25"/>
                  </a:lnTo>
                  <a:lnTo>
                    <a:pt x="519023" y="10477"/>
                  </a:lnTo>
                  <a:lnTo>
                    <a:pt x="520395" y="31432"/>
                  </a:lnTo>
                  <a:lnTo>
                    <a:pt x="521512" y="41871"/>
                  </a:lnTo>
                  <a:lnTo>
                    <a:pt x="527405" y="42621"/>
                  </a:lnTo>
                  <a:lnTo>
                    <a:pt x="533488" y="42760"/>
                  </a:lnTo>
                  <a:lnTo>
                    <a:pt x="538988" y="45313"/>
                  </a:lnTo>
                  <a:close/>
                </a:path>
                <a:path w="1064895" h="1267460">
                  <a:moveTo>
                    <a:pt x="595007" y="89471"/>
                  </a:moveTo>
                  <a:lnTo>
                    <a:pt x="594715" y="86118"/>
                  </a:lnTo>
                  <a:lnTo>
                    <a:pt x="594512" y="82753"/>
                  </a:lnTo>
                  <a:lnTo>
                    <a:pt x="594207" y="79425"/>
                  </a:lnTo>
                  <a:lnTo>
                    <a:pt x="593674" y="75742"/>
                  </a:lnTo>
                  <a:lnTo>
                    <a:pt x="592734" y="72123"/>
                  </a:lnTo>
                  <a:lnTo>
                    <a:pt x="592023" y="68491"/>
                  </a:lnTo>
                  <a:lnTo>
                    <a:pt x="584822" y="66535"/>
                  </a:lnTo>
                  <a:lnTo>
                    <a:pt x="577456" y="65532"/>
                  </a:lnTo>
                  <a:lnTo>
                    <a:pt x="570014" y="65151"/>
                  </a:lnTo>
                  <a:lnTo>
                    <a:pt x="562559" y="64998"/>
                  </a:lnTo>
                  <a:lnTo>
                    <a:pt x="562559" y="74371"/>
                  </a:lnTo>
                  <a:lnTo>
                    <a:pt x="562051" y="83731"/>
                  </a:lnTo>
                  <a:lnTo>
                    <a:pt x="561619" y="93078"/>
                  </a:lnTo>
                  <a:lnTo>
                    <a:pt x="561911" y="102425"/>
                  </a:lnTo>
                  <a:lnTo>
                    <a:pt x="562660" y="96354"/>
                  </a:lnTo>
                  <a:lnTo>
                    <a:pt x="562597" y="90220"/>
                  </a:lnTo>
                  <a:lnTo>
                    <a:pt x="562660" y="84124"/>
                  </a:lnTo>
                  <a:lnTo>
                    <a:pt x="570953" y="84277"/>
                  </a:lnTo>
                  <a:lnTo>
                    <a:pt x="579374" y="84531"/>
                  </a:lnTo>
                  <a:lnTo>
                    <a:pt x="587527" y="85915"/>
                  </a:lnTo>
                  <a:lnTo>
                    <a:pt x="595007" y="89471"/>
                  </a:lnTo>
                  <a:close/>
                </a:path>
                <a:path w="1064895" h="1267460">
                  <a:moveTo>
                    <a:pt x="729615" y="550100"/>
                  </a:moveTo>
                  <a:lnTo>
                    <a:pt x="727786" y="548208"/>
                  </a:lnTo>
                  <a:lnTo>
                    <a:pt x="719455" y="543140"/>
                  </a:lnTo>
                  <a:lnTo>
                    <a:pt x="711377" y="537641"/>
                  </a:lnTo>
                  <a:lnTo>
                    <a:pt x="703224" y="532307"/>
                  </a:lnTo>
                  <a:lnTo>
                    <a:pt x="694626" y="527748"/>
                  </a:lnTo>
                  <a:lnTo>
                    <a:pt x="689902" y="525094"/>
                  </a:lnTo>
                  <a:lnTo>
                    <a:pt x="684593" y="527862"/>
                  </a:lnTo>
                  <a:lnTo>
                    <a:pt x="679577" y="527113"/>
                  </a:lnTo>
                  <a:lnTo>
                    <a:pt x="675982" y="525995"/>
                  </a:lnTo>
                  <a:lnTo>
                    <a:pt x="671677" y="531482"/>
                  </a:lnTo>
                  <a:lnTo>
                    <a:pt x="677481" y="534428"/>
                  </a:lnTo>
                  <a:lnTo>
                    <a:pt x="682866" y="538048"/>
                  </a:lnTo>
                  <a:lnTo>
                    <a:pt x="693356" y="545744"/>
                  </a:lnTo>
                  <a:lnTo>
                    <a:pt x="701636" y="549973"/>
                  </a:lnTo>
                  <a:lnTo>
                    <a:pt x="710819" y="551319"/>
                  </a:lnTo>
                  <a:lnTo>
                    <a:pt x="720318" y="550964"/>
                  </a:lnTo>
                  <a:lnTo>
                    <a:pt x="729615" y="550100"/>
                  </a:lnTo>
                  <a:close/>
                </a:path>
                <a:path w="1064895" h="1267460">
                  <a:moveTo>
                    <a:pt x="806526" y="1078992"/>
                  </a:moveTo>
                  <a:lnTo>
                    <a:pt x="804430" y="1068273"/>
                  </a:lnTo>
                  <a:lnTo>
                    <a:pt x="804138" y="1062824"/>
                  </a:lnTo>
                  <a:lnTo>
                    <a:pt x="798131" y="1062659"/>
                  </a:lnTo>
                  <a:lnTo>
                    <a:pt x="798169" y="1068108"/>
                  </a:lnTo>
                  <a:lnTo>
                    <a:pt x="798385" y="1079030"/>
                  </a:lnTo>
                  <a:lnTo>
                    <a:pt x="806526" y="1078992"/>
                  </a:lnTo>
                  <a:close/>
                </a:path>
                <a:path w="1064895" h="1267460">
                  <a:moveTo>
                    <a:pt x="1010145" y="830427"/>
                  </a:moveTo>
                  <a:lnTo>
                    <a:pt x="1005916" y="832866"/>
                  </a:lnTo>
                  <a:lnTo>
                    <a:pt x="1001687" y="838073"/>
                  </a:lnTo>
                  <a:lnTo>
                    <a:pt x="1008913" y="831710"/>
                  </a:lnTo>
                  <a:lnTo>
                    <a:pt x="1010145" y="830427"/>
                  </a:lnTo>
                  <a:close/>
                </a:path>
                <a:path w="1064895" h="1267460">
                  <a:moveTo>
                    <a:pt x="1012952" y="827519"/>
                  </a:moveTo>
                  <a:lnTo>
                    <a:pt x="1010145" y="830427"/>
                  </a:lnTo>
                  <a:lnTo>
                    <a:pt x="1012837" y="828878"/>
                  </a:lnTo>
                  <a:lnTo>
                    <a:pt x="1012952" y="827519"/>
                  </a:lnTo>
                  <a:close/>
                </a:path>
                <a:path w="1064895" h="1267460">
                  <a:moveTo>
                    <a:pt x="1064285" y="750633"/>
                  </a:moveTo>
                  <a:lnTo>
                    <a:pt x="1063307" y="750633"/>
                  </a:lnTo>
                  <a:lnTo>
                    <a:pt x="1060335" y="750849"/>
                  </a:lnTo>
                  <a:lnTo>
                    <a:pt x="1059027" y="757237"/>
                  </a:lnTo>
                  <a:lnTo>
                    <a:pt x="1056995" y="763435"/>
                  </a:lnTo>
                  <a:lnTo>
                    <a:pt x="1055217" y="769708"/>
                  </a:lnTo>
                  <a:lnTo>
                    <a:pt x="1053096" y="775843"/>
                  </a:lnTo>
                  <a:lnTo>
                    <a:pt x="1050366" y="781735"/>
                  </a:lnTo>
                  <a:lnTo>
                    <a:pt x="1047838" y="787704"/>
                  </a:lnTo>
                  <a:lnTo>
                    <a:pt x="1046467" y="793508"/>
                  </a:lnTo>
                  <a:lnTo>
                    <a:pt x="1046340" y="794029"/>
                  </a:lnTo>
                  <a:lnTo>
                    <a:pt x="1044409" y="796290"/>
                  </a:lnTo>
                  <a:lnTo>
                    <a:pt x="1042606" y="798652"/>
                  </a:lnTo>
                  <a:lnTo>
                    <a:pt x="1040803" y="800849"/>
                  </a:lnTo>
                  <a:lnTo>
                    <a:pt x="1040803" y="801370"/>
                  </a:lnTo>
                  <a:lnTo>
                    <a:pt x="1038517" y="805141"/>
                  </a:lnTo>
                  <a:lnTo>
                    <a:pt x="1036955" y="810425"/>
                  </a:lnTo>
                  <a:lnTo>
                    <a:pt x="1036891" y="810628"/>
                  </a:lnTo>
                  <a:lnTo>
                    <a:pt x="1032446" y="812050"/>
                  </a:lnTo>
                  <a:lnTo>
                    <a:pt x="1032446" y="816597"/>
                  </a:lnTo>
                  <a:lnTo>
                    <a:pt x="1030300" y="819708"/>
                  </a:lnTo>
                  <a:lnTo>
                    <a:pt x="1028077" y="819708"/>
                  </a:lnTo>
                  <a:lnTo>
                    <a:pt x="1027684" y="817562"/>
                  </a:lnTo>
                  <a:lnTo>
                    <a:pt x="1029398" y="814616"/>
                  </a:lnTo>
                  <a:lnTo>
                    <a:pt x="1029474" y="814476"/>
                  </a:lnTo>
                  <a:lnTo>
                    <a:pt x="1031875" y="814476"/>
                  </a:lnTo>
                  <a:lnTo>
                    <a:pt x="1032446" y="816597"/>
                  </a:lnTo>
                  <a:lnTo>
                    <a:pt x="1032446" y="812050"/>
                  </a:lnTo>
                  <a:lnTo>
                    <a:pt x="1035062" y="808088"/>
                  </a:lnTo>
                  <a:lnTo>
                    <a:pt x="1035481" y="807427"/>
                  </a:lnTo>
                  <a:lnTo>
                    <a:pt x="1035570" y="807275"/>
                  </a:lnTo>
                  <a:lnTo>
                    <a:pt x="1035672" y="807123"/>
                  </a:lnTo>
                  <a:lnTo>
                    <a:pt x="1037374" y="804392"/>
                  </a:lnTo>
                  <a:lnTo>
                    <a:pt x="1040803" y="801370"/>
                  </a:lnTo>
                  <a:lnTo>
                    <a:pt x="1040803" y="800849"/>
                  </a:lnTo>
                  <a:lnTo>
                    <a:pt x="1042250" y="797102"/>
                  </a:lnTo>
                  <a:lnTo>
                    <a:pt x="1045883" y="793508"/>
                  </a:lnTo>
                  <a:lnTo>
                    <a:pt x="1045044" y="789584"/>
                  </a:lnTo>
                  <a:lnTo>
                    <a:pt x="1044943" y="789127"/>
                  </a:lnTo>
                  <a:lnTo>
                    <a:pt x="1036650" y="789584"/>
                  </a:lnTo>
                  <a:lnTo>
                    <a:pt x="1028890" y="789584"/>
                  </a:lnTo>
                  <a:lnTo>
                    <a:pt x="1020902" y="790409"/>
                  </a:lnTo>
                  <a:lnTo>
                    <a:pt x="1018209" y="796290"/>
                  </a:lnTo>
                  <a:lnTo>
                    <a:pt x="1015238" y="802525"/>
                  </a:lnTo>
                  <a:lnTo>
                    <a:pt x="1011923" y="808342"/>
                  </a:lnTo>
                  <a:lnTo>
                    <a:pt x="1013599" y="808342"/>
                  </a:lnTo>
                  <a:lnTo>
                    <a:pt x="1021588" y="808088"/>
                  </a:lnTo>
                  <a:lnTo>
                    <a:pt x="1026325" y="807123"/>
                  </a:lnTo>
                  <a:lnTo>
                    <a:pt x="1021880" y="812609"/>
                  </a:lnTo>
                  <a:lnTo>
                    <a:pt x="1017968" y="818502"/>
                  </a:lnTo>
                  <a:lnTo>
                    <a:pt x="1013536" y="823798"/>
                  </a:lnTo>
                  <a:lnTo>
                    <a:pt x="1013421" y="823937"/>
                  </a:lnTo>
                  <a:lnTo>
                    <a:pt x="1014222" y="821613"/>
                  </a:lnTo>
                  <a:lnTo>
                    <a:pt x="1016647" y="814616"/>
                  </a:lnTo>
                  <a:lnTo>
                    <a:pt x="1016698" y="814476"/>
                  </a:lnTo>
                  <a:lnTo>
                    <a:pt x="1015123" y="814476"/>
                  </a:lnTo>
                  <a:lnTo>
                    <a:pt x="1011580" y="815060"/>
                  </a:lnTo>
                  <a:lnTo>
                    <a:pt x="1011466" y="816597"/>
                  </a:lnTo>
                  <a:lnTo>
                    <a:pt x="1011402" y="817562"/>
                  </a:lnTo>
                  <a:lnTo>
                    <a:pt x="1011326" y="818502"/>
                  </a:lnTo>
                  <a:lnTo>
                    <a:pt x="1011212" y="820140"/>
                  </a:lnTo>
                  <a:lnTo>
                    <a:pt x="1008087" y="823023"/>
                  </a:lnTo>
                  <a:lnTo>
                    <a:pt x="1007376" y="823798"/>
                  </a:lnTo>
                  <a:lnTo>
                    <a:pt x="1004697" y="826770"/>
                  </a:lnTo>
                  <a:lnTo>
                    <a:pt x="1001915" y="830795"/>
                  </a:lnTo>
                  <a:lnTo>
                    <a:pt x="1006500" y="828738"/>
                  </a:lnTo>
                  <a:lnTo>
                    <a:pt x="1009167" y="824280"/>
                  </a:lnTo>
                  <a:lnTo>
                    <a:pt x="1009675" y="823937"/>
                  </a:lnTo>
                  <a:lnTo>
                    <a:pt x="1013447" y="821613"/>
                  </a:lnTo>
                  <a:lnTo>
                    <a:pt x="1013333" y="823023"/>
                  </a:lnTo>
                  <a:lnTo>
                    <a:pt x="1013269" y="823798"/>
                  </a:lnTo>
                  <a:lnTo>
                    <a:pt x="1013180" y="824776"/>
                  </a:lnTo>
                  <a:lnTo>
                    <a:pt x="1013066" y="826135"/>
                  </a:lnTo>
                  <a:lnTo>
                    <a:pt x="1012952" y="827519"/>
                  </a:lnTo>
                  <a:lnTo>
                    <a:pt x="1015606" y="824776"/>
                  </a:lnTo>
                  <a:lnTo>
                    <a:pt x="1016342" y="823937"/>
                  </a:lnTo>
                  <a:lnTo>
                    <a:pt x="1022032" y="817562"/>
                  </a:lnTo>
                  <a:lnTo>
                    <a:pt x="1028509" y="810425"/>
                  </a:lnTo>
                  <a:lnTo>
                    <a:pt x="1026909" y="807427"/>
                  </a:lnTo>
                  <a:lnTo>
                    <a:pt x="1026820" y="807275"/>
                  </a:lnTo>
                  <a:lnTo>
                    <a:pt x="1028090" y="807427"/>
                  </a:lnTo>
                  <a:lnTo>
                    <a:pt x="1032992" y="808088"/>
                  </a:lnTo>
                  <a:lnTo>
                    <a:pt x="1031760" y="808088"/>
                  </a:lnTo>
                  <a:lnTo>
                    <a:pt x="1027620" y="814476"/>
                  </a:lnTo>
                  <a:lnTo>
                    <a:pt x="1023112" y="820432"/>
                  </a:lnTo>
                  <a:lnTo>
                    <a:pt x="1018057" y="826770"/>
                  </a:lnTo>
                  <a:lnTo>
                    <a:pt x="1013523" y="832764"/>
                  </a:lnTo>
                  <a:lnTo>
                    <a:pt x="1016012" y="831710"/>
                  </a:lnTo>
                  <a:lnTo>
                    <a:pt x="1019378" y="828878"/>
                  </a:lnTo>
                  <a:lnTo>
                    <a:pt x="1022426" y="826135"/>
                  </a:lnTo>
                  <a:lnTo>
                    <a:pt x="1023696" y="822058"/>
                  </a:lnTo>
                  <a:lnTo>
                    <a:pt x="1025931" y="824280"/>
                  </a:lnTo>
                  <a:lnTo>
                    <a:pt x="1023226" y="826770"/>
                  </a:lnTo>
                  <a:lnTo>
                    <a:pt x="1020699" y="829157"/>
                  </a:lnTo>
                  <a:lnTo>
                    <a:pt x="1019937" y="832866"/>
                  </a:lnTo>
                  <a:lnTo>
                    <a:pt x="1020965" y="831710"/>
                  </a:lnTo>
                  <a:lnTo>
                    <a:pt x="1025474" y="827049"/>
                  </a:lnTo>
                  <a:lnTo>
                    <a:pt x="1029652" y="822058"/>
                  </a:lnTo>
                  <a:lnTo>
                    <a:pt x="1030554" y="820991"/>
                  </a:lnTo>
                  <a:lnTo>
                    <a:pt x="1030859" y="820559"/>
                  </a:lnTo>
                  <a:lnTo>
                    <a:pt x="1030960" y="820432"/>
                  </a:lnTo>
                  <a:lnTo>
                    <a:pt x="1035240" y="814616"/>
                  </a:lnTo>
                  <a:lnTo>
                    <a:pt x="1035329" y="814476"/>
                  </a:lnTo>
                  <a:lnTo>
                    <a:pt x="1036916" y="812063"/>
                  </a:lnTo>
                  <a:lnTo>
                    <a:pt x="1039939" y="807427"/>
                  </a:lnTo>
                  <a:lnTo>
                    <a:pt x="1043774" y="801370"/>
                  </a:lnTo>
                  <a:lnTo>
                    <a:pt x="1044041" y="800938"/>
                  </a:lnTo>
                  <a:lnTo>
                    <a:pt x="1048004" y="794689"/>
                  </a:lnTo>
                  <a:lnTo>
                    <a:pt x="1054900" y="780554"/>
                  </a:lnTo>
                  <a:lnTo>
                    <a:pt x="1060323" y="765771"/>
                  </a:lnTo>
                  <a:lnTo>
                    <a:pt x="1064221" y="750849"/>
                  </a:lnTo>
                  <a:lnTo>
                    <a:pt x="1064285" y="750633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494078" y="1652533"/>
              <a:ext cx="1460500" cy="1237615"/>
            </a:xfrm>
            <a:custGeom>
              <a:avLst/>
              <a:gdLst/>
              <a:ahLst/>
              <a:cxnLst/>
              <a:rect l="l" t="t" r="r" b="b"/>
              <a:pathLst>
                <a:path w="1460500" h="1237614">
                  <a:moveTo>
                    <a:pt x="2603" y="829868"/>
                  </a:moveTo>
                  <a:lnTo>
                    <a:pt x="2120" y="828827"/>
                  </a:lnTo>
                  <a:lnTo>
                    <a:pt x="2019" y="829335"/>
                  </a:lnTo>
                  <a:lnTo>
                    <a:pt x="1930" y="829868"/>
                  </a:lnTo>
                  <a:lnTo>
                    <a:pt x="2603" y="829868"/>
                  </a:lnTo>
                  <a:close/>
                </a:path>
                <a:path w="1460500" h="1237614">
                  <a:moveTo>
                    <a:pt x="14465" y="826135"/>
                  </a:moveTo>
                  <a:lnTo>
                    <a:pt x="14160" y="822299"/>
                  </a:lnTo>
                  <a:lnTo>
                    <a:pt x="14097" y="821397"/>
                  </a:lnTo>
                  <a:lnTo>
                    <a:pt x="13309" y="817346"/>
                  </a:lnTo>
                  <a:lnTo>
                    <a:pt x="9944" y="815492"/>
                  </a:lnTo>
                  <a:lnTo>
                    <a:pt x="6324" y="816724"/>
                  </a:lnTo>
                  <a:lnTo>
                    <a:pt x="2857" y="817346"/>
                  </a:lnTo>
                  <a:lnTo>
                    <a:pt x="1371" y="819429"/>
                  </a:lnTo>
                  <a:lnTo>
                    <a:pt x="0" y="821397"/>
                  </a:lnTo>
                  <a:lnTo>
                    <a:pt x="749" y="825131"/>
                  </a:lnTo>
                  <a:lnTo>
                    <a:pt x="863" y="825703"/>
                  </a:lnTo>
                  <a:lnTo>
                    <a:pt x="952" y="826135"/>
                  </a:lnTo>
                  <a:lnTo>
                    <a:pt x="1003" y="826414"/>
                  </a:lnTo>
                  <a:lnTo>
                    <a:pt x="2120" y="828827"/>
                  </a:lnTo>
                  <a:lnTo>
                    <a:pt x="2565" y="826414"/>
                  </a:lnTo>
                  <a:lnTo>
                    <a:pt x="2603" y="826135"/>
                  </a:lnTo>
                  <a:lnTo>
                    <a:pt x="2692" y="825703"/>
                  </a:lnTo>
                  <a:lnTo>
                    <a:pt x="2794" y="825131"/>
                  </a:lnTo>
                  <a:lnTo>
                    <a:pt x="2895" y="823950"/>
                  </a:lnTo>
                  <a:lnTo>
                    <a:pt x="1841" y="819429"/>
                  </a:lnTo>
                  <a:lnTo>
                    <a:pt x="7061" y="817346"/>
                  </a:lnTo>
                  <a:lnTo>
                    <a:pt x="7213" y="817346"/>
                  </a:lnTo>
                  <a:lnTo>
                    <a:pt x="10922" y="818794"/>
                  </a:lnTo>
                  <a:lnTo>
                    <a:pt x="12014" y="825131"/>
                  </a:lnTo>
                  <a:lnTo>
                    <a:pt x="10325" y="823950"/>
                  </a:lnTo>
                  <a:lnTo>
                    <a:pt x="7137" y="821397"/>
                  </a:lnTo>
                  <a:lnTo>
                    <a:pt x="6807" y="823950"/>
                  </a:lnTo>
                  <a:lnTo>
                    <a:pt x="6769" y="824230"/>
                  </a:lnTo>
                  <a:lnTo>
                    <a:pt x="6667" y="825131"/>
                  </a:lnTo>
                  <a:lnTo>
                    <a:pt x="7188" y="825131"/>
                  </a:lnTo>
                  <a:lnTo>
                    <a:pt x="11569" y="825703"/>
                  </a:lnTo>
                  <a:lnTo>
                    <a:pt x="9842" y="831113"/>
                  </a:lnTo>
                  <a:lnTo>
                    <a:pt x="6680" y="830567"/>
                  </a:lnTo>
                  <a:lnTo>
                    <a:pt x="5740" y="830402"/>
                  </a:lnTo>
                  <a:lnTo>
                    <a:pt x="2603" y="829868"/>
                  </a:lnTo>
                  <a:lnTo>
                    <a:pt x="2844" y="830402"/>
                  </a:lnTo>
                  <a:lnTo>
                    <a:pt x="2921" y="830567"/>
                  </a:lnTo>
                  <a:lnTo>
                    <a:pt x="5829" y="830567"/>
                  </a:lnTo>
                  <a:lnTo>
                    <a:pt x="9461" y="832129"/>
                  </a:lnTo>
                  <a:lnTo>
                    <a:pt x="10172" y="831113"/>
                  </a:lnTo>
                  <a:lnTo>
                    <a:pt x="11404" y="829335"/>
                  </a:lnTo>
                  <a:lnTo>
                    <a:pt x="14465" y="826135"/>
                  </a:lnTo>
                  <a:close/>
                </a:path>
                <a:path w="1460500" h="1237614">
                  <a:moveTo>
                    <a:pt x="47790" y="605358"/>
                  </a:moveTo>
                  <a:lnTo>
                    <a:pt x="47459" y="596506"/>
                  </a:lnTo>
                  <a:lnTo>
                    <a:pt x="46151" y="589546"/>
                  </a:lnTo>
                  <a:lnTo>
                    <a:pt x="44907" y="587679"/>
                  </a:lnTo>
                  <a:lnTo>
                    <a:pt x="44907" y="593229"/>
                  </a:lnTo>
                  <a:lnTo>
                    <a:pt x="44564" y="601243"/>
                  </a:lnTo>
                  <a:lnTo>
                    <a:pt x="42037" y="607034"/>
                  </a:lnTo>
                  <a:lnTo>
                    <a:pt x="37198" y="611403"/>
                  </a:lnTo>
                  <a:lnTo>
                    <a:pt x="36982" y="611403"/>
                  </a:lnTo>
                  <a:lnTo>
                    <a:pt x="31394" y="613079"/>
                  </a:lnTo>
                  <a:lnTo>
                    <a:pt x="25298" y="611403"/>
                  </a:lnTo>
                  <a:lnTo>
                    <a:pt x="18961" y="604812"/>
                  </a:lnTo>
                  <a:lnTo>
                    <a:pt x="17221" y="596506"/>
                  </a:lnTo>
                  <a:lnTo>
                    <a:pt x="17106" y="595896"/>
                  </a:lnTo>
                  <a:lnTo>
                    <a:pt x="19723" y="587248"/>
                  </a:lnTo>
                  <a:lnTo>
                    <a:pt x="26822" y="581507"/>
                  </a:lnTo>
                  <a:lnTo>
                    <a:pt x="34937" y="581507"/>
                  </a:lnTo>
                  <a:lnTo>
                    <a:pt x="41275" y="585990"/>
                  </a:lnTo>
                  <a:lnTo>
                    <a:pt x="44907" y="593229"/>
                  </a:lnTo>
                  <a:lnTo>
                    <a:pt x="44907" y="587679"/>
                  </a:lnTo>
                  <a:lnTo>
                    <a:pt x="42189" y="583603"/>
                  </a:lnTo>
                  <a:lnTo>
                    <a:pt x="39052" y="581507"/>
                  </a:lnTo>
                  <a:lnTo>
                    <a:pt x="36334" y="579691"/>
                  </a:lnTo>
                  <a:lnTo>
                    <a:pt x="29286" y="578815"/>
                  </a:lnTo>
                  <a:lnTo>
                    <a:pt x="20713" y="579462"/>
                  </a:lnTo>
                  <a:lnTo>
                    <a:pt x="14363" y="588200"/>
                  </a:lnTo>
                  <a:lnTo>
                    <a:pt x="31864" y="615188"/>
                  </a:lnTo>
                  <a:lnTo>
                    <a:pt x="41109" y="614654"/>
                  </a:lnTo>
                  <a:lnTo>
                    <a:pt x="42240" y="613079"/>
                  </a:lnTo>
                  <a:lnTo>
                    <a:pt x="47790" y="605358"/>
                  </a:lnTo>
                  <a:close/>
                </a:path>
                <a:path w="1460500" h="1237614">
                  <a:moveTo>
                    <a:pt x="48234" y="848880"/>
                  </a:moveTo>
                  <a:lnTo>
                    <a:pt x="47117" y="848537"/>
                  </a:lnTo>
                  <a:lnTo>
                    <a:pt x="46634" y="848880"/>
                  </a:lnTo>
                  <a:lnTo>
                    <a:pt x="48234" y="848880"/>
                  </a:lnTo>
                  <a:close/>
                </a:path>
                <a:path w="1460500" h="1237614">
                  <a:moveTo>
                    <a:pt x="52768" y="850315"/>
                  </a:moveTo>
                  <a:lnTo>
                    <a:pt x="50901" y="848880"/>
                  </a:lnTo>
                  <a:lnTo>
                    <a:pt x="48234" y="848880"/>
                  </a:lnTo>
                  <a:lnTo>
                    <a:pt x="52768" y="850315"/>
                  </a:lnTo>
                  <a:close/>
                </a:path>
                <a:path w="1460500" h="1237614">
                  <a:moveTo>
                    <a:pt x="54876" y="851941"/>
                  </a:moveTo>
                  <a:lnTo>
                    <a:pt x="54648" y="850912"/>
                  </a:lnTo>
                  <a:lnTo>
                    <a:pt x="52768" y="850315"/>
                  </a:lnTo>
                  <a:lnTo>
                    <a:pt x="54876" y="851941"/>
                  </a:lnTo>
                  <a:close/>
                </a:path>
                <a:path w="1460500" h="1237614">
                  <a:moveTo>
                    <a:pt x="58508" y="862850"/>
                  </a:moveTo>
                  <a:lnTo>
                    <a:pt x="58242" y="863409"/>
                  </a:lnTo>
                  <a:lnTo>
                    <a:pt x="55041" y="872045"/>
                  </a:lnTo>
                  <a:lnTo>
                    <a:pt x="54965" y="872261"/>
                  </a:lnTo>
                  <a:lnTo>
                    <a:pt x="47307" y="872045"/>
                  </a:lnTo>
                  <a:lnTo>
                    <a:pt x="41732" y="869073"/>
                  </a:lnTo>
                  <a:lnTo>
                    <a:pt x="38811" y="863409"/>
                  </a:lnTo>
                  <a:lnTo>
                    <a:pt x="38912" y="858901"/>
                  </a:lnTo>
                  <a:lnTo>
                    <a:pt x="38950" y="857021"/>
                  </a:lnTo>
                  <a:lnTo>
                    <a:pt x="42519" y="851941"/>
                  </a:lnTo>
                  <a:lnTo>
                    <a:pt x="46634" y="848880"/>
                  </a:lnTo>
                  <a:lnTo>
                    <a:pt x="44234" y="848880"/>
                  </a:lnTo>
                  <a:lnTo>
                    <a:pt x="37719" y="853846"/>
                  </a:lnTo>
                  <a:lnTo>
                    <a:pt x="36487" y="862139"/>
                  </a:lnTo>
                  <a:lnTo>
                    <a:pt x="39941" y="870026"/>
                  </a:lnTo>
                  <a:lnTo>
                    <a:pt x="47307" y="873836"/>
                  </a:lnTo>
                  <a:lnTo>
                    <a:pt x="52514" y="874496"/>
                  </a:lnTo>
                  <a:lnTo>
                    <a:pt x="54876" y="872337"/>
                  </a:lnTo>
                  <a:lnTo>
                    <a:pt x="58229" y="872337"/>
                  </a:lnTo>
                  <a:lnTo>
                    <a:pt x="55003" y="872261"/>
                  </a:lnTo>
                  <a:lnTo>
                    <a:pt x="55194" y="872045"/>
                  </a:lnTo>
                  <a:lnTo>
                    <a:pt x="57099" y="870292"/>
                  </a:lnTo>
                  <a:lnTo>
                    <a:pt x="58318" y="865454"/>
                  </a:lnTo>
                  <a:lnTo>
                    <a:pt x="58470" y="863409"/>
                  </a:lnTo>
                  <a:lnTo>
                    <a:pt x="58508" y="862850"/>
                  </a:lnTo>
                  <a:close/>
                </a:path>
                <a:path w="1460500" h="1237614">
                  <a:moveTo>
                    <a:pt x="58801" y="858901"/>
                  </a:moveTo>
                  <a:lnTo>
                    <a:pt x="56019" y="852817"/>
                  </a:lnTo>
                  <a:lnTo>
                    <a:pt x="54876" y="851941"/>
                  </a:lnTo>
                  <a:lnTo>
                    <a:pt x="55867" y="856576"/>
                  </a:lnTo>
                  <a:lnTo>
                    <a:pt x="58420" y="862647"/>
                  </a:lnTo>
                  <a:lnTo>
                    <a:pt x="58559" y="862139"/>
                  </a:lnTo>
                  <a:lnTo>
                    <a:pt x="58801" y="858901"/>
                  </a:lnTo>
                  <a:close/>
                </a:path>
                <a:path w="1460500" h="1237614">
                  <a:moveTo>
                    <a:pt x="109321" y="996492"/>
                  </a:moveTo>
                  <a:lnTo>
                    <a:pt x="106654" y="995921"/>
                  </a:lnTo>
                  <a:lnTo>
                    <a:pt x="106984" y="1010208"/>
                  </a:lnTo>
                  <a:lnTo>
                    <a:pt x="107061" y="1024496"/>
                  </a:lnTo>
                  <a:lnTo>
                    <a:pt x="106934" y="1038796"/>
                  </a:lnTo>
                  <a:lnTo>
                    <a:pt x="106641" y="1053084"/>
                  </a:lnTo>
                  <a:lnTo>
                    <a:pt x="109181" y="1053096"/>
                  </a:lnTo>
                  <a:lnTo>
                    <a:pt x="108966" y="1038948"/>
                  </a:lnTo>
                  <a:lnTo>
                    <a:pt x="108915" y="1024788"/>
                  </a:lnTo>
                  <a:lnTo>
                    <a:pt x="109042" y="1010640"/>
                  </a:lnTo>
                  <a:lnTo>
                    <a:pt x="109321" y="996492"/>
                  </a:lnTo>
                  <a:close/>
                </a:path>
                <a:path w="1460500" h="1237614">
                  <a:moveTo>
                    <a:pt x="118275" y="663244"/>
                  </a:moveTo>
                  <a:lnTo>
                    <a:pt x="96685" y="708850"/>
                  </a:lnTo>
                  <a:lnTo>
                    <a:pt x="96037" y="724877"/>
                  </a:lnTo>
                  <a:lnTo>
                    <a:pt x="98183" y="708444"/>
                  </a:lnTo>
                  <a:lnTo>
                    <a:pt x="103162" y="692708"/>
                  </a:lnTo>
                  <a:lnTo>
                    <a:pt x="110134" y="677659"/>
                  </a:lnTo>
                  <a:lnTo>
                    <a:pt x="118275" y="663244"/>
                  </a:lnTo>
                  <a:close/>
                </a:path>
                <a:path w="1460500" h="1237614">
                  <a:moveTo>
                    <a:pt x="146545" y="825982"/>
                  </a:moveTo>
                  <a:lnTo>
                    <a:pt x="146088" y="825131"/>
                  </a:lnTo>
                  <a:lnTo>
                    <a:pt x="144729" y="822540"/>
                  </a:lnTo>
                  <a:lnTo>
                    <a:pt x="142849" y="823925"/>
                  </a:lnTo>
                  <a:lnTo>
                    <a:pt x="142240" y="824407"/>
                  </a:lnTo>
                  <a:lnTo>
                    <a:pt x="143332" y="826947"/>
                  </a:lnTo>
                  <a:lnTo>
                    <a:pt x="143700" y="827786"/>
                  </a:lnTo>
                  <a:lnTo>
                    <a:pt x="144602" y="827951"/>
                  </a:lnTo>
                  <a:lnTo>
                    <a:pt x="146062" y="826477"/>
                  </a:lnTo>
                  <a:lnTo>
                    <a:pt x="146545" y="825982"/>
                  </a:lnTo>
                  <a:close/>
                </a:path>
                <a:path w="1460500" h="1237614">
                  <a:moveTo>
                    <a:pt x="174675" y="105968"/>
                  </a:moveTo>
                  <a:lnTo>
                    <a:pt x="169976" y="99517"/>
                  </a:lnTo>
                  <a:lnTo>
                    <a:pt x="166204" y="102412"/>
                  </a:lnTo>
                  <a:lnTo>
                    <a:pt x="162255" y="104648"/>
                  </a:lnTo>
                  <a:lnTo>
                    <a:pt x="167373" y="112483"/>
                  </a:lnTo>
                  <a:lnTo>
                    <a:pt x="170675" y="108610"/>
                  </a:lnTo>
                  <a:lnTo>
                    <a:pt x="174675" y="105968"/>
                  </a:lnTo>
                  <a:close/>
                </a:path>
                <a:path w="1460500" h="1237614">
                  <a:moveTo>
                    <a:pt x="317855" y="652018"/>
                  </a:moveTo>
                  <a:lnTo>
                    <a:pt x="316204" y="649478"/>
                  </a:lnTo>
                  <a:lnTo>
                    <a:pt x="313550" y="648792"/>
                  </a:lnTo>
                  <a:lnTo>
                    <a:pt x="312572" y="649401"/>
                  </a:lnTo>
                  <a:lnTo>
                    <a:pt x="313055" y="651941"/>
                  </a:lnTo>
                  <a:lnTo>
                    <a:pt x="315328" y="653656"/>
                  </a:lnTo>
                  <a:lnTo>
                    <a:pt x="317550" y="654723"/>
                  </a:lnTo>
                  <a:lnTo>
                    <a:pt x="317855" y="652018"/>
                  </a:lnTo>
                  <a:close/>
                </a:path>
                <a:path w="1460500" h="1237614">
                  <a:moveTo>
                    <a:pt x="360667" y="909485"/>
                  </a:moveTo>
                  <a:lnTo>
                    <a:pt x="359892" y="909916"/>
                  </a:lnTo>
                  <a:lnTo>
                    <a:pt x="360273" y="910704"/>
                  </a:lnTo>
                  <a:lnTo>
                    <a:pt x="360375" y="910412"/>
                  </a:lnTo>
                  <a:lnTo>
                    <a:pt x="360565" y="909802"/>
                  </a:lnTo>
                  <a:lnTo>
                    <a:pt x="360667" y="909485"/>
                  </a:lnTo>
                  <a:close/>
                </a:path>
                <a:path w="1460500" h="1237614">
                  <a:moveTo>
                    <a:pt x="372287" y="916343"/>
                  </a:moveTo>
                  <a:lnTo>
                    <a:pt x="371678" y="915352"/>
                  </a:lnTo>
                  <a:lnTo>
                    <a:pt x="371614" y="916343"/>
                  </a:lnTo>
                  <a:lnTo>
                    <a:pt x="372287" y="916343"/>
                  </a:lnTo>
                  <a:close/>
                </a:path>
                <a:path w="1460500" h="1237614">
                  <a:moveTo>
                    <a:pt x="372922" y="921588"/>
                  </a:moveTo>
                  <a:lnTo>
                    <a:pt x="372033" y="921118"/>
                  </a:lnTo>
                  <a:lnTo>
                    <a:pt x="371665" y="920927"/>
                  </a:lnTo>
                  <a:lnTo>
                    <a:pt x="371284" y="920927"/>
                  </a:lnTo>
                  <a:lnTo>
                    <a:pt x="371360" y="919949"/>
                  </a:lnTo>
                  <a:lnTo>
                    <a:pt x="371398" y="919340"/>
                  </a:lnTo>
                  <a:lnTo>
                    <a:pt x="371513" y="917714"/>
                  </a:lnTo>
                  <a:lnTo>
                    <a:pt x="371614" y="916343"/>
                  </a:lnTo>
                  <a:lnTo>
                    <a:pt x="370535" y="916343"/>
                  </a:lnTo>
                  <a:lnTo>
                    <a:pt x="369976" y="917143"/>
                  </a:lnTo>
                  <a:lnTo>
                    <a:pt x="368427" y="919340"/>
                  </a:lnTo>
                  <a:lnTo>
                    <a:pt x="364490" y="919060"/>
                  </a:lnTo>
                  <a:lnTo>
                    <a:pt x="360527" y="919492"/>
                  </a:lnTo>
                  <a:lnTo>
                    <a:pt x="356831" y="920927"/>
                  </a:lnTo>
                  <a:lnTo>
                    <a:pt x="358698" y="922870"/>
                  </a:lnTo>
                  <a:lnTo>
                    <a:pt x="360578" y="920927"/>
                  </a:lnTo>
                  <a:lnTo>
                    <a:pt x="362902" y="919949"/>
                  </a:lnTo>
                  <a:lnTo>
                    <a:pt x="365721" y="919949"/>
                  </a:lnTo>
                  <a:lnTo>
                    <a:pt x="365556" y="920927"/>
                  </a:lnTo>
                  <a:lnTo>
                    <a:pt x="365531" y="921118"/>
                  </a:lnTo>
                  <a:lnTo>
                    <a:pt x="365404" y="921905"/>
                  </a:lnTo>
                  <a:lnTo>
                    <a:pt x="365137" y="922870"/>
                  </a:lnTo>
                  <a:lnTo>
                    <a:pt x="363245" y="924699"/>
                  </a:lnTo>
                  <a:lnTo>
                    <a:pt x="364820" y="923544"/>
                  </a:lnTo>
                  <a:lnTo>
                    <a:pt x="365709" y="922870"/>
                  </a:lnTo>
                  <a:lnTo>
                    <a:pt x="371335" y="921905"/>
                  </a:lnTo>
                  <a:lnTo>
                    <a:pt x="372922" y="921588"/>
                  </a:lnTo>
                  <a:close/>
                </a:path>
                <a:path w="1460500" h="1237614">
                  <a:moveTo>
                    <a:pt x="372948" y="925588"/>
                  </a:moveTo>
                  <a:lnTo>
                    <a:pt x="369646" y="925791"/>
                  </a:lnTo>
                  <a:lnTo>
                    <a:pt x="368452" y="926249"/>
                  </a:lnTo>
                  <a:lnTo>
                    <a:pt x="367385" y="926719"/>
                  </a:lnTo>
                  <a:lnTo>
                    <a:pt x="363766" y="927366"/>
                  </a:lnTo>
                  <a:lnTo>
                    <a:pt x="364972" y="929119"/>
                  </a:lnTo>
                  <a:lnTo>
                    <a:pt x="367233" y="930059"/>
                  </a:lnTo>
                  <a:lnTo>
                    <a:pt x="370636" y="930300"/>
                  </a:lnTo>
                  <a:lnTo>
                    <a:pt x="372059" y="927811"/>
                  </a:lnTo>
                  <a:lnTo>
                    <a:pt x="372948" y="925588"/>
                  </a:lnTo>
                  <a:close/>
                </a:path>
                <a:path w="1460500" h="1237614">
                  <a:moveTo>
                    <a:pt x="375856" y="901395"/>
                  </a:moveTo>
                  <a:lnTo>
                    <a:pt x="374967" y="901306"/>
                  </a:lnTo>
                  <a:lnTo>
                    <a:pt x="374916" y="902093"/>
                  </a:lnTo>
                  <a:lnTo>
                    <a:pt x="375818" y="902246"/>
                  </a:lnTo>
                  <a:lnTo>
                    <a:pt x="375856" y="901395"/>
                  </a:lnTo>
                  <a:close/>
                </a:path>
                <a:path w="1460500" h="1237614">
                  <a:moveTo>
                    <a:pt x="376694" y="923544"/>
                  </a:moveTo>
                  <a:lnTo>
                    <a:pt x="375208" y="921118"/>
                  </a:lnTo>
                  <a:lnTo>
                    <a:pt x="372922" y="921588"/>
                  </a:lnTo>
                  <a:lnTo>
                    <a:pt x="376694" y="923544"/>
                  </a:lnTo>
                  <a:close/>
                </a:path>
                <a:path w="1460500" h="1237614">
                  <a:moveTo>
                    <a:pt x="379590" y="930300"/>
                  </a:moveTo>
                  <a:lnTo>
                    <a:pt x="377215" y="931786"/>
                  </a:lnTo>
                  <a:lnTo>
                    <a:pt x="374624" y="932916"/>
                  </a:lnTo>
                  <a:lnTo>
                    <a:pt x="371805" y="933170"/>
                  </a:lnTo>
                  <a:lnTo>
                    <a:pt x="371386" y="936256"/>
                  </a:lnTo>
                  <a:lnTo>
                    <a:pt x="374116" y="934262"/>
                  </a:lnTo>
                  <a:lnTo>
                    <a:pt x="376809" y="932230"/>
                  </a:lnTo>
                  <a:lnTo>
                    <a:pt x="379590" y="930300"/>
                  </a:lnTo>
                  <a:close/>
                </a:path>
                <a:path w="1460500" h="1237614">
                  <a:moveTo>
                    <a:pt x="382168" y="922121"/>
                  </a:moveTo>
                  <a:lnTo>
                    <a:pt x="377774" y="921905"/>
                  </a:lnTo>
                  <a:lnTo>
                    <a:pt x="376999" y="926693"/>
                  </a:lnTo>
                  <a:lnTo>
                    <a:pt x="374230" y="929055"/>
                  </a:lnTo>
                  <a:lnTo>
                    <a:pt x="378002" y="927074"/>
                  </a:lnTo>
                  <a:lnTo>
                    <a:pt x="379044" y="925118"/>
                  </a:lnTo>
                  <a:lnTo>
                    <a:pt x="380390" y="923429"/>
                  </a:lnTo>
                  <a:lnTo>
                    <a:pt x="382168" y="922121"/>
                  </a:lnTo>
                  <a:close/>
                </a:path>
                <a:path w="1460500" h="1237614">
                  <a:moveTo>
                    <a:pt x="385013" y="911847"/>
                  </a:moveTo>
                  <a:lnTo>
                    <a:pt x="382244" y="909040"/>
                  </a:lnTo>
                  <a:lnTo>
                    <a:pt x="379895" y="911847"/>
                  </a:lnTo>
                  <a:lnTo>
                    <a:pt x="376999" y="914019"/>
                  </a:lnTo>
                  <a:lnTo>
                    <a:pt x="373837" y="916343"/>
                  </a:lnTo>
                  <a:lnTo>
                    <a:pt x="372287" y="916343"/>
                  </a:lnTo>
                  <a:lnTo>
                    <a:pt x="375094" y="920927"/>
                  </a:lnTo>
                  <a:lnTo>
                    <a:pt x="375208" y="921118"/>
                  </a:lnTo>
                  <a:lnTo>
                    <a:pt x="376174" y="920927"/>
                  </a:lnTo>
                  <a:lnTo>
                    <a:pt x="376809" y="920927"/>
                  </a:lnTo>
                  <a:lnTo>
                    <a:pt x="375018" y="916660"/>
                  </a:lnTo>
                  <a:lnTo>
                    <a:pt x="376809" y="916660"/>
                  </a:lnTo>
                  <a:lnTo>
                    <a:pt x="378701" y="917714"/>
                  </a:lnTo>
                  <a:lnTo>
                    <a:pt x="380466" y="917143"/>
                  </a:lnTo>
                  <a:lnTo>
                    <a:pt x="380746" y="916660"/>
                  </a:lnTo>
                  <a:lnTo>
                    <a:pt x="381927" y="914628"/>
                  </a:lnTo>
                  <a:lnTo>
                    <a:pt x="385013" y="911847"/>
                  </a:lnTo>
                  <a:close/>
                </a:path>
                <a:path w="1460500" h="1237614">
                  <a:moveTo>
                    <a:pt x="388302" y="1136611"/>
                  </a:moveTo>
                  <a:lnTo>
                    <a:pt x="387210" y="1134173"/>
                  </a:lnTo>
                  <a:lnTo>
                    <a:pt x="385203" y="1131887"/>
                  </a:lnTo>
                  <a:lnTo>
                    <a:pt x="385927" y="1129042"/>
                  </a:lnTo>
                  <a:lnTo>
                    <a:pt x="381215" y="1128877"/>
                  </a:lnTo>
                  <a:lnTo>
                    <a:pt x="373430" y="1128953"/>
                  </a:lnTo>
                  <a:lnTo>
                    <a:pt x="370535" y="1121219"/>
                  </a:lnTo>
                  <a:lnTo>
                    <a:pt x="372160" y="1112291"/>
                  </a:lnTo>
                  <a:lnTo>
                    <a:pt x="368719" y="1104976"/>
                  </a:lnTo>
                  <a:lnTo>
                    <a:pt x="368388" y="1110538"/>
                  </a:lnTo>
                  <a:lnTo>
                    <a:pt x="370014" y="1126985"/>
                  </a:lnTo>
                  <a:lnTo>
                    <a:pt x="375996" y="1132776"/>
                  </a:lnTo>
                  <a:lnTo>
                    <a:pt x="378345" y="1130833"/>
                  </a:lnTo>
                  <a:lnTo>
                    <a:pt x="381317" y="1133284"/>
                  </a:lnTo>
                  <a:lnTo>
                    <a:pt x="384606" y="1135354"/>
                  </a:lnTo>
                  <a:lnTo>
                    <a:pt x="388302" y="1136611"/>
                  </a:lnTo>
                  <a:close/>
                </a:path>
                <a:path w="1460500" h="1237614">
                  <a:moveTo>
                    <a:pt x="389229" y="930109"/>
                  </a:moveTo>
                  <a:lnTo>
                    <a:pt x="385191" y="927354"/>
                  </a:lnTo>
                  <a:lnTo>
                    <a:pt x="389089" y="924077"/>
                  </a:lnTo>
                  <a:lnTo>
                    <a:pt x="389178" y="923925"/>
                  </a:lnTo>
                  <a:lnTo>
                    <a:pt x="388340" y="921181"/>
                  </a:lnTo>
                  <a:lnTo>
                    <a:pt x="387019" y="922553"/>
                  </a:lnTo>
                  <a:lnTo>
                    <a:pt x="385660" y="923886"/>
                  </a:lnTo>
                  <a:lnTo>
                    <a:pt x="384251" y="925182"/>
                  </a:lnTo>
                  <a:lnTo>
                    <a:pt x="384644" y="926973"/>
                  </a:lnTo>
                  <a:lnTo>
                    <a:pt x="384276" y="928573"/>
                  </a:lnTo>
                  <a:lnTo>
                    <a:pt x="383184" y="929970"/>
                  </a:lnTo>
                  <a:lnTo>
                    <a:pt x="384657" y="930605"/>
                  </a:lnTo>
                  <a:lnTo>
                    <a:pt x="386118" y="931303"/>
                  </a:lnTo>
                  <a:lnTo>
                    <a:pt x="387565" y="932065"/>
                  </a:lnTo>
                  <a:lnTo>
                    <a:pt x="383463" y="934605"/>
                  </a:lnTo>
                  <a:lnTo>
                    <a:pt x="378955" y="936853"/>
                  </a:lnTo>
                  <a:lnTo>
                    <a:pt x="375869" y="940701"/>
                  </a:lnTo>
                  <a:lnTo>
                    <a:pt x="377469" y="940193"/>
                  </a:lnTo>
                  <a:lnTo>
                    <a:pt x="379069" y="939711"/>
                  </a:lnTo>
                  <a:lnTo>
                    <a:pt x="380682" y="939279"/>
                  </a:lnTo>
                  <a:lnTo>
                    <a:pt x="383971" y="936663"/>
                  </a:lnTo>
                  <a:lnTo>
                    <a:pt x="386727" y="933462"/>
                  </a:lnTo>
                  <a:lnTo>
                    <a:pt x="389229" y="930109"/>
                  </a:lnTo>
                  <a:close/>
                </a:path>
                <a:path w="1460500" h="1237614">
                  <a:moveTo>
                    <a:pt x="391871" y="960716"/>
                  </a:moveTo>
                  <a:lnTo>
                    <a:pt x="390906" y="958291"/>
                  </a:lnTo>
                  <a:lnTo>
                    <a:pt x="388759" y="957402"/>
                  </a:lnTo>
                  <a:lnTo>
                    <a:pt x="386981" y="957834"/>
                  </a:lnTo>
                  <a:lnTo>
                    <a:pt x="385597" y="959573"/>
                  </a:lnTo>
                  <a:lnTo>
                    <a:pt x="386194" y="961923"/>
                  </a:lnTo>
                  <a:lnTo>
                    <a:pt x="391871" y="960716"/>
                  </a:lnTo>
                  <a:close/>
                </a:path>
                <a:path w="1460500" h="1237614">
                  <a:moveTo>
                    <a:pt x="430669" y="990434"/>
                  </a:moveTo>
                  <a:lnTo>
                    <a:pt x="427685" y="990269"/>
                  </a:lnTo>
                  <a:lnTo>
                    <a:pt x="423545" y="990727"/>
                  </a:lnTo>
                  <a:lnTo>
                    <a:pt x="422744" y="994232"/>
                  </a:lnTo>
                  <a:lnTo>
                    <a:pt x="425716" y="994283"/>
                  </a:lnTo>
                  <a:lnTo>
                    <a:pt x="429514" y="993597"/>
                  </a:lnTo>
                  <a:lnTo>
                    <a:pt x="430669" y="990434"/>
                  </a:lnTo>
                  <a:close/>
                </a:path>
                <a:path w="1460500" h="1237614">
                  <a:moveTo>
                    <a:pt x="433616" y="956195"/>
                  </a:moveTo>
                  <a:lnTo>
                    <a:pt x="431190" y="956729"/>
                  </a:lnTo>
                  <a:lnTo>
                    <a:pt x="428955" y="957986"/>
                  </a:lnTo>
                  <a:lnTo>
                    <a:pt x="427748" y="960221"/>
                  </a:lnTo>
                  <a:lnTo>
                    <a:pt x="432866" y="959675"/>
                  </a:lnTo>
                  <a:lnTo>
                    <a:pt x="433070" y="958799"/>
                  </a:lnTo>
                  <a:lnTo>
                    <a:pt x="433425" y="957059"/>
                  </a:lnTo>
                  <a:lnTo>
                    <a:pt x="433616" y="956195"/>
                  </a:lnTo>
                  <a:close/>
                </a:path>
                <a:path w="1460500" h="1237614">
                  <a:moveTo>
                    <a:pt x="448246" y="953681"/>
                  </a:moveTo>
                  <a:lnTo>
                    <a:pt x="445592" y="954366"/>
                  </a:lnTo>
                  <a:lnTo>
                    <a:pt x="443064" y="955433"/>
                  </a:lnTo>
                  <a:lnTo>
                    <a:pt x="440601" y="956589"/>
                  </a:lnTo>
                  <a:lnTo>
                    <a:pt x="440410" y="956665"/>
                  </a:lnTo>
                  <a:lnTo>
                    <a:pt x="440029" y="956830"/>
                  </a:lnTo>
                  <a:lnTo>
                    <a:pt x="439839" y="956906"/>
                  </a:lnTo>
                  <a:lnTo>
                    <a:pt x="437857" y="961402"/>
                  </a:lnTo>
                  <a:lnTo>
                    <a:pt x="441032" y="960818"/>
                  </a:lnTo>
                  <a:lnTo>
                    <a:pt x="443763" y="958799"/>
                  </a:lnTo>
                  <a:lnTo>
                    <a:pt x="446798" y="956881"/>
                  </a:lnTo>
                  <a:lnTo>
                    <a:pt x="448246" y="953681"/>
                  </a:lnTo>
                  <a:close/>
                </a:path>
                <a:path w="1460500" h="1237614">
                  <a:moveTo>
                    <a:pt x="450557" y="548627"/>
                  </a:moveTo>
                  <a:lnTo>
                    <a:pt x="447497" y="551522"/>
                  </a:lnTo>
                  <a:lnTo>
                    <a:pt x="447548" y="553148"/>
                  </a:lnTo>
                  <a:lnTo>
                    <a:pt x="450392" y="556641"/>
                  </a:lnTo>
                  <a:lnTo>
                    <a:pt x="450557" y="548627"/>
                  </a:lnTo>
                  <a:close/>
                </a:path>
                <a:path w="1460500" h="1237614">
                  <a:moveTo>
                    <a:pt x="453453" y="938390"/>
                  </a:moveTo>
                  <a:lnTo>
                    <a:pt x="452361" y="937590"/>
                  </a:lnTo>
                  <a:lnTo>
                    <a:pt x="451269" y="936815"/>
                  </a:lnTo>
                  <a:lnTo>
                    <a:pt x="450164" y="936078"/>
                  </a:lnTo>
                  <a:lnTo>
                    <a:pt x="447941" y="935532"/>
                  </a:lnTo>
                  <a:lnTo>
                    <a:pt x="446430" y="937539"/>
                  </a:lnTo>
                  <a:lnTo>
                    <a:pt x="449300" y="936840"/>
                  </a:lnTo>
                  <a:lnTo>
                    <a:pt x="448932" y="941336"/>
                  </a:lnTo>
                  <a:lnTo>
                    <a:pt x="446646" y="943737"/>
                  </a:lnTo>
                  <a:lnTo>
                    <a:pt x="448805" y="941806"/>
                  </a:lnTo>
                  <a:lnTo>
                    <a:pt x="451078" y="940003"/>
                  </a:lnTo>
                  <a:lnTo>
                    <a:pt x="453453" y="938390"/>
                  </a:lnTo>
                  <a:close/>
                </a:path>
                <a:path w="1460500" h="1237614">
                  <a:moveTo>
                    <a:pt x="459778" y="954125"/>
                  </a:moveTo>
                  <a:lnTo>
                    <a:pt x="458800" y="950658"/>
                  </a:lnTo>
                  <a:lnTo>
                    <a:pt x="456526" y="951788"/>
                  </a:lnTo>
                  <a:lnTo>
                    <a:pt x="453923" y="952982"/>
                  </a:lnTo>
                  <a:lnTo>
                    <a:pt x="453047" y="955624"/>
                  </a:lnTo>
                  <a:lnTo>
                    <a:pt x="456018" y="956132"/>
                  </a:lnTo>
                  <a:lnTo>
                    <a:pt x="459778" y="954125"/>
                  </a:lnTo>
                  <a:close/>
                </a:path>
                <a:path w="1460500" h="1237614">
                  <a:moveTo>
                    <a:pt x="469734" y="547204"/>
                  </a:moveTo>
                  <a:lnTo>
                    <a:pt x="464566" y="545071"/>
                  </a:lnTo>
                  <a:lnTo>
                    <a:pt x="462953" y="544639"/>
                  </a:lnTo>
                  <a:lnTo>
                    <a:pt x="460324" y="546404"/>
                  </a:lnTo>
                  <a:lnTo>
                    <a:pt x="465239" y="549262"/>
                  </a:lnTo>
                  <a:lnTo>
                    <a:pt x="467169" y="549059"/>
                  </a:lnTo>
                  <a:lnTo>
                    <a:pt x="469734" y="547204"/>
                  </a:lnTo>
                  <a:close/>
                </a:path>
                <a:path w="1460500" h="1237614">
                  <a:moveTo>
                    <a:pt x="472770" y="943381"/>
                  </a:moveTo>
                  <a:lnTo>
                    <a:pt x="467512" y="944575"/>
                  </a:lnTo>
                  <a:lnTo>
                    <a:pt x="467309" y="946048"/>
                  </a:lnTo>
                  <a:lnTo>
                    <a:pt x="464502" y="948931"/>
                  </a:lnTo>
                  <a:lnTo>
                    <a:pt x="460273" y="951001"/>
                  </a:lnTo>
                  <a:lnTo>
                    <a:pt x="459651" y="955395"/>
                  </a:lnTo>
                  <a:lnTo>
                    <a:pt x="459498" y="955827"/>
                  </a:lnTo>
                  <a:lnTo>
                    <a:pt x="462305" y="954608"/>
                  </a:lnTo>
                  <a:lnTo>
                    <a:pt x="465302" y="950429"/>
                  </a:lnTo>
                  <a:lnTo>
                    <a:pt x="469087" y="946924"/>
                  </a:lnTo>
                  <a:lnTo>
                    <a:pt x="472770" y="943381"/>
                  </a:lnTo>
                  <a:close/>
                </a:path>
                <a:path w="1460500" h="1237614">
                  <a:moveTo>
                    <a:pt x="490220" y="963244"/>
                  </a:moveTo>
                  <a:lnTo>
                    <a:pt x="490067" y="962380"/>
                  </a:lnTo>
                  <a:lnTo>
                    <a:pt x="489242" y="962215"/>
                  </a:lnTo>
                  <a:lnTo>
                    <a:pt x="486740" y="961656"/>
                  </a:lnTo>
                  <a:lnTo>
                    <a:pt x="484809" y="962355"/>
                  </a:lnTo>
                  <a:lnTo>
                    <a:pt x="483387" y="963968"/>
                  </a:lnTo>
                  <a:lnTo>
                    <a:pt x="482587" y="965809"/>
                  </a:lnTo>
                  <a:lnTo>
                    <a:pt x="485762" y="965923"/>
                  </a:lnTo>
                  <a:lnTo>
                    <a:pt x="487527" y="965466"/>
                  </a:lnTo>
                  <a:lnTo>
                    <a:pt x="489127" y="964590"/>
                  </a:lnTo>
                  <a:lnTo>
                    <a:pt x="490220" y="963244"/>
                  </a:lnTo>
                  <a:close/>
                </a:path>
                <a:path w="1460500" h="1237614">
                  <a:moveTo>
                    <a:pt x="545096" y="4318"/>
                  </a:moveTo>
                  <a:lnTo>
                    <a:pt x="544029" y="889"/>
                  </a:lnTo>
                  <a:lnTo>
                    <a:pt x="537616" y="177"/>
                  </a:lnTo>
                  <a:lnTo>
                    <a:pt x="531152" y="0"/>
                  </a:lnTo>
                  <a:lnTo>
                    <a:pt x="524687" y="165"/>
                  </a:lnTo>
                  <a:lnTo>
                    <a:pt x="518236" y="431"/>
                  </a:lnTo>
                  <a:lnTo>
                    <a:pt x="514502" y="698"/>
                  </a:lnTo>
                  <a:lnTo>
                    <a:pt x="509955" y="647"/>
                  </a:lnTo>
                  <a:lnTo>
                    <a:pt x="507873" y="4457"/>
                  </a:lnTo>
                  <a:lnTo>
                    <a:pt x="510514" y="3746"/>
                  </a:lnTo>
                  <a:lnTo>
                    <a:pt x="512622" y="2349"/>
                  </a:lnTo>
                  <a:lnTo>
                    <a:pt x="515112" y="2057"/>
                  </a:lnTo>
                  <a:lnTo>
                    <a:pt x="517613" y="2095"/>
                  </a:lnTo>
                  <a:lnTo>
                    <a:pt x="525640" y="2501"/>
                  </a:lnTo>
                  <a:lnTo>
                    <a:pt x="533971" y="1155"/>
                  </a:lnTo>
                  <a:lnTo>
                    <a:pt x="541832" y="2794"/>
                  </a:lnTo>
                  <a:lnTo>
                    <a:pt x="542963" y="4305"/>
                  </a:lnTo>
                  <a:lnTo>
                    <a:pt x="542556" y="5930"/>
                  </a:lnTo>
                  <a:lnTo>
                    <a:pt x="536130" y="6299"/>
                  </a:lnTo>
                  <a:lnTo>
                    <a:pt x="529577" y="4533"/>
                  </a:lnTo>
                  <a:lnTo>
                    <a:pt x="523265" y="6527"/>
                  </a:lnTo>
                  <a:lnTo>
                    <a:pt x="527926" y="9169"/>
                  </a:lnTo>
                  <a:lnTo>
                    <a:pt x="533603" y="8102"/>
                  </a:lnTo>
                  <a:lnTo>
                    <a:pt x="538746" y="8648"/>
                  </a:lnTo>
                  <a:lnTo>
                    <a:pt x="543140" y="9715"/>
                  </a:lnTo>
                  <a:lnTo>
                    <a:pt x="545096" y="4318"/>
                  </a:lnTo>
                  <a:close/>
                </a:path>
                <a:path w="1460500" h="1237614">
                  <a:moveTo>
                    <a:pt x="545731" y="1193330"/>
                  </a:moveTo>
                  <a:lnTo>
                    <a:pt x="543979" y="1192136"/>
                  </a:lnTo>
                  <a:lnTo>
                    <a:pt x="541858" y="1190675"/>
                  </a:lnTo>
                  <a:lnTo>
                    <a:pt x="541591" y="1190637"/>
                  </a:lnTo>
                  <a:lnTo>
                    <a:pt x="541591" y="1201661"/>
                  </a:lnTo>
                  <a:lnTo>
                    <a:pt x="535647" y="1201000"/>
                  </a:lnTo>
                  <a:lnTo>
                    <a:pt x="538149" y="1193761"/>
                  </a:lnTo>
                  <a:lnTo>
                    <a:pt x="537883" y="1193761"/>
                  </a:lnTo>
                  <a:lnTo>
                    <a:pt x="536422" y="1194790"/>
                  </a:lnTo>
                  <a:lnTo>
                    <a:pt x="536689" y="1197825"/>
                  </a:lnTo>
                  <a:lnTo>
                    <a:pt x="540537" y="1195781"/>
                  </a:lnTo>
                  <a:lnTo>
                    <a:pt x="541464" y="1201000"/>
                  </a:lnTo>
                  <a:lnTo>
                    <a:pt x="541591" y="1201661"/>
                  </a:lnTo>
                  <a:lnTo>
                    <a:pt x="541591" y="1190637"/>
                  </a:lnTo>
                  <a:lnTo>
                    <a:pt x="534136" y="1189240"/>
                  </a:lnTo>
                  <a:lnTo>
                    <a:pt x="531431" y="1192136"/>
                  </a:lnTo>
                  <a:lnTo>
                    <a:pt x="531698" y="1193330"/>
                  </a:lnTo>
                  <a:lnTo>
                    <a:pt x="531799" y="1193761"/>
                  </a:lnTo>
                  <a:lnTo>
                    <a:pt x="531914" y="1195781"/>
                  </a:lnTo>
                  <a:lnTo>
                    <a:pt x="532041" y="1197825"/>
                  </a:lnTo>
                  <a:lnTo>
                    <a:pt x="532117" y="1199159"/>
                  </a:lnTo>
                  <a:lnTo>
                    <a:pt x="533730" y="1202728"/>
                  </a:lnTo>
                  <a:lnTo>
                    <a:pt x="536511" y="1203147"/>
                  </a:lnTo>
                  <a:lnTo>
                    <a:pt x="539724" y="1204379"/>
                  </a:lnTo>
                  <a:lnTo>
                    <a:pt x="542404" y="1202893"/>
                  </a:lnTo>
                  <a:lnTo>
                    <a:pt x="545680" y="1193761"/>
                  </a:lnTo>
                  <a:lnTo>
                    <a:pt x="545731" y="1193330"/>
                  </a:lnTo>
                  <a:close/>
                </a:path>
                <a:path w="1460500" h="1237614">
                  <a:moveTo>
                    <a:pt x="568439" y="874814"/>
                  </a:moveTo>
                  <a:lnTo>
                    <a:pt x="568198" y="873874"/>
                  </a:lnTo>
                  <a:lnTo>
                    <a:pt x="568109" y="873544"/>
                  </a:lnTo>
                  <a:lnTo>
                    <a:pt x="568058" y="873874"/>
                  </a:lnTo>
                  <a:lnTo>
                    <a:pt x="568439" y="874814"/>
                  </a:lnTo>
                  <a:close/>
                </a:path>
                <a:path w="1460500" h="1237614">
                  <a:moveTo>
                    <a:pt x="572935" y="346202"/>
                  </a:moveTo>
                  <a:lnTo>
                    <a:pt x="567372" y="343408"/>
                  </a:lnTo>
                  <a:lnTo>
                    <a:pt x="568680" y="341820"/>
                  </a:lnTo>
                  <a:lnTo>
                    <a:pt x="562991" y="342265"/>
                  </a:lnTo>
                  <a:lnTo>
                    <a:pt x="557326" y="341680"/>
                  </a:lnTo>
                  <a:lnTo>
                    <a:pt x="551637" y="341769"/>
                  </a:lnTo>
                  <a:lnTo>
                    <a:pt x="551522" y="344233"/>
                  </a:lnTo>
                  <a:lnTo>
                    <a:pt x="550837" y="346748"/>
                  </a:lnTo>
                  <a:lnTo>
                    <a:pt x="551281" y="349237"/>
                  </a:lnTo>
                  <a:lnTo>
                    <a:pt x="553961" y="348500"/>
                  </a:lnTo>
                  <a:lnTo>
                    <a:pt x="554494" y="344373"/>
                  </a:lnTo>
                  <a:lnTo>
                    <a:pt x="556247" y="342341"/>
                  </a:lnTo>
                  <a:lnTo>
                    <a:pt x="560666" y="344385"/>
                  </a:lnTo>
                  <a:lnTo>
                    <a:pt x="565658" y="343014"/>
                  </a:lnTo>
                  <a:lnTo>
                    <a:pt x="570115" y="345452"/>
                  </a:lnTo>
                  <a:lnTo>
                    <a:pt x="572935" y="346202"/>
                  </a:lnTo>
                  <a:close/>
                </a:path>
                <a:path w="1460500" h="1237614">
                  <a:moveTo>
                    <a:pt x="579920" y="949363"/>
                  </a:moveTo>
                  <a:lnTo>
                    <a:pt x="579767" y="949540"/>
                  </a:lnTo>
                  <a:lnTo>
                    <a:pt x="579716" y="949769"/>
                  </a:lnTo>
                  <a:lnTo>
                    <a:pt x="579882" y="950074"/>
                  </a:lnTo>
                  <a:lnTo>
                    <a:pt x="579920" y="949363"/>
                  </a:lnTo>
                  <a:close/>
                </a:path>
                <a:path w="1460500" h="1237614">
                  <a:moveTo>
                    <a:pt x="580250" y="942124"/>
                  </a:moveTo>
                  <a:lnTo>
                    <a:pt x="578662" y="943432"/>
                  </a:lnTo>
                  <a:lnTo>
                    <a:pt x="580237" y="942467"/>
                  </a:lnTo>
                  <a:lnTo>
                    <a:pt x="580250" y="942124"/>
                  </a:lnTo>
                  <a:close/>
                </a:path>
                <a:path w="1460500" h="1237614">
                  <a:moveTo>
                    <a:pt x="627151" y="665746"/>
                  </a:moveTo>
                  <a:lnTo>
                    <a:pt x="626160" y="660336"/>
                  </a:lnTo>
                  <a:lnTo>
                    <a:pt x="624370" y="655091"/>
                  </a:lnTo>
                  <a:lnTo>
                    <a:pt x="624014" y="649605"/>
                  </a:lnTo>
                  <a:lnTo>
                    <a:pt x="621957" y="650697"/>
                  </a:lnTo>
                  <a:lnTo>
                    <a:pt x="622401" y="655447"/>
                  </a:lnTo>
                  <a:lnTo>
                    <a:pt x="624547" y="660019"/>
                  </a:lnTo>
                  <a:lnTo>
                    <a:pt x="623773" y="664857"/>
                  </a:lnTo>
                  <a:lnTo>
                    <a:pt x="627151" y="665746"/>
                  </a:lnTo>
                  <a:close/>
                </a:path>
                <a:path w="1460500" h="1237614">
                  <a:moveTo>
                    <a:pt x="630301" y="237312"/>
                  </a:moveTo>
                  <a:lnTo>
                    <a:pt x="629716" y="230314"/>
                  </a:lnTo>
                  <a:lnTo>
                    <a:pt x="623062" y="228981"/>
                  </a:lnTo>
                  <a:lnTo>
                    <a:pt x="616343" y="228041"/>
                  </a:lnTo>
                  <a:lnTo>
                    <a:pt x="609752" y="226453"/>
                  </a:lnTo>
                  <a:lnTo>
                    <a:pt x="610768" y="233159"/>
                  </a:lnTo>
                  <a:lnTo>
                    <a:pt x="611085" y="240118"/>
                  </a:lnTo>
                  <a:lnTo>
                    <a:pt x="609993" y="246811"/>
                  </a:lnTo>
                  <a:lnTo>
                    <a:pt x="608888" y="245008"/>
                  </a:lnTo>
                  <a:lnTo>
                    <a:pt x="608533" y="242900"/>
                  </a:lnTo>
                  <a:lnTo>
                    <a:pt x="607936" y="240919"/>
                  </a:lnTo>
                  <a:lnTo>
                    <a:pt x="607555" y="248196"/>
                  </a:lnTo>
                  <a:lnTo>
                    <a:pt x="614705" y="250850"/>
                  </a:lnTo>
                  <a:lnTo>
                    <a:pt x="622490" y="250812"/>
                  </a:lnTo>
                  <a:lnTo>
                    <a:pt x="630021" y="251333"/>
                  </a:lnTo>
                  <a:lnTo>
                    <a:pt x="630301" y="237312"/>
                  </a:lnTo>
                  <a:close/>
                </a:path>
                <a:path w="1460500" h="1237614">
                  <a:moveTo>
                    <a:pt x="632307" y="691337"/>
                  </a:moveTo>
                  <a:lnTo>
                    <a:pt x="631393" y="684720"/>
                  </a:lnTo>
                  <a:lnTo>
                    <a:pt x="628396" y="671728"/>
                  </a:lnTo>
                  <a:lnTo>
                    <a:pt x="627595" y="665137"/>
                  </a:lnTo>
                  <a:lnTo>
                    <a:pt x="626452" y="667131"/>
                  </a:lnTo>
                  <a:lnTo>
                    <a:pt x="624789" y="669366"/>
                  </a:lnTo>
                  <a:lnTo>
                    <a:pt x="626186" y="671830"/>
                  </a:lnTo>
                  <a:lnTo>
                    <a:pt x="627176" y="678040"/>
                  </a:lnTo>
                  <a:lnTo>
                    <a:pt x="629335" y="684187"/>
                  </a:lnTo>
                  <a:lnTo>
                    <a:pt x="629069" y="690562"/>
                  </a:lnTo>
                  <a:lnTo>
                    <a:pt x="632307" y="691337"/>
                  </a:lnTo>
                  <a:close/>
                </a:path>
                <a:path w="1460500" h="1237614">
                  <a:moveTo>
                    <a:pt x="652068" y="266700"/>
                  </a:moveTo>
                  <a:lnTo>
                    <a:pt x="651598" y="266141"/>
                  </a:lnTo>
                  <a:lnTo>
                    <a:pt x="650176" y="264502"/>
                  </a:lnTo>
                  <a:lnTo>
                    <a:pt x="645566" y="263080"/>
                  </a:lnTo>
                  <a:lnTo>
                    <a:pt x="640943" y="261708"/>
                  </a:lnTo>
                  <a:lnTo>
                    <a:pt x="636409" y="260083"/>
                  </a:lnTo>
                  <a:lnTo>
                    <a:pt x="636447" y="259600"/>
                  </a:lnTo>
                  <a:lnTo>
                    <a:pt x="637159" y="250799"/>
                  </a:lnTo>
                  <a:lnTo>
                    <a:pt x="637298" y="245694"/>
                  </a:lnTo>
                  <a:lnTo>
                    <a:pt x="637400" y="241490"/>
                  </a:lnTo>
                  <a:lnTo>
                    <a:pt x="637476" y="232194"/>
                  </a:lnTo>
                  <a:lnTo>
                    <a:pt x="637628" y="226288"/>
                  </a:lnTo>
                  <a:lnTo>
                    <a:pt x="637717" y="222885"/>
                  </a:lnTo>
                  <a:lnTo>
                    <a:pt x="636879" y="222669"/>
                  </a:lnTo>
                  <a:lnTo>
                    <a:pt x="636879" y="224904"/>
                  </a:lnTo>
                  <a:lnTo>
                    <a:pt x="636765" y="241490"/>
                  </a:lnTo>
                  <a:lnTo>
                    <a:pt x="636625" y="245313"/>
                  </a:lnTo>
                  <a:lnTo>
                    <a:pt x="636333" y="250799"/>
                  </a:lnTo>
                  <a:lnTo>
                    <a:pt x="636231" y="252641"/>
                  </a:lnTo>
                  <a:lnTo>
                    <a:pt x="636155" y="254533"/>
                  </a:lnTo>
                  <a:lnTo>
                    <a:pt x="636041" y="257238"/>
                  </a:lnTo>
                  <a:lnTo>
                    <a:pt x="635952" y="259600"/>
                  </a:lnTo>
                  <a:lnTo>
                    <a:pt x="623328" y="257238"/>
                  </a:lnTo>
                  <a:lnTo>
                    <a:pt x="617016" y="256120"/>
                  </a:lnTo>
                  <a:lnTo>
                    <a:pt x="610679" y="255219"/>
                  </a:lnTo>
                  <a:lnTo>
                    <a:pt x="610196" y="254533"/>
                  </a:lnTo>
                  <a:lnTo>
                    <a:pt x="603618" y="253860"/>
                  </a:lnTo>
                  <a:lnTo>
                    <a:pt x="603567" y="250799"/>
                  </a:lnTo>
                  <a:lnTo>
                    <a:pt x="603440" y="224904"/>
                  </a:lnTo>
                  <a:lnTo>
                    <a:pt x="603427" y="219633"/>
                  </a:lnTo>
                  <a:lnTo>
                    <a:pt x="620242" y="221716"/>
                  </a:lnTo>
                  <a:lnTo>
                    <a:pt x="628599" y="223062"/>
                  </a:lnTo>
                  <a:lnTo>
                    <a:pt x="636879" y="224904"/>
                  </a:lnTo>
                  <a:lnTo>
                    <a:pt x="636879" y="222669"/>
                  </a:lnTo>
                  <a:lnTo>
                    <a:pt x="628726" y="220510"/>
                  </a:lnTo>
                  <a:lnTo>
                    <a:pt x="623684" y="219633"/>
                  </a:lnTo>
                  <a:lnTo>
                    <a:pt x="619569" y="218922"/>
                  </a:lnTo>
                  <a:lnTo>
                    <a:pt x="601091" y="216712"/>
                  </a:lnTo>
                  <a:lnTo>
                    <a:pt x="601205" y="226288"/>
                  </a:lnTo>
                  <a:lnTo>
                    <a:pt x="601332" y="241490"/>
                  </a:lnTo>
                  <a:lnTo>
                    <a:pt x="601446" y="250799"/>
                  </a:lnTo>
                  <a:lnTo>
                    <a:pt x="601510" y="255028"/>
                  </a:lnTo>
                  <a:lnTo>
                    <a:pt x="614184" y="257721"/>
                  </a:lnTo>
                  <a:lnTo>
                    <a:pt x="627062" y="259816"/>
                  </a:lnTo>
                  <a:lnTo>
                    <a:pt x="639813" y="262445"/>
                  </a:lnTo>
                  <a:lnTo>
                    <a:pt x="652068" y="266700"/>
                  </a:lnTo>
                  <a:close/>
                </a:path>
                <a:path w="1460500" h="1237614">
                  <a:moveTo>
                    <a:pt x="693889" y="534009"/>
                  </a:moveTo>
                  <a:lnTo>
                    <a:pt x="692797" y="533019"/>
                  </a:lnTo>
                  <a:lnTo>
                    <a:pt x="685317" y="533273"/>
                  </a:lnTo>
                  <a:lnTo>
                    <a:pt x="677837" y="533171"/>
                  </a:lnTo>
                  <a:lnTo>
                    <a:pt x="670394" y="532384"/>
                  </a:lnTo>
                  <a:lnTo>
                    <a:pt x="670394" y="534619"/>
                  </a:lnTo>
                  <a:lnTo>
                    <a:pt x="678243" y="534733"/>
                  </a:lnTo>
                  <a:lnTo>
                    <a:pt x="686104" y="534949"/>
                  </a:lnTo>
                  <a:lnTo>
                    <a:pt x="693889" y="534009"/>
                  </a:lnTo>
                  <a:close/>
                </a:path>
                <a:path w="1460500" h="1237614">
                  <a:moveTo>
                    <a:pt x="749985" y="996734"/>
                  </a:moveTo>
                  <a:lnTo>
                    <a:pt x="748893" y="996734"/>
                  </a:lnTo>
                  <a:lnTo>
                    <a:pt x="749973" y="998816"/>
                  </a:lnTo>
                  <a:lnTo>
                    <a:pt x="749985" y="996734"/>
                  </a:lnTo>
                  <a:close/>
                </a:path>
                <a:path w="1460500" h="1237614">
                  <a:moveTo>
                    <a:pt x="754468" y="990384"/>
                  </a:moveTo>
                  <a:lnTo>
                    <a:pt x="752729" y="985418"/>
                  </a:lnTo>
                  <a:lnTo>
                    <a:pt x="752678" y="986574"/>
                  </a:lnTo>
                  <a:lnTo>
                    <a:pt x="752602" y="987844"/>
                  </a:lnTo>
                  <a:lnTo>
                    <a:pt x="752538" y="989114"/>
                  </a:lnTo>
                  <a:lnTo>
                    <a:pt x="754468" y="990384"/>
                  </a:lnTo>
                  <a:close/>
                </a:path>
                <a:path w="1460500" h="1237614">
                  <a:moveTo>
                    <a:pt x="787781" y="943610"/>
                  </a:moveTo>
                  <a:lnTo>
                    <a:pt x="787704" y="943432"/>
                  </a:lnTo>
                  <a:lnTo>
                    <a:pt x="787133" y="943432"/>
                  </a:lnTo>
                  <a:lnTo>
                    <a:pt x="787781" y="943610"/>
                  </a:lnTo>
                  <a:close/>
                </a:path>
                <a:path w="1460500" h="1237614">
                  <a:moveTo>
                    <a:pt x="814184" y="818934"/>
                  </a:moveTo>
                  <a:lnTo>
                    <a:pt x="808088" y="816394"/>
                  </a:lnTo>
                  <a:lnTo>
                    <a:pt x="802627" y="816394"/>
                  </a:lnTo>
                  <a:lnTo>
                    <a:pt x="806577" y="817664"/>
                  </a:lnTo>
                  <a:lnTo>
                    <a:pt x="808570" y="818934"/>
                  </a:lnTo>
                  <a:lnTo>
                    <a:pt x="814184" y="818934"/>
                  </a:lnTo>
                  <a:close/>
                </a:path>
                <a:path w="1460500" h="1237614">
                  <a:moveTo>
                    <a:pt x="824966" y="792264"/>
                  </a:moveTo>
                  <a:lnTo>
                    <a:pt x="824331" y="792111"/>
                  </a:lnTo>
                  <a:lnTo>
                    <a:pt x="824242" y="792505"/>
                  </a:lnTo>
                  <a:lnTo>
                    <a:pt x="824966" y="792264"/>
                  </a:lnTo>
                  <a:close/>
                </a:path>
                <a:path w="1460500" h="1237614">
                  <a:moveTo>
                    <a:pt x="829678" y="764324"/>
                  </a:moveTo>
                  <a:lnTo>
                    <a:pt x="825703" y="764324"/>
                  </a:lnTo>
                  <a:lnTo>
                    <a:pt x="825703" y="774484"/>
                  </a:lnTo>
                  <a:lnTo>
                    <a:pt x="824966" y="779564"/>
                  </a:lnTo>
                  <a:lnTo>
                    <a:pt x="824141" y="779564"/>
                  </a:lnTo>
                  <a:lnTo>
                    <a:pt x="824141" y="783374"/>
                  </a:lnTo>
                  <a:lnTo>
                    <a:pt x="817448" y="783374"/>
                  </a:lnTo>
                  <a:lnTo>
                    <a:pt x="810755" y="784644"/>
                  </a:lnTo>
                  <a:lnTo>
                    <a:pt x="804075" y="784644"/>
                  </a:lnTo>
                  <a:lnTo>
                    <a:pt x="797433" y="783374"/>
                  </a:lnTo>
                  <a:lnTo>
                    <a:pt x="797318" y="782104"/>
                  </a:lnTo>
                  <a:lnTo>
                    <a:pt x="797217" y="780834"/>
                  </a:lnTo>
                  <a:lnTo>
                    <a:pt x="824064" y="780834"/>
                  </a:lnTo>
                  <a:lnTo>
                    <a:pt x="824141" y="783374"/>
                  </a:lnTo>
                  <a:lnTo>
                    <a:pt x="824141" y="779564"/>
                  </a:lnTo>
                  <a:lnTo>
                    <a:pt x="811339" y="779564"/>
                  </a:lnTo>
                  <a:lnTo>
                    <a:pt x="797712" y="778294"/>
                  </a:lnTo>
                  <a:lnTo>
                    <a:pt x="797801" y="775754"/>
                  </a:lnTo>
                  <a:lnTo>
                    <a:pt x="797890" y="773214"/>
                  </a:lnTo>
                  <a:lnTo>
                    <a:pt x="804849" y="774484"/>
                  </a:lnTo>
                  <a:lnTo>
                    <a:pt x="825703" y="774484"/>
                  </a:lnTo>
                  <a:lnTo>
                    <a:pt x="825703" y="764324"/>
                  </a:lnTo>
                  <a:lnTo>
                    <a:pt x="790740" y="764324"/>
                  </a:lnTo>
                  <a:lnTo>
                    <a:pt x="790740" y="771944"/>
                  </a:lnTo>
                  <a:lnTo>
                    <a:pt x="790257" y="775754"/>
                  </a:lnTo>
                  <a:lnTo>
                    <a:pt x="769785" y="777024"/>
                  </a:lnTo>
                  <a:lnTo>
                    <a:pt x="749300" y="777024"/>
                  </a:lnTo>
                  <a:lnTo>
                    <a:pt x="743534" y="775754"/>
                  </a:lnTo>
                  <a:lnTo>
                    <a:pt x="731901" y="775754"/>
                  </a:lnTo>
                  <a:lnTo>
                    <a:pt x="732510" y="771944"/>
                  </a:lnTo>
                  <a:lnTo>
                    <a:pt x="790740" y="771944"/>
                  </a:lnTo>
                  <a:lnTo>
                    <a:pt x="790740" y="764324"/>
                  </a:lnTo>
                  <a:lnTo>
                    <a:pt x="734390" y="764324"/>
                  </a:lnTo>
                  <a:lnTo>
                    <a:pt x="733564" y="766864"/>
                  </a:lnTo>
                  <a:lnTo>
                    <a:pt x="732929" y="769404"/>
                  </a:lnTo>
                  <a:lnTo>
                    <a:pt x="730961" y="766864"/>
                  </a:lnTo>
                  <a:lnTo>
                    <a:pt x="730618" y="768134"/>
                  </a:lnTo>
                  <a:lnTo>
                    <a:pt x="730199" y="769404"/>
                  </a:lnTo>
                  <a:lnTo>
                    <a:pt x="729856" y="771944"/>
                  </a:lnTo>
                  <a:lnTo>
                    <a:pt x="729462" y="774484"/>
                  </a:lnTo>
                  <a:lnTo>
                    <a:pt x="731989" y="777024"/>
                  </a:lnTo>
                  <a:lnTo>
                    <a:pt x="746493" y="778294"/>
                  </a:lnTo>
                  <a:lnTo>
                    <a:pt x="775563" y="778294"/>
                  </a:lnTo>
                  <a:lnTo>
                    <a:pt x="790092" y="777024"/>
                  </a:lnTo>
                  <a:lnTo>
                    <a:pt x="788911" y="780834"/>
                  </a:lnTo>
                  <a:lnTo>
                    <a:pt x="732193" y="780834"/>
                  </a:lnTo>
                  <a:lnTo>
                    <a:pt x="732269" y="782104"/>
                  </a:lnTo>
                  <a:lnTo>
                    <a:pt x="788568" y="782104"/>
                  </a:lnTo>
                  <a:lnTo>
                    <a:pt x="788593" y="784644"/>
                  </a:lnTo>
                  <a:lnTo>
                    <a:pt x="788720" y="790994"/>
                  </a:lnTo>
                  <a:lnTo>
                    <a:pt x="790206" y="790994"/>
                  </a:lnTo>
                  <a:lnTo>
                    <a:pt x="793216" y="792264"/>
                  </a:lnTo>
                  <a:lnTo>
                    <a:pt x="796455" y="792264"/>
                  </a:lnTo>
                  <a:lnTo>
                    <a:pt x="799744" y="790994"/>
                  </a:lnTo>
                  <a:lnTo>
                    <a:pt x="796290" y="790994"/>
                  </a:lnTo>
                  <a:lnTo>
                    <a:pt x="797179" y="785914"/>
                  </a:lnTo>
                  <a:lnTo>
                    <a:pt x="822655" y="785914"/>
                  </a:lnTo>
                  <a:lnTo>
                    <a:pt x="822655" y="790994"/>
                  </a:lnTo>
                  <a:lnTo>
                    <a:pt x="818832" y="789724"/>
                  </a:lnTo>
                  <a:lnTo>
                    <a:pt x="817867" y="792111"/>
                  </a:lnTo>
                  <a:lnTo>
                    <a:pt x="819327" y="790994"/>
                  </a:lnTo>
                  <a:lnTo>
                    <a:pt x="824331" y="792111"/>
                  </a:lnTo>
                  <a:lnTo>
                    <a:pt x="826096" y="785914"/>
                  </a:lnTo>
                  <a:lnTo>
                    <a:pt x="826452" y="784644"/>
                  </a:lnTo>
                  <a:lnTo>
                    <a:pt x="826528" y="783374"/>
                  </a:lnTo>
                  <a:lnTo>
                    <a:pt x="826604" y="782104"/>
                  </a:lnTo>
                  <a:lnTo>
                    <a:pt x="826681" y="780834"/>
                  </a:lnTo>
                  <a:lnTo>
                    <a:pt x="826757" y="779564"/>
                  </a:lnTo>
                  <a:lnTo>
                    <a:pt x="826833" y="778294"/>
                  </a:lnTo>
                  <a:lnTo>
                    <a:pt x="828522" y="773214"/>
                  </a:lnTo>
                  <a:lnTo>
                    <a:pt x="828941" y="771944"/>
                  </a:lnTo>
                  <a:lnTo>
                    <a:pt x="829183" y="769404"/>
                  </a:lnTo>
                  <a:lnTo>
                    <a:pt x="829678" y="764324"/>
                  </a:lnTo>
                  <a:close/>
                </a:path>
                <a:path w="1460500" h="1237614">
                  <a:moveTo>
                    <a:pt x="854951" y="1013282"/>
                  </a:moveTo>
                  <a:lnTo>
                    <a:pt x="852297" y="1011974"/>
                  </a:lnTo>
                  <a:lnTo>
                    <a:pt x="846759" y="1011974"/>
                  </a:lnTo>
                  <a:lnTo>
                    <a:pt x="841527" y="1010704"/>
                  </a:lnTo>
                  <a:lnTo>
                    <a:pt x="833234" y="1011974"/>
                  </a:lnTo>
                  <a:lnTo>
                    <a:pt x="824890" y="1010704"/>
                  </a:lnTo>
                  <a:lnTo>
                    <a:pt x="808164" y="1010704"/>
                  </a:lnTo>
                  <a:lnTo>
                    <a:pt x="801116" y="1011974"/>
                  </a:lnTo>
                  <a:lnTo>
                    <a:pt x="787044" y="1011974"/>
                  </a:lnTo>
                  <a:lnTo>
                    <a:pt x="782523" y="1009434"/>
                  </a:lnTo>
                  <a:lnTo>
                    <a:pt x="770001" y="1009434"/>
                  </a:lnTo>
                  <a:lnTo>
                    <a:pt x="763790" y="1008164"/>
                  </a:lnTo>
                  <a:lnTo>
                    <a:pt x="743026" y="1008164"/>
                  </a:lnTo>
                  <a:lnTo>
                    <a:pt x="736155" y="1006894"/>
                  </a:lnTo>
                  <a:lnTo>
                    <a:pt x="736066" y="1005624"/>
                  </a:lnTo>
                  <a:lnTo>
                    <a:pt x="735977" y="1004354"/>
                  </a:lnTo>
                  <a:lnTo>
                    <a:pt x="742962" y="1003084"/>
                  </a:lnTo>
                  <a:lnTo>
                    <a:pt x="750824" y="1004354"/>
                  </a:lnTo>
                  <a:lnTo>
                    <a:pt x="758177" y="1004354"/>
                  </a:lnTo>
                  <a:lnTo>
                    <a:pt x="758291" y="1003084"/>
                  </a:lnTo>
                  <a:lnTo>
                    <a:pt x="758418" y="1001814"/>
                  </a:lnTo>
                  <a:lnTo>
                    <a:pt x="758545" y="1000544"/>
                  </a:lnTo>
                  <a:lnTo>
                    <a:pt x="758672" y="999274"/>
                  </a:lnTo>
                  <a:lnTo>
                    <a:pt x="758799" y="998004"/>
                  </a:lnTo>
                  <a:lnTo>
                    <a:pt x="758926" y="989114"/>
                  </a:lnTo>
                  <a:lnTo>
                    <a:pt x="758990" y="987844"/>
                  </a:lnTo>
                  <a:lnTo>
                    <a:pt x="759117" y="985418"/>
                  </a:lnTo>
                  <a:lnTo>
                    <a:pt x="759180" y="984034"/>
                  </a:lnTo>
                  <a:lnTo>
                    <a:pt x="759256" y="973874"/>
                  </a:lnTo>
                  <a:lnTo>
                    <a:pt x="759561" y="970064"/>
                  </a:lnTo>
                  <a:lnTo>
                    <a:pt x="759688" y="964984"/>
                  </a:lnTo>
                  <a:lnTo>
                    <a:pt x="759752" y="956094"/>
                  </a:lnTo>
                  <a:lnTo>
                    <a:pt x="759040" y="954824"/>
                  </a:lnTo>
                  <a:lnTo>
                    <a:pt x="756437" y="950074"/>
                  </a:lnTo>
                  <a:lnTo>
                    <a:pt x="756348" y="949769"/>
                  </a:lnTo>
                  <a:lnTo>
                    <a:pt x="756272" y="950074"/>
                  </a:lnTo>
                  <a:lnTo>
                    <a:pt x="755307" y="954824"/>
                  </a:lnTo>
                  <a:lnTo>
                    <a:pt x="754316" y="959904"/>
                  </a:lnTo>
                  <a:lnTo>
                    <a:pt x="753529" y="972604"/>
                  </a:lnTo>
                  <a:lnTo>
                    <a:pt x="753452" y="973874"/>
                  </a:lnTo>
                  <a:lnTo>
                    <a:pt x="753376" y="975144"/>
                  </a:lnTo>
                  <a:lnTo>
                    <a:pt x="753287" y="976414"/>
                  </a:lnTo>
                  <a:lnTo>
                    <a:pt x="753198" y="977684"/>
                  </a:lnTo>
                  <a:lnTo>
                    <a:pt x="753122" y="978954"/>
                  </a:lnTo>
                  <a:lnTo>
                    <a:pt x="753033" y="980224"/>
                  </a:lnTo>
                  <a:lnTo>
                    <a:pt x="752944" y="981494"/>
                  </a:lnTo>
                  <a:lnTo>
                    <a:pt x="752868" y="982764"/>
                  </a:lnTo>
                  <a:lnTo>
                    <a:pt x="752754" y="985075"/>
                  </a:lnTo>
                  <a:lnTo>
                    <a:pt x="754354" y="978954"/>
                  </a:lnTo>
                  <a:lnTo>
                    <a:pt x="754468" y="973874"/>
                  </a:lnTo>
                  <a:lnTo>
                    <a:pt x="754888" y="973874"/>
                  </a:lnTo>
                  <a:lnTo>
                    <a:pt x="755091" y="970064"/>
                  </a:lnTo>
                  <a:lnTo>
                    <a:pt x="755205" y="962444"/>
                  </a:lnTo>
                  <a:lnTo>
                    <a:pt x="755878" y="956094"/>
                  </a:lnTo>
                  <a:lnTo>
                    <a:pt x="758139" y="954824"/>
                  </a:lnTo>
                  <a:lnTo>
                    <a:pt x="758075" y="968794"/>
                  </a:lnTo>
                  <a:lnTo>
                    <a:pt x="757809" y="972604"/>
                  </a:lnTo>
                  <a:lnTo>
                    <a:pt x="754888" y="973874"/>
                  </a:lnTo>
                  <a:lnTo>
                    <a:pt x="757542" y="973874"/>
                  </a:lnTo>
                  <a:lnTo>
                    <a:pt x="756996" y="978954"/>
                  </a:lnTo>
                  <a:lnTo>
                    <a:pt x="756932" y="980224"/>
                  </a:lnTo>
                  <a:lnTo>
                    <a:pt x="756818" y="991654"/>
                  </a:lnTo>
                  <a:lnTo>
                    <a:pt x="756183" y="994194"/>
                  </a:lnTo>
                  <a:lnTo>
                    <a:pt x="758405" y="1000544"/>
                  </a:lnTo>
                  <a:lnTo>
                    <a:pt x="755053" y="1001814"/>
                  </a:lnTo>
                  <a:lnTo>
                    <a:pt x="752983" y="1003084"/>
                  </a:lnTo>
                  <a:lnTo>
                    <a:pt x="752157" y="1001814"/>
                  </a:lnTo>
                  <a:lnTo>
                    <a:pt x="750684" y="1000544"/>
                  </a:lnTo>
                  <a:lnTo>
                    <a:pt x="750125" y="999566"/>
                  </a:lnTo>
                  <a:lnTo>
                    <a:pt x="749833" y="1000544"/>
                  </a:lnTo>
                  <a:lnTo>
                    <a:pt x="747763" y="1001814"/>
                  </a:lnTo>
                  <a:lnTo>
                    <a:pt x="747877" y="998816"/>
                  </a:lnTo>
                  <a:lnTo>
                    <a:pt x="747966" y="996734"/>
                  </a:lnTo>
                  <a:lnTo>
                    <a:pt x="746201" y="994194"/>
                  </a:lnTo>
                  <a:lnTo>
                    <a:pt x="747191" y="991654"/>
                  </a:lnTo>
                  <a:lnTo>
                    <a:pt x="745744" y="989114"/>
                  </a:lnTo>
                  <a:lnTo>
                    <a:pt x="744982" y="992924"/>
                  </a:lnTo>
                  <a:lnTo>
                    <a:pt x="745502" y="998004"/>
                  </a:lnTo>
                  <a:lnTo>
                    <a:pt x="746175" y="1001814"/>
                  </a:lnTo>
                  <a:lnTo>
                    <a:pt x="737184" y="1001814"/>
                  </a:lnTo>
                  <a:lnTo>
                    <a:pt x="737285" y="1000544"/>
                  </a:lnTo>
                  <a:lnTo>
                    <a:pt x="737374" y="999274"/>
                  </a:lnTo>
                  <a:lnTo>
                    <a:pt x="737476" y="998004"/>
                  </a:lnTo>
                  <a:lnTo>
                    <a:pt x="737984" y="991654"/>
                  </a:lnTo>
                  <a:lnTo>
                    <a:pt x="738073" y="990384"/>
                  </a:lnTo>
                  <a:lnTo>
                    <a:pt x="738174" y="989114"/>
                  </a:lnTo>
                  <a:lnTo>
                    <a:pt x="738276" y="987844"/>
                  </a:lnTo>
                  <a:lnTo>
                    <a:pt x="738403" y="986574"/>
                  </a:lnTo>
                  <a:lnTo>
                    <a:pt x="738517" y="985418"/>
                  </a:lnTo>
                  <a:lnTo>
                    <a:pt x="738543" y="985075"/>
                  </a:lnTo>
                  <a:lnTo>
                    <a:pt x="738644" y="984034"/>
                  </a:lnTo>
                  <a:lnTo>
                    <a:pt x="738771" y="982764"/>
                  </a:lnTo>
                  <a:lnTo>
                    <a:pt x="738898" y="981494"/>
                  </a:lnTo>
                  <a:lnTo>
                    <a:pt x="739013" y="980224"/>
                  </a:lnTo>
                  <a:lnTo>
                    <a:pt x="740359" y="972604"/>
                  </a:lnTo>
                  <a:lnTo>
                    <a:pt x="740397" y="968794"/>
                  </a:lnTo>
                  <a:lnTo>
                    <a:pt x="740676" y="964984"/>
                  </a:lnTo>
                  <a:lnTo>
                    <a:pt x="740778" y="963714"/>
                  </a:lnTo>
                  <a:lnTo>
                    <a:pt x="740854" y="962444"/>
                  </a:lnTo>
                  <a:lnTo>
                    <a:pt x="740930" y="961174"/>
                  </a:lnTo>
                  <a:lnTo>
                    <a:pt x="741006" y="959904"/>
                  </a:lnTo>
                  <a:lnTo>
                    <a:pt x="741083" y="958634"/>
                  </a:lnTo>
                  <a:lnTo>
                    <a:pt x="747979" y="958634"/>
                  </a:lnTo>
                  <a:lnTo>
                    <a:pt x="750290" y="962444"/>
                  </a:lnTo>
                  <a:lnTo>
                    <a:pt x="749096" y="972604"/>
                  </a:lnTo>
                  <a:lnTo>
                    <a:pt x="751306" y="977684"/>
                  </a:lnTo>
                  <a:lnTo>
                    <a:pt x="751408" y="973874"/>
                  </a:lnTo>
                  <a:lnTo>
                    <a:pt x="751509" y="970064"/>
                  </a:lnTo>
                  <a:lnTo>
                    <a:pt x="751928" y="964984"/>
                  </a:lnTo>
                  <a:lnTo>
                    <a:pt x="752030" y="963714"/>
                  </a:lnTo>
                  <a:lnTo>
                    <a:pt x="752132" y="962444"/>
                  </a:lnTo>
                  <a:lnTo>
                    <a:pt x="752551" y="958634"/>
                  </a:lnTo>
                  <a:lnTo>
                    <a:pt x="753097" y="953554"/>
                  </a:lnTo>
                  <a:lnTo>
                    <a:pt x="753643" y="950074"/>
                  </a:lnTo>
                  <a:lnTo>
                    <a:pt x="753757" y="949363"/>
                  </a:lnTo>
                  <a:lnTo>
                    <a:pt x="753795" y="949096"/>
                  </a:lnTo>
                  <a:lnTo>
                    <a:pt x="753897" y="948474"/>
                  </a:lnTo>
                  <a:lnTo>
                    <a:pt x="754303" y="945934"/>
                  </a:lnTo>
                  <a:lnTo>
                    <a:pt x="755789" y="944664"/>
                  </a:lnTo>
                  <a:lnTo>
                    <a:pt x="756208" y="948474"/>
                  </a:lnTo>
                  <a:lnTo>
                    <a:pt x="756310" y="949363"/>
                  </a:lnTo>
                  <a:lnTo>
                    <a:pt x="756551" y="949096"/>
                  </a:lnTo>
                  <a:lnTo>
                    <a:pt x="758863" y="944664"/>
                  </a:lnTo>
                  <a:lnTo>
                    <a:pt x="759409" y="943610"/>
                  </a:lnTo>
                  <a:lnTo>
                    <a:pt x="759498" y="943432"/>
                  </a:lnTo>
                  <a:lnTo>
                    <a:pt x="760450" y="952284"/>
                  </a:lnTo>
                  <a:lnTo>
                    <a:pt x="763752" y="952284"/>
                  </a:lnTo>
                  <a:lnTo>
                    <a:pt x="764171" y="950074"/>
                  </a:lnTo>
                  <a:lnTo>
                    <a:pt x="764273" y="949096"/>
                  </a:lnTo>
                  <a:lnTo>
                    <a:pt x="764374" y="947204"/>
                  </a:lnTo>
                  <a:lnTo>
                    <a:pt x="765771" y="944664"/>
                  </a:lnTo>
                  <a:lnTo>
                    <a:pt x="765721" y="970064"/>
                  </a:lnTo>
                  <a:lnTo>
                    <a:pt x="765568" y="972604"/>
                  </a:lnTo>
                  <a:lnTo>
                    <a:pt x="765492" y="973874"/>
                  </a:lnTo>
                  <a:lnTo>
                    <a:pt x="765403" y="975144"/>
                  </a:lnTo>
                  <a:lnTo>
                    <a:pt x="765327" y="976414"/>
                  </a:lnTo>
                  <a:lnTo>
                    <a:pt x="765251" y="977684"/>
                  </a:lnTo>
                  <a:lnTo>
                    <a:pt x="765175" y="978954"/>
                  </a:lnTo>
                  <a:lnTo>
                    <a:pt x="765048" y="981494"/>
                  </a:lnTo>
                  <a:lnTo>
                    <a:pt x="764959" y="984034"/>
                  </a:lnTo>
                  <a:lnTo>
                    <a:pt x="764870" y="986574"/>
                  </a:lnTo>
                  <a:lnTo>
                    <a:pt x="764743" y="1006894"/>
                  </a:lnTo>
                  <a:lnTo>
                    <a:pt x="767283" y="1006894"/>
                  </a:lnTo>
                  <a:lnTo>
                    <a:pt x="767994" y="1001814"/>
                  </a:lnTo>
                  <a:lnTo>
                    <a:pt x="769150" y="998004"/>
                  </a:lnTo>
                  <a:lnTo>
                    <a:pt x="769226" y="996734"/>
                  </a:lnTo>
                  <a:lnTo>
                    <a:pt x="769315" y="995464"/>
                  </a:lnTo>
                  <a:lnTo>
                    <a:pt x="769391" y="994194"/>
                  </a:lnTo>
                  <a:lnTo>
                    <a:pt x="769467" y="992924"/>
                  </a:lnTo>
                  <a:lnTo>
                    <a:pt x="770534" y="990384"/>
                  </a:lnTo>
                  <a:lnTo>
                    <a:pt x="772299" y="987844"/>
                  </a:lnTo>
                  <a:lnTo>
                    <a:pt x="772414" y="959904"/>
                  </a:lnTo>
                  <a:lnTo>
                    <a:pt x="772744" y="956094"/>
                  </a:lnTo>
                  <a:lnTo>
                    <a:pt x="772858" y="954824"/>
                  </a:lnTo>
                  <a:lnTo>
                    <a:pt x="780389" y="953554"/>
                  </a:lnTo>
                  <a:lnTo>
                    <a:pt x="785050" y="951014"/>
                  </a:lnTo>
                  <a:lnTo>
                    <a:pt x="787323" y="949769"/>
                  </a:lnTo>
                  <a:lnTo>
                    <a:pt x="787615" y="949540"/>
                  </a:lnTo>
                  <a:lnTo>
                    <a:pt x="793102" y="944664"/>
                  </a:lnTo>
                  <a:lnTo>
                    <a:pt x="794486" y="939584"/>
                  </a:lnTo>
                  <a:lnTo>
                    <a:pt x="790003" y="935774"/>
                  </a:lnTo>
                  <a:lnTo>
                    <a:pt x="785685" y="933234"/>
                  </a:lnTo>
                  <a:lnTo>
                    <a:pt x="783031" y="934504"/>
                  </a:lnTo>
                  <a:lnTo>
                    <a:pt x="787133" y="935774"/>
                  </a:lnTo>
                  <a:lnTo>
                    <a:pt x="791438" y="939584"/>
                  </a:lnTo>
                  <a:lnTo>
                    <a:pt x="791552" y="942124"/>
                  </a:lnTo>
                  <a:lnTo>
                    <a:pt x="791667" y="944664"/>
                  </a:lnTo>
                  <a:lnTo>
                    <a:pt x="787781" y="943610"/>
                  </a:lnTo>
                  <a:lnTo>
                    <a:pt x="788695" y="945934"/>
                  </a:lnTo>
                  <a:lnTo>
                    <a:pt x="783653" y="948474"/>
                  </a:lnTo>
                  <a:lnTo>
                    <a:pt x="777824" y="951014"/>
                  </a:lnTo>
                  <a:lnTo>
                    <a:pt x="772109" y="949769"/>
                  </a:lnTo>
                  <a:lnTo>
                    <a:pt x="771969" y="949769"/>
                  </a:lnTo>
                  <a:lnTo>
                    <a:pt x="771867" y="948474"/>
                  </a:lnTo>
                  <a:lnTo>
                    <a:pt x="771779" y="947204"/>
                  </a:lnTo>
                  <a:lnTo>
                    <a:pt x="771677" y="945934"/>
                  </a:lnTo>
                  <a:lnTo>
                    <a:pt x="771575" y="944664"/>
                  </a:lnTo>
                  <a:lnTo>
                    <a:pt x="766267" y="944664"/>
                  </a:lnTo>
                  <a:lnTo>
                    <a:pt x="765644" y="943610"/>
                  </a:lnTo>
                  <a:lnTo>
                    <a:pt x="765530" y="943432"/>
                  </a:lnTo>
                  <a:lnTo>
                    <a:pt x="764743" y="942124"/>
                  </a:lnTo>
                  <a:lnTo>
                    <a:pt x="750125" y="942124"/>
                  </a:lnTo>
                  <a:lnTo>
                    <a:pt x="745528" y="941324"/>
                  </a:lnTo>
                  <a:lnTo>
                    <a:pt x="745528" y="943432"/>
                  </a:lnTo>
                  <a:lnTo>
                    <a:pt x="745096" y="947204"/>
                  </a:lnTo>
                  <a:lnTo>
                    <a:pt x="743775" y="948474"/>
                  </a:lnTo>
                  <a:lnTo>
                    <a:pt x="741387" y="948474"/>
                  </a:lnTo>
                  <a:lnTo>
                    <a:pt x="741476" y="947204"/>
                  </a:lnTo>
                  <a:lnTo>
                    <a:pt x="741553" y="945934"/>
                  </a:lnTo>
                  <a:lnTo>
                    <a:pt x="741629" y="944664"/>
                  </a:lnTo>
                  <a:lnTo>
                    <a:pt x="742962" y="943432"/>
                  </a:lnTo>
                  <a:lnTo>
                    <a:pt x="745528" y="943432"/>
                  </a:lnTo>
                  <a:lnTo>
                    <a:pt x="745528" y="941324"/>
                  </a:lnTo>
                  <a:lnTo>
                    <a:pt x="742899" y="940854"/>
                  </a:lnTo>
                  <a:lnTo>
                    <a:pt x="741413" y="938314"/>
                  </a:lnTo>
                  <a:lnTo>
                    <a:pt x="761682" y="939584"/>
                  </a:lnTo>
                  <a:lnTo>
                    <a:pt x="771715" y="940854"/>
                  </a:lnTo>
                  <a:lnTo>
                    <a:pt x="781608" y="943432"/>
                  </a:lnTo>
                  <a:lnTo>
                    <a:pt x="787095" y="943432"/>
                  </a:lnTo>
                  <a:lnTo>
                    <a:pt x="776503" y="939584"/>
                  </a:lnTo>
                  <a:lnTo>
                    <a:pt x="770953" y="938314"/>
                  </a:lnTo>
                  <a:lnTo>
                    <a:pt x="765416" y="937044"/>
                  </a:lnTo>
                  <a:lnTo>
                    <a:pt x="754075" y="935774"/>
                  </a:lnTo>
                  <a:lnTo>
                    <a:pt x="742848" y="935774"/>
                  </a:lnTo>
                  <a:lnTo>
                    <a:pt x="740841" y="933234"/>
                  </a:lnTo>
                  <a:lnTo>
                    <a:pt x="741324" y="929500"/>
                  </a:lnTo>
                  <a:lnTo>
                    <a:pt x="740613" y="928154"/>
                  </a:lnTo>
                  <a:lnTo>
                    <a:pt x="739889" y="926884"/>
                  </a:lnTo>
                  <a:lnTo>
                    <a:pt x="741045" y="926884"/>
                  </a:lnTo>
                  <a:lnTo>
                    <a:pt x="742226" y="925614"/>
                  </a:lnTo>
                  <a:lnTo>
                    <a:pt x="743445" y="925614"/>
                  </a:lnTo>
                  <a:lnTo>
                    <a:pt x="742873" y="923074"/>
                  </a:lnTo>
                  <a:lnTo>
                    <a:pt x="749871" y="923074"/>
                  </a:lnTo>
                  <a:lnTo>
                    <a:pt x="752792" y="926884"/>
                  </a:lnTo>
                  <a:lnTo>
                    <a:pt x="755789" y="928154"/>
                  </a:lnTo>
                  <a:lnTo>
                    <a:pt x="758825" y="929500"/>
                  </a:lnTo>
                  <a:lnTo>
                    <a:pt x="765022" y="924344"/>
                  </a:lnTo>
                  <a:lnTo>
                    <a:pt x="766572" y="923074"/>
                  </a:lnTo>
                  <a:lnTo>
                    <a:pt x="771258" y="919264"/>
                  </a:lnTo>
                  <a:lnTo>
                    <a:pt x="775538" y="912914"/>
                  </a:lnTo>
                  <a:lnTo>
                    <a:pt x="779195" y="907834"/>
                  </a:lnTo>
                  <a:lnTo>
                    <a:pt x="780110" y="906564"/>
                  </a:lnTo>
                  <a:lnTo>
                    <a:pt x="783056" y="902754"/>
                  </a:lnTo>
                  <a:lnTo>
                    <a:pt x="785012" y="900214"/>
                  </a:lnTo>
                  <a:lnTo>
                    <a:pt x="809269" y="853224"/>
                  </a:lnTo>
                  <a:lnTo>
                    <a:pt x="809663" y="851954"/>
                  </a:lnTo>
                  <a:lnTo>
                    <a:pt x="810450" y="849414"/>
                  </a:lnTo>
                  <a:lnTo>
                    <a:pt x="810844" y="848144"/>
                  </a:lnTo>
                  <a:lnTo>
                    <a:pt x="813612" y="839254"/>
                  </a:lnTo>
                  <a:lnTo>
                    <a:pt x="819899" y="818934"/>
                  </a:lnTo>
                  <a:lnTo>
                    <a:pt x="818184" y="816394"/>
                  </a:lnTo>
                  <a:lnTo>
                    <a:pt x="814184" y="818934"/>
                  </a:lnTo>
                  <a:lnTo>
                    <a:pt x="817765" y="818934"/>
                  </a:lnTo>
                  <a:lnTo>
                    <a:pt x="815911" y="825284"/>
                  </a:lnTo>
                  <a:lnTo>
                    <a:pt x="814336" y="831634"/>
                  </a:lnTo>
                  <a:lnTo>
                    <a:pt x="812076" y="837984"/>
                  </a:lnTo>
                  <a:lnTo>
                    <a:pt x="799807" y="837984"/>
                  </a:lnTo>
                  <a:lnTo>
                    <a:pt x="793673" y="836714"/>
                  </a:lnTo>
                  <a:lnTo>
                    <a:pt x="791070" y="836714"/>
                  </a:lnTo>
                  <a:lnTo>
                    <a:pt x="788085" y="837984"/>
                  </a:lnTo>
                  <a:lnTo>
                    <a:pt x="786079" y="835444"/>
                  </a:lnTo>
                  <a:lnTo>
                    <a:pt x="810602" y="835444"/>
                  </a:lnTo>
                  <a:lnTo>
                    <a:pt x="810666" y="834174"/>
                  </a:lnTo>
                  <a:lnTo>
                    <a:pt x="787057" y="834174"/>
                  </a:lnTo>
                  <a:lnTo>
                    <a:pt x="787120" y="832904"/>
                  </a:lnTo>
                  <a:lnTo>
                    <a:pt x="787184" y="831634"/>
                  </a:lnTo>
                  <a:lnTo>
                    <a:pt x="787412" y="829094"/>
                  </a:lnTo>
                  <a:lnTo>
                    <a:pt x="787539" y="827824"/>
                  </a:lnTo>
                  <a:lnTo>
                    <a:pt x="794385" y="826554"/>
                  </a:lnTo>
                  <a:lnTo>
                    <a:pt x="808101" y="826554"/>
                  </a:lnTo>
                  <a:lnTo>
                    <a:pt x="814971" y="825284"/>
                  </a:lnTo>
                  <a:lnTo>
                    <a:pt x="788339" y="825284"/>
                  </a:lnTo>
                  <a:lnTo>
                    <a:pt x="788466" y="822744"/>
                  </a:lnTo>
                  <a:lnTo>
                    <a:pt x="788530" y="821474"/>
                  </a:lnTo>
                  <a:lnTo>
                    <a:pt x="788593" y="820204"/>
                  </a:lnTo>
                  <a:lnTo>
                    <a:pt x="788670" y="818934"/>
                  </a:lnTo>
                  <a:lnTo>
                    <a:pt x="788733" y="817664"/>
                  </a:lnTo>
                  <a:lnTo>
                    <a:pt x="795223" y="818934"/>
                  </a:lnTo>
                  <a:lnTo>
                    <a:pt x="793115" y="817664"/>
                  </a:lnTo>
                  <a:lnTo>
                    <a:pt x="791006" y="816394"/>
                  </a:lnTo>
                  <a:lnTo>
                    <a:pt x="786841" y="812584"/>
                  </a:lnTo>
                  <a:lnTo>
                    <a:pt x="793978" y="811314"/>
                  </a:lnTo>
                  <a:lnTo>
                    <a:pt x="796505" y="812584"/>
                  </a:lnTo>
                  <a:lnTo>
                    <a:pt x="802627" y="811314"/>
                  </a:lnTo>
                  <a:lnTo>
                    <a:pt x="808748" y="812584"/>
                  </a:lnTo>
                  <a:lnTo>
                    <a:pt x="818705" y="812584"/>
                  </a:lnTo>
                  <a:lnTo>
                    <a:pt x="817524" y="811314"/>
                  </a:lnTo>
                  <a:lnTo>
                    <a:pt x="816356" y="810044"/>
                  </a:lnTo>
                  <a:lnTo>
                    <a:pt x="789914" y="810044"/>
                  </a:lnTo>
                  <a:lnTo>
                    <a:pt x="790016" y="806234"/>
                  </a:lnTo>
                  <a:lnTo>
                    <a:pt x="820534" y="806234"/>
                  </a:lnTo>
                  <a:lnTo>
                    <a:pt x="818756" y="813854"/>
                  </a:lnTo>
                  <a:lnTo>
                    <a:pt x="821385" y="813854"/>
                  </a:lnTo>
                  <a:lnTo>
                    <a:pt x="822261" y="806234"/>
                  </a:lnTo>
                  <a:lnTo>
                    <a:pt x="822401" y="804964"/>
                  </a:lnTo>
                  <a:lnTo>
                    <a:pt x="822820" y="801154"/>
                  </a:lnTo>
                  <a:lnTo>
                    <a:pt x="822972" y="799884"/>
                  </a:lnTo>
                  <a:lnTo>
                    <a:pt x="824242" y="792505"/>
                  </a:lnTo>
                  <a:lnTo>
                    <a:pt x="821270" y="793534"/>
                  </a:lnTo>
                  <a:lnTo>
                    <a:pt x="820445" y="793534"/>
                  </a:lnTo>
                  <a:lnTo>
                    <a:pt x="818019" y="794804"/>
                  </a:lnTo>
                  <a:lnTo>
                    <a:pt x="811834" y="794804"/>
                  </a:lnTo>
                  <a:lnTo>
                    <a:pt x="808939" y="796074"/>
                  </a:lnTo>
                  <a:lnTo>
                    <a:pt x="812634" y="797344"/>
                  </a:lnTo>
                  <a:lnTo>
                    <a:pt x="821143" y="797344"/>
                  </a:lnTo>
                  <a:lnTo>
                    <a:pt x="821042" y="801154"/>
                  </a:lnTo>
                  <a:lnTo>
                    <a:pt x="780084" y="801154"/>
                  </a:lnTo>
                  <a:lnTo>
                    <a:pt x="766419" y="799884"/>
                  </a:lnTo>
                  <a:lnTo>
                    <a:pt x="750849" y="799884"/>
                  </a:lnTo>
                  <a:lnTo>
                    <a:pt x="719734" y="797344"/>
                  </a:lnTo>
                  <a:lnTo>
                    <a:pt x="704151" y="797344"/>
                  </a:lnTo>
                  <a:lnTo>
                    <a:pt x="705980" y="801154"/>
                  </a:lnTo>
                  <a:lnTo>
                    <a:pt x="710209" y="802424"/>
                  </a:lnTo>
                  <a:lnTo>
                    <a:pt x="713587" y="804964"/>
                  </a:lnTo>
                  <a:lnTo>
                    <a:pt x="713981" y="808774"/>
                  </a:lnTo>
                  <a:lnTo>
                    <a:pt x="713930" y="812584"/>
                  </a:lnTo>
                  <a:lnTo>
                    <a:pt x="713841" y="813854"/>
                  </a:lnTo>
                  <a:lnTo>
                    <a:pt x="713752" y="815124"/>
                  </a:lnTo>
                  <a:lnTo>
                    <a:pt x="713651" y="816394"/>
                  </a:lnTo>
                  <a:lnTo>
                    <a:pt x="713613" y="826554"/>
                  </a:lnTo>
                  <a:lnTo>
                    <a:pt x="715772" y="824014"/>
                  </a:lnTo>
                  <a:lnTo>
                    <a:pt x="716902" y="822744"/>
                  </a:lnTo>
                  <a:lnTo>
                    <a:pt x="719010" y="826554"/>
                  </a:lnTo>
                  <a:lnTo>
                    <a:pt x="720242" y="832904"/>
                  </a:lnTo>
                  <a:lnTo>
                    <a:pt x="717156" y="837984"/>
                  </a:lnTo>
                  <a:lnTo>
                    <a:pt x="715568" y="827824"/>
                  </a:lnTo>
                  <a:lnTo>
                    <a:pt x="715619" y="829094"/>
                  </a:lnTo>
                  <a:lnTo>
                    <a:pt x="715708" y="831634"/>
                  </a:lnTo>
                  <a:lnTo>
                    <a:pt x="712609" y="839254"/>
                  </a:lnTo>
                  <a:lnTo>
                    <a:pt x="718286" y="839254"/>
                  </a:lnTo>
                  <a:lnTo>
                    <a:pt x="721169" y="837984"/>
                  </a:lnTo>
                  <a:lnTo>
                    <a:pt x="721080" y="836714"/>
                  </a:lnTo>
                  <a:lnTo>
                    <a:pt x="720991" y="835444"/>
                  </a:lnTo>
                  <a:lnTo>
                    <a:pt x="720915" y="834174"/>
                  </a:lnTo>
                  <a:lnTo>
                    <a:pt x="719416" y="826554"/>
                  </a:lnTo>
                  <a:lnTo>
                    <a:pt x="719416" y="822744"/>
                  </a:lnTo>
                  <a:lnTo>
                    <a:pt x="719416" y="820204"/>
                  </a:lnTo>
                  <a:lnTo>
                    <a:pt x="720090" y="815124"/>
                  </a:lnTo>
                  <a:lnTo>
                    <a:pt x="723569" y="815124"/>
                  </a:lnTo>
                  <a:lnTo>
                    <a:pt x="721347" y="808774"/>
                  </a:lnTo>
                  <a:lnTo>
                    <a:pt x="725106" y="804964"/>
                  </a:lnTo>
                  <a:lnTo>
                    <a:pt x="726236" y="810044"/>
                  </a:lnTo>
                  <a:lnTo>
                    <a:pt x="728002" y="820204"/>
                  </a:lnTo>
                  <a:lnTo>
                    <a:pt x="728103" y="806234"/>
                  </a:lnTo>
                  <a:lnTo>
                    <a:pt x="735736" y="806234"/>
                  </a:lnTo>
                  <a:lnTo>
                    <a:pt x="736257" y="810044"/>
                  </a:lnTo>
                  <a:lnTo>
                    <a:pt x="736447" y="810044"/>
                  </a:lnTo>
                  <a:lnTo>
                    <a:pt x="739228" y="806234"/>
                  </a:lnTo>
                  <a:lnTo>
                    <a:pt x="740638" y="811314"/>
                  </a:lnTo>
                  <a:lnTo>
                    <a:pt x="736663" y="816394"/>
                  </a:lnTo>
                  <a:lnTo>
                    <a:pt x="738085" y="822744"/>
                  </a:lnTo>
                  <a:lnTo>
                    <a:pt x="739000" y="818934"/>
                  </a:lnTo>
                  <a:lnTo>
                    <a:pt x="740092" y="816394"/>
                  </a:lnTo>
                  <a:lnTo>
                    <a:pt x="741375" y="813854"/>
                  </a:lnTo>
                  <a:lnTo>
                    <a:pt x="740473" y="806234"/>
                  </a:lnTo>
                  <a:lnTo>
                    <a:pt x="744093" y="807504"/>
                  </a:lnTo>
                  <a:lnTo>
                    <a:pt x="748360" y="807504"/>
                  </a:lnTo>
                  <a:lnTo>
                    <a:pt x="750176" y="811314"/>
                  </a:lnTo>
                  <a:lnTo>
                    <a:pt x="752043" y="812584"/>
                  </a:lnTo>
                  <a:lnTo>
                    <a:pt x="752157" y="811314"/>
                  </a:lnTo>
                  <a:lnTo>
                    <a:pt x="752284" y="810044"/>
                  </a:lnTo>
                  <a:lnTo>
                    <a:pt x="752411" y="808774"/>
                  </a:lnTo>
                  <a:lnTo>
                    <a:pt x="752538" y="807504"/>
                  </a:lnTo>
                  <a:lnTo>
                    <a:pt x="786968" y="807504"/>
                  </a:lnTo>
                  <a:lnTo>
                    <a:pt x="785520" y="810044"/>
                  </a:lnTo>
                  <a:lnTo>
                    <a:pt x="757809" y="810044"/>
                  </a:lnTo>
                  <a:lnTo>
                    <a:pt x="758088" y="812584"/>
                  </a:lnTo>
                  <a:lnTo>
                    <a:pt x="785050" y="812584"/>
                  </a:lnTo>
                  <a:lnTo>
                    <a:pt x="785050" y="815124"/>
                  </a:lnTo>
                  <a:lnTo>
                    <a:pt x="784161" y="815124"/>
                  </a:lnTo>
                  <a:lnTo>
                    <a:pt x="784161" y="817664"/>
                  </a:lnTo>
                  <a:lnTo>
                    <a:pt x="783945" y="818527"/>
                  </a:lnTo>
                  <a:lnTo>
                    <a:pt x="783945" y="822744"/>
                  </a:lnTo>
                  <a:lnTo>
                    <a:pt x="783412" y="825284"/>
                  </a:lnTo>
                  <a:lnTo>
                    <a:pt x="782688" y="826554"/>
                  </a:lnTo>
                  <a:lnTo>
                    <a:pt x="781786" y="827824"/>
                  </a:lnTo>
                  <a:lnTo>
                    <a:pt x="781685" y="832904"/>
                  </a:lnTo>
                  <a:lnTo>
                    <a:pt x="780326" y="832904"/>
                  </a:lnTo>
                  <a:lnTo>
                    <a:pt x="780326" y="837984"/>
                  </a:lnTo>
                  <a:lnTo>
                    <a:pt x="773912" y="837984"/>
                  </a:lnTo>
                  <a:lnTo>
                    <a:pt x="767499" y="839254"/>
                  </a:lnTo>
                  <a:lnTo>
                    <a:pt x="754621" y="839254"/>
                  </a:lnTo>
                  <a:lnTo>
                    <a:pt x="753732" y="834174"/>
                  </a:lnTo>
                  <a:lnTo>
                    <a:pt x="758736" y="835444"/>
                  </a:lnTo>
                  <a:lnTo>
                    <a:pt x="779741" y="835444"/>
                  </a:lnTo>
                  <a:lnTo>
                    <a:pt x="779284" y="836714"/>
                  </a:lnTo>
                  <a:lnTo>
                    <a:pt x="780326" y="837984"/>
                  </a:lnTo>
                  <a:lnTo>
                    <a:pt x="780326" y="832904"/>
                  </a:lnTo>
                  <a:lnTo>
                    <a:pt x="761746" y="832904"/>
                  </a:lnTo>
                  <a:lnTo>
                    <a:pt x="755154" y="831634"/>
                  </a:lnTo>
                  <a:lnTo>
                    <a:pt x="754126" y="829094"/>
                  </a:lnTo>
                  <a:lnTo>
                    <a:pt x="764984" y="826554"/>
                  </a:lnTo>
                  <a:lnTo>
                    <a:pt x="770432" y="827824"/>
                  </a:lnTo>
                  <a:lnTo>
                    <a:pt x="766305" y="825284"/>
                  </a:lnTo>
                  <a:lnTo>
                    <a:pt x="761098" y="826554"/>
                  </a:lnTo>
                  <a:lnTo>
                    <a:pt x="756424" y="826554"/>
                  </a:lnTo>
                  <a:lnTo>
                    <a:pt x="756869" y="824014"/>
                  </a:lnTo>
                  <a:lnTo>
                    <a:pt x="755827" y="822744"/>
                  </a:lnTo>
                  <a:lnTo>
                    <a:pt x="783945" y="822744"/>
                  </a:lnTo>
                  <a:lnTo>
                    <a:pt x="783945" y="818527"/>
                  </a:lnTo>
                  <a:lnTo>
                    <a:pt x="783526" y="820204"/>
                  </a:lnTo>
                  <a:lnTo>
                    <a:pt x="764019" y="820204"/>
                  </a:lnTo>
                  <a:lnTo>
                    <a:pt x="757542" y="818934"/>
                  </a:lnTo>
                  <a:lnTo>
                    <a:pt x="759371" y="817664"/>
                  </a:lnTo>
                  <a:lnTo>
                    <a:pt x="784161" y="817664"/>
                  </a:lnTo>
                  <a:lnTo>
                    <a:pt x="784161" y="815124"/>
                  </a:lnTo>
                  <a:lnTo>
                    <a:pt x="756729" y="815124"/>
                  </a:lnTo>
                  <a:lnTo>
                    <a:pt x="754354" y="824014"/>
                  </a:lnTo>
                  <a:lnTo>
                    <a:pt x="752767" y="829094"/>
                  </a:lnTo>
                  <a:lnTo>
                    <a:pt x="751687" y="831634"/>
                  </a:lnTo>
                  <a:lnTo>
                    <a:pt x="750049" y="834174"/>
                  </a:lnTo>
                  <a:lnTo>
                    <a:pt x="747814" y="835444"/>
                  </a:lnTo>
                  <a:lnTo>
                    <a:pt x="746391" y="839254"/>
                  </a:lnTo>
                  <a:lnTo>
                    <a:pt x="746467" y="837984"/>
                  </a:lnTo>
                  <a:lnTo>
                    <a:pt x="746544" y="836714"/>
                  </a:lnTo>
                  <a:lnTo>
                    <a:pt x="746620" y="835444"/>
                  </a:lnTo>
                  <a:lnTo>
                    <a:pt x="746696" y="834174"/>
                  </a:lnTo>
                  <a:lnTo>
                    <a:pt x="743483" y="834174"/>
                  </a:lnTo>
                  <a:lnTo>
                    <a:pt x="743483" y="837984"/>
                  </a:lnTo>
                  <a:lnTo>
                    <a:pt x="741260" y="839254"/>
                  </a:lnTo>
                  <a:lnTo>
                    <a:pt x="739965" y="839254"/>
                  </a:lnTo>
                  <a:lnTo>
                    <a:pt x="739635" y="836714"/>
                  </a:lnTo>
                  <a:lnTo>
                    <a:pt x="741832" y="835444"/>
                  </a:lnTo>
                  <a:lnTo>
                    <a:pt x="743115" y="835444"/>
                  </a:lnTo>
                  <a:lnTo>
                    <a:pt x="743483" y="837984"/>
                  </a:lnTo>
                  <a:lnTo>
                    <a:pt x="743483" y="834174"/>
                  </a:lnTo>
                  <a:lnTo>
                    <a:pt x="737984" y="834174"/>
                  </a:lnTo>
                  <a:lnTo>
                    <a:pt x="737501" y="835444"/>
                  </a:lnTo>
                  <a:lnTo>
                    <a:pt x="736714" y="839254"/>
                  </a:lnTo>
                  <a:lnTo>
                    <a:pt x="733818" y="840524"/>
                  </a:lnTo>
                  <a:lnTo>
                    <a:pt x="728091" y="841794"/>
                  </a:lnTo>
                  <a:lnTo>
                    <a:pt x="748360" y="841794"/>
                  </a:lnTo>
                  <a:lnTo>
                    <a:pt x="768616" y="843064"/>
                  </a:lnTo>
                  <a:lnTo>
                    <a:pt x="788873" y="843064"/>
                  </a:lnTo>
                  <a:lnTo>
                    <a:pt x="809142" y="844334"/>
                  </a:lnTo>
                  <a:lnTo>
                    <a:pt x="809078" y="848144"/>
                  </a:lnTo>
                  <a:lnTo>
                    <a:pt x="807542" y="848106"/>
                  </a:lnTo>
                  <a:lnTo>
                    <a:pt x="807542" y="854494"/>
                  </a:lnTo>
                  <a:lnTo>
                    <a:pt x="806538" y="854494"/>
                  </a:lnTo>
                  <a:lnTo>
                    <a:pt x="805776" y="857034"/>
                  </a:lnTo>
                  <a:lnTo>
                    <a:pt x="804100" y="862114"/>
                  </a:lnTo>
                  <a:lnTo>
                    <a:pt x="803084" y="862114"/>
                  </a:lnTo>
                  <a:lnTo>
                    <a:pt x="803097" y="864654"/>
                  </a:lnTo>
                  <a:lnTo>
                    <a:pt x="802652" y="864577"/>
                  </a:lnTo>
                  <a:lnTo>
                    <a:pt x="802652" y="865924"/>
                  </a:lnTo>
                  <a:lnTo>
                    <a:pt x="801128" y="869734"/>
                  </a:lnTo>
                  <a:lnTo>
                    <a:pt x="799312" y="873544"/>
                  </a:lnTo>
                  <a:lnTo>
                    <a:pt x="797229" y="876084"/>
                  </a:lnTo>
                  <a:lnTo>
                    <a:pt x="796391" y="878624"/>
                  </a:lnTo>
                  <a:lnTo>
                    <a:pt x="795401" y="879894"/>
                  </a:lnTo>
                  <a:lnTo>
                    <a:pt x="794169" y="882434"/>
                  </a:lnTo>
                  <a:lnTo>
                    <a:pt x="793115" y="886244"/>
                  </a:lnTo>
                  <a:lnTo>
                    <a:pt x="790536" y="886244"/>
                  </a:lnTo>
                  <a:lnTo>
                    <a:pt x="787463" y="887514"/>
                  </a:lnTo>
                  <a:lnTo>
                    <a:pt x="790498" y="890054"/>
                  </a:lnTo>
                  <a:lnTo>
                    <a:pt x="788263" y="893864"/>
                  </a:lnTo>
                  <a:lnTo>
                    <a:pt x="784199" y="893864"/>
                  </a:lnTo>
                  <a:lnTo>
                    <a:pt x="785126" y="896404"/>
                  </a:lnTo>
                  <a:lnTo>
                    <a:pt x="783501" y="897674"/>
                  </a:lnTo>
                  <a:lnTo>
                    <a:pt x="781850" y="900214"/>
                  </a:lnTo>
                  <a:lnTo>
                    <a:pt x="781380" y="902754"/>
                  </a:lnTo>
                  <a:lnTo>
                    <a:pt x="780300" y="901484"/>
                  </a:lnTo>
                  <a:lnTo>
                    <a:pt x="780300" y="904024"/>
                  </a:lnTo>
                  <a:lnTo>
                    <a:pt x="778802" y="907834"/>
                  </a:lnTo>
                  <a:lnTo>
                    <a:pt x="775500" y="906564"/>
                  </a:lnTo>
                  <a:lnTo>
                    <a:pt x="774115" y="905294"/>
                  </a:lnTo>
                  <a:lnTo>
                    <a:pt x="771359" y="902754"/>
                  </a:lnTo>
                  <a:lnTo>
                    <a:pt x="769988" y="901484"/>
                  </a:lnTo>
                  <a:lnTo>
                    <a:pt x="761847" y="902754"/>
                  </a:lnTo>
                  <a:lnTo>
                    <a:pt x="759993" y="900214"/>
                  </a:lnTo>
                  <a:lnTo>
                    <a:pt x="758139" y="897674"/>
                  </a:lnTo>
                  <a:lnTo>
                    <a:pt x="757212" y="896404"/>
                  </a:lnTo>
                  <a:lnTo>
                    <a:pt x="757834" y="891324"/>
                  </a:lnTo>
                  <a:lnTo>
                    <a:pt x="765429" y="893864"/>
                  </a:lnTo>
                  <a:lnTo>
                    <a:pt x="769086" y="891324"/>
                  </a:lnTo>
                  <a:lnTo>
                    <a:pt x="763397" y="888784"/>
                  </a:lnTo>
                  <a:lnTo>
                    <a:pt x="756526" y="888784"/>
                  </a:lnTo>
                  <a:lnTo>
                    <a:pt x="753973" y="887679"/>
                  </a:lnTo>
                  <a:lnTo>
                    <a:pt x="753973" y="920534"/>
                  </a:lnTo>
                  <a:lnTo>
                    <a:pt x="740435" y="919581"/>
                  </a:lnTo>
                  <a:lnTo>
                    <a:pt x="740435" y="921804"/>
                  </a:lnTo>
                  <a:lnTo>
                    <a:pt x="736790" y="925614"/>
                  </a:lnTo>
                  <a:lnTo>
                    <a:pt x="722845" y="924344"/>
                  </a:lnTo>
                  <a:lnTo>
                    <a:pt x="708863" y="924344"/>
                  </a:lnTo>
                  <a:lnTo>
                    <a:pt x="694867" y="923074"/>
                  </a:lnTo>
                  <a:lnTo>
                    <a:pt x="680897" y="923074"/>
                  </a:lnTo>
                  <a:lnTo>
                    <a:pt x="640689" y="920534"/>
                  </a:lnTo>
                  <a:lnTo>
                    <a:pt x="600468" y="917994"/>
                  </a:lnTo>
                  <a:lnTo>
                    <a:pt x="580834" y="942124"/>
                  </a:lnTo>
                  <a:lnTo>
                    <a:pt x="580237" y="942467"/>
                  </a:lnTo>
                  <a:lnTo>
                    <a:pt x="580136" y="944664"/>
                  </a:lnTo>
                  <a:lnTo>
                    <a:pt x="580009" y="947204"/>
                  </a:lnTo>
                  <a:lnTo>
                    <a:pt x="579932" y="949096"/>
                  </a:lnTo>
                  <a:lnTo>
                    <a:pt x="581037" y="945934"/>
                  </a:lnTo>
                  <a:lnTo>
                    <a:pt x="580923" y="944664"/>
                  </a:lnTo>
                  <a:lnTo>
                    <a:pt x="580796" y="943432"/>
                  </a:lnTo>
                  <a:lnTo>
                    <a:pt x="581977" y="944664"/>
                  </a:lnTo>
                  <a:lnTo>
                    <a:pt x="582015" y="943432"/>
                  </a:lnTo>
                  <a:lnTo>
                    <a:pt x="582079" y="940854"/>
                  </a:lnTo>
                  <a:lnTo>
                    <a:pt x="583158" y="937044"/>
                  </a:lnTo>
                  <a:lnTo>
                    <a:pt x="584669" y="933234"/>
                  </a:lnTo>
                  <a:lnTo>
                    <a:pt x="588314" y="929500"/>
                  </a:lnTo>
                  <a:lnTo>
                    <a:pt x="590296" y="928154"/>
                  </a:lnTo>
                  <a:lnTo>
                    <a:pt x="589915" y="928154"/>
                  </a:lnTo>
                  <a:lnTo>
                    <a:pt x="594791" y="924344"/>
                  </a:lnTo>
                  <a:lnTo>
                    <a:pt x="600595" y="921804"/>
                  </a:lnTo>
                  <a:lnTo>
                    <a:pt x="606717" y="923074"/>
                  </a:lnTo>
                  <a:lnTo>
                    <a:pt x="606666" y="934504"/>
                  </a:lnTo>
                  <a:lnTo>
                    <a:pt x="606552" y="935774"/>
                  </a:lnTo>
                  <a:lnTo>
                    <a:pt x="606488" y="937044"/>
                  </a:lnTo>
                  <a:lnTo>
                    <a:pt x="606425" y="938314"/>
                  </a:lnTo>
                  <a:lnTo>
                    <a:pt x="606348" y="939584"/>
                  </a:lnTo>
                  <a:lnTo>
                    <a:pt x="606285" y="940854"/>
                  </a:lnTo>
                  <a:lnTo>
                    <a:pt x="605815" y="963714"/>
                  </a:lnTo>
                  <a:lnTo>
                    <a:pt x="605688" y="967524"/>
                  </a:lnTo>
                  <a:lnTo>
                    <a:pt x="605586" y="970064"/>
                  </a:lnTo>
                  <a:lnTo>
                    <a:pt x="605485" y="972604"/>
                  </a:lnTo>
                  <a:lnTo>
                    <a:pt x="605383" y="975144"/>
                  </a:lnTo>
                  <a:lnTo>
                    <a:pt x="605269" y="976414"/>
                  </a:lnTo>
                  <a:lnTo>
                    <a:pt x="605155" y="977684"/>
                  </a:lnTo>
                  <a:lnTo>
                    <a:pt x="605040" y="978954"/>
                  </a:lnTo>
                  <a:lnTo>
                    <a:pt x="604926" y="980224"/>
                  </a:lnTo>
                  <a:lnTo>
                    <a:pt x="604812" y="981494"/>
                  </a:lnTo>
                  <a:lnTo>
                    <a:pt x="604685" y="982764"/>
                  </a:lnTo>
                  <a:lnTo>
                    <a:pt x="604570" y="984034"/>
                  </a:lnTo>
                  <a:lnTo>
                    <a:pt x="604481" y="985075"/>
                  </a:lnTo>
                  <a:lnTo>
                    <a:pt x="604443" y="985418"/>
                  </a:lnTo>
                  <a:lnTo>
                    <a:pt x="604342" y="986574"/>
                  </a:lnTo>
                  <a:lnTo>
                    <a:pt x="604062" y="989114"/>
                  </a:lnTo>
                  <a:lnTo>
                    <a:pt x="601586" y="991654"/>
                  </a:lnTo>
                  <a:lnTo>
                    <a:pt x="599262" y="994194"/>
                  </a:lnTo>
                  <a:lnTo>
                    <a:pt x="593483" y="998004"/>
                  </a:lnTo>
                  <a:lnTo>
                    <a:pt x="580288" y="1003084"/>
                  </a:lnTo>
                  <a:lnTo>
                    <a:pt x="580555" y="1000544"/>
                  </a:lnTo>
                  <a:lnTo>
                    <a:pt x="580009" y="996734"/>
                  </a:lnTo>
                  <a:lnTo>
                    <a:pt x="581037" y="992924"/>
                  </a:lnTo>
                  <a:lnTo>
                    <a:pt x="581088" y="952284"/>
                  </a:lnTo>
                  <a:lnTo>
                    <a:pt x="579882" y="950074"/>
                  </a:lnTo>
                  <a:lnTo>
                    <a:pt x="579335" y="984034"/>
                  </a:lnTo>
                  <a:lnTo>
                    <a:pt x="579221" y="987844"/>
                  </a:lnTo>
                  <a:lnTo>
                    <a:pt x="579107" y="991654"/>
                  </a:lnTo>
                  <a:lnTo>
                    <a:pt x="579005" y="995464"/>
                  </a:lnTo>
                  <a:lnTo>
                    <a:pt x="578624" y="998004"/>
                  </a:lnTo>
                  <a:lnTo>
                    <a:pt x="578497" y="998816"/>
                  </a:lnTo>
                  <a:lnTo>
                    <a:pt x="578434" y="999274"/>
                  </a:lnTo>
                  <a:lnTo>
                    <a:pt x="580555" y="1004354"/>
                  </a:lnTo>
                  <a:lnTo>
                    <a:pt x="576795" y="1006894"/>
                  </a:lnTo>
                  <a:lnTo>
                    <a:pt x="576897" y="1001814"/>
                  </a:lnTo>
                  <a:lnTo>
                    <a:pt x="576999" y="996734"/>
                  </a:lnTo>
                  <a:lnTo>
                    <a:pt x="577113" y="986574"/>
                  </a:lnTo>
                  <a:lnTo>
                    <a:pt x="577646" y="958634"/>
                  </a:lnTo>
                  <a:lnTo>
                    <a:pt x="577748" y="956094"/>
                  </a:lnTo>
                  <a:lnTo>
                    <a:pt x="577862" y="953554"/>
                  </a:lnTo>
                  <a:lnTo>
                    <a:pt x="577977" y="951014"/>
                  </a:lnTo>
                  <a:lnTo>
                    <a:pt x="578815" y="948474"/>
                  </a:lnTo>
                  <a:lnTo>
                    <a:pt x="577189" y="944664"/>
                  </a:lnTo>
                  <a:lnTo>
                    <a:pt x="578662" y="943432"/>
                  </a:lnTo>
                  <a:lnTo>
                    <a:pt x="580059" y="935774"/>
                  </a:lnTo>
                  <a:lnTo>
                    <a:pt x="596226" y="914184"/>
                  </a:lnTo>
                  <a:lnTo>
                    <a:pt x="600176" y="915454"/>
                  </a:lnTo>
                  <a:lnTo>
                    <a:pt x="613092" y="915454"/>
                  </a:lnTo>
                  <a:lnTo>
                    <a:pt x="625983" y="916724"/>
                  </a:lnTo>
                  <a:lnTo>
                    <a:pt x="651789" y="916724"/>
                  </a:lnTo>
                  <a:lnTo>
                    <a:pt x="668032" y="919264"/>
                  </a:lnTo>
                  <a:lnTo>
                    <a:pt x="684301" y="919264"/>
                  </a:lnTo>
                  <a:lnTo>
                    <a:pt x="700582" y="920534"/>
                  </a:lnTo>
                  <a:lnTo>
                    <a:pt x="724763" y="920534"/>
                  </a:lnTo>
                  <a:lnTo>
                    <a:pt x="732586" y="921804"/>
                  </a:lnTo>
                  <a:lnTo>
                    <a:pt x="740435" y="921804"/>
                  </a:lnTo>
                  <a:lnTo>
                    <a:pt x="740435" y="919581"/>
                  </a:lnTo>
                  <a:lnTo>
                    <a:pt x="736117" y="919264"/>
                  </a:lnTo>
                  <a:lnTo>
                    <a:pt x="700366" y="917994"/>
                  </a:lnTo>
                  <a:lnTo>
                    <a:pt x="682510" y="916724"/>
                  </a:lnTo>
                  <a:lnTo>
                    <a:pt x="662000" y="916724"/>
                  </a:lnTo>
                  <a:lnTo>
                    <a:pt x="651751" y="915454"/>
                  </a:lnTo>
                  <a:lnTo>
                    <a:pt x="641477" y="915454"/>
                  </a:lnTo>
                  <a:lnTo>
                    <a:pt x="631050" y="914184"/>
                  </a:lnTo>
                  <a:lnTo>
                    <a:pt x="620585" y="914184"/>
                  </a:lnTo>
                  <a:lnTo>
                    <a:pt x="599770" y="911644"/>
                  </a:lnTo>
                  <a:lnTo>
                    <a:pt x="601230" y="906564"/>
                  </a:lnTo>
                  <a:lnTo>
                    <a:pt x="627087" y="906564"/>
                  </a:lnTo>
                  <a:lnTo>
                    <a:pt x="678789" y="909104"/>
                  </a:lnTo>
                  <a:lnTo>
                    <a:pt x="716584" y="910374"/>
                  </a:lnTo>
                  <a:lnTo>
                    <a:pt x="728535" y="910374"/>
                  </a:lnTo>
                  <a:lnTo>
                    <a:pt x="752309" y="912914"/>
                  </a:lnTo>
                  <a:lnTo>
                    <a:pt x="753071" y="915454"/>
                  </a:lnTo>
                  <a:lnTo>
                    <a:pt x="753630" y="917994"/>
                  </a:lnTo>
                  <a:lnTo>
                    <a:pt x="753973" y="920534"/>
                  </a:lnTo>
                  <a:lnTo>
                    <a:pt x="753973" y="887679"/>
                  </a:lnTo>
                  <a:lnTo>
                    <a:pt x="750709" y="886244"/>
                  </a:lnTo>
                  <a:lnTo>
                    <a:pt x="750595" y="884974"/>
                  </a:lnTo>
                  <a:lnTo>
                    <a:pt x="750481" y="883704"/>
                  </a:lnTo>
                  <a:lnTo>
                    <a:pt x="750354" y="882434"/>
                  </a:lnTo>
                  <a:lnTo>
                    <a:pt x="750239" y="881164"/>
                  </a:lnTo>
                  <a:lnTo>
                    <a:pt x="750582" y="878624"/>
                  </a:lnTo>
                  <a:lnTo>
                    <a:pt x="751395" y="872274"/>
                  </a:lnTo>
                  <a:lnTo>
                    <a:pt x="752284" y="869734"/>
                  </a:lnTo>
                  <a:lnTo>
                    <a:pt x="752792" y="865924"/>
                  </a:lnTo>
                  <a:lnTo>
                    <a:pt x="756119" y="865924"/>
                  </a:lnTo>
                  <a:lnTo>
                    <a:pt x="763752" y="863384"/>
                  </a:lnTo>
                  <a:lnTo>
                    <a:pt x="778751" y="858304"/>
                  </a:lnTo>
                  <a:lnTo>
                    <a:pt x="777621" y="860844"/>
                  </a:lnTo>
                  <a:lnTo>
                    <a:pt x="776579" y="863384"/>
                  </a:lnTo>
                  <a:lnTo>
                    <a:pt x="774915" y="865924"/>
                  </a:lnTo>
                  <a:lnTo>
                    <a:pt x="762876" y="868464"/>
                  </a:lnTo>
                  <a:lnTo>
                    <a:pt x="757491" y="871004"/>
                  </a:lnTo>
                  <a:lnTo>
                    <a:pt x="762901" y="871004"/>
                  </a:lnTo>
                  <a:lnTo>
                    <a:pt x="767981" y="868464"/>
                  </a:lnTo>
                  <a:lnTo>
                    <a:pt x="773188" y="867194"/>
                  </a:lnTo>
                  <a:lnTo>
                    <a:pt x="773074" y="868464"/>
                  </a:lnTo>
                  <a:lnTo>
                    <a:pt x="772972" y="869734"/>
                  </a:lnTo>
                  <a:lnTo>
                    <a:pt x="772858" y="871004"/>
                  </a:lnTo>
                  <a:lnTo>
                    <a:pt x="772744" y="872274"/>
                  </a:lnTo>
                  <a:lnTo>
                    <a:pt x="772642" y="873544"/>
                  </a:lnTo>
                  <a:lnTo>
                    <a:pt x="770636" y="874814"/>
                  </a:lnTo>
                  <a:lnTo>
                    <a:pt x="770724" y="877354"/>
                  </a:lnTo>
                  <a:lnTo>
                    <a:pt x="770839" y="879894"/>
                  </a:lnTo>
                  <a:lnTo>
                    <a:pt x="770915" y="881164"/>
                  </a:lnTo>
                  <a:lnTo>
                    <a:pt x="770978" y="882434"/>
                  </a:lnTo>
                  <a:lnTo>
                    <a:pt x="769785" y="887514"/>
                  </a:lnTo>
                  <a:lnTo>
                    <a:pt x="770204" y="888784"/>
                  </a:lnTo>
                  <a:lnTo>
                    <a:pt x="771169" y="892594"/>
                  </a:lnTo>
                  <a:lnTo>
                    <a:pt x="773188" y="893864"/>
                  </a:lnTo>
                  <a:lnTo>
                    <a:pt x="774496" y="896404"/>
                  </a:lnTo>
                  <a:lnTo>
                    <a:pt x="776617" y="897674"/>
                  </a:lnTo>
                  <a:lnTo>
                    <a:pt x="779030" y="896404"/>
                  </a:lnTo>
                  <a:lnTo>
                    <a:pt x="779145" y="888784"/>
                  </a:lnTo>
                  <a:lnTo>
                    <a:pt x="779195" y="887514"/>
                  </a:lnTo>
                  <a:lnTo>
                    <a:pt x="780072" y="882434"/>
                  </a:lnTo>
                  <a:lnTo>
                    <a:pt x="779957" y="876084"/>
                  </a:lnTo>
                  <a:lnTo>
                    <a:pt x="779907" y="874814"/>
                  </a:lnTo>
                  <a:lnTo>
                    <a:pt x="781481" y="871004"/>
                  </a:lnTo>
                  <a:lnTo>
                    <a:pt x="781583" y="869734"/>
                  </a:lnTo>
                  <a:lnTo>
                    <a:pt x="781697" y="867194"/>
                  </a:lnTo>
                  <a:lnTo>
                    <a:pt x="781748" y="865924"/>
                  </a:lnTo>
                  <a:lnTo>
                    <a:pt x="781850" y="864654"/>
                  </a:lnTo>
                  <a:lnTo>
                    <a:pt x="788670" y="867194"/>
                  </a:lnTo>
                  <a:lnTo>
                    <a:pt x="792162" y="865924"/>
                  </a:lnTo>
                  <a:lnTo>
                    <a:pt x="795655" y="864654"/>
                  </a:lnTo>
                  <a:lnTo>
                    <a:pt x="802652" y="865924"/>
                  </a:lnTo>
                  <a:lnTo>
                    <a:pt x="802652" y="864577"/>
                  </a:lnTo>
                  <a:lnTo>
                    <a:pt x="796239" y="863384"/>
                  </a:lnTo>
                  <a:lnTo>
                    <a:pt x="789393" y="865924"/>
                  </a:lnTo>
                  <a:lnTo>
                    <a:pt x="782561" y="864654"/>
                  </a:lnTo>
                  <a:lnTo>
                    <a:pt x="782942" y="862114"/>
                  </a:lnTo>
                  <a:lnTo>
                    <a:pt x="783323" y="858304"/>
                  </a:lnTo>
                  <a:lnTo>
                    <a:pt x="783767" y="855764"/>
                  </a:lnTo>
                  <a:lnTo>
                    <a:pt x="784174" y="853224"/>
                  </a:lnTo>
                  <a:lnTo>
                    <a:pt x="784364" y="851954"/>
                  </a:lnTo>
                  <a:lnTo>
                    <a:pt x="807313" y="851954"/>
                  </a:lnTo>
                  <a:lnTo>
                    <a:pt x="807427" y="853224"/>
                  </a:lnTo>
                  <a:lnTo>
                    <a:pt x="807542" y="854494"/>
                  </a:lnTo>
                  <a:lnTo>
                    <a:pt x="807542" y="848106"/>
                  </a:lnTo>
                  <a:lnTo>
                    <a:pt x="742391" y="846188"/>
                  </a:lnTo>
                  <a:lnTo>
                    <a:pt x="742391" y="863384"/>
                  </a:lnTo>
                  <a:lnTo>
                    <a:pt x="741095" y="871004"/>
                  </a:lnTo>
                  <a:lnTo>
                    <a:pt x="742124" y="878624"/>
                  </a:lnTo>
                  <a:lnTo>
                    <a:pt x="733971" y="878624"/>
                  </a:lnTo>
                  <a:lnTo>
                    <a:pt x="734771" y="877354"/>
                  </a:lnTo>
                  <a:lnTo>
                    <a:pt x="734847" y="876084"/>
                  </a:lnTo>
                  <a:lnTo>
                    <a:pt x="734923" y="874814"/>
                  </a:lnTo>
                  <a:lnTo>
                    <a:pt x="735012" y="873544"/>
                  </a:lnTo>
                  <a:lnTo>
                    <a:pt x="735088" y="872274"/>
                  </a:lnTo>
                  <a:lnTo>
                    <a:pt x="735177" y="871004"/>
                  </a:lnTo>
                  <a:lnTo>
                    <a:pt x="735266" y="869734"/>
                  </a:lnTo>
                  <a:lnTo>
                    <a:pt x="735368" y="868464"/>
                  </a:lnTo>
                  <a:lnTo>
                    <a:pt x="735457" y="867194"/>
                  </a:lnTo>
                  <a:lnTo>
                    <a:pt x="735558" y="865924"/>
                  </a:lnTo>
                  <a:lnTo>
                    <a:pt x="735672" y="863384"/>
                  </a:lnTo>
                  <a:lnTo>
                    <a:pt x="735774" y="858304"/>
                  </a:lnTo>
                  <a:lnTo>
                    <a:pt x="736422" y="854494"/>
                  </a:lnTo>
                  <a:lnTo>
                    <a:pt x="738124" y="854494"/>
                  </a:lnTo>
                  <a:lnTo>
                    <a:pt x="741121" y="853224"/>
                  </a:lnTo>
                  <a:lnTo>
                    <a:pt x="741578" y="855764"/>
                  </a:lnTo>
                  <a:lnTo>
                    <a:pt x="742391" y="863384"/>
                  </a:lnTo>
                  <a:lnTo>
                    <a:pt x="742391" y="846188"/>
                  </a:lnTo>
                  <a:lnTo>
                    <a:pt x="722884" y="845604"/>
                  </a:lnTo>
                  <a:lnTo>
                    <a:pt x="679792" y="845604"/>
                  </a:lnTo>
                  <a:lnTo>
                    <a:pt x="636689" y="844334"/>
                  </a:lnTo>
                  <a:lnTo>
                    <a:pt x="636244" y="846874"/>
                  </a:lnTo>
                  <a:lnTo>
                    <a:pt x="636168" y="845604"/>
                  </a:lnTo>
                  <a:lnTo>
                    <a:pt x="636066" y="844334"/>
                  </a:lnTo>
                  <a:lnTo>
                    <a:pt x="635965" y="843064"/>
                  </a:lnTo>
                  <a:lnTo>
                    <a:pt x="631723" y="844334"/>
                  </a:lnTo>
                  <a:lnTo>
                    <a:pt x="631647" y="845604"/>
                  </a:lnTo>
                  <a:lnTo>
                    <a:pt x="631532" y="848144"/>
                  </a:lnTo>
                  <a:lnTo>
                    <a:pt x="636689" y="849414"/>
                  </a:lnTo>
                  <a:lnTo>
                    <a:pt x="647128" y="849414"/>
                  </a:lnTo>
                  <a:lnTo>
                    <a:pt x="648144" y="848144"/>
                  </a:lnTo>
                  <a:lnTo>
                    <a:pt x="650163" y="848144"/>
                  </a:lnTo>
                  <a:lnTo>
                    <a:pt x="654278" y="846874"/>
                  </a:lnTo>
                  <a:lnTo>
                    <a:pt x="654189" y="848144"/>
                  </a:lnTo>
                  <a:lnTo>
                    <a:pt x="654113" y="849414"/>
                  </a:lnTo>
                  <a:lnTo>
                    <a:pt x="654037" y="850684"/>
                  </a:lnTo>
                  <a:lnTo>
                    <a:pt x="654329" y="853224"/>
                  </a:lnTo>
                  <a:lnTo>
                    <a:pt x="655510" y="857034"/>
                  </a:lnTo>
                  <a:lnTo>
                    <a:pt x="657110" y="855764"/>
                  </a:lnTo>
                  <a:lnTo>
                    <a:pt x="660260" y="853224"/>
                  </a:lnTo>
                  <a:lnTo>
                    <a:pt x="661123" y="850684"/>
                  </a:lnTo>
                  <a:lnTo>
                    <a:pt x="668718" y="850684"/>
                  </a:lnTo>
                  <a:lnTo>
                    <a:pt x="672503" y="851954"/>
                  </a:lnTo>
                  <a:lnTo>
                    <a:pt x="676287" y="851954"/>
                  </a:lnTo>
                  <a:lnTo>
                    <a:pt x="679437" y="854494"/>
                  </a:lnTo>
                  <a:lnTo>
                    <a:pt x="682472" y="857034"/>
                  </a:lnTo>
                  <a:lnTo>
                    <a:pt x="683501" y="855764"/>
                  </a:lnTo>
                  <a:lnTo>
                    <a:pt x="685558" y="854494"/>
                  </a:lnTo>
                  <a:lnTo>
                    <a:pt x="686447" y="862114"/>
                  </a:lnTo>
                  <a:lnTo>
                    <a:pt x="690181" y="860844"/>
                  </a:lnTo>
                  <a:lnTo>
                    <a:pt x="690829" y="857034"/>
                  </a:lnTo>
                  <a:lnTo>
                    <a:pt x="691311" y="854494"/>
                  </a:lnTo>
                  <a:lnTo>
                    <a:pt x="693331" y="851954"/>
                  </a:lnTo>
                  <a:lnTo>
                    <a:pt x="695909" y="851954"/>
                  </a:lnTo>
                  <a:lnTo>
                    <a:pt x="698690" y="850684"/>
                  </a:lnTo>
                  <a:lnTo>
                    <a:pt x="698601" y="851954"/>
                  </a:lnTo>
                  <a:lnTo>
                    <a:pt x="698525" y="853224"/>
                  </a:lnTo>
                  <a:lnTo>
                    <a:pt x="698436" y="854494"/>
                  </a:lnTo>
                  <a:lnTo>
                    <a:pt x="698360" y="855764"/>
                  </a:lnTo>
                  <a:lnTo>
                    <a:pt x="698271" y="857034"/>
                  </a:lnTo>
                  <a:lnTo>
                    <a:pt x="697611" y="862114"/>
                  </a:lnTo>
                  <a:lnTo>
                    <a:pt x="697496" y="863384"/>
                  </a:lnTo>
                  <a:lnTo>
                    <a:pt x="697382" y="864654"/>
                  </a:lnTo>
                  <a:lnTo>
                    <a:pt x="697268" y="877354"/>
                  </a:lnTo>
                  <a:lnTo>
                    <a:pt x="699389" y="879894"/>
                  </a:lnTo>
                  <a:lnTo>
                    <a:pt x="699477" y="878624"/>
                  </a:lnTo>
                  <a:lnTo>
                    <a:pt x="699566" y="877354"/>
                  </a:lnTo>
                  <a:lnTo>
                    <a:pt x="699655" y="876084"/>
                  </a:lnTo>
                  <a:lnTo>
                    <a:pt x="699744" y="874814"/>
                  </a:lnTo>
                  <a:lnTo>
                    <a:pt x="699833" y="873544"/>
                  </a:lnTo>
                  <a:lnTo>
                    <a:pt x="699922" y="872274"/>
                  </a:lnTo>
                  <a:lnTo>
                    <a:pt x="701357" y="858304"/>
                  </a:lnTo>
                  <a:lnTo>
                    <a:pt x="701446" y="857034"/>
                  </a:lnTo>
                  <a:lnTo>
                    <a:pt x="701548" y="855764"/>
                  </a:lnTo>
                  <a:lnTo>
                    <a:pt x="701636" y="854494"/>
                  </a:lnTo>
                  <a:lnTo>
                    <a:pt x="701738" y="853224"/>
                  </a:lnTo>
                  <a:lnTo>
                    <a:pt x="701827" y="851954"/>
                  </a:lnTo>
                  <a:lnTo>
                    <a:pt x="701929" y="850684"/>
                  </a:lnTo>
                  <a:lnTo>
                    <a:pt x="713333" y="850684"/>
                  </a:lnTo>
                  <a:lnTo>
                    <a:pt x="714044" y="849414"/>
                  </a:lnTo>
                  <a:lnTo>
                    <a:pt x="716699" y="851954"/>
                  </a:lnTo>
                  <a:lnTo>
                    <a:pt x="719480" y="853224"/>
                  </a:lnTo>
                  <a:lnTo>
                    <a:pt x="722591" y="854494"/>
                  </a:lnTo>
                  <a:lnTo>
                    <a:pt x="728040" y="854494"/>
                  </a:lnTo>
                  <a:lnTo>
                    <a:pt x="731570" y="853224"/>
                  </a:lnTo>
                  <a:lnTo>
                    <a:pt x="730846" y="860844"/>
                  </a:lnTo>
                  <a:lnTo>
                    <a:pt x="730719" y="862114"/>
                  </a:lnTo>
                  <a:lnTo>
                    <a:pt x="730669" y="869734"/>
                  </a:lnTo>
                  <a:lnTo>
                    <a:pt x="729691" y="877354"/>
                  </a:lnTo>
                  <a:lnTo>
                    <a:pt x="727951" y="881164"/>
                  </a:lnTo>
                  <a:lnTo>
                    <a:pt x="727913" y="891324"/>
                  </a:lnTo>
                  <a:lnTo>
                    <a:pt x="735190" y="891324"/>
                  </a:lnTo>
                  <a:lnTo>
                    <a:pt x="735076" y="890054"/>
                  </a:lnTo>
                  <a:lnTo>
                    <a:pt x="734961" y="888784"/>
                  </a:lnTo>
                  <a:lnTo>
                    <a:pt x="734860" y="887514"/>
                  </a:lnTo>
                  <a:lnTo>
                    <a:pt x="734745" y="886244"/>
                  </a:lnTo>
                  <a:lnTo>
                    <a:pt x="734631" y="884974"/>
                  </a:lnTo>
                  <a:lnTo>
                    <a:pt x="742848" y="884974"/>
                  </a:lnTo>
                  <a:lnTo>
                    <a:pt x="742200" y="886244"/>
                  </a:lnTo>
                  <a:lnTo>
                    <a:pt x="741603" y="888784"/>
                  </a:lnTo>
                  <a:lnTo>
                    <a:pt x="740968" y="891324"/>
                  </a:lnTo>
                  <a:lnTo>
                    <a:pt x="749058" y="891324"/>
                  </a:lnTo>
                  <a:lnTo>
                    <a:pt x="750531" y="897674"/>
                  </a:lnTo>
                  <a:lnTo>
                    <a:pt x="708761" y="895134"/>
                  </a:lnTo>
                  <a:lnTo>
                    <a:pt x="625246" y="891324"/>
                  </a:lnTo>
                  <a:lnTo>
                    <a:pt x="599478" y="890549"/>
                  </a:lnTo>
                  <a:lnTo>
                    <a:pt x="599478" y="905294"/>
                  </a:lnTo>
                  <a:lnTo>
                    <a:pt x="598843" y="909104"/>
                  </a:lnTo>
                  <a:lnTo>
                    <a:pt x="595998" y="911644"/>
                  </a:lnTo>
                  <a:lnTo>
                    <a:pt x="594194" y="910374"/>
                  </a:lnTo>
                  <a:lnTo>
                    <a:pt x="592391" y="909104"/>
                  </a:lnTo>
                  <a:lnTo>
                    <a:pt x="592302" y="907834"/>
                  </a:lnTo>
                  <a:lnTo>
                    <a:pt x="592201" y="906564"/>
                  </a:lnTo>
                  <a:lnTo>
                    <a:pt x="592112" y="905294"/>
                  </a:lnTo>
                  <a:lnTo>
                    <a:pt x="599478" y="905294"/>
                  </a:lnTo>
                  <a:lnTo>
                    <a:pt x="599478" y="890549"/>
                  </a:lnTo>
                  <a:lnTo>
                    <a:pt x="583463" y="890054"/>
                  </a:lnTo>
                  <a:lnTo>
                    <a:pt x="581545" y="886244"/>
                  </a:lnTo>
                  <a:lnTo>
                    <a:pt x="586562" y="884974"/>
                  </a:lnTo>
                  <a:lnTo>
                    <a:pt x="596734" y="884974"/>
                  </a:lnTo>
                  <a:lnTo>
                    <a:pt x="597369" y="883704"/>
                  </a:lnTo>
                  <a:lnTo>
                    <a:pt x="591426" y="883704"/>
                  </a:lnTo>
                  <a:lnTo>
                    <a:pt x="588492" y="882434"/>
                  </a:lnTo>
                  <a:lnTo>
                    <a:pt x="587832" y="882434"/>
                  </a:lnTo>
                  <a:lnTo>
                    <a:pt x="586536" y="879894"/>
                  </a:lnTo>
                  <a:lnTo>
                    <a:pt x="583603" y="883704"/>
                  </a:lnTo>
                  <a:lnTo>
                    <a:pt x="581431" y="884339"/>
                  </a:lnTo>
                  <a:lnTo>
                    <a:pt x="581431" y="890054"/>
                  </a:lnTo>
                  <a:lnTo>
                    <a:pt x="575792" y="892009"/>
                  </a:lnTo>
                  <a:lnTo>
                    <a:pt x="575792" y="910374"/>
                  </a:lnTo>
                  <a:lnTo>
                    <a:pt x="572604" y="917994"/>
                  </a:lnTo>
                  <a:lnTo>
                    <a:pt x="569937" y="925614"/>
                  </a:lnTo>
                  <a:lnTo>
                    <a:pt x="567944" y="934504"/>
                  </a:lnTo>
                  <a:lnTo>
                    <a:pt x="567004" y="942124"/>
                  </a:lnTo>
                  <a:lnTo>
                    <a:pt x="566953" y="942467"/>
                  </a:lnTo>
                  <a:lnTo>
                    <a:pt x="566839" y="943432"/>
                  </a:lnTo>
                  <a:lnTo>
                    <a:pt x="566953" y="924344"/>
                  </a:lnTo>
                  <a:lnTo>
                    <a:pt x="568198" y="920534"/>
                  </a:lnTo>
                  <a:lnTo>
                    <a:pt x="569429" y="916724"/>
                  </a:lnTo>
                  <a:lnTo>
                    <a:pt x="571969" y="914184"/>
                  </a:lnTo>
                  <a:lnTo>
                    <a:pt x="575792" y="910374"/>
                  </a:lnTo>
                  <a:lnTo>
                    <a:pt x="575792" y="892009"/>
                  </a:lnTo>
                  <a:lnTo>
                    <a:pt x="574103" y="892594"/>
                  </a:lnTo>
                  <a:lnTo>
                    <a:pt x="567626" y="896404"/>
                  </a:lnTo>
                  <a:lnTo>
                    <a:pt x="560692" y="900214"/>
                  </a:lnTo>
                  <a:lnTo>
                    <a:pt x="563333" y="895134"/>
                  </a:lnTo>
                  <a:lnTo>
                    <a:pt x="565365" y="893864"/>
                  </a:lnTo>
                  <a:lnTo>
                    <a:pt x="569442" y="891324"/>
                  </a:lnTo>
                  <a:lnTo>
                    <a:pt x="572985" y="887514"/>
                  </a:lnTo>
                  <a:lnTo>
                    <a:pt x="575830" y="887514"/>
                  </a:lnTo>
                  <a:lnTo>
                    <a:pt x="580440" y="886244"/>
                  </a:lnTo>
                  <a:lnTo>
                    <a:pt x="581431" y="890054"/>
                  </a:lnTo>
                  <a:lnTo>
                    <a:pt x="581431" y="884339"/>
                  </a:lnTo>
                  <a:lnTo>
                    <a:pt x="579183" y="884974"/>
                  </a:lnTo>
                  <a:lnTo>
                    <a:pt x="574484" y="886244"/>
                  </a:lnTo>
                  <a:lnTo>
                    <a:pt x="575919" y="883704"/>
                  </a:lnTo>
                  <a:lnTo>
                    <a:pt x="577469" y="881164"/>
                  </a:lnTo>
                  <a:lnTo>
                    <a:pt x="578954" y="878624"/>
                  </a:lnTo>
                  <a:lnTo>
                    <a:pt x="578383" y="876084"/>
                  </a:lnTo>
                  <a:lnTo>
                    <a:pt x="574344" y="882434"/>
                  </a:lnTo>
                  <a:lnTo>
                    <a:pt x="569925" y="888784"/>
                  </a:lnTo>
                  <a:lnTo>
                    <a:pt x="563943" y="893864"/>
                  </a:lnTo>
                  <a:lnTo>
                    <a:pt x="565873" y="887514"/>
                  </a:lnTo>
                  <a:lnTo>
                    <a:pt x="567067" y="879894"/>
                  </a:lnTo>
                  <a:lnTo>
                    <a:pt x="568058" y="873874"/>
                  </a:lnTo>
                  <a:lnTo>
                    <a:pt x="566877" y="871004"/>
                  </a:lnTo>
                  <a:lnTo>
                    <a:pt x="565785" y="877354"/>
                  </a:lnTo>
                  <a:lnTo>
                    <a:pt x="563968" y="884974"/>
                  </a:lnTo>
                  <a:lnTo>
                    <a:pt x="563105" y="892594"/>
                  </a:lnTo>
                  <a:lnTo>
                    <a:pt x="558761" y="898944"/>
                  </a:lnTo>
                  <a:lnTo>
                    <a:pt x="554113" y="906564"/>
                  </a:lnTo>
                  <a:lnTo>
                    <a:pt x="549275" y="912914"/>
                  </a:lnTo>
                  <a:lnTo>
                    <a:pt x="544347" y="919264"/>
                  </a:lnTo>
                  <a:lnTo>
                    <a:pt x="539648" y="925614"/>
                  </a:lnTo>
                  <a:lnTo>
                    <a:pt x="535330" y="933234"/>
                  </a:lnTo>
                  <a:lnTo>
                    <a:pt x="529424" y="938314"/>
                  </a:lnTo>
                  <a:lnTo>
                    <a:pt x="532371" y="938314"/>
                  </a:lnTo>
                  <a:lnTo>
                    <a:pt x="537514" y="931964"/>
                  </a:lnTo>
                  <a:lnTo>
                    <a:pt x="542264" y="925614"/>
                  </a:lnTo>
                  <a:lnTo>
                    <a:pt x="547065" y="919264"/>
                  </a:lnTo>
                  <a:lnTo>
                    <a:pt x="517753" y="959904"/>
                  </a:lnTo>
                  <a:lnTo>
                    <a:pt x="474154" y="995464"/>
                  </a:lnTo>
                  <a:lnTo>
                    <a:pt x="440258" y="1008164"/>
                  </a:lnTo>
                  <a:lnTo>
                    <a:pt x="435114" y="1011974"/>
                  </a:lnTo>
                  <a:lnTo>
                    <a:pt x="444639" y="1011974"/>
                  </a:lnTo>
                  <a:lnTo>
                    <a:pt x="501116" y="1006894"/>
                  </a:lnTo>
                  <a:lnTo>
                    <a:pt x="529310" y="1003084"/>
                  </a:lnTo>
                  <a:lnTo>
                    <a:pt x="557453" y="1000544"/>
                  </a:lnTo>
                  <a:lnTo>
                    <a:pt x="557555" y="996734"/>
                  </a:lnTo>
                  <a:lnTo>
                    <a:pt x="557657" y="992924"/>
                  </a:lnTo>
                  <a:lnTo>
                    <a:pt x="557745" y="939584"/>
                  </a:lnTo>
                  <a:lnTo>
                    <a:pt x="557872" y="937044"/>
                  </a:lnTo>
                  <a:lnTo>
                    <a:pt x="557987" y="934504"/>
                  </a:lnTo>
                  <a:lnTo>
                    <a:pt x="558050" y="933234"/>
                  </a:lnTo>
                  <a:lnTo>
                    <a:pt x="559244" y="925614"/>
                  </a:lnTo>
                  <a:lnTo>
                    <a:pt x="559549" y="923074"/>
                  </a:lnTo>
                  <a:lnTo>
                    <a:pt x="562025" y="921804"/>
                  </a:lnTo>
                  <a:lnTo>
                    <a:pt x="563765" y="920534"/>
                  </a:lnTo>
                  <a:lnTo>
                    <a:pt x="563816" y="931964"/>
                  </a:lnTo>
                  <a:lnTo>
                    <a:pt x="563892" y="933234"/>
                  </a:lnTo>
                  <a:lnTo>
                    <a:pt x="563981" y="934504"/>
                  </a:lnTo>
                  <a:lnTo>
                    <a:pt x="564057" y="935774"/>
                  </a:lnTo>
                  <a:lnTo>
                    <a:pt x="564146" y="937044"/>
                  </a:lnTo>
                  <a:lnTo>
                    <a:pt x="564222" y="938314"/>
                  </a:lnTo>
                  <a:lnTo>
                    <a:pt x="564311" y="939584"/>
                  </a:lnTo>
                  <a:lnTo>
                    <a:pt x="564388" y="940854"/>
                  </a:lnTo>
                  <a:lnTo>
                    <a:pt x="564489" y="942124"/>
                  </a:lnTo>
                  <a:lnTo>
                    <a:pt x="564578" y="943432"/>
                  </a:lnTo>
                  <a:lnTo>
                    <a:pt x="564680" y="944664"/>
                  </a:lnTo>
                  <a:lnTo>
                    <a:pt x="564769" y="1006894"/>
                  </a:lnTo>
                  <a:lnTo>
                    <a:pt x="561975" y="1008164"/>
                  </a:lnTo>
                  <a:lnTo>
                    <a:pt x="555955" y="1008164"/>
                  </a:lnTo>
                  <a:lnTo>
                    <a:pt x="558927" y="1010704"/>
                  </a:lnTo>
                  <a:lnTo>
                    <a:pt x="563232" y="1010704"/>
                  </a:lnTo>
                  <a:lnTo>
                    <a:pt x="566877" y="1009434"/>
                  </a:lnTo>
                  <a:lnTo>
                    <a:pt x="569671" y="1011974"/>
                  </a:lnTo>
                  <a:lnTo>
                    <a:pt x="573189" y="1011974"/>
                  </a:lnTo>
                  <a:lnTo>
                    <a:pt x="576211" y="1010704"/>
                  </a:lnTo>
                  <a:lnTo>
                    <a:pt x="577659" y="1009434"/>
                  </a:lnTo>
                  <a:lnTo>
                    <a:pt x="579107" y="1008164"/>
                  </a:lnTo>
                  <a:lnTo>
                    <a:pt x="578408" y="1013282"/>
                  </a:lnTo>
                  <a:lnTo>
                    <a:pt x="579843" y="1011974"/>
                  </a:lnTo>
                  <a:lnTo>
                    <a:pt x="581279" y="1010704"/>
                  </a:lnTo>
                  <a:lnTo>
                    <a:pt x="582752" y="1010704"/>
                  </a:lnTo>
                  <a:lnTo>
                    <a:pt x="579856" y="1008164"/>
                  </a:lnTo>
                  <a:lnTo>
                    <a:pt x="586892" y="1006894"/>
                  </a:lnTo>
                  <a:lnTo>
                    <a:pt x="586981" y="1020864"/>
                  </a:lnTo>
                  <a:lnTo>
                    <a:pt x="588568" y="1020864"/>
                  </a:lnTo>
                  <a:lnTo>
                    <a:pt x="588886" y="1017054"/>
                  </a:lnTo>
                  <a:lnTo>
                    <a:pt x="588924" y="1005624"/>
                  </a:lnTo>
                  <a:lnTo>
                    <a:pt x="593013" y="1003084"/>
                  </a:lnTo>
                  <a:lnTo>
                    <a:pt x="595058" y="1001814"/>
                  </a:lnTo>
                  <a:lnTo>
                    <a:pt x="601941" y="999274"/>
                  </a:lnTo>
                  <a:lnTo>
                    <a:pt x="606120" y="992924"/>
                  </a:lnTo>
                  <a:lnTo>
                    <a:pt x="608177" y="987844"/>
                  </a:lnTo>
                  <a:lnTo>
                    <a:pt x="608279" y="978954"/>
                  </a:lnTo>
                  <a:lnTo>
                    <a:pt x="608380" y="977684"/>
                  </a:lnTo>
                  <a:lnTo>
                    <a:pt x="608469" y="975144"/>
                  </a:lnTo>
                  <a:lnTo>
                    <a:pt x="608558" y="972604"/>
                  </a:lnTo>
                  <a:lnTo>
                    <a:pt x="608647" y="970064"/>
                  </a:lnTo>
                  <a:lnTo>
                    <a:pt x="608723" y="967524"/>
                  </a:lnTo>
                  <a:lnTo>
                    <a:pt x="608812" y="964984"/>
                  </a:lnTo>
                  <a:lnTo>
                    <a:pt x="608901" y="962444"/>
                  </a:lnTo>
                  <a:lnTo>
                    <a:pt x="608990" y="959904"/>
                  </a:lnTo>
                  <a:lnTo>
                    <a:pt x="609028" y="958634"/>
                  </a:lnTo>
                  <a:lnTo>
                    <a:pt x="609117" y="956094"/>
                  </a:lnTo>
                  <a:lnTo>
                    <a:pt x="609206" y="953554"/>
                  </a:lnTo>
                  <a:lnTo>
                    <a:pt x="609320" y="950074"/>
                  </a:lnTo>
                  <a:lnTo>
                    <a:pt x="609409" y="947204"/>
                  </a:lnTo>
                  <a:lnTo>
                    <a:pt x="609536" y="943432"/>
                  </a:lnTo>
                  <a:lnTo>
                    <a:pt x="609650" y="939584"/>
                  </a:lnTo>
                  <a:lnTo>
                    <a:pt x="609777" y="935774"/>
                  </a:lnTo>
                  <a:lnTo>
                    <a:pt x="609879" y="931964"/>
                  </a:lnTo>
                  <a:lnTo>
                    <a:pt x="609993" y="926884"/>
                  </a:lnTo>
                  <a:lnTo>
                    <a:pt x="610120" y="921804"/>
                  </a:lnTo>
                  <a:lnTo>
                    <a:pt x="610146" y="920534"/>
                  </a:lnTo>
                  <a:lnTo>
                    <a:pt x="659231" y="924344"/>
                  </a:lnTo>
                  <a:lnTo>
                    <a:pt x="675601" y="924344"/>
                  </a:lnTo>
                  <a:lnTo>
                    <a:pt x="691286" y="925614"/>
                  </a:lnTo>
                  <a:lnTo>
                    <a:pt x="707009" y="925614"/>
                  </a:lnTo>
                  <a:lnTo>
                    <a:pt x="738390" y="928154"/>
                  </a:lnTo>
                  <a:lnTo>
                    <a:pt x="740041" y="933234"/>
                  </a:lnTo>
                  <a:lnTo>
                    <a:pt x="740625" y="937044"/>
                  </a:lnTo>
                  <a:lnTo>
                    <a:pt x="740549" y="942124"/>
                  </a:lnTo>
                  <a:lnTo>
                    <a:pt x="740448" y="943432"/>
                  </a:lnTo>
                  <a:lnTo>
                    <a:pt x="739495" y="958634"/>
                  </a:lnTo>
                  <a:lnTo>
                    <a:pt x="738301" y="972604"/>
                  </a:lnTo>
                  <a:lnTo>
                    <a:pt x="738200" y="973874"/>
                  </a:lnTo>
                  <a:lnTo>
                    <a:pt x="736777" y="987844"/>
                  </a:lnTo>
                  <a:lnTo>
                    <a:pt x="736663" y="989114"/>
                  </a:lnTo>
                  <a:lnTo>
                    <a:pt x="736549" y="990384"/>
                  </a:lnTo>
                  <a:lnTo>
                    <a:pt x="736434" y="991654"/>
                  </a:lnTo>
                  <a:lnTo>
                    <a:pt x="736320" y="992924"/>
                  </a:lnTo>
                  <a:lnTo>
                    <a:pt x="736219" y="994194"/>
                  </a:lnTo>
                  <a:lnTo>
                    <a:pt x="736104" y="995464"/>
                  </a:lnTo>
                  <a:lnTo>
                    <a:pt x="735990" y="996734"/>
                  </a:lnTo>
                  <a:lnTo>
                    <a:pt x="735876" y="998004"/>
                  </a:lnTo>
                  <a:lnTo>
                    <a:pt x="735761" y="999274"/>
                  </a:lnTo>
                  <a:lnTo>
                    <a:pt x="735660" y="1000544"/>
                  </a:lnTo>
                  <a:lnTo>
                    <a:pt x="735545" y="1001814"/>
                  </a:lnTo>
                  <a:lnTo>
                    <a:pt x="735431" y="1003084"/>
                  </a:lnTo>
                  <a:lnTo>
                    <a:pt x="734987" y="1006894"/>
                  </a:lnTo>
                  <a:lnTo>
                    <a:pt x="730846" y="1009434"/>
                  </a:lnTo>
                  <a:lnTo>
                    <a:pt x="726782" y="1010704"/>
                  </a:lnTo>
                  <a:lnTo>
                    <a:pt x="728853" y="1010704"/>
                  </a:lnTo>
                  <a:lnTo>
                    <a:pt x="730897" y="1011974"/>
                  </a:lnTo>
                  <a:lnTo>
                    <a:pt x="749388" y="1011974"/>
                  </a:lnTo>
                  <a:lnTo>
                    <a:pt x="768769" y="1015784"/>
                  </a:lnTo>
                  <a:lnTo>
                    <a:pt x="781494" y="1015784"/>
                  </a:lnTo>
                  <a:lnTo>
                    <a:pt x="784288" y="1014514"/>
                  </a:lnTo>
                  <a:lnTo>
                    <a:pt x="785660" y="1014514"/>
                  </a:lnTo>
                  <a:lnTo>
                    <a:pt x="798322" y="1013282"/>
                  </a:lnTo>
                  <a:lnTo>
                    <a:pt x="838568" y="1013282"/>
                  </a:lnTo>
                  <a:lnTo>
                    <a:pt x="846137" y="1014514"/>
                  </a:lnTo>
                  <a:lnTo>
                    <a:pt x="854951" y="1013282"/>
                  </a:lnTo>
                  <a:close/>
                </a:path>
                <a:path w="1460500" h="1237614">
                  <a:moveTo>
                    <a:pt x="855662" y="1013637"/>
                  </a:moveTo>
                  <a:lnTo>
                    <a:pt x="855319" y="1013282"/>
                  </a:lnTo>
                  <a:lnTo>
                    <a:pt x="854951" y="1013282"/>
                  </a:lnTo>
                  <a:lnTo>
                    <a:pt x="855662" y="1013637"/>
                  </a:lnTo>
                  <a:close/>
                </a:path>
                <a:path w="1460500" h="1237614">
                  <a:moveTo>
                    <a:pt x="860996" y="979081"/>
                  </a:moveTo>
                  <a:lnTo>
                    <a:pt x="858316" y="977531"/>
                  </a:lnTo>
                  <a:lnTo>
                    <a:pt x="857923" y="980808"/>
                  </a:lnTo>
                  <a:lnTo>
                    <a:pt x="855700" y="984300"/>
                  </a:lnTo>
                  <a:lnTo>
                    <a:pt x="858266" y="987336"/>
                  </a:lnTo>
                  <a:lnTo>
                    <a:pt x="860640" y="985824"/>
                  </a:lnTo>
                  <a:lnTo>
                    <a:pt x="860996" y="979081"/>
                  </a:lnTo>
                  <a:close/>
                </a:path>
                <a:path w="1460500" h="1237614">
                  <a:moveTo>
                    <a:pt x="866800" y="1022502"/>
                  </a:moveTo>
                  <a:lnTo>
                    <a:pt x="865238" y="1020864"/>
                  </a:lnTo>
                  <a:lnTo>
                    <a:pt x="865251" y="1021511"/>
                  </a:lnTo>
                  <a:lnTo>
                    <a:pt x="866800" y="1022502"/>
                  </a:lnTo>
                  <a:close/>
                </a:path>
                <a:path w="1460500" h="1237614">
                  <a:moveTo>
                    <a:pt x="867397" y="1081824"/>
                  </a:moveTo>
                  <a:lnTo>
                    <a:pt x="836815" y="1081824"/>
                  </a:lnTo>
                  <a:lnTo>
                    <a:pt x="794423" y="1081824"/>
                  </a:lnTo>
                  <a:lnTo>
                    <a:pt x="788720" y="1081824"/>
                  </a:lnTo>
                  <a:lnTo>
                    <a:pt x="790067" y="1085634"/>
                  </a:lnTo>
                  <a:lnTo>
                    <a:pt x="800430" y="1085634"/>
                  </a:lnTo>
                  <a:lnTo>
                    <a:pt x="810780" y="1086904"/>
                  </a:lnTo>
                  <a:lnTo>
                    <a:pt x="835634" y="1086904"/>
                  </a:lnTo>
                  <a:lnTo>
                    <a:pt x="838911" y="1089444"/>
                  </a:lnTo>
                  <a:lnTo>
                    <a:pt x="842276" y="1090714"/>
                  </a:lnTo>
                  <a:lnTo>
                    <a:pt x="846709" y="1089444"/>
                  </a:lnTo>
                  <a:lnTo>
                    <a:pt x="851496" y="1086904"/>
                  </a:lnTo>
                  <a:lnTo>
                    <a:pt x="856564" y="1086904"/>
                  </a:lnTo>
                  <a:lnTo>
                    <a:pt x="861758" y="1084364"/>
                  </a:lnTo>
                  <a:lnTo>
                    <a:pt x="867397" y="1081824"/>
                  </a:lnTo>
                  <a:close/>
                </a:path>
                <a:path w="1460500" h="1237614">
                  <a:moveTo>
                    <a:pt x="868870" y="1024674"/>
                  </a:moveTo>
                  <a:lnTo>
                    <a:pt x="868197" y="1023404"/>
                  </a:lnTo>
                  <a:lnTo>
                    <a:pt x="866800" y="1022502"/>
                  </a:lnTo>
                  <a:lnTo>
                    <a:pt x="868870" y="1024674"/>
                  </a:lnTo>
                  <a:close/>
                </a:path>
                <a:path w="1460500" h="1237614">
                  <a:moveTo>
                    <a:pt x="878674" y="1050074"/>
                  </a:moveTo>
                  <a:lnTo>
                    <a:pt x="862787" y="1013282"/>
                  </a:lnTo>
                  <a:lnTo>
                    <a:pt x="862609" y="1013282"/>
                  </a:lnTo>
                  <a:lnTo>
                    <a:pt x="865682" y="1015784"/>
                  </a:lnTo>
                  <a:lnTo>
                    <a:pt x="867283" y="1015784"/>
                  </a:lnTo>
                  <a:lnTo>
                    <a:pt x="870191" y="1019594"/>
                  </a:lnTo>
                  <a:lnTo>
                    <a:pt x="876173" y="1055154"/>
                  </a:lnTo>
                  <a:lnTo>
                    <a:pt x="875474" y="1065314"/>
                  </a:lnTo>
                  <a:lnTo>
                    <a:pt x="875398" y="1066584"/>
                  </a:lnTo>
                  <a:lnTo>
                    <a:pt x="873061" y="1078928"/>
                  </a:lnTo>
                  <a:lnTo>
                    <a:pt x="872947" y="1079258"/>
                  </a:lnTo>
                  <a:lnTo>
                    <a:pt x="866330" y="1078014"/>
                  </a:lnTo>
                  <a:lnTo>
                    <a:pt x="863041" y="1079284"/>
                  </a:lnTo>
                  <a:lnTo>
                    <a:pt x="864844" y="1065314"/>
                  </a:lnTo>
                  <a:lnTo>
                    <a:pt x="865555" y="1050074"/>
                  </a:lnTo>
                  <a:lnTo>
                    <a:pt x="865428" y="1029754"/>
                  </a:lnTo>
                  <a:lnTo>
                    <a:pt x="865327" y="1024674"/>
                  </a:lnTo>
                  <a:lnTo>
                    <a:pt x="865251" y="1021511"/>
                  </a:lnTo>
                  <a:lnTo>
                    <a:pt x="864247" y="1020864"/>
                  </a:lnTo>
                  <a:lnTo>
                    <a:pt x="861542" y="1017054"/>
                  </a:lnTo>
                  <a:lnTo>
                    <a:pt x="857415" y="1014514"/>
                  </a:lnTo>
                  <a:lnTo>
                    <a:pt x="855662" y="1013637"/>
                  </a:lnTo>
                  <a:lnTo>
                    <a:pt x="861364" y="1019594"/>
                  </a:lnTo>
                  <a:lnTo>
                    <a:pt x="865085" y="1022134"/>
                  </a:lnTo>
                  <a:lnTo>
                    <a:pt x="863917" y="1027214"/>
                  </a:lnTo>
                  <a:lnTo>
                    <a:pt x="864387" y="1032294"/>
                  </a:lnTo>
                  <a:lnTo>
                    <a:pt x="864311" y="1055154"/>
                  </a:lnTo>
                  <a:lnTo>
                    <a:pt x="863612" y="1065314"/>
                  </a:lnTo>
                  <a:lnTo>
                    <a:pt x="863523" y="1066584"/>
                  </a:lnTo>
                  <a:lnTo>
                    <a:pt x="861504" y="1078014"/>
                  </a:lnTo>
                  <a:lnTo>
                    <a:pt x="857923" y="1080554"/>
                  </a:lnTo>
                  <a:lnTo>
                    <a:pt x="870204" y="1080554"/>
                  </a:lnTo>
                  <a:lnTo>
                    <a:pt x="855903" y="1117384"/>
                  </a:lnTo>
                  <a:lnTo>
                    <a:pt x="855357" y="1117384"/>
                  </a:lnTo>
                  <a:lnTo>
                    <a:pt x="852855" y="1121194"/>
                  </a:lnTo>
                  <a:lnTo>
                    <a:pt x="850125" y="1125004"/>
                  </a:lnTo>
                  <a:lnTo>
                    <a:pt x="845248" y="1128814"/>
                  </a:lnTo>
                  <a:lnTo>
                    <a:pt x="845413" y="1127544"/>
                  </a:lnTo>
                  <a:lnTo>
                    <a:pt x="843318" y="1127544"/>
                  </a:lnTo>
                  <a:lnTo>
                    <a:pt x="844092" y="1128814"/>
                  </a:lnTo>
                  <a:lnTo>
                    <a:pt x="844931" y="1130084"/>
                  </a:lnTo>
                  <a:lnTo>
                    <a:pt x="845947" y="1131354"/>
                  </a:lnTo>
                  <a:lnTo>
                    <a:pt x="848436" y="1128814"/>
                  </a:lnTo>
                  <a:lnTo>
                    <a:pt x="850925" y="1126274"/>
                  </a:lnTo>
                  <a:lnTo>
                    <a:pt x="870991" y="1091984"/>
                  </a:lnTo>
                  <a:lnTo>
                    <a:pt x="878217" y="1062774"/>
                  </a:lnTo>
                  <a:lnTo>
                    <a:pt x="878674" y="1050074"/>
                  </a:lnTo>
                  <a:close/>
                </a:path>
                <a:path w="1460500" h="1237614">
                  <a:moveTo>
                    <a:pt x="882992" y="525500"/>
                  </a:moveTo>
                  <a:lnTo>
                    <a:pt x="882980" y="524268"/>
                  </a:lnTo>
                  <a:lnTo>
                    <a:pt x="880833" y="524217"/>
                  </a:lnTo>
                  <a:lnTo>
                    <a:pt x="880122" y="524217"/>
                  </a:lnTo>
                  <a:lnTo>
                    <a:pt x="880135" y="525462"/>
                  </a:lnTo>
                  <a:lnTo>
                    <a:pt x="880859" y="525475"/>
                  </a:lnTo>
                  <a:lnTo>
                    <a:pt x="882294" y="525500"/>
                  </a:lnTo>
                  <a:lnTo>
                    <a:pt x="882992" y="525500"/>
                  </a:lnTo>
                  <a:close/>
                </a:path>
                <a:path w="1460500" h="1237614">
                  <a:moveTo>
                    <a:pt x="890028" y="328231"/>
                  </a:moveTo>
                  <a:lnTo>
                    <a:pt x="885329" y="328536"/>
                  </a:lnTo>
                  <a:lnTo>
                    <a:pt x="880833" y="329044"/>
                  </a:lnTo>
                  <a:lnTo>
                    <a:pt x="882040" y="330047"/>
                  </a:lnTo>
                  <a:lnTo>
                    <a:pt x="883310" y="330962"/>
                  </a:lnTo>
                  <a:lnTo>
                    <a:pt x="884643" y="331825"/>
                  </a:lnTo>
                  <a:lnTo>
                    <a:pt x="887488" y="329628"/>
                  </a:lnTo>
                  <a:lnTo>
                    <a:pt x="890028" y="328231"/>
                  </a:lnTo>
                  <a:close/>
                </a:path>
                <a:path w="1460500" h="1237614">
                  <a:moveTo>
                    <a:pt x="890574" y="524573"/>
                  </a:moveTo>
                  <a:lnTo>
                    <a:pt x="886460" y="520255"/>
                  </a:lnTo>
                  <a:lnTo>
                    <a:pt x="886460" y="525475"/>
                  </a:lnTo>
                  <a:lnTo>
                    <a:pt x="885875" y="528561"/>
                  </a:lnTo>
                  <a:lnTo>
                    <a:pt x="884758" y="531202"/>
                  </a:lnTo>
                  <a:lnTo>
                    <a:pt x="881303" y="531596"/>
                  </a:lnTo>
                  <a:lnTo>
                    <a:pt x="878116" y="530720"/>
                  </a:lnTo>
                  <a:lnTo>
                    <a:pt x="876338" y="527570"/>
                  </a:lnTo>
                  <a:lnTo>
                    <a:pt x="876693" y="525475"/>
                  </a:lnTo>
                  <a:lnTo>
                    <a:pt x="876744" y="525170"/>
                  </a:lnTo>
                  <a:lnTo>
                    <a:pt x="876046" y="522439"/>
                  </a:lnTo>
                  <a:lnTo>
                    <a:pt x="877328" y="520395"/>
                  </a:lnTo>
                  <a:lnTo>
                    <a:pt x="877150" y="520395"/>
                  </a:lnTo>
                  <a:lnTo>
                    <a:pt x="879932" y="519366"/>
                  </a:lnTo>
                  <a:lnTo>
                    <a:pt x="883412" y="520395"/>
                  </a:lnTo>
                  <a:lnTo>
                    <a:pt x="884555" y="523036"/>
                  </a:lnTo>
                  <a:lnTo>
                    <a:pt x="886460" y="525475"/>
                  </a:lnTo>
                  <a:lnTo>
                    <a:pt x="886460" y="520255"/>
                  </a:lnTo>
                  <a:lnTo>
                    <a:pt x="885621" y="519366"/>
                  </a:lnTo>
                  <a:lnTo>
                    <a:pt x="883869" y="517537"/>
                  </a:lnTo>
                  <a:lnTo>
                    <a:pt x="877760" y="517296"/>
                  </a:lnTo>
                  <a:lnTo>
                    <a:pt x="872617" y="520395"/>
                  </a:lnTo>
                  <a:lnTo>
                    <a:pt x="872972" y="520395"/>
                  </a:lnTo>
                  <a:lnTo>
                    <a:pt x="874623" y="526770"/>
                  </a:lnTo>
                  <a:lnTo>
                    <a:pt x="876160" y="531202"/>
                  </a:lnTo>
                  <a:lnTo>
                    <a:pt x="879538" y="533133"/>
                  </a:lnTo>
                  <a:lnTo>
                    <a:pt x="884847" y="535000"/>
                  </a:lnTo>
                  <a:lnTo>
                    <a:pt x="886752" y="531596"/>
                  </a:lnTo>
                  <a:lnTo>
                    <a:pt x="890574" y="524573"/>
                  </a:lnTo>
                  <a:close/>
                </a:path>
                <a:path w="1460500" h="1237614">
                  <a:moveTo>
                    <a:pt x="891451" y="327685"/>
                  </a:moveTo>
                  <a:lnTo>
                    <a:pt x="891006" y="327685"/>
                  </a:lnTo>
                  <a:lnTo>
                    <a:pt x="890028" y="328231"/>
                  </a:lnTo>
                  <a:lnTo>
                    <a:pt x="891451" y="327685"/>
                  </a:lnTo>
                  <a:close/>
                </a:path>
                <a:path w="1460500" h="1237614">
                  <a:moveTo>
                    <a:pt x="893610" y="312839"/>
                  </a:moveTo>
                  <a:lnTo>
                    <a:pt x="892822" y="312839"/>
                  </a:lnTo>
                  <a:lnTo>
                    <a:pt x="892860" y="313143"/>
                  </a:lnTo>
                  <a:lnTo>
                    <a:pt x="892987" y="314236"/>
                  </a:lnTo>
                  <a:lnTo>
                    <a:pt x="893102" y="315252"/>
                  </a:lnTo>
                  <a:lnTo>
                    <a:pt x="893508" y="313309"/>
                  </a:lnTo>
                  <a:lnTo>
                    <a:pt x="893610" y="312839"/>
                  </a:lnTo>
                  <a:close/>
                </a:path>
                <a:path w="1460500" h="1237614">
                  <a:moveTo>
                    <a:pt x="920140" y="312839"/>
                  </a:moveTo>
                  <a:lnTo>
                    <a:pt x="918591" y="312559"/>
                  </a:lnTo>
                  <a:lnTo>
                    <a:pt x="912253" y="312559"/>
                  </a:lnTo>
                  <a:lnTo>
                    <a:pt x="908977" y="312839"/>
                  </a:lnTo>
                  <a:lnTo>
                    <a:pt x="908354" y="312839"/>
                  </a:lnTo>
                  <a:lnTo>
                    <a:pt x="904074" y="317842"/>
                  </a:lnTo>
                  <a:lnTo>
                    <a:pt x="899629" y="322884"/>
                  </a:lnTo>
                  <a:lnTo>
                    <a:pt x="894207" y="326707"/>
                  </a:lnTo>
                  <a:lnTo>
                    <a:pt x="891451" y="327685"/>
                  </a:lnTo>
                  <a:lnTo>
                    <a:pt x="894829" y="329298"/>
                  </a:lnTo>
                  <a:lnTo>
                    <a:pt x="900252" y="323761"/>
                  </a:lnTo>
                  <a:lnTo>
                    <a:pt x="905738" y="318668"/>
                  </a:lnTo>
                  <a:lnTo>
                    <a:pt x="910145" y="312839"/>
                  </a:lnTo>
                  <a:lnTo>
                    <a:pt x="920140" y="312839"/>
                  </a:lnTo>
                  <a:close/>
                </a:path>
                <a:path w="1460500" h="1237614">
                  <a:moveTo>
                    <a:pt x="931506" y="312839"/>
                  </a:moveTo>
                  <a:lnTo>
                    <a:pt x="920140" y="312839"/>
                  </a:lnTo>
                  <a:lnTo>
                    <a:pt x="922858" y="313309"/>
                  </a:lnTo>
                  <a:lnTo>
                    <a:pt x="929132" y="314236"/>
                  </a:lnTo>
                  <a:lnTo>
                    <a:pt x="931506" y="312839"/>
                  </a:lnTo>
                  <a:close/>
                </a:path>
                <a:path w="1460500" h="1237614">
                  <a:moveTo>
                    <a:pt x="932281" y="627989"/>
                  </a:moveTo>
                  <a:lnTo>
                    <a:pt x="931621" y="625830"/>
                  </a:lnTo>
                  <a:lnTo>
                    <a:pt x="931557" y="626364"/>
                  </a:lnTo>
                  <a:lnTo>
                    <a:pt x="931430" y="627303"/>
                  </a:lnTo>
                  <a:lnTo>
                    <a:pt x="931367" y="627837"/>
                  </a:lnTo>
                  <a:lnTo>
                    <a:pt x="932281" y="627989"/>
                  </a:lnTo>
                  <a:close/>
                </a:path>
                <a:path w="1460500" h="1237614">
                  <a:moveTo>
                    <a:pt x="934681" y="311823"/>
                  </a:moveTo>
                  <a:lnTo>
                    <a:pt x="931316" y="311823"/>
                  </a:lnTo>
                  <a:lnTo>
                    <a:pt x="930541" y="309105"/>
                  </a:lnTo>
                  <a:lnTo>
                    <a:pt x="930529" y="312216"/>
                  </a:lnTo>
                  <a:lnTo>
                    <a:pt x="920877" y="311137"/>
                  </a:lnTo>
                  <a:lnTo>
                    <a:pt x="914336" y="310413"/>
                  </a:lnTo>
                  <a:lnTo>
                    <a:pt x="899934" y="309956"/>
                  </a:lnTo>
                  <a:lnTo>
                    <a:pt x="889596" y="309956"/>
                  </a:lnTo>
                  <a:lnTo>
                    <a:pt x="889596" y="312559"/>
                  </a:lnTo>
                  <a:lnTo>
                    <a:pt x="885621" y="312724"/>
                  </a:lnTo>
                  <a:lnTo>
                    <a:pt x="882586" y="312559"/>
                  </a:lnTo>
                  <a:lnTo>
                    <a:pt x="889596" y="312559"/>
                  </a:lnTo>
                  <a:lnTo>
                    <a:pt x="889596" y="309956"/>
                  </a:lnTo>
                  <a:lnTo>
                    <a:pt x="881418" y="309956"/>
                  </a:lnTo>
                  <a:lnTo>
                    <a:pt x="881418" y="312216"/>
                  </a:lnTo>
                  <a:lnTo>
                    <a:pt x="878484" y="312369"/>
                  </a:lnTo>
                  <a:lnTo>
                    <a:pt x="875639" y="312216"/>
                  </a:lnTo>
                  <a:lnTo>
                    <a:pt x="881418" y="312216"/>
                  </a:lnTo>
                  <a:lnTo>
                    <a:pt x="881418" y="309956"/>
                  </a:lnTo>
                  <a:lnTo>
                    <a:pt x="874268" y="309956"/>
                  </a:lnTo>
                  <a:lnTo>
                    <a:pt x="874268" y="312559"/>
                  </a:lnTo>
                  <a:lnTo>
                    <a:pt x="871321" y="312712"/>
                  </a:lnTo>
                  <a:lnTo>
                    <a:pt x="871258" y="312559"/>
                  </a:lnTo>
                  <a:lnTo>
                    <a:pt x="874204" y="312559"/>
                  </a:lnTo>
                  <a:lnTo>
                    <a:pt x="874268" y="309956"/>
                  </a:lnTo>
                  <a:lnTo>
                    <a:pt x="865441" y="309956"/>
                  </a:lnTo>
                  <a:lnTo>
                    <a:pt x="865924" y="311823"/>
                  </a:lnTo>
                  <a:lnTo>
                    <a:pt x="865974" y="312051"/>
                  </a:lnTo>
                  <a:lnTo>
                    <a:pt x="867333" y="312559"/>
                  </a:lnTo>
                  <a:lnTo>
                    <a:pt x="870305" y="311137"/>
                  </a:lnTo>
                  <a:lnTo>
                    <a:pt x="870394" y="312051"/>
                  </a:lnTo>
                  <a:lnTo>
                    <a:pt x="870458" y="312750"/>
                  </a:lnTo>
                  <a:lnTo>
                    <a:pt x="868464" y="312839"/>
                  </a:lnTo>
                  <a:lnTo>
                    <a:pt x="870458" y="312839"/>
                  </a:lnTo>
                  <a:lnTo>
                    <a:pt x="870496" y="313143"/>
                  </a:lnTo>
                  <a:lnTo>
                    <a:pt x="870610" y="314236"/>
                  </a:lnTo>
                  <a:lnTo>
                    <a:pt x="870699" y="315252"/>
                  </a:lnTo>
                  <a:lnTo>
                    <a:pt x="870762" y="315658"/>
                  </a:lnTo>
                  <a:lnTo>
                    <a:pt x="872121" y="320141"/>
                  </a:lnTo>
                  <a:lnTo>
                    <a:pt x="877265" y="320713"/>
                  </a:lnTo>
                  <a:lnTo>
                    <a:pt x="875131" y="318135"/>
                  </a:lnTo>
                  <a:lnTo>
                    <a:pt x="872871" y="315658"/>
                  </a:lnTo>
                  <a:lnTo>
                    <a:pt x="871397" y="312839"/>
                  </a:lnTo>
                  <a:lnTo>
                    <a:pt x="882408" y="312839"/>
                  </a:lnTo>
                  <a:lnTo>
                    <a:pt x="888111" y="312839"/>
                  </a:lnTo>
                  <a:lnTo>
                    <a:pt x="892822" y="312839"/>
                  </a:lnTo>
                  <a:lnTo>
                    <a:pt x="892797" y="312559"/>
                  </a:lnTo>
                  <a:lnTo>
                    <a:pt x="893673" y="312559"/>
                  </a:lnTo>
                  <a:lnTo>
                    <a:pt x="893610" y="312839"/>
                  </a:lnTo>
                  <a:lnTo>
                    <a:pt x="900303" y="312839"/>
                  </a:lnTo>
                  <a:lnTo>
                    <a:pt x="894753" y="312559"/>
                  </a:lnTo>
                  <a:lnTo>
                    <a:pt x="912253" y="312559"/>
                  </a:lnTo>
                  <a:lnTo>
                    <a:pt x="916393" y="312216"/>
                  </a:lnTo>
                  <a:lnTo>
                    <a:pt x="916635" y="312216"/>
                  </a:lnTo>
                  <a:lnTo>
                    <a:pt x="918591" y="312559"/>
                  </a:lnTo>
                  <a:lnTo>
                    <a:pt x="931646" y="312559"/>
                  </a:lnTo>
                  <a:lnTo>
                    <a:pt x="934681" y="311823"/>
                  </a:lnTo>
                  <a:close/>
                </a:path>
                <a:path w="1460500" h="1237614">
                  <a:moveTo>
                    <a:pt x="937018" y="610311"/>
                  </a:moveTo>
                  <a:lnTo>
                    <a:pt x="936510" y="609650"/>
                  </a:lnTo>
                  <a:lnTo>
                    <a:pt x="933513" y="610311"/>
                  </a:lnTo>
                  <a:lnTo>
                    <a:pt x="937018" y="610311"/>
                  </a:lnTo>
                  <a:close/>
                </a:path>
                <a:path w="1460500" h="1237614">
                  <a:moveTo>
                    <a:pt x="942606" y="633768"/>
                  </a:moveTo>
                  <a:lnTo>
                    <a:pt x="942543" y="629196"/>
                  </a:lnTo>
                  <a:lnTo>
                    <a:pt x="942517" y="627303"/>
                  </a:lnTo>
                  <a:lnTo>
                    <a:pt x="941514" y="622287"/>
                  </a:lnTo>
                  <a:lnTo>
                    <a:pt x="941425" y="618744"/>
                  </a:lnTo>
                  <a:lnTo>
                    <a:pt x="941387" y="616826"/>
                  </a:lnTo>
                  <a:lnTo>
                    <a:pt x="938733" y="612546"/>
                  </a:lnTo>
                  <a:lnTo>
                    <a:pt x="938631" y="612381"/>
                  </a:lnTo>
                  <a:lnTo>
                    <a:pt x="937145" y="610476"/>
                  </a:lnTo>
                  <a:lnTo>
                    <a:pt x="932776" y="610476"/>
                  </a:lnTo>
                  <a:lnTo>
                    <a:pt x="929817" y="610476"/>
                  </a:lnTo>
                  <a:lnTo>
                    <a:pt x="930490" y="615645"/>
                  </a:lnTo>
                  <a:lnTo>
                    <a:pt x="930376" y="618744"/>
                  </a:lnTo>
                  <a:lnTo>
                    <a:pt x="930287" y="621182"/>
                  </a:lnTo>
                  <a:lnTo>
                    <a:pt x="931621" y="625830"/>
                  </a:lnTo>
                  <a:lnTo>
                    <a:pt x="932522" y="618744"/>
                  </a:lnTo>
                  <a:lnTo>
                    <a:pt x="932395" y="615645"/>
                  </a:lnTo>
                  <a:lnTo>
                    <a:pt x="932281" y="612546"/>
                  </a:lnTo>
                  <a:lnTo>
                    <a:pt x="937475" y="613625"/>
                  </a:lnTo>
                  <a:lnTo>
                    <a:pt x="938593" y="618744"/>
                  </a:lnTo>
                  <a:lnTo>
                    <a:pt x="941146" y="624001"/>
                  </a:lnTo>
                  <a:lnTo>
                    <a:pt x="939444" y="629196"/>
                  </a:lnTo>
                  <a:lnTo>
                    <a:pt x="932281" y="627989"/>
                  </a:lnTo>
                  <a:lnTo>
                    <a:pt x="933081" y="630567"/>
                  </a:lnTo>
                  <a:lnTo>
                    <a:pt x="942606" y="633768"/>
                  </a:lnTo>
                  <a:close/>
                </a:path>
                <a:path w="1460500" h="1237614">
                  <a:moveTo>
                    <a:pt x="1017422" y="1144981"/>
                  </a:moveTo>
                  <a:lnTo>
                    <a:pt x="1016609" y="1144587"/>
                  </a:lnTo>
                  <a:lnTo>
                    <a:pt x="1014145" y="1143368"/>
                  </a:lnTo>
                  <a:lnTo>
                    <a:pt x="1012291" y="1141704"/>
                  </a:lnTo>
                  <a:lnTo>
                    <a:pt x="1009523" y="1144397"/>
                  </a:lnTo>
                  <a:lnTo>
                    <a:pt x="1015580" y="1147838"/>
                  </a:lnTo>
                  <a:lnTo>
                    <a:pt x="1017422" y="1144981"/>
                  </a:lnTo>
                  <a:close/>
                </a:path>
                <a:path w="1460500" h="1237614">
                  <a:moveTo>
                    <a:pt x="1029804" y="1045260"/>
                  </a:moveTo>
                  <a:lnTo>
                    <a:pt x="1021435" y="1044816"/>
                  </a:lnTo>
                  <a:lnTo>
                    <a:pt x="1013053" y="1044473"/>
                  </a:lnTo>
                  <a:lnTo>
                    <a:pt x="1004671" y="1044321"/>
                  </a:lnTo>
                  <a:lnTo>
                    <a:pt x="996276" y="1044435"/>
                  </a:lnTo>
                  <a:lnTo>
                    <a:pt x="990422" y="1048461"/>
                  </a:lnTo>
                  <a:lnTo>
                    <a:pt x="992708" y="1048029"/>
                  </a:lnTo>
                  <a:lnTo>
                    <a:pt x="994994" y="1047686"/>
                  </a:lnTo>
                  <a:lnTo>
                    <a:pt x="1004671" y="1046657"/>
                  </a:lnTo>
                  <a:lnTo>
                    <a:pt x="1012050" y="1046721"/>
                  </a:lnTo>
                  <a:lnTo>
                    <a:pt x="1019441" y="1047064"/>
                  </a:lnTo>
                  <a:lnTo>
                    <a:pt x="1026820" y="1047127"/>
                  </a:lnTo>
                  <a:lnTo>
                    <a:pt x="1029804" y="1045260"/>
                  </a:lnTo>
                  <a:close/>
                </a:path>
                <a:path w="1460500" h="1237614">
                  <a:moveTo>
                    <a:pt x="1030046" y="510755"/>
                  </a:moveTo>
                  <a:lnTo>
                    <a:pt x="1026858" y="515569"/>
                  </a:lnTo>
                  <a:lnTo>
                    <a:pt x="1022083" y="512572"/>
                  </a:lnTo>
                  <a:lnTo>
                    <a:pt x="1017651" y="509104"/>
                  </a:lnTo>
                  <a:lnTo>
                    <a:pt x="1013383" y="505434"/>
                  </a:lnTo>
                  <a:lnTo>
                    <a:pt x="1009548" y="502945"/>
                  </a:lnTo>
                  <a:lnTo>
                    <a:pt x="1011072" y="506742"/>
                  </a:lnTo>
                  <a:lnTo>
                    <a:pt x="1016774" y="510108"/>
                  </a:lnTo>
                  <a:lnTo>
                    <a:pt x="1021549" y="514985"/>
                  </a:lnTo>
                  <a:lnTo>
                    <a:pt x="1027925" y="517194"/>
                  </a:lnTo>
                  <a:lnTo>
                    <a:pt x="1030046" y="510755"/>
                  </a:lnTo>
                  <a:close/>
                </a:path>
                <a:path w="1460500" h="1237614">
                  <a:moveTo>
                    <a:pt x="1046632" y="83883"/>
                  </a:moveTo>
                  <a:lnTo>
                    <a:pt x="1046530" y="81267"/>
                  </a:lnTo>
                  <a:lnTo>
                    <a:pt x="1042428" y="81280"/>
                  </a:lnTo>
                  <a:lnTo>
                    <a:pt x="1041171" y="82956"/>
                  </a:lnTo>
                  <a:lnTo>
                    <a:pt x="1040714" y="85471"/>
                  </a:lnTo>
                  <a:lnTo>
                    <a:pt x="1045959" y="86321"/>
                  </a:lnTo>
                  <a:lnTo>
                    <a:pt x="1046632" y="83883"/>
                  </a:lnTo>
                  <a:close/>
                </a:path>
                <a:path w="1460500" h="1237614">
                  <a:moveTo>
                    <a:pt x="1067003" y="813676"/>
                  </a:moveTo>
                  <a:lnTo>
                    <a:pt x="1066317" y="806234"/>
                  </a:lnTo>
                  <a:lnTo>
                    <a:pt x="1065657" y="806183"/>
                  </a:lnTo>
                  <a:lnTo>
                    <a:pt x="1066088" y="809536"/>
                  </a:lnTo>
                  <a:lnTo>
                    <a:pt x="1066393" y="816216"/>
                  </a:lnTo>
                  <a:lnTo>
                    <a:pt x="1062545" y="815670"/>
                  </a:lnTo>
                  <a:lnTo>
                    <a:pt x="1058265" y="813993"/>
                  </a:lnTo>
                  <a:lnTo>
                    <a:pt x="1054633" y="816279"/>
                  </a:lnTo>
                  <a:lnTo>
                    <a:pt x="1052169" y="820000"/>
                  </a:lnTo>
                  <a:lnTo>
                    <a:pt x="1052550" y="824636"/>
                  </a:lnTo>
                  <a:lnTo>
                    <a:pt x="1052512" y="828916"/>
                  </a:lnTo>
                  <a:lnTo>
                    <a:pt x="1056271" y="826719"/>
                  </a:lnTo>
                  <a:lnTo>
                    <a:pt x="1053655" y="821055"/>
                  </a:lnTo>
                  <a:lnTo>
                    <a:pt x="1055916" y="817562"/>
                  </a:lnTo>
                  <a:lnTo>
                    <a:pt x="1058913" y="818299"/>
                  </a:lnTo>
                  <a:lnTo>
                    <a:pt x="1063447" y="816673"/>
                  </a:lnTo>
                  <a:lnTo>
                    <a:pt x="1065110" y="820127"/>
                  </a:lnTo>
                  <a:lnTo>
                    <a:pt x="1064044" y="827747"/>
                  </a:lnTo>
                  <a:lnTo>
                    <a:pt x="1063663" y="831596"/>
                  </a:lnTo>
                  <a:lnTo>
                    <a:pt x="1061186" y="831481"/>
                  </a:lnTo>
                  <a:lnTo>
                    <a:pt x="1062926" y="827735"/>
                  </a:lnTo>
                  <a:lnTo>
                    <a:pt x="1063282" y="819531"/>
                  </a:lnTo>
                  <a:lnTo>
                    <a:pt x="1061351" y="819569"/>
                  </a:lnTo>
                  <a:lnTo>
                    <a:pt x="1061415" y="822553"/>
                  </a:lnTo>
                  <a:lnTo>
                    <a:pt x="1060513" y="825487"/>
                  </a:lnTo>
                  <a:lnTo>
                    <a:pt x="1058951" y="828040"/>
                  </a:lnTo>
                  <a:lnTo>
                    <a:pt x="1058811" y="831888"/>
                  </a:lnTo>
                  <a:lnTo>
                    <a:pt x="1056614" y="832180"/>
                  </a:lnTo>
                  <a:lnTo>
                    <a:pt x="1057033" y="834847"/>
                  </a:lnTo>
                  <a:lnTo>
                    <a:pt x="1062901" y="832802"/>
                  </a:lnTo>
                  <a:lnTo>
                    <a:pt x="1062888" y="836891"/>
                  </a:lnTo>
                  <a:lnTo>
                    <a:pt x="1058633" y="837044"/>
                  </a:lnTo>
                  <a:lnTo>
                    <a:pt x="1056017" y="838504"/>
                  </a:lnTo>
                  <a:lnTo>
                    <a:pt x="1056068" y="832764"/>
                  </a:lnTo>
                  <a:lnTo>
                    <a:pt x="1051610" y="833640"/>
                  </a:lnTo>
                  <a:lnTo>
                    <a:pt x="1054354" y="838327"/>
                  </a:lnTo>
                  <a:lnTo>
                    <a:pt x="1054633" y="841006"/>
                  </a:lnTo>
                  <a:lnTo>
                    <a:pt x="1066990" y="821182"/>
                  </a:lnTo>
                  <a:lnTo>
                    <a:pt x="1067003" y="813676"/>
                  </a:lnTo>
                  <a:close/>
                </a:path>
                <a:path w="1460500" h="1237614">
                  <a:moveTo>
                    <a:pt x="1080744" y="1067409"/>
                  </a:moveTo>
                  <a:lnTo>
                    <a:pt x="1079119" y="1062697"/>
                  </a:lnTo>
                  <a:lnTo>
                    <a:pt x="1076566" y="1063205"/>
                  </a:lnTo>
                  <a:lnTo>
                    <a:pt x="1074039" y="1063752"/>
                  </a:lnTo>
                  <a:lnTo>
                    <a:pt x="1071511" y="1064336"/>
                  </a:lnTo>
                  <a:lnTo>
                    <a:pt x="1074000" y="1070533"/>
                  </a:lnTo>
                  <a:lnTo>
                    <a:pt x="1075334" y="1068959"/>
                  </a:lnTo>
                  <a:lnTo>
                    <a:pt x="1075956" y="1067015"/>
                  </a:lnTo>
                  <a:lnTo>
                    <a:pt x="1075855" y="1064729"/>
                  </a:lnTo>
                  <a:lnTo>
                    <a:pt x="1077696" y="1064793"/>
                  </a:lnTo>
                  <a:lnTo>
                    <a:pt x="1077747" y="1067193"/>
                  </a:lnTo>
                  <a:lnTo>
                    <a:pt x="1077925" y="1072057"/>
                  </a:lnTo>
                  <a:lnTo>
                    <a:pt x="1073416" y="1071232"/>
                  </a:lnTo>
                  <a:lnTo>
                    <a:pt x="1074242" y="1076921"/>
                  </a:lnTo>
                  <a:lnTo>
                    <a:pt x="1080592" y="1076401"/>
                  </a:lnTo>
                  <a:lnTo>
                    <a:pt x="1080744" y="1067409"/>
                  </a:lnTo>
                  <a:close/>
                </a:path>
                <a:path w="1460500" h="1237614">
                  <a:moveTo>
                    <a:pt x="1172324" y="251409"/>
                  </a:moveTo>
                  <a:lnTo>
                    <a:pt x="1172083" y="246837"/>
                  </a:lnTo>
                  <a:lnTo>
                    <a:pt x="1165174" y="259245"/>
                  </a:lnTo>
                  <a:lnTo>
                    <a:pt x="1157249" y="271056"/>
                  </a:lnTo>
                  <a:lnTo>
                    <a:pt x="1125004" y="308114"/>
                  </a:lnTo>
                  <a:lnTo>
                    <a:pt x="1091653" y="332689"/>
                  </a:lnTo>
                  <a:lnTo>
                    <a:pt x="1067904" y="342125"/>
                  </a:lnTo>
                  <a:lnTo>
                    <a:pt x="1065936" y="343471"/>
                  </a:lnTo>
                  <a:lnTo>
                    <a:pt x="1106119" y="326009"/>
                  </a:lnTo>
                  <a:lnTo>
                    <a:pt x="1144409" y="290525"/>
                  </a:lnTo>
                  <a:lnTo>
                    <a:pt x="1167307" y="258953"/>
                  </a:lnTo>
                  <a:lnTo>
                    <a:pt x="1169250" y="255079"/>
                  </a:lnTo>
                  <a:lnTo>
                    <a:pt x="1172324" y="251409"/>
                  </a:lnTo>
                  <a:close/>
                </a:path>
                <a:path w="1460500" h="1237614">
                  <a:moveTo>
                    <a:pt x="1215351" y="850950"/>
                  </a:moveTo>
                  <a:lnTo>
                    <a:pt x="1214221" y="846988"/>
                  </a:lnTo>
                  <a:lnTo>
                    <a:pt x="1212037" y="848563"/>
                  </a:lnTo>
                  <a:lnTo>
                    <a:pt x="1210538" y="849972"/>
                  </a:lnTo>
                  <a:lnTo>
                    <a:pt x="1212557" y="854354"/>
                  </a:lnTo>
                  <a:lnTo>
                    <a:pt x="1214526" y="852462"/>
                  </a:lnTo>
                  <a:lnTo>
                    <a:pt x="1215351" y="850950"/>
                  </a:lnTo>
                  <a:close/>
                </a:path>
                <a:path w="1460500" h="1237614">
                  <a:moveTo>
                    <a:pt x="1219923" y="855764"/>
                  </a:moveTo>
                  <a:lnTo>
                    <a:pt x="1219238" y="852893"/>
                  </a:lnTo>
                  <a:lnTo>
                    <a:pt x="1218755" y="856462"/>
                  </a:lnTo>
                  <a:lnTo>
                    <a:pt x="1219923" y="855764"/>
                  </a:lnTo>
                  <a:close/>
                </a:path>
                <a:path w="1460500" h="1237614">
                  <a:moveTo>
                    <a:pt x="1222870" y="829716"/>
                  </a:moveTo>
                  <a:lnTo>
                    <a:pt x="1222527" y="829170"/>
                  </a:lnTo>
                  <a:lnTo>
                    <a:pt x="1221803" y="828090"/>
                  </a:lnTo>
                  <a:lnTo>
                    <a:pt x="1221460" y="827544"/>
                  </a:lnTo>
                  <a:lnTo>
                    <a:pt x="1220457" y="829576"/>
                  </a:lnTo>
                  <a:lnTo>
                    <a:pt x="1220127" y="830262"/>
                  </a:lnTo>
                  <a:lnTo>
                    <a:pt x="1222870" y="829716"/>
                  </a:lnTo>
                  <a:close/>
                </a:path>
                <a:path w="1460500" h="1237614">
                  <a:moveTo>
                    <a:pt x="1225384" y="820966"/>
                  </a:moveTo>
                  <a:lnTo>
                    <a:pt x="1224800" y="820953"/>
                  </a:lnTo>
                  <a:lnTo>
                    <a:pt x="1223619" y="820877"/>
                  </a:lnTo>
                  <a:lnTo>
                    <a:pt x="1223035" y="820864"/>
                  </a:lnTo>
                  <a:lnTo>
                    <a:pt x="1222044" y="823214"/>
                  </a:lnTo>
                  <a:lnTo>
                    <a:pt x="1222819" y="824230"/>
                  </a:lnTo>
                  <a:lnTo>
                    <a:pt x="1225334" y="823912"/>
                  </a:lnTo>
                  <a:lnTo>
                    <a:pt x="1225346" y="823175"/>
                  </a:lnTo>
                  <a:lnTo>
                    <a:pt x="1225372" y="821702"/>
                  </a:lnTo>
                  <a:lnTo>
                    <a:pt x="1225384" y="820966"/>
                  </a:lnTo>
                  <a:close/>
                </a:path>
                <a:path w="1460500" h="1237614">
                  <a:moveTo>
                    <a:pt x="1228305" y="1005916"/>
                  </a:moveTo>
                  <a:lnTo>
                    <a:pt x="1227416" y="1004557"/>
                  </a:lnTo>
                  <a:lnTo>
                    <a:pt x="1227328" y="1004417"/>
                  </a:lnTo>
                  <a:lnTo>
                    <a:pt x="1226680" y="1003439"/>
                  </a:lnTo>
                  <a:lnTo>
                    <a:pt x="1225918" y="1002271"/>
                  </a:lnTo>
                  <a:lnTo>
                    <a:pt x="1225080" y="1001001"/>
                  </a:lnTo>
                  <a:lnTo>
                    <a:pt x="1221790" y="1002271"/>
                  </a:lnTo>
                  <a:lnTo>
                    <a:pt x="1221790" y="1001814"/>
                  </a:lnTo>
                  <a:lnTo>
                    <a:pt x="1221892" y="995070"/>
                  </a:lnTo>
                  <a:lnTo>
                    <a:pt x="1222362" y="989977"/>
                  </a:lnTo>
                  <a:lnTo>
                    <a:pt x="1222248" y="989088"/>
                  </a:lnTo>
                  <a:lnTo>
                    <a:pt x="1221498" y="984072"/>
                  </a:lnTo>
                  <a:lnTo>
                    <a:pt x="1221460" y="983818"/>
                  </a:lnTo>
                  <a:lnTo>
                    <a:pt x="1221181" y="982967"/>
                  </a:lnTo>
                  <a:lnTo>
                    <a:pt x="1220558" y="981049"/>
                  </a:lnTo>
                  <a:lnTo>
                    <a:pt x="1220266" y="981138"/>
                  </a:lnTo>
                  <a:lnTo>
                    <a:pt x="1220266" y="989977"/>
                  </a:lnTo>
                  <a:lnTo>
                    <a:pt x="1220050" y="995070"/>
                  </a:lnTo>
                  <a:lnTo>
                    <a:pt x="1220038" y="996137"/>
                  </a:lnTo>
                  <a:lnTo>
                    <a:pt x="1220203" y="1000493"/>
                  </a:lnTo>
                  <a:lnTo>
                    <a:pt x="1220266" y="1001814"/>
                  </a:lnTo>
                  <a:lnTo>
                    <a:pt x="1218857" y="1001560"/>
                  </a:lnTo>
                  <a:lnTo>
                    <a:pt x="1218018" y="1001407"/>
                  </a:lnTo>
                  <a:lnTo>
                    <a:pt x="1217282" y="996137"/>
                  </a:lnTo>
                  <a:lnTo>
                    <a:pt x="1217206" y="995070"/>
                  </a:lnTo>
                  <a:lnTo>
                    <a:pt x="1217803" y="989977"/>
                  </a:lnTo>
                  <a:lnTo>
                    <a:pt x="1217853" y="988479"/>
                  </a:lnTo>
                  <a:lnTo>
                    <a:pt x="1217510" y="984072"/>
                  </a:lnTo>
                  <a:lnTo>
                    <a:pt x="1217422" y="982967"/>
                  </a:lnTo>
                  <a:lnTo>
                    <a:pt x="1219974" y="984072"/>
                  </a:lnTo>
                  <a:lnTo>
                    <a:pt x="1220190" y="988479"/>
                  </a:lnTo>
                  <a:lnTo>
                    <a:pt x="1220266" y="989977"/>
                  </a:lnTo>
                  <a:lnTo>
                    <a:pt x="1220266" y="981138"/>
                  </a:lnTo>
                  <a:lnTo>
                    <a:pt x="1217447" y="981938"/>
                  </a:lnTo>
                  <a:lnTo>
                    <a:pt x="1215351" y="981938"/>
                  </a:lnTo>
                  <a:lnTo>
                    <a:pt x="1215237" y="989977"/>
                  </a:lnTo>
                  <a:lnTo>
                    <a:pt x="1214932" y="995070"/>
                  </a:lnTo>
                  <a:lnTo>
                    <a:pt x="1215885" y="1000493"/>
                  </a:lnTo>
                  <a:lnTo>
                    <a:pt x="1215948" y="1000861"/>
                  </a:lnTo>
                  <a:lnTo>
                    <a:pt x="1216063" y="1001560"/>
                  </a:lnTo>
                  <a:lnTo>
                    <a:pt x="1213739" y="1000493"/>
                  </a:lnTo>
                  <a:lnTo>
                    <a:pt x="1211834" y="1000861"/>
                  </a:lnTo>
                  <a:lnTo>
                    <a:pt x="1210360" y="1002639"/>
                  </a:lnTo>
                  <a:lnTo>
                    <a:pt x="1210462" y="1007757"/>
                  </a:lnTo>
                  <a:lnTo>
                    <a:pt x="1211021" y="1012164"/>
                  </a:lnTo>
                  <a:lnTo>
                    <a:pt x="1211084" y="1013993"/>
                  </a:lnTo>
                  <a:lnTo>
                    <a:pt x="1211186" y="1016952"/>
                  </a:lnTo>
                  <a:lnTo>
                    <a:pt x="1216494" y="1015339"/>
                  </a:lnTo>
                  <a:lnTo>
                    <a:pt x="1212316" y="1007986"/>
                  </a:lnTo>
                  <a:lnTo>
                    <a:pt x="1212202" y="1005509"/>
                  </a:lnTo>
                  <a:lnTo>
                    <a:pt x="1212126" y="1003935"/>
                  </a:lnTo>
                  <a:lnTo>
                    <a:pt x="1214920" y="1004557"/>
                  </a:lnTo>
                  <a:lnTo>
                    <a:pt x="1217853" y="1005509"/>
                  </a:lnTo>
                  <a:lnTo>
                    <a:pt x="1219784" y="1003935"/>
                  </a:lnTo>
                  <a:lnTo>
                    <a:pt x="1220393" y="1003439"/>
                  </a:lnTo>
                  <a:lnTo>
                    <a:pt x="1220050" y="1007402"/>
                  </a:lnTo>
                  <a:lnTo>
                    <a:pt x="1219987" y="1007986"/>
                  </a:lnTo>
                  <a:lnTo>
                    <a:pt x="1219250" y="1012164"/>
                  </a:lnTo>
                  <a:lnTo>
                    <a:pt x="1219365" y="1013993"/>
                  </a:lnTo>
                  <a:lnTo>
                    <a:pt x="1219454" y="1015339"/>
                  </a:lnTo>
                  <a:lnTo>
                    <a:pt x="1219530" y="1016469"/>
                  </a:lnTo>
                  <a:lnTo>
                    <a:pt x="1222159" y="1017244"/>
                  </a:lnTo>
                  <a:lnTo>
                    <a:pt x="1222235" y="1012164"/>
                  </a:lnTo>
                  <a:lnTo>
                    <a:pt x="1222362" y="1008722"/>
                  </a:lnTo>
                  <a:lnTo>
                    <a:pt x="1222438" y="1007402"/>
                  </a:lnTo>
                  <a:lnTo>
                    <a:pt x="1222527" y="1005509"/>
                  </a:lnTo>
                  <a:lnTo>
                    <a:pt x="1222590" y="1004417"/>
                  </a:lnTo>
                  <a:lnTo>
                    <a:pt x="1224978" y="1004417"/>
                  </a:lnTo>
                  <a:lnTo>
                    <a:pt x="1224635" y="1007402"/>
                  </a:lnTo>
                  <a:lnTo>
                    <a:pt x="1224584" y="1007757"/>
                  </a:lnTo>
                  <a:lnTo>
                    <a:pt x="1224470" y="1008722"/>
                  </a:lnTo>
                  <a:lnTo>
                    <a:pt x="1223111" y="1016469"/>
                  </a:lnTo>
                  <a:lnTo>
                    <a:pt x="1223035" y="1016952"/>
                  </a:lnTo>
                  <a:lnTo>
                    <a:pt x="1222908" y="1017625"/>
                  </a:lnTo>
                  <a:lnTo>
                    <a:pt x="1227848" y="1013993"/>
                  </a:lnTo>
                  <a:lnTo>
                    <a:pt x="1228153" y="1008722"/>
                  </a:lnTo>
                  <a:lnTo>
                    <a:pt x="1228229" y="1007402"/>
                  </a:lnTo>
                  <a:lnTo>
                    <a:pt x="1228305" y="1005916"/>
                  </a:lnTo>
                  <a:close/>
                </a:path>
                <a:path w="1460500" h="1237614">
                  <a:moveTo>
                    <a:pt x="1230452" y="825004"/>
                  </a:moveTo>
                  <a:lnTo>
                    <a:pt x="1230274" y="823010"/>
                  </a:lnTo>
                  <a:lnTo>
                    <a:pt x="1229410" y="821067"/>
                  </a:lnTo>
                  <a:lnTo>
                    <a:pt x="1226921" y="820851"/>
                  </a:lnTo>
                  <a:lnTo>
                    <a:pt x="1226312" y="829310"/>
                  </a:lnTo>
                  <a:lnTo>
                    <a:pt x="1229944" y="827100"/>
                  </a:lnTo>
                  <a:lnTo>
                    <a:pt x="1230452" y="825004"/>
                  </a:lnTo>
                  <a:close/>
                </a:path>
                <a:path w="1460500" h="1237614">
                  <a:moveTo>
                    <a:pt x="1233589" y="814514"/>
                  </a:moveTo>
                  <a:lnTo>
                    <a:pt x="1232484" y="814476"/>
                  </a:lnTo>
                  <a:lnTo>
                    <a:pt x="1232484" y="818261"/>
                  </a:lnTo>
                  <a:lnTo>
                    <a:pt x="1233563" y="818248"/>
                  </a:lnTo>
                  <a:lnTo>
                    <a:pt x="1233563" y="815454"/>
                  </a:lnTo>
                  <a:lnTo>
                    <a:pt x="1233589" y="814514"/>
                  </a:lnTo>
                  <a:close/>
                </a:path>
                <a:path w="1460500" h="1237614">
                  <a:moveTo>
                    <a:pt x="1246860" y="853122"/>
                  </a:moveTo>
                  <a:lnTo>
                    <a:pt x="1245768" y="853909"/>
                  </a:lnTo>
                  <a:lnTo>
                    <a:pt x="1246581" y="856970"/>
                  </a:lnTo>
                  <a:lnTo>
                    <a:pt x="1246860" y="853122"/>
                  </a:lnTo>
                  <a:close/>
                </a:path>
                <a:path w="1460500" h="1237614">
                  <a:moveTo>
                    <a:pt x="1253947" y="821651"/>
                  </a:moveTo>
                  <a:lnTo>
                    <a:pt x="1251686" y="819505"/>
                  </a:lnTo>
                  <a:lnTo>
                    <a:pt x="1251051" y="821397"/>
                  </a:lnTo>
                  <a:lnTo>
                    <a:pt x="1250480" y="823366"/>
                  </a:lnTo>
                  <a:lnTo>
                    <a:pt x="1250073" y="825334"/>
                  </a:lnTo>
                  <a:lnTo>
                    <a:pt x="1252524" y="825500"/>
                  </a:lnTo>
                  <a:lnTo>
                    <a:pt x="1253807" y="824268"/>
                  </a:lnTo>
                  <a:lnTo>
                    <a:pt x="1253947" y="821651"/>
                  </a:lnTo>
                  <a:close/>
                </a:path>
                <a:path w="1460500" h="1237614">
                  <a:moveTo>
                    <a:pt x="1261922" y="809459"/>
                  </a:moveTo>
                  <a:lnTo>
                    <a:pt x="1258671" y="811276"/>
                  </a:lnTo>
                  <a:lnTo>
                    <a:pt x="1257947" y="813930"/>
                  </a:lnTo>
                  <a:lnTo>
                    <a:pt x="1256144" y="815314"/>
                  </a:lnTo>
                  <a:lnTo>
                    <a:pt x="1256093" y="820077"/>
                  </a:lnTo>
                  <a:lnTo>
                    <a:pt x="1259306" y="818502"/>
                  </a:lnTo>
                  <a:lnTo>
                    <a:pt x="1260221" y="816876"/>
                  </a:lnTo>
                  <a:lnTo>
                    <a:pt x="1261922" y="809459"/>
                  </a:lnTo>
                  <a:close/>
                </a:path>
                <a:path w="1460500" h="1237614">
                  <a:moveTo>
                    <a:pt x="1265224" y="1043520"/>
                  </a:moveTo>
                  <a:lnTo>
                    <a:pt x="1260309" y="1041793"/>
                  </a:lnTo>
                  <a:lnTo>
                    <a:pt x="1256372" y="1038326"/>
                  </a:lnTo>
                  <a:lnTo>
                    <a:pt x="1251851" y="1035913"/>
                  </a:lnTo>
                  <a:lnTo>
                    <a:pt x="1236827" y="1027442"/>
                  </a:lnTo>
                  <a:lnTo>
                    <a:pt x="1229474" y="1022972"/>
                  </a:lnTo>
                  <a:lnTo>
                    <a:pt x="1222629" y="1017790"/>
                  </a:lnTo>
                  <a:lnTo>
                    <a:pt x="1220736" y="1018908"/>
                  </a:lnTo>
                  <a:lnTo>
                    <a:pt x="1220381" y="1017143"/>
                  </a:lnTo>
                  <a:lnTo>
                    <a:pt x="1217904" y="1016571"/>
                  </a:lnTo>
                  <a:lnTo>
                    <a:pt x="1215605" y="1016863"/>
                  </a:lnTo>
                  <a:lnTo>
                    <a:pt x="1213510" y="1018019"/>
                  </a:lnTo>
                  <a:lnTo>
                    <a:pt x="1214628" y="1019390"/>
                  </a:lnTo>
                  <a:lnTo>
                    <a:pt x="1216152" y="1020381"/>
                  </a:lnTo>
                  <a:lnTo>
                    <a:pt x="1218031" y="1020991"/>
                  </a:lnTo>
                  <a:lnTo>
                    <a:pt x="1209484" y="1024699"/>
                  </a:lnTo>
                  <a:lnTo>
                    <a:pt x="1201826" y="1029982"/>
                  </a:lnTo>
                  <a:lnTo>
                    <a:pt x="1187437" y="1041933"/>
                  </a:lnTo>
                  <a:lnTo>
                    <a:pt x="1191679" y="1035735"/>
                  </a:lnTo>
                  <a:lnTo>
                    <a:pt x="1197063" y="1030452"/>
                  </a:lnTo>
                  <a:lnTo>
                    <a:pt x="1203210" y="1025969"/>
                  </a:lnTo>
                  <a:lnTo>
                    <a:pt x="1209713" y="1022197"/>
                  </a:lnTo>
                  <a:lnTo>
                    <a:pt x="1213700" y="1022565"/>
                  </a:lnTo>
                  <a:lnTo>
                    <a:pt x="1211135" y="1017638"/>
                  </a:lnTo>
                  <a:lnTo>
                    <a:pt x="1208938" y="1019632"/>
                  </a:lnTo>
                  <a:lnTo>
                    <a:pt x="1200632" y="1025372"/>
                  </a:lnTo>
                  <a:lnTo>
                    <a:pt x="1192796" y="1031760"/>
                  </a:lnTo>
                  <a:lnTo>
                    <a:pt x="1185583" y="1038821"/>
                  </a:lnTo>
                  <a:lnTo>
                    <a:pt x="1179169" y="1046619"/>
                  </a:lnTo>
                  <a:lnTo>
                    <a:pt x="1182293" y="1048867"/>
                  </a:lnTo>
                  <a:lnTo>
                    <a:pt x="1185748" y="1044930"/>
                  </a:lnTo>
                  <a:lnTo>
                    <a:pt x="1185113" y="1048524"/>
                  </a:lnTo>
                  <a:lnTo>
                    <a:pt x="1188186" y="1048664"/>
                  </a:lnTo>
                  <a:lnTo>
                    <a:pt x="1188872" y="1046022"/>
                  </a:lnTo>
                  <a:lnTo>
                    <a:pt x="1189926" y="1043838"/>
                  </a:lnTo>
                  <a:lnTo>
                    <a:pt x="1194562" y="1037932"/>
                  </a:lnTo>
                  <a:lnTo>
                    <a:pt x="1200518" y="1033145"/>
                  </a:lnTo>
                  <a:lnTo>
                    <a:pt x="1206944" y="1029296"/>
                  </a:lnTo>
                  <a:lnTo>
                    <a:pt x="1208836" y="1027861"/>
                  </a:lnTo>
                  <a:lnTo>
                    <a:pt x="1211084" y="1027061"/>
                  </a:lnTo>
                  <a:lnTo>
                    <a:pt x="1213396" y="1026553"/>
                  </a:lnTo>
                  <a:lnTo>
                    <a:pt x="1217815" y="1022858"/>
                  </a:lnTo>
                  <a:lnTo>
                    <a:pt x="1216190" y="1030554"/>
                  </a:lnTo>
                  <a:lnTo>
                    <a:pt x="1213510" y="1037945"/>
                  </a:lnTo>
                  <a:lnTo>
                    <a:pt x="1211707" y="1045603"/>
                  </a:lnTo>
                  <a:lnTo>
                    <a:pt x="1214577" y="1045032"/>
                  </a:lnTo>
                  <a:lnTo>
                    <a:pt x="1214234" y="1041933"/>
                  </a:lnTo>
                  <a:lnTo>
                    <a:pt x="1214958" y="1039863"/>
                  </a:lnTo>
                  <a:lnTo>
                    <a:pt x="1216240" y="1033386"/>
                  </a:lnTo>
                  <a:lnTo>
                    <a:pt x="1218958" y="1027290"/>
                  </a:lnTo>
                  <a:lnTo>
                    <a:pt x="1220228" y="1020826"/>
                  </a:lnTo>
                  <a:lnTo>
                    <a:pt x="1226185" y="1023670"/>
                  </a:lnTo>
                  <a:lnTo>
                    <a:pt x="1243380" y="1033576"/>
                  </a:lnTo>
                  <a:lnTo>
                    <a:pt x="1249794" y="1037678"/>
                  </a:lnTo>
                  <a:lnTo>
                    <a:pt x="1256868" y="1040803"/>
                  </a:lnTo>
                  <a:lnTo>
                    <a:pt x="1262862" y="1045578"/>
                  </a:lnTo>
                  <a:lnTo>
                    <a:pt x="1265224" y="1043520"/>
                  </a:lnTo>
                  <a:close/>
                </a:path>
                <a:path w="1460500" h="1237614">
                  <a:moveTo>
                    <a:pt x="1266710" y="1214005"/>
                  </a:moveTo>
                  <a:lnTo>
                    <a:pt x="1261986" y="1214564"/>
                  </a:lnTo>
                  <a:lnTo>
                    <a:pt x="1261338" y="1219123"/>
                  </a:lnTo>
                  <a:lnTo>
                    <a:pt x="1261554" y="1223010"/>
                  </a:lnTo>
                  <a:lnTo>
                    <a:pt x="1259154" y="1227455"/>
                  </a:lnTo>
                  <a:lnTo>
                    <a:pt x="1257935" y="1232369"/>
                  </a:lnTo>
                  <a:lnTo>
                    <a:pt x="1256499" y="1237208"/>
                  </a:lnTo>
                  <a:lnTo>
                    <a:pt x="1258049" y="1236446"/>
                  </a:lnTo>
                  <a:lnTo>
                    <a:pt x="1259027" y="1235214"/>
                  </a:lnTo>
                  <a:lnTo>
                    <a:pt x="1259420" y="1233500"/>
                  </a:lnTo>
                  <a:lnTo>
                    <a:pt x="1261922" y="1227035"/>
                  </a:lnTo>
                  <a:lnTo>
                    <a:pt x="1265910" y="1221041"/>
                  </a:lnTo>
                  <a:lnTo>
                    <a:pt x="1266710" y="1214005"/>
                  </a:lnTo>
                  <a:close/>
                </a:path>
                <a:path w="1460500" h="1237614">
                  <a:moveTo>
                    <a:pt x="1278788" y="735888"/>
                  </a:moveTo>
                  <a:lnTo>
                    <a:pt x="1259446" y="735609"/>
                  </a:lnTo>
                  <a:lnTo>
                    <a:pt x="1201445" y="735863"/>
                  </a:lnTo>
                  <a:lnTo>
                    <a:pt x="1202639" y="739000"/>
                  </a:lnTo>
                  <a:lnTo>
                    <a:pt x="1238262" y="739381"/>
                  </a:lnTo>
                  <a:lnTo>
                    <a:pt x="1248003" y="736485"/>
                  </a:lnTo>
                  <a:lnTo>
                    <a:pt x="1258201" y="736015"/>
                  </a:lnTo>
                  <a:lnTo>
                    <a:pt x="1268564" y="736358"/>
                  </a:lnTo>
                  <a:lnTo>
                    <a:pt x="1278788" y="735888"/>
                  </a:lnTo>
                  <a:close/>
                </a:path>
                <a:path w="1460500" h="1237614">
                  <a:moveTo>
                    <a:pt x="1292225" y="151104"/>
                  </a:moveTo>
                  <a:lnTo>
                    <a:pt x="1291463" y="145288"/>
                  </a:lnTo>
                  <a:lnTo>
                    <a:pt x="1289837" y="142925"/>
                  </a:lnTo>
                  <a:lnTo>
                    <a:pt x="1289837" y="153631"/>
                  </a:lnTo>
                  <a:lnTo>
                    <a:pt x="1286598" y="160032"/>
                  </a:lnTo>
                  <a:lnTo>
                    <a:pt x="1280210" y="163169"/>
                  </a:lnTo>
                  <a:lnTo>
                    <a:pt x="1273962" y="160312"/>
                  </a:lnTo>
                  <a:lnTo>
                    <a:pt x="1270914" y="154076"/>
                  </a:lnTo>
                  <a:lnTo>
                    <a:pt x="1271308" y="146913"/>
                  </a:lnTo>
                  <a:lnTo>
                    <a:pt x="1275346" y="141300"/>
                  </a:lnTo>
                  <a:lnTo>
                    <a:pt x="1278242" y="139471"/>
                  </a:lnTo>
                  <a:lnTo>
                    <a:pt x="1282153" y="138557"/>
                  </a:lnTo>
                  <a:lnTo>
                    <a:pt x="1285189" y="140754"/>
                  </a:lnTo>
                  <a:lnTo>
                    <a:pt x="1289507" y="146392"/>
                  </a:lnTo>
                  <a:lnTo>
                    <a:pt x="1289697" y="150647"/>
                  </a:lnTo>
                  <a:lnTo>
                    <a:pt x="1289723" y="151104"/>
                  </a:lnTo>
                  <a:lnTo>
                    <a:pt x="1289837" y="153631"/>
                  </a:lnTo>
                  <a:lnTo>
                    <a:pt x="1289837" y="142925"/>
                  </a:lnTo>
                  <a:lnTo>
                    <a:pt x="1288097" y="140385"/>
                  </a:lnTo>
                  <a:lnTo>
                    <a:pt x="1284770" y="138557"/>
                  </a:lnTo>
                  <a:lnTo>
                    <a:pt x="1283030" y="137591"/>
                  </a:lnTo>
                  <a:lnTo>
                    <a:pt x="1277175" y="138074"/>
                  </a:lnTo>
                  <a:lnTo>
                    <a:pt x="1270889" y="143040"/>
                  </a:lnTo>
                  <a:lnTo>
                    <a:pt x="1268437" y="150647"/>
                  </a:lnTo>
                  <a:lnTo>
                    <a:pt x="1269987" y="158470"/>
                  </a:lnTo>
                  <a:lnTo>
                    <a:pt x="1275676" y="164109"/>
                  </a:lnTo>
                  <a:lnTo>
                    <a:pt x="1281798" y="164934"/>
                  </a:lnTo>
                  <a:lnTo>
                    <a:pt x="1285328" y="163169"/>
                  </a:lnTo>
                  <a:lnTo>
                    <a:pt x="1287233" y="162204"/>
                  </a:lnTo>
                  <a:lnTo>
                    <a:pt x="1291031" y="157175"/>
                  </a:lnTo>
                  <a:lnTo>
                    <a:pt x="1292225" y="151104"/>
                  </a:lnTo>
                  <a:close/>
                </a:path>
                <a:path w="1460500" h="1237614">
                  <a:moveTo>
                    <a:pt x="1295323" y="808024"/>
                  </a:moveTo>
                  <a:lnTo>
                    <a:pt x="1294714" y="807732"/>
                  </a:lnTo>
                  <a:lnTo>
                    <a:pt x="1293190" y="811187"/>
                  </a:lnTo>
                  <a:lnTo>
                    <a:pt x="1292402" y="814908"/>
                  </a:lnTo>
                  <a:lnTo>
                    <a:pt x="1292352" y="818705"/>
                  </a:lnTo>
                  <a:lnTo>
                    <a:pt x="1293977" y="811466"/>
                  </a:lnTo>
                  <a:lnTo>
                    <a:pt x="1295323" y="808024"/>
                  </a:lnTo>
                  <a:close/>
                </a:path>
                <a:path w="1460500" h="1237614">
                  <a:moveTo>
                    <a:pt x="1303604" y="831748"/>
                  </a:moveTo>
                  <a:lnTo>
                    <a:pt x="1303223" y="830453"/>
                  </a:lnTo>
                  <a:lnTo>
                    <a:pt x="1301000" y="829957"/>
                  </a:lnTo>
                  <a:lnTo>
                    <a:pt x="1301000" y="830897"/>
                  </a:lnTo>
                  <a:lnTo>
                    <a:pt x="1301013" y="832777"/>
                  </a:lnTo>
                  <a:lnTo>
                    <a:pt x="1301013" y="833742"/>
                  </a:lnTo>
                  <a:lnTo>
                    <a:pt x="1302105" y="833805"/>
                  </a:lnTo>
                  <a:lnTo>
                    <a:pt x="1303604" y="831748"/>
                  </a:lnTo>
                  <a:close/>
                </a:path>
                <a:path w="1460500" h="1237614">
                  <a:moveTo>
                    <a:pt x="1304709" y="825550"/>
                  </a:moveTo>
                  <a:lnTo>
                    <a:pt x="1304061" y="824204"/>
                  </a:lnTo>
                  <a:lnTo>
                    <a:pt x="1302600" y="824547"/>
                  </a:lnTo>
                  <a:lnTo>
                    <a:pt x="1302677" y="825233"/>
                  </a:lnTo>
                  <a:lnTo>
                    <a:pt x="1302778" y="826604"/>
                  </a:lnTo>
                  <a:lnTo>
                    <a:pt x="1302842" y="827290"/>
                  </a:lnTo>
                  <a:lnTo>
                    <a:pt x="1304709" y="825550"/>
                  </a:lnTo>
                  <a:close/>
                </a:path>
                <a:path w="1460500" h="1237614">
                  <a:moveTo>
                    <a:pt x="1381544" y="1148232"/>
                  </a:moveTo>
                  <a:lnTo>
                    <a:pt x="1378445" y="1146327"/>
                  </a:lnTo>
                  <a:lnTo>
                    <a:pt x="1375321" y="1146467"/>
                  </a:lnTo>
                  <a:lnTo>
                    <a:pt x="1374863" y="1146327"/>
                  </a:lnTo>
                  <a:lnTo>
                    <a:pt x="1374660" y="1146327"/>
                  </a:lnTo>
                  <a:lnTo>
                    <a:pt x="1374419" y="1146492"/>
                  </a:lnTo>
                  <a:lnTo>
                    <a:pt x="1375460" y="1146492"/>
                  </a:lnTo>
                  <a:lnTo>
                    <a:pt x="1381544" y="1148232"/>
                  </a:lnTo>
                  <a:close/>
                </a:path>
                <a:path w="1460500" h="1237614">
                  <a:moveTo>
                    <a:pt x="1383169" y="1149235"/>
                  </a:moveTo>
                  <a:lnTo>
                    <a:pt x="1382979" y="1148638"/>
                  </a:lnTo>
                  <a:lnTo>
                    <a:pt x="1381544" y="1148232"/>
                  </a:lnTo>
                  <a:lnTo>
                    <a:pt x="1383169" y="1149235"/>
                  </a:lnTo>
                  <a:close/>
                </a:path>
                <a:path w="1460500" h="1237614">
                  <a:moveTo>
                    <a:pt x="1388529" y="1163243"/>
                  </a:moveTo>
                  <a:lnTo>
                    <a:pt x="1388110" y="1156195"/>
                  </a:lnTo>
                  <a:lnTo>
                    <a:pt x="1387348" y="1154887"/>
                  </a:lnTo>
                  <a:lnTo>
                    <a:pt x="1384388" y="1149997"/>
                  </a:lnTo>
                  <a:lnTo>
                    <a:pt x="1383169" y="1149235"/>
                  </a:lnTo>
                  <a:lnTo>
                    <a:pt x="1384960" y="1154887"/>
                  </a:lnTo>
                  <a:lnTo>
                    <a:pt x="1386319" y="1161313"/>
                  </a:lnTo>
                  <a:lnTo>
                    <a:pt x="1384782" y="1167726"/>
                  </a:lnTo>
                  <a:lnTo>
                    <a:pt x="1380705" y="1172641"/>
                  </a:lnTo>
                  <a:lnTo>
                    <a:pt x="1374432" y="1174597"/>
                  </a:lnTo>
                  <a:lnTo>
                    <a:pt x="1367472" y="1171041"/>
                  </a:lnTo>
                  <a:lnTo>
                    <a:pt x="1364170" y="1164069"/>
                  </a:lnTo>
                  <a:lnTo>
                    <a:pt x="1364767" y="1156195"/>
                  </a:lnTo>
                  <a:lnTo>
                    <a:pt x="1369428" y="1149997"/>
                  </a:lnTo>
                  <a:lnTo>
                    <a:pt x="1374419" y="1146492"/>
                  </a:lnTo>
                  <a:lnTo>
                    <a:pt x="1371320" y="1146619"/>
                  </a:lnTo>
                  <a:lnTo>
                    <a:pt x="1364373" y="1151966"/>
                  </a:lnTo>
                  <a:lnTo>
                    <a:pt x="1361719" y="1160259"/>
                  </a:lnTo>
                  <a:lnTo>
                    <a:pt x="1363383" y="1168895"/>
                  </a:lnTo>
                  <a:lnTo>
                    <a:pt x="1369402" y="1175245"/>
                  </a:lnTo>
                  <a:lnTo>
                    <a:pt x="1375803" y="1176655"/>
                  </a:lnTo>
                  <a:lnTo>
                    <a:pt x="1381150" y="1174597"/>
                  </a:lnTo>
                  <a:lnTo>
                    <a:pt x="1381823" y="1174343"/>
                  </a:lnTo>
                  <a:lnTo>
                    <a:pt x="1386408" y="1169479"/>
                  </a:lnTo>
                  <a:lnTo>
                    <a:pt x="1388529" y="1163243"/>
                  </a:lnTo>
                  <a:close/>
                </a:path>
                <a:path w="1460500" h="1237614">
                  <a:moveTo>
                    <a:pt x="1400632" y="618705"/>
                  </a:moveTo>
                  <a:lnTo>
                    <a:pt x="1393215" y="618388"/>
                  </a:lnTo>
                  <a:lnTo>
                    <a:pt x="1378369" y="618274"/>
                  </a:lnTo>
                  <a:lnTo>
                    <a:pt x="1370965" y="618109"/>
                  </a:lnTo>
                  <a:lnTo>
                    <a:pt x="1374457" y="623201"/>
                  </a:lnTo>
                  <a:lnTo>
                    <a:pt x="1375346" y="629996"/>
                  </a:lnTo>
                  <a:lnTo>
                    <a:pt x="1379867" y="634301"/>
                  </a:lnTo>
                  <a:lnTo>
                    <a:pt x="1379893" y="631812"/>
                  </a:lnTo>
                  <a:lnTo>
                    <a:pt x="1379588" y="629272"/>
                  </a:lnTo>
                  <a:lnTo>
                    <a:pt x="1378216" y="627176"/>
                  </a:lnTo>
                  <a:lnTo>
                    <a:pt x="1377327" y="625411"/>
                  </a:lnTo>
                  <a:lnTo>
                    <a:pt x="1374775" y="622554"/>
                  </a:lnTo>
                  <a:lnTo>
                    <a:pt x="1385531" y="619290"/>
                  </a:lnTo>
                  <a:lnTo>
                    <a:pt x="1393342" y="621017"/>
                  </a:lnTo>
                  <a:lnTo>
                    <a:pt x="1400632" y="618705"/>
                  </a:lnTo>
                  <a:close/>
                </a:path>
                <a:path w="1460500" h="1237614">
                  <a:moveTo>
                    <a:pt x="1448701" y="265772"/>
                  </a:moveTo>
                  <a:lnTo>
                    <a:pt x="1446580" y="260337"/>
                  </a:lnTo>
                  <a:lnTo>
                    <a:pt x="1446580" y="266611"/>
                  </a:lnTo>
                  <a:lnTo>
                    <a:pt x="1445361" y="271767"/>
                  </a:lnTo>
                  <a:lnTo>
                    <a:pt x="1443507" y="276529"/>
                  </a:lnTo>
                  <a:lnTo>
                    <a:pt x="1436382" y="277990"/>
                  </a:lnTo>
                  <a:lnTo>
                    <a:pt x="1433042" y="274002"/>
                  </a:lnTo>
                  <a:lnTo>
                    <a:pt x="1428648" y="269189"/>
                  </a:lnTo>
                  <a:lnTo>
                    <a:pt x="1430223" y="260591"/>
                  </a:lnTo>
                  <a:lnTo>
                    <a:pt x="1436166" y="257784"/>
                  </a:lnTo>
                  <a:lnTo>
                    <a:pt x="1441488" y="257937"/>
                  </a:lnTo>
                  <a:lnTo>
                    <a:pt x="1445133" y="261442"/>
                  </a:lnTo>
                  <a:lnTo>
                    <a:pt x="1446580" y="266611"/>
                  </a:lnTo>
                  <a:lnTo>
                    <a:pt x="1446580" y="260337"/>
                  </a:lnTo>
                  <a:lnTo>
                    <a:pt x="1446301" y="259613"/>
                  </a:lnTo>
                  <a:lnTo>
                    <a:pt x="1443913" y="257784"/>
                  </a:lnTo>
                  <a:lnTo>
                    <a:pt x="1441284" y="255765"/>
                  </a:lnTo>
                  <a:lnTo>
                    <a:pt x="1434719" y="256247"/>
                  </a:lnTo>
                  <a:lnTo>
                    <a:pt x="1431404" y="257937"/>
                  </a:lnTo>
                  <a:lnTo>
                    <a:pt x="1428203" y="259613"/>
                  </a:lnTo>
                  <a:lnTo>
                    <a:pt x="1426451" y="268947"/>
                  </a:lnTo>
                  <a:lnTo>
                    <a:pt x="1431023" y="274561"/>
                  </a:lnTo>
                  <a:lnTo>
                    <a:pt x="1435036" y="280416"/>
                  </a:lnTo>
                  <a:lnTo>
                    <a:pt x="1444993" y="278777"/>
                  </a:lnTo>
                  <a:lnTo>
                    <a:pt x="1445285" y="277990"/>
                  </a:lnTo>
                  <a:lnTo>
                    <a:pt x="1447393" y="272186"/>
                  </a:lnTo>
                  <a:lnTo>
                    <a:pt x="1448701" y="265772"/>
                  </a:lnTo>
                  <a:close/>
                </a:path>
                <a:path w="1460500" h="1237614">
                  <a:moveTo>
                    <a:pt x="1453388" y="830935"/>
                  </a:moveTo>
                  <a:lnTo>
                    <a:pt x="1452816" y="830783"/>
                  </a:lnTo>
                  <a:lnTo>
                    <a:pt x="1451076" y="830338"/>
                  </a:lnTo>
                  <a:lnTo>
                    <a:pt x="1450047" y="834644"/>
                  </a:lnTo>
                  <a:lnTo>
                    <a:pt x="1449692" y="836091"/>
                  </a:lnTo>
                  <a:lnTo>
                    <a:pt x="1451521" y="835533"/>
                  </a:lnTo>
                  <a:lnTo>
                    <a:pt x="1452613" y="834199"/>
                  </a:lnTo>
                  <a:lnTo>
                    <a:pt x="1452994" y="832091"/>
                  </a:lnTo>
                  <a:lnTo>
                    <a:pt x="1453388" y="830935"/>
                  </a:lnTo>
                  <a:close/>
                </a:path>
                <a:path w="1460500" h="1237614">
                  <a:moveTo>
                    <a:pt x="1460106" y="826528"/>
                  </a:moveTo>
                  <a:lnTo>
                    <a:pt x="1458099" y="826630"/>
                  </a:lnTo>
                  <a:lnTo>
                    <a:pt x="1456143" y="826858"/>
                  </a:lnTo>
                  <a:lnTo>
                    <a:pt x="1454353" y="827176"/>
                  </a:lnTo>
                  <a:lnTo>
                    <a:pt x="1454823" y="826477"/>
                  </a:lnTo>
                  <a:lnTo>
                    <a:pt x="1451229" y="826020"/>
                  </a:lnTo>
                  <a:lnTo>
                    <a:pt x="1450479" y="826262"/>
                  </a:lnTo>
                  <a:lnTo>
                    <a:pt x="1449006" y="826757"/>
                  </a:lnTo>
                  <a:lnTo>
                    <a:pt x="1448257" y="826998"/>
                  </a:lnTo>
                  <a:lnTo>
                    <a:pt x="1448625" y="827519"/>
                  </a:lnTo>
                  <a:lnTo>
                    <a:pt x="1449705" y="829132"/>
                  </a:lnTo>
                  <a:lnTo>
                    <a:pt x="1452257" y="830351"/>
                  </a:lnTo>
                  <a:lnTo>
                    <a:pt x="1454137" y="827506"/>
                  </a:lnTo>
                  <a:lnTo>
                    <a:pt x="1453388" y="830935"/>
                  </a:lnTo>
                  <a:lnTo>
                    <a:pt x="1456207" y="830503"/>
                  </a:lnTo>
                  <a:lnTo>
                    <a:pt x="1459217" y="829614"/>
                  </a:lnTo>
                  <a:lnTo>
                    <a:pt x="1460106" y="826528"/>
                  </a:lnTo>
                  <a:close/>
                </a:path>
              </a:pathLst>
            </a:custGeom>
            <a:solidFill>
              <a:srgbClr val="100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053323" y="2866539"/>
              <a:ext cx="714375" cy="169545"/>
            </a:xfrm>
            <a:custGeom>
              <a:avLst/>
              <a:gdLst/>
              <a:ahLst/>
              <a:cxnLst/>
              <a:rect l="l" t="t" r="r" b="b"/>
              <a:pathLst>
                <a:path w="714375" h="169544">
                  <a:moveTo>
                    <a:pt x="6692" y="21310"/>
                  </a:moveTo>
                  <a:lnTo>
                    <a:pt x="5156" y="21310"/>
                  </a:lnTo>
                  <a:lnTo>
                    <a:pt x="5918" y="24650"/>
                  </a:lnTo>
                  <a:lnTo>
                    <a:pt x="3644" y="28092"/>
                  </a:lnTo>
                  <a:lnTo>
                    <a:pt x="3733" y="21158"/>
                  </a:lnTo>
                  <a:lnTo>
                    <a:pt x="6680" y="21158"/>
                  </a:lnTo>
                  <a:lnTo>
                    <a:pt x="6400" y="18491"/>
                  </a:lnTo>
                  <a:lnTo>
                    <a:pt x="5765" y="18249"/>
                  </a:lnTo>
                  <a:lnTo>
                    <a:pt x="4457" y="17805"/>
                  </a:lnTo>
                  <a:lnTo>
                    <a:pt x="3810" y="17564"/>
                  </a:lnTo>
                  <a:lnTo>
                    <a:pt x="3136" y="12585"/>
                  </a:lnTo>
                  <a:lnTo>
                    <a:pt x="5803" y="5524"/>
                  </a:lnTo>
                  <a:lnTo>
                    <a:pt x="2095" y="1790"/>
                  </a:lnTo>
                  <a:lnTo>
                    <a:pt x="1866" y="5524"/>
                  </a:lnTo>
                  <a:lnTo>
                    <a:pt x="1765" y="7188"/>
                  </a:lnTo>
                  <a:lnTo>
                    <a:pt x="1930" y="12585"/>
                  </a:lnTo>
                  <a:lnTo>
                    <a:pt x="1905" y="17564"/>
                  </a:lnTo>
                  <a:lnTo>
                    <a:pt x="1803" y="18491"/>
                  </a:lnTo>
                  <a:lnTo>
                    <a:pt x="1143" y="22047"/>
                  </a:lnTo>
                  <a:lnTo>
                    <a:pt x="76" y="28092"/>
                  </a:lnTo>
                  <a:lnTo>
                    <a:pt x="0" y="28562"/>
                  </a:lnTo>
                  <a:lnTo>
                    <a:pt x="3606" y="31127"/>
                  </a:lnTo>
                  <a:lnTo>
                    <a:pt x="3619" y="30226"/>
                  </a:lnTo>
                  <a:lnTo>
                    <a:pt x="6350" y="31724"/>
                  </a:lnTo>
                  <a:lnTo>
                    <a:pt x="6451" y="30226"/>
                  </a:lnTo>
                  <a:lnTo>
                    <a:pt x="6565" y="28562"/>
                  </a:lnTo>
                  <a:lnTo>
                    <a:pt x="6654" y="27305"/>
                  </a:lnTo>
                  <a:lnTo>
                    <a:pt x="6692" y="21310"/>
                  </a:lnTo>
                  <a:close/>
                </a:path>
                <a:path w="714375" h="169544">
                  <a:moveTo>
                    <a:pt x="133565" y="41706"/>
                  </a:moveTo>
                  <a:lnTo>
                    <a:pt x="132753" y="41275"/>
                  </a:lnTo>
                  <a:lnTo>
                    <a:pt x="132041" y="41275"/>
                  </a:lnTo>
                  <a:lnTo>
                    <a:pt x="125641" y="42443"/>
                  </a:lnTo>
                  <a:lnTo>
                    <a:pt x="120256" y="48209"/>
                  </a:lnTo>
                  <a:lnTo>
                    <a:pt x="118224" y="55829"/>
                  </a:lnTo>
                  <a:lnTo>
                    <a:pt x="119570" y="62623"/>
                  </a:lnTo>
                  <a:lnTo>
                    <a:pt x="119659" y="63068"/>
                  </a:lnTo>
                  <a:lnTo>
                    <a:pt x="119748" y="63474"/>
                  </a:lnTo>
                  <a:lnTo>
                    <a:pt x="125031" y="69278"/>
                  </a:lnTo>
                  <a:lnTo>
                    <a:pt x="131114" y="70192"/>
                  </a:lnTo>
                  <a:lnTo>
                    <a:pt x="132003" y="69799"/>
                  </a:lnTo>
                  <a:lnTo>
                    <a:pt x="125476" y="67259"/>
                  </a:lnTo>
                  <a:lnTo>
                    <a:pt x="121526" y="61645"/>
                  </a:lnTo>
                  <a:lnTo>
                    <a:pt x="120738" y="55829"/>
                  </a:lnTo>
                  <a:lnTo>
                    <a:pt x="120650" y="55270"/>
                  </a:lnTo>
                  <a:lnTo>
                    <a:pt x="120599" y="54825"/>
                  </a:lnTo>
                  <a:lnTo>
                    <a:pt x="122542" y="48755"/>
                  </a:lnTo>
                  <a:lnTo>
                    <a:pt x="122656" y="48399"/>
                  </a:lnTo>
                  <a:lnTo>
                    <a:pt x="122847" y="48209"/>
                  </a:lnTo>
                  <a:lnTo>
                    <a:pt x="127736" y="43815"/>
                  </a:lnTo>
                  <a:lnTo>
                    <a:pt x="133565" y="41706"/>
                  </a:lnTo>
                  <a:close/>
                </a:path>
                <a:path w="714375" h="169544">
                  <a:moveTo>
                    <a:pt x="135953" y="68072"/>
                  </a:moveTo>
                  <a:lnTo>
                    <a:pt x="132003" y="69799"/>
                  </a:lnTo>
                  <a:lnTo>
                    <a:pt x="133502" y="70383"/>
                  </a:lnTo>
                  <a:lnTo>
                    <a:pt x="135953" y="68072"/>
                  </a:lnTo>
                  <a:close/>
                </a:path>
                <a:path w="714375" h="169544">
                  <a:moveTo>
                    <a:pt x="136715" y="43357"/>
                  </a:moveTo>
                  <a:lnTo>
                    <a:pt x="134747" y="41275"/>
                  </a:lnTo>
                  <a:lnTo>
                    <a:pt x="133565" y="41706"/>
                  </a:lnTo>
                  <a:lnTo>
                    <a:pt x="136715" y="43357"/>
                  </a:lnTo>
                  <a:close/>
                </a:path>
                <a:path w="714375" h="169544">
                  <a:moveTo>
                    <a:pt x="138658" y="65506"/>
                  </a:moveTo>
                  <a:lnTo>
                    <a:pt x="135953" y="68072"/>
                  </a:lnTo>
                  <a:lnTo>
                    <a:pt x="136652" y="67754"/>
                  </a:lnTo>
                  <a:lnTo>
                    <a:pt x="138658" y="65506"/>
                  </a:lnTo>
                  <a:close/>
                </a:path>
                <a:path w="714375" h="169544">
                  <a:moveTo>
                    <a:pt x="140614" y="47485"/>
                  </a:moveTo>
                  <a:lnTo>
                    <a:pt x="138557" y="44323"/>
                  </a:lnTo>
                  <a:lnTo>
                    <a:pt x="136715" y="43357"/>
                  </a:lnTo>
                  <a:lnTo>
                    <a:pt x="140614" y="47485"/>
                  </a:lnTo>
                  <a:close/>
                </a:path>
                <a:path w="714375" h="169544">
                  <a:moveTo>
                    <a:pt x="141020" y="63284"/>
                  </a:moveTo>
                  <a:lnTo>
                    <a:pt x="140982" y="62623"/>
                  </a:lnTo>
                  <a:lnTo>
                    <a:pt x="140843" y="63068"/>
                  </a:lnTo>
                  <a:lnTo>
                    <a:pt x="138658" y="65506"/>
                  </a:lnTo>
                  <a:lnTo>
                    <a:pt x="141020" y="63284"/>
                  </a:lnTo>
                  <a:close/>
                </a:path>
                <a:path w="714375" h="169544">
                  <a:moveTo>
                    <a:pt x="141478" y="48399"/>
                  </a:moveTo>
                  <a:lnTo>
                    <a:pt x="140614" y="47485"/>
                  </a:lnTo>
                  <a:lnTo>
                    <a:pt x="141439" y="48755"/>
                  </a:lnTo>
                  <a:lnTo>
                    <a:pt x="141478" y="48399"/>
                  </a:lnTo>
                  <a:close/>
                </a:path>
                <a:path w="714375" h="169544">
                  <a:moveTo>
                    <a:pt x="142836" y="57200"/>
                  </a:moveTo>
                  <a:lnTo>
                    <a:pt x="142392" y="50215"/>
                  </a:lnTo>
                  <a:lnTo>
                    <a:pt x="141439" y="48755"/>
                  </a:lnTo>
                  <a:lnTo>
                    <a:pt x="140677" y="54825"/>
                  </a:lnTo>
                  <a:lnTo>
                    <a:pt x="140716" y="57200"/>
                  </a:lnTo>
                  <a:lnTo>
                    <a:pt x="140931" y="61645"/>
                  </a:lnTo>
                  <a:lnTo>
                    <a:pt x="140982" y="62623"/>
                  </a:lnTo>
                  <a:lnTo>
                    <a:pt x="142836" y="57200"/>
                  </a:lnTo>
                  <a:close/>
                </a:path>
                <a:path w="714375" h="169544">
                  <a:moveTo>
                    <a:pt x="287020" y="84556"/>
                  </a:moveTo>
                  <a:lnTo>
                    <a:pt x="282600" y="84759"/>
                  </a:lnTo>
                  <a:lnTo>
                    <a:pt x="282600" y="86982"/>
                  </a:lnTo>
                  <a:lnTo>
                    <a:pt x="276694" y="88633"/>
                  </a:lnTo>
                  <a:lnTo>
                    <a:pt x="272872" y="86982"/>
                  </a:lnTo>
                  <a:lnTo>
                    <a:pt x="272135" y="86664"/>
                  </a:lnTo>
                  <a:lnTo>
                    <a:pt x="276377" y="86169"/>
                  </a:lnTo>
                  <a:lnTo>
                    <a:pt x="282600" y="86982"/>
                  </a:lnTo>
                  <a:lnTo>
                    <a:pt x="282600" y="84759"/>
                  </a:lnTo>
                  <a:lnTo>
                    <a:pt x="279679" y="84886"/>
                  </a:lnTo>
                  <a:lnTo>
                    <a:pt x="272313" y="84289"/>
                  </a:lnTo>
                  <a:lnTo>
                    <a:pt x="264045" y="84886"/>
                  </a:lnTo>
                  <a:lnTo>
                    <a:pt x="264947" y="84886"/>
                  </a:lnTo>
                  <a:lnTo>
                    <a:pt x="263867" y="86982"/>
                  </a:lnTo>
                  <a:lnTo>
                    <a:pt x="268084" y="86982"/>
                  </a:lnTo>
                  <a:lnTo>
                    <a:pt x="264642" y="88849"/>
                  </a:lnTo>
                  <a:lnTo>
                    <a:pt x="263017" y="93967"/>
                  </a:lnTo>
                  <a:lnTo>
                    <a:pt x="268414" y="92646"/>
                  </a:lnTo>
                  <a:lnTo>
                    <a:pt x="270408" y="92405"/>
                  </a:lnTo>
                  <a:lnTo>
                    <a:pt x="271411" y="92405"/>
                  </a:lnTo>
                  <a:lnTo>
                    <a:pt x="271297" y="90462"/>
                  </a:lnTo>
                  <a:lnTo>
                    <a:pt x="271272" y="89890"/>
                  </a:lnTo>
                  <a:lnTo>
                    <a:pt x="275310" y="90462"/>
                  </a:lnTo>
                  <a:lnTo>
                    <a:pt x="280733" y="94081"/>
                  </a:lnTo>
                  <a:lnTo>
                    <a:pt x="283832" y="89890"/>
                  </a:lnTo>
                  <a:lnTo>
                    <a:pt x="283578" y="92405"/>
                  </a:lnTo>
                  <a:lnTo>
                    <a:pt x="286931" y="92405"/>
                  </a:lnTo>
                  <a:lnTo>
                    <a:pt x="286740" y="90462"/>
                  </a:lnTo>
                  <a:lnTo>
                    <a:pt x="286689" y="89890"/>
                  </a:lnTo>
                  <a:lnTo>
                    <a:pt x="286981" y="84886"/>
                  </a:lnTo>
                  <a:lnTo>
                    <a:pt x="287020" y="84556"/>
                  </a:lnTo>
                  <a:close/>
                </a:path>
                <a:path w="714375" h="169544">
                  <a:moveTo>
                    <a:pt x="358381" y="46863"/>
                  </a:moveTo>
                  <a:lnTo>
                    <a:pt x="358127" y="46685"/>
                  </a:lnTo>
                  <a:lnTo>
                    <a:pt x="356235" y="45554"/>
                  </a:lnTo>
                  <a:lnTo>
                    <a:pt x="355117" y="47383"/>
                  </a:lnTo>
                  <a:lnTo>
                    <a:pt x="356031" y="46685"/>
                  </a:lnTo>
                  <a:lnTo>
                    <a:pt x="358381" y="46863"/>
                  </a:lnTo>
                  <a:close/>
                </a:path>
                <a:path w="714375" h="169544">
                  <a:moveTo>
                    <a:pt x="365785" y="54051"/>
                  </a:moveTo>
                  <a:lnTo>
                    <a:pt x="364998" y="48602"/>
                  </a:lnTo>
                  <a:lnTo>
                    <a:pt x="362407" y="47383"/>
                  </a:lnTo>
                  <a:lnTo>
                    <a:pt x="363093" y="47383"/>
                  </a:lnTo>
                  <a:lnTo>
                    <a:pt x="359092" y="46901"/>
                  </a:lnTo>
                  <a:lnTo>
                    <a:pt x="358470" y="46901"/>
                  </a:lnTo>
                  <a:lnTo>
                    <a:pt x="363232" y="49733"/>
                  </a:lnTo>
                  <a:lnTo>
                    <a:pt x="362991" y="53365"/>
                  </a:lnTo>
                  <a:lnTo>
                    <a:pt x="362953" y="54051"/>
                  </a:lnTo>
                  <a:lnTo>
                    <a:pt x="362864" y="55422"/>
                  </a:lnTo>
                  <a:lnTo>
                    <a:pt x="360934" y="61849"/>
                  </a:lnTo>
                  <a:lnTo>
                    <a:pt x="360718" y="61849"/>
                  </a:lnTo>
                  <a:lnTo>
                    <a:pt x="354457" y="62839"/>
                  </a:lnTo>
                  <a:lnTo>
                    <a:pt x="353047" y="61849"/>
                  </a:lnTo>
                  <a:lnTo>
                    <a:pt x="349300" y="61849"/>
                  </a:lnTo>
                  <a:lnTo>
                    <a:pt x="349694" y="59169"/>
                  </a:lnTo>
                  <a:lnTo>
                    <a:pt x="351434" y="53365"/>
                  </a:lnTo>
                  <a:lnTo>
                    <a:pt x="355117" y="47383"/>
                  </a:lnTo>
                  <a:lnTo>
                    <a:pt x="351307" y="50266"/>
                  </a:lnTo>
                  <a:lnTo>
                    <a:pt x="349338" y="55981"/>
                  </a:lnTo>
                  <a:lnTo>
                    <a:pt x="346887" y="61137"/>
                  </a:lnTo>
                  <a:lnTo>
                    <a:pt x="349961" y="64490"/>
                  </a:lnTo>
                  <a:lnTo>
                    <a:pt x="355307" y="65100"/>
                  </a:lnTo>
                  <a:lnTo>
                    <a:pt x="359435" y="63500"/>
                  </a:lnTo>
                  <a:lnTo>
                    <a:pt x="360337" y="62839"/>
                  </a:lnTo>
                  <a:lnTo>
                    <a:pt x="364007" y="60147"/>
                  </a:lnTo>
                  <a:lnTo>
                    <a:pt x="365785" y="54051"/>
                  </a:lnTo>
                  <a:close/>
                </a:path>
                <a:path w="714375" h="169544">
                  <a:moveTo>
                    <a:pt x="407911" y="154724"/>
                  </a:moveTo>
                  <a:lnTo>
                    <a:pt x="407352" y="156502"/>
                  </a:lnTo>
                  <a:lnTo>
                    <a:pt x="407885" y="158813"/>
                  </a:lnTo>
                  <a:lnTo>
                    <a:pt x="407911" y="154724"/>
                  </a:lnTo>
                  <a:close/>
                </a:path>
                <a:path w="714375" h="169544">
                  <a:moveTo>
                    <a:pt x="408736" y="152031"/>
                  </a:moveTo>
                  <a:lnTo>
                    <a:pt x="407924" y="152742"/>
                  </a:lnTo>
                  <a:lnTo>
                    <a:pt x="407911" y="154724"/>
                  </a:lnTo>
                  <a:lnTo>
                    <a:pt x="408736" y="152031"/>
                  </a:lnTo>
                  <a:close/>
                </a:path>
                <a:path w="714375" h="169544">
                  <a:moveTo>
                    <a:pt x="408978" y="163499"/>
                  </a:moveTo>
                  <a:lnTo>
                    <a:pt x="408000" y="159308"/>
                  </a:lnTo>
                  <a:lnTo>
                    <a:pt x="407885" y="158813"/>
                  </a:lnTo>
                  <a:lnTo>
                    <a:pt x="407822" y="162915"/>
                  </a:lnTo>
                  <a:lnTo>
                    <a:pt x="408978" y="163499"/>
                  </a:lnTo>
                  <a:close/>
                </a:path>
                <a:path w="714375" h="169544">
                  <a:moveTo>
                    <a:pt x="419150" y="168084"/>
                  </a:moveTo>
                  <a:lnTo>
                    <a:pt x="414566" y="166344"/>
                  </a:lnTo>
                  <a:lnTo>
                    <a:pt x="408978" y="163499"/>
                  </a:lnTo>
                  <a:lnTo>
                    <a:pt x="409930" y="164388"/>
                  </a:lnTo>
                  <a:lnTo>
                    <a:pt x="414451" y="168224"/>
                  </a:lnTo>
                  <a:lnTo>
                    <a:pt x="419150" y="168084"/>
                  </a:lnTo>
                  <a:close/>
                </a:path>
                <a:path w="714375" h="169544">
                  <a:moveTo>
                    <a:pt x="424484" y="164833"/>
                  </a:moveTo>
                  <a:lnTo>
                    <a:pt x="420357" y="168084"/>
                  </a:lnTo>
                  <a:lnTo>
                    <a:pt x="419150" y="168084"/>
                  </a:lnTo>
                  <a:lnTo>
                    <a:pt x="421919" y="169138"/>
                  </a:lnTo>
                  <a:lnTo>
                    <a:pt x="424484" y="164833"/>
                  </a:lnTo>
                  <a:close/>
                </a:path>
                <a:path w="714375" h="169544">
                  <a:moveTo>
                    <a:pt x="425691" y="162915"/>
                  </a:moveTo>
                  <a:lnTo>
                    <a:pt x="425284" y="163499"/>
                  </a:lnTo>
                  <a:lnTo>
                    <a:pt x="424484" y="164833"/>
                  </a:lnTo>
                  <a:lnTo>
                    <a:pt x="425056" y="164388"/>
                  </a:lnTo>
                  <a:lnTo>
                    <a:pt x="425691" y="162915"/>
                  </a:lnTo>
                  <a:close/>
                </a:path>
                <a:path w="714375" h="169544">
                  <a:moveTo>
                    <a:pt x="427558" y="158813"/>
                  </a:moveTo>
                  <a:lnTo>
                    <a:pt x="427228" y="156502"/>
                  </a:lnTo>
                  <a:lnTo>
                    <a:pt x="426834" y="153060"/>
                  </a:lnTo>
                  <a:lnTo>
                    <a:pt x="426770" y="152742"/>
                  </a:lnTo>
                  <a:lnTo>
                    <a:pt x="425500" y="148069"/>
                  </a:lnTo>
                  <a:lnTo>
                    <a:pt x="425335" y="147878"/>
                  </a:lnTo>
                  <a:lnTo>
                    <a:pt x="422541" y="145249"/>
                  </a:lnTo>
                  <a:lnTo>
                    <a:pt x="420458" y="143281"/>
                  </a:lnTo>
                  <a:lnTo>
                    <a:pt x="415201" y="145249"/>
                  </a:lnTo>
                  <a:lnTo>
                    <a:pt x="409498" y="149580"/>
                  </a:lnTo>
                  <a:lnTo>
                    <a:pt x="408736" y="152031"/>
                  </a:lnTo>
                  <a:lnTo>
                    <a:pt x="413219" y="148069"/>
                  </a:lnTo>
                  <a:lnTo>
                    <a:pt x="417626" y="145249"/>
                  </a:lnTo>
                  <a:lnTo>
                    <a:pt x="423862" y="147878"/>
                  </a:lnTo>
                  <a:lnTo>
                    <a:pt x="424764" y="152742"/>
                  </a:lnTo>
                  <a:lnTo>
                    <a:pt x="424827" y="153060"/>
                  </a:lnTo>
                  <a:lnTo>
                    <a:pt x="427558" y="158813"/>
                  </a:lnTo>
                  <a:close/>
                </a:path>
                <a:path w="714375" h="169544">
                  <a:moveTo>
                    <a:pt x="427786" y="159308"/>
                  </a:moveTo>
                  <a:lnTo>
                    <a:pt x="427558" y="158813"/>
                  </a:lnTo>
                  <a:lnTo>
                    <a:pt x="427278" y="159308"/>
                  </a:lnTo>
                  <a:lnTo>
                    <a:pt x="425869" y="162509"/>
                  </a:lnTo>
                  <a:lnTo>
                    <a:pt x="427786" y="159308"/>
                  </a:lnTo>
                  <a:close/>
                </a:path>
                <a:path w="714375" h="169544">
                  <a:moveTo>
                    <a:pt x="549579" y="94373"/>
                  </a:moveTo>
                  <a:lnTo>
                    <a:pt x="549465" y="92697"/>
                  </a:lnTo>
                  <a:lnTo>
                    <a:pt x="549351" y="90957"/>
                  </a:lnTo>
                  <a:lnTo>
                    <a:pt x="549262" y="89649"/>
                  </a:lnTo>
                  <a:lnTo>
                    <a:pt x="549198" y="88811"/>
                  </a:lnTo>
                  <a:lnTo>
                    <a:pt x="549122" y="87630"/>
                  </a:lnTo>
                  <a:lnTo>
                    <a:pt x="542886" y="87934"/>
                  </a:lnTo>
                  <a:lnTo>
                    <a:pt x="539051" y="88480"/>
                  </a:lnTo>
                  <a:lnTo>
                    <a:pt x="539051" y="124968"/>
                  </a:lnTo>
                  <a:lnTo>
                    <a:pt x="532460" y="124053"/>
                  </a:lnTo>
                  <a:lnTo>
                    <a:pt x="532574" y="94373"/>
                  </a:lnTo>
                  <a:lnTo>
                    <a:pt x="532625" y="90957"/>
                  </a:lnTo>
                  <a:lnTo>
                    <a:pt x="537032" y="90665"/>
                  </a:lnTo>
                  <a:lnTo>
                    <a:pt x="538391" y="90665"/>
                  </a:lnTo>
                  <a:lnTo>
                    <a:pt x="538441" y="92697"/>
                  </a:lnTo>
                  <a:lnTo>
                    <a:pt x="538543" y="96570"/>
                  </a:lnTo>
                  <a:lnTo>
                    <a:pt x="538657" y="107772"/>
                  </a:lnTo>
                  <a:lnTo>
                    <a:pt x="538746" y="116535"/>
                  </a:lnTo>
                  <a:lnTo>
                    <a:pt x="538937" y="121805"/>
                  </a:lnTo>
                  <a:lnTo>
                    <a:pt x="539051" y="124968"/>
                  </a:lnTo>
                  <a:lnTo>
                    <a:pt x="539051" y="88480"/>
                  </a:lnTo>
                  <a:lnTo>
                    <a:pt x="536651" y="88811"/>
                  </a:lnTo>
                  <a:lnTo>
                    <a:pt x="530428" y="88163"/>
                  </a:lnTo>
                  <a:lnTo>
                    <a:pt x="530301" y="126161"/>
                  </a:lnTo>
                  <a:lnTo>
                    <a:pt x="535368" y="127736"/>
                  </a:lnTo>
                  <a:lnTo>
                    <a:pt x="540918" y="127736"/>
                  </a:lnTo>
                  <a:lnTo>
                    <a:pt x="542010" y="127863"/>
                  </a:lnTo>
                  <a:lnTo>
                    <a:pt x="543039" y="126530"/>
                  </a:lnTo>
                  <a:lnTo>
                    <a:pt x="544131" y="125158"/>
                  </a:lnTo>
                  <a:lnTo>
                    <a:pt x="545020" y="124053"/>
                  </a:lnTo>
                  <a:lnTo>
                    <a:pt x="545134" y="123913"/>
                  </a:lnTo>
                  <a:lnTo>
                    <a:pt x="540461" y="125158"/>
                  </a:lnTo>
                  <a:lnTo>
                    <a:pt x="540461" y="124968"/>
                  </a:lnTo>
                  <a:lnTo>
                    <a:pt x="540715" y="116535"/>
                  </a:lnTo>
                  <a:lnTo>
                    <a:pt x="540677" y="90665"/>
                  </a:lnTo>
                  <a:lnTo>
                    <a:pt x="542747" y="90195"/>
                  </a:lnTo>
                  <a:lnTo>
                    <a:pt x="545388" y="89649"/>
                  </a:lnTo>
                  <a:lnTo>
                    <a:pt x="546481" y="91478"/>
                  </a:lnTo>
                  <a:lnTo>
                    <a:pt x="547890" y="93052"/>
                  </a:lnTo>
                  <a:lnTo>
                    <a:pt x="549579" y="94373"/>
                  </a:lnTo>
                  <a:close/>
                </a:path>
                <a:path w="714375" h="169544">
                  <a:moveTo>
                    <a:pt x="592239" y="120129"/>
                  </a:moveTo>
                  <a:lnTo>
                    <a:pt x="588352" y="120319"/>
                  </a:lnTo>
                  <a:lnTo>
                    <a:pt x="580631" y="120573"/>
                  </a:lnTo>
                  <a:lnTo>
                    <a:pt x="580440" y="123621"/>
                  </a:lnTo>
                  <a:lnTo>
                    <a:pt x="580072" y="126911"/>
                  </a:lnTo>
                  <a:lnTo>
                    <a:pt x="580301" y="128866"/>
                  </a:lnTo>
                  <a:lnTo>
                    <a:pt x="581952" y="129616"/>
                  </a:lnTo>
                  <a:lnTo>
                    <a:pt x="583107" y="123482"/>
                  </a:lnTo>
                  <a:lnTo>
                    <a:pt x="586397" y="123393"/>
                  </a:lnTo>
                  <a:lnTo>
                    <a:pt x="590524" y="123774"/>
                  </a:lnTo>
                  <a:lnTo>
                    <a:pt x="592239" y="120129"/>
                  </a:lnTo>
                  <a:close/>
                </a:path>
                <a:path w="714375" h="169544">
                  <a:moveTo>
                    <a:pt x="691515" y="30594"/>
                  </a:moveTo>
                  <a:lnTo>
                    <a:pt x="690384" y="28867"/>
                  </a:lnTo>
                  <a:lnTo>
                    <a:pt x="686803" y="37439"/>
                  </a:lnTo>
                  <a:lnTo>
                    <a:pt x="685660" y="43713"/>
                  </a:lnTo>
                  <a:lnTo>
                    <a:pt x="684149" y="49834"/>
                  </a:lnTo>
                  <a:lnTo>
                    <a:pt x="686562" y="50342"/>
                  </a:lnTo>
                  <a:lnTo>
                    <a:pt x="687095" y="43510"/>
                  </a:lnTo>
                  <a:lnTo>
                    <a:pt x="688886" y="36893"/>
                  </a:lnTo>
                  <a:lnTo>
                    <a:pt x="691515" y="30594"/>
                  </a:lnTo>
                  <a:close/>
                </a:path>
                <a:path w="714375" h="169544">
                  <a:moveTo>
                    <a:pt x="703643" y="53047"/>
                  </a:moveTo>
                  <a:lnTo>
                    <a:pt x="700481" y="53047"/>
                  </a:lnTo>
                  <a:lnTo>
                    <a:pt x="700278" y="53047"/>
                  </a:lnTo>
                  <a:lnTo>
                    <a:pt x="699528" y="54254"/>
                  </a:lnTo>
                  <a:lnTo>
                    <a:pt x="699427" y="54432"/>
                  </a:lnTo>
                  <a:lnTo>
                    <a:pt x="699325" y="54597"/>
                  </a:lnTo>
                  <a:lnTo>
                    <a:pt x="694817" y="55181"/>
                  </a:lnTo>
                  <a:lnTo>
                    <a:pt x="695706" y="54254"/>
                  </a:lnTo>
                  <a:lnTo>
                    <a:pt x="696391" y="53555"/>
                  </a:lnTo>
                  <a:lnTo>
                    <a:pt x="700278" y="53047"/>
                  </a:lnTo>
                  <a:lnTo>
                    <a:pt x="700316" y="52654"/>
                  </a:lnTo>
                  <a:lnTo>
                    <a:pt x="700227" y="52438"/>
                  </a:lnTo>
                  <a:lnTo>
                    <a:pt x="699223" y="49961"/>
                  </a:lnTo>
                  <a:lnTo>
                    <a:pt x="697471" y="50901"/>
                  </a:lnTo>
                  <a:lnTo>
                    <a:pt x="695667" y="51727"/>
                  </a:lnTo>
                  <a:lnTo>
                    <a:pt x="693839" y="52425"/>
                  </a:lnTo>
                  <a:lnTo>
                    <a:pt x="686828" y="50901"/>
                  </a:lnTo>
                  <a:lnTo>
                    <a:pt x="685063" y="50901"/>
                  </a:lnTo>
                  <a:lnTo>
                    <a:pt x="677913" y="52438"/>
                  </a:lnTo>
                  <a:lnTo>
                    <a:pt x="669950" y="51879"/>
                  </a:lnTo>
                  <a:lnTo>
                    <a:pt x="670077" y="41160"/>
                  </a:lnTo>
                  <a:lnTo>
                    <a:pt x="670318" y="36703"/>
                  </a:lnTo>
                  <a:lnTo>
                    <a:pt x="669683" y="29743"/>
                  </a:lnTo>
                  <a:lnTo>
                    <a:pt x="669632" y="29159"/>
                  </a:lnTo>
                  <a:lnTo>
                    <a:pt x="667334" y="29159"/>
                  </a:lnTo>
                  <a:lnTo>
                    <a:pt x="669391" y="36156"/>
                  </a:lnTo>
                  <a:lnTo>
                    <a:pt x="669518" y="36703"/>
                  </a:lnTo>
                  <a:lnTo>
                    <a:pt x="668388" y="44297"/>
                  </a:lnTo>
                  <a:lnTo>
                    <a:pt x="668388" y="52654"/>
                  </a:lnTo>
                  <a:lnTo>
                    <a:pt x="664870" y="52438"/>
                  </a:lnTo>
                  <a:lnTo>
                    <a:pt x="653554" y="52438"/>
                  </a:lnTo>
                  <a:lnTo>
                    <a:pt x="654570" y="54254"/>
                  </a:lnTo>
                  <a:lnTo>
                    <a:pt x="654659" y="54432"/>
                  </a:lnTo>
                  <a:lnTo>
                    <a:pt x="654723" y="54559"/>
                  </a:lnTo>
                  <a:lnTo>
                    <a:pt x="672058" y="54254"/>
                  </a:lnTo>
                  <a:lnTo>
                    <a:pt x="682536" y="54254"/>
                  </a:lnTo>
                  <a:lnTo>
                    <a:pt x="691781" y="54787"/>
                  </a:lnTo>
                  <a:lnTo>
                    <a:pt x="694067" y="55753"/>
                  </a:lnTo>
                  <a:lnTo>
                    <a:pt x="696188" y="57924"/>
                  </a:lnTo>
                  <a:lnTo>
                    <a:pt x="698931" y="57111"/>
                  </a:lnTo>
                  <a:lnTo>
                    <a:pt x="702919" y="55397"/>
                  </a:lnTo>
                  <a:lnTo>
                    <a:pt x="702983" y="55181"/>
                  </a:lnTo>
                  <a:lnTo>
                    <a:pt x="703643" y="53047"/>
                  </a:lnTo>
                  <a:close/>
                </a:path>
                <a:path w="714375" h="169544">
                  <a:moveTo>
                    <a:pt x="707466" y="0"/>
                  </a:moveTo>
                  <a:lnTo>
                    <a:pt x="702741" y="558"/>
                  </a:lnTo>
                  <a:lnTo>
                    <a:pt x="702094" y="5118"/>
                  </a:lnTo>
                  <a:lnTo>
                    <a:pt x="702310" y="9004"/>
                  </a:lnTo>
                  <a:lnTo>
                    <a:pt x="699909" y="13449"/>
                  </a:lnTo>
                  <a:lnTo>
                    <a:pt x="698690" y="18364"/>
                  </a:lnTo>
                  <a:lnTo>
                    <a:pt x="697255" y="23202"/>
                  </a:lnTo>
                  <a:lnTo>
                    <a:pt x="698804" y="22440"/>
                  </a:lnTo>
                  <a:lnTo>
                    <a:pt x="699782" y="21209"/>
                  </a:lnTo>
                  <a:lnTo>
                    <a:pt x="700176" y="19494"/>
                  </a:lnTo>
                  <a:lnTo>
                    <a:pt x="702678" y="13030"/>
                  </a:lnTo>
                  <a:lnTo>
                    <a:pt x="706666" y="7035"/>
                  </a:lnTo>
                  <a:lnTo>
                    <a:pt x="707466" y="0"/>
                  </a:lnTo>
                  <a:close/>
                </a:path>
                <a:path w="714375" h="169544">
                  <a:moveTo>
                    <a:pt x="714286" y="29476"/>
                  </a:moveTo>
                  <a:lnTo>
                    <a:pt x="713562" y="29476"/>
                  </a:lnTo>
                  <a:lnTo>
                    <a:pt x="711288" y="29743"/>
                  </a:lnTo>
                  <a:lnTo>
                    <a:pt x="708748" y="36156"/>
                  </a:lnTo>
                  <a:lnTo>
                    <a:pt x="706031" y="42545"/>
                  </a:lnTo>
                  <a:lnTo>
                    <a:pt x="702945" y="48742"/>
                  </a:lnTo>
                  <a:lnTo>
                    <a:pt x="700659" y="52438"/>
                  </a:lnTo>
                  <a:lnTo>
                    <a:pt x="700532" y="52654"/>
                  </a:lnTo>
                  <a:lnTo>
                    <a:pt x="700493" y="52857"/>
                  </a:lnTo>
                  <a:lnTo>
                    <a:pt x="703707" y="52857"/>
                  </a:lnTo>
                  <a:lnTo>
                    <a:pt x="704316" y="50901"/>
                  </a:lnTo>
                  <a:lnTo>
                    <a:pt x="706081" y="47256"/>
                  </a:lnTo>
                  <a:lnTo>
                    <a:pt x="708520" y="41160"/>
                  </a:lnTo>
                  <a:lnTo>
                    <a:pt x="712012" y="35547"/>
                  </a:lnTo>
                  <a:lnTo>
                    <a:pt x="714197" y="29743"/>
                  </a:lnTo>
                  <a:lnTo>
                    <a:pt x="714286" y="29476"/>
                  </a:lnTo>
                  <a:close/>
                </a:path>
              </a:pathLst>
            </a:custGeom>
            <a:solidFill>
              <a:srgbClr val="100F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276233" y="2055898"/>
              <a:ext cx="57150" cy="661035"/>
            </a:xfrm>
            <a:custGeom>
              <a:avLst/>
              <a:gdLst/>
              <a:ahLst/>
              <a:cxnLst/>
              <a:rect l="l" t="t" r="r" b="b"/>
              <a:pathLst>
                <a:path w="57150" h="661035">
                  <a:moveTo>
                    <a:pt x="901" y="838"/>
                  </a:moveTo>
                  <a:lnTo>
                    <a:pt x="825" y="114"/>
                  </a:lnTo>
                  <a:lnTo>
                    <a:pt x="0" y="0"/>
                  </a:lnTo>
                  <a:lnTo>
                    <a:pt x="228" y="203"/>
                  </a:lnTo>
                  <a:lnTo>
                    <a:pt x="673" y="635"/>
                  </a:lnTo>
                  <a:lnTo>
                    <a:pt x="901" y="838"/>
                  </a:lnTo>
                  <a:close/>
                </a:path>
                <a:path w="57150" h="661035">
                  <a:moveTo>
                    <a:pt x="57150" y="659739"/>
                  </a:moveTo>
                  <a:lnTo>
                    <a:pt x="55283" y="656932"/>
                  </a:lnTo>
                  <a:lnTo>
                    <a:pt x="51320" y="654824"/>
                  </a:lnTo>
                  <a:lnTo>
                    <a:pt x="53543" y="649376"/>
                  </a:lnTo>
                  <a:lnTo>
                    <a:pt x="52768" y="645858"/>
                  </a:lnTo>
                  <a:lnTo>
                    <a:pt x="49415" y="646696"/>
                  </a:lnTo>
                  <a:lnTo>
                    <a:pt x="49263" y="649859"/>
                  </a:lnTo>
                  <a:lnTo>
                    <a:pt x="49212" y="656209"/>
                  </a:lnTo>
                  <a:lnTo>
                    <a:pt x="51358" y="660806"/>
                  </a:lnTo>
                  <a:lnTo>
                    <a:pt x="57150" y="659739"/>
                  </a:lnTo>
                  <a:close/>
                </a:path>
              </a:pathLst>
            </a:custGeom>
            <a:solidFill>
              <a:srgbClr val="989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635150" y="1654591"/>
              <a:ext cx="1341120" cy="1122680"/>
            </a:xfrm>
            <a:custGeom>
              <a:avLst/>
              <a:gdLst/>
              <a:ahLst/>
              <a:cxnLst/>
              <a:rect l="l" t="t" r="r" b="b"/>
              <a:pathLst>
                <a:path w="1341120" h="1122680">
                  <a:moveTo>
                    <a:pt x="12839" y="803109"/>
                  </a:moveTo>
                  <a:lnTo>
                    <a:pt x="11353" y="804214"/>
                  </a:lnTo>
                  <a:lnTo>
                    <a:pt x="9893" y="805370"/>
                  </a:lnTo>
                  <a:lnTo>
                    <a:pt x="8496" y="806602"/>
                  </a:lnTo>
                  <a:lnTo>
                    <a:pt x="7772" y="806386"/>
                  </a:lnTo>
                  <a:lnTo>
                    <a:pt x="4572" y="809091"/>
                  </a:lnTo>
                  <a:lnTo>
                    <a:pt x="825" y="811669"/>
                  </a:lnTo>
                  <a:lnTo>
                    <a:pt x="0" y="816102"/>
                  </a:lnTo>
                  <a:lnTo>
                    <a:pt x="4864" y="812406"/>
                  </a:lnTo>
                  <a:lnTo>
                    <a:pt x="9601" y="808367"/>
                  </a:lnTo>
                  <a:lnTo>
                    <a:pt x="12839" y="803109"/>
                  </a:lnTo>
                  <a:close/>
                </a:path>
                <a:path w="1341120" h="1122680">
                  <a:moveTo>
                    <a:pt x="21056" y="946035"/>
                  </a:moveTo>
                  <a:lnTo>
                    <a:pt x="21043" y="944181"/>
                  </a:lnTo>
                  <a:lnTo>
                    <a:pt x="19926" y="942759"/>
                  </a:lnTo>
                  <a:lnTo>
                    <a:pt x="17653" y="940003"/>
                  </a:lnTo>
                  <a:lnTo>
                    <a:pt x="17360" y="944346"/>
                  </a:lnTo>
                  <a:lnTo>
                    <a:pt x="16827" y="948677"/>
                  </a:lnTo>
                  <a:lnTo>
                    <a:pt x="15976" y="952982"/>
                  </a:lnTo>
                  <a:lnTo>
                    <a:pt x="16268" y="955789"/>
                  </a:lnTo>
                  <a:lnTo>
                    <a:pt x="18211" y="961136"/>
                  </a:lnTo>
                  <a:lnTo>
                    <a:pt x="18249" y="957160"/>
                  </a:lnTo>
                  <a:lnTo>
                    <a:pt x="19278" y="953325"/>
                  </a:lnTo>
                  <a:lnTo>
                    <a:pt x="20916" y="949756"/>
                  </a:lnTo>
                  <a:lnTo>
                    <a:pt x="21018" y="947877"/>
                  </a:lnTo>
                  <a:lnTo>
                    <a:pt x="21056" y="946035"/>
                  </a:lnTo>
                  <a:close/>
                </a:path>
                <a:path w="1341120" h="1122680">
                  <a:moveTo>
                    <a:pt x="37858" y="833805"/>
                  </a:moveTo>
                  <a:lnTo>
                    <a:pt x="37668" y="832192"/>
                  </a:lnTo>
                  <a:lnTo>
                    <a:pt x="37338" y="829970"/>
                  </a:lnTo>
                  <a:lnTo>
                    <a:pt x="35598" y="831583"/>
                  </a:lnTo>
                  <a:lnTo>
                    <a:pt x="33883" y="833247"/>
                  </a:lnTo>
                  <a:lnTo>
                    <a:pt x="32181" y="834923"/>
                  </a:lnTo>
                  <a:lnTo>
                    <a:pt x="31470" y="835660"/>
                  </a:lnTo>
                  <a:lnTo>
                    <a:pt x="30530" y="835367"/>
                  </a:lnTo>
                  <a:lnTo>
                    <a:pt x="30683" y="839203"/>
                  </a:lnTo>
                  <a:lnTo>
                    <a:pt x="32359" y="840079"/>
                  </a:lnTo>
                  <a:lnTo>
                    <a:pt x="34226" y="837996"/>
                  </a:lnTo>
                  <a:lnTo>
                    <a:pt x="36055" y="835914"/>
                  </a:lnTo>
                  <a:lnTo>
                    <a:pt x="37858" y="833805"/>
                  </a:lnTo>
                  <a:close/>
                </a:path>
                <a:path w="1341120" h="1122680">
                  <a:moveTo>
                    <a:pt x="44653" y="650887"/>
                  </a:moveTo>
                  <a:lnTo>
                    <a:pt x="39992" y="651840"/>
                  </a:lnTo>
                  <a:lnTo>
                    <a:pt x="38836" y="653415"/>
                  </a:lnTo>
                  <a:lnTo>
                    <a:pt x="36195" y="658977"/>
                  </a:lnTo>
                  <a:lnTo>
                    <a:pt x="42926" y="656209"/>
                  </a:lnTo>
                  <a:lnTo>
                    <a:pt x="44551" y="653757"/>
                  </a:lnTo>
                  <a:lnTo>
                    <a:pt x="44653" y="650887"/>
                  </a:lnTo>
                  <a:close/>
                </a:path>
                <a:path w="1341120" h="1122680">
                  <a:moveTo>
                    <a:pt x="49491" y="316649"/>
                  </a:moveTo>
                  <a:lnTo>
                    <a:pt x="44513" y="315722"/>
                  </a:lnTo>
                  <a:lnTo>
                    <a:pt x="44310" y="316268"/>
                  </a:lnTo>
                  <a:lnTo>
                    <a:pt x="49491" y="316649"/>
                  </a:lnTo>
                  <a:close/>
                </a:path>
                <a:path w="1341120" h="1122680">
                  <a:moveTo>
                    <a:pt x="51765" y="677354"/>
                  </a:moveTo>
                  <a:lnTo>
                    <a:pt x="46126" y="677684"/>
                  </a:lnTo>
                  <a:lnTo>
                    <a:pt x="40970" y="680173"/>
                  </a:lnTo>
                  <a:lnTo>
                    <a:pt x="36055" y="682777"/>
                  </a:lnTo>
                  <a:lnTo>
                    <a:pt x="34950" y="684047"/>
                  </a:lnTo>
                  <a:lnTo>
                    <a:pt x="35267" y="685012"/>
                  </a:lnTo>
                  <a:lnTo>
                    <a:pt x="38468" y="684377"/>
                  </a:lnTo>
                  <a:lnTo>
                    <a:pt x="41694" y="683907"/>
                  </a:lnTo>
                  <a:lnTo>
                    <a:pt x="44932" y="683615"/>
                  </a:lnTo>
                  <a:lnTo>
                    <a:pt x="46824" y="681139"/>
                  </a:lnTo>
                  <a:lnTo>
                    <a:pt x="49517" y="679462"/>
                  </a:lnTo>
                  <a:lnTo>
                    <a:pt x="51765" y="677354"/>
                  </a:lnTo>
                  <a:close/>
                </a:path>
                <a:path w="1341120" h="1122680">
                  <a:moveTo>
                    <a:pt x="66979" y="878611"/>
                  </a:moveTo>
                  <a:lnTo>
                    <a:pt x="66573" y="878344"/>
                  </a:lnTo>
                  <a:lnTo>
                    <a:pt x="64135" y="876719"/>
                  </a:lnTo>
                  <a:lnTo>
                    <a:pt x="64135" y="881976"/>
                  </a:lnTo>
                  <a:lnTo>
                    <a:pt x="58267" y="881735"/>
                  </a:lnTo>
                  <a:lnTo>
                    <a:pt x="59270" y="879297"/>
                  </a:lnTo>
                  <a:lnTo>
                    <a:pt x="63334" y="879297"/>
                  </a:lnTo>
                  <a:lnTo>
                    <a:pt x="64071" y="881735"/>
                  </a:lnTo>
                  <a:lnTo>
                    <a:pt x="64135" y="881976"/>
                  </a:lnTo>
                  <a:lnTo>
                    <a:pt x="64135" y="876719"/>
                  </a:lnTo>
                  <a:lnTo>
                    <a:pt x="62674" y="875639"/>
                  </a:lnTo>
                  <a:lnTo>
                    <a:pt x="61468" y="874649"/>
                  </a:lnTo>
                  <a:lnTo>
                    <a:pt x="61074" y="874649"/>
                  </a:lnTo>
                  <a:lnTo>
                    <a:pt x="60172" y="874877"/>
                  </a:lnTo>
                  <a:lnTo>
                    <a:pt x="57188" y="876046"/>
                  </a:lnTo>
                  <a:lnTo>
                    <a:pt x="54444" y="878344"/>
                  </a:lnTo>
                  <a:lnTo>
                    <a:pt x="50800" y="876871"/>
                  </a:lnTo>
                  <a:lnTo>
                    <a:pt x="49860" y="873594"/>
                  </a:lnTo>
                  <a:lnTo>
                    <a:pt x="46431" y="871893"/>
                  </a:lnTo>
                  <a:lnTo>
                    <a:pt x="47815" y="874649"/>
                  </a:lnTo>
                  <a:lnTo>
                    <a:pt x="63855" y="883602"/>
                  </a:lnTo>
                  <a:lnTo>
                    <a:pt x="64871" y="882840"/>
                  </a:lnTo>
                  <a:lnTo>
                    <a:pt x="65316" y="881976"/>
                  </a:lnTo>
                  <a:lnTo>
                    <a:pt x="66636" y="879297"/>
                  </a:lnTo>
                  <a:lnTo>
                    <a:pt x="66979" y="878611"/>
                  </a:lnTo>
                  <a:close/>
                </a:path>
                <a:path w="1341120" h="1122680">
                  <a:moveTo>
                    <a:pt x="67843" y="856284"/>
                  </a:moveTo>
                  <a:lnTo>
                    <a:pt x="67259" y="853706"/>
                  </a:lnTo>
                  <a:lnTo>
                    <a:pt x="67335" y="850290"/>
                  </a:lnTo>
                  <a:lnTo>
                    <a:pt x="64135" y="849566"/>
                  </a:lnTo>
                  <a:lnTo>
                    <a:pt x="65709" y="843902"/>
                  </a:lnTo>
                  <a:lnTo>
                    <a:pt x="66370" y="841082"/>
                  </a:lnTo>
                  <a:lnTo>
                    <a:pt x="63347" y="839012"/>
                  </a:lnTo>
                  <a:lnTo>
                    <a:pt x="63449" y="844067"/>
                  </a:lnTo>
                  <a:lnTo>
                    <a:pt x="61760" y="848855"/>
                  </a:lnTo>
                  <a:lnTo>
                    <a:pt x="60591" y="853706"/>
                  </a:lnTo>
                  <a:lnTo>
                    <a:pt x="63804" y="851408"/>
                  </a:lnTo>
                  <a:lnTo>
                    <a:pt x="60782" y="858329"/>
                  </a:lnTo>
                  <a:lnTo>
                    <a:pt x="59550" y="861923"/>
                  </a:lnTo>
                  <a:lnTo>
                    <a:pt x="61709" y="860069"/>
                  </a:lnTo>
                  <a:lnTo>
                    <a:pt x="63677" y="857999"/>
                  </a:lnTo>
                  <a:lnTo>
                    <a:pt x="65544" y="855865"/>
                  </a:lnTo>
                  <a:lnTo>
                    <a:pt x="65900" y="857910"/>
                  </a:lnTo>
                  <a:lnTo>
                    <a:pt x="66548" y="862088"/>
                  </a:lnTo>
                  <a:lnTo>
                    <a:pt x="67843" y="856284"/>
                  </a:lnTo>
                  <a:close/>
                </a:path>
                <a:path w="1341120" h="1122680">
                  <a:moveTo>
                    <a:pt x="91008" y="235254"/>
                  </a:moveTo>
                  <a:lnTo>
                    <a:pt x="85686" y="233857"/>
                  </a:lnTo>
                  <a:lnTo>
                    <a:pt x="78689" y="233857"/>
                  </a:lnTo>
                  <a:lnTo>
                    <a:pt x="76873" y="236524"/>
                  </a:lnTo>
                  <a:lnTo>
                    <a:pt x="82321" y="237185"/>
                  </a:lnTo>
                  <a:lnTo>
                    <a:pt x="80581" y="239052"/>
                  </a:lnTo>
                  <a:lnTo>
                    <a:pt x="74269" y="241477"/>
                  </a:lnTo>
                  <a:lnTo>
                    <a:pt x="75209" y="237185"/>
                  </a:lnTo>
                  <a:lnTo>
                    <a:pt x="75272" y="236867"/>
                  </a:lnTo>
                  <a:lnTo>
                    <a:pt x="73914" y="236867"/>
                  </a:lnTo>
                  <a:lnTo>
                    <a:pt x="68618" y="237185"/>
                  </a:lnTo>
                  <a:lnTo>
                    <a:pt x="69837" y="237185"/>
                  </a:lnTo>
                  <a:lnTo>
                    <a:pt x="73914" y="243154"/>
                  </a:lnTo>
                  <a:lnTo>
                    <a:pt x="79844" y="241477"/>
                  </a:lnTo>
                  <a:lnTo>
                    <a:pt x="81673" y="240969"/>
                  </a:lnTo>
                  <a:lnTo>
                    <a:pt x="87858" y="241401"/>
                  </a:lnTo>
                  <a:lnTo>
                    <a:pt x="87299" y="240969"/>
                  </a:lnTo>
                  <a:lnTo>
                    <a:pt x="84213" y="238658"/>
                  </a:lnTo>
                  <a:lnTo>
                    <a:pt x="89585" y="238036"/>
                  </a:lnTo>
                  <a:lnTo>
                    <a:pt x="90297" y="235978"/>
                  </a:lnTo>
                  <a:lnTo>
                    <a:pt x="91008" y="235254"/>
                  </a:lnTo>
                  <a:close/>
                </a:path>
                <a:path w="1341120" h="1122680">
                  <a:moveTo>
                    <a:pt x="103060" y="321208"/>
                  </a:moveTo>
                  <a:lnTo>
                    <a:pt x="100838" y="317842"/>
                  </a:lnTo>
                  <a:lnTo>
                    <a:pt x="96329" y="318427"/>
                  </a:lnTo>
                  <a:lnTo>
                    <a:pt x="95669" y="318223"/>
                  </a:lnTo>
                  <a:lnTo>
                    <a:pt x="93014" y="317474"/>
                  </a:lnTo>
                  <a:lnTo>
                    <a:pt x="93141" y="317474"/>
                  </a:lnTo>
                  <a:lnTo>
                    <a:pt x="83972" y="316268"/>
                  </a:lnTo>
                  <a:lnTo>
                    <a:pt x="73850" y="316268"/>
                  </a:lnTo>
                  <a:lnTo>
                    <a:pt x="64376" y="316611"/>
                  </a:lnTo>
                  <a:lnTo>
                    <a:pt x="57010" y="316268"/>
                  </a:lnTo>
                  <a:lnTo>
                    <a:pt x="54114" y="316268"/>
                  </a:lnTo>
                  <a:lnTo>
                    <a:pt x="58280" y="315722"/>
                  </a:lnTo>
                  <a:lnTo>
                    <a:pt x="62509" y="315290"/>
                  </a:lnTo>
                  <a:lnTo>
                    <a:pt x="66319" y="314655"/>
                  </a:lnTo>
                  <a:lnTo>
                    <a:pt x="58064" y="313359"/>
                  </a:lnTo>
                  <a:lnTo>
                    <a:pt x="50063" y="316687"/>
                  </a:lnTo>
                  <a:lnTo>
                    <a:pt x="49720" y="316687"/>
                  </a:lnTo>
                  <a:lnTo>
                    <a:pt x="49390" y="316687"/>
                  </a:lnTo>
                  <a:lnTo>
                    <a:pt x="51841" y="317474"/>
                  </a:lnTo>
                  <a:lnTo>
                    <a:pt x="50406" y="319506"/>
                  </a:lnTo>
                  <a:lnTo>
                    <a:pt x="46139" y="319506"/>
                  </a:lnTo>
                  <a:lnTo>
                    <a:pt x="43586" y="318503"/>
                  </a:lnTo>
                  <a:lnTo>
                    <a:pt x="43586" y="318223"/>
                  </a:lnTo>
                  <a:lnTo>
                    <a:pt x="44310" y="316268"/>
                  </a:lnTo>
                  <a:lnTo>
                    <a:pt x="41732" y="316268"/>
                  </a:lnTo>
                  <a:lnTo>
                    <a:pt x="39471" y="322313"/>
                  </a:lnTo>
                  <a:lnTo>
                    <a:pt x="47028" y="321030"/>
                  </a:lnTo>
                  <a:lnTo>
                    <a:pt x="51498" y="319506"/>
                  </a:lnTo>
                  <a:lnTo>
                    <a:pt x="54444" y="318503"/>
                  </a:lnTo>
                  <a:lnTo>
                    <a:pt x="62166" y="318223"/>
                  </a:lnTo>
                  <a:lnTo>
                    <a:pt x="74739" y="318503"/>
                  </a:lnTo>
                  <a:lnTo>
                    <a:pt x="73253" y="318503"/>
                  </a:lnTo>
                  <a:lnTo>
                    <a:pt x="78828" y="318681"/>
                  </a:lnTo>
                  <a:lnTo>
                    <a:pt x="89700" y="319506"/>
                  </a:lnTo>
                  <a:lnTo>
                    <a:pt x="88442" y="319506"/>
                  </a:lnTo>
                  <a:lnTo>
                    <a:pt x="95377" y="320535"/>
                  </a:lnTo>
                  <a:lnTo>
                    <a:pt x="103060" y="321208"/>
                  </a:lnTo>
                  <a:close/>
                </a:path>
                <a:path w="1341120" h="1122680">
                  <a:moveTo>
                    <a:pt x="113880" y="244424"/>
                  </a:moveTo>
                  <a:lnTo>
                    <a:pt x="112509" y="243154"/>
                  </a:lnTo>
                  <a:lnTo>
                    <a:pt x="109905" y="240766"/>
                  </a:lnTo>
                  <a:lnTo>
                    <a:pt x="104051" y="243154"/>
                  </a:lnTo>
                  <a:lnTo>
                    <a:pt x="99783" y="240766"/>
                  </a:lnTo>
                  <a:lnTo>
                    <a:pt x="99593" y="240766"/>
                  </a:lnTo>
                  <a:lnTo>
                    <a:pt x="102285" y="235458"/>
                  </a:lnTo>
                  <a:lnTo>
                    <a:pt x="99275" y="232854"/>
                  </a:lnTo>
                  <a:lnTo>
                    <a:pt x="101688" y="232702"/>
                  </a:lnTo>
                  <a:lnTo>
                    <a:pt x="107594" y="232702"/>
                  </a:lnTo>
                  <a:lnTo>
                    <a:pt x="100368" y="231648"/>
                  </a:lnTo>
                  <a:lnTo>
                    <a:pt x="97294" y="231495"/>
                  </a:lnTo>
                  <a:lnTo>
                    <a:pt x="94081" y="233743"/>
                  </a:lnTo>
                  <a:lnTo>
                    <a:pt x="93687" y="232854"/>
                  </a:lnTo>
                  <a:lnTo>
                    <a:pt x="93624" y="232702"/>
                  </a:lnTo>
                  <a:lnTo>
                    <a:pt x="93370" y="232854"/>
                  </a:lnTo>
                  <a:lnTo>
                    <a:pt x="91008" y="235254"/>
                  </a:lnTo>
                  <a:lnTo>
                    <a:pt x="91770" y="235458"/>
                  </a:lnTo>
                  <a:lnTo>
                    <a:pt x="91948" y="235254"/>
                  </a:lnTo>
                  <a:lnTo>
                    <a:pt x="93929" y="233857"/>
                  </a:lnTo>
                  <a:lnTo>
                    <a:pt x="94145" y="233857"/>
                  </a:lnTo>
                  <a:lnTo>
                    <a:pt x="95110" y="235978"/>
                  </a:lnTo>
                  <a:lnTo>
                    <a:pt x="97167" y="238658"/>
                  </a:lnTo>
                  <a:lnTo>
                    <a:pt x="97269" y="238785"/>
                  </a:lnTo>
                  <a:lnTo>
                    <a:pt x="99174" y="242417"/>
                  </a:lnTo>
                  <a:lnTo>
                    <a:pt x="106413" y="244652"/>
                  </a:lnTo>
                  <a:lnTo>
                    <a:pt x="109334" y="244424"/>
                  </a:lnTo>
                  <a:lnTo>
                    <a:pt x="113880" y="244424"/>
                  </a:lnTo>
                  <a:close/>
                </a:path>
                <a:path w="1341120" h="1122680">
                  <a:moveTo>
                    <a:pt x="151104" y="289217"/>
                  </a:moveTo>
                  <a:lnTo>
                    <a:pt x="150088" y="286473"/>
                  </a:lnTo>
                  <a:lnTo>
                    <a:pt x="147027" y="285534"/>
                  </a:lnTo>
                  <a:lnTo>
                    <a:pt x="145199" y="283502"/>
                  </a:lnTo>
                  <a:lnTo>
                    <a:pt x="142646" y="283756"/>
                  </a:lnTo>
                  <a:lnTo>
                    <a:pt x="141808" y="283819"/>
                  </a:lnTo>
                  <a:lnTo>
                    <a:pt x="141401" y="286169"/>
                  </a:lnTo>
                  <a:lnTo>
                    <a:pt x="141274" y="286943"/>
                  </a:lnTo>
                  <a:lnTo>
                    <a:pt x="144564" y="287629"/>
                  </a:lnTo>
                  <a:lnTo>
                    <a:pt x="147815" y="288442"/>
                  </a:lnTo>
                  <a:lnTo>
                    <a:pt x="151104" y="289217"/>
                  </a:lnTo>
                  <a:close/>
                </a:path>
                <a:path w="1341120" h="1122680">
                  <a:moveTo>
                    <a:pt x="154203" y="251129"/>
                  </a:moveTo>
                  <a:lnTo>
                    <a:pt x="151587" y="251218"/>
                  </a:lnTo>
                  <a:lnTo>
                    <a:pt x="146342" y="251256"/>
                  </a:lnTo>
                  <a:lnTo>
                    <a:pt x="143827" y="248221"/>
                  </a:lnTo>
                  <a:lnTo>
                    <a:pt x="142709" y="246621"/>
                  </a:lnTo>
                  <a:lnTo>
                    <a:pt x="141325" y="244068"/>
                  </a:lnTo>
                  <a:lnTo>
                    <a:pt x="140296" y="241338"/>
                  </a:lnTo>
                  <a:lnTo>
                    <a:pt x="139090" y="238721"/>
                  </a:lnTo>
                  <a:lnTo>
                    <a:pt x="136829" y="241909"/>
                  </a:lnTo>
                  <a:lnTo>
                    <a:pt x="136410" y="244449"/>
                  </a:lnTo>
                  <a:lnTo>
                    <a:pt x="136982" y="248462"/>
                  </a:lnTo>
                  <a:lnTo>
                    <a:pt x="133896" y="249389"/>
                  </a:lnTo>
                  <a:lnTo>
                    <a:pt x="132803" y="246202"/>
                  </a:lnTo>
                  <a:lnTo>
                    <a:pt x="134150" y="242836"/>
                  </a:lnTo>
                  <a:lnTo>
                    <a:pt x="135128" y="239788"/>
                  </a:lnTo>
                  <a:lnTo>
                    <a:pt x="131470" y="239217"/>
                  </a:lnTo>
                  <a:lnTo>
                    <a:pt x="125577" y="243154"/>
                  </a:lnTo>
                  <a:lnTo>
                    <a:pt x="128562" y="244208"/>
                  </a:lnTo>
                  <a:lnTo>
                    <a:pt x="130949" y="245999"/>
                  </a:lnTo>
                  <a:lnTo>
                    <a:pt x="132753" y="248513"/>
                  </a:lnTo>
                  <a:lnTo>
                    <a:pt x="127558" y="247510"/>
                  </a:lnTo>
                  <a:lnTo>
                    <a:pt x="122491" y="246049"/>
                  </a:lnTo>
                  <a:lnTo>
                    <a:pt x="117563" y="244182"/>
                  </a:lnTo>
                  <a:lnTo>
                    <a:pt x="117284" y="248170"/>
                  </a:lnTo>
                  <a:lnTo>
                    <a:pt x="118237" y="248488"/>
                  </a:lnTo>
                  <a:lnTo>
                    <a:pt x="117487" y="245491"/>
                  </a:lnTo>
                  <a:lnTo>
                    <a:pt x="123659" y="247142"/>
                  </a:lnTo>
                  <a:lnTo>
                    <a:pt x="129870" y="248691"/>
                  </a:lnTo>
                  <a:lnTo>
                    <a:pt x="135864" y="250926"/>
                  </a:lnTo>
                  <a:lnTo>
                    <a:pt x="138747" y="249491"/>
                  </a:lnTo>
                  <a:lnTo>
                    <a:pt x="143344" y="251460"/>
                  </a:lnTo>
                  <a:lnTo>
                    <a:pt x="147688" y="254000"/>
                  </a:lnTo>
                  <a:lnTo>
                    <a:pt x="151688" y="256997"/>
                  </a:lnTo>
                  <a:lnTo>
                    <a:pt x="154203" y="251129"/>
                  </a:lnTo>
                  <a:close/>
                </a:path>
                <a:path w="1341120" h="1122680">
                  <a:moveTo>
                    <a:pt x="158394" y="820547"/>
                  </a:moveTo>
                  <a:lnTo>
                    <a:pt x="156019" y="814362"/>
                  </a:lnTo>
                  <a:lnTo>
                    <a:pt x="158191" y="814959"/>
                  </a:lnTo>
                  <a:lnTo>
                    <a:pt x="156019" y="813104"/>
                  </a:lnTo>
                  <a:lnTo>
                    <a:pt x="150710" y="811149"/>
                  </a:lnTo>
                  <a:lnTo>
                    <a:pt x="153263" y="815848"/>
                  </a:lnTo>
                  <a:lnTo>
                    <a:pt x="150901" y="815174"/>
                  </a:lnTo>
                  <a:lnTo>
                    <a:pt x="146227" y="813930"/>
                  </a:lnTo>
                  <a:lnTo>
                    <a:pt x="147980" y="818946"/>
                  </a:lnTo>
                  <a:lnTo>
                    <a:pt x="146291" y="819289"/>
                  </a:lnTo>
                  <a:lnTo>
                    <a:pt x="145542" y="820039"/>
                  </a:lnTo>
                  <a:lnTo>
                    <a:pt x="149098" y="820445"/>
                  </a:lnTo>
                  <a:lnTo>
                    <a:pt x="151993" y="822490"/>
                  </a:lnTo>
                  <a:lnTo>
                    <a:pt x="154495" y="824941"/>
                  </a:lnTo>
                  <a:lnTo>
                    <a:pt x="158242" y="826884"/>
                  </a:lnTo>
                  <a:lnTo>
                    <a:pt x="157162" y="822706"/>
                  </a:lnTo>
                  <a:lnTo>
                    <a:pt x="153860" y="819899"/>
                  </a:lnTo>
                  <a:lnTo>
                    <a:pt x="150939" y="816991"/>
                  </a:lnTo>
                  <a:lnTo>
                    <a:pt x="155917" y="819340"/>
                  </a:lnTo>
                  <a:lnTo>
                    <a:pt x="158394" y="820547"/>
                  </a:lnTo>
                  <a:close/>
                </a:path>
                <a:path w="1341120" h="1122680">
                  <a:moveTo>
                    <a:pt x="170421" y="1063536"/>
                  </a:moveTo>
                  <a:lnTo>
                    <a:pt x="168402" y="1061300"/>
                  </a:lnTo>
                  <a:lnTo>
                    <a:pt x="165862" y="1062888"/>
                  </a:lnTo>
                  <a:lnTo>
                    <a:pt x="162839" y="1064145"/>
                  </a:lnTo>
                  <a:lnTo>
                    <a:pt x="160350" y="1063536"/>
                  </a:lnTo>
                  <a:lnTo>
                    <a:pt x="159651" y="1063536"/>
                  </a:lnTo>
                  <a:lnTo>
                    <a:pt x="161582" y="1061466"/>
                  </a:lnTo>
                  <a:lnTo>
                    <a:pt x="163868" y="1060373"/>
                  </a:lnTo>
                  <a:lnTo>
                    <a:pt x="166547" y="1059548"/>
                  </a:lnTo>
                  <a:lnTo>
                    <a:pt x="166458" y="1057833"/>
                  </a:lnTo>
                  <a:lnTo>
                    <a:pt x="166382" y="1052804"/>
                  </a:lnTo>
                  <a:lnTo>
                    <a:pt x="166382" y="1049693"/>
                  </a:lnTo>
                  <a:lnTo>
                    <a:pt x="163449" y="1050302"/>
                  </a:lnTo>
                  <a:lnTo>
                    <a:pt x="162598" y="1050480"/>
                  </a:lnTo>
                  <a:lnTo>
                    <a:pt x="162598" y="1060373"/>
                  </a:lnTo>
                  <a:lnTo>
                    <a:pt x="159080" y="1059865"/>
                  </a:lnTo>
                  <a:lnTo>
                    <a:pt x="159194" y="1053630"/>
                  </a:lnTo>
                  <a:lnTo>
                    <a:pt x="162394" y="1052804"/>
                  </a:lnTo>
                  <a:lnTo>
                    <a:pt x="162483" y="1056246"/>
                  </a:lnTo>
                  <a:lnTo>
                    <a:pt x="162598" y="1060373"/>
                  </a:lnTo>
                  <a:lnTo>
                    <a:pt x="162598" y="1050480"/>
                  </a:lnTo>
                  <a:lnTo>
                    <a:pt x="157556" y="1051483"/>
                  </a:lnTo>
                  <a:lnTo>
                    <a:pt x="157099" y="1055128"/>
                  </a:lnTo>
                  <a:lnTo>
                    <a:pt x="156057" y="1058659"/>
                  </a:lnTo>
                  <a:lnTo>
                    <a:pt x="154863" y="1062151"/>
                  </a:lnTo>
                  <a:lnTo>
                    <a:pt x="156514" y="1063536"/>
                  </a:lnTo>
                  <a:lnTo>
                    <a:pt x="158102" y="1065060"/>
                  </a:lnTo>
                  <a:lnTo>
                    <a:pt x="159918" y="1066317"/>
                  </a:lnTo>
                  <a:lnTo>
                    <a:pt x="163525" y="1065885"/>
                  </a:lnTo>
                  <a:lnTo>
                    <a:pt x="166941" y="1064539"/>
                  </a:lnTo>
                  <a:lnTo>
                    <a:pt x="168262" y="1064145"/>
                  </a:lnTo>
                  <a:lnTo>
                    <a:pt x="170281" y="1063536"/>
                  </a:lnTo>
                  <a:lnTo>
                    <a:pt x="170421" y="1063536"/>
                  </a:lnTo>
                  <a:close/>
                </a:path>
                <a:path w="1341120" h="1122680">
                  <a:moveTo>
                    <a:pt x="193001" y="427418"/>
                  </a:moveTo>
                  <a:lnTo>
                    <a:pt x="191770" y="419163"/>
                  </a:lnTo>
                  <a:lnTo>
                    <a:pt x="189534" y="421563"/>
                  </a:lnTo>
                  <a:lnTo>
                    <a:pt x="189052" y="428358"/>
                  </a:lnTo>
                  <a:lnTo>
                    <a:pt x="189204" y="435165"/>
                  </a:lnTo>
                  <a:lnTo>
                    <a:pt x="189103" y="441998"/>
                  </a:lnTo>
                  <a:lnTo>
                    <a:pt x="191655" y="444131"/>
                  </a:lnTo>
                  <a:lnTo>
                    <a:pt x="192506" y="435838"/>
                  </a:lnTo>
                  <a:lnTo>
                    <a:pt x="193001" y="427418"/>
                  </a:lnTo>
                  <a:close/>
                </a:path>
                <a:path w="1341120" h="1122680">
                  <a:moveTo>
                    <a:pt x="219595" y="1121905"/>
                  </a:moveTo>
                  <a:lnTo>
                    <a:pt x="219062" y="1117790"/>
                  </a:lnTo>
                  <a:lnTo>
                    <a:pt x="217970" y="1113802"/>
                  </a:lnTo>
                  <a:lnTo>
                    <a:pt x="217170" y="1109751"/>
                  </a:lnTo>
                  <a:lnTo>
                    <a:pt x="211480" y="1109726"/>
                  </a:lnTo>
                  <a:lnTo>
                    <a:pt x="214922" y="1113523"/>
                  </a:lnTo>
                  <a:lnTo>
                    <a:pt x="211226" y="1113485"/>
                  </a:lnTo>
                  <a:lnTo>
                    <a:pt x="212750" y="1115936"/>
                  </a:lnTo>
                  <a:lnTo>
                    <a:pt x="213499" y="1118641"/>
                  </a:lnTo>
                  <a:lnTo>
                    <a:pt x="213042" y="1121575"/>
                  </a:lnTo>
                  <a:lnTo>
                    <a:pt x="214363" y="1121359"/>
                  </a:lnTo>
                  <a:lnTo>
                    <a:pt x="214414" y="1117282"/>
                  </a:lnTo>
                  <a:lnTo>
                    <a:pt x="216065" y="1119098"/>
                  </a:lnTo>
                  <a:lnTo>
                    <a:pt x="216458" y="1122121"/>
                  </a:lnTo>
                  <a:lnTo>
                    <a:pt x="219595" y="1121905"/>
                  </a:lnTo>
                  <a:close/>
                </a:path>
                <a:path w="1341120" h="1122680">
                  <a:moveTo>
                    <a:pt x="228612" y="902716"/>
                  </a:moveTo>
                  <a:lnTo>
                    <a:pt x="224904" y="903884"/>
                  </a:lnTo>
                  <a:lnTo>
                    <a:pt x="219087" y="906297"/>
                  </a:lnTo>
                  <a:lnTo>
                    <a:pt x="212483" y="902893"/>
                  </a:lnTo>
                  <a:lnTo>
                    <a:pt x="210235" y="900277"/>
                  </a:lnTo>
                  <a:lnTo>
                    <a:pt x="208635" y="898410"/>
                  </a:lnTo>
                  <a:lnTo>
                    <a:pt x="207886" y="900036"/>
                  </a:lnTo>
                  <a:lnTo>
                    <a:pt x="207797" y="900226"/>
                  </a:lnTo>
                  <a:lnTo>
                    <a:pt x="204381" y="899655"/>
                  </a:lnTo>
                  <a:lnTo>
                    <a:pt x="206781" y="896353"/>
                  </a:lnTo>
                  <a:lnTo>
                    <a:pt x="211988" y="894168"/>
                  </a:lnTo>
                  <a:lnTo>
                    <a:pt x="211975" y="889698"/>
                  </a:lnTo>
                  <a:lnTo>
                    <a:pt x="208127" y="893152"/>
                  </a:lnTo>
                  <a:lnTo>
                    <a:pt x="204470" y="896835"/>
                  </a:lnTo>
                  <a:lnTo>
                    <a:pt x="200596" y="900277"/>
                  </a:lnTo>
                  <a:lnTo>
                    <a:pt x="206400" y="901954"/>
                  </a:lnTo>
                  <a:lnTo>
                    <a:pt x="211912" y="904544"/>
                  </a:lnTo>
                  <a:lnTo>
                    <a:pt x="217817" y="905941"/>
                  </a:lnTo>
                  <a:lnTo>
                    <a:pt x="214388" y="909332"/>
                  </a:lnTo>
                  <a:lnTo>
                    <a:pt x="219202" y="908646"/>
                  </a:lnTo>
                  <a:lnTo>
                    <a:pt x="218922" y="908062"/>
                  </a:lnTo>
                  <a:lnTo>
                    <a:pt x="218821" y="907859"/>
                  </a:lnTo>
                  <a:lnTo>
                    <a:pt x="219595" y="907427"/>
                  </a:lnTo>
                  <a:lnTo>
                    <a:pt x="219202" y="908646"/>
                  </a:lnTo>
                  <a:lnTo>
                    <a:pt x="216598" y="912533"/>
                  </a:lnTo>
                  <a:lnTo>
                    <a:pt x="215252" y="914438"/>
                  </a:lnTo>
                  <a:lnTo>
                    <a:pt x="219151" y="911885"/>
                  </a:lnTo>
                  <a:lnTo>
                    <a:pt x="219824" y="911161"/>
                  </a:lnTo>
                  <a:lnTo>
                    <a:pt x="220802" y="908062"/>
                  </a:lnTo>
                  <a:lnTo>
                    <a:pt x="220865" y="907859"/>
                  </a:lnTo>
                  <a:lnTo>
                    <a:pt x="221792" y="907859"/>
                  </a:lnTo>
                  <a:lnTo>
                    <a:pt x="226834" y="908062"/>
                  </a:lnTo>
                  <a:lnTo>
                    <a:pt x="226910" y="907859"/>
                  </a:lnTo>
                  <a:lnTo>
                    <a:pt x="227050" y="907427"/>
                  </a:lnTo>
                  <a:lnTo>
                    <a:pt x="227418" y="906297"/>
                  </a:lnTo>
                  <a:lnTo>
                    <a:pt x="228549" y="902893"/>
                  </a:lnTo>
                  <a:lnTo>
                    <a:pt x="228612" y="902716"/>
                  </a:lnTo>
                  <a:close/>
                </a:path>
                <a:path w="1341120" h="1122680">
                  <a:moveTo>
                    <a:pt x="228993" y="897496"/>
                  </a:moveTo>
                  <a:lnTo>
                    <a:pt x="228003" y="893305"/>
                  </a:lnTo>
                  <a:lnTo>
                    <a:pt x="226707" y="893394"/>
                  </a:lnTo>
                  <a:lnTo>
                    <a:pt x="224637" y="895794"/>
                  </a:lnTo>
                  <a:lnTo>
                    <a:pt x="222783" y="898359"/>
                  </a:lnTo>
                  <a:lnTo>
                    <a:pt x="221170" y="901103"/>
                  </a:lnTo>
                  <a:lnTo>
                    <a:pt x="224599" y="900137"/>
                  </a:lnTo>
                  <a:lnTo>
                    <a:pt x="228993" y="897496"/>
                  </a:lnTo>
                  <a:close/>
                </a:path>
                <a:path w="1341120" h="1122680">
                  <a:moveTo>
                    <a:pt x="232664" y="900468"/>
                  </a:moveTo>
                  <a:lnTo>
                    <a:pt x="228663" y="901954"/>
                  </a:lnTo>
                  <a:lnTo>
                    <a:pt x="228866" y="901954"/>
                  </a:lnTo>
                  <a:lnTo>
                    <a:pt x="228612" y="902716"/>
                  </a:lnTo>
                  <a:lnTo>
                    <a:pt x="232562" y="901471"/>
                  </a:lnTo>
                  <a:lnTo>
                    <a:pt x="232664" y="900468"/>
                  </a:lnTo>
                  <a:close/>
                </a:path>
                <a:path w="1341120" h="1122680">
                  <a:moveTo>
                    <a:pt x="240817" y="888517"/>
                  </a:moveTo>
                  <a:lnTo>
                    <a:pt x="233553" y="891527"/>
                  </a:lnTo>
                  <a:lnTo>
                    <a:pt x="233070" y="896353"/>
                  </a:lnTo>
                  <a:lnTo>
                    <a:pt x="233019" y="896835"/>
                  </a:lnTo>
                  <a:lnTo>
                    <a:pt x="232905" y="897953"/>
                  </a:lnTo>
                  <a:lnTo>
                    <a:pt x="232867" y="898410"/>
                  </a:lnTo>
                  <a:lnTo>
                    <a:pt x="232778" y="899337"/>
                  </a:lnTo>
                  <a:lnTo>
                    <a:pt x="232664" y="900468"/>
                  </a:lnTo>
                  <a:lnTo>
                    <a:pt x="233845" y="900036"/>
                  </a:lnTo>
                  <a:lnTo>
                    <a:pt x="233883" y="899337"/>
                  </a:lnTo>
                  <a:lnTo>
                    <a:pt x="234784" y="899337"/>
                  </a:lnTo>
                  <a:lnTo>
                    <a:pt x="234746" y="900201"/>
                  </a:lnTo>
                  <a:lnTo>
                    <a:pt x="233845" y="900036"/>
                  </a:lnTo>
                  <a:lnTo>
                    <a:pt x="233235" y="903884"/>
                  </a:lnTo>
                  <a:lnTo>
                    <a:pt x="233133" y="904544"/>
                  </a:lnTo>
                  <a:lnTo>
                    <a:pt x="233083" y="904836"/>
                  </a:lnTo>
                  <a:lnTo>
                    <a:pt x="234823" y="902893"/>
                  </a:lnTo>
                  <a:lnTo>
                    <a:pt x="236702" y="901128"/>
                  </a:lnTo>
                  <a:lnTo>
                    <a:pt x="237782" y="900277"/>
                  </a:lnTo>
                  <a:lnTo>
                    <a:pt x="238721" y="899528"/>
                  </a:lnTo>
                  <a:lnTo>
                    <a:pt x="238099" y="899337"/>
                  </a:lnTo>
                  <a:lnTo>
                    <a:pt x="233654" y="897953"/>
                  </a:lnTo>
                  <a:lnTo>
                    <a:pt x="238747" y="891882"/>
                  </a:lnTo>
                  <a:lnTo>
                    <a:pt x="240817" y="888517"/>
                  </a:lnTo>
                  <a:close/>
                </a:path>
                <a:path w="1341120" h="1122680">
                  <a:moveTo>
                    <a:pt x="246900" y="322745"/>
                  </a:moveTo>
                  <a:lnTo>
                    <a:pt x="244475" y="323430"/>
                  </a:lnTo>
                  <a:lnTo>
                    <a:pt x="245173" y="321170"/>
                  </a:lnTo>
                  <a:lnTo>
                    <a:pt x="245833" y="318871"/>
                  </a:lnTo>
                  <a:lnTo>
                    <a:pt x="246494" y="316636"/>
                  </a:lnTo>
                  <a:lnTo>
                    <a:pt x="243865" y="317487"/>
                  </a:lnTo>
                  <a:lnTo>
                    <a:pt x="243103" y="320078"/>
                  </a:lnTo>
                  <a:lnTo>
                    <a:pt x="242544" y="322694"/>
                  </a:lnTo>
                  <a:lnTo>
                    <a:pt x="241985" y="325335"/>
                  </a:lnTo>
                  <a:lnTo>
                    <a:pt x="246786" y="325247"/>
                  </a:lnTo>
                  <a:lnTo>
                    <a:pt x="246900" y="322745"/>
                  </a:lnTo>
                  <a:close/>
                </a:path>
                <a:path w="1341120" h="1122680">
                  <a:moveTo>
                    <a:pt x="253085" y="888873"/>
                  </a:moveTo>
                  <a:lnTo>
                    <a:pt x="252247" y="889571"/>
                  </a:lnTo>
                  <a:lnTo>
                    <a:pt x="252450" y="889571"/>
                  </a:lnTo>
                  <a:lnTo>
                    <a:pt x="252717" y="890079"/>
                  </a:lnTo>
                  <a:lnTo>
                    <a:pt x="253085" y="888873"/>
                  </a:lnTo>
                  <a:close/>
                </a:path>
                <a:path w="1341120" h="1122680">
                  <a:moveTo>
                    <a:pt x="260959" y="289077"/>
                  </a:moveTo>
                  <a:lnTo>
                    <a:pt x="258813" y="286473"/>
                  </a:lnTo>
                  <a:lnTo>
                    <a:pt x="253377" y="285978"/>
                  </a:lnTo>
                  <a:lnTo>
                    <a:pt x="253326" y="284365"/>
                  </a:lnTo>
                  <a:lnTo>
                    <a:pt x="250266" y="284988"/>
                  </a:lnTo>
                  <a:lnTo>
                    <a:pt x="247091" y="285280"/>
                  </a:lnTo>
                  <a:lnTo>
                    <a:pt x="244170" y="286448"/>
                  </a:lnTo>
                  <a:lnTo>
                    <a:pt x="241896" y="289128"/>
                  </a:lnTo>
                  <a:lnTo>
                    <a:pt x="240779" y="292519"/>
                  </a:lnTo>
                  <a:lnTo>
                    <a:pt x="240004" y="295935"/>
                  </a:lnTo>
                  <a:lnTo>
                    <a:pt x="247408" y="293789"/>
                  </a:lnTo>
                  <a:lnTo>
                    <a:pt x="251421" y="292836"/>
                  </a:lnTo>
                  <a:lnTo>
                    <a:pt x="255625" y="292836"/>
                  </a:lnTo>
                  <a:lnTo>
                    <a:pt x="259715" y="292239"/>
                  </a:lnTo>
                  <a:lnTo>
                    <a:pt x="254076" y="290347"/>
                  </a:lnTo>
                  <a:lnTo>
                    <a:pt x="248246" y="292125"/>
                  </a:lnTo>
                  <a:lnTo>
                    <a:pt x="242595" y="292836"/>
                  </a:lnTo>
                  <a:lnTo>
                    <a:pt x="246989" y="287528"/>
                  </a:lnTo>
                  <a:lnTo>
                    <a:pt x="254939" y="289941"/>
                  </a:lnTo>
                  <a:lnTo>
                    <a:pt x="260959" y="289077"/>
                  </a:lnTo>
                  <a:close/>
                </a:path>
                <a:path w="1341120" h="1122680">
                  <a:moveTo>
                    <a:pt x="263258" y="886764"/>
                  </a:moveTo>
                  <a:lnTo>
                    <a:pt x="263080" y="886460"/>
                  </a:lnTo>
                  <a:lnTo>
                    <a:pt x="262382" y="885228"/>
                  </a:lnTo>
                  <a:lnTo>
                    <a:pt x="262267" y="885037"/>
                  </a:lnTo>
                  <a:lnTo>
                    <a:pt x="259105" y="885037"/>
                  </a:lnTo>
                  <a:lnTo>
                    <a:pt x="257568" y="885215"/>
                  </a:lnTo>
                  <a:lnTo>
                    <a:pt x="257733" y="884110"/>
                  </a:lnTo>
                  <a:lnTo>
                    <a:pt x="257797" y="883678"/>
                  </a:lnTo>
                  <a:lnTo>
                    <a:pt x="257835" y="883399"/>
                  </a:lnTo>
                  <a:lnTo>
                    <a:pt x="257937" y="882688"/>
                  </a:lnTo>
                  <a:lnTo>
                    <a:pt x="258279" y="880897"/>
                  </a:lnTo>
                  <a:lnTo>
                    <a:pt x="258927" y="877722"/>
                  </a:lnTo>
                  <a:lnTo>
                    <a:pt x="255054" y="880605"/>
                  </a:lnTo>
                  <a:lnTo>
                    <a:pt x="250609" y="883678"/>
                  </a:lnTo>
                  <a:lnTo>
                    <a:pt x="250101" y="883399"/>
                  </a:lnTo>
                  <a:lnTo>
                    <a:pt x="245757" y="880897"/>
                  </a:lnTo>
                  <a:lnTo>
                    <a:pt x="244348" y="882688"/>
                  </a:lnTo>
                  <a:lnTo>
                    <a:pt x="243827" y="883399"/>
                  </a:lnTo>
                  <a:lnTo>
                    <a:pt x="242570" y="886066"/>
                  </a:lnTo>
                  <a:lnTo>
                    <a:pt x="241388" y="888873"/>
                  </a:lnTo>
                  <a:lnTo>
                    <a:pt x="244043" y="887095"/>
                  </a:lnTo>
                  <a:lnTo>
                    <a:pt x="246621" y="885228"/>
                  </a:lnTo>
                  <a:lnTo>
                    <a:pt x="249224" y="883399"/>
                  </a:lnTo>
                  <a:lnTo>
                    <a:pt x="248056" y="886460"/>
                  </a:lnTo>
                  <a:lnTo>
                    <a:pt x="247929" y="886764"/>
                  </a:lnTo>
                  <a:lnTo>
                    <a:pt x="244729" y="894194"/>
                  </a:lnTo>
                  <a:lnTo>
                    <a:pt x="248805" y="892073"/>
                  </a:lnTo>
                  <a:lnTo>
                    <a:pt x="247688" y="888873"/>
                  </a:lnTo>
                  <a:lnTo>
                    <a:pt x="247523" y="888873"/>
                  </a:lnTo>
                  <a:lnTo>
                    <a:pt x="250723" y="885583"/>
                  </a:lnTo>
                  <a:lnTo>
                    <a:pt x="253390" y="884110"/>
                  </a:lnTo>
                  <a:lnTo>
                    <a:pt x="253492" y="887577"/>
                  </a:lnTo>
                  <a:lnTo>
                    <a:pt x="253085" y="888873"/>
                  </a:lnTo>
                  <a:lnTo>
                    <a:pt x="255866" y="886460"/>
                  </a:lnTo>
                  <a:lnTo>
                    <a:pt x="258191" y="887577"/>
                  </a:lnTo>
                  <a:lnTo>
                    <a:pt x="258419" y="888873"/>
                  </a:lnTo>
                  <a:lnTo>
                    <a:pt x="258546" y="889571"/>
                  </a:lnTo>
                  <a:lnTo>
                    <a:pt x="255778" y="892517"/>
                  </a:lnTo>
                  <a:lnTo>
                    <a:pt x="253657" y="891870"/>
                  </a:lnTo>
                  <a:lnTo>
                    <a:pt x="252717" y="890079"/>
                  </a:lnTo>
                  <a:lnTo>
                    <a:pt x="252310" y="891362"/>
                  </a:lnTo>
                  <a:lnTo>
                    <a:pt x="248805" y="892073"/>
                  </a:lnTo>
                  <a:lnTo>
                    <a:pt x="248069" y="894676"/>
                  </a:lnTo>
                  <a:lnTo>
                    <a:pt x="246761" y="897064"/>
                  </a:lnTo>
                  <a:lnTo>
                    <a:pt x="245262" y="899337"/>
                  </a:lnTo>
                  <a:lnTo>
                    <a:pt x="249301" y="899007"/>
                  </a:lnTo>
                  <a:lnTo>
                    <a:pt x="254457" y="896213"/>
                  </a:lnTo>
                  <a:lnTo>
                    <a:pt x="257581" y="893241"/>
                  </a:lnTo>
                  <a:lnTo>
                    <a:pt x="258229" y="892517"/>
                  </a:lnTo>
                  <a:lnTo>
                    <a:pt x="260426" y="890079"/>
                  </a:lnTo>
                  <a:lnTo>
                    <a:pt x="263258" y="886764"/>
                  </a:lnTo>
                  <a:close/>
                </a:path>
                <a:path w="1341120" h="1122680">
                  <a:moveTo>
                    <a:pt x="300901" y="1039787"/>
                  </a:moveTo>
                  <a:lnTo>
                    <a:pt x="296532" y="1039558"/>
                  </a:lnTo>
                  <a:lnTo>
                    <a:pt x="292163" y="1039609"/>
                  </a:lnTo>
                  <a:lnTo>
                    <a:pt x="287794" y="1039609"/>
                  </a:lnTo>
                  <a:lnTo>
                    <a:pt x="287578" y="1046861"/>
                  </a:lnTo>
                  <a:lnTo>
                    <a:pt x="287629" y="1054125"/>
                  </a:lnTo>
                  <a:lnTo>
                    <a:pt x="287185" y="1061402"/>
                  </a:lnTo>
                  <a:lnTo>
                    <a:pt x="289890" y="1061123"/>
                  </a:lnTo>
                  <a:lnTo>
                    <a:pt x="289458" y="1055509"/>
                  </a:lnTo>
                  <a:lnTo>
                    <a:pt x="289661" y="1049820"/>
                  </a:lnTo>
                  <a:lnTo>
                    <a:pt x="291274" y="1044409"/>
                  </a:lnTo>
                  <a:lnTo>
                    <a:pt x="291617" y="1043114"/>
                  </a:lnTo>
                  <a:lnTo>
                    <a:pt x="294754" y="1042822"/>
                  </a:lnTo>
                  <a:lnTo>
                    <a:pt x="298348" y="1041006"/>
                  </a:lnTo>
                  <a:lnTo>
                    <a:pt x="297624" y="1045133"/>
                  </a:lnTo>
                  <a:lnTo>
                    <a:pt x="297141" y="1049312"/>
                  </a:lnTo>
                  <a:lnTo>
                    <a:pt x="296786" y="1053503"/>
                  </a:lnTo>
                  <a:lnTo>
                    <a:pt x="291566" y="1053973"/>
                  </a:lnTo>
                  <a:lnTo>
                    <a:pt x="296545" y="1054874"/>
                  </a:lnTo>
                  <a:lnTo>
                    <a:pt x="295808" y="1060437"/>
                  </a:lnTo>
                  <a:lnTo>
                    <a:pt x="298246" y="1059649"/>
                  </a:lnTo>
                  <a:lnTo>
                    <a:pt x="300012" y="1053198"/>
                  </a:lnTo>
                  <a:lnTo>
                    <a:pt x="298640" y="1046200"/>
                  </a:lnTo>
                  <a:lnTo>
                    <a:pt x="300901" y="1039787"/>
                  </a:lnTo>
                  <a:close/>
                </a:path>
                <a:path w="1341120" h="1122680">
                  <a:moveTo>
                    <a:pt x="320814" y="1039990"/>
                  </a:moveTo>
                  <a:lnTo>
                    <a:pt x="320535" y="1037374"/>
                  </a:lnTo>
                  <a:lnTo>
                    <a:pt x="312978" y="1037793"/>
                  </a:lnTo>
                  <a:lnTo>
                    <a:pt x="309232" y="1038136"/>
                  </a:lnTo>
                  <a:lnTo>
                    <a:pt x="310299" y="1045425"/>
                  </a:lnTo>
                  <a:lnTo>
                    <a:pt x="308978" y="1052741"/>
                  </a:lnTo>
                  <a:lnTo>
                    <a:pt x="308749" y="1060030"/>
                  </a:lnTo>
                  <a:lnTo>
                    <a:pt x="312254" y="1059738"/>
                  </a:lnTo>
                  <a:lnTo>
                    <a:pt x="319227" y="1059091"/>
                  </a:lnTo>
                  <a:lnTo>
                    <a:pt x="319303" y="1053642"/>
                  </a:lnTo>
                  <a:lnTo>
                    <a:pt x="319443" y="1048219"/>
                  </a:lnTo>
                  <a:lnTo>
                    <a:pt x="319366" y="1042784"/>
                  </a:lnTo>
                  <a:lnTo>
                    <a:pt x="317474" y="1043813"/>
                  </a:lnTo>
                  <a:lnTo>
                    <a:pt x="313601" y="1045768"/>
                  </a:lnTo>
                  <a:lnTo>
                    <a:pt x="317106" y="1046226"/>
                  </a:lnTo>
                  <a:lnTo>
                    <a:pt x="316687" y="1050061"/>
                  </a:lnTo>
                  <a:lnTo>
                    <a:pt x="318173" y="1055509"/>
                  </a:lnTo>
                  <a:lnTo>
                    <a:pt x="316064" y="1056233"/>
                  </a:lnTo>
                  <a:lnTo>
                    <a:pt x="311835" y="1057579"/>
                  </a:lnTo>
                  <a:lnTo>
                    <a:pt x="311848" y="1040739"/>
                  </a:lnTo>
                  <a:lnTo>
                    <a:pt x="317817" y="1040206"/>
                  </a:lnTo>
                  <a:lnTo>
                    <a:pt x="320814" y="1039990"/>
                  </a:lnTo>
                  <a:close/>
                </a:path>
                <a:path w="1341120" h="1122680">
                  <a:moveTo>
                    <a:pt x="333121" y="924636"/>
                  </a:moveTo>
                  <a:lnTo>
                    <a:pt x="331685" y="921219"/>
                  </a:lnTo>
                  <a:lnTo>
                    <a:pt x="329539" y="923188"/>
                  </a:lnTo>
                  <a:lnTo>
                    <a:pt x="326377" y="925220"/>
                  </a:lnTo>
                  <a:lnTo>
                    <a:pt x="326910" y="928611"/>
                  </a:lnTo>
                  <a:lnTo>
                    <a:pt x="329793" y="927506"/>
                  </a:lnTo>
                  <a:lnTo>
                    <a:pt x="333121" y="924636"/>
                  </a:lnTo>
                  <a:close/>
                </a:path>
                <a:path w="1341120" h="1122680">
                  <a:moveTo>
                    <a:pt x="333908" y="927315"/>
                  </a:moveTo>
                  <a:lnTo>
                    <a:pt x="333311" y="926592"/>
                  </a:lnTo>
                  <a:lnTo>
                    <a:pt x="333286" y="926934"/>
                  </a:lnTo>
                  <a:lnTo>
                    <a:pt x="333273" y="927658"/>
                  </a:lnTo>
                  <a:lnTo>
                    <a:pt x="333260" y="928014"/>
                  </a:lnTo>
                  <a:lnTo>
                    <a:pt x="333908" y="927315"/>
                  </a:lnTo>
                  <a:close/>
                </a:path>
                <a:path w="1341120" h="1122680">
                  <a:moveTo>
                    <a:pt x="344906" y="878865"/>
                  </a:moveTo>
                  <a:lnTo>
                    <a:pt x="341249" y="877951"/>
                  </a:lnTo>
                  <a:lnTo>
                    <a:pt x="338289" y="879729"/>
                  </a:lnTo>
                  <a:lnTo>
                    <a:pt x="335622" y="881888"/>
                  </a:lnTo>
                  <a:lnTo>
                    <a:pt x="337908" y="883183"/>
                  </a:lnTo>
                  <a:lnTo>
                    <a:pt x="340347" y="887361"/>
                  </a:lnTo>
                  <a:lnTo>
                    <a:pt x="342353" y="884910"/>
                  </a:lnTo>
                  <a:lnTo>
                    <a:pt x="343789" y="882103"/>
                  </a:lnTo>
                  <a:lnTo>
                    <a:pt x="344906" y="878865"/>
                  </a:lnTo>
                  <a:close/>
                </a:path>
                <a:path w="1341120" h="1122680">
                  <a:moveTo>
                    <a:pt x="350545" y="890549"/>
                  </a:moveTo>
                  <a:lnTo>
                    <a:pt x="347687" y="892873"/>
                  </a:lnTo>
                  <a:lnTo>
                    <a:pt x="344690" y="895121"/>
                  </a:lnTo>
                  <a:lnTo>
                    <a:pt x="342353" y="898017"/>
                  </a:lnTo>
                  <a:lnTo>
                    <a:pt x="341325" y="901369"/>
                  </a:lnTo>
                  <a:lnTo>
                    <a:pt x="340448" y="903097"/>
                  </a:lnTo>
                  <a:lnTo>
                    <a:pt x="340042" y="904938"/>
                  </a:lnTo>
                  <a:lnTo>
                    <a:pt x="340106" y="906881"/>
                  </a:lnTo>
                  <a:lnTo>
                    <a:pt x="342557" y="906424"/>
                  </a:lnTo>
                  <a:lnTo>
                    <a:pt x="345973" y="901547"/>
                  </a:lnTo>
                  <a:lnTo>
                    <a:pt x="347967" y="895870"/>
                  </a:lnTo>
                  <a:lnTo>
                    <a:pt x="350545" y="890549"/>
                  </a:lnTo>
                  <a:close/>
                </a:path>
                <a:path w="1341120" h="1122680">
                  <a:moveTo>
                    <a:pt x="360984" y="918730"/>
                  </a:moveTo>
                  <a:lnTo>
                    <a:pt x="359930" y="918070"/>
                  </a:lnTo>
                  <a:lnTo>
                    <a:pt x="356819" y="916012"/>
                  </a:lnTo>
                  <a:lnTo>
                    <a:pt x="354177" y="919492"/>
                  </a:lnTo>
                  <a:lnTo>
                    <a:pt x="352894" y="921270"/>
                  </a:lnTo>
                  <a:lnTo>
                    <a:pt x="358673" y="920064"/>
                  </a:lnTo>
                  <a:lnTo>
                    <a:pt x="356984" y="921486"/>
                  </a:lnTo>
                  <a:lnTo>
                    <a:pt x="353644" y="924382"/>
                  </a:lnTo>
                  <a:lnTo>
                    <a:pt x="355930" y="926388"/>
                  </a:lnTo>
                  <a:lnTo>
                    <a:pt x="357085" y="927379"/>
                  </a:lnTo>
                  <a:lnTo>
                    <a:pt x="358203" y="925106"/>
                  </a:lnTo>
                  <a:lnTo>
                    <a:pt x="359283" y="922807"/>
                  </a:lnTo>
                  <a:lnTo>
                    <a:pt x="360324" y="920521"/>
                  </a:lnTo>
                  <a:lnTo>
                    <a:pt x="360984" y="918730"/>
                  </a:lnTo>
                  <a:close/>
                </a:path>
                <a:path w="1341120" h="1122680">
                  <a:moveTo>
                    <a:pt x="374586" y="160197"/>
                  </a:moveTo>
                  <a:lnTo>
                    <a:pt x="372465" y="159105"/>
                  </a:lnTo>
                  <a:lnTo>
                    <a:pt x="370560" y="159499"/>
                  </a:lnTo>
                  <a:lnTo>
                    <a:pt x="368909" y="161366"/>
                  </a:lnTo>
                  <a:lnTo>
                    <a:pt x="370433" y="163195"/>
                  </a:lnTo>
                  <a:lnTo>
                    <a:pt x="374357" y="163029"/>
                  </a:lnTo>
                  <a:lnTo>
                    <a:pt x="374586" y="160197"/>
                  </a:lnTo>
                  <a:close/>
                </a:path>
                <a:path w="1341120" h="1122680">
                  <a:moveTo>
                    <a:pt x="380326" y="2971"/>
                  </a:moveTo>
                  <a:lnTo>
                    <a:pt x="377799" y="1028"/>
                  </a:lnTo>
                  <a:lnTo>
                    <a:pt x="376542" y="38"/>
                  </a:lnTo>
                  <a:lnTo>
                    <a:pt x="374040" y="0"/>
                  </a:lnTo>
                  <a:lnTo>
                    <a:pt x="371551" y="292"/>
                  </a:lnTo>
                  <a:lnTo>
                    <a:pt x="369443" y="1689"/>
                  </a:lnTo>
                  <a:lnTo>
                    <a:pt x="370497" y="7327"/>
                  </a:lnTo>
                  <a:lnTo>
                    <a:pt x="376643" y="2794"/>
                  </a:lnTo>
                  <a:lnTo>
                    <a:pt x="380326" y="2971"/>
                  </a:lnTo>
                  <a:close/>
                </a:path>
                <a:path w="1341120" h="1122680">
                  <a:moveTo>
                    <a:pt x="397979" y="102158"/>
                  </a:moveTo>
                  <a:lnTo>
                    <a:pt x="396392" y="100901"/>
                  </a:lnTo>
                  <a:lnTo>
                    <a:pt x="393712" y="101346"/>
                  </a:lnTo>
                  <a:lnTo>
                    <a:pt x="391096" y="101879"/>
                  </a:lnTo>
                  <a:lnTo>
                    <a:pt x="388467" y="102476"/>
                  </a:lnTo>
                  <a:lnTo>
                    <a:pt x="382435" y="103009"/>
                  </a:lnTo>
                  <a:lnTo>
                    <a:pt x="376478" y="104140"/>
                  </a:lnTo>
                  <a:lnTo>
                    <a:pt x="370420" y="104330"/>
                  </a:lnTo>
                  <a:lnTo>
                    <a:pt x="376897" y="102044"/>
                  </a:lnTo>
                  <a:lnTo>
                    <a:pt x="371817" y="99771"/>
                  </a:lnTo>
                  <a:lnTo>
                    <a:pt x="379577" y="101130"/>
                  </a:lnTo>
                  <a:lnTo>
                    <a:pt x="383476" y="101727"/>
                  </a:lnTo>
                  <a:lnTo>
                    <a:pt x="383578" y="99771"/>
                  </a:lnTo>
                  <a:lnTo>
                    <a:pt x="378955" y="98717"/>
                  </a:lnTo>
                  <a:lnTo>
                    <a:pt x="374269" y="98031"/>
                  </a:lnTo>
                  <a:lnTo>
                    <a:pt x="369570" y="97586"/>
                  </a:lnTo>
                  <a:lnTo>
                    <a:pt x="369747" y="101053"/>
                  </a:lnTo>
                  <a:lnTo>
                    <a:pt x="369519" y="104533"/>
                  </a:lnTo>
                  <a:lnTo>
                    <a:pt x="369163" y="107988"/>
                  </a:lnTo>
                  <a:lnTo>
                    <a:pt x="377393" y="106108"/>
                  </a:lnTo>
                  <a:lnTo>
                    <a:pt x="385813" y="105181"/>
                  </a:lnTo>
                  <a:lnTo>
                    <a:pt x="394093" y="103543"/>
                  </a:lnTo>
                  <a:lnTo>
                    <a:pt x="393407" y="105562"/>
                  </a:lnTo>
                  <a:lnTo>
                    <a:pt x="393585" y="105511"/>
                  </a:lnTo>
                  <a:lnTo>
                    <a:pt x="394982" y="104305"/>
                  </a:lnTo>
                  <a:lnTo>
                    <a:pt x="396443" y="103174"/>
                  </a:lnTo>
                  <a:lnTo>
                    <a:pt x="397979" y="102158"/>
                  </a:lnTo>
                  <a:close/>
                </a:path>
                <a:path w="1341120" h="1122680">
                  <a:moveTo>
                    <a:pt x="424294" y="1055814"/>
                  </a:moveTo>
                  <a:lnTo>
                    <a:pt x="424078" y="1053782"/>
                  </a:lnTo>
                  <a:lnTo>
                    <a:pt x="424002" y="1051712"/>
                  </a:lnTo>
                  <a:lnTo>
                    <a:pt x="423240" y="1049807"/>
                  </a:lnTo>
                  <a:lnTo>
                    <a:pt x="423481" y="1047280"/>
                  </a:lnTo>
                  <a:lnTo>
                    <a:pt x="423405" y="1044765"/>
                  </a:lnTo>
                  <a:lnTo>
                    <a:pt x="422998" y="1042263"/>
                  </a:lnTo>
                  <a:lnTo>
                    <a:pt x="420941" y="1044155"/>
                  </a:lnTo>
                  <a:lnTo>
                    <a:pt x="422021" y="1047191"/>
                  </a:lnTo>
                  <a:lnTo>
                    <a:pt x="421665" y="1049655"/>
                  </a:lnTo>
                  <a:lnTo>
                    <a:pt x="420611" y="1051560"/>
                  </a:lnTo>
                  <a:lnTo>
                    <a:pt x="420662" y="1053731"/>
                  </a:lnTo>
                  <a:lnTo>
                    <a:pt x="420446" y="1055852"/>
                  </a:lnTo>
                  <a:lnTo>
                    <a:pt x="424294" y="1055814"/>
                  </a:lnTo>
                  <a:close/>
                </a:path>
                <a:path w="1341120" h="1122680">
                  <a:moveTo>
                    <a:pt x="466166" y="1049172"/>
                  </a:moveTo>
                  <a:lnTo>
                    <a:pt x="466026" y="1046010"/>
                  </a:lnTo>
                  <a:lnTo>
                    <a:pt x="466013" y="1045781"/>
                  </a:lnTo>
                  <a:lnTo>
                    <a:pt x="462838" y="1044981"/>
                  </a:lnTo>
                  <a:lnTo>
                    <a:pt x="463816" y="1049172"/>
                  </a:lnTo>
                  <a:lnTo>
                    <a:pt x="464629" y="1052893"/>
                  </a:lnTo>
                  <a:lnTo>
                    <a:pt x="464731" y="1053338"/>
                  </a:lnTo>
                  <a:lnTo>
                    <a:pt x="464832" y="1058443"/>
                  </a:lnTo>
                  <a:lnTo>
                    <a:pt x="465099" y="1060234"/>
                  </a:lnTo>
                  <a:lnTo>
                    <a:pt x="465188" y="1060767"/>
                  </a:lnTo>
                  <a:lnTo>
                    <a:pt x="464261" y="1062240"/>
                  </a:lnTo>
                  <a:lnTo>
                    <a:pt x="462038" y="1062837"/>
                  </a:lnTo>
                  <a:lnTo>
                    <a:pt x="463524" y="1065199"/>
                  </a:lnTo>
                  <a:lnTo>
                    <a:pt x="459384" y="1067587"/>
                  </a:lnTo>
                  <a:lnTo>
                    <a:pt x="457809" y="1063078"/>
                  </a:lnTo>
                  <a:lnTo>
                    <a:pt x="457835" y="1064539"/>
                  </a:lnTo>
                  <a:lnTo>
                    <a:pt x="457962" y="1068882"/>
                  </a:lnTo>
                  <a:lnTo>
                    <a:pt x="460425" y="1069022"/>
                  </a:lnTo>
                  <a:lnTo>
                    <a:pt x="465391" y="1069378"/>
                  </a:lnTo>
                  <a:lnTo>
                    <a:pt x="465442" y="1068882"/>
                  </a:lnTo>
                  <a:lnTo>
                    <a:pt x="465569" y="1067587"/>
                  </a:lnTo>
                  <a:lnTo>
                    <a:pt x="466001" y="1063078"/>
                  </a:lnTo>
                  <a:lnTo>
                    <a:pt x="466077" y="1062240"/>
                  </a:lnTo>
                  <a:lnTo>
                    <a:pt x="466166" y="1049172"/>
                  </a:lnTo>
                  <a:close/>
                </a:path>
                <a:path w="1341120" h="1122680">
                  <a:moveTo>
                    <a:pt x="466686" y="1045959"/>
                  </a:moveTo>
                  <a:lnTo>
                    <a:pt x="465988" y="1045324"/>
                  </a:lnTo>
                  <a:lnTo>
                    <a:pt x="466013" y="1045781"/>
                  </a:lnTo>
                  <a:lnTo>
                    <a:pt x="466686" y="1045959"/>
                  </a:lnTo>
                  <a:close/>
                </a:path>
                <a:path w="1341120" h="1122680">
                  <a:moveTo>
                    <a:pt x="473252" y="641807"/>
                  </a:moveTo>
                  <a:lnTo>
                    <a:pt x="471893" y="635495"/>
                  </a:lnTo>
                  <a:lnTo>
                    <a:pt x="470128" y="629285"/>
                  </a:lnTo>
                  <a:lnTo>
                    <a:pt x="468617" y="623023"/>
                  </a:lnTo>
                  <a:lnTo>
                    <a:pt x="465480" y="624598"/>
                  </a:lnTo>
                  <a:lnTo>
                    <a:pt x="462038" y="625322"/>
                  </a:lnTo>
                  <a:lnTo>
                    <a:pt x="458597" y="625817"/>
                  </a:lnTo>
                  <a:lnTo>
                    <a:pt x="461594" y="631190"/>
                  </a:lnTo>
                  <a:lnTo>
                    <a:pt x="463181" y="637171"/>
                  </a:lnTo>
                  <a:lnTo>
                    <a:pt x="465010" y="643001"/>
                  </a:lnTo>
                  <a:lnTo>
                    <a:pt x="465670" y="641870"/>
                  </a:lnTo>
                  <a:lnTo>
                    <a:pt x="467055" y="639648"/>
                  </a:lnTo>
                  <a:lnTo>
                    <a:pt x="464553" y="635622"/>
                  </a:lnTo>
                  <a:lnTo>
                    <a:pt x="463524" y="630936"/>
                  </a:lnTo>
                  <a:lnTo>
                    <a:pt x="461251" y="626795"/>
                  </a:lnTo>
                  <a:lnTo>
                    <a:pt x="467410" y="627265"/>
                  </a:lnTo>
                  <a:lnTo>
                    <a:pt x="470090" y="637679"/>
                  </a:lnTo>
                  <a:lnTo>
                    <a:pt x="471665" y="642835"/>
                  </a:lnTo>
                  <a:lnTo>
                    <a:pt x="473252" y="641807"/>
                  </a:lnTo>
                  <a:close/>
                </a:path>
                <a:path w="1341120" h="1122680">
                  <a:moveTo>
                    <a:pt x="474903" y="1049172"/>
                  </a:moveTo>
                  <a:lnTo>
                    <a:pt x="474687" y="1046010"/>
                  </a:lnTo>
                  <a:lnTo>
                    <a:pt x="474662" y="1045629"/>
                  </a:lnTo>
                  <a:lnTo>
                    <a:pt x="474611" y="1044981"/>
                  </a:lnTo>
                  <a:lnTo>
                    <a:pt x="474497" y="1043165"/>
                  </a:lnTo>
                  <a:lnTo>
                    <a:pt x="470458" y="1043165"/>
                  </a:lnTo>
                  <a:lnTo>
                    <a:pt x="466890" y="1046010"/>
                  </a:lnTo>
                  <a:lnTo>
                    <a:pt x="466750" y="1046010"/>
                  </a:lnTo>
                  <a:lnTo>
                    <a:pt x="470242" y="1049172"/>
                  </a:lnTo>
                  <a:lnTo>
                    <a:pt x="472948" y="1045781"/>
                  </a:lnTo>
                  <a:lnTo>
                    <a:pt x="473075" y="1045629"/>
                  </a:lnTo>
                  <a:lnTo>
                    <a:pt x="473519" y="1051179"/>
                  </a:lnTo>
                  <a:lnTo>
                    <a:pt x="473583" y="1053871"/>
                  </a:lnTo>
                  <a:lnTo>
                    <a:pt x="473240" y="1058443"/>
                  </a:lnTo>
                  <a:lnTo>
                    <a:pt x="473303" y="1061389"/>
                  </a:lnTo>
                  <a:lnTo>
                    <a:pt x="474383" y="1067587"/>
                  </a:lnTo>
                  <a:lnTo>
                    <a:pt x="474548" y="1065199"/>
                  </a:lnTo>
                  <a:lnTo>
                    <a:pt x="474599" y="1064539"/>
                  </a:lnTo>
                  <a:lnTo>
                    <a:pt x="474713" y="1063078"/>
                  </a:lnTo>
                  <a:lnTo>
                    <a:pt x="474789" y="1062240"/>
                  </a:lnTo>
                  <a:lnTo>
                    <a:pt x="474903" y="1049172"/>
                  </a:lnTo>
                  <a:close/>
                </a:path>
                <a:path w="1341120" h="1122680">
                  <a:moveTo>
                    <a:pt x="558863" y="803363"/>
                  </a:moveTo>
                  <a:lnTo>
                    <a:pt x="554888" y="804100"/>
                  </a:lnTo>
                  <a:lnTo>
                    <a:pt x="550837" y="804037"/>
                  </a:lnTo>
                  <a:lnTo>
                    <a:pt x="546823" y="803795"/>
                  </a:lnTo>
                  <a:lnTo>
                    <a:pt x="548767" y="806234"/>
                  </a:lnTo>
                  <a:lnTo>
                    <a:pt x="551497" y="805916"/>
                  </a:lnTo>
                  <a:lnTo>
                    <a:pt x="557034" y="805307"/>
                  </a:lnTo>
                  <a:lnTo>
                    <a:pt x="557136" y="810412"/>
                  </a:lnTo>
                  <a:lnTo>
                    <a:pt x="549668" y="808939"/>
                  </a:lnTo>
                  <a:lnTo>
                    <a:pt x="546315" y="808380"/>
                  </a:lnTo>
                  <a:lnTo>
                    <a:pt x="549706" y="812571"/>
                  </a:lnTo>
                  <a:lnTo>
                    <a:pt x="545134" y="812520"/>
                  </a:lnTo>
                  <a:lnTo>
                    <a:pt x="550887" y="816305"/>
                  </a:lnTo>
                  <a:lnTo>
                    <a:pt x="551776" y="812901"/>
                  </a:lnTo>
                  <a:lnTo>
                    <a:pt x="554291" y="815797"/>
                  </a:lnTo>
                  <a:lnTo>
                    <a:pt x="557085" y="816419"/>
                  </a:lnTo>
                  <a:lnTo>
                    <a:pt x="558495" y="816787"/>
                  </a:lnTo>
                  <a:lnTo>
                    <a:pt x="558406" y="812304"/>
                  </a:lnTo>
                  <a:lnTo>
                    <a:pt x="558863" y="803363"/>
                  </a:lnTo>
                  <a:close/>
                </a:path>
                <a:path w="1341120" h="1122680">
                  <a:moveTo>
                    <a:pt x="615162" y="442328"/>
                  </a:moveTo>
                  <a:lnTo>
                    <a:pt x="610908" y="443204"/>
                  </a:lnTo>
                  <a:lnTo>
                    <a:pt x="606539" y="443369"/>
                  </a:lnTo>
                  <a:lnTo>
                    <a:pt x="602322" y="442087"/>
                  </a:lnTo>
                  <a:lnTo>
                    <a:pt x="601802" y="445897"/>
                  </a:lnTo>
                  <a:lnTo>
                    <a:pt x="606298" y="444677"/>
                  </a:lnTo>
                  <a:lnTo>
                    <a:pt x="608482" y="445071"/>
                  </a:lnTo>
                  <a:lnTo>
                    <a:pt x="611708" y="447141"/>
                  </a:lnTo>
                  <a:lnTo>
                    <a:pt x="613321" y="448221"/>
                  </a:lnTo>
                  <a:lnTo>
                    <a:pt x="613892" y="446239"/>
                  </a:lnTo>
                  <a:lnTo>
                    <a:pt x="614514" y="444258"/>
                  </a:lnTo>
                  <a:lnTo>
                    <a:pt x="615162" y="442328"/>
                  </a:lnTo>
                  <a:close/>
                </a:path>
                <a:path w="1341120" h="1122680">
                  <a:moveTo>
                    <a:pt x="664705" y="516597"/>
                  </a:moveTo>
                  <a:lnTo>
                    <a:pt x="661860" y="514070"/>
                  </a:lnTo>
                  <a:lnTo>
                    <a:pt x="658774" y="511784"/>
                  </a:lnTo>
                  <a:lnTo>
                    <a:pt x="655231" y="510374"/>
                  </a:lnTo>
                  <a:lnTo>
                    <a:pt x="654215" y="511594"/>
                  </a:lnTo>
                  <a:lnTo>
                    <a:pt x="656640" y="513537"/>
                  </a:lnTo>
                  <a:lnTo>
                    <a:pt x="661568" y="514438"/>
                  </a:lnTo>
                  <a:lnTo>
                    <a:pt x="660971" y="518477"/>
                  </a:lnTo>
                  <a:lnTo>
                    <a:pt x="664705" y="516597"/>
                  </a:lnTo>
                  <a:close/>
                </a:path>
                <a:path w="1341120" h="1122680">
                  <a:moveTo>
                    <a:pt x="667092" y="1008430"/>
                  </a:moveTo>
                  <a:lnTo>
                    <a:pt x="659396" y="1006373"/>
                  </a:lnTo>
                  <a:lnTo>
                    <a:pt x="651357" y="1007516"/>
                  </a:lnTo>
                  <a:lnTo>
                    <a:pt x="643534" y="1006436"/>
                  </a:lnTo>
                  <a:lnTo>
                    <a:pt x="641451" y="1006932"/>
                  </a:lnTo>
                  <a:lnTo>
                    <a:pt x="645972" y="1009053"/>
                  </a:lnTo>
                  <a:lnTo>
                    <a:pt x="653008" y="1008710"/>
                  </a:lnTo>
                  <a:lnTo>
                    <a:pt x="660044" y="1008697"/>
                  </a:lnTo>
                  <a:lnTo>
                    <a:pt x="667092" y="1008430"/>
                  </a:lnTo>
                  <a:close/>
                </a:path>
                <a:path w="1341120" h="1122680">
                  <a:moveTo>
                    <a:pt x="677481" y="928166"/>
                  </a:moveTo>
                  <a:lnTo>
                    <a:pt x="677316" y="919772"/>
                  </a:lnTo>
                  <a:lnTo>
                    <a:pt x="667067" y="920292"/>
                  </a:lnTo>
                  <a:lnTo>
                    <a:pt x="667473" y="923899"/>
                  </a:lnTo>
                  <a:lnTo>
                    <a:pt x="667524" y="927569"/>
                  </a:lnTo>
                  <a:lnTo>
                    <a:pt x="667169" y="931214"/>
                  </a:lnTo>
                  <a:lnTo>
                    <a:pt x="667372" y="933856"/>
                  </a:lnTo>
                  <a:lnTo>
                    <a:pt x="667664" y="936485"/>
                  </a:lnTo>
                  <a:lnTo>
                    <a:pt x="668045" y="939152"/>
                  </a:lnTo>
                  <a:lnTo>
                    <a:pt x="671690" y="935977"/>
                  </a:lnTo>
                  <a:lnTo>
                    <a:pt x="669696" y="930363"/>
                  </a:lnTo>
                  <a:lnTo>
                    <a:pt x="670458" y="926134"/>
                  </a:lnTo>
                  <a:lnTo>
                    <a:pt x="670039" y="923798"/>
                  </a:lnTo>
                  <a:lnTo>
                    <a:pt x="671004" y="922274"/>
                  </a:lnTo>
                  <a:lnTo>
                    <a:pt x="673328" y="921588"/>
                  </a:lnTo>
                  <a:lnTo>
                    <a:pt x="673455" y="929792"/>
                  </a:lnTo>
                  <a:lnTo>
                    <a:pt x="673023" y="938034"/>
                  </a:lnTo>
                  <a:lnTo>
                    <a:pt x="673468" y="946251"/>
                  </a:lnTo>
                  <a:lnTo>
                    <a:pt x="676287" y="944892"/>
                  </a:lnTo>
                  <a:lnTo>
                    <a:pt x="676059" y="936485"/>
                  </a:lnTo>
                  <a:lnTo>
                    <a:pt x="677481" y="928166"/>
                  </a:lnTo>
                  <a:close/>
                </a:path>
                <a:path w="1341120" h="1122680">
                  <a:moveTo>
                    <a:pt x="681583" y="783031"/>
                  </a:moveTo>
                  <a:lnTo>
                    <a:pt x="675208" y="783310"/>
                  </a:lnTo>
                  <a:lnTo>
                    <a:pt x="668845" y="783424"/>
                  </a:lnTo>
                  <a:lnTo>
                    <a:pt x="662470" y="783386"/>
                  </a:lnTo>
                  <a:lnTo>
                    <a:pt x="656107" y="783196"/>
                  </a:lnTo>
                  <a:lnTo>
                    <a:pt x="655218" y="788035"/>
                  </a:lnTo>
                  <a:lnTo>
                    <a:pt x="661860" y="787793"/>
                  </a:lnTo>
                  <a:lnTo>
                    <a:pt x="666965" y="785723"/>
                  </a:lnTo>
                  <a:lnTo>
                    <a:pt x="672503" y="784339"/>
                  </a:lnTo>
                  <a:lnTo>
                    <a:pt x="677760" y="786853"/>
                  </a:lnTo>
                  <a:lnTo>
                    <a:pt x="681583" y="787819"/>
                  </a:lnTo>
                  <a:lnTo>
                    <a:pt x="681583" y="783031"/>
                  </a:lnTo>
                  <a:close/>
                </a:path>
                <a:path w="1341120" h="1122680">
                  <a:moveTo>
                    <a:pt x="695490" y="54521"/>
                  </a:moveTo>
                  <a:lnTo>
                    <a:pt x="691019" y="51104"/>
                  </a:lnTo>
                  <a:lnTo>
                    <a:pt x="690803" y="51104"/>
                  </a:lnTo>
                  <a:lnTo>
                    <a:pt x="688213" y="54584"/>
                  </a:lnTo>
                  <a:lnTo>
                    <a:pt x="694359" y="54584"/>
                  </a:lnTo>
                  <a:lnTo>
                    <a:pt x="695490" y="54521"/>
                  </a:lnTo>
                  <a:close/>
                </a:path>
                <a:path w="1341120" h="1122680">
                  <a:moveTo>
                    <a:pt x="699630" y="823823"/>
                  </a:moveTo>
                  <a:lnTo>
                    <a:pt x="697750" y="823099"/>
                  </a:lnTo>
                  <a:lnTo>
                    <a:pt x="696188" y="833094"/>
                  </a:lnTo>
                  <a:lnTo>
                    <a:pt x="694410" y="843076"/>
                  </a:lnTo>
                  <a:lnTo>
                    <a:pt x="693000" y="853084"/>
                  </a:lnTo>
                  <a:lnTo>
                    <a:pt x="692505" y="863130"/>
                  </a:lnTo>
                  <a:lnTo>
                    <a:pt x="694067" y="864692"/>
                  </a:lnTo>
                  <a:lnTo>
                    <a:pt x="695248" y="854456"/>
                  </a:lnTo>
                  <a:lnTo>
                    <a:pt x="698423" y="834072"/>
                  </a:lnTo>
                  <a:lnTo>
                    <a:pt x="699630" y="823823"/>
                  </a:lnTo>
                  <a:close/>
                </a:path>
                <a:path w="1341120" h="1122680">
                  <a:moveTo>
                    <a:pt x="699909" y="545071"/>
                  </a:moveTo>
                  <a:lnTo>
                    <a:pt x="696429" y="542709"/>
                  </a:lnTo>
                  <a:lnTo>
                    <a:pt x="693572" y="542861"/>
                  </a:lnTo>
                  <a:lnTo>
                    <a:pt x="694715" y="545096"/>
                  </a:lnTo>
                  <a:lnTo>
                    <a:pt x="695998" y="547839"/>
                  </a:lnTo>
                  <a:lnTo>
                    <a:pt x="698804" y="548271"/>
                  </a:lnTo>
                  <a:lnTo>
                    <a:pt x="699909" y="545071"/>
                  </a:lnTo>
                  <a:close/>
                </a:path>
                <a:path w="1341120" h="1122680">
                  <a:moveTo>
                    <a:pt x="705472" y="842518"/>
                  </a:moveTo>
                  <a:lnTo>
                    <a:pt x="704634" y="836472"/>
                  </a:lnTo>
                  <a:lnTo>
                    <a:pt x="701865" y="833272"/>
                  </a:lnTo>
                  <a:lnTo>
                    <a:pt x="701776" y="828890"/>
                  </a:lnTo>
                  <a:lnTo>
                    <a:pt x="700608" y="825042"/>
                  </a:lnTo>
                  <a:lnTo>
                    <a:pt x="700328" y="832739"/>
                  </a:lnTo>
                  <a:lnTo>
                    <a:pt x="699363" y="840422"/>
                  </a:lnTo>
                  <a:lnTo>
                    <a:pt x="697788" y="847979"/>
                  </a:lnTo>
                  <a:lnTo>
                    <a:pt x="696925" y="853668"/>
                  </a:lnTo>
                  <a:lnTo>
                    <a:pt x="695147" y="859663"/>
                  </a:lnTo>
                  <a:lnTo>
                    <a:pt x="697128" y="865314"/>
                  </a:lnTo>
                  <a:lnTo>
                    <a:pt x="699173" y="860564"/>
                  </a:lnTo>
                  <a:lnTo>
                    <a:pt x="699020" y="855345"/>
                  </a:lnTo>
                  <a:lnTo>
                    <a:pt x="699985" y="847318"/>
                  </a:lnTo>
                  <a:lnTo>
                    <a:pt x="701446" y="841425"/>
                  </a:lnTo>
                  <a:lnTo>
                    <a:pt x="705472" y="842518"/>
                  </a:lnTo>
                  <a:close/>
                </a:path>
                <a:path w="1341120" h="1122680">
                  <a:moveTo>
                    <a:pt x="711390" y="54838"/>
                  </a:moveTo>
                  <a:lnTo>
                    <a:pt x="710780" y="54000"/>
                  </a:lnTo>
                  <a:lnTo>
                    <a:pt x="708672" y="51104"/>
                  </a:lnTo>
                  <a:lnTo>
                    <a:pt x="702932" y="52463"/>
                  </a:lnTo>
                  <a:lnTo>
                    <a:pt x="698982" y="53098"/>
                  </a:lnTo>
                  <a:lnTo>
                    <a:pt x="695794" y="54495"/>
                  </a:lnTo>
                  <a:lnTo>
                    <a:pt x="703719" y="54000"/>
                  </a:lnTo>
                  <a:lnTo>
                    <a:pt x="711390" y="54838"/>
                  </a:lnTo>
                  <a:close/>
                </a:path>
                <a:path w="1341120" h="1122680">
                  <a:moveTo>
                    <a:pt x="713066" y="232537"/>
                  </a:moveTo>
                  <a:lnTo>
                    <a:pt x="712990" y="226085"/>
                  </a:lnTo>
                  <a:lnTo>
                    <a:pt x="712914" y="224294"/>
                  </a:lnTo>
                  <a:lnTo>
                    <a:pt x="712863" y="222796"/>
                  </a:lnTo>
                  <a:lnTo>
                    <a:pt x="712800" y="221348"/>
                  </a:lnTo>
                  <a:lnTo>
                    <a:pt x="711377" y="221348"/>
                  </a:lnTo>
                  <a:lnTo>
                    <a:pt x="711377" y="232092"/>
                  </a:lnTo>
                  <a:lnTo>
                    <a:pt x="709726" y="232333"/>
                  </a:lnTo>
                  <a:lnTo>
                    <a:pt x="706475" y="232333"/>
                  </a:lnTo>
                  <a:lnTo>
                    <a:pt x="706475" y="232537"/>
                  </a:lnTo>
                  <a:lnTo>
                    <a:pt x="706462" y="231749"/>
                  </a:lnTo>
                  <a:lnTo>
                    <a:pt x="707745" y="231749"/>
                  </a:lnTo>
                  <a:lnTo>
                    <a:pt x="711377" y="232092"/>
                  </a:lnTo>
                  <a:lnTo>
                    <a:pt x="711377" y="221348"/>
                  </a:lnTo>
                  <a:lnTo>
                    <a:pt x="710819" y="221348"/>
                  </a:lnTo>
                  <a:lnTo>
                    <a:pt x="710819" y="228866"/>
                  </a:lnTo>
                  <a:lnTo>
                    <a:pt x="709726" y="229552"/>
                  </a:lnTo>
                  <a:lnTo>
                    <a:pt x="706462" y="231673"/>
                  </a:lnTo>
                  <a:lnTo>
                    <a:pt x="706450" y="228041"/>
                  </a:lnTo>
                  <a:lnTo>
                    <a:pt x="709028" y="227266"/>
                  </a:lnTo>
                  <a:lnTo>
                    <a:pt x="708431" y="224523"/>
                  </a:lnTo>
                  <a:lnTo>
                    <a:pt x="708088" y="222796"/>
                  </a:lnTo>
                  <a:lnTo>
                    <a:pt x="709561" y="224523"/>
                  </a:lnTo>
                  <a:lnTo>
                    <a:pt x="710399" y="226618"/>
                  </a:lnTo>
                  <a:lnTo>
                    <a:pt x="710819" y="228866"/>
                  </a:lnTo>
                  <a:lnTo>
                    <a:pt x="710819" y="221348"/>
                  </a:lnTo>
                  <a:lnTo>
                    <a:pt x="703668" y="221348"/>
                  </a:lnTo>
                  <a:lnTo>
                    <a:pt x="703732" y="232537"/>
                  </a:lnTo>
                  <a:lnTo>
                    <a:pt x="703961" y="235191"/>
                  </a:lnTo>
                  <a:lnTo>
                    <a:pt x="703999" y="235610"/>
                  </a:lnTo>
                  <a:lnTo>
                    <a:pt x="707326" y="235191"/>
                  </a:lnTo>
                  <a:lnTo>
                    <a:pt x="706158" y="238036"/>
                  </a:lnTo>
                  <a:lnTo>
                    <a:pt x="709726" y="238963"/>
                  </a:lnTo>
                  <a:lnTo>
                    <a:pt x="710755" y="238963"/>
                  </a:lnTo>
                  <a:lnTo>
                    <a:pt x="710488" y="240157"/>
                  </a:lnTo>
                  <a:lnTo>
                    <a:pt x="709955" y="242735"/>
                  </a:lnTo>
                  <a:lnTo>
                    <a:pt x="712698" y="243928"/>
                  </a:lnTo>
                  <a:lnTo>
                    <a:pt x="712749" y="242735"/>
                  </a:lnTo>
                  <a:lnTo>
                    <a:pt x="712863" y="240157"/>
                  </a:lnTo>
                  <a:lnTo>
                    <a:pt x="712952" y="238036"/>
                  </a:lnTo>
                  <a:lnTo>
                    <a:pt x="713041" y="235191"/>
                  </a:lnTo>
                  <a:lnTo>
                    <a:pt x="713066" y="232537"/>
                  </a:lnTo>
                  <a:close/>
                </a:path>
                <a:path w="1341120" h="1122680">
                  <a:moveTo>
                    <a:pt x="738251" y="205676"/>
                  </a:moveTo>
                  <a:lnTo>
                    <a:pt x="737920" y="201320"/>
                  </a:lnTo>
                  <a:lnTo>
                    <a:pt x="734720" y="201599"/>
                  </a:lnTo>
                  <a:lnTo>
                    <a:pt x="728052" y="200748"/>
                  </a:lnTo>
                  <a:lnTo>
                    <a:pt x="731393" y="206349"/>
                  </a:lnTo>
                  <a:lnTo>
                    <a:pt x="733691" y="207060"/>
                  </a:lnTo>
                  <a:lnTo>
                    <a:pt x="734275" y="205282"/>
                  </a:lnTo>
                  <a:lnTo>
                    <a:pt x="734987" y="203555"/>
                  </a:lnTo>
                  <a:lnTo>
                    <a:pt x="735850" y="201853"/>
                  </a:lnTo>
                  <a:lnTo>
                    <a:pt x="735825" y="205892"/>
                  </a:lnTo>
                  <a:lnTo>
                    <a:pt x="738251" y="205676"/>
                  </a:lnTo>
                  <a:close/>
                </a:path>
                <a:path w="1341120" h="1122680">
                  <a:moveTo>
                    <a:pt x="738454" y="998245"/>
                  </a:moveTo>
                  <a:lnTo>
                    <a:pt x="736053" y="994498"/>
                  </a:lnTo>
                  <a:lnTo>
                    <a:pt x="735190" y="996492"/>
                  </a:lnTo>
                  <a:lnTo>
                    <a:pt x="733539" y="1000506"/>
                  </a:lnTo>
                  <a:lnTo>
                    <a:pt x="733628" y="998245"/>
                  </a:lnTo>
                  <a:lnTo>
                    <a:pt x="734555" y="989863"/>
                  </a:lnTo>
                  <a:lnTo>
                    <a:pt x="732129" y="989863"/>
                  </a:lnTo>
                  <a:lnTo>
                    <a:pt x="732129" y="999439"/>
                  </a:lnTo>
                  <a:lnTo>
                    <a:pt x="731126" y="1001268"/>
                  </a:lnTo>
                  <a:lnTo>
                    <a:pt x="731037" y="1001433"/>
                  </a:lnTo>
                  <a:lnTo>
                    <a:pt x="728497" y="1001661"/>
                  </a:lnTo>
                  <a:lnTo>
                    <a:pt x="728510" y="995527"/>
                  </a:lnTo>
                  <a:lnTo>
                    <a:pt x="730885" y="995527"/>
                  </a:lnTo>
                  <a:lnTo>
                    <a:pt x="732078" y="997470"/>
                  </a:lnTo>
                  <a:lnTo>
                    <a:pt x="732129" y="999439"/>
                  </a:lnTo>
                  <a:lnTo>
                    <a:pt x="732129" y="989863"/>
                  </a:lnTo>
                  <a:lnTo>
                    <a:pt x="731431" y="989863"/>
                  </a:lnTo>
                  <a:lnTo>
                    <a:pt x="729919" y="992809"/>
                  </a:lnTo>
                  <a:lnTo>
                    <a:pt x="728052" y="994803"/>
                  </a:lnTo>
                  <a:lnTo>
                    <a:pt x="728052" y="999959"/>
                  </a:lnTo>
                  <a:lnTo>
                    <a:pt x="727176" y="999959"/>
                  </a:lnTo>
                  <a:lnTo>
                    <a:pt x="726719" y="1005128"/>
                  </a:lnTo>
                  <a:lnTo>
                    <a:pt x="729576" y="1002563"/>
                  </a:lnTo>
                  <a:lnTo>
                    <a:pt x="734669" y="1005789"/>
                  </a:lnTo>
                  <a:lnTo>
                    <a:pt x="735965" y="1002563"/>
                  </a:lnTo>
                  <a:lnTo>
                    <a:pt x="736142" y="1002157"/>
                  </a:lnTo>
                  <a:lnTo>
                    <a:pt x="736434" y="1001661"/>
                  </a:lnTo>
                  <a:lnTo>
                    <a:pt x="737108" y="1000506"/>
                  </a:lnTo>
                  <a:lnTo>
                    <a:pt x="738454" y="998245"/>
                  </a:lnTo>
                  <a:close/>
                </a:path>
                <a:path w="1341120" h="1122680">
                  <a:moveTo>
                    <a:pt x="756653" y="276123"/>
                  </a:moveTo>
                  <a:lnTo>
                    <a:pt x="756272" y="272948"/>
                  </a:lnTo>
                  <a:lnTo>
                    <a:pt x="752055" y="275043"/>
                  </a:lnTo>
                  <a:lnTo>
                    <a:pt x="751166" y="268808"/>
                  </a:lnTo>
                  <a:lnTo>
                    <a:pt x="750697" y="271919"/>
                  </a:lnTo>
                  <a:lnTo>
                    <a:pt x="751205" y="275082"/>
                  </a:lnTo>
                  <a:lnTo>
                    <a:pt x="751497" y="278193"/>
                  </a:lnTo>
                  <a:lnTo>
                    <a:pt x="756132" y="279666"/>
                  </a:lnTo>
                  <a:lnTo>
                    <a:pt x="756653" y="276123"/>
                  </a:lnTo>
                  <a:close/>
                </a:path>
                <a:path w="1341120" h="1122680">
                  <a:moveTo>
                    <a:pt x="768172" y="756031"/>
                  </a:moveTo>
                  <a:lnTo>
                    <a:pt x="767549" y="754773"/>
                  </a:lnTo>
                  <a:lnTo>
                    <a:pt x="767346" y="754329"/>
                  </a:lnTo>
                  <a:lnTo>
                    <a:pt x="766762" y="754773"/>
                  </a:lnTo>
                  <a:lnTo>
                    <a:pt x="764527" y="754773"/>
                  </a:lnTo>
                  <a:lnTo>
                    <a:pt x="763943" y="752817"/>
                  </a:lnTo>
                  <a:lnTo>
                    <a:pt x="763562" y="750824"/>
                  </a:lnTo>
                  <a:lnTo>
                    <a:pt x="763054" y="748957"/>
                  </a:lnTo>
                  <a:lnTo>
                    <a:pt x="762927" y="749782"/>
                  </a:lnTo>
                  <a:lnTo>
                    <a:pt x="762812" y="750671"/>
                  </a:lnTo>
                  <a:lnTo>
                    <a:pt x="762698" y="757034"/>
                  </a:lnTo>
                  <a:lnTo>
                    <a:pt x="768172" y="756031"/>
                  </a:lnTo>
                  <a:close/>
                </a:path>
                <a:path w="1341120" h="1122680">
                  <a:moveTo>
                    <a:pt x="769581" y="752665"/>
                  </a:moveTo>
                  <a:lnTo>
                    <a:pt x="769518" y="752475"/>
                  </a:lnTo>
                  <a:lnTo>
                    <a:pt x="767219" y="754062"/>
                  </a:lnTo>
                  <a:lnTo>
                    <a:pt x="767346" y="754329"/>
                  </a:lnTo>
                  <a:lnTo>
                    <a:pt x="769581" y="752665"/>
                  </a:lnTo>
                  <a:close/>
                </a:path>
                <a:path w="1341120" h="1122680">
                  <a:moveTo>
                    <a:pt x="771004" y="751636"/>
                  </a:moveTo>
                  <a:lnTo>
                    <a:pt x="768743" y="749960"/>
                  </a:lnTo>
                  <a:lnTo>
                    <a:pt x="769429" y="752195"/>
                  </a:lnTo>
                  <a:lnTo>
                    <a:pt x="769518" y="752475"/>
                  </a:lnTo>
                  <a:lnTo>
                    <a:pt x="769924" y="752195"/>
                  </a:lnTo>
                  <a:lnTo>
                    <a:pt x="770928" y="751674"/>
                  </a:lnTo>
                  <a:close/>
                </a:path>
                <a:path w="1341120" h="1122680">
                  <a:moveTo>
                    <a:pt x="775627" y="748957"/>
                  </a:moveTo>
                  <a:lnTo>
                    <a:pt x="773290" y="749782"/>
                  </a:lnTo>
                  <a:lnTo>
                    <a:pt x="771283" y="751484"/>
                  </a:lnTo>
                  <a:lnTo>
                    <a:pt x="772833" y="750671"/>
                  </a:lnTo>
                  <a:lnTo>
                    <a:pt x="775627" y="748957"/>
                  </a:lnTo>
                  <a:close/>
                </a:path>
                <a:path w="1341120" h="1122680">
                  <a:moveTo>
                    <a:pt x="787628" y="1021854"/>
                  </a:moveTo>
                  <a:lnTo>
                    <a:pt x="786942" y="1016749"/>
                  </a:lnTo>
                  <a:lnTo>
                    <a:pt x="786879" y="1006475"/>
                  </a:lnTo>
                  <a:lnTo>
                    <a:pt x="783920" y="1003884"/>
                  </a:lnTo>
                  <a:lnTo>
                    <a:pt x="784733" y="998588"/>
                  </a:lnTo>
                  <a:lnTo>
                    <a:pt x="781329" y="996899"/>
                  </a:lnTo>
                  <a:lnTo>
                    <a:pt x="780249" y="989609"/>
                  </a:lnTo>
                  <a:lnTo>
                    <a:pt x="778637" y="982370"/>
                  </a:lnTo>
                  <a:lnTo>
                    <a:pt x="778230" y="971283"/>
                  </a:lnTo>
                  <a:lnTo>
                    <a:pt x="778637" y="963942"/>
                  </a:lnTo>
                  <a:lnTo>
                    <a:pt x="766483" y="964095"/>
                  </a:lnTo>
                  <a:lnTo>
                    <a:pt x="730008" y="964869"/>
                  </a:lnTo>
                  <a:lnTo>
                    <a:pt x="730935" y="957465"/>
                  </a:lnTo>
                  <a:lnTo>
                    <a:pt x="728433" y="953223"/>
                  </a:lnTo>
                  <a:lnTo>
                    <a:pt x="728484" y="958354"/>
                  </a:lnTo>
                  <a:lnTo>
                    <a:pt x="726274" y="964730"/>
                  </a:lnTo>
                  <a:lnTo>
                    <a:pt x="730199" y="968971"/>
                  </a:lnTo>
                  <a:lnTo>
                    <a:pt x="734047" y="973899"/>
                  </a:lnTo>
                  <a:lnTo>
                    <a:pt x="740918" y="973823"/>
                  </a:lnTo>
                  <a:lnTo>
                    <a:pt x="745934" y="977023"/>
                  </a:lnTo>
                  <a:lnTo>
                    <a:pt x="754253" y="980528"/>
                  </a:lnTo>
                  <a:lnTo>
                    <a:pt x="748550" y="980719"/>
                  </a:lnTo>
                  <a:lnTo>
                    <a:pt x="743572" y="986650"/>
                  </a:lnTo>
                  <a:lnTo>
                    <a:pt x="747991" y="991704"/>
                  </a:lnTo>
                  <a:lnTo>
                    <a:pt x="753275" y="993470"/>
                  </a:lnTo>
                  <a:lnTo>
                    <a:pt x="753262" y="998905"/>
                  </a:lnTo>
                  <a:lnTo>
                    <a:pt x="756805" y="1005611"/>
                  </a:lnTo>
                  <a:lnTo>
                    <a:pt x="752449" y="1010081"/>
                  </a:lnTo>
                  <a:lnTo>
                    <a:pt x="760234" y="1014501"/>
                  </a:lnTo>
                  <a:lnTo>
                    <a:pt x="765162" y="1013117"/>
                  </a:lnTo>
                  <a:lnTo>
                    <a:pt x="769937" y="1015136"/>
                  </a:lnTo>
                  <a:lnTo>
                    <a:pt x="773760" y="1018197"/>
                  </a:lnTo>
                  <a:lnTo>
                    <a:pt x="776541" y="1018146"/>
                  </a:lnTo>
                  <a:lnTo>
                    <a:pt x="782167" y="1017778"/>
                  </a:lnTo>
                  <a:lnTo>
                    <a:pt x="782243" y="1022032"/>
                  </a:lnTo>
                  <a:lnTo>
                    <a:pt x="785761" y="1021422"/>
                  </a:lnTo>
                  <a:lnTo>
                    <a:pt x="787628" y="1021854"/>
                  </a:lnTo>
                  <a:close/>
                </a:path>
                <a:path w="1341120" h="1122680">
                  <a:moveTo>
                    <a:pt x="799223" y="899871"/>
                  </a:moveTo>
                  <a:lnTo>
                    <a:pt x="798563" y="892860"/>
                  </a:lnTo>
                  <a:lnTo>
                    <a:pt x="799007" y="885875"/>
                  </a:lnTo>
                  <a:lnTo>
                    <a:pt x="796010" y="886574"/>
                  </a:lnTo>
                  <a:lnTo>
                    <a:pt x="797293" y="894295"/>
                  </a:lnTo>
                  <a:lnTo>
                    <a:pt x="796391" y="901966"/>
                  </a:lnTo>
                  <a:lnTo>
                    <a:pt x="795362" y="909675"/>
                  </a:lnTo>
                  <a:lnTo>
                    <a:pt x="798944" y="906868"/>
                  </a:lnTo>
                  <a:lnTo>
                    <a:pt x="799223" y="899871"/>
                  </a:lnTo>
                  <a:close/>
                </a:path>
                <a:path w="1341120" h="1122680">
                  <a:moveTo>
                    <a:pt x="830745" y="916673"/>
                  </a:moveTo>
                  <a:lnTo>
                    <a:pt x="830694" y="910336"/>
                  </a:lnTo>
                  <a:lnTo>
                    <a:pt x="829818" y="904074"/>
                  </a:lnTo>
                  <a:lnTo>
                    <a:pt x="829208" y="910793"/>
                  </a:lnTo>
                  <a:lnTo>
                    <a:pt x="828776" y="917524"/>
                  </a:lnTo>
                  <a:lnTo>
                    <a:pt x="828205" y="924242"/>
                  </a:lnTo>
                  <a:lnTo>
                    <a:pt x="827214" y="930910"/>
                  </a:lnTo>
                  <a:lnTo>
                    <a:pt x="829970" y="929386"/>
                  </a:lnTo>
                  <a:lnTo>
                    <a:pt x="830745" y="916673"/>
                  </a:lnTo>
                  <a:close/>
                </a:path>
                <a:path w="1341120" h="1122680">
                  <a:moveTo>
                    <a:pt x="834212" y="686549"/>
                  </a:moveTo>
                  <a:lnTo>
                    <a:pt x="830224" y="686587"/>
                  </a:lnTo>
                  <a:lnTo>
                    <a:pt x="824153" y="684136"/>
                  </a:lnTo>
                  <a:lnTo>
                    <a:pt x="822159" y="689000"/>
                  </a:lnTo>
                  <a:lnTo>
                    <a:pt x="826122" y="688936"/>
                  </a:lnTo>
                  <a:lnTo>
                    <a:pt x="830160" y="688809"/>
                  </a:lnTo>
                  <a:lnTo>
                    <a:pt x="834097" y="689508"/>
                  </a:lnTo>
                  <a:lnTo>
                    <a:pt x="834110" y="688771"/>
                  </a:lnTo>
                  <a:lnTo>
                    <a:pt x="834212" y="686549"/>
                  </a:lnTo>
                  <a:close/>
                </a:path>
                <a:path w="1341120" h="1122680">
                  <a:moveTo>
                    <a:pt x="837539" y="692137"/>
                  </a:moveTo>
                  <a:lnTo>
                    <a:pt x="832878" y="692099"/>
                  </a:lnTo>
                  <a:lnTo>
                    <a:pt x="828268" y="691413"/>
                  </a:lnTo>
                  <a:lnTo>
                    <a:pt x="823683" y="690791"/>
                  </a:lnTo>
                  <a:lnTo>
                    <a:pt x="825284" y="693216"/>
                  </a:lnTo>
                  <a:lnTo>
                    <a:pt x="826782" y="695693"/>
                  </a:lnTo>
                  <a:lnTo>
                    <a:pt x="827722" y="698461"/>
                  </a:lnTo>
                  <a:lnTo>
                    <a:pt x="823023" y="695833"/>
                  </a:lnTo>
                  <a:lnTo>
                    <a:pt x="822159" y="699922"/>
                  </a:lnTo>
                  <a:lnTo>
                    <a:pt x="824572" y="701548"/>
                  </a:lnTo>
                  <a:lnTo>
                    <a:pt x="828167" y="701890"/>
                  </a:lnTo>
                  <a:lnTo>
                    <a:pt x="829386" y="698944"/>
                  </a:lnTo>
                  <a:lnTo>
                    <a:pt x="828459" y="691794"/>
                  </a:lnTo>
                  <a:lnTo>
                    <a:pt x="833551" y="694474"/>
                  </a:lnTo>
                  <a:lnTo>
                    <a:pt x="833310" y="696912"/>
                  </a:lnTo>
                  <a:lnTo>
                    <a:pt x="829386" y="701103"/>
                  </a:lnTo>
                  <a:lnTo>
                    <a:pt x="833805" y="701700"/>
                  </a:lnTo>
                  <a:lnTo>
                    <a:pt x="834377" y="696163"/>
                  </a:lnTo>
                  <a:lnTo>
                    <a:pt x="833818" y="694004"/>
                  </a:lnTo>
                  <a:lnTo>
                    <a:pt x="837539" y="692137"/>
                  </a:lnTo>
                  <a:close/>
                </a:path>
                <a:path w="1341120" h="1122680">
                  <a:moveTo>
                    <a:pt x="842340" y="1002309"/>
                  </a:moveTo>
                  <a:lnTo>
                    <a:pt x="842187" y="1001560"/>
                  </a:lnTo>
                  <a:lnTo>
                    <a:pt x="841933" y="1002309"/>
                  </a:lnTo>
                  <a:lnTo>
                    <a:pt x="842340" y="1002309"/>
                  </a:lnTo>
                  <a:close/>
                </a:path>
                <a:path w="1341120" h="1122680">
                  <a:moveTo>
                    <a:pt x="843153" y="998702"/>
                  </a:moveTo>
                  <a:lnTo>
                    <a:pt x="843000" y="998702"/>
                  </a:lnTo>
                  <a:lnTo>
                    <a:pt x="841717" y="999070"/>
                  </a:lnTo>
                  <a:lnTo>
                    <a:pt x="841933" y="1000391"/>
                  </a:lnTo>
                  <a:lnTo>
                    <a:pt x="842187" y="1001560"/>
                  </a:lnTo>
                  <a:lnTo>
                    <a:pt x="843153" y="998702"/>
                  </a:lnTo>
                  <a:close/>
                </a:path>
                <a:path w="1341120" h="1122680">
                  <a:moveTo>
                    <a:pt x="844715" y="346659"/>
                  </a:moveTo>
                  <a:lnTo>
                    <a:pt x="844562" y="339610"/>
                  </a:lnTo>
                  <a:lnTo>
                    <a:pt x="842899" y="338988"/>
                  </a:lnTo>
                  <a:lnTo>
                    <a:pt x="839609" y="337743"/>
                  </a:lnTo>
                  <a:lnTo>
                    <a:pt x="836650" y="338569"/>
                  </a:lnTo>
                  <a:lnTo>
                    <a:pt x="838631" y="342722"/>
                  </a:lnTo>
                  <a:lnTo>
                    <a:pt x="839749" y="340537"/>
                  </a:lnTo>
                  <a:lnTo>
                    <a:pt x="843546" y="343789"/>
                  </a:lnTo>
                  <a:lnTo>
                    <a:pt x="840193" y="344728"/>
                  </a:lnTo>
                  <a:lnTo>
                    <a:pt x="844715" y="346659"/>
                  </a:lnTo>
                  <a:close/>
                </a:path>
                <a:path w="1341120" h="1122680">
                  <a:moveTo>
                    <a:pt x="846239" y="1019530"/>
                  </a:moveTo>
                  <a:lnTo>
                    <a:pt x="844321" y="1018032"/>
                  </a:lnTo>
                  <a:lnTo>
                    <a:pt x="841692" y="1018235"/>
                  </a:lnTo>
                  <a:lnTo>
                    <a:pt x="839495" y="1017638"/>
                  </a:lnTo>
                  <a:lnTo>
                    <a:pt x="838390" y="1016215"/>
                  </a:lnTo>
                  <a:lnTo>
                    <a:pt x="836523" y="1013650"/>
                  </a:lnTo>
                  <a:lnTo>
                    <a:pt x="836460" y="1016482"/>
                  </a:lnTo>
                  <a:lnTo>
                    <a:pt x="836409" y="1022235"/>
                  </a:lnTo>
                  <a:lnTo>
                    <a:pt x="832954" y="1021791"/>
                  </a:lnTo>
                  <a:lnTo>
                    <a:pt x="829475" y="1021435"/>
                  </a:lnTo>
                  <a:lnTo>
                    <a:pt x="826033" y="1021156"/>
                  </a:lnTo>
                  <a:lnTo>
                    <a:pt x="821842" y="1023645"/>
                  </a:lnTo>
                  <a:lnTo>
                    <a:pt x="827138" y="1023391"/>
                  </a:lnTo>
                  <a:lnTo>
                    <a:pt x="832523" y="1023747"/>
                  </a:lnTo>
                  <a:lnTo>
                    <a:pt x="837603" y="1025436"/>
                  </a:lnTo>
                  <a:lnTo>
                    <a:pt x="842073" y="1026744"/>
                  </a:lnTo>
                  <a:lnTo>
                    <a:pt x="840066" y="1022083"/>
                  </a:lnTo>
                  <a:lnTo>
                    <a:pt x="842035" y="1021486"/>
                  </a:lnTo>
                  <a:lnTo>
                    <a:pt x="846239" y="1019530"/>
                  </a:lnTo>
                  <a:close/>
                </a:path>
                <a:path w="1341120" h="1122680">
                  <a:moveTo>
                    <a:pt x="848436" y="1003084"/>
                  </a:moveTo>
                  <a:lnTo>
                    <a:pt x="848423" y="1002550"/>
                  </a:lnTo>
                  <a:lnTo>
                    <a:pt x="847382" y="1002550"/>
                  </a:lnTo>
                  <a:lnTo>
                    <a:pt x="842391" y="1002550"/>
                  </a:lnTo>
                  <a:lnTo>
                    <a:pt x="842505" y="1003084"/>
                  </a:lnTo>
                  <a:lnTo>
                    <a:pt x="848436" y="1003084"/>
                  </a:lnTo>
                  <a:close/>
                </a:path>
                <a:path w="1341120" h="1122680">
                  <a:moveTo>
                    <a:pt x="849160" y="989634"/>
                  </a:moveTo>
                  <a:lnTo>
                    <a:pt x="846797" y="988834"/>
                  </a:lnTo>
                  <a:lnTo>
                    <a:pt x="846747" y="992111"/>
                  </a:lnTo>
                  <a:lnTo>
                    <a:pt x="846632" y="993952"/>
                  </a:lnTo>
                  <a:lnTo>
                    <a:pt x="846543" y="995387"/>
                  </a:lnTo>
                  <a:lnTo>
                    <a:pt x="846277" y="998474"/>
                  </a:lnTo>
                  <a:lnTo>
                    <a:pt x="846366" y="999070"/>
                  </a:lnTo>
                  <a:lnTo>
                    <a:pt x="847318" y="1002309"/>
                  </a:lnTo>
                  <a:lnTo>
                    <a:pt x="848423" y="1002309"/>
                  </a:lnTo>
                  <a:lnTo>
                    <a:pt x="848347" y="998474"/>
                  </a:lnTo>
                  <a:lnTo>
                    <a:pt x="847877" y="993952"/>
                  </a:lnTo>
                  <a:lnTo>
                    <a:pt x="849160" y="989634"/>
                  </a:lnTo>
                  <a:close/>
                </a:path>
                <a:path w="1341120" h="1122680">
                  <a:moveTo>
                    <a:pt x="850912" y="687120"/>
                  </a:moveTo>
                  <a:lnTo>
                    <a:pt x="843927" y="686562"/>
                  </a:lnTo>
                  <a:lnTo>
                    <a:pt x="840447" y="686511"/>
                  </a:lnTo>
                  <a:lnTo>
                    <a:pt x="842327" y="689229"/>
                  </a:lnTo>
                  <a:lnTo>
                    <a:pt x="844181" y="687666"/>
                  </a:lnTo>
                  <a:lnTo>
                    <a:pt x="848906" y="687057"/>
                  </a:lnTo>
                  <a:lnTo>
                    <a:pt x="849553" y="690118"/>
                  </a:lnTo>
                  <a:lnTo>
                    <a:pt x="848055" y="691997"/>
                  </a:lnTo>
                  <a:lnTo>
                    <a:pt x="845172" y="691540"/>
                  </a:lnTo>
                  <a:lnTo>
                    <a:pt x="843051" y="691553"/>
                  </a:lnTo>
                  <a:lnTo>
                    <a:pt x="843597" y="692645"/>
                  </a:lnTo>
                  <a:lnTo>
                    <a:pt x="848664" y="693674"/>
                  </a:lnTo>
                  <a:lnTo>
                    <a:pt x="847318" y="699719"/>
                  </a:lnTo>
                  <a:lnTo>
                    <a:pt x="847013" y="702805"/>
                  </a:lnTo>
                  <a:lnTo>
                    <a:pt x="848855" y="704684"/>
                  </a:lnTo>
                  <a:lnTo>
                    <a:pt x="850773" y="698995"/>
                  </a:lnTo>
                  <a:lnTo>
                    <a:pt x="850163" y="692950"/>
                  </a:lnTo>
                  <a:lnTo>
                    <a:pt x="850912" y="687120"/>
                  </a:lnTo>
                  <a:close/>
                </a:path>
                <a:path w="1341120" h="1122680">
                  <a:moveTo>
                    <a:pt x="854887" y="998410"/>
                  </a:moveTo>
                  <a:lnTo>
                    <a:pt x="854862" y="992174"/>
                  </a:lnTo>
                  <a:lnTo>
                    <a:pt x="854798" y="985951"/>
                  </a:lnTo>
                  <a:lnTo>
                    <a:pt x="853376" y="984669"/>
                  </a:lnTo>
                  <a:lnTo>
                    <a:pt x="852982" y="986383"/>
                  </a:lnTo>
                  <a:lnTo>
                    <a:pt x="852639" y="988110"/>
                  </a:lnTo>
                  <a:lnTo>
                    <a:pt x="852347" y="989863"/>
                  </a:lnTo>
                  <a:lnTo>
                    <a:pt x="853427" y="994600"/>
                  </a:lnTo>
                  <a:lnTo>
                    <a:pt x="849985" y="1001356"/>
                  </a:lnTo>
                  <a:lnTo>
                    <a:pt x="854595" y="1004620"/>
                  </a:lnTo>
                  <a:lnTo>
                    <a:pt x="854887" y="998410"/>
                  </a:lnTo>
                  <a:close/>
                </a:path>
                <a:path w="1341120" h="1122680">
                  <a:moveTo>
                    <a:pt x="868464" y="1033081"/>
                  </a:moveTo>
                  <a:lnTo>
                    <a:pt x="865708" y="1033360"/>
                  </a:lnTo>
                  <a:lnTo>
                    <a:pt x="862914" y="1033195"/>
                  </a:lnTo>
                  <a:lnTo>
                    <a:pt x="860171" y="1033081"/>
                  </a:lnTo>
                  <a:lnTo>
                    <a:pt x="860996" y="1036916"/>
                  </a:lnTo>
                  <a:lnTo>
                    <a:pt x="863358" y="1037374"/>
                  </a:lnTo>
                  <a:lnTo>
                    <a:pt x="865771" y="1037551"/>
                  </a:lnTo>
                  <a:lnTo>
                    <a:pt x="868222" y="1037615"/>
                  </a:lnTo>
                  <a:lnTo>
                    <a:pt x="868273" y="1036472"/>
                  </a:lnTo>
                  <a:lnTo>
                    <a:pt x="868413" y="1034211"/>
                  </a:lnTo>
                  <a:lnTo>
                    <a:pt x="868464" y="1033081"/>
                  </a:lnTo>
                  <a:close/>
                </a:path>
                <a:path w="1341120" h="1122680">
                  <a:moveTo>
                    <a:pt x="892708" y="160680"/>
                  </a:moveTo>
                  <a:lnTo>
                    <a:pt x="892378" y="156375"/>
                  </a:lnTo>
                  <a:lnTo>
                    <a:pt x="891730" y="152146"/>
                  </a:lnTo>
                  <a:lnTo>
                    <a:pt x="885863" y="152463"/>
                  </a:lnTo>
                  <a:lnTo>
                    <a:pt x="880135" y="151015"/>
                  </a:lnTo>
                  <a:lnTo>
                    <a:pt x="874407" y="150075"/>
                  </a:lnTo>
                  <a:lnTo>
                    <a:pt x="873671" y="154089"/>
                  </a:lnTo>
                  <a:lnTo>
                    <a:pt x="876388" y="153276"/>
                  </a:lnTo>
                  <a:lnTo>
                    <a:pt x="876147" y="155663"/>
                  </a:lnTo>
                  <a:lnTo>
                    <a:pt x="875741" y="160401"/>
                  </a:lnTo>
                  <a:lnTo>
                    <a:pt x="879678" y="160972"/>
                  </a:lnTo>
                  <a:lnTo>
                    <a:pt x="883259" y="159016"/>
                  </a:lnTo>
                  <a:lnTo>
                    <a:pt x="883107" y="154749"/>
                  </a:lnTo>
                  <a:lnTo>
                    <a:pt x="886714" y="155028"/>
                  </a:lnTo>
                  <a:lnTo>
                    <a:pt x="890054" y="157340"/>
                  </a:lnTo>
                  <a:lnTo>
                    <a:pt x="890384" y="159575"/>
                  </a:lnTo>
                  <a:lnTo>
                    <a:pt x="888060" y="157264"/>
                  </a:lnTo>
                  <a:lnTo>
                    <a:pt x="886955" y="161950"/>
                  </a:lnTo>
                  <a:lnTo>
                    <a:pt x="885342" y="161023"/>
                  </a:lnTo>
                  <a:lnTo>
                    <a:pt x="885698" y="160083"/>
                  </a:lnTo>
                  <a:lnTo>
                    <a:pt x="886752" y="157238"/>
                  </a:lnTo>
                  <a:lnTo>
                    <a:pt x="883666" y="156083"/>
                  </a:lnTo>
                  <a:lnTo>
                    <a:pt x="883640" y="160591"/>
                  </a:lnTo>
                  <a:lnTo>
                    <a:pt x="883653" y="162852"/>
                  </a:lnTo>
                  <a:lnTo>
                    <a:pt x="887285" y="163537"/>
                  </a:lnTo>
                  <a:lnTo>
                    <a:pt x="889584" y="162090"/>
                  </a:lnTo>
                  <a:lnTo>
                    <a:pt x="889025" y="163487"/>
                  </a:lnTo>
                  <a:lnTo>
                    <a:pt x="891984" y="164922"/>
                  </a:lnTo>
                  <a:lnTo>
                    <a:pt x="892708" y="160680"/>
                  </a:lnTo>
                  <a:close/>
                </a:path>
                <a:path w="1341120" h="1122680">
                  <a:moveTo>
                    <a:pt x="897890" y="917054"/>
                  </a:moveTo>
                  <a:lnTo>
                    <a:pt x="896912" y="919149"/>
                  </a:lnTo>
                  <a:lnTo>
                    <a:pt x="897750" y="920940"/>
                  </a:lnTo>
                  <a:lnTo>
                    <a:pt x="897788" y="918527"/>
                  </a:lnTo>
                  <a:lnTo>
                    <a:pt x="897890" y="917054"/>
                  </a:lnTo>
                  <a:close/>
                </a:path>
                <a:path w="1341120" h="1122680">
                  <a:moveTo>
                    <a:pt x="900290" y="902246"/>
                  </a:moveTo>
                  <a:lnTo>
                    <a:pt x="893546" y="906106"/>
                  </a:lnTo>
                  <a:lnTo>
                    <a:pt x="887526" y="911072"/>
                  </a:lnTo>
                  <a:lnTo>
                    <a:pt x="882218" y="916825"/>
                  </a:lnTo>
                  <a:lnTo>
                    <a:pt x="877608" y="923099"/>
                  </a:lnTo>
                  <a:lnTo>
                    <a:pt x="883107" y="918527"/>
                  </a:lnTo>
                  <a:lnTo>
                    <a:pt x="888301" y="913599"/>
                  </a:lnTo>
                  <a:lnTo>
                    <a:pt x="893546" y="908888"/>
                  </a:lnTo>
                  <a:lnTo>
                    <a:pt x="899502" y="904722"/>
                  </a:lnTo>
                  <a:lnTo>
                    <a:pt x="898245" y="911999"/>
                  </a:lnTo>
                  <a:lnTo>
                    <a:pt x="897902" y="916825"/>
                  </a:lnTo>
                  <a:lnTo>
                    <a:pt x="899502" y="913599"/>
                  </a:lnTo>
                  <a:lnTo>
                    <a:pt x="900137" y="912228"/>
                  </a:lnTo>
                  <a:lnTo>
                    <a:pt x="900252" y="904722"/>
                  </a:lnTo>
                  <a:lnTo>
                    <a:pt x="900290" y="902246"/>
                  </a:lnTo>
                  <a:close/>
                </a:path>
                <a:path w="1341120" h="1122680">
                  <a:moveTo>
                    <a:pt x="900531" y="926973"/>
                  </a:moveTo>
                  <a:lnTo>
                    <a:pt x="897750" y="920940"/>
                  </a:lnTo>
                  <a:lnTo>
                    <a:pt x="897826" y="926973"/>
                  </a:lnTo>
                  <a:lnTo>
                    <a:pt x="898309" y="934072"/>
                  </a:lnTo>
                  <a:lnTo>
                    <a:pt x="900531" y="926973"/>
                  </a:lnTo>
                  <a:close/>
                </a:path>
                <a:path w="1341120" h="1122680">
                  <a:moveTo>
                    <a:pt x="917841" y="1102855"/>
                  </a:moveTo>
                  <a:lnTo>
                    <a:pt x="915593" y="1100340"/>
                  </a:lnTo>
                  <a:lnTo>
                    <a:pt x="910031" y="1101674"/>
                  </a:lnTo>
                  <a:lnTo>
                    <a:pt x="906729" y="1101953"/>
                  </a:lnTo>
                  <a:lnTo>
                    <a:pt x="908354" y="1104620"/>
                  </a:lnTo>
                  <a:lnTo>
                    <a:pt x="914895" y="1104023"/>
                  </a:lnTo>
                  <a:lnTo>
                    <a:pt x="917841" y="1102855"/>
                  </a:lnTo>
                  <a:close/>
                </a:path>
                <a:path w="1341120" h="1122680">
                  <a:moveTo>
                    <a:pt x="1057224" y="907719"/>
                  </a:moveTo>
                  <a:lnTo>
                    <a:pt x="1053630" y="908850"/>
                  </a:lnTo>
                  <a:lnTo>
                    <a:pt x="1049896" y="910209"/>
                  </a:lnTo>
                  <a:lnTo>
                    <a:pt x="1047394" y="913168"/>
                  </a:lnTo>
                  <a:lnTo>
                    <a:pt x="1045044" y="916114"/>
                  </a:lnTo>
                  <a:lnTo>
                    <a:pt x="1045781" y="917016"/>
                  </a:lnTo>
                  <a:lnTo>
                    <a:pt x="1049553" y="913980"/>
                  </a:lnTo>
                  <a:lnTo>
                    <a:pt x="1054849" y="912190"/>
                  </a:lnTo>
                  <a:lnTo>
                    <a:pt x="1057224" y="907719"/>
                  </a:lnTo>
                  <a:close/>
                </a:path>
                <a:path w="1341120" h="1122680">
                  <a:moveTo>
                    <a:pt x="1105420" y="539978"/>
                  </a:moveTo>
                  <a:lnTo>
                    <a:pt x="1102868" y="536384"/>
                  </a:lnTo>
                  <a:lnTo>
                    <a:pt x="1098003" y="536778"/>
                  </a:lnTo>
                  <a:lnTo>
                    <a:pt x="1094244" y="535584"/>
                  </a:lnTo>
                  <a:lnTo>
                    <a:pt x="1091209" y="534174"/>
                  </a:lnTo>
                  <a:lnTo>
                    <a:pt x="1089075" y="538048"/>
                  </a:lnTo>
                  <a:lnTo>
                    <a:pt x="1085951" y="537387"/>
                  </a:lnTo>
                  <a:lnTo>
                    <a:pt x="1065314" y="537311"/>
                  </a:lnTo>
                  <a:lnTo>
                    <a:pt x="1058456" y="537057"/>
                  </a:lnTo>
                  <a:lnTo>
                    <a:pt x="1065796" y="536638"/>
                  </a:lnTo>
                  <a:lnTo>
                    <a:pt x="1080541" y="536600"/>
                  </a:lnTo>
                  <a:lnTo>
                    <a:pt x="1087907" y="536435"/>
                  </a:lnTo>
                  <a:lnTo>
                    <a:pt x="1089888" y="535025"/>
                  </a:lnTo>
                  <a:lnTo>
                    <a:pt x="1080363" y="534835"/>
                  </a:lnTo>
                  <a:lnTo>
                    <a:pt x="1061313" y="534771"/>
                  </a:lnTo>
                  <a:lnTo>
                    <a:pt x="1051788" y="534454"/>
                  </a:lnTo>
                  <a:lnTo>
                    <a:pt x="1054976" y="538454"/>
                  </a:lnTo>
                  <a:lnTo>
                    <a:pt x="1060411" y="540397"/>
                  </a:lnTo>
                  <a:lnTo>
                    <a:pt x="1075436" y="539991"/>
                  </a:lnTo>
                  <a:lnTo>
                    <a:pt x="1085430" y="539889"/>
                  </a:lnTo>
                  <a:lnTo>
                    <a:pt x="1105420" y="539978"/>
                  </a:lnTo>
                  <a:close/>
                </a:path>
                <a:path w="1341120" h="1122680">
                  <a:moveTo>
                    <a:pt x="1142746" y="791667"/>
                  </a:moveTo>
                  <a:lnTo>
                    <a:pt x="1142644" y="787692"/>
                  </a:lnTo>
                  <a:lnTo>
                    <a:pt x="1142441" y="783755"/>
                  </a:lnTo>
                  <a:lnTo>
                    <a:pt x="1141425" y="782116"/>
                  </a:lnTo>
                  <a:lnTo>
                    <a:pt x="1140294" y="780503"/>
                  </a:lnTo>
                  <a:lnTo>
                    <a:pt x="1139329" y="778891"/>
                  </a:lnTo>
                  <a:lnTo>
                    <a:pt x="1138948" y="778294"/>
                  </a:lnTo>
                  <a:lnTo>
                    <a:pt x="1137920" y="784479"/>
                  </a:lnTo>
                  <a:lnTo>
                    <a:pt x="1136967" y="790727"/>
                  </a:lnTo>
                  <a:lnTo>
                    <a:pt x="1136967" y="797013"/>
                  </a:lnTo>
                  <a:lnTo>
                    <a:pt x="1137488" y="798131"/>
                  </a:lnTo>
                  <a:lnTo>
                    <a:pt x="1140942" y="796569"/>
                  </a:lnTo>
                  <a:lnTo>
                    <a:pt x="1142682" y="795642"/>
                  </a:lnTo>
                  <a:lnTo>
                    <a:pt x="1142746" y="791667"/>
                  </a:lnTo>
                  <a:close/>
                </a:path>
                <a:path w="1341120" h="1122680">
                  <a:moveTo>
                    <a:pt x="1214602" y="612406"/>
                  </a:moveTo>
                  <a:lnTo>
                    <a:pt x="1212202" y="609015"/>
                  </a:lnTo>
                  <a:lnTo>
                    <a:pt x="1209865" y="605612"/>
                  </a:lnTo>
                  <a:lnTo>
                    <a:pt x="1207477" y="602259"/>
                  </a:lnTo>
                  <a:lnTo>
                    <a:pt x="1206652" y="605675"/>
                  </a:lnTo>
                  <a:lnTo>
                    <a:pt x="1203896" y="605599"/>
                  </a:lnTo>
                  <a:lnTo>
                    <a:pt x="1202817" y="605028"/>
                  </a:lnTo>
                  <a:lnTo>
                    <a:pt x="1201153" y="612508"/>
                  </a:lnTo>
                  <a:lnTo>
                    <a:pt x="1209865" y="611822"/>
                  </a:lnTo>
                  <a:lnTo>
                    <a:pt x="1214602" y="612406"/>
                  </a:lnTo>
                  <a:close/>
                </a:path>
                <a:path w="1341120" h="1122680">
                  <a:moveTo>
                    <a:pt x="1267117" y="791311"/>
                  </a:moveTo>
                  <a:lnTo>
                    <a:pt x="1266837" y="784821"/>
                  </a:lnTo>
                  <a:lnTo>
                    <a:pt x="1266736" y="778357"/>
                  </a:lnTo>
                  <a:lnTo>
                    <a:pt x="1260106" y="780910"/>
                  </a:lnTo>
                  <a:lnTo>
                    <a:pt x="1263611" y="789749"/>
                  </a:lnTo>
                  <a:lnTo>
                    <a:pt x="1260779" y="794956"/>
                  </a:lnTo>
                  <a:lnTo>
                    <a:pt x="1257731" y="799528"/>
                  </a:lnTo>
                  <a:lnTo>
                    <a:pt x="1266202" y="803338"/>
                  </a:lnTo>
                  <a:lnTo>
                    <a:pt x="1266964" y="797775"/>
                  </a:lnTo>
                  <a:lnTo>
                    <a:pt x="1267117" y="791311"/>
                  </a:lnTo>
                  <a:close/>
                </a:path>
                <a:path w="1341120" h="1122680">
                  <a:moveTo>
                    <a:pt x="1298676" y="594791"/>
                  </a:moveTo>
                  <a:lnTo>
                    <a:pt x="1289240" y="594220"/>
                  </a:lnTo>
                  <a:lnTo>
                    <a:pt x="1284541" y="594499"/>
                  </a:lnTo>
                  <a:lnTo>
                    <a:pt x="1277848" y="594550"/>
                  </a:lnTo>
                  <a:lnTo>
                    <a:pt x="1264513" y="593509"/>
                  </a:lnTo>
                  <a:lnTo>
                    <a:pt x="1257846" y="593140"/>
                  </a:lnTo>
                  <a:lnTo>
                    <a:pt x="1256182" y="594601"/>
                  </a:lnTo>
                  <a:lnTo>
                    <a:pt x="1253248" y="595071"/>
                  </a:lnTo>
                  <a:lnTo>
                    <a:pt x="1252334" y="592531"/>
                  </a:lnTo>
                  <a:lnTo>
                    <a:pt x="1252029" y="594106"/>
                  </a:lnTo>
                  <a:lnTo>
                    <a:pt x="1245298" y="594258"/>
                  </a:lnTo>
                  <a:lnTo>
                    <a:pt x="1225105" y="594398"/>
                  </a:lnTo>
                  <a:lnTo>
                    <a:pt x="1221066" y="596315"/>
                  </a:lnTo>
                  <a:lnTo>
                    <a:pt x="1222946" y="600748"/>
                  </a:lnTo>
                  <a:lnTo>
                    <a:pt x="1223987" y="600710"/>
                  </a:lnTo>
                  <a:lnTo>
                    <a:pt x="1225791" y="599732"/>
                  </a:lnTo>
                  <a:lnTo>
                    <a:pt x="1227289" y="597763"/>
                  </a:lnTo>
                  <a:lnTo>
                    <a:pt x="1229537" y="597814"/>
                  </a:lnTo>
                  <a:lnTo>
                    <a:pt x="1236522" y="597573"/>
                  </a:lnTo>
                  <a:lnTo>
                    <a:pt x="1250518" y="597471"/>
                  </a:lnTo>
                  <a:lnTo>
                    <a:pt x="1257503" y="597065"/>
                  </a:lnTo>
                  <a:lnTo>
                    <a:pt x="1263967" y="596036"/>
                  </a:lnTo>
                  <a:lnTo>
                    <a:pt x="1270558" y="595312"/>
                  </a:lnTo>
                  <a:lnTo>
                    <a:pt x="1277073" y="595630"/>
                  </a:lnTo>
                  <a:lnTo>
                    <a:pt x="1283271" y="597662"/>
                  </a:lnTo>
                  <a:lnTo>
                    <a:pt x="1279182" y="601929"/>
                  </a:lnTo>
                  <a:lnTo>
                    <a:pt x="1282039" y="603161"/>
                  </a:lnTo>
                  <a:lnTo>
                    <a:pt x="1283258" y="602843"/>
                  </a:lnTo>
                  <a:lnTo>
                    <a:pt x="1287322" y="600075"/>
                  </a:lnTo>
                  <a:lnTo>
                    <a:pt x="1284541" y="595693"/>
                  </a:lnTo>
                  <a:lnTo>
                    <a:pt x="1289240" y="595528"/>
                  </a:lnTo>
                  <a:lnTo>
                    <a:pt x="1298676" y="594791"/>
                  </a:lnTo>
                  <a:close/>
                </a:path>
                <a:path w="1341120" h="1122680">
                  <a:moveTo>
                    <a:pt x="1303388" y="830160"/>
                  </a:moveTo>
                  <a:lnTo>
                    <a:pt x="1302626" y="828408"/>
                  </a:lnTo>
                  <a:lnTo>
                    <a:pt x="1301216" y="828065"/>
                  </a:lnTo>
                  <a:lnTo>
                    <a:pt x="1299184" y="829132"/>
                  </a:lnTo>
                  <a:lnTo>
                    <a:pt x="1298562" y="831303"/>
                  </a:lnTo>
                  <a:lnTo>
                    <a:pt x="1298384" y="832027"/>
                  </a:lnTo>
                  <a:lnTo>
                    <a:pt x="1300213" y="832002"/>
                  </a:lnTo>
                  <a:lnTo>
                    <a:pt x="1301889" y="831392"/>
                  </a:lnTo>
                  <a:lnTo>
                    <a:pt x="1303388" y="830160"/>
                  </a:lnTo>
                  <a:close/>
                </a:path>
                <a:path w="1341120" h="1122680">
                  <a:moveTo>
                    <a:pt x="1340993" y="817384"/>
                  </a:moveTo>
                  <a:lnTo>
                    <a:pt x="1339964" y="815428"/>
                  </a:lnTo>
                  <a:lnTo>
                    <a:pt x="1337081" y="815505"/>
                  </a:lnTo>
                  <a:lnTo>
                    <a:pt x="1332217" y="821093"/>
                  </a:lnTo>
                  <a:lnTo>
                    <a:pt x="1326730" y="826096"/>
                  </a:lnTo>
                  <a:lnTo>
                    <a:pt x="1321333" y="831138"/>
                  </a:lnTo>
                  <a:lnTo>
                    <a:pt x="1316736" y="836853"/>
                  </a:lnTo>
                  <a:lnTo>
                    <a:pt x="1322412" y="833564"/>
                  </a:lnTo>
                  <a:lnTo>
                    <a:pt x="1327480" y="829449"/>
                  </a:lnTo>
                  <a:lnTo>
                    <a:pt x="1332395" y="825093"/>
                  </a:lnTo>
                  <a:lnTo>
                    <a:pt x="1337602" y="821131"/>
                  </a:lnTo>
                  <a:lnTo>
                    <a:pt x="1340993" y="817384"/>
                  </a:lnTo>
                  <a:close/>
                </a:path>
              </a:pathLst>
            </a:custGeom>
            <a:solidFill>
              <a:srgbClr val="C0B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846376" y="2764317"/>
              <a:ext cx="972819" cy="153035"/>
            </a:xfrm>
            <a:custGeom>
              <a:avLst/>
              <a:gdLst/>
              <a:ahLst/>
              <a:cxnLst/>
              <a:rect l="l" t="t" r="r" b="b"/>
              <a:pathLst>
                <a:path w="972819" h="153035">
                  <a:moveTo>
                    <a:pt x="8369" y="12179"/>
                  </a:moveTo>
                  <a:lnTo>
                    <a:pt x="7835" y="8064"/>
                  </a:lnTo>
                  <a:lnTo>
                    <a:pt x="6743" y="4076"/>
                  </a:lnTo>
                  <a:lnTo>
                    <a:pt x="5943" y="25"/>
                  </a:lnTo>
                  <a:lnTo>
                    <a:pt x="254" y="0"/>
                  </a:lnTo>
                  <a:lnTo>
                    <a:pt x="3695" y="3797"/>
                  </a:lnTo>
                  <a:lnTo>
                    <a:pt x="0" y="3759"/>
                  </a:lnTo>
                  <a:lnTo>
                    <a:pt x="1524" y="6210"/>
                  </a:lnTo>
                  <a:lnTo>
                    <a:pt x="2273" y="8915"/>
                  </a:lnTo>
                  <a:lnTo>
                    <a:pt x="1816" y="11849"/>
                  </a:lnTo>
                  <a:lnTo>
                    <a:pt x="3136" y="11633"/>
                  </a:lnTo>
                  <a:lnTo>
                    <a:pt x="3187" y="7556"/>
                  </a:lnTo>
                  <a:lnTo>
                    <a:pt x="4838" y="9372"/>
                  </a:lnTo>
                  <a:lnTo>
                    <a:pt x="5232" y="12395"/>
                  </a:lnTo>
                  <a:lnTo>
                    <a:pt x="8369" y="12179"/>
                  </a:lnTo>
                  <a:close/>
                </a:path>
                <a:path w="972819" h="153035">
                  <a:moveTo>
                    <a:pt x="507098" y="149872"/>
                  </a:moveTo>
                  <a:lnTo>
                    <a:pt x="505739" y="145440"/>
                  </a:lnTo>
                  <a:lnTo>
                    <a:pt x="503110" y="147269"/>
                  </a:lnTo>
                  <a:lnTo>
                    <a:pt x="501167" y="148945"/>
                  </a:lnTo>
                  <a:lnTo>
                    <a:pt x="503796" y="152933"/>
                  </a:lnTo>
                  <a:lnTo>
                    <a:pt x="505968" y="151688"/>
                  </a:lnTo>
                  <a:lnTo>
                    <a:pt x="507098" y="149872"/>
                  </a:lnTo>
                  <a:close/>
                </a:path>
                <a:path w="972819" h="153035">
                  <a:moveTo>
                    <a:pt x="610844" y="21170"/>
                  </a:moveTo>
                  <a:lnTo>
                    <a:pt x="610819" y="14744"/>
                  </a:lnTo>
                  <a:lnTo>
                    <a:pt x="610577" y="8318"/>
                  </a:lnTo>
                  <a:lnTo>
                    <a:pt x="606590" y="13792"/>
                  </a:lnTo>
                  <a:lnTo>
                    <a:pt x="609206" y="21145"/>
                  </a:lnTo>
                  <a:lnTo>
                    <a:pt x="608418" y="27444"/>
                  </a:lnTo>
                  <a:lnTo>
                    <a:pt x="607542" y="25044"/>
                  </a:lnTo>
                  <a:lnTo>
                    <a:pt x="606793" y="22631"/>
                  </a:lnTo>
                  <a:lnTo>
                    <a:pt x="606107" y="20218"/>
                  </a:lnTo>
                  <a:lnTo>
                    <a:pt x="605853" y="24599"/>
                  </a:lnTo>
                  <a:lnTo>
                    <a:pt x="605955" y="29032"/>
                  </a:lnTo>
                  <a:lnTo>
                    <a:pt x="605802" y="33451"/>
                  </a:lnTo>
                  <a:lnTo>
                    <a:pt x="610793" y="34036"/>
                  </a:lnTo>
                  <a:lnTo>
                    <a:pt x="610781" y="27597"/>
                  </a:lnTo>
                  <a:lnTo>
                    <a:pt x="610844" y="21170"/>
                  </a:lnTo>
                  <a:close/>
                </a:path>
                <a:path w="972819" h="153035">
                  <a:moveTo>
                    <a:pt x="782142" y="65747"/>
                  </a:moveTo>
                  <a:lnTo>
                    <a:pt x="779665" y="62306"/>
                  </a:lnTo>
                  <a:lnTo>
                    <a:pt x="776681" y="62979"/>
                  </a:lnTo>
                  <a:lnTo>
                    <a:pt x="773772" y="63881"/>
                  </a:lnTo>
                  <a:lnTo>
                    <a:pt x="770737" y="64211"/>
                  </a:lnTo>
                  <a:lnTo>
                    <a:pt x="771182" y="67627"/>
                  </a:lnTo>
                  <a:lnTo>
                    <a:pt x="767422" y="68326"/>
                  </a:lnTo>
                  <a:lnTo>
                    <a:pt x="768718" y="64554"/>
                  </a:lnTo>
                  <a:lnTo>
                    <a:pt x="766051" y="61760"/>
                  </a:lnTo>
                  <a:lnTo>
                    <a:pt x="762850" y="60210"/>
                  </a:lnTo>
                  <a:lnTo>
                    <a:pt x="766457" y="60883"/>
                  </a:lnTo>
                  <a:lnTo>
                    <a:pt x="767168" y="57289"/>
                  </a:lnTo>
                  <a:lnTo>
                    <a:pt x="763257" y="57086"/>
                  </a:lnTo>
                  <a:lnTo>
                    <a:pt x="760755" y="57111"/>
                  </a:lnTo>
                  <a:lnTo>
                    <a:pt x="761136" y="63538"/>
                  </a:lnTo>
                  <a:lnTo>
                    <a:pt x="756602" y="63093"/>
                  </a:lnTo>
                  <a:lnTo>
                    <a:pt x="758672" y="57708"/>
                  </a:lnTo>
                  <a:lnTo>
                    <a:pt x="757555" y="54838"/>
                  </a:lnTo>
                  <a:lnTo>
                    <a:pt x="755421" y="51282"/>
                  </a:lnTo>
                  <a:lnTo>
                    <a:pt x="757339" y="45974"/>
                  </a:lnTo>
                  <a:lnTo>
                    <a:pt x="755777" y="41910"/>
                  </a:lnTo>
                  <a:lnTo>
                    <a:pt x="755230" y="49631"/>
                  </a:lnTo>
                  <a:lnTo>
                    <a:pt x="755332" y="57404"/>
                  </a:lnTo>
                  <a:lnTo>
                    <a:pt x="756056" y="65112"/>
                  </a:lnTo>
                  <a:lnTo>
                    <a:pt x="759828" y="65430"/>
                  </a:lnTo>
                  <a:lnTo>
                    <a:pt x="763333" y="66916"/>
                  </a:lnTo>
                  <a:lnTo>
                    <a:pt x="766191" y="69456"/>
                  </a:lnTo>
                  <a:lnTo>
                    <a:pt x="771398" y="69392"/>
                  </a:lnTo>
                  <a:lnTo>
                    <a:pt x="776566" y="68592"/>
                  </a:lnTo>
                  <a:lnTo>
                    <a:pt x="781646" y="67462"/>
                  </a:lnTo>
                  <a:lnTo>
                    <a:pt x="778916" y="67068"/>
                  </a:lnTo>
                  <a:lnTo>
                    <a:pt x="775652" y="68097"/>
                  </a:lnTo>
                  <a:lnTo>
                    <a:pt x="773468" y="66014"/>
                  </a:lnTo>
                  <a:lnTo>
                    <a:pt x="775436" y="65620"/>
                  </a:lnTo>
                  <a:lnTo>
                    <a:pt x="782142" y="65747"/>
                  </a:lnTo>
                  <a:close/>
                </a:path>
                <a:path w="972819" h="153035">
                  <a:moveTo>
                    <a:pt x="932408" y="107454"/>
                  </a:moveTo>
                  <a:lnTo>
                    <a:pt x="930325" y="105905"/>
                  </a:lnTo>
                  <a:lnTo>
                    <a:pt x="928052" y="104635"/>
                  </a:lnTo>
                  <a:lnTo>
                    <a:pt x="925703" y="103619"/>
                  </a:lnTo>
                  <a:lnTo>
                    <a:pt x="923455" y="105956"/>
                  </a:lnTo>
                  <a:lnTo>
                    <a:pt x="923582" y="112179"/>
                  </a:lnTo>
                  <a:lnTo>
                    <a:pt x="922108" y="113652"/>
                  </a:lnTo>
                  <a:lnTo>
                    <a:pt x="921169" y="115417"/>
                  </a:lnTo>
                  <a:lnTo>
                    <a:pt x="920775" y="117475"/>
                  </a:lnTo>
                  <a:lnTo>
                    <a:pt x="925461" y="115277"/>
                  </a:lnTo>
                  <a:lnTo>
                    <a:pt x="927747" y="114020"/>
                  </a:lnTo>
                  <a:lnTo>
                    <a:pt x="925753" y="110070"/>
                  </a:lnTo>
                  <a:lnTo>
                    <a:pt x="932408" y="107454"/>
                  </a:lnTo>
                  <a:close/>
                </a:path>
                <a:path w="972819" h="153035">
                  <a:moveTo>
                    <a:pt x="969924" y="71742"/>
                  </a:moveTo>
                  <a:lnTo>
                    <a:pt x="967689" y="72009"/>
                  </a:lnTo>
                  <a:lnTo>
                    <a:pt x="965631" y="72478"/>
                  </a:lnTo>
                  <a:lnTo>
                    <a:pt x="963460" y="72783"/>
                  </a:lnTo>
                  <a:lnTo>
                    <a:pt x="962050" y="70815"/>
                  </a:lnTo>
                  <a:lnTo>
                    <a:pt x="959485" y="70954"/>
                  </a:lnTo>
                  <a:lnTo>
                    <a:pt x="957465" y="70370"/>
                  </a:lnTo>
                  <a:lnTo>
                    <a:pt x="957948" y="73672"/>
                  </a:lnTo>
                  <a:lnTo>
                    <a:pt x="954722" y="81051"/>
                  </a:lnTo>
                  <a:lnTo>
                    <a:pt x="960272" y="80886"/>
                  </a:lnTo>
                  <a:lnTo>
                    <a:pt x="963358" y="80352"/>
                  </a:lnTo>
                  <a:lnTo>
                    <a:pt x="969429" y="83350"/>
                  </a:lnTo>
                  <a:lnTo>
                    <a:pt x="969848" y="78473"/>
                  </a:lnTo>
                  <a:lnTo>
                    <a:pt x="965974" y="78498"/>
                  </a:lnTo>
                  <a:lnTo>
                    <a:pt x="962240" y="77609"/>
                  </a:lnTo>
                  <a:lnTo>
                    <a:pt x="958596" y="76517"/>
                  </a:lnTo>
                  <a:lnTo>
                    <a:pt x="958710" y="73964"/>
                  </a:lnTo>
                  <a:lnTo>
                    <a:pt x="961745" y="76758"/>
                  </a:lnTo>
                  <a:lnTo>
                    <a:pt x="965936" y="77050"/>
                  </a:lnTo>
                  <a:lnTo>
                    <a:pt x="969772" y="78041"/>
                  </a:lnTo>
                  <a:lnTo>
                    <a:pt x="969924" y="71742"/>
                  </a:lnTo>
                  <a:close/>
                </a:path>
                <a:path w="972819" h="153035">
                  <a:moveTo>
                    <a:pt x="972312" y="69926"/>
                  </a:moveTo>
                  <a:lnTo>
                    <a:pt x="971651" y="67386"/>
                  </a:lnTo>
                  <a:lnTo>
                    <a:pt x="967511" y="66141"/>
                  </a:lnTo>
                  <a:lnTo>
                    <a:pt x="963041" y="66395"/>
                  </a:lnTo>
                  <a:lnTo>
                    <a:pt x="958811" y="65519"/>
                  </a:lnTo>
                  <a:lnTo>
                    <a:pt x="958977" y="68021"/>
                  </a:lnTo>
                  <a:lnTo>
                    <a:pt x="963333" y="68999"/>
                  </a:lnTo>
                  <a:lnTo>
                    <a:pt x="967828" y="69481"/>
                  </a:lnTo>
                  <a:lnTo>
                    <a:pt x="972312" y="69926"/>
                  </a:lnTo>
                  <a:close/>
                </a:path>
              </a:pathLst>
            </a:custGeom>
            <a:solidFill>
              <a:srgbClr val="C0B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667395" y="1653740"/>
              <a:ext cx="628015" cy="330200"/>
            </a:xfrm>
            <a:custGeom>
              <a:avLst/>
              <a:gdLst/>
              <a:ahLst/>
              <a:cxnLst/>
              <a:rect l="l" t="t" r="r" b="b"/>
              <a:pathLst>
                <a:path w="628014" h="330200">
                  <a:moveTo>
                    <a:pt x="72199" y="329222"/>
                  </a:moveTo>
                  <a:lnTo>
                    <a:pt x="35217" y="322135"/>
                  </a:lnTo>
                  <a:lnTo>
                    <a:pt x="25692" y="322618"/>
                  </a:lnTo>
                  <a:lnTo>
                    <a:pt x="18961" y="323062"/>
                  </a:lnTo>
                  <a:lnTo>
                    <a:pt x="12319" y="324281"/>
                  </a:lnTo>
                  <a:lnTo>
                    <a:pt x="5943" y="326428"/>
                  </a:lnTo>
                  <a:lnTo>
                    <a:pt x="0" y="329628"/>
                  </a:lnTo>
                  <a:lnTo>
                    <a:pt x="6438" y="329742"/>
                  </a:lnTo>
                  <a:lnTo>
                    <a:pt x="12827" y="329095"/>
                  </a:lnTo>
                  <a:lnTo>
                    <a:pt x="19202" y="328155"/>
                  </a:lnTo>
                  <a:lnTo>
                    <a:pt x="25590" y="327393"/>
                  </a:lnTo>
                  <a:lnTo>
                    <a:pt x="22479" y="326199"/>
                  </a:lnTo>
                  <a:lnTo>
                    <a:pt x="16306" y="325069"/>
                  </a:lnTo>
                  <a:lnTo>
                    <a:pt x="21170" y="325285"/>
                  </a:lnTo>
                  <a:lnTo>
                    <a:pt x="26619" y="324218"/>
                  </a:lnTo>
                  <a:lnTo>
                    <a:pt x="30695" y="327571"/>
                  </a:lnTo>
                  <a:lnTo>
                    <a:pt x="51536" y="327075"/>
                  </a:lnTo>
                  <a:lnTo>
                    <a:pt x="61925" y="327456"/>
                  </a:lnTo>
                  <a:lnTo>
                    <a:pt x="72199" y="329222"/>
                  </a:lnTo>
                  <a:close/>
                </a:path>
                <a:path w="628014" h="330200">
                  <a:moveTo>
                    <a:pt x="627405" y="9232"/>
                  </a:moveTo>
                  <a:lnTo>
                    <a:pt x="627392" y="0"/>
                  </a:lnTo>
                  <a:lnTo>
                    <a:pt x="626046" y="63"/>
                  </a:lnTo>
                  <a:lnTo>
                    <a:pt x="623633" y="9817"/>
                  </a:lnTo>
                  <a:lnTo>
                    <a:pt x="621817" y="19697"/>
                  </a:lnTo>
                  <a:lnTo>
                    <a:pt x="620242" y="29616"/>
                  </a:lnTo>
                  <a:lnTo>
                    <a:pt x="618566" y="39535"/>
                  </a:lnTo>
                  <a:lnTo>
                    <a:pt x="621131" y="38404"/>
                  </a:lnTo>
                  <a:lnTo>
                    <a:pt x="623773" y="37388"/>
                  </a:lnTo>
                  <a:lnTo>
                    <a:pt x="626579" y="36931"/>
                  </a:lnTo>
                  <a:lnTo>
                    <a:pt x="626694" y="27698"/>
                  </a:lnTo>
                  <a:lnTo>
                    <a:pt x="627405" y="9232"/>
                  </a:lnTo>
                  <a:close/>
                </a:path>
              </a:pathLst>
            </a:custGeom>
            <a:solidFill>
              <a:srgbClr val="ECEC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393585" y="1654294"/>
              <a:ext cx="2540" cy="31115"/>
            </a:xfrm>
            <a:custGeom>
              <a:avLst/>
              <a:gdLst/>
              <a:ahLst/>
              <a:cxnLst/>
              <a:rect l="l" t="t" r="r" b="b"/>
              <a:pathLst>
                <a:path w="2539" h="31114">
                  <a:moveTo>
                    <a:pt x="2106" y="0"/>
                  </a:moveTo>
                  <a:lnTo>
                    <a:pt x="0" y="135"/>
                  </a:lnTo>
                  <a:lnTo>
                    <a:pt x="345" y="7802"/>
                  </a:lnTo>
                  <a:lnTo>
                    <a:pt x="392" y="15470"/>
                  </a:lnTo>
                  <a:lnTo>
                    <a:pt x="309" y="30819"/>
                  </a:lnTo>
                  <a:lnTo>
                    <a:pt x="2279" y="30016"/>
                  </a:lnTo>
                  <a:lnTo>
                    <a:pt x="2341" y="22563"/>
                  </a:lnTo>
                  <a:lnTo>
                    <a:pt x="2111" y="7518"/>
                  </a:lnTo>
                  <a:lnTo>
                    <a:pt x="2106" y="0"/>
                  </a:lnTo>
                  <a:close/>
                </a:path>
              </a:pathLst>
            </a:custGeom>
            <a:solidFill>
              <a:srgbClr val="EDF1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331121" y="165574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056" y="0"/>
                  </a:moveTo>
                  <a:lnTo>
                    <a:pt x="0" y="1079"/>
                  </a:lnTo>
                  <a:lnTo>
                    <a:pt x="0" y="3492"/>
                  </a:lnTo>
                  <a:lnTo>
                    <a:pt x="5925" y="3646"/>
                  </a:lnTo>
                  <a:lnTo>
                    <a:pt x="6131" y="1285"/>
                  </a:lnTo>
                  <a:lnTo>
                    <a:pt x="4112" y="68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rgbClr val="7C79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340140" y="1657677"/>
              <a:ext cx="90170" cy="1078230"/>
            </a:xfrm>
            <a:custGeom>
              <a:avLst/>
              <a:gdLst/>
              <a:ahLst/>
              <a:cxnLst/>
              <a:rect l="l" t="t" r="r" b="b"/>
              <a:pathLst>
                <a:path w="90169" h="1078230">
                  <a:moveTo>
                    <a:pt x="14198" y="55968"/>
                  </a:moveTo>
                  <a:lnTo>
                    <a:pt x="10223" y="11633"/>
                  </a:lnTo>
                  <a:lnTo>
                    <a:pt x="9385" y="0"/>
                  </a:lnTo>
                  <a:lnTo>
                    <a:pt x="6858" y="3111"/>
                  </a:lnTo>
                  <a:lnTo>
                    <a:pt x="6083" y="7175"/>
                  </a:lnTo>
                  <a:lnTo>
                    <a:pt x="4559" y="10795"/>
                  </a:lnTo>
                  <a:lnTo>
                    <a:pt x="2908" y="15214"/>
                  </a:lnTo>
                  <a:lnTo>
                    <a:pt x="152" y="19342"/>
                  </a:lnTo>
                  <a:lnTo>
                    <a:pt x="0" y="24206"/>
                  </a:lnTo>
                  <a:lnTo>
                    <a:pt x="647" y="31330"/>
                  </a:lnTo>
                  <a:lnTo>
                    <a:pt x="584" y="38506"/>
                  </a:lnTo>
                  <a:lnTo>
                    <a:pt x="1587" y="45593"/>
                  </a:lnTo>
                  <a:lnTo>
                    <a:pt x="6832" y="45885"/>
                  </a:lnTo>
                  <a:lnTo>
                    <a:pt x="8940" y="49491"/>
                  </a:lnTo>
                  <a:lnTo>
                    <a:pt x="11366" y="52870"/>
                  </a:lnTo>
                  <a:lnTo>
                    <a:pt x="14198" y="55968"/>
                  </a:lnTo>
                  <a:close/>
                </a:path>
                <a:path w="90169" h="1078230">
                  <a:moveTo>
                    <a:pt x="89992" y="1052918"/>
                  </a:moveTo>
                  <a:lnTo>
                    <a:pt x="89712" y="1045057"/>
                  </a:lnTo>
                  <a:lnTo>
                    <a:pt x="89687" y="1042898"/>
                  </a:lnTo>
                  <a:lnTo>
                    <a:pt x="85153" y="1042339"/>
                  </a:lnTo>
                  <a:lnTo>
                    <a:pt x="80645" y="1041514"/>
                  </a:lnTo>
                  <a:lnTo>
                    <a:pt x="76212" y="1040460"/>
                  </a:lnTo>
                  <a:lnTo>
                    <a:pt x="76377" y="1049629"/>
                  </a:lnTo>
                  <a:lnTo>
                    <a:pt x="75920" y="1058786"/>
                  </a:lnTo>
                  <a:lnTo>
                    <a:pt x="74853" y="1067904"/>
                  </a:lnTo>
                  <a:lnTo>
                    <a:pt x="73164" y="1076921"/>
                  </a:lnTo>
                  <a:lnTo>
                    <a:pt x="77101" y="1075537"/>
                  </a:lnTo>
                  <a:lnTo>
                    <a:pt x="81114" y="1076566"/>
                  </a:lnTo>
                  <a:lnTo>
                    <a:pt x="84912" y="1077861"/>
                  </a:lnTo>
                  <a:lnTo>
                    <a:pt x="85686" y="1075486"/>
                  </a:lnTo>
                  <a:lnTo>
                    <a:pt x="87109" y="1070698"/>
                  </a:lnTo>
                  <a:lnTo>
                    <a:pt x="80479" y="1068844"/>
                  </a:lnTo>
                  <a:lnTo>
                    <a:pt x="77317" y="1067574"/>
                  </a:lnTo>
                  <a:lnTo>
                    <a:pt x="80962" y="1067650"/>
                  </a:lnTo>
                  <a:lnTo>
                    <a:pt x="88214" y="1068552"/>
                  </a:lnTo>
                  <a:lnTo>
                    <a:pt x="89230" y="1060767"/>
                  </a:lnTo>
                  <a:lnTo>
                    <a:pt x="89992" y="1052918"/>
                  </a:lnTo>
                  <a:close/>
                </a:path>
              </a:pathLst>
            </a:custGeom>
            <a:solidFill>
              <a:srgbClr val="F9F8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523257" y="165789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5001" y="0"/>
                  </a:moveTo>
                  <a:lnTo>
                    <a:pt x="2242" y="2037"/>
                  </a:lnTo>
                  <a:lnTo>
                    <a:pt x="1336" y="2721"/>
                  </a:lnTo>
                  <a:lnTo>
                    <a:pt x="323" y="5906"/>
                  </a:lnTo>
                  <a:lnTo>
                    <a:pt x="0" y="6968"/>
                  </a:lnTo>
                  <a:lnTo>
                    <a:pt x="6045" y="6709"/>
                  </a:lnTo>
                  <a:lnTo>
                    <a:pt x="5666" y="4466"/>
                  </a:lnTo>
                  <a:lnTo>
                    <a:pt x="5325" y="2242"/>
                  </a:lnTo>
                  <a:lnTo>
                    <a:pt x="5001" y="0"/>
                  </a:lnTo>
                  <a:close/>
                </a:path>
              </a:pathLst>
            </a:custGeom>
            <a:solidFill>
              <a:srgbClr val="8684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071065" y="1659978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585" y="0"/>
                  </a:moveTo>
                  <a:lnTo>
                    <a:pt x="274" y="49"/>
                  </a:lnTo>
                  <a:lnTo>
                    <a:pt x="0" y="6076"/>
                  </a:lnTo>
                  <a:lnTo>
                    <a:pt x="2225" y="6454"/>
                  </a:lnTo>
                  <a:lnTo>
                    <a:pt x="3441" y="4366"/>
                  </a:lnTo>
                  <a:lnTo>
                    <a:pt x="3561" y="2205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A9A9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515226" y="16612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43" y="0"/>
                  </a:moveTo>
                  <a:lnTo>
                    <a:pt x="0" y="68"/>
                  </a:lnTo>
                  <a:lnTo>
                    <a:pt x="17" y="1026"/>
                  </a:lnTo>
                  <a:lnTo>
                    <a:pt x="788" y="259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302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523787" y="1665885"/>
              <a:ext cx="25400" cy="23495"/>
            </a:xfrm>
            <a:custGeom>
              <a:avLst/>
              <a:gdLst/>
              <a:ahLst/>
              <a:cxnLst/>
              <a:rect l="l" t="t" r="r" b="b"/>
              <a:pathLst>
                <a:path w="25400" h="23494">
                  <a:moveTo>
                    <a:pt x="4489" y="0"/>
                  </a:moveTo>
                  <a:lnTo>
                    <a:pt x="0" y="735"/>
                  </a:lnTo>
                  <a:lnTo>
                    <a:pt x="788" y="4281"/>
                  </a:lnTo>
                  <a:lnTo>
                    <a:pt x="1423" y="9573"/>
                  </a:lnTo>
                  <a:lnTo>
                    <a:pt x="1540" y="10548"/>
                  </a:lnTo>
                  <a:lnTo>
                    <a:pt x="2631" y="15530"/>
                  </a:lnTo>
                  <a:lnTo>
                    <a:pt x="2728" y="15974"/>
                  </a:lnTo>
                  <a:lnTo>
                    <a:pt x="2777" y="16196"/>
                  </a:lnTo>
                  <a:lnTo>
                    <a:pt x="2894" y="16729"/>
                  </a:lnTo>
                  <a:lnTo>
                    <a:pt x="3625" y="22190"/>
                  </a:lnTo>
                  <a:lnTo>
                    <a:pt x="3733" y="22997"/>
                  </a:lnTo>
                  <a:lnTo>
                    <a:pt x="7346" y="22583"/>
                  </a:lnTo>
                  <a:lnTo>
                    <a:pt x="8424" y="22583"/>
                  </a:lnTo>
                  <a:lnTo>
                    <a:pt x="8321" y="12840"/>
                  </a:lnTo>
                  <a:lnTo>
                    <a:pt x="8237" y="8456"/>
                  </a:lnTo>
                  <a:lnTo>
                    <a:pt x="6645" y="1573"/>
                  </a:lnTo>
                  <a:lnTo>
                    <a:pt x="4489" y="0"/>
                  </a:lnTo>
                  <a:close/>
                </a:path>
                <a:path w="25400" h="23494">
                  <a:moveTo>
                    <a:pt x="15138" y="14004"/>
                  </a:moveTo>
                  <a:lnTo>
                    <a:pt x="11307" y="15530"/>
                  </a:lnTo>
                  <a:lnTo>
                    <a:pt x="11832" y="15530"/>
                  </a:lnTo>
                  <a:lnTo>
                    <a:pt x="12880" y="16729"/>
                  </a:lnTo>
                  <a:lnTo>
                    <a:pt x="14242" y="18338"/>
                  </a:lnTo>
                  <a:lnTo>
                    <a:pt x="15001" y="20513"/>
                  </a:lnTo>
                  <a:lnTo>
                    <a:pt x="8258" y="22583"/>
                  </a:lnTo>
                  <a:lnTo>
                    <a:pt x="7346" y="22583"/>
                  </a:lnTo>
                  <a:lnTo>
                    <a:pt x="10770" y="22190"/>
                  </a:lnTo>
                  <a:lnTo>
                    <a:pt x="24861" y="22190"/>
                  </a:lnTo>
                  <a:lnTo>
                    <a:pt x="24194" y="19792"/>
                  </a:lnTo>
                  <a:lnTo>
                    <a:pt x="15342" y="19792"/>
                  </a:lnTo>
                  <a:lnTo>
                    <a:pt x="15234" y="16729"/>
                  </a:lnTo>
                  <a:lnTo>
                    <a:pt x="15138" y="14004"/>
                  </a:lnTo>
                  <a:close/>
                </a:path>
                <a:path w="25400" h="23494">
                  <a:moveTo>
                    <a:pt x="24861" y="22190"/>
                  </a:moveTo>
                  <a:lnTo>
                    <a:pt x="10770" y="22190"/>
                  </a:lnTo>
                  <a:lnTo>
                    <a:pt x="17877" y="22583"/>
                  </a:lnTo>
                  <a:lnTo>
                    <a:pt x="24970" y="22583"/>
                  </a:lnTo>
                  <a:lnTo>
                    <a:pt x="24861" y="22190"/>
                  </a:lnTo>
                  <a:close/>
                </a:path>
                <a:path w="25400" h="23494">
                  <a:moveTo>
                    <a:pt x="20803" y="2585"/>
                  </a:moveTo>
                  <a:lnTo>
                    <a:pt x="17916" y="2585"/>
                  </a:lnTo>
                  <a:lnTo>
                    <a:pt x="18287" y="5666"/>
                  </a:lnTo>
                  <a:lnTo>
                    <a:pt x="18442" y="7311"/>
                  </a:lnTo>
                  <a:lnTo>
                    <a:pt x="17399" y="9573"/>
                  </a:lnTo>
                  <a:lnTo>
                    <a:pt x="16643" y="12840"/>
                  </a:lnTo>
                  <a:lnTo>
                    <a:pt x="16945" y="15530"/>
                  </a:lnTo>
                  <a:lnTo>
                    <a:pt x="16995" y="15974"/>
                  </a:lnTo>
                  <a:lnTo>
                    <a:pt x="17089" y="19519"/>
                  </a:lnTo>
                  <a:lnTo>
                    <a:pt x="15342" y="19792"/>
                  </a:lnTo>
                  <a:lnTo>
                    <a:pt x="24194" y="19792"/>
                  </a:lnTo>
                  <a:lnTo>
                    <a:pt x="23194" y="16196"/>
                  </a:lnTo>
                  <a:lnTo>
                    <a:pt x="23215" y="15530"/>
                  </a:lnTo>
                  <a:lnTo>
                    <a:pt x="24537" y="8456"/>
                  </a:lnTo>
                  <a:lnTo>
                    <a:pt x="20803" y="2585"/>
                  </a:lnTo>
                  <a:close/>
                </a:path>
              </a:pathLst>
            </a:custGeom>
            <a:solidFill>
              <a:srgbClr val="F2F0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652714" y="1669043"/>
              <a:ext cx="930275" cy="1343025"/>
            </a:xfrm>
            <a:custGeom>
              <a:avLst/>
              <a:gdLst/>
              <a:ahLst/>
              <a:cxnLst/>
              <a:rect l="l" t="t" r="r" b="b"/>
              <a:pathLst>
                <a:path w="930275" h="1343025">
                  <a:moveTo>
                    <a:pt x="48856" y="33096"/>
                  </a:moveTo>
                  <a:lnTo>
                    <a:pt x="48602" y="30848"/>
                  </a:lnTo>
                  <a:lnTo>
                    <a:pt x="48488" y="29946"/>
                  </a:lnTo>
                  <a:lnTo>
                    <a:pt x="46570" y="34607"/>
                  </a:lnTo>
                  <a:lnTo>
                    <a:pt x="48564" y="37071"/>
                  </a:lnTo>
                  <a:lnTo>
                    <a:pt x="48768" y="34607"/>
                  </a:lnTo>
                  <a:lnTo>
                    <a:pt x="48856" y="33096"/>
                  </a:lnTo>
                  <a:close/>
                </a:path>
                <a:path w="930275" h="1343025">
                  <a:moveTo>
                    <a:pt x="54470" y="1020305"/>
                  </a:moveTo>
                  <a:lnTo>
                    <a:pt x="53606" y="1017765"/>
                  </a:lnTo>
                  <a:lnTo>
                    <a:pt x="52514" y="1015225"/>
                  </a:lnTo>
                  <a:lnTo>
                    <a:pt x="50825" y="1017765"/>
                  </a:lnTo>
                  <a:lnTo>
                    <a:pt x="53467" y="1022654"/>
                  </a:lnTo>
                  <a:lnTo>
                    <a:pt x="54470" y="1020305"/>
                  </a:lnTo>
                  <a:close/>
                </a:path>
                <a:path w="930275" h="1343025">
                  <a:moveTo>
                    <a:pt x="62293" y="119888"/>
                  </a:moveTo>
                  <a:lnTo>
                    <a:pt x="60274" y="116255"/>
                  </a:lnTo>
                  <a:lnTo>
                    <a:pt x="59931" y="115646"/>
                  </a:lnTo>
                  <a:lnTo>
                    <a:pt x="60299" y="115646"/>
                  </a:lnTo>
                  <a:lnTo>
                    <a:pt x="55410" y="114312"/>
                  </a:lnTo>
                  <a:lnTo>
                    <a:pt x="54203" y="110299"/>
                  </a:lnTo>
                  <a:lnTo>
                    <a:pt x="53886" y="109258"/>
                  </a:lnTo>
                  <a:lnTo>
                    <a:pt x="54635" y="103987"/>
                  </a:lnTo>
                  <a:lnTo>
                    <a:pt x="54521" y="98729"/>
                  </a:lnTo>
                  <a:lnTo>
                    <a:pt x="54444" y="94818"/>
                  </a:lnTo>
                  <a:lnTo>
                    <a:pt x="54381" y="91351"/>
                  </a:lnTo>
                  <a:lnTo>
                    <a:pt x="54317" y="88277"/>
                  </a:lnTo>
                  <a:lnTo>
                    <a:pt x="54203" y="82080"/>
                  </a:lnTo>
                  <a:lnTo>
                    <a:pt x="54089" y="73812"/>
                  </a:lnTo>
                  <a:lnTo>
                    <a:pt x="54013" y="66636"/>
                  </a:lnTo>
                  <a:lnTo>
                    <a:pt x="54000" y="65443"/>
                  </a:lnTo>
                  <a:lnTo>
                    <a:pt x="53873" y="52616"/>
                  </a:lnTo>
                  <a:lnTo>
                    <a:pt x="53784" y="42976"/>
                  </a:lnTo>
                  <a:lnTo>
                    <a:pt x="53771" y="41351"/>
                  </a:lnTo>
                  <a:lnTo>
                    <a:pt x="53771" y="40474"/>
                  </a:lnTo>
                  <a:lnTo>
                    <a:pt x="53657" y="33096"/>
                  </a:lnTo>
                  <a:lnTo>
                    <a:pt x="53543" y="25196"/>
                  </a:lnTo>
                  <a:lnTo>
                    <a:pt x="53416" y="19329"/>
                  </a:lnTo>
                  <a:lnTo>
                    <a:pt x="53365" y="18351"/>
                  </a:lnTo>
                  <a:lnTo>
                    <a:pt x="53251" y="16637"/>
                  </a:lnTo>
                  <a:lnTo>
                    <a:pt x="53187" y="15570"/>
                  </a:lnTo>
                  <a:lnTo>
                    <a:pt x="55930" y="13284"/>
                  </a:lnTo>
                  <a:lnTo>
                    <a:pt x="57124" y="12293"/>
                  </a:lnTo>
                  <a:lnTo>
                    <a:pt x="57073" y="7874"/>
                  </a:lnTo>
                  <a:lnTo>
                    <a:pt x="54876" y="7874"/>
                  </a:lnTo>
                  <a:lnTo>
                    <a:pt x="54305" y="10033"/>
                  </a:lnTo>
                  <a:lnTo>
                    <a:pt x="54622" y="12293"/>
                  </a:lnTo>
                  <a:lnTo>
                    <a:pt x="54686" y="12738"/>
                  </a:lnTo>
                  <a:lnTo>
                    <a:pt x="54762" y="13284"/>
                  </a:lnTo>
                  <a:lnTo>
                    <a:pt x="52171" y="13284"/>
                  </a:lnTo>
                  <a:lnTo>
                    <a:pt x="52171" y="110299"/>
                  </a:lnTo>
                  <a:lnTo>
                    <a:pt x="47498" y="110299"/>
                  </a:lnTo>
                  <a:lnTo>
                    <a:pt x="47015" y="103987"/>
                  </a:lnTo>
                  <a:lnTo>
                    <a:pt x="47053" y="102336"/>
                  </a:lnTo>
                  <a:lnTo>
                    <a:pt x="47155" y="97459"/>
                  </a:lnTo>
                  <a:lnTo>
                    <a:pt x="46418" y="91808"/>
                  </a:lnTo>
                  <a:lnTo>
                    <a:pt x="46355" y="91351"/>
                  </a:lnTo>
                  <a:lnTo>
                    <a:pt x="52057" y="91351"/>
                  </a:lnTo>
                  <a:lnTo>
                    <a:pt x="51955" y="98729"/>
                  </a:lnTo>
                  <a:lnTo>
                    <a:pt x="52120" y="102336"/>
                  </a:lnTo>
                  <a:lnTo>
                    <a:pt x="52171" y="110299"/>
                  </a:lnTo>
                  <a:lnTo>
                    <a:pt x="52171" y="13284"/>
                  </a:lnTo>
                  <a:lnTo>
                    <a:pt x="51828" y="13284"/>
                  </a:lnTo>
                  <a:lnTo>
                    <a:pt x="51828" y="73812"/>
                  </a:lnTo>
                  <a:lnTo>
                    <a:pt x="51676" y="76390"/>
                  </a:lnTo>
                  <a:lnTo>
                    <a:pt x="51638" y="88277"/>
                  </a:lnTo>
                  <a:lnTo>
                    <a:pt x="46405" y="87922"/>
                  </a:lnTo>
                  <a:lnTo>
                    <a:pt x="46710" y="82359"/>
                  </a:lnTo>
                  <a:lnTo>
                    <a:pt x="46837" y="78282"/>
                  </a:lnTo>
                  <a:lnTo>
                    <a:pt x="45440" y="68122"/>
                  </a:lnTo>
                  <a:lnTo>
                    <a:pt x="49149" y="67767"/>
                  </a:lnTo>
                  <a:lnTo>
                    <a:pt x="51015" y="66636"/>
                  </a:lnTo>
                  <a:lnTo>
                    <a:pt x="51828" y="73812"/>
                  </a:lnTo>
                  <a:lnTo>
                    <a:pt x="51828" y="13284"/>
                  </a:lnTo>
                  <a:lnTo>
                    <a:pt x="51650" y="13284"/>
                  </a:lnTo>
                  <a:lnTo>
                    <a:pt x="52641" y="10388"/>
                  </a:lnTo>
                  <a:lnTo>
                    <a:pt x="51625" y="10388"/>
                  </a:lnTo>
                  <a:lnTo>
                    <a:pt x="51625" y="50101"/>
                  </a:lnTo>
                  <a:lnTo>
                    <a:pt x="51562" y="64389"/>
                  </a:lnTo>
                  <a:lnTo>
                    <a:pt x="46570" y="65443"/>
                  </a:lnTo>
                  <a:lnTo>
                    <a:pt x="45986" y="59347"/>
                  </a:lnTo>
                  <a:lnTo>
                    <a:pt x="45923" y="57251"/>
                  </a:lnTo>
                  <a:lnTo>
                    <a:pt x="46151" y="52616"/>
                  </a:lnTo>
                  <a:lnTo>
                    <a:pt x="46151" y="43561"/>
                  </a:lnTo>
                  <a:lnTo>
                    <a:pt x="51130" y="42976"/>
                  </a:lnTo>
                  <a:lnTo>
                    <a:pt x="51625" y="50101"/>
                  </a:lnTo>
                  <a:lnTo>
                    <a:pt x="51625" y="10388"/>
                  </a:lnTo>
                  <a:lnTo>
                    <a:pt x="51295" y="10388"/>
                  </a:lnTo>
                  <a:lnTo>
                    <a:pt x="51295" y="40474"/>
                  </a:lnTo>
                  <a:lnTo>
                    <a:pt x="48564" y="37071"/>
                  </a:lnTo>
                  <a:lnTo>
                    <a:pt x="48336" y="39649"/>
                  </a:lnTo>
                  <a:lnTo>
                    <a:pt x="48260" y="40474"/>
                  </a:lnTo>
                  <a:lnTo>
                    <a:pt x="48183" y="41351"/>
                  </a:lnTo>
                  <a:lnTo>
                    <a:pt x="46075" y="37960"/>
                  </a:lnTo>
                  <a:lnTo>
                    <a:pt x="45961" y="30848"/>
                  </a:lnTo>
                  <a:lnTo>
                    <a:pt x="45910" y="23723"/>
                  </a:lnTo>
                  <a:lnTo>
                    <a:pt x="46151" y="19964"/>
                  </a:lnTo>
                  <a:lnTo>
                    <a:pt x="46253" y="18351"/>
                  </a:lnTo>
                  <a:lnTo>
                    <a:pt x="46367" y="16637"/>
                  </a:lnTo>
                  <a:lnTo>
                    <a:pt x="49060" y="17183"/>
                  </a:lnTo>
                  <a:lnTo>
                    <a:pt x="47929" y="25196"/>
                  </a:lnTo>
                  <a:lnTo>
                    <a:pt x="48488" y="29946"/>
                  </a:lnTo>
                  <a:lnTo>
                    <a:pt x="49987" y="26301"/>
                  </a:lnTo>
                  <a:lnTo>
                    <a:pt x="49199" y="19964"/>
                  </a:lnTo>
                  <a:lnTo>
                    <a:pt x="49123" y="19329"/>
                  </a:lnTo>
                  <a:lnTo>
                    <a:pt x="51168" y="18351"/>
                  </a:lnTo>
                  <a:lnTo>
                    <a:pt x="51219" y="19964"/>
                  </a:lnTo>
                  <a:lnTo>
                    <a:pt x="51295" y="40474"/>
                  </a:lnTo>
                  <a:lnTo>
                    <a:pt x="51295" y="10388"/>
                  </a:lnTo>
                  <a:lnTo>
                    <a:pt x="48958" y="10388"/>
                  </a:lnTo>
                  <a:lnTo>
                    <a:pt x="48234" y="6794"/>
                  </a:lnTo>
                  <a:lnTo>
                    <a:pt x="48260" y="6096"/>
                  </a:lnTo>
                  <a:lnTo>
                    <a:pt x="48361" y="3594"/>
                  </a:lnTo>
                  <a:lnTo>
                    <a:pt x="48412" y="2451"/>
                  </a:lnTo>
                  <a:lnTo>
                    <a:pt x="45377" y="0"/>
                  </a:lnTo>
                  <a:lnTo>
                    <a:pt x="42595" y="3594"/>
                  </a:lnTo>
                  <a:lnTo>
                    <a:pt x="45631" y="3594"/>
                  </a:lnTo>
                  <a:lnTo>
                    <a:pt x="45173" y="6096"/>
                  </a:lnTo>
                  <a:lnTo>
                    <a:pt x="46075" y="9309"/>
                  </a:lnTo>
                  <a:lnTo>
                    <a:pt x="43738" y="11087"/>
                  </a:lnTo>
                  <a:lnTo>
                    <a:pt x="45021" y="12738"/>
                  </a:lnTo>
                  <a:lnTo>
                    <a:pt x="45339" y="14516"/>
                  </a:lnTo>
                  <a:lnTo>
                    <a:pt x="44069" y="16268"/>
                  </a:lnTo>
                  <a:lnTo>
                    <a:pt x="44170" y="57251"/>
                  </a:lnTo>
                  <a:lnTo>
                    <a:pt x="44259" y="64719"/>
                  </a:lnTo>
                  <a:lnTo>
                    <a:pt x="41249" y="71780"/>
                  </a:lnTo>
                  <a:lnTo>
                    <a:pt x="32918" y="84785"/>
                  </a:lnTo>
                  <a:lnTo>
                    <a:pt x="29806" y="91808"/>
                  </a:lnTo>
                  <a:lnTo>
                    <a:pt x="31711" y="94818"/>
                  </a:lnTo>
                  <a:lnTo>
                    <a:pt x="32931" y="88277"/>
                  </a:lnTo>
                  <a:lnTo>
                    <a:pt x="32994" y="87922"/>
                  </a:lnTo>
                  <a:lnTo>
                    <a:pt x="34798" y="84785"/>
                  </a:lnTo>
                  <a:lnTo>
                    <a:pt x="36309" y="82080"/>
                  </a:lnTo>
                  <a:lnTo>
                    <a:pt x="40525" y="76390"/>
                  </a:lnTo>
                  <a:lnTo>
                    <a:pt x="44399" y="70650"/>
                  </a:lnTo>
                  <a:lnTo>
                    <a:pt x="44462" y="73812"/>
                  </a:lnTo>
                  <a:lnTo>
                    <a:pt x="44577" y="79032"/>
                  </a:lnTo>
                  <a:lnTo>
                    <a:pt x="44691" y="94818"/>
                  </a:lnTo>
                  <a:lnTo>
                    <a:pt x="44818" y="102336"/>
                  </a:lnTo>
                  <a:lnTo>
                    <a:pt x="45491" y="113093"/>
                  </a:lnTo>
                  <a:lnTo>
                    <a:pt x="45250" y="113093"/>
                  </a:lnTo>
                  <a:lnTo>
                    <a:pt x="42214" y="116001"/>
                  </a:lnTo>
                  <a:lnTo>
                    <a:pt x="40665" y="117665"/>
                  </a:lnTo>
                  <a:lnTo>
                    <a:pt x="44894" y="115646"/>
                  </a:lnTo>
                  <a:lnTo>
                    <a:pt x="44831" y="119380"/>
                  </a:lnTo>
                  <a:lnTo>
                    <a:pt x="44704" y="122186"/>
                  </a:lnTo>
                  <a:lnTo>
                    <a:pt x="44424" y="125463"/>
                  </a:lnTo>
                  <a:lnTo>
                    <a:pt x="44475" y="127774"/>
                  </a:lnTo>
                  <a:lnTo>
                    <a:pt x="44983" y="132029"/>
                  </a:lnTo>
                  <a:lnTo>
                    <a:pt x="45199" y="130162"/>
                  </a:lnTo>
                  <a:lnTo>
                    <a:pt x="45313" y="129133"/>
                  </a:lnTo>
                  <a:lnTo>
                    <a:pt x="45364" y="128714"/>
                  </a:lnTo>
                  <a:lnTo>
                    <a:pt x="46012" y="125895"/>
                  </a:lnTo>
                  <a:lnTo>
                    <a:pt x="46113" y="125463"/>
                  </a:lnTo>
                  <a:lnTo>
                    <a:pt x="46748" y="122186"/>
                  </a:lnTo>
                  <a:lnTo>
                    <a:pt x="46875" y="120421"/>
                  </a:lnTo>
                  <a:lnTo>
                    <a:pt x="46964" y="119087"/>
                  </a:lnTo>
                  <a:lnTo>
                    <a:pt x="47091" y="116255"/>
                  </a:lnTo>
                  <a:lnTo>
                    <a:pt x="47129" y="115646"/>
                  </a:lnTo>
                  <a:lnTo>
                    <a:pt x="47205" y="114312"/>
                  </a:lnTo>
                  <a:lnTo>
                    <a:pt x="47269" y="113093"/>
                  </a:lnTo>
                  <a:lnTo>
                    <a:pt x="52768" y="113093"/>
                  </a:lnTo>
                  <a:lnTo>
                    <a:pt x="52882" y="117665"/>
                  </a:lnTo>
                  <a:lnTo>
                    <a:pt x="53009" y="130162"/>
                  </a:lnTo>
                  <a:lnTo>
                    <a:pt x="53111" y="132549"/>
                  </a:lnTo>
                  <a:lnTo>
                    <a:pt x="53238" y="135089"/>
                  </a:lnTo>
                  <a:lnTo>
                    <a:pt x="55067" y="134924"/>
                  </a:lnTo>
                  <a:lnTo>
                    <a:pt x="58724" y="134924"/>
                  </a:lnTo>
                  <a:lnTo>
                    <a:pt x="59626" y="133464"/>
                  </a:lnTo>
                  <a:lnTo>
                    <a:pt x="60185" y="132549"/>
                  </a:lnTo>
                  <a:lnTo>
                    <a:pt x="60236" y="130162"/>
                  </a:lnTo>
                  <a:lnTo>
                    <a:pt x="58940" y="127774"/>
                  </a:lnTo>
                  <a:lnTo>
                    <a:pt x="58889" y="128714"/>
                  </a:lnTo>
                  <a:lnTo>
                    <a:pt x="58775" y="133464"/>
                  </a:lnTo>
                  <a:lnTo>
                    <a:pt x="54089" y="133464"/>
                  </a:lnTo>
                  <a:lnTo>
                    <a:pt x="55816" y="127215"/>
                  </a:lnTo>
                  <a:lnTo>
                    <a:pt x="53784" y="120675"/>
                  </a:lnTo>
                  <a:lnTo>
                    <a:pt x="54724" y="114312"/>
                  </a:lnTo>
                  <a:lnTo>
                    <a:pt x="58635" y="115328"/>
                  </a:lnTo>
                  <a:lnTo>
                    <a:pt x="56705" y="119087"/>
                  </a:lnTo>
                  <a:lnTo>
                    <a:pt x="56756" y="120421"/>
                  </a:lnTo>
                  <a:lnTo>
                    <a:pt x="57073" y="122186"/>
                  </a:lnTo>
                  <a:lnTo>
                    <a:pt x="57315" y="121107"/>
                  </a:lnTo>
                  <a:lnTo>
                    <a:pt x="58597" y="116255"/>
                  </a:lnTo>
                  <a:lnTo>
                    <a:pt x="62293" y="119888"/>
                  </a:lnTo>
                  <a:close/>
                </a:path>
                <a:path w="930275" h="1343025">
                  <a:moveTo>
                    <a:pt x="66255" y="123774"/>
                  </a:moveTo>
                  <a:lnTo>
                    <a:pt x="62293" y="119888"/>
                  </a:lnTo>
                  <a:lnTo>
                    <a:pt x="64312" y="123520"/>
                  </a:lnTo>
                  <a:lnTo>
                    <a:pt x="60375" y="125895"/>
                  </a:lnTo>
                  <a:lnTo>
                    <a:pt x="66255" y="123774"/>
                  </a:lnTo>
                  <a:close/>
                </a:path>
                <a:path w="930275" h="1343025">
                  <a:moveTo>
                    <a:pt x="72110" y="952995"/>
                  </a:moveTo>
                  <a:lnTo>
                    <a:pt x="68795" y="950455"/>
                  </a:lnTo>
                  <a:lnTo>
                    <a:pt x="68757" y="951331"/>
                  </a:lnTo>
                  <a:lnTo>
                    <a:pt x="68630" y="952995"/>
                  </a:lnTo>
                  <a:lnTo>
                    <a:pt x="72110" y="952995"/>
                  </a:lnTo>
                  <a:close/>
                </a:path>
                <a:path w="930275" h="1343025">
                  <a:moveTo>
                    <a:pt x="74333" y="951331"/>
                  </a:moveTo>
                  <a:lnTo>
                    <a:pt x="74002" y="951725"/>
                  </a:lnTo>
                  <a:lnTo>
                    <a:pt x="72478" y="952995"/>
                  </a:lnTo>
                  <a:lnTo>
                    <a:pt x="72110" y="952995"/>
                  </a:lnTo>
                  <a:lnTo>
                    <a:pt x="73761" y="954265"/>
                  </a:lnTo>
                  <a:lnTo>
                    <a:pt x="74256" y="951725"/>
                  </a:lnTo>
                  <a:lnTo>
                    <a:pt x="74333" y="951331"/>
                  </a:lnTo>
                  <a:close/>
                </a:path>
                <a:path w="930275" h="1343025">
                  <a:moveTo>
                    <a:pt x="74434" y="971207"/>
                  </a:moveTo>
                  <a:lnTo>
                    <a:pt x="72529" y="970775"/>
                  </a:lnTo>
                  <a:lnTo>
                    <a:pt x="73025" y="971931"/>
                  </a:lnTo>
                  <a:lnTo>
                    <a:pt x="74434" y="971207"/>
                  </a:lnTo>
                  <a:close/>
                </a:path>
                <a:path w="930275" h="1343025">
                  <a:moveTo>
                    <a:pt x="75082" y="1009942"/>
                  </a:moveTo>
                  <a:lnTo>
                    <a:pt x="74282" y="1008875"/>
                  </a:lnTo>
                  <a:lnTo>
                    <a:pt x="74079" y="1008875"/>
                  </a:lnTo>
                  <a:lnTo>
                    <a:pt x="75082" y="1009942"/>
                  </a:lnTo>
                  <a:close/>
                </a:path>
                <a:path w="930275" h="1343025">
                  <a:moveTo>
                    <a:pt x="75260" y="977125"/>
                  </a:moveTo>
                  <a:lnTo>
                    <a:pt x="73101" y="972096"/>
                  </a:lnTo>
                  <a:lnTo>
                    <a:pt x="72771" y="972096"/>
                  </a:lnTo>
                  <a:lnTo>
                    <a:pt x="71882" y="973315"/>
                  </a:lnTo>
                  <a:lnTo>
                    <a:pt x="70929" y="975855"/>
                  </a:lnTo>
                  <a:lnTo>
                    <a:pt x="70243" y="978395"/>
                  </a:lnTo>
                  <a:lnTo>
                    <a:pt x="71501" y="978395"/>
                  </a:lnTo>
                  <a:lnTo>
                    <a:pt x="73012" y="979665"/>
                  </a:lnTo>
                  <a:lnTo>
                    <a:pt x="74777" y="979665"/>
                  </a:lnTo>
                  <a:lnTo>
                    <a:pt x="75260" y="977125"/>
                  </a:lnTo>
                  <a:close/>
                </a:path>
                <a:path w="930275" h="1343025">
                  <a:moveTo>
                    <a:pt x="76873" y="946645"/>
                  </a:moveTo>
                  <a:lnTo>
                    <a:pt x="75234" y="946645"/>
                  </a:lnTo>
                  <a:lnTo>
                    <a:pt x="74333" y="951331"/>
                  </a:lnTo>
                  <a:lnTo>
                    <a:pt x="76111" y="949185"/>
                  </a:lnTo>
                  <a:lnTo>
                    <a:pt x="76809" y="946823"/>
                  </a:lnTo>
                  <a:lnTo>
                    <a:pt x="76873" y="946645"/>
                  </a:lnTo>
                  <a:close/>
                </a:path>
                <a:path w="930275" h="1343025">
                  <a:moveTo>
                    <a:pt x="78092" y="1013955"/>
                  </a:moveTo>
                  <a:lnTo>
                    <a:pt x="77647" y="1012685"/>
                  </a:lnTo>
                  <a:lnTo>
                    <a:pt x="75272" y="1010145"/>
                  </a:lnTo>
                  <a:lnTo>
                    <a:pt x="76187" y="1011415"/>
                  </a:lnTo>
                  <a:lnTo>
                    <a:pt x="78092" y="1013955"/>
                  </a:lnTo>
                  <a:close/>
                </a:path>
                <a:path w="930275" h="1343025">
                  <a:moveTo>
                    <a:pt x="79997" y="1016495"/>
                  </a:moveTo>
                  <a:lnTo>
                    <a:pt x="78320" y="1014260"/>
                  </a:lnTo>
                  <a:lnTo>
                    <a:pt x="79819" y="1017765"/>
                  </a:lnTo>
                  <a:lnTo>
                    <a:pt x="79997" y="1016495"/>
                  </a:lnTo>
                  <a:close/>
                </a:path>
                <a:path w="930275" h="1343025">
                  <a:moveTo>
                    <a:pt x="101523" y="123012"/>
                  </a:moveTo>
                  <a:lnTo>
                    <a:pt x="98742" y="119570"/>
                  </a:lnTo>
                  <a:lnTo>
                    <a:pt x="96659" y="120065"/>
                  </a:lnTo>
                  <a:lnTo>
                    <a:pt x="91440" y="120675"/>
                  </a:lnTo>
                  <a:lnTo>
                    <a:pt x="96558" y="128181"/>
                  </a:lnTo>
                  <a:lnTo>
                    <a:pt x="99034" y="124548"/>
                  </a:lnTo>
                  <a:lnTo>
                    <a:pt x="101523" y="123012"/>
                  </a:lnTo>
                  <a:close/>
                </a:path>
                <a:path w="930275" h="1343025">
                  <a:moveTo>
                    <a:pt x="107035" y="971410"/>
                  </a:moveTo>
                  <a:lnTo>
                    <a:pt x="103390" y="970775"/>
                  </a:lnTo>
                  <a:lnTo>
                    <a:pt x="96862" y="970775"/>
                  </a:lnTo>
                  <a:lnTo>
                    <a:pt x="102222" y="973315"/>
                  </a:lnTo>
                  <a:lnTo>
                    <a:pt x="107035" y="971410"/>
                  </a:lnTo>
                  <a:close/>
                </a:path>
                <a:path w="930275" h="1343025">
                  <a:moveTo>
                    <a:pt x="109410" y="919975"/>
                  </a:moveTo>
                  <a:lnTo>
                    <a:pt x="108280" y="918705"/>
                  </a:lnTo>
                  <a:lnTo>
                    <a:pt x="105460" y="919975"/>
                  </a:lnTo>
                  <a:lnTo>
                    <a:pt x="109410" y="919975"/>
                  </a:lnTo>
                  <a:close/>
                </a:path>
                <a:path w="930275" h="1343025">
                  <a:moveTo>
                    <a:pt x="112649" y="848588"/>
                  </a:moveTo>
                  <a:lnTo>
                    <a:pt x="108889" y="842505"/>
                  </a:lnTo>
                  <a:lnTo>
                    <a:pt x="104635" y="836155"/>
                  </a:lnTo>
                  <a:lnTo>
                    <a:pt x="104863" y="837526"/>
                  </a:lnTo>
                  <a:lnTo>
                    <a:pt x="105956" y="838695"/>
                  </a:lnTo>
                  <a:lnTo>
                    <a:pt x="107238" y="841235"/>
                  </a:lnTo>
                  <a:lnTo>
                    <a:pt x="108597" y="843775"/>
                  </a:lnTo>
                  <a:lnTo>
                    <a:pt x="111315" y="847585"/>
                  </a:lnTo>
                  <a:lnTo>
                    <a:pt x="112649" y="848588"/>
                  </a:lnTo>
                  <a:close/>
                </a:path>
                <a:path w="930275" h="1343025">
                  <a:moveTo>
                    <a:pt x="114846" y="850569"/>
                  </a:moveTo>
                  <a:lnTo>
                    <a:pt x="114655" y="850125"/>
                  </a:lnTo>
                  <a:lnTo>
                    <a:pt x="112991" y="848855"/>
                  </a:lnTo>
                  <a:lnTo>
                    <a:pt x="114846" y="850569"/>
                  </a:lnTo>
                  <a:close/>
                </a:path>
                <a:path w="930275" h="1343025">
                  <a:moveTo>
                    <a:pt x="120510" y="977861"/>
                  </a:moveTo>
                  <a:lnTo>
                    <a:pt x="117716" y="973315"/>
                  </a:lnTo>
                  <a:lnTo>
                    <a:pt x="116459" y="969505"/>
                  </a:lnTo>
                  <a:lnTo>
                    <a:pt x="110109" y="971956"/>
                  </a:lnTo>
                  <a:lnTo>
                    <a:pt x="108648" y="970775"/>
                  </a:lnTo>
                  <a:lnTo>
                    <a:pt x="107035" y="971410"/>
                  </a:lnTo>
                  <a:lnTo>
                    <a:pt x="109931" y="972032"/>
                  </a:lnTo>
                  <a:lnTo>
                    <a:pt x="109740" y="972096"/>
                  </a:lnTo>
                  <a:lnTo>
                    <a:pt x="110286" y="972096"/>
                  </a:lnTo>
                  <a:lnTo>
                    <a:pt x="113398" y="974585"/>
                  </a:lnTo>
                  <a:lnTo>
                    <a:pt x="106375" y="975855"/>
                  </a:lnTo>
                  <a:lnTo>
                    <a:pt x="110045" y="977125"/>
                  </a:lnTo>
                  <a:lnTo>
                    <a:pt x="114312" y="975855"/>
                  </a:lnTo>
                  <a:lnTo>
                    <a:pt x="116141" y="972096"/>
                  </a:lnTo>
                  <a:lnTo>
                    <a:pt x="116243" y="973315"/>
                  </a:lnTo>
                  <a:lnTo>
                    <a:pt x="116306" y="974585"/>
                  </a:lnTo>
                  <a:lnTo>
                    <a:pt x="116370" y="975855"/>
                  </a:lnTo>
                  <a:lnTo>
                    <a:pt x="116433" y="977125"/>
                  </a:lnTo>
                  <a:lnTo>
                    <a:pt x="116497" y="978395"/>
                  </a:lnTo>
                  <a:lnTo>
                    <a:pt x="119341" y="978395"/>
                  </a:lnTo>
                  <a:lnTo>
                    <a:pt x="120510" y="977861"/>
                  </a:lnTo>
                  <a:close/>
                </a:path>
                <a:path w="930275" h="1343025">
                  <a:moveTo>
                    <a:pt x="123050" y="977125"/>
                  </a:moveTo>
                  <a:lnTo>
                    <a:pt x="122161" y="977125"/>
                  </a:lnTo>
                  <a:lnTo>
                    <a:pt x="120510" y="977861"/>
                  </a:lnTo>
                  <a:lnTo>
                    <a:pt x="121602" y="979665"/>
                  </a:lnTo>
                  <a:lnTo>
                    <a:pt x="123050" y="977125"/>
                  </a:lnTo>
                  <a:close/>
                </a:path>
                <a:path w="930275" h="1343025">
                  <a:moveTo>
                    <a:pt x="151904" y="837526"/>
                  </a:moveTo>
                  <a:lnTo>
                    <a:pt x="148678" y="833615"/>
                  </a:lnTo>
                  <a:lnTo>
                    <a:pt x="147853" y="832345"/>
                  </a:lnTo>
                  <a:lnTo>
                    <a:pt x="147967" y="833615"/>
                  </a:lnTo>
                  <a:lnTo>
                    <a:pt x="148094" y="834885"/>
                  </a:lnTo>
                  <a:lnTo>
                    <a:pt x="148209" y="836155"/>
                  </a:lnTo>
                  <a:lnTo>
                    <a:pt x="148336" y="837526"/>
                  </a:lnTo>
                  <a:lnTo>
                    <a:pt x="148437" y="838695"/>
                  </a:lnTo>
                  <a:lnTo>
                    <a:pt x="145389" y="841235"/>
                  </a:lnTo>
                  <a:lnTo>
                    <a:pt x="143891" y="841235"/>
                  </a:lnTo>
                  <a:lnTo>
                    <a:pt x="141719" y="838695"/>
                  </a:lnTo>
                  <a:lnTo>
                    <a:pt x="139598" y="836155"/>
                  </a:lnTo>
                  <a:lnTo>
                    <a:pt x="137439" y="833615"/>
                  </a:lnTo>
                  <a:lnTo>
                    <a:pt x="136829" y="833615"/>
                  </a:lnTo>
                  <a:lnTo>
                    <a:pt x="133743" y="832345"/>
                  </a:lnTo>
                  <a:lnTo>
                    <a:pt x="136588" y="834885"/>
                  </a:lnTo>
                  <a:lnTo>
                    <a:pt x="138074" y="836155"/>
                  </a:lnTo>
                  <a:lnTo>
                    <a:pt x="139598" y="837526"/>
                  </a:lnTo>
                  <a:lnTo>
                    <a:pt x="141109" y="841235"/>
                  </a:lnTo>
                  <a:lnTo>
                    <a:pt x="136347" y="841235"/>
                  </a:lnTo>
                  <a:lnTo>
                    <a:pt x="133565" y="837526"/>
                  </a:lnTo>
                  <a:lnTo>
                    <a:pt x="130009" y="833615"/>
                  </a:lnTo>
                  <a:lnTo>
                    <a:pt x="130403" y="837526"/>
                  </a:lnTo>
                  <a:lnTo>
                    <a:pt x="130530" y="838695"/>
                  </a:lnTo>
                  <a:lnTo>
                    <a:pt x="129667" y="837526"/>
                  </a:lnTo>
                  <a:lnTo>
                    <a:pt x="129819" y="837526"/>
                  </a:lnTo>
                  <a:lnTo>
                    <a:pt x="126809" y="836155"/>
                  </a:lnTo>
                  <a:lnTo>
                    <a:pt x="127355" y="839965"/>
                  </a:lnTo>
                  <a:lnTo>
                    <a:pt x="128193" y="839965"/>
                  </a:lnTo>
                  <a:lnTo>
                    <a:pt x="127876" y="841235"/>
                  </a:lnTo>
                  <a:lnTo>
                    <a:pt x="130505" y="839965"/>
                  </a:lnTo>
                  <a:lnTo>
                    <a:pt x="132600" y="842505"/>
                  </a:lnTo>
                  <a:lnTo>
                    <a:pt x="132016" y="845045"/>
                  </a:lnTo>
                  <a:lnTo>
                    <a:pt x="129489" y="845045"/>
                  </a:lnTo>
                  <a:lnTo>
                    <a:pt x="128219" y="842505"/>
                  </a:lnTo>
                  <a:lnTo>
                    <a:pt x="127876" y="841235"/>
                  </a:lnTo>
                  <a:lnTo>
                    <a:pt x="127114" y="839965"/>
                  </a:lnTo>
                  <a:lnTo>
                    <a:pt x="123952" y="839965"/>
                  </a:lnTo>
                  <a:lnTo>
                    <a:pt x="125780" y="842505"/>
                  </a:lnTo>
                  <a:lnTo>
                    <a:pt x="127495" y="845045"/>
                  </a:lnTo>
                  <a:lnTo>
                    <a:pt x="129082" y="847585"/>
                  </a:lnTo>
                  <a:lnTo>
                    <a:pt x="127863" y="847585"/>
                  </a:lnTo>
                  <a:lnTo>
                    <a:pt x="125412" y="850125"/>
                  </a:lnTo>
                  <a:lnTo>
                    <a:pt x="122339" y="846315"/>
                  </a:lnTo>
                  <a:lnTo>
                    <a:pt x="119418" y="842505"/>
                  </a:lnTo>
                  <a:lnTo>
                    <a:pt x="116382" y="838695"/>
                  </a:lnTo>
                  <a:lnTo>
                    <a:pt x="118262" y="842505"/>
                  </a:lnTo>
                  <a:lnTo>
                    <a:pt x="120256" y="847585"/>
                  </a:lnTo>
                  <a:lnTo>
                    <a:pt x="122021" y="851395"/>
                  </a:lnTo>
                  <a:lnTo>
                    <a:pt x="118821" y="850125"/>
                  </a:lnTo>
                  <a:lnTo>
                    <a:pt x="118745" y="851395"/>
                  </a:lnTo>
                  <a:lnTo>
                    <a:pt x="118630" y="852665"/>
                  </a:lnTo>
                  <a:lnTo>
                    <a:pt x="118529" y="853935"/>
                  </a:lnTo>
                  <a:lnTo>
                    <a:pt x="114846" y="850569"/>
                  </a:lnTo>
                  <a:lnTo>
                    <a:pt x="114896" y="851395"/>
                  </a:lnTo>
                  <a:lnTo>
                    <a:pt x="115608" y="855205"/>
                  </a:lnTo>
                  <a:lnTo>
                    <a:pt x="111696" y="853935"/>
                  </a:lnTo>
                  <a:lnTo>
                    <a:pt x="110578" y="856475"/>
                  </a:lnTo>
                  <a:lnTo>
                    <a:pt x="123291" y="856475"/>
                  </a:lnTo>
                  <a:lnTo>
                    <a:pt x="125818" y="855205"/>
                  </a:lnTo>
                  <a:lnTo>
                    <a:pt x="128346" y="853935"/>
                  </a:lnTo>
                  <a:lnTo>
                    <a:pt x="133413" y="851395"/>
                  </a:lnTo>
                  <a:lnTo>
                    <a:pt x="135331" y="850125"/>
                  </a:lnTo>
                  <a:lnTo>
                    <a:pt x="142963" y="845045"/>
                  </a:lnTo>
                  <a:lnTo>
                    <a:pt x="145948" y="842505"/>
                  </a:lnTo>
                  <a:lnTo>
                    <a:pt x="147447" y="841235"/>
                  </a:lnTo>
                  <a:lnTo>
                    <a:pt x="151180" y="838060"/>
                  </a:lnTo>
                  <a:lnTo>
                    <a:pt x="151904" y="837526"/>
                  </a:lnTo>
                  <a:close/>
                </a:path>
                <a:path w="930275" h="1343025">
                  <a:moveTo>
                    <a:pt x="160756" y="831075"/>
                  </a:moveTo>
                  <a:lnTo>
                    <a:pt x="158940" y="829805"/>
                  </a:lnTo>
                  <a:lnTo>
                    <a:pt x="155321" y="828535"/>
                  </a:lnTo>
                  <a:lnTo>
                    <a:pt x="154482" y="829805"/>
                  </a:lnTo>
                  <a:lnTo>
                    <a:pt x="153657" y="832345"/>
                  </a:lnTo>
                  <a:lnTo>
                    <a:pt x="152793" y="833615"/>
                  </a:lnTo>
                  <a:lnTo>
                    <a:pt x="151917" y="837526"/>
                  </a:lnTo>
                  <a:lnTo>
                    <a:pt x="160756" y="831075"/>
                  </a:lnTo>
                  <a:close/>
                </a:path>
                <a:path w="930275" h="1343025">
                  <a:moveTo>
                    <a:pt x="178054" y="1036815"/>
                  </a:moveTo>
                  <a:lnTo>
                    <a:pt x="176326" y="1036815"/>
                  </a:lnTo>
                  <a:lnTo>
                    <a:pt x="177990" y="1038085"/>
                  </a:lnTo>
                  <a:lnTo>
                    <a:pt x="178054" y="1036815"/>
                  </a:lnTo>
                  <a:close/>
                </a:path>
                <a:path w="930275" h="1343025">
                  <a:moveTo>
                    <a:pt x="192519" y="803135"/>
                  </a:moveTo>
                  <a:lnTo>
                    <a:pt x="187769" y="806945"/>
                  </a:lnTo>
                  <a:lnTo>
                    <a:pt x="186677" y="808215"/>
                  </a:lnTo>
                  <a:lnTo>
                    <a:pt x="188696" y="809485"/>
                  </a:lnTo>
                  <a:lnTo>
                    <a:pt x="188645" y="810755"/>
                  </a:lnTo>
                  <a:lnTo>
                    <a:pt x="186537" y="810755"/>
                  </a:lnTo>
                  <a:lnTo>
                    <a:pt x="185966" y="818159"/>
                  </a:lnTo>
                  <a:lnTo>
                    <a:pt x="188620" y="813295"/>
                  </a:lnTo>
                  <a:lnTo>
                    <a:pt x="191274" y="808215"/>
                  </a:lnTo>
                  <a:lnTo>
                    <a:pt x="191960" y="805675"/>
                  </a:lnTo>
                  <a:lnTo>
                    <a:pt x="192227" y="804405"/>
                  </a:lnTo>
                  <a:lnTo>
                    <a:pt x="192519" y="803135"/>
                  </a:lnTo>
                  <a:close/>
                </a:path>
                <a:path w="930275" h="1343025">
                  <a:moveTo>
                    <a:pt x="207137" y="1010145"/>
                  </a:moveTo>
                  <a:lnTo>
                    <a:pt x="203949" y="1008875"/>
                  </a:lnTo>
                  <a:lnTo>
                    <a:pt x="200113" y="1010145"/>
                  </a:lnTo>
                  <a:lnTo>
                    <a:pt x="207137" y="1010145"/>
                  </a:lnTo>
                  <a:close/>
                </a:path>
                <a:path w="930275" h="1343025">
                  <a:moveTo>
                    <a:pt x="238747" y="1045705"/>
                  </a:moveTo>
                  <a:lnTo>
                    <a:pt x="234988" y="1045705"/>
                  </a:lnTo>
                  <a:lnTo>
                    <a:pt x="235153" y="1046975"/>
                  </a:lnTo>
                  <a:lnTo>
                    <a:pt x="236791" y="1046975"/>
                  </a:lnTo>
                  <a:lnTo>
                    <a:pt x="238747" y="1045705"/>
                  </a:lnTo>
                  <a:close/>
                </a:path>
                <a:path w="930275" h="1343025">
                  <a:moveTo>
                    <a:pt x="240715" y="1044435"/>
                  </a:moveTo>
                  <a:lnTo>
                    <a:pt x="238747" y="1045705"/>
                  </a:lnTo>
                  <a:lnTo>
                    <a:pt x="240588" y="1045705"/>
                  </a:lnTo>
                  <a:lnTo>
                    <a:pt x="240715" y="1044435"/>
                  </a:lnTo>
                  <a:close/>
                </a:path>
                <a:path w="930275" h="1343025">
                  <a:moveTo>
                    <a:pt x="247751" y="1016495"/>
                  </a:moveTo>
                  <a:lnTo>
                    <a:pt x="245732" y="1015225"/>
                  </a:lnTo>
                  <a:lnTo>
                    <a:pt x="243586" y="1015225"/>
                  </a:lnTo>
                  <a:lnTo>
                    <a:pt x="241350" y="1013955"/>
                  </a:lnTo>
                  <a:lnTo>
                    <a:pt x="225577" y="1008875"/>
                  </a:lnTo>
                  <a:lnTo>
                    <a:pt x="218071" y="1005065"/>
                  </a:lnTo>
                  <a:lnTo>
                    <a:pt x="215569" y="1003795"/>
                  </a:lnTo>
                  <a:lnTo>
                    <a:pt x="213969" y="1002982"/>
                  </a:lnTo>
                  <a:lnTo>
                    <a:pt x="213969" y="1011415"/>
                  </a:lnTo>
                  <a:lnTo>
                    <a:pt x="199136" y="1013955"/>
                  </a:lnTo>
                  <a:lnTo>
                    <a:pt x="183629" y="1013955"/>
                  </a:lnTo>
                  <a:lnTo>
                    <a:pt x="181762" y="1010145"/>
                  </a:lnTo>
                  <a:lnTo>
                    <a:pt x="185851" y="1008875"/>
                  </a:lnTo>
                  <a:lnTo>
                    <a:pt x="190309" y="1008875"/>
                  </a:lnTo>
                  <a:lnTo>
                    <a:pt x="194652" y="1007605"/>
                  </a:lnTo>
                  <a:lnTo>
                    <a:pt x="196532" y="1010145"/>
                  </a:lnTo>
                  <a:lnTo>
                    <a:pt x="197446" y="1010145"/>
                  </a:lnTo>
                  <a:lnTo>
                    <a:pt x="195008" y="1011415"/>
                  </a:lnTo>
                  <a:lnTo>
                    <a:pt x="193027" y="1011415"/>
                  </a:lnTo>
                  <a:lnTo>
                    <a:pt x="196392" y="1012685"/>
                  </a:lnTo>
                  <a:lnTo>
                    <a:pt x="198729" y="1010145"/>
                  </a:lnTo>
                  <a:lnTo>
                    <a:pt x="200113" y="1010145"/>
                  </a:lnTo>
                  <a:lnTo>
                    <a:pt x="198678" y="1007605"/>
                  </a:lnTo>
                  <a:lnTo>
                    <a:pt x="197954" y="1006335"/>
                  </a:lnTo>
                  <a:lnTo>
                    <a:pt x="203047" y="1007605"/>
                  </a:lnTo>
                  <a:lnTo>
                    <a:pt x="207187" y="1006335"/>
                  </a:lnTo>
                  <a:lnTo>
                    <a:pt x="211328" y="1005065"/>
                  </a:lnTo>
                  <a:lnTo>
                    <a:pt x="213969" y="1011415"/>
                  </a:lnTo>
                  <a:lnTo>
                    <a:pt x="213969" y="1002982"/>
                  </a:lnTo>
                  <a:lnTo>
                    <a:pt x="210680" y="1001306"/>
                  </a:lnTo>
                  <a:lnTo>
                    <a:pt x="208495" y="999985"/>
                  </a:lnTo>
                  <a:lnTo>
                    <a:pt x="204343" y="997445"/>
                  </a:lnTo>
                  <a:lnTo>
                    <a:pt x="200126" y="994867"/>
                  </a:lnTo>
                  <a:lnTo>
                    <a:pt x="200126" y="997445"/>
                  </a:lnTo>
                  <a:lnTo>
                    <a:pt x="170281" y="999985"/>
                  </a:lnTo>
                  <a:lnTo>
                    <a:pt x="99402" y="999985"/>
                  </a:lnTo>
                  <a:lnTo>
                    <a:pt x="94945" y="997445"/>
                  </a:lnTo>
                  <a:lnTo>
                    <a:pt x="90652" y="994905"/>
                  </a:lnTo>
                  <a:lnTo>
                    <a:pt x="103720" y="996175"/>
                  </a:lnTo>
                  <a:lnTo>
                    <a:pt x="129870" y="996175"/>
                  </a:lnTo>
                  <a:lnTo>
                    <a:pt x="142938" y="997445"/>
                  </a:lnTo>
                  <a:lnTo>
                    <a:pt x="142443" y="994905"/>
                  </a:lnTo>
                  <a:lnTo>
                    <a:pt x="138353" y="993635"/>
                  </a:lnTo>
                  <a:lnTo>
                    <a:pt x="134721" y="991095"/>
                  </a:lnTo>
                  <a:lnTo>
                    <a:pt x="130987" y="988555"/>
                  </a:lnTo>
                  <a:lnTo>
                    <a:pt x="127177" y="991095"/>
                  </a:lnTo>
                  <a:lnTo>
                    <a:pt x="122326" y="989825"/>
                  </a:lnTo>
                  <a:lnTo>
                    <a:pt x="79311" y="989825"/>
                  </a:lnTo>
                  <a:lnTo>
                    <a:pt x="78968" y="988555"/>
                  </a:lnTo>
                  <a:lnTo>
                    <a:pt x="78625" y="987285"/>
                  </a:lnTo>
                  <a:lnTo>
                    <a:pt x="129882" y="987285"/>
                  </a:lnTo>
                  <a:lnTo>
                    <a:pt x="128625" y="983475"/>
                  </a:lnTo>
                  <a:lnTo>
                    <a:pt x="128206" y="982205"/>
                  </a:lnTo>
                  <a:lnTo>
                    <a:pt x="127889" y="981214"/>
                  </a:lnTo>
                  <a:lnTo>
                    <a:pt x="127825" y="981062"/>
                  </a:lnTo>
                  <a:lnTo>
                    <a:pt x="91249" y="981062"/>
                  </a:lnTo>
                  <a:lnTo>
                    <a:pt x="80632" y="982205"/>
                  </a:lnTo>
                  <a:lnTo>
                    <a:pt x="76898" y="981214"/>
                  </a:lnTo>
                  <a:lnTo>
                    <a:pt x="79781" y="977125"/>
                  </a:lnTo>
                  <a:lnTo>
                    <a:pt x="79679" y="966965"/>
                  </a:lnTo>
                  <a:lnTo>
                    <a:pt x="79565" y="965695"/>
                  </a:lnTo>
                  <a:lnTo>
                    <a:pt x="80530" y="959345"/>
                  </a:lnTo>
                  <a:lnTo>
                    <a:pt x="83832" y="958075"/>
                  </a:lnTo>
                  <a:lnTo>
                    <a:pt x="82143" y="964425"/>
                  </a:lnTo>
                  <a:lnTo>
                    <a:pt x="82804" y="965695"/>
                  </a:lnTo>
                  <a:lnTo>
                    <a:pt x="116090" y="965695"/>
                  </a:lnTo>
                  <a:lnTo>
                    <a:pt x="117538" y="963155"/>
                  </a:lnTo>
                  <a:lnTo>
                    <a:pt x="118960" y="963155"/>
                  </a:lnTo>
                  <a:lnTo>
                    <a:pt x="120345" y="964425"/>
                  </a:lnTo>
                  <a:lnTo>
                    <a:pt x="144640" y="964425"/>
                  </a:lnTo>
                  <a:lnTo>
                    <a:pt x="152260" y="966965"/>
                  </a:lnTo>
                  <a:lnTo>
                    <a:pt x="152971" y="968235"/>
                  </a:lnTo>
                  <a:lnTo>
                    <a:pt x="153301" y="968235"/>
                  </a:lnTo>
                  <a:lnTo>
                    <a:pt x="150317" y="972058"/>
                  </a:lnTo>
                  <a:lnTo>
                    <a:pt x="147370" y="970775"/>
                  </a:lnTo>
                  <a:lnTo>
                    <a:pt x="148348" y="969505"/>
                  </a:lnTo>
                  <a:lnTo>
                    <a:pt x="149999" y="969505"/>
                  </a:lnTo>
                  <a:lnTo>
                    <a:pt x="151003" y="966965"/>
                  </a:lnTo>
                  <a:lnTo>
                    <a:pt x="143243" y="968235"/>
                  </a:lnTo>
                  <a:lnTo>
                    <a:pt x="135445" y="968235"/>
                  </a:lnTo>
                  <a:lnTo>
                    <a:pt x="133972" y="968476"/>
                  </a:lnTo>
                  <a:lnTo>
                    <a:pt x="133972" y="973315"/>
                  </a:lnTo>
                  <a:lnTo>
                    <a:pt x="129108" y="974585"/>
                  </a:lnTo>
                  <a:lnTo>
                    <a:pt x="124675" y="973315"/>
                  </a:lnTo>
                  <a:lnTo>
                    <a:pt x="133972" y="973315"/>
                  </a:lnTo>
                  <a:lnTo>
                    <a:pt x="133972" y="968476"/>
                  </a:lnTo>
                  <a:lnTo>
                    <a:pt x="119926" y="970775"/>
                  </a:lnTo>
                  <a:lnTo>
                    <a:pt x="121399" y="972096"/>
                  </a:lnTo>
                  <a:lnTo>
                    <a:pt x="124498" y="974585"/>
                  </a:lnTo>
                  <a:lnTo>
                    <a:pt x="123050" y="977125"/>
                  </a:lnTo>
                  <a:lnTo>
                    <a:pt x="164490" y="977125"/>
                  </a:lnTo>
                  <a:lnTo>
                    <a:pt x="166585" y="975855"/>
                  </a:lnTo>
                  <a:lnTo>
                    <a:pt x="168186" y="977125"/>
                  </a:lnTo>
                  <a:lnTo>
                    <a:pt x="169659" y="978395"/>
                  </a:lnTo>
                  <a:lnTo>
                    <a:pt x="159448" y="979665"/>
                  </a:lnTo>
                  <a:lnTo>
                    <a:pt x="139065" y="979665"/>
                  </a:lnTo>
                  <a:lnTo>
                    <a:pt x="127876" y="981062"/>
                  </a:lnTo>
                  <a:lnTo>
                    <a:pt x="128981" y="981062"/>
                  </a:lnTo>
                  <a:lnTo>
                    <a:pt x="129882" y="982205"/>
                  </a:lnTo>
                  <a:lnTo>
                    <a:pt x="131419" y="984745"/>
                  </a:lnTo>
                  <a:lnTo>
                    <a:pt x="133502" y="986015"/>
                  </a:lnTo>
                  <a:lnTo>
                    <a:pt x="139674" y="983475"/>
                  </a:lnTo>
                  <a:lnTo>
                    <a:pt x="146062" y="984745"/>
                  </a:lnTo>
                  <a:lnTo>
                    <a:pt x="160121" y="984745"/>
                  </a:lnTo>
                  <a:lnTo>
                    <a:pt x="167894" y="983475"/>
                  </a:lnTo>
                  <a:lnTo>
                    <a:pt x="175653" y="983475"/>
                  </a:lnTo>
                  <a:lnTo>
                    <a:pt x="175920" y="984745"/>
                  </a:lnTo>
                  <a:lnTo>
                    <a:pt x="176707" y="986015"/>
                  </a:lnTo>
                  <a:lnTo>
                    <a:pt x="167220" y="986015"/>
                  </a:lnTo>
                  <a:lnTo>
                    <a:pt x="167220" y="988555"/>
                  </a:lnTo>
                  <a:lnTo>
                    <a:pt x="164414" y="989825"/>
                  </a:lnTo>
                  <a:lnTo>
                    <a:pt x="160820" y="991095"/>
                  </a:lnTo>
                  <a:lnTo>
                    <a:pt x="158038" y="989825"/>
                  </a:lnTo>
                  <a:lnTo>
                    <a:pt x="159410" y="987285"/>
                  </a:lnTo>
                  <a:lnTo>
                    <a:pt x="165747" y="987285"/>
                  </a:lnTo>
                  <a:lnTo>
                    <a:pt x="167220" y="988555"/>
                  </a:lnTo>
                  <a:lnTo>
                    <a:pt x="167220" y="986015"/>
                  </a:lnTo>
                  <a:lnTo>
                    <a:pt x="135648" y="986015"/>
                  </a:lnTo>
                  <a:lnTo>
                    <a:pt x="137337" y="988555"/>
                  </a:lnTo>
                  <a:lnTo>
                    <a:pt x="139547" y="991095"/>
                  </a:lnTo>
                  <a:lnTo>
                    <a:pt x="141655" y="992365"/>
                  </a:lnTo>
                  <a:lnTo>
                    <a:pt x="161188" y="992365"/>
                  </a:lnTo>
                  <a:lnTo>
                    <a:pt x="170954" y="991095"/>
                  </a:lnTo>
                  <a:lnTo>
                    <a:pt x="180721" y="991095"/>
                  </a:lnTo>
                  <a:lnTo>
                    <a:pt x="180632" y="992365"/>
                  </a:lnTo>
                  <a:lnTo>
                    <a:pt x="171386" y="992365"/>
                  </a:lnTo>
                  <a:lnTo>
                    <a:pt x="152958" y="993635"/>
                  </a:lnTo>
                  <a:lnTo>
                    <a:pt x="143751" y="993635"/>
                  </a:lnTo>
                  <a:lnTo>
                    <a:pt x="144094" y="994905"/>
                  </a:lnTo>
                  <a:lnTo>
                    <a:pt x="145173" y="997445"/>
                  </a:lnTo>
                  <a:lnTo>
                    <a:pt x="158864" y="998715"/>
                  </a:lnTo>
                  <a:lnTo>
                    <a:pt x="172618" y="997445"/>
                  </a:lnTo>
                  <a:lnTo>
                    <a:pt x="200126" y="997445"/>
                  </a:lnTo>
                  <a:lnTo>
                    <a:pt x="200126" y="994867"/>
                  </a:lnTo>
                  <a:lnTo>
                    <a:pt x="196037" y="992365"/>
                  </a:lnTo>
                  <a:lnTo>
                    <a:pt x="186474" y="987285"/>
                  </a:lnTo>
                  <a:lnTo>
                    <a:pt x="181686" y="984745"/>
                  </a:lnTo>
                  <a:lnTo>
                    <a:pt x="179959" y="983475"/>
                  </a:lnTo>
                  <a:lnTo>
                    <a:pt x="167805" y="974585"/>
                  </a:lnTo>
                  <a:lnTo>
                    <a:pt x="160820" y="968641"/>
                  </a:lnTo>
                  <a:lnTo>
                    <a:pt x="160820" y="972096"/>
                  </a:lnTo>
                  <a:lnTo>
                    <a:pt x="153987" y="975855"/>
                  </a:lnTo>
                  <a:lnTo>
                    <a:pt x="149999" y="974585"/>
                  </a:lnTo>
                  <a:lnTo>
                    <a:pt x="146024" y="973315"/>
                  </a:lnTo>
                  <a:lnTo>
                    <a:pt x="133985" y="973315"/>
                  </a:lnTo>
                  <a:lnTo>
                    <a:pt x="138391" y="972096"/>
                  </a:lnTo>
                  <a:lnTo>
                    <a:pt x="144018" y="970775"/>
                  </a:lnTo>
                  <a:lnTo>
                    <a:pt x="149428" y="973315"/>
                  </a:lnTo>
                  <a:lnTo>
                    <a:pt x="154914" y="973315"/>
                  </a:lnTo>
                  <a:lnTo>
                    <a:pt x="155587" y="972096"/>
                  </a:lnTo>
                  <a:lnTo>
                    <a:pt x="156311" y="970775"/>
                  </a:lnTo>
                  <a:lnTo>
                    <a:pt x="154622" y="967574"/>
                  </a:lnTo>
                  <a:lnTo>
                    <a:pt x="155905" y="966965"/>
                  </a:lnTo>
                  <a:lnTo>
                    <a:pt x="158026" y="969505"/>
                  </a:lnTo>
                  <a:lnTo>
                    <a:pt x="158661" y="972096"/>
                  </a:lnTo>
                  <a:lnTo>
                    <a:pt x="160820" y="972096"/>
                  </a:lnTo>
                  <a:lnTo>
                    <a:pt x="160820" y="968641"/>
                  </a:lnTo>
                  <a:lnTo>
                    <a:pt x="158864" y="966965"/>
                  </a:lnTo>
                  <a:lnTo>
                    <a:pt x="154406" y="963155"/>
                  </a:lnTo>
                  <a:lnTo>
                    <a:pt x="149517" y="959345"/>
                  </a:lnTo>
                  <a:lnTo>
                    <a:pt x="143560" y="954709"/>
                  </a:lnTo>
                  <a:lnTo>
                    <a:pt x="143560" y="959345"/>
                  </a:lnTo>
                  <a:lnTo>
                    <a:pt x="142278" y="958075"/>
                  </a:lnTo>
                  <a:lnTo>
                    <a:pt x="140995" y="956805"/>
                  </a:lnTo>
                  <a:lnTo>
                    <a:pt x="138595" y="954265"/>
                  </a:lnTo>
                  <a:lnTo>
                    <a:pt x="135458" y="952995"/>
                  </a:lnTo>
                  <a:lnTo>
                    <a:pt x="133578" y="954265"/>
                  </a:lnTo>
                  <a:lnTo>
                    <a:pt x="129857" y="954265"/>
                  </a:lnTo>
                  <a:lnTo>
                    <a:pt x="124929" y="955535"/>
                  </a:lnTo>
                  <a:lnTo>
                    <a:pt x="114769" y="955535"/>
                  </a:lnTo>
                  <a:lnTo>
                    <a:pt x="103593" y="956805"/>
                  </a:lnTo>
                  <a:lnTo>
                    <a:pt x="78562" y="956805"/>
                  </a:lnTo>
                  <a:lnTo>
                    <a:pt x="78562" y="974585"/>
                  </a:lnTo>
                  <a:lnTo>
                    <a:pt x="76441" y="978395"/>
                  </a:lnTo>
                  <a:lnTo>
                    <a:pt x="76365" y="979665"/>
                  </a:lnTo>
                  <a:lnTo>
                    <a:pt x="76276" y="981062"/>
                  </a:lnTo>
                  <a:lnTo>
                    <a:pt x="75577" y="981062"/>
                  </a:lnTo>
                  <a:lnTo>
                    <a:pt x="71285" y="983475"/>
                  </a:lnTo>
                  <a:lnTo>
                    <a:pt x="66522" y="983475"/>
                  </a:lnTo>
                  <a:lnTo>
                    <a:pt x="66433" y="982205"/>
                  </a:lnTo>
                  <a:lnTo>
                    <a:pt x="66357" y="981062"/>
                  </a:lnTo>
                  <a:lnTo>
                    <a:pt x="66268" y="979665"/>
                  </a:lnTo>
                  <a:lnTo>
                    <a:pt x="66141" y="977861"/>
                  </a:lnTo>
                  <a:lnTo>
                    <a:pt x="66090" y="977125"/>
                  </a:lnTo>
                  <a:lnTo>
                    <a:pt x="66014" y="975855"/>
                  </a:lnTo>
                  <a:lnTo>
                    <a:pt x="66916" y="968235"/>
                  </a:lnTo>
                  <a:lnTo>
                    <a:pt x="65735" y="959345"/>
                  </a:lnTo>
                  <a:lnTo>
                    <a:pt x="69164" y="963155"/>
                  </a:lnTo>
                  <a:lnTo>
                    <a:pt x="78181" y="963155"/>
                  </a:lnTo>
                  <a:lnTo>
                    <a:pt x="78105" y="964425"/>
                  </a:lnTo>
                  <a:lnTo>
                    <a:pt x="78016" y="965695"/>
                  </a:lnTo>
                  <a:lnTo>
                    <a:pt x="77901" y="967574"/>
                  </a:lnTo>
                  <a:lnTo>
                    <a:pt x="77774" y="969505"/>
                  </a:lnTo>
                  <a:lnTo>
                    <a:pt x="74434" y="971207"/>
                  </a:lnTo>
                  <a:lnTo>
                    <a:pt x="78257" y="972096"/>
                  </a:lnTo>
                  <a:lnTo>
                    <a:pt x="78054" y="972096"/>
                  </a:lnTo>
                  <a:lnTo>
                    <a:pt x="78562" y="974585"/>
                  </a:lnTo>
                  <a:lnTo>
                    <a:pt x="78562" y="956805"/>
                  </a:lnTo>
                  <a:lnTo>
                    <a:pt x="70015" y="956805"/>
                  </a:lnTo>
                  <a:lnTo>
                    <a:pt x="70802" y="955535"/>
                  </a:lnTo>
                  <a:lnTo>
                    <a:pt x="69621" y="955535"/>
                  </a:lnTo>
                  <a:lnTo>
                    <a:pt x="66128" y="956805"/>
                  </a:lnTo>
                  <a:lnTo>
                    <a:pt x="65620" y="952995"/>
                  </a:lnTo>
                  <a:lnTo>
                    <a:pt x="65557" y="947915"/>
                  </a:lnTo>
                  <a:lnTo>
                    <a:pt x="67005" y="945375"/>
                  </a:lnTo>
                  <a:lnTo>
                    <a:pt x="64897" y="942835"/>
                  </a:lnTo>
                  <a:lnTo>
                    <a:pt x="65976" y="936485"/>
                  </a:lnTo>
                  <a:lnTo>
                    <a:pt x="69773" y="937755"/>
                  </a:lnTo>
                  <a:lnTo>
                    <a:pt x="72377" y="939025"/>
                  </a:lnTo>
                  <a:lnTo>
                    <a:pt x="74841" y="941565"/>
                  </a:lnTo>
                  <a:lnTo>
                    <a:pt x="74472" y="944105"/>
                  </a:lnTo>
                  <a:lnTo>
                    <a:pt x="70472" y="944105"/>
                  </a:lnTo>
                  <a:lnTo>
                    <a:pt x="75476" y="945375"/>
                  </a:lnTo>
                  <a:lnTo>
                    <a:pt x="75234" y="946645"/>
                  </a:lnTo>
                  <a:lnTo>
                    <a:pt x="76339" y="945375"/>
                  </a:lnTo>
                  <a:lnTo>
                    <a:pt x="78320" y="942835"/>
                  </a:lnTo>
                  <a:lnTo>
                    <a:pt x="77292" y="941565"/>
                  </a:lnTo>
                  <a:lnTo>
                    <a:pt x="79502" y="939025"/>
                  </a:lnTo>
                  <a:lnTo>
                    <a:pt x="79806" y="937755"/>
                  </a:lnTo>
                  <a:lnTo>
                    <a:pt x="99009" y="937755"/>
                  </a:lnTo>
                  <a:lnTo>
                    <a:pt x="108623" y="936485"/>
                  </a:lnTo>
                  <a:lnTo>
                    <a:pt x="118237" y="936485"/>
                  </a:lnTo>
                  <a:lnTo>
                    <a:pt x="122605" y="939025"/>
                  </a:lnTo>
                  <a:lnTo>
                    <a:pt x="126098" y="942835"/>
                  </a:lnTo>
                  <a:lnTo>
                    <a:pt x="129489" y="945375"/>
                  </a:lnTo>
                  <a:lnTo>
                    <a:pt x="131813" y="947915"/>
                  </a:lnTo>
                  <a:lnTo>
                    <a:pt x="133985" y="950455"/>
                  </a:lnTo>
                  <a:lnTo>
                    <a:pt x="136131" y="952995"/>
                  </a:lnTo>
                  <a:lnTo>
                    <a:pt x="139344" y="954265"/>
                  </a:lnTo>
                  <a:lnTo>
                    <a:pt x="141389" y="956805"/>
                  </a:lnTo>
                  <a:lnTo>
                    <a:pt x="143560" y="959345"/>
                  </a:lnTo>
                  <a:lnTo>
                    <a:pt x="143560" y="954709"/>
                  </a:lnTo>
                  <a:lnTo>
                    <a:pt x="141376" y="952995"/>
                  </a:lnTo>
                  <a:lnTo>
                    <a:pt x="128587" y="941565"/>
                  </a:lnTo>
                  <a:lnTo>
                    <a:pt x="129298" y="939025"/>
                  </a:lnTo>
                  <a:lnTo>
                    <a:pt x="130009" y="936485"/>
                  </a:lnTo>
                  <a:lnTo>
                    <a:pt x="127190" y="939025"/>
                  </a:lnTo>
                  <a:lnTo>
                    <a:pt x="124790" y="936485"/>
                  </a:lnTo>
                  <a:lnTo>
                    <a:pt x="122377" y="933945"/>
                  </a:lnTo>
                  <a:lnTo>
                    <a:pt x="117525" y="928865"/>
                  </a:lnTo>
                  <a:lnTo>
                    <a:pt x="113957" y="925055"/>
                  </a:lnTo>
                  <a:lnTo>
                    <a:pt x="112776" y="923785"/>
                  </a:lnTo>
                  <a:lnTo>
                    <a:pt x="110528" y="921245"/>
                  </a:lnTo>
                  <a:lnTo>
                    <a:pt x="102641" y="921245"/>
                  </a:lnTo>
                  <a:lnTo>
                    <a:pt x="90614" y="921245"/>
                  </a:lnTo>
                  <a:lnTo>
                    <a:pt x="82905" y="922515"/>
                  </a:lnTo>
                  <a:lnTo>
                    <a:pt x="81140" y="922223"/>
                  </a:lnTo>
                  <a:lnTo>
                    <a:pt x="86537" y="921245"/>
                  </a:lnTo>
                  <a:lnTo>
                    <a:pt x="85877" y="919975"/>
                  </a:lnTo>
                  <a:lnTo>
                    <a:pt x="84556" y="917435"/>
                  </a:lnTo>
                  <a:lnTo>
                    <a:pt x="78219" y="914895"/>
                  </a:lnTo>
                  <a:lnTo>
                    <a:pt x="77914" y="914895"/>
                  </a:lnTo>
                  <a:lnTo>
                    <a:pt x="76923" y="912355"/>
                  </a:lnTo>
                  <a:lnTo>
                    <a:pt x="76276" y="912152"/>
                  </a:lnTo>
                  <a:lnTo>
                    <a:pt x="76276" y="921448"/>
                  </a:lnTo>
                  <a:lnTo>
                    <a:pt x="75018" y="921245"/>
                  </a:lnTo>
                  <a:lnTo>
                    <a:pt x="67297" y="922515"/>
                  </a:lnTo>
                  <a:lnTo>
                    <a:pt x="66459" y="922515"/>
                  </a:lnTo>
                  <a:lnTo>
                    <a:pt x="64782" y="925055"/>
                  </a:lnTo>
                  <a:lnTo>
                    <a:pt x="65290" y="922515"/>
                  </a:lnTo>
                  <a:lnTo>
                    <a:pt x="71716" y="919975"/>
                  </a:lnTo>
                  <a:lnTo>
                    <a:pt x="76276" y="921448"/>
                  </a:lnTo>
                  <a:lnTo>
                    <a:pt x="76276" y="912152"/>
                  </a:lnTo>
                  <a:lnTo>
                    <a:pt x="73101" y="911085"/>
                  </a:lnTo>
                  <a:lnTo>
                    <a:pt x="66408" y="914895"/>
                  </a:lnTo>
                  <a:lnTo>
                    <a:pt x="64592" y="909815"/>
                  </a:lnTo>
                  <a:lnTo>
                    <a:pt x="106629" y="902195"/>
                  </a:lnTo>
                  <a:lnTo>
                    <a:pt x="120650" y="894575"/>
                  </a:lnTo>
                  <a:lnTo>
                    <a:pt x="107505" y="899655"/>
                  </a:lnTo>
                  <a:lnTo>
                    <a:pt x="93891" y="903465"/>
                  </a:lnTo>
                  <a:lnTo>
                    <a:pt x="79921" y="906005"/>
                  </a:lnTo>
                  <a:lnTo>
                    <a:pt x="65747" y="907275"/>
                  </a:lnTo>
                  <a:lnTo>
                    <a:pt x="65633" y="902195"/>
                  </a:lnTo>
                  <a:lnTo>
                    <a:pt x="65532" y="883145"/>
                  </a:lnTo>
                  <a:lnTo>
                    <a:pt x="89700" y="884415"/>
                  </a:lnTo>
                  <a:lnTo>
                    <a:pt x="94399" y="883145"/>
                  </a:lnTo>
                  <a:lnTo>
                    <a:pt x="99085" y="881875"/>
                  </a:lnTo>
                  <a:lnTo>
                    <a:pt x="113169" y="878065"/>
                  </a:lnTo>
                  <a:lnTo>
                    <a:pt x="135039" y="867905"/>
                  </a:lnTo>
                  <a:lnTo>
                    <a:pt x="166700" y="842505"/>
                  </a:lnTo>
                  <a:lnTo>
                    <a:pt x="185775" y="818515"/>
                  </a:lnTo>
                  <a:lnTo>
                    <a:pt x="179755" y="823455"/>
                  </a:lnTo>
                  <a:lnTo>
                    <a:pt x="175869" y="829805"/>
                  </a:lnTo>
                  <a:lnTo>
                    <a:pt x="170395" y="836155"/>
                  </a:lnTo>
                  <a:lnTo>
                    <a:pt x="164134" y="842505"/>
                  </a:lnTo>
                  <a:lnTo>
                    <a:pt x="157530" y="848855"/>
                  </a:lnTo>
                  <a:lnTo>
                    <a:pt x="151003" y="855205"/>
                  </a:lnTo>
                  <a:lnTo>
                    <a:pt x="113322" y="876795"/>
                  </a:lnTo>
                  <a:lnTo>
                    <a:pt x="90843" y="881875"/>
                  </a:lnTo>
                  <a:lnTo>
                    <a:pt x="65519" y="881875"/>
                  </a:lnTo>
                  <a:lnTo>
                    <a:pt x="65239" y="878065"/>
                  </a:lnTo>
                  <a:lnTo>
                    <a:pt x="65151" y="876795"/>
                  </a:lnTo>
                  <a:lnTo>
                    <a:pt x="79603" y="876795"/>
                  </a:lnTo>
                  <a:lnTo>
                    <a:pt x="86829" y="875525"/>
                  </a:lnTo>
                  <a:lnTo>
                    <a:pt x="94043" y="875525"/>
                  </a:lnTo>
                  <a:lnTo>
                    <a:pt x="94411" y="874255"/>
                  </a:lnTo>
                  <a:lnTo>
                    <a:pt x="95148" y="871715"/>
                  </a:lnTo>
                  <a:lnTo>
                    <a:pt x="80289" y="874255"/>
                  </a:lnTo>
                  <a:lnTo>
                    <a:pt x="65328" y="874255"/>
                  </a:lnTo>
                  <a:lnTo>
                    <a:pt x="65430" y="870445"/>
                  </a:lnTo>
                  <a:lnTo>
                    <a:pt x="68135" y="871715"/>
                  </a:lnTo>
                  <a:lnTo>
                    <a:pt x="65849" y="870445"/>
                  </a:lnTo>
                  <a:lnTo>
                    <a:pt x="64846" y="866635"/>
                  </a:lnTo>
                  <a:lnTo>
                    <a:pt x="73152" y="867905"/>
                  </a:lnTo>
                  <a:lnTo>
                    <a:pt x="81534" y="867905"/>
                  </a:lnTo>
                  <a:lnTo>
                    <a:pt x="89814" y="866635"/>
                  </a:lnTo>
                  <a:lnTo>
                    <a:pt x="98425" y="865365"/>
                  </a:lnTo>
                  <a:lnTo>
                    <a:pt x="106832" y="862825"/>
                  </a:lnTo>
                  <a:lnTo>
                    <a:pt x="109588" y="861555"/>
                  </a:lnTo>
                  <a:lnTo>
                    <a:pt x="115100" y="859015"/>
                  </a:lnTo>
                  <a:lnTo>
                    <a:pt x="119189" y="857745"/>
                  </a:lnTo>
                  <a:lnTo>
                    <a:pt x="110020" y="857745"/>
                  </a:lnTo>
                  <a:lnTo>
                    <a:pt x="108318" y="857745"/>
                  </a:lnTo>
                  <a:lnTo>
                    <a:pt x="103263" y="857745"/>
                  </a:lnTo>
                  <a:lnTo>
                    <a:pt x="102260" y="861555"/>
                  </a:lnTo>
                  <a:lnTo>
                    <a:pt x="99656" y="860285"/>
                  </a:lnTo>
                  <a:lnTo>
                    <a:pt x="99009" y="859015"/>
                  </a:lnTo>
                  <a:lnTo>
                    <a:pt x="97701" y="856475"/>
                  </a:lnTo>
                  <a:lnTo>
                    <a:pt x="95961" y="855205"/>
                  </a:lnTo>
                  <a:lnTo>
                    <a:pt x="94221" y="855205"/>
                  </a:lnTo>
                  <a:lnTo>
                    <a:pt x="92532" y="853935"/>
                  </a:lnTo>
                  <a:lnTo>
                    <a:pt x="93649" y="859015"/>
                  </a:lnTo>
                  <a:lnTo>
                    <a:pt x="91211" y="857745"/>
                  </a:lnTo>
                  <a:lnTo>
                    <a:pt x="88849" y="855205"/>
                  </a:lnTo>
                  <a:lnTo>
                    <a:pt x="86537" y="853935"/>
                  </a:lnTo>
                  <a:lnTo>
                    <a:pt x="88163" y="859015"/>
                  </a:lnTo>
                  <a:lnTo>
                    <a:pt x="89077" y="861555"/>
                  </a:lnTo>
                  <a:lnTo>
                    <a:pt x="92671" y="862825"/>
                  </a:lnTo>
                  <a:lnTo>
                    <a:pt x="86906" y="864095"/>
                  </a:lnTo>
                  <a:lnTo>
                    <a:pt x="80873" y="862825"/>
                  </a:lnTo>
                  <a:lnTo>
                    <a:pt x="74993" y="862825"/>
                  </a:lnTo>
                  <a:lnTo>
                    <a:pt x="71259" y="864095"/>
                  </a:lnTo>
                  <a:lnTo>
                    <a:pt x="63563" y="864095"/>
                  </a:lnTo>
                  <a:lnTo>
                    <a:pt x="65595" y="862825"/>
                  </a:lnTo>
                  <a:lnTo>
                    <a:pt x="68224" y="862825"/>
                  </a:lnTo>
                  <a:lnTo>
                    <a:pt x="73456" y="861555"/>
                  </a:lnTo>
                  <a:lnTo>
                    <a:pt x="72504" y="860285"/>
                  </a:lnTo>
                  <a:lnTo>
                    <a:pt x="71539" y="859015"/>
                  </a:lnTo>
                  <a:lnTo>
                    <a:pt x="69430" y="857745"/>
                  </a:lnTo>
                  <a:lnTo>
                    <a:pt x="67144" y="855205"/>
                  </a:lnTo>
                  <a:lnTo>
                    <a:pt x="71589" y="853935"/>
                  </a:lnTo>
                  <a:lnTo>
                    <a:pt x="71272" y="852665"/>
                  </a:lnTo>
                  <a:lnTo>
                    <a:pt x="70726" y="850569"/>
                  </a:lnTo>
                  <a:lnTo>
                    <a:pt x="70612" y="850125"/>
                  </a:lnTo>
                  <a:lnTo>
                    <a:pt x="69761" y="851395"/>
                  </a:lnTo>
                  <a:lnTo>
                    <a:pt x="63588" y="852665"/>
                  </a:lnTo>
                  <a:lnTo>
                    <a:pt x="63995" y="850569"/>
                  </a:lnTo>
                  <a:lnTo>
                    <a:pt x="64084" y="850125"/>
                  </a:lnTo>
                  <a:lnTo>
                    <a:pt x="64833" y="846315"/>
                  </a:lnTo>
                  <a:lnTo>
                    <a:pt x="61595" y="850125"/>
                  </a:lnTo>
                  <a:lnTo>
                    <a:pt x="59423" y="845045"/>
                  </a:lnTo>
                  <a:lnTo>
                    <a:pt x="57035" y="838695"/>
                  </a:lnTo>
                  <a:lnTo>
                    <a:pt x="57137" y="832345"/>
                  </a:lnTo>
                  <a:lnTo>
                    <a:pt x="67144" y="851395"/>
                  </a:lnTo>
                  <a:lnTo>
                    <a:pt x="67945" y="848855"/>
                  </a:lnTo>
                  <a:lnTo>
                    <a:pt x="68478" y="845045"/>
                  </a:lnTo>
                  <a:lnTo>
                    <a:pt x="69659" y="842505"/>
                  </a:lnTo>
                  <a:lnTo>
                    <a:pt x="70446" y="846315"/>
                  </a:lnTo>
                  <a:lnTo>
                    <a:pt x="73812" y="846315"/>
                  </a:lnTo>
                  <a:lnTo>
                    <a:pt x="72313" y="842505"/>
                  </a:lnTo>
                  <a:lnTo>
                    <a:pt x="70358" y="838695"/>
                  </a:lnTo>
                  <a:lnTo>
                    <a:pt x="66814" y="836155"/>
                  </a:lnTo>
                  <a:lnTo>
                    <a:pt x="73075" y="836155"/>
                  </a:lnTo>
                  <a:lnTo>
                    <a:pt x="75247" y="837425"/>
                  </a:lnTo>
                  <a:lnTo>
                    <a:pt x="74828" y="836155"/>
                  </a:lnTo>
                  <a:lnTo>
                    <a:pt x="73494" y="833615"/>
                  </a:lnTo>
                  <a:lnTo>
                    <a:pt x="76885" y="833615"/>
                  </a:lnTo>
                  <a:lnTo>
                    <a:pt x="76987" y="832345"/>
                  </a:lnTo>
                  <a:lnTo>
                    <a:pt x="77203" y="831075"/>
                  </a:lnTo>
                  <a:lnTo>
                    <a:pt x="77177" y="827265"/>
                  </a:lnTo>
                  <a:lnTo>
                    <a:pt x="75501" y="815835"/>
                  </a:lnTo>
                  <a:lnTo>
                    <a:pt x="84759" y="813295"/>
                  </a:lnTo>
                  <a:lnTo>
                    <a:pt x="93941" y="812025"/>
                  </a:lnTo>
                  <a:lnTo>
                    <a:pt x="102933" y="809485"/>
                  </a:lnTo>
                  <a:lnTo>
                    <a:pt x="111569" y="805675"/>
                  </a:lnTo>
                  <a:lnTo>
                    <a:pt x="108902" y="804405"/>
                  </a:lnTo>
                  <a:lnTo>
                    <a:pt x="105359" y="804405"/>
                  </a:lnTo>
                  <a:lnTo>
                    <a:pt x="104965" y="799325"/>
                  </a:lnTo>
                  <a:lnTo>
                    <a:pt x="100596" y="796785"/>
                  </a:lnTo>
                  <a:lnTo>
                    <a:pt x="85051" y="804405"/>
                  </a:lnTo>
                  <a:lnTo>
                    <a:pt x="68478" y="808215"/>
                  </a:lnTo>
                  <a:lnTo>
                    <a:pt x="51511" y="809485"/>
                  </a:lnTo>
                  <a:lnTo>
                    <a:pt x="34798" y="805675"/>
                  </a:lnTo>
                  <a:lnTo>
                    <a:pt x="26670" y="801865"/>
                  </a:lnTo>
                  <a:lnTo>
                    <a:pt x="18732" y="799325"/>
                  </a:lnTo>
                  <a:lnTo>
                    <a:pt x="11366" y="794245"/>
                  </a:lnTo>
                  <a:lnTo>
                    <a:pt x="4953" y="787895"/>
                  </a:lnTo>
                  <a:lnTo>
                    <a:pt x="965" y="786625"/>
                  </a:lnTo>
                  <a:lnTo>
                    <a:pt x="0" y="789165"/>
                  </a:lnTo>
                  <a:lnTo>
                    <a:pt x="2552" y="789165"/>
                  </a:lnTo>
                  <a:lnTo>
                    <a:pt x="4025" y="790435"/>
                  </a:lnTo>
                  <a:lnTo>
                    <a:pt x="4419" y="791705"/>
                  </a:lnTo>
                  <a:lnTo>
                    <a:pt x="5384" y="791705"/>
                  </a:lnTo>
                  <a:lnTo>
                    <a:pt x="15786" y="799325"/>
                  </a:lnTo>
                  <a:lnTo>
                    <a:pt x="26682" y="804405"/>
                  </a:lnTo>
                  <a:lnTo>
                    <a:pt x="38201" y="809485"/>
                  </a:lnTo>
                  <a:lnTo>
                    <a:pt x="50444" y="812025"/>
                  </a:lnTo>
                  <a:lnTo>
                    <a:pt x="74485" y="815835"/>
                  </a:lnTo>
                  <a:lnTo>
                    <a:pt x="74587" y="822185"/>
                  </a:lnTo>
                  <a:lnTo>
                    <a:pt x="74676" y="823455"/>
                  </a:lnTo>
                  <a:lnTo>
                    <a:pt x="74777" y="824725"/>
                  </a:lnTo>
                  <a:lnTo>
                    <a:pt x="74879" y="825995"/>
                  </a:lnTo>
                  <a:lnTo>
                    <a:pt x="74968" y="832345"/>
                  </a:lnTo>
                  <a:lnTo>
                    <a:pt x="68021" y="827265"/>
                  </a:lnTo>
                  <a:lnTo>
                    <a:pt x="60604" y="824725"/>
                  </a:lnTo>
                  <a:lnTo>
                    <a:pt x="52997" y="820915"/>
                  </a:lnTo>
                  <a:lnTo>
                    <a:pt x="45516" y="818375"/>
                  </a:lnTo>
                  <a:lnTo>
                    <a:pt x="45631" y="820915"/>
                  </a:lnTo>
                  <a:lnTo>
                    <a:pt x="45720" y="822185"/>
                  </a:lnTo>
                  <a:lnTo>
                    <a:pt x="45783" y="824725"/>
                  </a:lnTo>
                  <a:lnTo>
                    <a:pt x="55765" y="848588"/>
                  </a:lnTo>
                  <a:lnTo>
                    <a:pt x="55892" y="850125"/>
                  </a:lnTo>
                  <a:lnTo>
                    <a:pt x="55981" y="851395"/>
                  </a:lnTo>
                  <a:lnTo>
                    <a:pt x="56083" y="852665"/>
                  </a:lnTo>
                  <a:lnTo>
                    <a:pt x="56159" y="857745"/>
                  </a:lnTo>
                  <a:lnTo>
                    <a:pt x="44335" y="857745"/>
                  </a:lnTo>
                  <a:lnTo>
                    <a:pt x="44932" y="855205"/>
                  </a:lnTo>
                  <a:lnTo>
                    <a:pt x="46164" y="851395"/>
                  </a:lnTo>
                  <a:lnTo>
                    <a:pt x="40855" y="855205"/>
                  </a:lnTo>
                  <a:lnTo>
                    <a:pt x="41186" y="852665"/>
                  </a:lnTo>
                  <a:lnTo>
                    <a:pt x="41287" y="851395"/>
                  </a:lnTo>
                  <a:lnTo>
                    <a:pt x="41402" y="850125"/>
                  </a:lnTo>
                  <a:lnTo>
                    <a:pt x="41910" y="847890"/>
                  </a:lnTo>
                  <a:lnTo>
                    <a:pt x="41986" y="847585"/>
                  </a:lnTo>
                  <a:lnTo>
                    <a:pt x="43218" y="845045"/>
                  </a:lnTo>
                  <a:lnTo>
                    <a:pt x="44742" y="841235"/>
                  </a:lnTo>
                  <a:lnTo>
                    <a:pt x="46189" y="837526"/>
                  </a:lnTo>
                  <a:lnTo>
                    <a:pt x="45427" y="838060"/>
                  </a:lnTo>
                  <a:lnTo>
                    <a:pt x="43027" y="839965"/>
                  </a:lnTo>
                  <a:lnTo>
                    <a:pt x="43154" y="842505"/>
                  </a:lnTo>
                  <a:lnTo>
                    <a:pt x="41033" y="845045"/>
                  </a:lnTo>
                  <a:lnTo>
                    <a:pt x="39674" y="847585"/>
                  </a:lnTo>
                  <a:lnTo>
                    <a:pt x="39598" y="848588"/>
                  </a:lnTo>
                  <a:lnTo>
                    <a:pt x="39484" y="850125"/>
                  </a:lnTo>
                  <a:lnTo>
                    <a:pt x="39382" y="851395"/>
                  </a:lnTo>
                  <a:lnTo>
                    <a:pt x="38823" y="853935"/>
                  </a:lnTo>
                  <a:lnTo>
                    <a:pt x="38303" y="856475"/>
                  </a:lnTo>
                  <a:lnTo>
                    <a:pt x="40373" y="859015"/>
                  </a:lnTo>
                  <a:lnTo>
                    <a:pt x="34785" y="860285"/>
                  </a:lnTo>
                  <a:lnTo>
                    <a:pt x="39624" y="862825"/>
                  </a:lnTo>
                  <a:lnTo>
                    <a:pt x="42608" y="861555"/>
                  </a:lnTo>
                  <a:lnTo>
                    <a:pt x="42913" y="861555"/>
                  </a:lnTo>
                  <a:lnTo>
                    <a:pt x="43815" y="860285"/>
                  </a:lnTo>
                  <a:lnTo>
                    <a:pt x="45110" y="861555"/>
                  </a:lnTo>
                  <a:lnTo>
                    <a:pt x="46443" y="862825"/>
                  </a:lnTo>
                  <a:lnTo>
                    <a:pt x="47840" y="864095"/>
                  </a:lnTo>
                  <a:lnTo>
                    <a:pt x="51663" y="862825"/>
                  </a:lnTo>
                  <a:lnTo>
                    <a:pt x="53149" y="864095"/>
                  </a:lnTo>
                  <a:lnTo>
                    <a:pt x="56946" y="864095"/>
                  </a:lnTo>
                  <a:lnTo>
                    <a:pt x="57340" y="866635"/>
                  </a:lnTo>
                  <a:lnTo>
                    <a:pt x="58191" y="872985"/>
                  </a:lnTo>
                  <a:lnTo>
                    <a:pt x="53632" y="872985"/>
                  </a:lnTo>
                  <a:lnTo>
                    <a:pt x="50723" y="874255"/>
                  </a:lnTo>
                  <a:lnTo>
                    <a:pt x="57823" y="875525"/>
                  </a:lnTo>
                  <a:lnTo>
                    <a:pt x="57924" y="876795"/>
                  </a:lnTo>
                  <a:lnTo>
                    <a:pt x="58293" y="880605"/>
                  </a:lnTo>
                  <a:lnTo>
                    <a:pt x="53035" y="880605"/>
                  </a:lnTo>
                  <a:lnTo>
                    <a:pt x="53124" y="884415"/>
                  </a:lnTo>
                  <a:lnTo>
                    <a:pt x="58051" y="883145"/>
                  </a:lnTo>
                  <a:lnTo>
                    <a:pt x="60363" y="883145"/>
                  </a:lnTo>
                  <a:lnTo>
                    <a:pt x="62293" y="889495"/>
                  </a:lnTo>
                  <a:lnTo>
                    <a:pt x="60947" y="895845"/>
                  </a:lnTo>
                  <a:lnTo>
                    <a:pt x="61683" y="902195"/>
                  </a:lnTo>
                  <a:lnTo>
                    <a:pt x="62445" y="917435"/>
                  </a:lnTo>
                  <a:lnTo>
                    <a:pt x="62509" y="918705"/>
                  </a:lnTo>
                  <a:lnTo>
                    <a:pt x="62572" y="919975"/>
                  </a:lnTo>
                  <a:lnTo>
                    <a:pt x="62636" y="921245"/>
                  </a:lnTo>
                  <a:lnTo>
                    <a:pt x="62738" y="933945"/>
                  </a:lnTo>
                  <a:lnTo>
                    <a:pt x="62852" y="959345"/>
                  </a:lnTo>
                  <a:lnTo>
                    <a:pt x="62979" y="963155"/>
                  </a:lnTo>
                  <a:lnTo>
                    <a:pt x="63055" y="965695"/>
                  </a:lnTo>
                  <a:lnTo>
                    <a:pt x="63182" y="969505"/>
                  </a:lnTo>
                  <a:lnTo>
                    <a:pt x="63309" y="973315"/>
                  </a:lnTo>
                  <a:lnTo>
                    <a:pt x="63398" y="979665"/>
                  </a:lnTo>
                  <a:lnTo>
                    <a:pt x="64071" y="1014260"/>
                  </a:lnTo>
                  <a:lnTo>
                    <a:pt x="64185" y="1016495"/>
                  </a:lnTo>
                  <a:lnTo>
                    <a:pt x="64249" y="1017765"/>
                  </a:lnTo>
                  <a:lnTo>
                    <a:pt x="64312" y="1019035"/>
                  </a:lnTo>
                  <a:lnTo>
                    <a:pt x="64376" y="1020305"/>
                  </a:lnTo>
                  <a:lnTo>
                    <a:pt x="64503" y="1022654"/>
                  </a:lnTo>
                  <a:lnTo>
                    <a:pt x="64579" y="1024115"/>
                  </a:lnTo>
                  <a:lnTo>
                    <a:pt x="60960" y="1022845"/>
                  </a:lnTo>
                  <a:lnTo>
                    <a:pt x="60972" y="1008875"/>
                  </a:lnTo>
                  <a:lnTo>
                    <a:pt x="60972" y="1006335"/>
                  </a:lnTo>
                  <a:lnTo>
                    <a:pt x="60845" y="991095"/>
                  </a:lnTo>
                  <a:lnTo>
                    <a:pt x="60769" y="986015"/>
                  </a:lnTo>
                  <a:lnTo>
                    <a:pt x="60655" y="977861"/>
                  </a:lnTo>
                  <a:lnTo>
                    <a:pt x="60045" y="936485"/>
                  </a:lnTo>
                  <a:lnTo>
                    <a:pt x="60007" y="931405"/>
                  </a:lnTo>
                  <a:lnTo>
                    <a:pt x="58559" y="935215"/>
                  </a:lnTo>
                  <a:lnTo>
                    <a:pt x="57975" y="940295"/>
                  </a:lnTo>
                  <a:lnTo>
                    <a:pt x="58013" y="971410"/>
                  </a:lnTo>
                  <a:lnTo>
                    <a:pt x="58140" y="974585"/>
                  </a:lnTo>
                  <a:lnTo>
                    <a:pt x="58254" y="977125"/>
                  </a:lnTo>
                  <a:lnTo>
                    <a:pt x="58356" y="979665"/>
                  </a:lnTo>
                  <a:lnTo>
                    <a:pt x="58470" y="982205"/>
                  </a:lnTo>
                  <a:lnTo>
                    <a:pt x="58585" y="984745"/>
                  </a:lnTo>
                  <a:lnTo>
                    <a:pt x="49834" y="984745"/>
                  </a:lnTo>
                  <a:lnTo>
                    <a:pt x="16230" y="1009942"/>
                  </a:lnTo>
                  <a:lnTo>
                    <a:pt x="14541" y="1019035"/>
                  </a:lnTo>
                  <a:lnTo>
                    <a:pt x="14630" y="1024115"/>
                  </a:lnTo>
                  <a:lnTo>
                    <a:pt x="14732" y="1025385"/>
                  </a:lnTo>
                  <a:lnTo>
                    <a:pt x="14833" y="1026655"/>
                  </a:lnTo>
                  <a:lnTo>
                    <a:pt x="14922" y="1027747"/>
                  </a:lnTo>
                  <a:lnTo>
                    <a:pt x="15036" y="1029195"/>
                  </a:lnTo>
                  <a:lnTo>
                    <a:pt x="18224" y="1038085"/>
                  </a:lnTo>
                  <a:lnTo>
                    <a:pt x="23583" y="1045705"/>
                  </a:lnTo>
                  <a:lnTo>
                    <a:pt x="30746" y="1052055"/>
                  </a:lnTo>
                  <a:lnTo>
                    <a:pt x="39319" y="1057135"/>
                  </a:lnTo>
                  <a:lnTo>
                    <a:pt x="47548" y="1058405"/>
                  </a:lnTo>
                  <a:lnTo>
                    <a:pt x="56019" y="1058405"/>
                  </a:lnTo>
                  <a:lnTo>
                    <a:pt x="83032" y="1040625"/>
                  </a:lnTo>
                  <a:lnTo>
                    <a:pt x="81559" y="1033513"/>
                  </a:lnTo>
                  <a:lnTo>
                    <a:pt x="81457" y="1033005"/>
                  </a:lnTo>
                  <a:lnTo>
                    <a:pt x="101320" y="1033005"/>
                  </a:lnTo>
                  <a:lnTo>
                    <a:pt x="104609" y="1035545"/>
                  </a:lnTo>
                  <a:lnTo>
                    <a:pt x="106387" y="1033005"/>
                  </a:lnTo>
                  <a:lnTo>
                    <a:pt x="106387" y="1031748"/>
                  </a:lnTo>
                  <a:lnTo>
                    <a:pt x="99085" y="1030465"/>
                  </a:lnTo>
                  <a:lnTo>
                    <a:pt x="91059" y="1031735"/>
                  </a:lnTo>
                  <a:lnTo>
                    <a:pt x="83477" y="1030465"/>
                  </a:lnTo>
                  <a:lnTo>
                    <a:pt x="80530" y="1031113"/>
                  </a:lnTo>
                  <a:lnTo>
                    <a:pt x="80530" y="1043165"/>
                  </a:lnTo>
                  <a:lnTo>
                    <a:pt x="74612" y="1050785"/>
                  </a:lnTo>
                  <a:lnTo>
                    <a:pt x="66471" y="1053439"/>
                  </a:lnTo>
                  <a:lnTo>
                    <a:pt x="59918" y="1055865"/>
                  </a:lnTo>
                  <a:lnTo>
                    <a:pt x="19507" y="1035545"/>
                  </a:lnTo>
                  <a:lnTo>
                    <a:pt x="16713" y="1017765"/>
                  </a:lnTo>
                  <a:lnTo>
                    <a:pt x="19126" y="1008875"/>
                  </a:lnTo>
                  <a:lnTo>
                    <a:pt x="23876" y="999985"/>
                  </a:lnTo>
                  <a:lnTo>
                    <a:pt x="30670" y="993635"/>
                  </a:lnTo>
                  <a:lnTo>
                    <a:pt x="36918" y="989825"/>
                  </a:lnTo>
                  <a:lnTo>
                    <a:pt x="43815" y="987285"/>
                  </a:lnTo>
                  <a:lnTo>
                    <a:pt x="51015" y="987285"/>
                  </a:lnTo>
                  <a:lnTo>
                    <a:pt x="58153" y="986015"/>
                  </a:lnTo>
                  <a:lnTo>
                    <a:pt x="58229" y="1005065"/>
                  </a:lnTo>
                  <a:lnTo>
                    <a:pt x="58318" y="1006335"/>
                  </a:lnTo>
                  <a:lnTo>
                    <a:pt x="53352" y="1006335"/>
                  </a:lnTo>
                  <a:lnTo>
                    <a:pt x="47383" y="1005065"/>
                  </a:lnTo>
                  <a:lnTo>
                    <a:pt x="43167" y="1008875"/>
                  </a:lnTo>
                  <a:lnTo>
                    <a:pt x="40220" y="1015225"/>
                  </a:lnTo>
                  <a:lnTo>
                    <a:pt x="40932" y="1021575"/>
                  </a:lnTo>
                  <a:lnTo>
                    <a:pt x="40932" y="1039495"/>
                  </a:lnTo>
                  <a:lnTo>
                    <a:pt x="44183" y="1044435"/>
                  </a:lnTo>
                  <a:lnTo>
                    <a:pt x="47294" y="1045705"/>
                  </a:lnTo>
                  <a:lnTo>
                    <a:pt x="50355" y="1043165"/>
                  </a:lnTo>
                  <a:lnTo>
                    <a:pt x="51917" y="1040625"/>
                  </a:lnTo>
                  <a:lnTo>
                    <a:pt x="52946" y="1039495"/>
                  </a:lnTo>
                  <a:lnTo>
                    <a:pt x="53073" y="1039495"/>
                  </a:lnTo>
                  <a:lnTo>
                    <a:pt x="53136" y="1035545"/>
                  </a:lnTo>
                  <a:lnTo>
                    <a:pt x="55473" y="1036815"/>
                  </a:lnTo>
                  <a:lnTo>
                    <a:pt x="55397" y="1038898"/>
                  </a:lnTo>
                  <a:lnTo>
                    <a:pt x="55270" y="1041895"/>
                  </a:lnTo>
                  <a:lnTo>
                    <a:pt x="59055" y="1039495"/>
                  </a:lnTo>
                  <a:lnTo>
                    <a:pt x="59143" y="1038898"/>
                  </a:lnTo>
                  <a:lnTo>
                    <a:pt x="58115" y="1035545"/>
                  </a:lnTo>
                  <a:lnTo>
                    <a:pt x="57734" y="1034275"/>
                  </a:lnTo>
                  <a:lnTo>
                    <a:pt x="57340" y="1033005"/>
                  </a:lnTo>
                  <a:lnTo>
                    <a:pt x="57429" y="1031748"/>
                  </a:lnTo>
                  <a:lnTo>
                    <a:pt x="57518" y="1030198"/>
                  </a:lnTo>
                  <a:lnTo>
                    <a:pt x="57556" y="1029652"/>
                  </a:lnTo>
                  <a:lnTo>
                    <a:pt x="57327" y="1030198"/>
                  </a:lnTo>
                  <a:lnTo>
                    <a:pt x="56286" y="1034275"/>
                  </a:lnTo>
                  <a:lnTo>
                    <a:pt x="54864" y="1033005"/>
                  </a:lnTo>
                  <a:lnTo>
                    <a:pt x="52031" y="1033005"/>
                  </a:lnTo>
                  <a:lnTo>
                    <a:pt x="52006" y="1033513"/>
                  </a:lnTo>
                  <a:lnTo>
                    <a:pt x="51879" y="1035545"/>
                  </a:lnTo>
                  <a:lnTo>
                    <a:pt x="51676" y="1036815"/>
                  </a:lnTo>
                  <a:lnTo>
                    <a:pt x="51562" y="1038085"/>
                  </a:lnTo>
                  <a:lnTo>
                    <a:pt x="51485" y="1038898"/>
                  </a:lnTo>
                  <a:lnTo>
                    <a:pt x="51422" y="1039495"/>
                  </a:lnTo>
                  <a:lnTo>
                    <a:pt x="51206" y="1039495"/>
                  </a:lnTo>
                  <a:lnTo>
                    <a:pt x="49364" y="1040625"/>
                  </a:lnTo>
                  <a:lnTo>
                    <a:pt x="47625" y="1040625"/>
                  </a:lnTo>
                  <a:lnTo>
                    <a:pt x="46202" y="1043165"/>
                  </a:lnTo>
                  <a:lnTo>
                    <a:pt x="44310" y="1040625"/>
                  </a:lnTo>
                  <a:lnTo>
                    <a:pt x="44208" y="1038085"/>
                  </a:lnTo>
                  <a:lnTo>
                    <a:pt x="44107" y="1035545"/>
                  </a:lnTo>
                  <a:lnTo>
                    <a:pt x="43992" y="1033005"/>
                  </a:lnTo>
                  <a:lnTo>
                    <a:pt x="43878" y="1030198"/>
                  </a:lnTo>
                  <a:lnTo>
                    <a:pt x="43789" y="1016495"/>
                  </a:lnTo>
                  <a:lnTo>
                    <a:pt x="44996" y="1008875"/>
                  </a:lnTo>
                  <a:lnTo>
                    <a:pt x="45491" y="1009942"/>
                  </a:lnTo>
                  <a:lnTo>
                    <a:pt x="45199" y="1008875"/>
                  </a:lnTo>
                  <a:lnTo>
                    <a:pt x="58013" y="1008875"/>
                  </a:lnTo>
                  <a:lnTo>
                    <a:pt x="58026" y="1017765"/>
                  </a:lnTo>
                  <a:lnTo>
                    <a:pt x="57188" y="1022654"/>
                  </a:lnTo>
                  <a:lnTo>
                    <a:pt x="57162" y="1022845"/>
                  </a:lnTo>
                  <a:lnTo>
                    <a:pt x="53568" y="1022845"/>
                  </a:lnTo>
                  <a:lnTo>
                    <a:pt x="54267" y="1024115"/>
                  </a:lnTo>
                  <a:lnTo>
                    <a:pt x="49530" y="1024115"/>
                  </a:lnTo>
                  <a:lnTo>
                    <a:pt x="48031" y="1019035"/>
                  </a:lnTo>
                  <a:lnTo>
                    <a:pt x="50812" y="1013955"/>
                  </a:lnTo>
                  <a:lnTo>
                    <a:pt x="48272" y="1010145"/>
                  </a:lnTo>
                  <a:lnTo>
                    <a:pt x="47739" y="1012685"/>
                  </a:lnTo>
                  <a:lnTo>
                    <a:pt x="47078" y="1017765"/>
                  </a:lnTo>
                  <a:lnTo>
                    <a:pt x="46951" y="1038085"/>
                  </a:lnTo>
                  <a:lnTo>
                    <a:pt x="49123" y="1036815"/>
                  </a:lnTo>
                  <a:lnTo>
                    <a:pt x="48742" y="1034275"/>
                  </a:lnTo>
                  <a:lnTo>
                    <a:pt x="48628" y="1033513"/>
                  </a:lnTo>
                  <a:lnTo>
                    <a:pt x="48552" y="1033005"/>
                  </a:lnTo>
                  <a:lnTo>
                    <a:pt x="48018" y="1030465"/>
                  </a:lnTo>
                  <a:lnTo>
                    <a:pt x="47701" y="1028090"/>
                  </a:lnTo>
                  <a:lnTo>
                    <a:pt x="47574" y="1027125"/>
                  </a:lnTo>
                  <a:lnTo>
                    <a:pt x="47510" y="1026655"/>
                  </a:lnTo>
                  <a:lnTo>
                    <a:pt x="58610" y="1026655"/>
                  </a:lnTo>
                  <a:lnTo>
                    <a:pt x="60007" y="1033005"/>
                  </a:lnTo>
                  <a:lnTo>
                    <a:pt x="59258" y="1038085"/>
                  </a:lnTo>
                  <a:lnTo>
                    <a:pt x="59143" y="1038898"/>
                  </a:lnTo>
                  <a:lnTo>
                    <a:pt x="59105" y="1040625"/>
                  </a:lnTo>
                  <a:lnTo>
                    <a:pt x="58991" y="1045705"/>
                  </a:lnTo>
                  <a:lnTo>
                    <a:pt x="61048" y="1044435"/>
                  </a:lnTo>
                  <a:lnTo>
                    <a:pt x="61887" y="1039495"/>
                  </a:lnTo>
                  <a:lnTo>
                    <a:pt x="61849" y="1031748"/>
                  </a:lnTo>
                  <a:lnTo>
                    <a:pt x="60896" y="1027125"/>
                  </a:lnTo>
                  <a:lnTo>
                    <a:pt x="60807" y="1026655"/>
                  </a:lnTo>
                  <a:lnTo>
                    <a:pt x="63068" y="1026655"/>
                  </a:lnTo>
                  <a:lnTo>
                    <a:pt x="62966" y="1043165"/>
                  </a:lnTo>
                  <a:lnTo>
                    <a:pt x="62877" y="1044435"/>
                  </a:lnTo>
                  <a:lnTo>
                    <a:pt x="62788" y="1045705"/>
                  </a:lnTo>
                  <a:lnTo>
                    <a:pt x="59575" y="1048245"/>
                  </a:lnTo>
                  <a:lnTo>
                    <a:pt x="64833" y="1048245"/>
                  </a:lnTo>
                  <a:lnTo>
                    <a:pt x="66903" y="1043165"/>
                  </a:lnTo>
                  <a:lnTo>
                    <a:pt x="66802" y="1041895"/>
                  </a:lnTo>
                  <a:lnTo>
                    <a:pt x="66700" y="1040625"/>
                  </a:lnTo>
                  <a:lnTo>
                    <a:pt x="66611" y="1039495"/>
                  </a:lnTo>
                  <a:lnTo>
                    <a:pt x="66497" y="1036815"/>
                  </a:lnTo>
                  <a:lnTo>
                    <a:pt x="66459" y="1033005"/>
                  </a:lnTo>
                  <a:lnTo>
                    <a:pt x="71107" y="1034275"/>
                  </a:lnTo>
                  <a:lnTo>
                    <a:pt x="80441" y="1034275"/>
                  </a:lnTo>
                  <a:lnTo>
                    <a:pt x="80530" y="1043165"/>
                  </a:lnTo>
                  <a:lnTo>
                    <a:pt x="80530" y="1031113"/>
                  </a:lnTo>
                  <a:lnTo>
                    <a:pt x="77609" y="1031735"/>
                  </a:lnTo>
                  <a:lnTo>
                    <a:pt x="71462" y="1029195"/>
                  </a:lnTo>
                  <a:lnTo>
                    <a:pt x="65849" y="1031735"/>
                  </a:lnTo>
                  <a:lnTo>
                    <a:pt x="65976" y="1030198"/>
                  </a:lnTo>
                  <a:lnTo>
                    <a:pt x="66052" y="1029195"/>
                  </a:lnTo>
                  <a:lnTo>
                    <a:pt x="66154" y="1027747"/>
                  </a:lnTo>
                  <a:lnTo>
                    <a:pt x="66535" y="1027747"/>
                  </a:lnTo>
                  <a:lnTo>
                    <a:pt x="68986" y="1026655"/>
                  </a:lnTo>
                  <a:lnTo>
                    <a:pt x="71970" y="1026655"/>
                  </a:lnTo>
                  <a:lnTo>
                    <a:pt x="71602" y="1024115"/>
                  </a:lnTo>
                  <a:lnTo>
                    <a:pt x="71056" y="1020305"/>
                  </a:lnTo>
                  <a:lnTo>
                    <a:pt x="68580" y="1022845"/>
                  </a:lnTo>
                  <a:lnTo>
                    <a:pt x="67271" y="1024115"/>
                  </a:lnTo>
                  <a:lnTo>
                    <a:pt x="67170" y="1022654"/>
                  </a:lnTo>
                  <a:lnTo>
                    <a:pt x="67081" y="1021575"/>
                  </a:lnTo>
                  <a:lnTo>
                    <a:pt x="66979" y="1020305"/>
                  </a:lnTo>
                  <a:lnTo>
                    <a:pt x="66890" y="1019035"/>
                  </a:lnTo>
                  <a:lnTo>
                    <a:pt x="66789" y="1016495"/>
                  </a:lnTo>
                  <a:lnTo>
                    <a:pt x="66687" y="1013955"/>
                  </a:lnTo>
                  <a:lnTo>
                    <a:pt x="66573" y="1009942"/>
                  </a:lnTo>
                  <a:lnTo>
                    <a:pt x="66471" y="1006335"/>
                  </a:lnTo>
                  <a:lnTo>
                    <a:pt x="73977" y="1008786"/>
                  </a:lnTo>
                  <a:lnTo>
                    <a:pt x="72885" y="1007605"/>
                  </a:lnTo>
                  <a:lnTo>
                    <a:pt x="70777" y="1006335"/>
                  </a:lnTo>
                  <a:lnTo>
                    <a:pt x="66560" y="1003795"/>
                  </a:lnTo>
                  <a:lnTo>
                    <a:pt x="66027" y="998715"/>
                  </a:lnTo>
                  <a:lnTo>
                    <a:pt x="66014" y="988555"/>
                  </a:lnTo>
                  <a:lnTo>
                    <a:pt x="79006" y="991095"/>
                  </a:lnTo>
                  <a:lnTo>
                    <a:pt x="84505" y="994905"/>
                  </a:lnTo>
                  <a:lnTo>
                    <a:pt x="91160" y="998715"/>
                  </a:lnTo>
                  <a:lnTo>
                    <a:pt x="97294" y="1000975"/>
                  </a:lnTo>
                  <a:lnTo>
                    <a:pt x="98171" y="1001306"/>
                  </a:lnTo>
                  <a:lnTo>
                    <a:pt x="104990" y="1005065"/>
                  </a:lnTo>
                  <a:lnTo>
                    <a:pt x="111721" y="1008875"/>
                  </a:lnTo>
                  <a:lnTo>
                    <a:pt x="119316" y="1007605"/>
                  </a:lnTo>
                  <a:lnTo>
                    <a:pt x="127050" y="1008875"/>
                  </a:lnTo>
                  <a:lnTo>
                    <a:pt x="134670" y="1007605"/>
                  </a:lnTo>
                  <a:lnTo>
                    <a:pt x="140944" y="1006335"/>
                  </a:lnTo>
                  <a:lnTo>
                    <a:pt x="147878" y="1007605"/>
                  </a:lnTo>
                  <a:lnTo>
                    <a:pt x="149720" y="1006335"/>
                  </a:lnTo>
                  <a:lnTo>
                    <a:pt x="153403" y="1003795"/>
                  </a:lnTo>
                  <a:lnTo>
                    <a:pt x="156654" y="1006335"/>
                  </a:lnTo>
                  <a:lnTo>
                    <a:pt x="159981" y="1007605"/>
                  </a:lnTo>
                  <a:lnTo>
                    <a:pt x="168579" y="1013955"/>
                  </a:lnTo>
                  <a:lnTo>
                    <a:pt x="181330" y="1016495"/>
                  </a:lnTo>
                  <a:lnTo>
                    <a:pt x="172186" y="1016495"/>
                  </a:lnTo>
                  <a:lnTo>
                    <a:pt x="167665" y="1015225"/>
                  </a:lnTo>
                  <a:lnTo>
                    <a:pt x="161937" y="1015225"/>
                  </a:lnTo>
                  <a:lnTo>
                    <a:pt x="161036" y="1013955"/>
                  </a:lnTo>
                  <a:lnTo>
                    <a:pt x="158369" y="1010145"/>
                  </a:lnTo>
                  <a:lnTo>
                    <a:pt x="154178" y="1006335"/>
                  </a:lnTo>
                  <a:lnTo>
                    <a:pt x="145097" y="1008875"/>
                  </a:lnTo>
                  <a:lnTo>
                    <a:pt x="135826" y="1010145"/>
                  </a:lnTo>
                  <a:lnTo>
                    <a:pt x="117157" y="1010145"/>
                  </a:lnTo>
                  <a:lnTo>
                    <a:pt x="117068" y="1011415"/>
                  </a:lnTo>
                  <a:lnTo>
                    <a:pt x="119380" y="1012685"/>
                  </a:lnTo>
                  <a:lnTo>
                    <a:pt x="121691" y="1012685"/>
                  </a:lnTo>
                  <a:lnTo>
                    <a:pt x="123990" y="1013955"/>
                  </a:lnTo>
                  <a:lnTo>
                    <a:pt x="131013" y="1017765"/>
                  </a:lnTo>
                  <a:lnTo>
                    <a:pt x="138938" y="1013955"/>
                  </a:lnTo>
                  <a:lnTo>
                    <a:pt x="146431" y="1015225"/>
                  </a:lnTo>
                  <a:lnTo>
                    <a:pt x="148094" y="1017765"/>
                  </a:lnTo>
                  <a:lnTo>
                    <a:pt x="152425" y="1022845"/>
                  </a:lnTo>
                  <a:lnTo>
                    <a:pt x="160058" y="1016495"/>
                  </a:lnTo>
                  <a:lnTo>
                    <a:pt x="164211" y="1021575"/>
                  </a:lnTo>
                  <a:lnTo>
                    <a:pt x="247751" y="1016495"/>
                  </a:lnTo>
                  <a:close/>
                </a:path>
                <a:path w="930275" h="1343025">
                  <a:moveTo>
                    <a:pt x="253288" y="1083259"/>
                  </a:moveTo>
                  <a:lnTo>
                    <a:pt x="253212" y="1082535"/>
                  </a:lnTo>
                  <a:lnTo>
                    <a:pt x="251879" y="1083081"/>
                  </a:lnTo>
                  <a:lnTo>
                    <a:pt x="251828" y="1083805"/>
                  </a:lnTo>
                  <a:lnTo>
                    <a:pt x="253288" y="1083259"/>
                  </a:lnTo>
                  <a:close/>
                </a:path>
                <a:path w="930275" h="1343025">
                  <a:moveTo>
                    <a:pt x="254673" y="1041895"/>
                  </a:moveTo>
                  <a:lnTo>
                    <a:pt x="252704" y="1041895"/>
                  </a:lnTo>
                  <a:lnTo>
                    <a:pt x="252971" y="1043165"/>
                  </a:lnTo>
                  <a:lnTo>
                    <a:pt x="254673" y="1041895"/>
                  </a:lnTo>
                  <a:close/>
                </a:path>
                <a:path w="930275" h="1343025">
                  <a:moveTo>
                    <a:pt x="262750" y="1040625"/>
                  </a:moveTo>
                  <a:lnTo>
                    <a:pt x="259803" y="1038085"/>
                  </a:lnTo>
                  <a:lnTo>
                    <a:pt x="254673" y="1041895"/>
                  </a:lnTo>
                  <a:lnTo>
                    <a:pt x="259245" y="1041895"/>
                  </a:lnTo>
                  <a:lnTo>
                    <a:pt x="262750" y="1040625"/>
                  </a:lnTo>
                  <a:close/>
                </a:path>
                <a:path w="930275" h="1343025">
                  <a:moveTo>
                    <a:pt x="265544" y="1187005"/>
                  </a:moveTo>
                  <a:lnTo>
                    <a:pt x="264604" y="1186675"/>
                  </a:lnTo>
                  <a:lnTo>
                    <a:pt x="264071" y="1187386"/>
                  </a:lnTo>
                  <a:lnTo>
                    <a:pt x="265544" y="1187005"/>
                  </a:lnTo>
                  <a:close/>
                </a:path>
                <a:path w="930275" h="1343025">
                  <a:moveTo>
                    <a:pt x="268147" y="1201915"/>
                  </a:moveTo>
                  <a:lnTo>
                    <a:pt x="266433" y="1200645"/>
                  </a:lnTo>
                  <a:lnTo>
                    <a:pt x="266369" y="1198245"/>
                  </a:lnTo>
                  <a:lnTo>
                    <a:pt x="265112" y="1201915"/>
                  </a:lnTo>
                  <a:lnTo>
                    <a:pt x="268147" y="1201915"/>
                  </a:lnTo>
                  <a:close/>
                </a:path>
                <a:path w="930275" h="1343025">
                  <a:moveTo>
                    <a:pt x="271983" y="1125715"/>
                  </a:moveTo>
                  <a:lnTo>
                    <a:pt x="270522" y="1124445"/>
                  </a:lnTo>
                  <a:lnTo>
                    <a:pt x="267462" y="1123175"/>
                  </a:lnTo>
                  <a:lnTo>
                    <a:pt x="269354" y="1125715"/>
                  </a:lnTo>
                  <a:lnTo>
                    <a:pt x="271983" y="1125715"/>
                  </a:lnTo>
                  <a:close/>
                </a:path>
                <a:path w="930275" h="1343025">
                  <a:moveTo>
                    <a:pt x="275374" y="1125715"/>
                  </a:moveTo>
                  <a:lnTo>
                    <a:pt x="271983" y="1125715"/>
                  </a:lnTo>
                  <a:lnTo>
                    <a:pt x="273456" y="1126985"/>
                  </a:lnTo>
                  <a:lnTo>
                    <a:pt x="274332" y="1127950"/>
                  </a:lnTo>
                  <a:lnTo>
                    <a:pt x="275374" y="1125715"/>
                  </a:lnTo>
                  <a:close/>
                </a:path>
                <a:path w="930275" h="1343025">
                  <a:moveTo>
                    <a:pt x="277253" y="1186675"/>
                  </a:moveTo>
                  <a:lnTo>
                    <a:pt x="266839" y="1186675"/>
                  </a:lnTo>
                  <a:lnTo>
                    <a:pt x="265544" y="1187005"/>
                  </a:lnTo>
                  <a:lnTo>
                    <a:pt x="271716" y="1189215"/>
                  </a:lnTo>
                  <a:lnTo>
                    <a:pt x="276872" y="1187945"/>
                  </a:lnTo>
                  <a:lnTo>
                    <a:pt x="277037" y="1187386"/>
                  </a:lnTo>
                  <a:lnTo>
                    <a:pt x="277152" y="1187005"/>
                  </a:lnTo>
                  <a:lnTo>
                    <a:pt x="277253" y="1186675"/>
                  </a:lnTo>
                  <a:close/>
                </a:path>
                <a:path w="930275" h="1343025">
                  <a:moveTo>
                    <a:pt x="277456" y="1077048"/>
                  </a:moveTo>
                  <a:lnTo>
                    <a:pt x="275272" y="1076185"/>
                  </a:lnTo>
                  <a:lnTo>
                    <a:pt x="274104" y="1077252"/>
                  </a:lnTo>
                  <a:lnTo>
                    <a:pt x="274447" y="1077455"/>
                  </a:lnTo>
                  <a:lnTo>
                    <a:pt x="276720" y="1077455"/>
                  </a:lnTo>
                  <a:lnTo>
                    <a:pt x="277456" y="1077048"/>
                  </a:lnTo>
                  <a:close/>
                </a:path>
                <a:path w="930275" h="1343025">
                  <a:moveTo>
                    <a:pt x="278930" y="1129525"/>
                  </a:moveTo>
                  <a:lnTo>
                    <a:pt x="275767" y="1129525"/>
                  </a:lnTo>
                  <a:lnTo>
                    <a:pt x="274332" y="1127950"/>
                  </a:lnTo>
                  <a:lnTo>
                    <a:pt x="273621" y="1129525"/>
                  </a:lnTo>
                  <a:lnTo>
                    <a:pt x="270802" y="1130871"/>
                  </a:lnTo>
                  <a:lnTo>
                    <a:pt x="267716" y="1130871"/>
                  </a:lnTo>
                  <a:lnTo>
                    <a:pt x="273431" y="1132065"/>
                  </a:lnTo>
                  <a:lnTo>
                    <a:pt x="278930" y="1129525"/>
                  </a:lnTo>
                  <a:close/>
                </a:path>
                <a:path w="930275" h="1343025">
                  <a:moveTo>
                    <a:pt x="291338" y="1130795"/>
                  </a:moveTo>
                  <a:lnTo>
                    <a:pt x="285203" y="1125715"/>
                  </a:lnTo>
                  <a:lnTo>
                    <a:pt x="279234" y="1119466"/>
                  </a:lnTo>
                  <a:lnTo>
                    <a:pt x="274942" y="1119466"/>
                  </a:lnTo>
                  <a:lnTo>
                    <a:pt x="274637" y="1119466"/>
                  </a:lnTo>
                  <a:lnTo>
                    <a:pt x="278180" y="1121905"/>
                  </a:lnTo>
                  <a:lnTo>
                    <a:pt x="276110" y="1124445"/>
                  </a:lnTo>
                  <a:lnTo>
                    <a:pt x="275094" y="1124445"/>
                  </a:lnTo>
                  <a:lnTo>
                    <a:pt x="280504" y="1126985"/>
                  </a:lnTo>
                  <a:lnTo>
                    <a:pt x="285673" y="1129525"/>
                  </a:lnTo>
                  <a:lnTo>
                    <a:pt x="291338" y="1130795"/>
                  </a:lnTo>
                  <a:close/>
                </a:path>
                <a:path w="930275" h="1343025">
                  <a:moveTo>
                    <a:pt x="318516" y="1117676"/>
                  </a:moveTo>
                  <a:lnTo>
                    <a:pt x="317931" y="1116825"/>
                  </a:lnTo>
                  <a:lnTo>
                    <a:pt x="315302" y="1116825"/>
                  </a:lnTo>
                  <a:lnTo>
                    <a:pt x="318516" y="1117676"/>
                  </a:lnTo>
                  <a:close/>
                </a:path>
                <a:path w="930275" h="1343025">
                  <a:moveTo>
                    <a:pt x="325374" y="1076477"/>
                  </a:moveTo>
                  <a:lnTo>
                    <a:pt x="325348" y="1075956"/>
                  </a:lnTo>
                  <a:lnTo>
                    <a:pt x="325234" y="1076185"/>
                  </a:lnTo>
                  <a:lnTo>
                    <a:pt x="325374" y="1076477"/>
                  </a:lnTo>
                  <a:close/>
                </a:path>
                <a:path w="930275" h="1343025">
                  <a:moveTo>
                    <a:pt x="327647" y="1081265"/>
                  </a:moveTo>
                  <a:lnTo>
                    <a:pt x="325374" y="1076477"/>
                  </a:lnTo>
                  <a:lnTo>
                    <a:pt x="325272" y="1085075"/>
                  </a:lnTo>
                  <a:lnTo>
                    <a:pt x="325183" y="1086345"/>
                  </a:lnTo>
                  <a:lnTo>
                    <a:pt x="327647" y="1081265"/>
                  </a:lnTo>
                  <a:close/>
                </a:path>
                <a:path w="930275" h="1343025">
                  <a:moveTo>
                    <a:pt x="329387" y="1181595"/>
                  </a:moveTo>
                  <a:lnTo>
                    <a:pt x="328841" y="1181595"/>
                  </a:lnTo>
                  <a:lnTo>
                    <a:pt x="328561" y="1182547"/>
                  </a:lnTo>
                  <a:lnTo>
                    <a:pt x="328625" y="1182865"/>
                  </a:lnTo>
                  <a:lnTo>
                    <a:pt x="329387" y="1181595"/>
                  </a:lnTo>
                  <a:close/>
                </a:path>
                <a:path w="930275" h="1343025">
                  <a:moveTo>
                    <a:pt x="334302" y="1181595"/>
                  </a:moveTo>
                  <a:lnTo>
                    <a:pt x="332905" y="1179055"/>
                  </a:lnTo>
                  <a:lnTo>
                    <a:pt x="331927" y="1177785"/>
                  </a:lnTo>
                  <a:lnTo>
                    <a:pt x="331000" y="1175245"/>
                  </a:lnTo>
                  <a:lnTo>
                    <a:pt x="330619" y="1177785"/>
                  </a:lnTo>
                  <a:lnTo>
                    <a:pt x="330149" y="1180325"/>
                  </a:lnTo>
                  <a:lnTo>
                    <a:pt x="329387" y="1181595"/>
                  </a:lnTo>
                  <a:lnTo>
                    <a:pt x="334302" y="1181595"/>
                  </a:lnTo>
                  <a:close/>
                </a:path>
                <a:path w="930275" h="1343025">
                  <a:moveTo>
                    <a:pt x="336562" y="1193025"/>
                  </a:moveTo>
                  <a:lnTo>
                    <a:pt x="336550" y="1191755"/>
                  </a:lnTo>
                  <a:lnTo>
                    <a:pt x="336473" y="1187386"/>
                  </a:lnTo>
                  <a:lnTo>
                    <a:pt x="336321" y="1187945"/>
                  </a:lnTo>
                  <a:lnTo>
                    <a:pt x="336054" y="1190485"/>
                  </a:lnTo>
                  <a:lnTo>
                    <a:pt x="335876" y="1191755"/>
                  </a:lnTo>
                  <a:lnTo>
                    <a:pt x="330644" y="1190485"/>
                  </a:lnTo>
                  <a:lnTo>
                    <a:pt x="328041" y="1190485"/>
                  </a:lnTo>
                  <a:lnTo>
                    <a:pt x="329615" y="1187945"/>
                  </a:lnTo>
                  <a:lnTo>
                    <a:pt x="326999" y="1187945"/>
                  </a:lnTo>
                  <a:lnTo>
                    <a:pt x="328472" y="1182865"/>
                  </a:lnTo>
                  <a:lnTo>
                    <a:pt x="328561" y="1182547"/>
                  </a:lnTo>
                  <a:lnTo>
                    <a:pt x="327215" y="1175245"/>
                  </a:lnTo>
                  <a:lnTo>
                    <a:pt x="325869" y="1177785"/>
                  </a:lnTo>
                  <a:lnTo>
                    <a:pt x="326796" y="1181595"/>
                  </a:lnTo>
                  <a:lnTo>
                    <a:pt x="327939" y="1184135"/>
                  </a:lnTo>
                  <a:lnTo>
                    <a:pt x="325005" y="1187945"/>
                  </a:lnTo>
                  <a:lnTo>
                    <a:pt x="324421" y="1185405"/>
                  </a:lnTo>
                  <a:lnTo>
                    <a:pt x="324142" y="1186675"/>
                  </a:lnTo>
                  <a:lnTo>
                    <a:pt x="323761" y="1189215"/>
                  </a:lnTo>
                  <a:lnTo>
                    <a:pt x="326136" y="1190485"/>
                  </a:lnTo>
                  <a:lnTo>
                    <a:pt x="330098" y="1193025"/>
                  </a:lnTo>
                  <a:lnTo>
                    <a:pt x="336562" y="1193025"/>
                  </a:lnTo>
                  <a:close/>
                </a:path>
                <a:path w="930275" h="1343025">
                  <a:moveTo>
                    <a:pt x="338366" y="1130871"/>
                  </a:moveTo>
                  <a:lnTo>
                    <a:pt x="333908" y="1126985"/>
                  </a:lnTo>
                  <a:lnTo>
                    <a:pt x="329336" y="1124445"/>
                  </a:lnTo>
                  <a:lnTo>
                    <a:pt x="324815" y="1120635"/>
                  </a:lnTo>
                  <a:lnTo>
                    <a:pt x="321995" y="1118095"/>
                  </a:lnTo>
                  <a:lnTo>
                    <a:pt x="321525" y="1117739"/>
                  </a:lnTo>
                  <a:lnTo>
                    <a:pt x="318871" y="1115796"/>
                  </a:lnTo>
                  <a:lnTo>
                    <a:pt x="318833" y="1117739"/>
                  </a:lnTo>
                  <a:lnTo>
                    <a:pt x="318579" y="1117739"/>
                  </a:lnTo>
                  <a:lnTo>
                    <a:pt x="318820" y="1118095"/>
                  </a:lnTo>
                  <a:lnTo>
                    <a:pt x="318820" y="1117752"/>
                  </a:lnTo>
                  <a:lnTo>
                    <a:pt x="320167" y="1118095"/>
                  </a:lnTo>
                  <a:lnTo>
                    <a:pt x="323176" y="1123175"/>
                  </a:lnTo>
                  <a:lnTo>
                    <a:pt x="328231" y="1124445"/>
                  </a:lnTo>
                  <a:lnTo>
                    <a:pt x="328282" y="1125715"/>
                  </a:lnTo>
                  <a:lnTo>
                    <a:pt x="328383" y="1128255"/>
                  </a:lnTo>
                  <a:lnTo>
                    <a:pt x="335191" y="1130871"/>
                  </a:lnTo>
                  <a:lnTo>
                    <a:pt x="338366" y="1130871"/>
                  </a:lnTo>
                  <a:close/>
                </a:path>
                <a:path w="930275" h="1343025">
                  <a:moveTo>
                    <a:pt x="340042" y="1193025"/>
                  </a:moveTo>
                  <a:lnTo>
                    <a:pt x="339979" y="1184135"/>
                  </a:lnTo>
                  <a:lnTo>
                    <a:pt x="339902" y="1182865"/>
                  </a:lnTo>
                  <a:lnTo>
                    <a:pt x="339801" y="1184135"/>
                  </a:lnTo>
                  <a:lnTo>
                    <a:pt x="339699" y="1185189"/>
                  </a:lnTo>
                  <a:lnTo>
                    <a:pt x="339585" y="1186675"/>
                  </a:lnTo>
                  <a:lnTo>
                    <a:pt x="339458" y="1187945"/>
                  </a:lnTo>
                  <a:lnTo>
                    <a:pt x="339344" y="1189215"/>
                  </a:lnTo>
                  <a:lnTo>
                    <a:pt x="339280" y="1190485"/>
                  </a:lnTo>
                  <a:lnTo>
                    <a:pt x="339153" y="1193025"/>
                  </a:lnTo>
                  <a:lnTo>
                    <a:pt x="340042" y="1193025"/>
                  </a:lnTo>
                  <a:close/>
                </a:path>
                <a:path w="930275" h="1343025">
                  <a:moveTo>
                    <a:pt x="341401" y="1195565"/>
                  </a:moveTo>
                  <a:lnTo>
                    <a:pt x="335368" y="1195565"/>
                  </a:lnTo>
                  <a:lnTo>
                    <a:pt x="329069" y="1196835"/>
                  </a:lnTo>
                  <a:lnTo>
                    <a:pt x="329780" y="1196835"/>
                  </a:lnTo>
                  <a:lnTo>
                    <a:pt x="335026" y="1198105"/>
                  </a:lnTo>
                  <a:lnTo>
                    <a:pt x="340283" y="1196835"/>
                  </a:lnTo>
                  <a:lnTo>
                    <a:pt x="341401" y="1195565"/>
                  </a:lnTo>
                  <a:close/>
                </a:path>
                <a:path w="930275" h="1343025">
                  <a:moveTo>
                    <a:pt x="343141" y="1177785"/>
                  </a:moveTo>
                  <a:lnTo>
                    <a:pt x="343027" y="1176515"/>
                  </a:lnTo>
                  <a:lnTo>
                    <a:pt x="342912" y="1175245"/>
                  </a:lnTo>
                  <a:lnTo>
                    <a:pt x="342798" y="1173975"/>
                  </a:lnTo>
                  <a:lnTo>
                    <a:pt x="342493" y="1175245"/>
                  </a:lnTo>
                  <a:lnTo>
                    <a:pt x="342049" y="1177785"/>
                  </a:lnTo>
                  <a:lnTo>
                    <a:pt x="343141" y="1177785"/>
                  </a:lnTo>
                  <a:close/>
                </a:path>
                <a:path w="930275" h="1343025">
                  <a:moveTo>
                    <a:pt x="343827" y="1115796"/>
                  </a:moveTo>
                  <a:lnTo>
                    <a:pt x="343408" y="1115352"/>
                  </a:lnTo>
                  <a:lnTo>
                    <a:pt x="343420" y="1115555"/>
                  </a:lnTo>
                  <a:lnTo>
                    <a:pt x="343827" y="1115796"/>
                  </a:lnTo>
                  <a:close/>
                </a:path>
                <a:path w="930275" h="1343025">
                  <a:moveTo>
                    <a:pt x="344614" y="1063637"/>
                  </a:moveTo>
                  <a:lnTo>
                    <a:pt x="343115" y="1062316"/>
                  </a:lnTo>
                  <a:lnTo>
                    <a:pt x="342658" y="1062316"/>
                  </a:lnTo>
                  <a:lnTo>
                    <a:pt x="344258" y="1063485"/>
                  </a:lnTo>
                  <a:lnTo>
                    <a:pt x="344614" y="1063637"/>
                  </a:lnTo>
                  <a:close/>
                </a:path>
                <a:path w="930275" h="1343025">
                  <a:moveTo>
                    <a:pt x="345414" y="1257846"/>
                  </a:moveTo>
                  <a:lnTo>
                    <a:pt x="345325" y="1256563"/>
                  </a:lnTo>
                  <a:lnTo>
                    <a:pt x="345236" y="1255496"/>
                  </a:lnTo>
                  <a:lnTo>
                    <a:pt x="345135" y="1254086"/>
                  </a:lnTo>
                  <a:lnTo>
                    <a:pt x="345071" y="1253312"/>
                  </a:lnTo>
                  <a:lnTo>
                    <a:pt x="341464" y="1253617"/>
                  </a:lnTo>
                  <a:lnTo>
                    <a:pt x="337870" y="1254086"/>
                  </a:lnTo>
                  <a:lnTo>
                    <a:pt x="321310" y="1255699"/>
                  </a:lnTo>
                  <a:lnTo>
                    <a:pt x="308305" y="1256563"/>
                  </a:lnTo>
                  <a:lnTo>
                    <a:pt x="295275" y="1256868"/>
                  </a:lnTo>
                  <a:lnTo>
                    <a:pt x="283362" y="1256563"/>
                  </a:lnTo>
                  <a:lnTo>
                    <a:pt x="282257" y="1256563"/>
                  </a:lnTo>
                  <a:lnTo>
                    <a:pt x="283603" y="1253312"/>
                  </a:lnTo>
                  <a:lnTo>
                    <a:pt x="283718" y="1253032"/>
                  </a:lnTo>
                  <a:lnTo>
                    <a:pt x="283121" y="1253032"/>
                  </a:lnTo>
                  <a:lnTo>
                    <a:pt x="280949" y="1253312"/>
                  </a:lnTo>
                  <a:lnTo>
                    <a:pt x="281228" y="1253312"/>
                  </a:lnTo>
                  <a:lnTo>
                    <a:pt x="280860" y="1254163"/>
                  </a:lnTo>
                  <a:lnTo>
                    <a:pt x="280860" y="1259992"/>
                  </a:lnTo>
                  <a:lnTo>
                    <a:pt x="280466" y="1261910"/>
                  </a:lnTo>
                  <a:lnTo>
                    <a:pt x="279285" y="1263002"/>
                  </a:lnTo>
                  <a:lnTo>
                    <a:pt x="276606" y="1263345"/>
                  </a:lnTo>
                  <a:lnTo>
                    <a:pt x="276898" y="1263345"/>
                  </a:lnTo>
                  <a:lnTo>
                    <a:pt x="272821" y="1264246"/>
                  </a:lnTo>
                  <a:lnTo>
                    <a:pt x="268173" y="1263942"/>
                  </a:lnTo>
                  <a:lnTo>
                    <a:pt x="263626" y="1263942"/>
                  </a:lnTo>
                  <a:lnTo>
                    <a:pt x="266941" y="1258277"/>
                  </a:lnTo>
                  <a:lnTo>
                    <a:pt x="267423" y="1258277"/>
                  </a:lnTo>
                  <a:lnTo>
                    <a:pt x="275221" y="1259522"/>
                  </a:lnTo>
                  <a:lnTo>
                    <a:pt x="280860" y="1259992"/>
                  </a:lnTo>
                  <a:lnTo>
                    <a:pt x="280860" y="1254163"/>
                  </a:lnTo>
                  <a:lnTo>
                    <a:pt x="279666" y="1256868"/>
                  </a:lnTo>
                  <a:lnTo>
                    <a:pt x="278422" y="1256868"/>
                  </a:lnTo>
                  <a:lnTo>
                    <a:pt x="270408" y="1257604"/>
                  </a:lnTo>
                  <a:lnTo>
                    <a:pt x="262420" y="1257604"/>
                  </a:lnTo>
                  <a:lnTo>
                    <a:pt x="256705" y="1257846"/>
                  </a:lnTo>
                  <a:lnTo>
                    <a:pt x="254482" y="1260132"/>
                  </a:lnTo>
                  <a:lnTo>
                    <a:pt x="253415" y="1261033"/>
                  </a:lnTo>
                  <a:lnTo>
                    <a:pt x="253415" y="1267358"/>
                  </a:lnTo>
                  <a:lnTo>
                    <a:pt x="250215" y="1268907"/>
                  </a:lnTo>
                  <a:lnTo>
                    <a:pt x="246722" y="1269974"/>
                  </a:lnTo>
                  <a:lnTo>
                    <a:pt x="243103" y="1269733"/>
                  </a:lnTo>
                  <a:lnTo>
                    <a:pt x="234962" y="1269555"/>
                  </a:lnTo>
                  <a:lnTo>
                    <a:pt x="226568" y="1270266"/>
                  </a:lnTo>
                  <a:lnTo>
                    <a:pt x="218681" y="1267764"/>
                  </a:lnTo>
                  <a:lnTo>
                    <a:pt x="223062" y="1265796"/>
                  </a:lnTo>
                  <a:lnTo>
                    <a:pt x="227977" y="1265504"/>
                  </a:lnTo>
                  <a:lnTo>
                    <a:pt x="233260" y="1266253"/>
                  </a:lnTo>
                  <a:lnTo>
                    <a:pt x="233387" y="1266253"/>
                  </a:lnTo>
                  <a:lnTo>
                    <a:pt x="239560" y="1266977"/>
                  </a:lnTo>
                  <a:lnTo>
                    <a:pt x="245224" y="1266393"/>
                  </a:lnTo>
                  <a:lnTo>
                    <a:pt x="246557" y="1266253"/>
                  </a:lnTo>
                  <a:lnTo>
                    <a:pt x="253415" y="1267358"/>
                  </a:lnTo>
                  <a:lnTo>
                    <a:pt x="253415" y="1261033"/>
                  </a:lnTo>
                  <a:lnTo>
                    <a:pt x="251942" y="1262278"/>
                  </a:lnTo>
                  <a:lnTo>
                    <a:pt x="250545" y="1265275"/>
                  </a:lnTo>
                  <a:lnTo>
                    <a:pt x="243725" y="1264462"/>
                  </a:lnTo>
                  <a:lnTo>
                    <a:pt x="235737" y="1266393"/>
                  </a:lnTo>
                  <a:lnTo>
                    <a:pt x="234492" y="1265504"/>
                  </a:lnTo>
                  <a:lnTo>
                    <a:pt x="229984" y="1262278"/>
                  </a:lnTo>
                  <a:lnTo>
                    <a:pt x="229438" y="1262278"/>
                  </a:lnTo>
                  <a:lnTo>
                    <a:pt x="236334" y="1260462"/>
                  </a:lnTo>
                  <a:lnTo>
                    <a:pt x="242938" y="1259192"/>
                  </a:lnTo>
                  <a:lnTo>
                    <a:pt x="249605" y="1258277"/>
                  </a:lnTo>
                  <a:lnTo>
                    <a:pt x="256298" y="1257604"/>
                  </a:lnTo>
                  <a:lnTo>
                    <a:pt x="253746" y="1255496"/>
                  </a:lnTo>
                  <a:lnTo>
                    <a:pt x="219735" y="1261910"/>
                  </a:lnTo>
                  <a:lnTo>
                    <a:pt x="220141" y="1261910"/>
                  </a:lnTo>
                  <a:lnTo>
                    <a:pt x="213448" y="1263345"/>
                  </a:lnTo>
                  <a:lnTo>
                    <a:pt x="213829" y="1265072"/>
                  </a:lnTo>
                  <a:lnTo>
                    <a:pt x="213893" y="1265364"/>
                  </a:lnTo>
                  <a:lnTo>
                    <a:pt x="213982" y="1265796"/>
                  </a:lnTo>
                  <a:lnTo>
                    <a:pt x="214083" y="1266253"/>
                  </a:lnTo>
                  <a:lnTo>
                    <a:pt x="214210" y="1266812"/>
                  </a:lnTo>
                  <a:lnTo>
                    <a:pt x="214325" y="1267358"/>
                  </a:lnTo>
                  <a:lnTo>
                    <a:pt x="214414" y="1267764"/>
                  </a:lnTo>
                  <a:lnTo>
                    <a:pt x="216115" y="1269974"/>
                  </a:lnTo>
                  <a:lnTo>
                    <a:pt x="216408" y="1270266"/>
                  </a:lnTo>
                  <a:lnTo>
                    <a:pt x="219519" y="1271295"/>
                  </a:lnTo>
                  <a:lnTo>
                    <a:pt x="238061" y="1272921"/>
                  </a:lnTo>
                  <a:lnTo>
                    <a:pt x="245872" y="1272603"/>
                  </a:lnTo>
                  <a:lnTo>
                    <a:pt x="242760" y="1276324"/>
                  </a:lnTo>
                  <a:lnTo>
                    <a:pt x="241249" y="1278191"/>
                  </a:lnTo>
                  <a:lnTo>
                    <a:pt x="246367" y="1281696"/>
                  </a:lnTo>
                  <a:lnTo>
                    <a:pt x="252374" y="1279436"/>
                  </a:lnTo>
                  <a:lnTo>
                    <a:pt x="254558" y="1277645"/>
                  </a:lnTo>
                  <a:lnTo>
                    <a:pt x="256705" y="1275867"/>
                  </a:lnTo>
                  <a:lnTo>
                    <a:pt x="267487" y="1276324"/>
                  </a:lnTo>
                  <a:lnTo>
                    <a:pt x="294868" y="1277645"/>
                  </a:lnTo>
                  <a:lnTo>
                    <a:pt x="293446" y="1276756"/>
                  </a:lnTo>
                  <a:lnTo>
                    <a:pt x="292100" y="1275867"/>
                  </a:lnTo>
                  <a:lnTo>
                    <a:pt x="290690" y="1274940"/>
                  </a:lnTo>
                  <a:lnTo>
                    <a:pt x="282117" y="1274737"/>
                  </a:lnTo>
                  <a:lnTo>
                    <a:pt x="273558" y="1274203"/>
                  </a:lnTo>
                  <a:lnTo>
                    <a:pt x="266598" y="1273835"/>
                  </a:lnTo>
                  <a:lnTo>
                    <a:pt x="256413" y="1273835"/>
                  </a:lnTo>
                  <a:lnTo>
                    <a:pt x="253784" y="1276083"/>
                  </a:lnTo>
                  <a:lnTo>
                    <a:pt x="250685" y="1277531"/>
                  </a:lnTo>
                  <a:lnTo>
                    <a:pt x="247865" y="1277239"/>
                  </a:lnTo>
                  <a:lnTo>
                    <a:pt x="247053" y="1277239"/>
                  </a:lnTo>
                  <a:lnTo>
                    <a:pt x="251307" y="1273263"/>
                  </a:lnTo>
                  <a:lnTo>
                    <a:pt x="251955" y="1272603"/>
                  </a:lnTo>
                  <a:lnTo>
                    <a:pt x="254330" y="1270266"/>
                  </a:lnTo>
                  <a:lnTo>
                    <a:pt x="254622" y="1269974"/>
                  </a:lnTo>
                  <a:lnTo>
                    <a:pt x="255041" y="1269555"/>
                  </a:lnTo>
                  <a:lnTo>
                    <a:pt x="260845" y="1267764"/>
                  </a:lnTo>
                  <a:lnTo>
                    <a:pt x="261645" y="1267764"/>
                  </a:lnTo>
                  <a:lnTo>
                    <a:pt x="267068" y="1267079"/>
                  </a:lnTo>
                  <a:lnTo>
                    <a:pt x="271741" y="1266253"/>
                  </a:lnTo>
                  <a:lnTo>
                    <a:pt x="276783" y="1265364"/>
                  </a:lnTo>
                  <a:lnTo>
                    <a:pt x="279514" y="1273670"/>
                  </a:lnTo>
                  <a:lnTo>
                    <a:pt x="282524" y="1273263"/>
                  </a:lnTo>
                  <a:lnTo>
                    <a:pt x="280047" y="1268145"/>
                  </a:lnTo>
                  <a:lnTo>
                    <a:pt x="283210" y="1268145"/>
                  </a:lnTo>
                  <a:lnTo>
                    <a:pt x="297611" y="1266812"/>
                  </a:lnTo>
                  <a:lnTo>
                    <a:pt x="326478" y="1265072"/>
                  </a:lnTo>
                  <a:lnTo>
                    <a:pt x="334022" y="1264246"/>
                  </a:lnTo>
                  <a:lnTo>
                    <a:pt x="340842" y="1263510"/>
                  </a:lnTo>
                  <a:lnTo>
                    <a:pt x="343928" y="1259725"/>
                  </a:lnTo>
                  <a:lnTo>
                    <a:pt x="345071" y="1258277"/>
                  </a:lnTo>
                  <a:lnTo>
                    <a:pt x="345414" y="1257846"/>
                  </a:lnTo>
                  <a:close/>
                </a:path>
                <a:path w="930275" h="1343025">
                  <a:moveTo>
                    <a:pt x="347878" y="1062469"/>
                  </a:moveTo>
                  <a:lnTo>
                    <a:pt x="347383" y="1062316"/>
                  </a:lnTo>
                  <a:lnTo>
                    <a:pt x="347078" y="1062316"/>
                  </a:lnTo>
                  <a:lnTo>
                    <a:pt x="347294" y="1063485"/>
                  </a:lnTo>
                  <a:lnTo>
                    <a:pt x="347383" y="1063955"/>
                  </a:lnTo>
                  <a:lnTo>
                    <a:pt x="347878" y="1062469"/>
                  </a:lnTo>
                  <a:close/>
                </a:path>
                <a:path w="930275" h="1343025">
                  <a:moveTo>
                    <a:pt x="348322" y="1069835"/>
                  </a:moveTo>
                  <a:lnTo>
                    <a:pt x="348018" y="1067523"/>
                  </a:lnTo>
                  <a:lnTo>
                    <a:pt x="347522" y="1064755"/>
                  </a:lnTo>
                  <a:lnTo>
                    <a:pt x="347383" y="1063955"/>
                  </a:lnTo>
                  <a:lnTo>
                    <a:pt x="347116" y="1064755"/>
                  </a:lnTo>
                  <a:lnTo>
                    <a:pt x="344614" y="1063637"/>
                  </a:lnTo>
                  <a:lnTo>
                    <a:pt x="347281" y="1066025"/>
                  </a:lnTo>
                  <a:lnTo>
                    <a:pt x="346621" y="1069835"/>
                  </a:lnTo>
                  <a:lnTo>
                    <a:pt x="348322" y="1069835"/>
                  </a:lnTo>
                  <a:close/>
                </a:path>
                <a:path w="930275" h="1343025">
                  <a:moveTo>
                    <a:pt x="355219" y="1062316"/>
                  </a:moveTo>
                  <a:lnTo>
                    <a:pt x="352475" y="1062316"/>
                  </a:lnTo>
                  <a:lnTo>
                    <a:pt x="348399" y="1060945"/>
                  </a:lnTo>
                  <a:lnTo>
                    <a:pt x="347929" y="1062316"/>
                  </a:lnTo>
                  <a:lnTo>
                    <a:pt x="347878" y="1062469"/>
                  </a:lnTo>
                  <a:lnTo>
                    <a:pt x="351028" y="1063485"/>
                  </a:lnTo>
                  <a:lnTo>
                    <a:pt x="355219" y="1062316"/>
                  </a:lnTo>
                  <a:close/>
                </a:path>
                <a:path w="930275" h="1343025">
                  <a:moveTo>
                    <a:pt x="361149" y="1078725"/>
                  </a:moveTo>
                  <a:lnTo>
                    <a:pt x="360172" y="1074915"/>
                  </a:lnTo>
                  <a:lnTo>
                    <a:pt x="359600" y="1079995"/>
                  </a:lnTo>
                  <a:lnTo>
                    <a:pt x="360349" y="1081925"/>
                  </a:lnTo>
                  <a:lnTo>
                    <a:pt x="361149" y="1078725"/>
                  </a:lnTo>
                  <a:close/>
                </a:path>
                <a:path w="930275" h="1343025">
                  <a:moveTo>
                    <a:pt x="361238" y="1084211"/>
                  </a:moveTo>
                  <a:lnTo>
                    <a:pt x="360349" y="1081925"/>
                  </a:lnTo>
                  <a:lnTo>
                    <a:pt x="359867" y="1083805"/>
                  </a:lnTo>
                  <a:lnTo>
                    <a:pt x="361238" y="1084211"/>
                  </a:lnTo>
                  <a:close/>
                </a:path>
                <a:path w="930275" h="1343025">
                  <a:moveTo>
                    <a:pt x="363296" y="1062316"/>
                  </a:moveTo>
                  <a:lnTo>
                    <a:pt x="357695" y="1062316"/>
                  </a:lnTo>
                  <a:lnTo>
                    <a:pt x="360807" y="1064755"/>
                  </a:lnTo>
                  <a:lnTo>
                    <a:pt x="360680" y="1066025"/>
                  </a:lnTo>
                  <a:lnTo>
                    <a:pt x="360553" y="1067295"/>
                  </a:lnTo>
                  <a:lnTo>
                    <a:pt x="360426" y="1068565"/>
                  </a:lnTo>
                  <a:lnTo>
                    <a:pt x="360299" y="1069835"/>
                  </a:lnTo>
                  <a:lnTo>
                    <a:pt x="360172" y="1071105"/>
                  </a:lnTo>
                  <a:lnTo>
                    <a:pt x="355574" y="1071105"/>
                  </a:lnTo>
                  <a:lnTo>
                    <a:pt x="357835" y="1072375"/>
                  </a:lnTo>
                  <a:lnTo>
                    <a:pt x="360222" y="1073645"/>
                  </a:lnTo>
                  <a:lnTo>
                    <a:pt x="362521" y="1072375"/>
                  </a:lnTo>
                  <a:lnTo>
                    <a:pt x="361784" y="1068565"/>
                  </a:lnTo>
                  <a:lnTo>
                    <a:pt x="361276" y="1064755"/>
                  </a:lnTo>
                  <a:lnTo>
                    <a:pt x="363296" y="1062316"/>
                  </a:lnTo>
                  <a:close/>
                </a:path>
                <a:path w="930275" h="1343025">
                  <a:moveTo>
                    <a:pt x="364032" y="1085075"/>
                  </a:moveTo>
                  <a:lnTo>
                    <a:pt x="361238" y="1084211"/>
                  </a:lnTo>
                  <a:lnTo>
                    <a:pt x="363042" y="1088885"/>
                  </a:lnTo>
                  <a:lnTo>
                    <a:pt x="363791" y="1088885"/>
                  </a:lnTo>
                  <a:lnTo>
                    <a:pt x="363867" y="1087615"/>
                  </a:lnTo>
                  <a:lnTo>
                    <a:pt x="363956" y="1086345"/>
                  </a:lnTo>
                  <a:lnTo>
                    <a:pt x="364032" y="1085075"/>
                  </a:lnTo>
                  <a:close/>
                </a:path>
                <a:path w="930275" h="1343025">
                  <a:moveTo>
                    <a:pt x="366610" y="1168895"/>
                  </a:moveTo>
                  <a:lnTo>
                    <a:pt x="338505" y="1168895"/>
                  </a:lnTo>
                  <a:lnTo>
                    <a:pt x="338505" y="1177785"/>
                  </a:lnTo>
                  <a:lnTo>
                    <a:pt x="337375" y="1179055"/>
                  </a:lnTo>
                  <a:lnTo>
                    <a:pt x="334937" y="1179055"/>
                  </a:lnTo>
                  <a:lnTo>
                    <a:pt x="335026" y="1177785"/>
                  </a:lnTo>
                  <a:lnTo>
                    <a:pt x="335114" y="1176515"/>
                  </a:lnTo>
                  <a:lnTo>
                    <a:pt x="335191" y="1175245"/>
                  </a:lnTo>
                  <a:lnTo>
                    <a:pt x="335305" y="1173708"/>
                  </a:lnTo>
                  <a:lnTo>
                    <a:pt x="335368" y="1172705"/>
                  </a:lnTo>
                  <a:lnTo>
                    <a:pt x="337350" y="1172705"/>
                  </a:lnTo>
                  <a:lnTo>
                    <a:pt x="338480" y="1175245"/>
                  </a:lnTo>
                  <a:lnTo>
                    <a:pt x="338505" y="1177785"/>
                  </a:lnTo>
                  <a:lnTo>
                    <a:pt x="338505" y="1168895"/>
                  </a:lnTo>
                  <a:lnTo>
                    <a:pt x="333222" y="1168895"/>
                  </a:lnTo>
                  <a:lnTo>
                    <a:pt x="338721" y="1166355"/>
                  </a:lnTo>
                  <a:lnTo>
                    <a:pt x="344678" y="1162545"/>
                  </a:lnTo>
                  <a:lnTo>
                    <a:pt x="351193" y="1162545"/>
                  </a:lnTo>
                  <a:lnTo>
                    <a:pt x="357009" y="1160005"/>
                  </a:lnTo>
                  <a:lnTo>
                    <a:pt x="351243" y="1160005"/>
                  </a:lnTo>
                  <a:lnTo>
                    <a:pt x="340436" y="1162545"/>
                  </a:lnTo>
                  <a:lnTo>
                    <a:pt x="329679" y="1166355"/>
                  </a:lnTo>
                  <a:lnTo>
                    <a:pt x="318566" y="1168895"/>
                  </a:lnTo>
                  <a:lnTo>
                    <a:pt x="311226" y="1167625"/>
                  </a:lnTo>
                  <a:lnTo>
                    <a:pt x="303326" y="1165123"/>
                  </a:lnTo>
                  <a:lnTo>
                    <a:pt x="303072" y="1165123"/>
                  </a:lnTo>
                  <a:lnTo>
                    <a:pt x="302412" y="1165364"/>
                  </a:lnTo>
                  <a:lnTo>
                    <a:pt x="302412" y="1172705"/>
                  </a:lnTo>
                  <a:lnTo>
                    <a:pt x="296291" y="1172705"/>
                  </a:lnTo>
                  <a:lnTo>
                    <a:pt x="296595" y="1170165"/>
                  </a:lnTo>
                  <a:lnTo>
                    <a:pt x="298500" y="1168895"/>
                  </a:lnTo>
                  <a:lnTo>
                    <a:pt x="300443" y="1168895"/>
                  </a:lnTo>
                  <a:lnTo>
                    <a:pt x="302374" y="1170165"/>
                  </a:lnTo>
                  <a:lnTo>
                    <a:pt x="302412" y="1172705"/>
                  </a:lnTo>
                  <a:lnTo>
                    <a:pt x="302412" y="1165364"/>
                  </a:lnTo>
                  <a:lnTo>
                    <a:pt x="296049" y="1167625"/>
                  </a:lnTo>
                  <a:lnTo>
                    <a:pt x="294119" y="1168895"/>
                  </a:lnTo>
                  <a:lnTo>
                    <a:pt x="291896" y="1172705"/>
                  </a:lnTo>
                  <a:lnTo>
                    <a:pt x="294411" y="1173975"/>
                  </a:lnTo>
                  <a:lnTo>
                    <a:pt x="303174" y="1173975"/>
                  </a:lnTo>
                  <a:lnTo>
                    <a:pt x="303898" y="1172705"/>
                  </a:lnTo>
                  <a:lnTo>
                    <a:pt x="304609" y="1171435"/>
                  </a:lnTo>
                  <a:lnTo>
                    <a:pt x="306603" y="1170165"/>
                  </a:lnTo>
                  <a:lnTo>
                    <a:pt x="312254" y="1170165"/>
                  </a:lnTo>
                  <a:lnTo>
                    <a:pt x="312229" y="1172705"/>
                  </a:lnTo>
                  <a:lnTo>
                    <a:pt x="313080" y="1170165"/>
                  </a:lnTo>
                  <a:lnTo>
                    <a:pt x="318516" y="1171435"/>
                  </a:lnTo>
                  <a:lnTo>
                    <a:pt x="321246" y="1171435"/>
                  </a:lnTo>
                  <a:lnTo>
                    <a:pt x="317538" y="1173975"/>
                  </a:lnTo>
                  <a:lnTo>
                    <a:pt x="317461" y="1175245"/>
                  </a:lnTo>
                  <a:lnTo>
                    <a:pt x="317398" y="1176515"/>
                  </a:lnTo>
                  <a:lnTo>
                    <a:pt x="317322" y="1177785"/>
                  </a:lnTo>
                  <a:lnTo>
                    <a:pt x="317258" y="1179055"/>
                  </a:lnTo>
                  <a:lnTo>
                    <a:pt x="317182" y="1191755"/>
                  </a:lnTo>
                  <a:lnTo>
                    <a:pt x="309714" y="1191755"/>
                  </a:lnTo>
                  <a:lnTo>
                    <a:pt x="309765" y="1186675"/>
                  </a:lnTo>
                  <a:lnTo>
                    <a:pt x="309841" y="1179055"/>
                  </a:lnTo>
                  <a:lnTo>
                    <a:pt x="309016" y="1181595"/>
                  </a:lnTo>
                  <a:lnTo>
                    <a:pt x="307035" y="1186675"/>
                  </a:lnTo>
                  <a:lnTo>
                    <a:pt x="306070" y="1181595"/>
                  </a:lnTo>
                  <a:lnTo>
                    <a:pt x="305638" y="1177785"/>
                  </a:lnTo>
                  <a:lnTo>
                    <a:pt x="303695" y="1179055"/>
                  </a:lnTo>
                  <a:lnTo>
                    <a:pt x="301117" y="1181595"/>
                  </a:lnTo>
                  <a:lnTo>
                    <a:pt x="291795" y="1182865"/>
                  </a:lnTo>
                  <a:lnTo>
                    <a:pt x="282448" y="1182865"/>
                  </a:lnTo>
                  <a:lnTo>
                    <a:pt x="273088" y="1181595"/>
                  </a:lnTo>
                  <a:lnTo>
                    <a:pt x="263728" y="1181595"/>
                  </a:lnTo>
                  <a:lnTo>
                    <a:pt x="263702" y="1182865"/>
                  </a:lnTo>
                  <a:lnTo>
                    <a:pt x="279501" y="1182865"/>
                  </a:lnTo>
                  <a:lnTo>
                    <a:pt x="295198" y="1185405"/>
                  </a:lnTo>
                  <a:lnTo>
                    <a:pt x="291528" y="1186675"/>
                  </a:lnTo>
                  <a:lnTo>
                    <a:pt x="286804" y="1187945"/>
                  </a:lnTo>
                  <a:lnTo>
                    <a:pt x="276618" y="1190485"/>
                  </a:lnTo>
                  <a:lnTo>
                    <a:pt x="271360" y="1190485"/>
                  </a:lnTo>
                  <a:lnTo>
                    <a:pt x="266141" y="1191755"/>
                  </a:lnTo>
                  <a:lnTo>
                    <a:pt x="260870" y="1191755"/>
                  </a:lnTo>
                  <a:lnTo>
                    <a:pt x="263664" y="1187945"/>
                  </a:lnTo>
                  <a:lnTo>
                    <a:pt x="264071" y="1187386"/>
                  </a:lnTo>
                  <a:lnTo>
                    <a:pt x="261937" y="1187945"/>
                  </a:lnTo>
                  <a:lnTo>
                    <a:pt x="262064" y="1185189"/>
                  </a:lnTo>
                  <a:lnTo>
                    <a:pt x="262153" y="1176515"/>
                  </a:lnTo>
                  <a:lnTo>
                    <a:pt x="264528" y="1176515"/>
                  </a:lnTo>
                  <a:lnTo>
                    <a:pt x="267131" y="1175245"/>
                  </a:lnTo>
                  <a:lnTo>
                    <a:pt x="269824" y="1173975"/>
                  </a:lnTo>
                  <a:lnTo>
                    <a:pt x="272821" y="1172705"/>
                  </a:lnTo>
                  <a:lnTo>
                    <a:pt x="266255" y="1172705"/>
                  </a:lnTo>
                  <a:lnTo>
                    <a:pt x="263004" y="1171435"/>
                  </a:lnTo>
                  <a:lnTo>
                    <a:pt x="263093" y="1168895"/>
                  </a:lnTo>
                  <a:lnTo>
                    <a:pt x="263182" y="1166355"/>
                  </a:lnTo>
                  <a:lnTo>
                    <a:pt x="263283" y="1162545"/>
                  </a:lnTo>
                  <a:lnTo>
                    <a:pt x="259829" y="1163815"/>
                  </a:lnTo>
                  <a:lnTo>
                    <a:pt x="261620" y="1168895"/>
                  </a:lnTo>
                  <a:lnTo>
                    <a:pt x="260972" y="1171435"/>
                  </a:lnTo>
                  <a:lnTo>
                    <a:pt x="260921" y="1175245"/>
                  </a:lnTo>
                  <a:lnTo>
                    <a:pt x="260134" y="1180325"/>
                  </a:lnTo>
                  <a:lnTo>
                    <a:pt x="260032" y="1191755"/>
                  </a:lnTo>
                  <a:lnTo>
                    <a:pt x="234975" y="1201915"/>
                  </a:lnTo>
                  <a:lnTo>
                    <a:pt x="237667" y="1196835"/>
                  </a:lnTo>
                  <a:lnTo>
                    <a:pt x="235419" y="1190802"/>
                  </a:lnTo>
                  <a:lnTo>
                    <a:pt x="235305" y="1190485"/>
                  </a:lnTo>
                  <a:lnTo>
                    <a:pt x="235445" y="1189215"/>
                  </a:lnTo>
                  <a:lnTo>
                    <a:pt x="235864" y="1185405"/>
                  </a:lnTo>
                  <a:lnTo>
                    <a:pt x="235953" y="1184592"/>
                  </a:lnTo>
                  <a:lnTo>
                    <a:pt x="236004" y="1184135"/>
                  </a:lnTo>
                  <a:lnTo>
                    <a:pt x="235254" y="1182865"/>
                  </a:lnTo>
                  <a:lnTo>
                    <a:pt x="234416" y="1181595"/>
                  </a:lnTo>
                  <a:lnTo>
                    <a:pt x="233489" y="1180325"/>
                  </a:lnTo>
                  <a:lnTo>
                    <a:pt x="236169" y="1180325"/>
                  </a:lnTo>
                  <a:lnTo>
                    <a:pt x="236067" y="1179055"/>
                  </a:lnTo>
                  <a:lnTo>
                    <a:pt x="235966" y="1177785"/>
                  </a:lnTo>
                  <a:lnTo>
                    <a:pt x="235864" y="1176515"/>
                  </a:lnTo>
                  <a:lnTo>
                    <a:pt x="235750" y="1175245"/>
                  </a:lnTo>
                  <a:lnTo>
                    <a:pt x="235623" y="1173975"/>
                  </a:lnTo>
                  <a:lnTo>
                    <a:pt x="235521" y="1170165"/>
                  </a:lnTo>
                  <a:lnTo>
                    <a:pt x="260921" y="1175245"/>
                  </a:lnTo>
                  <a:lnTo>
                    <a:pt x="260921" y="1171435"/>
                  </a:lnTo>
                  <a:lnTo>
                    <a:pt x="254393" y="1171435"/>
                  </a:lnTo>
                  <a:lnTo>
                    <a:pt x="247865" y="1170165"/>
                  </a:lnTo>
                  <a:lnTo>
                    <a:pt x="234810" y="1167625"/>
                  </a:lnTo>
                  <a:lnTo>
                    <a:pt x="230657" y="1170165"/>
                  </a:lnTo>
                  <a:lnTo>
                    <a:pt x="230784" y="1171435"/>
                  </a:lnTo>
                  <a:lnTo>
                    <a:pt x="230911" y="1172705"/>
                  </a:lnTo>
                  <a:lnTo>
                    <a:pt x="231038" y="1173975"/>
                  </a:lnTo>
                  <a:lnTo>
                    <a:pt x="231152" y="1175245"/>
                  </a:lnTo>
                  <a:lnTo>
                    <a:pt x="231216" y="1180325"/>
                  </a:lnTo>
                  <a:lnTo>
                    <a:pt x="233159" y="1180325"/>
                  </a:lnTo>
                  <a:lnTo>
                    <a:pt x="233781" y="1184135"/>
                  </a:lnTo>
                  <a:lnTo>
                    <a:pt x="231571" y="1185405"/>
                  </a:lnTo>
                  <a:lnTo>
                    <a:pt x="230593" y="1187945"/>
                  </a:lnTo>
                  <a:lnTo>
                    <a:pt x="230886" y="1190485"/>
                  </a:lnTo>
                  <a:lnTo>
                    <a:pt x="234975" y="1189215"/>
                  </a:lnTo>
                  <a:lnTo>
                    <a:pt x="234289" y="1191755"/>
                  </a:lnTo>
                  <a:lnTo>
                    <a:pt x="233641" y="1195565"/>
                  </a:lnTo>
                  <a:lnTo>
                    <a:pt x="233565" y="1196835"/>
                  </a:lnTo>
                  <a:lnTo>
                    <a:pt x="233502" y="1198105"/>
                  </a:lnTo>
                  <a:lnTo>
                    <a:pt x="232054" y="1200645"/>
                  </a:lnTo>
                  <a:lnTo>
                    <a:pt x="232664" y="1204455"/>
                  </a:lnTo>
                  <a:lnTo>
                    <a:pt x="236029" y="1204455"/>
                  </a:lnTo>
                  <a:lnTo>
                    <a:pt x="242087" y="1201915"/>
                  </a:lnTo>
                  <a:lnTo>
                    <a:pt x="248272" y="1199375"/>
                  </a:lnTo>
                  <a:lnTo>
                    <a:pt x="254520" y="1198105"/>
                  </a:lnTo>
                  <a:lnTo>
                    <a:pt x="260819" y="1195565"/>
                  </a:lnTo>
                  <a:lnTo>
                    <a:pt x="260883" y="1196835"/>
                  </a:lnTo>
                  <a:lnTo>
                    <a:pt x="260946" y="1198105"/>
                  </a:lnTo>
                  <a:lnTo>
                    <a:pt x="261023" y="1199375"/>
                  </a:lnTo>
                  <a:lnTo>
                    <a:pt x="261086" y="1200645"/>
                  </a:lnTo>
                  <a:lnTo>
                    <a:pt x="261708" y="1205725"/>
                  </a:lnTo>
                  <a:lnTo>
                    <a:pt x="261632" y="1212075"/>
                  </a:lnTo>
                  <a:lnTo>
                    <a:pt x="258127" y="1212075"/>
                  </a:lnTo>
                  <a:lnTo>
                    <a:pt x="255384" y="1217155"/>
                  </a:lnTo>
                  <a:lnTo>
                    <a:pt x="253911" y="1224775"/>
                  </a:lnTo>
                  <a:lnTo>
                    <a:pt x="258902" y="1228585"/>
                  </a:lnTo>
                  <a:lnTo>
                    <a:pt x="258267" y="1224775"/>
                  </a:lnTo>
                  <a:lnTo>
                    <a:pt x="256692" y="1220965"/>
                  </a:lnTo>
                  <a:lnTo>
                    <a:pt x="258356" y="1217155"/>
                  </a:lnTo>
                  <a:lnTo>
                    <a:pt x="259626" y="1214615"/>
                  </a:lnTo>
                  <a:lnTo>
                    <a:pt x="262737" y="1214615"/>
                  </a:lnTo>
                  <a:lnTo>
                    <a:pt x="266153" y="1213345"/>
                  </a:lnTo>
                  <a:lnTo>
                    <a:pt x="269062" y="1214615"/>
                  </a:lnTo>
                  <a:lnTo>
                    <a:pt x="272122" y="1219695"/>
                  </a:lnTo>
                  <a:lnTo>
                    <a:pt x="269697" y="1223505"/>
                  </a:lnTo>
                  <a:lnTo>
                    <a:pt x="266839" y="1227315"/>
                  </a:lnTo>
                  <a:lnTo>
                    <a:pt x="263893" y="1227315"/>
                  </a:lnTo>
                  <a:lnTo>
                    <a:pt x="258902" y="1228585"/>
                  </a:lnTo>
                  <a:lnTo>
                    <a:pt x="260629" y="1228585"/>
                  </a:lnTo>
                  <a:lnTo>
                    <a:pt x="264960" y="1229855"/>
                  </a:lnTo>
                  <a:lnTo>
                    <a:pt x="265099" y="1231125"/>
                  </a:lnTo>
                  <a:lnTo>
                    <a:pt x="265557" y="1234935"/>
                  </a:lnTo>
                  <a:lnTo>
                    <a:pt x="267360" y="1234935"/>
                  </a:lnTo>
                  <a:lnTo>
                    <a:pt x="267233" y="1229855"/>
                  </a:lnTo>
                  <a:lnTo>
                    <a:pt x="271691" y="1226045"/>
                  </a:lnTo>
                  <a:lnTo>
                    <a:pt x="273812" y="1219860"/>
                  </a:lnTo>
                  <a:lnTo>
                    <a:pt x="273862" y="1219695"/>
                  </a:lnTo>
                  <a:lnTo>
                    <a:pt x="271830" y="1214615"/>
                  </a:lnTo>
                  <a:lnTo>
                    <a:pt x="271208" y="1213345"/>
                  </a:lnTo>
                  <a:lnTo>
                    <a:pt x="269976" y="1210805"/>
                  </a:lnTo>
                  <a:lnTo>
                    <a:pt x="266204" y="1210805"/>
                  </a:lnTo>
                  <a:lnTo>
                    <a:pt x="262864" y="1212075"/>
                  </a:lnTo>
                  <a:lnTo>
                    <a:pt x="263448" y="1206995"/>
                  </a:lnTo>
                  <a:lnTo>
                    <a:pt x="263347" y="1205725"/>
                  </a:lnTo>
                  <a:lnTo>
                    <a:pt x="263232" y="1204455"/>
                  </a:lnTo>
                  <a:lnTo>
                    <a:pt x="263118" y="1203185"/>
                  </a:lnTo>
                  <a:lnTo>
                    <a:pt x="263017" y="1201915"/>
                  </a:lnTo>
                  <a:lnTo>
                    <a:pt x="262890" y="1198245"/>
                  </a:lnTo>
                  <a:lnTo>
                    <a:pt x="262864" y="1195565"/>
                  </a:lnTo>
                  <a:lnTo>
                    <a:pt x="265938" y="1195565"/>
                  </a:lnTo>
                  <a:lnTo>
                    <a:pt x="273875" y="1194295"/>
                  </a:lnTo>
                  <a:lnTo>
                    <a:pt x="281825" y="1191755"/>
                  </a:lnTo>
                  <a:lnTo>
                    <a:pt x="297891" y="1191755"/>
                  </a:lnTo>
                  <a:lnTo>
                    <a:pt x="298361" y="1193025"/>
                  </a:lnTo>
                  <a:lnTo>
                    <a:pt x="300316" y="1195565"/>
                  </a:lnTo>
                  <a:lnTo>
                    <a:pt x="308597" y="1195565"/>
                  </a:lnTo>
                  <a:lnTo>
                    <a:pt x="319951" y="1193025"/>
                  </a:lnTo>
                  <a:lnTo>
                    <a:pt x="321767" y="1195565"/>
                  </a:lnTo>
                  <a:lnTo>
                    <a:pt x="323215" y="1199375"/>
                  </a:lnTo>
                  <a:lnTo>
                    <a:pt x="330504" y="1200645"/>
                  </a:lnTo>
                  <a:lnTo>
                    <a:pt x="335356" y="1201915"/>
                  </a:lnTo>
                  <a:lnTo>
                    <a:pt x="338264" y="1199375"/>
                  </a:lnTo>
                  <a:lnTo>
                    <a:pt x="339458" y="1198105"/>
                  </a:lnTo>
                  <a:lnTo>
                    <a:pt x="335026" y="1198105"/>
                  </a:lnTo>
                  <a:lnTo>
                    <a:pt x="334530" y="1198105"/>
                  </a:lnTo>
                  <a:lnTo>
                    <a:pt x="329069" y="1199375"/>
                  </a:lnTo>
                  <a:lnTo>
                    <a:pt x="324523" y="1196835"/>
                  </a:lnTo>
                  <a:lnTo>
                    <a:pt x="329069" y="1196835"/>
                  </a:lnTo>
                  <a:lnTo>
                    <a:pt x="323291" y="1194295"/>
                  </a:lnTo>
                  <a:lnTo>
                    <a:pt x="320052" y="1182547"/>
                  </a:lnTo>
                  <a:lnTo>
                    <a:pt x="319976" y="1181595"/>
                  </a:lnTo>
                  <a:lnTo>
                    <a:pt x="319354" y="1176515"/>
                  </a:lnTo>
                  <a:lnTo>
                    <a:pt x="322935" y="1172705"/>
                  </a:lnTo>
                  <a:lnTo>
                    <a:pt x="325932" y="1170165"/>
                  </a:lnTo>
                  <a:lnTo>
                    <a:pt x="327418" y="1168895"/>
                  </a:lnTo>
                  <a:lnTo>
                    <a:pt x="332752" y="1168895"/>
                  </a:lnTo>
                  <a:lnTo>
                    <a:pt x="328968" y="1172705"/>
                  </a:lnTo>
                  <a:lnTo>
                    <a:pt x="334683" y="1171435"/>
                  </a:lnTo>
                  <a:lnTo>
                    <a:pt x="334606" y="1173708"/>
                  </a:lnTo>
                  <a:lnTo>
                    <a:pt x="334505" y="1176515"/>
                  </a:lnTo>
                  <a:lnTo>
                    <a:pt x="334403" y="1179055"/>
                  </a:lnTo>
                  <a:lnTo>
                    <a:pt x="334302" y="1181595"/>
                  </a:lnTo>
                  <a:lnTo>
                    <a:pt x="335876" y="1181595"/>
                  </a:lnTo>
                  <a:lnTo>
                    <a:pt x="341083" y="1180325"/>
                  </a:lnTo>
                  <a:lnTo>
                    <a:pt x="341566" y="1179055"/>
                  </a:lnTo>
                  <a:lnTo>
                    <a:pt x="342049" y="1177785"/>
                  </a:lnTo>
                  <a:lnTo>
                    <a:pt x="340817" y="1177785"/>
                  </a:lnTo>
                  <a:lnTo>
                    <a:pt x="340715" y="1176515"/>
                  </a:lnTo>
                  <a:lnTo>
                    <a:pt x="340614" y="1175245"/>
                  </a:lnTo>
                  <a:lnTo>
                    <a:pt x="340512" y="1173708"/>
                  </a:lnTo>
                  <a:lnTo>
                    <a:pt x="340436" y="1172705"/>
                  </a:lnTo>
                  <a:lnTo>
                    <a:pt x="342671" y="1172705"/>
                  </a:lnTo>
                  <a:lnTo>
                    <a:pt x="342773" y="1173708"/>
                  </a:lnTo>
                  <a:lnTo>
                    <a:pt x="342976" y="1172705"/>
                  </a:lnTo>
                  <a:lnTo>
                    <a:pt x="343242" y="1171435"/>
                  </a:lnTo>
                  <a:lnTo>
                    <a:pt x="361708" y="1171435"/>
                  </a:lnTo>
                  <a:lnTo>
                    <a:pt x="361619" y="1176515"/>
                  </a:lnTo>
                  <a:lnTo>
                    <a:pt x="361530" y="1177785"/>
                  </a:lnTo>
                  <a:lnTo>
                    <a:pt x="361429" y="1179055"/>
                  </a:lnTo>
                  <a:lnTo>
                    <a:pt x="360832" y="1182547"/>
                  </a:lnTo>
                  <a:lnTo>
                    <a:pt x="360781" y="1182865"/>
                  </a:lnTo>
                  <a:lnTo>
                    <a:pt x="360692" y="1184135"/>
                  </a:lnTo>
                  <a:lnTo>
                    <a:pt x="360565" y="1186675"/>
                  </a:lnTo>
                  <a:lnTo>
                    <a:pt x="360464" y="1189215"/>
                  </a:lnTo>
                  <a:lnTo>
                    <a:pt x="360400" y="1190485"/>
                  </a:lnTo>
                  <a:lnTo>
                    <a:pt x="359765" y="1189215"/>
                  </a:lnTo>
                  <a:lnTo>
                    <a:pt x="358508" y="1184592"/>
                  </a:lnTo>
                  <a:lnTo>
                    <a:pt x="358571" y="1191755"/>
                  </a:lnTo>
                  <a:lnTo>
                    <a:pt x="358698" y="1193025"/>
                  </a:lnTo>
                  <a:lnTo>
                    <a:pt x="363207" y="1191755"/>
                  </a:lnTo>
                  <a:lnTo>
                    <a:pt x="363296" y="1190485"/>
                  </a:lnTo>
                  <a:lnTo>
                    <a:pt x="363397" y="1189215"/>
                  </a:lnTo>
                  <a:lnTo>
                    <a:pt x="363486" y="1180325"/>
                  </a:lnTo>
                  <a:lnTo>
                    <a:pt x="363613" y="1179055"/>
                  </a:lnTo>
                  <a:lnTo>
                    <a:pt x="363740" y="1177785"/>
                  </a:lnTo>
                  <a:lnTo>
                    <a:pt x="363867" y="1176515"/>
                  </a:lnTo>
                  <a:lnTo>
                    <a:pt x="363982" y="1175245"/>
                  </a:lnTo>
                  <a:lnTo>
                    <a:pt x="364109" y="1173975"/>
                  </a:lnTo>
                  <a:lnTo>
                    <a:pt x="365366" y="1171435"/>
                  </a:lnTo>
                  <a:lnTo>
                    <a:pt x="366610" y="1168895"/>
                  </a:lnTo>
                  <a:close/>
                </a:path>
                <a:path w="930275" h="1343025">
                  <a:moveTo>
                    <a:pt x="377304" y="1129220"/>
                  </a:moveTo>
                  <a:lnTo>
                    <a:pt x="370776" y="1125715"/>
                  </a:lnTo>
                  <a:lnTo>
                    <a:pt x="369735" y="1124445"/>
                  </a:lnTo>
                  <a:lnTo>
                    <a:pt x="370027" y="1125715"/>
                  </a:lnTo>
                  <a:lnTo>
                    <a:pt x="372110" y="1132065"/>
                  </a:lnTo>
                  <a:lnTo>
                    <a:pt x="377304" y="1129220"/>
                  </a:lnTo>
                  <a:close/>
                </a:path>
                <a:path w="930275" h="1343025">
                  <a:moveTo>
                    <a:pt x="379628" y="1127950"/>
                  </a:moveTo>
                  <a:lnTo>
                    <a:pt x="377304" y="1129220"/>
                  </a:lnTo>
                  <a:lnTo>
                    <a:pt x="377850" y="1129525"/>
                  </a:lnTo>
                  <a:lnTo>
                    <a:pt x="379628" y="1127950"/>
                  </a:lnTo>
                  <a:close/>
                </a:path>
                <a:path w="930275" h="1343025">
                  <a:moveTo>
                    <a:pt x="472338" y="1030198"/>
                  </a:moveTo>
                  <a:lnTo>
                    <a:pt x="472084" y="1028090"/>
                  </a:lnTo>
                  <a:lnTo>
                    <a:pt x="472046" y="1027747"/>
                  </a:lnTo>
                  <a:lnTo>
                    <a:pt x="471411" y="1027747"/>
                  </a:lnTo>
                  <a:lnTo>
                    <a:pt x="472338" y="1030198"/>
                  </a:lnTo>
                  <a:close/>
                </a:path>
                <a:path w="930275" h="1343025">
                  <a:moveTo>
                    <a:pt x="473392" y="1033005"/>
                  </a:moveTo>
                  <a:lnTo>
                    <a:pt x="472427" y="1030465"/>
                  </a:lnTo>
                  <a:lnTo>
                    <a:pt x="472516" y="1031748"/>
                  </a:lnTo>
                  <a:lnTo>
                    <a:pt x="472655" y="1033005"/>
                  </a:lnTo>
                  <a:lnTo>
                    <a:pt x="472681" y="1033513"/>
                  </a:lnTo>
                  <a:lnTo>
                    <a:pt x="472795" y="1035545"/>
                  </a:lnTo>
                  <a:lnTo>
                    <a:pt x="472859" y="1036815"/>
                  </a:lnTo>
                  <a:lnTo>
                    <a:pt x="473214" y="1034275"/>
                  </a:lnTo>
                  <a:lnTo>
                    <a:pt x="473316" y="1033513"/>
                  </a:lnTo>
                  <a:lnTo>
                    <a:pt x="473392" y="1033005"/>
                  </a:lnTo>
                  <a:close/>
                </a:path>
                <a:path w="930275" h="1343025">
                  <a:moveTo>
                    <a:pt x="476580" y="1067523"/>
                  </a:moveTo>
                  <a:lnTo>
                    <a:pt x="476554" y="1066965"/>
                  </a:lnTo>
                  <a:lnTo>
                    <a:pt x="476300" y="1067295"/>
                  </a:lnTo>
                  <a:lnTo>
                    <a:pt x="476580" y="1067523"/>
                  </a:lnTo>
                  <a:close/>
                </a:path>
                <a:path w="930275" h="1343025">
                  <a:moveTo>
                    <a:pt x="488759" y="1029652"/>
                  </a:moveTo>
                  <a:lnTo>
                    <a:pt x="488048" y="1029195"/>
                  </a:lnTo>
                  <a:lnTo>
                    <a:pt x="486816" y="1031748"/>
                  </a:lnTo>
                  <a:lnTo>
                    <a:pt x="487197" y="1033005"/>
                  </a:lnTo>
                  <a:lnTo>
                    <a:pt x="488010" y="1033513"/>
                  </a:lnTo>
                  <a:lnTo>
                    <a:pt x="488607" y="1030465"/>
                  </a:lnTo>
                  <a:lnTo>
                    <a:pt x="488657" y="1030198"/>
                  </a:lnTo>
                  <a:lnTo>
                    <a:pt x="488759" y="1029652"/>
                  </a:lnTo>
                  <a:close/>
                </a:path>
                <a:path w="930275" h="1343025">
                  <a:moveTo>
                    <a:pt x="496328" y="1027125"/>
                  </a:moveTo>
                  <a:lnTo>
                    <a:pt x="495465" y="1026655"/>
                  </a:lnTo>
                  <a:lnTo>
                    <a:pt x="493293" y="1027747"/>
                  </a:lnTo>
                  <a:lnTo>
                    <a:pt x="496328" y="1027125"/>
                  </a:lnTo>
                  <a:close/>
                </a:path>
                <a:path w="930275" h="1343025">
                  <a:moveTo>
                    <a:pt x="573747" y="1113015"/>
                  </a:moveTo>
                  <a:lnTo>
                    <a:pt x="566966" y="1114285"/>
                  </a:lnTo>
                  <a:lnTo>
                    <a:pt x="569150" y="1114285"/>
                  </a:lnTo>
                  <a:lnTo>
                    <a:pt x="573747" y="1113015"/>
                  </a:lnTo>
                  <a:close/>
                </a:path>
                <a:path w="930275" h="1343025">
                  <a:moveTo>
                    <a:pt x="583145" y="1050785"/>
                  </a:moveTo>
                  <a:lnTo>
                    <a:pt x="581647" y="1048245"/>
                  </a:lnTo>
                  <a:lnTo>
                    <a:pt x="580720" y="1048245"/>
                  </a:lnTo>
                  <a:lnTo>
                    <a:pt x="579843" y="1046975"/>
                  </a:lnTo>
                  <a:lnTo>
                    <a:pt x="578472" y="1045705"/>
                  </a:lnTo>
                  <a:lnTo>
                    <a:pt x="577151" y="1052055"/>
                  </a:lnTo>
                  <a:lnTo>
                    <a:pt x="576884" y="1053439"/>
                  </a:lnTo>
                  <a:lnTo>
                    <a:pt x="580250" y="1050785"/>
                  </a:lnTo>
                  <a:lnTo>
                    <a:pt x="580872" y="1054595"/>
                  </a:lnTo>
                  <a:lnTo>
                    <a:pt x="580440" y="1058405"/>
                  </a:lnTo>
                  <a:lnTo>
                    <a:pt x="581063" y="1062316"/>
                  </a:lnTo>
                  <a:lnTo>
                    <a:pt x="581355" y="1060945"/>
                  </a:lnTo>
                  <a:lnTo>
                    <a:pt x="581990" y="1058405"/>
                  </a:lnTo>
                  <a:lnTo>
                    <a:pt x="582587" y="1054595"/>
                  </a:lnTo>
                  <a:lnTo>
                    <a:pt x="583145" y="1050785"/>
                  </a:lnTo>
                  <a:close/>
                </a:path>
                <a:path w="930275" h="1343025">
                  <a:moveTo>
                    <a:pt x="651827" y="1331455"/>
                  </a:moveTo>
                  <a:lnTo>
                    <a:pt x="651281" y="1328915"/>
                  </a:lnTo>
                  <a:lnTo>
                    <a:pt x="651344" y="1334985"/>
                  </a:lnTo>
                  <a:lnTo>
                    <a:pt x="651827" y="1331455"/>
                  </a:lnTo>
                  <a:close/>
                </a:path>
                <a:path w="930275" h="1343025">
                  <a:moveTo>
                    <a:pt x="697865" y="1332725"/>
                  </a:moveTo>
                  <a:lnTo>
                    <a:pt x="696849" y="1328915"/>
                  </a:lnTo>
                  <a:lnTo>
                    <a:pt x="696722" y="1329829"/>
                  </a:lnTo>
                  <a:lnTo>
                    <a:pt x="696607" y="1331455"/>
                  </a:lnTo>
                  <a:lnTo>
                    <a:pt x="696493" y="1333334"/>
                  </a:lnTo>
                  <a:lnTo>
                    <a:pt x="697865" y="1332725"/>
                  </a:lnTo>
                  <a:close/>
                </a:path>
                <a:path w="930275" h="1343025">
                  <a:moveTo>
                    <a:pt x="697941" y="1318755"/>
                  </a:moveTo>
                  <a:lnTo>
                    <a:pt x="695921" y="1318755"/>
                  </a:lnTo>
                  <a:lnTo>
                    <a:pt x="695807" y="1320025"/>
                  </a:lnTo>
                  <a:lnTo>
                    <a:pt x="695706" y="1321295"/>
                  </a:lnTo>
                  <a:lnTo>
                    <a:pt x="695604" y="1322565"/>
                  </a:lnTo>
                  <a:lnTo>
                    <a:pt x="695490" y="1323835"/>
                  </a:lnTo>
                  <a:lnTo>
                    <a:pt x="696785" y="1328648"/>
                  </a:lnTo>
                  <a:lnTo>
                    <a:pt x="696937" y="1327645"/>
                  </a:lnTo>
                  <a:lnTo>
                    <a:pt x="697064" y="1326375"/>
                  </a:lnTo>
                  <a:lnTo>
                    <a:pt x="697191" y="1325105"/>
                  </a:lnTo>
                  <a:lnTo>
                    <a:pt x="697941" y="1318755"/>
                  </a:lnTo>
                  <a:close/>
                </a:path>
                <a:path w="930275" h="1343025">
                  <a:moveTo>
                    <a:pt x="719937" y="1331455"/>
                  </a:moveTo>
                  <a:lnTo>
                    <a:pt x="719010" y="1330185"/>
                  </a:lnTo>
                  <a:lnTo>
                    <a:pt x="719366" y="1331455"/>
                  </a:lnTo>
                  <a:lnTo>
                    <a:pt x="719937" y="1331455"/>
                  </a:lnTo>
                  <a:close/>
                </a:path>
                <a:path w="930275" h="1343025">
                  <a:moveTo>
                    <a:pt x="859574" y="1190802"/>
                  </a:moveTo>
                  <a:lnTo>
                    <a:pt x="853084" y="1187945"/>
                  </a:lnTo>
                  <a:lnTo>
                    <a:pt x="850379" y="1193025"/>
                  </a:lnTo>
                  <a:lnTo>
                    <a:pt x="859574" y="1190802"/>
                  </a:lnTo>
                  <a:close/>
                </a:path>
                <a:path w="930275" h="1343025">
                  <a:moveTo>
                    <a:pt x="862495" y="1219860"/>
                  </a:moveTo>
                  <a:lnTo>
                    <a:pt x="858367" y="1220825"/>
                  </a:lnTo>
                  <a:lnTo>
                    <a:pt x="859129" y="1220965"/>
                  </a:lnTo>
                  <a:lnTo>
                    <a:pt x="862495" y="1219860"/>
                  </a:lnTo>
                  <a:close/>
                </a:path>
                <a:path w="930275" h="1343025">
                  <a:moveTo>
                    <a:pt x="885444" y="1147305"/>
                  </a:moveTo>
                  <a:lnTo>
                    <a:pt x="883958" y="1147089"/>
                  </a:lnTo>
                  <a:lnTo>
                    <a:pt x="883958" y="1147305"/>
                  </a:lnTo>
                  <a:lnTo>
                    <a:pt x="885444" y="1147305"/>
                  </a:lnTo>
                  <a:close/>
                </a:path>
                <a:path w="930275" h="1343025">
                  <a:moveTo>
                    <a:pt x="927646" y="1185405"/>
                  </a:moveTo>
                  <a:lnTo>
                    <a:pt x="927569" y="1184592"/>
                  </a:lnTo>
                  <a:lnTo>
                    <a:pt x="927061" y="1185100"/>
                  </a:lnTo>
                  <a:lnTo>
                    <a:pt x="922705" y="1182865"/>
                  </a:lnTo>
                  <a:lnTo>
                    <a:pt x="920242" y="1182865"/>
                  </a:lnTo>
                  <a:lnTo>
                    <a:pt x="916063" y="1182052"/>
                  </a:lnTo>
                  <a:lnTo>
                    <a:pt x="916063" y="1185405"/>
                  </a:lnTo>
                  <a:lnTo>
                    <a:pt x="915022" y="1186675"/>
                  </a:lnTo>
                  <a:lnTo>
                    <a:pt x="903020" y="1189215"/>
                  </a:lnTo>
                  <a:lnTo>
                    <a:pt x="897216" y="1187945"/>
                  </a:lnTo>
                  <a:lnTo>
                    <a:pt x="890181" y="1185405"/>
                  </a:lnTo>
                  <a:lnTo>
                    <a:pt x="885952" y="1184668"/>
                  </a:lnTo>
                  <a:lnTo>
                    <a:pt x="885952" y="1194295"/>
                  </a:lnTo>
                  <a:lnTo>
                    <a:pt x="885482" y="1194295"/>
                  </a:lnTo>
                  <a:lnTo>
                    <a:pt x="885380" y="1198245"/>
                  </a:lnTo>
                  <a:lnTo>
                    <a:pt x="882586" y="1201915"/>
                  </a:lnTo>
                  <a:lnTo>
                    <a:pt x="880999" y="1205725"/>
                  </a:lnTo>
                  <a:lnTo>
                    <a:pt x="880884" y="1204455"/>
                  </a:lnTo>
                  <a:lnTo>
                    <a:pt x="880757" y="1203185"/>
                  </a:lnTo>
                  <a:lnTo>
                    <a:pt x="880630" y="1201915"/>
                  </a:lnTo>
                  <a:lnTo>
                    <a:pt x="880503" y="1200645"/>
                  </a:lnTo>
                  <a:lnTo>
                    <a:pt x="873480" y="1201915"/>
                  </a:lnTo>
                  <a:lnTo>
                    <a:pt x="868984" y="1199375"/>
                  </a:lnTo>
                  <a:lnTo>
                    <a:pt x="866736" y="1198105"/>
                  </a:lnTo>
                  <a:lnTo>
                    <a:pt x="859739" y="1199375"/>
                  </a:lnTo>
                  <a:lnTo>
                    <a:pt x="860450" y="1195565"/>
                  </a:lnTo>
                  <a:lnTo>
                    <a:pt x="863955" y="1195565"/>
                  </a:lnTo>
                  <a:lnTo>
                    <a:pt x="864577" y="1191755"/>
                  </a:lnTo>
                  <a:lnTo>
                    <a:pt x="861123" y="1194295"/>
                  </a:lnTo>
                  <a:lnTo>
                    <a:pt x="855395" y="1195565"/>
                  </a:lnTo>
                  <a:lnTo>
                    <a:pt x="855459" y="1200645"/>
                  </a:lnTo>
                  <a:lnTo>
                    <a:pt x="835621" y="1204455"/>
                  </a:lnTo>
                  <a:lnTo>
                    <a:pt x="832904" y="1205725"/>
                  </a:lnTo>
                  <a:lnTo>
                    <a:pt x="830897" y="1208265"/>
                  </a:lnTo>
                  <a:lnTo>
                    <a:pt x="827760" y="1208265"/>
                  </a:lnTo>
                  <a:lnTo>
                    <a:pt x="826731" y="1203185"/>
                  </a:lnTo>
                  <a:lnTo>
                    <a:pt x="829729" y="1200645"/>
                  </a:lnTo>
                  <a:lnTo>
                    <a:pt x="833945" y="1199375"/>
                  </a:lnTo>
                  <a:lnTo>
                    <a:pt x="827074" y="1199375"/>
                  </a:lnTo>
                  <a:lnTo>
                    <a:pt x="825931" y="1203185"/>
                  </a:lnTo>
                  <a:lnTo>
                    <a:pt x="825830" y="1206995"/>
                  </a:lnTo>
                  <a:lnTo>
                    <a:pt x="825754" y="1208265"/>
                  </a:lnTo>
                  <a:lnTo>
                    <a:pt x="825677" y="1209535"/>
                  </a:lnTo>
                  <a:lnTo>
                    <a:pt x="817460" y="1206995"/>
                  </a:lnTo>
                  <a:lnTo>
                    <a:pt x="815517" y="1205725"/>
                  </a:lnTo>
                  <a:lnTo>
                    <a:pt x="813574" y="1204455"/>
                  </a:lnTo>
                  <a:lnTo>
                    <a:pt x="812914" y="1200645"/>
                  </a:lnTo>
                  <a:lnTo>
                    <a:pt x="816673" y="1200645"/>
                  </a:lnTo>
                  <a:lnTo>
                    <a:pt x="818997" y="1199375"/>
                  </a:lnTo>
                  <a:lnTo>
                    <a:pt x="835609" y="1195565"/>
                  </a:lnTo>
                  <a:lnTo>
                    <a:pt x="833843" y="1193025"/>
                  </a:lnTo>
                  <a:lnTo>
                    <a:pt x="848550" y="1187945"/>
                  </a:lnTo>
                  <a:lnTo>
                    <a:pt x="856081" y="1186675"/>
                  </a:lnTo>
                  <a:lnTo>
                    <a:pt x="863727" y="1186675"/>
                  </a:lnTo>
                  <a:lnTo>
                    <a:pt x="862101" y="1190764"/>
                  </a:lnTo>
                  <a:lnTo>
                    <a:pt x="860933" y="1190485"/>
                  </a:lnTo>
                  <a:lnTo>
                    <a:pt x="859574" y="1190802"/>
                  </a:lnTo>
                  <a:lnTo>
                    <a:pt x="861720" y="1191755"/>
                  </a:lnTo>
                  <a:lnTo>
                    <a:pt x="862088" y="1190802"/>
                  </a:lnTo>
                  <a:lnTo>
                    <a:pt x="862304" y="1190802"/>
                  </a:lnTo>
                  <a:lnTo>
                    <a:pt x="866279" y="1191755"/>
                  </a:lnTo>
                  <a:lnTo>
                    <a:pt x="866190" y="1190485"/>
                  </a:lnTo>
                  <a:lnTo>
                    <a:pt x="866101" y="1189215"/>
                  </a:lnTo>
                  <a:lnTo>
                    <a:pt x="866254" y="1189215"/>
                  </a:lnTo>
                  <a:lnTo>
                    <a:pt x="867371" y="1187945"/>
                  </a:lnTo>
                  <a:lnTo>
                    <a:pt x="868476" y="1186675"/>
                  </a:lnTo>
                  <a:lnTo>
                    <a:pt x="869594" y="1185405"/>
                  </a:lnTo>
                  <a:lnTo>
                    <a:pt x="875639" y="1185405"/>
                  </a:lnTo>
                  <a:lnTo>
                    <a:pt x="880389" y="1184135"/>
                  </a:lnTo>
                  <a:lnTo>
                    <a:pt x="880884" y="1186675"/>
                  </a:lnTo>
                  <a:lnTo>
                    <a:pt x="881748" y="1187945"/>
                  </a:lnTo>
                  <a:lnTo>
                    <a:pt x="880071" y="1190485"/>
                  </a:lnTo>
                  <a:lnTo>
                    <a:pt x="885761" y="1190485"/>
                  </a:lnTo>
                  <a:lnTo>
                    <a:pt x="885825" y="1191755"/>
                  </a:lnTo>
                  <a:lnTo>
                    <a:pt x="885952" y="1194295"/>
                  </a:lnTo>
                  <a:lnTo>
                    <a:pt x="885952" y="1184668"/>
                  </a:lnTo>
                  <a:lnTo>
                    <a:pt x="882967" y="1184135"/>
                  </a:lnTo>
                  <a:lnTo>
                    <a:pt x="875766" y="1182865"/>
                  </a:lnTo>
                  <a:lnTo>
                    <a:pt x="885863" y="1181595"/>
                  </a:lnTo>
                  <a:lnTo>
                    <a:pt x="895997" y="1181595"/>
                  </a:lnTo>
                  <a:lnTo>
                    <a:pt x="906081" y="1182865"/>
                  </a:lnTo>
                  <a:lnTo>
                    <a:pt x="916063" y="1185405"/>
                  </a:lnTo>
                  <a:lnTo>
                    <a:pt x="916063" y="1182052"/>
                  </a:lnTo>
                  <a:lnTo>
                    <a:pt x="913765" y="1181595"/>
                  </a:lnTo>
                  <a:lnTo>
                    <a:pt x="907249" y="1181595"/>
                  </a:lnTo>
                  <a:lnTo>
                    <a:pt x="894232" y="1179055"/>
                  </a:lnTo>
                  <a:lnTo>
                    <a:pt x="888377" y="1180325"/>
                  </a:lnTo>
                  <a:lnTo>
                    <a:pt x="869543" y="1180325"/>
                  </a:lnTo>
                  <a:lnTo>
                    <a:pt x="862622" y="1181595"/>
                  </a:lnTo>
                  <a:lnTo>
                    <a:pt x="855700" y="1181595"/>
                  </a:lnTo>
                  <a:lnTo>
                    <a:pt x="848791" y="1180325"/>
                  </a:lnTo>
                  <a:lnTo>
                    <a:pt x="839228" y="1180325"/>
                  </a:lnTo>
                  <a:lnTo>
                    <a:pt x="811618" y="1187945"/>
                  </a:lnTo>
                  <a:lnTo>
                    <a:pt x="817549" y="1184135"/>
                  </a:lnTo>
                  <a:lnTo>
                    <a:pt x="824052" y="1182865"/>
                  </a:lnTo>
                  <a:lnTo>
                    <a:pt x="827430" y="1181595"/>
                  </a:lnTo>
                  <a:lnTo>
                    <a:pt x="830808" y="1180325"/>
                  </a:lnTo>
                  <a:lnTo>
                    <a:pt x="837539" y="1179055"/>
                  </a:lnTo>
                  <a:lnTo>
                    <a:pt x="834859" y="1175245"/>
                  </a:lnTo>
                  <a:lnTo>
                    <a:pt x="829284" y="1179055"/>
                  </a:lnTo>
                  <a:lnTo>
                    <a:pt x="826922" y="1175245"/>
                  </a:lnTo>
                  <a:lnTo>
                    <a:pt x="817664" y="1175245"/>
                  </a:lnTo>
                  <a:lnTo>
                    <a:pt x="813092" y="1173975"/>
                  </a:lnTo>
                  <a:lnTo>
                    <a:pt x="819581" y="1172705"/>
                  </a:lnTo>
                  <a:lnTo>
                    <a:pt x="839698" y="1172705"/>
                  </a:lnTo>
                  <a:lnTo>
                    <a:pt x="838923" y="1171435"/>
                  </a:lnTo>
                  <a:lnTo>
                    <a:pt x="818464" y="1171435"/>
                  </a:lnTo>
                  <a:lnTo>
                    <a:pt x="811657" y="1170165"/>
                  </a:lnTo>
                  <a:lnTo>
                    <a:pt x="793559" y="1170165"/>
                  </a:lnTo>
                  <a:lnTo>
                    <a:pt x="784517" y="1168895"/>
                  </a:lnTo>
                  <a:lnTo>
                    <a:pt x="775474" y="1168895"/>
                  </a:lnTo>
                  <a:lnTo>
                    <a:pt x="776808" y="1162545"/>
                  </a:lnTo>
                  <a:lnTo>
                    <a:pt x="778205" y="1156195"/>
                  </a:lnTo>
                  <a:lnTo>
                    <a:pt x="779487" y="1149845"/>
                  </a:lnTo>
                  <a:lnTo>
                    <a:pt x="780503" y="1143495"/>
                  </a:lnTo>
                  <a:lnTo>
                    <a:pt x="798918" y="1143495"/>
                  </a:lnTo>
                  <a:lnTo>
                    <a:pt x="817333" y="1144765"/>
                  </a:lnTo>
                  <a:lnTo>
                    <a:pt x="835736" y="1144765"/>
                  </a:lnTo>
                  <a:lnTo>
                    <a:pt x="854138" y="1146035"/>
                  </a:lnTo>
                  <a:lnTo>
                    <a:pt x="853795" y="1148575"/>
                  </a:lnTo>
                  <a:lnTo>
                    <a:pt x="853871" y="1153655"/>
                  </a:lnTo>
                  <a:lnTo>
                    <a:pt x="854697" y="1157465"/>
                  </a:lnTo>
                  <a:lnTo>
                    <a:pt x="855294" y="1162545"/>
                  </a:lnTo>
                  <a:lnTo>
                    <a:pt x="855205" y="1153655"/>
                  </a:lnTo>
                  <a:lnTo>
                    <a:pt x="855141" y="1152385"/>
                  </a:lnTo>
                  <a:lnTo>
                    <a:pt x="855052" y="1151115"/>
                  </a:lnTo>
                  <a:lnTo>
                    <a:pt x="854964" y="1149845"/>
                  </a:lnTo>
                  <a:lnTo>
                    <a:pt x="854875" y="1148575"/>
                  </a:lnTo>
                  <a:lnTo>
                    <a:pt x="854786" y="1147305"/>
                  </a:lnTo>
                  <a:lnTo>
                    <a:pt x="859497" y="1146035"/>
                  </a:lnTo>
                  <a:lnTo>
                    <a:pt x="876795" y="1146035"/>
                  </a:lnTo>
                  <a:lnTo>
                    <a:pt x="883958" y="1147089"/>
                  </a:lnTo>
                  <a:lnTo>
                    <a:pt x="883970" y="1146035"/>
                  </a:lnTo>
                  <a:lnTo>
                    <a:pt x="883983" y="1144765"/>
                  </a:lnTo>
                  <a:lnTo>
                    <a:pt x="886002" y="1143495"/>
                  </a:lnTo>
                  <a:lnTo>
                    <a:pt x="888034" y="1143495"/>
                  </a:lnTo>
                  <a:lnTo>
                    <a:pt x="890092" y="1144765"/>
                  </a:lnTo>
                  <a:lnTo>
                    <a:pt x="889965" y="1147305"/>
                  </a:lnTo>
                  <a:lnTo>
                    <a:pt x="894080" y="1147305"/>
                  </a:lnTo>
                  <a:lnTo>
                    <a:pt x="894130" y="1148575"/>
                  </a:lnTo>
                  <a:lnTo>
                    <a:pt x="894245" y="1149845"/>
                  </a:lnTo>
                  <a:lnTo>
                    <a:pt x="896505" y="1147305"/>
                  </a:lnTo>
                  <a:lnTo>
                    <a:pt x="894562" y="1147305"/>
                  </a:lnTo>
                  <a:lnTo>
                    <a:pt x="894486" y="1146035"/>
                  </a:lnTo>
                  <a:lnTo>
                    <a:pt x="894410" y="1144765"/>
                  </a:lnTo>
                  <a:lnTo>
                    <a:pt x="901204" y="1144765"/>
                  </a:lnTo>
                  <a:lnTo>
                    <a:pt x="908126" y="1146035"/>
                  </a:lnTo>
                  <a:lnTo>
                    <a:pt x="914920" y="1144765"/>
                  </a:lnTo>
                  <a:lnTo>
                    <a:pt x="906868" y="1143495"/>
                  </a:lnTo>
                  <a:lnTo>
                    <a:pt x="898677" y="1140955"/>
                  </a:lnTo>
                  <a:lnTo>
                    <a:pt x="882230" y="1143495"/>
                  </a:lnTo>
                  <a:lnTo>
                    <a:pt x="865695" y="1143495"/>
                  </a:lnTo>
                  <a:lnTo>
                    <a:pt x="857415" y="1142225"/>
                  </a:lnTo>
                  <a:lnTo>
                    <a:pt x="854252" y="1142225"/>
                  </a:lnTo>
                  <a:lnTo>
                    <a:pt x="852716" y="1138415"/>
                  </a:lnTo>
                  <a:lnTo>
                    <a:pt x="851496" y="1143495"/>
                  </a:lnTo>
                  <a:lnTo>
                    <a:pt x="833907" y="1143495"/>
                  </a:lnTo>
                  <a:lnTo>
                    <a:pt x="816317" y="1142225"/>
                  </a:lnTo>
                  <a:lnTo>
                    <a:pt x="781138" y="1142225"/>
                  </a:lnTo>
                  <a:lnTo>
                    <a:pt x="781138" y="1140955"/>
                  </a:lnTo>
                  <a:lnTo>
                    <a:pt x="781253" y="1129220"/>
                  </a:lnTo>
                  <a:lnTo>
                    <a:pt x="781354" y="1126985"/>
                  </a:lnTo>
                  <a:lnTo>
                    <a:pt x="781431" y="1125715"/>
                  </a:lnTo>
                  <a:lnTo>
                    <a:pt x="781519" y="1124178"/>
                  </a:lnTo>
                  <a:lnTo>
                    <a:pt x="781570" y="1123175"/>
                  </a:lnTo>
                  <a:lnTo>
                    <a:pt x="781646" y="1121905"/>
                  </a:lnTo>
                  <a:lnTo>
                    <a:pt x="781761" y="1120635"/>
                  </a:lnTo>
                  <a:lnTo>
                    <a:pt x="781862" y="1119466"/>
                  </a:lnTo>
                  <a:lnTo>
                    <a:pt x="781989" y="1118095"/>
                  </a:lnTo>
                  <a:lnTo>
                    <a:pt x="782104" y="1116825"/>
                  </a:lnTo>
                  <a:lnTo>
                    <a:pt x="782218" y="1115555"/>
                  </a:lnTo>
                  <a:lnTo>
                    <a:pt x="787476" y="1115555"/>
                  </a:lnTo>
                  <a:lnTo>
                    <a:pt x="788860" y="1113015"/>
                  </a:lnTo>
                  <a:lnTo>
                    <a:pt x="789686" y="1109205"/>
                  </a:lnTo>
                  <a:lnTo>
                    <a:pt x="789800" y="1107935"/>
                  </a:lnTo>
                  <a:lnTo>
                    <a:pt x="789927" y="1106665"/>
                  </a:lnTo>
                  <a:lnTo>
                    <a:pt x="790041" y="1105395"/>
                  </a:lnTo>
                  <a:lnTo>
                    <a:pt x="786853" y="1104125"/>
                  </a:lnTo>
                  <a:lnTo>
                    <a:pt x="786752" y="1110475"/>
                  </a:lnTo>
                  <a:lnTo>
                    <a:pt x="786587" y="1111961"/>
                  </a:lnTo>
                  <a:lnTo>
                    <a:pt x="786485" y="1113015"/>
                  </a:lnTo>
                  <a:lnTo>
                    <a:pt x="782434" y="1111961"/>
                  </a:lnTo>
                  <a:lnTo>
                    <a:pt x="781634" y="1111961"/>
                  </a:lnTo>
                  <a:lnTo>
                    <a:pt x="781304" y="1111961"/>
                  </a:lnTo>
                  <a:lnTo>
                    <a:pt x="780796" y="1112405"/>
                  </a:lnTo>
                  <a:lnTo>
                    <a:pt x="780796" y="1115555"/>
                  </a:lnTo>
                  <a:lnTo>
                    <a:pt x="779894" y="1121905"/>
                  </a:lnTo>
                  <a:lnTo>
                    <a:pt x="779780" y="1123175"/>
                  </a:lnTo>
                  <a:lnTo>
                    <a:pt x="779678" y="1124445"/>
                  </a:lnTo>
                  <a:lnTo>
                    <a:pt x="779564" y="1125715"/>
                  </a:lnTo>
                  <a:lnTo>
                    <a:pt x="779449" y="1126985"/>
                  </a:lnTo>
                  <a:lnTo>
                    <a:pt x="779373" y="1127950"/>
                  </a:lnTo>
                  <a:lnTo>
                    <a:pt x="779246" y="1130871"/>
                  </a:lnTo>
                  <a:lnTo>
                    <a:pt x="779132" y="1140955"/>
                  </a:lnTo>
                  <a:lnTo>
                    <a:pt x="779018" y="1143495"/>
                  </a:lnTo>
                  <a:lnTo>
                    <a:pt x="777976" y="1149845"/>
                  </a:lnTo>
                  <a:lnTo>
                    <a:pt x="776770" y="1156195"/>
                  </a:lnTo>
                  <a:lnTo>
                    <a:pt x="775398" y="1162545"/>
                  </a:lnTo>
                  <a:lnTo>
                    <a:pt x="773811" y="1168895"/>
                  </a:lnTo>
                  <a:lnTo>
                    <a:pt x="760920" y="1168895"/>
                  </a:lnTo>
                  <a:lnTo>
                    <a:pt x="748017" y="1167625"/>
                  </a:lnTo>
                  <a:lnTo>
                    <a:pt x="722223" y="1167625"/>
                  </a:lnTo>
                  <a:lnTo>
                    <a:pt x="724585" y="1160005"/>
                  </a:lnTo>
                  <a:lnTo>
                    <a:pt x="724649" y="1158735"/>
                  </a:lnTo>
                  <a:lnTo>
                    <a:pt x="724712" y="1157465"/>
                  </a:lnTo>
                  <a:lnTo>
                    <a:pt x="724776" y="1156195"/>
                  </a:lnTo>
                  <a:lnTo>
                    <a:pt x="724852" y="1154925"/>
                  </a:lnTo>
                  <a:lnTo>
                    <a:pt x="724916" y="1153655"/>
                  </a:lnTo>
                  <a:lnTo>
                    <a:pt x="724979" y="1152385"/>
                  </a:lnTo>
                  <a:lnTo>
                    <a:pt x="725043" y="1151115"/>
                  </a:lnTo>
                  <a:lnTo>
                    <a:pt x="725119" y="1149845"/>
                  </a:lnTo>
                  <a:lnTo>
                    <a:pt x="725182" y="1148575"/>
                  </a:lnTo>
                  <a:lnTo>
                    <a:pt x="725271" y="1147089"/>
                  </a:lnTo>
                  <a:lnTo>
                    <a:pt x="725335" y="1146035"/>
                  </a:lnTo>
                  <a:lnTo>
                    <a:pt x="725398" y="1144765"/>
                  </a:lnTo>
                  <a:lnTo>
                    <a:pt x="725474" y="1143495"/>
                  </a:lnTo>
                  <a:lnTo>
                    <a:pt x="779018" y="1143495"/>
                  </a:lnTo>
                  <a:lnTo>
                    <a:pt x="779018" y="1140955"/>
                  </a:lnTo>
                  <a:lnTo>
                    <a:pt x="777328" y="1140955"/>
                  </a:lnTo>
                  <a:lnTo>
                    <a:pt x="777201" y="1129525"/>
                  </a:lnTo>
                  <a:lnTo>
                    <a:pt x="777100" y="1128255"/>
                  </a:lnTo>
                  <a:lnTo>
                    <a:pt x="776986" y="1126985"/>
                  </a:lnTo>
                  <a:lnTo>
                    <a:pt x="776884" y="1125715"/>
                  </a:lnTo>
                  <a:lnTo>
                    <a:pt x="776820" y="1124178"/>
                  </a:lnTo>
                  <a:lnTo>
                    <a:pt x="778052" y="1116825"/>
                  </a:lnTo>
                  <a:lnTo>
                    <a:pt x="780796" y="1115555"/>
                  </a:lnTo>
                  <a:lnTo>
                    <a:pt x="780796" y="1112405"/>
                  </a:lnTo>
                  <a:lnTo>
                    <a:pt x="777100" y="1115555"/>
                  </a:lnTo>
                  <a:lnTo>
                    <a:pt x="772223" y="1114285"/>
                  </a:lnTo>
                  <a:lnTo>
                    <a:pt x="731799" y="1114285"/>
                  </a:lnTo>
                  <a:lnTo>
                    <a:pt x="724636" y="1113612"/>
                  </a:lnTo>
                  <a:lnTo>
                    <a:pt x="724636" y="1143495"/>
                  </a:lnTo>
                  <a:lnTo>
                    <a:pt x="723493" y="1152385"/>
                  </a:lnTo>
                  <a:lnTo>
                    <a:pt x="723404" y="1160005"/>
                  </a:lnTo>
                  <a:lnTo>
                    <a:pt x="721258" y="1167625"/>
                  </a:lnTo>
                  <a:lnTo>
                    <a:pt x="697179" y="1167625"/>
                  </a:lnTo>
                  <a:lnTo>
                    <a:pt x="673100" y="1168895"/>
                  </a:lnTo>
                  <a:lnTo>
                    <a:pt x="649046" y="1168895"/>
                  </a:lnTo>
                  <a:lnTo>
                    <a:pt x="624992" y="1170165"/>
                  </a:lnTo>
                  <a:lnTo>
                    <a:pt x="619404" y="1165123"/>
                  </a:lnTo>
                  <a:lnTo>
                    <a:pt x="622160" y="1171435"/>
                  </a:lnTo>
                  <a:lnTo>
                    <a:pt x="614984" y="1171435"/>
                  </a:lnTo>
                  <a:lnTo>
                    <a:pt x="611416" y="1172705"/>
                  </a:lnTo>
                  <a:lnTo>
                    <a:pt x="604659" y="1172705"/>
                  </a:lnTo>
                  <a:lnTo>
                    <a:pt x="591121" y="1173975"/>
                  </a:lnTo>
                  <a:lnTo>
                    <a:pt x="584365" y="1175245"/>
                  </a:lnTo>
                  <a:lnTo>
                    <a:pt x="583349" y="1175385"/>
                  </a:lnTo>
                  <a:lnTo>
                    <a:pt x="583349" y="1191755"/>
                  </a:lnTo>
                  <a:lnTo>
                    <a:pt x="582218" y="1194295"/>
                  </a:lnTo>
                  <a:lnTo>
                    <a:pt x="579996" y="1198105"/>
                  </a:lnTo>
                  <a:lnTo>
                    <a:pt x="573532" y="1198105"/>
                  </a:lnTo>
                  <a:lnTo>
                    <a:pt x="574954" y="1194295"/>
                  </a:lnTo>
                  <a:lnTo>
                    <a:pt x="579462" y="1191755"/>
                  </a:lnTo>
                  <a:lnTo>
                    <a:pt x="583349" y="1191755"/>
                  </a:lnTo>
                  <a:lnTo>
                    <a:pt x="583349" y="1175385"/>
                  </a:lnTo>
                  <a:lnTo>
                    <a:pt x="579335" y="1175880"/>
                  </a:lnTo>
                  <a:lnTo>
                    <a:pt x="579335" y="1181595"/>
                  </a:lnTo>
                  <a:lnTo>
                    <a:pt x="572770" y="1186675"/>
                  </a:lnTo>
                  <a:lnTo>
                    <a:pt x="565353" y="1191755"/>
                  </a:lnTo>
                  <a:lnTo>
                    <a:pt x="556869" y="1191755"/>
                  </a:lnTo>
                  <a:lnTo>
                    <a:pt x="556983" y="1190485"/>
                  </a:lnTo>
                  <a:lnTo>
                    <a:pt x="557110" y="1189215"/>
                  </a:lnTo>
                  <a:lnTo>
                    <a:pt x="557263" y="1187945"/>
                  </a:lnTo>
                  <a:lnTo>
                    <a:pt x="557377" y="1187005"/>
                  </a:lnTo>
                  <a:lnTo>
                    <a:pt x="557415" y="1186675"/>
                  </a:lnTo>
                  <a:lnTo>
                    <a:pt x="557872" y="1185405"/>
                  </a:lnTo>
                  <a:lnTo>
                    <a:pt x="564896" y="1182865"/>
                  </a:lnTo>
                  <a:lnTo>
                    <a:pt x="572084" y="1182865"/>
                  </a:lnTo>
                  <a:lnTo>
                    <a:pt x="579335" y="1181595"/>
                  </a:lnTo>
                  <a:lnTo>
                    <a:pt x="579335" y="1175880"/>
                  </a:lnTo>
                  <a:lnTo>
                    <a:pt x="574255" y="1176515"/>
                  </a:lnTo>
                  <a:lnTo>
                    <a:pt x="564210" y="1179055"/>
                  </a:lnTo>
                  <a:lnTo>
                    <a:pt x="544207" y="1182865"/>
                  </a:lnTo>
                  <a:lnTo>
                    <a:pt x="540931" y="1177785"/>
                  </a:lnTo>
                  <a:lnTo>
                    <a:pt x="543572" y="1168895"/>
                  </a:lnTo>
                  <a:lnTo>
                    <a:pt x="542734" y="1162545"/>
                  </a:lnTo>
                  <a:lnTo>
                    <a:pt x="574052" y="1154925"/>
                  </a:lnTo>
                  <a:lnTo>
                    <a:pt x="606056" y="1149845"/>
                  </a:lnTo>
                  <a:lnTo>
                    <a:pt x="609396" y="1148575"/>
                  </a:lnTo>
                  <a:lnTo>
                    <a:pt x="616140" y="1148575"/>
                  </a:lnTo>
                  <a:lnTo>
                    <a:pt x="617308" y="1156195"/>
                  </a:lnTo>
                  <a:lnTo>
                    <a:pt x="618832" y="1163815"/>
                  </a:lnTo>
                  <a:lnTo>
                    <a:pt x="619404" y="1165123"/>
                  </a:lnTo>
                  <a:lnTo>
                    <a:pt x="619379" y="1156195"/>
                  </a:lnTo>
                  <a:lnTo>
                    <a:pt x="618172" y="1148575"/>
                  </a:lnTo>
                  <a:lnTo>
                    <a:pt x="724636" y="1143495"/>
                  </a:lnTo>
                  <a:lnTo>
                    <a:pt x="724636" y="1113612"/>
                  </a:lnTo>
                  <a:lnTo>
                    <a:pt x="718337" y="1113015"/>
                  </a:lnTo>
                  <a:lnTo>
                    <a:pt x="715340" y="1113015"/>
                  </a:lnTo>
                  <a:lnTo>
                    <a:pt x="713435" y="1111961"/>
                  </a:lnTo>
                  <a:lnTo>
                    <a:pt x="713193" y="1111961"/>
                  </a:lnTo>
                  <a:lnTo>
                    <a:pt x="711200" y="1109205"/>
                  </a:lnTo>
                  <a:lnTo>
                    <a:pt x="712711" y="1107935"/>
                  </a:lnTo>
                  <a:lnTo>
                    <a:pt x="713727" y="1104125"/>
                  </a:lnTo>
                  <a:lnTo>
                    <a:pt x="716330" y="1104125"/>
                  </a:lnTo>
                  <a:lnTo>
                    <a:pt x="723544" y="1101585"/>
                  </a:lnTo>
                  <a:lnTo>
                    <a:pt x="731126" y="1100315"/>
                  </a:lnTo>
                  <a:lnTo>
                    <a:pt x="738809" y="1100315"/>
                  </a:lnTo>
                  <a:lnTo>
                    <a:pt x="746315" y="1099045"/>
                  </a:lnTo>
                  <a:lnTo>
                    <a:pt x="750138" y="1095235"/>
                  </a:lnTo>
                  <a:lnTo>
                    <a:pt x="751865" y="1090155"/>
                  </a:lnTo>
                  <a:lnTo>
                    <a:pt x="754697" y="1086345"/>
                  </a:lnTo>
                  <a:lnTo>
                    <a:pt x="780834" y="1086345"/>
                  </a:lnTo>
                  <a:lnTo>
                    <a:pt x="780935" y="1100315"/>
                  </a:lnTo>
                  <a:lnTo>
                    <a:pt x="781011" y="1101585"/>
                  </a:lnTo>
                  <a:lnTo>
                    <a:pt x="781100" y="1102855"/>
                  </a:lnTo>
                  <a:lnTo>
                    <a:pt x="781189" y="1104125"/>
                  </a:lnTo>
                  <a:lnTo>
                    <a:pt x="781278" y="1105395"/>
                  </a:lnTo>
                  <a:lnTo>
                    <a:pt x="781342" y="1106665"/>
                  </a:lnTo>
                  <a:lnTo>
                    <a:pt x="781418" y="1107935"/>
                  </a:lnTo>
                  <a:lnTo>
                    <a:pt x="781481" y="1109205"/>
                  </a:lnTo>
                  <a:lnTo>
                    <a:pt x="781545" y="1110475"/>
                  </a:lnTo>
                  <a:lnTo>
                    <a:pt x="781634" y="1111961"/>
                  </a:lnTo>
                  <a:lnTo>
                    <a:pt x="781900" y="1110475"/>
                  </a:lnTo>
                  <a:lnTo>
                    <a:pt x="782459" y="1107935"/>
                  </a:lnTo>
                  <a:lnTo>
                    <a:pt x="782574" y="1106665"/>
                  </a:lnTo>
                  <a:lnTo>
                    <a:pt x="782688" y="1105395"/>
                  </a:lnTo>
                  <a:lnTo>
                    <a:pt x="782802" y="1104125"/>
                  </a:lnTo>
                  <a:lnTo>
                    <a:pt x="782866" y="1102855"/>
                  </a:lnTo>
                  <a:lnTo>
                    <a:pt x="782942" y="1101585"/>
                  </a:lnTo>
                  <a:lnTo>
                    <a:pt x="783005" y="1100315"/>
                  </a:lnTo>
                  <a:lnTo>
                    <a:pt x="785215" y="1104125"/>
                  </a:lnTo>
                  <a:lnTo>
                    <a:pt x="786853" y="1104125"/>
                  </a:lnTo>
                  <a:lnTo>
                    <a:pt x="788962" y="1104125"/>
                  </a:lnTo>
                  <a:lnTo>
                    <a:pt x="792822" y="1102855"/>
                  </a:lnTo>
                  <a:lnTo>
                    <a:pt x="791159" y="1102855"/>
                  </a:lnTo>
                  <a:lnTo>
                    <a:pt x="787831" y="1101585"/>
                  </a:lnTo>
                  <a:lnTo>
                    <a:pt x="786155" y="1100315"/>
                  </a:lnTo>
                  <a:lnTo>
                    <a:pt x="782802" y="1097775"/>
                  </a:lnTo>
                  <a:lnTo>
                    <a:pt x="781862" y="1092695"/>
                  </a:lnTo>
                  <a:lnTo>
                    <a:pt x="781926" y="1091425"/>
                  </a:lnTo>
                  <a:lnTo>
                    <a:pt x="781989" y="1090155"/>
                  </a:lnTo>
                  <a:lnTo>
                    <a:pt x="782053" y="1088885"/>
                  </a:lnTo>
                  <a:lnTo>
                    <a:pt x="782116" y="1087615"/>
                  </a:lnTo>
                  <a:lnTo>
                    <a:pt x="782180" y="1086345"/>
                  </a:lnTo>
                  <a:lnTo>
                    <a:pt x="816140" y="1088885"/>
                  </a:lnTo>
                  <a:lnTo>
                    <a:pt x="833145" y="1088885"/>
                  </a:lnTo>
                  <a:lnTo>
                    <a:pt x="850138" y="1090155"/>
                  </a:lnTo>
                  <a:lnTo>
                    <a:pt x="850252" y="1091425"/>
                  </a:lnTo>
                  <a:lnTo>
                    <a:pt x="850366" y="1092695"/>
                  </a:lnTo>
                  <a:lnTo>
                    <a:pt x="850480" y="1093965"/>
                  </a:lnTo>
                  <a:lnTo>
                    <a:pt x="850595" y="1095235"/>
                  </a:lnTo>
                  <a:lnTo>
                    <a:pt x="850709" y="1096505"/>
                  </a:lnTo>
                  <a:lnTo>
                    <a:pt x="850798" y="1099045"/>
                  </a:lnTo>
                  <a:lnTo>
                    <a:pt x="850887" y="1101585"/>
                  </a:lnTo>
                  <a:lnTo>
                    <a:pt x="851001" y="1105395"/>
                  </a:lnTo>
                  <a:lnTo>
                    <a:pt x="851115" y="1111732"/>
                  </a:lnTo>
                  <a:lnTo>
                    <a:pt x="852487" y="1110475"/>
                  </a:lnTo>
                  <a:lnTo>
                    <a:pt x="852589" y="1091425"/>
                  </a:lnTo>
                  <a:lnTo>
                    <a:pt x="852678" y="1090155"/>
                  </a:lnTo>
                  <a:lnTo>
                    <a:pt x="852766" y="1088885"/>
                  </a:lnTo>
                  <a:lnTo>
                    <a:pt x="858481" y="1088885"/>
                  </a:lnTo>
                  <a:lnTo>
                    <a:pt x="857973" y="1091425"/>
                  </a:lnTo>
                  <a:lnTo>
                    <a:pt x="856970" y="1093965"/>
                  </a:lnTo>
                  <a:lnTo>
                    <a:pt x="859015" y="1096505"/>
                  </a:lnTo>
                  <a:lnTo>
                    <a:pt x="859942" y="1093965"/>
                  </a:lnTo>
                  <a:lnTo>
                    <a:pt x="858901" y="1087615"/>
                  </a:lnTo>
                  <a:lnTo>
                    <a:pt x="845781" y="1087615"/>
                  </a:lnTo>
                  <a:lnTo>
                    <a:pt x="839241" y="1086345"/>
                  </a:lnTo>
                  <a:lnTo>
                    <a:pt x="813689" y="1086345"/>
                  </a:lnTo>
                  <a:lnTo>
                    <a:pt x="794677" y="1085075"/>
                  </a:lnTo>
                  <a:lnTo>
                    <a:pt x="775677" y="1085075"/>
                  </a:lnTo>
                  <a:lnTo>
                    <a:pt x="756666" y="1083805"/>
                  </a:lnTo>
                  <a:lnTo>
                    <a:pt x="751281" y="1083805"/>
                  </a:lnTo>
                  <a:lnTo>
                    <a:pt x="749630" y="1081265"/>
                  </a:lnTo>
                  <a:lnTo>
                    <a:pt x="783043" y="1081265"/>
                  </a:lnTo>
                  <a:lnTo>
                    <a:pt x="799744" y="1082535"/>
                  </a:lnTo>
                  <a:lnTo>
                    <a:pt x="823315" y="1082535"/>
                  </a:lnTo>
                  <a:lnTo>
                    <a:pt x="826300" y="1081265"/>
                  </a:lnTo>
                  <a:lnTo>
                    <a:pt x="823709" y="1079995"/>
                  </a:lnTo>
                  <a:lnTo>
                    <a:pt x="822883" y="1077455"/>
                  </a:lnTo>
                  <a:lnTo>
                    <a:pt x="821702" y="1076185"/>
                  </a:lnTo>
                  <a:lnTo>
                    <a:pt x="815581" y="1079995"/>
                  </a:lnTo>
                  <a:lnTo>
                    <a:pt x="782993" y="1079995"/>
                  </a:lnTo>
                  <a:lnTo>
                    <a:pt x="771982" y="1078725"/>
                  </a:lnTo>
                  <a:lnTo>
                    <a:pt x="749947" y="1078725"/>
                  </a:lnTo>
                  <a:lnTo>
                    <a:pt x="753198" y="1073708"/>
                  </a:lnTo>
                  <a:lnTo>
                    <a:pt x="753389" y="1072375"/>
                  </a:lnTo>
                  <a:lnTo>
                    <a:pt x="753808" y="1068565"/>
                  </a:lnTo>
                  <a:lnTo>
                    <a:pt x="753922" y="1067523"/>
                  </a:lnTo>
                  <a:lnTo>
                    <a:pt x="753948" y="1067295"/>
                  </a:lnTo>
                  <a:lnTo>
                    <a:pt x="759460" y="1063485"/>
                  </a:lnTo>
                  <a:lnTo>
                    <a:pt x="758558" y="1066965"/>
                  </a:lnTo>
                  <a:lnTo>
                    <a:pt x="758469" y="1067295"/>
                  </a:lnTo>
                  <a:lnTo>
                    <a:pt x="757250" y="1071105"/>
                  </a:lnTo>
                  <a:lnTo>
                    <a:pt x="757186" y="1076185"/>
                  </a:lnTo>
                  <a:lnTo>
                    <a:pt x="759282" y="1073708"/>
                  </a:lnTo>
                  <a:lnTo>
                    <a:pt x="759536" y="1072375"/>
                  </a:lnTo>
                  <a:lnTo>
                    <a:pt x="759942" y="1069835"/>
                  </a:lnTo>
                  <a:lnTo>
                    <a:pt x="760590" y="1066025"/>
                  </a:lnTo>
                  <a:lnTo>
                    <a:pt x="760984" y="1063955"/>
                  </a:lnTo>
                  <a:lnTo>
                    <a:pt x="761072" y="1063485"/>
                  </a:lnTo>
                  <a:lnTo>
                    <a:pt x="761263" y="1062469"/>
                  </a:lnTo>
                  <a:lnTo>
                    <a:pt x="761301" y="1062316"/>
                  </a:lnTo>
                  <a:lnTo>
                    <a:pt x="762279" y="1057135"/>
                  </a:lnTo>
                  <a:lnTo>
                    <a:pt x="763346" y="1048245"/>
                  </a:lnTo>
                  <a:lnTo>
                    <a:pt x="763409" y="1046975"/>
                  </a:lnTo>
                  <a:lnTo>
                    <a:pt x="763473" y="1045705"/>
                  </a:lnTo>
                  <a:lnTo>
                    <a:pt x="763536" y="1044435"/>
                  </a:lnTo>
                  <a:lnTo>
                    <a:pt x="763638" y="1029195"/>
                  </a:lnTo>
                  <a:lnTo>
                    <a:pt x="763447" y="1028090"/>
                  </a:lnTo>
                  <a:lnTo>
                    <a:pt x="763397" y="1027747"/>
                  </a:lnTo>
                  <a:lnTo>
                    <a:pt x="763295" y="1027125"/>
                  </a:lnTo>
                  <a:lnTo>
                    <a:pt x="763206" y="1026655"/>
                  </a:lnTo>
                  <a:lnTo>
                    <a:pt x="802817" y="1026655"/>
                  </a:lnTo>
                  <a:lnTo>
                    <a:pt x="805916" y="1027747"/>
                  </a:lnTo>
                  <a:lnTo>
                    <a:pt x="805764" y="1027747"/>
                  </a:lnTo>
                  <a:lnTo>
                    <a:pt x="811022" y="1029195"/>
                  </a:lnTo>
                  <a:lnTo>
                    <a:pt x="820369" y="1029195"/>
                  </a:lnTo>
                  <a:lnTo>
                    <a:pt x="821842" y="1027747"/>
                  </a:lnTo>
                  <a:lnTo>
                    <a:pt x="823087" y="1026655"/>
                  </a:lnTo>
                  <a:lnTo>
                    <a:pt x="824458" y="1024115"/>
                  </a:lnTo>
                  <a:lnTo>
                    <a:pt x="821944" y="1022845"/>
                  </a:lnTo>
                  <a:lnTo>
                    <a:pt x="820686" y="1022845"/>
                  </a:lnTo>
                  <a:lnTo>
                    <a:pt x="820826" y="1024115"/>
                  </a:lnTo>
                  <a:lnTo>
                    <a:pt x="814705" y="1025385"/>
                  </a:lnTo>
                  <a:lnTo>
                    <a:pt x="814628" y="1026655"/>
                  </a:lnTo>
                  <a:lnTo>
                    <a:pt x="814552" y="1027747"/>
                  </a:lnTo>
                  <a:lnTo>
                    <a:pt x="813676" y="1027747"/>
                  </a:lnTo>
                  <a:lnTo>
                    <a:pt x="808126" y="1026655"/>
                  </a:lnTo>
                  <a:lnTo>
                    <a:pt x="801712" y="1025385"/>
                  </a:lnTo>
                  <a:lnTo>
                    <a:pt x="775906" y="1025385"/>
                  </a:lnTo>
                  <a:lnTo>
                    <a:pt x="763028" y="1024115"/>
                  </a:lnTo>
                  <a:lnTo>
                    <a:pt x="761606" y="1019035"/>
                  </a:lnTo>
                  <a:lnTo>
                    <a:pt x="774052" y="1020305"/>
                  </a:lnTo>
                  <a:lnTo>
                    <a:pt x="786511" y="1020305"/>
                  </a:lnTo>
                  <a:lnTo>
                    <a:pt x="798969" y="1021575"/>
                  </a:lnTo>
                  <a:lnTo>
                    <a:pt x="811441" y="1021575"/>
                  </a:lnTo>
                  <a:lnTo>
                    <a:pt x="813752" y="1019035"/>
                  </a:lnTo>
                  <a:lnTo>
                    <a:pt x="800608" y="1019035"/>
                  </a:lnTo>
                  <a:lnTo>
                    <a:pt x="787438" y="1017765"/>
                  </a:lnTo>
                  <a:lnTo>
                    <a:pt x="774293" y="1017765"/>
                  </a:lnTo>
                  <a:lnTo>
                    <a:pt x="761187" y="1016495"/>
                  </a:lnTo>
                  <a:lnTo>
                    <a:pt x="761085" y="1010145"/>
                  </a:lnTo>
                  <a:lnTo>
                    <a:pt x="760577" y="1009662"/>
                  </a:lnTo>
                  <a:lnTo>
                    <a:pt x="760577" y="1022654"/>
                  </a:lnTo>
                  <a:lnTo>
                    <a:pt x="760463" y="1059675"/>
                  </a:lnTo>
                  <a:lnTo>
                    <a:pt x="760349" y="1060945"/>
                  </a:lnTo>
                  <a:lnTo>
                    <a:pt x="760222" y="1062316"/>
                  </a:lnTo>
                  <a:lnTo>
                    <a:pt x="750214" y="1062316"/>
                  </a:lnTo>
                  <a:lnTo>
                    <a:pt x="752322" y="1046975"/>
                  </a:lnTo>
                  <a:lnTo>
                    <a:pt x="752436" y="1043165"/>
                  </a:lnTo>
                  <a:lnTo>
                    <a:pt x="752563" y="1039495"/>
                  </a:lnTo>
                  <a:lnTo>
                    <a:pt x="752614" y="1029195"/>
                  </a:lnTo>
                  <a:lnTo>
                    <a:pt x="750138" y="1015225"/>
                  </a:lnTo>
                  <a:lnTo>
                    <a:pt x="742556" y="1001306"/>
                  </a:lnTo>
                  <a:lnTo>
                    <a:pt x="742721" y="1001306"/>
                  </a:lnTo>
                  <a:lnTo>
                    <a:pt x="748741" y="1001306"/>
                  </a:lnTo>
                  <a:lnTo>
                    <a:pt x="754087" y="1005065"/>
                  </a:lnTo>
                  <a:lnTo>
                    <a:pt x="756335" y="1009942"/>
                  </a:lnTo>
                  <a:lnTo>
                    <a:pt x="756437" y="1010145"/>
                  </a:lnTo>
                  <a:lnTo>
                    <a:pt x="760577" y="1022654"/>
                  </a:lnTo>
                  <a:lnTo>
                    <a:pt x="760577" y="1009662"/>
                  </a:lnTo>
                  <a:lnTo>
                    <a:pt x="758418" y="1007605"/>
                  </a:lnTo>
                  <a:lnTo>
                    <a:pt x="763790" y="1007605"/>
                  </a:lnTo>
                  <a:lnTo>
                    <a:pt x="761606" y="1011415"/>
                  </a:lnTo>
                  <a:lnTo>
                    <a:pt x="783971" y="1011415"/>
                  </a:lnTo>
                  <a:lnTo>
                    <a:pt x="795159" y="1012685"/>
                  </a:lnTo>
                  <a:lnTo>
                    <a:pt x="806348" y="1012685"/>
                  </a:lnTo>
                  <a:lnTo>
                    <a:pt x="811580" y="1013955"/>
                  </a:lnTo>
                  <a:lnTo>
                    <a:pt x="817029" y="1013955"/>
                  </a:lnTo>
                  <a:lnTo>
                    <a:pt x="821867" y="1016495"/>
                  </a:lnTo>
                  <a:lnTo>
                    <a:pt x="820039" y="1011415"/>
                  </a:lnTo>
                  <a:lnTo>
                    <a:pt x="814959" y="1010145"/>
                  </a:lnTo>
                  <a:lnTo>
                    <a:pt x="796175" y="1010145"/>
                  </a:lnTo>
                  <a:lnTo>
                    <a:pt x="788085" y="1008875"/>
                  </a:lnTo>
                  <a:lnTo>
                    <a:pt x="771893" y="1008875"/>
                  </a:lnTo>
                  <a:lnTo>
                    <a:pt x="769594" y="1007605"/>
                  </a:lnTo>
                  <a:lnTo>
                    <a:pt x="764679" y="1007605"/>
                  </a:lnTo>
                  <a:lnTo>
                    <a:pt x="764603" y="1003795"/>
                  </a:lnTo>
                  <a:lnTo>
                    <a:pt x="756196" y="1003795"/>
                  </a:lnTo>
                  <a:lnTo>
                    <a:pt x="752462" y="1001306"/>
                  </a:lnTo>
                  <a:lnTo>
                    <a:pt x="747598" y="998715"/>
                  </a:lnTo>
                  <a:lnTo>
                    <a:pt x="742657" y="1001255"/>
                  </a:lnTo>
                  <a:lnTo>
                    <a:pt x="742378" y="1000975"/>
                  </a:lnTo>
                  <a:lnTo>
                    <a:pt x="740041" y="998715"/>
                  </a:lnTo>
                  <a:lnTo>
                    <a:pt x="734885" y="996175"/>
                  </a:lnTo>
                  <a:lnTo>
                    <a:pt x="739241" y="992365"/>
                  </a:lnTo>
                  <a:lnTo>
                    <a:pt x="735698" y="984745"/>
                  </a:lnTo>
                  <a:lnTo>
                    <a:pt x="735711" y="979665"/>
                  </a:lnTo>
                  <a:lnTo>
                    <a:pt x="733933" y="979665"/>
                  </a:lnTo>
                  <a:lnTo>
                    <a:pt x="730427" y="978395"/>
                  </a:lnTo>
                  <a:lnTo>
                    <a:pt x="732028" y="979665"/>
                  </a:lnTo>
                  <a:lnTo>
                    <a:pt x="733818" y="982205"/>
                  </a:lnTo>
                  <a:lnTo>
                    <a:pt x="733894" y="993635"/>
                  </a:lnTo>
                  <a:lnTo>
                    <a:pt x="732421" y="994905"/>
                  </a:lnTo>
                  <a:lnTo>
                    <a:pt x="728040" y="994905"/>
                  </a:lnTo>
                  <a:lnTo>
                    <a:pt x="733958" y="998715"/>
                  </a:lnTo>
                  <a:lnTo>
                    <a:pt x="750100" y="1025385"/>
                  </a:lnTo>
                  <a:lnTo>
                    <a:pt x="750201" y="1026655"/>
                  </a:lnTo>
                  <a:lnTo>
                    <a:pt x="750290" y="1027747"/>
                  </a:lnTo>
                  <a:lnTo>
                    <a:pt x="750404" y="1029195"/>
                  </a:lnTo>
                  <a:lnTo>
                    <a:pt x="750481" y="1044435"/>
                  </a:lnTo>
                  <a:lnTo>
                    <a:pt x="749287" y="1054595"/>
                  </a:lnTo>
                  <a:lnTo>
                    <a:pt x="745782" y="1063485"/>
                  </a:lnTo>
                  <a:lnTo>
                    <a:pt x="741807" y="1071105"/>
                  </a:lnTo>
                  <a:lnTo>
                    <a:pt x="736777" y="1078725"/>
                  </a:lnTo>
                  <a:lnTo>
                    <a:pt x="730084" y="1083805"/>
                  </a:lnTo>
                  <a:lnTo>
                    <a:pt x="731380" y="1078725"/>
                  </a:lnTo>
                  <a:lnTo>
                    <a:pt x="733196" y="1074915"/>
                  </a:lnTo>
                  <a:lnTo>
                    <a:pt x="734961" y="1069835"/>
                  </a:lnTo>
                  <a:lnTo>
                    <a:pt x="739216" y="1055865"/>
                  </a:lnTo>
                  <a:lnTo>
                    <a:pt x="741083" y="1041895"/>
                  </a:lnTo>
                  <a:lnTo>
                    <a:pt x="740956" y="1038898"/>
                  </a:lnTo>
                  <a:lnTo>
                    <a:pt x="740867" y="1036815"/>
                  </a:lnTo>
                  <a:lnTo>
                    <a:pt x="740765" y="1034275"/>
                  </a:lnTo>
                  <a:lnTo>
                    <a:pt x="740651" y="1031748"/>
                  </a:lnTo>
                  <a:lnTo>
                    <a:pt x="740549" y="1029195"/>
                  </a:lnTo>
                  <a:lnTo>
                    <a:pt x="740435" y="1026655"/>
                  </a:lnTo>
                  <a:lnTo>
                    <a:pt x="737184" y="1012685"/>
                  </a:lnTo>
                  <a:lnTo>
                    <a:pt x="734758" y="1005065"/>
                  </a:lnTo>
                  <a:lnTo>
                    <a:pt x="728332" y="997445"/>
                  </a:lnTo>
                  <a:lnTo>
                    <a:pt x="719785" y="997445"/>
                  </a:lnTo>
                  <a:lnTo>
                    <a:pt x="724573" y="1008875"/>
                  </a:lnTo>
                  <a:lnTo>
                    <a:pt x="727049" y="1021575"/>
                  </a:lnTo>
                  <a:lnTo>
                    <a:pt x="724560" y="1060945"/>
                  </a:lnTo>
                  <a:lnTo>
                    <a:pt x="705916" y="1104125"/>
                  </a:lnTo>
                  <a:lnTo>
                    <a:pt x="695401" y="1116825"/>
                  </a:lnTo>
                  <a:lnTo>
                    <a:pt x="691883" y="1123175"/>
                  </a:lnTo>
                  <a:lnTo>
                    <a:pt x="689000" y="1129525"/>
                  </a:lnTo>
                  <a:lnTo>
                    <a:pt x="688340" y="1135875"/>
                  </a:lnTo>
                  <a:lnTo>
                    <a:pt x="687108" y="1142225"/>
                  </a:lnTo>
                  <a:lnTo>
                    <a:pt x="680732" y="1142225"/>
                  </a:lnTo>
                  <a:lnTo>
                    <a:pt x="674357" y="1143495"/>
                  </a:lnTo>
                  <a:lnTo>
                    <a:pt x="648220" y="1143495"/>
                  </a:lnTo>
                  <a:lnTo>
                    <a:pt x="641540" y="1144765"/>
                  </a:lnTo>
                  <a:lnTo>
                    <a:pt x="641654" y="1140955"/>
                  </a:lnTo>
                  <a:lnTo>
                    <a:pt x="639991" y="1139685"/>
                  </a:lnTo>
                  <a:lnTo>
                    <a:pt x="639965" y="1140955"/>
                  </a:lnTo>
                  <a:lnTo>
                    <a:pt x="639864" y="1144765"/>
                  </a:lnTo>
                  <a:lnTo>
                    <a:pt x="623023" y="1144765"/>
                  </a:lnTo>
                  <a:lnTo>
                    <a:pt x="631253" y="1142225"/>
                  </a:lnTo>
                  <a:lnTo>
                    <a:pt x="639495" y="1139685"/>
                  </a:lnTo>
                  <a:lnTo>
                    <a:pt x="656361" y="1137145"/>
                  </a:lnTo>
                  <a:lnTo>
                    <a:pt x="653834" y="1135875"/>
                  </a:lnTo>
                  <a:lnTo>
                    <a:pt x="648855" y="1135875"/>
                  </a:lnTo>
                  <a:lnTo>
                    <a:pt x="649109" y="1134605"/>
                  </a:lnTo>
                  <a:lnTo>
                    <a:pt x="649376" y="1133335"/>
                  </a:lnTo>
                  <a:lnTo>
                    <a:pt x="649871" y="1130871"/>
                  </a:lnTo>
                  <a:lnTo>
                    <a:pt x="646963" y="1130871"/>
                  </a:lnTo>
                  <a:lnTo>
                    <a:pt x="641604" y="1133335"/>
                  </a:lnTo>
                  <a:lnTo>
                    <a:pt x="644144" y="1128255"/>
                  </a:lnTo>
                  <a:lnTo>
                    <a:pt x="645515" y="1125715"/>
                  </a:lnTo>
                  <a:lnTo>
                    <a:pt x="640803" y="1129525"/>
                  </a:lnTo>
                  <a:lnTo>
                    <a:pt x="636320" y="1134605"/>
                  </a:lnTo>
                  <a:lnTo>
                    <a:pt x="630034" y="1133335"/>
                  </a:lnTo>
                  <a:lnTo>
                    <a:pt x="592861" y="1133335"/>
                  </a:lnTo>
                  <a:lnTo>
                    <a:pt x="580529" y="1132065"/>
                  </a:lnTo>
                  <a:lnTo>
                    <a:pt x="585139" y="1128255"/>
                  </a:lnTo>
                  <a:lnTo>
                    <a:pt x="587933" y="1125715"/>
                  </a:lnTo>
                  <a:lnTo>
                    <a:pt x="589330" y="1124445"/>
                  </a:lnTo>
                  <a:lnTo>
                    <a:pt x="590740" y="1123175"/>
                  </a:lnTo>
                  <a:lnTo>
                    <a:pt x="645795" y="1123175"/>
                  </a:lnTo>
                  <a:lnTo>
                    <a:pt x="645744" y="1121905"/>
                  </a:lnTo>
                  <a:lnTo>
                    <a:pt x="594588" y="1121905"/>
                  </a:lnTo>
                  <a:lnTo>
                    <a:pt x="597865" y="1118095"/>
                  </a:lnTo>
                  <a:lnTo>
                    <a:pt x="601370" y="1114285"/>
                  </a:lnTo>
                  <a:lnTo>
                    <a:pt x="604774" y="1109205"/>
                  </a:lnTo>
                  <a:lnTo>
                    <a:pt x="631139" y="1110475"/>
                  </a:lnTo>
                  <a:lnTo>
                    <a:pt x="657479" y="1110475"/>
                  </a:lnTo>
                  <a:lnTo>
                    <a:pt x="659739" y="1109205"/>
                  </a:lnTo>
                  <a:lnTo>
                    <a:pt x="646226" y="1107935"/>
                  </a:lnTo>
                  <a:lnTo>
                    <a:pt x="605650" y="1107935"/>
                  </a:lnTo>
                  <a:lnTo>
                    <a:pt x="610768" y="1100315"/>
                  </a:lnTo>
                  <a:lnTo>
                    <a:pt x="613181" y="1096505"/>
                  </a:lnTo>
                  <a:lnTo>
                    <a:pt x="614654" y="1096505"/>
                  </a:lnTo>
                  <a:lnTo>
                    <a:pt x="616026" y="1093965"/>
                  </a:lnTo>
                  <a:lnTo>
                    <a:pt x="623798" y="1092695"/>
                  </a:lnTo>
                  <a:lnTo>
                    <a:pt x="639483" y="1092695"/>
                  </a:lnTo>
                  <a:lnTo>
                    <a:pt x="647331" y="1093965"/>
                  </a:lnTo>
                  <a:lnTo>
                    <a:pt x="655574" y="1092695"/>
                  </a:lnTo>
                  <a:lnTo>
                    <a:pt x="663841" y="1092695"/>
                  </a:lnTo>
                  <a:lnTo>
                    <a:pt x="672045" y="1091425"/>
                  </a:lnTo>
                  <a:lnTo>
                    <a:pt x="673519" y="1090155"/>
                  </a:lnTo>
                  <a:lnTo>
                    <a:pt x="659472" y="1091425"/>
                  </a:lnTo>
                  <a:lnTo>
                    <a:pt x="617220" y="1091425"/>
                  </a:lnTo>
                  <a:lnTo>
                    <a:pt x="621296" y="1085075"/>
                  </a:lnTo>
                  <a:lnTo>
                    <a:pt x="621512" y="1084211"/>
                  </a:lnTo>
                  <a:lnTo>
                    <a:pt x="621614" y="1083805"/>
                  </a:lnTo>
                  <a:lnTo>
                    <a:pt x="621703" y="1083081"/>
                  </a:lnTo>
                  <a:lnTo>
                    <a:pt x="621779" y="1082535"/>
                  </a:lnTo>
                  <a:lnTo>
                    <a:pt x="621868" y="1081925"/>
                  </a:lnTo>
                  <a:lnTo>
                    <a:pt x="621957" y="1081265"/>
                  </a:lnTo>
                  <a:lnTo>
                    <a:pt x="622134" y="1079995"/>
                  </a:lnTo>
                  <a:lnTo>
                    <a:pt x="624039" y="1079995"/>
                  </a:lnTo>
                  <a:lnTo>
                    <a:pt x="625944" y="1077455"/>
                  </a:lnTo>
                  <a:lnTo>
                    <a:pt x="628281" y="1078725"/>
                  </a:lnTo>
                  <a:lnTo>
                    <a:pt x="640651" y="1077455"/>
                  </a:lnTo>
                  <a:lnTo>
                    <a:pt x="653021" y="1077455"/>
                  </a:lnTo>
                  <a:lnTo>
                    <a:pt x="677773" y="1078725"/>
                  </a:lnTo>
                  <a:lnTo>
                    <a:pt x="677710" y="1077455"/>
                  </a:lnTo>
                  <a:lnTo>
                    <a:pt x="677646" y="1076185"/>
                  </a:lnTo>
                  <a:lnTo>
                    <a:pt x="666762" y="1074915"/>
                  </a:lnTo>
                  <a:lnTo>
                    <a:pt x="633971" y="1074915"/>
                  </a:lnTo>
                  <a:lnTo>
                    <a:pt x="633120" y="1072375"/>
                  </a:lnTo>
                  <a:lnTo>
                    <a:pt x="631507" y="1068565"/>
                  </a:lnTo>
                  <a:lnTo>
                    <a:pt x="629221" y="1069835"/>
                  </a:lnTo>
                  <a:lnTo>
                    <a:pt x="624738" y="1069835"/>
                  </a:lnTo>
                  <a:lnTo>
                    <a:pt x="622719" y="1073708"/>
                  </a:lnTo>
                  <a:lnTo>
                    <a:pt x="620928" y="1077048"/>
                  </a:lnTo>
                  <a:lnTo>
                    <a:pt x="618540" y="1081265"/>
                  </a:lnTo>
                  <a:lnTo>
                    <a:pt x="617842" y="1081201"/>
                  </a:lnTo>
                  <a:lnTo>
                    <a:pt x="617842" y="1083805"/>
                  </a:lnTo>
                  <a:lnTo>
                    <a:pt x="615327" y="1087615"/>
                  </a:lnTo>
                  <a:lnTo>
                    <a:pt x="612736" y="1092695"/>
                  </a:lnTo>
                  <a:lnTo>
                    <a:pt x="609536" y="1096454"/>
                  </a:lnTo>
                  <a:lnTo>
                    <a:pt x="609536" y="1097775"/>
                  </a:lnTo>
                  <a:lnTo>
                    <a:pt x="606183" y="1102855"/>
                  </a:lnTo>
                  <a:lnTo>
                    <a:pt x="602411" y="1107935"/>
                  </a:lnTo>
                  <a:lnTo>
                    <a:pt x="597839" y="1111961"/>
                  </a:lnTo>
                  <a:lnTo>
                    <a:pt x="597700" y="1111961"/>
                  </a:lnTo>
                  <a:lnTo>
                    <a:pt x="597700" y="1113015"/>
                  </a:lnTo>
                  <a:lnTo>
                    <a:pt x="593699" y="1116825"/>
                  </a:lnTo>
                  <a:lnTo>
                    <a:pt x="590118" y="1121905"/>
                  </a:lnTo>
                  <a:lnTo>
                    <a:pt x="585139" y="1124445"/>
                  </a:lnTo>
                  <a:lnTo>
                    <a:pt x="582561" y="1124445"/>
                  </a:lnTo>
                  <a:lnTo>
                    <a:pt x="582561" y="1125715"/>
                  </a:lnTo>
                  <a:lnTo>
                    <a:pt x="581126" y="1128255"/>
                  </a:lnTo>
                  <a:lnTo>
                    <a:pt x="574332" y="1130871"/>
                  </a:lnTo>
                  <a:lnTo>
                    <a:pt x="567512" y="1134605"/>
                  </a:lnTo>
                  <a:lnTo>
                    <a:pt x="560324" y="1135875"/>
                  </a:lnTo>
                  <a:lnTo>
                    <a:pt x="552983" y="1138415"/>
                  </a:lnTo>
                  <a:lnTo>
                    <a:pt x="513715" y="1138415"/>
                  </a:lnTo>
                  <a:lnTo>
                    <a:pt x="517499" y="1137145"/>
                  </a:lnTo>
                  <a:lnTo>
                    <a:pt x="521284" y="1135875"/>
                  </a:lnTo>
                  <a:lnTo>
                    <a:pt x="527710" y="1130871"/>
                  </a:lnTo>
                  <a:lnTo>
                    <a:pt x="534365" y="1126985"/>
                  </a:lnTo>
                  <a:lnTo>
                    <a:pt x="546417" y="1125715"/>
                  </a:lnTo>
                  <a:lnTo>
                    <a:pt x="582561" y="1125715"/>
                  </a:lnTo>
                  <a:lnTo>
                    <a:pt x="582561" y="1124445"/>
                  </a:lnTo>
                  <a:lnTo>
                    <a:pt x="550595" y="1124445"/>
                  </a:lnTo>
                  <a:lnTo>
                    <a:pt x="539115" y="1123175"/>
                  </a:lnTo>
                  <a:lnTo>
                    <a:pt x="537438" y="1121905"/>
                  </a:lnTo>
                  <a:lnTo>
                    <a:pt x="545414" y="1120635"/>
                  </a:lnTo>
                  <a:lnTo>
                    <a:pt x="553567" y="1123175"/>
                  </a:lnTo>
                  <a:lnTo>
                    <a:pt x="569544" y="1120635"/>
                  </a:lnTo>
                  <a:lnTo>
                    <a:pt x="577583" y="1121905"/>
                  </a:lnTo>
                  <a:lnTo>
                    <a:pt x="585546" y="1120635"/>
                  </a:lnTo>
                  <a:lnTo>
                    <a:pt x="588429" y="1120635"/>
                  </a:lnTo>
                  <a:lnTo>
                    <a:pt x="588949" y="1118095"/>
                  </a:lnTo>
                  <a:lnTo>
                    <a:pt x="582028" y="1119466"/>
                  </a:lnTo>
                  <a:lnTo>
                    <a:pt x="562724" y="1119466"/>
                  </a:lnTo>
                  <a:lnTo>
                    <a:pt x="555917" y="1120635"/>
                  </a:lnTo>
                  <a:lnTo>
                    <a:pt x="548424" y="1120635"/>
                  </a:lnTo>
                  <a:lnTo>
                    <a:pt x="541693" y="1119466"/>
                  </a:lnTo>
                  <a:lnTo>
                    <a:pt x="540969" y="1119466"/>
                  </a:lnTo>
                  <a:lnTo>
                    <a:pt x="542112" y="1118095"/>
                  </a:lnTo>
                  <a:lnTo>
                    <a:pt x="544245" y="1116825"/>
                  </a:lnTo>
                  <a:lnTo>
                    <a:pt x="546658" y="1118095"/>
                  </a:lnTo>
                  <a:lnTo>
                    <a:pt x="551611" y="1118095"/>
                  </a:lnTo>
                  <a:lnTo>
                    <a:pt x="559536" y="1119365"/>
                  </a:lnTo>
                  <a:lnTo>
                    <a:pt x="575779" y="1116825"/>
                  </a:lnTo>
                  <a:lnTo>
                    <a:pt x="586917" y="1116825"/>
                  </a:lnTo>
                  <a:lnTo>
                    <a:pt x="590854" y="1118095"/>
                  </a:lnTo>
                  <a:lnTo>
                    <a:pt x="591820" y="1116825"/>
                  </a:lnTo>
                  <a:lnTo>
                    <a:pt x="592785" y="1115555"/>
                  </a:lnTo>
                  <a:lnTo>
                    <a:pt x="577380" y="1115555"/>
                  </a:lnTo>
                  <a:lnTo>
                    <a:pt x="577481" y="1111961"/>
                  </a:lnTo>
                  <a:lnTo>
                    <a:pt x="585444" y="1111961"/>
                  </a:lnTo>
                  <a:lnTo>
                    <a:pt x="590918" y="1113015"/>
                  </a:lnTo>
                  <a:lnTo>
                    <a:pt x="597700" y="1113015"/>
                  </a:lnTo>
                  <a:lnTo>
                    <a:pt x="597700" y="1111961"/>
                  </a:lnTo>
                  <a:lnTo>
                    <a:pt x="588200" y="1111961"/>
                  </a:lnTo>
                  <a:lnTo>
                    <a:pt x="574636" y="1110551"/>
                  </a:lnTo>
                  <a:lnTo>
                    <a:pt x="574636" y="1111961"/>
                  </a:lnTo>
                  <a:lnTo>
                    <a:pt x="574624" y="1115555"/>
                  </a:lnTo>
                  <a:lnTo>
                    <a:pt x="552653" y="1115555"/>
                  </a:lnTo>
                  <a:lnTo>
                    <a:pt x="557872" y="1114285"/>
                  </a:lnTo>
                  <a:lnTo>
                    <a:pt x="546049" y="1114285"/>
                  </a:lnTo>
                  <a:lnTo>
                    <a:pt x="548093" y="1110475"/>
                  </a:lnTo>
                  <a:lnTo>
                    <a:pt x="553580" y="1111961"/>
                  </a:lnTo>
                  <a:lnTo>
                    <a:pt x="569074" y="1111961"/>
                  </a:lnTo>
                  <a:lnTo>
                    <a:pt x="573747" y="1113015"/>
                  </a:lnTo>
                  <a:lnTo>
                    <a:pt x="574484" y="1111961"/>
                  </a:lnTo>
                  <a:lnTo>
                    <a:pt x="574636" y="1111961"/>
                  </a:lnTo>
                  <a:lnTo>
                    <a:pt x="574636" y="1110551"/>
                  </a:lnTo>
                  <a:lnTo>
                    <a:pt x="574014" y="1110475"/>
                  </a:lnTo>
                  <a:lnTo>
                    <a:pt x="549897" y="1110475"/>
                  </a:lnTo>
                  <a:lnTo>
                    <a:pt x="553237" y="1105395"/>
                  </a:lnTo>
                  <a:lnTo>
                    <a:pt x="556882" y="1100315"/>
                  </a:lnTo>
                  <a:lnTo>
                    <a:pt x="559231" y="1097775"/>
                  </a:lnTo>
                  <a:lnTo>
                    <a:pt x="560412" y="1096505"/>
                  </a:lnTo>
                  <a:lnTo>
                    <a:pt x="572617" y="1095235"/>
                  </a:lnTo>
                  <a:lnTo>
                    <a:pt x="584923" y="1096505"/>
                  </a:lnTo>
                  <a:lnTo>
                    <a:pt x="597255" y="1096505"/>
                  </a:lnTo>
                  <a:lnTo>
                    <a:pt x="609536" y="1097775"/>
                  </a:lnTo>
                  <a:lnTo>
                    <a:pt x="609536" y="1096454"/>
                  </a:lnTo>
                  <a:lnTo>
                    <a:pt x="597382" y="1095235"/>
                  </a:lnTo>
                  <a:lnTo>
                    <a:pt x="585279" y="1093965"/>
                  </a:lnTo>
                  <a:lnTo>
                    <a:pt x="560959" y="1093965"/>
                  </a:lnTo>
                  <a:lnTo>
                    <a:pt x="562914" y="1091425"/>
                  </a:lnTo>
                  <a:lnTo>
                    <a:pt x="564883" y="1088885"/>
                  </a:lnTo>
                  <a:lnTo>
                    <a:pt x="565213" y="1087615"/>
                  </a:lnTo>
                  <a:lnTo>
                    <a:pt x="567194" y="1079995"/>
                  </a:lnTo>
                  <a:lnTo>
                    <a:pt x="575500" y="1082535"/>
                  </a:lnTo>
                  <a:lnTo>
                    <a:pt x="575462" y="1083259"/>
                  </a:lnTo>
                  <a:lnTo>
                    <a:pt x="575335" y="1086345"/>
                  </a:lnTo>
                  <a:lnTo>
                    <a:pt x="579018" y="1088885"/>
                  </a:lnTo>
                  <a:lnTo>
                    <a:pt x="581990" y="1090155"/>
                  </a:lnTo>
                  <a:lnTo>
                    <a:pt x="581609" y="1087615"/>
                  </a:lnTo>
                  <a:lnTo>
                    <a:pt x="575856" y="1083805"/>
                  </a:lnTo>
                  <a:lnTo>
                    <a:pt x="577672" y="1082535"/>
                  </a:lnTo>
                  <a:lnTo>
                    <a:pt x="597763" y="1082535"/>
                  </a:lnTo>
                  <a:lnTo>
                    <a:pt x="607783" y="1083805"/>
                  </a:lnTo>
                  <a:lnTo>
                    <a:pt x="617842" y="1083805"/>
                  </a:lnTo>
                  <a:lnTo>
                    <a:pt x="617842" y="1081201"/>
                  </a:lnTo>
                  <a:lnTo>
                    <a:pt x="606742" y="1079995"/>
                  </a:lnTo>
                  <a:lnTo>
                    <a:pt x="583120" y="1079995"/>
                  </a:lnTo>
                  <a:lnTo>
                    <a:pt x="571322" y="1078725"/>
                  </a:lnTo>
                  <a:lnTo>
                    <a:pt x="572452" y="1077455"/>
                  </a:lnTo>
                  <a:lnTo>
                    <a:pt x="572401" y="1076185"/>
                  </a:lnTo>
                  <a:lnTo>
                    <a:pt x="572312" y="1073708"/>
                  </a:lnTo>
                  <a:lnTo>
                    <a:pt x="621118" y="1073708"/>
                  </a:lnTo>
                  <a:lnTo>
                    <a:pt x="624192" y="1069835"/>
                  </a:lnTo>
                  <a:lnTo>
                    <a:pt x="627595" y="1067295"/>
                  </a:lnTo>
                  <a:lnTo>
                    <a:pt x="628065" y="1064755"/>
                  </a:lnTo>
                  <a:lnTo>
                    <a:pt x="589419" y="1064755"/>
                  </a:lnTo>
                  <a:lnTo>
                    <a:pt x="577583" y="1063485"/>
                  </a:lnTo>
                  <a:lnTo>
                    <a:pt x="578802" y="1059675"/>
                  </a:lnTo>
                  <a:lnTo>
                    <a:pt x="576961" y="1053439"/>
                  </a:lnTo>
                  <a:lnTo>
                    <a:pt x="576656" y="1054595"/>
                  </a:lnTo>
                  <a:lnTo>
                    <a:pt x="575919" y="1058405"/>
                  </a:lnTo>
                  <a:lnTo>
                    <a:pt x="574052" y="1064755"/>
                  </a:lnTo>
                  <a:lnTo>
                    <a:pt x="570877" y="1071105"/>
                  </a:lnTo>
                  <a:lnTo>
                    <a:pt x="567690" y="1074915"/>
                  </a:lnTo>
                  <a:lnTo>
                    <a:pt x="561619" y="1074915"/>
                  </a:lnTo>
                  <a:lnTo>
                    <a:pt x="557657" y="1075969"/>
                  </a:lnTo>
                  <a:lnTo>
                    <a:pt x="557657" y="1093965"/>
                  </a:lnTo>
                  <a:lnTo>
                    <a:pt x="556577" y="1095235"/>
                  </a:lnTo>
                  <a:lnTo>
                    <a:pt x="555155" y="1097775"/>
                  </a:lnTo>
                  <a:lnTo>
                    <a:pt x="552894" y="1096505"/>
                  </a:lnTo>
                  <a:lnTo>
                    <a:pt x="540550" y="1095235"/>
                  </a:lnTo>
                  <a:lnTo>
                    <a:pt x="532638" y="1095235"/>
                  </a:lnTo>
                  <a:lnTo>
                    <a:pt x="533768" y="1096505"/>
                  </a:lnTo>
                  <a:lnTo>
                    <a:pt x="547598" y="1096505"/>
                  </a:lnTo>
                  <a:lnTo>
                    <a:pt x="554456" y="1097775"/>
                  </a:lnTo>
                  <a:lnTo>
                    <a:pt x="553948" y="1101585"/>
                  </a:lnTo>
                  <a:lnTo>
                    <a:pt x="553173" y="1101217"/>
                  </a:lnTo>
                  <a:lnTo>
                    <a:pt x="553173" y="1101585"/>
                  </a:lnTo>
                  <a:lnTo>
                    <a:pt x="544017" y="1113015"/>
                  </a:lnTo>
                  <a:lnTo>
                    <a:pt x="538873" y="1118095"/>
                  </a:lnTo>
                  <a:lnTo>
                    <a:pt x="532942" y="1121791"/>
                  </a:lnTo>
                  <a:lnTo>
                    <a:pt x="532942" y="1123175"/>
                  </a:lnTo>
                  <a:lnTo>
                    <a:pt x="531495" y="1124445"/>
                  </a:lnTo>
                  <a:lnTo>
                    <a:pt x="528548" y="1128255"/>
                  </a:lnTo>
                  <a:lnTo>
                    <a:pt x="522262" y="1132065"/>
                  </a:lnTo>
                  <a:lnTo>
                    <a:pt x="515683" y="1134605"/>
                  </a:lnTo>
                  <a:lnTo>
                    <a:pt x="508812" y="1137145"/>
                  </a:lnTo>
                  <a:lnTo>
                    <a:pt x="479285" y="1137145"/>
                  </a:lnTo>
                  <a:lnTo>
                    <a:pt x="477405" y="1137043"/>
                  </a:lnTo>
                  <a:lnTo>
                    <a:pt x="477405" y="1215885"/>
                  </a:lnTo>
                  <a:lnTo>
                    <a:pt x="475018" y="1217155"/>
                  </a:lnTo>
                  <a:lnTo>
                    <a:pt x="473786" y="1218425"/>
                  </a:lnTo>
                  <a:lnTo>
                    <a:pt x="471411" y="1217155"/>
                  </a:lnTo>
                  <a:lnTo>
                    <a:pt x="471309" y="1215885"/>
                  </a:lnTo>
                  <a:lnTo>
                    <a:pt x="471220" y="1214615"/>
                  </a:lnTo>
                  <a:lnTo>
                    <a:pt x="471131" y="1213345"/>
                  </a:lnTo>
                  <a:lnTo>
                    <a:pt x="468439" y="1212227"/>
                  </a:lnTo>
                  <a:lnTo>
                    <a:pt x="468617" y="1212075"/>
                  </a:lnTo>
                  <a:lnTo>
                    <a:pt x="471411" y="1209535"/>
                  </a:lnTo>
                  <a:lnTo>
                    <a:pt x="472363" y="1212075"/>
                  </a:lnTo>
                  <a:lnTo>
                    <a:pt x="472465" y="1214615"/>
                  </a:lnTo>
                  <a:lnTo>
                    <a:pt x="472567" y="1217155"/>
                  </a:lnTo>
                  <a:lnTo>
                    <a:pt x="477405" y="1215885"/>
                  </a:lnTo>
                  <a:lnTo>
                    <a:pt x="477405" y="1137043"/>
                  </a:lnTo>
                  <a:lnTo>
                    <a:pt x="456920" y="1135875"/>
                  </a:lnTo>
                  <a:lnTo>
                    <a:pt x="463334" y="1133335"/>
                  </a:lnTo>
                  <a:lnTo>
                    <a:pt x="469328" y="1130871"/>
                  </a:lnTo>
                  <a:lnTo>
                    <a:pt x="471500" y="1129525"/>
                  </a:lnTo>
                  <a:lnTo>
                    <a:pt x="475449" y="1126985"/>
                  </a:lnTo>
                  <a:lnTo>
                    <a:pt x="481114" y="1123175"/>
                  </a:lnTo>
                  <a:lnTo>
                    <a:pt x="532942" y="1123175"/>
                  </a:lnTo>
                  <a:lnTo>
                    <a:pt x="532942" y="1121791"/>
                  </a:lnTo>
                  <a:lnTo>
                    <a:pt x="532739" y="1121905"/>
                  </a:lnTo>
                  <a:lnTo>
                    <a:pt x="508114" y="1121905"/>
                  </a:lnTo>
                  <a:lnTo>
                    <a:pt x="484568" y="1119466"/>
                  </a:lnTo>
                  <a:lnTo>
                    <a:pt x="483362" y="1119466"/>
                  </a:lnTo>
                  <a:lnTo>
                    <a:pt x="487121" y="1116825"/>
                  </a:lnTo>
                  <a:lnTo>
                    <a:pt x="489712" y="1111961"/>
                  </a:lnTo>
                  <a:lnTo>
                    <a:pt x="491070" y="1110475"/>
                  </a:lnTo>
                  <a:lnTo>
                    <a:pt x="493560" y="1107935"/>
                  </a:lnTo>
                  <a:lnTo>
                    <a:pt x="530999" y="1107935"/>
                  </a:lnTo>
                  <a:lnTo>
                    <a:pt x="543458" y="1109205"/>
                  </a:lnTo>
                  <a:lnTo>
                    <a:pt x="544741" y="1107935"/>
                  </a:lnTo>
                  <a:lnTo>
                    <a:pt x="546023" y="1106665"/>
                  </a:lnTo>
                  <a:lnTo>
                    <a:pt x="493991" y="1106665"/>
                  </a:lnTo>
                  <a:lnTo>
                    <a:pt x="494779" y="1102855"/>
                  </a:lnTo>
                  <a:lnTo>
                    <a:pt x="539711" y="1102855"/>
                  </a:lnTo>
                  <a:lnTo>
                    <a:pt x="542112" y="1104125"/>
                  </a:lnTo>
                  <a:lnTo>
                    <a:pt x="543979" y="1102855"/>
                  </a:lnTo>
                  <a:lnTo>
                    <a:pt x="547052" y="1101585"/>
                  </a:lnTo>
                  <a:lnTo>
                    <a:pt x="553173" y="1101585"/>
                  </a:lnTo>
                  <a:lnTo>
                    <a:pt x="553173" y="1101217"/>
                  </a:lnTo>
                  <a:lnTo>
                    <a:pt x="551357" y="1100315"/>
                  </a:lnTo>
                  <a:lnTo>
                    <a:pt x="548767" y="1099045"/>
                  </a:lnTo>
                  <a:lnTo>
                    <a:pt x="546023" y="1100315"/>
                  </a:lnTo>
                  <a:lnTo>
                    <a:pt x="497382" y="1100315"/>
                  </a:lnTo>
                  <a:lnTo>
                    <a:pt x="497509" y="1099045"/>
                  </a:lnTo>
                  <a:lnTo>
                    <a:pt x="497624" y="1097775"/>
                  </a:lnTo>
                  <a:lnTo>
                    <a:pt x="497751" y="1096505"/>
                  </a:lnTo>
                  <a:lnTo>
                    <a:pt x="497878" y="1095235"/>
                  </a:lnTo>
                  <a:lnTo>
                    <a:pt x="497992" y="1093965"/>
                  </a:lnTo>
                  <a:lnTo>
                    <a:pt x="498119" y="1092695"/>
                  </a:lnTo>
                  <a:lnTo>
                    <a:pt x="499465" y="1092695"/>
                  </a:lnTo>
                  <a:lnTo>
                    <a:pt x="501319" y="1091425"/>
                  </a:lnTo>
                  <a:lnTo>
                    <a:pt x="504304" y="1092695"/>
                  </a:lnTo>
                  <a:lnTo>
                    <a:pt x="544918" y="1092695"/>
                  </a:lnTo>
                  <a:lnTo>
                    <a:pt x="557657" y="1093965"/>
                  </a:lnTo>
                  <a:lnTo>
                    <a:pt x="557657" y="1075969"/>
                  </a:lnTo>
                  <a:lnTo>
                    <a:pt x="556818" y="1076185"/>
                  </a:lnTo>
                  <a:lnTo>
                    <a:pt x="558939" y="1069835"/>
                  </a:lnTo>
                  <a:lnTo>
                    <a:pt x="559422" y="1068565"/>
                  </a:lnTo>
                  <a:lnTo>
                    <a:pt x="561200" y="1063955"/>
                  </a:lnTo>
                  <a:lnTo>
                    <a:pt x="563245" y="1058405"/>
                  </a:lnTo>
                  <a:lnTo>
                    <a:pt x="563372" y="1055865"/>
                  </a:lnTo>
                  <a:lnTo>
                    <a:pt x="563499" y="1053439"/>
                  </a:lnTo>
                  <a:lnTo>
                    <a:pt x="563562" y="1052055"/>
                  </a:lnTo>
                  <a:lnTo>
                    <a:pt x="563626" y="1050785"/>
                  </a:lnTo>
                  <a:lnTo>
                    <a:pt x="561695" y="1050785"/>
                  </a:lnTo>
                  <a:lnTo>
                    <a:pt x="557847" y="1049515"/>
                  </a:lnTo>
                  <a:lnTo>
                    <a:pt x="557212" y="1046975"/>
                  </a:lnTo>
                  <a:lnTo>
                    <a:pt x="566458" y="1046975"/>
                  </a:lnTo>
                  <a:lnTo>
                    <a:pt x="566572" y="1044435"/>
                  </a:lnTo>
                  <a:lnTo>
                    <a:pt x="566699" y="1041895"/>
                  </a:lnTo>
                  <a:lnTo>
                    <a:pt x="566813" y="1039495"/>
                  </a:lnTo>
                  <a:lnTo>
                    <a:pt x="566889" y="1038085"/>
                  </a:lnTo>
                  <a:lnTo>
                    <a:pt x="566991" y="1035545"/>
                  </a:lnTo>
                  <a:lnTo>
                    <a:pt x="567093" y="1033005"/>
                  </a:lnTo>
                  <a:lnTo>
                    <a:pt x="567220" y="1029652"/>
                  </a:lnTo>
                  <a:lnTo>
                    <a:pt x="567258" y="1017765"/>
                  </a:lnTo>
                  <a:lnTo>
                    <a:pt x="567182" y="1016495"/>
                  </a:lnTo>
                  <a:lnTo>
                    <a:pt x="567055" y="1014260"/>
                  </a:lnTo>
                  <a:lnTo>
                    <a:pt x="566966" y="1012685"/>
                  </a:lnTo>
                  <a:lnTo>
                    <a:pt x="566889" y="1011415"/>
                  </a:lnTo>
                  <a:lnTo>
                    <a:pt x="566813" y="1009942"/>
                  </a:lnTo>
                  <a:lnTo>
                    <a:pt x="566750" y="1008875"/>
                  </a:lnTo>
                  <a:lnTo>
                    <a:pt x="566674" y="1007605"/>
                  </a:lnTo>
                  <a:lnTo>
                    <a:pt x="562140" y="1007605"/>
                  </a:lnTo>
                  <a:lnTo>
                    <a:pt x="557530" y="1006335"/>
                  </a:lnTo>
                  <a:lnTo>
                    <a:pt x="555459" y="1006335"/>
                  </a:lnTo>
                  <a:lnTo>
                    <a:pt x="555459" y="1068565"/>
                  </a:lnTo>
                  <a:lnTo>
                    <a:pt x="554520" y="1073708"/>
                  </a:lnTo>
                  <a:lnTo>
                    <a:pt x="553478" y="1077048"/>
                  </a:lnTo>
                  <a:lnTo>
                    <a:pt x="553351" y="1077455"/>
                  </a:lnTo>
                  <a:lnTo>
                    <a:pt x="550037" y="1081265"/>
                  </a:lnTo>
                  <a:lnTo>
                    <a:pt x="545719" y="1086345"/>
                  </a:lnTo>
                  <a:lnTo>
                    <a:pt x="538683" y="1086345"/>
                  </a:lnTo>
                  <a:lnTo>
                    <a:pt x="532485" y="1087615"/>
                  </a:lnTo>
                  <a:lnTo>
                    <a:pt x="536448" y="1085075"/>
                  </a:lnTo>
                  <a:lnTo>
                    <a:pt x="553389" y="1069835"/>
                  </a:lnTo>
                  <a:lnTo>
                    <a:pt x="555459" y="1068565"/>
                  </a:lnTo>
                  <a:lnTo>
                    <a:pt x="555459" y="1006335"/>
                  </a:lnTo>
                  <a:lnTo>
                    <a:pt x="553046" y="1006335"/>
                  </a:lnTo>
                  <a:lnTo>
                    <a:pt x="553046" y="1017765"/>
                  </a:lnTo>
                  <a:lnTo>
                    <a:pt x="553034" y="1033005"/>
                  </a:lnTo>
                  <a:lnTo>
                    <a:pt x="547573" y="1071105"/>
                  </a:lnTo>
                  <a:lnTo>
                    <a:pt x="537743" y="1077455"/>
                  </a:lnTo>
                  <a:lnTo>
                    <a:pt x="516064" y="1077455"/>
                  </a:lnTo>
                  <a:lnTo>
                    <a:pt x="508838" y="1076185"/>
                  </a:lnTo>
                  <a:lnTo>
                    <a:pt x="515188" y="1071105"/>
                  </a:lnTo>
                  <a:lnTo>
                    <a:pt x="516547" y="1062469"/>
                  </a:lnTo>
                  <a:lnTo>
                    <a:pt x="516877" y="1060945"/>
                  </a:lnTo>
                  <a:lnTo>
                    <a:pt x="518274" y="1054595"/>
                  </a:lnTo>
                  <a:lnTo>
                    <a:pt x="519785" y="1045705"/>
                  </a:lnTo>
                  <a:lnTo>
                    <a:pt x="519887" y="1044435"/>
                  </a:lnTo>
                  <a:lnTo>
                    <a:pt x="519988" y="1043165"/>
                  </a:lnTo>
                  <a:lnTo>
                    <a:pt x="520090" y="1041895"/>
                  </a:lnTo>
                  <a:lnTo>
                    <a:pt x="520179" y="1040625"/>
                  </a:lnTo>
                  <a:lnTo>
                    <a:pt x="520268" y="1039495"/>
                  </a:lnTo>
                  <a:lnTo>
                    <a:pt x="520382" y="1038085"/>
                  </a:lnTo>
                  <a:lnTo>
                    <a:pt x="520484" y="1036815"/>
                  </a:lnTo>
                  <a:lnTo>
                    <a:pt x="520598" y="1033005"/>
                  </a:lnTo>
                  <a:lnTo>
                    <a:pt x="520712" y="1029195"/>
                  </a:lnTo>
                  <a:lnTo>
                    <a:pt x="520763" y="1027747"/>
                  </a:lnTo>
                  <a:lnTo>
                    <a:pt x="520865" y="1024115"/>
                  </a:lnTo>
                  <a:lnTo>
                    <a:pt x="520992" y="1020305"/>
                  </a:lnTo>
                  <a:lnTo>
                    <a:pt x="521068" y="1017765"/>
                  </a:lnTo>
                  <a:lnTo>
                    <a:pt x="553046" y="1017765"/>
                  </a:lnTo>
                  <a:lnTo>
                    <a:pt x="553046" y="1006335"/>
                  </a:lnTo>
                  <a:lnTo>
                    <a:pt x="519328" y="1006335"/>
                  </a:lnTo>
                  <a:lnTo>
                    <a:pt x="519328" y="1024115"/>
                  </a:lnTo>
                  <a:lnTo>
                    <a:pt x="518668" y="1026655"/>
                  </a:lnTo>
                  <a:lnTo>
                    <a:pt x="518287" y="1026858"/>
                  </a:lnTo>
                  <a:lnTo>
                    <a:pt x="518287" y="1029195"/>
                  </a:lnTo>
                  <a:lnTo>
                    <a:pt x="518261" y="1029652"/>
                  </a:lnTo>
                  <a:lnTo>
                    <a:pt x="518134" y="1031748"/>
                  </a:lnTo>
                  <a:lnTo>
                    <a:pt x="518045" y="1033513"/>
                  </a:lnTo>
                  <a:lnTo>
                    <a:pt x="517918" y="1035545"/>
                  </a:lnTo>
                  <a:lnTo>
                    <a:pt x="517474" y="1041895"/>
                  </a:lnTo>
                  <a:lnTo>
                    <a:pt x="517372" y="1043165"/>
                  </a:lnTo>
                  <a:lnTo>
                    <a:pt x="517258" y="1044435"/>
                  </a:lnTo>
                  <a:lnTo>
                    <a:pt x="517144" y="1045705"/>
                  </a:lnTo>
                  <a:lnTo>
                    <a:pt x="517029" y="1046975"/>
                  </a:lnTo>
                  <a:lnTo>
                    <a:pt x="516928" y="1048245"/>
                  </a:lnTo>
                  <a:lnTo>
                    <a:pt x="503961" y="1076185"/>
                  </a:lnTo>
                  <a:lnTo>
                    <a:pt x="500761" y="1078725"/>
                  </a:lnTo>
                  <a:lnTo>
                    <a:pt x="497624" y="1081265"/>
                  </a:lnTo>
                  <a:lnTo>
                    <a:pt x="497281" y="1081265"/>
                  </a:lnTo>
                  <a:lnTo>
                    <a:pt x="497078" y="1081354"/>
                  </a:lnTo>
                  <a:lnTo>
                    <a:pt x="497078" y="1093965"/>
                  </a:lnTo>
                  <a:lnTo>
                    <a:pt x="495401" y="1099045"/>
                  </a:lnTo>
                  <a:lnTo>
                    <a:pt x="494601" y="1101585"/>
                  </a:lnTo>
                  <a:lnTo>
                    <a:pt x="493102" y="1101585"/>
                  </a:lnTo>
                  <a:lnTo>
                    <a:pt x="493102" y="1102855"/>
                  </a:lnTo>
                  <a:lnTo>
                    <a:pt x="491845" y="1105395"/>
                  </a:lnTo>
                  <a:lnTo>
                    <a:pt x="490410" y="1107935"/>
                  </a:lnTo>
                  <a:lnTo>
                    <a:pt x="488784" y="1110475"/>
                  </a:lnTo>
                  <a:lnTo>
                    <a:pt x="487908" y="1110475"/>
                  </a:lnTo>
                  <a:lnTo>
                    <a:pt x="486968" y="1114285"/>
                  </a:lnTo>
                  <a:lnTo>
                    <a:pt x="482600" y="1116825"/>
                  </a:lnTo>
                  <a:lnTo>
                    <a:pt x="481126" y="1118095"/>
                  </a:lnTo>
                  <a:lnTo>
                    <a:pt x="479615" y="1119466"/>
                  </a:lnTo>
                  <a:lnTo>
                    <a:pt x="478548" y="1121905"/>
                  </a:lnTo>
                  <a:lnTo>
                    <a:pt x="476288" y="1121905"/>
                  </a:lnTo>
                  <a:lnTo>
                    <a:pt x="474929" y="1120635"/>
                  </a:lnTo>
                  <a:lnTo>
                    <a:pt x="474218" y="1120635"/>
                  </a:lnTo>
                  <a:lnTo>
                    <a:pt x="474218" y="1125715"/>
                  </a:lnTo>
                  <a:lnTo>
                    <a:pt x="467906" y="1129525"/>
                  </a:lnTo>
                  <a:lnTo>
                    <a:pt x="461238" y="1132065"/>
                  </a:lnTo>
                  <a:lnTo>
                    <a:pt x="454215" y="1134605"/>
                  </a:lnTo>
                  <a:lnTo>
                    <a:pt x="415582" y="1134605"/>
                  </a:lnTo>
                  <a:lnTo>
                    <a:pt x="405180" y="1133335"/>
                  </a:lnTo>
                  <a:lnTo>
                    <a:pt x="411492" y="1129525"/>
                  </a:lnTo>
                  <a:lnTo>
                    <a:pt x="423278" y="1121905"/>
                  </a:lnTo>
                  <a:lnTo>
                    <a:pt x="467410" y="1121905"/>
                  </a:lnTo>
                  <a:lnTo>
                    <a:pt x="469607" y="1123175"/>
                  </a:lnTo>
                  <a:lnTo>
                    <a:pt x="474141" y="1121905"/>
                  </a:lnTo>
                  <a:lnTo>
                    <a:pt x="474218" y="1125715"/>
                  </a:lnTo>
                  <a:lnTo>
                    <a:pt x="474218" y="1120635"/>
                  </a:lnTo>
                  <a:lnTo>
                    <a:pt x="439153" y="1120635"/>
                  </a:lnTo>
                  <a:lnTo>
                    <a:pt x="428256" y="1119466"/>
                  </a:lnTo>
                  <a:lnTo>
                    <a:pt x="426897" y="1119466"/>
                  </a:lnTo>
                  <a:lnTo>
                    <a:pt x="423329" y="1120635"/>
                  </a:lnTo>
                  <a:lnTo>
                    <a:pt x="424815" y="1118095"/>
                  </a:lnTo>
                  <a:lnTo>
                    <a:pt x="426224" y="1115555"/>
                  </a:lnTo>
                  <a:lnTo>
                    <a:pt x="428345" y="1113015"/>
                  </a:lnTo>
                  <a:lnTo>
                    <a:pt x="439915" y="1111961"/>
                  </a:lnTo>
                  <a:lnTo>
                    <a:pt x="468249" y="1111961"/>
                  </a:lnTo>
                  <a:lnTo>
                    <a:pt x="484784" y="1110475"/>
                  </a:lnTo>
                  <a:lnTo>
                    <a:pt x="476478" y="1109205"/>
                  </a:lnTo>
                  <a:lnTo>
                    <a:pt x="429336" y="1109205"/>
                  </a:lnTo>
                  <a:lnTo>
                    <a:pt x="430949" y="1104125"/>
                  </a:lnTo>
                  <a:lnTo>
                    <a:pt x="432346" y="1097775"/>
                  </a:lnTo>
                  <a:lnTo>
                    <a:pt x="432231" y="1096505"/>
                  </a:lnTo>
                  <a:lnTo>
                    <a:pt x="432117" y="1095235"/>
                  </a:lnTo>
                  <a:lnTo>
                    <a:pt x="432015" y="1093965"/>
                  </a:lnTo>
                  <a:lnTo>
                    <a:pt x="431901" y="1092695"/>
                  </a:lnTo>
                  <a:lnTo>
                    <a:pt x="431787" y="1091425"/>
                  </a:lnTo>
                  <a:lnTo>
                    <a:pt x="433006" y="1091425"/>
                  </a:lnTo>
                  <a:lnTo>
                    <a:pt x="432892" y="1096505"/>
                  </a:lnTo>
                  <a:lnTo>
                    <a:pt x="432790" y="1099045"/>
                  </a:lnTo>
                  <a:lnTo>
                    <a:pt x="432663" y="1100315"/>
                  </a:lnTo>
                  <a:lnTo>
                    <a:pt x="432549" y="1101585"/>
                  </a:lnTo>
                  <a:lnTo>
                    <a:pt x="432422" y="1102855"/>
                  </a:lnTo>
                  <a:lnTo>
                    <a:pt x="434695" y="1104125"/>
                  </a:lnTo>
                  <a:lnTo>
                    <a:pt x="446417" y="1104125"/>
                  </a:lnTo>
                  <a:lnTo>
                    <a:pt x="458139" y="1102855"/>
                  </a:lnTo>
                  <a:lnTo>
                    <a:pt x="469874" y="1104125"/>
                  </a:lnTo>
                  <a:lnTo>
                    <a:pt x="489267" y="1104125"/>
                  </a:lnTo>
                  <a:lnTo>
                    <a:pt x="493102" y="1102855"/>
                  </a:lnTo>
                  <a:lnTo>
                    <a:pt x="493102" y="1101585"/>
                  </a:lnTo>
                  <a:lnTo>
                    <a:pt x="487489" y="1101585"/>
                  </a:lnTo>
                  <a:lnTo>
                    <a:pt x="480822" y="1102855"/>
                  </a:lnTo>
                  <a:lnTo>
                    <a:pt x="477431" y="1101585"/>
                  </a:lnTo>
                  <a:lnTo>
                    <a:pt x="474040" y="1100315"/>
                  </a:lnTo>
                  <a:lnTo>
                    <a:pt x="467283" y="1100315"/>
                  </a:lnTo>
                  <a:lnTo>
                    <a:pt x="459943" y="1101585"/>
                  </a:lnTo>
                  <a:lnTo>
                    <a:pt x="437883" y="1101585"/>
                  </a:lnTo>
                  <a:lnTo>
                    <a:pt x="437959" y="1100315"/>
                  </a:lnTo>
                  <a:lnTo>
                    <a:pt x="438048" y="1099045"/>
                  </a:lnTo>
                  <a:lnTo>
                    <a:pt x="434797" y="1101585"/>
                  </a:lnTo>
                  <a:lnTo>
                    <a:pt x="434301" y="1097775"/>
                  </a:lnTo>
                  <a:lnTo>
                    <a:pt x="434187" y="1096505"/>
                  </a:lnTo>
                  <a:lnTo>
                    <a:pt x="434086" y="1095235"/>
                  </a:lnTo>
                  <a:lnTo>
                    <a:pt x="433971" y="1093965"/>
                  </a:lnTo>
                  <a:lnTo>
                    <a:pt x="433857" y="1092695"/>
                  </a:lnTo>
                  <a:lnTo>
                    <a:pt x="433730" y="1091425"/>
                  </a:lnTo>
                  <a:lnTo>
                    <a:pt x="433616" y="1090155"/>
                  </a:lnTo>
                  <a:lnTo>
                    <a:pt x="449262" y="1088885"/>
                  </a:lnTo>
                  <a:lnTo>
                    <a:pt x="464934" y="1090155"/>
                  </a:lnTo>
                  <a:lnTo>
                    <a:pt x="480593" y="1090155"/>
                  </a:lnTo>
                  <a:lnTo>
                    <a:pt x="496265" y="1091425"/>
                  </a:lnTo>
                  <a:lnTo>
                    <a:pt x="496265" y="1092695"/>
                  </a:lnTo>
                  <a:lnTo>
                    <a:pt x="440258" y="1092695"/>
                  </a:lnTo>
                  <a:lnTo>
                    <a:pt x="436283" y="1093965"/>
                  </a:lnTo>
                  <a:lnTo>
                    <a:pt x="497078" y="1093965"/>
                  </a:lnTo>
                  <a:lnTo>
                    <a:pt x="497078" y="1081354"/>
                  </a:lnTo>
                  <a:lnTo>
                    <a:pt x="491337" y="1083805"/>
                  </a:lnTo>
                  <a:lnTo>
                    <a:pt x="484403" y="1083805"/>
                  </a:lnTo>
                  <a:lnTo>
                    <a:pt x="481520" y="1082535"/>
                  </a:lnTo>
                  <a:lnTo>
                    <a:pt x="478624" y="1081265"/>
                  </a:lnTo>
                  <a:lnTo>
                    <a:pt x="475983" y="1077455"/>
                  </a:lnTo>
                  <a:lnTo>
                    <a:pt x="475107" y="1076185"/>
                  </a:lnTo>
                  <a:lnTo>
                    <a:pt x="474040" y="1071105"/>
                  </a:lnTo>
                  <a:lnTo>
                    <a:pt x="473925" y="1069835"/>
                  </a:lnTo>
                  <a:lnTo>
                    <a:pt x="473811" y="1068565"/>
                  </a:lnTo>
                  <a:lnTo>
                    <a:pt x="473697" y="1067295"/>
                  </a:lnTo>
                  <a:lnTo>
                    <a:pt x="473583" y="1066025"/>
                  </a:lnTo>
                  <a:lnTo>
                    <a:pt x="473456" y="1064755"/>
                  </a:lnTo>
                  <a:lnTo>
                    <a:pt x="470890" y="1064755"/>
                  </a:lnTo>
                  <a:lnTo>
                    <a:pt x="470814" y="1066025"/>
                  </a:lnTo>
                  <a:lnTo>
                    <a:pt x="470725" y="1067295"/>
                  </a:lnTo>
                  <a:lnTo>
                    <a:pt x="468515" y="1067295"/>
                  </a:lnTo>
                  <a:lnTo>
                    <a:pt x="467893" y="1073708"/>
                  </a:lnTo>
                  <a:lnTo>
                    <a:pt x="470014" y="1073708"/>
                  </a:lnTo>
                  <a:lnTo>
                    <a:pt x="470725" y="1074915"/>
                  </a:lnTo>
                  <a:lnTo>
                    <a:pt x="470585" y="1075956"/>
                  </a:lnTo>
                  <a:lnTo>
                    <a:pt x="470522" y="1076477"/>
                  </a:lnTo>
                  <a:lnTo>
                    <a:pt x="470395" y="1077455"/>
                  </a:lnTo>
                  <a:lnTo>
                    <a:pt x="468503" y="1074915"/>
                  </a:lnTo>
                  <a:lnTo>
                    <a:pt x="467601" y="1073708"/>
                  </a:lnTo>
                  <a:lnTo>
                    <a:pt x="467309" y="1073708"/>
                  </a:lnTo>
                  <a:lnTo>
                    <a:pt x="463080" y="1074915"/>
                  </a:lnTo>
                  <a:lnTo>
                    <a:pt x="459663" y="1072375"/>
                  </a:lnTo>
                  <a:lnTo>
                    <a:pt x="459740" y="1071105"/>
                  </a:lnTo>
                  <a:lnTo>
                    <a:pt x="459816" y="1069835"/>
                  </a:lnTo>
                  <a:lnTo>
                    <a:pt x="459892" y="1068565"/>
                  </a:lnTo>
                  <a:lnTo>
                    <a:pt x="459994" y="1066965"/>
                  </a:lnTo>
                  <a:lnTo>
                    <a:pt x="460044" y="1066025"/>
                  </a:lnTo>
                  <a:lnTo>
                    <a:pt x="460171" y="1063955"/>
                  </a:lnTo>
                  <a:lnTo>
                    <a:pt x="460273" y="1062316"/>
                  </a:lnTo>
                  <a:lnTo>
                    <a:pt x="460387" y="1059675"/>
                  </a:lnTo>
                  <a:lnTo>
                    <a:pt x="460502" y="1055865"/>
                  </a:lnTo>
                  <a:lnTo>
                    <a:pt x="460616" y="1052055"/>
                  </a:lnTo>
                  <a:lnTo>
                    <a:pt x="460730" y="1048245"/>
                  </a:lnTo>
                  <a:lnTo>
                    <a:pt x="460819" y="1044435"/>
                  </a:lnTo>
                  <a:lnTo>
                    <a:pt x="460946" y="1039495"/>
                  </a:lnTo>
                  <a:lnTo>
                    <a:pt x="461048" y="1036815"/>
                  </a:lnTo>
                  <a:lnTo>
                    <a:pt x="461175" y="1033513"/>
                  </a:lnTo>
                  <a:lnTo>
                    <a:pt x="461289" y="1030465"/>
                  </a:lnTo>
                  <a:lnTo>
                    <a:pt x="461365" y="1028103"/>
                  </a:lnTo>
                  <a:lnTo>
                    <a:pt x="461340" y="1069835"/>
                  </a:lnTo>
                  <a:lnTo>
                    <a:pt x="464934" y="1069835"/>
                  </a:lnTo>
                  <a:lnTo>
                    <a:pt x="464832" y="1029195"/>
                  </a:lnTo>
                  <a:lnTo>
                    <a:pt x="464794" y="1027747"/>
                  </a:lnTo>
                  <a:lnTo>
                    <a:pt x="465086" y="1027747"/>
                  </a:lnTo>
                  <a:lnTo>
                    <a:pt x="466940" y="1026655"/>
                  </a:lnTo>
                  <a:lnTo>
                    <a:pt x="466890" y="1048245"/>
                  </a:lnTo>
                  <a:lnTo>
                    <a:pt x="466775" y="1053325"/>
                  </a:lnTo>
                  <a:lnTo>
                    <a:pt x="469366" y="1052055"/>
                  </a:lnTo>
                  <a:lnTo>
                    <a:pt x="468541" y="1049515"/>
                  </a:lnTo>
                  <a:lnTo>
                    <a:pt x="468871" y="1046975"/>
                  </a:lnTo>
                  <a:lnTo>
                    <a:pt x="468934" y="1045705"/>
                  </a:lnTo>
                  <a:lnTo>
                    <a:pt x="468998" y="1044435"/>
                  </a:lnTo>
                  <a:lnTo>
                    <a:pt x="469061" y="1043165"/>
                  </a:lnTo>
                  <a:lnTo>
                    <a:pt x="469138" y="1041895"/>
                  </a:lnTo>
                  <a:lnTo>
                    <a:pt x="469226" y="1034275"/>
                  </a:lnTo>
                  <a:lnTo>
                    <a:pt x="470014" y="1030465"/>
                  </a:lnTo>
                  <a:lnTo>
                    <a:pt x="470065" y="1030198"/>
                  </a:lnTo>
                  <a:lnTo>
                    <a:pt x="470179" y="1029652"/>
                  </a:lnTo>
                  <a:lnTo>
                    <a:pt x="470281" y="1029195"/>
                  </a:lnTo>
                  <a:lnTo>
                    <a:pt x="471919" y="1026655"/>
                  </a:lnTo>
                  <a:lnTo>
                    <a:pt x="471970" y="1027125"/>
                  </a:lnTo>
                  <a:lnTo>
                    <a:pt x="472046" y="1027747"/>
                  </a:lnTo>
                  <a:lnTo>
                    <a:pt x="475716" y="1026655"/>
                  </a:lnTo>
                  <a:lnTo>
                    <a:pt x="475716" y="1028065"/>
                  </a:lnTo>
                  <a:lnTo>
                    <a:pt x="472503" y="1028090"/>
                  </a:lnTo>
                  <a:lnTo>
                    <a:pt x="475716" y="1028090"/>
                  </a:lnTo>
                  <a:lnTo>
                    <a:pt x="476224" y="1060945"/>
                  </a:lnTo>
                  <a:lnTo>
                    <a:pt x="476300" y="1062469"/>
                  </a:lnTo>
                  <a:lnTo>
                    <a:pt x="476427" y="1064755"/>
                  </a:lnTo>
                  <a:lnTo>
                    <a:pt x="476554" y="1066965"/>
                  </a:lnTo>
                  <a:lnTo>
                    <a:pt x="478294" y="1064755"/>
                  </a:lnTo>
                  <a:lnTo>
                    <a:pt x="490105" y="1064755"/>
                  </a:lnTo>
                  <a:lnTo>
                    <a:pt x="503720" y="1053439"/>
                  </a:lnTo>
                  <a:lnTo>
                    <a:pt x="505206" y="1045705"/>
                  </a:lnTo>
                  <a:lnTo>
                    <a:pt x="505091" y="1043165"/>
                  </a:lnTo>
                  <a:lnTo>
                    <a:pt x="504990" y="1040625"/>
                  </a:lnTo>
                  <a:lnTo>
                    <a:pt x="505104" y="1036815"/>
                  </a:lnTo>
                  <a:lnTo>
                    <a:pt x="505193" y="1034275"/>
                  </a:lnTo>
                  <a:lnTo>
                    <a:pt x="503516" y="1034503"/>
                  </a:lnTo>
                  <a:lnTo>
                    <a:pt x="503516" y="1040625"/>
                  </a:lnTo>
                  <a:lnTo>
                    <a:pt x="502894" y="1044435"/>
                  </a:lnTo>
                  <a:lnTo>
                    <a:pt x="502500" y="1048245"/>
                  </a:lnTo>
                  <a:lnTo>
                    <a:pt x="502437" y="1049515"/>
                  </a:lnTo>
                  <a:lnTo>
                    <a:pt x="502310" y="1052055"/>
                  </a:lnTo>
                  <a:lnTo>
                    <a:pt x="494766" y="1052055"/>
                  </a:lnTo>
                  <a:lnTo>
                    <a:pt x="486422" y="1053439"/>
                  </a:lnTo>
                  <a:lnTo>
                    <a:pt x="479501" y="1053439"/>
                  </a:lnTo>
                  <a:lnTo>
                    <a:pt x="479602" y="1048245"/>
                  </a:lnTo>
                  <a:lnTo>
                    <a:pt x="479729" y="1041895"/>
                  </a:lnTo>
                  <a:lnTo>
                    <a:pt x="482917" y="1040625"/>
                  </a:lnTo>
                  <a:lnTo>
                    <a:pt x="486384" y="1041895"/>
                  </a:lnTo>
                  <a:lnTo>
                    <a:pt x="488581" y="1044435"/>
                  </a:lnTo>
                  <a:lnTo>
                    <a:pt x="489280" y="1040625"/>
                  </a:lnTo>
                  <a:lnTo>
                    <a:pt x="503516" y="1040625"/>
                  </a:lnTo>
                  <a:lnTo>
                    <a:pt x="503516" y="1034503"/>
                  </a:lnTo>
                  <a:lnTo>
                    <a:pt x="495769" y="1035545"/>
                  </a:lnTo>
                  <a:lnTo>
                    <a:pt x="496684" y="1033005"/>
                  </a:lnTo>
                  <a:lnTo>
                    <a:pt x="497497" y="1030465"/>
                  </a:lnTo>
                  <a:lnTo>
                    <a:pt x="498182" y="1028090"/>
                  </a:lnTo>
                  <a:lnTo>
                    <a:pt x="511530" y="1028090"/>
                  </a:lnTo>
                  <a:lnTo>
                    <a:pt x="511454" y="1029652"/>
                  </a:lnTo>
                  <a:lnTo>
                    <a:pt x="511340" y="1031748"/>
                  </a:lnTo>
                  <a:lnTo>
                    <a:pt x="511238" y="1033513"/>
                  </a:lnTo>
                  <a:lnTo>
                    <a:pt x="511111" y="1035545"/>
                  </a:lnTo>
                  <a:lnTo>
                    <a:pt x="511035" y="1036815"/>
                  </a:lnTo>
                  <a:lnTo>
                    <a:pt x="510908" y="1038898"/>
                  </a:lnTo>
                  <a:lnTo>
                    <a:pt x="510806" y="1040625"/>
                  </a:lnTo>
                  <a:lnTo>
                    <a:pt x="510730" y="1041895"/>
                  </a:lnTo>
                  <a:lnTo>
                    <a:pt x="501180" y="1069835"/>
                  </a:lnTo>
                  <a:lnTo>
                    <a:pt x="484390" y="1069835"/>
                  </a:lnTo>
                  <a:lnTo>
                    <a:pt x="481050" y="1071105"/>
                  </a:lnTo>
                  <a:lnTo>
                    <a:pt x="476580" y="1067523"/>
                  </a:lnTo>
                  <a:lnTo>
                    <a:pt x="476643" y="1068565"/>
                  </a:lnTo>
                  <a:lnTo>
                    <a:pt x="476719" y="1069835"/>
                  </a:lnTo>
                  <a:lnTo>
                    <a:pt x="481304" y="1073708"/>
                  </a:lnTo>
                  <a:lnTo>
                    <a:pt x="493636" y="1073708"/>
                  </a:lnTo>
                  <a:lnTo>
                    <a:pt x="499833" y="1071105"/>
                  </a:lnTo>
                  <a:lnTo>
                    <a:pt x="502335" y="1069835"/>
                  </a:lnTo>
                  <a:lnTo>
                    <a:pt x="505002" y="1068565"/>
                  </a:lnTo>
                  <a:lnTo>
                    <a:pt x="507860" y="1068565"/>
                  </a:lnTo>
                  <a:lnTo>
                    <a:pt x="508342" y="1066025"/>
                  </a:lnTo>
                  <a:lnTo>
                    <a:pt x="509003" y="1063955"/>
                  </a:lnTo>
                  <a:lnTo>
                    <a:pt x="509866" y="1060945"/>
                  </a:lnTo>
                  <a:lnTo>
                    <a:pt x="509981" y="1058405"/>
                  </a:lnTo>
                  <a:lnTo>
                    <a:pt x="510070" y="1055865"/>
                  </a:lnTo>
                  <a:lnTo>
                    <a:pt x="510146" y="1053439"/>
                  </a:lnTo>
                  <a:lnTo>
                    <a:pt x="512584" y="1057135"/>
                  </a:lnTo>
                  <a:lnTo>
                    <a:pt x="513854" y="1054595"/>
                  </a:lnTo>
                  <a:lnTo>
                    <a:pt x="513334" y="1053439"/>
                  </a:lnTo>
                  <a:lnTo>
                    <a:pt x="510832" y="1053439"/>
                  </a:lnTo>
                  <a:lnTo>
                    <a:pt x="510933" y="1052055"/>
                  </a:lnTo>
                  <a:lnTo>
                    <a:pt x="511022" y="1050785"/>
                  </a:lnTo>
                  <a:lnTo>
                    <a:pt x="511111" y="1049515"/>
                  </a:lnTo>
                  <a:lnTo>
                    <a:pt x="511200" y="1048245"/>
                  </a:lnTo>
                  <a:lnTo>
                    <a:pt x="511289" y="1046975"/>
                  </a:lnTo>
                  <a:lnTo>
                    <a:pt x="511365" y="1045705"/>
                  </a:lnTo>
                  <a:lnTo>
                    <a:pt x="511454" y="1044435"/>
                  </a:lnTo>
                  <a:lnTo>
                    <a:pt x="511543" y="1043165"/>
                  </a:lnTo>
                  <a:lnTo>
                    <a:pt x="511632" y="1041895"/>
                  </a:lnTo>
                  <a:lnTo>
                    <a:pt x="511721" y="1040625"/>
                  </a:lnTo>
                  <a:lnTo>
                    <a:pt x="511835" y="1038898"/>
                  </a:lnTo>
                  <a:lnTo>
                    <a:pt x="511886" y="1038085"/>
                  </a:lnTo>
                  <a:lnTo>
                    <a:pt x="511975" y="1036815"/>
                  </a:lnTo>
                  <a:lnTo>
                    <a:pt x="512051" y="1035545"/>
                  </a:lnTo>
                  <a:lnTo>
                    <a:pt x="512140" y="1034275"/>
                  </a:lnTo>
                  <a:lnTo>
                    <a:pt x="512229" y="1033005"/>
                  </a:lnTo>
                  <a:lnTo>
                    <a:pt x="512318" y="1031748"/>
                  </a:lnTo>
                  <a:lnTo>
                    <a:pt x="512419" y="1030198"/>
                  </a:lnTo>
                  <a:lnTo>
                    <a:pt x="512483" y="1029195"/>
                  </a:lnTo>
                  <a:lnTo>
                    <a:pt x="512610" y="1027747"/>
                  </a:lnTo>
                  <a:lnTo>
                    <a:pt x="512699" y="1026655"/>
                  </a:lnTo>
                  <a:lnTo>
                    <a:pt x="512813" y="1025385"/>
                  </a:lnTo>
                  <a:lnTo>
                    <a:pt x="512914" y="1024115"/>
                  </a:lnTo>
                  <a:lnTo>
                    <a:pt x="513041" y="1022654"/>
                  </a:lnTo>
                  <a:lnTo>
                    <a:pt x="513130" y="1021575"/>
                  </a:lnTo>
                  <a:lnTo>
                    <a:pt x="516293" y="1020305"/>
                  </a:lnTo>
                  <a:lnTo>
                    <a:pt x="516178" y="1021575"/>
                  </a:lnTo>
                  <a:lnTo>
                    <a:pt x="516089" y="1022654"/>
                  </a:lnTo>
                  <a:lnTo>
                    <a:pt x="515975" y="1024115"/>
                  </a:lnTo>
                  <a:lnTo>
                    <a:pt x="515861" y="1025385"/>
                  </a:lnTo>
                  <a:lnTo>
                    <a:pt x="515759" y="1026655"/>
                  </a:lnTo>
                  <a:lnTo>
                    <a:pt x="515670" y="1027747"/>
                  </a:lnTo>
                  <a:lnTo>
                    <a:pt x="515543" y="1029195"/>
                  </a:lnTo>
                  <a:lnTo>
                    <a:pt x="518287" y="1029195"/>
                  </a:lnTo>
                  <a:lnTo>
                    <a:pt x="518287" y="1026858"/>
                  </a:lnTo>
                  <a:lnTo>
                    <a:pt x="516559" y="1027747"/>
                  </a:lnTo>
                  <a:lnTo>
                    <a:pt x="516242" y="1027747"/>
                  </a:lnTo>
                  <a:lnTo>
                    <a:pt x="516331" y="1025385"/>
                  </a:lnTo>
                  <a:lnTo>
                    <a:pt x="516445" y="1022654"/>
                  </a:lnTo>
                  <a:lnTo>
                    <a:pt x="516496" y="1021575"/>
                  </a:lnTo>
                  <a:lnTo>
                    <a:pt x="517055" y="1020305"/>
                  </a:lnTo>
                  <a:lnTo>
                    <a:pt x="518807" y="1021575"/>
                  </a:lnTo>
                  <a:lnTo>
                    <a:pt x="519328" y="1024115"/>
                  </a:lnTo>
                  <a:lnTo>
                    <a:pt x="519328" y="1006335"/>
                  </a:lnTo>
                  <a:lnTo>
                    <a:pt x="511962" y="1006335"/>
                  </a:lnTo>
                  <a:lnTo>
                    <a:pt x="511873" y="1021575"/>
                  </a:lnTo>
                  <a:lnTo>
                    <a:pt x="511810" y="1022654"/>
                  </a:lnTo>
                  <a:lnTo>
                    <a:pt x="511733" y="1024115"/>
                  </a:lnTo>
                  <a:lnTo>
                    <a:pt x="511670" y="1025385"/>
                  </a:lnTo>
                  <a:lnTo>
                    <a:pt x="511543" y="1027747"/>
                  </a:lnTo>
                  <a:lnTo>
                    <a:pt x="500989" y="1027747"/>
                  </a:lnTo>
                  <a:lnTo>
                    <a:pt x="502945" y="1026655"/>
                  </a:lnTo>
                  <a:lnTo>
                    <a:pt x="498703" y="1026655"/>
                  </a:lnTo>
                  <a:lnTo>
                    <a:pt x="498284" y="1026744"/>
                  </a:lnTo>
                  <a:lnTo>
                    <a:pt x="498284" y="1027747"/>
                  </a:lnTo>
                  <a:lnTo>
                    <a:pt x="498246" y="1027874"/>
                  </a:lnTo>
                  <a:lnTo>
                    <a:pt x="497827" y="1027874"/>
                  </a:lnTo>
                  <a:lnTo>
                    <a:pt x="497903" y="1027747"/>
                  </a:lnTo>
                  <a:lnTo>
                    <a:pt x="498284" y="1027747"/>
                  </a:lnTo>
                  <a:lnTo>
                    <a:pt x="498284" y="1026744"/>
                  </a:lnTo>
                  <a:lnTo>
                    <a:pt x="497687" y="1026858"/>
                  </a:lnTo>
                  <a:lnTo>
                    <a:pt x="497687" y="1028090"/>
                  </a:lnTo>
                  <a:lnTo>
                    <a:pt x="496163" y="1030465"/>
                  </a:lnTo>
                  <a:lnTo>
                    <a:pt x="495350" y="1033005"/>
                  </a:lnTo>
                  <a:lnTo>
                    <a:pt x="495363" y="1035545"/>
                  </a:lnTo>
                  <a:lnTo>
                    <a:pt x="490308" y="1035545"/>
                  </a:lnTo>
                  <a:lnTo>
                    <a:pt x="490347" y="1034275"/>
                  </a:lnTo>
                  <a:lnTo>
                    <a:pt x="490435" y="1031748"/>
                  </a:lnTo>
                  <a:lnTo>
                    <a:pt x="489191" y="1034275"/>
                  </a:lnTo>
                  <a:lnTo>
                    <a:pt x="488010" y="1033513"/>
                  </a:lnTo>
                  <a:lnTo>
                    <a:pt x="487603" y="1035545"/>
                  </a:lnTo>
                  <a:lnTo>
                    <a:pt x="484784" y="1035545"/>
                  </a:lnTo>
                  <a:lnTo>
                    <a:pt x="482003" y="1036815"/>
                  </a:lnTo>
                  <a:lnTo>
                    <a:pt x="479285" y="1036815"/>
                  </a:lnTo>
                  <a:lnTo>
                    <a:pt x="479171" y="1031748"/>
                  </a:lnTo>
                  <a:lnTo>
                    <a:pt x="479094" y="1028090"/>
                  </a:lnTo>
                  <a:lnTo>
                    <a:pt x="479679" y="1028090"/>
                  </a:lnTo>
                  <a:lnTo>
                    <a:pt x="483349" y="1029195"/>
                  </a:lnTo>
                  <a:lnTo>
                    <a:pt x="488048" y="1029195"/>
                  </a:lnTo>
                  <a:lnTo>
                    <a:pt x="488861" y="1029195"/>
                  </a:lnTo>
                  <a:lnTo>
                    <a:pt x="488759" y="1029652"/>
                  </a:lnTo>
                  <a:lnTo>
                    <a:pt x="490029" y="1030465"/>
                  </a:lnTo>
                  <a:lnTo>
                    <a:pt x="490435" y="1031748"/>
                  </a:lnTo>
                  <a:lnTo>
                    <a:pt x="490562" y="1029195"/>
                  </a:lnTo>
                  <a:lnTo>
                    <a:pt x="490613" y="1028090"/>
                  </a:lnTo>
                  <a:lnTo>
                    <a:pt x="497687" y="1028090"/>
                  </a:lnTo>
                  <a:lnTo>
                    <a:pt x="497687" y="1026858"/>
                  </a:lnTo>
                  <a:lnTo>
                    <a:pt x="496328" y="1027125"/>
                  </a:lnTo>
                  <a:lnTo>
                    <a:pt x="497471" y="1027747"/>
                  </a:lnTo>
                  <a:lnTo>
                    <a:pt x="493293" y="1027747"/>
                  </a:lnTo>
                  <a:lnTo>
                    <a:pt x="490626" y="1027747"/>
                  </a:lnTo>
                  <a:lnTo>
                    <a:pt x="490613" y="1027938"/>
                  </a:lnTo>
                  <a:lnTo>
                    <a:pt x="479615" y="1028039"/>
                  </a:lnTo>
                  <a:lnTo>
                    <a:pt x="479336" y="1027747"/>
                  </a:lnTo>
                  <a:lnTo>
                    <a:pt x="479094" y="1027506"/>
                  </a:lnTo>
                  <a:lnTo>
                    <a:pt x="479094" y="1027747"/>
                  </a:lnTo>
                  <a:lnTo>
                    <a:pt x="479094" y="1027925"/>
                  </a:lnTo>
                  <a:lnTo>
                    <a:pt x="478523" y="1027747"/>
                  </a:lnTo>
                  <a:lnTo>
                    <a:pt x="479094" y="1027747"/>
                  </a:lnTo>
                  <a:lnTo>
                    <a:pt x="479094" y="1027506"/>
                  </a:lnTo>
                  <a:lnTo>
                    <a:pt x="478256" y="1026655"/>
                  </a:lnTo>
                  <a:lnTo>
                    <a:pt x="486664" y="1025385"/>
                  </a:lnTo>
                  <a:lnTo>
                    <a:pt x="511873" y="1021575"/>
                  </a:lnTo>
                  <a:lnTo>
                    <a:pt x="511873" y="1006335"/>
                  </a:lnTo>
                  <a:lnTo>
                    <a:pt x="498309" y="1005065"/>
                  </a:lnTo>
                  <a:lnTo>
                    <a:pt x="481215" y="1005065"/>
                  </a:lnTo>
                  <a:lnTo>
                    <a:pt x="462699" y="1004608"/>
                  </a:lnTo>
                  <a:lnTo>
                    <a:pt x="462699" y="1015225"/>
                  </a:lnTo>
                  <a:lnTo>
                    <a:pt x="462534" y="1016495"/>
                  </a:lnTo>
                  <a:lnTo>
                    <a:pt x="461695" y="1019035"/>
                  </a:lnTo>
                  <a:lnTo>
                    <a:pt x="461772" y="1020305"/>
                  </a:lnTo>
                  <a:lnTo>
                    <a:pt x="461899" y="1022654"/>
                  </a:lnTo>
                  <a:lnTo>
                    <a:pt x="461975" y="1024115"/>
                  </a:lnTo>
                  <a:lnTo>
                    <a:pt x="459422" y="1024115"/>
                  </a:lnTo>
                  <a:lnTo>
                    <a:pt x="459422" y="1082535"/>
                  </a:lnTo>
                  <a:lnTo>
                    <a:pt x="455688" y="1081265"/>
                  </a:lnTo>
                  <a:lnTo>
                    <a:pt x="451789" y="1079995"/>
                  </a:lnTo>
                  <a:lnTo>
                    <a:pt x="449491" y="1076185"/>
                  </a:lnTo>
                  <a:lnTo>
                    <a:pt x="446595" y="1078725"/>
                  </a:lnTo>
                  <a:lnTo>
                    <a:pt x="445185" y="1078725"/>
                  </a:lnTo>
                  <a:lnTo>
                    <a:pt x="441198" y="1079995"/>
                  </a:lnTo>
                  <a:lnTo>
                    <a:pt x="433260" y="1079995"/>
                  </a:lnTo>
                  <a:lnTo>
                    <a:pt x="430428" y="1078725"/>
                  </a:lnTo>
                  <a:lnTo>
                    <a:pt x="430720" y="1081265"/>
                  </a:lnTo>
                  <a:lnTo>
                    <a:pt x="430796" y="1081925"/>
                  </a:lnTo>
                  <a:lnTo>
                    <a:pt x="430860" y="1082535"/>
                  </a:lnTo>
                  <a:lnTo>
                    <a:pt x="430161" y="1085075"/>
                  </a:lnTo>
                  <a:lnTo>
                    <a:pt x="427469" y="1083805"/>
                  </a:lnTo>
                  <a:lnTo>
                    <a:pt x="424776" y="1080173"/>
                  </a:lnTo>
                  <a:lnTo>
                    <a:pt x="424776" y="1109205"/>
                  </a:lnTo>
                  <a:lnTo>
                    <a:pt x="423786" y="1116825"/>
                  </a:lnTo>
                  <a:lnTo>
                    <a:pt x="417537" y="1121905"/>
                  </a:lnTo>
                  <a:lnTo>
                    <a:pt x="410806" y="1124445"/>
                  </a:lnTo>
                  <a:lnTo>
                    <a:pt x="411200" y="1124445"/>
                  </a:lnTo>
                  <a:lnTo>
                    <a:pt x="412356" y="1126985"/>
                  </a:lnTo>
                  <a:lnTo>
                    <a:pt x="406946" y="1129525"/>
                  </a:lnTo>
                  <a:lnTo>
                    <a:pt x="401129" y="1132065"/>
                  </a:lnTo>
                  <a:lnTo>
                    <a:pt x="395058" y="1132065"/>
                  </a:lnTo>
                  <a:lnTo>
                    <a:pt x="389305" y="1130871"/>
                  </a:lnTo>
                  <a:lnTo>
                    <a:pt x="389064" y="1130871"/>
                  </a:lnTo>
                  <a:lnTo>
                    <a:pt x="368350" y="1109205"/>
                  </a:lnTo>
                  <a:lnTo>
                    <a:pt x="373316" y="1109205"/>
                  </a:lnTo>
                  <a:lnTo>
                    <a:pt x="375678" y="1110475"/>
                  </a:lnTo>
                  <a:lnTo>
                    <a:pt x="378409" y="1111961"/>
                  </a:lnTo>
                  <a:lnTo>
                    <a:pt x="382130" y="1114285"/>
                  </a:lnTo>
                  <a:lnTo>
                    <a:pt x="384035" y="1118095"/>
                  </a:lnTo>
                  <a:lnTo>
                    <a:pt x="384759" y="1119466"/>
                  </a:lnTo>
                  <a:lnTo>
                    <a:pt x="389229" y="1124445"/>
                  </a:lnTo>
                  <a:lnTo>
                    <a:pt x="395414" y="1125715"/>
                  </a:lnTo>
                  <a:lnTo>
                    <a:pt x="400316" y="1126985"/>
                  </a:lnTo>
                  <a:lnTo>
                    <a:pt x="410273" y="1126985"/>
                  </a:lnTo>
                  <a:lnTo>
                    <a:pt x="410679" y="1124445"/>
                  </a:lnTo>
                  <a:lnTo>
                    <a:pt x="396494" y="1124445"/>
                  </a:lnTo>
                  <a:lnTo>
                    <a:pt x="390144" y="1121905"/>
                  </a:lnTo>
                  <a:lnTo>
                    <a:pt x="385762" y="1115555"/>
                  </a:lnTo>
                  <a:lnTo>
                    <a:pt x="380212" y="1101585"/>
                  </a:lnTo>
                  <a:lnTo>
                    <a:pt x="380212" y="1109205"/>
                  </a:lnTo>
                  <a:lnTo>
                    <a:pt x="377063" y="1107935"/>
                  </a:lnTo>
                  <a:lnTo>
                    <a:pt x="373532" y="1106665"/>
                  </a:lnTo>
                  <a:lnTo>
                    <a:pt x="370027" y="1106665"/>
                  </a:lnTo>
                  <a:lnTo>
                    <a:pt x="369925" y="1105395"/>
                  </a:lnTo>
                  <a:lnTo>
                    <a:pt x="369214" y="1096505"/>
                  </a:lnTo>
                  <a:lnTo>
                    <a:pt x="369125" y="1095235"/>
                  </a:lnTo>
                  <a:lnTo>
                    <a:pt x="369023" y="1093965"/>
                  </a:lnTo>
                  <a:lnTo>
                    <a:pt x="368947" y="1092695"/>
                  </a:lnTo>
                  <a:lnTo>
                    <a:pt x="368884" y="1091425"/>
                  </a:lnTo>
                  <a:lnTo>
                    <a:pt x="368808" y="1090155"/>
                  </a:lnTo>
                  <a:lnTo>
                    <a:pt x="368744" y="1088885"/>
                  </a:lnTo>
                  <a:lnTo>
                    <a:pt x="368681" y="1087615"/>
                  </a:lnTo>
                  <a:lnTo>
                    <a:pt x="368604" y="1086345"/>
                  </a:lnTo>
                  <a:lnTo>
                    <a:pt x="368528" y="1058405"/>
                  </a:lnTo>
                  <a:lnTo>
                    <a:pt x="368566" y="1057135"/>
                  </a:lnTo>
                  <a:lnTo>
                    <a:pt x="377202" y="1057135"/>
                  </a:lnTo>
                  <a:lnTo>
                    <a:pt x="377304" y="1093965"/>
                  </a:lnTo>
                  <a:lnTo>
                    <a:pt x="377367" y="1095235"/>
                  </a:lnTo>
                  <a:lnTo>
                    <a:pt x="377444" y="1096505"/>
                  </a:lnTo>
                  <a:lnTo>
                    <a:pt x="380212" y="1109205"/>
                  </a:lnTo>
                  <a:lnTo>
                    <a:pt x="380212" y="1101585"/>
                  </a:lnTo>
                  <a:lnTo>
                    <a:pt x="378244" y="1086345"/>
                  </a:lnTo>
                  <a:lnTo>
                    <a:pt x="378371" y="1079995"/>
                  </a:lnTo>
                  <a:lnTo>
                    <a:pt x="378485" y="1073708"/>
                  </a:lnTo>
                  <a:lnTo>
                    <a:pt x="378561" y="1069835"/>
                  </a:lnTo>
                  <a:lnTo>
                    <a:pt x="378663" y="1068565"/>
                  </a:lnTo>
                  <a:lnTo>
                    <a:pt x="378764" y="1067295"/>
                  </a:lnTo>
                  <a:lnTo>
                    <a:pt x="378866" y="1066025"/>
                  </a:lnTo>
                  <a:lnTo>
                    <a:pt x="378980" y="1064755"/>
                  </a:lnTo>
                  <a:lnTo>
                    <a:pt x="379082" y="1063485"/>
                  </a:lnTo>
                  <a:lnTo>
                    <a:pt x="379183" y="1062316"/>
                  </a:lnTo>
                  <a:lnTo>
                    <a:pt x="379298" y="1060945"/>
                  </a:lnTo>
                  <a:lnTo>
                    <a:pt x="379399" y="1059675"/>
                  </a:lnTo>
                  <a:lnTo>
                    <a:pt x="379501" y="1058405"/>
                  </a:lnTo>
                  <a:lnTo>
                    <a:pt x="379603" y="1057135"/>
                  </a:lnTo>
                  <a:lnTo>
                    <a:pt x="379717" y="1055865"/>
                  </a:lnTo>
                  <a:lnTo>
                    <a:pt x="379818" y="1054595"/>
                  </a:lnTo>
                  <a:lnTo>
                    <a:pt x="397154" y="1054595"/>
                  </a:lnTo>
                  <a:lnTo>
                    <a:pt x="414350" y="1057135"/>
                  </a:lnTo>
                  <a:lnTo>
                    <a:pt x="414464" y="1058405"/>
                  </a:lnTo>
                  <a:lnTo>
                    <a:pt x="414566" y="1059675"/>
                  </a:lnTo>
                  <a:lnTo>
                    <a:pt x="414680" y="1060945"/>
                  </a:lnTo>
                  <a:lnTo>
                    <a:pt x="414794" y="1062316"/>
                  </a:lnTo>
                  <a:lnTo>
                    <a:pt x="414896" y="1063485"/>
                  </a:lnTo>
                  <a:lnTo>
                    <a:pt x="414997" y="1064755"/>
                  </a:lnTo>
                  <a:lnTo>
                    <a:pt x="415112" y="1066025"/>
                  </a:lnTo>
                  <a:lnTo>
                    <a:pt x="415213" y="1067295"/>
                  </a:lnTo>
                  <a:lnTo>
                    <a:pt x="415328" y="1068565"/>
                  </a:lnTo>
                  <a:lnTo>
                    <a:pt x="415429" y="1069835"/>
                  </a:lnTo>
                  <a:lnTo>
                    <a:pt x="416572" y="1081265"/>
                  </a:lnTo>
                  <a:lnTo>
                    <a:pt x="416648" y="1081925"/>
                  </a:lnTo>
                  <a:lnTo>
                    <a:pt x="416763" y="1083081"/>
                  </a:lnTo>
                  <a:lnTo>
                    <a:pt x="416826" y="1083805"/>
                  </a:lnTo>
                  <a:lnTo>
                    <a:pt x="419595" y="1096505"/>
                  </a:lnTo>
                  <a:lnTo>
                    <a:pt x="424776" y="1109205"/>
                  </a:lnTo>
                  <a:lnTo>
                    <a:pt x="424776" y="1080173"/>
                  </a:lnTo>
                  <a:lnTo>
                    <a:pt x="424649" y="1079995"/>
                  </a:lnTo>
                  <a:lnTo>
                    <a:pt x="423964" y="1077455"/>
                  </a:lnTo>
                  <a:lnTo>
                    <a:pt x="422554" y="1071105"/>
                  </a:lnTo>
                  <a:lnTo>
                    <a:pt x="424408" y="1068565"/>
                  </a:lnTo>
                  <a:lnTo>
                    <a:pt x="426504" y="1068565"/>
                  </a:lnTo>
                  <a:lnTo>
                    <a:pt x="428117" y="1067295"/>
                  </a:lnTo>
                  <a:lnTo>
                    <a:pt x="429247" y="1066025"/>
                  </a:lnTo>
                  <a:lnTo>
                    <a:pt x="423443" y="1064755"/>
                  </a:lnTo>
                  <a:lnTo>
                    <a:pt x="423341" y="1063485"/>
                  </a:lnTo>
                  <a:lnTo>
                    <a:pt x="423252" y="1062316"/>
                  </a:lnTo>
                  <a:lnTo>
                    <a:pt x="423151" y="1060945"/>
                  </a:lnTo>
                  <a:lnTo>
                    <a:pt x="423049" y="1059675"/>
                  </a:lnTo>
                  <a:lnTo>
                    <a:pt x="422960" y="1058405"/>
                  </a:lnTo>
                  <a:lnTo>
                    <a:pt x="422833" y="1054595"/>
                  </a:lnTo>
                  <a:lnTo>
                    <a:pt x="422757" y="1052055"/>
                  </a:lnTo>
                  <a:lnTo>
                    <a:pt x="422821" y="1049515"/>
                  </a:lnTo>
                  <a:lnTo>
                    <a:pt x="422935" y="1048245"/>
                  </a:lnTo>
                  <a:lnTo>
                    <a:pt x="423049" y="1046975"/>
                  </a:lnTo>
                  <a:lnTo>
                    <a:pt x="428015" y="1035545"/>
                  </a:lnTo>
                  <a:lnTo>
                    <a:pt x="429666" y="1034275"/>
                  </a:lnTo>
                  <a:lnTo>
                    <a:pt x="433120" y="1034275"/>
                  </a:lnTo>
                  <a:lnTo>
                    <a:pt x="435914" y="1036815"/>
                  </a:lnTo>
                  <a:lnTo>
                    <a:pt x="437337" y="1039355"/>
                  </a:lnTo>
                  <a:lnTo>
                    <a:pt x="440397" y="1038085"/>
                  </a:lnTo>
                  <a:lnTo>
                    <a:pt x="440436" y="1034275"/>
                  </a:lnTo>
                  <a:lnTo>
                    <a:pt x="441071" y="1030465"/>
                  </a:lnTo>
                  <a:lnTo>
                    <a:pt x="445338" y="1031748"/>
                  </a:lnTo>
                  <a:lnTo>
                    <a:pt x="449287" y="1031748"/>
                  </a:lnTo>
                  <a:lnTo>
                    <a:pt x="451104" y="1030465"/>
                  </a:lnTo>
                  <a:lnTo>
                    <a:pt x="452894" y="1029195"/>
                  </a:lnTo>
                  <a:lnTo>
                    <a:pt x="456920" y="1029195"/>
                  </a:lnTo>
                  <a:lnTo>
                    <a:pt x="457034" y="1057135"/>
                  </a:lnTo>
                  <a:lnTo>
                    <a:pt x="457161" y="1072375"/>
                  </a:lnTo>
                  <a:lnTo>
                    <a:pt x="457276" y="1074915"/>
                  </a:lnTo>
                  <a:lnTo>
                    <a:pt x="459422" y="1082535"/>
                  </a:lnTo>
                  <a:lnTo>
                    <a:pt x="459422" y="1024115"/>
                  </a:lnTo>
                  <a:lnTo>
                    <a:pt x="446557" y="1024115"/>
                  </a:lnTo>
                  <a:lnTo>
                    <a:pt x="441223" y="1025385"/>
                  </a:lnTo>
                  <a:lnTo>
                    <a:pt x="440829" y="1022845"/>
                  </a:lnTo>
                  <a:lnTo>
                    <a:pt x="441617" y="1020305"/>
                  </a:lnTo>
                  <a:lnTo>
                    <a:pt x="443585" y="1019035"/>
                  </a:lnTo>
                  <a:lnTo>
                    <a:pt x="443268" y="1017765"/>
                  </a:lnTo>
                  <a:lnTo>
                    <a:pt x="442417" y="1015225"/>
                  </a:lnTo>
                  <a:lnTo>
                    <a:pt x="442328" y="1011415"/>
                  </a:lnTo>
                  <a:lnTo>
                    <a:pt x="462686" y="1011415"/>
                  </a:lnTo>
                  <a:lnTo>
                    <a:pt x="462699" y="1015225"/>
                  </a:lnTo>
                  <a:lnTo>
                    <a:pt x="462699" y="1004608"/>
                  </a:lnTo>
                  <a:lnTo>
                    <a:pt x="438683" y="1004023"/>
                  </a:lnTo>
                  <a:lnTo>
                    <a:pt x="438683" y="1011415"/>
                  </a:lnTo>
                  <a:lnTo>
                    <a:pt x="438581" y="1016495"/>
                  </a:lnTo>
                  <a:lnTo>
                    <a:pt x="438467" y="1025385"/>
                  </a:lnTo>
                  <a:lnTo>
                    <a:pt x="436156" y="1026655"/>
                  </a:lnTo>
                  <a:lnTo>
                    <a:pt x="433501" y="1026655"/>
                  </a:lnTo>
                  <a:lnTo>
                    <a:pt x="432092" y="1024115"/>
                  </a:lnTo>
                  <a:lnTo>
                    <a:pt x="433070" y="1029195"/>
                  </a:lnTo>
                  <a:lnTo>
                    <a:pt x="430517" y="1027747"/>
                  </a:lnTo>
                  <a:lnTo>
                    <a:pt x="428586" y="1026655"/>
                  </a:lnTo>
                  <a:lnTo>
                    <a:pt x="426554" y="1027747"/>
                  </a:lnTo>
                  <a:lnTo>
                    <a:pt x="426199" y="1027747"/>
                  </a:lnTo>
                  <a:lnTo>
                    <a:pt x="425208" y="1022845"/>
                  </a:lnTo>
                  <a:lnTo>
                    <a:pt x="425107" y="1021575"/>
                  </a:lnTo>
                  <a:lnTo>
                    <a:pt x="425018" y="1011415"/>
                  </a:lnTo>
                  <a:lnTo>
                    <a:pt x="427113" y="1013955"/>
                  </a:lnTo>
                  <a:lnTo>
                    <a:pt x="426542" y="1016495"/>
                  </a:lnTo>
                  <a:lnTo>
                    <a:pt x="427355" y="1019035"/>
                  </a:lnTo>
                  <a:lnTo>
                    <a:pt x="427659" y="1016495"/>
                  </a:lnTo>
                  <a:lnTo>
                    <a:pt x="428193" y="1012685"/>
                  </a:lnTo>
                  <a:lnTo>
                    <a:pt x="431685" y="1011415"/>
                  </a:lnTo>
                  <a:lnTo>
                    <a:pt x="438683" y="1011415"/>
                  </a:lnTo>
                  <a:lnTo>
                    <a:pt x="438683" y="1004023"/>
                  </a:lnTo>
                  <a:lnTo>
                    <a:pt x="429933" y="1003795"/>
                  </a:lnTo>
                  <a:lnTo>
                    <a:pt x="428345" y="1003795"/>
                  </a:lnTo>
                  <a:lnTo>
                    <a:pt x="415658" y="1005065"/>
                  </a:lnTo>
                  <a:lnTo>
                    <a:pt x="391769" y="1006335"/>
                  </a:lnTo>
                  <a:lnTo>
                    <a:pt x="344030" y="1011415"/>
                  </a:lnTo>
                  <a:lnTo>
                    <a:pt x="331406" y="1012088"/>
                  </a:lnTo>
                  <a:lnTo>
                    <a:pt x="331406" y="1026655"/>
                  </a:lnTo>
                  <a:lnTo>
                    <a:pt x="331343" y="1036815"/>
                  </a:lnTo>
                  <a:lnTo>
                    <a:pt x="329133" y="1038085"/>
                  </a:lnTo>
                  <a:lnTo>
                    <a:pt x="327355" y="1041895"/>
                  </a:lnTo>
                  <a:lnTo>
                    <a:pt x="328980" y="1044435"/>
                  </a:lnTo>
                  <a:lnTo>
                    <a:pt x="330733" y="1045705"/>
                  </a:lnTo>
                  <a:lnTo>
                    <a:pt x="314032" y="1045705"/>
                  </a:lnTo>
                  <a:lnTo>
                    <a:pt x="313728" y="1044435"/>
                  </a:lnTo>
                  <a:lnTo>
                    <a:pt x="313093" y="1039495"/>
                  </a:lnTo>
                  <a:lnTo>
                    <a:pt x="313004" y="1029195"/>
                  </a:lnTo>
                  <a:lnTo>
                    <a:pt x="312889" y="1028090"/>
                  </a:lnTo>
                  <a:lnTo>
                    <a:pt x="312801" y="1027125"/>
                  </a:lnTo>
                  <a:lnTo>
                    <a:pt x="312762" y="1026655"/>
                  </a:lnTo>
                  <a:lnTo>
                    <a:pt x="312635" y="1025385"/>
                  </a:lnTo>
                  <a:lnTo>
                    <a:pt x="312508" y="1024115"/>
                  </a:lnTo>
                  <a:lnTo>
                    <a:pt x="312394" y="1022845"/>
                  </a:lnTo>
                  <a:lnTo>
                    <a:pt x="327202" y="1022845"/>
                  </a:lnTo>
                  <a:lnTo>
                    <a:pt x="327101" y="1025385"/>
                  </a:lnTo>
                  <a:lnTo>
                    <a:pt x="327012" y="1029195"/>
                  </a:lnTo>
                  <a:lnTo>
                    <a:pt x="326910" y="1031748"/>
                  </a:lnTo>
                  <a:lnTo>
                    <a:pt x="328447" y="1029195"/>
                  </a:lnTo>
                  <a:lnTo>
                    <a:pt x="329171" y="1026655"/>
                  </a:lnTo>
                  <a:lnTo>
                    <a:pt x="329704" y="1024115"/>
                  </a:lnTo>
                  <a:lnTo>
                    <a:pt x="331406" y="1026655"/>
                  </a:lnTo>
                  <a:lnTo>
                    <a:pt x="331406" y="1012088"/>
                  </a:lnTo>
                  <a:lnTo>
                    <a:pt x="320141" y="1012685"/>
                  </a:lnTo>
                  <a:lnTo>
                    <a:pt x="303250" y="1013942"/>
                  </a:lnTo>
                  <a:lnTo>
                    <a:pt x="303250" y="1026655"/>
                  </a:lnTo>
                  <a:lnTo>
                    <a:pt x="301802" y="1029195"/>
                  </a:lnTo>
                  <a:lnTo>
                    <a:pt x="301790" y="1031748"/>
                  </a:lnTo>
                  <a:lnTo>
                    <a:pt x="301663" y="1045705"/>
                  </a:lnTo>
                  <a:lnTo>
                    <a:pt x="291185" y="1045705"/>
                  </a:lnTo>
                  <a:lnTo>
                    <a:pt x="291274" y="1043165"/>
                  </a:lnTo>
                  <a:lnTo>
                    <a:pt x="291363" y="1040625"/>
                  </a:lnTo>
                  <a:lnTo>
                    <a:pt x="291490" y="1038898"/>
                  </a:lnTo>
                  <a:lnTo>
                    <a:pt x="292722" y="1031748"/>
                  </a:lnTo>
                  <a:lnTo>
                    <a:pt x="291846" y="1025385"/>
                  </a:lnTo>
                  <a:lnTo>
                    <a:pt x="291668" y="1024115"/>
                  </a:lnTo>
                  <a:lnTo>
                    <a:pt x="302971" y="1024115"/>
                  </a:lnTo>
                  <a:lnTo>
                    <a:pt x="303250" y="1026655"/>
                  </a:lnTo>
                  <a:lnTo>
                    <a:pt x="303250" y="1013942"/>
                  </a:lnTo>
                  <a:lnTo>
                    <a:pt x="283337" y="1015415"/>
                  </a:lnTo>
                  <a:lnTo>
                    <a:pt x="283337" y="1025385"/>
                  </a:lnTo>
                  <a:lnTo>
                    <a:pt x="281076" y="1033005"/>
                  </a:lnTo>
                  <a:lnTo>
                    <a:pt x="282346" y="1038898"/>
                  </a:lnTo>
                  <a:lnTo>
                    <a:pt x="282397" y="1039495"/>
                  </a:lnTo>
                  <a:lnTo>
                    <a:pt x="280682" y="1045705"/>
                  </a:lnTo>
                  <a:lnTo>
                    <a:pt x="278244" y="1046975"/>
                  </a:lnTo>
                  <a:lnTo>
                    <a:pt x="269621" y="1046975"/>
                  </a:lnTo>
                  <a:lnTo>
                    <a:pt x="269709" y="1045705"/>
                  </a:lnTo>
                  <a:lnTo>
                    <a:pt x="269798" y="1044435"/>
                  </a:lnTo>
                  <a:lnTo>
                    <a:pt x="269887" y="1043165"/>
                  </a:lnTo>
                  <a:lnTo>
                    <a:pt x="269976" y="1041895"/>
                  </a:lnTo>
                  <a:lnTo>
                    <a:pt x="270090" y="1030198"/>
                  </a:lnTo>
                  <a:lnTo>
                    <a:pt x="270192" y="1026655"/>
                  </a:lnTo>
                  <a:lnTo>
                    <a:pt x="270230" y="1025385"/>
                  </a:lnTo>
                  <a:lnTo>
                    <a:pt x="283337" y="1025385"/>
                  </a:lnTo>
                  <a:lnTo>
                    <a:pt x="283337" y="1015415"/>
                  </a:lnTo>
                  <a:lnTo>
                    <a:pt x="268719" y="1016495"/>
                  </a:lnTo>
                  <a:lnTo>
                    <a:pt x="265696" y="1016812"/>
                  </a:lnTo>
                  <a:lnTo>
                    <a:pt x="265696" y="1024115"/>
                  </a:lnTo>
                  <a:lnTo>
                    <a:pt x="263728" y="1030198"/>
                  </a:lnTo>
                  <a:lnTo>
                    <a:pt x="263639" y="1030465"/>
                  </a:lnTo>
                  <a:lnTo>
                    <a:pt x="263537" y="1031748"/>
                  </a:lnTo>
                  <a:lnTo>
                    <a:pt x="263448" y="1033005"/>
                  </a:lnTo>
                  <a:lnTo>
                    <a:pt x="263359" y="1034275"/>
                  </a:lnTo>
                  <a:lnTo>
                    <a:pt x="263258" y="1035545"/>
                  </a:lnTo>
                  <a:lnTo>
                    <a:pt x="262953" y="1038085"/>
                  </a:lnTo>
                  <a:lnTo>
                    <a:pt x="263029" y="1041895"/>
                  </a:lnTo>
                  <a:lnTo>
                    <a:pt x="263144" y="1043165"/>
                  </a:lnTo>
                  <a:lnTo>
                    <a:pt x="263245" y="1044435"/>
                  </a:lnTo>
                  <a:lnTo>
                    <a:pt x="263359" y="1045705"/>
                  </a:lnTo>
                  <a:lnTo>
                    <a:pt x="263474" y="1046975"/>
                  </a:lnTo>
                  <a:lnTo>
                    <a:pt x="263588" y="1048245"/>
                  </a:lnTo>
                  <a:lnTo>
                    <a:pt x="259600" y="1049515"/>
                  </a:lnTo>
                  <a:lnTo>
                    <a:pt x="254889" y="1048245"/>
                  </a:lnTo>
                  <a:lnTo>
                    <a:pt x="250659" y="1049515"/>
                  </a:lnTo>
                  <a:lnTo>
                    <a:pt x="251142" y="1046975"/>
                  </a:lnTo>
                  <a:lnTo>
                    <a:pt x="249732" y="1043165"/>
                  </a:lnTo>
                  <a:lnTo>
                    <a:pt x="251929" y="1041895"/>
                  </a:lnTo>
                  <a:lnTo>
                    <a:pt x="252704" y="1041895"/>
                  </a:lnTo>
                  <a:lnTo>
                    <a:pt x="251904" y="1038085"/>
                  </a:lnTo>
                  <a:lnTo>
                    <a:pt x="252526" y="1034275"/>
                  </a:lnTo>
                  <a:lnTo>
                    <a:pt x="252133" y="1030465"/>
                  </a:lnTo>
                  <a:lnTo>
                    <a:pt x="252945" y="1028090"/>
                  </a:lnTo>
                  <a:lnTo>
                    <a:pt x="253060" y="1027747"/>
                  </a:lnTo>
                  <a:lnTo>
                    <a:pt x="253441" y="1026655"/>
                  </a:lnTo>
                  <a:lnTo>
                    <a:pt x="256413" y="1027747"/>
                  </a:lnTo>
                  <a:lnTo>
                    <a:pt x="257276" y="1027747"/>
                  </a:lnTo>
                  <a:lnTo>
                    <a:pt x="259816" y="1026655"/>
                  </a:lnTo>
                  <a:lnTo>
                    <a:pt x="265696" y="1024115"/>
                  </a:lnTo>
                  <a:lnTo>
                    <a:pt x="265696" y="1016812"/>
                  </a:lnTo>
                  <a:lnTo>
                    <a:pt x="246634" y="1018794"/>
                  </a:lnTo>
                  <a:lnTo>
                    <a:pt x="246634" y="1027747"/>
                  </a:lnTo>
                  <a:lnTo>
                    <a:pt x="244589" y="1030465"/>
                  </a:lnTo>
                  <a:lnTo>
                    <a:pt x="243814" y="1035545"/>
                  </a:lnTo>
                  <a:lnTo>
                    <a:pt x="240626" y="1040625"/>
                  </a:lnTo>
                  <a:lnTo>
                    <a:pt x="240703" y="1041895"/>
                  </a:lnTo>
                  <a:lnTo>
                    <a:pt x="240779" y="1043165"/>
                  </a:lnTo>
                  <a:lnTo>
                    <a:pt x="240855" y="1044435"/>
                  </a:lnTo>
                  <a:lnTo>
                    <a:pt x="240931" y="1045705"/>
                  </a:lnTo>
                  <a:lnTo>
                    <a:pt x="240588" y="1045705"/>
                  </a:lnTo>
                  <a:lnTo>
                    <a:pt x="240461" y="1046975"/>
                  </a:lnTo>
                  <a:lnTo>
                    <a:pt x="240334" y="1048245"/>
                  </a:lnTo>
                  <a:lnTo>
                    <a:pt x="238455" y="1050785"/>
                  </a:lnTo>
                  <a:lnTo>
                    <a:pt x="234416" y="1049515"/>
                  </a:lnTo>
                  <a:lnTo>
                    <a:pt x="231622" y="1050785"/>
                  </a:lnTo>
                  <a:lnTo>
                    <a:pt x="231724" y="1049515"/>
                  </a:lnTo>
                  <a:lnTo>
                    <a:pt x="231838" y="1048245"/>
                  </a:lnTo>
                  <a:lnTo>
                    <a:pt x="231940" y="1046975"/>
                  </a:lnTo>
                  <a:lnTo>
                    <a:pt x="232422" y="1044435"/>
                  </a:lnTo>
                  <a:lnTo>
                    <a:pt x="232968" y="1041895"/>
                  </a:lnTo>
                  <a:lnTo>
                    <a:pt x="239674" y="1041895"/>
                  </a:lnTo>
                  <a:lnTo>
                    <a:pt x="238696" y="1039495"/>
                  </a:lnTo>
                  <a:lnTo>
                    <a:pt x="238226" y="1039495"/>
                  </a:lnTo>
                  <a:lnTo>
                    <a:pt x="234962" y="1040625"/>
                  </a:lnTo>
                  <a:lnTo>
                    <a:pt x="232778" y="1040625"/>
                  </a:lnTo>
                  <a:lnTo>
                    <a:pt x="233654" y="1039495"/>
                  </a:lnTo>
                  <a:lnTo>
                    <a:pt x="233921" y="1038898"/>
                  </a:lnTo>
                  <a:lnTo>
                    <a:pt x="234670" y="1036815"/>
                  </a:lnTo>
                  <a:lnTo>
                    <a:pt x="235508" y="1035545"/>
                  </a:lnTo>
                  <a:lnTo>
                    <a:pt x="232473" y="1033005"/>
                  </a:lnTo>
                  <a:lnTo>
                    <a:pt x="234429" y="1030465"/>
                  </a:lnTo>
                  <a:lnTo>
                    <a:pt x="234429" y="1029195"/>
                  </a:lnTo>
                  <a:lnTo>
                    <a:pt x="234429" y="1027747"/>
                  </a:lnTo>
                  <a:lnTo>
                    <a:pt x="246634" y="1027747"/>
                  </a:lnTo>
                  <a:lnTo>
                    <a:pt x="246634" y="1018794"/>
                  </a:lnTo>
                  <a:lnTo>
                    <a:pt x="226250" y="1020914"/>
                  </a:lnTo>
                  <a:lnTo>
                    <a:pt x="226250" y="1029195"/>
                  </a:lnTo>
                  <a:lnTo>
                    <a:pt x="226250" y="1033005"/>
                  </a:lnTo>
                  <a:lnTo>
                    <a:pt x="225298" y="1036815"/>
                  </a:lnTo>
                  <a:lnTo>
                    <a:pt x="223761" y="1040625"/>
                  </a:lnTo>
                  <a:lnTo>
                    <a:pt x="221488" y="1040625"/>
                  </a:lnTo>
                  <a:lnTo>
                    <a:pt x="216979" y="1041895"/>
                  </a:lnTo>
                  <a:lnTo>
                    <a:pt x="216890" y="1040625"/>
                  </a:lnTo>
                  <a:lnTo>
                    <a:pt x="216776" y="1038898"/>
                  </a:lnTo>
                  <a:lnTo>
                    <a:pt x="216712" y="1038085"/>
                  </a:lnTo>
                  <a:lnTo>
                    <a:pt x="216623" y="1036815"/>
                  </a:lnTo>
                  <a:lnTo>
                    <a:pt x="216547" y="1035545"/>
                  </a:lnTo>
                  <a:lnTo>
                    <a:pt x="216458" y="1034275"/>
                  </a:lnTo>
                  <a:lnTo>
                    <a:pt x="216369" y="1033005"/>
                  </a:lnTo>
                  <a:lnTo>
                    <a:pt x="216281" y="1031748"/>
                  </a:lnTo>
                  <a:lnTo>
                    <a:pt x="216192" y="1030465"/>
                  </a:lnTo>
                  <a:lnTo>
                    <a:pt x="216103" y="1029195"/>
                  </a:lnTo>
                  <a:lnTo>
                    <a:pt x="226250" y="1029195"/>
                  </a:lnTo>
                  <a:lnTo>
                    <a:pt x="226250" y="1020914"/>
                  </a:lnTo>
                  <a:lnTo>
                    <a:pt x="219887" y="1021575"/>
                  </a:lnTo>
                  <a:lnTo>
                    <a:pt x="210489" y="1022337"/>
                  </a:lnTo>
                  <a:lnTo>
                    <a:pt x="210489" y="1050785"/>
                  </a:lnTo>
                  <a:lnTo>
                    <a:pt x="205536" y="1052055"/>
                  </a:lnTo>
                  <a:lnTo>
                    <a:pt x="195580" y="1052055"/>
                  </a:lnTo>
                  <a:lnTo>
                    <a:pt x="195872" y="1049515"/>
                  </a:lnTo>
                  <a:lnTo>
                    <a:pt x="196583" y="1046975"/>
                  </a:lnTo>
                  <a:lnTo>
                    <a:pt x="197523" y="1043165"/>
                  </a:lnTo>
                  <a:lnTo>
                    <a:pt x="201549" y="1043165"/>
                  </a:lnTo>
                  <a:lnTo>
                    <a:pt x="202895" y="1044435"/>
                  </a:lnTo>
                  <a:lnTo>
                    <a:pt x="202692" y="1043165"/>
                  </a:lnTo>
                  <a:lnTo>
                    <a:pt x="202311" y="1040625"/>
                  </a:lnTo>
                  <a:lnTo>
                    <a:pt x="202158" y="1039495"/>
                  </a:lnTo>
                  <a:lnTo>
                    <a:pt x="202069" y="1038898"/>
                  </a:lnTo>
                  <a:lnTo>
                    <a:pt x="201968" y="1038085"/>
                  </a:lnTo>
                  <a:lnTo>
                    <a:pt x="201790" y="1036815"/>
                  </a:lnTo>
                  <a:lnTo>
                    <a:pt x="201714" y="1033005"/>
                  </a:lnTo>
                  <a:lnTo>
                    <a:pt x="201815" y="1030198"/>
                  </a:lnTo>
                  <a:lnTo>
                    <a:pt x="200685" y="1027747"/>
                  </a:lnTo>
                  <a:lnTo>
                    <a:pt x="202882" y="1027747"/>
                  </a:lnTo>
                  <a:lnTo>
                    <a:pt x="204457" y="1031748"/>
                  </a:lnTo>
                  <a:lnTo>
                    <a:pt x="203860" y="1036815"/>
                  </a:lnTo>
                  <a:lnTo>
                    <a:pt x="204482" y="1041895"/>
                  </a:lnTo>
                  <a:lnTo>
                    <a:pt x="206616" y="1043165"/>
                  </a:lnTo>
                  <a:lnTo>
                    <a:pt x="206705" y="1041895"/>
                  </a:lnTo>
                  <a:lnTo>
                    <a:pt x="206794" y="1040625"/>
                  </a:lnTo>
                  <a:lnTo>
                    <a:pt x="206870" y="1039495"/>
                  </a:lnTo>
                  <a:lnTo>
                    <a:pt x="207391" y="1035545"/>
                  </a:lnTo>
                  <a:lnTo>
                    <a:pt x="207492" y="1034275"/>
                  </a:lnTo>
                  <a:lnTo>
                    <a:pt x="207594" y="1033005"/>
                  </a:lnTo>
                  <a:lnTo>
                    <a:pt x="207683" y="1031748"/>
                  </a:lnTo>
                  <a:lnTo>
                    <a:pt x="207784" y="1030465"/>
                  </a:lnTo>
                  <a:lnTo>
                    <a:pt x="208305" y="1030465"/>
                  </a:lnTo>
                  <a:lnTo>
                    <a:pt x="209854" y="1031748"/>
                  </a:lnTo>
                  <a:lnTo>
                    <a:pt x="209753" y="1033005"/>
                  </a:lnTo>
                  <a:lnTo>
                    <a:pt x="209664" y="1034275"/>
                  </a:lnTo>
                  <a:lnTo>
                    <a:pt x="209562" y="1035545"/>
                  </a:lnTo>
                  <a:lnTo>
                    <a:pt x="209524" y="1039495"/>
                  </a:lnTo>
                  <a:lnTo>
                    <a:pt x="210083" y="1044435"/>
                  </a:lnTo>
                  <a:lnTo>
                    <a:pt x="210159" y="1045705"/>
                  </a:lnTo>
                  <a:lnTo>
                    <a:pt x="210248" y="1046975"/>
                  </a:lnTo>
                  <a:lnTo>
                    <a:pt x="210324" y="1048245"/>
                  </a:lnTo>
                  <a:lnTo>
                    <a:pt x="210413" y="1049515"/>
                  </a:lnTo>
                  <a:lnTo>
                    <a:pt x="210489" y="1050785"/>
                  </a:lnTo>
                  <a:lnTo>
                    <a:pt x="210489" y="1022337"/>
                  </a:lnTo>
                  <a:lnTo>
                    <a:pt x="193217" y="1023708"/>
                  </a:lnTo>
                  <a:lnTo>
                    <a:pt x="193217" y="1052055"/>
                  </a:lnTo>
                  <a:lnTo>
                    <a:pt x="189242" y="1053325"/>
                  </a:lnTo>
                  <a:lnTo>
                    <a:pt x="189242" y="1052055"/>
                  </a:lnTo>
                  <a:lnTo>
                    <a:pt x="189153" y="1046975"/>
                  </a:lnTo>
                  <a:lnTo>
                    <a:pt x="186055" y="1046975"/>
                  </a:lnTo>
                  <a:lnTo>
                    <a:pt x="186131" y="1048245"/>
                  </a:lnTo>
                  <a:lnTo>
                    <a:pt x="186245" y="1050785"/>
                  </a:lnTo>
                  <a:lnTo>
                    <a:pt x="186309" y="1052055"/>
                  </a:lnTo>
                  <a:lnTo>
                    <a:pt x="179260" y="1052055"/>
                  </a:lnTo>
                  <a:lnTo>
                    <a:pt x="179158" y="1050785"/>
                  </a:lnTo>
                  <a:lnTo>
                    <a:pt x="179070" y="1049515"/>
                  </a:lnTo>
                  <a:lnTo>
                    <a:pt x="178981" y="1048245"/>
                  </a:lnTo>
                  <a:lnTo>
                    <a:pt x="178904" y="1046975"/>
                  </a:lnTo>
                  <a:lnTo>
                    <a:pt x="178752" y="1048245"/>
                  </a:lnTo>
                  <a:lnTo>
                    <a:pt x="178663" y="1049515"/>
                  </a:lnTo>
                  <a:lnTo>
                    <a:pt x="178574" y="1050785"/>
                  </a:lnTo>
                  <a:lnTo>
                    <a:pt x="178485" y="1052055"/>
                  </a:lnTo>
                  <a:lnTo>
                    <a:pt x="172339" y="1052055"/>
                  </a:lnTo>
                  <a:lnTo>
                    <a:pt x="172339" y="1045705"/>
                  </a:lnTo>
                  <a:lnTo>
                    <a:pt x="176364" y="1044435"/>
                  </a:lnTo>
                  <a:lnTo>
                    <a:pt x="184861" y="1044435"/>
                  </a:lnTo>
                  <a:lnTo>
                    <a:pt x="184797" y="1043165"/>
                  </a:lnTo>
                  <a:lnTo>
                    <a:pt x="178955" y="1043165"/>
                  </a:lnTo>
                  <a:lnTo>
                    <a:pt x="176060" y="1041895"/>
                  </a:lnTo>
                  <a:lnTo>
                    <a:pt x="181571" y="1040625"/>
                  </a:lnTo>
                  <a:lnTo>
                    <a:pt x="187071" y="1043165"/>
                  </a:lnTo>
                  <a:lnTo>
                    <a:pt x="192405" y="1044435"/>
                  </a:lnTo>
                  <a:lnTo>
                    <a:pt x="192659" y="1046975"/>
                  </a:lnTo>
                  <a:lnTo>
                    <a:pt x="193217" y="1052055"/>
                  </a:lnTo>
                  <a:lnTo>
                    <a:pt x="193217" y="1023708"/>
                  </a:lnTo>
                  <a:lnTo>
                    <a:pt x="191173" y="1023874"/>
                  </a:lnTo>
                  <a:lnTo>
                    <a:pt x="191173" y="1035545"/>
                  </a:lnTo>
                  <a:lnTo>
                    <a:pt x="189890" y="1038085"/>
                  </a:lnTo>
                  <a:lnTo>
                    <a:pt x="187921" y="1036815"/>
                  </a:lnTo>
                  <a:lnTo>
                    <a:pt x="187566" y="1035545"/>
                  </a:lnTo>
                  <a:lnTo>
                    <a:pt x="188810" y="1033005"/>
                  </a:lnTo>
                  <a:lnTo>
                    <a:pt x="190830" y="1034275"/>
                  </a:lnTo>
                  <a:lnTo>
                    <a:pt x="191173" y="1035545"/>
                  </a:lnTo>
                  <a:lnTo>
                    <a:pt x="191173" y="1023874"/>
                  </a:lnTo>
                  <a:lnTo>
                    <a:pt x="187413" y="1024178"/>
                  </a:lnTo>
                  <a:lnTo>
                    <a:pt x="187413" y="1033005"/>
                  </a:lnTo>
                  <a:lnTo>
                    <a:pt x="187325" y="1033513"/>
                  </a:lnTo>
                  <a:lnTo>
                    <a:pt x="187198" y="1034275"/>
                  </a:lnTo>
                  <a:lnTo>
                    <a:pt x="187109" y="1035545"/>
                  </a:lnTo>
                  <a:lnTo>
                    <a:pt x="187020" y="1036815"/>
                  </a:lnTo>
                  <a:lnTo>
                    <a:pt x="186918" y="1038085"/>
                  </a:lnTo>
                  <a:lnTo>
                    <a:pt x="186817" y="1039495"/>
                  </a:lnTo>
                  <a:lnTo>
                    <a:pt x="177203" y="1039495"/>
                  </a:lnTo>
                  <a:lnTo>
                    <a:pt x="173177" y="1040625"/>
                  </a:lnTo>
                  <a:lnTo>
                    <a:pt x="173088" y="1038085"/>
                  </a:lnTo>
                  <a:lnTo>
                    <a:pt x="173050" y="1036815"/>
                  </a:lnTo>
                  <a:lnTo>
                    <a:pt x="176326" y="1036815"/>
                  </a:lnTo>
                  <a:lnTo>
                    <a:pt x="174650" y="1035545"/>
                  </a:lnTo>
                  <a:lnTo>
                    <a:pt x="174777" y="1034275"/>
                  </a:lnTo>
                  <a:lnTo>
                    <a:pt x="176542" y="1033005"/>
                  </a:lnTo>
                  <a:lnTo>
                    <a:pt x="178295" y="1031748"/>
                  </a:lnTo>
                  <a:lnTo>
                    <a:pt x="178231" y="1033513"/>
                  </a:lnTo>
                  <a:lnTo>
                    <a:pt x="178117" y="1035545"/>
                  </a:lnTo>
                  <a:lnTo>
                    <a:pt x="178054" y="1036815"/>
                  </a:lnTo>
                  <a:lnTo>
                    <a:pt x="178917" y="1036815"/>
                  </a:lnTo>
                  <a:lnTo>
                    <a:pt x="178854" y="1035545"/>
                  </a:lnTo>
                  <a:lnTo>
                    <a:pt x="178727" y="1034275"/>
                  </a:lnTo>
                  <a:lnTo>
                    <a:pt x="178663" y="1033005"/>
                  </a:lnTo>
                  <a:lnTo>
                    <a:pt x="187413" y="1033005"/>
                  </a:lnTo>
                  <a:lnTo>
                    <a:pt x="187413" y="1024178"/>
                  </a:lnTo>
                  <a:lnTo>
                    <a:pt x="124637" y="1029195"/>
                  </a:lnTo>
                  <a:lnTo>
                    <a:pt x="122237" y="1030465"/>
                  </a:lnTo>
                  <a:lnTo>
                    <a:pt x="118999" y="1031735"/>
                  </a:lnTo>
                  <a:lnTo>
                    <a:pt x="117195" y="1029195"/>
                  </a:lnTo>
                  <a:lnTo>
                    <a:pt x="118960" y="1027747"/>
                  </a:lnTo>
                  <a:lnTo>
                    <a:pt x="122796" y="1027747"/>
                  </a:lnTo>
                  <a:lnTo>
                    <a:pt x="122885" y="1027125"/>
                  </a:lnTo>
                  <a:lnTo>
                    <a:pt x="122948" y="1026655"/>
                  </a:lnTo>
                  <a:lnTo>
                    <a:pt x="123126" y="1025385"/>
                  </a:lnTo>
                  <a:lnTo>
                    <a:pt x="117563" y="1025385"/>
                  </a:lnTo>
                  <a:lnTo>
                    <a:pt x="117551" y="1013955"/>
                  </a:lnTo>
                  <a:lnTo>
                    <a:pt x="113474" y="1016495"/>
                  </a:lnTo>
                  <a:lnTo>
                    <a:pt x="115608" y="1021575"/>
                  </a:lnTo>
                  <a:lnTo>
                    <a:pt x="114935" y="1025385"/>
                  </a:lnTo>
                  <a:lnTo>
                    <a:pt x="80479" y="1025385"/>
                  </a:lnTo>
                  <a:lnTo>
                    <a:pt x="80352" y="1019035"/>
                  </a:lnTo>
                  <a:lnTo>
                    <a:pt x="79819" y="1017765"/>
                  </a:lnTo>
                  <a:lnTo>
                    <a:pt x="78676" y="1025385"/>
                  </a:lnTo>
                  <a:lnTo>
                    <a:pt x="71818" y="1024115"/>
                  </a:lnTo>
                  <a:lnTo>
                    <a:pt x="73266" y="1027747"/>
                  </a:lnTo>
                  <a:lnTo>
                    <a:pt x="99479" y="1027747"/>
                  </a:lnTo>
                  <a:lnTo>
                    <a:pt x="104952" y="1029195"/>
                  </a:lnTo>
                  <a:lnTo>
                    <a:pt x="110921" y="1026655"/>
                  </a:lnTo>
                  <a:lnTo>
                    <a:pt x="114947" y="1029195"/>
                  </a:lnTo>
                  <a:lnTo>
                    <a:pt x="114935" y="1030465"/>
                  </a:lnTo>
                  <a:lnTo>
                    <a:pt x="112395" y="1030465"/>
                  </a:lnTo>
                  <a:lnTo>
                    <a:pt x="110388" y="1031748"/>
                  </a:lnTo>
                  <a:lnTo>
                    <a:pt x="109004" y="1033005"/>
                  </a:lnTo>
                  <a:lnTo>
                    <a:pt x="112737" y="1034275"/>
                  </a:lnTo>
                  <a:lnTo>
                    <a:pt x="116852" y="1033005"/>
                  </a:lnTo>
                  <a:lnTo>
                    <a:pt x="120586" y="1031748"/>
                  </a:lnTo>
                  <a:lnTo>
                    <a:pt x="120611" y="1035545"/>
                  </a:lnTo>
                  <a:lnTo>
                    <a:pt x="123215" y="1033005"/>
                  </a:lnTo>
                  <a:lnTo>
                    <a:pt x="123291" y="1034275"/>
                  </a:lnTo>
                  <a:lnTo>
                    <a:pt x="123380" y="1035545"/>
                  </a:lnTo>
                  <a:lnTo>
                    <a:pt x="123494" y="1054595"/>
                  </a:lnTo>
                  <a:lnTo>
                    <a:pt x="124752" y="1054595"/>
                  </a:lnTo>
                  <a:lnTo>
                    <a:pt x="124841" y="1041895"/>
                  </a:lnTo>
                  <a:lnTo>
                    <a:pt x="124917" y="1039495"/>
                  </a:lnTo>
                  <a:lnTo>
                    <a:pt x="134645" y="1039495"/>
                  </a:lnTo>
                  <a:lnTo>
                    <a:pt x="134759" y="1045705"/>
                  </a:lnTo>
                  <a:lnTo>
                    <a:pt x="135166" y="1049515"/>
                  </a:lnTo>
                  <a:lnTo>
                    <a:pt x="129908" y="1049515"/>
                  </a:lnTo>
                  <a:lnTo>
                    <a:pt x="129806" y="1048245"/>
                  </a:lnTo>
                  <a:lnTo>
                    <a:pt x="129705" y="1046975"/>
                  </a:lnTo>
                  <a:lnTo>
                    <a:pt x="129603" y="1045705"/>
                  </a:lnTo>
                  <a:lnTo>
                    <a:pt x="130378" y="1043165"/>
                  </a:lnTo>
                  <a:lnTo>
                    <a:pt x="128244" y="1040625"/>
                  </a:lnTo>
                  <a:lnTo>
                    <a:pt x="127546" y="1045705"/>
                  </a:lnTo>
                  <a:lnTo>
                    <a:pt x="127647" y="1054595"/>
                  </a:lnTo>
                  <a:lnTo>
                    <a:pt x="130632" y="1054595"/>
                  </a:lnTo>
                  <a:lnTo>
                    <a:pt x="133692" y="1052055"/>
                  </a:lnTo>
                  <a:lnTo>
                    <a:pt x="137147" y="1053439"/>
                  </a:lnTo>
                  <a:lnTo>
                    <a:pt x="137490" y="1053439"/>
                  </a:lnTo>
                  <a:lnTo>
                    <a:pt x="143624" y="1054595"/>
                  </a:lnTo>
                  <a:lnTo>
                    <a:pt x="150723" y="1053439"/>
                  </a:lnTo>
                  <a:lnTo>
                    <a:pt x="151282" y="1053439"/>
                  </a:lnTo>
                  <a:lnTo>
                    <a:pt x="157327" y="1049515"/>
                  </a:lnTo>
                  <a:lnTo>
                    <a:pt x="156997" y="1048245"/>
                  </a:lnTo>
                  <a:lnTo>
                    <a:pt x="156883" y="1046975"/>
                  </a:lnTo>
                  <a:lnTo>
                    <a:pt x="156756" y="1045705"/>
                  </a:lnTo>
                  <a:lnTo>
                    <a:pt x="156121" y="1043165"/>
                  </a:lnTo>
                  <a:lnTo>
                    <a:pt x="156044" y="1044435"/>
                  </a:lnTo>
                  <a:lnTo>
                    <a:pt x="155778" y="1046975"/>
                  </a:lnTo>
                  <a:lnTo>
                    <a:pt x="155028" y="1049515"/>
                  </a:lnTo>
                  <a:lnTo>
                    <a:pt x="152819" y="1049515"/>
                  </a:lnTo>
                  <a:lnTo>
                    <a:pt x="145961" y="1052055"/>
                  </a:lnTo>
                  <a:lnTo>
                    <a:pt x="142354" y="1052055"/>
                  </a:lnTo>
                  <a:lnTo>
                    <a:pt x="140538" y="1050785"/>
                  </a:lnTo>
                  <a:lnTo>
                    <a:pt x="138950" y="1049515"/>
                  </a:lnTo>
                  <a:lnTo>
                    <a:pt x="137299" y="1048245"/>
                  </a:lnTo>
                  <a:lnTo>
                    <a:pt x="138493" y="1044435"/>
                  </a:lnTo>
                  <a:lnTo>
                    <a:pt x="139534" y="1041895"/>
                  </a:lnTo>
                  <a:lnTo>
                    <a:pt x="139827" y="1039495"/>
                  </a:lnTo>
                  <a:lnTo>
                    <a:pt x="139903" y="1038898"/>
                  </a:lnTo>
                  <a:lnTo>
                    <a:pt x="139992" y="1038085"/>
                  </a:lnTo>
                  <a:lnTo>
                    <a:pt x="145884" y="1036815"/>
                  </a:lnTo>
                  <a:lnTo>
                    <a:pt x="148818" y="1035545"/>
                  </a:lnTo>
                  <a:lnTo>
                    <a:pt x="152273" y="1035545"/>
                  </a:lnTo>
                  <a:lnTo>
                    <a:pt x="155727" y="1034275"/>
                  </a:lnTo>
                  <a:lnTo>
                    <a:pt x="159258" y="1034275"/>
                  </a:lnTo>
                  <a:lnTo>
                    <a:pt x="162013" y="1033005"/>
                  </a:lnTo>
                  <a:lnTo>
                    <a:pt x="167551" y="1033005"/>
                  </a:lnTo>
                  <a:lnTo>
                    <a:pt x="167589" y="1034275"/>
                  </a:lnTo>
                  <a:lnTo>
                    <a:pt x="167703" y="1043165"/>
                  </a:lnTo>
                  <a:lnTo>
                    <a:pt x="162941" y="1043165"/>
                  </a:lnTo>
                  <a:lnTo>
                    <a:pt x="162496" y="1045705"/>
                  </a:lnTo>
                  <a:lnTo>
                    <a:pt x="167690" y="1045705"/>
                  </a:lnTo>
                  <a:lnTo>
                    <a:pt x="167728" y="1048245"/>
                  </a:lnTo>
                  <a:lnTo>
                    <a:pt x="167843" y="1053439"/>
                  </a:lnTo>
                  <a:lnTo>
                    <a:pt x="167462" y="1053439"/>
                  </a:lnTo>
                  <a:lnTo>
                    <a:pt x="159880" y="1055865"/>
                  </a:lnTo>
                  <a:lnTo>
                    <a:pt x="143649" y="1055865"/>
                  </a:lnTo>
                  <a:lnTo>
                    <a:pt x="143700" y="1057135"/>
                  </a:lnTo>
                  <a:lnTo>
                    <a:pt x="143802" y="1058405"/>
                  </a:lnTo>
                  <a:lnTo>
                    <a:pt x="143852" y="1059675"/>
                  </a:lnTo>
                  <a:lnTo>
                    <a:pt x="161798" y="1057135"/>
                  </a:lnTo>
                  <a:lnTo>
                    <a:pt x="197802" y="1054595"/>
                  </a:lnTo>
                  <a:lnTo>
                    <a:pt x="215836" y="1054595"/>
                  </a:lnTo>
                  <a:lnTo>
                    <a:pt x="247065" y="1052055"/>
                  </a:lnTo>
                  <a:lnTo>
                    <a:pt x="278307" y="1050785"/>
                  </a:lnTo>
                  <a:lnTo>
                    <a:pt x="309549" y="1049515"/>
                  </a:lnTo>
                  <a:lnTo>
                    <a:pt x="340791" y="1048245"/>
                  </a:lnTo>
                  <a:lnTo>
                    <a:pt x="340296" y="1046975"/>
                  </a:lnTo>
                  <a:lnTo>
                    <a:pt x="339305" y="1044435"/>
                  </a:lnTo>
                  <a:lnTo>
                    <a:pt x="337959" y="1044435"/>
                  </a:lnTo>
                  <a:lnTo>
                    <a:pt x="333883" y="1045705"/>
                  </a:lnTo>
                  <a:lnTo>
                    <a:pt x="332574" y="1045705"/>
                  </a:lnTo>
                  <a:lnTo>
                    <a:pt x="332663" y="1044435"/>
                  </a:lnTo>
                  <a:lnTo>
                    <a:pt x="332752" y="1043165"/>
                  </a:lnTo>
                  <a:lnTo>
                    <a:pt x="332828" y="1041895"/>
                  </a:lnTo>
                  <a:lnTo>
                    <a:pt x="333667" y="1039495"/>
                  </a:lnTo>
                  <a:lnTo>
                    <a:pt x="333756" y="1038898"/>
                  </a:lnTo>
                  <a:lnTo>
                    <a:pt x="333806" y="1038085"/>
                  </a:lnTo>
                  <a:lnTo>
                    <a:pt x="333883" y="1036815"/>
                  </a:lnTo>
                  <a:lnTo>
                    <a:pt x="333971" y="1035545"/>
                  </a:lnTo>
                  <a:lnTo>
                    <a:pt x="334035" y="1029195"/>
                  </a:lnTo>
                  <a:lnTo>
                    <a:pt x="335165" y="1024115"/>
                  </a:lnTo>
                  <a:lnTo>
                    <a:pt x="336359" y="1022845"/>
                  </a:lnTo>
                  <a:lnTo>
                    <a:pt x="337553" y="1021575"/>
                  </a:lnTo>
                  <a:lnTo>
                    <a:pt x="341998" y="1022845"/>
                  </a:lnTo>
                  <a:lnTo>
                    <a:pt x="344525" y="1024115"/>
                  </a:lnTo>
                  <a:lnTo>
                    <a:pt x="347192" y="1021575"/>
                  </a:lnTo>
                  <a:lnTo>
                    <a:pt x="355473" y="1021575"/>
                  </a:lnTo>
                  <a:lnTo>
                    <a:pt x="356666" y="1025385"/>
                  </a:lnTo>
                  <a:lnTo>
                    <a:pt x="357314" y="1025385"/>
                  </a:lnTo>
                  <a:lnTo>
                    <a:pt x="359219" y="1024115"/>
                  </a:lnTo>
                  <a:lnTo>
                    <a:pt x="359575" y="1026655"/>
                  </a:lnTo>
                  <a:lnTo>
                    <a:pt x="359638" y="1027125"/>
                  </a:lnTo>
                  <a:lnTo>
                    <a:pt x="359727" y="1027747"/>
                  </a:lnTo>
                  <a:lnTo>
                    <a:pt x="359803" y="1029652"/>
                  </a:lnTo>
                  <a:lnTo>
                    <a:pt x="358279" y="1035545"/>
                  </a:lnTo>
                  <a:lnTo>
                    <a:pt x="362115" y="1038085"/>
                  </a:lnTo>
                  <a:lnTo>
                    <a:pt x="362204" y="1024115"/>
                  </a:lnTo>
                  <a:lnTo>
                    <a:pt x="371360" y="1024115"/>
                  </a:lnTo>
                  <a:lnTo>
                    <a:pt x="371081" y="1026655"/>
                  </a:lnTo>
                  <a:lnTo>
                    <a:pt x="371030" y="1027125"/>
                  </a:lnTo>
                  <a:lnTo>
                    <a:pt x="370928" y="1028090"/>
                  </a:lnTo>
                  <a:lnTo>
                    <a:pt x="370827" y="1029195"/>
                  </a:lnTo>
                  <a:lnTo>
                    <a:pt x="370713" y="1030465"/>
                  </a:lnTo>
                  <a:lnTo>
                    <a:pt x="370586" y="1031748"/>
                  </a:lnTo>
                  <a:lnTo>
                    <a:pt x="370522" y="1033005"/>
                  </a:lnTo>
                  <a:lnTo>
                    <a:pt x="370395" y="1035545"/>
                  </a:lnTo>
                  <a:lnTo>
                    <a:pt x="372186" y="1031748"/>
                  </a:lnTo>
                  <a:lnTo>
                    <a:pt x="373100" y="1025385"/>
                  </a:lnTo>
                  <a:lnTo>
                    <a:pt x="373405" y="1024115"/>
                  </a:lnTo>
                  <a:lnTo>
                    <a:pt x="374002" y="1021575"/>
                  </a:lnTo>
                  <a:lnTo>
                    <a:pt x="374599" y="1019035"/>
                  </a:lnTo>
                  <a:lnTo>
                    <a:pt x="376326" y="1014260"/>
                  </a:lnTo>
                  <a:lnTo>
                    <a:pt x="376440" y="1013955"/>
                  </a:lnTo>
                  <a:lnTo>
                    <a:pt x="376605" y="1012685"/>
                  </a:lnTo>
                  <a:lnTo>
                    <a:pt x="388442" y="1012685"/>
                  </a:lnTo>
                  <a:lnTo>
                    <a:pt x="388556" y="1024115"/>
                  </a:lnTo>
                  <a:lnTo>
                    <a:pt x="378460" y="1025385"/>
                  </a:lnTo>
                  <a:lnTo>
                    <a:pt x="377151" y="1026655"/>
                  </a:lnTo>
                  <a:lnTo>
                    <a:pt x="379958" y="1027747"/>
                  </a:lnTo>
                  <a:lnTo>
                    <a:pt x="387019" y="1027747"/>
                  </a:lnTo>
                  <a:lnTo>
                    <a:pt x="387591" y="1026655"/>
                  </a:lnTo>
                  <a:lnTo>
                    <a:pt x="388962" y="1025385"/>
                  </a:lnTo>
                  <a:lnTo>
                    <a:pt x="389623" y="1025385"/>
                  </a:lnTo>
                  <a:lnTo>
                    <a:pt x="389699" y="1024115"/>
                  </a:lnTo>
                  <a:lnTo>
                    <a:pt x="389788" y="1022654"/>
                  </a:lnTo>
                  <a:lnTo>
                    <a:pt x="389864" y="1021575"/>
                  </a:lnTo>
                  <a:lnTo>
                    <a:pt x="389940" y="1020305"/>
                  </a:lnTo>
                  <a:lnTo>
                    <a:pt x="388924" y="1015225"/>
                  </a:lnTo>
                  <a:lnTo>
                    <a:pt x="392010" y="1012685"/>
                  </a:lnTo>
                  <a:lnTo>
                    <a:pt x="393547" y="1011415"/>
                  </a:lnTo>
                  <a:lnTo>
                    <a:pt x="421627" y="1011415"/>
                  </a:lnTo>
                  <a:lnTo>
                    <a:pt x="422465" y="1019035"/>
                  </a:lnTo>
                  <a:lnTo>
                    <a:pt x="422389" y="1025385"/>
                  </a:lnTo>
                  <a:lnTo>
                    <a:pt x="422287" y="1026655"/>
                  </a:lnTo>
                  <a:lnTo>
                    <a:pt x="422224" y="1027125"/>
                  </a:lnTo>
                  <a:lnTo>
                    <a:pt x="422122" y="1028090"/>
                  </a:lnTo>
                  <a:lnTo>
                    <a:pt x="421995" y="1029195"/>
                  </a:lnTo>
                  <a:lnTo>
                    <a:pt x="421373" y="1033005"/>
                  </a:lnTo>
                  <a:lnTo>
                    <a:pt x="421297" y="1033513"/>
                  </a:lnTo>
                  <a:lnTo>
                    <a:pt x="421182" y="1034275"/>
                  </a:lnTo>
                  <a:lnTo>
                    <a:pt x="416407" y="1036815"/>
                  </a:lnTo>
                  <a:lnTo>
                    <a:pt x="414642" y="1040625"/>
                  </a:lnTo>
                  <a:lnTo>
                    <a:pt x="413004" y="1045705"/>
                  </a:lnTo>
                  <a:lnTo>
                    <a:pt x="408051" y="1046975"/>
                  </a:lnTo>
                  <a:lnTo>
                    <a:pt x="402132" y="1044435"/>
                  </a:lnTo>
                  <a:lnTo>
                    <a:pt x="397903" y="1048245"/>
                  </a:lnTo>
                  <a:lnTo>
                    <a:pt x="414693" y="1048245"/>
                  </a:lnTo>
                  <a:lnTo>
                    <a:pt x="416001" y="1049515"/>
                  </a:lnTo>
                  <a:lnTo>
                    <a:pt x="416712" y="1052055"/>
                  </a:lnTo>
                  <a:lnTo>
                    <a:pt x="406273" y="1052055"/>
                  </a:lnTo>
                  <a:lnTo>
                    <a:pt x="395820" y="1050785"/>
                  </a:lnTo>
                  <a:lnTo>
                    <a:pt x="385394" y="1050785"/>
                  </a:lnTo>
                  <a:lnTo>
                    <a:pt x="375018" y="1052055"/>
                  </a:lnTo>
                  <a:lnTo>
                    <a:pt x="368185" y="1052410"/>
                  </a:lnTo>
                  <a:lnTo>
                    <a:pt x="368185" y="1106665"/>
                  </a:lnTo>
                  <a:lnTo>
                    <a:pt x="353453" y="1106665"/>
                  </a:lnTo>
                  <a:lnTo>
                    <a:pt x="338721" y="1107935"/>
                  </a:lnTo>
                  <a:lnTo>
                    <a:pt x="324002" y="1107935"/>
                  </a:lnTo>
                  <a:lnTo>
                    <a:pt x="309295" y="1109205"/>
                  </a:lnTo>
                  <a:lnTo>
                    <a:pt x="289788" y="1109205"/>
                  </a:lnTo>
                  <a:lnTo>
                    <a:pt x="288988" y="1105395"/>
                  </a:lnTo>
                  <a:lnTo>
                    <a:pt x="287413" y="1097775"/>
                  </a:lnTo>
                  <a:lnTo>
                    <a:pt x="287286" y="1096505"/>
                  </a:lnTo>
                  <a:lnTo>
                    <a:pt x="286258" y="1086345"/>
                  </a:lnTo>
                  <a:lnTo>
                    <a:pt x="286131" y="1083805"/>
                  </a:lnTo>
                  <a:lnTo>
                    <a:pt x="286080" y="1082535"/>
                  </a:lnTo>
                  <a:lnTo>
                    <a:pt x="285953" y="1079995"/>
                  </a:lnTo>
                  <a:lnTo>
                    <a:pt x="285838" y="1077455"/>
                  </a:lnTo>
                  <a:lnTo>
                    <a:pt x="285711" y="1074915"/>
                  </a:lnTo>
                  <a:lnTo>
                    <a:pt x="285661" y="1073708"/>
                  </a:lnTo>
                  <a:lnTo>
                    <a:pt x="285534" y="1071105"/>
                  </a:lnTo>
                  <a:lnTo>
                    <a:pt x="285407" y="1068565"/>
                  </a:lnTo>
                  <a:lnTo>
                    <a:pt x="285356" y="1067295"/>
                  </a:lnTo>
                  <a:lnTo>
                    <a:pt x="285292" y="1066025"/>
                  </a:lnTo>
                  <a:lnTo>
                    <a:pt x="285229" y="1064755"/>
                  </a:lnTo>
                  <a:lnTo>
                    <a:pt x="285115" y="1062316"/>
                  </a:lnTo>
                  <a:lnTo>
                    <a:pt x="284911" y="1062316"/>
                  </a:lnTo>
                  <a:lnTo>
                    <a:pt x="284911" y="1079995"/>
                  </a:lnTo>
                  <a:lnTo>
                    <a:pt x="278142" y="1082535"/>
                  </a:lnTo>
                  <a:lnTo>
                    <a:pt x="277202" y="1083805"/>
                  </a:lnTo>
                  <a:lnTo>
                    <a:pt x="280174" y="1082535"/>
                  </a:lnTo>
                  <a:lnTo>
                    <a:pt x="282460" y="1087615"/>
                  </a:lnTo>
                  <a:lnTo>
                    <a:pt x="278892" y="1087615"/>
                  </a:lnTo>
                  <a:lnTo>
                    <a:pt x="281470" y="1088885"/>
                  </a:lnTo>
                  <a:lnTo>
                    <a:pt x="278866" y="1092695"/>
                  </a:lnTo>
                  <a:lnTo>
                    <a:pt x="280885" y="1092695"/>
                  </a:lnTo>
                  <a:lnTo>
                    <a:pt x="281673" y="1096505"/>
                  </a:lnTo>
                  <a:lnTo>
                    <a:pt x="273469" y="1096505"/>
                  </a:lnTo>
                  <a:lnTo>
                    <a:pt x="269494" y="1095235"/>
                  </a:lnTo>
                  <a:lnTo>
                    <a:pt x="267957" y="1096505"/>
                  </a:lnTo>
                  <a:lnTo>
                    <a:pt x="248043" y="1096505"/>
                  </a:lnTo>
                  <a:lnTo>
                    <a:pt x="247548" y="1095235"/>
                  </a:lnTo>
                  <a:lnTo>
                    <a:pt x="248754" y="1092695"/>
                  </a:lnTo>
                  <a:lnTo>
                    <a:pt x="257556" y="1092695"/>
                  </a:lnTo>
                  <a:lnTo>
                    <a:pt x="260959" y="1090155"/>
                  </a:lnTo>
                  <a:lnTo>
                    <a:pt x="259803" y="1088885"/>
                  </a:lnTo>
                  <a:lnTo>
                    <a:pt x="255371" y="1088885"/>
                  </a:lnTo>
                  <a:lnTo>
                    <a:pt x="255485" y="1085075"/>
                  </a:lnTo>
                  <a:lnTo>
                    <a:pt x="270814" y="1085075"/>
                  </a:lnTo>
                  <a:lnTo>
                    <a:pt x="271043" y="1084211"/>
                  </a:lnTo>
                  <a:lnTo>
                    <a:pt x="271157" y="1083805"/>
                  </a:lnTo>
                  <a:lnTo>
                    <a:pt x="269684" y="1081265"/>
                  </a:lnTo>
                  <a:lnTo>
                    <a:pt x="267627" y="1083805"/>
                  </a:lnTo>
                  <a:lnTo>
                    <a:pt x="264731" y="1082535"/>
                  </a:lnTo>
                  <a:lnTo>
                    <a:pt x="255282" y="1082535"/>
                  </a:lnTo>
                  <a:lnTo>
                    <a:pt x="253288" y="1083259"/>
                  </a:lnTo>
                  <a:lnTo>
                    <a:pt x="253758" y="1087615"/>
                  </a:lnTo>
                  <a:lnTo>
                    <a:pt x="246278" y="1087615"/>
                  </a:lnTo>
                  <a:lnTo>
                    <a:pt x="246278" y="1093965"/>
                  </a:lnTo>
                  <a:lnTo>
                    <a:pt x="244602" y="1095235"/>
                  </a:lnTo>
                  <a:lnTo>
                    <a:pt x="242481" y="1096505"/>
                  </a:lnTo>
                  <a:lnTo>
                    <a:pt x="241109" y="1092695"/>
                  </a:lnTo>
                  <a:lnTo>
                    <a:pt x="242290" y="1091425"/>
                  </a:lnTo>
                  <a:lnTo>
                    <a:pt x="244614" y="1090155"/>
                  </a:lnTo>
                  <a:lnTo>
                    <a:pt x="246278" y="1093965"/>
                  </a:lnTo>
                  <a:lnTo>
                    <a:pt x="246278" y="1087615"/>
                  </a:lnTo>
                  <a:lnTo>
                    <a:pt x="239941" y="1087615"/>
                  </a:lnTo>
                  <a:lnTo>
                    <a:pt x="233108" y="1088885"/>
                  </a:lnTo>
                  <a:lnTo>
                    <a:pt x="233006" y="1086345"/>
                  </a:lnTo>
                  <a:lnTo>
                    <a:pt x="232905" y="1083805"/>
                  </a:lnTo>
                  <a:lnTo>
                    <a:pt x="235661" y="1085075"/>
                  </a:lnTo>
                  <a:lnTo>
                    <a:pt x="238404" y="1085075"/>
                  </a:lnTo>
                  <a:lnTo>
                    <a:pt x="241160" y="1086345"/>
                  </a:lnTo>
                  <a:lnTo>
                    <a:pt x="241084" y="1083805"/>
                  </a:lnTo>
                  <a:lnTo>
                    <a:pt x="241046" y="1082535"/>
                  </a:lnTo>
                  <a:lnTo>
                    <a:pt x="241007" y="1081265"/>
                  </a:lnTo>
                  <a:lnTo>
                    <a:pt x="238366" y="1081265"/>
                  </a:lnTo>
                  <a:lnTo>
                    <a:pt x="235737" y="1082535"/>
                  </a:lnTo>
                  <a:lnTo>
                    <a:pt x="233095" y="1082535"/>
                  </a:lnTo>
                  <a:lnTo>
                    <a:pt x="233133" y="1081265"/>
                  </a:lnTo>
                  <a:lnTo>
                    <a:pt x="238823" y="1079995"/>
                  </a:lnTo>
                  <a:lnTo>
                    <a:pt x="245300" y="1082535"/>
                  </a:lnTo>
                  <a:lnTo>
                    <a:pt x="248716" y="1079995"/>
                  </a:lnTo>
                  <a:lnTo>
                    <a:pt x="250418" y="1078725"/>
                  </a:lnTo>
                  <a:lnTo>
                    <a:pt x="233006" y="1078725"/>
                  </a:lnTo>
                  <a:lnTo>
                    <a:pt x="233540" y="1077455"/>
                  </a:lnTo>
                  <a:lnTo>
                    <a:pt x="232765" y="1076185"/>
                  </a:lnTo>
                  <a:lnTo>
                    <a:pt x="233222" y="1074013"/>
                  </a:lnTo>
                  <a:lnTo>
                    <a:pt x="233286" y="1073708"/>
                  </a:lnTo>
                  <a:lnTo>
                    <a:pt x="232752" y="1072375"/>
                  </a:lnTo>
                  <a:lnTo>
                    <a:pt x="231101" y="1068565"/>
                  </a:lnTo>
                  <a:lnTo>
                    <a:pt x="241858" y="1068565"/>
                  </a:lnTo>
                  <a:lnTo>
                    <a:pt x="241922" y="1069835"/>
                  </a:lnTo>
                  <a:lnTo>
                    <a:pt x="241998" y="1071105"/>
                  </a:lnTo>
                  <a:lnTo>
                    <a:pt x="242481" y="1071105"/>
                  </a:lnTo>
                  <a:lnTo>
                    <a:pt x="244563" y="1068565"/>
                  </a:lnTo>
                  <a:lnTo>
                    <a:pt x="248450" y="1069835"/>
                  </a:lnTo>
                  <a:lnTo>
                    <a:pt x="251383" y="1068565"/>
                  </a:lnTo>
                  <a:lnTo>
                    <a:pt x="251472" y="1071105"/>
                  </a:lnTo>
                  <a:lnTo>
                    <a:pt x="253492" y="1074915"/>
                  </a:lnTo>
                  <a:lnTo>
                    <a:pt x="250710" y="1077455"/>
                  </a:lnTo>
                  <a:lnTo>
                    <a:pt x="250850" y="1078725"/>
                  </a:lnTo>
                  <a:lnTo>
                    <a:pt x="250964" y="1079995"/>
                  </a:lnTo>
                  <a:lnTo>
                    <a:pt x="251079" y="1081265"/>
                  </a:lnTo>
                  <a:lnTo>
                    <a:pt x="251193" y="1082535"/>
                  </a:lnTo>
                  <a:lnTo>
                    <a:pt x="245300" y="1082535"/>
                  </a:lnTo>
                  <a:lnTo>
                    <a:pt x="242163" y="1082535"/>
                  </a:lnTo>
                  <a:lnTo>
                    <a:pt x="243801" y="1086345"/>
                  </a:lnTo>
                  <a:lnTo>
                    <a:pt x="247027" y="1085075"/>
                  </a:lnTo>
                  <a:lnTo>
                    <a:pt x="251879" y="1083081"/>
                  </a:lnTo>
                  <a:lnTo>
                    <a:pt x="251968" y="1081925"/>
                  </a:lnTo>
                  <a:lnTo>
                    <a:pt x="252018" y="1081265"/>
                  </a:lnTo>
                  <a:lnTo>
                    <a:pt x="252120" y="1079995"/>
                  </a:lnTo>
                  <a:lnTo>
                    <a:pt x="252209" y="1078725"/>
                  </a:lnTo>
                  <a:lnTo>
                    <a:pt x="252310" y="1077455"/>
                  </a:lnTo>
                  <a:lnTo>
                    <a:pt x="259765" y="1078725"/>
                  </a:lnTo>
                  <a:lnTo>
                    <a:pt x="267373" y="1078725"/>
                  </a:lnTo>
                  <a:lnTo>
                    <a:pt x="264096" y="1077455"/>
                  </a:lnTo>
                  <a:lnTo>
                    <a:pt x="260819" y="1076185"/>
                  </a:lnTo>
                  <a:lnTo>
                    <a:pt x="257276" y="1076185"/>
                  </a:lnTo>
                  <a:lnTo>
                    <a:pt x="258673" y="1073708"/>
                  </a:lnTo>
                  <a:lnTo>
                    <a:pt x="257429" y="1072375"/>
                  </a:lnTo>
                  <a:lnTo>
                    <a:pt x="256146" y="1071105"/>
                  </a:lnTo>
                  <a:lnTo>
                    <a:pt x="253898" y="1069835"/>
                  </a:lnTo>
                  <a:lnTo>
                    <a:pt x="256032" y="1068565"/>
                  </a:lnTo>
                  <a:lnTo>
                    <a:pt x="258178" y="1067295"/>
                  </a:lnTo>
                  <a:lnTo>
                    <a:pt x="263232" y="1069835"/>
                  </a:lnTo>
                  <a:lnTo>
                    <a:pt x="267500" y="1067295"/>
                  </a:lnTo>
                  <a:lnTo>
                    <a:pt x="270471" y="1073708"/>
                  </a:lnTo>
                  <a:lnTo>
                    <a:pt x="270332" y="1072375"/>
                  </a:lnTo>
                  <a:lnTo>
                    <a:pt x="269659" y="1067523"/>
                  </a:lnTo>
                  <a:lnTo>
                    <a:pt x="269633" y="1067295"/>
                  </a:lnTo>
                  <a:lnTo>
                    <a:pt x="277456" y="1067295"/>
                  </a:lnTo>
                  <a:lnTo>
                    <a:pt x="280657" y="1069835"/>
                  </a:lnTo>
                  <a:lnTo>
                    <a:pt x="278206" y="1069835"/>
                  </a:lnTo>
                  <a:lnTo>
                    <a:pt x="275767" y="1071105"/>
                  </a:lnTo>
                  <a:lnTo>
                    <a:pt x="273138" y="1071105"/>
                  </a:lnTo>
                  <a:lnTo>
                    <a:pt x="271373" y="1072375"/>
                  </a:lnTo>
                  <a:lnTo>
                    <a:pt x="270497" y="1073708"/>
                  </a:lnTo>
                  <a:lnTo>
                    <a:pt x="262940" y="1071105"/>
                  </a:lnTo>
                  <a:lnTo>
                    <a:pt x="260261" y="1071105"/>
                  </a:lnTo>
                  <a:lnTo>
                    <a:pt x="261277" y="1074915"/>
                  </a:lnTo>
                  <a:lnTo>
                    <a:pt x="268884" y="1074915"/>
                  </a:lnTo>
                  <a:lnTo>
                    <a:pt x="267373" y="1078725"/>
                  </a:lnTo>
                  <a:lnTo>
                    <a:pt x="272503" y="1078725"/>
                  </a:lnTo>
                  <a:lnTo>
                    <a:pt x="274104" y="1077252"/>
                  </a:lnTo>
                  <a:lnTo>
                    <a:pt x="272199" y="1076185"/>
                  </a:lnTo>
                  <a:lnTo>
                    <a:pt x="272224" y="1075956"/>
                  </a:lnTo>
                  <a:lnTo>
                    <a:pt x="272338" y="1074915"/>
                  </a:lnTo>
                  <a:lnTo>
                    <a:pt x="272440" y="1074013"/>
                  </a:lnTo>
                  <a:lnTo>
                    <a:pt x="272465" y="1073708"/>
                  </a:lnTo>
                  <a:lnTo>
                    <a:pt x="278663" y="1073708"/>
                  </a:lnTo>
                  <a:lnTo>
                    <a:pt x="278993" y="1075956"/>
                  </a:lnTo>
                  <a:lnTo>
                    <a:pt x="279031" y="1076185"/>
                  </a:lnTo>
                  <a:lnTo>
                    <a:pt x="277456" y="1077048"/>
                  </a:lnTo>
                  <a:lnTo>
                    <a:pt x="284911" y="1079995"/>
                  </a:lnTo>
                  <a:lnTo>
                    <a:pt x="284911" y="1062316"/>
                  </a:lnTo>
                  <a:lnTo>
                    <a:pt x="287883" y="1060945"/>
                  </a:lnTo>
                  <a:lnTo>
                    <a:pt x="287997" y="1063955"/>
                  </a:lnTo>
                  <a:lnTo>
                    <a:pt x="288112" y="1066965"/>
                  </a:lnTo>
                  <a:lnTo>
                    <a:pt x="288226" y="1069835"/>
                  </a:lnTo>
                  <a:lnTo>
                    <a:pt x="288328" y="1072375"/>
                  </a:lnTo>
                  <a:lnTo>
                    <a:pt x="288429" y="1073708"/>
                  </a:lnTo>
                  <a:lnTo>
                    <a:pt x="288518" y="1074915"/>
                  </a:lnTo>
                  <a:lnTo>
                    <a:pt x="288594" y="1075956"/>
                  </a:lnTo>
                  <a:lnTo>
                    <a:pt x="288671" y="1077048"/>
                  </a:lnTo>
                  <a:lnTo>
                    <a:pt x="288798" y="1078725"/>
                  </a:lnTo>
                  <a:lnTo>
                    <a:pt x="288886" y="1079995"/>
                  </a:lnTo>
                  <a:lnTo>
                    <a:pt x="288975" y="1081265"/>
                  </a:lnTo>
                  <a:lnTo>
                    <a:pt x="289026" y="1081925"/>
                  </a:lnTo>
                  <a:lnTo>
                    <a:pt x="289115" y="1083081"/>
                  </a:lnTo>
                  <a:lnTo>
                    <a:pt x="289217" y="1084211"/>
                  </a:lnTo>
                  <a:lnTo>
                    <a:pt x="290461" y="1095235"/>
                  </a:lnTo>
                  <a:lnTo>
                    <a:pt x="292252" y="1106665"/>
                  </a:lnTo>
                  <a:lnTo>
                    <a:pt x="294754" y="1106665"/>
                  </a:lnTo>
                  <a:lnTo>
                    <a:pt x="292061" y="1095235"/>
                  </a:lnTo>
                  <a:lnTo>
                    <a:pt x="291033" y="1085075"/>
                  </a:lnTo>
                  <a:lnTo>
                    <a:pt x="290944" y="1084211"/>
                  </a:lnTo>
                  <a:lnTo>
                    <a:pt x="290817" y="1082535"/>
                  </a:lnTo>
                  <a:lnTo>
                    <a:pt x="290741" y="1081265"/>
                  </a:lnTo>
                  <a:lnTo>
                    <a:pt x="290652" y="1079995"/>
                  </a:lnTo>
                  <a:lnTo>
                    <a:pt x="290576" y="1078725"/>
                  </a:lnTo>
                  <a:lnTo>
                    <a:pt x="290461" y="1077048"/>
                  </a:lnTo>
                  <a:lnTo>
                    <a:pt x="290385" y="1075956"/>
                  </a:lnTo>
                  <a:lnTo>
                    <a:pt x="290322" y="1074915"/>
                  </a:lnTo>
                  <a:lnTo>
                    <a:pt x="290245" y="1073708"/>
                  </a:lnTo>
                  <a:lnTo>
                    <a:pt x="290156" y="1072375"/>
                  </a:lnTo>
                  <a:lnTo>
                    <a:pt x="288696" y="1060945"/>
                  </a:lnTo>
                  <a:lnTo>
                    <a:pt x="320789" y="1060945"/>
                  </a:lnTo>
                  <a:lnTo>
                    <a:pt x="327202" y="1059675"/>
                  </a:lnTo>
                  <a:lnTo>
                    <a:pt x="326021" y="1066965"/>
                  </a:lnTo>
                  <a:lnTo>
                    <a:pt x="325970" y="1067295"/>
                  </a:lnTo>
                  <a:lnTo>
                    <a:pt x="325856" y="1068565"/>
                  </a:lnTo>
                  <a:lnTo>
                    <a:pt x="325755" y="1069835"/>
                  </a:lnTo>
                  <a:lnTo>
                    <a:pt x="325640" y="1071105"/>
                  </a:lnTo>
                  <a:lnTo>
                    <a:pt x="325539" y="1072375"/>
                  </a:lnTo>
                  <a:lnTo>
                    <a:pt x="325424" y="1073708"/>
                  </a:lnTo>
                  <a:lnTo>
                    <a:pt x="325348" y="1075956"/>
                  </a:lnTo>
                  <a:lnTo>
                    <a:pt x="328041" y="1071105"/>
                  </a:lnTo>
                  <a:lnTo>
                    <a:pt x="328168" y="1068565"/>
                  </a:lnTo>
                  <a:lnTo>
                    <a:pt x="328256" y="1066965"/>
                  </a:lnTo>
                  <a:lnTo>
                    <a:pt x="328333" y="1059675"/>
                  </a:lnTo>
                  <a:lnTo>
                    <a:pt x="344335" y="1059675"/>
                  </a:lnTo>
                  <a:lnTo>
                    <a:pt x="352298" y="1058405"/>
                  </a:lnTo>
                  <a:lnTo>
                    <a:pt x="353352" y="1059675"/>
                  </a:lnTo>
                  <a:lnTo>
                    <a:pt x="354304" y="1060945"/>
                  </a:lnTo>
                  <a:lnTo>
                    <a:pt x="355219" y="1062316"/>
                  </a:lnTo>
                  <a:lnTo>
                    <a:pt x="355549" y="1062316"/>
                  </a:lnTo>
                  <a:lnTo>
                    <a:pt x="353085" y="1068565"/>
                  </a:lnTo>
                  <a:lnTo>
                    <a:pt x="354190" y="1071105"/>
                  </a:lnTo>
                  <a:lnTo>
                    <a:pt x="353174" y="1071105"/>
                  </a:lnTo>
                  <a:lnTo>
                    <a:pt x="352234" y="1072375"/>
                  </a:lnTo>
                  <a:lnTo>
                    <a:pt x="351002" y="1073708"/>
                  </a:lnTo>
                  <a:lnTo>
                    <a:pt x="353428" y="1072375"/>
                  </a:lnTo>
                  <a:lnTo>
                    <a:pt x="354787" y="1079995"/>
                  </a:lnTo>
                  <a:lnTo>
                    <a:pt x="353085" y="1086345"/>
                  </a:lnTo>
                  <a:lnTo>
                    <a:pt x="354342" y="1093965"/>
                  </a:lnTo>
                  <a:lnTo>
                    <a:pt x="354838" y="1097775"/>
                  </a:lnTo>
                  <a:lnTo>
                    <a:pt x="354825" y="1100315"/>
                  </a:lnTo>
                  <a:lnTo>
                    <a:pt x="354368" y="1104125"/>
                  </a:lnTo>
                  <a:lnTo>
                    <a:pt x="354634" y="1104125"/>
                  </a:lnTo>
                  <a:lnTo>
                    <a:pt x="356908" y="1105395"/>
                  </a:lnTo>
                  <a:lnTo>
                    <a:pt x="357035" y="1101585"/>
                  </a:lnTo>
                  <a:lnTo>
                    <a:pt x="357073" y="1100315"/>
                  </a:lnTo>
                  <a:lnTo>
                    <a:pt x="355879" y="1095235"/>
                  </a:lnTo>
                  <a:lnTo>
                    <a:pt x="356654" y="1090155"/>
                  </a:lnTo>
                  <a:lnTo>
                    <a:pt x="359270" y="1088885"/>
                  </a:lnTo>
                  <a:lnTo>
                    <a:pt x="355790" y="1088885"/>
                  </a:lnTo>
                  <a:lnTo>
                    <a:pt x="355676" y="1083805"/>
                  </a:lnTo>
                  <a:lnTo>
                    <a:pt x="355574" y="1072375"/>
                  </a:lnTo>
                  <a:lnTo>
                    <a:pt x="355574" y="1071105"/>
                  </a:lnTo>
                  <a:lnTo>
                    <a:pt x="355130" y="1071105"/>
                  </a:lnTo>
                  <a:lnTo>
                    <a:pt x="355777" y="1064755"/>
                  </a:lnTo>
                  <a:lnTo>
                    <a:pt x="355892" y="1063637"/>
                  </a:lnTo>
                  <a:lnTo>
                    <a:pt x="356019" y="1062316"/>
                  </a:lnTo>
                  <a:lnTo>
                    <a:pt x="356146" y="1060945"/>
                  </a:lnTo>
                  <a:lnTo>
                    <a:pt x="356260" y="1059675"/>
                  </a:lnTo>
                  <a:lnTo>
                    <a:pt x="356374" y="1058405"/>
                  </a:lnTo>
                  <a:lnTo>
                    <a:pt x="359359" y="1058405"/>
                  </a:lnTo>
                  <a:lnTo>
                    <a:pt x="362369" y="1059675"/>
                  </a:lnTo>
                  <a:lnTo>
                    <a:pt x="365379" y="1059675"/>
                  </a:lnTo>
                  <a:lnTo>
                    <a:pt x="365480" y="1060945"/>
                  </a:lnTo>
                  <a:lnTo>
                    <a:pt x="365594" y="1062316"/>
                  </a:lnTo>
                  <a:lnTo>
                    <a:pt x="365696" y="1063485"/>
                  </a:lnTo>
                  <a:lnTo>
                    <a:pt x="365798" y="1064755"/>
                  </a:lnTo>
                  <a:lnTo>
                    <a:pt x="365899" y="1066025"/>
                  </a:lnTo>
                  <a:lnTo>
                    <a:pt x="366001" y="1067295"/>
                  </a:lnTo>
                  <a:lnTo>
                    <a:pt x="366102" y="1068565"/>
                  </a:lnTo>
                  <a:lnTo>
                    <a:pt x="366217" y="1069835"/>
                  </a:lnTo>
                  <a:lnTo>
                    <a:pt x="366318" y="1071105"/>
                  </a:lnTo>
                  <a:lnTo>
                    <a:pt x="366407" y="1084211"/>
                  </a:lnTo>
                  <a:lnTo>
                    <a:pt x="366534" y="1090155"/>
                  </a:lnTo>
                  <a:lnTo>
                    <a:pt x="366636" y="1095235"/>
                  </a:lnTo>
                  <a:lnTo>
                    <a:pt x="368185" y="1106665"/>
                  </a:lnTo>
                  <a:lnTo>
                    <a:pt x="368185" y="1052410"/>
                  </a:lnTo>
                  <a:lnTo>
                    <a:pt x="347827" y="1053439"/>
                  </a:lnTo>
                  <a:lnTo>
                    <a:pt x="322961" y="1053439"/>
                  </a:lnTo>
                  <a:lnTo>
                    <a:pt x="275653" y="1055865"/>
                  </a:lnTo>
                  <a:lnTo>
                    <a:pt x="222478" y="1059675"/>
                  </a:lnTo>
                  <a:lnTo>
                    <a:pt x="204736" y="1059675"/>
                  </a:lnTo>
                  <a:lnTo>
                    <a:pt x="206273" y="1062316"/>
                  </a:lnTo>
                  <a:lnTo>
                    <a:pt x="211937" y="1062316"/>
                  </a:lnTo>
                  <a:lnTo>
                    <a:pt x="214223" y="1063485"/>
                  </a:lnTo>
                  <a:lnTo>
                    <a:pt x="215950" y="1068565"/>
                  </a:lnTo>
                  <a:lnTo>
                    <a:pt x="215874" y="1069835"/>
                  </a:lnTo>
                  <a:lnTo>
                    <a:pt x="215811" y="1079995"/>
                  </a:lnTo>
                  <a:lnTo>
                    <a:pt x="217335" y="1074915"/>
                  </a:lnTo>
                  <a:lnTo>
                    <a:pt x="217589" y="1072375"/>
                  </a:lnTo>
                  <a:lnTo>
                    <a:pt x="217716" y="1071105"/>
                  </a:lnTo>
                  <a:lnTo>
                    <a:pt x="217830" y="1069835"/>
                  </a:lnTo>
                  <a:lnTo>
                    <a:pt x="217932" y="1068565"/>
                  </a:lnTo>
                  <a:lnTo>
                    <a:pt x="218046" y="1066965"/>
                  </a:lnTo>
                  <a:lnTo>
                    <a:pt x="218122" y="1066025"/>
                  </a:lnTo>
                  <a:lnTo>
                    <a:pt x="218211" y="1064755"/>
                  </a:lnTo>
                  <a:lnTo>
                    <a:pt x="219036" y="1071105"/>
                  </a:lnTo>
                  <a:lnTo>
                    <a:pt x="218935" y="1083805"/>
                  </a:lnTo>
                  <a:lnTo>
                    <a:pt x="221107" y="1085075"/>
                  </a:lnTo>
                  <a:lnTo>
                    <a:pt x="221234" y="1069835"/>
                  </a:lnTo>
                  <a:lnTo>
                    <a:pt x="221335" y="1068565"/>
                  </a:lnTo>
                  <a:lnTo>
                    <a:pt x="221437" y="1067295"/>
                  </a:lnTo>
                  <a:lnTo>
                    <a:pt x="221538" y="1066025"/>
                  </a:lnTo>
                  <a:lnTo>
                    <a:pt x="225767" y="1066025"/>
                  </a:lnTo>
                  <a:lnTo>
                    <a:pt x="225806" y="1066965"/>
                  </a:lnTo>
                  <a:lnTo>
                    <a:pt x="225920" y="1069835"/>
                  </a:lnTo>
                  <a:lnTo>
                    <a:pt x="226034" y="1072375"/>
                  </a:lnTo>
                  <a:lnTo>
                    <a:pt x="226136" y="1074915"/>
                  </a:lnTo>
                  <a:lnTo>
                    <a:pt x="226250" y="1077048"/>
                  </a:lnTo>
                  <a:lnTo>
                    <a:pt x="226339" y="1078725"/>
                  </a:lnTo>
                  <a:lnTo>
                    <a:pt x="226415" y="1079995"/>
                  </a:lnTo>
                  <a:lnTo>
                    <a:pt x="226491" y="1081265"/>
                  </a:lnTo>
                  <a:lnTo>
                    <a:pt x="226555" y="1082535"/>
                  </a:lnTo>
                  <a:lnTo>
                    <a:pt x="226656" y="1084211"/>
                  </a:lnTo>
                  <a:lnTo>
                    <a:pt x="226783" y="1086345"/>
                  </a:lnTo>
                  <a:lnTo>
                    <a:pt x="226872" y="1087615"/>
                  </a:lnTo>
                  <a:lnTo>
                    <a:pt x="227495" y="1096505"/>
                  </a:lnTo>
                  <a:lnTo>
                    <a:pt x="227596" y="1097775"/>
                  </a:lnTo>
                  <a:lnTo>
                    <a:pt x="227685" y="1099045"/>
                  </a:lnTo>
                  <a:lnTo>
                    <a:pt x="227787" y="1100315"/>
                  </a:lnTo>
                  <a:lnTo>
                    <a:pt x="227888" y="1101585"/>
                  </a:lnTo>
                  <a:lnTo>
                    <a:pt x="227990" y="1102855"/>
                  </a:lnTo>
                  <a:lnTo>
                    <a:pt x="228092" y="1104125"/>
                  </a:lnTo>
                  <a:lnTo>
                    <a:pt x="228193" y="1105395"/>
                  </a:lnTo>
                  <a:lnTo>
                    <a:pt x="228295" y="1106665"/>
                  </a:lnTo>
                  <a:lnTo>
                    <a:pt x="269392" y="1106665"/>
                  </a:lnTo>
                  <a:lnTo>
                    <a:pt x="283070" y="1105395"/>
                  </a:lnTo>
                  <a:lnTo>
                    <a:pt x="283743" y="1106665"/>
                  </a:lnTo>
                  <a:lnTo>
                    <a:pt x="286753" y="1109205"/>
                  </a:lnTo>
                  <a:lnTo>
                    <a:pt x="271818" y="1110475"/>
                  </a:lnTo>
                  <a:lnTo>
                    <a:pt x="258025" y="1111961"/>
                  </a:lnTo>
                  <a:lnTo>
                    <a:pt x="235496" y="1111961"/>
                  </a:lnTo>
                  <a:lnTo>
                    <a:pt x="241071" y="1118095"/>
                  </a:lnTo>
                  <a:lnTo>
                    <a:pt x="247154" y="1123175"/>
                  </a:lnTo>
                  <a:lnTo>
                    <a:pt x="253873" y="1128255"/>
                  </a:lnTo>
                  <a:lnTo>
                    <a:pt x="261556" y="1129525"/>
                  </a:lnTo>
                  <a:lnTo>
                    <a:pt x="267703" y="1130871"/>
                  </a:lnTo>
                  <a:lnTo>
                    <a:pt x="266738" y="1129525"/>
                  </a:lnTo>
                  <a:lnTo>
                    <a:pt x="265887" y="1128255"/>
                  </a:lnTo>
                  <a:lnTo>
                    <a:pt x="260642" y="1123175"/>
                  </a:lnTo>
                  <a:lnTo>
                    <a:pt x="256832" y="1119466"/>
                  </a:lnTo>
                  <a:lnTo>
                    <a:pt x="257898" y="1120635"/>
                  </a:lnTo>
                  <a:lnTo>
                    <a:pt x="257276" y="1123175"/>
                  </a:lnTo>
                  <a:lnTo>
                    <a:pt x="254647" y="1123175"/>
                  </a:lnTo>
                  <a:lnTo>
                    <a:pt x="251421" y="1119466"/>
                  </a:lnTo>
                  <a:lnTo>
                    <a:pt x="251574" y="1118095"/>
                  </a:lnTo>
                  <a:lnTo>
                    <a:pt x="251815" y="1116825"/>
                  </a:lnTo>
                  <a:lnTo>
                    <a:pt x="254355" y="1116825"/>
                  </a:lnTo>
                  <a:lnTo>
                    <a:pt x="256819" y="1119466"/>
                  </a:lnTo>
                  <a:lnTo>
                    <a:pt x="256146" y="1118095"/>
                  </a:lnTo>
                  <a:lnTo>
                    <a:pt x="255574" y="1116825"/>
                  </a:lnTo>
                  <a:lnTo>
                    <a:pt x="253860" y="1113015"/>
                  </a:lnTo>
                  <a:lnTo>
                    <a:pt x="261213" y="1113015"/>
                  </a:lnTo>
                  <a:lnTo>
                    <a:pt x="264769" y="1114285"/>
                  </a:lnTo>
                  <a:lnTo>
                    <a:pt x="267677" y="1116825"/>
                  </a:lnTo>
                  <a:lnTo>
                    <a:pt x="270090" y="1119466"/>
                  </a:lnTo>
                  <a:lnTo>
                    <a:pt x="272542" y="1121905"/>
                  </a:lnTo>
                  <a:lnTo>
                    <a:pt x="273189" y="1120635"/>
                  </a:lnTo>
                  <a:lnTo>
                    <a:pt x="274637" y="1119466"/>
                  </a:lnTo>
                  <a:lnTo>
                    <a:pt x="272796" y="1118095"/>
                  </a:lnTo>
                  <a:lnTo>
                    <a:pt x="277520" y="1118095"/>
                  </a:lnTo>
                  <a:lnTo>
                    <a:pt x="272681" y="1114285"/>
                  </a:lnTo>
                  <a:lnTo>
                    <a:pt x="278371" y="1113015"/>
                  </a:lnTo>
                  <a:lnTo>
                    <a:pt x="289763" y="1113015"/>
                  </a:lnTo>
                  <a:lnTo>
                    <a:pt x="289712" y="1120635"/>
                  </a:lnTo>
                  <a:lnTo>
                    <a:pt x="294767" y="1129525"/>
                  </a:lnTo>
                  <a:lnTo>
                    <a:pt x="302831" y="1130795"/>
                  </a:lnTo>
                  <a:lnTo>
                    <a:pt x="296100" y="1126985"/>
                  </a:lnTo>
                  <a:lnTo>
                    <a:pt x="290499" y="1120635"/>
                  </a:lnTo>
                  <a:lnTo>
                    <a:pt x="290449" y="1113015"/>
                  </a:lnTo>
                  <a:lnTo>
                    <a:pt x="290436" y="1111961"/>
                  </a:lnTo>
                  <a:lnTo>
                    <a:pt x="290690" y="1111961"/>
                  </a:lnTo>
                  <a:lnTo>
                    <a:pt x="296151" y="1116825"/>
                  </a:lnTo>
                  <a:lnTo>
                    <a:pt x="301104" y="1123175"/>
                  </a:lnTo>
                  <a:lnTo>
                    <a:pt x="306311" y="1128255"/>
                  </a:lnTo>
                  <a:lnTo>
                    <a:pt x="312762" y="1132065"/>
                  </a:lnTo>
                  <a:lnTo>
                    <a:pt x="308076" y="1124445"/>
                  </a:lnTo>
                  <a:lnTo>
                    <a:pt x="299821" y="1120635"/>
                  </a:lnTo>
                  <a:lnTo>
                    <a:pt x="296519" y="1113015"/>
                  </a:lnTo>
                  <a:lnTo>
                    <a:pt x="304266" y="1113015"/>
                  </a:lnTo>
                  <a:lnTo>
                    <a:pt x="309511" y="1118095"/>
                  </a:lnTo>
                  <a:lnTo>
                    <a:pt x="314147" y="1123175"/>
                  </a:lnTo>
                  <a:lnTo>
                    <a:pt x="318985" y="1126985"/>
                  </a:lnTo>
                  <a:lnTo>
                    <a:pt x="319925" y="1126985"/>
                  </a:lnTo>
                  <a:lnTo>
                    <a:pt x="315836" y="1121905"/>
                  </a:lnTo>
                  <a:lnTo>
                    <a:pt x="310807" y="1118095"/>
                  </a:lnTo>
                  <a:lnTo>
                    <a:pt x="308533" y="1113015"/>
                  </a:lnTo>
                  <a:lnTo>
                    <a:pt x="312648" y="1113015"/>
                  </a:lnTo>
                  <a:lnTo>
                    <a:pt x="317842" y="1111961"/>
                  </a:lnTo>
                  <a:lnTo>
                    <a:pt x="318312" y="1111961"/>
                  </a:lnTo>
                  <a:lnTo>
                    <a:pt x="318376" y="1113015"/>
                  </a:lnTo>
                  <a:lnTo>
                    <a:pt x="318452" y="1114285"/>
                  </a:lnTo>
                  <a:lnTo>
                    <a:pt x="318541" y="1115555"/>
                  </a:lnTo>
                  <a:lnTo>
                    <a:pt x="318871" y="1115796"/>
                  </a:lnTo>
                  <a:lnTo>
                    <a:pt x="318960" y="1111961"/>
                  </a:lnTo>
                  <a:lnTo>
                    <a:pt x="322046" y="1113015"/>
                  </a:lnTo>
                  <a:lnTo>
                    <a:pt x="323900" y="1111961"/>
                  </a:lnTo>
                  <a:lnTo>
                    <a:pt x="327164" y="1110475"/>
                  </a:lnTo>
                  <a:lnTo>
                    <a:pt x="329095" y="1113015"/>
                  </a:lnTo>
                  <a:lnTo>
                    <a:pt x="334314" y="1116825"/>
                  </a:lnTo>
                  <a:lnTo>
                    <a:pt x="339356" y="1123175"/>
                  </a:lnTo>
                  <a:lnTo>
                    <a:pt x="344779" y="1126985"/>
                  </a:lnTo>
                  <a:lnTo>
                    <a:pt x="351307" y="1130871"/>
                  </a:lnTo>
                  <a:lnTo>
                    <a:pt x="350075" y="1129525"/>
                  </a:lnTo>
                  <a:lnTo>
                    <a:pt x="345655" y="1124445"/>
                  </a:lnTo>
                  <a:lnTo>
                    <a:pt x="338607" y="1120635"/>
                  </a:lnTo>
                  <a:lnTo>
                    <a:pt x="334543" y="1113015"/>
                  </a:lnTo>
                  <a:lnTo>
                    <a:pt x="337540" y="1110475"/>
                  </a:lnTo>
                  <a:lnTo>
                    <a:pt x="342455" y="1114285"/>
                  </a:lnTo>
                  <a:lnTo>
                    <a:pt x="343408" y="1115352"/>
                  </a:lnTo>
                  <a:lnTo>
                    <a:pt x="343281" y="1113015"/>
                  </a:lnTo>
                  <a:lnTo>
                    <a:pt x="343217" y="1111961"/>
                  </a:lnTo>
                  <a:lnTo>
                    <a:pt x="343141" y="1110475"/>
                  </a:lnTo>
                  <a:lnTo>
                    <a:pt x="346367" y="1109205"/>
                  </a:lnTo>
                  <a:lnTo>
                    <a:pt x="349592" y="1107935"/>
                  </a:lnTo>
                  <a:lnTo>
                    <a:pt x="353580" y="1114285"/>
                  </a:lnTo>
                  <a:lnTo>
                    <a:pt x="357695" y="1118095"/>
                  </a:lnTo>
                  <a:lnTo>
                    <a:pt x="360286" y="1120635"/>
                  </a:lnTo>
                  <a:lnTo>
                    <a:pt x="361746" y="1124178"/>
                  </a:lnTo>
                  <a:lnTo>
                    <a:pt x="361861" y="1124445"/>
                  </a:lnTo>
                  <a:lnTo>
                    <a:pt x="365671" y="1124445"/>
                  </a:lnTo>
                  <a:lnTo>
                    <a:pt x="365785" y="1129220"/>
                  </a:lnTo>
                  <a:lnTo>
                    <a:pt x="365887" y="1130795"/>
                  </a:lnTo>
                  <a:lnTo>
                    <a:pt x="369354" y="1129525"/>
                  </a:lnTo>
                  <a:lnTo>
                    <a:pt x="368185" y="1128255"/>
                  </a:lnTo>
                  <a:lnTo>
                    <a:pt x="367766" y="1125715"/>
                  </a:lnTo>
                  <a:lnTo>
                    <a:pt x="369595" y="1124445"/>
                  </a:lnTo>
                  <a:lnTo>
                    <a:pt x="369531" y="1124178"/>
                  </a:lnTo>
                  <a:lnTo>
                    <a:pt x="366623" y="1120635"/>
                  </a:lnTo>
                  <a:lnTo>
                    <a:pt x="364540" y="1118095"/>
                  </a:lnTo>
                  <a:lnTo>
                    <a:pt x="363385" y="1115542"/>
                  </a:lnTo>
                  <a:lnTo>
                    <a:pt x="363385" y="1116825"/>
                  </a:lnTo>
                  <a:lnTo>
                    <a:pt x="363334" y="1120635"/>
                  </a:lnTo>
                  <a:lnTo>
                    <a:pt x="360502" y="1119466"/>
                  </a:lnTo>
                  <a:lnTo>
                    <a:pt x="360311" y="1119466"/>
                  </a:lnTo>
                  <a:lnTo>
                    <a:pt x="357289" y="1115555"/>
                  </a:lnTo>
                  <a:lnTo>
                    <a:pt x="356844" y="1113015"/>
                  </a:lnTo>
                  <a:lnTo>
                    <a:pt x="359752" y="1113015"/>
                  </a:lnTo>
                  <a:lnTo>
                    <a:pt x="363385" y="1116825"/>
                  </a:lnTo>
                  <a:lnTo>
                    <a:pt x="363385" y="1115542"/>
                  </a:lnTo>
                  <a:lnTo>
                    <a:pt x="362242" y="1113015"/>
                  </a:lnTo>
                  <a:lnTo>
                    <a:pt x="361086" y="1110475"/>
                  </a:lnTo>
                  <a:lnTo>
                    <a:pt x="364959" y="1110475"/>
                  </a:lnTo>
                  <a:lnTo>
                    <a:pt x="371182" y="1114285"/>
                  </a:lnTo>
                  <a:lnTo>
                    <a:pt x="373684" y="1123175"/>
                  </a:lnTo>
                  <a:lnTo>
                    <a:pt x="380746" y="1126985"/>
                  </a:lnTo>
                  <a:lnTo>
                    <a:pt x="379628" y="1127950"/>
                  </a:lnTo>
                  <a:lnTo>
                    <a:pt x="381406" y="1126985"/>
                  </a:lnTo>
                  <a:lnTo>
                    <a:pt x="385775" y="1132065"/>
                  </a:lnTo>
                  <a:lnTo>
                    <a:pt x="378218" y="1132065"/>
                  </a:lnTo>
                  <a:lnTo>
                    <a:pt x="370382" y="1133335"/>
                  </a:lnTo>
                  <a:lnTo>
                    <a:pt x="363016" y="1132065"/>
                  </a:lnTo>
                  <a:lnTo>
                    <a:pt x="361010" y="1128255"/>
                  </a:lnTo>
                  <a:lnTo>
                    <a:pt x="355727" y="1126985"/>
                  </a:lnTo>
                  <a:lnTo>
                    <a:pt x="352983" y="1123175"/>
                  </a:lnTo>
                  <a:lnTo>
                    <a:pt x="349808" y="1119466"/>
                  </a:lnTo>
                  <a:lnTo>
                    <a:pt x="347611" y="1118095"/>
                  </a:lnTo>
                  <a:lnTo>
                    <a:pt x="343827" y="1115796"/>
                  </a:lnTo>
                  <a:lnTo>
                    <a:pt x="344703" y="1116825"/>
                  </a:lnTo>
                  <a:lnTo>
                    <a:pt x="351485" y="1124445"/>
                  </a:lnTo>
                  <a:lnTo>
                    <a:pt x="358127" y="1129525"/>
                  </a:lnTo>
                  <a:lnTo>
                    <a:pt x="360845" y="1129525"/>
                  </a:lnTo>
                  <a:lnTo>
                    <a:pt x="361530" y="1132065"/>
                  </a:lnTo>
                  <a:lnTo>
                    <a:pt x="353656" y="1132065"/>
                  </a:lnTo>
                  <a:lnTo>
                    <a:pt x="359727" y="1134605"/>
                  </a:lnTo>
                  <a:lnTo>
                    <a:pt x="298818" y="1134605"/>
                  </a:lnTo>
                  <a:lnTo>
                    <a:pt x="277495" y="1135875"/>
                  </a:lnTo>
                  <a:lnTo>
                    <a:pt x="280174" y="1138415"/>
                  </a:lnTo>
                  <a:lnTo>
                    <a:pt x="278447" y="1138415"/>
                  </a:lnTo>
                  <a:lnTo>
                    <a:pt x="275031" y="1139685"/>
                  </a:lnTo>
                  <a:lnTo>
                    <a:pt x="297027" y="1139685"/>
                  </a:lnTo>
                  <a:lnTo>
                    <a:pt x="319036" y="1140955"/>
                  </a:lnTo>
                  <a:lnTo>
                    <a:pt x="363054" y="1140955"/>
                  </a:lnTo>
                  <a:lnTo>
                    <a:pt x="362534" y="1146035"/>
                  </a:lnTo>
                  <a:lnTo>
                    <a:pt x="362483" y="1160005"/>
                  </a:lnTo>
                  <a:lnTo>
                    <a:pt x="357009" y="1160005"/>
                  </a:lnTo>
                  <a:lnTo>
                    <a:pt x="362381" y="1163815"/>
                  </a:lnTo>
                  <a:lnTo>
                    <a:pt x="378917" y="1167625"/>
                  </a:lnTo>
                  <a:lnTo>
                    <a:pt x="383768" y="1171435"/>
                  </a:lnTo>
                  <a:lnTo>
                    <a:pt x="372592" y="1168895"/>
                  </a:lnTo>
                  <a:lnTo>
                    <a:pt x="366991" y="1168895"/>
                  </a:lnTo>
                  <a:lnTo>
                    <a:pt x="366953" y="1170165"/>
                  </a:lnTo>
                  <a:lnTo>
                    <a:pt x="372846" y="1170165"/>
                  </a:lnTo>
                  <a:lnTo>
                    <a:pt x="378498" y="1172705"/>
                  </a:lnTo>
                  <a:lnTo>
                    <a:pt x="384416" y="1172705"/>
                  </a:lnTo>
                  <a:lnTo>
                    <a:pt x="388670" y="1176515"/>
                  </a:lnTo>
                  <a:lnTo>
                    <a:pt x="388073" y="1181595"/>
                  </a:lnTo>
                  <a:lnTo>
                    <a:pt x="387959" y="1182547"/>
                  </a:lnTo>
                  <a:lnTo>
                    <a:pt x="387921" y="1182865"/>
                  </a:lnTo>
                  <a:lnTo>
                    <a:pt x="387210" y="1186675"/>
                  </a:lnTo>
                  <a:lnTo>
                    <a:pt x="387146" y="1187005"/>
                  </a:lnTo>
                  <a:lnTo>
                    <a:pt x="387070" y="1187386"/>
                  </a:lnTo>
                  <a:lnTo>
                    <a:pt x="386969" y="1187945"/>
                  </a:lnTo>
                  <a:lnTo>
                    <a:pt x="386461" y="1191755"/>
                  </a:lnTo>
                  <a:lnTo>
                    <a:pt x="385140" y="1195565"/>
                  </a:lnTo>
                  <a:lnTo>
                    <a:pt x="381901" y="1196835"/>
                  </a:lnTo>
                  <a:lnTo>
                    <a:pt x="378536" y="1199375"/>
                  </a:lnTo>
                  <a:lnTo>
                    <a:pt x="374650" y="1199375"/>
                  </a:lnTo>
                  <a:lnTo>
                    <a:pt x="371030" y="1198105"/>
                  </a:lnTo>
                  <a:lnTo>
                    <a:pt x="365315" y="1200645"/>
                  </a:lnTo>
                  <a:lnTo>
                    <a:pt x="362318" y="1201915"/>
                  </a:lnTo>
                  <a:lnTo>
                    <a:pt x="369697" y="1201915"/>
                  </a:lnTo>
                  <a:lnTo>
                    <a:pt x="378282" y="1203185"/>
                  </a:lnTo>
                  <a:lnTo>
                    <a:pt x="382778" y="1199375"/>
                  </a:lnTo>
                  <a:lnTo>
                    <a:pt x="384289" y="1198105"/>
                  </a:lnTo>
                  <a:lnTo>
                    <a:pt x="388162" y="1191755"/>
                  </a:lnTo>
                  <a:lnTo>
                    <a:pt x="390131" y="1185405"/>
                  </a:lnTo>
                  <a:lnTo>
                    <a:pt x="390017" y="1180325"/>
                  </a:lnTo>
                  <a:lnTo>
                    <a:pt x="389966" y="1177785"/>
                  </a:lnTo>
                  <a:lnTo>
                    <a:pt x="387426" y="1171435"/>
                  </a:lnTo>
                  <a:lnTo>
                    <a:pt x="381228" y="1165123"/>
                  </a:lnTo>
                  <a:lnTo>
                    <a:pt x="381482" y="1165123"/>
                  </a:lnTo>
                  <a:lnTo>
                    <a:pt x="372198" y="1163815"/>
                  </a:lnTo>
                  <a:lnTo>
                    <a:pt x="364109" y="1161275"/>
                  </a:lnTo>
                  <a:lnTo>
                    <a:pt x="364223" y="1160005"/>
                  </a:lnTo>
                  <a:lnTo>
                    <a:pt x="364337" y="1158735"/>
                  </a:lnTo>
                  <a:lnTo>
                    <a:pt x="364439" y="1157465"/>
                  </a:lnTo>
                  <a:lnTo>
                    <a:pt x="364553" y="1156195"/>
                  </a:lnTo>
                  <a:lnTo>
                    <a:pt x="364667" y="1154925"/>
                  </a:lnTo>
                  <a:lnTo>
                    <a:pt x="364731" y="1153655"/>
                  </a:lnTo>
                  <a:lnTo>
                    <a:pt x="364807" y="1152385"/>
                  </a:lnTo>
                  <a:lnTo>
                    <a:pt x="364883" y="1151115"/>
                  </a:lnTo>
                  <a:lnTo>
                    <a:pt x="364934" y="1142225"/>
                  </a:lnTo>
                  <a:lnTo>
                    <a:pt x="392658" y="1143495"/>
                  </a:lnTo>
                  <a:lnTo>
                    <a:pt x="420395" y="1143495"/>
                  </a:lnTo>
                  <a:lnTo>
                    <a:pt x="475881" y="1146035"/>
                  </a:lnTo>
                  <a:lnTo>
                    <a:pt x="475792" y="1151115"/>
                  </a:lnTo>
                  <a:lnTo>
                    <a:pt x="475678" y="1158735"/>
                  </a:lnTo>
                  <a:lnTo>
                    <a:pt x="475564" y="1166355"/>
                  </a:lnTo>
                  <a:lnTo>
                    <a:pt x="475437" y="1175245"/>
                  </a:lnTo>
                  <a:lnTo>
                    <a:pt x="475322" y="1184135"/>
                  </a:lnTo>
                  <a:lnTo>
                    <a:pt x="475195" y="1193025"/>
                  </a:lnTo>
                  <a:lnTo>
                    <a:pt x="475068" y="1201915"/>
                  </a:lnTo>
                  <a:lnTo>
                    <a:pt x="468820" y="1201915"/>
                  </a:lnTo>
                  <a:lnTo>
                    <a:pt x="465061" y="1206995"/>
                  </a:lnTo>
                  <a:lnTo>
                    <a:pt x="467156" y="1213345"/>
                  </a:lnTo>
                  <a:lnTo>
                    <a:pt x="468134" y="1212494"/>
                  </a:lnTo>
                  <a:lnTo>
                    <a:pt x="468617" y="1215885"/>
                  </a:lnTo>
                  <a:lnTo>
                    <a:pt x="469887" y="1220825"/>
                  </a:lnTo>
                  <a:lnTo>
                    <a:pt x="469912" y="1220965"/>
                  </a:lnTo>
                  <a:lnTo>
                    <a:pt x="474129" y="1220965"/>
                  </a:lnTo>
                  <a:lnTo>
                    <a:pt x="481304" y="1222235"/>
                  </a:lnTo>
                  <a:lnTo>
                    <a:pt x="482523" y="1219860"/>
                  </a:lnTo>
                  <a:lnTo>
                    <a:pt x="482600" y="1219695"/>
                  </a:lnTo>
                  <a:lnTo>
                    <a:pt x="485203" y="1214615"/>
                  </a:lnTo>
                  <a:lnTo>
                    <a:pt x="486206" y="1209535"/>
                  </a:lnTo>
                  <a:lnTo>
                    <a:pt x="486562" y="1206995"/>
                  </a:lnTo>
                  <a:lnTo>
                    <a:pt x="486918" y="1204455"/>
                  </a:lnTo>
                  <a:lnTo>
                    <a:pt x="481990" y="1202042"/>
                  </a:lnTo>
                  <a:lnTo>
                    <a:pt x="481990" y="1217155"/>
                  </a:lnTo>
                  <a:lnTo>
                    <a:pt x="477278" y="1219695"/>
                  </a:lnTo>
                  <a:lnTo>
                    <a:pt x="477481" y="1218425"/>
                  </a:lnTo>
                  <a:lnTo>
                    <a:pt x="477901" y="1215885"/>
                  </a:lnTo>
                  <a:lnTo>
                    <a:pt x="478739" y="1210805"/>
                  </a:lnTo>
                  <a:lnTo>
                    <a:pt x="478853" y="1209535"/>
                  </a:lnTo>
                  <a:lnTo>
                    <a:pt x="478980" y="1208265"/>
                  </a:lnTo>
                  <a:lnTo>
                    <a:pt x="479094" y="1206995"/>
                  </a:lnTo>
                  <a:lnTo>
                    <a:pt x="481558" y="1206995"/>
                  </a:lnTo>
                  <a:lnTo>
                    <a:pt x="481672" y="1209535"/>
                  </a:lnTo>
                  <a:lnTo>
                    <a:pt x="481774" y="1212075"/>
                  </a:lnTo>
                  <a:lnTo>
                    <a:pt x="481876" y="1214615"/>
                  </a:lnTo>
                  <a:lnTo>
                    <a:pt x="481990" y="1217155"/>
                  </a:lnTo>
                  <a:lnTo>
                    <a:pt x="481990" y="1202042"/>
                  </a:lnTo>
                  <a:lnTo>
                    <a:pt x="481749" y="1201915"/>
                  </a:lnTo>
                  <a:lnTo>
                    <a:pt x="477672" y="1201915"/>
                  </a:lnTo>
                  <a:lnTo>
                    <a:pt x="477786" y="1171435"/>
                  </a:lnTo>
                  <a:lnTo>
                    <a:pt x="477901" y="1166355"/>
                  </a:lnTo>
                  <a:lnTo>
                    <a:pt x="478015" y="1161275"/>
                  </a:lnTo>
                  <a:lnTo>
                    <a:pt x="478104" y="1146035"/>
                  </a:lnTo>
                  <a:lnTo>
                    <a:pt x="530491" y="1146035"/>
                  </a:lnTo>
                  <a:lnTo>
                    <a:pt x="547890" y="1144765"/>
                  </a:lnTo>
                  <a:lnTo>
                    <a:pt x="547789" y="1146035"/>
                  </a:lnTo>
                  <a:lnTo>
                    <a:pt x="547700" y="1147089"/>
                  </a:lnTo>
                  <a:lnTo>
                    <a:pt x="547573" y="1148575"/>
                  </a:lnTo>
                  <a:lnTo>
                    <a:pt x="547471" y="1149845"/>
                  </a:lnTo>
                  <a:lnTo>
                    <a:pt x="548436" y="1154925"/>
                  </a:lnTo>
                  <a:lnTo>
                    <a:pt x="546265" y="1158735"/>
                  </a:lnTo>
                  <a:lnTo>
                    <a:pt x="538454" y="1161275"/>
                  </a:lnTo>
                  <a:lnTo>
                    <a:pt x="540804" y="1171435"/>
                  </a:lnTo>
                  <a:lnTo>
                    <a:pt x="540727" y="1173975"/>
                  </a:lnTo>
                  <a:lnTo>
                    <a:pt x="540600" y="1177785"/>
                  </a:lnTo>
                  <a:lnTo>
                    <a:pt x="541489" y="1184135"/>
                  </a:lnTo>
                  <a:lnTo>
                    <a:pt x="574281" y="1208265"/>
                  </a:lnTo>
                  <a:lnTo>
                    <a:pt x="595642" y="1215885"/>
                  </a:lnTo>
                  <a:lnTo>
                    <a:pt x="604291" y="1215885"/>
                  </a:lnTo>
                  <a:lnTo>
                    <a:pt x="606691" y="1219695"/>
                  </a:lnTo>
                  <a:lnTo>
                    <a:pt x="608050" y="1213345"/>
                  </a:lnTo>
                  <a:lnTo>
                    <a:pt x="606602" y="1208265"/>
                  </a:lnTo>
                  <a:lnTo>
                    <a:pt x="605891" y="1205725"/>
                  </a:lnTo>
                  <a:lnTo>
                    <a:pt x="606679" y="1199375"/>
                  </a:lnTo>
                  <a:lnTo>
                    <a:pt x="607441" y="1199375"/>
                  </a:lnTo>
                  <a:lnTo>
                    <a:pt x="609790" y="1198105"/>
                  </a:lnTo>
                  <a:lnTo>
                    <a:pt x="609879" y="1199375"/>
                  </a:lnTo>
                  <a:lnTo>
                    <a:pt x="609968" y="1200645"/>
                  </a:lnTo>
                  <a:lnTo>
                    <a:pt x="610044" y="1201915"/>
                  </a:lnTo>
                  <a:lnTo>
                    <a:pt x="610133" y="1203185"/>
                  </a:lnTo>
                  <a:lnTo>
                    <a:pt x="610222" y="1204455"/>
                  </a:lnTo>
                  <a:lnTo>
                    <a:pt x="610285" y="1218425"/>
                  </a:lnTo>
                  <a:lnTo>
                    <a:pt x="611860" y="1214615"/>
                  </a:lnTo>
                  <a:lnTo>
                    <a:pt x="610336" y="1203185"/>
                  </a:lnTo>
                  <a:lnTo>
                    <a:pt x="610438" y="1200645"/>
                  </a:lnTo>
                  <a:lnTo>
                    <a:pt x="610539" y="1198105"/>
                  </a:lnTo>
                  <a:lnTo>
                    <a:pt x="610590" y="1196835"/>
                  </a:lnTo>
                  <a:lnTo>
                    <a:pt x="612635" y="1196835"/>
                  </a:lnTo>
                  <a:lnTo>
                    <a:pt x="614984" y="1195565"/>
                  </a:lnTo>
                  <a:lnTo>
                    <a:pt x="617562" y="1195565"/>
                  </a:lnTo>
                  <a:lnTo>
                    <a:pt x="618731" y="1198105"/>
                  </a:lnTo>
                  <a:lnTo>
                    <a:pt x="621449" y="1196835"/>
                  </a:lnTo>
                  <a:lnTo>
                    <a:pt x="624725" y="1196835"/>
                  </a:lnTo>
                  <a:lnTo>
                    <a:pt x="628357" y="1195565"/>
                  </a:lnTo>
                  <a:lnTo>
                    <a:pt x="631571" y="1194295"/>
                  </a:lnTo>
                  <a:lnTo>
                    <a:pt x="634911" y="1194295"/>
                  </a:lnTo>
                  <a:lnTo>
                    <a:pt x="638238" y="1195565"/>
                  </a:lnTo>
                  <a:lnTo>
                    <a:pt x="638962" y="1194295"/>
                  </a:lnTo>
                  <a:lnTo>
                    <a:pt x="640422" y="1191755"/>
                  </a:lnTo>
                  <a:lnTo>
                    <a:pt x="644486" y="1194295"/>
                  </a:lnTo>
                  <a:lnTo>
                    <a:pt x="645820" y="1196835"/>
                  </a:lnTo>
                  <a:lnTo>
                    <a:pt x="645934" y="1195565"/>
                  </a:lnTo>
                  <a:lnTo>
                    <a:pt x="646010" y="1191755"/>
                  </a:lnTo>
                  <a:lnTo>
                    <a:pt x="647115" y="1189215"/>
                  </a:lnTo>
                  <a:lnTo>
                    <a:pt x="649846" y="1189215"/>
                  </a:lnTo>
                  <a:lnTo>
                    <a:pt x="651141" y="1191755"/>
                  </a:lnTo>
                  <a:lnTo>
                    <a:pt x="651040" y="1194295"/>
                  </a:lnTo>
                  <a:lnTo>
                    <a:pt x="652995" y="1190485"/>
                  </a:lnTo>
                  <a:lnTo>
                    <a:pt x="654177" y="1193025"/>
                  </a:lnTo>
                  <a:lnTo>
                    <a:pt x="655396" y="1195565"/>
                  </a:lnTo>
                  <a:lnTo>
                    <a:pt x="656678" y="1196835"/>
                  </a:lnTo>
                  <a:lnTo>
                    <a:pt x="658279" y="1193025"/>
                  </a:lnTo>
                  <a:lnTo>
                    <a:pt x="665975" y="1191755"/>
                  </a:lnTo>
                  <a:lnTo>
                    <a:pt x="689254" y="1191755"/>
                  </a:lnTo>
                  <a:lnTo>
                    <a:pt x="698220" y="1190485"/>
                  </a:lnTo>
                  <a:lnTo>
                    <a:pt x="716419" y="1190485"/>
                  </a:lnTo>
                  <a:lnTo>
                    <a:pt x="725512" y="1189215"/>
                  </a:lnTo>
                  <a:lnTo>
                    <a:pt x="727976" y="1186675"/>
                  </a:lnTo>
                  <a:lnTo>
                    <a:pt x="671563" y="1186675"/>
                  </a:lnTo>
                  <a:lnTo>
                    <a:pt x="643445" y="1189215"/>
                  </a:lnTo>
                  <a:lnTo>
                    <a:pt x="615569" y="1193025"/>
                  </a:lnTo>
                  <a:lnTo>
                    <a:pt x="608926" y="1194295"/>
                  </a:lnTo>
                  <a:lnTo>
                    <a:pt x="602335" y="1196835"/>
                  </a:lnTo>
                  <a:lnTo>
                    <a:pt x="595909" y="1198105"/>
                  </a:lnTo>
                  <a:lnTo>
                    <a:pt x="589737" y="1201915"/>
                  </a:lnTo>
                  <a:lnTo>
                    <a:pt x="588606" y="1204455"/>
                  </a:lnTo>
                  <a:lnTo>
                    <a:pt x="591451" y="1206995"/>
                  </a:lnTo>
                  <a:lnTo>
                    <a:pt x="592086" y="1208265"/>
                  </a:lnTo>
                  <a:lnTo>
                    <a:pt x="589241" y="1205725"/>
                  </a:lnTo>
                  <a:lnTo>
                    <a:pt x="586562" y="1203185"/>
                  </a:lnTo>
                  <a:lnTo>
                    <a:pt x="584060" y="1200645"/>
                  </a:lnTo>
                  <a:lnTo>
                    <a:pt x="587400" y="1198105"/>
                  </a:lnTo>
                  <a:lnTo>
                    <a:pt x="654558" y="1184135"/>
                  </a:lnTo>
                  <a:lnTo>
                    <a:pt x="672757" y="1182865"/>
                  </a:lnTo>
                  <a:lnTo>
                    <a:pt x="733234" y="1182865"/>
                  </a:lnTo>
                  <a:lnTo>
                    <a:pt x="753364" y="1184135"/>
                  </a:lnTo>
                  <a:lnTo>
                    <a:pt x="775931" y="1186675"/>
                  </a:lnTo>
                  <a:lnTo>
                    <a:pt x="786980" y="1189215"/>
                  </a:lnTo>
                  <a:lnTo>
                    <a:pt x="797623" y="1193025"/>
                  </a:lnTo>
                  <a:lnTo>
                    <a:pt x="794169" y="1194295"/>
                  </a:lnTo>
                  <a:lnTo>
                    <a:pt x="792492" y="1195565"/>
                  </a:lnTo>
                  <a:lnTo>
                    <a:pt x="792099" y="1195374"/>
                  </a:lnTo>
                  <a:lnTo>
                    <a:pt x="792099" y="1196835"/>
                  </a:lnTo>
                  <a:lnTo>
                    <a:pt x="790854" y="1199375"/>
                  </a:lnTo>
                  <a:lnTo>
                    <a:pt x="788924" y="1200645"/>
                  </a:lnTo>
                  <a:lnTo>
                    <a:pt x="785431" y="1198105"/>
                  </a:lnTo>
                  <a:lnTo>
                    <a:pt x="786307" y="1195565"/>
                  </a:lnTo>
                  <a:lnTo>
                    <a:pt x="788212" y="1194295"/>
                  </a:lnTo>
                  <a:lnTo>
                    <a:pt x="792099" y="1196835"/>
                  </a:lnTo>
                  <a:lnTo>
                    <a:pt x="792099" y="1195374"/>
                  </a:lnTo>
                  <a:lnTo>
                    <a:pt x="789952" y="1194295"/>
                  </a:lnTo>
                  <a:lnTo>
                    <a:pt x="787400" y="1193025"/>
                  </a:lnTo>
                  <a:lnTo>
                    <a:pt x="784860" y="1191755"/>
                  </a:lnTo>
                  <a:lnTo>
                    <a:pt x="773303" y="1189926"/>
                  </a:lnTo>
                  <a:lnTo>
                    <a:pt x="773303" y="1193025"/>
                  </a:lnTo>
                  <a:lnTo>
                    <a:pt x="773188" y="1200645"/>
                  </a:lnTo>
                  <a:lnTo>
                    <a:pt x="772325" y="1206995"/>
                  </a:lnTo>
                  <a:lnTo>
                    <a:pt x="772337" y="1215821"/>
                  </a:lnTo>
                  <a:lnTo>
                    <a:pt x="765810" y="1214615"/>
                  </a:lnTo>
                  <a:lnTo>
                    <a:pt x="765949" y="1213345"/>
                  </a:lnTo>
                  <a:lnTo>
                    <a:pt x="766673" y="1206995"/>
                  </a:lnTo>
                  <a:lnTo>
                    <a:pt x="766749" y="1205725"/>
                  </a:lnTo>
                  <a:lnTo>
                    <a:pt x="766826" y="1204455"/>
                  </a:lnTo>
                  <a:lnTo>
                    <a:pt x="766902" y="1203185"/>
                  </a:lnTo>
                  <a:lnTo>
                    <a:pt x="766991" y="1201915"/>
                  </a:lnTo>
                  <a:lnTo>
                    <a:pt x="767067" y="1200645"/>
                  </a:lnTo>
                  <a:lnTo>
                    <a:pt x="767143" y="1199375"/>
                  </a:lnTo>
                  <a:lnTo>
                    <a:pt x="767232" y="1198105"/>
                  </a:lnTo>
                  <a:lnTo>
                    <a:pt x="767308" y="1196835"/>
                  </a:lnTo>
                  <a:lnTo>
                    <a:pt x="767384" y="1195565"/>
                  </a:lnTo>
                  <a:lnTo>
                    <a:pt x="767461" y="1194295"/>
                  </a:lnTo>
                  <a:lnTo>
                    <a:pt x="767549" y="1193025"/>
                  </a:lnTo>
                  <a:lnTo>
                    <a:pt x="773303" y="1193025"/>
                  </a:lnTo>
                  <a:lnTo>
                    <a:pt x="773303" y="1189926"/>
                  </a:lnTo>
                  <a:lnTo>
                    <a:pt x="760818" y="1187945"/>
                  </a:lnTo>
                  <a:lnTo>
                    <a:pt x="757821" y="1190485"/>
                  </a:lnTo>
                  <a:lnTo>
                    <a:pt x="754468" y="1191755"/>
                  </a:lnTo>
                  <a:lnTo>
                    <a:pt x="750938" y="1193025"/>
                  </a:lnTo>
                  <a:lnTo>
                    <a:pt x="755078" y="1194295"/>
                  </a:lnTo>
                  <a:lnTo>
                    <a:pt x="721715" y="1194295"/>
                  </a:lnTo>
                  <a:lnTo>
                    <a:pt x="710615" y="1193025"/>
                  </a:lnTo>
                  <a:lnTo>
                    <a:pt x="666775" y="1193025"/>
                  </a:lnTo>
                  <a:lnTo>
                    <a:pt x="669531" y="1195565"/>
                  </a:lnTo>
                  <a:lnTo>
                    <a:pt x="686904" y="1195565"/>
                  </a:lnTo>
                  <a:lnTo>
                    <a:pt x="704138" y="1198105"/>
                  </a:lnTo>
                  <a:lnTo>
                    <a:pt x="704240" y="1199375"/>
                  </a:lnTo>
                  <a:lnTo>
                    <a:pt x="704342" y="1200645"/>
                  </a:lnTo>
                  <a:lnTo>
                    <a:pt x="704443" y="1201915"/>
                  </a:lnTo>
                  <a:lnTo>
                    <a:pt x="704545" y="1203185"/>
                  </a:lnTo>
                  <a:lnTo>
                    <a:pt x="704634" y="1204455"/>
                  </a:lnTo>
                  <a:lnTo>
                    <a:pt x="704735" y="1205725"/>
                  </a:lnTo>
                  <a:lnTo>
                    <a:pt x="707148" y="1204455"/>
                  </a:lnTo>
                  <a:lnTo>
                    <a:pt x="707034" y="1203185"/>
                  </a:lnTo>
                  <a:lnTo>
                    <a:pt x="706907" y="1201915"/>
                  </a:lnTo>
                  <a:lnTo>
                    <a:pt x="706780" y="1200645"/>
                  </a:lnTo>
                  <a:lnTo>
                    <a:pt x="706653" y="1199375"/>
                  </a:lnTo>
                  <a:lnTo>
                    <a:pt x="713320" y="1199375"/>
                  </a:lnTo>
                  <a:lnTo>
                    <a:pt x="714781" y="1203185"/>
                  </a:lnTo>
                  <a:lnTo>
                    <a:pt x="717740" y="1200645"/>
                  </a:lnTo>
                  <a:lnTo>
                    <a:pt x="722236" y="1200645"/>
                  </a:lnTo>
                  <a:lnTo>
                    <a:pt x="722655" y="1203185"/>
                  </a:lnTo>
                  <a:lnTo>
                    <a:pt x="722147" y="1206995"/>
                  </a:lnTo>
                  <a:lnTo>
                    <a:pt x="722020" y="1208265"/>
                  </a:lnTo>
                  <a:lnTo>
                    <a:pt x="721906" y="1209535"/>
                  </a:lnTo>
                  <a:lnTo>
                    <a:pt x="721779" y="1210805"/>
                  </a:lnTo>
                  <a:lnTo>
                    <a:pt x="721614" y="1212075"/>
                  </a:lnTo>
                  <a:lnTo>
                    <a:pt x="705218" y="1213345"/>
                  </a:lnTo>
                  <a:lnTo>
                    <a:pt x="688784" y="1212075"/>
                  </a:lnTo>
                  <a:lnTo>
                    <a:pt x="672350" y="1212075"/>
                  </a:lnTo>
                  <a:lnTo>
                    <a:pt x="655916" y="1213345"/>
                  </a:lnTo>
                  <a:lnTo>
                    <a:pt x="656297" y="1215885"/>
                  </a:lnTo>
                  <a:lnTo>
                    <a:pt x="665543" y="1214615"/>
                  </a:lnTo>
                  <a:lnTo>
                    <a:pt x="728002" y="1214615"/>
                  </a:lnTo>
                  <a:lnTo>
                    <a:pt x="739495" y="1215885"/>
                  </a:lnTo>
                  <a:lnTo>
                    <a:pt x="750925" y="1215885"/>
                  </a:lnTo>
                  <a:lnTo>
                    <a:pt x="762317" y="1217155"/>
                  </a:lnTo>
                  <a:lnTo>
                    <a:pt x="773506" y="1219695"/>
                  </a:lnTo>
                  <a:lnTo>
                    <a:pt x="784288" y="1223505"/>
                  </a:lnTo>
                  <a:lnTo>
                    <a:pt x="787654" y="1224775"/>
                  </a:lnTo>
                  <a:lnTo>
                    <a:pt x="787819" y="1226045"/>
                  </a:lnTo>
                  <a:lnTo>
                    <a:pt x="787793" y="1231125"/>
                  </a:lnTo>
                  <a:lnTo>
                    <a:pt x="772591" y="1226045"/>
                  </a:lnTo>
                  <a:lnTo>
                    <a:pt x="756780" y="1222235"/>
                  </a:lnTo>
                  <a:lnTo>
                    <a:pt x="754468" y="1222057"/>
                  </a:lnTo>
                  <a:lnTo>
                    <a:pt x="754468" y="1227315"/>
                  </a:lnTo>
                  <a:lnTo>
                    <a:pt x="754468" y="1232395"/>
                  </a:lnTo>
                  <a:lnTo>
                    <a:pt x="749122" y="1229855"/>
                  </a:lnTo>
                  <a:lnTo>
                    <a:pt x="747788" y="1226045"/>
                  </a:lnTo>
                  <a:lnTo>
                    <a:pt x="752221" y="1226045"/>
                  </a:lnTo>
                  <a:lnTo>
                    <a:pt x="754468" y="1227315"/>
                  </a:lnTo>
                  <a:lnTo>
                    <a:pt x="754468" y="1222057"/>
                  </a:lnTo>
                  <a:lnTo>
                    <a:pt x="724598" y="1219695"/>
                  </a:lnTo>
                  <a:lnTo>
                    <a:pt x="722045" y="1226045"/>
                  </a:lnTo>
                  <a:lnTo>
                    <a:pt x="720775" y="1228585"/>
                  </a:lnTo>
                  <a:lnTo>
                    <a:pt x="722083" y="1228585"/>
                  </a:lnTo>
                  <a:lnTo>
                    <a:pt x="725805" y="1231125"/>
                  </a:lnTo>
                  <a:lnTo>
                    <a:pt x="723366" y="1236205"/>
                  </a:lnTo>
                  <a:lnTo>
                    <a:pt x="720813" y="1241285"/>
                  </a:lnTo>
                  <a:lnTo>
                    <a:pt x="719086" y="1246365"/>
                  </a:lnTo>
                  <a:lnTo>
                    <a:pt x="723404" y="1240015"/>
                  </a:lnTo>
                  <a:lnTo>
                    <a:pt x="725716" y="1232395"/>
                  </a:lnTo>
                  <a:lnTo>
                    <a:pt x="730885" y="1226045"/>
                  </a:lnTo>
                  <a:lnTo>
                    <a:pt x="732078" y="1229855"/>
                  </a:lnTo>
                  <a:lnTo>
                    <a:pt x="740168" y="1232395"/>
                  </a:lnTo>
                  <a:lnTo>
                    <a:pt x="756843" y="1234935"/>
                  </a:lnTo>
                  <a:lnTo>
                    <a:pt x="764159" y="1237475"/>
                  </a:lnTo>
                  <a:lnTo>
                    <a:pt x="771055" y="1240015"/>
                  </a:lnTo>
                  <a:lnTo>
                    <a:pt x="778268" y="1241285"/>
                  </a:lnTo>
                  <a:lnTo>
                    <a:pt x="776160" y="1250175"/>
                  </a:lnTo>
                  <a:lnTo>
                    <a:pt x="773087" y="1257795"/>
                  </a:lnTo>
                  <a:lnTo>
                    <a:pt x="769073" y="1265415"/>
                  </a:lnTo>
                  <a:lnTo>
                    <a:pt x="767219" y="1269225"/>
                  </a:lnTo>
                  <a:lnTo>
                    <a:pt x="763917" y="1271765"/>
                  </a:lnTo>
                  <a:lnTo>
                    <a:pt x="760183" y="1273035"/>
                  </a:lnTo>
                  <a:lnTo>
                    <a:pt x="753059" y="1270495"/>
                  </a:lnTo>
                  <a:lnTo>
                    <a:pt x="745718" y="1267955"/>
                  </a:lnTo>
                  <a:lnTo>
                    <a:pt x="730935" y="1264170"/>
                  </a:lnTo>
                  <a:lnTo>
                    <a:pt x="732447" y="1264170"/>
                  </a:lnTo>
                  <a:lnTo>
                    <a:pt x="736041" y="1261605"/>
                  </a:lnTo>
                  <a:lnTo>
                    <a:pt x="730834" y="1264158"/>
                  </a:lnTo>
                  <a:lnTo>
                    <a:pt x="716826" y="1261605"/>
                  </a:lnTo>
                  <a:lnTo>
                    <a:pt x="709790" y="1261605"/>
                  </a:lnTo>
                  <a:lnTo>
                    <a:pt x="712939" y="1262875"/>
                  </a:lnTo>
                  <a:lnTo>
                    <a:pt x="728967" y="1265415"/>
                  </a:lnTo>
                  <a:lnTo>
                    <a:pt x="736892" y="1267955"/>
                  </a:lnTo>
                  <a:lnTo>
                    <a:pt x="744715" y="1269225"/>
                  </a:lnTo>
                  <a:lnTo>
                    <a:pt x="758507" y="1273035"/>
                  </a:lnTo>
                  <a:lnTo>
                    <a:pt x="753402" y="1275575"/>
                  </a:lnTo>
                  <a:lnTo>
                    <a:pt x="747534" y="1276845"/>
                  </a:lnTo>
                  <a:lnTo>
                    <a:pt x="742099" y="1278115"/>
                  </a:lnTo>
                  <a:lnTo>
                    <a:pt x="737984" y="1279385"/>
                  </a:lnTo>
                  <a:lnTo>
                    <a:pt x="734047" y="1276845"/>
                  </a:lnTo>
                  <a:lnTo>
                    <a:pt x="730250" y="1275575"/>
                  </a:lnTo>
                  <a:lnTo>
                    <a:pt x="723252" y="1274305"/>
                  </a:lnTo>
                  <a:lnTo>
                    <a:pt x="720890" y="1273035"/>
                  </a:lnTo>
                  <a:lnTo>
                    <a:pt x="716153" y="1270495"/>
                  </a:lnTo>
                  <a:lnTo>
                    <a:pt x="708621" y="1271765"/>
                  </a:lnTo>
                  <a:lnTo>
                    <a:pt x="707593" y="1271765"/>
                  </a:lnTo>
                  <a:lnTo>
                    <a:pt x="705573" y="1274305"/>
                  </a:lnTo>
                  <a:lnTo>
                    <a:pt x="708850" y="1273035"/>
                  </a:lnTo>
                  <a:lnTo>
                    <a:pt x="712330" y="1273035"/>
                  </a:lnTo>
                  <a:lnTo>
                    <a:pt x="715645" y="1274305"/>
                  </a:lnTo>
                  <a:lnTo>
                    <a:pt x="722096" y="1275575"/>
                  </a:lnTo>
                  <a:lnTo>
                    <a:pt x="728421" y="1278115"/>
                  </a:lnTo>
                  <a:lnTo>
                    <a:pt x="734339" y="1280655"/>
                  </a:lnTo>
                  <a:lnTo>
                    <a:pt x="733475" y="1284465"/>
                  </a:lnTo>
                  <a:lnTo>
                    <a:pt x="726592" y="1280655"/>
                  </a:lnTo>
                  <a:lnTo>
                    <a:pt x="718947" y="1278115"/>
                  </a:lnTo>
                  <a:lnTo>
                    <a:pt x="710946" y="1276845"/>
                  </a:lnTo>
                  <a:lnTo>
                    <a:pt x="698919" y="1276845"/>
                  </a:lnTo>
                  <a:lnTo>
                    <a:pt x="699960" y="1273035"/>
                  </a:lnTo>
                  <a:lnTo>
                    <a:pt x="699135" y="1274305"/>
                  </a:lnTo>
                  <a:lnTo>
                    <a:pt x="698436" y="1275575"/>
                  </a:lnTo>
                  <a:lnTo>
                    <a:pt x="697865" y="1278115"/>
                  </a:lnTo>
                  <a:lnTo>
                    <a:pt x="695515" y="1275575"/>
                  </a:lnTo>
                  <a:lnTo>
                    <a:pt x="695540" y="1276845"/>
                  </a:lnTo>
                  <a:lnTo>
                    <a:pt x="695667" y="1278115"/>
                  </a:lnTo>
                  <a:lnTo>
                    <a:pt x="702983" y="1279385"/>
                  </a:lnTo>
                  <a:lnTo>
                    <a:pt x="710272" y="1279385"/>
                  </a:lnTo>
                  <a:lnTo>
                    <a:pt x="724839" y="1281925"/>
                  </a:lnTo>
                  <a:lnTo>
                    <a:pt x="727189" y="1281925"/>
                  </a:lnTo>
                  <a:lnTo>
                    <a:pt x="728713" y="1284465"/>
                  </a:lnTo>
                  <a:lnTo>
                    <a:pt x="730186" y="1285735"/>
                  </a:lnTo>
                  <a:lnTo>
                    <a:pt x="722947" y="1285735"/>
                  </a:lnTo>
                  <a:lnTo>
                    <a:pt x="718743" y="1288275"/>
                  </a:lnTo>
                  <a:lnTo>
                    <a:pt x="716584" y="1289545"/>
                  </a:lnTo>
                  <a:lnTo>
                    <a:pt x="723315" y="1289545"/>
                  </a:lnTo>
                  <a:lnTo>
                    <a:pt x="720598" y="1294625"/>
                  </a:lnTo>
                  <a:lnTo>
                    <a:pt x="717372" y="1299705"/>
                  </a:lnTo>
                  <a:lnTo>
                    <a:pt x="714108" y="1304785"/>
                  </a:lnTo>
                  <a:lnTo>
                    <a:pt x="714209" y="1306055"/>
                  </a:lnTo>
                  <a:lnTo>
                    <a:pt x="714324" y="1307325"/>
                  </a:lnTo>
                  <a:lnTo>
                    <a:pt x="712393" y="1307325"/>
                  </a:lnTo>
                  <a:lnTo>
                    <a:pt x="711669" y="1306055"/>
                  </a:lnTo>
                  <a:lnTo>
                    <a:pt x="712216" y="1303515"/>
                  </a:lnTo>
                  <a:lnTo>
                    <a:pt x="710933" y="1303515"/>
                  </a:lnTo>
                  <a:lnTo>
                    <a:pt x="708952" y="1307325"/>
                  </a:lnTo>
                  <a:lnTo>
                    <a:pt x="713244" y="1308595"/>
                  </a:lnTo>
                  <a:lnTo>
                    <a:pt x="711568" y="1311135"/>
                  </a:lnTo>
                  <a:lnTo>
                    <a:pt x="710590" y="1313675"/>
                  </a:lnTo>
                  <a:lnTo>
                    <a:pt x="708406" y="1314945"/>
                  </a:lnTo>
                  <a:lnTo>
                    <a:pt x="707859" y="1314831"/>
                  </a:lnTo>
                  <a:lnTo>
                    <a:pt x="707859" y="1331455"/>
                  </a:lnTo>
                  <a:lnTo>
                    <a:pt x="705650" y="1337805"/>
                  </a:lnTo>
                  <a:lnTo>
                    <a:pt x="702475" y="1339075"/>
                  </a:lnTo>
                  <a:lnTo>
                    <a:pt x="702360" y="1336535"/>
                  </a:lnTo>
                  <a:lnTo>
                    <a:pt x="704684" y="1332725"/>
                  </a:lnTo>
                  <a:lnTo>
                    <a:pt x="701967" y="1331455"/>
                  </a:lnTo>
                  <a:lnTo>
                    <a:pt x="699325" y="1332725"/>
                  </a:lnTo>
                  <a:lnTo>
                    <a:pt x="700252" y="1337805"/>
                  </a:lnTo>
                  <a:lnTo>
                    <a:pt x="696302" y="1336535"/>
                  </a:lnTo>
                  <a:lnTo>
                    <a:pt x="696379" y="1335265"/>
                  </a:lnTo>
                  <a:lnTo>
                    <a:pt x="696493" y="1333334"/>
                  </a:lnTo>
                  <a:lnTo>
                    <a:pt x="692200" y="1335265"/>
                  </a:lnTo>
                  <a:lnTo>
                    <a:pt x="692086" y="1333334"/>
                  </a:lnTo>
                  <a:lnTo>
                    <a:pt x="691972" y="1331455"/>
                  </a:lnTo>
                  <a:lnTo>
                    <a:pt x="691870" y="1328648"/>
                  </a:lnTo>
                  <a:lnTo>
                    <a:pt x="693216" y="1322565"/>
                  </a:lnTo>
                  <a:lnTo>
                    <a:pt x="692086" y="1316215"/>
                  </a:lnTo>
                  <a:lnTo>
                    <a:pt x="690181" y="1316215"/>
                  </a:lnTo>
                  <a:lnTo>
                    <a:pt x="690283" y="1333995"/>
                  </a:lnTo>
                  <a:lnTo>
                    <a:pt x="687374" y="1335265"/>
                  </a:lnTo>
                  <a:lnTo>
                    <a:pt x="689483" y="1332725"/>
                  </a:lnTo>
                  <a:lnTo>
                    <a:pt x="684707" y="1327645"/>
                  </a:lnTo>
                  <a:lnTo>
                    <a:pt x="684822" y="1328915"/>
                  </a:lnTo>
                  <a:lnTo>
                    <a:pt x="684923" y="1330185"/>
                  </a:lnTo>
                  <a:lnTo>
                    <a:pt x="685038" y="1331455"/>
                  </a:lnTo>
                  <a:lnTo>
                    <a:pt x="685152" y="1332725"/>
                  </a:lnTo>
                  <a:lnTo>
                    <a:pt x="685203" y="1333995"/>
                  </a:lnTo>
                  <a:lnTo>
                    <a:pt x="685304" y="1334985"/>
                  </a:lnTo>
                  <a:lnTo>
                    <a:pt x="685342" y="1335265"/>
                  </a:lnTo>
                  <a:lnTo>
                    <a:pt x="681316" y="1335265"/>
                  </a:lnTo>
                  <a:lnTo>
                    <a:pt x="677265" y="1333995"/>
                  </a:lnTo>
                  <a:lnTo>
                    <a:pt x="673265" y="1335265"/>
                  </a:lnTo>
                  <a:lnTo>
                    <a:pt x="673303" y="1332725"/>
                  </a:lnTo>
                  <a:lnTo>
                    <a:pt x="672414" y="1327645"/>
                  </a:lnTo>
                  <a:lnTo>
                    <a:pt x="671918" y="1325105"/>
                  </a:lnTo>
                  <a:lnTo>
                    <a:pt x="671410" y="1328648"/>
                  </a:lnTo>
                  <a:lnTo>
                    <a:pt x="671499" y="1335265"/>
                  </a:lnTo>
                  <a:lnTo>
                    <a:pt x="668972" y="1335265"/>
                  </a:lnTo>
                  <a:lnTo>
                    <a:pt x="666927" y="1332725"/>
                  </a:lnTo>
                  <a:lnTo>
                    <a:pt x="664552" y="1336535"/>
                  </a:lnTo>
                  <a:lnTo>
                    <a:pt x="661962" y="1335265"/>
                  </a:lnTo>
                  <a:lnTo>
                    <a:pt x="661365" y="1330185"/>
                  </a:lnTo>
                  <a:lnTo>
                    <a:pt x="661314" y="1329829"/>
                  </a:lnTo>
                  <a:lnTo>
                    <a:pt x="661200" y="1327645"/>
                  </a:lnTo>
                  <a:lnTo>
                    <a:pt x="661149" y="1322565"/>
                  </a:lnTo>
                  <a:lnTo>
                    <a:pt x="660400" y="1316215"/>
                  </a:lnTo>
                  <a:lnTo>
                    <a:pt x="659803" y="1316215"/>
                  </a:lnTo>
                  <a:lnTo>
                    <a:pt x="657974" y="1317485"/>
                  </a:lnTo>
                  <a:lnTo>
                    <a:pt x="658075" y="1318755"/>
                  </a:lnTo>
                  <a:lnTo>
                    <a:pt x="658190" y="1320025"/>
                  </a:lnTo>
                  <a:lnTo>
                    <a:pt x="658291" y="1321295"/>
                  </a:lnTo>
                  <a:lnTo>
                    <a:pt x="658393" y="1322565"/>
                  </a:lnTo>
                  <a:lnTo>
                    <a:pt x="658507" y="1323835"/>
                  </a:lnTo>
                  <a:lnTo>
                    <a:pt x="658596" y="1325105"/>
                  </a:lnTo>
                  <a:lnTo>
                    <a:pt x="658698" y="1326375"/>
                  </a:lnTo>
                  <a:lnTo>
                    <a:pt x="658787" y="1327645"/>
                  </a:lnTo>
                  <a:lnTo>
                    <a:pt x="658888" y="1328915"/>
                  </a:lnTo>
                  <a:lnTo>
                    <a:pt x="658990" y="1330185"/>
                  </a:lnTo>
                  <a:lnTo>
                    <a:pt x="659104" y="1331455"/>
                  </a:lnTo>
                  <a:lnTo>
                    <a:pt x="659206" y="1332725"/>
                  </a:lnTo>
                  <a:lnTo>
                    <a:pt x="659320" y="1333995"/>
                  </a:lnTo>
                  <a:lnTo>
                    <a:pt x="659434" y="1335265"/>
                  </a:lnTo>
                  <a:lnTo>
                    <a:pt x="658228" y="1335265"/>
                  </a:lnTo>
                  <a:lnTo>
                    <a:pt x="654634" y="1336535"/>
                  </a:lnTo>
                  <a:lnTo>
                    <a:pt x="654672" y="1333995"/>
                  </a:lnTo>
                  <a:lnTo>
                    <a:pt x="653630" y="1335265"/>
                  </a:lnTo>
                  <a:lnTo>
                    <a:pt x="651306" y="1335265"/>
                  </a:lnTo>
                  <a:lnTo>
                    <a:pt x="650951" y="1337805"/>
                  </a:lnTo>
                  <a:lnTo>
                    <a:pt x="648233" y="1336535"/>
                  </a:lnTo>
                  <a:lnTo>
                    <a:pt x="648119" y="1335265"/>
                  </a:lnTo>
                  <a:lnTo>
                    <a:pt x="648017" y="1333995"/>
                  </a:lnTo>
                  <a:lnTo>
                    <a:pt x="647903" y="1332725"/>
                  </a:lnTo>
                  <a:lnTo>
                    <a:pt x="647801" y="1331455"/>
                  </a:lnTo>
                  <a:lnTo>
                    <a:pt x="647674" y="1329829"/>
                  </a:lnTo>
                  <a:lnTo>
                    <a:pt x="647585" y="1327645"/>
                  </a:lnTo>
                  <a:lnTo>
                    <a:pt x="647484" y="1325105"/>
                  </a:lnTo>
                  <a:lnTo>
                    <a:pt x="647433" y="1323835"/>
                  </a:lnTo>
                  <a:lnTo>
                    <a:pt x="648563" y="1317485"/>
                  </a:lnTo>
                  <a:lnTo>
                    <a:pt x="650354" y="1317485"/>
                  </a:lnTo>
                  <a:lnTo>
                    <a:pt x="650290" y="1320025"/>
                  </a:lnTo>
                  <a:lnTo>
                    <a:pt x="650189" y="1323835"/>
                  </a:lnTo>
                  <a:lnTo>
                    <a:pt x="651230" y="1328648"/>
                  </a:lnTo>
                  <a:lnTo>
                    <a:pt x="651281" y="1328915"/>
                  </a:lnTo>
                  <a:lnTo>
                    <a:pt x="653630" y="1328915"/>
                  </a:lnTo>
                  <a:lnTo>
                    <a:pt x="654634" y="1331455"/>
                  </a:lnTo>
                  <a:lnTo>
                    <a:pt x="654659" y="1332725"/>
                  </a:lnTo>
                  <a:lnTo>
                    <a:pt x="654824" y="1331455"/>
                  </a:lnTo>
                  <a:lnTo>
                    <a:pt x="654913" y="1328915"/>
                  </a:lnTo>
                  <a:lnTo>
                    <a:pt x="652170" y="1327645"/>
                  </a:lnTo>
                  <a:lnTo>
                    <a:pt x="651725" y="1323835"/>
                  </a:lnTo>
                  <a:lnTo>
                    <a:pt x="651624" y="1320025"/>
                  </a:lnTo>
                  <a:lnTo>
                    <a:pt x="651510" y="1318755"/>
                  </a:lnTo>
                  <a:lnTo>
                    <a:pt x="651383" y="1317485"/>
                  </a:lnTo>
                  <a:lnTo>
                    <a:pt x="651268" y="1316215"/>
                  </a:lnTo>
                  <a:lnTo>
                    <a:pt x="657275" y="1316215"/>
                  </a:lnTo>
                  <a:lnTo>
                    <a:pt x="664032" y="1313675"/>
                  </a:lnTo>
                  <a:lnTo>
                    <a:pt x="669455" y="1314945"/>
                  </a:lnTo>
                  <a:lnTo>
                    <a:pt x="670394" y="1317485"/>
                  </a:lnTo>
                  <a:lnTo>
                    <a:pt x="671233" y="1320025"/>
                  </a:lnTo>
                  <a:lnTo>
                    <a:pt x="672134" y="1321295"/>
                  </a:lnTo>
                  <a:lnTo>
                    <a:pt x="671385" y="1317485"/>
                  </a:lnTo>
                  <a:lnTo>
                    <a:pt x="671385" y="1314945"/>
                  </a:lnTo>
                  <a:lnTo>
                    <a:pt x="673544" y="1313675"/>
                  </a:lnTo>
                  <a:lnTo>
                    <a:pt x="678802" y="1313675"/>
                  </a:lnTo>
                  <a:lnTo>
                    <a:pt x="678764" y="1314945"/>
                  </a:lnTo>
                  <a:lnTo>
                    <a:pt x="678637" y="1320025"/>
                  </a:lnTo>
                  <a:lnTo>
                    <a:pt x="679475" y="1326375"/>
                  </a:lnTo>
                  <a:lnTo>
                    <a:pt x="679450" y="1333995"/>
                  </a:lnTo>
                  <a:lnTo>
                    <a:pt x="681863" y="1333995"/>
                  </a:lnTo>
                  <a:lnTo>
                    <a:pt x="681901" y="1326375"/>
                  </a:lnTo>
                  <a:lnTo>
                    <a:pt x="681990" y="1325105"/>
                  </a:lnTo>
                  <a:lnTo>
                    <a:pt x="682091" y="1323835"/>
                  </a:lnTo>
                  <a:lnTo>
                    <a:pt x="682180" y="1322565"/>
                  </a:lnTo>
                  <a:lnTo>
                    <a:pt x="682269" y="1321295"/>
                  </a:lnTo>
                  <a:lnTo>
                    <a:pt x="681189" y="1313675"/>
                  </a:lnTo>
                  <a:lnTo>
                    <a:pt x="687692" y="1314945"/>
                  </a:lnTo>
                  <a:lnTo>
                    <a:pt x="694093" y="1314945"/>
                  </a:lnTo>
                  <a:lnTo>
                    <a:pt x="700455" y="1317485"/>
                  </a:lnTo>
                  <a:lnTo>
                    <a:pt x="706805" y="1318755"/>
                  </a:lnTo>
                  <a:lnTo>
                    <a:pt x="706869" y="1320025"/>
                  </a:lnTo>
                  <a:lnTo>
                    <a:pt x="706945" y="1321295"/>
                  </a:lnTo>
                  <a:lnTo>
                    <a:pt x="707009" y="1322565"/>
                  </a:lnTo>
                  <a:lnTo>
                    <a:pt x="707072" y="1323835"/>
                  </a:lnTo>
                  <a:lnTo>
                    <a:pt x="707136" y="1325105"/>
                  </a:lnTo>
                  <a:lnTo>
                    <a:pt x="707859" y="1331455"/>
                  </a:lnTo>
                  <a:lnTo>
                    <a:pt x="707859" y="1314831"/>
                  </a:lnTo>
                  <a:lnTo>
                    <a:pt x="702779" y="1313675"/>
                  </a:lnTo>
                  <a:lnTo>
                    <a:pt x="700125" y="1312405"/>
                  </a:lnTo>
                  <a:lnTo>
                    <a:pt x="697484" y="1311135"/>
                  </a:lnTo>
                  <a:lnTo>
                    <a:pt x="684542" y="1311135"/>
                  </a:lnTo>
                  <a:lnTo>
                    <a:pt x="662571" y="1309865"/>
                  </a:lnTo>
                  <a:lnTo>
                    <a:pt x="665454" y="1307325"/>
                  </a:lnTo>
                  <a:lnTo>
                    <a:pt x="673265" y="1307325"/>
                  </a:lnTo>
                  <a:lnTo>
                    <a:pt x="671766" y="1306055"/>
                  </a:lnTo>
                  <a:lnTo>
                    <a:pt x="665822" y="1306055"/>
                  </a:lnTo>
                  <a:lnTo>
                    <a:pt x="663194" y="1308595"/>
                  </a:lnTo>
                  <a:lnTo>
                    <a:pt x="660679" y="1308595"/>
                  </a:lnTo>
                  <a:lnTo>
                    <a:pt x="659396" y="1309865"/>
                  </a:lnTo>
                  <a:lnTo>
                    <a:pt x="659942" y="1312405"/>
                  </a:lnTo>
                  <a:lnTo>
                    <a:pt x="652449" y="1312405"/>
                  </a:lnTo>
                  <a:lnTo>
                    <a:pt x="649262" y="1309865"/>
                  </a:lnTo>
                  <a:lnTo>
                    <a:pt x="648030" y="1306055"/>
                  </a:lnTo>
                  <a:lnTo>
                    <a:pt x="646633" y="1303515"/>
                  </a:lnTo>
                  <a:lnTo>
                    <a:pt x="644652" y="1300975"/>
                  </a:lnTo>
                  <a:lnTo>
                    <a:pt x="645274" y="1299705"/>
                  </a:lnTo>
                  <a:lnTo>
                    <a:pt x="644448" y="1300975"/>
                  </a:lnTo>
                  <a:lnTo>
                    <a:pt x="643064" y="1297165"/>
                  </a:lnTo>
                  <a:lnTo>
                    <a:pt x="641743" y="1294625"/>
                  </a:lnTo>
                  <a:lnTo>
                    <a:pt x="640473" y="1292085"/>
                  </a:lnTo>
                  <a:lnTo>
                    <a:pt x="638911" y="1292085"/>
                  </a:lnTo>
                  <a:lnTo>
                    <a:pt x="642277" y="1299705"/>
                  </a:lnTo>
                  <a:lnTo>
                    <a:pt x="646061" y="1307325"/>
                  </a:lnTo>
                  <a:lnTo>
                    <a:pt x="650113" y="1314945"/>
                  </a:lnTo>
                  <a:lnTo>
                    <a:pt x="647700" y="1317485"/>
                  </a:lnTo>
                  <a:lnTo>
                    <a:pt x="646544" y="1320025"/>
                  </a:lnTo>
                  <a:lnTo>
                    <a:pt x="644842" y="1322565"/>
                  </a:lnTo>
                  <a:lnTo>
                    <a:pt x="644283" y="1327645"/>
                  </a:lnTo>
                  <a:lnTo>
                    <a:pt x="646899" y="1334985"/>
                  </a:lnTo>
                  <a:lnTo>
                    <a:pt x="647001" y="1335265"/>
                  </a:lnTo>
                  <a:lnTo>
                    <a:pt x="643572" y="1339075"/>
                  </a:lnTo>
                  <a:lnTo>
                    <a:pt x="640727" y="1335265"/>
                  </a:lnTo>
                  <a:lnTo>
                    <a:pt x="642874" y="1328915"/>
                  </a:lnTo>
                  <a:lnTo>
                    <a:pt x="642340" y="1323835"/>
                  </a:lnTo>
                  <a:lnTo>
                    <a:pt x="640473" y="1325105"/>
                  </a:lnTo>
                  <a:lnTo>
                    <a:pt x="640410" y="1326375"/>
                  </a:lnTo>
                  <a:lnTo>
                    <a:pt x="640334" y="1327645"/>
                  </a:lnTo>
                  <a:lnTo>
                    <a:pt x="640219" y="1329829"/>
                  </a:lnTo>
                  <a:lnTo>
                    <a:pt x="640130" y="1331455"/>
                  </a:lnTo>
                  <a:lnTo>
                    <a:pt x="640067" y="1337805"/>
                  </a:lnTo>
                  <a:lnTo>
                    <a:pt x="640956" y="1342885"/>
                  </a:lnTo>
                  <a:lnTo>
                    <a:pt x="649605" y="1341615"/>
                  </a:lnTo>
                  <a:lnTo>
                    <a:pt x="658418" y="1339075"/>
                  </a:lnTo>
                  <a:lnTo>
                    <a:pt x="667321" y="1339075"/>
                  </a:lnTo>
                  <a:lnTo>
                    <a:pt x="676300" y="1337805"/>
                  </a:lnTo>
                  <a:lnTo>
                    <a:pt x="705459" y="1341615"/>
                  </a:lnTo>
                  <a:lnTo>
                    <a:pt x="715264" y="1341615"/>
                  </a:lnTo>
                  <a:lnTo>
                    <a:pt x="718489" y="1340345"/>
                  </a:lnTo>
                  <a:lnTo>
                    <a:pt x="721702" y="1339075"/>
                  </a:lnTo>
                  <a:lnTo>
                    <a:pt x="719759" y="1332725"/>
                  </a:lnTo>
                  <a:lnTo>
                    <a:pt x="719366" y="1331455"/>
                  </a:lnTo>
                  <a:lnTo>
                    <a:pt x="718248" y="1331455"/>
                  </a:lnTo>
                  <a:lnTo>
                    <a:pt x="718248" y="1336535"/>
                  </a:lnTo>
                  <a:lnTo>
                    <a:pt x="716343" y="1339075"/>
                  </a:lnTo>
                  <a:lnTo>
                    <a:pt x="712762" y="1340345"/>
                  </a:lnTo>
                  <a:lnTo>
                    <a:pt x="712711" y="1339075"/>
                  </a:lnTo>
                  <a:lnTo>
                    <a:pt x="712774" y="1332725"/>
                  </a:lnTo>
                  <a:lnTo>
                    <a:pt x="712851" y="1331455"/>
                  </a:lnTo>
                  <a:lnTo>
                    <a:pt x="713714" y="1333995"/>
                  </a:lnTo>
                  <a:lnTo>
                    <a:pt x="714451" y="1335265"/>
                  </a:lnTo>
                  <a:lnTo>
                    <a:pt x="715238" y="1337805"/>
                  </a:lnTo>
                  <a:lnTo>
                    <a:pt x="715111" y="1334985"/>
                  </a:lnTo>
                  <a:lnTo>
                    <a:pt x="715010" y="1332725"/>
                  </a:lnTo>
                  <a:lnTo>
                    <a:pt x="717804" y="1332725"/>
                  </a:lnTo>
                  <a:lnTo>
                    <a:pt x="718248" y="1336535"/>
                  </a:lnTo>
                  <a:lnTo>
                    <a:pt x="718248" y="1331455"/>
                  </a:lnTo>
                  <a:lnTo>
                    <a:pt x="713143" y="1331455"/>
                  </a:lnTo>
                  <a:lnTo>
                    <a:pt x="715556" y="1327645"/>
                  </a:lnTo>
                  <a:lnTo>
                    <a:pt x="717156" y="1327645"/>
                  </a:lnTo>
                  <a:lnTo>
                    <a:pt x="718756" y="1329829"/>
                  </a:lnTo>
                  <a:lnTo>
                    <a:pt x="718756" y="1327645"/>
                  </a:lnTo>
                  <a:lnTo>
                    <a:pt x="718642" y="1325105"/>
                  </a:lnTo>
                  <a:lnTo>
                    <a:pt x="716343" y="1325105"/>
                  </a:lnTo>
                  <a:lnTo>
                    <a:pt x="714121" y="1326375"/>
                  </a:lnTo>
                  <a:lnTo>
                    <a:pt x="711923" y="1326375"/>
                  </a:lnTo>
                  <a:lnTo>
                    <a:pt x="710526" y="1329829"/>
                  </a:lnTo>
                  <a:lnTo>
                    <a:pt x="710476" y="1329969"/>
                  </a:lnTo>
                  <a:lnTo>
                    <a:pt x="710387" y="1330185"/>
                  </a:lnTo>
                  <a:lnTo>
                    <a:pt x="712406" y="1337805"/>
                  </a:lnTo>
                  <a:lnTo>
                    <a:pt x="707631" y="1339075"/>
                  </a:lnTo>
                  <a:lnTo>
                    <a:pt x="709599" y="1332725"/>
                  </a:lnTo>
                  <a:lnTo>
                    <a:pt x="708456" y="1325105"/>
                  </a:lnTo>
                  <a:lnTo>
                    <a:pt x="709358" y="1317485"/>
                  </a:lnTo>
                  <a:lnTo>
                    <a:pt x="712927" y="1311135"/>
                  </a:lnTo>
                  <a:lnTo>
                    <a:pt x="715200" y="1307325"/>
                  </a:lnTo>
                  <a:lnTo>
                    <a:pt x="719747" y="1299705"/>
                  </a:lnTo>
                  <a:lnTo>
                    <a:pt x="723353" y="1293355"/>
                  </a:lnTo>
                  <a:lnTo>
                    <a:pt x="726465" y="1288275"/>
                  </a:lnTo>
                  <a:lnTo>
                    <a:pt x="733780" y="1287005"/>
                  </a:lnTo>
                  <a:lnTo>
                    <a:pt x="735660" y="1284465"/>
                  </a:lnTo>
                  <a:lnTo>
                    <a:pt x="737552" y="1281925"/>
                  </a:lnTo>
                  <a:lnTo>
                    <a:pt x="749858" y="1279385"/>
                  </a:lnTo>
                  <a:lnTo>
                    <a:pt x="755980" y="1276845"/>
                  </a:lnTo>
                  <a:lnTo>
                    <a:pt x="762012" y="1275575"/>
                  </a:lnTo>
                  <a:lnTo>
                    <a:pt x="767892" y="1273035"/>
                  </a:lnTo>
                  <a:lnTo>
                    <a:pt x="773518" y="1261605"/>
                  </a:lnTo>
                  <a:lnTo>
                    <a:pt x="776097" y="1256525"/>
                  </a:lnTo>
                  <a:lnTo>
                    <a:pt x="778560" y="1250175"/>
                  </a:lnTo>
                  <a:lnTo>
                    <a:pt x="780707" y="1243825"/>
                  </a:lnTo>
                  <a:lnTo>
                    <a:pt x="782370" y="1237475"/>
                  </a:lnTo>
                  <a:lnTo>
                    <a:pt x="788581" y="1236205"/>
                  </a:lnTo>
                  <a:lnTo>
                    <a:pt x="790371" y="1232395"/>
                  </a:lnTo>
                  <a:lnTo>
                    <a:pt x="790956" y="1231125"/>
                  </a:lnTo>
                  <a:lnTo>
                    <a:pt x="793330" y="1226045"/>
                  </a:lnTo>
                  <a:lnTo>
                    <a:pt x="786193" y="1222235"/>
                  </a:lnTo>
                  <a:lnTo>
                    <a:pt x="779576" y="1219695"/>
                  </a:lnTo>
                  <a:lnTo>
                    <a:pt x="776503" y="1217980"/>
                  </a:lnTo>
                  <a:lnTo>
                    <a:pt x="776871" y="1215885"/>
                  </a:lnTo>
                  <a:lnTo>
                    <a:pt x="777455" y="1212494"/>
                  </a:lnTo>
                  <a:lnTo>
                    <a:pt x="777532" y="1212075"/>
                  </a:lnTo>
                  <a:lnTo>
                    <a:pt x="781088" y="1210805"/>
                  </a:lnTo>
                  <a:lnTo>
                    <a:pt x="789101" y="1209535"/>
                  </a:lnTo>
                  <a:lnTo>
                    <a:pt x="797166" y="1209535"/>
                  </a:lnTo>
                  <a:lnTo>
                    <a:pt x="805218" y="1208265"/>
                  </a:lnTo>
                  <a:lnTo>
                    <a:pt x="813155" y="1205725"/>
                  </a:lnTo>
                  <a:lnTo>
                    <a:pt x="821029" y="1209535"/>
                  </a:lnTo>
                  <a:lnTo>
                    <a:pt x="828230" y="1213345"/>
                  </a:lnTo>
                  <a:lnTo>
                    <a:pt x="835380" y="1218425"/>
                  </a:lnTo>
                  <a:lnTo>
                    <a:pt x="846315" y="1220965"/>
                  </a:lnTo>
                  <a:lnTo>
                    <a:pt x="857808" y="1220965"/>
                  </a:lnTo>
                  <a:lnTo>
                    <a:pt x="858367" y="1220825"/>
                  </a:lnTo>
                  <a:lnTo>
                    <a:pt x="851801" y="1219695"/>
                  </a:lnTo>
                  <a:lnTo>
                    <a:pt x="844423" y="1219695"/>
                  </a:lnTo>
                  <a:lnTo>
                    <a:pt x="836891" y="1217155"/>
                  </a:lnTo>
                  <a:lnTo>
                    <a:pt x="831850" y="1212075"/>
                  </a:lnTo>
                  <a:lnTo>
                    <a:pt x="833208" y="1210805"/>
                  </a:lnTo>
                  <a:lnTo>
                    <a:pt x="834961" y="1209535"/>
                  </a:lnTo>
                  <a:lnTo>
                    <a:pt x="836752" y="1208265"/>
                  </a:lnTo>
                  <a:lnTo>
                    <a:pt x="842949" y="1209535"/>
                  </a:lnTo>
                  <a:lnTo>
                    <a:pt x="848550" y="1205725"/>
                  </a:lnTo>
                  <a:lnTo>
                    <a:pt x="842645" y="1205725"/>
                  </a:lnTo>
                  <a:lnTo>
                    <a:pt x="842492" y="1205725"/>
                  </a:lnTo>
                  <a:lnTo>
                    <a:pt x="838174" y="1208265"/>
                  </a:lnTo>
                  <a:lnTo>
                    <a:pt x="835952" y="1206995"/>
                  </a:lnTo>
                  <a:lnTo>
                    <a:pt x="836510" y="1204455"/>
                  </a:lnTo>
                  <a:lnTo>
                    <a:pt x="840740" y="1204455"/>
                  </a:lnTo>
                  <a:lnTo>
                    <a:pt x="842645" y="1205725"/>
                  </a:lnTo>
                  <a:lnTo>
                    <a:pt x="843559" y="1204455"/>
                  </a:lnTo>
                  <a:lnTo>
                    <a:pt x="844473" y="1203185"/>
                  </a:lnTo>
                  <a:lnTo>
                    <a:pt x="852233" y="1201915"/>
                  </a:lnTo>
                  <a:lnTo>
                    <a:pt x="853719" y="1204455"/>
                  </a:lnTo>
                  <a:lnTo>
                    <a:pt x="850252" y="1205725"/>
                  </a:lnTo>
                  <a:lnTo>
                    <a:pt x="848550" y="1205725"/>
                  </a:lnTo>
                  <a:lnTo>
                    <a:pt x="854849" y="1206995"/>
                  </a:lnTo>
                  <a:lnTo>
                    <a:pt x="854189" y="1208265"/>
                  </a:lnTo>
                  <a:lnTo>
                    <a:pt x="853554" y="1210805"/>
                  </a:lnTo>
                  <a:lnTo>
                    <a:pt x="852957" y="1212075"/>
                  </a:lnTo>
                  <a:lnTo>
                    <a:pt x="850468" y="1213345"/>
                  </a:lnTo>
                  <a:lnTo>
                    <a:pt x="848055" y="1213345"/>
                  </a:lnTo>
                  <a:lnTo>
                    <a:pt x="845680" y="1214615"/>
                  </a:lnTo>
                  <a:lnTo>
                    <a:pt x="848677" y="1214615"/>
                  </a:lnTo>
                  <a:lnTo>
                    <a:pt x="850798" y="1213345"/>
                  </a:lnTo>
                  <a:lnTo>
                    <a:pt x="852932" y="1213345"/>
                  </a:lnTo>
                  <a:lnTo>
                    <a:pt x="852855" y="1214615"/>
                  </a:lnTo>
                  <a:lnTo>
                    <a:pt x="852779" y="1215885"/>
                  </a:lnTo>
                  <a:lnTo>
                    <a:pt x="853859" y="1217155"/>
                  </a:lnTo>
                  <a:lnTo>
                    <a:pt x="856157" y="1217155"/>
                  </a:lnTo>
                  <a:lnTo>
                    <a:pt x="860844" y="1215885"/>
                  </a:lnTo>
                  <a:lnTo>
                    <a:pt x="866330" y="1215885"/>
                  </a:lnTo>
                  <a:lnTo>
                    <a:pt x="869492" y="1212075"/>
                  </a:lnTo>
                  <a:lnTo>
                    <a:pt x="871245" y="1212075"/>
                  </a:lnTo>
                  <a:lnTo>
                    <a:pt x="872528" y="1210805"/>
                  </a:lnTo>
                  <a:lnTo>
                    <a:pt x="873366" y="1209535"/>
                  </a:lnTo>
                  <a:lnTo>
                    <a:pt x="864933" y="1209535"/>
                  </a:lnTo>
                  <a:lnTo>
                    <a:pt x="864730" y="1210805"/>
                  </a:lnTo>
                  <a:lnTo>
                    <a:pt x="867829" y="1210805"/>
                  </a:lnTo>
                  <a:lnTo>
                    <a:pt x="867816" y="1213345"/>
                  </a:lnTo>
                  <a:lnTo>
                    <a:pt x="858151" y="1213345"/>
                  </a:lnTo>
                  <a:lnTo>
                    <a:pt x="859282" y="1215885"/>
                  </a:lnTo>
                  <a:lnTo>
                    <a:pt x="856399" y="1215885"/>
                  </a:lnTo>
                  <a:lnTo>
                    <a:pt x="856513" y="1213345"/>
                  </a:lnTo>
                  <a:lnTo>
                    <a:pt x="856640" y="1210805"/>
                  </a:lnTo>
                  <a:lnTo>
                    <a:pt x="856703" y="1209535"/>
                  </a:lnTo>
                  <a:lnTo>
                    <a:pt x="856805" y="1208265"/>
                  </a:lnTo>
                  <a:lnTo>
                    <a:pt x="856907" y="1206995"/>
                  </a:lnTo>
                  <a:lnTo>
                    <a:pt x="863244" y="1205725"/>
                  </a:lnTo>
                  <a:lnTo>
                    <a:pt x="869848" y="1205725"/>
                  </a:lnTo>
                  <a:lnTo>
                    <a:pt x="876046" y="1206995"/>
                  </a:lnTo>
                  <a:lnTo>
                    <a:pt x="877049" y="1210805"/>
                  </a:lnTo>
                  <a:lnTo>
                    <a:pt x="874293" y="1212075"/>
                  </a:lnTo>
                  <a:lnTo>
                    <a:pt x="872604" y="1213345"/>
                  </a:lnTo>
                  <a:lnTo>
                    <a:pt x="866876" y="1218425"/>
                  </a:lnTo>
                  <a:lnTo>
                    <a:pt x="862495" y="1219860"/>
                  </a:lnTo>
                  <a:lnTo>
                    <a:pt x="868591" y="1218425"/>
                  </a:lnTo>
                  <a:lnTo>
                    <a:pt x="877379" y="1210805"/>
                  </a:lnTo>
                  <a:lnTo>
                    <a:pt x="882662" y="1206995"/>
                  </a:lnTo>
                  <a:lnTo>
                    <a:pt x="887095" y="1200645"/>
                  </a:lnTo>
                  <a:lnTo>
                    <a:pt x="889584" y="1194295"/>
                  </a:lnTo>
                  <a:lnTo>
                    <a:pt x="906513" y="1191755"/>
                  </a:lnTo>
                  <a:lnTo>
                    <a:pt x="914831" y="1189215"/>
                  </a:lnTo>
                  <a:lnTo>
                    <a:pt x="922985" y="1186675"/>
                  </a:lnTo>
                  <a:lnTo>
                    <a:pt x="926769" y="1185405"/>
                  </a:lnTo>
                  <a:lnTo>
                    <a:pt x="926973" y="1185189"/>
                  </a:lnTo>
                  <a:lnTo>
                    <a:pt x="927239" y="1185189"/>
                  </a:lnTo>
                  <a:lnTo>
                    <a:pt x="927646" y="1185405"/>
                  </a:lnTo>
                  <a:close/>
                </a:path>
                <a:path w="930275" h="1343025">
                  <a:moveTo>
                    <a:pt x="930071" y="1151115"/>
                  </a:moveTo>
                  <a:lnTo>
                    <a:pt x="926147" y="1152385"/>
                  </a:lnTo>
                  <a:lnTo>
                    <a:pt x="918400" y="1149845"/>
                  </a:lnTo>
                  <a:lnTo>
                    <a:pt x="910437" y="1149845"/>
                  </a:lnTo>
                  <a:lnTo>
                    <a:pt x="902665" y="1147305"/>
                  </a:lnTo>
                  <a:lnTo>
                    <a:pt x="896505" y="1147305"/>
                  </a:lnTo>
                  <a:lnTo>
                    <a:pt x="899668" y="1149845"/>
                  </a:lnTo>
                  <a:lnTo>
                    <a:pt x="908900" y="1149845"/>
                  </a:lnTo>
                  <a:lnTo>
                    <a:pt x="921791" y="1152385"/>
                  </a:lnTo>
                  <a:lnTo>
                    <a:pt x="927811" y="1154925"/>
                  </a:lnTo>
                  <a:lnTo>
                    <a:pt x="927798" y="1179055"/>
                  </a:lnTo>
                  <a:lnTo>
                    <a:pt x="917956" y="1176515"/>
                  </a:lnTo>
                  <a:lnTo>
                    <a:pt x="887895" y="1172705"/>
                  </a:lnTo>
                  <a:lnTo>
                    <a:pt x="888923" y="1173975"/>
                  </a:lnTo>
                  <a:lnTo>
                    <a:pt x="908215" y="1176515"/>
                  </a:lnTo>
                  <a:lnTo>
                    <a:pt x="927214" y="1180325"/>
                  </a:lnTo>
                  <a:lnTo>
                    <a:pt x="927315" y="1181595"/>
                  </a:lnTo>
                  <a:lnTo>
                    <a:pt x="927430" y="1182865"/>
                  </a:lnTo>
                  <a:lnTo>
                    <a:pt x="927531" y="1184135"/>
                  </a:lnTo>
                  <a:lnTo>
                    <a:pt x="927569" y="1184592"/>
                  </a:lnTo>
                  <a:lnTo>
                    <a:pt x="929297" y="1182865"/>
                  </a:lnTo>
                  <a:lnTo>
                    <a:pt x="929373" y="1181595"/>
                  </a:lnTo>
                  <a:lnTo>
                    <a:pt x="929449" y="1180325"/>
                  </a:lnTo>
                  <a:lnTo>
                    <a:pt x="929513" y="1179055"/>
                  </a:lnTo>
                  <a:lnTo>
                    <a:pt x="929589" y="1177785"/>
                  </a:lnTo>
                  <a:lnTo>
                    <a:pt x="929652" y="1176515"/>
                  </a:lnTo>
                  <a:lnTo>
                    <a:pt x="930071" y="1152385"/>
                  </a:lnTo>
                  <a:lnTo>
                    <a:pt x="930071" y="1151115"/>
                  </a:lnTo>
                  <a:close/>
                </a:path>
              </a:pathLst>
            </a:custGeom>
            <a:solidFill>
              <a:srgbClr val="131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328623" y="1667527"/>
              <a:ext cx="10160" cy="27940"/>
            </a:xfrm>
            <a:custGeom>
              <a:avLst/>
              <a:gdLst/>
              <a:ahLst/>
              <a:cxnLst/>
              <a:rect l="l" t="t" r="r" b="b"/>
              <a:pathLst>
                <a:path w="10160" h="27939">
                  <a:moveTo>
                    <a:pt x="0" y="0"/>
                  </a:moveTo>
                  <a:lnTo>
                    <a:pt x="119" y="3390"/>
                  </a:lnTo>
                  <a:lnTo>
                    <a:pt x="496" y="6764"/>
                  </a:lnTo>
                  <a:lnTo>
                    <a:pt x="1216" y="10087"/>
                  </a:lnTo>
                  <a:lnTo>
                    <a:pt x="3989" y="9950"/>
                  </a:lnTo>
                  <a:lnTo>
                    <a:pt x="6765" y="9899"/>
                  </a:lnTo>
                  <a:lnTo>
                    <a:pt x="9573" y="9932"/>
                  </a:lnTo>
                  <a:lnTo>
                    <a:pt x="7311" y="11217"/>
                  </a:lnTo>
                  <a:lnTo>
                    <a:pt x="4726" y="11541"/>
                  </a:lnTo>
                  <a:lnTo>
                    <a:pt x="2242" y="11987"/>
                  </a:lnTo>
                  <a:lnTo>
                    <a:pt x="2260" y="13186"/>
                  </a:lnTo>
                  <a:lnTo>
                    <a:pt x="7481" y="13615"/>
                  </a:lnTo>
                  <a:lnTo>
                    <a:pt x="2430" y="14418"/>
                  </a:lnTo>
                  <a:lnTo>
                    <a:pt x="3013" y="17946"/>
                  </a:lnTo>
                  <a:lnTo>
                    <a:pt x="3049" y="21541"/>
                  </a:lnTo>
                  <a:lnTo>
                    <a:pt x="2776" y="25102"/>
                  </a:lnTo>
                  <a:lnTo>
                    <a:pt x="8064" y="27381"/>
                  </a:lnTo>
                  <a:lnTo>
                    <a:pt x="9177" y="26352"/>
                  </a:lnTo>
                  <a:lnTo>
                    <a:pt x="8971" y="20411"/>
                  </a:lnTo>
                  <a:lnTo>
                    <a:pt x="10119" y="14453"/>
                  </a:lnTo>
                  <a:lnTo>
                    <a:pt x="2484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D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939467" y="1668459"/>
              <a:ext cx="589280" cy="909955"/>
            </a:xfrm>
            <a:custGeom>
              <a:avLst/>
              <a:gdLst/>
              <a:ahLst/>
              <a:cxnLst/>
              <a:rect l="l" t="t" r="r" b="b"/>
              <a:pathLst>
                <a:path w="589280" h="909955">
                  <a:moveTo>
                    <a:pt x="22250" y="866762"/>
                  </a:moveTo>
                  <a:lnTo>
                    <a:pt x="19227" y="866686"/>
                  </a:lnTo>
                  <a:lnTo>
                    <a:pt x="16256" y="866698"/>
                  </a:lnTo>
                  <a:lnTo>
                    <a:pt x="13258" y="866533"/>
                  </a:lnTo>
                  <a:lnTo>
                    <a:pt x="8686" y="872363"/>
                  </a:lnTo>
                  <a:lnTo>
                    <a:pt x="5295" y="879119"/>
                  </a:lnTo>
                  <a:lnTo>
                    <a:pt x="0" y="884389"/>
                  </a:lnTo>
                  <a:lnTo>
                    <a:pt x="2514" y="888834"/>
                  </a:lnTo>
                  <a:lnTo>
                    <a:pt x="7124" y="889609"/>
                  </a:lnTo>
                  <a:lnTo>
                    <a:pt x="9232" y="889279"/>
                  </a:lnTo>
                  <a:lnTo>
                    <a:pt x="12776" y="883818"/>
                  </a:lnTo>
                  <a:lnTo>
                    <a:pt x="16383" y="878382"/>
                  </a:lnTo>
                  <a:lnTo>
                    <a:pt x="19672" y="872769"/>
                  </a:lnTo>
                  <a:lnTo>
                    <a:pt x="22250" y="866762"/>
                  </a:lnTo>
                  <a:close/>
                </a:path>
                <a:path w="589280" h="909955">
                  <a:moveTo>
                    <a:pt x="95605" y="850633"/>
                  </a:moveTo>
                  <a:lnTo>
                    <a:pt x="93078" y="850163"/>
                  </a:lnTo>
                  <a:lnTo>
                    <a:pt x="93078" y="853884"/>
                  </a:lnTo>
                  <a:lnTo>
                    <a:pt x="89268" y="853630"/>
                  </a:lnTo>
                  <a:lnTo>
                    <a:pt x="91071" y="853236"/>
                  </a:lnTo>
                  <a:lnTo>
                    <a:pt x="93078" y="853884"/>
                  </a:lnTo>
                  <a:lnTo>
                    <a:pt x="93078" y="850163"/>
                  </a:lnTo>
                  <a:lnTo>
                    <a:pt x="88150" y="849236"/>
                  </a:lnTo>
                  <a:lnTo>
                    <a:pt x="88150" y="853630"/>
                  </a:lnTo>
                  <a:lnTo>
                    <a:pt x="87718" y="853630"/>
                  </a:lnTo>
                  <a:lnTo>
                    <a:pt x="85623" y="856475"/>
                  </a:lnTo>
                  <a:lnTo>
                    <a:pt x="85509" y="856627"/>
                  </a:lnTo>
                  <a:lnTo>
                    <a:pt x="83832" y="860094"/>
                  </a:lnTo>
                  <a:lnTo>
                    <a:pt x="81661" y="863244"/>
                  </a:lnTo>
                  <a:lnTo>
                    <a:pt x="81940" y="860907"/>
                  </a:lnTo>
                  <a:lnTo>
                    <a:pt x="82042" y="860094"/>
                  </a:lnTo>
                  <a:lnTo>
                    <a:pt x="82105" y="859586"/>
                  </a:lnTo>
                  <a:lnTo>
                    <a:pt x="84137" y="856627"/>
                  </a:lnTo>
                  <a:lnTo>
                    <a:pt x="84239" y="856475"/>
                  </a:lnTo>
                  <a:lnTo>
                    <a:pt x="86918" y="854075"/>
                  </a:lnTo>
                  <a:lnTo>
                    <a:pt x="86982" y="853630"/>
                  </a:lnTo>
                  <a:lnTo>
                    <a:pt x="87045" y="853236"/>
                  </a:lnTo>
                  <a:lnTo>
                    <a:pt x="87147" y="852525"/>
                  </a:lnTo>
                  <a:lnTo>
                    <a:pt x="87312" y="851433"/>
                  </a:lnTo>
                  <a:lnTo>
                    <a:pt x="88150" y="853630"/>
                  </a:lnTo>
                  <a:lnTo>
                    <a:pt x="88150" y="849236"/>
                  </a:lnTo>
                  <a:lnTo>
                    <a:pt x="87350" y="849083"/>
                  </a:lnTo>
                  <a:lnTo>
                    <a:pt x="81064" y="847458"/>
                  </a:lnTo>
                  <a:lnTo>
                    <a:pt x="81064" y="864247"/>
                  </a:lnTo>
                  <a:lnTo>
                    <a:pt x="79616" y="866660"/>
                  </a:lnTo>
                  <a:lnTo>
                    <a:pt x="77660" y="869581"/>
                  </a:lnTo>
                  <a:lnTo>
                    <a:pt x="77406" y="869861"/>
                  </a:lnTo>
                  <a:lnTo>
                    <a:pt x="77431" y="869581"/>
                  </a:lnTo>
                  <a:lnTo>
                    <a:pt x="78308" y="866089"/>
                  </a:lnTo>
                  <a:lnTo>
                    <a:pt x="81064" y="864247"/>
                  </a:lnTo>
                  <a:lnTo>
                    <a:pt x="81064" y="847458"/>
                  </a:lnTo>
                  <a:lnTo>
                    <a:pt x="71094" y="844867"/>
                  </a:lnTo>
                  <a:lnTo>
                    <a:pt x="62801" y="843495"/>
                  </a:lnTo>
                  <a:lnTo>
                    <a:pt x="57569" y="856475"/>
                  </a:lnTo>
                  <a:lnTo>
                    <a:pt x="54571" y="863536"/>
                  </a:lnTo>
                  <a:lnTo>
                    <a:pt x="51523" y="869950"/>
                  </a:lnTo>
                  <a:lnTo>
                    <a:pt x="50507" y="872121"/>
                  </a:lnTo>
                  <a:lnTo>
                    <a:pt x="48514" y="876528"/>
                  </a:lnTo>
                  <a:lnTo>
                    <a:pt x="51917" y="876795"/>
                  </a:lnTo>
                  <a:lnTo>
                    <a:pt x="56489" y="877087"/>
                  </a:lnTo>
                  <a:lnTo>
                    <a:pt x="58115" y="877087"/>
                  </a:lnTo>
                  <a:lnTo>
                    <a:pt x="60998" y="869581"/>
                  </a:lnTo>
                  <a:lnTo>
                    <a:pt x="65989" y="863536"/>
                  </a:lnTo>
                  <a:lnTo>
                    <a:pt x="71907" y="858139"/>
                  </a:lnTo>
                  <a:lnTo>
                    <a:pt x="77520" y="852525"/>
                  </a:lnTo>
                  <a:lnTo>
                    <a:pt x="73317" y="857643"/>
                  </a:lnTo>
                  <a:lnTo>
                    <a:pt x="73291" y="870534"/>
                  </a:lnTo>
                  <a:lnTo>
                    <a:pt x="76669" y="871016"/>
                  </a:lnTo>
                  <a:lnTo>
                    <a:pt x="77050" y="871067"/>
                  </a:lnTo>
                  <a:lnTo>
                    <a:pt x="77546" y="871131"/>
                  </a:lnTo>
                  <a:lnTo>
                    <a:pt x="77038" y="871131"/>
                  </a:lnTo>
                  <a:lnTo>
                    <a:pt x="76593" y="871131"/>
                  </a:lnTo>
                  <a:lnTo>
                    <a:pt x="79946" y="872629"/>
                  </a:lnTo>
                  <a:lnTo>
                    <a:pt x="80378" y="871131"/>
                  </a:lnTo>
                  <a:lnTo>
                    <a:pt x="80556" y="870534"/>
                  </a:lnTo>
                  <a:lnTo>
                    <a:pt x="80670" y="870115"/>
                  </a:lnTo>
                  <a:lnTo>
                    <a:pt x="80721" y="869950"/>
                  </a:lnTo>
                  <a:lnTo>
                    <a:pt x="83299" y="876528"/>
                  </a:lnTo>
                  <a:lnTo>
                    <a:pt x="83400" y="876795"/>
                  </a:lnTo>
                  <a:lnTo>
                    <a:pt x="83515" y="877087"/>
                  </a:lnTo>
                  <a:lnTo>
                    <a:pt x="82600" y="877087"/>
                  </a:lnTo>
                  <a:lnTo>
                    <a:pt x="78892" y="877519"/>
                  </a:lnTo>
                  <a:lnTo>
                    <a:pt x="78320" y="878205"/>
                  </a:lnTo>
                  <a:lnTo>
                    <a:pt x="79946" y="872629"/>
                  </a:lnTo>
                  <a:lnTo>
                    <a:pt x="75742" y="872629"/>
                  </a:lnTo>
                  <a:lnTo>
                    <a:pt x="70434" y="878560"/>
                  </a:lnTo>
                  <a:lnTo>
                    <a:pt x="65430" y="885113"/>
                  </a:lnTo>
                  <a:lnTo>
                    <a:pt x="60528" y="891755"/>
                  </a:lnTo>
                  <a:lnTo>
                    <a:pt x="55308" y="898156"/>
                  </a:lnTo>
                  <a:lnTo>
                    <a:pt x="56984" y="899007"/>
                  </a:lnTo>
                  <a:lnTo>
                    <a:pt x="60375" y="900785"/>
                  </a:lnTo>
                  <a:lnTo>
                    <a:pt x="65582" y="894664"/>
                  </a:lnTo>
                  <a:lnTo>
                    <a:pt x="70192" y="888047"/>
                  </a:lnTo>
                  <a:lnTo>
                    <a:pt x="74841" y="881494"/>
                  </a:lnTo>
                  <a:lnTo>
                    <a:pt x="73393" y="879640"/>
                  </a:lnTo>
                  <a:lnTo>
                    <a:pt x="76822" y="880021"/>
                  </a:lnTo>
                  <a:lnTo>
                    <a:pt x="77774" y="880110"/>
                  </a:lnTo>
                  <a:lnTo>
                    <a:pt x="76746" y="880110"/>
                  </a:lnTo>
                  <a:lnTo>
                    <a:pt x="61810" y="904125"/>
                  </a:lnTo>
                  <a:lnTo>
                    <a:pt x="59817" y="906068"/>
                  </a:lnTo>
                  <a:lnTo>
                    <a:pt x="59740" y="909777"/>
                  </a:lnTo>
                  <a:lnTo>
                    <a:pt x="61366" y="907402"/>
                  </a:lnTo>
                  <a:lnTo>
                    <a:pt x="63182" y="905141"/>
                  </a:lnTo>
                  <a:lnTo>
                    <a:pt x="65201" y="903097"/>
                  </a:lnTo>
                  <a:lnTo>
                    <a:pt x="66675" y="901890"/>
                  </a:lnTo>
                  <a:lnTo>
                    <a:pt x="68338" y="900950"/>
                  </a:lnTo>
                  <a:lnTo>
                    <a:pt x="69926" y="899922"/>
                  </a:lnTo>
                  <a:lnTo>
                    <a:pt x="74549" y="894664"/>
                  </a:lnTo>
                  <a:lnTo>
                    <a:pt x="78397" y="888822"/>
                  </a:lnTo>
                  <a:lnTo>
                    <a:pt x="81927" y="882751"/>
                  </a:lnTo>
                  <a:lnTo>
                    <a:pt x="83553" y="880110"/>
                  </a:lnTo>
                  <a:lnTo>
                    <a:pt x="85598" y="876795"/>
                  </a:lnTo>
                  <a:lnTo>
                    <a:pt x="85648" y="875690"/>
                  </a:lnTo>
                  <a:lnTo>
                    <a:pt x="85763" y="872629"/>
                  </a:lnTo>
                  <a:lnTo>
                    <a:pt x="85775" y="872121"/>
                  </a:lnTo>
                  <a:lnTo>
                    <a:pt x="86423" y="871131"/>
                  </a:lnTo>
                  <a:lnTo>
                    <a:pt x="86969" y="870115"/>
                  </a:lnTo>
                  <a:lnTo>
                    <a:pt x="87058" y="869950"/>
                  </a:lnTo>
                  <a:lnTo>
                    <a:pt x="88811" y="866660"/>
                  </a:lnTo>
                  <a:lnTo>
                    <a:pt x="90055" y="864247"/>
                  </a:lnTo>
                  <a:lnTo>
                    <a:pt x="90576" y="863244"/>
                  </a:lnTo>
                  <a:lnTo>
                    <a:pt x="91782" y="860907"/>
                  </a:lnTo>
                  <a:lnTo>
                    <a:pt x="95084" y="855370"/>
                  </a:lnTo>
                  <a:lnTo>
                    <a:pt x="95224" y="854075"/>
                  </a:lnTo>
                  <a:lnTo>
                    <a:pt x="95250" y="853884"/>
                  </a:lnTo>
                  <a:lnTo>
                    <a:pt x="95313" y="853236"/>
                  </a:lnTo>
                  <a:lnTo>
                    <a:pt x="95389" y="852525"/>
                  </a:lnTo>
                  <a:lnTo>
                    <a:pt x="95516" y="851433"/>
                  </a:lnTo>
                  <a:lnTo>
                    <a:pt x="95605" y="850633"/>
                  </a:lnTo>
                  <a:close/>
                </a:path>
                <a:path w="589280" h="909955">
                  <a:moveTo>
                    <a:pt x="200456" y="338480"/>
                  </a:moveTo>
                  <a:lnTo>
                    <a:pt x="194221" y="336397"/>
                  </a:lnTo>
                  <a:lnTo>
                    <a:pt x="191363" y="334797"/>
                  </a:lnTo>
                  <a:lnTo>
                    <a:pt x="184645" y="334619"/>
                  </a:lnTo>
                  <a:lnTo>
                    <a:pt x="178015" y="333667"/>
                  </a:lnTo>
                  <a:lnTo>
                    <a:pt x="171411" y="332371"/>
                  </a:lnTo>
                  <a:lnTo>
                    <a:pt x="164795" y="331203"/>
                  </a:lnTo>
                  <a:lnTo>
                    <a:pt x="172313" y="330288"/>
                  </a:lnTo>
                  <a:lnTo>
                    <a:pt x="179438" y="333667"/>
                  </a:lnTo>
                  <a:lnTo>
                    <a:pt x="186893" y="333921"/>
                  </a:lnTo>
                  <a:lnTo>
                    <a:pt x="180454" y="328358"/>
                  </a:lnTo>
                  <a:lnTo>
                    <a:pt x="171183" y="329133"/>
                  </a:lnTo>
                  <a:lnTo>
                    <a:pt x="163220" y="327863"/>
                  </a:lnTo>
                  <a:lnTo>
                    <a:pt x="167665" y="327367"/>
                  </a:lnTo>
                  <a:lnTo>
                    <a:pt x="176593" y="328155"/>
                  </a:lnTo>
                  <a:lnTo>
                    <a:pt x="175577" y="324967"/>
                  </a:lnTo>
                  <a:lnTo>
                    <a:pt x="170103" y="325742"/>
                  </a:lnTo>
                  <a:lnTo>
                    <a:pt x="163220" y="322922"/>
                  </a:lnTo>
                  <a:lnTo>
                    <a:pt x="159410" y="328345"/>
                  </a:lnTo>
                  <a:lnTo>
                    <a:pt x="159626" y="331952"/>
                  </a:lnTo>
                  <a:lnTo>
                    <a:pt x="158330" y="331063"/>
                  </a:lnTo>
                  <a:lnTo>
                    <a:pt x="158229" y="334048"/>
                  </a:lnTo>
                  <a:lnTo>
                    <a:pt x="157784" y="340004"/>
                  </a:lnTo>
                  <a:lnTo>
                    <a:pt x="168363" y="341947"/>
                  </a:lnTo>
                  <a:lnTo>
                    <a:pt x="178955" y="343738"/>
                  </a:lnTo>
                  <a:lnTo>
                    <a:pt x="189547" y="345643"/>
                  </a:lnTo>
                  <a:lnTo>
                    <a:pt x="200075" y="347865"/>
                  </a:lnTo>
                  <a:lnTo>
                    <a:pt x="199796" y="344716"/>
                  </a:lnTo>
                  <a:lnTo>
                    <a:pt x="199656" y="341541"/>
                  </a:lnTo>
                  <a:lnTo>
                    <a:pt x="200456" y="338480"/>
                  </a:lnTo>
                  <a:close/>
                </a:path>
                <a:path w="589280" h="909955">
                  <a:moveTo>
                    <a:pt x="588873" y="90652"/>
                  </a:moveTo>
                  <a:lnTo>
                    <a:pt x="587946" y="78752"/>
                  </a:lnTo>
                  <a:lnTo>
                    <a:pt x="587832" y="66814"/>
                  </a:lnTo>
                  <a:lnTo>
                    <a:pt x="587971" y="54864"/>
                  </a:lnTo>
                  <a:lnTo>
                    <a:pt x="587806" y="42926"/>
                  </a:lnTo>
                  <a:lnTo>
                    <a:pt x="584034" y="40805"/>
                  </a:lnTo>
                  <a:lnTo>
                    <a:pt x="578967" y="42240"/>
                  </a:lnTo>
                  <a:lnTo>
                    <a:pt x="574865" y="40767"/>
                  </a:lnTo>
                  <a:lnTo>
                    <a:pt x="574243" y="40665"/>
                  </a:lnTo>
                  <a:lnTo>
                    <a:pt x="573951" y="35687"/>
                  </a:lnTo>
                  <a:lnTo>
                    <a:pt x="580771" y="36372"/>
                  </a:lnTo>
                  <a:lnTo>
                    <a:pt x="584009" y="37528"/>
                  </a:lnTo>
                  <a:lnTo>
                    <a:pt x="586955" y="38366"/>
                  </a:lnTo>
                  <a:lnTo>
                    <a:pt x="578218" y="0"/>
                  </a:lnTo>
                  <a:lnTo>
                    <a:pt x="572858" y="4813"/>
                  </a:lnTo>
                  <a:lnTo>
                    <a:pt x="568617" y="6375"/>
                  </a:lnTo>
                  <a:lnTo>
                    <a:pt x="569175" y="14541"/>
                  </a:lnTo>
                  <a:lnTo>
                    <a:pt x="568591" y="22910"/>
                  </a:lnTo>
                  <a:lnTo>
                    <a:pt x="570877" y="30873"/>
                  </a:lnTo>
                  <a:lnTo>
                    <a:pt x="574154" y="45135"/>
                  </a:lnTo>
                  <a:lnTo>
                    <a:pt x="576821" y="59524"/>
                  </a:lnTo>
                  <a:lnTo>
                    <a:pt x="581647" y="88404"/>
                  </a:lnTo>
                  <a:lnTo>
                    <a:pt x="583984" y="89446"/>
                  </a:lnTo>
                  <a:lnTo>
                    <a:pt x="588581" y="91846"/>
                  </a:lnTo>
                  <a:lnTo>
                    <a:pt x="588873" y="90652"/>
                  </a:lnTo>
                  <a:close/>
                </a:path>
              </a:pathLst>
            </a:custGeom>
            <a:solidFill>
              <a:srgbClr val="F9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002193" y="1674276"/>
              <a:ext cx="723900" cy="307975"/>
            </a:xfrm>
            <a:custGeom>
              <a:avLst/>
              <a:gdLst/>
              <a:ahLst/>
              <a:cxnLst/>
              <a:rect l="l" t="t" r="r" b="b"/>
              <a:pathLst>
                <a:path w="723900" h="307975">
                  <a:moveTo>
                    <a:pt x="33934" y="303504"/>
                  </a:moveTo>
                  <a:lnTo>
                    <a:pt x="33299" y="298640"/>
                  </a:lnTo>
                  <a:lnTo>
                    <a:pt x="28867" y="295986"/>
                  </a:lnTo>
                  <a:lnTo>
                    <a:pt x="24650" y="294601"/>
                  </a:lnTo>
                  <a:lnTo>
                    <a:pt x="18707" y="294792"/>
                  </a:lnTo>
                  <a:lnTo>
                    <a:pt x="13081" y="297497"/>
                  </a:lnTo>
                  <a:lnTo>
                    <a:pt x="7073" y="296316"/>
                  </a:lnTo>
                  <a:lnTo>
                    <a:pt x="11176" y="293865"/>
                  </a:lnTo>
                  <a:lnTo>
                    <a:pt x="13373" y="285826"/>
                  </a:lnTo>
                  <a:lnTo>
                    <a:pt x="6489" y="285826"/>
                  </a:lnTo>
                  <a:lnTo>
                    <a:pt x="12001" y="285800"/>
                  </a:lnTo>
                  <a:lnTo>
                    <a:pt x="12433" y="283489"/>
                  </a:lnTo>
                  <a:lnTo>
                    <a:pt x="14033" y="276898"/>
                  </a:lnTo>
                  <a:lnTo>
                    <a:pt x="7200" y="274878"/>
                  </a:lnTo>
                  <a:lnTo>
                    <a:pt x="2197" y="274091"/>
                  </a:lnTo>
                  <a:lnTo>
                    <a:pt x="7137" y="271843"/>
                  </a:lnTo>
                  <a:lnTo>
                    <a:pt x="12585" y="272935"/>
                  </a:lnTo>
                  <a:lnTo>
                    <a:pt x="17767" y="273558"/>
                  </a:lnTo>
                  <a:lnTo>
                    <a:pt x="18059" y="265950"/>
                  </a:lnTo>
                  <a:lnTo>
                    <a:pt x="18097" y="258330"/>
                  </a:lnTo>
                  <a:lnTo>
                    <a:pt x="18300" y="250736"/>
                  </a:lnTo>
                  <a:lnTo>
                    <a:pt x="12192" y="250825"/>
                  </a:lnTo>
                  <a:lnTo>
                    <a:pt x="6096" y="250240"/>
                  </a:lnTo>
                  <a:lnTo>
                    <a:pt x="0" y="250558"/>
                  </a:lnTo>
                  <a:lnTo>
                    <a:pt x="381" y="263194"/>
                  </a:lnTo>
                  <a:lnTo>
                    <a:pt x="482" y="288480"/>
                  </a:lnTo>
                  <a:lnTo>
                    <a:pt x="800" y="301104"/>
                  </a:lnTo>
                  <a:lnTo>
                    <a:pt x="9144" y="300850"/>
                  </a:lnTo>
                  <a:lnTo>
                    <a:pt x="17538" y="300761"/>
                  </a:lnTo>
                  <a:lnTo>
                    <a:pt x="25857" y="301447"/>
                  </a:lnTo>
                  <a:lnTo>
                    <a:pt x="33934" y="303504"/>
                  </a:lnTo>
                  <a:close/>
                </a:path>
                <a:path w="723900" h="307975">
                  <a:moveTo>
                    <a:pt x="154317" y="289356"/>
                  </a:moveTo>
                  <a:lnTo>
                    <a:pt x="154051" y="281673"/>
                  </a:lnTo>
                  <a:lnTo>
                    <a:pt x="153644" y="273989"/>
                  </a:lnTo>
                  <a:lnTo>
                    <a:pt x="153898" y="266280"/>
                  </a:lnTo>
                  <a:lnTo>
                    <a:pt x="151498" y="263829"/>
                  </a:lnTo>
                  <a:lnTo>
                    <a:pt x="148348" y="262534"/>
                  </a:lnTo>
                  <a:lnTo>
                    <a:pt x="145148" y="261531"/>
                  </a:lnTo>
                  <a:lnTo>
                    <a:pt x="144805" y="269570"/>
                  </a:lnTo>
                  <a:lnTo>
                    <a:pt x="145503" y="277685"/>
                  </a:lnTo>
                  <a:lnTo>
                    <a:pt x="144132" y="285648"/>
                  </a:lnTo>
                  <a:lnTo>
                    <a:pt x="147434" y="287121"/>
                  </a:lnTo>
                  <a:lnTo>
                    <a:pt x="150863" y="288290"/>
                  </a:lnTo>
                  <a:lnTo>
                    <a:pt x="154317" y="289356"/>
                  </a:lnTo>
                  <a:close/>
                </a:path>
                <a:path w="723900" h="307975">
                  <a:moveTo>
                    <a:pt x="381939" y="241884"/>
                  </a:moveTo>
                  <a:lnTo>
                    <a:pt x="381901" y="235521"/>
                  </a:lnTo>
                  <a:lnTo>
                    <a:pt x="380136" y="233387"/>
                  </a:lnTo>
                  <a:lnTo>
                    <a:pt x="379158" y="239763"/>
                  </a:lnTo>
                  <a:lnTo>
                    <a:pt x="378802" y="246202"/>
                  </a:lnTo>
                  <a:lnTo>
                    <a:pt x="378802" y="252679"/>
                  </a:lnTo>
                  <a:lnTo>
                    <a:pt x="378929" y="259118"/>
                  </a:lnTo>
                  <a:lnTo>
                    <a:pt x="381889" y="260934"/>
                  </a:lnTo>
                  <a:lnTo>
                    <a:pt x="381406" y="254596"/>
                  </a:lnTo>
                  <a:lnTo>
                    <a:pt x="381596" y="248246"/>
                  </a:lnTo>
                  <a:lnTo>
                    <a:pt x="381939" y="241884"/>
                  </a:lnTo>
                  <a:close/>
                </a:path>
                <a:path w="723900" h="307975">
                  <a:moveTo>
                    <a:pt x="519518" y="86525"/>
                  </a:moveTo>
                  <a:lnTo>
                    <a:pt x="512292" y="84226"/>
                  </a:lnTo>
                  <a:lnTo>
                    <a:pt x="497763" y="79971"/>
                  </a:lnTo>
                  <a:lnTo>
                    <a:pt x="490702" y="77190"/>
                  </a:lnTo>
                  <a:lnTo>
                    <a:pt x="485800" y="76250"/>
                  </a:lnTo>
                  <a:lnTo>
                    <a:pt x="483323" y="71831"/>
                  </a:lnTo>
                  <a:lnTo>
                    <a:pt x="469188" y="57734"/>
                  </a:lnTo>
                  <a:lnTo>
                    <a:pt x="457974" y="47167"/>
                  </a:lnTo>
                  <a:lnTo>
                    <a:pt x="446925" y="36449"/>
                  </a:lnTo>
                  <a:lnTo>
                    <a:pt x="436435" y="25171"/>
                  </a:lnTo>
                  <a:lnTo>
                    <a:pt x="431965" y="18897"/>
                  </a:lnTo>
                  <a:lnTo>
                    <a:pt x="422529" y="15278"/>
                  </a:lnTo>
                  <a:lnTo>
                    <a:pt x="422922" y="6426"/>
                  </a:lnTo>
                  <a:lnTo>
                    <a:pt x="420344" y="3784"/>
                  </a:lnTo>
                  <a:lnTo>
                    <a:pt x="417347" y="1625"/>
                  </a:lnTo>
                  <a:lnTo>
                    <a:pt x="414045" y="0"/>
                  </a:lnTo>
                  <a:lnTo>
                    <a:pt x="413715" y="16840"/>
                  </a:lnTo>
                  <a:lnTo>
                    <a:pt x="413905" y="25260"/>
                  </a:lnTo>
                  <a:lnTo>
                    <a:pt x="416128" y="36576"/>
                  </a:lnTo>
                  <a:lnTo>
                    <a:pt x="415925" y="42405"/>
                  </a:lnTo>
                  <a:lnTo>
                    <a:pt x="418973" y="39230"/>
                  </a:lnTo>
                  <a:lnTo>
                    <a:pt x="416991" y="34074"/>
                  </a:lnTo>
                  <a:lnTo>
                    <a:pt x="419912" y="31051"/>
                  </a:lnTo>
                  <a:lnTo>
                    <a:pt x="419112" y="23050"/>
                  </a:lnTo>
                  <a:lnTo>
                    <a:pt x="421640" y="25844"/>
                  </a:lnTo>
                  <a:lnTo>
                    <a:pt x="423849" y="22898"/>
                  </a:lnTo>
                  <a:lnTo>
                    <a:pt x="426021" y="21856"/>
                  </a:lnTo>
                  <a:lnTo>
                    <a:pt x="437121" y="30137"/>
                  </a:lnTo>
                  <a:lnTo>
                    <a:pt x="441083" y="35839"/>
                  </a:lnTo>
                  <a:lnTo>
                    <a:pt x="447078" y="42252"/>
                  </a:lnTo>
                  <a:lnTo>
                    <a:pt x="452920" y="48806"/>
                  </a:lnTo>
                  <a:lnTo>
                    <a:pt x="465912" y="64249"/>
                  </a:lnTo>
                  <a:lnTo>
                    <a:pt x="466813" y="64554"/>
                  </a:lnTo>
                  <a:lnTo>
                    <a:pt x="470687" y="69253"/>
                  </a:lnTo>
                  <a:lnTo>
                    <a:pt x="474916" y="73685"/>
                  </a:lnTo>
                  <a:lnTo>
                    <a:pt x="478307" y="78765"/>
                  </a:lnTo>
                  <a:lnTo>
                    <a:pt x="480695" y="83908"/>
                  </a:lnTo>
                  <a:lnTo>
                    <a:pt x="480987" y="89623"/>
                  </a:lnTo>
                  <a:lnTo>
                    <a:pt x="481482" y="95186"/>
                  </a:lnTo>
                  <a:lnTo>
                    <a:pt x="491553" y="97586"/>
                  </a:lnTo>
                  <a:lnTo>
                    <a:pt x="492493" y="92075"/>
                  </a:lnTo>
                  <a:lnTo>
                    <a:pt x="491248" y="85026"/>
                  </a:lnTo>
                  <a:lnTo>
                    <a:pt x="495681" y="80886"/>
                  </a:lnTo>
                  <a:lnTo>
                    <a:pt x="494157" y="86563"/>
                  </a:lnTo>
                  <a:lnTo>
                    <a:pt x="493699" y="92468"/>
                  </a:lnTo>
                  <a:lnTo>
                    <a:pt x="491693" y="97993"/>
                  </a:lnTo>
                  <a:lnTo>
                    <a:pt x="494068" y="98209"/>
                  </a:lnTo>
                  <a:lnTo>
                    <a:pt x="498767" y="99148"/>
                  </a:lnTo>
                  <a:lnTo>
                    <a:pt x="497789" y="93637"/>
                  </a:lnTo>
                  <a:lnTo>
                    <a:pt x="498106" y="88011"/>
                  </a:lnTo>
                  <a:lnTo>
                    <a:pt x="497497" y="82486"/>
                  </a:lnTo>
                  <a:lnTo>
                    <a:pt x="500341" y="80937"/>
                  </a:lnTo>
                  <a:lnTo>
                    <a:pt x="500392" y="86575"/>
                  </a:lnTo>
                  <a:lnTo>
                    <a:pt x="499173" y="92214"/>
                  </a:lnTo>
                  <a:lnTo>
                    <a:pt x="500151" y="97828"/>
                  </a:lnTo>
                  <a:lnTo>
                    <a:pt x="509676" y="101460"/>
                  </a:lnTo>
                  <a:lnTo>
                    <a:pt x="514426" y="102438"/>
                  </a:lnTo>
                  <a:lnTo>
                    <a:pt x="518985" y="104063"/>
                  </a:lnTo>
                  <a:lnTo>
                    <a:pt x="518934" y="98209"/>
                  </a:lnTo>
                  <a:lnTo>
                    <a:pt x="518528" y="92316"/>
                  </a:lnTo>
                  <a:lnTo>
                    <a:pt x="519518" y="86525"/>
                  </a:lnTo>
                  <a:close/>
                </a:path>
                <a:path w="723900" h="307975">
                  <a:moveTo>
                    <a:pt x="563397" y="108889"/>
                  </a:moveTo>
                  <a:lnTo>
                    <a:pt x="556907" y="105486"/>
                  </a:lnTo>
                  <a:lnTo>
                    <a:pt x="550367" y="102133"/>
                  </a:lnTo>
                  <a:lnTo>
                    <a:pt x="543801" y="98869"/>
                  </a:lnTo>
                  <a:lnTo>
                    <a:pt x="537171" y="95707"/>
                  </a:lnTo>
                  <a:lnTo>
                    <a:pt x="536194" y="100139"/>
                  </a:lnTo>
                  <a:lnTo>
                    <a:pt x="535647" y="104635"/>
                  </a:lnTo>
                  <a:lnTo>
                    <a:pt x="535533" y="109181"/>
                  </a:lnTo>
                  <a:lnTo>
                    <a:pt x="542531" y="111455"/>
                  </a:lnTo>
                  <a:lnTo>
                    <a:pt x="549338" y="114249"/>
                  </a:lnTo>
                  <a:lnTo>
                    <a:pt x="555980" y="117449"/>
                  </a:lnTo>
                  <a:lnTo>
                    <a:pt x="562495" y="120891"/>
                  </a:lnTo>
                  <a:lnTo>
                    <a:pt x="563143" y="116916"/>
                  </a:lnTo>
                  <a:lnTo>
                    <a:pt x="563079" y="112890"/>
                  </a:lnTo>
                  <a:lnTo>
                    <a:pt x="563397" y="108889"/>
                  </a:lnTo>
                  <a:close/>
                </a:path>
                <a:path w="723900" h="307975">
                  <a:moveTo>
                    <a:pt x="576453" y="265607"/>
                  </a:moveTo>
                  <a:lnTo>
                    <a:pt x="576313" y="244729"/>
                  </a:lnTo>
                  <a:lnTo>
                    <a:pt x="567651" y="243865"/>
                  </a:lnTo>
                  <a:lnTo>
                    <a:pt x="567461" y="263182"/>
                  </a:lnTo>
                  <a:lnTo>
                    <a:pt x="567791" y="279196"/>
                  </a:lnTo>
                  <a:lnTo>
                    <a:pt x="567829" y="298361"/>
                  </a:lnTo>
                  <a:lnTo>
                    <a:pt x="568096" y="307936"/>
                  </a:lnTo>
                  <a:lnTo>
                    <a:pt x="569912" y="307340"/>
                  </a:lnTo>
                  <a:lnTo>
                    <a:pt x="573811" y="301002"/>
                  </a:lnTo>
                  <a:lnTo>
                    <a:pt x="573366" y="293281"/>
                  </a:lnTo>
                  <a:lnTo>
                    <a:pt x="575983" y="286473"/>
                  </a:lnTo>
                  <a:lnTo>
                    <a:pt x="576364" y="276047"/>
                  </a:lnTo>
                  <a:lnTo>
                    <a:pt x="576453" y="265607"/>
                  </a:lnTo>
                  <a:close/>
                </a:path>
                <a:path w="723900" h="307975">
                  <a:moveTo>
                    <a:pt x="723773" y="174980"/>
                  </a:moveTo>
                  <a:lnTo>
                    <a:pt x="722795" y="173050"/>
                  </a:lnTo>
                  <a:lnTo>
                    <a:pt x="720661" y="172415"/>
                  </a:lnTo>
                  <a:lnTo>
                    <a:pt x="714654" y="169468"/>
                  </a:lnTo>
                  <a:lnTo>
                    <a:pt x="708634" y="166306"/>
                  </a:lnTo>
                  <a:lnTo>
                    <a:pt x="701979" y="165201"/>
                  </a:lnTo>
                  <a:lnTo>
                    <a:pt x="707834" y="162001"/>
                  </a:lnTo>
                  <a:lnTo>
                    <a:pt x="705421" y="162394"/>
                  </a:lnTo>
                  <a:lnTo>
                    <a:pt x="702449" y="161836"/>
                  </a:lnTo>
                  <a:lnTo>
                    <a:pt x="701001" y="164249"/>
                  </a:lnTo>
                  <a:lnTo>
                    <a:pt x="691210" y="162217"/>
                  </a:lnTo>
                  <a:lnTo>
                    <a:pt x="681253" y="161899"/>
                  </a:lnTo>
                  <a:lnTo>
                    <a:pt x="661276" y="163169"/>
                  </a:lnTo>
                  <a:lnTo>
                    <a:pt x="660590" y="166827"/>
                  </a:lnTo>
                  <a:lnTo>
                    <a:pt x="671271" y="165417"/>
                  </a:lnTo>
                  <a:lnTo>
                    <a:pt x="682053" y="164985"/>
                  </a:lnTo>
                  <a:lnTo>
                    <a:pt x="692797" y="165811"/>
                  </a:lnTo>
                  <a:lnTo>
                    <a:pt x="703313" y="168186"/>
                  </a:lnTo>
                  <a:lnTo>
                    <a:pt x="710488" y="170154"/>
                  </a:lnTo>
                  <a:lnTo>
                    <a:pt x="716826" y="174193"/>
                  </a:lnTo>
                  <a:lnTo>
                    <a:pt x="723531" y="177139"/>
                  </a:lnTo>
                  <a:lnTo>
                    <a:pt x="723773" y="174980"/>
                  </a:lnTo>
                  <a:close/>
                </a:path>
              </a:pathLst>
            </a:custGeom>
            <a:solidFill>
              <a:srgbClr val="FAF9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72994" y="1998047"/>
              <a:ext cx="64006" cy="139585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2181301" y="2169703"/>
              <a:ext cx="471170" cy="264160"/>
            </a:xfrm>
            <a:custGeom>
              <a:avLst/>
              <a:gdLst/>
              <a:ahLst/>
              <a:cxnLst/>
              <a:rect l="l" t="t" r="r" b="b"/>
              <a:pathLst>
                <a:path w="471169" h="264160">
                  <a:moveTo>
                    <a:pt x="48094" y="220129"/>
                  </a:moveTo>
                  <a:lnTo>
                    <a:pt x="43738" y="172669"/>
                  </a:lnTo>
                  <a:lnTo>
                    <a:pt x="35890" y="134645"/>
                  </a:lnTo>
                  <a:lnTo>
                    <a:pt x="24142" y="97688"/>
                  </a:lnTo>
                  <a:lnTo>
                    <a:pt x="8293" y="62293"/>
                  </a:lnTo>
                  <a:lnTo>
                    <a:pt x="0" y="62001"/>
                  </a:lnTo>
                  <a:lnTo>
                    <a:pt x="9499" y="83604"/>
                  </a:lnTo>
                  <a:lnTo>
                    <a:pt x="17856" y="105664"/>
                  </a:lnTo>
                  <a:lnTo>
                    <a:pt x="30264" y="151168"/>
                  </a:lnTo>
                  <a:lnTo>
                    <a:pt x="40005" y="221335"/>
                  </a:lnTo>
                  <a:lnTo>
                    <a:pt x="39725" y="230060"/>
                  </a:lnTo>
                  <a:lnTo>
                    <a:pt x="38138" y="247472"/>
                  </a:lnTo>
                  <a:lnTo>
                    <a:pt x="37744" y="256209"/>
                  </a:lnTo>
                  <a:lnTo>
                    <a:pt x="36690" y="260629"/>
                  </a:lnTo>
                  <a:lnTo>
                    <a:pt x="41262" y="263728"/>
                  </a:lnTo>
                  <a:lnTo>
                    <a:pt x="43738" y="248818"/>
                  </a:lnTo>
                  <a:lnTo>
                    <a:pt x="42799" y="244233"/>
                  </a:lnTo>
                  <a:lnTo>
                    <a:pt x="43891" y="246456"/>
                  </a:lnTo>
                  <a:lnTo>
                    <a:pt x="47129" y="228942"/>
                  </a:lnTo>
                  <a:lnTo>
                    <a:pt x="48094" y="220129"/>
                  </a:lnTo>
                  <a:close/>
                </a:path>
                <a:path w="471169" h="264160">
                  <a:moveTo>
                    <a:pt x="205143" y="54038"/>
                  </a:moveTo>
                  <a:lnTo>
                    <a:pt x="204050" y="51765"/>
                  </a:lnTo>
                  <a:lnTo>
                    <a:pt x="199415" y="45783"/>
                  </a:lnTo>
                  <a:lnTo>
                    <a:pt x="195186" y="39446"/>
                  </a:lnTo>
                  <a:lnTo>
                    <a:pt x="190690" y="33375"/>
                  </a:lnTo>
                  <a:lnTo>
                    <a:pt x="185254" y="28117"/>
                  </a:lnTo>
                  <a:lnTo>
                    <a:pt x="180949" y="28790"/>
                  </a:lnTo>
                  <a:lnTo>
                    <a:pt x="177977" y="32486"/>
                  </a:lnTo>
                  <a:lnTo>
                    <a:pt x="174625" y="34937"/>
                  </a:lnTo>
                  <a:lnTo>
                    <a:pt x="174091" y="41198"/>
                  </a:lnTo>
                  <a:lnTo>
                    <a:pt x="176923" y="46875"/>
                  </a:lnTo>
                  <a:lnTo>
                    <a:pt x="179933" y="52146"/>
                  </a:lnTo>
                  <a:lnTo>
                    <a:pt x="173824" y="52705"/>
                  </a:lnTo>
                  <a:lnTo>
                    <a:pt x="167500" y="52438"/>
                  </a:lnTo>
                  <a:lnTo>
                    <a:pt x="162775" y="48056"/>
                  </a:lnTo>
                  <a:lnTo>
                    <a:pt x="162534" y="43789"/>
                  </a:lnTo>
                  <a:lnTo>
                    <a:pt x="165430" y="46609"/>
                  </a:lnTo>
                  <a:lnTo>
                    <a:pt x="168579" y="49377"/>
                  </a:lnTo>
                  <a:lnTo>
                    <a:pt x="172516" y="50723"/>
                  </a:lnTo>
                  <a:lnTo>
                    <a:pt x="169710" y="47002"/>
                  </a:lnTo>
                  <a:lnTo>
                    <a:pt x="162598" y="41097"/>
                  </a:lnTo>
                  <a:lnTo>
                    <a:pt x="160096" y="45897"/>
                  </a:lnTo>
                  <a:lnTo>
                    <a:pt x="157695" y="42227"/>
                  </a:lnTo>
                  <a:lnTo>
                    <a:pt x="124675" y="10756"/>
                  </a:lnTo>
                  <a:lnTo>
                    <a:pt x="110413" y="0"/>
                  </a:lnTo>
                  <a:lnTo>
                    <a:pt x="107708" y="1295"/>
                  </a:lnTo>
                  <a:lnTo>
                    <a:pt x="122389" y="12065"/>
                  </a:lnTo>
                  <a:lnTo>
                    <a:pt x="134937" y="25184"/>
                  </a:lnTo>
                  <a:lnTo>
                    <a:pt x="157861" y="53581"/>
                  </a:lnTo>
                  <a:lnTo>
                    <a:pt x="165315" y="54063"/>
                  </a:lnTo>
                  <a:lnTo>
                    <a:pt x="172745" y="53086"/>
                  </a:lnTo>
                  <a:lnTo>
                    <a:pt x="180187" y="53047"/>
                  </a:lnTo>
                  <a:lnTo>
                    <a:pt x="188480" y="53860"/>
                  </a:lnTo>
                  <a:lnTo>
                    <a:pt x="196811" y="53784"/>
                  </a:lnTo>
                  <a:lnTo>
                    <a:pt x="205143" y="54038"/>
                  </a:lnTo>
                  <a:close/>
                </a:path>
                <a:path w="471169" h="264160">
                  <a:moveTo>
                    <a:pt x="470801" y="36626"/>
                  </a:moveTo>
                  <a:lnTo>
                    <a:pt x="470484" y="36360"/>
                  </a:lnTo>
                  <a:lnTo>
                    <a:pt x="469036" y="34734"/>
                  </a:lnTo>
                  <a:lnTo>
                    <a:pt x="468718" y="34455"/>
                  </a:lnTo>
                  <a:lnTo>
                    <a:pt x="467055" y="33032"/>
                  </a:lnTo>
                  <a:lnTo>
                    <a:pt x="464908" y="33032"/>
                  </a:lnTo>
                  <a:lnTo>
                    <a:pt x="460032" y="32537"/>
                  </a:lnTo>
                  <a:lnTo>
                    <a:pt x="456323" y="32156"/>
                  </a:lnTo>
                  <a:lnTo>
                    <a:pt x="448183" y="31915"/>
                  </a:lnTo>
                  <a:lnTo>
                    <a:pt x="441350" y="31915"/>
                  </a:lnTo>
                  <a:lnTo>
                    <a:pt x="431901" y="31711"/>
                  </a:lnTo>
                  <a:lnTo>
                    <a:pt x="424116" y="32537"/>
                  </a:lnTo>
                  <a:lnTo>
                    <a:pt x="423329" y="27635"/>
                  </a:lnTo>
                  <a:lnTo>
                    <a:pt x="423278" y="27330"/>
                  </a:lnTo>
                  <a:lnTo>
                    <a:pt x="423164" y="26670"/>
                  </a:lnTo>
                  <a:lnTo>
                    <a:pt x="422567" y="22974"/>
                  </a:lnTo>
                  <a:lnTo>
                    <a:pt x="422541" y="22796"/>
                  </a:lnTo>
                  <a:lnTo>
                    <a:pt x="422287" y="21259"/>
                  </a:lnTo>
                  <a:lnTo>
                    <a:pt x="422122" y="21259"/>
                  </a:lnTo>
                  <a:lnTo>
                    <a:pt x="414210" y="22796"/>
                  </a:lnTo>
                  <a:lnTo>
                    <a:pt x="416547" y="21259"/>
                  </a:lnTo>
                  <a:lnTo>
                    <a:pt x="419366" y="19900"/>
                  </a:lnTo>
                  <a:lnTo>
                    <a:pt x="420204" y="17868"/>
                  </a:lnTo>
                  <a:lnTo>
                    <a:pt x="420433" y="17322"/>
                  </a:lnTo>
                  <a:lnTo>
                    <a:pt x="420522" y="17081"/>
                  </a:lnTo>
                  <a:lnTo>
                    <a:pt x="414032" y="17640"/>
                  </a:lnTo>
                  <a:lnTo>
                    <a:pt x="407530" y="17868"/>
                  </a:lnTo>
                  <a:lnTo>
                    <a:pt x="396532" y="17868"/>
                  </a:lnTo>
                  <a:lnTo>
                    <a:pt x="390423" y="17322"/>
                  </a:lnTo>
                  <a:lnTo>
                    <a:pt x="385241" y="18465"/>
                  </a:lnTo>
                  <a:lnTo>
                    <a:pt x="393344" y="27635"/>
                  </a:lnTo>
                  <a:lnTo>
                    <a:pt x="401040" y="37122"/>
                  </a:lnTo>
                  <a:lnTo>
                    <a:pt x="408305" y="46964"/>
                  </a:lnTo>
                  <a:lnTo>
                    <a:pt x="415086" y="57150"/>
                  </a:lnTo>
                  <a:lnTo>
                    <a:pt x="424878" y="58127"/>
                  </a:lnTo>
                  <a:lnTo>
                    <a:pt x="434708" y="58521"/>
                  </a:lnTo>
                  <a:lnTo>
                    <a:pt x="444563" y="58762"/>
                  </a:lnTo>
                  <a:lnTo>
                    <a:pt x="454393" y="59309"/>
                  </a:lnTo>
                  <a:lnTo>
                    <a:pt x="450240" y="53822"/>
                  </a:lnTo>
                  <a:lnTo>
                    <a:pt x="446849" y="47091"/>
                  </a:lnTo>
                  <a:lnTo>
                    <a:pt x="441375" y="44170"/>
                  </a:lnTo>
                  <a:lnTo>
                    <a:pt x="440575" y="43738"/>
                  </a:lnTo>
                  <a:lnTo>
                    <a:pt x="433628" y="43065"/>
                  </a:lnTo>
                  <a:lnTo>
                    <a:pt x="426313" y="44170"/>
                  </a:lnTo>
                  <a:lnTo>
                    <a:pt x="419671" y="41668"/>
                  </a:lnTo>
                  <a:lnTo>
                    <a:pt x="414629" y="37490"/>
                  </a:lnTo>
                  <a:lnTo>
                    <a:pt x="421601" y="40297"/>
                  </a:lnTo>
                  <a:lnTo>
                    <a:pt x="426034" y="41452"/>
                  </a:lnTo>
                  <a:lnTo>
                    <a:pt x="430720" y="41135"/>
                  </a:lnTo>
                  <a:lnTo>
                    <a:pt x="435267" y="40995"/>
                  </a:lnTo>
                  <a:lnTo>
                    <a:pt x="431812" y="39712"/>
                  </a:lnTo>
                  <a:lnTo>
                    <a:pt x="428117" y="39471"/>
                  </a:lnTo>
                  <a:lnTo>
                    <a:pt x="424573" y="38620"/>
                  </a:lnTo>
                  <a:lnTo>
                    <a:pt x="418744" y="36626"/>
                  </a:lnTo>
                  <a:lnTo>
                    <a:pt x="418553" y="36626"/>
                  </a:lnTo>
                  <a:lnTo>
                    <a:pt x="414604" y="32067"/>
                  </a:lnTo>
                  <a:lnTo>
                    <a:pt x="414604" y="37465"/>
                  </a:lnTo>
                  <a:lnTo>
                    <a:pt x="413600" y="36626"/>
                  </a:lnTo>
                  <a:lnTo>
                    <a:pt x="408279" y="30695"/>
                  </a:lnTo>
                  <a:lnTo>
                    <a:pt x="402691" y="25146"/>
                  </a:lnTo>
                  <a:lnTo>
                    <a:pt x="395782" y="21259"/>
                  </a:lnTo>
                  <a:lnTo>
                    <a:pt x="401345" y="22567"/>
                  </a:lnTo>
                  <a:lnTo>
                    <a:pt x="406996" y="24003"/>
                  </a:lnTo>
                  <a:lnTo>
                    <a:pt x="412775" y="22974"/>
                  </a:lnTo>
                  <a:lnTo>
                    <a:pt x="412991" y="24015"/>
                  </a:lnTo>
                  <a:lnTo>
                    <a:pt x="406260" y="24650"/>
                  </a:lnTo>
                  <a:lnTo>
                    <a:pt x="411276" y="29908"/>
                  </a:lnTo>
                  <a:lnTo>
                    <a:pt x="414362" y="37122"/>
                  </a:lnTo>
                  <a:lnTo>
                    <a:pt x="414604" y="37465"/>
                  </a:lnTo>
                  <a:lnTo>
                    <a:pt x="414604" y="32067"/>
                  </a:lnTo>
                  <a:lnTo>
                    <a:pt x="414083" y="31457"/>
                  </a:lnTo>
                  <a:lnTo>
                    <a:pt x="410083" y="26670"/>
                  </a:lnTo>
                  <a:lnTo>
                    <a:pt x="415836" y="27330"/>
                  </a:lnTo>
                  <a:lnTo>
                    <a:pt x="418998" y="33299"/>
                  </a:lnTo>
                  <a:lnTo>
                    <a:pt x="423557" y="36360"/>
                  </a:lnTo>
                  <a:lnTo>
                    <a:pt x="429018" y="35445"/>
                  </a:lnTo>
                  <a:lnTo>
                    <a:pt x="429171" y="35445"/>
                  </a:lnTo>
                  <a:lnTo>
                    <a:pt x="432104" y="34455"/>
                  </a:lnTo>
                  <a:lnTo>
                    <a:pt x="441756" y="34950"/>
                  </a:lnTo>
                  <a:lnTo>
                    <a:pt x="451446" y="35090"/>
                  </a:lnTo>
                  <a:lnTo>
                    <a:pt x="461111" y="35445"/>
                  </a:lnTo>
                  <a:lnTo>
                    <a:pt x="470801" y="36626"/>
                  </a:lnTo>
                  <a:close/>
                </a:path>
              </a:pathLst>
            </a:custGeom>
            <a:solidFill>
              <a:srgbClr val="FAF9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7498" y="2274426"/>
              <a:ext cx="136126" cy="130096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2227846" y="2349687"/>
              <a:ext cx="560070" cy="201295"/>
            </a:xfrm>
            <a:custGeom>
              <a:avLst/>
              <a:gdLst/>
              <a:ahLst/>
              <a:cxnLst/>
              <a:rect l="l" t="t" r="r" b="b"/>
              <a:pathLst>
                <a:path w="560069" h="201294">
                  <a:moveTo>
                    <a:pt x="49923" y="7493"/>
                  </a:moveTo>
                  <a:lnTo>
                    <a:pt x="49885" y="7353"/>
                  </a:lnTo>
                  <a:lnTo>
                    <a:pt x="49530" y="6184"/>
                  </a:lnTo>
                  <a:lnTo>
                    <a:pt x="49441" y="5867"/>
                  </a:lnTo>
                  <a:lnTo>
                    <a:pt x="49237" y="5207"/>
                  </a:lnTo>
                  <a:lnTo>
                    <a:pt x="40919" y="5041"/>
                  </a:lnTo>
                  <a:lnTo>
                    <a:pt x="15938" y="5041"/>
                  </a:lnTo>
                  <a:lnTo>
                    <a:pt x="15963" y="4191"/>
                  </a:lnTo>
                  <a:lnTo>
                    <a:pt x="47447" y="4191"/>
                  </a:lnTo>
                  <a:lnTo>
                    <a:pt x="48958" y="4330"/>
                  </a:lnTo>
                  <a:lnTo>
                    <a:pt x="49060" y="4191"/>
                  </a:lnTo>
                  <a:lnTo>
                    <a:pt x="49453" y="3708"/>
                  </a:lnTo>
                  <a:lnTo>
                    <a:pt x="49796" y="3289"/>
                  </a:lnTo>
                  <a:lnTo>
                    <a:pt x="49390" y="2286"/>
                  </a:lnTo>
                  <a:lnTo>
                    <a:pt x="49288" y="2032"/>
                  </a:lnTo>
                  <a:lnTo>
                    <a:pt x="49199" y="1790"/>
                  </a:lnTo>
                  <a:lnTo>
                    <a:pt x="48856" y="952"/>
                  </a:lnTo>
                  <a:lnTo>
                    <a:pt x="41732" y="0"/>
                  </a:lnTo>
                  <a:lnTo>
                    <a:pt x="33985" y="736"/>
                  </a:lnTo>
                  <a:lnTo>
                    <a:pt x="9982" y="736"/>
                  </a:lnTo>
                  <a:lnTo>
                    <a:pt x="9982" y="3035"/>
                  </a:lnTo>
                  <a:lnTo>
                    <a:pt x="7023" y="3708"/>
                  </a:lnTo>
                  <a:lnTo>
                    <a:pt x="5054" y="3035"/>
                  </a:lnTo>
                  <a:lnTo>
                    <a:pt x="4597" y="3035"/>
                  </a:lnTo>
                  <a:lnTo>
                    <a:pt x="4762" y="2946"/>
                  </a:lnTo>
                  <a:lnTo>
                    <a:pt x="6311" y="2032"/>
                  </a:lnTo>
                  <a:lnTo>
                    <a:pt x="6731" y="1790"/>
                  </a:lnTo>
                  <a:lnTo>
                    <a:pt x="9906" y="2286"/>
                  </a:lnTo>
                  <a:lnTo>
                    <a:pt x="9982" y="3035"/>
                  </a:lnTo>
                  <a:lnTo>
                    <a:pt x="9982" y="736"/>
                  </a:lnTo>
                  <a:lnTo>
                    <a:pt x="0" y="736"/>
                  </a:lnTo>
                  <a:lnTo>
                    <a:pt x="1536" y="4851"/>
                  </a:lnTo>
                  <a:lnTo>
                    <a:pt x="1498" y="5041"/>
                  </a:lnTo>
                  <a:lnTo>
                    <a:pt x="1308" y="5867"/>
                  </a:lnTo>
                  <a:lnTo>
                    <a:pt x="1244" y="6184"/>
                  </a:lnTo>
                  <a:lnTo>
                    <a:pt x="2628" y="6184"/>
                  </a:lnTo>
                  <a:lnTo>
                    <a:pt x="8534" y="5867"/>
                  </a:lnTo>
                  <a:lnTo>
                    <a:pt x="12179" y="6184"/>
                  </a:lnTo>
                  <a:lnTo>
                    <a:pt x="8966" y="6781"/>
                  </a:lnTo>
                  <a:lnTo>
                    <a:pt x="2425" y="6781"/>
                  </a:lnTo>
                  <a:lnTo>
                    <a:pt x="2349" y="7353"/>
                  </a:lnTo>
                  <a:lnTo>
                    <a:pt x="2260" y="8064"/>
                  </a:lnTo>
                  <a:lnTo>
                    <a:pt x="2184" y="8648"/>
                  </a:lnTo>
                  <a:lnTo>
                    <a:pt x="2057" y="9626"/>
                  </a:lnTo>
                  <a:lnTo>
                    <a:pt x="13982" y="10858"/>
                  </a:lnTo>
                  <a:lnTo>
                    <a:pt x="25679" y="11150"/>
                  </a:lnTo>
                  <a:lnTo>
                    <a:pt x="49403" y="10858"/>
                  </a:lnTo>
                  <a:lnTo>
                    <a:pt x="49834" y="8648"/>
                  </a:lnTo>
                  <a:lnTo>
                    <a:pt x="26352" y="8648"/>
                  </a:lnTo>
                  <a:lnTo>
                    <a:pt x="13716" y="8064"/>
                  </a:lnTo>
                  <a:lnTo>
                    <a:pt x="22745" y="7518"/>
                  </a:lnTo>
                  <a:lnTo>
                    <a:pt x="30505" y="7353"/>
                  </a:lnTo>
                  <a:lnTo>
                    <a:pt x="40868" y="7353"/>
                  </a:lnTo>
                  <a:lnTo>
                    <a:pt x="49923" y="7493"/>
                  </a:lnTo>
                  <a:close/>
                </a:path>
                <a:path w="560069" h="201294">
                  <a:moveTo>
                    <a:pt x="288899" y="154178"/>
                  </a:moveTo>
                  <a:lnTo>
                    <a:pt x="281127" y="153911"/>
                  </a:lnTo>
                  <a:lnTo>
                    <a:pt x="273367" y="153327"/>
                  </a:lnTo>
                  <a:lnTo>
                    <a:pt x="265595" y="153073"/>
                  </a:lnTo>
                  <a:lnTo>
                    <a:pt x="262661" y="162445"/>
                  </a:lnTo>
                  <a:lnTo>
                    <a:pt x="259080" y="171627"/>
                  </a:lnTo>
                  <a:lnTo>
                    <a:pt x="255181" y="179819"/>
                  </a:lnTo>
                  <a:lnTo>
                    <a:pt x="255117" y="179946"/>
                  </a:lnTo>
                  <a:lnTo>
                    <a:pt x="255028" y="180149"/>
                  </a:lnTo>
                  <a:lnTo>
                    <a:pt x="254927" y="180352"/>
                  </a:lnTo>
                  <a:lnTo>
                    <a:pt x="254838" y="180543"/>
                  </a:lnTo>
                  <a:lnTo>
                    <a:pt x="249974" y="188976"/>
                  </a:lnTo>
                  <a:lnTo>
                    <a:pt x="253441" y="180543"/>
                  </a:lnTo>
                  <a:lnTo>
                    <a:pt x="257733" y="170751"/>
                  </a:lnTo>
                  <a:lnTo>
                    <a:pt x="261543" y="161607"/>
                  </a:lnTo>
                  <a:lnTo>
                    <a:pt x="263982" y="154432"/>
                  </a:lnTo>
                  <a:lnTo>
                    <a:pt x="264071" y="154178"/>
                  </a:lnTo>
                  <a:lnTo>
                    <a:pt x="264160" y="153911"/>
                  </a:lnTo>
                  <a:lnTo>
                    <a:pt x="264731" y="152222"/>
                  </a:lnTo>
                  <a:lnTo>
                    <a:pt x="260096" y="153822"/>
                  </a:lnTo>
                  <a:lnTo>
                    <a:pt x="259676" y="153504"/>
                  </a:lnTo>
                  <a:lnTo>
                    <a:pt x="255016" y="150025"/>
                  </a:lnTo>
                  <a:lnTo>
                    <a:pt x="259727" y="144157"/>
                  </a:lnTo>
                  <a:lnTo>
                    <a:pt x="260769" y="139496"/>
                  </a:lnTo>
                  <a:lnTo>
                    <a:pt x="263994" y="127406"/>
                  </a:lnTo>
                  <a:lnTo>
                    <a:pt x="266433" y="115100"/>
                  </a:lnTo>
                  <a:lnTo>
                    <a:pt x="268211" y="102819"/>
                  </a:lnTo>
                  <a:lnTo>
                    <a:pt x="268224" y="102679"/>
                  </a:lnTo>
                  <a:lnTo>
                    <a:pt x="268338" y="101523"/>
                  </a:lnTo>
                  <a:lnTo>
                    <a:pt x="268363" y="101282"/>
                  </a:lnTo>
                  <a:lnTo>
                    <a:pt x="268566" y="99339"/>
                  </a:lnTo>
                  <a:lnTo>
                    <a:pt x="269481" y="90220"/>
                  </a:lnTo>
                  <a:lnTo>
                    <a:pt x="266903" y="92532"/>
                  </a:lnTo>
                  <a:lnTo>
                    <a:pt x="267462" y="95770"/>
                  </a:lnTo>
                  <a:lnTo>
                    <a:pt x="267563" y="96329"/>
                  </a:lnTo>
                  <a:lnTo>
                    <a:pt x="266573" y="99339"/>
                  </a:lnTo>
                  <a:lnTo>
                    <a:pt x="264807" y="95770"/>
                  </a:lnTo>
                  <a:lnTo>
                    <a:pt x="263093" y="97536"/>
                  </a:lnTo>
                  <a:lnTo>
                    <a:pt x="263131" y="101282"/>
                  </a:lnTo>
                  <a:lnTo>
                    <a:pt x="263245" y="105473"/>
                  </a:lnTo>
                  <a:lnTo>
                    <a:pt x="264426" y="101523"/>
                  </a:lnTo>
                  <a:lnTo>
                    <a:pt x="264502" y="101282"/>
                  </a:lnTo>
                  <a:lnTo>
                    <a:pt x="265137" y="101523"/>
                  </a:lnTo>
                  <a:lnTo>
                    <a:pt x="265112" y="109245"/>
                  </a:lnTo>
                  <a:lnTo>
                    <a:pt x="263639" y="116954"/>
                  </a:lnTo>
                  <a:lnTo>
                    <a:pt x="261531" y="124637"/>
                  </a:lnTo>
                  <a:lnTo>
                    <a:pt x="259600" y="132257"/>
                  </a:lnTo>
                  <a:lnTo>
                    <a:pt x="259245" y="138417"/>
                  </a:lnTo>
                  <a:lnTo>
                    <a:pt x="255993" y="143852"/>
                  </a:lnTo>
                  <a:lnTo>
                    <a:pt x="253974" y="149542"/>
                  </a:lnTo>
                  <a:lnTo>
                    <a:pt x="251421" y="155282"/>
                  </a:lnTo>
                  <a:lnTo>
                    <a:pt x="248437" y="161074"/>
                  </a:lnTo>
                  <a:lnTo>
                    <a:pt x="246278" y="166776"/>
                  </a:lnTo>
                  <a:lnTo>
                    <a:pt x="246062" y="170751"/>
                  </a:lnTo>
                  <a:lnTo>
                    <a:pt x="245935" y="172948"/>
                  </a:lnTo>
                  <a:lnTo>
                    <a:pt x="243357" y="171805"/>
                  </a:lnTo>
                  <a:lnTo>
                    <a:pt x="242519" y="176745"/>
                  </a:lnTo>
                  <a:lnTo>
                    <a:pt x="242404" y="177368"/>
                  </a:lnTo>
                  <a:lnTo>
                    <a:pt x="242328" y="177787"/>
                  </a:lnTo>
                  <a:lnTo>
                    <a:pt x="242239" y="178320"/>
                  </a:lnTo>
                  <a:lnTo>
                    <a:pt x="242163" y="178689"/>
                  </a:lnTo>
                  <a:lnTo>
                    <a:pt x="242100" y="179019"/>
                  </a:lnTo>
                  <a:lnTo>
                    <a:pt x="242023" y="179438"/>
                  </a:lnTo>
                  <a:lnTo>
                    <a:pt x="241960" y="179819"/>
                  </a:lnTo>
                  <a:lnTo>
                    <a:pt x="241896" y="180149"/>
                  </a:lnTo>
                  <a:lnTo>
                    <a:pt x="239941" y="183857"/>
                  </a:lnTo>
                  <a:lnTo>
                    <a:pt x="238506" y="187794"/>
                  </a:lnTo>
                  <a:lnTo>
                    <a:pt x="235686" y="194005"/>
                  </a:lnTo>
                  <a:lnTo>
                    <a:pt x="234010" y="196049"/>
                  </a:lnTo>
                  <a:lnTo>
                    <a:pt x="232689" y="198310"/>
                  </a:lnTo>
                  <a:lnTo>
                    <a:pt x="232638" y="198894"/>
                  </a:lnTo>
                  <a:lnTo>
                    <a:pt x="232537" y="200088"/>
                  </a:lnTo>
                  <a:lnTo>
                    <a:pt x="232473" y="200698"/>
                  </a:lnTo>
                  <a:lnTo>
                    <a:pt x="235318" y="197104"/>
                  </a:lnTo>
                  <a:lnTo>
                    <a:pt x="238556" y="193586"/>
                  </a:lnTo>
                  <a:lnTo>
                    <a:pt x="240080" y="189395"/>
                  </a:lnTo>
                  <a:lnTo>
                    <a:pt x="240144" y="189217"/>
                  </a:lnTo>
                  <a:lnTo>
                    <a:pt x="241465" y="186601"/>
                  </a:lnTo>
                  <a:lnTo>
                    <a:pt x="241198" y="184785"/>
                  </a:lnTo>
                  <a:lnTo>
                    <a:pt x="241147" y="184429"/>
                  </a:lnTo>
                  <a:lnTo>
                    <a:pt x="241084" y="183984"/>
                  </a:lnTo>
                  <a:lnTo>
                    <a:pt x="240855" y="182460"/>
                  </a:lnTo>
                  <a:lnTo>
                    <a:pt x="244348" y="181495"/>
                  </a:lnTo>
                  <a:lnTo>
                    <a:pt x="241249" y="183857"/>
                  </a:lnTo>
                  <a:lnTo>
                    <a:pt x="241147" y="184429"/>
                  </a:lnTo>
                  <a:lnTo>
                    <a:pt x="243459" y="187083"/>
                  </a:lnTo>
                  <a:lnTo>
                    <a:pt x="244602" y="189217"/>
                  </a:lnTo>
                  <a:lnTo>
                    <a:pt x="244690" y="189395"/>
                  </a:lnTo>
                  <a:lnTo>
                    <a:pt x="247497" y="181495"/>
                  </a:lnTo>
                  <a:lnTo>
                    <a:pt x="255524" y="161607"/>
                  </a:lnTo>
                  <a:lnTo>
                    <a:pt x="255447" y="161315"/>
                  </a:lnTo>
                  <a:lnTo>
                    <a:pt x="253911" y="158191"/>
                  </a:lnTo>
                  <a:lnTo>
                    <a:pt x="250837" y="165671"/>
                  </a:lnTo>
                  <a:lnTo>
                    <a:pt x="249720" y="161607"/>
                  </a:lnTo>
                  <a:lnTo>
                    <a:pt x="249631" y="161315"/>
                  </a:lnTo>
                  <a:lnTo>
                    <a:pt x="249567" y="161074"/>
                  </a:lnTo>
                  <a:lnTo>
                    <a:pt x="252577" y="157492"/>
                  </a:lnTo>
                  <a:lnTo>
                    <a:pt x="253949" y="153504"/>
                  </a:lnTo>
                  <a:lnTo>
                    <a:pt x="254825" y="155282"/>
                  </a:lnTo>
                  <a:lnTo>
                    <a:pt x="255866" y="157353"/>
                  </a:lnTo>
                  <a:lnTo>
                    <a:pt x="256933" y="159245"/>
                  </a:lnTo>
                  <a:lnTo>
                    <a:pt x="257835" y="154432"/>
                  </a:lnTo>
                  <a:lnTo>
                    <a:pt x="259829" y="155282"/>
                  </a:lnTo>
                  <a:lnTo>
                    <a:pt x="257048" y="161074"/>
                  </a:lnTo>
                  <a:lnTo>
                    <a:pt x="256933" y="161315"/>
                  </a:lnTo>
                  <a:lnTo>
                    <a:pt x="255054" y="167474"/>
                  </a:lnTo>
                  <a:lnTo>
                    <a:pt x="254977" y="167728"/>
                  </a:lnTo>
                  <a:lnTo>
                    <a:pt x="252476" y="173926"/>
                  </a:lnTo>
                  <a:lnTo>
                    <a:pt x="250355" y="179819"/>
                  </a:lnTo>
                  <a:lnTo>
                    <a:pt x="250240" y="180149"/>
                  </a:lnTo>
                  <a:lnTo>
                    <a:pt x="250164" y="180352"/>
                  </a:lnTo>
                  <a:lnTo>
                    <a:pt x="246811" y="186397"/>
                  </a:lnTo>
                  <a:lnTo>
                    <a:pt x="245389" y="193141"/>
                  </a:lnTo>
                  <a:lnTo>
                    <a:pt x="249567" y="191643"/>
                  </a:lnTo>
                  <a:lnTo>
                    <a:pt x="256882" y="191795"/>
                  </a:lnTo>
                  <a:lnTo>
                    <a:pt x="263626" y="191643"/>
                  </a:lnTo>
                  <a:lnTo>
                    <a:pt x="271983" y="191643"/>
                  </a:lnTo>
                  <a:lnTo>
                    <a:pt x="278853" y="192201"/>
                  </a:lnTo>
                  <a:lnTo>
                    <a:pt x="278955" y="191643"/>
                  </a:lnTo>
                  <a:lnTo>
                    <a:pt x="279387" y="189395"/>
                  </a:lnTo>
                  <a:lnTo>
                    <a:pt x="279463" y="188976"/>
                  </a:lnTo>
                  <a:lnTo>
                    <a:pt x="279565" y="188455"/>
                  </a:lnTo>
                  <a:lnTo>
                    <a:pt x="280606" y="184785"/>
                  </a:lnTo>
                  <a:lnTo>
                    <a:pt x="281724" y="181495"/>
                  </a:lnTo>
                  <a:lnTo>
                    <a:pt x="281825" y="181190"/>
                  </a:lnTo>
                  <a:lnTo>
                    <a:pt x="275805" y="179946"/>
                  </a:lnTo>
                  <a:lnTo>
                    <a:pt x="269633" y="179438"/>
                  </a:lnTo>
                  <a:lnTo>
                    <a:pt x="263550" y="178689"/>
                  </a:lnTo>
                  <a:lnTo>
                    <a:pt x="257733" y="176745"/>
                  </a:lnTo>
                  <a:lnTo>
                    <a:pt x="263944" y="177787"/>
                  </a:lnTo>
                  <a:lnTo>
                    <a:pt x="270230" y="178320"/>
                  </a:lnTo>
                  <a:lnTo>
                    <a:pt x="276479" y="179019"/>
                  </a:lnTo>
                  <a:lnTo>
                    <a:pt x="282549" y="180543"/>
                  </a:lnTo>
                  <a:lnTo>
                    <a:pt x="283768" y="176745"/>
                  </a:lnTo>
                  <a:lnTo>
                    <a:pt x="284619" y="174078"/>
                  </a:lnTo>
                  <a:lnTo>
                    <a:pt x="286143" y="167728"/>
                  </a:lnTo>
                  <a:lnTo>
                    <a:pt x="288848" y="154432"/>
                  </a:lnTo>
                  <a:lnTo>
                    <a:pt x="288899" y="154178"/>
                  </a:lnTo>
                  <a:close/>
                </a:path>
                <a:path w="560069" h="201294">
                  <a:moveTo>
                    <a:pt x="493864" y="30365"/>
                  </a:moveTo>
                  <a:lnTo>
                    <a:pt x="487692" y="30086"/>
                  </a:lnTo>
                  <a:lnTo>
                    <a:pt x="482244" y="30086"/>
                  </a:lnTo>
                  <a:lnTo>
                    <a:pt x="486270" y="30365"/>
                  </a:lnTo>
                  <a:lnTo>
                    <a:pt x="493864" y="30365"/>
                  </a:lnTo>
                  <a:close/>
                </a:path>
                <a:path w="560069" h="201294">
                  <a:moveTo>
                    <a:pt x="559485" y="50558"/>
                  </a:moveTo>
                  <a:lnTo>
                    <a:pt x="559473" y="49530"/>
                  </a:lnTo>
                  <a:lnTo>
                    <a:pt x="559346" y="43180"/>
                  </a:lnTo>
                  <a:lnTo>
                    <a:pt x="559231" y="39204"/>
                  </a:lnTo>
                  <a:lnTo>
                    <a:pt x="559104" y="34671"/>
                  </a:lnTo>
                  <a:lnTo>
                    <a:pt x="559054" y="24409"/>
                  </a:lnTo>
                  <a:lnTo>
                    <a:pt x="556666" y="24409"/>
                  </a:lnTo>
                  <a:lnTo>
                    <a:pt x="556628" y="43180"/>
                  </a:lnTo>
                  <a:lnTo>
                    <a:pt x="504494" y="42227"/>
                  </a:lnTo>
                  <a:lnTo>
                    <a:pt x="498335" y="42227"/>
                  </a:lnTo>
                  <a:lnTo>
                    <a:pt x="465988" y="41846"/>
                  </a:lnTo>
                  <a:lnTo>
                    <a:pt x="468871" y="41846"/>
                  </a:lnTo>
                  <a:lnTo>
                    <a:pt x="467715" y="38798"/>
                  </a:lnTo>
                  <a:lnTo>
                    <a:pt x="473367" y="38798"/>
                  </a:lnTo>
                  <a:lnTo>
                    <a:pt x="534835" y="38595"/>
                  </a:lnTo>
                  <a:lnTo>
                    <a:pt x="549808" y="38798"/>
                  </a:lnTo>
                  <a:lnTo>
                    <a:pt x="548132" y="38798"/>
                  </a:lnTo>
                  <a:lnTo>
                    <a:pt x="554418" y="39204"/>
                  </a:lnTo>
                  <a:lnTo>
                    <a:pt x="554342" y="38519"/>
                  </a:lnTo>
                  <a:lnTo>
                    <a:pt x="554228" y="37426"/>
                  </a:lnTo>
                  <a:lnTo>
                    <a:pt x="554202" y="37172"/>
                  </a:lnTo>
                  <a:lnTo>
                    <a:pt x="554101" y="36144"/>
                  </a:lnTo>
                  <a:lnTo>
                    <a:pt x="553986" y="33616"/>
                  </a:lnTo>
                  <a:lnTo>
                    <a:pt x="554113" y="31927"/>
                  </a:lnTo>
                  <a:lnTo>
                    <a:pt x="546493" y="33007"/>
                  </a:lnTo>
                  <a:lnTo>
                    <a:pt x="546138" y="33007"/>
                  </a:lnTo>
                  <a:lnTo>
                    <a:pt x="538505" y="33375"/>
                  </a:lnTo>
                  <a:lnTo>
                    <a:pt x="512991" y="33375"/>
                  </a:lnTo>
                  <a:lnTo>
                    <a:pt x="493153" y="33604"/>
                  </a:lnTo>
                  <a:lnTo>
                    <a:pt x="479742" y="33375"/>
                  </a:lnTo>
                  <a:lnTo>
                    <a:pt x="479552" y="33375"/>
                  </a:lnTo>
                  <a:lnTo>
                    <a:pt x="475399" y="33007"/>
                  </a:lnTo>
                  <a:lnTo>
                    <a:pt x="471919" y="33858"/>
                  </a:lnTo>
                  <a:lnTo>
                    <a:pt x="470065" y="33616"/>
                  </a:lnTo>
                  <a:lnTo>
                    <a:pt x="470623" y="34163"/>
                  </a:lnTo>
                  <a:lnTo>
                    <a:pt x="471474" y="33959"/>
                  </a:lnTo>
                  <a:lnTo>
                    <a:pt x="472782" y="33959"/>
                  </a:lnTo>
                  <a:lnTo>
                    <a:pt x="478561" y="34671"/>
                  </a:lnTo>
                  <a:lnTo>
                    <a:pt x="489127" y="34912"/>
                  </a:lnTo>
                  <a:lnTo>
                    <a:pt x="509016" y="34366"/>
                  </a:lnTo>
                  <a:lnTo>
                    <a:pt x="527392" y="34366"/>
                  </a:lnTo>
                  <a:lnTo>
                    <a:pt x="541972" y="34163"/>
                  </a:lnTo>
                  <a:lnTo>
                    <a:pt x="553339" y="33959"/>
                  </a:lnTo>
                  <a:lnTo>
                    <a:pt x="552919" y="36144"/>
                  </a:lnTo>
                  <a:lnTo>
                    <a:pt x="531990" y="36918"/>
                  </a:lnTo>
                  <a:lnTo>
                    <a:pt x="476618" y="36918"/>
                  </a:lnTo>
                  <a:lnTo>
                    <a:pt x="468325" y="37172"/>
                  </a:lnTo>
                  <a:lnTo>
                    <a:pt x="468261" y="36144"/>
                  </a:lnTo>
                  <a:lnTo>
                    <a:pt x="468134" y="34163"/>
                  </a:lnTo>
                  <a:lnTo>
                    <a:pt x="468083" y="33375"/>
                  </a:lnTo>
                  <a:lnTo>
                    <a:pt x="470065" y="33616"/>
                  </a:lnTo>
                  <a:lnTo>
                    <a:pt x="469823" y="33375"/>
                  </a:lnTo>
                  <a:lnTo>
                    <a:pt x="467372" y="30949"/>
                  </a:lnTo>
                  <a:lnTo>
                    <a:pt x="472211" y="30086"/>
                  </a:lnTo>
                  <a:lnTo>
                    <a:pt x="478878" y="30086"/>
                  </a:lnTo>
                  <a:lnTo>
                    <a:pt x="472300" y="28079"/>
                  </a:lnTo>
                  <a:lnTo>
                    <a:pt x="470763" y="27800"/>
                  </a:lnTo>
                  <a:lnTo>
                    <a:pt x="469925" y="26911"/>
                  </a:lnTo>
                  <a:lnTo>
                    <a:pt x="469760" y="25425"/>
                  </a:lnTo>
                  <a:lnTo>
                    <a:pt x="469468" y="24409"/>
                  </a:lnTo>
                  <a:lnTo>
                    <a:pt x="467398" y="21107"/>
                  </a:lnTo>
                  <a:lnTo>
                    <a:pt x="467690" y="18313"/>
                  </a:lnTo>
                  <a:lnTo>
                    <a:pt x="467817" y="17106"/>
                  </a:lnTo>
                  <a:lnTo>
                    <a:pt x="467487" y="14071"/>
                  </a:lnTo>
                  <a:lnTo>
                    <a:pt x="467423" y="13423"/>
                  </a:lnTo>
                  <a:lnTo>
                    <a:pt x="498703" y="13728"/>
                  </a:lnTo>
                  <a:lnTo>
                    <a:pt x="550138" y="14071"/>
                  </a:lnTo>
                  <a:lnTo>
                    <a:pt x="555459" y="13728"/>
                  </a:lnTo>
                  <a:lnTo>
                    <a:pt x="555409" y="13423"/>
                  </a:lnTo>
                  <a:lnTo>
                    <a:pt x="554939" y="10731"/>
                  </a:lnTo>
                  <a:lnTo>
                    <a:pt x="532193" y="10096"/>
                  </a:lnTo>
                  <a:lnTo>
                    <a:pt x="486702" y="9461"/>
                  </a:lnTo>
                  <a:lnTo>
                    <a:pt x="463956" y="8915"/>
                  </a:lnTo>
                  <a:lnTo>
                    <a:pt x="464337" y="17106"/>
                  </a:lnTo>
                  <a:lnTo>
                    <a:pt x="464388" y="18313"/>
                  </a:lnTo>
                  <a:lnTo>
                    <a:pt x="464502" y="26911"/>
                  </a:lnTo>
                  <a:lnTo>
                    <a:pt x="464616" y="30949"/>
                  </a:lnTo>
                  <a:lnTo>
                    <a:pt x="464731" y="34366"/>
                  </a:lnTo>
                  <a:lnTo>
                    <a:pt x="464845" y="37426"/>
                  </a:lnTo>
                  <a:lnTo>
                    <a:pt x="465797" y="46469"/>
                  </a:lnTo>
                  <a:lnTo>
                    <a:pt x="465937" y="49530"/>
                  </a:lnTo>
                  <a:lnTo>
                    <a:pt x="465963" y="50050"/>
                  </a:lnTo>
                  <a:lnTo>
                    <a:pt x="470281" y="49530"/>
                  </a:lnTo>
                  <a:lnTo>
                    <a:pt x="472744" y="49695"/>
                  </a:lnTo>
                  <a:lnTo>
                    <a:pt x="541566" y="50558"/>
                  </a:lnTo>
                  <a:lnTo>
                    <a:pt x="559485" y="50558"/>
                  </a:lnTo>
                  <a:close/>
                </a:path>
              </a:pathLst>
            </a:custGeom>
            <a:solidFill>
              <a:srgbClr val="FAF9F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17307" y="2475875"/>
              <a:ext cx="168779" cy="108024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2072754" y="2503459"/>
              <a:ext cx="647065" cy="347980"/>
            </a:xfrm>
            <a:custGeom>
              <a:avLst/>
              <a:gdLst/>
              <a:ahLst/>
              <a:cxnLst/>
              <a:rect l="l" t="t" r="r" b="b"/>
              <a:pathLst>
                <a:path w="647064" h="347980">
                  <a:moveTo>
                    <a:pt x="161759" y="70827"/>
                  </a:moveTo>
                  <a:lnTo>
                    <a:pt x="153911" y="70205"/>
                  </a:lnTo>
                  <a:lnTo>
                    <a:pt x="146088" y="69278"/>
                  </a:lnTo>
                  <a:lnTo>
                    <a:pt x="121907" y="68999"/>
                  </a:lnTo>
                  <a:lnTo>
                    <a:pt x="105625" y="68224"/>
                  </a:lnTo>
                  <a:lnTo>
                    <a:pt x="73113" y="65760"/>
                  </a:lnTo>
                  <a:lnTo>
                    <a:pt x="60198" y="65417"/>
                  </a:lnTo>
                  <a:lnTo>
                    <a:pt x="34417" y="63919"/>
                  </a:lnTo>
                  <a:lnTo>
                    <a:pt x="17551" y="63182"/>
                  </a:lnTo>
                  <a:lnTo>
                    <a:pt x="13931" y="65265"/>
                  </a:lnTo>
                  <a:lnTo>
                    <a:pt x="0" y="91198"/>
                  </a:lnTo>
                  <a:lnTo>
                    <a:pt x="2159" y="90881"/>
                  </a:lnTo>
                  <a:lnTo>
                    <a:pt x="3835" y="82600"/>
                  </a:lnTo>
                  <a:lnTo>
                    <a:pt x="8305" y="75730"/>
                  </a:lnTo>
                  <a:lnTo>
                    <a:pt x="14617" y="70192"/>
                  </a:lnTo>
                  <a:lnTo>
                    <a:pt x="21793" y="65862"/>
                  </a:lnTo>
                  <a:lnTo>
                    <a:pt x="41821" y="67957"/>
                  </a:lnTo>
                  <a:lnTo>
                    <a:pt x="61937" y="69316"/>
                  </a:lnTo>
                  <a:lnTo>
                    <a:pt x="116192" y="72034"/>
                  </a:lnTo>
                  <a:lnTo>
                    <a:pt x="144170" y="72504"/>
                  </a:lnTo>
                  <a:lnTo>
                    <a:pt x="158115" y="73685"/>
                  </a:lnTo>
                  <a:lnTo>
                    <a:pt x="161759" y="70827"/>
                  </a:lnTo>
                  <a:close/>
                </a:path>
                <a:path w="647064" h="347980">
                  <a:moveTo>
                    <a:pt x="189496" y="262407"/>
                  </a:moveTo>
                  <a:lnTo>
                    <a:pt x="164884" y="260934"/>
                  </a:lnTo>
                  <a:lnTo>
                    <a:pt x="152577" y="260604"/>
                  </a:lnTo>
                  <a:lnTo>
                    <a:pt x="140373" y="260985"/>
                  </a:lnTo>
                  <a:lnTo>
                    <a:pt x="136842" y="265684"/>
                  </a:lnTo>
                  <a:lnTo>
                    <a:pt x="133197" y="270294"/>
                  </a:lnTo>
                  <a:lnTo>
                    <a:pt x="129857" y="275120"/>
                  </a:lnTo>
                  <a:lnTo>
                    <a:pt x="141909" y="275107"/>
                  </a:lnTo>
                  <a:lnTo>
                    <a:pt x="153974" y="275551"/>
                  </a:lnTo>
                  <a:lnTo>
                    <a:pt x="178054" y="276771"/>
                  </a:lnTo>
                  <a:lnTo>
                    <a:pt x="182372" y="272415"/>
                  </a:lnTo>
                  <a:lnTo>
                    <a:pt x="186143" y="267550"/>
                  </a:lnTo>
                  <a:lnTo>
                    <a:pt x="189496" y="262407"/>
                  </a:lnTo>
                  <a:close/>
                </a:path>
                <a:path w="647064" h="347980">
                  <a:moveTo>
                    <a:pt x="398221" y="194170"/>
                  </a:moveTo>
                  <a:lnTo>
                    <a:pt x="396811" y="194043"/>
                  </a:lnTo>
                  <a:lnTo>
                    <a:pt x="390982" y="194043"/>
                  </a:lnTo>
                  <a:lnTo>
                    <a:pt x="386359" y="193344"/>
                  </a:lnTo>
                  <a:lnTo>
                    <a:pt x="387807" y="195059"/>
                  </a:lnTo>
                  <a:lnTo>
                    <a:pt x="388378" y="195059"/>
                  </a:lnTo>
                  <a:lnTo>
                    <a:pt x="393433" y="195821"/>
                  </a:lnTo>
                  <a:lnTo>
                    <a:pt x="398221" y="194170"/>
                  </a:lnTo>
                  <a:close/>
                </a:path>
                <a:path w="647064" h="347980">
                  <a:moveTo>
                    <a:pt x="402145" y="195059"/>
                  </a:moveTo>
                  <a:lnTo>
                    <a:pt x="401053" y="193344"/>
                  </a:lnTo>
                  <a:lnTo>
                    <a:pt x="400634" y="193344"/>
                  </a:lnTo>
                  <a:lnTo>
                    <a:pt x="398221" y="194170"/>
                  </a:lnTo>
                  <a:lnTo>
                    <a:pt x="400329" y="194360"/>
                  </a:lnTo>
                  <a:lnTo>
                    <a:pt x="402145" y="195059"/>
                  </a:lnTo>
                  <a:close/>
                </a:path>
                <a:path w="647064" h="347980">
                  <a:moveTo>
                    <a:pt x="405828" y="202399"/>
                  </a:moveTo>
                  <a:lnTo>
                    <a:pt x="405231" y="199186"/>
                  </a:lnTo>
                  <a:lnTo>
                    <a:pt x="404660" y="196024"/>
                  </a:lnTo>
                  <a:lnTo>
                    <a:pt x="402145" y="195059"/>
                  </a:lnTo>
                  <a:lnTo>
                    <a:pt x="404710" y="199136"/>
                  </a:lnTo>
                  <a:lnTo>
                    <a:pt x="393496" y="197878"/>
                  </a:lnTo>
                  <a:lnTo>
                    <a:pt x="382231" y="197065"/>
                  </a:lnTo>
                  <a:lnTo>
                    <a:pt x="373138" y="196761"/>
                  </a:lnTo>
                  <a:lnTo>
                    <a:pt x="359689" y="196761"/>
                  </a:lnTo>
                  <a:lnTo>
                    <a:pt x="358724" y="198767"/>
                  </a:lnTo>
                  <a:lnTo>
                    <a:pt x="365442" y="199186"/>
                  </a:lnTo>
                  <a:lnTo>
                    <a:pt x="378904" y="200177"/>
                  </a:lnTo>
                  <a:lnTo>
                    <a:pt x="385660" y="200533"/>
                  </a:lnTo>
                  <a:lnTo>
                    <a:pt x="386575" y="201231"/>
                  </a:lnTo>
                  <a:lnTo>
                    <a:pt x="386676" y="209156"/>
                  </a:lnTo>
                  <a:lnTo>
                    <a:pt x="386486" y="213220"/>
                  </a:lnTo>
                  <a:lnTo>
                    <a:pt x="386397" y="214934"/>
                  </a:lnTo>
                  <a:lnTo>
                    <a:pt x="386283" y="217119"/>
                  </a:lnTo>
                  <a:lnTo>
                    <a:pt x="385292" y="224980"/>
                  </a:lnTo>
                  <a:lnTo>
                    <a:pt x="382587" y="221869"/>
                  </a:lnTo>
                  <a:lnTo>
                    <a:pt x="384200" y="217614"/>
                  </a:lnTo>
                  <a:lnTo>
                    <a:pt x="384187" y="213766"/>
                  </a:lnTo>
                  <a:lnTo>
                    <a:pt x="379742" y="213626"/>
                  </a:lnTo>
                  <a:lnTo>
                    <a:pt x="379298" y="213626"/>
                  </a:lnTo>
                  <a:lnTo>
                    <a:pt x="367550" y="213220"/>
                  </a:lnTo>
                  <a:lnTo>
                    <a:pt x="359257" y="213626"/>
                  </a:lnTo>
                  <a:lnTo>
                    <a:pt x="358851" y="217119"/>
                  </a:lnTo>
                  <a:lnTo>
                    <a:pt x="358787" y="217614"/>
                  </a:lnTo>
                  <a:lnTo>
                    <a:pt x="358203" y="221310"/>
                  </a:lnTo>
                  <a:lnTo>
                    <a:pt x="358089" y="221869"/>
                  </a:lnTo>
                  <a:lnTo>
                    <a:pt x="357098" y="225564"/>
                  </a:lnTo>
                  <a:lnTo>
                    <a:pt x="366242" y="227253"/>
                  </a:lnTo>
                  <a:lnTo>
                    <a:pt x="370763" y="228752"/>
                  </a:lnTo>
                  <a:lnTo>
                    <a:pt x="375653" y="228752"/>
                  </a:lnTo>
                  <a:lnTo>
                    <a:pt x="380631" y="229349"/>
                  </a:lnTo>
                  <a:lnTo>
                    <a:pt x="385483" y="230593"/>
                  </a:lnTo>
                  <a:lnTo>
                    <a:pt x="384390" y="234086"/>
                  </a:lnTo>
                  <a:lnTo>
                    <a:pt x="383476" y="237667"/>
                  </a:lnTo>
                  <a:lnTo>
                    <a:pt x="382485" y="241198"/>
                  </a:lnTo>
                  <a:lnTo>
                    <a:pt x="379869" y="241465"/>
                  </a:lnTo>
                  <a:lnTo>
                    <a:pt x="383463" y="245884"/>
                  </a:lnTo>
                  <a:lnTo>
                    <a:pt x="402983" y="226415"/>
                  </a:lnTo>
                  <a:lnTo>
                    <a:pt x="403072" y="224980"/>
                  </a:lnTo>
                  <a:lnTo>
                    <a:pt x="403263" y="221869"/>
                  </a:lnTo>
                  <a:lnTo>
                    <a:pt x="403479" y="217614"/>
                  </a:lnTo>
                  <a:lnTo>
                    <a:pt x="403504" y="217119"/>
                  </a:lnTo>
                  <a:lnTo>
                    <a:pt x="403606" y="214934"/>
                  </a:lnTo>
                  <a:lnTo>
                    <a:pt x="404241" y="209156"/>
                  </a:lnTo>
                  <a:lnTo>
                    <a:pt x="404304" y="208610"/>
                  </a:lnTo>
                  <a:lnTo>
                    <a:pt x="405828" y="202399"/>
                  </a:lnTo>
                  <a:close/>
                </a:path>
                <a:path w="647064" h="347980">
                  <a:moveTo>
                    <a:pt x="507593" y="28854"/>
                  </a:moveTo>
                  <a:lnTo>
                    <a:pt x="500087" y="28854"/>
                  </a:lnTo>
                  <a:lnTo>
                    <a:pt x="498779" y="28854"/>
                  </a:lnTo>
                  <a:lnTo>
                    <a:pt x="498665" y="30810"/>
                  </a:lnTo>
                  <a:lnTo>
                    <a:pt x="498576" y="32473"/>
                  </a:lnTo>
                  <a:lnTo>
                    <a:pt x="496570" y="36042"/>
                  </a:lnTo>
                  <a:lnTo>
                    <a:pt x="495363" y="39547"/>
                  </a:lnTo>
                  <a:lnTo>
                    <a:pt x="495274" y="39801"/>
                  </a:lnTo>
                  <a:lnTo>
                    <a:pt x="491197" y="40563"/>
                  </a:lnTo>
                  <a:lnTo>
                    <a:pt x="487070" y="41135"/>
                  </a:lnTo>
                  <a:lnTo>
                    <a:pt x="482930" y="41135"/>
                  </a:lnTo>
                  <a:lnTo>
                    <a:pt x="458774" y="41402"/>
                  </a:lnTo>
                  <a:lnTo>
                    <a:pt x="398767" y="41402"/>
                  </a:lnTo>
                  <a:lnTo>
                    <a:pt x="398894" y="40563"/>
                  </a:lnTo>
                  <a:lnTo>
                    <a:pt x="399008" y="39801"/>
                  </a:lnTo>
                  <a:lnTo>
                    <a:pt x="399046" y="39547"/>
                  </a:lnTo>
                  <a:lnTo>
                    <a:pt x="399148" y="38874"/>
                  </a:lnTo>
                  <a:lnTo>
                    <a:pt x="399262" y="38100"/>
                  </a:lnTo>
                  <a:lnTo>
                    <a:pt x="399389" y="37299"/>
                  </a:lnTo>
                  <a:lnTo>
                    <a:pt x="399453" y="36880"/>
                  </a:lnTo>
                  <a:lnTo>
                    <a:pt x="395998" y="36880"/>
                  </a:lnTo>
                  <a:lnTo>
                    <a:pt x="395871" y="39547"/>
                  </a:lnTo>
                  <a:lnTo>
                    <a:pt x="395770" y="40563"/>
                  </a:lnTo>
                  <a:lnTo>
                    <a:pt x="395719" y="41135"/>
                  </a:lnTo>
                  <a:lnTo>
                    <a:pt x="395605" y="42265"/>
                  </a:lnTo>
                  <a:lnTo>
                    <a:pt x="395249" y="44678"/>
                  </a:lnTo>
                  <a:lnTo>
                    <a:pt x="395211" y="44932"/>
                  </a:lnTo>
                  <a:lnTo>
                    <a:pt x="408813" y="45554"/>
                  </a:lnTo>
                  <a:lnTo>
                    <a:pt x="433603" y="45554"/>
                  </a:lnTo>
                  <a:lnTo>
                    <a:pt x="448830" y="45961"/>
                  </a:lnTo>
                  <a:lnTo>
                    <a:pt x="459232" y="45961"/>
                  </a:lnTo>
                  <a:lnTo>
                    <a:pt x="472084" y="46342"/>
                  </a:lnTo>
                  <a:lnTo>
                    <a:pt x="484898" y="46202"/>
                  </a:lnTo>
                  <a:lnTo>
                    <a:pt x="497636" y="44678"/>
                  </a:lnTo>
                  <a:lnTo>
                    <a:pt x="500329" y="41402"/>
                  </a:lnTo>
                  <a:lnTo>
                    <a:pt x="502640" y="38595"/>
                  </a:lnTo>
                  <a:lnTo>
                    <a:pt x="506539" y="31686"/>
                  </a:lnTo>
                  <a:lnTo>
                    <a:pt x="507593" y="28854"/>
                  </a:lnTo>
                  <a:close/>
                </a:path>
                <a:path w="647064" h="347980">
                  <a:moveTo>
                    <a:pt x="516877" y="2197"/>
                  </a:moveTo>
                  <a:lnTo>
                    <a:pt x="509879" y="1739"/>
                  </a:lnTo>
                  <a:lnTo>
                    <a:pt x="507619" y="1625"/>
                  </a:lnTo>
                  <a:lnTo>
                    <a:pt x="507619" y="3975"/>
                  </a:lnTo>
                  <a:lnTo>
                    <a:pt x="507517" y="5232"/>
                  </a:lnTo>
                  <a:lnTo>
                    <a:pt x="507428" y="6223"/>
                  </a:lnTo>
                  <a:lnTo>
                    <a:pt x="507365" y="6883"/>
                  </a:lnTo>
                  <a:lnTo>
                    <a:pt x="507149" y="8737"/>
                  </a:lnTo>
                  <a:lnTo>
                    <a:pt x="507111" y="9067"/>
                  </a:lnTo>
                  <a:lnTo>
                    <a:pt x="506996" y="9982"/>
                  </a:lnTo>
                  <a:lnTo>
                    <a:pt x="506895" y="10769"/>
                  </a:lnTo>
                  <a:lnTo>
                    <a:pt x="506222" y="13944"/>
                  </a:lnTo>
                  <a:lnTo>
                    <a:pt x="506171" y="14122"/>
                  </a:lnTo>
                  <a:lnTo>
                    <a:pt x="503542" y="13347"/>
                  </a:lnTo>
                  <a:lnTo>
                    <a:pt x="502246" y="14236"/>
                  </a:lnTo>
                  <a:lnTo>
                    <a:pt x="501434" y="14236"/>
                  </a:lnTo>
                  <a:lnTo>
                    <a:pt x="501510" y="12801"/>
                  </a:lnTo>
                  <a:lnTo>
                    <a:pt x="501611" y="10769"/>
                  </a:lnTo>
                  <a:lnTo>
                    <a:pt x="501637" y="10210"/>
                  </a:lnTo>
                  <a:lnTo>
                    <a:pt x="505269" y="7124"/>
                  </a:lnTo>
                  <a:lnTo>
                    <a:pt x="507619" y="3975"/>
                  </a:lnTo>
                  <a:lnTo>
                    <a:pt x="507619" y="1625"/>
                  </a:lnTo>
                  <a:lnTo>
                    <a:pt x="502881" y="1358"/>
                  </a:lnTo>
                  <a:lnTo>
                    <a:pt x="495884" y="1104"/>
                  </a:lnTo>
                  <a:lnTo>
                    <a:pt x="488873" y="1104"/>
                  </a:lnTo>
                  <a:lnTo>
                    <a:pt x="487260" y="6883"/>
                  </a:lnTo>
                  <a:lnTo>
                    <a:pt x="487172" y="7366"/>
                  </a:lnTo>
                  <a:lnTo>
                    <a:pt x="486778" y="12801"/>
                  </a:lnTo>
                  <a:lnTo>
                    <a:pt x="486664" y="13944"/>
                  </a:lnTo>
                  <a:lnTo>
                    <a:pt x="482828" y="19100"/>
                  </a:lnTo>
                  <a:lnTo>
                    <a:pt x="484644" y="13347"/>
                  </a:lnTo>
                  <a:lnTo>
                    <a:pt x="486283" y="7721"/>
                  </a:lnTo>
                  <a:lnTo>
                    <a:pt x="486740" y="3289"/>
                  </a:lnTo>
                  <a:lnTo>
                    <a:pt x="486854" y="1358"/>
                  </a:lnTo>
                  <a:lnTo>
                    <a:pt x="486879" y="825"/>
                  </a:lnTo>
                  <a:lnTo>
                    <a:pt x="486892" y="520"/>
                  </a:lnTo>
                  <a:lnTo>
                    <a:pt x="480047" y="825"/>
                  </a:lnTo>
                  <a:lnTo>
                    <a:pt x="479044" y="825"/>
                  </a:lnTo>
                  <a:lnTo>
                    <a:pt x="479755" y="5232"/>
                  </a:lnTo>
                  <a:lnTo>
                    <a:pt x="477278" y="9067"/>
                  </a:lnTo>
                  <a:lnTo>
                    <a:pt x="475335" y="12801"/>
                  </a:lnTo>
                  <a:lnTo>
                    <a:pt x="474980" y="16459"/>
                  </a:lnTo>
                  <a:lnTo>
                    <a:pt x="474916" y="17043"/>
                  </a:lnTo>
                  <a:lnTo>
                    <a:pt x="474789" y="18262"/>
                  </a:lnTo>
                  <a:lnTo>
                    <a:pt x="472998" y="27559"/>
                  </a:lnTo>
                  <a:lnTo>
                    <a:pt x="465493" y="25831"/>
                  </a:lnTo>
                  <a:lnTo>
                    <a:pt x="464731" y="24333"/>
                  </a:lnTo>
                  <a:lnTo>
                    <a:pt x="467753" y="24333"/>
                  </a:lnTo>
                  <a:lnTo>
                    <a:pt x="470306" y="25044"/>
                  </a:lnTo>
                  <a:lnTo>
                    <a:pt x="472490" y="20447"/>
                  </a:lnTo>
                  <a:lnTo>
                    <a:pt x="470192" y="20447"/>
                  </a:lnTo>
                  <a:lnTo>
                    <a:pt x="463740" y="20447"/>
                  </a:lnTo>
                  <a:lnTo>
                    <a:pt x="463638" y="20891"/>
                  </a:lnTo>
                  <a:lnTo>
                    <a:pt x="463511" y="21818"/>
                  </a:lnTo>
                  <a:lnTo>
                    <a:pt x="463308" y="22313"/>
                  </a:lnTo>
                  <a:lnTo>
                    <a:pt x="463423" y="21818"/>
                  </a:lnTo>
                  <a:lnTo>
                    <a:pt x="463448" y="21678"/>
                  </a:lnTo>
                  <a:lnTo>
                    <a:pt x="462724" y="19913"/>
                  </a:lnTo>
                  <a:lnTo>
                    <a:pt x="459587" y="19913"/>
                  </a:lnTo>
                  <a:lnTo>
                    <a:pt x="453758" y="19418"/>
                  </a:lnTo>
                  <a:lnTo>
                    <a:pt x="449326" y="18783"/>
                  </a:lnTo>
                  <a:lnTo>
                    <a:pt x="455904" y="17043"/>
                  </a:lnTo>
                  <a:lnTo>
                    <a:pt x="462673" y="18783"/>
                  </a:lnTo>
                  <a:lnTo>
                    <a:pt x="463956" y="19100"/>
                  </a:lnTo>
                  <a:lnTo>
                    <a:pt x="467715" y="19913"/>
                  </a:lnTo>
                  <a:lnTo>
                    <a:pt x="472744" y="19913"/>
                  </a:lnTo>
                  <a:lnTo>
                    <a:pt x="472909" y="19583"/>
                  </a:lnTo>
                  <a:lnTo>
                    <a:pt x="473024" y="18783"/>
                  </a:lnTo>
                  <a:lnTo>
                    <a:pt x="473341" y="17195"/>
                  </a:lnTo>
                  <a:lnTo>
                    <a:pt x="473379" y="17043"/>
                  </a:lnTo>
                  <a:lnTo>
                    <a:pt x="473951" y="14236"/>
                  </a:lnTo>
                  <a:lnTo>
                    <a:pt x="474002" y="13944"/>
                  </a:lnTo>
                  <a:lnTo>
                    <a:pt x="476694" y="8737"/>
                  </a:lnTo>
                  <a:lnTo>
                    <a:pt x="478269" y="6223"/>
                  </a:lnTo>
                  <a:lnTo>
                    <a:pt x="478536" y="3975"/>
                  </a:lnTo>
                  <a:lnTo>
                    <a:pt x="478663" y="825"/>
                  </a:lnTo>
                  <a:lnTo>
                    <a:pt x="478663" y="266"/>
                  </a:lnTo>
                  <a:lnTo>
                    <a:pt x="458787" y="266"/>
                  </a:lnTo>
                  <a:lnTo>
                    <a:pt x="451662" y="0"/>
                  </a:lnTo>
                  <a:lnTo>
                    <a:pt x="450786" y="6223"/>
                  </a:lnTo>
                  <a:lnTo>
                    <a:pt x="450684" y="6883"/>
                  </a:lnTo>
                  <a:lnTo>
                    <a:pt x="450570" y="7721"/>
                  </a:lnTo>
                  <a:lnTo>
                    <a:pt x="448360" y="15125"/>
                  </a:lnTo>
                  <a:lnTo>
                    <a:pt x="445414" y="22313"/>
                  </a:lnTo>
                  <a:lnTo>
                    <a:pt x="442125" y="29349"/>
                  </a:lnTo>
                  <a:lnTo>
                    <a:pt x="440664" y="31927"/>
                  </a:lnTo>
                  <a:lnTo>
                    <a:pt x="440334" y="35280"/>
                  </a:lnTo>
                  <a:lnTo>
                    <a:pt x="440258" y="36042"/>
                  </a:lnTo>
                  <a:lnTo>
                    <a:pt x="440131" y="37299"/>
                  </a:lnTo>
                  <a:lnTo>
                    <a:pt x="436029" y="35280"/>
                  </a:lnTo>
                  <a:lnTo>
                    <a:pt x="435927" y="36042"/>
                  </a:lnTo>
                  <a:lnTo>
                    <a:pt x="435825" y="36880"/>
                  </a:lnTo>
                  <a:lnTo>
                    <a:pt x="435775" y="37299"/>
                  </a:lnTo>
                  <a:lnTo>
                    <a:pt x="435673" y="38100"/>
                  </a:lnTo>
                  <a:lnTo>
                    <a:pt x="435584" y="38874"/>
                  </a:lnTo>
                  <a:lnTo>
                    <a:pt x="441540" y="38595"/>
                  </a:lnTo>
                  <a:lnTo>
                    <a:pt x="469379" y="38595"/>
                  </a:lnTo>
                  <a:lnTo>
                    <a:pt x="484200" y="38100"/>
                  </a:lnTo>
                  <a:lnTo>
                    <a:pt x="491312" y="38100"/>
                  </a:lnTo>
                  <a:lnTo>
                    <a:pt x="491642" y="37299"/>
                  </a:lnTo>
                  <a:lnTo>
                    <a:pt x="494385" y="30810"/>
                  </a:lnTo>
                  <a:lnTo>
                    <a:pt x="495579" y="27559"/>
                  </a:lnTo>
                  <a:lnTo>
                    <a:pt x="497090" y="23469"/>
                  </a:lnTo>
                  <a:lnTo>
                    <a:pt x="499135" y="19100"/>
                  </a:lnTo>
                  <a:lnTo>
                    <a:pt x="500367" y="16459"/>
                  </a:lnTo>
                  <a:lnTo>
                    <a:pt x="500608" y="18262"/>
                  </a:lnTo>
                  <a:lnTo>
                    <a:pt x="500672" y="18783"/>
                  </a:lnTo>
                  <a:lnTo>
                    <a:pt x="500773" y="19583"/>
                  </a:lnTo>
                  <a:lnTo>
                    <a:pt x="502843" y="20447"/>
                  </a:lnTo>
                  <a:lnTo>
                    <a:pt x="502691" y="19913"/>
                  </a:lnTo>
                  <a:lnTo>
                    <a:pt x="502577" y="18262"/>
                  </a:lnTo>
                  <a:lnTo>
                    <a:pt x="502450" y="16459"/>
                  </a:lnTo>
                  <a:lnTo>
                    <a:pt x="505002" y="16865"/>
                  </a:lnTo>
                  <a:lnTo>
                    <a:pt x="503428" y="20891"/>
                  </a:lnTo>
                  <a:lnTo>
                    <a:pt x="501713" y="24853"/>
                  </a:lnTo>
                  <a:lnTo>
                    <a:pt x="500253" y="28448"/>
                  </a:lnTo>
                  <a:lnTo>
                    <a:pt x="507746" y="28448"/>
                  </a:lnTo>
                  <a:lnTo>
                    <a:pt x="511898" y="17195"/>
                  </a:lnTo>
                  <a:lnTo>
                    <a:pt x="511949" y="17043"/>
                  </a:lnTo>
                  <a:lnTo>
                    <a:pt x="512267" y="16459"/>
                  </a:lnTo>
                  <a:lnTo>
                    <a:pt x="513486" y="14236"/>
                  </a:lnTo>
                  <a:lnTo>
                    <a:pt x="515696" y="10210"/>
                  </a:lnTo>
                  <a:lnTo>
                    <a:pt x="515823" y="9982"/>
                  </a:lnTo>
                  <a:lnTo>
                    <a:pt x="516636" y="3975"/>
                  </a:lnTo>
                  <a:lnTo>
                    <a:pt x="516877" y="2197"/>
                  </a:lnTo>
                  <a:close/>
                </a:path>
                <a:path w="647064" h="347980">
                  <a:moveTo>
                    <a:pt x="646684" y="347357"/>
                  </a:moveTo>
                  <a:lnTo>
                    <a:pt x="646518" y="343560"/>
                  </a:lnTo>
                  <a:lnTo>
                    <a:pt x="646468" y="322821"/>
                  </a:lnTo>
                  <a:lnTo>
                    <a:pt x="646468" y="321208"/>
                  </a:lnTo>
                  <a:lnTo>
                    <a:pt x="646455" y="319366"/>
                  </a:lnTo>
                  <a:lnTo>
                    <a:pt x="646404" y="293281"/>
                  </a:lnTo>
                  <a:lnTo>
                    <a:pt x="642924" y="293281"/>
                  </a:lnTo>
                  <a:lnTo>
                    <a:pt x="642924" y="321208"/>
                  </a:lnTo>
                  <a:lnTo>
                    <a:pt x="640651" y="320852"/>
                  </a:lnTo>
                  <a:lnTo>
                    <a:pt x="636790" y="322821"/>
                  </a:lnTo>
                  <a:lnTo>
                    <a:pt x="636333" y="319989"/>
                  </a:lnTo>
                  <a:lnTo>
                    <a:pt x="636231" y="319366"/>
                  </a:lnTo>
                  <a:lnTo>
                    <a:pt x="638492" y="319633"/>
                  </a:lnTo>
                  <a:lnTo>
                    <a:pt x="640905" y="319989"/>
                  </a:lnTo>
                  <a:lnTo>
                    <a:pt x="642924" y="321208"/>
                  </a:lnTo>
                  <a:lnTo>
                    <a:pt x="642924" y="293281"/>
                  </a:lnTo>
                  <a:lnTo>
                    <a:pt x="635787" y="293281"/>
                  </a:lnTo>
                  <a:lnTo>
                    <a:pt x="630529" y="292646"/>
                  </a:lnTo>
                  <a:lnTo>
                    <a:pt x="635787" y="291617"/>
                  </a:lnTo>
                  <a:lnTo>
                    <a:pt x="641769" y="291947"/>
                  </a:lnTo>
                  <a:lnTo>
                    <a:pt x="646506" y="291947"/>
                  </a:lnTo>
                  <a:lnTo>
                    <a:pt x="646506" y="291617"/>
                  </a:lnTo>
                  <a:lnTo>
                    <a:pt x="646531" y="286029"/>
                  </a:lnTo>
                  <a:lnTo>
                    <a:pt x="640422" y="286194"/>
                  </a:lnTo>
                  <a:lnTo>
                    <a:pt x="634326" y="286435"/>
                  </a:lnTo>
                  <a:lnTo>
                    <a:pt x="628230" y="286575"/>
                  </a:lnTo>
                  <a:lnTo>
                    <a:pt x="628192" y="300583"/>
                  </a:lnTo>
                  <a:lnTo>
                    <a:pt x="628497" y="314591"/>
                  </a:lnTo>
                  <a:lnTo>
                    <a:pt x="628904" y="328599"/>
                  </a:lnTo>
                  <a:lnTo>
                    <a:pt x="629208" y="342607"/>
                  </a:lnTo>
                  <a:lnTo>
                    <a:pt x="629272" y="347357"/>
                  </a:lnTo>
                  <a:lnTo>
                    <a:pt x="646684" y="347357"/>
                  </a:lnTo>
                  <a:close/>
                </a:path>
              </a:pathLst>
            </a:custGeom>
            <a:solidFill>
              <a:srgbClr val="FAF9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002521" y="1676305"/>
              <a:ext cx="40640" cy="3175"/>
            </a:xfrm>
            <a:custGeom>
              <a:avLst/>
              <a:gdLst/>
              <a:ahLst/>
              <a:cxnLst/>
              <a:rect l="l" t="t" r="r" b="b"/>
              <a:pathLst>
                <a:path w="40639" h="3175">
                  <a:moveTo>
                    <a:pt x="20021" y="0"/>
                  </a:moveTo>
                  <a:lnTo>
                    <a:pt x="9998" y="98"/>
                  </a:lnTo>
                  <a:lnTo>
                    <a:pt x="0" y="745"/>
                  </a:lnTo>
                  <a:lnTo>
                    <a:pt x="172" y="2937"/>
                  </a:lnTo>
                  <a:lnTo>
                    <a:pt x="10127" y="2612"/>
                  </a:lnTo>
                  <a:lnTo>
                    <a:pt x="30051" y="2661"/>
                  </a:lnTo>
                  <a:lnTo>
                    <a:pt x="40017" y="2490"/>
                  </a:lnTo>
                  <a:lnTo>
                    <a:pt x="40067" y="639"/>
                  </a:lnTo>
                  <a:lnTo>
                    <a:pt x="30051" y="247"/>
                  </a:lnTo>
                  <a:lnTo>
                    <a:pt x="20021" y="0"/>
                  </a:lnTo>
                  <a:close/>
                </a:path>
              </a:pathLst>
            </a:custGeom>
            <a:solidFill>
              <a:srgbClr val="1615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693986" y="167833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4230" y="0"/>
                  </a:moveTo>
                  <a:lnTo>
                    <a:pt x="410" y="683"/>
                  </a:lnTo>
                  <a:lnTo>
                    <a:pt x="0" y="2310"/>
                  </a:lnTo>
                  <a:lnTo>
                    <a:pt x="961" y="7617"/>
                  </a:lnTo>
                  <a:lnTo>
                    <a:pt x="4230" y="0"/>
                  </a:lnTo>
                  <a:close/>
                </a:path>
              </a:pathLst>
            </a:custGeom>
            <a:solidFill>
              <a:srgbClr val="0402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899335" y="1681883"/>
              <a:ext cx="507365" cy="403860"/>
            </a:xfrm>
            <a:custGeom>
              <a:avLst/>
              <a:gdLst/>
              <a:ahLst/>
              <a:cxnLst/>
              <a:rect l="l" t="t" r="r" b="b"/>
              <a:pathLst>
                <a:path w="507364" h="403860">
                  <a:moveTo>
                    <a:pt x="21539" y="326974"/>
                  </a:moveTo>
                  <a:lnTo>
                    <a:pt x="20713" y="322643"/>
                  </a:lnTo>
                  <a:lnTo>
                    <a:pt x="20650" y="318363"/>
                  </a:lnTo>
                  <a:lnTo>
                    <a:pt x="14643" y="318871"/>
                  </a:lnTo>
                  <a:lnTo>
                    <a:pt x="8509" y="319798"/>
                  </a:lnTo>
                  <a:lnTo>
                    <a:pt x="2590" y="318236"/>
                  </a:lnTo>
                  <a:lnTo>
                    <a:pt x="0" y="318287"/>
                  </a:lnTo>
                  <a:lnTo>
                    <a:pt x="292" y="320052"/>
                  </a:lnTo>
                  <a:lnTo>
                    <a:pt x="2209" y="323532"/>
                  </a:lnTo>
                  <a:lnTo>
                    <a:pt x="3200" y="327355"/>
                  </a:lnTo>
                  <a:lnTo>
                    <a:pt x="3441" y="331330"/>
                  </a:lnTo>
                  <a:lnTo>
                    <a:pt x="5905" y="331584"/>
                  </a:lnTo>
                  <a:lnTo>
                    <a:pt x="5397" y="322592"/>
                  </a:lnTo>
                  <a:lnTo>
                    <a:pt x="6235" y="322605"/>
                  </a:lnTo>
                  <a:lnTo>
                    <a:pt x="6654" y="325602"/>
                  </a:lnTo>
                  <a:lnTo>
                    <a:pt x="6540" y="328853"/>
                  </a:lnTo>
                  <a:lnTo>
                    <a:pt x="8369" y="331444"/>
                  </a:lnTo>
                  <a:lnTo>
                    <a:pt x="9652" y="325158"/>
                  </a:lnTo>
                  <a:lnTo>
                    <a:pt x="9855" y="329882"/>
                  </a:lnTo>
                  <a:lnTo>
                    <a:pt x="15049" y="330314"/>
                  </a:lnTo>
                  <a:lnTo>
                    <a:pt x="14554" y="325501"/>
                  </a:lnTo>
                  <a:lnTo>
                    <a:pt x="16306" y="328853"/>
                  </a:lnTo>
                  <a:lnTo>
                    <a:pt x="19977" y="327799"/>
                  </a:lnTo>
                  <a:lnTo>
                    <a:pt x="16560" y="331851"/>
                  </a:lnTo>
                  <a:lnTo>
                    <a:pt x="20853" y="331241"/>
                  </a:lnTo>
                  <a:lnTo>
                    <a:pt x="21539" y="326974"/>
                  </a:lnTo>
                  <a:close/>
                </a:path>
                <a:path w="507364" h="403860">
                  <a:moveTo>
                    <a:pt x="441452" y="7124"/>
                  </a:moveTo>
                  <a:lnTo>
                    <a:pt x="440804" y="0"/>
                  </a:lnTo>
                  <a:lnTo>
                    <a:pt x="438658" y="5664"/>
                  </a:lnTo>
                  <a:lnTo>
                    <a:pt x="441413" y="11264"/>
                  </a:lnTo>
                  <a:lnTo>
                    <a:pt x="441452" y="7124"/>
                  </a:lnTo>
                  <a:close/>
                </a:path>
                <a:path w="507364" h="403860">
                  <a:moveTo>
                    <a:pt x="442099" y="12649"/>
                  </a:moveTo>
                  <a:lnTo>
                    <a:pt x="441413" y="11264"/>
                  </a:lnTo>
                  <a:lnTo>
                    <a:pt x="441388" y="13754"/>
                  </a:lnTo>
                  <a:lnTo>
                    <a:pt x="442099" y="12649"/>
                  </a:lnTo>
                  <a:close/>
                </a:path>
                <a:path w="507364" h="403860">
                  <a:moveTo>
                    <a:pt x="442391" y="21386"/>
                  </a:moveTo>
                  <a:lnTo>
                    <a:pt x="441871" y="17653"/>
                  </a:lnTo>
                  <a:lnTo>
                    <a:pt x="441413" y="14465"/>
                  </a:lnTo>
                  <a:lnTo>
                    <a:pt x="441388" y="13754"/>
                  </a:lnTo>
                  <a:lnTo>
                    <a:pt x="438873" y="17653"/>
                  </a:lnTo>
                  <a:lnTo>
                    <a:pt x="438823" y="16967"/>
                  </a:lnTo>
                  <a:lnTo>
                    <a:pt x="438632" y="14465"/>
                  </a:lnTo>
                  <a:lnTo>
                    <a:pt x="438581" y="13754"/>
                  </a:lnTo>
                  <a:lnTo>
                    <a:pt x="438505" y="12649"/>
                  </a:lnTo>
                  <a:lnTo>
                    <a:pt x="438454" y="12001"/>
                  </a:lnTo>
                  <a:lnTo>
                    <a:pt x="433895" y="16243"/>
                  </a:lnTo>
                  <a:lnTo>
                    <a:pt x="433539" y="16243"/>
                  </a:lnTo>
                  <a:lnTo>
                    <a:pt x="429831" y="16967"/>
                  </a:lnTo>
                  <a:lnTo>
                    <a:pt x="425856" y="14465"/>
                  </a:lnTo>
                  <a:lnTo>
                    <a:pt x="423887" y="13754"/>
                  </a:lnTo>
                  <a:lnTo>
                    <a:pt x="423710" y="13754"/>
                  </a:lnTo>
                  <a:lnTo>
                    <a:pt x="424307" y="21386"/>
                  </a:lnTo>
                  <a:lnTo>
                    <a:pt x="424370" y="22085"/>
                  </a:lnTo>
                  <a:lnTo>
                    <a:pt x="430072" y="21386"/>
                  </a:lnTo>
                  <a:lnTo>
                    <a:pt x="430593" y="21386"/>
                  </a:lnTo>
                  <a:lnTo>
                    <a:pt x="436422" y="22288"/>
                  </a:lnTo>
                  <a:lnTo>
                    <a:pt x="442391" y="21386"/>
                  </a:lnTo>
                  <a:close/>
                </a:path>
                <a:path w="507364" h="403860">
                  <a:moveTo>
                    <a:pt x="507187" y="401904"/>
                  </a:moveTo>
                  <a:lnTo>
                    <a:pt x="504380" y="400710"/>
                  </a:lnTo>
                  <a:lnTo>
                    <a:pt x="502793" y="398106"/>
                  </a:lnTo>
                  <a:lnTo>
                    <a:pt x="501116" y="395757"/>
                  </a:lnTo>
                  <a:lnTo>
                    <a:pt x="499376" y="396036"/>
                  </a:lnTo>
                  <a:lnTo>
                    <a:pt x="497649" y="396341"/>
                  </a:lnTo>
                  <a:lnTo>
                    <a:pt x="495960" y="396684"/>
                  </a:lnTo>
                  <a:lnTo>
                    <a:pt x="491286" y="399097"/>
                  </a:lnTo>
                  <a:lnTo>
                    <a:pt x="495706" y="401878"/>
                  </a:lnTo>
                  <a:lnTo>
                    <a:pt x="498132" y="403821"/>
                  </a:lnTo>
                  <a:lnTo>
                    <a:pt x="500532" y="403669"/>
                  </a:lnTo>
                  <a:lnTo>
                    <a:pt x="502945" y="403415"/>
                  </a:lnTo>
                  <a:lnTo>
                    <a:pt x="505358" y="403123"/>
                  </a:lnTo>
                  <a:lnTo>
                    <a:pt x="507187" y="401904"/>
                  </a:lnTo>
                  <a:close/>
                </a:path>
              </a:pathLst>
            </a:custGeom>
            <a:solidFill>
              <a:srgbClr val="D6D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996109" y="1687763"/>
              <a:ext cx="541020" cy="987425"/>
            </a:xfrm>
            <a:custGeom>
              <a:avLst/>
              <a:gdLst/>
              <a:ahLst/>
              <a:cxnLst/>
              <a:rect l="l" t="t" r="r" b="b"/>
              <a:pathLst>
                <a:path w="541019" h="987425">
                  <a:moveTo>
                    <a:pt x="25273" y="313613"/>
                  </a:moveTo>
                  <a:lnTo>
                    <a:pt x="25120" y="311975"/>
                  </a:lnTo>
                  <a:lnTo>
                    <a:pt x="18872" y="312839"/>
                  </a:lnTo>
                  <a:lnTo>
                    <a:pt x="6235" y="312966"/>
                  </a:lnTo>
                  <a:lnTo>
                    <a:pt x="0" y="313944"/>
                  </a:lnTo>
                  <a:lnTo>
                    <a:pt x="7670" y="314807"/>
                  </a:lnTo>
                  <a:lnTo>
                    <a:pt x="15468" y="314591"/>
                  </a:lnTo>
                  <a:lnTo>
                    <a:pt x="23101" y="315963"/>
                  </a:lnTo>
                  <a:lnTo>
                    <a:pt x="24676" y="316191"/>
                  </a:lnTo>
                  <a:lnTo>
                    <a:pt x="25273" y="313613"/>
                  </a:lnTo>
                  <a:close/>
                </a:path>
                <a:path w="541019" h="987425">
                  <a:moveTo>
                    <a:pt x="55918" y="6540"/>
                  </a:moveTo>
                  <a:lnTo>
                    <a:pt x="53352" y="4330"/>
                  </a:lnTo>
                  <a:lnTo>
                    <a:pt x="50380" y="2616"/>
                  </a:lnTo>
                  <a:lnTo>
                    <a:pt x="48183" y="0"/>
                  </a:lnTo>
                  <a:lnTo>
                    <a:pt x="48044" y="3035"/>
                  </a:lnTo>
                  <a:lnTo>
                    <a:pt x="34544" y="3060"/>
                  </a:lnTo>
                  <a:lnTo>
                    <a:pt x="27813" y="3467"/>
                  </a:lnTo>
                  <a:lnTo>
                    <a:pt x="21145" y="4508"/>
                  </a:lnTo>
                  <a:lnTo>
                    <a:pt x="34683" y="3898"/>
                  </a:lnTo>
                  <a:lnTo>
                    <a:pt x="41452" y="3721"/>
                  </a:lnTo>
                  <a:lnTo>
                    <a:pt x="48234" y="3848"/>
                  </a:lnTo>
                  <a:lnTo>
                    <a:pt x="48679" y="6159"/>
                  </a:lnTo>
                  <a:lnTo>
                    <a:pt x="49250" y="8432"/>
                  </a:lnTo>
                  <a:lnTo>
                    <a:pt x="49949" y="10693"/>
                  </a:lnTo>
                  <a:lnTo>
                    <a:pt x="55918" y="6540"/>
                  </a:lnTo>
                  <a:close/>
                </a:path>
                <a:path w="541019" h="987425">
                  <a:moveTo>
                    <a:pt x="540588" y="984478"/>
                  </a:moveTo>
                  <a:lnTo>
                    <a:pt x="539711" y="983576"/>
                  </a:lnTo>
                  <a:lnTo>
                    <a:pt x="537298" y="984161"/>
                  </a:lnTo>
                  <a:lnTo>
                    <a:pt x="536676" y="986510"/>
                  </a:lnTo>
                  <a:lnTo>
                    <a:pt x="537552" y="987425"/>
                  </a:lnTo>
                  <a:lnTo>
                    <a:pt x="539927" y="986891"/>
                  </a:lnTo>
                  <a:lnTo>
                    <a:pt x="540588" y="984478"/>
                  </a:lnTo>
                  <a:close/>
                </a:path>
              </a:pathLst>
            </a:custGeom>
            <a:solidFill>
              <a:srgbClr val="84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665694" y="1690481"/>
              <a:ext cx="691515" cy="746760"/>
            </a:xfrm>
            <a:custGeom>
              <a:avLst/>
              <a:gdLst/>
              <a:ahLst/>
              <a:cxnLst/>
              <a:rect l="l" t="t" r="r" b="b"/>
              <a:pathLst>
                <a:path w="691514" h="746760">
                  <a:moveTo>
                    <a:pt x="14808" y="744512"/>
                  </a:moveTo>
                  <a:lnTo>
                    <a:pt x="12725" y="742492"/>
                  </a:lnTo>
                  <a:lnTo>
                    <a:pt x="9652" y="742861"/>
                  </a:lnTo>
                  <a:lnTo>
                    <a:pt x="9004" y="741756"/>
                  </a:lnTo>
                  <a:lnTo>
                    <a:pt x="5994" y="742746"/>
                  </a:lnTo>
                  <a:lnTo>
                    <a:pt x="0" y="744804"/>
                  </a:lnTo>
                  <a:lnTo>
                    <a:pt x="4851" y="746467"/>
                  </a:lnTo>
                  <a:lnTo>
                    <a:pt x="9969" y="745693"/>
                  </a:lnTo>
                  <a:lnTo>
                    <a:pt x="14808" y="744512"/>
                  </a:lnTo>
                  <a:close/>
                </a:path>
                <a:path w="691514" h="746760">
                  <a:moveTo>
                    <a:pt x="691248" y="16878"/>
                  </a:moveTo>
                  <a:lnTo>
                    <a:pt x="687819" y="13728"/>
                  </a:lnTo>
                  <a:lnTo>
                    <a:pt x="688492" y="21539"/>
                  </a:lnTo>
                  <a:lnTo>
                    <a:pt x="688568" y="22288"/>
                  </a:lnTo>
                  <a:lnTo>
                    <a:pt x="689013" y="21539"/>
                  </a:lnTo>
                  <a:lnTo>
                    <a:pt x="691248" y="16878"/>
                  </a:lnTo>
                  <a:close/>
                </a:path>
                <a:path w="691514" h="746760">
                  <a:moveTo>
                    <a:pt x="691311" y="26555"/>
                  </a:moveTo>
                  <a:lnTo>
                    <a:pt x="688911" y="23164"/>
                  </a:lnTo>
                  <a:lnTo>
                    <a:pt x="688606" y="22720"/>
                  </a:lnTo>
                  <a:lnTo>
                    <a:pt x="688644" y="23164"/>
                  </a:lnTo>
                  <a:lnTo>
                    <a:pt x="687158" y="21539"/>
                  </a:lnTo>
                  <a:lnTo>
                    <a:pt x="685812" y="20066"/>
                  </a:lnTo>
                  <a:lnTo>
                    <a:pt x="685012" y="18948"/>
                  </a:lnTo>
                  <a:lnTo>
                    <a:pt x="683387" y="16687"/>
                  </a:lnTo>
                  <a:lnTo>
                    <a:pt x="682523" y="15214"/>
                  </a:lnTo>
                  <a:lnTo>
                    <a:pt x="681659" y="13728"/>
                  </a:lnTo>
                  <a:lnTo>
                    <a:pt x="681278" y="13081"/>
                  </a:lnTo>
                  <a:lnTo>
                    <a:pt x="680847" y="13081"/>
                  </a:lnTo>
                  <a:lnTo>
                    <a:pt x="680847" y="18948"/>
                  </a:lnTo>
                  <a:lnTo>
                    <a:pt x="678510" y="18694"/>
                  </a:lnTo>
                  <a:lnTo>
                    <a:pt x="673176" y="18110"/>
                  </a:lnTo>
                  <a:lnTo>
                    <a:pt x="665454" y="18516"/>
                  </a:lnTo>
                  <a:lnTo>
                    <a:pt x="668439" y="17208"/>
                  </a:lnTo>
                  <a:lnTo>
                    <a:pt x="671652" y="16687"/>
                  </a:lnTo>
                  <a:lnTo>
                    <a:pt x="671893" y="16687"/>
                  </a:lnTo>
                  <a:lnTo>
                    <a:pt x="678129" y="15214"/>
                  </a:lnTo>
                  <a:lnTo>
                    <a:pt x="680847" y="18948"/>
                  </a:lnTo>
                  <a:lnTo>
                    <a:pt x="680847" y="13081"/>
                  </a:lnTo>
                  <a:lnTo>
                    <a:pt x="674116" y="13081"/>
                  </a:lnTo>
                  <a:lnTo>
                    <a:pt x="670052" y="13703"/>
                  </a:lnTo>
                  <a:lnTo>
                    <a:pt x="668743" y="13487"/>
                  </a:lnTo>
                  <a:lnTo>
                    <a:pt x="666102" y="13081"/>
                  </a:lnTo>
                  <a:lnTo>
                    <a:pt x="664845" y="13081"/>
                  </a:lnTo>
                  <a:lnTo>
                    <a:pt x="664845" y="18554"/>
                  </a:lnTo>
                  <a:lnTo>
                    <a:pt x="662012" y="18694"/>
                  </a:lnTo>
                  <a:lnTo>
                    <a:pt x="657669" y="18694"/>
                  </a:lnTo>
                  <a:lnTo>
                    <a:pt x="660260" y="15214"/>
                  </a:lnTo>
                  <a:lnTo>
                    <a:pt x="660476" y="15214"/>
                  </a:lnTo>
                  <a:lnTo>
                    <a:pt x="664845" y="18554"/>
                  </a:lnTo>
                  <a:lnTo>
                    <a:pt x="664845" y="13081"/>
                  </a:lnTo>
                  <a:lnTo>
                    <a:pt x="661339" y="13081"/>
                  </a:lnTo>
                  <a:lnTo>
                    <a:pt x="658012" y="13487"/>
                  </a:lnTo>
                  <a:lnTo>
                    <a:pt x="657517" y="7327"/>
                  </a:lnTo>
                  <a:lnTo>
                    <a:pt x="657402" y="5867"/>
                  </a:lnTo>
                  <a:lnTo>
                    <a:pt x="657339" y="5080"/>
                  </a:lnTo>
                  <a:lnTo>
                    <a:pt x="659498" y="5867"/>
                  </a:lnTo>
                  <a:lnTo>
                    <a:pt x="660031" y="5080"/>
                  </a:lnTo>
                  <a:lnTo>
                    <a:pt x="660895" y="3835"/>
                  </a:lnTo>
                  <a:lnTo>
                    <a:pt x="661543" y="2870"/>
                  </a:lnTo>
                  <a:lnTo>
                    <a:pt x="661644" y="2743"/>
                  </a:lnTo>
                  <a:lnTo>
                    <a:pt x="657809" y="3835"/>
                  </a:lnTo>
                  <a:lnTo>
                    <a:pt x="657364" y="0"/>
                  </a:lnTo>
                  <a:lnTo>
                    <a:pt x="655650" y="7327"/>
                  </a:lnTo>
                  <a:lnTo>
                    <a:pt x="655967" y="13081"/>
                  </a:lnTo>
                  <a:lnTo>
                    <a:pt x="655993" y="13487"/>
                  </a:lnTo>
                  <a:lnTo>
                    <a:pt x="656107" y="15214"/>
                  </a:lnTo>
                  <a:lnTo>
                    <a:pt x="657059" y="21539"/>
                  </a:lnTo>
                  <a:lnTo>
                    <a:pt x="657174" y="22288"/>
                  </a:lnTo>
                  <a:lnTo>
                    <a:pt x="657212" y="22567"/>
                  </a:lnTo>
                  <a:lnTo>
                    <a:pt x="664616" y="22288"/>
                  </a:lnTo>
                  <a:lnTo>
                    <a:pt x="672045" y="21539"/>
                  </a:lnTo>
                  <a:lnTo>
                    <a:pt x="680593" y="22580"/>
                  </a:lnTo>
                  <a:lnTo>
                    <a:pt x="679462" y="22580"/>
                  </a:lnTo>
                  <a:lnTo>
                    <a:pt x="679996" y="26555"/>
                  </a:lnTo>
                  <a:lnTo>
                    <a:pt x="681405" y="27774"/>
                  </a:lnTo>
                  <a:lnTo>
                    <a:pt x="683971" y="27584"/>
                  </a:lnTo>
                  <a:lnTo>
                    <a:pt x="689063" y="27584"/>
                  </a:lnTo>
                  <a:lnTo>
                    <a:pt x="691007" y="26555"/>
                  </a:lnTo>
                  <a:lnTo>
                    <a:pt x="691311" y="26555"/>
                  </a:lnTo>
                  <a:close/>
                </a:path>
              </a:pathLst>
            </a:custGeom>
            <a:solidFill>
              <a:srgbClr val="4C4A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53914" y="2483716"/>
              <a:ext cx="84635" cy="75905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1539113" y="1690888"/>
              <a:ext cx="1402080" cy="1344930"/>
            </a:xfrm>
            <a:custGeom>
              <a:avLst/>
              <a:gdLst/>
              <a:ahLst/>
              <a:cxnLst/>
              <a:rect l="l" t="t" r="r" b="b"/>
              <a:pathLst>
                <a:path w="1402080" h="1344930">
                  <a:moveTo>
                    <a:pt x="49872" y="460806"/>
                  </a:moveTo>
                  <a:lnTo>
                    <a:pt x="21094" y="478650"/>
                  </a:lnTo>
                  <a:lnTo>
                    <a:pt x="13525" y="476389"/>
                  </a:lnTo>
                  <a:lnTo>
                    <a:pt x="8674" y="471030"/>
                  </a:lnTo>
                  <a:lnTo>
                    <a:pt x="4191" y="461365"/>
                  </a:lnTo>
                  <a:lnTo>
                    <a:pt x="4432" y="450659"/>
                  </a:lnTo>
                  <a:lnTo>
                    <a:pt x="9017" y="441058"/>
                  </a:lnTo>
                  <a:lnTo>
                    <a:pt x="17576" y="434733"/>
                  </a:lnTo>
                  <a:lnTo>
                    <a:pt x="24028" y="432854"/>
                  </a:lnTo>
                  <a:lnTo>
                    <a:pt x="30645" y="432930"/>
                  </a:lnTo>
                  <a:lnTo>
                    <a:pt x="37211" y="434352"/>
                  </a:lnTo>
                  <a:lnTo>
                    <a:pt x="43548" y="436499"/>
                  </a:lnTo>
                  <a:lnTo>
                    <a:pt x="36207" y="431457"/>
                  </a:lnTo>
                  <a:lnTo>
                    <a:pt x="27546" y="429463"/>
                  </a:lnTo>
                  <a:lnTo>
                    <a:pt x="18681" y="430491"/>
                  </a:lnTo>
                  <a:lnTo>
                    <a:pt x="10744" y="434505"/>
                  </a:lnTo>
                  <a:lnTo>
                    <a:pt x="5321" y="439991"/>
                  </a:lnTo>
                  <a:lnTo>
                    <a:pt x="1714" y="446786"/>
                  </a:lnTo>
                  <a:lnTo>
                    <a:pt x="0" y="454329"/>
                  </a:lnTo>
                  <a:lnTo>
                    <a:pt x="228" y="462038"/>
                  </a:lnTo>
                  <a:lnTo>
                    <a:pt x="952" y="466661"/>
                  </a:lnTo>
                  <a:lnTo>
                    <a:pt x="2032" y="472338"/>
                  </a:lnTo>
                  <a:lnTo>
                    <a:pt x="6642" y="474649"/>
                  </a:lnTo>
                  <a:lnTo>
                    <a:pt x="15811" y="480568"/>
                  </a:lnTo>
                  <a:lnTo>
                    <a:pt x="21247" y="481291"/>
                  </a:lnTo>
                  <a:lnTo>
                    <a:pt x="30924" y="480974"/>
                  </a:lnTo>
                  <a:lnTo>
                    <a:pt x="39687" y="476821"/>
                  </a:lnTo>
                  <a:lnTo>
                    <a:pt x="46393" y="469785"/>
                  </a:lnTo>
                  <a:lnTo>
                    <a:pt x="49872" y="460806"/>
                  </a:lnTo>
                  <a:close/>
                </a:path>
                <a:path w="1402080" h="1344930">
                  <a:moveTo>
                    <a:pt x="178181" y="1001458"/>
                  </a:moveTo>
                  <a:lnTo>
                    <a:pt x="177520" y="989507"/>
                  </a:lnTo>
                  <a:lnTo>
                    <a:pt x="177177" y="977557"/>
                  </a:lnTo>
                  <a:lnTo>
                    <a:pt x="176987" y="953630"/>
                  </a:lnTo>
                  <a:lnTo>
                    <a:pt x="176415" y="935240"/>
                  </a:lnTo>
                  <a:lnTo>
                    <a:pt x="176237" y="898436"/>
                  </a:lnTo>
                  <a:lnTo>
                    <a:pt x="175285" y="880059"/>
                  </a:lnTo>
                  <a:lnTo>
                    <a:pt x="174548" y="873658"/>
                  </a:lnTo>
                  <a:lnTo>
                    <a:pt x="175895" y="867016"/>
                  </a:lnTo>
                  <a:lnTo>
                    <a:pt x="173964" y="860793"/>
                  </a:lnTo>
                  <a:lnTo>
                    <a:pt x="173647" y="868172"/>
                  </a:lnTo>
                  <a:lnTo>
                    <a:pt x="173672" y="882967"/>
                  </a:lnTo>
                  <a:lnTo>
                    <a:pt x="173380" y="890346"/>
                  </a:lnTo>
                  <a:lnTo>
                    <a:pt x="173863" y="894918"/>
                  </a:lnTo>
                  <a:lnTo>
                    <a:pt x="174586" y="977734"/>
                  </a:lnTo>
                  <a:lnTo>
                    <a:pt x="174561" y="1000836"/>
                  </a:lnTo>
                  <a:lnTo>
                    <a:pt x="178181" y="1001458"/>
                  </a:lnTo>
                  <a:close/>
                </a:path>
                <a:path w="1402080" h="1344930">
                  <a:moveTo>
                    <a:pt x="230619" y="473798"/>
                  </a:moveTo>
                  <a:lnTo>
                    <a:pt x="228739" y="472630"/>
                  </a:lnTo>
                  <a:lnTo>
                    <a:pt x="225171" y="470027"/>
                  </a:lnTo>
                  <a:lnTo>
                    <a:pt x="218706" y="471462"/>
                  </a:lnTo>
                  <a:lnTo>
                    <a:pt x="199136" y="475119"/>
                  </a:lnTo>
                  <a:lnTo>
                    <a:pt x="207035" y="475767"/>
                  </a:lnTo>
                  <a:lnTo>
                    <a:pt x="214922" y="475640"/>
                  </a:lnTo>
                  <a:lnTo>
                    <a:pt x="222796" y="474929"/>
                  </a:lnTo>
                  <a:lnTo>
                    <a:pt x="230619" y="473798"/>
                  </a:lnTo>
                  <a:close/>
                </a:path>
                <a:path w="1402080" h="1344930">
                  <a:moveTo>
                    <a:pt x="460844" y="820280"/>
                  </a:moveTo>
                  <a:lnTo>
                    <a:pt x="447217" y="817943"/>
                  </a:lnTo>
                  <a:lnTo>
                    <a:pt x="420103" y="812380"/>
                  </a:lnTo>
                  <a:lnTo>
                    <a:pt x="406450" y="810183"/>
                  </a:lnTo>
                  <a:lnTo>
                    <a:pt x="395109" y="830961"/>
                  </a:lnTo>
                  <a:lnTo>
                    <a:pt x="389115" y="841273"/>
                  </a:lnTo>
                  <a:lnTo>
                    <a:pt x="387223" y="844130"/>
                  </a:lnTo>
                  <a:lnTo>
                    <a:pt x="387223" y="856335"/>
                  </a:lnTo>
                  <a:lnTo>
                    <a:pt x="384454" y="859015"/>
                  </a:lnTo>
                  <a:lnTo>
                    <a:pt x="382193" y="859307"/>
                  </a:lnTo>
                  <a:lnTo>
                    <a:pt x="381660" y="856970"/>
                  </a:lnTo>
                  <a:lnTo>
                    <a:pt x="384568" y="852982"/>
                  </a:lnTo>
                  <a:lnTo>
                    <a:pt x="387057" y="853935"/>
                  </a:lnTo>
                  <a:lnTo>
                    <a:pt x="387070" y="854252"/>
                  </a:lnTo>
                  <a:lnTo>
                    <a:pt x="387184" y="855738"/>
                  </a:lnTo>
                  <a:lnTo>
                    <a:pt x="387223" y="856335"/>
                  </a:lnTo>
                  <a:lnTo>
                    <a:pt x="387223" y="844130"/>
                  </a:lnTo>
                  <a:lnTo>
                    <a:pt x="382612" y="851065"/>
                  </a:lnTo>
                  <a:lnTo>
                    <a:pt x="378358" y="855738"/>
                  </a:lnTo>
                  <a:lnTo>
                    <a:pt x="373849" y="860526"/>
                  </a:lnTo>
                  <a:lnTo>
                    <a:pt x="371881" y="866698"/>
                  </a:lnTo>
                  <a:lnTo>
                    <a:pt x="377113" y="868121"/>
                  </a:lnTo>
                  <a:lnTo>
                    <a:pt x="373710" y="863917"/>
                  </a:lnTo>
                  <a:lnTo>
                    <a:pt x="373595" y="863777"/>
                  </a:lnTo>
                  <a:lnTo>
                    <a:pt x="377139" y="864273"/>
                  </a:lnTo>
                  <a:lnTo>
                    <a:pt x="379056" y="863777"/>
                  </a:lnTo>
                  <a:lnTo>
                    <a:pt x="380517" y="863396"/>
                  </a:lnTo>
                  <a:lnTo>
                    <a:pt x="383628" y="861733"/>
                  </a:lnTo>
                  <a:lnTo>
                    <a:pt x="382790" y="863777"/>
                  </a:lnTo>
                  <a:lnTo>
                    <a:pt x="381774" y="866063"/>
                  </a:lnTo>
                  <a:lnTo>
                    <a:pt x="380720" y="868197"/>
                  </a:lnTo>
                  <a:lnTo>
                    <a:pt x="382663" y="867232"/>
                  </a:lnTo>
                  <a:lnTo>
                    <a:pt x="386397" y="863396"/>
                  </a:lnTo>
                  <a:lnTo>
                    <a:pt x="387362" y="861733"/>
                  </a:lnTo>
                  <a:lnTo>
                    <a:pt x="388721" y="859307"/>
                  </a:lnTo>
                  <a:lnTo>
                    <a:pt x="388886" y="859015"/>
                  </a:lnTo>
                  <a:lnTo>
                    <a:pt x="388988" y="858824"/>
                  </a:lnTo>
                  <a:lnTo>
                    <a:pt x="389115" y="858596"/>
                  </a:lnTo>
                  <a:lnTo>
                    <a:pt x="391121" y="853554"/>
                  </a:lnTo>
                  <a:lnTo>
                    <a:pt x="390105" y="852982"/>
                  </a:lnTo>
                  <a:lnTo>
                    <a:pt x="388162" y="851941"/>
                  </a:lnTo>
                  <a:lnTo>
                    <a:pt x="392341" y="850709"/>
                  </a:lnTo>
                  <a:lnTo>
                    <a:pt x="394754" y="847178"/>
                  </a:lnTo>
                  <a:lnTo>
                    <a:pt x="395020" y="845591"/>
                  </a:lnTo>
                  <a:lnTo>
                    <a:pt x="395109" y="844994"/>
                  </a:lnTo>
                  <a:lnTo>
                    <a:pt x="395198" y="844461"/>
                  </a:lnTo>
                  <a:lnTo>
                    <a:pt x="395287" y="843940"/>
                  </a:lnTo>
                  <a:lnTo>
                    <a:pt x="395363" y="843432"/>
                  </a:lnTo>
                  <a:lnTo>
                    <a:pt x="395465" y="842848"/>
                  </a:lnTo>
                  <a:lnTo>
                    <a:pt x="396938" y="838911"/>
                  </a:lnTo>
                  <a:lnTo>
                    <a:pt x="393014" y="838911"/>
                  </a:lnTo>
                  <a:lnTo>
                    <a:pt x="392963" y="838466"/>
                  </a:lnTo>
                  <a:lnTo>
                    <a:pt x="392849" y="837488"/>
                  </a:lnTo>
                  <a:lnTo>
                    <a:pt x="392760" y="836739"/>
                  </a:lnTo>
                  <a:lnTo>
                    <a:pt x="397802" y="836942"/>
                  </a:lnTo>
                  <a:lnTo>
                    <a:pt x="402869" y="837488"/>
                  </a:lnTo>
                  <a:lnTo>
                    <a:pt x="407797" y="838758"/>
                  </a:lnTo>
                  <a:lnTo>
                    <a:pt x="408686" y="836942"/>
                  </a:lnTo>
                  <a:lnTo>
                    <a:pt x="414896" y="839698"/>
                  </a:lnTo>
                  <a:lnTo>
                    <a:pt x="415544" y="838911"/>
                  </a:lnTo>
                  <a:lnTo>
                    <a:pt x="417271" y="836942"/>
                  </a:lnTo>
                  <a:lnTo>
                    <a:pt x="417461" y="836739"/>
                  </a:lnTo>
                  <a:lnTo>
                    <a:pt x="419112" y="834872"/>
                  </a:lnTo>
                  <a:lnTo>
                    <a:pt x="423049" y="829513"/>
                  </a:lnTo>
                  <a:lnTo>
                    <a:pt x="423164" y="828573"/>
                  </a:lnTo>
                  <a:lnTo>
                    <a:pt x="423811" y="823087"/>
                  </a:lnTo>
                  <a:lnTo>
                    <a:pt x="423837" y="822960"/>
                  </a:lnTo>
                  <a:lnTo>
                    <a:pt x="419265" y="822185"/>
                  </a:lnTo>
                  <a:lnTo>
                    <a:pt x="416560" y="826452"/>
                  </a:lnTo>
                  <a:lnTo>
                    <a:pt x="413092" y="828573"/>
                  </a:lnTo>
                  <a:lnTo>
                    <a:pt x="414820" y="825893"/>
                  </a:lnTo>
                  <a:lnTo>
                    <a:pt x="415912" y="822185"/>
                  </a:lnTo>
                  <a:lnTo>
                    <a:pt x="415632" y="822185"/>
                  </a:lnTo>
                  <a:lnTo>
                    <a:pt x="419125" y="820851"/>
                  </a:lnTo>
                  <a:lnTo>
                    <a:pt x="423710" y="821055"/>
                  </a:lnTo>
                  <a:lnTo>
                    <a:pt x="428828" y="821842"/>
                  </a:lnTo>
                  <a:lnTo>
                    <a:pt x="432892" y="821842"/>
                  </a:lnTo>
                  <a:lnTo>
                    <a:pt x="429856" y="827455"/>
                  </a:lnTo>
                  <a:lnTo>
                    <a:pt x="429234" y="828573"/>
                  </a:lnTo>
                  <a:lnTo>
                    <a:pt x="425259" y="834580"/>
                  </a:lnTo>
                  <a:lnTo>
                    <a:pt x="425157" y="834732"/>
                  </a:lnTo>
                  <a:lnTo>
                    <a:pt x="423468" y="842137"/>
                  </a:lnTo>
                  <a:lnTo>
                    <a:pt x="426212" y="840816"/>
                  </a:lnTo>
                  <a:lnTo>
                    <a:pt x="429031" y="839698"/>
                  </a:lnTo>
                  <a:lnTo>
                    <a:pt x="431825" y="838911"/>
                  </a:lnTo>
                  <a:lnTo>
                    <a:pt x="430085" y="840676"/>
                  </a:lnTo>
                  <a:lnTo>
                    <a:pt x="428244" y="842594"/>
                  </a:lnTo>
                  <a:lnTo>
                    <a:pt x="426516" y="844461"/>
                  </a:lnTo>
                  <a:lnTo>
                    <a:pt x="431660" y="845591"/>
                  </a:lnTo>
                  <a:lnTo>
                    <a:pt x="434327" y="843432"/>
                  </a:lnTo>
                  <a:lnTo>
                    <a:pt x="437286" y="841654"/>
                  </a:lnTo>
                  <a:lnTo>
                    <a:pt x="440994" y="842594"/>
                  </a:lnTo>
                  <a:lnTo>
                    <a:pt x="441502" y="841654"/>
                  </a:lnTo>
                  <a:lnTo>
                    <a:pt x="442988" y="838911"/>
                  </a:lnTo>
                  <a:lnTo>
                    <a:pt x="444436" y="836244"/>
                  </a:lnTo>
                  <a:lnTo>
                    <a:pt x="446557" y="828890"/>
                  </a:lnTo>
                  <a:lnTo>
                    <a:pt x="446646" y="828573"/>
                  </a:lnTo>
                  <a:lnTo>
                    <a:pt x="447700" y="827455"/>
                  </a:lnTo>
                  <a:lnTo>
                    <a:pt x="452056" y="823087"/>
                  </a:lnTo>
                  <a:lnTo>
                    <a:pt x="449160" y="828890"/>
                  </a:lnTo>
                  <a:lnTo>
                    <a:pt x="446024" y="834580"/>
                  </a:lnTo>
                  <a:lnTo>
                    <a:pt x="443115" y="840384"/>
                  </a:lnTo>
                  <a:lnTo>
                    <a:pt x="443966" y="841273"/>
                  </a:lnTo>
                  <a:lnTo>
                    <a:pt x="445744" y="843051"/>
                  </a:lnTo>
                  <a:lnTo>
                    <a:pt x="449961" y="837628"/>
                  </a:lnTo>
                  <a:lnTo>
                    <a:pt x="452285" y="835088"/>
                  </a:lnTo>
                  <a:lnTo>
                    <a:pt x="450811" y="838466"/>
                  </a:lnTo>
                  <a:lnTo>
                    <a:pt x="449249" y="842213"/>
                  </a:lnTo>
                  <a:lnTo>
                    <a:pt x="445731" y="843940"/>
                  </a:lnTo>
                  <a:lnTo>
                    <a:pt x="439483" y="846721"/>
                  </a:lnTo>
                  <a:lnTo>
                    <a:pt x="436981" y="853554"/>
                  </a:lnTo>
                  <a:lnTo>
                    <a:pt x="432943" y="858596"/>
                  </a:lnTo>
                  <a:lnTo>
                    <a:pt x="435470" y="860526"/>
                  </a:lnTo>
                  <a:lnTo>
                    <a:pt x="435076" y="860526"/>
                  </a:lnTo>
                  <a:lnTo>
                    <a:pt x="430580" y="861225"/>
                  </a:lnTo>
                  <a:lnTo>
                    <a:pt x="434327" y="869010"/>
                  </a:lnTo>
                  <a:lnTo>
                    <a:pt x="437438" y="864831"/>
                  </a:lnTo>
                  <a:lnTo>
                    <a:pt x="438378" y="861733"/>
                  </a:lnTo>
                  <a:lnTo>
                    <a:pt x="440728" y="858824"/>
                  </a:lnTo>
                  <a:lnTo>
                    <a:pt x="450799" y="844994"/>
                  </a:lnTo>
                  <a:lnTo>
                    <a:pt x="453288" y="838466"/>
                  </a:lnTo>
                  <a:lnTo>
                    <a:pt x="455714" y="835088"/>
                  </a:lnTo>
                  <a:lnTo>
                    <a:pt x="456971" y="833361"/>
                  </a:lnTo>
                  <a:lnTo>
                    <a:pt x="457987" y="827455"/>
                  </a:lnTo>
                  <a:lnTo>
                    <a:pt x="457593" y="826960"/>
                  </a:lnTo>
                  <a:lnTo>
                    <a:pt x="456361" y="825525"/>
                  </a:lnTo>
                  <a:lnTo>
                    <a:pt x="459384" y="826744"/>
                  </a:lnTo>
                  <a:lnTo>
                    <a:pt x="459447" y="826452"/>
                  </a:lnTo>
                  <a:lnTo>
                    <a:pt x="459574" y="825893"/>
                  </a:lnTo>
                  <a:lnTo>
                    <a:pt x="459651" y="825525"/>
                  </a:lnTo>
                  <a:lnTo>
                    <a:pt x="460209" y="823087"/>
                  </a:lnTo>
                  <a:lnTo>
                    <a:pt x="460679" y="821055"/>
                  </a:lnTo>
                  <a:lnTo>
                    <a:pt x="460717" y="820851"/>
                  </a:lnTo>
                  <a:lnTo>
                    <a:pt x="460794" y="820547"/>
                  </a:lnTo>
                  <a:lnTo>
                    <a:pt x="460844" y="820280"/>
                  </a:lnTo>
                  <a:close/>
                </a:path>
                <a:path w="1402080" h="1344930">
                  <a:moveTo>
                    <a:pt x="741641" y="690905"/>
                  </a:moveTo>
                  <a:lnTo>
                    <a:pt x="740435" y="688162"/>
                  </a:lnTo>
                  <a:lnTo>
                    <a:pt x="716356" y="687705"/>
                  </a:lnTo>
                  <a:lnTo>
                    <a:pt x="704316" y="687616"/>
                  </a:lnTo>
                  <a:lnTo>
                    <a:pt x="692264" y="687679"/>
                  </a:lnTo>
                  <a:lnTo>
                    <a:pt x="693191" y="690880"/>
                  </a:lnTo>
                  <a:lnTo>
                    <a:pt x="705307" y="690727"/>
                  </a:lnTo>
                  <a:lnTo>
                    <a:pt x="717423" y="690727"/>
                  </a:lnTo>
                  <a:lnTo>
                    <a:pt x="741641" y="690905"/>
                  </a:lnTo>
                  <a:close/>
                </a:path>
                <a:path w="1402080" h="1344930">
                  <a:moveTo>
                    <a:pt x="775855" y="37909"/>
                  </a:moveTo>
                  <a:lnTo>
                    <a:pt x="775017" y="29133"/>
                  </a:lnTo>
                  <a:lnTo>
                    <a:pt x="774496" y="20332"/>
                  </a:lnTo>
                  <a:lnTo>
                    <a:pt x="774217" y="11531"/>
                  </a:lnTo>
                  <a:lnTo>
                    <a:pt x="774141" y="2717"/>
                  </a:lnTo>
                  <a:lnTo>
                    <a:pt x="768997" y="2336"/>
                  </a:lnTo>
                  <a:lnTo>
                    <a:pt x="763841" y="1257"/>
                  </a:lnTo>
                  <a:lnTo>
                    <a:pt x="758685" y="2044"/>
                  </a:lnTo>
                  <a:lnTo>
                    <a:pt x="759269" y="5727"/>
                  </a:lnTo>
                  <a:lnTo>
                    <a:pt x="756716" y="3543"/>
                  </a:lnTo>
                  <a:lnTo>
                    <a:pt x="755345" y="2197"/>
                  </a:lnTo>
                  <a:lnTo>
                    <a:pt x="755192" y="11061"/>
                  </a:lnTo>
                  <a:lnTo>
                    <a:pt x="754926" y="19913"/>
                  </a:lnTo>
                  <a:lnTo>
                    <a:pt x="754151" y="37617"/>
                  </a:lnTo>
                  <a:lnTo>
                    <a:pt x="761365" y="37693"/>
                  </a:lnTo>
                  <a:lnTo>
                    <a:pt x="768616" y="37490"/>
                  </a:lnTo>
                  <a:lnTo>
                    <a:pt x="775855" y="37909"/>
                  </a:lnTo>
                  <a:close/>
                </a:path>
                <a:path w="1402080" h="1344930">
                  <a:moveTo>
                    <a:pt x="798042" y="331685"/>
                  </a:moveTo>
                  <a:lnTo>
                    <a:pt x="797433" y="323557"/>
                  </a:lnTo>
                  <a:lnTo>
                    <a:pt x="796798" y="309016"/>
                  </a:lnTo>
                  <a:lnTo>
                    <a:pt x="793381" y="294767"/>
                  </a:lnTo>
                  <a:lnTo>
                    <a:pt x="786955" y="281724"/>
                  </a:lnTo>
                  <a:lnTo>
                    <a:pt x="777328" y="270814"/>
                  </a:lnTo>
                  <a:lnTo>
                    <a:pt x="772058" y="266623"/>
                  </a:lnTo>
                  <a:lnTo>
                    <a:pt x="764870" y="267119"/>
                  </a:lnTo>
                  <a:lnTo>
                    <a:pt x="758672" y="265277"/>
                  </a:lnTo>
                  <a:lnTo>
                    <a:pt x="763206" y="270065"/>
                  </a:lnTo>
                  <a:lnTo>
                    <a:pt x="769023" y="273748"/>
                  </a:lnTo>
                  <a:lnTo>
                    <a:pt x="772274" y="279628"/>
                  </a:lnTo>
                  <a:lnTo>
                    <a:pt x="775525" y="285915"/>
                  </a:lnTo>
                  <a:lnTo>
                    <a:pt x="777938" y="292557"/>
                  </a:lnTo>
                  <a:lnTo>
                    <a:pt x="779614" y="299427"/>
                  </a:lnTo>
                  <a:lnTo>
                    <a:pt x="780656" y="306425"/>
                  </a:lnTo>
                  <a:lnTo>
                    <a:pt x="789914" y="305511"/>
                  </a:lnTo>
                  <a:lnTo>
                    <a:pt x="784898" y="309422"/>
                  </a:lnTo>
                  <a:lnTo>
                    <a:pt x="777811" y="305968"/>
                  </a:lnTo>
                  <a:lnTo>
                    <a:pt x="772541" y="309372"/>
                  </a:lnTo>
                  <a:lnTo>
                    <a:pt x="772223" y="318325"/>
                  </a:lnTo>
                  <a:lnTo>
                    <a:pt x="770928" y="327152"/>
                  </a:lnTo>
                  <a:lnTo>
                    <a:pt x="769010" y="335902"/>
                  </a:lnTo>
                  <a:lnTo>
                    <a:pt x="766813" y="344576"/>
                  </a:lnTo>
                  <a:lnTo>
                    <a:pt x="774484" y="348386"/>
                  </a:lnTo>
                  <a:lnTo>
                    <a:pt x="791451" y="346392"/>
                  </a:lnTo>
                  <a:lnTo>
                    <a:pt x="793711" y="338848"/>
                  </a:lnTo>
                  <a:lnTo>
                    <a:pt x="798042" y="331685"/>
                  </a:lnTo>
                  <a:close/>
                </a:path>
                <a:path w="1402080" h="1344930">
                  <a:moveTo>
                    <a:pt x="814400" y="586028"/>
                  </a:moveTo>
                  <a:lnTo>
                    <a:pt x="813663" y="584111"/>
                  </a:lnTo>
                  <a:lnTo>
                    <a:pt x="808786" y="582879"/>
                  </a:lnTo>
                  <a:lnTo>
                    <a:pt x="808990" y="585889"/>
                  </a:lnTo>
                  <a:lnTo>
                    <a:pt x="814400" y="586028"/>
                  </a:lnTo>
                  <a:close/>
                </a:path>
                <a:path w="1402080" h="1344930">
                  <a:moveTo>
                    <a:pt x="831850" y="1313751"/>
                  </a:moveTo>
                  <a:lnTo>
                    <a:pt x="831405" y="1309839"/>
                  </a:lnTo>
                  <a:lnTo>
                    <a:pt x="828611" y="1309700"/>
                  </a:lnTo>
                  <a:lnTo>
                    <a:pt x="828840" y="1315148"/>
                  </a:lnTo>
                  <a:lnTo>
                    <a:pt x="828052" y="1313154"/>
                  </a:lnTo>
                  <a:lnTo>
                    <a:pt x="827316" y="1311160"/>
                  </a:lnTo>
                  <a:lnTo>
                    <a:pt x="826452" y="1309255"/>
                  </a:lnTo>
                  <a:lnTo>
                    <a:pt x="826236" y="1312240"/>
                  </a:lnTo>
                  <a:lnTo>
                    <a:pt x="826274" y="1315237"/>
                  </a:lnTo>
                  <a:lnTo>
                    <a:pt x="826363" y="1318247"/>
                  </a:lnTo>
                  <a:lnTo>
                    <a:pt x="829945" y="1316863"/>
                  </a:lnTo>
                  <a:lnTo>
                    <a:pt x="831850" y="1313751"/>
                  </a:lnTo>
                  <a:close/>
                </a:path>
                <a:path w="1402080" h="1344930">
                  <a:moveTo>
                    <a:pt x="904951" y="917956"/>
                  </a:moveTo>
                  <a:lnTo>
                    <a:pt x="901560" y="912317"/>
                  </a:lnTo>
                  <a:lnTo>
                    <a:pt x="896988" y="907465"/>
                  </a:lnTo>
                  <a:lnTo>
                    <a:pt x="891463" y="903859"/>
                  </a:lnTo>
                  <a:lnTo>
                    <a:pt x="885190" y="901979"/>
                  </a:lnTo>
                  <a:lnTo>
                    <a:pt x="877722" y="902398"/>
                  </a:lnTo>
                  <a:lnTo>
                    <a:pt x="870216" y="902284"/>
                  </a:lnTo>
                  <a:lnTo>
                    <a:pt x="862838" y="901090"/>
                  </a:lnTo>
                  <a:lnTo>
                    <a:pt x="856780" y="900722"/>
                  </a:lnTo>
                  <a:lnTo>
                    <a:pt x="850696" y="900861"/>
                  </a:lnTo>
                  <a:lnTo>
                    <a:pt x="844677" y="900125"/>
                  </a:lnTo>
                  <a:lnTo>
                    <a:pt x="845121" y="904455"/>
                  </a:lnTo>
                  <a:lnTo>
                    <a:pt x="848144" y="907707"/>
                  </a:lnTo>
                  <a:lnTo>
                    <a:pt x="852500" y="910437"/>
                  </a:lnTo>
                  <a:lnTo>
                    <a:pt x="852766" y="915403"/>
                  </a:lnTo>
                  <a:lnTo>
                    <a:pt x="865784" y="916317"/>
                  </a:lnTo>
                  <a:lnTo>
                    <a:pt x="891946" y="916698"/>
                  </a:lnTo>
                  <a:lnTo>
                    <a:pt x="904951" y="917956"/>
                  </a:lnTo>
                  <a:close/>
                </a:path>
                <a:path w="1402080" h="1344930">
                  <a:moveTo>
                    <a:pt x="941997" y="1334960"/>
                  </a:moveTo>
                  <a:lnTo>
                    <a:pt x="939038" y="1328712"/>
                  </a:lnTo>
                  <a:lnTo>
                    <a:pt x="938072" y="1323530"/>
                  </a:lnTo>
                  <a:lnTo>
                    <a:pt x="931862" y="1320876"/>
                  </a:lnTo>
                  <a:lnTo>
                    <a:pt x="927430" y="1323721"/>
                  </a:lnTo>
                  <a:lnTo>
                    <a:pt x="922134" y="1328394"/>
                  </a:lnTo>
                  <a:lnTo>
                    <a:pt x="922032" y="1338567"/>
                  </a:lnTo>
                  <a:lnTo>
                    <a:pt x="928776" y="1341996"/>
                  </a:lnTo>
                  <a:lnTo>
                    <a:pt x="936129" y="1344790"/>
                  </a:lnTo>
                  <a:lnTo>
                    <a:pt x="941997" y="1334960"/>
                  </a:lnTo>
                  <a:close/>
                </a:path>
                <a:path w="1402080" h="1344930">
                  <a:moveTo>
                    <a:pt x="1020889" y="24638"/>
                  </a:moveTo>
                  <a:lnTo>
                    <a:pt x="1018171" y="9436"/>
                  </a:lnTo>
                  <a:lnTo>
                    <a:pt x="1015631" y="2159"/>
                  </a:lnTo>
                  <a:lnTo>
                    <a:pt x="1007491" y="0"/>
                  </a:lnTo>
                  <a:lnTo>
                    <a:pt x="999020" y="228"/>
                  </a:lnTo>
                  <a:lnTo>
                    <a:pt x="990752" y="1282"/>
                  </a:lnTo>
                  <a:lnTo>
                    <a:pt x="991616" y="14312"/>
                  </a:lnTo>
                  <a:lnTo>
                    <a:pt x="991819" y="20840"/>
                  </a:lnTo>
                  <a:lnTo>
                    <a:pt x="999159" y="21259"/>
                  </a:lnTo>
                  <a:lnTo>
                    <a:pt x="1006487" y="21856"/>
                  </a:lnTo>
                  <a:lnTo>
                    <a:pt x="1013752" y="22910"/>
                  </a:lnTo>
                  <a:lnTo>
                    <a:pt x="1020889" y="24638"/>
                  </a:lnTo>
                  <a:close/>
                </a:path>
                <a:path w="1402080" h="1344930">
                  <a:moveTo>
                    <a:pt x="1319568" y="712533"/>
                  </a:moveTo>
                  <a:lnTo>
                    <a:pt x="1318958" y="706158"/>
                  </a:lnTo>
                  <a:lnTo>
                    <a:pt x="1319174" y="699770"/>
                  </a:lnTo>
                  <a:lnTo>
                    <a:pt x="1319098" y="693407"/>
                  </a:lnTo>
                  <a:lnTo>
                    <a:pt x="1312659" y="635660"/>
                  </a:lnTo>
                  <a:lnTo>
                    <a:pt x="1295603" y="580136"/>
                  </a:lnTo>
                  <a:lnTo>
                    <a:pt x="1273632" y="541540"/>
                  </a:lnTo>
                  <a:lnTo>
                    <a:pt x="1243533" y="508787"/>
                  </a:lnTo>
                  <a:lnTo>
                    <a:pt x="1206373" y="485838"/>
                  </a:lnTo>
                  <a:lnTo>
                    <a:pt x="1193965" y="485432"/>
                  </a:lnTo>
                  <a:lnTo>
                    <a:pt x="1194714" y="487489"/>
                  </a:lnTo>
                  <a:lnTo>
                    <a:pt x="1205420" y="492988"/>
                  </a:lnTo>
                  <a:lnTo>
                    <a:pt x="1215199" y="499973"/>
                  </a:lnTo>
                  <a:lnTo>
                    <a:pt x="1247228" y="529996"/>
                  </a:lnTo>
                  <a:lnTo>
                    <a:pt x="1269568" y="562686"/>
                  </a:lnTo>
                  <a:lnTo>
                    <a:pt x="1289761" y="612051"/>
                  </a:lnTo>
                  <a:lnTo>
                    <a:pt x="1301000" y="678395"/>
                  </a:lnTo>
                  <a:lnTo>
                    <a:pt x="1301953" y="712050"/>
                  </a:lnTo>
                  <a:lnTo>
                    <a:pt x="1307807" y="712381"/>
                  </a:lnTo>
                  <a:lnTo>
                    <a:pt x="1319568" y="712533"/>
                  </a:lnTo>
                  <a:close/>
                </a:path>
                <a:path w="1402080" h="1344930">
                  <a:moveTo>
                    <a:pt x="1321142" y="558101"/>
                  </a:moveTo>
                  <a:lnTo>
                    <a:pt x="1315059" y="558101"/>
                  </a:lnTo>
                  <a:lnTo>
                    <a:pt x="1313205" y="561047"/>
                  </a:lnTo>
                  <a:lnTo>
                    <a:pt x="1313014" y="561416"/>
                  </a:lnTo>
                  <a:lnTo>
                    <a:pt x="1318983" y="564451"/>
                  </a:lnTo>
                  <a:lnTo>
                    <a:pt x="1318336" y="562965"/>
                  </a:lnTo>
                  <a:lnTo>
                    <a:pt x="1317167" y="560171"/>
                  </a:lnTo>
                  <a:lnTo>
                    <a:pt x="1317104" y="560019"/>
                  </a:lnTo>
                  <a:lnTo>
                    <a:pt x="1321142" y="558101"/>
                  </a:lnTo>
                  <a:close/>
                </a:path>
                <a:path w="1402080" h="1344930">
                  <a:moveTo>
                    <a:pt x="1347584" y="695134"/>
                  </a:moveTo>
                  <a:lnTo>
                    <a:pt x="1346835" y="684314"/>
                  </a:lnTo>
                  <a:lnTo>
                    <a:pt x="1346365" y="673531"/>
                  </a:lnTo>
                  <a:lnTo>
                    <a:pt x="1345704" y="663663"/>
                  </a:lnTo>
                  <a:lnTo>
                    <a:pt x="1345653" y="662774"/>
                  </a:lnTo>
                  <a:lnTo>
                    <a:pt x="1344142" y="652106"/>
                  </a:lnTo>
                  <a:lnTo>
                    <a:pt x="1344104" y="651916"/>
                  </a:lnTo>
                  <a:lnTo>
                    <a:pt x="1342364" y="643267"/>
                  </a:lnTo>
                  <a:lnTo>
                    <a:pt x="1340904" y="635317"/>
                  </a:lnTo>
                  <a:lnTo>
                    <a:pt x="1338910" y="625589"/>
                  </a:lnTo>
                  <a:lnTo>
                    <a:pt x="1337525" y="620471"/>
                  </a:lnTo>
                  <a:lnTo>
                    <a:pt x="1337487" y="620344"/>
                  </a:lnTo>
                  <a:lnTo>
                    <a:pt x="1337233" y="619417"/>
                  </a:lnTo>
                  <a:lnTo>
                    <a:pt x="1337170" y="619163"/>
                  </a:lnTo>
                  <a:lnTo>
                    <a:pt x="1336560" y="616902"/>
                  </a:lnTo>
                  <a:lnTo>
                    <a:pt x="1336294" y="616115"/>
                  </a:lnTo>
                  <a:lnTo>
                    <a:pt x="1335493" y="613676"/>
                  </a:lnTo>
                  <a:lnTo>
                    <a:pt x="1334668" y="611212"/>
                  </a:lnTo>
                  <a:lnTo>
                    <a:pt x="1334541" y="610819"/>
                  </a:lnTo>
                  <a:lnTo>
                    <a:pt x="1332712" y="605307"/>
                  </a:lnTo>
                  <a:lnTo>
                    <a:pt x="1328978" y="596074"/>
                  </a:lnTo>
                  <a:lnTo>
                    <a:pt x="1328978" y="616115"/>
                  </a:lnTo>
                  <a:lnTo>
                    <a:pt x="1328953" y="619163"/>
                  </a:lnTo>
                  <a:lnTo>
                    <a:pt x="1327772" y="619163"/>
                  </a:lnTo>
                  <a:lnTo>
                    <a:pt x="1327785" y="616115"/>
                  </a:lnTo>
                  <a:lnTo>
                    <a:pt x="1328978" y="616115"/>
                  </a:lnTo>
                  <a:lnTo>
                    <a:pt x="1328978" y="596074"/>
                  </a:lnTo>
                  <a:lnTo>
                    <a:pt x="1328140" y="593991"/>
                  </a:lnTo>
                  <a:lnTo>
                    <a:pt x="1328064" y="593826"/>
                  </a:lnTo>
                  <a:lnTo>
                    <a:pt x="1328064" y="612152"/>
                  </a:lnTo>
                  <a:lnTo>
                    <a:pt x="1327505" y="613460"/>
                  </a:lnTo>
                  <a:lnTo>
                    <a:pt x="1327416" y="613676"/>
                  </a:lnTo>
                  <a:lnTo>
                    <a:pt x="1325943" y="613676"/>
                  </a:lnTo>
                  <a:lnTo>
                    <a:pt x="1325257" y="612152"/>
                  </a:lnTo>
                  <a:lnTo>
                    <a:pt x="1326083" y="611212"/>
                  </a:lnTo>
                  <a:lnTo>
                    <a:pt x="1328064" y="612152"/>
                  </a:lnTo>
                  <a:lnTo>
                    <a:pt x="1328064" y="593826"/>
                  </a:lnTo>
                  <a:lnTo>
                    <a:pt x="1323225" y="582803"/>
                  </a:lnTo>
                  <a:lnTo>
                    <a:pt x="1318361" y="571614"/>
                  </a:lnTo>
                  <a:lnTo>
                    <a:pt x="1316520" y="568337"/>
                  </a:lnTo>
                  <a:lnTo>
                    <a:pt x="1313395" y="562178"/>
                  </a:lnTo>
                  <a:lnTo>
                    <a:pt x="1313014" y="561416"/>
                  </a:lnTo>
                  <a:lnTo>
                    <a:pt x="1312506" y="562178"/>
                  </a:lnTo>
                  <a:lnTo>
                    <a:pt x="1310093" y="557301"/>
                  </a:lnTo>
                  <a:lnTo>
                    <a:pt x="1307757" y="552551"/>
                  </a:lnTo>
                  <a:lnTo>
                    <a:pt x="1301940" y="543547"/>
                  </a:lnTo>
                  <a:lnTo>
                    <a:pt x="1295628" y="534835"/>
                  </a:lnTo>
                  <a:lnTo>
                    <a:pt x="1289367" y="526110"/>
                  </a:lnTo>
                  <a:lnTo>
                    <a:pt x="1287233" y="522401"/>
                  </a:lnTo>
                  <a:lnTo>
                    <a:pt x="1286357" y="520852"/>
                  </a:lnTo>
                  <a:lnTo>
                    <a:pt x="1285798" y="520852"/>
                  </a:lnTo>
                  <a:lnTo>
                    <a:pt x="1279486" y="522401"/>
                  </a:lnTo>
                  <a:lnTo>
                    <a:pt x="1271130" y="520852"/>
                  </a:lnTo>
                  <a:lnTo>
                    <a:pt x="1269009" y="520458"/>
                  </a:lnTo>
                  <a:lnTo>
                    <a:pt x="1262951" y="520852"/>
                  </a:lnTo>
                  <a:lnTo>
                    <a:pt x="1258341" y="517461"/>
                  </a:lnTo>
                  <a:lnTo>
                    <a:pt x="1264589" y="518401"/>
                  </a:lnTo>
                  <a:lnTo>
                    <a:pt x="1270825" y="519442"/>
                  </a:lnTo>
                  <a:lnTo>
                    <a:pt x="1277086" y="520141"/>
                  </a:lnTo>
                  <a:lnTo>
                    <a:pt x="1283500" y="520141"/>
                  </a:lnTo>
                  <a:lnTo>
                    <a:pt x="1279271" y="517461"/>
                  </a:lnTo>
                  <a:lnTo>
                    <a:pt x="1277924" y="516610"/>
                  </a:lnTo>
                  <a:lnTo>
                    <a:pt x="1271968" y="514045"/>
                  </a:lnTo>
                  <a:lnTo>
                    <a:pt x="1265720" y="512229"/>
                  </a:lnTo>
                  <a:lnTo>
                    <a:pt x="1259611" y="511048"/>
                  </a:lnTo>
                  <a:lnTo>
                    <a:pt x="1259344" y="511048"/>
                  </a:lnTo>
                  <a:lnTo>
                    <a:pt x="1259916" y="508304"/>
                  </a:lnTo>
                  <a:lnTo>
                    <a:pt x="1259992" y="507961"/>
                  </a:lnTo>
                  <a:lnTo>
                    <a:pt x="1260068" y="507606"/>
                  </a:lnTo>
                  <a:lnTo>
                    <a:pt x="1259433" y="507390"/>
                  </a:lnTo>
                  <a:lnTo>
                    <a:pt x="1259433" y="508304"/>
                  </a:lnTo>
                  <a:lnTo>
                    <a:pt x="1258519" y="511048"/>
                  </a:lnTo>
                  <a:lnTo>
                    <a:pt x="1257185" y="510514"/>
                  </a:lnTo>
                  <a:lnTo>
                    <a:pt x="1254899" y="509587"/>
                  </a:lnTo>
                  <a:lnTo>
                    <a:pt x="1249095" y="510514"/>
                  </a:lnTo>
                  <a:lnTo>
                    <a:pt x="1247317" y="506628"/>
                  </a:lnTo>
                  <a:lnTo>
                    <a:pt x="1251305" y="507453"/>
                  </a:lnTo>
                  <a:lnTo>
                    <a:pt x="1255369" y="507961"/>
                  </a:lnTo>
                  <a:lnTo>
                    <a:pt x="1259433" y="508304"/>
                  </a:lnTo>
                  <a:lnTo>
                    <a:pt x="1259433" y="507390"/>
                  </a:lnTo>
                  <a:lnTo>
                    <a:pt x="1257249" y="506628"/>
                  </a:lnTo>
                  <a:lnTo>
                    <a:pt x="1254785" y="505777"/>
                  </a:lnTo>
                  <a:lnTo>
                    <a:pt x="1249908" y="505409"/>
                  </a:lnTo>
                  <a:lnTo>
                    <a:pt x="1243672" y="505409"/>
                  </a:lnTo>
                  <a:lnTo>
                    <a:pt x="1250645" y="512800"/>
                  </a:lnTo>
                  <a:lnTo>
                    <a:pt x="1257922" y="519899"/>
                  </a:lnTo>
                  <a:lnTo>
                    <a:pt x="1265021" y="527189"/>
                  </a:lnTo>
                  <a:lnTo>
                    <a:pt x="1271409" y="535101"/>
                  </a:lnTo>
                  <a:lnTo>
                    <a:pt x="1277162" y="542950"/>
                  </a:lnTo>
                  <a:lnTo>
                    <a:pt x="1282966" y="550799"/>
                  </a:lnTo>
                  <a:lnTo>
                    <a:pt x="1288148" y="559003"/>
                  </a:lnTo>
                  <a:lnTo>
                    <a:pt x="1292021" y="567931"/>
                  </a:lnTo>
                  <a:lnTo>
                    <a:pt x="1293977" y="563765"/>
                  </a:lnTo>
                  <a:lnTo>
                    <a:pt x="1295527" y="562178"/>
                  </a:lnTo>
                  <a:lnTo>
                    <a:pt x="1297838" y="566508"/>
                  </a:lnTo>
                  <a:lnTo>
                    <a:pt x="1298854" y="568731"/>
                  </a:lnTo>
                  <a:lnTo>
                    <a:pt x="1299933" y="569302"/>
                  </a:lnTo>
                  <a:lnTo>
                    <a:pt x="1299959" y="568147"/>
                  </a:lnTo>
                  <a:lnTo>
                    <a:pt x="1302981" y="568147"/>
                  </a:lnTo>
                  <a:lnTo>
                    <a:pt x="1303515" y="565962"/>
                  </a:lnTo>
                  <a:lnTo>
                    <a:pt x="1301076" y="560666"/>
                  </a:lnTo>
                  <a:lnTo>
                    <a:pt x="1294892" y="562013"/>
                  </a:lnTo>
                  <a:lnTo>
                    <a:pt x="1290205" y="561047"/>
                  </a:lnTo>
                  <a:lnTo>
                    <a:pt x="1292860" y="557657"/>
                  </a:lnTo>
                  <a:lnTo>
                    <a:pt x="1298244" y="557301"/>
                  </a:lnTo>
                  <a:lnTo>
                    <a:pt x="1301369" y="560171"/>
                  </a:lnTo>
                  <a:lnTo>
                    <a:pt x="1309636" y="570725"/>
                  </a:lnTo>
                  <a:lnTo>
                    <a:pt x="1316024" y="582422"/>
                  </a:lnTo>
                  <a:lnTo>
                    <a:pt x="1321320" y="594753"/>
                  </a:lnTo>
                  <a:lnTo>
                    <a:pt x="1326299" y="607174"/>
                  </a:lnTo>
                  <a:lnTo>
                    <a:pt x="1325613" y="608393"/>
                  </a:lnTo>
                  <a:lnTo>
                    <a:pt x="1324305" y="610819"/>
                  </a:lnTo>
                  <a:lnTo>
                    <a:pt x="1323047" y="604126"/>
                  </a:lnTo>
                  <a:lnTo>
                    <a:pt x="1319441" y="598309"/>
                  </a:lnTo>
                  <a:lnTo>
                    <a:pt x="1317231" y="591972"/>
                  </a:lnTo>
                  <a:lnTo>
                    <a:pt x="1315783" y="588327"/>
                  </a:lnTo>
                  <a:lnTo>
                    <a:pt x="1315085" y="584225"/>
                  </a:lnTo>
                  <a:lnTo>
                    <a:pt x="1312278" y="581317"/>
                  </a:lnTo>
                  <a:lnTo>
                    <a:pt x="1312278" y="585139"/>
                  </a:lnTo>
                  <a:lnTo>
                    <a:pt x="1312900" y="588327"/>
                  </a:lnTo>
                  <a:lnTo>
                    <a:pt x="1313014" y="588937"/>
                  </a:lnTo>
                  <a:lnTo>
                    <a:pt x="1314729" y="592391"/>
                  </a:lnTo>
                  <a:lnTo>
                    <a:pt x="1317180" y="597789"/>
                  </a:lnTo>
                  <a:lnTo>
                    <a:pt x="1320228" y="603288"/>
                  </a:lnTo>
                  <a:lnTo>
                    <a:pt x="1320101" y="607174"/>
                  </a:lnTo>
                  <a:lnTo>
                    <a:pt x="1320038" y="609384"/>
                  </a:lnTo>
                  <a:lnTo>
                    <a:pt x="1323251" y="610171"/>
                  </a:lnTo>
                  <a:lnTo>
                    <a:pt x="1324483" y="613460"/>
                  </a:lnTo>
                  <a:lnTo>
                    <a:pt x="1326540" y="615721"/>
                  </a:lnTo>
                  <a:lnTo>
                    <a:pt x="1327264" y="619163"/>
                  </a:lnTo>
                  <a:lnTo>
                    <a:pt x="1327531" y="620344"/>
                  </a:lnTo>
                  <a:lnTo>
                    <a:pt x="1327658" y="629208"/>
                  </a:lnTo>
                  <a:lnTo>
                    <a:pt x="1328293" y="633145"/>
                  </a:lnTo>
                  <a:lnTo>
                    <a:pt x="1331506" y="630275"/>
                  </a:lnTo>
                  <a:lnTo>
                    <a:pt x="1328242" y="624319"/>
                  </a:lnTo>
                  <a:lnTo>
                    <a:pt x="1328496" y="621258"/>
                  </a:lnTo>
                  <a:lnTo>
                    <a:pt x="1328585" y="620344"/>
                  </a:lnTo>
                  <a:lnTo>
                    <a:pt x="1330579" y="620471"/>
                  </a:lnTo>
                  <a:lnTo>
                    <a:pt x="1330909" y="624319"/>
                  </a:lnTo>
                  <a:lnTo>
                    <a:pt x="1331506" y="630275"/>
                  </a:lnTo>
                  <a:lnTo>
                    <a:pt x="1331810" y="633145"/>
                  </a:lnTo>
                  <a:lnTo>
                    <a:pt x="1331912" y="634123"/>
                  </a:lnTo>
                  <a:lnTo>
                    <a:pt x="1327581" y="634707"/>
                  </a:lnTo>
                  <a:lnTo>
                    <a:pt x="1326400" y="635317"/>
                  </a:lnTo>
                  <a:lnTo>
                    <a:pt x="1324381" y="642162"/>
                  </a:lnTo>
                  <a:lnTo>
                    <a:pt x="1325270" y="649249"/>
                  </a:lnTo>
                  <a:lnTo>
                    <a:pt x="1326997" y="656450"/>
                  </a:lnTo>
                  <a:lnTo>
                    <a:pt x="1327289" y="661098"/>
                  </a:lnTo>
                  <a:lnTo>
                    <a:pt x="1327391" y="662774"/>
                  </a:lnTo>
                  <a:lnTo>
                    <a:pt x="1327454" y="663663"/>
                  </a:lnTo>
                  <a:lnTo>
                    <a:pt x="1327531" y="670140"/>
                  </a:lnTo>
                  <a:lnTo>
                    <a:pt x="1327759" y="680605"/>
                  </a:lnTo>
                  <a:lnTo>
                    <a:pt x="1327848" y="684314"/>
                  </a:lnTo>
                  <a:lnTo>
                    <a:pt x="1327950" y="689571"/>
                  </a:lnTo>
                  <a:lnTo>
                    <a:pt x="1334808" y="689127"/>
                  </a:lnTo>
                  <a:lnTo>
                    <a:pt x="1334808" y="670140"/>
                  </a:lnTo>
                  <a:lnTo>
                    <a:pt x="1334465" y="663663"/>
                  </a:lnTo>
                  <a:lnTo>
                    <a:pt x="1334350" y="661466"/>
                  </a:lnTo>
                  <a:lnTo>
                    <a:pt x="1334325" y="661098"/>
                  </a:lnTo>
                  <a:lnTo>
                    <a:pt x="1332966" y="652106"/>
                  </a:lnTo>
                  <a:lnTo>
                    <a:pt x="1332928" y="651916"/>
                  </a:lnTo>
                  <a:lnTo>
                    <a:pt x="1336027" y="651916"/>
                  </a:lnTo>
                  <a:lnTo>
                    <a:pt x="1336713" y="661098"/>
                  </a:lnTo>
                  <a:lnTo>
                    <a:pt x="1337005" y="670140"/>
                  </a:lnTo>
                  <a:lnTo>
                    <a:pt x="1337221" y="680605"/>
                  </a:lnTo>
                  <a:lnTo>
                    <a:pt x="1337602" y="689127"/>
                  </a:lnTo>
                  <a:lnTo>
                    <a:pt x="1337652" y="690168"/>
                  </a:lnTo>
                  <a:lnTo>
                    <a:pt x="1334058" y="690651"/>
                  </a:lnTo>
                  <a:lnTo>
                    <a:pt x="1330439" y="690956"/>
                  </a:lnTo>
                  <a:lnTo>
                    <a:pt x="1326845" y="691197"/>
                  </a:lnTo>
                  <a:lnTo>
                    <a:pt x="1326908" y="695134"/>
                  </a:lnTo>
                  <a:lnTo>
                    <a:pt x="1326984" y="699274"/>
                  </a:lnTo>
                  <a:lnTo>
                    <a:pt x="1327073" y="704608"/>
                  </a:lnTo>
                  <a:lnTo>
                    <a:pt x="1326515" y="717994"/>
                  </a:lnTo>
                  <a:lnTo>
                    <a:pt x="1316964" y="771969"/>
                  </a:lnTo>
                  <a:lnTo>
                    <a:pt x="1296771" y="824166"/>
                  </a:lnTo>
                  <a:lnTo>
                    <a:pt x="1283119" y="848639"/>
                  </a:lnTo>
                  <a:lnTo>
                    <a:pt x="1289354" y="848004"/>
                  </a:lnTo>
                  <a:lnTo>
                    <a:pt x="1299451" y="848004"/>
                  </a:lnTo>
                  <a:lnTo>
                    <a:pt x="1305941" y="848601"/>
                  </a:lnTo>
                  <a:lnTo>
                    <a:pt x="1306029" y="848004"/>
                  </a:lnTo>
                  <a:lnTo>
                    <a:pt x="1306271" y="846277"/>
                  </a:lnTo>
                  <a:lnTo>
                    <a:pt x="1286497" y="845870"/>
                  </a:lnTo>
                  <a:lnTo>
                    <a:pt x="1286319" y="845870"/>
                  </a:lnTo>
                  <a:lnTo>
                    <a:pt x="1297025" y="828052"/>
                  </a:lnTo>
                  <a:lnTo>
                    <a:pt x="1314157" y="790232"/>
                  </a:lnTo>
                  <a:lnTo>
                    <a:pt x="1324381" y="753452"/>
                  </a:lnTo>
                  <a:lnTo>
                    <a:pt x="1331950" y="701827"/>
                  </a:lnTo>
                  <a:lnTo>
                    <a:pt x="1332598" y="699274"/>
                  </a:lnTo>
                  <a:lnTo>
                    <a:pt x="1331747" y="697103"/>
                  </a:lnTo>
                  <a:lnTo>
                    <a:pt x="1329994" y="695337"/>
                  </a:lnTo>
                  <a:lnTo>
                    <a:pt x="1335836" y="695337"/>
                  </a:lnTo>
                  <a:lnTo>
                    <a:pt x="1341716" y="695134"/>
                  </a:lnTo>
                  <a:lnTo>
                    <a:pt x="1347584" y="695134"/>
                  </a:lnTo>
                  <a:close/>
                </a:path>
                <a:path w="1402080" h="1344930">
                  <a:moveTo>
                    <a:pt x="1401546" y="228257"/>
                  </a:moveTo>
                  <a:lnTo>
                    <a:pt x="1400098" y="223088"/>
                  </a:lnTo>
                  <a:lnTo>
                    <a:pt x="1396453" y="219583"/>
                  </a:lnTo>
                  <a:lnTo>
                    <a:pt x="1391132" y="219430"/>
                  </a:lnTo>
                  <a:lnTo>
                    <a:pt x="1385189" y="222237"/>
                  </a:lnTo>
                  <a:lnTo>
                    <a:pt x="1383614" y="230835"/>
                  </a:lnTo>
                  <a:lnTo>
                    <a:pt x="1388008" y="235648"/>
                  </a:lnTo>
                  <a:lnTo>
                    <a:pt x="1391348" y="239636"/>
                  </a:lnTo>
                  <a:lnTo>
                    <a:pt x="1398473" y="238175"/>
                  </a:lnTo>
                  <a:lnTo>
                    <a:pt x="1400327" y="233413"/>
                  </a:lnTo>
                  <a:lnTo>
                    <a:pt x="1401546" y="228257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325199" y="1692255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4" h="6985">
                  <a:moveTo>
                    <a:pt x="4860" y="0"/>
                  </a:moveTo>
                  <a:lnTo>
                    <a:pt x="2138" y="957"/>
                  </a:lnTo>
                  <a:lnTo>
                    <a:pt x="0" y="4089"/>
                  </a:lnTo>
                  <a:lnTo>
                    <a:pt x="3971" y="6591"/>
                  </a:lnTo>
                  <a:lnTo>
                    <a:pt x="8133" y="5784"/>
                  </a:lnTo>
                  <a:lnTo>
                    <a:pt x="11488" y="2653"/>
                  </a:lnTo>
                  <a:lnTo>
                    <a:pt x="6200" y="374"/>
                  </a:lnTo>
                  <a:lnTo>
                    <a:pt x="4860" y="0"/>
                  </a:lnTo>
                  <a:close/>
                </a:path>
              </a:pathLst>
            </a:custGeom>
            <a:solidFill>
              <a:srgbClr val="7E7B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458209" y="1692681"/>
              <a:ext cx="31750" cy="53975"/>
            </a:xfrm>
            <a:custGeom>
              <a:avLst/>
              <a:gdLst/>
              <a:ahLst/>
              <a:cxnLst/>
              <a:rect l="l" t="t" r="r" b="b"/>
              <a:pathLst>
                <a:path w="31750" h="53975">
                  <a:moveTo>
                    <a:pt x="29808" y="0"/>
                  </a:moveTo>
                  <a:lnTo>
                    <a:pt x="21452" y="17"/>
                  </a:lnTo>
                  <a:lnTo>
                    <a:pt x="4740" y="496"/>
                  </a:lnTo>
                  <a:lnTo>
                    <a:pt x="2397" y="7876"/>
                  </a:lnTo>
                  <a:lnTo>
                    <a:pt x="4212" y="16628"/>
                  </a:lnTo>
                  <a:lnTo>
                    <a:pt x="0" y="23254"/>
                  </a:lnTo>
                  <a:lnTo>
                    <a:pt x="7488" y="31264"/>
                  </a:lnTo>
                  <a:lnTo>
                    <a:pt x="15333" y="38948"/>
                  </a:lnTo>
                  <a:lnTo>
                    <a:pt x="23438" y="46366"/>
                  </a:lnTo>
                  <a:lnTo>
                    <a:pt x="31709" y="53578"/>
                  </a:lnTo>
                  <a:lnTo>
                    <a:pt x="31506" y="40174"/>
                  </a:lnTo>
                  <a:lnTo>
                    <a:pt x="31074" y="26776"/>
                  </a:lnTo>
                  <a:lnTo>
                    <a:pt x="29808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72168" y="1704668"/>
              <a:ext cx="146246" cy="133751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1501381" y="1833331"/>
              <a:ext cx="1379220" cy="1103630"/>
            </a:xfrm>
            <a:custGeom>
              <a:avLst/>
              <a:gdLst/>
              <a:ahLst/>
              <a:cxnLst/>
              <a:rect l="l" t="t" r="r" b="b"/>
              <a:pathLst>
                <a:path w="1379220" h="1103630">
                  <a:moveTo>
                    <a:pt x="37604" y="412432"/>
                  </a:moveTo>
                  <a:lnTo>
                    <a:pt x="33972" y="405193"/>
                  </a:lnTo>
                  <a:lnTo>
                    <a:pt x="27546" y="400646"/>
                  </a:lnTo>
                  <a:lnTo>
                    <a:pt x="19519" y="400710"/>
                  </a:lnTo>
                  <a:lnTo>
                    <a:pt x="12420" y="406450"/>
                  </a:lnTo>
                  <a:lnTo>
                    <a:pt x="9804" y="415099"/>
                  </a:lnTo>
                  <a:lnTo>
                    <a:pt x="11658" y="424014"/>
                  </a:lnTo>
                  <a:lnTo>
                    <a:pt x="17995" y="430606"/>
                  </a:lnTo>
                  <a:lnTo>
                    <a:pt x="24091" y="432282"/>
                  </a:lnTo>
                  <a:lnTo>
                    <a:pt x="30010" y="430504"/>
                  </a:lnTo>
                  <a:lnTo>
                    <a:pt x="34734" y="426237"/>
                  </a:lnTo>
                  <a:lnTo>
                    <a:pt x="37261" y="420446"/>
                  </a:lnTo>
                  <a:lnTo>
                    <a:pt x="37604" y="412432"/>
                  </a:lnTo>
                  <a:close/>
                </a:path>
                <a:path w="1379220" h="1103630">
                  <a:moveTo>
                    <a:pt x="61556" y="618413"/>
                  </a:moveTo>
                  <a:lnTo>
                    <a:pt x="54762" y="580313"/>
                  </a:lnTo>
                  <a:lnTo>
                    <a:pt x="52489" y="580821"/>
                  </a:lnTo>
                  <a:lnTo>
                    <a:pt x="52971" y="591362"/>
                  </a:lnTo>
                  <a:lnTo>
                    <a:pt x="54508" y="601929"/>
                  </a:lnTo>
                  <a:lnTo>
                    <a:pt x="56680" y="612432"/>
                  </a:lnTo>
                  <a:lnTo>
                    <a:pt x="59080" y="622820"/>
                  </a:lnTo>
                  <a:lnTo>
                    <a:pt x="60071" y="620801"/>
                  </a:lnTo>
                  <a:lnTo>
                    <a:pt x="61556" y="618413"/>
                  </a:lnTo>
                  <a:close/>
                </a:path>
                <a:path w="1379220" h="1103630">
                  <a:moveTo>
                    <a:pt x="95605" y="720991"/>
                  </a:moveTo>
                  <a:lnTo>
                    <a:pt x="61175" y="673049"/>
                  </a:lnTo>
                  <a:lnTo>
                    <a:pt x="59055" y="668083"/>
                  </a:lnTo>
                  <a:lnTo>
                    <a:pt x="52501" y="652614"/>
                  </a:lnTo>
                  <a:lnTo>
                    <a:pt x="51498" y="649173"/>
                  </a:lnTo>
                  <a:lnTo>
                    <a:pt x="51498" y="678103"/>
                  </a:lnTo>
                  <a:lnTo>
                    <a:pt x="51104" y="683399"/>
                  </a:lnTo>
                  <a:lnTo>
                    <a:pt x="51015" y="684657"/>
                  </a:lnTo>
                  <a:lnTo>
                    <a:pt x="49860" y="689229"/>
                  </a:lnTo>
                  <a:lnTo>
                    <a:pt x="49796" y="689495"/>
                  </a:lnTo>
                  <a:lnTo>
                    <a:pt x="45212" y="693699"/>
                  </a:lnTo>
                  <a:lnTo>
                    <a:pt x="40005" y="693039"/>
                  </a:lnTo>
                  <a:lnTo>
                    <a:pt x="32639" y="689229"/>
                  </a:lnTo>
                  <a:lnTo>
                    <a:pt x="29184" y="681342"/>
                  </a:lnTo>
                  <a:lnTo>
                    <a:pt x="30416" y="673049"/>
                  </a:lnTo>
                  <a:lnTo>
                    <a:pt x="36931" y="668083"/>
                  </a:lnTo>
                  <a:lnTo>
                    <a:pt x="43599" y="668083"/>
                  </a:lnTo>
                  <a:lnTo>
                    <a:pt x="48717" y="672020"/>
                  </a:lnTo>
                  <a:lnTo>
                    <a:pt x="51498" y="678103"/>
                  </a:lnTo>
                  <a:lnTo>
                    <a:pt x="51498" y="649173"/>
                  </a:lnTo>
                  <a:lnTo>
                    <a:pt x="46342" y="631456"/>
                  </a:lnTo>
                  <a:lnTo>
                    <a:pt x="44018" y="618680"/>
                  </a:lnTo>
                  <a:lnTo>
                    <a:pt x="42341" y="605790"/>
                  </a:lnTo>
                  <a:lnTo>
                    <a:pt x="41744" y="592848"/>
                  </a:lnTo>
                  <a:lnTo>
                    <a:pt x="42608" y="579894"/>
                  </a:lnTo>
                  <a:lnTo>
                    <a:pt x="42824" y="573112"/>
                  </a:lnTo>
                  <a:lnTo>
                    <a:pt x="42329" y="566343"/>
                  </a:lnTo>
                  <a:lnTo>
                    <a:pt x="41694" y="559574"/>
                  </a:lnTo>
                  <a:lnTo>
                    <a:pt x="41529" y="552792"/>
                  </a:lnTo>
                  <a:lnTo>
                    <a:pt x="24206" y="547573"/>
                  </a:lnTo>
                  <a:lnTo>
                    <a:pt x="16129" y="545719"/>
                  </a:lnTo>
                  <a:lnTo>
                    <a:pt x="17538" y="545719"/>
                  </a:lnTo>
                  <a:lnTo>
                    <a:pt x="6438" y="544880"/>
                  </a:lnTo>
                  <a:lnTo>
                    <a:pt x="7353" y="542620"/>
                  </a:lnTo>
                  <a:lnTo>
                    <a:pt x="7620" y="541959"/>
                  </a:lnTo>
                  <a:lnTo>
                    <a:pt x="11290" y="543979"/>
                  </a:lnTo>
                  <a:lnTo>
                    <a:pt x="11963" y="541959"/>
                  </a:lnTo>
                  <a:lnTo>
                    <a:pt x="12776" y="539470"/>
                  </a:lnTo>
                  <a:lnTo>
                    <a:pt x="13195" y="536917"/>
                  </a:lnTo>
                  <a:lnTo>
                    <a:pt x="14211" y="532472"/>
                  </a:lnTo>
                  <a:lnTo>
                    <a:pt x="14287" y="527875"/>
                  </a:lnTo>
                  <a:lnTo>
                    <a:pt x="14503" y="525068"/>
                  </a:lnTo>
                  <a:lnTo>
                    <a:pt x="14516" y="524776"/>
                  </a:lnTo>
                  <a:lnTo>
                    <a:pt x="14630" y="523354"/>
                  </a:lnTo>
                  <a:lnTo>
                    <a:pt x="10655" y="524776"/>
                  </a:lnTo>
                  <a:lnTo>
                    <a:pt x="10020" y="525068"/>
                  </a:lnTo>
                  <a:lnTo>
                    <a:pt x="9093" y="532333"/>
                  </a:lnTo>
                  <a:lnTo>
                    <a:pt x="4635" y="537857"/>
                  </a:lnTo>
                  <a:lnTo>
                    <a:pt x="0" y="543191"/>
                  </a:lnTo>
                  <a:lnTo>
                    <a:pt x="2832" y="542620"/>
                  </a:lnTo>
                  <a:lnTo>
                    <a:pt x="5054" y="544372"/>
                  </a:lnTo>
                  <a:lnTo>
                    <a:pt x="7226" y="545719"/>
                  </a:lnTo>
                  <a:lnTo>
                    <a:pt x="609" y="545719"/>
                  </a:lnTo>
                  <a:lnTo>
                    <a:pt x="698" y="566343"/>
                  </a:lnTo>
                  <a:lnTo>
                    <a:pt x="3225" y="605574"/>
                  </a:lnTo>
                  <a:lnTo>
                    <a:pt x="13906" y="627570"/>
                  </a:lnTo>
                  <a:lnTo>
                    <a:pt x="15697" y="631456"/>
                  </a:lnTo>
                  <a:lnTo>
                    <a:pt x="18580" y="637959"/>
                  </a:lnTo>
                  <a:lnTo>
                    <a:pt x="14732" y="645934"/>
                  </a:lnTo>
                  <a:lnTo>
                    <a:pt x="19011" y="652132"/>
                  </a:lnTo>
                  <a:lnTo>
                    <a:pt x="23063" y="658698"/>
                  </a:lnTo>
                  <a:lnTo>
                    <a:pt x="24815" y="666800"/>
                  </a:lnTo>
                  <a:lnTo>
                    <a:pt x="22440" y="674293"/>
                  </a:lnTo>
                  <a:lnTo>
                    <a:pt x="20942" y="678815"/>
                  </a:lnTo>
                  <a:lnTo>
                    <a:pt x="23037" y="683399"/>
                  </a:lnTo>
                  <a:lnTo>
                    <a:pt x="42608" y="730186"/>
                  </a:lnTo>
                  <a:lnTo>
                    <a:pt x="49491" y="743966"/>
                  </a:lnTo>
                  <a:lnTo>
                    <a:pt x="51866" y="741197"/>
                  </a:lnTo>
                  <a:lnTo>
                    <a:pt x="53962" y="737387"/>
                  </a:lnTo>
                  <a:lnTo>
                    <a:pt x="58026" y="737069"/>
                  </a:lnTo>
                  <a:lnTo>
                    <a:pt x="63842" y="738136"/>
                  </a:lnTo>
                  <a:lnTo>
                    <a:pt x="67792" y="742607"/>
                  </a:lnTo>
                  <a:lnTo>
                    <a:pt x="69113" y="748588"/>
                  </a:lnTo>
                  <a:lnTo>
                    <a:pt x="67056" y="754151"/>
                  </a:lnTo>
                  <a:lnTo>
                    <a:pt x="65392" y="757034"/>
                  </a:lnTo>
                  <a:lnTo>
                    <a:pt x="62166" y="757986"/>
                  </a:lnTo>
                  <a:lnTo>
                    <a:pt x="59270" y="759155"/>
                  </a:lnTo>
                  <a:lnTo>
                    <a:pt x="63080" y="763473"/>
                  </a:lnTo>
                  <a:lnTo>
                    <a:pt x="66802" y="767867"/>
                  </a:lnTo>
                  <a:lnTo>
                    <a:pt x="71094" y="771702"/>
                  </a:lnTo>
                  <a:lnTo>
                    <a:pt x="77190" y="765416"/>
                  </a:lnTo>
                  <a:lnTo>
                    <a:pt x="85712" y="763473"/>
                  </a:lnTo>
                  <a:lnTo>
                    <a:pt x="94132" y="761136"/>
                  </a:lnTo>
                  <a:lnTo>
                    <a:pt x="94437" y="754151"/>
                  </a:lnTo>
                  <a:lnTo>
                    <a:pt x="94488" y="753071"/>
                  </a:lnTo>
                  <a:lnTo>
                    <a:pt x="94564" y="748588"/>
                  </a:lnTo>
                  <a:lnTo>
                    <a:pt x="94678" y="737069"/>
                  </a:lnTo>
                  <a:lnTo>
                    <a:pt x="94780" y="728878"/>
                  </a:lnTo>
                  <a:lnTo>
                    <a:pt x="95605" y="720991"/>
                  </a:lnTo>
                  <a:close/>
                </a:path>
                <a:path w="1379220" h="1103630">
                  <a:moveTo>
                    <a:pt x="158927" y="412026"/>
                  </a:moveTo>
                  <a:lnTo>
                    <a:pt x="157581" y="412369"/>
                  </a:lnTo>
                  <a:lnTo>
                    <a:pt x="157861" y="412864"/>
                  </a:lnTo>
                  <a:lnTo>
                    <a:pt x="158927" y="412026"/>
                  </a:lnTo>
                  <a:close/>
                </a:path>
                <a:path w="1379220" h="1103630">
                  <a:moveTo>
                    <a:pt x="160756" y="419392"/>
                  </a:moveTo>
                  <a:lnTo>
                    <a:pt x="160388" y="417639"/>
                  </a:lnTo>
                  <a:lnTo>
                    <a:pt x="160286" y="417169"/>
                  </a:lnTo>
                  <a:lnTo>
                    <a:pt x="157861" y="412864"/>
                  </a:lnTo>
                  <a:lnTo>
                    <a:pt x="148221" y="420446"/>
                  </a:lnTo>
                  <a:lnTo>
                    <a:pt x="150406" y="426567"/>
                  </a:lnTo>
                  <a:lnTo>
                    <a:pt x="153377" y="424434"/>
                  </a:lnTo>
                  <a:lnTo>
                    <a:pt x="156286" y="422224"/>
                  </a:lnTo>
                  <a:lnTo>
                    <a:pt x="158991" y="419773"/>
                  </a:lnTo>
                  <a:lnTo>
                    <a:pt x="160362" y="419392"/>
                  </a:lnTo>
                  <a:lnTo>
                    <a:pt x="160756" y="419392"/>
                  </a:lnTo>
                  <a:close/>
                </a:path>
                <a:path w="1379220" h="1103630">
                  <a:moveTo>
                    <a:pt x="200393" y="279971"/>
                  </a:moveTo>
                  <a:lnTo>
                    <a:pt x="200380" y="277926"/>
                  </a:lnTo>
                  <a:lnTo>
                    <a:pt x="199656" y="278498"/>
                  </a:lnTo>
                  <a:lnTo>
                    <a:pt x="200393" y="279971"/>
                  </a:lnTo>
                  <a:close/>
                </a:path>
                <a:path w="1379220" h="1103630">
                  <a:moveTo>
                    <a:pt x="221322" y="270027"/>
                  </a:moveTo>
                  <a:lnTo>
                    <a:pt x="214795" y="270408"/>
                  </a:lnTo>
                  <a:lnTo>
                    <a:pt x="215709" y="269671"/>
                  </a:lnTo>
                  <a:lnTo>
                    <a:pt x="215011" y="269354"/>
                  </a:lnTo>
                  <a:lnTo>
                    <a:pt x="209296" y="267182"/>
                  </a:lnTo>
                  <a:lnTo>
                    <a:pt x="202869" y="270751"/>
                  </a:lnTo>
                  <a:lnTo>
                    <a:pt x="200507" y="276479"/>
                  </a:lnTo>
                  <a:lnTo>
                    <a:pt x="200380" y="277926"/>
                  </a:lnTo>
                  <a:lnTo>
                    <a:pt x="204101" y="275005"/>
                  </a:lnTo>
                  <a:lnTo>
                    <a:pt x="204952" y="273799"/>
                  </a:lnTo>
                  <a:lnTo>
                    <a:pt x="207238" y="270408"/>
                  </a:lnTo>
                  <a:lnTo>
                    <a:pt x="207505" y="270408"/>
                  </a:lnTo>
                  <a:lnTo>
                    <a:pt x="214668" y="271945"/>
                  </a:lnTo>
                  <a:lnTo>
                    <a:pt x="216814" y="276479"/>
                  </a:lnTo>
                  <a:lnTo>
                    <a:pt x="216763" y="284022"/>
                  </a:lnTo>
                  <a:lnTo>
                    <a:pt x="213385" y="286677"/>
                  </a:lnTo>
                  <a:lnTo>
                    <a:pt x="211670" y="287972"/>
                  </a:lnTo>
                  <a:lnTo>
                    <a:pt x="206349" y="287401"/>
                  </a:lnTo>
                  <a:lnTo>
                    <a:pt x="202806" y="284619"/>
                  </a:lnTo>
                  <a:lnTo>
                    <a:pt x="202412" y="284022"/>
                  </a:lnTo>
                  <a:lnTo>
                    <a:pt x="200393" y="279971"/>
                  </a:lnTo>
                  <a:lnTo>
                    <a:pt x="199961" y="283070"/>
                  </a:lnTo>
                  <a:lnTo>
                    <a:pt x="199936" y="283349"/>
                  </a:lnTo>
                  <a:lnTo>
                    <a:pt x="202018" y="286016"/>
                  </a:lnTo>
                  <a:lnTo>
                    <a:pt x="206057" y="292811"/>
                  </a:lnTo>
                  <a:lnTo>
                    <a:pt x="218782" y="290487"/>
                  </a:lnTo>
                  <a:lnTo>
                    <a:pt x="218757" y="287972"/>
                  </a:lnTo>
                  <a:lnTo>
                    <a:pt x="218681" y="281965"/>
                  </a:lnTo>
                  <a:lnTo>
                    <a:pt x="218376" y="278498"/>
                  </a:lnTo>
                  <a:lnTo>
                    <a:pt x="218389" y="277926"/>
                  </a:lnTo>
                  <a:lnTo>
                    <a:pt x="221322" y="270027"/>
                  </a:lnTo>
                  <a:close/>
                </a:path>
                <a:path w="1379220" h="1103630">
                  <a:moveTo>
                    <a:pt x="227685" y="156057"/>
                  </a:moveTo>
                  <a:lnTo>
                    <a:pt x="217093" y="155448"/>
                  </a:lnTo>
                  <a:lnTo>
                    <a:pt x="206489" y="155219"/>
                  </a:lnTo>
                  <a:lnTo>
                    <a:pt x="195872" y="155282"/>
                  </a:lnTo>
                  <a:lnTo>
                    <a:pt x="185267" y="155511"/>
                  </a:lnTo>
                  <a:lnTo>
                    <a:pt x="183578" y="156083"/>
                  </a:lnTo>
                  <a:lnTo>
                    <a:pt x="180009" y="155625"/>
                  </a:lnTo>
                  <a:lnTo>
                    <a:pt x="189572" y="195440"/>
                  </a:lnTo>
                  <a:lnTo>
                    <a:pt x="203860" y="203060"/>
                  </a:lnTo>
                  <a:lnTo>
                    <a:pt x="212255" y="200825"/>
                  </a:lnTo>
                  <a:lnTo>
                    <a:pt x="218503" y="195097"/>
                  </a:lnTo>
                  <a:lnTo>
                    <a:pt x="222999" y="186029"/>
                  </a:lnTo>
                  <a:lnTo>
                    <a:pt x="225640" y="176263"/>
                  </a:lnTo>
                  <a:lnTo>
                    <a:pt x="227012" y="166166"/>
                  </a:lnTo>
                  <a:lnTo>
                    <a:pt x="227685" y="156057"/>
                  </a:lnTo>
                  <a:close/>
                </a:path>
                <a:path w="1379220" h="1103630">
                  <a:moveTo>
                    <a:pt x="233680" y="279971"/>
                  </a:moveTo>
                  <a:lnTo>
                    <a:pt x="221742" y="279971"/>
                  </a:lnTo>
                  <a:lnTo>
                    <a:pt x="221653" y="281343"/>
                  </a:lnTo>
                  <a:lnTo>
                    <a:pt x="221551" y="283070"/>
                  </a:lnTo>
                  <a:lnTo>
                    <a:pt x="223558" y="283349"/>
                  </a:lnTo>
                  <a:lnTo>
                    <a:pt x="224599" y="284619"/>
                  </a:lnTo>
                  <a:lnTo>
                    <a:pt x="224650" y="286893"/>
                  </a:lnTo>
                  <a:lnTo>
                    <a:pt x="221945" y="283578"/>
                  </a:lnTo>
                  <a:lnTo>
                    <a:pt x="219379" y="290487"/>
                  </a:lnTo>
                  <a:lnTo>
                    <a:pt x="219265" y="290791"/>
                  </a:lnTo>
                  <a:lnTo>
                    <a:pt x="210426" y="294995"/>
                  </a:lnTo>
                  <a:lnTo>
                    <a:pt x="203288" y="291757"/>
                  </a:lnTo>
                  <a:lnTo>
                    <a:pt x="198755" y="287401"/>
                  </a:lnTo>
                  <a:lnTo>
                    <a:pt x="198539" y="286893"/>
                  </a:lnTo>
                  <a:lnTo>
                    <a:pt x="196570" y="281343"/>
                  </a:lnTo>
                  <a:lnTo>
                    <a:pt x="196684" y="279971"/>
                  </a:lnTo>
                  <a:lnTo>
                    <a:pt x="196799" y="278498"/>
                  </a:lnTo>
                  <a:lnTo>
                    <a:pt x="196913" y="277101"/>
                  </a:lnTo>
                  <a:lnTo>
                    <a:pt x="196964" y="276479"/>
                  </a:lnTo>
                  <a:lnTo>
                    <a:pt x="197091" y="275005"/>
                  </a:lnTo>
                  <a:lnTo>
                    <a:pt x="200418" y="269671"/>
                  </a:lnTo>
                  <a:lnTo>
                    <a:pt x="204127" y="265760"/>
                  </a:lnTo>
                  <a:lnTo>
                    <a:pt x="209931" y="266827"/>
                  </a:lnTo>
                  <a:lnTo>
                    <a:pt x="214693" y="266052"/>
                  </a:lnTo>
                  <a:lnTo>
                    <a:pt x="215620" y="269354"/>
                  </a:lnTo>
                  <a:lnTo>
                    <a:pt x="215709" y="269671"/>
                  </a:lnTo>
                  <a:lnTo>
                    <a:pt x="217398" y="268363"/>
                  </a:lnTo>
                  <a:lnTo>
                    <a:pt x="218744" y="267411"/>
                  </a:lnTo>
                  <a:lnTo>
                    <a:pt x="221691" y="270027"/>
                  </a:lnTo>
                  <a:lnTo>
                    <a:pt x="221551" y="270027"/>
                  </a:lnTo>
                  <a:lnTo>
                    <a:pt x="221449" y="273799"/>
                  </a:lnTo>
                  <a:lnTo>
                    <a:pt x="221780" y="276479"/>
                  </a:lnTo>
                  <a:lnTo>
                    <a:pt x="221869" y="277241"/>
                  </a:lnTo>
                  <a:lnTo>
                    <a:pt x="225475" y="276910"/>
                  </a:lnTo>
                  <a:lnTo>
                    <a:pt x="232473" y="276479"/>
                  </a:lnTo>
                  <a:lnTo>
                    <a:pt x="232714" y="276479"/>
                  </a:lnTo>
                  <a:lnTo>
                    <a:pt x="232371" y="271945"/>
                  </a:lnTo>
                  <a:lnTo>
                    <a:pt x="232257" y="270408"/>
                  </a:lnTo>
                  <a:lnTo>
                    <a:pt x="232143" y="268808"/>
                  </a:lnTo>
                  <a:lnTo>
                    <a:pt x="231635" y="267411"/>
                  </a:lnTo>
                  <a:lnTo>
                    <a:pt x="231140" y="266052"/>
                  </a:lnTo>
                  <a:lnTo>
                    <a:pt x="231025" y="265760"/>
                  </a:lnTo>
                  <a:lnTo>
                    <a:pt x="229425" y="261366"/>
                  </a:lnTo>
                  <a:lnTo>
                    <a:pt x="224713" y="255117"/>
                  </a:lnTo>
                  <a:lnTo>
                    <a:pt x="218097" y="250761"/>
                  </a:lnTo>
                  <a:lnTo>
                    <a:pt x="205295" y="247688"/>
                  </a:lnTo>
                  <a:lnTo>
                    <a:pt x="192328" y="250075"/>
                  </a:lnTo>
                  <a:lnTo>
                    <a:pt x="181394" y="257263"/>
                  </a:lnTo>
                  <a:lnTo>
                    <a:pt x="174713" y="268592"/>
                  </a:lnTo>
                  <a:lnTo>
                    <a:pt x="173253" y="276479"/>
                  </a:lnTo>
                  <a:lnTo>
                    <a:pt x="173304" y="278498"/>
                  </a:lnTo>
                  <a:lnTo>
                    <a:pt x="173621" y="281343"/>
                  </a:lnTo>
                  <a:lnTo>
                    <a:pt x="173685" y="281965"/>
                  </a:lnTo>
                  <a:lnTo>
                    <a:pt x="173812" y="283070"/>
                  </a:lnTo>
                  <a:lnTo>
                    <a:pt x="173863" y="283578"/>
                  </a:lnTo>
                  <a:lnTo>
                    <a:pt x="173990" y="284619"/>
                  </a:lnTo>
                  <a:lnTo>
                    <a:pt x="201256" y="309041"/>
                  </a:lnTo>
                  <a:lnTo>
                    <a:pt x="211594" y="308432"/>
                  </a:lnTo>
                  <a:lnTo>
                    <a:pt x="231749" y="286893"/>
                  </a:lnTo>
                  <a:lnTo>
                    <a:pt x="231838" y="286677"/>
                  </a:lnTo>
                  <a:lnTo>
                    <a:pt x="231914" y="286461"/>
                  </a:lnTo>
                  <a:lnTo>
                    <a:pt x="233680" y="279971"/>
                  </a:lnTo>
                  <a:close/>
                </a:path>
                <a:path w="1379220" h="1103630">
                  <a:moveTo>
                    <a:pt x="263283" y="277075"/>
                  </a:moveTo>
                  <a:lnTo>
                    <a:pt x="262661" y="273672"/>
                  </a:lnTo>
                  <a:lnTo>
                    <a:pt x="255803" y="274218"/>
                  </a:lnTo>
                  <a:lnTo>
                    <a:pt x="242062" y="274840"/>
                  </a:lnTo>
                  <a:lnTo>
                    <a:pt x="235216" y="275323"/>
                  </a:lnTo>
                  <a:lnTo>
                    <a:pt x="234264" y="276961"/>
                  </a:lnTo>
                  <a:lnTo>
                    <a:pt x="263283" y="277075"/>
                  </a:lnTo>
                  <a:close/>
                </a:path>
                <a:path w="1379220" h="1103630">
                  <a:moveTo>
                    <a:pt x="264668" y="318414"/>
                  </a:moveTo>
                  <a:lnTo>
                    <a:pt x="263893" y="308546"/>
                  </a:lnTo>
                  <a:lnTo>
                    <a:pt x="263296" y="278828"/>
                  </a:lnTo>
                  <a:lnTo>
                    <a:pt x="249428" y="279374"/>
                  </a:lnTo>
                  <a:lnTo>
                    <a:pt x="235546" y="279209"/>
                  </a:lnTo>
                  <a:lnTo>
                    <a:pt x="233756" y="286727"/>
                  </a:lnTo>
                  <a:lnTo>
                    <a:pt x="231089" y="294068"/>
                  </a:lnTo>
                  <a:lnTo>
                    <a:pt x="227152" y="300697"/>
                  </a:lnTo>
                  <a:lnTo>
                    <a:pt x="221602" y="306108"/>
                  </a:lnTo>
                  <a:lnTo>
                    <a:pt x="212763" y="310019"/>
                  </a:lnTo>
                  <a:lnTo>
                    <a:pt x="203200" y="310984"/>
                  </a:lnTo>
                  <a:lnTo>
                    <a:pt x="193700" y="309168"/>
                  </a:lnTo>
                  <a:lnTo>
                    <a:pt x="185077" y="304774"/>
                  </a:lnTo>
                  <a:lnTo>
                    <a:pt x="179285" y="301002"/>
                  </a:lnTo>
                  <a:lnTo>
                    <a:pt x="172466" y="288988"/>
                  </a:lnTo>
                  <a:lnTo>
                    <a:pt x="150114" y="295452"/>
                  </a:lnTo>
                  <a:lnTo>
                    <a:pt x="139077" y="299123"/>
                  </a:lnTo>
                  <a:lnTo>
                    <a:pt x="128168" y="303161"/>
                  </a:lnTo>
                  <a:lnTo>
                    <a:pt x="120370" y="306336"/>
                  </a:lnTo>
                  <a:lnTo>
                    <a:pt x="112471" y="309257"/>
                  </a:lnTo>
                  <a:lnTo>
                    <a:pt x="96494" y="314528"/>
                  </a:lnTo>
                  <a:lnTo>
                    <a:pt x="98386" y="319328"/>
                  </a:lnTo>
                  <a:lnTo>
                    <a:pt x="107416" y="321386"/>
                  </a:lnTo>
                  <a:lnTo>
                    <a:pt x="116319" y="323938"/>
                  </a:lnTo>
                  <a:lnTo>
                    <a:pt x="151803" y="342315"/>
                  </a:lnTo>
                  <a:lnTo>
                    <a:pt x="174840" y="359549"/>
                  </a:lnTo>
                  <a:lnTo>
                    <a:pt x="181089" y="363296"/>
                  </a:lnTo>
                  <a:lnTo>
                    <a:pt x="188087" y="365213"/>
                  </a:lnTo>
                  <a:lnTo>
                    <a:pt x="192366" y="363486"/>
                  </a:lnTo>
                  <a:lnTo>
                    <a:pt x="197294" y="362407"/>
                  </a:lnTo>
                  <a:lnTo>
                    <a:pt x="199948" y="358241"/>
                  </a:lnTo>
                  <a:lnTo>
                    <a:pt x="187020" y="357098"/>
                  </a:lnTo>
                  <a:lnTo>
                    <a:pt x="183527" y="350913"/>
                  </a:lnTo>
                  <a:lnTo>
                    <a:pt x="184505" y="343522"/>
                  </a:lnTo>
                  <a:lnTo>
                    <a:pt x="184721" y="336740"/>
                  </a:lnTo>
                  <a:lnTo>
                    <a:pt x="186486" y="325158"/>
                  </a:lnTo>
                  <a:lnTo>
                    <a:pt x="190792" y="321424"/>
                  </a:lnTo>
                  <a:lnTo>
                    <a:pt x="196469" y="320865"/>
                  </a:lnTo>
                  <a:lnTo>
                    <a:pt x="202196" y="321703"/>
                  </a:lnTo>
                  <a:lnTo>
                    <a:pt x="207899" y="321614"/>
                  </a:lnTo>
                  <a:lnTo>
                    <a:pt x="209410" y="325678"/>
                  </a:lnTo>
                  <a:lnTo>
                    <a:pt x="208445" y="329971"/>
                  </a:lnTo>
                  <a:lnTo>
                    <a:pt x="207924" y="334137"/>
                  </a:lnTo>
                  <a:lnTo>
                    <a:pt x="210642" y="325539"/>
                  </a:lnTo>
                  <a:lnTo>
                    <a:pt x="221691" y="325412"/>
                  </a:lnTo>
                  <a:lnTo>
                    <a:pt x="228625" y="328472"/>
                  </a:lnTo>
                  <a:lnTo>
                    <a:pt x="233641" y="331431"/>
                  </a:lnTo>
                  <a:lnTo>
                    <a:pt x="240525" y="327901"/>
                  </a:lnTo>
                  <a:lnTo>
                    <a:pt x="255092" y="322668"/>
                  </a:lnTo>
                  <a:lnTo>
                    <a:pt x="264668" y="318414"/>
                  </a:lnTo>
                  <a:close/>
                </a:path>
                <a:path w="1379220" h="1103630">
                  <a:moveTo>
                    <a:pt x="316179" y="378066"/>
                  </a:moveTo>
                  <a:lnTo>
                    <a:pt x="292747" y="375729"/>
                  </a:lnTo>
                  <a:lnTo>
                    <a:pt x="269201" y="375869"/>
                  </a:lnTo>
                  <a:lnTo>
                    <a:pt x="245833" y="378548"/>
                  </a:lnTo>
                  <a:lnTo>
                    <a:pt x="222885" y="383857"/>
                  </a:lnTo>
                  <a:lnTo>
                    <a:pt x="220154" y="386245"/>
                  </a:lnTo>
                  <a:lnTo>
                    <a:pt x="232740" y="386245"/>
                  </a:lnTo>
                  <a:lnTo>
                    <a:pt x="230225" y="387921"/>
                  </a:lnTo>
                  <a:lnTo>
                    <a:pt x="229501" y="388429"/>
                  </a:lnTo>
                  <a:lnTo>
                    <a:pt x="221691" y="388581"/>
                  </a:lnTo>
                  <a:lnTo>
                    <a:pt x="214274" y="387921"/>
                  </a:lnTo>
                  <a:lnTo>
                    <a:pt x="213512" y="387921"/>
                  </a:lnTo>
                  <a:lnTo>
                    <a:pt x="175348" y="401916"/>
                  </a:lnTo>
                  <a:lnTo>
                    <a:pt x="158927" y="412026"/>
                  </a:lnTo>
                  <a:lnTo>
                    <a:pt x="160693" y="411568"/>
                  </a:lnTo>
                  <a:lnTo>
                    <a:pt x="162839" y="413410"/>
                  </a:lnTo>
                  <a:lnTo>
                    <a:pt x="162928" y="419392"/>
                  </a:lnTo>
                  <a:lnTo>
                    <a:pt x="166903" y="419392"/>
                  </a:lnTo>
                  <a:lnTo>
                    <a:pt x="174231" y="417639"/>
                  </a:lnTo>
                  <a:lnTo>
                    <a:pt x="181165" y="414439"/>
                  </a:lnTo>
                  <a:lnTo>
                    <a:pt x="199910" y="411568"/>
                  </a:lnTo>
                  <a:lnTo>
                    <a:pt x="206933" y="410502"/>
                  </a:lnTo>
                  <a:lnTo>
                    <a:pt x="226314" y="410464"/>
                  </a:lnTo>
                  <a:lnTo>
                    <a:pt x="244068" y="412369"/>
                  </a:lnTo>
                  <a:lnTo>
                    <a:pt x="243916" y="412369"/>
                  </a:lnTo>
                  <a:lnTo>
                    <a:pt x="261848" y="416013"/>
                  </a:lnTo>
                  <a:lnTo>
                    <a:pt x="266522" y="411568"/>
                  </a:lnTo>
                  <a:lnTo>
                    <a:pt x="267893" y="410349"/>
                  </a:lnTo>
                  <a:lnTo>
                    <a:pt x="271373" y="407301"/>
                  </a:lnTo>
                  <a:lnTo>
                    <a:pt x="281228" y="398957"/>
                  </a:lnTo>
                  <a:lnTo>
                    <a:pt x="273164" y="396608"/>
                  </a:lnTo>
                  <a:lnTo>
                    <a:pt x="265074" y="394360"/>
                  </a:lnTo>
                  <a:lnTo>
                    <a:pt x="256908" y="392442"/>
                  </a:lnTo>
                  <a:lnTo>
                    <a:pt x="248640" y="390994"/>
                  </a:lnTo>
                  <a:lnTo>
                    <a:pt x="242874" y="390359"/>
                  </a:lnTo>
                  <a:lnTo>
                    <a:pt x="242087" y="390093"/>
                  </a:lnTo>
                  <a:lnTo>
                    <a:pt x="237261" y="388429"/>
                  </a:lnTo>
                  <a:lnTo>
                    <a:pt x="236613" y="388429"/>
                  </a:lnTo>
                  <a:lnTo>
                    <a:pt x="231203" y="390017"/>
                  </a:lnTo>
                  <a:lnTo>
                    <a:pt x="231965" y="388581"/>
                  </a:lnTo>
                  <a:lnTo>
                    <a:pt x="233095" y="386448"/>
                  </a:lnTo>
                  <a:lnTo>
                    <a:pt x="246240" y="387921"/>
                  </a:lnTo>
                  <a:lnTo>
                    <a:pt x="259194" y="390537"/>
                  </a:lnTo>
                  <a:lnTo>
                    <a:pt x="284873" y="396887"/>
                  </a:lnTo>
                  <a:lnTo>
                    <a:pt x="290512" y="395706"/>
                  </a:lnTo>
                  <a:lnTo>
                    <a:pt x="294906" y="390677"/>
                  </a:lnTo>
                  <a:lnTo>
                    <a:pt x="300164" y="388137"/>
                  </a:lnTo>
                  <a:lnTo>
                    <a:pt x="302679" y="386448"/>
                  </a:lnTo>
                  <a:lnTo>
                    <a:pt x="305409" y="384619"/>
                  </a:lnTo>
                  <a:lnTo>
                    <a:pt x="310984" y="381647"/>
                  </a:lnTo>
                  <a:lnTo>
                    <a:pt x="316179" y="378066"/>
                  </a:lnTo>
                  <a:close/>
                </a:path>
                <a:path w="1379220" h="1103630">
                  <a:moveTo>
                    <a:pt x="370865" y="457898"/>
                  </a:moveTo>
                  <a:lnTo>
                    <a:pt x="339966" y="427799"/>
                  </a:lnTo>
                  <a:lnTo>
                    <a:pt x="302755" y="406006"/>
                  </a:lnTo>
                  <a:lnTo>
                    <a:pt x="296087" y="403466"/>
                  </a:lnTo>
                  <a:lnTo>
                    <a:pt x="289471" y="400456"/>
                  </a:lnTo>
                  <a:lnTo>
                    <a:pt x="282308" y="399694"/>
                  </a:lnTo>
                  <a:lnTo>
                    <a:pt x="277444" y="406387"/>
                  </a:lnTo>
                  <a:lnTo>
                    <a:pt x="268973" y="409714"/>
                  </a:lnTo>
                  <a:lnTo>
                    <a:pt x="264655" y="416979"/>
                  </a:lnTo>
                  <a:lnTo>
                    <a:pt x="283083" y="425272"/>
                  </a:lnTo>
                  <a:lnTo>
                    <a:pt x="300570" y="435457"/>
                  </a:lnTo>
                  <a:lnTo>
                    <a:pt x="316788" y="447522"/>
                  </a:lnTo>
                  <a:lnTo>
                    <a:pt x="331431" y="461479"/>
                  </a:lnTo>
                  <a:lnTo>
                    <a:pt x="334492" y="464591"/>
                  </a:lnTo>
                  <a:lnTo>
                    <a:pt x="336448" y="468833"/>
                  </a:lnTo>
                  <a:lnTo>
                    <a:pt x="340245" y="471170"/>
                  </a:lnTo>
                  <a:lnTo>
                    <a:pt x="345490" y="468083"/>
                  </a:lnTo>
                  <a:lnTo>
                    <a:pt x="351358" y="466394"/>
                  </a:lnTo>
                  <a:lnTo>
                    <a:pt x="356793" y="463715"/>
                  </a:lnTo>
                  <a:lnTo>
                    <a:pt x="361492" y="461797"/>
                  </a:lnTo>
                  <a:lnTo>
                    <a:pt x="365772" y="458774"/>
                  </a:lnTo>
                  <a:lnTo>
                    <a:pt x="370865" y="457898"/>
                  </a:lnTo>
                  <a:close/>
                </a:path>
                <a:path w="1379220" h="1103630">
                  <a:moveTo>
                    <a:pt x="448856" y="701497"/>
                  </a:moveTo>
                  <a:lnTo>
                    <a:pt x="448513" y="698728"/>
                  </a:lnTo>
                  <a:lnTo>
                    <a:pt x="445757" y="699236"/>
                  </a:lnTo>
                  <a:lnTo>
                    <a:pt x="443471" y="704024"/>
                  </a:lnTo>
                  <a:lnTo>
                    <a:pt x="443890" y="706805"/>
                  </a:lnTo>
                  <a:lnTo>
                    <a:pt x="447078" y="706488"/>
                  </a:lnTo>
                  <a:lnTo>
                    <a:pt x="448856" y="701497"/>
                  </a:lnTo>
                  <a:close/>
                </a:path>
                <a:path w="1379220" h="1103630">
                  <a:moveTo>
                    <a:pt x="507263" y="253987"/>
                  </a:moveTo>
                  <a:lnTo>
                    <a:pt x="507022" y="235026"/>
                  </a:lnTo>
                  <a:lnTo>
                    <a:pt x="506526" y="216077"/>
                  </a:lnTo>
                  <a:lnTo>
                    <a:pt x="498411" y="216268"/>
                  </a:lnTo>
                  <a:lnTo>
                    <a:pt x="474065" y="215519"/>
                  </a:lnTo>
                  <a:lnTo>
                    <a:pt x="473925" y="253149"/>
                  </a:lnTo>
                  <a:lnTo>
                    <a:pt x="474116" y="290766"/>
                  </a:lnTo>
                  <a:lnTo>
                    <a:pt x="482295" y="291198"/>
                  </a:lnTo>
                  <a:lnTo>
                    <a:pt x="506907" y="291909"/>
                  </a:lnTo>
                  <a:lnTo>
                    <a:pt x="507238" y="272961"/>
                  </a:lnTo>
                  <a:lnTo>
                    <a:pt x="507263" y="253987"/>
                  </a:lnTo>
                  <a:close/>
                </a:path>
                <a:path w="1379220" h="1103630">
                  <a:moveTo>
                    <a:pt x="511733" y="367423"/>
                  </a:moveTo>
                  <a:lnTo>
                    <a:pt x="511289" y="352958"/>
                  </a:lnTo>
                  <a:lnTo>
                    <a:pt x="510908" y="324002"/>
                  </a:lnTo>
                  <a:lnTo>
                    <a:pt x="510590" y="309537"/>
                  </a:lnTo>
                  <a:lnTo>
                    <a:pt x="508546" y="312153"/>
                  </a:lnTo>
                  <a:lnTo>
                    <a:pt x="509168" y="323900"/>
                  </a:lnTo>
                  <a:lnTo>
                    <a:pt x="509270" y="335648"/>
                  </a:lnTo>
                  <a:lnTo>
                    <a:pt x="509193" y="347421"/>
                  </a:lnTo>
                  <a:lnTo>
                    <a:pt x="509257" y="359181"/>
                  </a:lnTo>
                  <a:lnTo>
                    <a:pt x="508825" y="361823"/>
                  </a:lnTo>
                  <a:lnTo>
                    <a:pt x="510171" y="365709"/>
                  </a:lnTo>
                  <a:lnTo>
                    <a:pt x="506971" y="367080"/>
                  </a:lnTo>
                  <a:lnTo>
                    <a:pt x="507085" y="354012"/>
                  </a:lnTo>
                  <a:lnTo>
                    <a:pt x="507047" y="340931"/>
                  </a:lnTo>
                  <a:lnTo>
                    <a:pt x="506742" y="327875"/>
                  </a:lnTo>
                  <a:lnTo>
                    <a:pt x="505993" y="314820"/>
                  </a:lnTo>
                  <a:lnTo>
                    <a:pt x="498017" y="314845"/>
                  </a:lnTo>
                  <a:lnTo>
                    <a:pt x="490054" y="314706"/>
                  </a:lnTo>
                  <a:lnTo>
                    <a:pt x="474116" y="314210"/>
                  </a:lnTo>
                  <a:lnTo>
                    <a:pt x="473671" y="367741"/>
                  </a:lnTo>
                  <a:lnTo>
                    <a:pt x="483184" y="367550"/>
                  </a:lnTo>
                  <a:lnTo>
                    <a:pt x="502221" y="367601"/>
                  </a:lnTo>
                  <a:lnTo>
                    <a:pt x="511733" y="367423"/>
                  </a:lnTo>
                  <a:close/>
                </a:path>
                <a:path w="1379220" h="1103630">
                  <a:moveTo>
                    <a:pt x="576110" y="944664"/>
                  </a:moveTo>
                  <a:lnTo>
                    <a:pt x="570928" y="932103"/>
                  </a:lnTo>
                  <a:lnTo>
                    <a:pt x="568159" y="918806"/>
                  </a:lnTo>
                  <a:lnTo>
                    <a:pt x="566762" y="905192"/>
                  </a:lnTo>
                  <a:lnTo>
                    <a:pt x="565683" y="891654"/>
                  </a:lnTo>
                  <a:lnTo>
                    <a:pt x="557136" y="890409"/>
                  </a:lnTo>
                  <a:lnTo>
                    <a:pt x="548487" y="889850"/>
                  </a:lnTo>
                  <a:lnTo>
                    <a:pt x="539800" y="889774"/>
                  </a:lnTo>
                  <a:lnTo>
                    <a:pt x="531152" y="889977"/>
                  </a:lnTo>
                  <a:lnTo>
                    <a:pt x="529894" y="905510"/>
                  </a:lnTo>
                  <a:lnTo>
                    <a:pt x="529577" y="921207"/>
                  </a:lnTo>
                  <a:lnTo>
                    <a:pt x="531545" y="936599"/>
                  </a:lnTo>
                  <a:lnTo>
                    <a:pt x="537095" y="951179"/>
                  </a:lnTo>
                  <a:lnTo>
                    <a:pt x="541477" y="956678"/>
                  </a:lnTo>
                  <a:lnTo>
                    <a:pt x="547827" y="959434"/>
                  </a:lnTo>
                  <a:lnTo>
                    <a:pt x="555040" y="960094"/>
                  </a:lnTo>
                  <a:lnTo>
                    <a:pt x="562013" y="959256"/>
                  </a:lnTo>
                  <a:lnTo>
                    <a:pt x="561606" y="961682"/>
                  </a:lnTo>
                  <a:lnTo>
                    <a:pt x="556641" y="961783"/>
                  </a:lnTo>
                  <a:lnTo>
                    <a:pt x="551649" y="962126"/>
                  </a:lnTo>
                  <a:lnTo>
                    <a:pt x="540562" y="959993"/>
                  </a:lnTo>
                  <a:lnTo>
                    <a:pt x="535990" y="954709"/>
                  </a:lnTo>
                  <a:lnTo>
                    <a:pt x="533463" y="949248"/>
                  </a:lnTo>
                  <a:lnTo>
                    <a:pt x="529386" y="946289"/>
                  </a:lnTo>
                  <a:lnTo>
                    <a:pt x="524649" y="944562"/>
                  </a:lnTo>
                  <a:lnTo>
                    <a:pt x="519684" y="943889"/>
                  </a:lnTo>
                  <a:lnTo>
                    <a:pt x="523468" y="950620"/>
                  </a:lnTo>
                  <a:lnTo>
                    <a:pt x="528243" y="956754"/>
                  </a:lnTo>
                  <a:lnTo>
                    <a:pt x="533869" y="962088"/>
                  </a:lnTo>
                  <a:lnTo>
                    <a:pt x="540258" y="966431"/>
                  </a:lnTo>
                  <a:lnTo>
                    <a:pt x="546392" y="967371"/>
                  </a:lnTo>
                  <a:lnTo>
                    <a:pt x="552462" y="966647"/>
                  </a:lnTo>
                  <a:lnTo>
                    <a:pt x="558279" y="964590"/>
                  </a:lnTo>
                  <a:lnTo>
                    <a:pt x="563689" y="961542"/>
                  </a:lnTo>
                  <a:lnTo>
                    <a:pt x="562140" y="959091"/>
                  </a:lnTo>
                  <a:lnTo>
                    <a:pt x="568871" y="957541"/>
                  </a:lnTo>
                  <a:lnTo>
                    <a:pt x="575119" y="951395"/>
                  </a:lnTo>
                  <a:lnTo>
                    <a:pt x="576110" y="944664"/>
                  </a:lnTo>
                  <a:close/>
                </a:path>
                <a:path w="1379220" h="1103630">
                  <a:moveTo>
                    <a:pt x="578040" y="330022"/>
                  </a:moveTo>
                  <a:lnTo>
                    <a:pt x="577888" y="322326"/>
                  </a:lnTo>
                  <a:lnTo>
                    <a:pt x="577837" y="320065"/>
                  </a:lnTo>
                  <a:lnTo>
                    <a:pt x="577735" y="310210"/>
                  </a:lnTo>
                  <a:lnTo>
                    <a:pt x="576922" y="273685"/>
                  </a:lnTo>
                  <a:lnTo>
                    <a:pt x="576808" y="271221"/>
                  </a:lnTo>
                  <a:lnTo>
                    <a:pt x="576605" y="268338"/>
                  </a:lnTo>
                  <a:lnTo>
                    <a:pt x="576592" y="268160"/>
                  </a:lnTo>
                  <a:lnTo>
                    <a:pt x="576249" y="263398"/>
                  </a:lnTo>
                  <a:lnTo>
                    <a:pt x="576224" y="263093"/>
                  </a:lnTo>
                  <a:lnTo>
                    <a:pt x="576122" y="261594"/>
                  </a:lnTo>
                  <a:lnTo>
                    <a:pt x="575271" y="251980"/>
                  </a:lnTo>
                  <a:lnTo>
                    <a:pt x="571017" y="253187"/>
                  </a:lnTo>
                  <a:lnTo>
                    <a:pt x="571017" y="306298"/>
                  </a:lnTo>
                  <a:lnTo>
                    <a:pt x="568972" y="311010"/>
                  </a:lnTo>
                  <a:lnTo>
                    <a:pt x="569277" y="312953"/>
                  </a:lnTo>
                  <a:lnTo>
                    <a:pt x="569252" y="315709"/>
                  </a:lnTo>
                  <a:lnTo>
                    <a:pt x="568274" y="318312"/>
                  </a:lnTo>
                  <a:lnTo>
                    <a:pt x="566000" y="320001"/>
                  </a:lnTo>
                  <a:lnTo>
                    <a:pt x="565924" y="315302"/>
                  </a:lnTo>
                  <a:lnTo>
                    <a:pt x="566534" y="311010"/>
                  </a:lnTo>
                  <a:lnTo>
                    <a:pt x="566585" y="310642"/>
                  </a:lnTo>
                  <a:lnTo>
                    <a:pt x="567842" y="306298"/>
                  </a:lnTo>
                  <a:lnTo>
                    <a:pt x="571017" y="306298"/>
                  </a:lnTo>
                  <a:lnTo>
                    <a:pt x="571017" y="253187"/>
                  </a:lnTo>
                  <a:lnTo>
                    <a:pt x="569201" y="253695"/>
                  </a:lnTo>
                  <a:lnTo>
                    <a:pt x="563460" y="256552"/>
                  </a:lnTo>
                  <a:lnTo>
                    <a:pt x="558685" y="260731"/>
                  </a:lnTo>
                  <a:lnTo>
                    <a:pt x="555002" y="263398"/>
                  </a:lnTo>
                  <a:lnTo>
                    <a:pt x="552018" y="267589"/>
                  </a:lnTo>
                  <a:lnTo>
                    <a:pt x="547243" y="268338"/>
                  </a:lnTo>
                  <a:lnTo>
                    <a:pt x="553669" y="263093"/>
                  </a:lnTo>
                  <a:lnTo>
                    <a:pt x="560285" y="258076"/>
                  </a:lnTo>
                  <a:lnTo>
                    <a:pt x="567410" y="253936"/>
                  </a:lnTo>
                  <a:lnTo>
                    <a:pt x="575310" y="251358"/>
                  </a:lnTo>
                  <a:lnTo>
                    <a:pt x="573925" y="237109"/>
                  </a:lnTo>
                  <a:lnTo>
                    <a:pt x="572262" y="222872"/>
                  </a:lnTo>
                  <a:lnTo>
                    <a:pt x="570179" y="209905"/>
                  </a:lnTo>
                  <a:lnTo>
                    <a:pt x="570064" y="209156"/>
                  </a:lnTo>
                  <a:lnTo>
                    <a:pt x="569988" y="208749"/>
                  </a:lnTo>
                  <a:lnTo>
                    <a:pt x="566813" y="195110"/>
                  </a:lnTo>
                  <a:lnTo>
                    <a:pt x="557504" y="195110"/>
                  </a:lnTo>
                  <a:lnTo>
                    <a:pt x="556907" y="196799"/>
                  </a:lnTo>
                  <a:lnTo>
                    <a:pt x="556336" y="198488"/>
                  </a:lnTo>
                  <a:lnTo>
                    <a:pt x="555802" y="200202"/>
                  </a:lnTo>
                  <a:lnTo>
                    <a:pt x="554494" y="205790"/>
                  </a:lnTo>
                  <a:lnTo>
                    <a:pt x="553796" y="204279"/>
                  </a:lnTo>
                  <a:lnTo>
                    <a:pt x="553377" y="203390"/>
                  </a:lnTo>
                  <a:lnTo>
                    <a:pt x="553377" y="206959"/>
                  </a:lnTo>
                  <a:lnTo>
                    <a:pt x="552284" y="208749"/>
                  </a:lnTo>
                  <a:lnTo>
                    <a:pt x="552157" y="208953"/>
                  </a:lnTo>
                  <a:lnTo>
                    <a:pt x="545719" y="209156"/>
                  </a:lnTo>
                  <a:lnTo>
                    <a:pt x="544918" y="206959"/>
                  </a:lnTo>
                  <a:lnTo>
                    <a:pt x="544868" y="206832"/>
                  </a:lnTo>
                  <a:lnTo>
                    <a:pt x="547116" y="205892"/>
                  </a:lnTo>
                  <a:lnTo>
                    <a:pt x="550760" y="205892"/>
                  </a:lnTo>
                  <a:lnTo>
                    <a:pt x="553377" y="206959"/>
                  </a:lnTo>
                  <a:lnTo>
                    <a:pt x="553377" y="203390"/>
                  </a:lnTo>
                  <a:lnTo>
                    <a:pt x="552704" y="201955"/>
                  </a:lnTo>
                  <a:lnTo>
                    <a:pt x="546493" y="204279"/>
                  </a:lnTo>
                  <a:lnTo>
                    <a:pt x="540943" y="203923"/>
                  </a:lnTo>
                  <a:lnTo>
                    <a:pt x="533374" y="203923"/>
                  </a:lnTo>
                  <a:lnTo>
                    <a:pt x="529729" y="203288"/>
                  </a:lnTo>
                  <a:lnTo>
                    <a:pt x="531393" y="207911"/>
                  </a:lnTo>
                  <a:lnTo>
                    <a:pt x="530809" y="209905"/>
                  </a:lnTo>
                  <a:lnTo>
                    <a:pt x="530174" y="214452"/>
                  </a:lnTo>
                  <a:lnTo>
                    <a:pt x="526122" y="217081"/>
                  </a:lnTo>
                  <a:lnTo>
                    <a:pt x="521817" y="217563"/>
                  </a:lnTo>
                  <a:lnTo>
                    <a:pt x="521881" y="239179"/>
                  </a:lnTo>
                  <a:lnTo>
                    <a:pt x="521614" y="246380"/>
                  </a:lnTo>
                  <a:lnTo>
                    <a:pt x="521589" y="263093"/>
                  </a:lnTo>
                  <a:lnTo>
                    <a:pt x="521462" y="282536"/>
                  </a:lnTo>
                  <a:lnTo>
                    <a:pt x="521322" y="286042"/>
                  </a:lnTo>
                  <a:lnTo>
                    <a:pt x="521195" y="289306"/>
                  </a:lnTo>
                  <a:lnTo>
                    <a:pt x="521119" y="291401"/>
                  </a:lnTo>
                  <a:lnTo>
                    <a:pt x="528358" y="286042"/>
                  </a:lnTo>
                  <a:lnTo>
                    <a:pt x="534962" y="279882"/>
                  </a:lnTo>
                  <a:lnTo>
                    <a:pt x="541515" y="273685"/>
                  </a:lnTo>
                  <a:lnTo>
                    <a:pt x="548398" y="268338"/>
                  </a:lnTo>
                  <a:lnTo>
                    <a:pt x="548614" y="268160"/>
                  </a:lnTo>
                  <a:lnTo>
                    <a:pt x="541782" y="275615"/>
                  </a:lnTo>
                  <a:lnTo>
                    <a:pt x="534377" y="282536"/>
                  </a:lnTo>
                  <a:lnTo>
                    <a:pt x="526808" y="289306"/>
                  </a:lnTo>
                  <a:lnTo>
                    <a:pt x="519468" y="296316"/>
                  </a:lnTo>
                  <a:lnTo>
                    <a:pt x="519125" y="304977"/>
                  </a:lnTo>
                  <a:lnTo>
                    <a:pt x="519036" y="322326"/>
                  </a:lnTo>
                  <a:lnTo>
                    <a:pt x="519214" y="330022"/>
                  </a:lnTo>
                  <a:lnTo>
                    <a:pt x="519239" y="331000"/>
                  </a:lnTo>
                  <a:lnTo>
                    <a:pt x="533908" y="330022"/>
                  </a:lnTo>
                  <a:lnTo>
                    <a:pt x="578040" y="330022"/>
                  </a:lnTo>
                  <a:close/>
                </a:path>
                <a:path w="1379220" h="1103630">
                  <a:moveTo>
                    <a:pt x="643851" y="128460"/>
                  </a:moveTo>
                  <a:lnTo>
                    <a:pt x="638695" y="125310"/>
                  </a:lnTo>
                  <a:lnTo>
                    <a:pt x="632739" y="123901"/>
                  </a:lnTo>
                  <a:lnTo>
                    <a:pt x="627024" y="122224"/>
                  </a:lnTo>
                  <a:lnTo>
                    <a:pt x="605091" y="117398"/>
                  </a:lnTo>
                  <a:lnTo>
                    <a:pt x="582879" y="114134"/>
                  </a:lnTo>
                  <a:lnTo>
                    <a:pt x="560476" y="112433"/>
                  </a:lnTo>
                  <a:lnTo>
                    <a:pt x="538035" y="112280"/>
                  </a:lnTo>
                  <a:lnTo>
                    <a:pt x="537870" y="138163"/>
                  </a:lnTo>
                  <a:lnTo>
                    <a:pt x="537400" y="146773"/>
                  </a:lnTo>
                  <a:lnTo>
                    <a:pt x="564083" y="146977"/>
                  </a:lnTo>
                  <a:lnTo>
                    <a:pt x="590778" y="148602"/>
                  </a:lnTo>
                  <a:lnTo>
                    <a:pt x="617207" y="152323"/>
                  </a:lnTo>
                  <a:lnTo>
                    <a:pt x="643077" y="158851"/>
                  </a:lnTo>
                  <a:lnTo>
                    <a:pt x="643356" y="151257"/>
                  </a:lnTo>
                  <a:lnTo>
                    <a:pt x="643470" y="136042"/>
                  </a:lnTo>
                  <a:lnTo>
                    <a:pt x="643851" y="128460"/>
                  </a:lnTo>
                  <a:close/>
                </a:path>
                <a:path w="1379220" h="1103630">
                  <a:moveTo>
                    <a:pt x="644626" y="102108"/>
                  </a:moveTo>
                  <a:lnTo>
                    <a:pt x="623176" y="96545"/>
                  </a:lnTo>
                  <a:lnTo>
                    <a:pt x="601319" y="92900"/>
                  </a:lnTo>
                  <a:lnTo>
                    <a:pt x="579234" y="90957"/>
                  </a:lnTo>
                  <a:lnTo>
                    <a:pt x="557072" y="90551"/>
                  </a:lnTo>
                  <a:lnTo>
                    <a:pt x="550887" y="90716"/>
                  </a:lnTo>
                  <a:lnTo>
                    <a:pt x="544588" y="90398"/>
                  </a:lnTo>
                  <a:lnTo>
                    <a:pt x="538543" y="91922"/>
                  </a:lnTo>
                  <a:lnTo>
                    <a:pt x="537921" y="97828"/>
                  </a:lnTo>
                  <a:lnTo>
                    <a:pt x="538035" y="103784"/>
                  </a:lnTo>
                  <a:lnTo>
                    <a:pt x="537883" y="109702"/>
                  </a:lnTo>
                  <a:lnTo>
                    <a:pt x="545376" y="110731"/>
                  </a:lnTo>
                  <a:lnTo>
                    <a:pt x="552983" y="110172"/>
                  </a:lnTo>
                  <a:lnTo>
                    <a:pt x="560514" y="110921"/>
                  </a:lnTo>
                  <a:lnTo>
                    <a:pt x="581837" y="112458"/>
                  </a:lnTo>
                  <a:lnTo>
                    <a:pt x="603021" y="115430"/>
                  </a:lnTo>
                  <a:lnTo>
                    <a:pt x="623951" y="119824"/>
                  </a:lnTo>
                  <a:lnTo>
                    <a:pt x="644499" y="125666"/>
                  </a:lnTo>
                  <a:lnTo>
                    <a:pt x="644626" y="102108"/>
                  </a:lnTo>
                  <a:close/>
                </a:path>
                <a:path w="1379220" h="1103630">
                  <a:moveTo>
                    <a:pt x="648716" y="36042"/>
                  </a:moveTo>
                  <a:lnTo>
                    <a:pt x="648131" y="28994"/>
                  </a:lnTo>
                  <a:lnTo>
                    <a:pt x="648677" y="21869"/>
                  </a:lnTo>
                  <a:lnTo>
                    <a:pt x="647776" y="14833"/>
                  </a:lnTo>
                  <a:lnTo>
                    <a:pt x="647052" y="10604"/>
                  </a:lnTo>
                  <a:lnTo>
                    <a:pt x="642467" y="9093"/>
                  </a:lnTo>
                  <a:lnTo>
                    <a:pt x="639013" y="7721"/>
                  </a:lnTo>
                  <a:lnTo>
                    <a:pt x="628726" y="4787"/>
                  </a:lnTo>
                  <a:lnTo>
                    <a:pt x="618223" y="2768"/>
                  </a:lnTo>
                  <a:lnTo>
                    <a:pt x="607606" y="1295"/>
                  </a:lnTo>
                  <a:lnTo>
                    <a:pt x="596988" y="0"/>
                  </a:lnTo>
                  <a:lnTo>
                    <a:pt x="601522" y="12407"/>
                  </a:lnTo>
                  <a:lnTo>
                    <a:pt x="603504" y="18694"/>
                  </a:lnTo>
                  <a:lnTo>
                    <a:pt x="604710" y="25171"/>
                  </a:lnTo>
                  <a:lnTo>
                    <a:pt x="615848" y="27317"/>
                  </a:lnTo>
                  <a:lnTo>
                    <a:pt x="626960" y="29667"/>
                  </a:lnTo>
                  <a:lnTo>
                    <a:pt x="637946" y="32486"/>
                  </a:lnTo>
                  <a:lnTo>
                    <a:pt x="648716" y="36042"/>
                  </a:lnTo>
                  <a:close/>
                </a:path>
                <a:path w="1379220" h="1103630">
                  <a:moveTo>
                    <a:pt x="672376" y="388823"/>
                  </a:moveTo>
                  <a:lnTo>
                    <a:pt x="655523" y="363931"/>
                  </a:lnTo>
                  <a:lnTo>
                    <a:pt x="651624" y="358838"/>
                  </a:lnTo>
                  <a:lnTo>
                    <a:pt x="648233" y="354431"/>
                  </a:lnTo>
                  <a:lnTo>
                    <a:pt x="646722" y="352590"/>
                  </a:lnTo>
                  <a:lnTo>
                    <a:pt x="640765" y="345325"/>
                  </a:lnTo>
                  <a:lnTo>
                    <a:pt x="640765" y="377609"/>
                  </a:lnTo>
                  <a:lnTo>
                    <a:pt x="638708" y="377609"/>
                  </a:lnTo>
                  <a:lnTo>
                    <a:pt x="638086" y="377609"/>
                  </a:lnTo>
                  <a:lnTo>
                    <a:pt x="635469" y="377609"/>
                  </a:lnTo>
                  <a:lnTo>
                    <a:pt x="629399" y="375094"/>
                  </a:lnTo>
                  <a:lnTo>
                    <a:pt x="627291" y="369760"/>
                  </a:lnTo>
                  <a:lnTo>
                    <a:pt x="627176" y="369455"/>
                  </a:lnTo>
                  <a:lnTo>
                    <a:pt x="624471" y="364718"/>
                  </a:lnTo>
                  <a:lnTo>
                    <a:pt x="627507" y="363931"/>
                  </a:lnTo>
                  <a:lnTo>
                    <a:pt x="627557" y="366433"/>
                  </a:lnTo>
                  <a:lnTo>
                    <a:pt x="628624" y="369455"/>
                  </a:lnTo>
                  <a:lnTo>
                    <a:pt x="629107" y="370763"/>
                  </a:lnTo>
                  <a:lnTo>
                    <a:pt x="629170" y="370941"/>
                  </a:lnTo>
                  <a:lnTo>
                    <a:pt x="629246" y="371132"/>
                  </a:lnTo>
                  <a:lnTo>
                    <a:pt x="630237" y="371132"/>
                  </a:lnTo>
                  <a:lnTo>
                    <a:pt x="631863" y="374243"/>
                  </a:lnTo>
                  <a:lnTo>
                    <a:pt x="634936" y="375996"/>
                  </a:lnTo>
                  <a:lnTo>
                    <a:pt x="638098" y="377355"/>
                  </a:lnTo>
                  <a:lnTo>
                    <a:pt x="638213" y="375996"/>
                  </a:lnTo>
                  <a:lnTo>
                    <a:pt x="638276" y="375094"/>
                  </a:lnTo>
                  <a:lnTo>
                    <a:pt x="638340" y="374243"/>
                  </a:lnTo>
                  <a:lnTo>
                    <a:pt x="638403" y="373430"/>
                  </a:lnTo>
                  <a:lnTo>
                    <a:pt x="637400" y="371132"/>
                  </a:lnTo>
                  <a:lnTo>
                    <a:pt x="637311" y="370941"/>
                  </a:lnTo>
                  <a:lnTo>
                    <a:pt x="636790" y="369760"/>
                  </a:lnTo>
                  <a:lnTo>
                    <a:pt x="636358" y="368223"/>
                  </a:lnTo>
                  <a:lnTo>
                    <a:pt x="635952" y="366826"/>
                  </a:lnTo>
                  <a:lnTo>
                    <a:pt x="635850" y="366433"/>
                  </a:lnTo>
                  <a:lnTo>
                    <a:pt x="635749" y="366102"/>
                  </a:lnTo>
                  <a:lnTo>
                    <a:pt x="634415" y="366268"/>
                  </a:lnTo>
                  <a:lnTo>
                    <a:pt x="634415" y="370941"/>
                  </a:lnTo>
                  <a:lnTo>
                    <a:pt x="632053" y="369455"/>
                  </a:lnTo>
                  <a:lnTo>
                    <a:pt x="631926" y="369455"/>
                  </a:lnTo>
                  <a:lnTo>
                    <a:pt x="632320" y="368223"/>
                  </a:lnTo>
                  <a:lnTo>
                    <a:pt x="633691" y="368223"/>
                  </a:lnTo>
                  <a:lnTo>
                    <a:pt x="634365" y="370763"/>
                  </a:lnTo>
                  <a:lnTo>
                    <a:pt x="634415" y="370941"/>
                  </a:lnTo>
                  <a:lnTo>
                    <a:pt x="634415" y="366268"/>
                  </a:lnTo>
                  <a:lnTo>
                    <a:pt x="629831" y="366826"/>
                  </a:lnTo>
                  <a:lnTo>
                    <a:pt x="629945" y="364147"/>
                  </a:lnTo>
                  <a:lnTo>
                    <a:pt x="630161" y="364147"/>
                  </a:lnTo>
                  <a:lnTo>
                    <a:pt x="632752" y="364540"/>
                  </a:lnTo>
                  <a:lnTo>
                    <a:pt x="636676" y="364147"/>
                  </a:lnTo>
                  <a:lnTo>
                    <a:pt x="639165" y="370763"/>
                  </a:lnTo>
                  <a:lnTo>
                    <a:pt x="639800" y="374243"/>
                  </a:lnTo>
                  <a:lnTo>
                    <a:pt x="640765" y="377609"/>
                  </a:lnTo>
                  <a:lnTo>
                    <a:pt x="640765" y="345325"/>
                  </a:lnTo>
                  <a:lnTo>
                    <a:pt x="639343" y="343585"/>
                  </a:lnTo>
                  <a:lnTo>
                    <a:pt x="637146" y="340334"/>
                  </a:lnTo>
                  <a:lnTo>
                    <a:pt x="637044" y="340182"/>
                  </a:lnTo>
                  <a:lnTo>
                    <a:pt x="636651" y="340182"/>
                  </a:lnTo>
                  <a:lnTo>
                    <a:pt x="632701" y="340334"/>
                  </a:lnTo>
                  <a:lnTo>
                    <a:pt x="629056" y="340182"/>
                  </a:lnTo>
                  <a:lnTo>
                    <a:pt x="616978" y="339801"/>
                  </a:lnTo>
                  <a:lnTo>
                    <a:pt x="604913" y="339191"/>
                  </a:lnTo>
                  <a:lnTo>
                    <a:pt x="580783" y="337718"/>
                  </a:lnTo>
                  <a:lnTo>
                    <a:pt x="583679" y="342506"/>
                  </a:lnTo>
                  <a:lnTo>
                    <a:pt x="586917" y="347103"/>
                  </a:lnTo>
                  <a:lnTo>
                    <a:pt x="590346" y="351510"/>
                  </a:lnTo>
                  <a:lnTo>
                    <a:pt x="588797" y="352590"/>
                  </a:lnTo>
                  <a:lnTo>
                    <a:pt x="586778" y="349618"/>
                  </a:lnTo>
                  <a:lnTo>
                    <a:pt x="586155" y="352590"/>
                  </a:lnTo>
                  <a:lnTo>
                    <a:pt x="585838" y="354431"/>
                  </a:lnTo>
                  <a:lnTo>
                    <a:pt x="591032" y="357593"/>
                  </a:lnTo>
                  <a:lnTo>
                    <a:pt x="593318" y="361276"/>
                  </a:lnTo>
                  <a:lnTo>
                    <a:pt x="614045" y="386588"/>
                  </a:lnTo>
                  <a:lnTo>
                    <a:pt x="628624" y="387388"/>
                  </a:lnTo>
                  <a:lnTo>
                    <a:pt x="672376" y="388823"/>
                  </a:lnTo>
                  <a:close/>
                </a:path>
                <a:path w="1379220" h="1103630">
                  <a:moveTo>
                    <a:pt x="728599" y="382905"/>
                  </a:moveTo>
                  <a:lnTo>
                    <a:pt x="728078" y="380796"/>
                  </a:lnTo>
                  <a:lnTo>
                    <a:pt x="721245" y="380542"/>
                  </a:lnTo>
                  <a:lnTo>
                    <a:pt x="714400" y="380390"/>
                  </a:lnTo>
                  <a:lnTo>
                    <a:pt x="707567" y="380111"/>
                  </a:lnTo>
                  <a:lnTo>
                    <a:pt x="693902" y="378790"/>
                  </a:lnTo>
                  <a:lnTo>
                    <a:pt x="686968" y="379920"/>
                  </a:lnTo>
                  <a:lnTo>
                    <a:pt x="680173" y="378548"/>
                  </a:lnTo>
                  <a:lnTo>
                    <a:pt x="683196" y="381850"/>
                  </a:lnTo>
                  <a:lnTo>
                    <a:pt x="694550" y="381990"/>
                  </a:lnTo>
                  <a:lnTo>
                    <a:pt x="717245" y="382828"/>
                  </a:lnTo>
                  <a:lnTo>
                    <a:pt x="728599" y="382905"/>
                  </a:lnTo>
                  <a:close/>
                </a:path>
                <a:path w="1379220" h="1103630">
                  <a:moveTo>
                    <a:pt x="741451" y="367487"/>
                  </a:moveTo>
                  <a:lnTo>
                    <a:pt x="735533" y="359511"/>
                  </a:lnTo>
                  <a:lnTo>
                    <a:pt x="729259" y="351764"/>
                  </a:lnTo>
                  <a:lnTo>
                    <a:pt x="722477" y="344487"/>
                  </a:lnTo>
                  <a:lnTo>
                    <a:pt x="715035" y="337921"/>
                  </a:lnTo>
                  <a:lnTo>
                    <a:pt x="715505" y="341172"/>
                  </a:lnTo>
                  <a:lnTo>
                    <a:pt x="716661" y="347675"/>
                  </a:lnTo>
                  <a:lnTo>
                    <a:pt x="717740" y="342988"/>
                  </a:lnTo>
                  <a:lnTo>
                    <a:pt x="723506" y="347713"/>
                  </a:lnTo>
                  <a:lnTo>
                    <a:pt x="728624" y="353161"/>
                  </a:lnTo>
                  <a:lnTo>
                    <a:pt x="733336" y="359016"/>
                  </a:lnTo>
                  <a:lnTo>
                    <a:pt x="737870" y="364959"/>
                  </a:lnTo>
                  <a:lnTo>
                    <a:pt x="741451" y="367487"/>
                  </a:lnTo>
                  <a:close/>
                </a:path>
                <a:path w="1379220" h="1103630">
                  <a:moveTo>
                    <a:pt x="777494" y="532930"/>
                  </a:moveTo>
                  <a:lnTo>
                    <a:pt x="765302" y="532892"/>
                  </a:lnTo>
                  <a:lnTo>
                    <a:pt x="740930" y="531685"/>
                  </a:lnTo>
                  <a:lnTo>
                    <a:pt x="728726" y="531787"/>
                  </a:lnTo>
                  <a:lnTo>
                    <a:pt x="727773" y="535851"/>
                  </a:lnTo>
                  <a:lnTo>
                    <a:pt x="732980" y="534581"/>
                  </a:lnTo>
                  <a:lnTo>
                    <a:pt x="735203" y="534936"/>
                  </a:lnTo>
                  <a:lnTo>
                    <a:pt x="745756" y="534949"/>
                  </a:lnTo>
                  <a:lnTo>
                    <a:pt x="766851" y="535635"/>
                  </a:lnTo>
                  <a:lnTo>
                    <a:pt x="777405" y="535774"/>
                  </a:lnTo>
                  <a:lnTo>
                    <a:pt x="777494" y="532930"/>
                  </a:lnTo>
                  <a:close/>
                </a:path>
                <a:path w="1379220" h="1103630">
                  <a:moveTo>
                    <a:pt x="799033" y="388556"/>
                  </a:moveTo>
                  <a:lnTo>
                    <a:pt x="774166" y="356616"/>
                  </a:lnTo>
                  <a:lnTo>
                    <a:pt x="743280" y="327393"/>
                  </a:lnTo>
                  <a:lnTo>
                    <a:pt x="738708" y="322643"/>
                  </a:lnTo>
                  <a:lnTo>
                    <a:pt x="730440" y="322834"/>
                  </a:lnTo>
                  <a:lnTo>
                    <a:pt x="722007" y="323481"/>
                  </a:lnTo>
                  <a:lnTo>
                    <a:pt x="713828" y="322541"/>
                  </a:lnTo>
                  <a:lnTo>
                    <a:pt x="713663" y="321017"/>
                  </a:lnTo>
                  <a:lnTo>
                    <a:pt x="721258" y="320751"/>
                  </a:lnTo>
                  <a:lnTo>
                    <a:pt x="729043" y="321741"/>
                  </a:lnTo>
                  <a:lnTo>
                    <a:pt x="736739" y="321373"/>
                  </a:lnTo>
                  <a:lnTo>
                    <a:pt x="730910" y="317309"/>
                  </a:lnTo>
                  <a:lnTo>
                    <a:pt x="724738" y="313690"/>
                  </a:lnTo>
                  <a:lnTo>
                    <a:pt x="719112" y="309321"/>
                  </a:lnTo>
                  <a:lnTo>
                    <a:pt x="711327" y="308343"/>
                  </a:lnTo>
                  <a:lnTo>
                    <a:pt x="703503" y="307873"/>
                  </a:lnTo>
                  <a:lnTo>
                    <a:pt x="695667" y="307873"/>
                  </a:lnTo>
                  <a:lnTo>
                    <a:pt x="700455" y="313690"/>
                  </a:lnTo>
                  <a:lnTo>
                    <a:pt x="708177" y="316052"/>
                  </a:lnTo>
                  <a:lnTo>
                    <a:pt x="712990" y="321614"/>
                  </a:lnTo>
                  <a:lnTo>
                    <a:pt x="705548" y="319786"/>
                  </a:lnTo>
                  <a:lnTo>
                    <a:pt x="699947" y="314223"/>
                  </a:lnTo>
                  <a:lnTo>
                    <a:pt x="694969" y="308724"/>
                  </a:lnTo>
                  <a:lnTo>
                    <a:pt x="692391" y="307657"/>
                  </a:lnTo>
                  <a:lnTo>
                    <a:pt x="687235" y="306768"/>
                  </a:lnTo>
                  <a:lnTo>
                    <a:pt x="687120" y="311023"/>
                  </a:lnTo>
                  <a:lnTo>
                    <a:pt x="689432" y="314426"/>
                  </a:lnTo>
                  <a:lnTo>
                    <a:pt x="692340" y="317309"/>
                  </a:lnTo>
                  <a:lnTo>
                    <a:pt x="694778" y="314858"/>
                  </a:lnTo>
                  <a:lnTo>
                    <a:pt x="692924" y="313296"/>
                  </a:lnTo>
                  <a:lnTo>
                    <a:pt x="691489" y="311442"/>
                  </a:lnTo>
                  <a:lnTo>
                    <a:pt x="690460" y="309295"/>
                  </a:lnTo>
                  <a:lnTo>
                    <a:pt x="692391" y="311010"/>
                  </a:lnTo>
                  <a:lnTo>
                    <a:pt x="695718" y="315023"/>
                  </a:lnTo>
                  <a:lnTo>
                    <a:pt x="699401" y="316623"/>
                  </a:lnTo>
                  <a:lnTo>
                    <a:pt x="694855" y="319303"/>
                  </a:lnTo>
                  <a:lnTo>
                    <a:pt x="700290" y="322338"/>
                  </a:lnTo>
                  <a:lnTo>
                    <a:pt x="717448" y="337045"/>
                  </a:lnTo>
                  <a:lnTo>
                    <a:pt x="724535" y="343725"/>
                  </a:lnTo>
                  <a:lnTo>
                    <a:pt x="731024" y="351002"/>
                  </a:lnTo>
                  <a:lnTo>
                    <a:pt x="733628" y="348742"/>
                  </a:lnTo>
                  <a:lnTo>
                    <a:pt x="734174" y="351929"/>
                  </a:lnTo>
                  <a:lnTo>
                    <a:pt x="733742" y="353529"/>
                  </a:lnTo>
                  <a:lnTo>
                    <a:pt x="746785" y="371144"/>
                  </a:lnTo>
                  <a:lnTo>
                    <a:pt x="750709" y="377304"/>
                  </a:lnTo>
                  <a:lnTo>
                    <a:pt x="753999" y="374383"/>
                  </a:lnTo>
                  <a:lnTo>
                    <a:pt x="751928" y="369506"/>
                  </a:lnTo>
                  <a:lnTo>
                    <a:pt x="749896" y="370395"/>
                  </a:lnTo>
                  <a:lnTo>
                    <a:pt x="750087" y="368211"/>
                  </a:lnTo>
                  <a:lnTo>
                    <a:pt x="740918" y="355600"/>
                  </a:lnTo>
                  <a:lnTo>
                    <a:pt x="730758" y="343750"/>
                  </a:lnTo>
                  <a:lnTo>
                    <a:pt x="719797" y="332638"/>
                  </a:lnTo>
                  <a:lnTo>
                    <a:pt x="708253" y="322173"/>
                  </a:lnTo>
                  <a:lnTo>
                    <a:pt x="712597" y="323126"/>
                  </a:lnTo>
                  <a:lnTo>
                    <a:pt x="727544" y="337756"/>
                  </a:lnTo>
                  <a:lnTo>
                    <a:pt x="741299" y="353504"/>
                  </a:lnTo>
                  <a:lnTo>
                    <a:pt x="753884" y="370217"/>
                  </a:lnTo>
                  <a:lnTo>
                    <a:pt x="765314" y="387731"/>
                  </a:lnTo>
                  <a:lnTo>
                    <a:pt x="799033" y="388556"/>
                  </a:lnTo>
                  <a:close/>
                </a:path>
                <a:path w="1379220" h="1103630">
                  <a:moveTo>
                    <a:pt x="920089" y="485394"/>
                  </a:moveTo>
                  <a:lnTo>
                    <a:pt x="909256" y="439864"/>
                  </a:lnTo>
                  <a:lnTo>
                    <a:pt x="892581" y="412280"/>
                  </a:lnTo>
                  <a:lnTo>
                    <a:pt x="887285" y="411683"/>
                  </a:lnTo>
                  <a:lnTo>
                    <a:pt x="882002" y="411441"/>
                  </a:lnTo>
                  <a:lnTo>
                    <a:pt x="892543" y="423392"/>
                  </a:lnTo>
                  <a:lnTo>
                    <a:pt x="897013" y="435965"/>
                  </a:lnTo>
                  <a:lnTo>
                    <a:pt x="900176" y="443661"/>
                  </a:lnTo>
                  <a:lnTo>
                    <a:pt x="894651" y="447319"/>
                  </a:lnTo>
                  <a:lnTo>
                    <a:pt x="889000" y="448271"/>
                  </a:lnTo>
                  <a:lnTo>
                    <a:pt x="883246" y="448017"/>
                  </a:lnTo>
                  <a:lnTo>
                    <a:pt x="877544" y="448221"/>
                  </a:lnTo>
                  <a:lnTo>
                    <a:pt x="880757" y="457149"/>
                  </a:lnTo>
                  <a:lnTo>
                    <a:pt x="883043" y="466356"/>
                  </a:lnTo>
                  <a:lnTo>
                    <a:pt x="885113" y="475653"/>
                  </a:lnTo>
                  <a:lnTo>
                    <a:pt x="887628" y="484809"/>
                  </a:lnTo>
                  <a:lnTo>
                    <a:pt x="895731" y="485241"/>
                  </a:lnTo>
                  <a:lnTo>
                    <a:pt x="920089" y="485394"/>
                  </a:lnTo>
                  <a:close/>
                </a:path>
                <a:path w="1379220" h="1103630">
                  <a:moveTo>
                    <a:pt x="922045" y="391452"/>
                  </a:moveTo>
                  <a:lnTo>
                    <a:pt x="914857" y="381228"/>
                  </a:lnTo>
                  <a:lnTo>
                    <a:pt x="907288" y="371309"/>
                  </a:lnTo>
                  <a:lnTo>
                    <a:pt x="899312" y="361734"/>
                  </a:lnTo>
                  <a:lnTo>
                    <a:pt x="890879" y="352539"/>
                  </a:lnTo>
                  <a:lnTo>
                    <a:pt x="886371" y="357492"/>
                  </a:lnTo>
                  <a:lnTo>
                    <a:pt x="880630" y="360489"/>
                  </a:lnTo>
                  <a:lnTo>
                    <a:pt x="874153" y="361873"/>
                  </a:lnTo>
                  <a:lnTo>
                    <a:pt x="867486" y="361950"/>
                  </a:lnTo>
                  <a:lnTo>
                    <a:pt x="869175" y="365226"/>
                  </a:lnTo>
                  <a:lnTo>
                    <a:pt x="871385" y="365099"/>
                  </a:lnTo>
                  <a:lnTo>
                    <a:pt x="870877" y="366903"/>
                  </a:lnTo>
                  <a:lnTo>
                    <a:pt x="874699" y="372465"/>
                  </a:lnTo>
                  <a:lnTo>
                    <a:pt x="882599" y="383413"/>
                  </a:lnTo>
                  <a:lnTo>
                    <a:pt x="886434" y="388962"/>
                  </a:lnTo>
                  <a:lnTo>
                    <a:pt x="887818" y="389902"/>
                  </a:lnTo>
                  <a:lnTo>
                    <a:pt x="890130" y="390245"/>
                  </a:lnTo>
                  <a:lnTo>
                    <a:pt x="894791" y="390690"/>
                  </a:lnTo>
                  <a:lnTo>
                    <a:pt x="922045" y="391452"/>
                  </a:lnTo>
                  <a:close/>
                </a:path>
                <a:path w="1379220" h="1103630">
                  <a:moveTo>
                    <a:pt x="1006030" y="992695"/>
                  </a:moveTo>
                  <a:lnTo>
                    <a:pt x="1005205" y="988936"/>
                  </a:lnTo>
                  <a:lnTo>
                    <a:pt x="1004951" y="985113"/>
                  </a:lnTo>
                  <a:lnTo>
                    <a:pt x="1005471" y="981316"/>
                  </a:lnTo>
                  <a:lnTo>
                    <a:pt x="987069" y="980236"/>
                  </a:lnTo>
                  <a:lnTo>
                    <a:pt x="968667" y="979474"/>
                  </a:lnTo>
                  <a:lnTo>
                    <a:pt x="950252" y="978979"/>
                  </a:lnTo>
                  <a:lnTo>
                    <a:pt x="931837" y="978649"/>
                  </a:lnTo>
                  <a:lnTo>
                    <a:pt x="930821" y="985113"/>
                  </a:lnTo>
                  <a:lnTo>
                    <a:pt x="926807" y="1004341"/>
                  </a:lnTo>
                  <a:lnTo>
                    <a:pt x="935850" y="1004531"/>
                  </a:lnTo>
                  <a:lnTo>
                    <a:pt x="953935" y="1005205"/>
                  </a:lnTo>
                  <a:lnTo>
                    <a:pt x="962990" y="1005776"/>
                  </a:lnTo>
                  <a:lnTo>
                    <a:pt x="964882" y="1001737"/>
                  </a:lnTo>
                  <a:lnTo>
                    <a:pt x="965657" y="999655"/>
                  </a:lnTo>
                  <a:lnTo>
                    <a:pt x="965771" y="994918"/>
                  </a:lnTo>
                  <a:lnTo>
                    <a:pt x="966774" y="989444"/>
                  </a:lnTo>
                  <a:lnTo>
                    <a:pt x="976122" y="989622"/>
                  </a:lnTo>
                  <a:lnTo>
                    <a:pt x="985469" y="990346"/>
                  </a:lnTo>
                  <a:lnTo>
                    <a:pt x="1006030" y="992695"/>
                  </a:lnTo>
                  <a:close/>
                </a:path>
                <a:path w="1379220" h="1103630">
                  <a:moveTo>
                    <a:pt x="1100772" y="843343"/>
                  </a:moveTo>
                  <a:lnTo>
                    <a:pt x="1097343" y="838911"/>
                  </a:lnTo>
                  <a:lnTo>
                    <a:pt x="1097419" y="833170"/>
                  </a:lnTo>
                  <a:lnTo>
                    <a:pt x="1097051" y="827849"/>
                  </a:lnTo>
                  <a:lnTo>
                    <a:pt x="1095692" y="921054"/>
                  </a:lnTo>
                  <a:lnTo>
                    <a:pt x="1094778" y="952106"/>
                  </a:lnTo>
                  <a:lnTo>
                    <a:pt x="1098626" y="952728"/>
                  </a:lnTo>
                  <a:lnTo>
                    <a:pt x="1099083" y="925385"/>
                  </a:lnTo>
                  <a:lnTo>
                    <a:pt x="1100404" y="870686"/>
                  </a:lnTo>
                  <a:lnTo>
                    <a:pt x="1100772" y="843343"/>
                  </a:lnTo>
                  <a:close/>
                </a:path>
                <a:path w="1379220" h="1103630">
                  <a:moveTo>
                    <a:pt x="1131811" y="878700"/>
                  </a:moveTo>
                  <a:lnTo>
                    <a:pt x="1125004" y="878446"/>
                  </a:lnTo>
                  <a:lnTo>
                    <a:pt x="1118209" y="879233"/>
                  </a:lnTo>
                  <a:lnTo>
                    <a:pt x="1111402" y="878916"/>
                  </a:lnTo>
                  <a:lnTo>
                    <a:pt x="1111364" y="883856"/>
                  </a:lnTo>
                  <a:lnTo>
                    <a:pt x="1109218" y="891222"/>
                  </a:lnTo>
                  <a:lnTo>
                    <a:pt x="1103033" y="890739"/>
                  </a:lnTo>
                  <a:lnTo>
                    <a:pt x="1101305" y="937742"/>
                  </a:lnTo>
                  <a:lnTo>
                    <a:pt x="1101051" y="953414"/>
                  </a:lnTo>
                  <a:lnTo>
                    <a:pt x="1108659" y="953414"/>
                  </a:lnTo>
                  <a:lnTo>
                    <a:pt x="1116266" y="953782"/>
                  </a:lnTo>
                  <a:lnTo>
                    <a:pt x="1123861" y="954417"/>
                  </a:lnTo>
                  <a:lnTo>
                    <a:pt x="1131443" y="955230"/>
                  </a:lnTo>
                  <a:lnTo>
                    <a:pt x="1131328" y="936091"/>
                  </a:lnTo>
                  <a:lnTo>
                    <a:pt x="1131392" y="916965"/>
                  </a:lnTo>
                  <a:lnTo>
                    <a:pt x="1131811" y="878700"/>
                  </a:lnTo>
                  <a:close/>
                </a:path>
                <a:path w="1379220" h="1103630">
                  <a:moveTo>
                    <a:pt x="1183627" y="542912"/>
                  </a:moveTo>
                  <a:lnTo>
                    <a:pt x="1177721" y="490105"/>
                  </a:lnTo>
                  <a:lnTo>
                    <a:pt x="1166329" y="452920"/>
                  </a:lnTo>
                  <a:lnTo>
                    <a:pt x="1155700" y="453428"/>
                  </a:lnTo>
                  <a:lnTo>
                    <a:pt x="1144930" y="454444"/>
                  </a:lnTo>
                  <a:lnTo>
                    <a:pt x="1123378" y="456907"/>
                  </a:lnTo>
                  <a:lnTo>
                    <a:pt x="1122540" y="458990"/>
                  </a:lnTo>
                  <a:lnTo>
                    <a:pt x="1120940" y="461238"/>
                  </a:lnTo>
                  <a:lnTo>
                    <a:pt x="1129258" y="503491"/>
                  </a:lnTo>
                  <a:lnTo>
                    <a:pt x="1136637" y="503885"/>
                  </a:lnTo>
                  <a:lnTo>
                    <a:pt x="1144041" y="504063"/>
                  </a:lnTo>
                  <a:lnTo>
                    <a:pt x="1151851" y="504926"/>
                  </a:lnTo>
                  <a:lnTo>
                    <a:pt x="1153795" y="504926"/>
                  </a:lnTo>
                  <a:lnTo>
                    <a:pt x="1157986" y="542912"/>
                  </a:lnTo>
                  <a:lnTo>
                    <a:pt x="1158024" y="545782"/>
                  </a:lnTo>
                  <a:lnTo>
                    <a:pt x="1158214" y="548817"/>
                  </a:lnTo>
                  <a:lnTo>
                    <a:pt x="1156919" y="551586"/>
                  </a:lnTo>
                  <a:lnTo>
                    <a:pt x="1155928" y="554380"/>
                  </a:lnTo>
                  <a:lnTo>
                    <a:pt x="1155966" y="565581"/>
                  </a:lnTo>
                  <a:lnTo>
                    <a:pt x="1155534" y="576770"/>
                  </a:lnTo>
                  <a:lnTo>
                    <a:pt x="1154963" y="585228"/>
                  </a:lnTo>
                  <a:lnTo>
                    <a:pt x="1154874" y="586574"/>
                  </a:lnTo>
                  <a:lnTo>
                    <a:pt x="1154785" y="587946"/>
                  </a:lnTo>
                  <a:lnTo>
                    <a:pt x="1153947" y="598754"/>
                  </a:lnTo>
                  <a:lnTo>
                    <a:pt x="1153909" y="599122"/>
                  </a:lnTo>
                  <a:lnTo>
                    <a:pt x="1159738" y="598944"/>
                  </a:lnTo>
                  <a:lnTo>
                    <a:pt x="1168793" y="599236"/>
                  </a:lnTo>
                  <a:lnTo>
                    <a:pt x="1167041" y="599236"/>
                  </a:lnTo>
                  <a:lnTo>
                    <a:pt x="1171384" y="599541"/>
                  </a:lnTo>
                  <a:lnTo>
                    <a:pt x="1171295" y="601472"/>
                  </a:lnTo>
                  <a:lnTo>
                    <a:pt x="1162456" y="600189"/>
                  </a:lnTo>
                  <a:lnTo>
                    <a:pt x="1142974" y="600189"/>
                  </a:lnTo>
                  <a:lnTo>
                    <a:pt x="1133652" y="599236"/>
                  </a:lnTo>
                  <a:lnTo>
                    <a:pt x="1139723" y="598754"/>
                  </a:lnTo>
                  <a:lnTo>
                    <a:pt x="1146467" y="598944"/>
                  </a:lnTo>
                  <a:lnTo>
                    <a:pt x="1151940" y="598944"/>
                  </a:lnTo>
                  <a:lnTo>
                    <a:pt x="1151966" y="598754"/>
                  </a:lnTo>
                  <a:lnTo>
                    <a:pt x="1153502" y="587946"/>
                  </a:lnTo>
                  <a:lnTo>
                    <a:pt x="1154442" y="576770"/>
                  </a:lnTo>
                  <a:lnTo>
                    <a:pt x="1154874" y="565581"/>
                  </a:lnTo>
                  <a:lnTo>
                    <a:pt x="1154950" y="554380"/>
                  </a:lnTo>
                  <a:lnTo>
                    <a:pt x="1153248" y="554380"/>
                  </a:lnTo>
                  <a:lnTo>
                    <a:pt x="1147864" y="554659"/>
                  </a:lnTo>
                  <a:lnTo>
                    <a:pt x="1140752" y="554888"/>
                  </a:lnTo>
                  <a:lnTo>
                    <a:pt x="1133665" y="554888"/>
                  </a:lnTo>
                  <a:lnTo>
                    <a:pt x="1133500" y="565581"/>
                  </a:lnTo>
                  <a:lnTo>
                    <a:pt x="1133386" y="571334"/>
                  </a:lnTo>
                  <a:lnTo>
                    <a:pt x="1132484" y="585228"/>
                  </a:lnTo>
                  <a:lnTo>
                    <a:pt x="1131722" y="598754"/>
                  </a:lnTo>
                  <a:lnTo>
                    <a:pt x="1131697" y="618324"/>
                  </a:lnTo>
                  <a:lnTo>
                    <a:pt x="1129245" y="618959"/>
                  </a:lnTo>
                  <a:lnTo>
                    <a:pt x="1127810" y="616470"/>
                  </a:lnTo>
                  <a:lnTo>
                    <a:pt x="1127620" y="615188"/>
                  </a:lnTo>
                  <a:lnTo>
                    <a:pt x="1127531" y="613130"/>
                  </a:lnTo>
                  <a:lnTo>
                    <a:pt x="1126439" y="615188"/>
                  </a:lnTo>
                  <a:lnTo>
                    <a:pt x="1126451" y="617423"/>
                  </a:lnTo>
                  <a:lnTo>
                    <a:pt x="1128623" y="619658"/>
                  </a:lnTo>
                  <a:lnTo>
                    <a:pt x="1131747" y="620560"/>
                  </a:lnTo>
                  <a:lnTo>
                    <a:pt x="1134389" y="622160"/>
                  </a:lnTo>
                  <a:lnTo>
                    <a:pt x="1131760" y="622617"/>
                  </a:lnTo>
                  <a:lnTo>
                    <a:pt x="1126502" y="623316"/>
                  </a:lnTo>
                  <a:lnTo>
                    <a:pt x="1125791" y="627329"/>
                  </a:lnTo>
                  <a:lnTo>
                    <a:pt x="1124127" y="635292"/>
                  </a:lnTo>
                  <a:lnTo>
                    <a:pt x="1131430" y="635292"/>
                  </a:lnTo>
                  <a:lnTo>
                    <a:pt x="1136878" y="635762"/>
                  </a:lnTo>
                  <a:lnTo>
                    <a:pt x="1143114" y="634212"/>
                  </a:lnTo>
                  <a:lnTo>
                    <a:pt x="1142657" y="632980"/>
                  </a:lnTo>
                  <a:lnTo>
                    <a:pt x="1142619" y="632206"/>
                  </a:lnTo>
                  <a:lnTo>
                    <a:pt x="1150937" y="622808"/>
                  </a:lnTo>
                  <a:lnTo>
                    <a:pt x="1157782" y="624103"/>
                  </a:lnTo>
                  <a:lnTo>
                    <a:pt x="1164297" y="625233"/>
                  </a:lnTo>
                  <a:lnTo>
                    <a:pt x="1174191" y="599236"/>
                  </a:lnTo>
                  <a:lnTo>
                    <a:pt x="1174280" y="598944"/>
                  </a:lnTo>
                  <a:lnTo>
                    <a:pt x="1175321" y="595083"/>
                  </a:lnTo>
                  <a:lnTo>
                    <a:pt x="1178217" y="585228"/>
                  </a:lnTo>
                  <a:lnTo>
                    <a:pt x="1181519" y="571334"/>
                  </a:lnTo>
                  <a:lnTo>
                    <a:pt x="1183182" y="557174"/>
                  </a:lnTo>
                  <a:lnTo>
                    <a:pt x="1183271" y="554380"/>
                  </a:lnTo>
                  <a:lnTo>
                    <a:pt x="1183347" y="551586"/>
                  </a:lnTo>
                  <a:lnTo>
                    <a:pt x="1183436" y="548817"/>
                  </a:lnTo>
                  <a:lnTo>
                    <a:pt x="1183538" y="545782"/>
                  </a:lnTo>
                  <a:lnTo>
                    <a:pt x="1183627" y="542912"/>
                  </a:lnTo>
                  <a:close/>
                </a:path>
                <a:path w="1379220" h="1103630">
                  <a:moveTo>
                    <a:pt x="1193761" y="1093558"/>
                  </a:moveTo>
                  <a:lnTo>
                    <a:pt x="1168146" y="1064158"/>
                  </a:lnTo>
                  <a:lnTo>
                    <a:pt x="1163281" y="1063942"/>
                  </a:lnTo>
                  <a:lnTo>
                    <a:pt x="1157960" y="1064653"/>
                  </a:lnTo>
                  <a:lnTo>
                    <a:pt x="1153617" y="1062050"/>
                  </a:lnTo>
                  <a:lnTo>
                    <a:pt x="1148588" y="1055522"/>
                  </a:lnTo>
                  <a:lnTo>
                    <a:pt x="1140841" y="1040892"/>
                  </a:lnTo>
                  <a:lnTo>
                    <a:pt x="1136421" y="1033919"/>
                  </a:lnTo>
                  <a:lnTo>
                    <a:pt x="1135113" y="1048385"/>
                  </a:lnTo>
                  <a:lnTo>
                    <a:pt x="1134427" y="1062875"/>
                  </a:lnTo>
                  <a:lnTo>
                    <a:pt x="1134287" y="1077391"/>
                  </a:lnTo>
                  <a:lnTo>
                    <a:pt x="1134567" y="1094778"/>
                  </a:lnTo>
                  <a:lnTo>
                    <a:pt x="1135291" y="1097788"/>
                  </a:lnTo>
                  <a:lnTo>
                    <a:pt x="1134224" y="1100620"/>
                  </a:lnTo>
                  <a:lnTo>
                    <a:pt x="1132547" y="1099489"/>
                  </a:lnTo>
                  <a:lnTo>
                    <a:pt x="1132090" y="1079233"/>
                  </a:lnTo>
                  <a:lnTo>
                    <a:pt x="1133170" y="1038733"/>
                  </a:lnTo>
                  <a:lnTo>
                    <a:pt x="1133132" y="1018476"/>
                  </a:lnTo>
                  <a:lnTo>
                    <a:pt x="1132687" y="996073"/>
                  </a:lnTo>
                  <a:lnTo>
                    <a:pt x="1131925" y="973683"/>
                  </a:lnTo>
                  <a:lnTo>
                    <a:pt x="1128458" y="972947"/>
                  </a:lnTo>
                  <a:lnTo>
                    <a:pt x="1128026" y="1004849"/>
                  </a:lnTo>
                  <a:lnTo>
                    <a:pt x="1128496" y="1068692"/>
                  </a:lnTo>
                  <a:lnTo>
                    <a:pt x="1128141" y="1100620"/>
                  </a:lnTo>
                  <a:lnTo>
                    <a:pt x="1137094" y="1101890"/>
                  </a:lnTo>
                  <a:lnTo>
                    <a:pt x="1141387" y="1103376"/>
                  </a:lnTo>
                  <a:lnTo>
                    <a:pt x="1143546" y="1101128"/>
                  </a:lnTo>
                  <a:lnTo>
                    <a:pt x="1150086" y="1100975"/>
                  </a:lnTo>
                  <a:lnTo>
                    <a:pt x="1153248" y="1099997"/>
                  </a:lnTo>
                  <a:lnTo>
                    <a:pt x="1149540" y="1100391"/>
                  </a:lnTo>
                  <a:lnTo>
                    <a:pt x="1143977" y="1097483"/>
                  </a:lnTo>
                  <a:lnTo>
                    <a:pt x="1142123" y="1102169"/>
                  </a:lnTo>
                  <a:lnTo>
                    <a:pt x="1138428" y="1097292"/>
                  </a:lnTo>
                  <a:lnTo>
                    <a:pt x="1151585" y="1097495"/>
                  </a:lnTo>
                  <a:lnTo>
                    <a:pt x="1164691" y="1098740"/>
                  </a:lnTo>
                  <a:lnTo>
                    <a:pt x="1190840" y="1102106"/>
                  </a:lnTo>
                  <a:lnTo>
                    <a:pt x="1193761" y="1093558"/>
                  </a:lnTo>
                  <a:close/>
                </a:path>
                <a:path w="1379220" h="1103630">
                  <a:moveTo>
                    <a:pt x="1228458" y="401294"/>
                  </a:moveTo>
                  <a:lnTo>
                    <a:pt x="1227620" y="398589"/>
                  </a:lnTo>
                  <a:lnTo>
                    <a:pt x="1222717" y="397929"/>
                  </a:lnTo>
                  <a:lnTo>
                    <a:pt x="1218006" y="389648"/>
                  </a:lnTo>
                  <a:lnTo>
                    <a:pt x="1212354" y="382003"/>
                  </a:lnTo>
                  <a:lnTo>
                    <a:pt x="1206004" y="374891"/>
                  </a:lnTo>
                  <a:lnTo>
                    <a:pt x="1199210" y="368198"/>
                  </a:lnTo>
                  <a:lnTo>
                    <a:pt x="1181798" y="369290"/>
                  </a:lnTo>
                  <a:lnTo>
                    <a:pt x="1173162" y="368871"/>
                  </a:lnTo>
                  <a:lnTo>
                    <a:pt x="1164907" y="366445"/>
                  </a:lnTo>
                  <a:lnTo>
                    <a:pt x="1178966" y="382130"/>
                  </a:lnTo>
                  <a:lnTo>
                    <a:pt x="1185684" y="390271"/>
                  </a:lnTo>
                  <a:lnTo>
                    <a:pt x="1191882" y="398805"/>
                  </a:lnTo>
                  <a:lnTo>
                    <a:pt x="1199451" y="398919"/>
                  </a:lnTo>
                  <a:lnTo>
                    <a:pt x="1207033" y="399656"/>
                  </a:lnTo>
                  <a:lnTo>
                    <a:pt x="1214589" y="400164"/>
                  </a:lnTo>
                  <a:lnTo>
                    <a:pt x="1222070" y="399580"/>
                  </a:lnTo>
                  <a:lnTo>
                    <a:pt x="1228458" y="401294"/>
                  </a:lnTo>
                  <a:close/>
                </a:path>
                <a:path w="1379220" h="1103630">
                  <a:moveTo>
                    <a:pt x="1243012" y="405447"/>
                  </a:moveTo>
                  <a:lnTo>
                    <a:pt x="1237742" y="403021"/>
                  </a:lnTo>
                  <a:lnTo>
                    <a:pt x="1236345" y="406184"/>
                  </a:lnTo>
                  <a:lnTo>
                    <a:pt x="1240612" y="410171"/>
                  </a:lnTo>
                  <a:lnTo>
                    <a:pt x="1237310" y="410743"/>
                  </a:lnTo>
                  <a:lnTo>
                    <a:pt x="1236040" y="406133"/>
                  </a:lnTo>
                  <a:lnTo>
                    <a:pt x="1232687" y="407911"/>
                  </a:lnTo>
                  <a:lnTo>
                    <a:pt x="1234401" y="405345"/>
                  </a:lnTo>
                  <a:lnTo>
                    <a:pt x="1227531" y="406273"/>
                  </a:lnTo>
                  <a:lnTo>
                    <a:pt x="1228153" y="403504"/>
                  </a:lnTo>
                  <a:lnTo>
                    <a:pt x="1224534" y="404660"/>
                  </a:lnTo>
                  <a:lnTo>
                    <a:pt x="1220749" y="404406"/>
                  </a:lnTo>
                  <a:lnTo>
                    <a:pt x="1217028" y="404456"/>
                  </a:lnTo>
                  <a:lnTo>
                    <a:pt x="1217828" y="402564"/>
                  </a:lnTo>
                  <a:lnTo>
                    <a:pt x="1203731" y="401802"/>
                  </a:lnTo>
                  <a:lnTo>
                    <a:pt x="1193253" y="401040"/>
                  </a:lnTo>
                  <a:lnTo>
                    <a:pt x="1193253" y="420890"/>
                  </a:lnTo>
                  <a:lnTo>
                    <a:pt x="1187069" y="422770"/>
                  </a:lnTo>
                  <a:lnTo>
                    <a:pt x="1189609" y="420420"/>
                  </a:lnTo>
                  <a:lnTo>
                    <a:pt x="1193253" y="420890"/>
                  </a:lnTo>
                  <a:lnTo>
                    <a:pt x="1193253" y="401040"/>
                  </a:lnTo>
                  <a:lnTo>
                    <a:pt x="1175575" y="399732"/>
                  </a:lnTo>
                  <a:lnTo>
                    <a:pt x="1161465" y="399237"/>
                  </a:lnTo>
                  <a:lnTo>
                    <a:pt x="1153922" y="399542"/>
                  </a:lnTo>
                  <a:lnTo>
                    <a:pt x="1145781" y="397040"/>
                  </a:lnTo>
                  <a:lnTo>
                    <a:pt x="1138593" y="399389"/>
                  </a:lnTo>
                  <a:lnTo>
                    <a:pt x="1141349" y="401650"/>
                  </a:lnTo>
                  <a:lnTo>
                    <a:pt x="1149375" y="413194"/>
                  </a:lnTo>
                  <a:lnTo>
                    <a:pt x="1156360" y="425399"/>
                  </a:lnTo>
                  <a:lnTo>
                    <a:pt x="1162507" y="438035"/>
                  </a:lnTo>
                  <a:lnTo>
                    <a:pt x="1168044" y="450951"/>
                  </a:lnTo>
                  <a:lnTo>
                    <a:pt x="1175499" y="449554"/>
                  </a:lnTo>
                  <a:lnTo>
                    <a:pt x="1183119" y="450723"/>
                  </a:lnTo>
                  <a:lnTo>
                    <a:pt x="1190637" y="449935"/>
                  </a:lnTo>
                  <a:lnTo>
                    <a:pt x="1188339" y="444614"/>
                  </a:lnTo>
                  <a:lnTo>
                    <a:pt x="1183881" y="440296"/>
                  </a:lnTo>
                  <a:lnTo>
                    <a:pt x="1182636" y="434530"/>
                  </a:lnTo>
                  <a:lnTo>
                    <a:pt x="1182636" y="431342"/>
                  </a:lnTo>
                  <a:lnTo>
                    <a:pt x="1181684" y="427329"/>
                  </a:lnTo>
                  <a:lnTo>
                    <a:pt x="1184592" y="425056"/>
                  </a:lnTo>
                  <a:lnTo>
                    <a:pt x="1186713" y="423100"/>
                  </a:lnTo>
                  <a:lnTo>
                    <a:pt x="1183297" y="427151"/>
                  </a:lnTo>
                  <a:lnTo>
                    <a:pt x="1183373" y="436168"/>
                  </a:lnTo>
                  <a:lnTo>
                    <a:pt x="1185672" y="440397"/>
                  </a:lnTo>
                  <a:lnTo>
                    <a:pt x="1188783" y="444169"/>
                  </a:lnTo>
                  <a:lnTo>
                    <a:pt x="1190764" y="448564"/>
                  </a:lnTo>
                  <a:lnTo>
                    <a:pt x="1195616" y="451205"/>
                  </a:lnTo>
                  <a:lnTo>
                    <a:pt x="1178801" y="451205"/>
                  </a:lnTo>
                  <a:lnTo>
                    <a:pt x="1168400" y="451383"/>
                  </a:lnTo>
                  <a:lnTo>
                    <a:pt x="1174140" y="469163"/>
                  </a:lnTo>
                  <a:lnTo>
                    <a:pt x="1178902" y="487222"/>
                  </a:lnTo>
                  <a:lnTo>
                    <a:pt x="1182458" y="505548"/>
                  </a:lnTo>
                  <a:lnTo>
                    <a:pt x="1184503" y="523697"/>
                  </a:lnTo>
                  <a:lnTo>
                    <a:pt x="1184554" y="524116"/>
                  </a:lnTo>
                  <a:lnTo>
                    <a:pt x="1196467" y="523697"/>
                  </a:lnTo>
                  <a:lnTo>
                    <a:pt x="1232217" y="523697"/>
                  </a:lnTo>
                  <a:lnTo>
                    <a:pt x="1229271" y="504215"/>
                  </a:lnTo>
                  <a:lnTo>
                    <a:pt x="1219466" y="466064"/>
                  </a:lnTo>
                  <a:lnTo>
                    <a:pt x="1210271" y="445262"/>
                  </a:lnTo>
                  <a:lnTo>
                    <a:pt x="1210271" y="451205"/>
                  </a:lnTo>
                  <a:lnTo>
                    <a:pt x="1198181" y="451205"/>
                  </a:lnTo>
                  <a:lnTo>
                    <a:pt x="1203947" y="448754"/>
                  </a:lnTo>
                  <a:lnTo>
                    <a:pt x="1210271" y="451205"/>
                  </a:lnTo>
                  <a:lnTo>
                    <a:pt x="1210271" y="445262"/>
                  </a:lnTo>
                  <a:lnTo>
                    <a:pt x="1208747" y="441845"/>
                  </a:lnTo>
                  <a:lnTo>
                    <a:pt x="1206080" y="435571"/>
                  </a:lnTo>
                  <a:lnTo>
                    <a:pt x="1202931" y="429590"/>
                  </a:lnTo>
                  <a:lnTo>
                    <a:pt x="1198714" y="424281"/>
                  </a:lnTo>
                  <a:lnTo>
                    <a:pt x="1194244" y="421017"/>
                  </a:lnTo>
                  <a:lnTo>
                    <a:pt x="1197762" y="421462"/>
                  </a:lnTo>
                  <a:lnTo>
                    <a:pt x="1202842" y="425526"/>
                  </a:lnTo>
                  <a:lnTo>
                    <a:pt x="1210310" y="424815"/>
                  </a:lnTo>
                  <a:lnTo>
                    <a:pt x="1217828" y="425945"/>
                  </a:lnTo>
                  <a:lnTo>
                    <a:pt x="1225283" y="425018"/>
                  </a:lnTo>
                  <a:lnTo>
                    <a:pt x="1227239" y="430326"/>
                  </a:lnTo>
                  <a:lnTo>
                    <a:pt x="1231138" y="434835"/>
                  </a:lnTo>
                  <a:lnTo>
                    <a:pt x="1233474" y="440055"/>
                  </a:lnTo>
                  <a:lnTo>
                    <a:pt x="1234160" y="431507"/>
                  </a:lnTo>
                  <a:lnTo>
                    <a:pt x="1238554" y="423938"/>
                  </a:lnTo>
                  <a:lnTo>
                    <a:pt x="1241298" y="411327"/>
                  </a:lnTo>
                  <a:lnTo>
                    <a:pt x="1243012" y="405447"/>
                  </a:lnTo>
                  <a:close/>
                </a:path>
                <a:path w="1379220" h="1103630">
                  <a:moveTo>
                    <a:pt x="1266609" y="451675"/>
                  </a:moveTo>
                  <a:lnTo>
                    <a:pt x="1244549" y="412699"/>
                  </a:lnTo>
                  <a:lnTo>
                    <a:pt x="1243761" y="412483"/>
                  </a:lnTo>
                  <a:lnTo>
                    <a:pt x="1241285" y="418731"/>
                  </a:lnTo>
                  <a:lnTo>
                    <a:pt x="1238923" y="425056"/>
                  </a:lnTo>
                  <a:lnTo>
                    <a:pt x="1236891" y="431482"/>
                  </a:lnTo>
                  <a:lnTo>
                    <a:pt x="1235443" y="438035"/>
                  </a:lnTo>
                  <a:lnTo>
                    <a:pt x="1235506" y="442125"/>
                  </a:lnTo>
                  <a:lnTo>
                    <a:pt x="1234960" y="447471"/>
                  </a:lnTo>
                  <a:lnTo>
                    <a:pt x="1238262" y="450456"/>
                  </a:lnTo>
                  <a:lnTo>
                    <a:pt x="1245336" y="451040"/>
                  </a:lnTo>
                  <a:lnTo>
                    <a:pt x="1252423" y="451231"/>
                  </a:lnTo>
                  <a:lnTo>
                    <a:pt x="1259522" y="451332"/>
                  </a:lnTo>
                  <a:lnTo>
                    <a:pt x="1266609" y="451675"/>
                  </a:lnTo>
                  <a:close/>
                </a:path>
                <a:path w="1379220" h="1103630">
                  <a:moveTo>
                    <a:pt x="1309433" y="453771"/>
                  </a:moveTo>
                  <a:lnTo>
                    <a:pt x="1307769" y="448525"/>
                  </a:lnTo>
                  <a:lnTo>
                    <a:pt x="1297901" y="448652"/>
                  </a:lnTo>
                  <a:lnTo>
                    <a:pt x="1278191" y="449135"/>
                  </a:lnTo>
                  <a:lnTo>
                    <a:pt x="1268336" y="449300"/>
                  </a:lnTo>
                  <a:lnTo>
                    <a:pt x="1270101" y="454621"/>
                  </a:lnTo>
                  <a:lnTo>
                    <a:pt x="1272705" y="451002"/>
                  </a:lnTo>
                  <a:lnTo>
                    <a:pt x="1280375" y="450418"/>
                  </a:lnTo>
                  <a:lnTo>
                    <a:pt x="1288097" y="450291"/>
                  </a:lnTo>
                  <a:lnTo>
                    <a:pt x="1303515" y="450481"/>
                  </a:lnTo>
                  <a:lnTo>
                    <a:pt x="1306233" y="450215"/>
                  </a:lnTo>
                  <a:lnTo>
                    <a:pt x="1307833" y="451446"/>
                  </a:lnTo>
                  <a:lnTo>
                    <a:pt x="1308379" y="454202"/>
                  </a:lnTo>
                  <a:lnTo>
                    <a:pt x="1309433" y="453771"/>
                  </a:lnTo>
                  <a:close/>
                </a:path>
                <a:path w="1379220" h="1103630">
                  <a:moveTo>
                    <a:pt x="1325918" y="528751"/>
                  </a:moveTo>
                  <a:lnTo>
                    <a:pt x="1323835" y="510819"/>
                  </a:lnTo>
                  <a:lnTo>
                    <a:pt x="1320685" y="493039"/>
                  </a:lnTo>
                  <a:lnTo>
                    <a:pt x="1316507" y="475475"/>
                  </a:lnTo>
                  <a:lnTo>
                    <a:pt x="1311275" y="458190"/>
                  </a:lnTo>
                  <a:lnTo>
                    <a:pt x="1302893" y="458470"/>
                  </a:lnTo>
                  <a:lnTo>
                    <a:pt x="1294536" y="457898"/>
                  </a:lnTo>
                  <a:lnTo>
                    <a:pt x="1286192" y="457085"/>
                  </a:lnTo>
                  <a:lnTo>
                    <a:pt x="1277835" y="456628"/>
                  </a:lnTo>
                  <a:lnTo>
                    <a:pt x="1275384" y="456653"/>
                  </a:lnTo>
                  <a:lnTo>
                    <a:pt x="1273111" y="455968"/>
                  </a:lnTo>
                  <a:lnTo>
                    <a:pt x="1270952" y="454990"/>
                  </a:lnTo>
                  <a:lnTo>
                    <a:pt x="1272019" y="460273"/>
                  </a:lnTo>
                  <a:lnTo>
                    <a:pt x="1274152" y="465277"/>
                  </a:lnTo>
                  <a:lnTo>
                    <a:pt x="1275727" y="470433"/>
                  </a:lnTo>
                  <a:lnTo>
                    <a:pt x="1279626" y="484403"/>
                  </a:lnTo>
                  <a:lnTo>
                    <a:pt x="1282687" y="498563"/>
                  </a:lnTo>
                  <a:lnTo>
                    <a:pt x="1285024" y="512876"/>
                  </a:lnTo>
                  <a:lnTo>
                    <a:pt x="1286725" y="527265"/>
                  </a:lnTo>
                  <a:lnTo>
                    <a:pt x="1306347" y="527621"/>
                  </a:lnTo>
                  <a:lnTo>
                    <a:pt x="1316151" y="527989"/>
                  </a:lnTo>
                  <a:lnTo>
                    <a:pt x="1325918" y="528751"/>
                  </a:lnTo>
                  <a:close/>
                </a:path>
                <a:path w="1379220" h="1103630">
                  <a:moveTo>
                    <a:pt x="1379016" y="980516"/>
                  </a:moveTo>
                  <a:lnTo>
                    <a:pt x="1377657" y="974090"/>
                  </a:lnTo>
                  <a:lnTo>
                    <a:pt x="1375676" y="967841"/>
                  </a:lnTo>
                  <a:lnTo>
                    <a:pt x="1367421" y="965479"/>
                  </a:lnTo>
                  <a:lnTo>
                    <a:pt x="1362151" y="969162"/>
                  </a:lnTo>
                  <a:lnTo>
                    <a:pt x="1357464" y="975398"/>
                  </a:lnTo>
                  <a:lnTo>
                    <a:pt x="1356868" y="983272"/>
                  </a:lnTo>
                  <a:lnTo>
                    <a:pt x="1360170" y="990244"/>
                  </a:lnTo>
                  <a:lnTo>
                    <a:pt x="1367129" y="993800"/>
                  </a:lnTo>
                  <a:lnTo>
                    <a:pt x="1373403" y="991844"/>
                  </a:lnTo>
                  <a:lnTo>
                    <a:pt x="1377480" y="986929"/>
                  </a:lnTo>
                  <a:lnTo>
                    <a:pt x="1379016" y="98051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2059505" y="169590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605" y="0"/>
                  </a:moveTo>
                  <a:lnTo>
                    <a:pt x="598" y="596"/>
                  </a:lnTo>
                  <a:lnTo>
                    <a:pt x="0" y="2051"/>
                  </a:lnTo>
                  <a:lnTo>
                    <a:pt x="496" y="7120"/>
                  </a:lnTo>
                  <a:lnTo>
                    <a:pt x="4605" y="0"/>
                  </a:lnTo>
                  <a:close/>
                </a:path>
              </a:pathLst>
            </a:custGeom>
            <a:solidFill>
              <a:srgbClr val="E8E9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348179" y="1695891"/>
              <a:ext cx="118110" cy="1092200"/>
            </a:xfrm>
            <a:custGeom>
              <a:avLst/>
              <a:gdLst/>
              <a:ahLst/>
              <a:cxnLst/>
              <a:rect l="l" t="t" r="r" b="b"/>
              <a:pathLst>
                <a:path w="118110" h="1092200">
                  <a:moveTo>
                    <a:pt x="63423" y="41084"/>
                  </a:moveTo>
                  <a:lnTo>
                    <a:pt x="63119" y="28003"/>
                  </a:lnTo>
                  <a:lnTo>
                    <a:pt x="61277" y="1905"/>
                  </a:lnTo>
                  <a:lnTo>
                    <a:pt x="57962" y="0"/>
                  </a:lnTo>
                  <a:lnTo>
                    <a:pt x="52717" y="1498"/>
                  </a:lnTo>
                  <a:lnTo>
                    <a:pt x="52044" y="6337"/>
                  </a:lnTo>
                  <a:lnTo>
                    <a:pt x="47180" y="8610"/>
                  </a:lnTo>
                  <a:lnTo>
                    <a:pt x="44462" y="12204"/>
                  </a:lnTo>
                  <a:lnTo>
                    <a:pt x="42583" y="13817"/>
                  </a:lnTo>
                  <a:lnTo>
                    <a:pt x="41224" y="17297"/>
                  </a:lnTo>
                  <a:lnTo>
                    <a:pt x="38163" y="16230"/>
                  </a:lnTo>
                  <a:lnTo>
                    <a:pt x="39255" y="19900"/>
                  </a:lnTo>
                  <a:lnTo>
                    <a:pt x="34544" y="21678"/>
                  </a:lnTo>
                  <a:lnTo>
                    <a:pt x="32766" y="24053"/>
                  </a:lnTo>
                  <a:lnTo>
                    <a:pt x="35775" y="26314"/>
                  </a:lnTo>
                  <a:lnTo>
                    <a:pt x="40132" y="21031"/>
                  </a:lnTo>
                  <a:lnTo>
                    <a:pt x="45123" y="16243"/>
                  </a:lnTo>
                  <a:lnTo>
                    <a:pt x="50292" y="11607"/>
                  </a:lnTo>
                  <a:lnTo>
                    <a:pt x="55219" y="6769"/>
                  </a:lnTo>
                  <a:lnTo>
                    <a:pt x="57785" y="8128"/>
                  </a:lnTo>
                  <a:lnTo>
                    <a:pt x="58496" y="19126"/>
                  </a:lnTo>
                  <a:lnTo>
                    <a:pt x="60096" y="52120"/>
                  </a:lnTo>
                  <a:lnTo>
                    <a:pt x="46812" y="52730"/>
                  </a:lnTo>
                  <a:lnTo>
                    <a:pt x="33515" y="52984"/>
                  </a:lnTo>
                  <a:lnTo>
                    <a:pt x="20231" y="53390"/>
                  </a:lnTo>
                  <a:lnTo>
                    <a:pt x="6972" y="54470"/>
                  </a:lnTo>
                  <a:lnTo>
                    <a:pt x="13538" y="48209"/>
                  </a:lnTo>
                  <a:lnTo>
                    <a:pt x="26174" y="35229"/>
                  </a:lnTo>
                  <a:lnTo>
                    <a:pt x="32816" y="29108"/>
                  </a:lnTo>
                  <a:lnTo>
                    <a:pt x="30645" y="26263"/>
                  </a:lnTo>
                  <a:lnTo>
                    <a:pt x="24269" y="33578"/>
                  </a:lnTo>
                  <a:lnTo>
                    <a:pt x="17513" y="40538"/>
                  </a:lnTo>
                  <a:lnTo>
                    <a:pt x="10502" y="47256"/>
                  </a:lnTo>
                  <a:lnTo>
                    <a:pt x="3378" y="53835"/>
                  </a:lnTo>
                  <a:lnTo>
                    <a:pt x="0" y="54089"/>
                  </a:lnTo>
                  <a:lnTo>
                    <a:pt x="711" y="57962"/>
                  </a:lnTo>
                  <a:lnTo>
                    <a:pt x="2641" y="58953"/>
                  </a:lnTo>
                  <a:lnTo>
                    <a:pt x="8013" y="55753"/>
                  </a:lnTo>
                  <a:lnTo>
                    <a:pt x="14338" y="56502"/>
                  </a:lnTo>
                  <a:lnTo>
                    <a:pt x="20320" y="55854"/>
                  </a:lnTo>
                  <a:lnTo>
                    <a:pt x="30899" y="55181"/>
                  </a:lnTo>
                  <a:lnTo>
                    <a:pt x="52120" y="54660"/>
                  </a:lnTo>
                  <a:lnTo>
                    <a:pt x="62712" y="54127"/>
                  </a:lnTo>
                  <a:lnTo>
                    <a:pt x="63423" y="41084"/>
                  </a:lnTo>
                  <a:close/>
                </a:path>
                <a:path w="118110" h="1092200">
                  <a:moveTo>
                    <a:pt x="117665" y="1090663"/>
                  </a:moveTo>
                  <a:lnTo>
                    <a:pt x="116687" y="1085684"/>
                  </a:lnTo>
                  <a:lnTo>
                    <a:pt x="114541" y="1083932"/>
                  </a:lnTo>
                  <a:lnTo>
                    <a:pt x="113855" y="1084910"/>
                  </a:lnTo>
                  <a:lnTo>
                    <a:pt x="113804" y="1087374"/>
                  </a:lnTo>
                  <a:lnTo>
                    <a:pt x="114236" y="1089736"/>
                  </a:lnTo>
                  <a:lnTo>
                    <a:pt x="115125" y="1092034"/>
                  </a:lnTo>
                  <a:lnTo>
                    <a:pt x="117665" y="1090663"/>
                  </a:lnTo>
                  <a:close/>
                </a:path>
              </a:pathLst>
            </a:custGeom>
            <a:solidFill>
              <a:srgbClr val="2727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999115" y="1697475"/>
              <a:ext cx="39370" cy="17780"/>
            </a:xfrm>
            <a:custGeom>
              <a:avLst/>
              <a:gdLst/>
              <a:ahLst/>
              <a:cxnLst/>
              <a:rect l="l" t="t" r="r" b="b"/>
              <a:pathLst>
                <a:path w="39369" h="17780">
                  <a:moveTo>
                    <a:pt x="119" y="0"/>
                  </a:moveTo>
                  <a:lnTo>
                    <a:pt x="33" y="2862"/>
                  </a:lnTo>
                  <a:lnTo>
                    <a:pt x="0" y="8561"/>
                  </a:lnTo>
                  <a:lnTo>
                    <a:pt x="3200" y="8478"/>
                  </a:lnTo>
                  <a:lnTo>
                    <a:pt x="1814" y="11541"/>
                  </a:lnTo>
                  <a:lnTo>
                    <a:pt x="5411" y="11865"/>
                  </a:lnTo>
                  <a:lnTo>
                    <a:pt x="9518" y="11062"/>
                  </a:lnTo>
                  <a:lnTo>
                    <a:pt x="12463" y="13698"/>
                  </a:lnTo>
                  <a:lnTo>
                    <a:pt x="20836" y="12553"/>
                  </a:lnTo>
                  <a:lnTo>
                    <a:pt x="29364" y="12758"/>
                  </a:lnTo>
                  <a:lnTo>
                    <a:pt x="37684" y="11149"/>
                  </a:lnTo>
                  <a:lnTo>
                    <a:pt x="38232" y="17553"/>
                  </a:lnTo>
                  <a:lnTo>
                    <a:pt x="38318" y="15307"/>
                  </a:lnTo>
                  <a:lnTo>
                    <a:pt x="38628" y="10839"/>
                  </a:lnTo>
                  <a:lnTo>
                    <a:pt x="32788" y="10342"/>
                  </a:lnTo>
                  <a:lnTo>
                    <a:pt x="29894" y="10001"/>
                  </a:lnTo>
                  <a:lnTo>
                    <a:pt x="32908" y="9194"/>
                  </a:lnTo>
                  <a:lnTo>
                    <a:pt x="35989" y="8733"/>
                  </a:lnTo>
                  <a:lnTo>
                    <a:pt x="39089" y="8392"/>
                  </a:lnTo>
                  <a:lnTo>
                    <a:pt x="39038" y="7006"/>
                  </a:lnTo>
                  <a:lnTo>
                    <a:pt x="34038" y="7124"/>
                  </a:lnTo>
                  <a:lnTo>
                    <a:pt x="28987" y="7073"/>
                  </a:lnTo>
                  <a:lnTo>
                    <a:pt x="24210" y="5497"/>
                  </a:lnTo>
                  <a:lnTo>
                    <a:pt x="16437" y="6422"/>
                  </a:lnTo>
                  <a:lnTo>
                    <a:pt x="853" y="755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393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675193" y="1702140"/>
              <a:ext cx="382270" cy="903605"/>
            </a:xfrm>
            <a:custGeom>
              <a:avLst/>
              <a:gdLst/>
              <a:ahLst/>
              <a:cxnLst/>
              <a:rect l="l" t="t" r="r" b="b"/>
              <a:pathLst>
                <a:path w="382269" h="903605">
                  <a:moveTo>
                    <a:pt x="37782" y="883666"/>
                  </a:moveTo>
                  <a:lnTo>
                    <a:pt x="37299" y="879094"/>
                  </a:lnTo>
                  <a:lnTo>
                    <a:pt x="35598" y="879043"/>
                  </a:lnTo>
                  <a:lnTo>
                    <a:pt x="34988" y="881849"/>
                  </a:lnTo>
                  <a:lnTo>
                    <a:pt x="35090" y="888720"/>
                  </a:lnTo>
                  <a:lnTo>
                    <a:pt x="29641" y="885863"/>
                  </a:lnTo>
                  <a:lnTo>
                    <a:pt x="23685" y="884186"/>
                  </a:lnTo>
                  <a:lnTo>
                    <a:pt x="17868" y="882281"/>
                  </a:lnTo>
                  <a:lnTo>
                    <a:pt x="15633" y="882383"/>
                  </a:lnTo>
                  <a:lnTo>
                    <a:pt x="13512" y="874712"/>
                  </a:lnTo>
                  <a:lnTo>
                    <a:pt x="10109" y="874318"/>
                  </a:lnTo>
                  <a:lnTo>
                    <a:pt x="10401" y="871220"/>
                  </a:lnTo>
                  <a:lnTo>
                    <a:pt x="10363" y="868133"/>
                  </a:lnTo>
                  <a:lnTo>
                    <a:pt x="8547" y="865505"/>
                  </a:lnTo>
                  <a:lnTo>
                    <a:pt x="7391" y="873544"/>
                  </a:lnTo>
                  <a:lnTo>
                    <a:pt x="7150" y="876719"/>
                  </a:lnTo>
                  <a:lnTo>
                    <a:pt x="4559" y="882535"/>
                  </a:lnTo>
                  <a:lnTo>
                    <a:pt x="5740" y="885837"/>
                  </a:lnTo>
                  <a:lnTo>
                    <a:pt x="4851" y="890600"/>
                  </a:lnTo>
                  <a:lnTo>
                    <a:pt x="0" y="897280"/>
                  </a:lnTo>
                  <a:lnTo>
                    <a:pt x="6083" y="900341"/>
                  </a:lnTo>
                  <a:lnTo>
                    <a:pt x="7010" y="897064"/>
                  </a:lnTo>
                  <a:lnTo>
                    <a:pt x="7200" y="892962"/>
                  </a:lnTo>
                  <a:lnTo>
                    <a:pt x="10337" y="890854"/>
                  </a:lnTo>
                  <a:lnTo>
                    <a:pt x="10947" y="896010"/>
                  </a:lnTo>
                  <a:lnTo>
                    <a:pt x="11823" y="891908"/>
                  </a:lnTo>
                  <a:lnTo>
                    <a:pt x="14668" y="894092"/>
                  </a:lnTo>
                  <a:lnTo>
                    <a:pt x="14490" y="888161"/>
                  </a:lnTo>
                  <a:lnTo>
                    <a:pt x="18427" y="890854"/>
                  </a:lnTo>
                  <a:lnTo>
                    <a:pt x="17945" y="896543"/>
                  </a:lnTo>
                  <a:lnTo>
                    <a:pt x="19456" y="900671"/>
                  </a:lnTo>
                  <a:lnTo>
                    <a:pt x="23723" y="901522"/>
                  </a:lnTo>
                  <a:lnTo>
                    <a:pt x="28016" y="902195"/>
                  </a:lnTo>
                  <a:lnTo>
                    <a:pt x="32258" y="903122"/>
                  </a:lnTo>
                  <a:lnTo>
                    <a:pt x="34696" y="895604"/>
                  </a:lnTo>
                  <a:lnTo>
                    <a:pt x="31254" y="894511"/>
                  </a:lnTo>
                  <a:lnTo>
                    <a:pt x="28092" y="895997"/>
                  </a:lnTo>
                  <a:lnTo>
                    <a:pt x="25120" y="897610"/>
                  </a:lnTo>
                  <a:lnTo>
                    <a:pt x="25590" y="892771"/>
                  </a:lnTo>
                  <a:lnTo>
                    <a:pt x="29603" y="892327"/>
                  </a:lnTo>
                  <a:lnTo>
                    <a:pt x="33655" y="892670"/>
                  </a:lnTo>
                  <a:lnTo>
                    <a:pt x="37693" y="892898"/>
                  </a:lnTo>
                  <a:lnTo>
                    <a:pt x="37782" y="883666"/>
                  </a:lnTo>
                  <a:close/>
                </a:path>
                <a:path w="382269" h="903605">
                  <a:moveTo>
                    <a:pt x="353415" y="58077"/>
                  </a:moveTo>
                  <a:close/>
                </a:path>
                <a:path w="382269" h="903605">
                  <a:moveTo>
                    <a:pt x="382257" y="19405"/>
                  </a:moveTo>
                  <a:lnTo>
                    <a:pt x="382130" y="17272"/>
                  </a:lnTo>
                  <a:lnTo>
                    <a:pt x="376580" y="13373"/>
                  </a:lnTo>
                  <a:lnTo>
                    <a:pt x="371119" y="9055"/>
                  </a:lnTo>
                  <a:lnTo>
                    <a:pt x="365861" y="7023"/>
                  </a:lnTo>
                  <a:lnTo>
                    <a:pt x="364756" y="6591"/>
                  </a:lnTo>
                  <a:lnTo>
                    <a:pt x="364629" y="838"/>
                  </a:lnTo>
                  <a:lnTo>
                    <a:pt x="364617" y="0"/>
                  </a:lnTo>
                  <a:lnTo>
                    <a:pt x="358267" y="0"/>
                  </a:lnTo>
                  <a:lnTo>
                    <a:pt x="353606" y="279"/>
                  </a:lnTo>
                  <a:lnTo>
                    <a:pt x="348132" y="838"/>
                  </a:lnTo>
                  <a:lnTo>
                    <a:pt x="352907" y="2413"/>
                  </a:lnTo>
                  <a:lnTo>
                    <a:pt x="362953" y="2413"/>
                  </a:lnTo>
                  <a:lnTo>
                    <a:pt x="363004" y="3733"/>
                  </a:lnTo>
                  <a:lnTo>
                    <a:pt x="359905" y="4076"/>
                  </a:lnTo>
                  <a:lnTo>
                    <a:pt x="356819" y="4533"/>
                  </a:lnTo>
                  <a:lnTo>
                    <a:pt x="353809" y="5346"/>
                  </a:lnTo>
                  <a:lnTo>
                    <a:pt x="356704" y="5689"/>
                  </a:lnTo>
                  <a:lnTo>
                    <a:pt x="362546" y="6184"/>
                  </a:lnTo>
                  <a:lnTo>
                    <a:pt x="362521" y="17703"/>
                  </a:lnTo>
                  <a:lnTo>
                    <a:pt x="362978" y="21805"/>
                  </a:lnTo>
                  <a:lnTo>
                    <a:pt x="363093" y="22821"/>
                  </a:lnTo>
                  <a:lnTo>
                    <a:pt x="362597" y="22821"/>
                  </a:lnTo>
                  <a:lnTo>
                    <a:pt x="362597" y="39814"/>
                  </a:lnTo>
                  <a:lnTo>
                    <a:pt x="354025" y="40716"/>
                  </a:lnTo>
                  <a:lnTo>
                    <a:pt x="345452" y="41833"/>
                  </a:lnTo>
                  <a:lnTo>
                    <a:pt x="336880" y="42748"/>
                  </a:lnTo>
                  <a:lnTo>
                    <a:pt x="328282" y="42989"/>
                  </a:lnTo>
                  <a:lnTo>
                    <a:pt x="331241" y="40208"/>
                  </a:lnTo>
                  <a:lnTo>
                    <a:pt x="333413" y="40513"/>
                  </a:lnTo>
                  <a:lnTo>
                    <a:pt x="340131" y="40208"/>
                  </a:lnTo>
                  <a:lnTo>
                    <a:pt x="346786" y="39382"/>
                  </a:lnTo>
                  <a:lnTo>
                    <a:pt x="353441" y="38404"/>
                  </a:lnTo>
                  <a:lnTo>
                    <a:pt x="360108" y="37693"/>
                  </a:lnTo>
                  <a:lnTo>
                    <a:pt x="362597" y="39814"/>
                  </a:lnTo>
                  <a:lnTo>
                    <a:pt x="362597" y="22821"/>
                  </a:lnTo>
                  <a:lnTo>
                    <a:pt x="354622" y="22821"/>
                  </a:lnTo>
                  <a:lnTo>
                    <a:pt x="346227" y="24244"/>
                  </a:lnTo>
                  <a:lnTo>
                    <a:pt x="337769" y="24536"/>
                  </a:lnTo>
                  <a:lnTo>
                    <a:pt x="334314" y="24777"/>
                  </a:lnTo>
                  <a:lnTo>
                    <a:pt x="330847" y="25082"/>
                  </a:lnTo>
                  <a:lnTo>
                    <a:pt x="327393" y="25361"/>
                  </a:lnTo>
                  <a:lnTo>
                    <a:pt x="327317" y="61036"/>
                  </a:lnTo>
                  <a:lnTo>
                    <a:pt x="321322" y="62115"/>
                  </a:lnTo>
                  <a:lnTo>
                    <a:pt x="315239" y="63398"/>
                  </a:lnTo>
                  <a:lnTo>
                    <a:pt x="309206" y="63817"/>
                  </a:lnTo>
                  <a:lnTo>
                    <a:pt x="303326" y="62306"/>
                  </a:lnTo>
                  <a:lnTo>
                    <a:pt x="304076" y="67525"/>
                  </a:lnTo>
                  <a:lnTo>
                    <a:pt x="312293" y="65874"/>
                  </a:lnTo>
                  <a:lnTo>
                    <a:pt x="320548" y="64427"/>
                  </a:lnTo>
                  <a:lnTo>
                    <a:pt x="323773" y="63817"/>
                  </a:lnTo>
                  <a:lnTo>
                    <a:pt x="328790" y="62877"/>
                  </a:lnTo>
                  <a:lnTo>
                    <a:pt x="336943" y="60909"/>
                  </a:lnTo>
                  <a:lnTo>
                    <a:pt x="337159" y="62115"/>
                  </a:lnTo>
                  <a:lnTo>
                    <a:pt x="337197" y="62306"/>
                  </a:lnTo>
                  <a:lnTo>
                    <a:pt x="337299" y="62877"/>
                  </a:lnTo>
                  <a:lnTo>
                    <a:pt x="337388" y="63398"/>
                  </a:lnTo>
                  <a:lnTo>
                    <a:pt x="337464" y="63817"/>
                  </a:lnTo>
                  <a:lnTo>
                    <a:pt x="337566" y="64427"/>
                  </a:lnTo>
                  <a:lnTo>
                    <a:pt x="338429" y="68326"/>
                  </a:lnTo>
                  <a:lnTo>
                    <a:pt x="339547" y="71793"/>
                  </a:lnTo>
                  <a:lnTo>
                    <a:pt x="341744" y="72097"/>
                  </a:lnTo>
                  <a:lnTo>
                    <a:pt x="340067" y="68326"/>
                  </a:lnTo>
                  <a:lnTo>
                    <a:pt x="338785" y="64566"/>
                  </a:lnTo>
                  <a:lnTo>
                    <a:pt x="337718" y="61036"/>
                  </a:lnTo>
                  <a:lnTo>
                    <a:pt x="337680" y="60909"/>
                  </a:lnTo>
                  <a:lnTo>
                    <a:pt x="337540" y="60452"/>
                  </a:lnTo>
                  <a:lnTo>
                    <a:pt x="342849" y="60045"/>
                  </a:lnTo>
                  <a:lnTo>
                    <a:pt x="348259" y="59740"/>
                  </a:lnTo>
                  <a:lnTo>
                    <a:pt x="353161" y="58153"/>
                  </a:lnTo>
                  <a:lnTo>
                    <a:pt x="352018" y="58153"/>
                  </a:lnTo>
                  <a:lnTo>
                    <a:pt x="353441" y="57988"/>
                  </a:lnTo>
                  <a:lnTo>
                    <a:pt x="354050" y="55994"/>
                  </a:lnTo>
                  <a:lnTo>
                    <a:pt x="345770" y="57632"/>
                  </a:lnTo>
                  <a:lnTo>
                    <a:pt x="337350" y="58559"/>
                  </a:lnTo>
                  <a:lnTo>
                    <a:pt x="329120" y="60439"/>
                  </a:lnTo>
                  <a:lnTo>
                    <a:pt x="329171" y="47053"/>
                  </a:lnTo>
                  <a:lnTo>
                    <a:pt x="334429" y="46215"/>
                  </a:lnTo>
                  <a:lnTo>
                    <a:pt x="339788" y="46075"/>
                  </a:lnTo>
                  <a:lnTo>
                    <a:pt x="345008" y="44958"/>
                  </a:lnTo>
                  <a:lnTo>
                    <a:pt x="347294" y="44386"/>
                  </a:lnTo>
                  <a:lnTo>
                    <a:pt x="347472" y="44386"/>
                  </a:lnTo>
                  <a:lnTo>
                    <a:pt x="350316" y="44742"/>
                  </a:lnTo>
                  <a:lnTo>
                    <a:pt x="352171" y="44742"/>
                  </a:lnTo>
                  <a:lnTo>
                    <a:pt x="350545" y="50139"/>
                  </a:lnTo>
                  <a:lnTo>
                    <a:pt x="351485" y="49288"/>
                  </a:lnTo>
                  <a:lnTo>
                    <a:pt x="352526" y="48437"/>
                  </a:lnTo>
                  <a:lnTo>
                    <a:pt x="354139" y="48221"/>
                  </a:lnTo>
                  <a:lnTo>
                    <a:pt x="354444" y="48221"/>
                  </a:lnTo>
                  <a:lnTo>
                    <a:pt x="357441" y="47586"/>
                  </a:lnTo>
                  <a:lnTo>
                    <a:pt x="358000" y="50139"/>
                  </a:lnTo>
                  <a:lnTo>
                    <a:pt x="358724" y="47586"/>
                  </a:lnTo>
                  <a:lnTo>
                    <a:pt x="358775" y="47409"/>
                  </a:lnTo>
                  <a:lnTo>
                    <a:pt x="359422" y="44958"/>
                  </a:lnTo>
                  <a:lnTo>
                    <a:pt x="359486" y="44742"/>
                  </a:lnTo>
                  <a:lnTo>
                    <a:pt x="359257" y="44958"/>
                  </a:lnTo>
                  <a:lnTo>
                    <a:pt x="357898" y="47409"/>
                  </a:lnTo>
                  <a:lnTo>
                    <a:pt x="355968" y="46075"/>
                  </a:lnTo>
                  <a:lnTo>
                    <a:pt x="353618" y="44386"/>
                  </a:lnTo>
                  <a:lnTo>
                    <a:pt x="352171" y="43332"/>
                  </a:lnTo>
                  <a:lnTo>
                    <a:pt x="357784" y="43764"/>
                  </a:lnTo>
                  <a:lnTo>
                    <a:pt x="360603" y="44018"/>
                  </a:lnTo>
                  <a:lnTo>
                    <a:pt x="360667" y="44742"/>
                  </a:lnTo>
                  <a:lnTo>
                    <a:pt x="360743" y="48437"/>
                  </a:lnTo>
                  <a:lnTo>
                    <a:pt x="358101" y="54622"/>
                  </a:lnTo>
                  <a:lnTo>
                    <a:pt x="362585" y="54622"/>
                  </a:lnTo>
                  <a:lnTo>
                    <a:pt x="364477" y="54279"/>
                  </a:lnTo>
                  <a:lnTo>
                    <a:pt x="364363" y="55130"/>
                  </a:lnTo>
                  <a:lnTo>
                    <a:pt x="362204" y="54927"/>
                  </a:lnTo>
                  <a:lnTo>
                    <a:pt x="360870" y="54927"/>
                  </a:lnTo>
                  <a:lnTo>
                    <a:pt x="357974" y="54927"/>
                  </a:lnTo>
                  <a:lnTo>
                    <a:pt x="358101" y="54622"/>
                  </a:lnTo>
                  <a:lnTo>
                    <a:pt x="357911" y="54622"/>
                  </a:lnTo>
                  <a:lnTo>
                    <a:pt x="356400" y="55626"/>
                  </a:lnTo>
                  <a:lnTo>
                    <a:pt x="354939" y="56756"/>
                  </a:lnTo>
                  <a:lnTo>
                    <a:pt x="353529" y="57975"/>
                  </a:lnTo>
                  <a:lnTo>
                    <a:pt x="360299" y="57124"/>
                  </a:lnTo>
                  <a:lnTo>
                    <a:pt x="363689" y="56591"/>
                  </a:lnTo>
                  <a:lnTo>
                    <a:pt x="364515" y="62115"/>
                  </a:lnTo>
                  <a:lnTo>
                    <a:pt x="364629" y="62877"/>
                  </a:lnTo>
                  <a:lnTo>
                    <a:pt x="364718" y="63398"/>
                  </a:lnTo>
                  <a:lnTo>
                    <a:pt x="364782" y="63817"/>
                  </a:lnTo>
                  <a:lnTo>
                    <a:pt x="364871" y="64427"/>
                  </a:lnTo>
                  <a:lnTo>
                    <a:pt x="364959" y="64947"/>
                  </a:lnTo>
                  <a:lnTo>
                    <a:pt x="365455" y="65874"/>
                  </a:lnTo>
                  <a:lnTo>
                    <a:pt x="365353" y="63398"/>
                  </a:lnTo>
                  <a:lnTo>
                    <a:pt x="365264" y="62115"/>
                  </a:lnTo>
                  <a:lnTo>
                    <a:pt x="365137" y="60452"/>
                  </a:lnTo>
                  <a:lnTo>
                    <a:pt x="365048" y="59359"/>
                  </a:lnTo>
                  <a:lnTo>
                    <a:pt x="364959" y="58153"/>
                  </a:lnTo>
                  <a:lnTo>
                    <a:pt x="364845" y="56591"/>
                  </a:lnTo>
                  <a:lnTo>
                    <a:pt x="364769" y="55499"/>
                  </a:lnTo>
                  <a:lnTo>
                    <a:pt x="364731" y="55130"/>
                  </a:lnTo>
                  <a:lnTo>
                    <a:pt x="364667" y="54279"/>
                  </a:lnTo>
                  <a:lnTo>
                    <a:pt x="364617" y="53505"/>
                  </a:lnTo>
                  <a:lnTo>
                    <a:pt x="364515" y="52120"/>
                  </a:lnTo>
                  <a:lnTo>
                    <a:pt x="364388" y="47053"/>
                  </a:lnTo>
                  <a:lnTo>
                    <a:pt x="364324" y="43332"/>
                  </a:lnTo>
                  <a:lnTo>
                    <a:pt x="364324" y="42989"/>
                  </a:lnTo>
                  <a:lnTo>
                    <a:pt x="364236" y="37693"/>
                  </a:lnTo>
                  <a:lnTo>
                    <a:pt x="364350" y="24244"/>
                  </a:lnTo>
                  <a:lnTo>
                    <a:pt x="364451" y="7023"/>
                  </a:lnTo>
                  <a:lnTo>
                    <a:pt x="366776" y="10274"/>
                  </a:lnTo>
                  <a:lnTo>
                    <a:pt x="369620" y="13144"/>
                  </a:lnTo>
                  <a:lnTo>
                    <a:pt x="373456" y="14566"/>
                  </a:lnTo>
                  <a:lnTo>
                    <a:pt x="376453" y="16040"/>
                  </a:lnTo>
                  <a:lnTo>
                    <a:pt x="379361" y="17703"/>
                  </a:lnTo>
                  <a:lnTo>
                    <a:pt x="382257" y="19405"/>
                  </a:lnTo>
                  <a:close/>
                </a:path>
              </a:pathLst>
            </a:custGeom>
            <a:solidFill>
              <a:srgbClr val="1616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513430" y="1704135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0" y="0"/>
                  </a:moveTo>
                  <a:lnTo>
                    <a:pt x="290" y="4986"/>
                  </a:lnTo>
                  <a:lnTo>
                    <a:pt x="906" y="5087"/>
                  </a:lnTo>
                  <a:lnTo>
                    <a:pt x="3783" y="3633"/>
                  </a:lnTo>
                  <a:lnTo>
                    <a:pt x="9212" y="5994"/>
                  </a:lnTo>
                  <a:lnTo>
                    <a:pt x="10050" y="1850"/>
                  </a:lnTo>
                  <a:lnTo>
                    <a:pt x="6814" y="688"/>
                  </a:lnTo>
                  <a:lnTo>
                    <a:pt x="3390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7A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968670" y="1706036"/>
              <a:ext cx="43180" cy="58419"/>
            </a:xfrm>
            <a:custGeom>
              <a:avLst/>
              <a:gdLst/>
              <a:ahLst/>
              <a:cxnLst/>
              <a:rect l="l" t="t" r="r" b="b"/>
              <a:pathLst>
                <a:path w="43180" h="58419">
                  <a:moveTo>
                    <a:pt x="8457" y="7876"/>
                  </a:moveTo>
                  <a:lnTo>
                    <a:pt x="8133" y="7876"/>
                  </a:lnTo>
                  <a:lnTo>
                    <a:pt x="9317" y="19983"/>
                  </a:lnTo>
                  <a:lnTo>
                    <a:pt x="9404" y="22330"/>
                  </a:lnTo>
                  <a:lnTo>
                    <a:pt x="9493" y="25650"/>
                  </a:lnTo>
                  <a:lnTo>
                    <a:pt x="9608" y="29949"/>
                  </a:lnTo>
                  <a:lnTo>
                    <a:pt x="9710" y="57823"/>
                  </a:lnTo>
                  <a:lnTo>
                    <a:pt x="12277" y="58287"/>
                  </a:lnTo>
                  <a:lnTo>
                    <a:pt x="12240" y="57823"/>
                  </a:lnTo>
                  <a:lnTo>
                    <a:pt x="12128" y="56386"/>
                  </a:lnTo>
                  <a:lnTo>
                    <a:pt x="12022" y="55032"/>
                  </a:lnTo>
                  <a:lnTo>
                    <a:pt x="11925" y="53784"/>
                  </a:lnTo>
                  <a:lnTo>
                    <a:pt x="11804" y="52242"/>
                  </a:lnTo>
                  <a:lnTo>
                    <a:pt x="11712" y="51062"/>
                  </a:lnTo>
                  <a:lnTo>
                    <a:pt x="11588" y="49467"/>
                  </a:lnTo>
                  <a:lnTo>
                    <a:pt x="10617" y="12106"/>
                  </a:lnTo>
                  <a:lnTo>
                    <a:pt x="13115" y="9726"/>
                  </a:lnTo>
                  <a:lnTo>
                    <a:pt x="18954" y="9726"/>
                  </a:lnTo>
                  <a:lnTo>
                    <a:pt x="25769" y="8478"/>
                  </a:lnTo>
                  <a:lnTo>
                    <a:pt x="31716" y="8478"/>
                  </a:lnTo>
                  <a:lnTo>
                    <a:pt x="31722" y="8254"/>
                  </a:lnTo>
                  <a:lnTo>
                    <a:pt x="52" y="8254"/>
                  </a:lnTo>
                  <a:lnTo>
                    <a:pt x="8457" y="7876"/>
                  </a:lnTo>
                  <a:close/>
                </a:path>
                <a:path w="43180" h="58419">
                  <a:moveTo>
                    <a:pt x="31276" y="55032"/>
                  </a:moveTo>
                  <a:lnTo>
                    <a:pt x="25495" y="55032"/>
                  </a:lnTo>
                  <a:lnTo>
                    <a:pt x="31266" y="56386"/>
                  </a:lnTo>
                  <a:lnTo>
                    <a:pt x="31276" y="55032"/>
                  </a:lnTo>
                  <a:close/>
                </a:path>
                <a:path w="43180" h="58419">
                  <a:moveTo>
                    <a:pt x="18187" y="46480"/>
                  </a:moveTo>
                  <a:lnTo>
                    <a:pt x="15878" y="47955"/>
                  </a:lnTo>
                  <a:lnTo>
                    <a:pt x="15530" y="49248"/>
                  </a:lnTo>
                  <a:lnTo>
                    <a:pt x="14364" y="51368"/>
                  </a:lnTo>
                  <a:lnTo>
                    <a:pt x="13972" y="53784"/>
                  </a:lnTo>
                  <a:lnTo>
                    <a:pt x="13845" y="55032"/>
                  </a:lnTo>
                  <a:lnTo>
                    <a:pt x="13731" y="56163"/>
                  </a:lnTo>
                  <a:lnTo>
                    <a:pt x="25495" y="55032"/>
                  </a:lnTo>
                  <a:lnTo>
                    <a:pt x="31276" y="55032"/>
                  </a:lnTo>
                  <a:lnTo>
                    <a:pt x="31296" y="52534"/>
                  </a:lnTo>
                  <a:lnTo>
                    <a:pt x="18158" y="52534"/>
                  </a:lnTo>
                  <a:lnTo>
                    <a:pt x="18220" y="51987"/>
                  </a:lnTo>
                  <a:lnTo>
                    <a:pt x="18338" y="51062"/>
                  </a:lnTo>
                  <a:lnTo>
                    <a:pt x="18389" y="50584"/>
                  </a:lnTo>
                  <a:lnTo>
                    <a:pt x="23462" y="50584"/>
                  </a:lnTo>
                  <a:lnTo>
                    <a:pt x="23349" y="47603"/>
                  </a:lnTo>
                  <a:lnTo>
                    <a:pt x="20836" y="47603"/>
                  </a:lnTo>
                  <a:lnTo>
                    <a:pt x="18187" y="46480"/>
                  </a:lnTo>
                  <a:close/>
                </a:path>
                <a:path w="43180" h="58419">
                  <a:moveTo>
                    <a:pt x="31348" y="44982"/>
                  </a:moveTo>
                  <a:lnTo>
                    <a:pt x="24537" y="44982"/>
                  </a:lnTo>
                  <a:lnTo>
                    <a:pt x="24467" y="47603"/>
                  </a:lnTo>
                  <a:lnTo>
                    <a:pt x="24347" y="52534"/>
                  </a:lnTo>
                  <a:lnTo>
                    <a:pt x="31296" y="52534"/>
                  </a:lnTo>
                  <a:lnTo>
                    <a:pt x="31348" y="44982"/>
                  </a:lnTo>
                  <a:close/>
                </a:path>
                <a:path w="43180" h="58419">
                  <a:moveTo>
                    <a:pt x="23462" y="50584"/>
                  </a:moveTo>
                  <a:lnTo>
                    <a:pt x="18389" y="50584"/>
                  </a:lnTo>
                  <a:lnTo>
                    <a:pt x="21625" y="52242"/>
                  </a:lnTo>
                  <a:lnTo>
                    <a:pt x="23423" y="51368"/>
                  </a:lnTo>
                  <a:lnTo>
                    <a:pt x="23462" y="50584"/>
                  </a:lnTo>
                  <a:close/>
                </a:path>
                <a:path w="43180" h="58419">
                  <a:moveTo>
                    <a:pt x="31429" y="19983"/>
                  </a:moveTo>
                  <a:lnTo>
                    <a:pt x="25377" y="19983"/>
                  </a:lnTo>
                  <a:lnTo>
                    <a:pt x="25322" y="22330"/>
                  </a:lnTo>
                  <a:lnTo>
                    <a:pt x="25204" y="27465"/>
                  </a:lnTo>
                  <a:lnTo>
                    <a:pt x="25096" y="29949"/>
                  </a:lnTo>
                  <a:lnTo>
                    <a:pt x="20530" y="42570"/>
                  </a:lnTo>
                  <a:lnTo>
                    <a:pt x="16694" y="42774"/>
                  </a:lnTo>
                  <a:lnTo>
                    <a:pt x="12877" y="43131"/>
                  </a:lnTo>
                  <a:lnTo>
                    <a:pt x="13489" y="49248"/>
                  </a:lnTo>
                  <a:lnTo>
                    <a:pt x="13511" y="49467"/>
                  </a:lnTo>
                  <a:lnTo>
                    <a:pt x="15878" y="47955"/>
                  </a:lnTo>
                  <a:lnTo>
                    <a:pt x="16470" y="45753"/>
                  </a:lnTo>
                  <a:lnTo>
                    <a:pt x="19326" y="45753"/>
                  </a:lnTo>
                  <a:lnTo>
                    <a:pt x="20532" y="44982"/>
                  </a:lnTo>
                  <a:lnTo>
                    <a:pt x="31348" y="44982"/>
                  </a:lnTo>
                  <a:lnTo>
                    <a:pt x="31429" y="19983"/>
                  </a:lnTo>
                  <a:close/>
                </a:path>
                <a:path w="43180" h="58419">
                  <a:moveTo>
                    <a:pt x="16470" y="45753"/>
                  </a:moveTo>
                  <a:lnTo>
                    <a:pt x="16046" y="47329"/>
                  </a:lnTo>
                  <a:lnTo>
                    <a:pt x="15973" y="47603"/>
                  </a:lnTo>
                  <a:lnTo>
                    <a:pt x="15878" y="47955"/>
                  </a:lnTo>
                  <a:lnTo>
                    <a:pt x="18187" y="46480"/>
                  </a:lnTo>
                  <a:lnTo>
                    <a:pt x="16470" y="45753"/>
                  </a:lnTo>
                  <a:close/>
                </a:path>
                <a:path w="43180" h="58419">
                  <a:moveTo>
                    <a:pt x="23338" y="47329"/>
                  </a:moveTo>
                  <a:lnTo>
                    <a:pt x="20836" y="47603"/>
                  </a:lnTo>
                  <a:lnTo>
                    <a:pt x="23349" y="47603"/>
                  </a:lnTo>
                  <a:lnTo>
                    <a:pt x="23338" y="47329"/>
                  </a:lnTo>
                  <a:close/>
                </a:path>
                <a:path w="43180" h="58419">
                  <a:moveTo>
                    <a:pt x="19326" y="45753"/>
                  </a:moveTo>
                  <a:lnTo>
                    <a:pt x="16470" y="45753"/>
                  </a:lnTo>
                  <a:lnTo>
                    <a:pt x="18187" y="46480"/>
                  </a:lnTo>
                  <a:lnTo>
                    <a:pt x="19326" y="45753"/>
                  </a:lnTo>
                  <a:close/>
                </a:path>
                <a:path w="43180" h="58419">
                  <a:moveTo>
                    <a:pt x="18954" y="9726"/>
                  </a:moveTo>
                  <a:lnTo>
                    <a:pt x="13115" y="9726"/>
                  </a:lnTo>
                  <a:lnTo>
                    <a:pt x="13000" y="13168"/>
                  </a:lnTo>
                  <a:lnTo>
                    <a:pt x="12874" y="16971"/>
                  </a:lnTo>
                  <a:lnTo>
                    <a:pt x="12774" y="19983"/>
                  </a:lnTo>
                  <a:lnTo>
                    <a:pt x="12679" y="38167"/>
                  </a:lnTo>
                  <a:lnTo>
                    <a:pt x="12842" y="42242"/>
                  </a:lnTo>
                  <a:lnTo>
                    <a:pt x="13511" y="38167"/>
                  </a:lnTo>
                  <a:lnTo>
                    <a:pt x="13744" y="35209"/>
                  </a:lnTo>
                  <a:lnTo>
                    <a:pt x="13831" y="34111"/>
                  </a:lnTo>
                  <a:lnTo>
                    <a:pt x="13918" y="32812"/>
                  </a:lnTo>
                  <a:lnTo>
                    <a:pt x="14033" y="14076"/>
                  </a:lnTo>
                  <a:lnTo>
                    <a:pt x="14108" y="10480"/>
                  </a:lnTo>
                  <a:lnTo>
                    <a:pt x="18011" y="9899"/>
                  </a:lnTo>
                  <a:lnTo>
                    <a:pt x="18954" y="9726"/>
                  </a:lnTo>
                  <a:close/>
                </a:path>
                <a:path w="43180" h="58419">
                  <a:moveTo>
                    <a:pt x="31716" y="8478"/>
                  </a:moveTo>
                  <a:lnTo>
                    <a:pt x="25769" y="8478"/>
                  </a:lnTo>
                  <a:lnTo>
                    <a:pt x="25824" y="9726"/>
                  </a:lnTo>
                  <a:lnTo>
                    <a:pt x="25916" y="12106"/>
                  </a:lnTo>
                  <a:lnTo>
                    <a:pt x="26024" y="14728"/>
                  </a:lnTo>
                  <a:lnTo>
                    <a:pt x="22875" y="14883"/>
                  </a:lnTo>
                  <a:lnTo>
                    <a:pt x="19743" y="15087"/>
                  </a:lnTo>
                  <a:lnTo>
                    <a:pt x="16625" y="15379"/>
                  </a:lnTo>
                  <a:lnTo>
                    <a:pt x="16530" y="22330"/>
                  </a:lnTo>
                  <a:lnTo>
                    <a:pt x="16423" y="23460"/>
                  </a:lnTo>
                  <a:lnTo>
                    <a:pt x="16309" y="24659"/>
                  </a:lnTo>
                  <a:lnTo>
                    <a:pt x="16215" y="25650"/>
                  </a:lnTo>
                  <a:lnTo>
                    <a:pt x="19686" y="27465"/>
                  </a:lnTo>
                  <a:lnTo>
                    <a:pt x="19792" y="24659"/>
                  </a:lnTo>
                  <a:lnTo>
                    <a:pt x="20991" y="22330"/>
                  </a:lnTo>
                  <a:lnTo>
                    <a:pt x="23252" y="20685"/>
                  </a:lnTo>
                  <a:lnTo>
                    <a:pt x="20765" y="19983"/>
                  </a:lnTo>
                  <a:lnTo>
                    <a:pt x="31429" y="19983"/>
                  </a:lnTo>
                  <a:lnTo>
                    <a:pt x="31540" y="14076"/>
                  </a:lnTo>
                  <a:lnTo>
                    <a:pt x="31657" y="10480"/>
                  </a:lnTo>
                  <a:lnTo>
                    <a:pt x="31716" y="8478"/>
                  </a:lnTo>
                  <a:close/>
                </a:path>
                <a:path w="43180" h="58419">
                  <a:moveTo>
                    <a:pt x="33608" y="0"/>
                  </a:moveTo>
                  <a:lnTo>
                    <a:pt x="30445" y="0"/>
                  </a:lnTo>
                  <a:lnTo>
                    <a:pt x="23149" y="986"/>
                  </a:lnTo>
                  <a:lnTo>
                    <a:pt x="15451" y="2501"/>
                  </a:lnTo>
                  <a:lnTo>
                    <a:pt x="8742" y="4083"/>
                  </a:lnTo>
                  <a:lnTo>
                    <a:pt x="1610" y="5925"/>
                  </a:lnTo>
                  <a:lnTo>
                    <a:pt x="0" y="8254"/>
                  </a:lnTo>
                  <a:lnTo>
                    <a:pt x="8170" y="8254"/>
                  </a:lnTo>
                  <a:lnTo>
                    <a:pt x="8133" y="7876"/>
                  </a:lnTo>
                  <a:lnTo>
                    <a:pt x="31734" y="7876"/>
                  </a:lnTo>
                  <a:lnTo>
                    <a:pt x="31763" y="6850"/>
                  </a:lnTo>
                  <a:lnTo>
                    <a:pt x="39175" y="5652"/>
                  </a:lnTo>
                  <a:lnTo>
                    <a:pt x="42909" y="5137"/>
                  </a:lnTo>
                  <a:lnTo>
                    <a:pt x="40861" y="3304"/>
                  </a:lnTo>
                  <a:lnTo>
                    <a:pt x="35857" y="3304"/>
                  </a:lnTo>
                  <a:lnTo>
                    <a:pt x="32260" y="2980"/>
                  </a:lnTo>
                  <a:lnTo>
                    <a:pt x="33608" y="0"/>
                  </a:lnTo>
                  <a:close/>
                </a:path>
                <a:path w="43180" h="58419">
                  <a:moveTo>
                    <a:pt x="31734" y="7876"/>
                  </a:moveTo>
                  <a:lnTo>
                    <a:pt x="8457" y="7876"/>
                  </a:lnTo>
                  <a:lnTo>
                    <a:pt x="52" y="8254"/>
                  </a:lnTo>
                  <a:lnTo>
                    <a:pt x="31722" y="8254"/>
                  </a:lnTo>
                  <a:lnTo>
                    <a:pt x="31734" y="7876"/>
                  </a:lnTo>
                  <a:close/>
                </a:path>
                <a:path w="43180" h="58419">
                  <a:moveTo>
                    <a:pt x="39964" y="2501"/>
                  </a:moveTo>
                  <a:lnTo>
                    <a:pt x="35857" y="3304"/>
                  </a:lnTo>
                  <a:lnTo>
                    <a:pt x="40861" y="3304"/>
                  </a:lnTo>
                  <a:lnTo>
                    <a:pt x="39964" y="2501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495920" y="1706013"/>
              <a:ext cx="1318895" cy="976630"/>
            </a:xfrm>
            <a:custGeom>
              <a:avLst/>
              <a:gdLst/>
              <a:ahLst/>
              <a:cxnLst/>
              <a:rect l="l" t="t" r="r" b="b"/>
              <a:pathLst>
                <a:path w="1318895" h="976630">
                  <a:moveTo>
                    <a:pt x="10172" y="771652"/>
                  </a:moveTo>
                  <a:lnTo>
                    <a:pt x="9080" y="765314"/>
                  </a:lnTo>
                  <a:lnTo>
                    <a:pt x="5295" y="763841"/>
                  </a:lnTo>
                  <a:lnTo>
                    <a:pt x="0" y="765949"/>
                  </a:lnTo>
                  <a:lnTo>
                    <a:pt x="1117" y="770750"/>
                  </a:lnTo>
                  <a:lnTo>
                    <a:pt x="114" y="776274"/>
                  </a:lnTo>
                  <a:lnTo>
                    <a:pt x="8001" y="777633"/>
                  </a:lnTo>
                  <a:lnTo>
                    <a:pt x="9728" y="772223"/>
                  </a:lnTo>
                  <a:lnTo>
                    <a:pt x="4826" y="771575"/>
                  </a:lnTo>
                  <a:lnTo>
                    <a:pt x="5295" y="767918"/>
                  </a:lnTo>
                  <a:lnTo>
                    <a:pt x="8483" y="770470"/>
                  </a:lnTo>
                  <a:lnTo>
                    <a:pt x="10172" y="771652"/>
                  </a:lnTo>
                  <a:close/>
                </a:path>
                <a:path w="1318895" h="976630">
                  <a:moveTo>
                    <a:pt x="167513" y="871905"/>
                  </a:moveTo>
                  <a:lnTo>
                    <a:pt x="163233" y="871778"/>
                  </a:lnTo>
                  <a:lnTo>
                    <a:pt x="158711" y="878268"/>
                  </a:lnTo>
                  <a:lnTo>
                    <a:pt x="155981" y="885723"/>
                  </a:lnTo>
                  <a:lnTo>
                    <a:pt x="154863" y="893648"/>
                  </a:lnTo>
                  <a:lnTo>
                    <a:pt x="155206" y="901560"/>
                  </a:lnTo>
                  <a:lnTo>
                    <a:pt x="156057" y="897255"/>
                  </a:lnTo>
                  <a:lnTo>
                    <a:pt x="156591" y="892924"/>
                  </a:lnTo>
                  <a:lnTo>
                    <a:pt x="156883" y="888580"/>
                  </a:lnTo>
                  <a:lnTo>
                    <a:pt x="160274" y="892759"/>
                  </a:lnTo>
                  <a:lnTo>
                    <a:pt x="159410" y="885063"/>
                  </a:lnTo>
                  <a:lnTo>
                    <a:pt x="162623" y="877671"/>
                  </a:lnTo>
                  <a:lnTo>
                    <a:pt x="167513" y="871905"/>
                  </a:lnTo>
                  <a:close/>
                </a:path>
                <a:path w="1318895" h="976630">
                  <a:moveTo>
                    <a:pt x="322745" y="177038"/>
                  </a:moveTo>
                  <a:lnTo>
                    <a:pt x="316585" y="175437"/>
                  </a:lnTo>
                  <a:lnTo>
                    <a:pt x="310337" y="174167"/>
                  </a:lnTo>
                  <a:lnTo>
                    <a:pt x="297789" y="171970"/>
                  </a:lnTo>
                  <a:lnTo>
                    <a:pt x="294449" y="171056"/>
                  </a:lnTo>
                  <a:lnTo>
                    <a:pt x="291566" y="173380"/>
                  </a:lnTo>
                  <a:lnTo>
                    <a:pt x="288912" y="175018"/>
                  </a:lnTo>
                  <a:lnTo>
                    <a:pt x="285064" y="177749"/>
                  </a:lnTo>
                  <a:lnTo>
                    <a:pt x="280746" y="180644"/>
                  </a:lnTo>
                  <a:lnTo>
                    <a:pt x="279565" y="185534"/>
                  </a:lnTo>
                  <a:lnTo>
                    <a:pt x="281266" y="184988"/>
                  </a:lnTo>
                  <a:lnTo>
                    <a:pt x="284607" y="183743"/>
                  </a:lnTo>
                  <a:lnTo>
                    <a:pt x="288721" y="180886"/>
                  </a:lnTo>
                  <a:lnTo>
                    <a:pt x="292328" y="176771"/>
                  </a:lnTo>
                  <a:lnTo>
                    <a:pt x="297205" y="175260"/>
                  </a:lnTo>
                  <a:lnTo>
                    <a:pt x="304152" y="175907"/>
                  </a:lnTo>
                  <a:lnTo>
                    <a:pt x="310845" y="178142"/>
                  </a:lnTo>
                  <a:lnTo>
                    <a:pt x="319646" y="178892"/>
                  </a:lnTo>
                  <a:lnTo>
                    <a:pt x="321297" y="178333"/>
                  </a:lnTo>
                  <a:lnTo>
                    <a:pt x="322745" y="177038"/>
                  </a:lnTo>
                  <a:close/>
                </a:path>
                <a:path w="1318895" h="976630">
                  <a:moveTo>
                    <a:pt x="359892" y="340842"/>
                  </a:moveTo>
                  <a:lnTo>
                    <a:pt x="358470" y="334797"/>
                  </a:lnTo>
                  <a:lnTo>
                    <a:pt x="358305" y="328498"/>
                  </a:lnTo>
                  <a:lnTo>
                    <a:pt x="358673" y="322110"/>
                  </a:lnTo>
                  <a:lnTo>
                    <a:pt x="358863" y="315823"/>
                  </a:lnTo>
                  <a:lnTo>
                    <a:pt x="351053" y="317309"/>
                  </a:lnTo>
                  <a:lnTo>
                    <a:pt x="343319" y="319214"/>
                  </a:lnTo>
                  <a:lnTo>
                    <a:pt x="335749" y="321627"/>
                  </a:lnTo>
                  <a:lnTo>
                    <a:pt x="338162" y="327571"/>
                  </a:lnTo>
                  <a:lnTo>
                    <a:pt x="334975" y="340029"/>
                  </a:lnTo>
                  <a:lnTo>
                    <a:pt x="334708" y="341947"/>
                  </a:lnTo>
                  <a:lnTo>
                    <a:pt x="333057" y="343001"/>
                  </a:lnTo>
                  <a:lnTo>
                    <a:pt x="331736" y="344195"/>
                  </a:lnTo>
                  <a:lnTo>
                    <a:pt x="334835" y="337083"/>
                  </a:lnTo>
                  <a:lnTo>
                    <a:pt x="336397" y="329349"/>
                  </a:lnTo>
                  <a:lnTo>
                    <a:pt x="335191" y="321614"/>
                  </a:lnTo>
                  <a:lnTo>
                    <a:pt x="304507" y="336080"/>
                  </a:lnTo>
                  <a:lnTo>
                    <a:pt x="306857" y="344766"/>
                  </a:lnTo>
                  <a:lnTo>
                    <a:pt x="305981" y="351078"/>
                  </a:lnTo>
                  <a:lnTo>
                    <a:pt x="312394" y="350227"/>
                  </a:lnTo>
                  <a:lnTo>
                    <a:pt x="318706" y="348843"/>
                  </a:lnTo>
                  <a:lnTo>
                    <a:pt x="324993" y="347345"/>
                  </a:lnTo>
                  <a:lnTo>
                    <a:pt x="331343" y="346113"/>
                  </a:lnTo>
                  <a:lnTo>
                    <a:pt x="338531" y="345109"/>
                  </a:lnTo>
                  <a:lnTo>
                    <a:pt x="345668" y="343776"/>
                  </a:lnTo>
                  <a:lnTo>
                    <a:pt x="359892" y="340842"/>
                  </a:lnTo>
                  <a:close/>
                </a:path>
                <a:path w="1318895" h="976630">
                  <a:moveTo>
                    <a:pt x="563753" y="930122"/>
                  </a:moveTo>
                  <a:lnTo>
                    <a:pt x="563613" y="907630"/>
                  </a:lnTo>
                  <a:lnTo>
                    <a:pt x="563308" y="897216"/>
                  </a:lnTo>
                  <a:lnTo>
                    <a:pt x="561898" y="876401"/>
                  </a:lnTo>
                  <a:lnTo>
                    <a:pt x="561924" y="865974"/>
                  </a:lnTo>
                  <a:lnTo>
                    <a:pt x="560184" y="867702"/>
                  </a:lnTo>
                  <a:lnTo>
                    <a:pt x="557707" y="869175"/>
                  </a:lnTo>
                  <a:lnTo>
                    <a:pt x="557403" y="871867"/>
                  </a:lnTo>
                  <a:lnTo>
                    <a:pt x="556209" y="879017"/>
                  </a:lnTo>
                  <a:lnTo>
                    <a:pt x="555853" y="886256"/>
                  </a:lnTo>
                  <a:lnTo>
                    <a:pt x="555917" y="934808"/>
                  </a:lnTo>
                  <a:lnTo>
                    <a:pt x="555612" y="946150"/>
                  </a:lnTo>
                  <a:lnTo>
                    <a:pt x="527469" y="949566"/>
                  </a:lnTo>
                  <a:lnTo>
                    <a:pt x="499275" y="952703"/>
                  </a:lnTo>
                  <a:lnTo>
                    <a:pt x="471055" y="955522"/>
                  </a:lnTo>
                  <a:lnTo>
                    <a:pt x="442798" y="957961"/>
                  </a:lnTo>
                  <a:lnTo>
                    <a:pt x="394957" y="962672"/>
                  </a:lnTo>
                  <a:lnTo>
                    <a:pt x="387350" y="963853"/>
                  </a:lnTo>
                  <a:lnTo>
                    <a:pt x="385559" y="966711"/>
                  </a:lnTo>
                  <a:lnTo>
                    <a:pt x="374256" y="961745"/>
                  </a:lnTo>
                  <a:lnTo>
                    <a:pt x="328447" y="932599"/>
                  </a:lnTo>
                  <a:lnTo>
                    <a:pt x="288467" y="898969"/>
                  </a:lnTo>
                  <a:lnTo>
                    <a:pt x="286804" y="899121"/>
                  </a:lnTo>
                  <a:lnTo>
                    <a:pt x="324599" y="936650"/>
                  </a:lnTo>
                  <a:lnTo>
                    <a:pt x="367360" y="963510"/>
                  </a:lnTo>
                  <a:lnTo>
                    <a:pt x="398145" y="976363"/>
                  </a:lnTo>
                  <a:lnTo>
                    <a:pt x="403225" y="976185"/>
                  </a:lnTo>
                  <a:lnTo>
                    <a:pt x="403288" y="972908"/>
                  </a:lnTo>
                  <a:lnTo>
                    <a:pt x="388569" y="968819"/>
                  </a:lnTo>
                  <a:lnTo>
                    <a:pt x="390486" y="968032"/>
                  </a:lnTo>
                  <a:lnTo>
                    <a:pt x="392391" y="966673"/>
                  </a:lnTo>
                  <a:lnTo>
                    <a:pt x="394652" y="967549"/>
                  </a:lnTo>
                  <a:lnTo>
                    <a:pt x="408368" y="967828"/>
                  </a:lnTo>
                  <a:lnTo>
                    <a:pt x="422071" y="967054"/>
                  </a:lnTo>
                  <a:lnTo>
                    <a:pt x="472998" y="962266"/>
                  </a:lnTo>
                  <a:lnTo>
                    <a:pt x="543737" y="955319"/>
                  </a:lnTo>
                  <a:lnTo>
                    <a:pt x="550633" y="954328"/>
                  </a:lnTo>
                  <a:lnTo>
                    <a:pt x="554113" y="954087"/>
                  </a:lnTo>
                  <a:lnTo>
                    <a:pt x="557022" y="953630"/>
                  </a:lnTo>
                  <a:lnTo>
                    <a:pt x="560133" y="953731"/>
                  </a:lnTo>
                  <a:lnTo>
                    <a:pt x="562927" y="952563"/>
                  </a:lnTo>
                  <a:lnTo>
                    <a:pt x="563587" y="941362"/>
                  </a:lnTo>
                  <a:lnTo>
                    <a:pt x="563753" y="930122"/>
                  </a:lnTo>
                  <a:close/>
                </a:path>
                <a:path w="1318895" h="976630">
                  <a:moveTo>
                    <a:pt x="663384" y="405168"/>
                  </a:moveTo>
                  <a:lnTo>
                    <a:pt x="662051" y="400177"/>
                  </a:lnTo>
                  <a:lnTo>
                    <a:pt x="661962" y="393928"/>
                  </a:lnTo>
                  <a:lnTo>
                    <a:pt x="657085" y="390855"/>
                  </a:lnTo>
                  <a:lnTo>
                    <a:pt x="657567" y="396798"/>
                  </a:lnTo>
                  <a:lnTo>
                    <a:pt x="654634" y="404456"/>
                  </a:lnTo>
                  <a:lnTo>
                    <a:pt x="659980" y="408914"/>
                  </a:lnTo>
                  <a:lnTo>
                    <a:pt x="661416" y="405739"/>
                  </a:lnTo>
                  <a:lnTo>
                    <a:pt x="663384" y="405168"/>
                  </a:lnTo>
                  <a:close/>
                </a:path>
                <a:path w="1318895" h="976630">
                  <a:moveTo>
                    <a:pt x="698233" y="290753"/>
                  </a:moveTo>
                  <a:lnTo>
                    <a:pt x="697725" y="285762"/>
                  </a:lnTo>
                  <a:lnTo>
                    <a:pt x="687882" y="285597"/>
                  </a:lnTo>
                  <a:lnTo>
                    <a:pt x="678154" y="287324"/>
                  </a:lnTo>
                  <a:lnTo>
                    <a:pt x="668705" y="290461"/>
                  </a:lnTo>
                  <a:lnTo>
                    <a:pt x="659701" y="294563"/>
                  </a:lnTo>
                  <a:lnTo>
                    <a:pt x="650201" y="301129"/>
                  </a:lnTo>
                  <a:lnTo>
                    <a:pt x="647700" y="306336"/>
                  </a:lnTo>
                  <a:lnTo>
                    <a:pt x="646518" y="308203"/>
                  </a:lnTo>
                  <a:lnTo>
                    <a:pt x="647407" y="309880"/>
                  </a:lnTo>
                  <a:lnTo>
                    <a:pt x="649122" y="310997"/>
                  </a:lnTo>
                  <a:lnTo>
                    <a:pt x="656526" y="301866"/>
                  </a:lnTo>
                  <a:lnTo>
                    <a:pt x="666407" y="295579"/>
                  </a:lnTo>
                  <a:lnTo>
                    <a:pt x="677672" y="291642"/>
                  </a:lnTo>
                  <a:lnTo>
                    <a:pt x="689241" y="289585"/>
                  </a:lnTo>
                  <a:lnTo>
                    <a:pt x="692238" y="288632"/>
                  </a:lnTo>
                  <a:lnTo>
                    <a:pt x="698233" y="290753"/>
                  </a:lnTo>
                  <a:close/>
                </a:path>
                <a:path w="1318895" h="976630">
                  <a:moveTo>
                    <a:pt x="726617" y="734606"/>
                  </a:moveTo>
                  <a:lnTo>
                    <a:pt x="725424" y="733361"/>
                  </a:lnTo>
                  <a:lnTo>
                    <a:pt x="719543" y="732764"/>
                  </a:lnTo>
                  <a:lnTo>
                    <a:pt x="706475" y="732358"/>
                  </a:lnTo>
                  <a:lnTo>
                    <a:pt x="680339" y="732167"/>
                  </a:lnTo>
                  <a:lnTo>
                    <a:pt x="667296" y="731507"/>
                  </a:lnTo>
                  <a:lnTo>
                    <a:pt x="666229" y="735685"/>
                  </a:lnTo>
                  <a:lnTo>
                    <a:pt x="681291" y="734695"/>
                  </a:lnTo>
                  <a:lnTo>
                    <a:pt x="696391" y="734555"/>
                  </a:lnTo>
                  <a:lnTo>
                    <a:pt x="711504" y="734707"/>
                  </a:lnTo>
                  <a:lnTo>
                    <a:pt x="726617" y="734606"/>
                  </a:lnTo>
                  <a:close/>
                </a:path>
                <a:path w="1318895" h="976630">
                  <a:moveTo>
                    <a:pt x="727989" y="500595"/>
                  </a:moveTo>
                  <a:lnTo>
                    <a:pt x="726503" y="498348"/>
                  </a:lnTo>
                  <a:lnTo>
                    <a:pt x="724446" y="497395"/>
                  </a:lnTo>
                  <a:lnTo>
                    <a:pt x="721804" y="497751"/>
                  </a:lnTo>
                  <a:lnTo>
                    <a:pt x="711390" y="497484"/>
                  </a:lnTo>
                  <a:lnTo>
                    <a:pt x="700963" y="497014"/>
                  </a:lnTo>
                  <a:lnTo>
                    <a:pt x="690549" y="496824"/>
                  </a:lnTo>
                  <a:lnTo>
                    <a:pt x="680148" y="497370"/>
                  </a:lnTo>
                  <a:lnTo>
                    <a:pt x="681799" y="499795"/>
                  </a:lnTo>
                  <a:lnTo>
                    <a:pt x="693343" y="500024"/>
                  </a:lnTo>
                  <a:lnTo>
                    <a:pt x="716445" y="500253"/>
                  </a:lnTo>
                  <a:lnTo>
                    <a:pt x="727989" y="500595"/>
                  </a:lnTo>
                  <a:close/>
                </a:path>
                <a:path w="1318895" h="976630">
                  <a:moveTo>
                    <a:pt x="752132" y="866305"/>
                  </a:moveTo>
                  <a:lnTo>
                    <a:pt x="676948" y="854684"/>
                  </a:lnTo>
                  <a:lnTo>
                    <a:pt x="625246" y="852373"/>
                  </a:lnTo>
                  <a:lnTo>
                    <a:pt x="599389" y="851916"/>
                  </a:lnTo>
                  <a:lnTo>
                    <a:pt x="597928" y="857961"/>
                  </a:lnTo>
                  <a:lnTo>
                    <a:pt x="608304" y="859345"/>
                  </a:lnTo>
                  <a:lnTo>
                    <a:pt x="629208" y="860374"/>
                  </a:lnTo>
                  <a:lnTo>
                    <a:pt x="639635" y="861199"/>
                  </a:lnTo>
                  <a:lnTo>
                    <a:pt x="649909" y="861428"/>
                  </a:lnTo>
                  <a:lnTo>
                    <a:pt x="670394" y="862914"/>
                  </a:lnTo>
                  <a:lnTo>
                    <a:pt x="698525" y="864146"/>
                  </a:lnTo>
                  <a:lnTo>
                    <a:pt x="752132" y="866305"/>
                  </a:lnTo>
                  <a:close/>
                </a:path>
                <a:path w="1318895" h="976630">
                  <a:moveTo>
                    <a:pt x="785317" y="680567"/>
                  </a:moveTo>
                  <a:lnTo>
                    <a:pt x="774077" y="681266"/>
                  </a:lnTo>
                  <a:lnTo>
                    <a:pt x="762800" y="681367"/>
                  </a:lnTo>
                  <a:lnTo>
                    <a:pt x="740270" y="681050"/>
                  </a:lnTo>
                  <a:lnTo>
                    <a:pt x="750951" y="680123"/>
                  </a:lnTo>
                  <a:lnTo>
                    <a:pt x="761720" y="680135"/>
                  </a:lnTo>
                  <a:lnTo>
                    <a:pt x="772528" y="680313"/>
                  </a:lnTo>
                  <a:lnTo>
                    <a:pt x="783297" y="679907"/>
                  </a:lnTo>
                  <a:lnTo>
                    <a:pt x="785012" y="676998"/>
                  </a:lnTo>
                  <a:lnTo>
                    <a:pt x="772744" y="676948"/>
                  </a:lnTo>
                  <a:lnTo>
                    <a:pt x="760488" y="677011"/>
                  </a:lnTo>
                  <a:lnTo>
                    <a:pt x="748220" y="676986"/>
                  </a:lnTo>
                  <a:lnTo>
                    <a:pt x="735977" y="676617"/>
                  </a:lnTo>
                  <a:lnTo>
                    <a:pt x="735888" y="681837"/>
                  </a:lnTo>
                  <a:lnTo>
                    <a:pt x="742937" y="683844"/>
                  </a:lnTo>
                  <a:lnTo>
                    <a:pt x="750392" y="683260"/>
                  </a:lnTo>
                  <a:lnTo>
                    <a:pt x="757643" y="683450"/>
                  </a:lnTo>
                  <a:lnTo>
                    <a:pt x="770966" y="683463"/>
                  </a:lnTo>
                  <a:lnTo>
                    <a:pt x="777621" y="683374"/>
                  </a:lnTo>
                  <a:lnTo>
                    <a:pt x="784250" y="682917"/>
                  </a:lnTo>
                  <a:lnTo>
                    <a:pt x="785317" y="680567"/>
                  </a:lnTo>
                  <a:close/>
                </a:path>
                <a:path w="1318895" h="976630">
                  <a:moveTo>
                    <a:pt x="964831" y="43713"/>
                  </a:moveTo>
                  <a:lnTo>
                    <a:pt x="956741" y="32423"/>
                  </a:lnTo>
                  <a:lnTo>
                    <a:pt x="948397" y="21297"/>
                  </a:lnTo>
                  <a:lnTo>
                    <a:pt x="939723" y="10464"/>
                  </a:lnTo>
                  <a:lnTo>
                    <a:pt x="930592" y="0"/>
                  </a:lnTo>
                  <a:lnTo>
                    <a:pt x="932421" y="10490"/>
                  </a:lnTo>
                  <a:lnTo>
                    <a:pt x="934516" y="20980"/>
                  </a:lnTo>
                  <a:lnTo>
                    <a:pt x="936256" y="31521"/>
                  </a:lnTo>
                  <a:lnTo>
                    <a:pt x="937044" y="42164"/>
                  </a:lnTo>
                  <a:lnTo>
                    <a:pt x="943965" y="42799"/>
                  </a:lnTo>
                  <a:lnTo>
                    <a:pt x="957884" y="43103"/>
                  </a:lnTo>
                  <a:lnTo>
                    <a:pt x="964831" y="43713"/>
                  </a:lnTo>
                  <a:close/>
                </a:path>
                <a:path w="1318895" h="976630">
                  <a:moveTo>
                    <a:pt x="968451" y="352780"/>
                  </a:moveTo>
                  <a:lnTo>
                    <a:pt x="965847" y="345821"/>
                  </a:lnTo>
                  <a:lnTo>
                    <a:pt x="962863" y="350329"/>
                  </a:lnTo>
                  <a:lnTo>
                    <a:pt x="959675" y="354711"/>
                  </a:lnTo>
                  <a:lnTo>
                    <a:pt x="955992" y="358660"/>
                  </a:lnTo>
                  <a:lnTo>
                    <a:pt x="956233" y="366661"/>
                  </a:lnTo>
                  <a:lnTo>
                    <a:pt x="956475" y="370662"/>
                  </a:lnTo>
                  <a:lnTo>
                    <a:pt x="957643" y="366572"/>
                  </a:lnTo>
                  <a:lnTo>
                    <a:pt x="957884" y="362305"/>
                  </a:lnTo>
                  <a:lnTo>
                    <a:pt x="957783" y="358063"/>
                  </a:lnTo>
                  <a:lnTo>
                    <a:pt x="960247" y="357898"/>
                  </a:lnTo>
                  <a:lnTo>
                    <a:pt x="960170" y="364197"/>
                  </a:lnTo>
                  <a:lnTo>
                    <a:pt x="959942" y="370522"/>
                  </a:lnTo>
                  <a:lnTo>
                    <a:pt x="960120" y="376821"/>
                  </a:lnTo>
                  <a:lnTo>
                    <a:pt x="961275" y="383019"/>
                  </a:lnTo>
                  <a:lnTo>
                    <a:pt x="961707" y="375843"/>
                  </a:lnTo>
                  <a:lnTo>
                    <a:pt x="961847" y="361480"/>
                  </a:lnTo>
                  <a:lnTo>
                    <a:pt x="962291" y="354317"/>
                  </a:lnTo>
                  <a:lnTo>
                    <a:pt x="962863" y="361937"/>
                  </a:lnTo>
                  <a:lnTo>
                    <a:pt x="963015" y="369570"/>
                  </a:lnTo>
                  <a:lnTo>
                    <a:pt x="962926" y="377215"/>
                  </a:lnTo>
                  <a:lnTo>
                    <a:pt x="962748" y="384848"/>
                  </a:lnTo>
                  <a:lnTo>
                    <a:pt x="965708" y="384594"/>
                  </a:lnTo>
                  <a:lnTo>
                    <a:pt x="964958" y="370420"/>
                  </a:lnTo>
                  <a:lnTo>
                    <a:pt x="964768" y="363321"/>
                  </a:lnTo>
                  <a:lnTo>
                    <a:pt x="964768" y="356209"/>
                  </a:lnTo>
                  <a:lnTo>
                    <a:pt x="964920" y="349110"/>
                  </a:lnTo>
                  <a:lnTo>
                    <a:pt x="968451" y="352780"/>
                  </a:lnTo>
                  <a:close/>
                </a:path>
                <a:path w="1318895" h="976630">
                  <a:moveTo>
                    <a:pt x="1287564" y="787158"/>
                  </a:moveTo>
                  <a:lnTo>
                    <a:pt x="1285900" y="784694"/>
                  </a:lnTo>
                  <a:lnTo>
                    <a:pt x="1284566" y="787603"/>
                  </a:lnTo>
                  <a:lnTo>
                    <a:pt x="1283576" y="790727"/>
                  </a:lnTo>
                  <a:lnTo>
                    <a:pt x="1283589" y="793978"/>
                  </a:lnTo>
                  <a:lnTo>
                    <a:pt x="1286357" y="792962"/>
                  </a:lnTo>
                  <a:lnTo>
                    <a:pt x="1286725" y="793089"/>
                  </a:lnTo>
                  <a:lnTo>
                    <a:pt x="1287018" y="790270"/>
                  </a:lnTo>
                  <a:lnTo>
                    <a:pt x="1287564" y="787158"/>
                  </a:lnTo>
                  <a:close/>
                </a:path>
                <a:path w="1318895" h="976630">
                  <a:moveTo>
                    <a:pt x="1302931" y="742810"/>
                  </a:moveTo>
                  <a:lnTo>
                    <a:pt x="1301572" y="741883"/>
                  </a:lnTo>
                  <a:lnTo>
                    <a:pt x="1298486" y="745324"/>
                  </a:lnTo>
                  <a:lnTo>
                    <a:pt x="1298422" y="747471"/>
                  </a:lnTo>
                  <a:lnTo>
                    <a:pt x="1298892" y="749477"/>
                  </a:lnTo>
                  <a:lnTo>
                    <a:pt x="1299946" y="751357"/>
                  </a:lnTo>
                  <a:lnTo>
                    <a:pt x="1300784" y="751255"/>
                  </a:lnTo>
                  <a:lnTo>
                    <a:pt x="1300530" y="748309"/>
                  </a:lnTo>
                  <a:lnTo>
                    <a:pt x="1301381" y="745299"/>
                  </a:lnTo>
                  <a:lnTo>
                    <a:pt x="1302931" y="742810"/>
                  </a:lnTo>
                  <a:close/>
                </a:path>
                <a:path w="1318895" h="976630">
                  <a:moveTo>
                    <a:pt x="1314767" y="730262"/>
                  </a:moveTo>
                  <a:lnTo>
                    <a:pt x="1314691" y="722172"/>
                  </a:lnTo>
                  <a:lnTo>
                    <a:pt x="1312532" y="726427"/>
                  </a:lnTo>
                  <a:lnTo>
                    <a:pt x="1311795" y="728738"/>
                  </a:lnTo>
                  <a:lnTo>
                    <a:pt x="1311681" y="729081"/>
                  </a:lnTo>
                  <a:lnTo>
                    <a:pt x="1311617" y="729284"/>
                  </a:lnTo>
                  <a:lnTo>
                    <a:pt x="1314767" y="730262"/>
                  </a:lnTo>
                  <a:close/>
                </a:path>
                <a:path w="1318895" h="976630">
                  <a:moveTo>
                    <a:pt x="1315123" y="721614"/>
                  </a:moveTo>
                  <a:lnTo>
                    <a:pt x="1314640" y="721321"/>
                  </a:lnTo>
                  <a:lnTo>
                    <a:pt x="1314678" y="721982"/>
                  </a:lnTo>
                  <a:lnTo>
                    <a:pt x="1314894" y="721791"/>
                  </a:lnTo>
                  <a:lnTo>
                    <a:pt x="1314970" y="721614"/>
                  </a:lnTo>
                  <a:lnTo>
                    <a:pt x="1315123" y="721614"/>
                  </a:lnTo>
                  <a:close/>
                </a:path>
                <a:path w="1318895" h="976630">
                  <a:moveTo>
                    <a:pt x="1318780" y="727748"/>
                  </a:moveTo>
                  <a:lnTo>
                    <a:pt x="1318653" y="721982"/>
                  </a:lnTo>
                  <a:lnTo>
                    <a:pt x="1318602" y="719455"/>
                  </a:lnTo>
                  <a:lnTo>
                    <a:pt x="1318564" y="716407"/>
                  </a:lnTo>
                  <a:lnTo>
                    <a:pt x="1318552" y="716038"/>
                  </a:lnTo>
                  <a:lnTo>
                    <a:pt x="1312329" y="716038"/>
                  </a:lnTo>
                  <a:lnTo>
                    <a:pt x="1296517" y="715416"/>
                  </a:lnTo>
                  <a:lnTo>
                    <a:pt x="1288465" y="715416"/>
                  </a:lnTo>
                  <a:lnTo>
                    <a:pt x="1288529" y="721614"/>
                  </a:lnTo>
                  <a:lnTo>
                    <a:pt x="1288656" y="726427"/>
                  </a:lnTo>
                  <a:lnTo>
                    <a:pt x="1288783" y="727748"/>
                  </a:lnTo>
                  <a:lnTo>
                    <a:pt x="1288872" y="728738"/>
                  </a:lnTo>
                  <a:lnTo>
                    <a:pt x="1288923" y="729284"/>
                  </a:lnTo>
                  <a:lnTo>
                    <a:pt x="1289050" y="730592"/>
                  </a:lnTo>
                  <a:lnTo>
                    <a:pt x="1290713" y="731012"/>
                  </a:lnTo>
                  <a:lnTo>
                    <a:pt x="1290586" y="729284"/>
                  </a:lnTo>
                  <a:lnTo>
                    <a:pt x="1290472" y="727748"/>
                  </a:lnTo>
                  <a:lnTo>
                    <a:pt x="1290421" y="721321"/>
                  </a:lnTo>
                  <a:lnTo>
                    <a:pt x="1291183" y="717003"/>
                  </a:lnTo>
                  <a:lnTo>
                    <a:pt x="1291361" y="718400"/>
                  </a:lnTo>
                  <a:lnTo>
                    <a:pt x="1291437" y="719061"/>
                  </a:lnTo>
                  <a:lnTo>
                    <a:pt x="1291513" y="719836"/>
                  </a:lnTo>
                  <a:lnTo>
                    <a:pt x="1291640" y="731240"/>
                  </a:lnTo>
                  <a:lnTo>
                    <a:pt x="1293774" y="731723"/>
                  </a:lnTo>
                  <a:lnTo>
                    <a:pt x="1293215" y="729284"/>
                  </a:lnTo>
                  <a:lnTo>
                    <a:pt x="1293088" y="728738"/>
                  </a:lnTo>
                  <a:lnTo>
                    <a:pt x="1293888" y="725843"/>
                  </a:lnTo>
                  <a:lnTo>
                    <a:pt x="1294003" y="724814"/>
                  </a:lnTo>
                  <a:lnTo>
                    <a:pt x="1294066" y="722553"/>
                  </a:lnTo>
                  <a:lnTo>
                    <a:pt x="1292733" y="719836"/>
                  </a:lnTo>
                  <a:lnTo>
                    <a:pt x="1292644" y="719645"/>
                  </a:lnTo>
                  <a:lnTo>
                    <a:pt x="1292529" y="718400"/>
                  </a:lnTo>
                  <a:lnTo>
                    <a:pt x="1292428" y="717003"/>
                  </a:lnTo>
                  <a:lnTo>
                    <a:pt x="1292352" y="716038"/>
                  </a:lnTo>
                  <a:lnTo>
                    <a:pt x="1297000" y="716407"/>
                  </a:lnTo>
                  <a:lnTo>
                    <a:pt x="1297051" y="717003"/>
                  </a:lnTo>
                  <a:lnTo>
                    <a:pt x="1297178" y="718400"/>
                  </a:lnTo>
                  <a:lnTo>
                    <a:pt x="1297292" y="719455"/>
                  </a:lnTo>
                  <a:lnTo>
                    <a:pt x="1297406" y="720394"/>
                  </a:lnTo>
                  <a:lnTo>
                    <a:pt x="1297520" y="721321"/>
                  </a:lnTo>
                  <a:lnTo>
                    <a:pt x="1297584" y="721791"/>
                  </a:lnTo>
                  <a:lnTo>
                    <a:pt x="1297698" y="722795"/>
                  </a:lnTo>
                  <a:lnTo>
                    <a:pt x="1297813" y="723785"/>
                  </a:lnTo>
                  <a:lnTo>
                    <a:pt x="1297889" y="724560"/>
                  </a:lnTo>
                  <a:lnTo>
                    <a:pt x="1297965" y="723785"/>
                  </a:lnTo>
                  <a:lnTo>
                    <a:pt x="1298879" y="717003"/>
                  </a:lnTo>
                  <a:lnTo>
                    <a:pt x="1300848" y="717003"/>
                  </a:lnTo>
                  <a:lnTo>
                    <a:pt x="1300949" y="718400"/>
                  </a:lnTo>
                  <a:lnTo>
                    <a:pt x="1301000" y="719061"/>
                  </a:lnTo>
                  <a:lnTo>
                    <a:pt x="1301115" y="720585"/>
                  </a:lnTo>
                  <a:lnTo>
                    <a:pt x="1301242" y="722172"/>
                  </a:lnTo>
                  <a:lnTo>
                    <a:pt x="1301381" y="721982"/>
                  </a:lnTo>
                  <a:lnTo>
                    <a:pt x="1301470" y="721321"/>
                  </a:lnTo>
                  <a:lnTo>
                    <a:pt x="1301572" y="720585"/>
                  </a:lnTo>
                  <a:lnTo>
                    <a:pt x="1302131" y="717003"/>
                  </a:lnTo>
                  <a:lnTo>
                    <a:pt x="1302232" y="716407"/>
                  </a:lnTo>
                  <a:lnTo>
                    <a:pt x="1304861" y="720394"/>
                  </a:lnTo>
                  <a:lnTo>
                    <a:pt x="1307477" y="716407"/>
                  </a:lnTo>
                  <a:lnTo>
                    <a:pt x="1308747" y="720394"/>
                  </a:lnTo>
                  <a:lnTo>
                    <a:pt x="1308836" y="721321"/>
                  </a:lnTo>
                  <a:lnTo>
                    <a:pt x="1308950" y="722553"/>
                  </a:lnTo>
                  <a:lnTo>
                    <a:pt x="1309065" y="723785"/>
                  </a:lnTo>
                  <a:lnTo>
                    <a:pt x="1309179" y="724814"/>
                  </a:lnTo>
                  <a:lnTo>
                    <a:pt x="1309624" y="727748"/>
                  </a:lnTo>
                  <a:lnTo>
                    <a:pt x="1309865" y="728738"/>
                  </a:lnTo>
                  <a:lnTo>
                    <a:pt x="1310906" y="729081"/>
                  </a:lnTo>
                  <a:lnTo>
                    <a:pt x="1310436" y="726427"/>
                  </a:lnTo>
                  <a:lnTo>
                    <a:pt x="1310551" y="724560"/>
                  </a:lnTo>
                  <a:lnTo>
                    <a:pt x="1310690" y="723785"/>
                  </a:lnTo>
                  <a:lnTo>
                    <a:pt x="1310792" y="723176"/>
                  </a:lnTo>
                  <a:lnTo>
                    <a:pt x="1310906" y="722553"/>
                  </a:lnTo>
                  <a:lnTo>
                    <a:pt x="1311567" y="719836"/>
                  </a:lnTo>
                  <a:lnTo>
                    <a:pt x="1311668" y="719455"/>
                  </a:lnTo>
                  <a:lnTo>
                    <a:pt x="1314640" y="721321"/>
                  </a:lnTo>
                  <a:lnTo>
                    <a:pt x="1314551" y="719645"/>
                  </a:lnTo>
                  <a:lnTo>
                    <a:pt x="1315593" y="719455"/>
                  </a:lnTo>
                  <a:lnTo>
                    <a:pt x="1315567" y="724814"/>
                  </a:lnTo>
                  <a:lnTo>
                    <a:pt x="1318780" y="727748"/>
                  </a:lnTo>
                  <a:close/>
                </a:path>
              </a:pathLst>
            </a:custGeom>
            <a:solidFill>
              <a:srgbClr val="F9F8F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27085" y="2664277"/>
              <a:ext cx="132083" cy="69382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2708028" y="2711174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19" h="13335">
                  <a:moveTo>
                    <a:pt x="377" y="0"/>
                  </a:moveTo>
                  <a:lnTo>
                    <a:pt x="0" y="4281"/>
                  </a:lnTo>
                  <a:lnTo>
                    <a:pt x="49" y="8578"/>
                  </a:lnTo>
                  <a:lnTo>
                    <a:pt x="17" y="12895"/>
                  </a:lnTo>
                  <a:lnTo>
                    <a:pt x="6695" y="12139"/>
                  </a:lnTo>
                  <a:lnTo>
                    <a:pt x="13441" y="12020"/>
                  </a:lnTo>
                  <a:lnTo>
                    <a:pt x="20170" y="12124"/>
                  </a:lnTo>
                  <a:lnTo>
                    <a:pt x="19057" y="8270"/>
                  </a:lnTo>
                  <a:lnTo>
                    <a:pt x="19108" y="4075"/>
                  </a:lnTo>
                  <a:lnTo>
                    <a:pt x="17106" y="547"/>
                  </a:lnTo>
                  <a:lnTo>
                    <a:pt x="11522" y="360"/>
                  </a:lnTo>
                  <a:lnTo>
                    <a:pt x="5888" y="1112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F9F8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2373668" y="1765335"/>
              <a:ext cx="55880" cy="505459"/>
            </a:xfrm>
            <a:custGeom>
              <a:avLst/>
              <a:gdLst/>
              <a:ahLst/>
              <a:cxnLst/>
              <a:rect l="l" t="t" r="r" b="b"/>
              <a:pathLst>
                <a:path w="55880" h="505460">
                  <a:moveTo>
                    <a:pt x="2019" y="503186"/>
                  </a:moveTo>
                  <a:lnTo>
                    <a:pt x="1524" y="503085"/>
                  </a:lnTo>
                  <a:lnTo>
                    <a:pt x="533" y="502869"/>
                  </a:lnTo>
                  <a:lnTo>
                    <a:pt x="38" y="502754"/>
                  </a:lnTo>
                  <a:lnTo>
                    <a:pt x="12" y="503415"/>
                  </a:lnTo>
                  <a:lnTo>
                    <a:pt x="12" y="504710"/>
                  </a:lnTo>
                  <a:lnTo>
                    <a:pt x="0" y="505358"/>
                  </a:lnTo>
                  <a:lnTo>
                    <a:pt x="1511" y="504990"/>
                  </a:lnTo>
                  <a:lnTo>
                    <a:pt x="2019" y="503186"/>
                  </a:lnTo>
                  <a:close/>
                </a:path>
                <a:path w="55880" h="505460">
                  <a:moveTo>
                    <a:pt x="55753" y="47104"/>
                  </a:moveTo>
                  <a:lnTo>
                    <a:pt x="55359" y="35369"/>
                  </a:lnTo>
                  <a:lnTo>
                    <a:pt x="55295" y="23622"/>
                  </a:lnTo>
                  <a:lnTo>
                    <a:pt x="55308" y="139"/>
                  </a:lnTo>
                  <a:lnTo>
                    <a:pt x="48780" y="0"/>
                  </a:lnTo>
                  <a:lnTo>
                    <a:pt x="49403" y="2120"/>
                  </a:lnTo>
                  <a:lnTo>
                    <a:pt x="51892" y="3975"/>
                  </a:lnTo>
                  <a:lnTo>
                    <a:pt x="52451" y="14363"/>
                  </a:lnTo>
                  <a:lnTo>
                    <a:pt x="52209" y="35217"/>
                  </a:lnTo>
                  <a:lnTo>
                    <a:pt x="52984" y="45567"/>
                  </a:lnTo>
                  <a:lnTo>
                    <a:pt x="55753" y="471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715401" y="1705975"/>
              <a:ext cx="1149985" cy="913130"/>
            </a:xfrm>
            <a:custGeom>
              <a:avLst/>
              <a:gdLst/>
              <a:ahLst/>
              <a:cxnLst/>
              <a:rect l="l" t="t" r="r" b="b"/>
              <a:pathLst>
                <a:path w="1149985" h="913130">
                  <a:moveTo>
                    <a:pt x="18669" y="174802"/>
                  </a:moveTo>
                  <a:lnTo>
                    <a:pt x="18465" y="170954"/>
                  </a:lnTo>
                  <a:lnTo>
                    <a:pt x="18110" y="167093"/>
                  </a:lnTo>
                  <a:lnTo>
                    <a:pt x="17894" y="163245"/>
                  </a:lnTo>
                  <a:lnTo>
                    <a:pt x="12928" y="165049"/>
                  </a:lnTo>
                  <a:lnTo>
                    <a:pt x="9156" y="162712"/>
                  </a:lnTo>
                  <a:lnTo>
                    <a:pt x="4660" y="163360"/>
                  </a:lnTo>
                  <a:lnTo>
                    <a:pt x="469" y="163385"/>
                  </a:lnTo>
                  <a:lnTo>
                    <a:pt x="190" y="170116"/>
                  </a:lnTo>
                  <a:lnTo>
                    <a:pt x="0" y="173482"/>
                  </a:lnTo>
                  <a:lnTo>
                    <a:pt x="6248" y="173278"/>
                  </a:lnTo>
                  <a:lnTo>
                    <a:pt x="12471" y="174167"/>
                  </a:lnTo>
                  <a:lnTo>
                    <a:pt x="18669" y="174802"/>
                  </a:lnTo>
                  <a:close/>
                </a:path>
                <a:path w="1149985" h="913130">
                  <a:moveTo>
                    <a:pt x="412559" y="905840"/>
                  </a:moveTo>
                  <a:lnTo>
                    <a:pt x="408139" y="905827"/>
                  </a:lnTo>
                  <a:lnTo>
                    <a:pt x="408000" y="911783"/>
                  </a:lnTo>
                  <a:lnTo>
                    <a:pt x="408393" y="912761"/>
                  </a:lnTo>
                  <a:lnTo>
                    <a:pt x="408673" y="912228"/>
                  </a:lnTo>
                  <a:lnTo>
                    <a:pt x="409689" y="909929"/>
                  </a:lnTo>
                  <a:lnTo>
                    <a:pt x="411060" y="907834"/>
                  </a:lnTo>
                  <a:lnTo>
                    <a:pt x="412559" y="905840"/>
                  </a:lnTo>
                  <a:close/>
                </a:path>
                <a:path w="1149985" h="913130">
                  <a:moveTo>
                    <a:pt x="432269" y="364782"/>
                  </a:moveTo>
                  <a:lnTo>
                    <a:pt x="406095" y="328904"/>
                  </a:lnTo>
                  <a:lnTo>
                    <a:pt x="406298" y="328904"/>
                  </a:lnTo>
                  <a:lnTo>
                    <a:pt x="404228" y="328244"/>
                  </a:lnTo>
                  <a:lnTo>
                    <a:pt x="402424" y="327660"/>
                  </a:lnTo>
                  <a:lnTo>
                    <a:pt x="397916" y="326199"/>
                  </a:lnTo>
                  <a:lnTo>
                    <a:pt x="398551" y="326199"/>
                  </a:lnTo>
                  <a:lnTo>
                    <a:pt x="389216" y="325196"/>
                  </a:lnTo>
                  <a:lnTo>
                    <a:pt x="382955" y="323773"/>
                  </a:lnTo>
                  <a:lnTo>
                    <a:pt x="377037" y="327660"/>
                  </a:lnTo>
                  <a:lnTo>
                    <a:pt x="370725" y="326199"/>
                  </a:lnTo>
                  <a:lnTo>
                    <a:pt x="372313" y="329730"/>
                  </a:lnTo>
                  <a:lnTo>
                    <a:pt x="376021" y="333705"/>
                  </a:lnTo>
                  <a:lnTo>
                    <a:pt x="375373" y="338620"/>
                  </a:lnTo>
                  <a:lnTo>
                    <a:pt x="375450" y="341477"/>
                  </a:lnTo>
                  <a:lnTo>
                    <a:pt x="375678" y="344373"/>
                  </a:lnTo>
                  <a:lnTo>
                    <a:pt x="376262" y="355130"/>
                  </a:lnTo>
                  <a:lnTo>
                    <a:pt x="377748" y="385191"/>
                  </a:lnTo>
                  <a:lnTo>
                    <a:pt x="378498" y="398500"/>
                  </a:lnTo>
                  <a:lnTo>
                    <a:pt x="378510" y="398805"/>
                  </a:lnTo>
                  <a:lnTo>
                    <a:pt x="384441" y="398500"/>
                  </a:lnTo>
                  <a:lnTo>
                    <a:pt x="391668" y="398500"/>
                  </a:lnTo>
                  <a:lnTo>
                    <a:pt x="404507" y="398805"/>
                  </a:lnTo>
                  <a:lnTo>
                    <a:pt x="404926" y="398805"/>
                  </a:lnTo>
                  <a:lnTo>
                    <a:pt x="404685" y="398500"/>
                  </a:lnTo>
                  <a:lnTo>
                    <a:pt x="401701" y="394919"/>
                  </a:lnTo>
                  <a:lnTo>
                    <a:pt x="398932" y="390880"/>
                  </a:lnTo>
                  <a:lnTo>
                    <a:pt x="396684" y="386524"/>
                  </a:lnTo>
                  <a:lnTo>
                    <a:pt x="393357" y="379653"/>
                  </a:lnTo>
                  <a:lnTo>
                    <a:pt x="391452" y="372287"/>
                  </a:lnTo>
                  <a:lnTo>
                    <a:pt x="389978" y="364782"/>
                  </a:lnTo>
                  <a:lnTo>
                    <a:pt x="387959" y="357479"/>
                  </a:lnTo>
                  <a:lnTo>
                    <a:pt x="387324" y="356958"/>
                  </a:lnTo>
                  <a:lnTo>
                    <a:pt x="384987" y="355130"/>
                  </a:lnTo>
                  <a:lnTo>
                    <a:pt x="383667" y="349554"/>
                  </a:lnTo>
                  <a:lnTo>
                    <a:pt x="382574" y="344627"/>
                  </a:lnTo>
                  <a:lnTo>
                    <a:pt x="382524" y="344373"/>
                  </a:lnTo>
                  <a:lnTo>
                    <a:pt x="381139" y="342658"/>
                  </a:lnTo>
                  <a:lnTo>
                    <a:pt x="379666" y="341020"/>
                  </a:lnTo>
                  <a:lnTo>
                    <a:pt x="377850" y="339801"/>
                  </a:lnTo>
                  <a:lnTo>
                    <a:pt x="381190" y="340601"/>
                  </a:lnTo>
                  <a:lnTo>
                    <a:pt x="381012" y="340601"/>
                  </a:lnTo>
                  <a:lnTo>
                    <a:pt x="384263" y="346227"/>
                  </a:lnTo>
                  <a:lnTo>
                    <a:pt x="387540" y="352056"/>
                  </a:lnTo>
                  <a:lnTo>
                    <a:pt x="389229" y="358444"/>
                  </a:lnTo>
                  <a:lnTo>
                    <a:pt x="387985" y="357479"/>
                  </a:lnTo>
                  <a:lnTo>
                    <a:pt x="391756" y="363118"/>
                  </a:lnTo>
                  <a:lnTo>
                    <a:pt x="391858" y="360540"/>
                  </a:lnTo>
                  <a:lnTo>
                    <a:pt x="393242" y="358762"/>
                  </a:lnTo>
                  <a:lnTo>
                    <a:pt x="393433" y="358444"/>
                  </a:lnTo>
                  <a:lnTo>
                    <a:pt x="394385" y="356958"/>
                  </a:lnTo>
                  <a:lnTo>
                    <a:pt x="396100" y="361975"/>
                  </a:lnTo>
                  <a:lnTo>
                    <a:pt x="398564" y="366801"/>
                  </a:lnTo>
                  <a:lnTo>
                    <a:pt x="402653" y="370293"/>
                  </a:lnTo>
                  <a:lnTo>
                    <a:pt x="401218" y="364782"/>
                  </a:lnTo>
                  <a:lnTo>
                    <a:pt x="399046" y="359371"/>
                  </a:lnTo>
                  <a:lnTo>
                    <a:pt x="396646" y="356958"/>
                  </a:lnTo>
                  <a:lnTo>
                    <a:pt x="396278" y="356577"/>
                  </a:lnTo>
                  <a:lnTo>
                    <a:pt x="394970" y="355257"/>
                  </a:lnTo>
                  <a:lnTo>
                    <a:pt x="390283" y="356577"/>
                  </a:lnTo>
                  <a:lnTo>
                    <a:pt x="387934" y="347713"/>
                  </a:lnTo>
                  <a:lnTo>
                    <a:pt x="392341" y="347230"/>
                  </a:lnTo>
                  <a:lnTo>
                    <a:pt x="386816" y="341477"/>
                  </a:lnTo>
                  <a:lnTo>
                    <a:pt x="385495" y="339801"/>
                  </a:lnTo>
                  <a:lnTo>
                    <a:pt x="384556" y="338620"/>
                  </a:lnTo>
                  <a:lnTo>
                    <a:pt x="382422" y="335711"/>
                  </a:lnTo>
                  <a:lnTo>
                    <a:pt x="387362" y="331939"/>
                  </a:lnTo>
                  <a:lnTo>
                    <a:pt x="392912" y="328244"/>
                  </a:lnTo>
                  <a:lnTo>
                    <a:pt x="399478" y="328904"/>
                  </a:lnTo>
                  <a:lnTo>
                    <a:pt x="400837" y="333362"/>
                  </a:lnTo>
                  <a:lnTo>
                    <a:pt x="401650" y="335572"/>
                  </a:lnTo>
                  <a:lnTo>
                    <a:pt x="403034" y="337388"/>
                  </a:lnTo>
                  <a:lnTo>
                    <a:pt x="404520" y="339128"/>
                  </a:lnTo>
                  <a:lnTo>
                    <a:pt x="406044" y="340842"/>
                  </a:lnTo>
                  <a:lnTo>
                    <a:pt x="411734" y="344627"/>
                  </a:lnTo>
                  <a:lnTo>
                    <a:pt x="417309" y="349554"/>
                  </a:lnTo>
                  <a:lnTo>
                    <a:pt x="424268" y="350634"/>
                  </a:lnTo>
                  <a:lnTo>
                    <a:pt x="426669" y="355561"/>
                  </a:lnTo>
                  <a:lnTo>
                    <a:pt x="429298" y="360210"/>
                  </a:lnTo>
                  <a:lnTo>
                    <a:pt x="432269" y="364782"/>
                  </a:lnTo>
                  <a:close/>
                </a:path>
                <a:path w="1149985" h="913130">
                  <a:moveTo>
                    <a:pt x="536384" y="258737"/>
                  </a:moveTo>
                  <a:lnTo>
                    <a:pt x="536041" y="252399"/>
                  </a:lnTo>
                  <a:lnTo>
                    <a:pt x="533933" y="253644"/>
                  </a:lnTo>
                  <a:lnTo>
                    <a:pt x="531456" y="250863"/>
                  </a:lnTo>
                  <a:lnTo>
                    <a:pt x="527596" y="251269"/>
                  </a:lnTo>
                  <a:lnTo>
                    <a:pt x="524268" y="251104"/>
                  </a:lnTo>
                  <a:lnTo>
                    <a:pt x="520446" y="251675"/>
                  </a:lnTo>
                  <a:lnTo>
                    <a:pt x="517017" y="252425"/>
                  </a:lnTo>
                  <a:lnTo>
                    <a:pt x="513626" y="253288"/>
                  </a:lnTo>
                  <a:lnTo>
                    <a:pt x="510260" y="254254"/>
                  </a:lnTo>
                  <a:lnTo>
                    <a:pt x="508444" y="259372"/>
                  </a:lnTo>
                  <a:lnTo>
                    <a:pt x="503923" y="269265"/>
                  </a:lnTo>
                  <a:lnTo>
                    <a:pt x="509333" y="268427"/>
                  </a:lnTo>
                  <a:lnTo>
                    <a:pt x="514756" y="266954"/>
                  </a:lnTo>
                  <a:lnTo>
                    <a:pt x="520293" y="267843"/>
                  </a:lnTo>
                  <a:lnTo>
                    <a:pt x="522528" y="263550"/>
                  </a:lnTo>
                  <a:lnTo>
                    <a:pt x="525602" y="259753"/>
                  </a:lnTo>
                  <a:lnTo>
                    <a:pt x="529259" y="256603"/>
                  </a:lnTo>
                  <a:lnTo>
                    <a:pt x="533196" y="253568"/>
                  </a:lnTo>
                  <a:lnTo>
                    <a:pt x="536384" y="258737"/>
                  </a:lnTo>
                  <a:close/>
                </a:path>
                <a:path w="1149985" h="913130">
                  <a:moveTo>
                    <a:pt x="715365" y="57442"/>
                  </a:moveTo>
                  <a:lnTo>
                    <a:pt x="714895" y="42938"/>
                  </a:lnTo>
                  <a:lnTo>
                    <a:pt x="712597" y="28625"/>
                  </a:lnTo>
                  <a:lnTo>
                    <a:pt x="709739" y="14363"/>
                  </a:lnTo>
                  <a:lnTo>
                    <a:pt x="707593" y="0"/>
                  </a:lnTo>
                  <a:lnTo>
                    <a:pt x="704684" y="3187"/>
                  </a:lnTo>
                  <a:lnTo>
                    <a:pt x="706805" y="8470"/>
                  </a:lnTo>
                  <a:lnTo>
                    <a:pt x="703554" y="11201"/>
                  </a:lnTo>
                  <a:lnTo>
                    <a:pt x="706221" y="34213"/>
                  </a:lnTo>
                  <a:lnTo>
                    <a:pt x="707136" y="45745"/>
                  </a:lnTo>
                  <a:lnTo>
                    <a:pt x="707339" y="57340"/>
                  </a:lnTo>
                  <a:lnTo>
                    <a:pt x="715365" y="57442"/>
                  </a:lnTo>
                  <a:close/>
                </a:path>
                <a:path w="1149985" h="913130">
                  <a:moveTo>
                    <a:pt x="1149654" y="664743"/>
                  </a:moveTo>
                  <a:lnTo>
                    <a:pt x="1149210" y="654278"/>
                  </a:lnTo>
                  <a:lnTo>
                    <a:pt x="1146060" y="628573"/>
                  </a:lnTo>
                  <a:lnTo>
                    <a:pt x="1148448" y="615391"/>
                  </a:lnTo>
                  <a:lnTo>
                    <a:pt x="1148638" y="608825"/>
                  </a:lnTo>
                  <a:lnTo>
                    <a:pt x="1146670" y="602462"/>
                  </a:lnTo>
                  <a:lnTo>
                    <a:pt x="1144168" y="600811"/>
                  </a:lnTo>
                  <a:lnTo>
                    <a:pt x="1141196" y="600163"/>
                  </a:lnTo>
                  <a:lnTo>
                    <a:pt x="1138694" y="598576"/>
                  </a:lnTo>
                  <a:lnTo>
                    <a:pt x="1137513" y="596214"/>
                  </a:lnTo>
                  <a:lnTo>
                    <a:pt x="1135989" y="591185"/>
                  </a:lnTo>
                  <a:lnTo>
                    <a:pt x="1135481" y="588924"/>
                  </a:lnTo>
                  <a:lnTo>
                    <a:pt x="1131277" y="576859"/>
                  </a:lnTo>
                  <a:lnTo>
                    <a:pt x="1129499" y="572414"/>
                  </a:lnTo>
                  <a:lnTo>
                    <a:pt x="1127480" y="568096"/>
                  </a:lnTo>
                  <a:lnTo>
                    <a:pt x="1131036" y="567994"/>
                  </a:lnTo>
                  <a:lnTo>
                    <a:pt x="1135087" y="567207"/>
                  </a:lnTo>
                  <a:lnTo>
                    <a:pt x="1136281" y="563295"/>
                  </a:lnTo>
                  <a:lnTo>
                    <a:pt x="1129385" y="563333"/>
                  </a:lnTo>
                  <a:lnTo>
                    <a:pt x="1121321" y="564057"/>
                  </a:lnTo>
                  <a:lnTo>
                    <a:pt x="1118158" y="556133"/>
                  </a:lnTo>
                  <a:lnTo>
                    <a:pt x="1132154" y="595922"/>
                  </a:lnTo>
                  <a:lnTo>
                    <a:pt x="1141653" y="637222"/>
                  </a:lnTo>
                  <a:lnTo>
                    <a:pt x="1145387" y="682498"/>
                  </a:lnTo>
                  <a:lnTo>
                    <a:pt x="1145374" y="697649"/>
                  </a:lnTo>
                  <a:lnTo>
                    <a:pt x="1148638" y="696087"/>
                  </a:lnTo>
                  <a:lnTo>
                    <a:pt x="1149616" y="675195"/>
                  </a:lnTo>
                  <a:lnTo>
                    <a:pt x="1149654" y="664743"/>
                  </a:lnTo>
                  <a:close/>
                </a:path>
              </a:pathLst>
            </a:custGeom>
            <a:solidFill>
              <a:srgbClr val="F8F7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2000106" y="1708624"/>
              <a:ext cx="38735" cy="18415"/>
            </a:xfrm>
            <a:custGeom>
              <a:avLst/>
              <a:gdLst/>
              <a:ahLst/>
              <a:cxnLst/>
              <a:rect l="l" t="t" r="r" b="b"/>
              <a:pathLst>
                <a:path w="38735" h="18414">
                  <a:moveTo>
                    <a:pt x="19846" y="1404"/>
                  </a:moveTo>
                  <a:lnTo>
                    <a:pt x="7739" y="3064"/>
                  </a:lnTo>
                  <a:lnTo>
                    <a:pt x="327" y="4262"/>
                  </a:lnTo>
                  <a:lnTo>
                    <a:pt x="222" y="7874"/>
                  </a:lnTo>
                  <a:lnTo>
                    <a:pt x="104" y="11488"/>
                  </a:lnTo>
                  <a:lnTo>
                    <a:pt x="0" y="15116"/>
                  </a:lnTo>
                  <a:lnTo>
                    <a:pt x="4197" y="16452"/>
                  </a:lnTo>
                  <a:lnTo>
                    <a:pt x="12858" y="18046"/>
                  </a:lnTo>
                  <a:lnTo>
                    <a:pt x="21318" y="17755"/>
                  </a:lnTo>
                  <a:lnTo>
                    <a:pt x="29006" y="16452"/>
                  </a:lnTo>
                  <a:lnTo>
                    <a:pt x="38202" y="16452"/>
                  </a:lnTo>
                  <a:lnTo>
                    <a:pt x="37921" y="13935"/>
                  </a:lnTo>
                  <a:lnTo>
                    <a:pt x="14436" y="13935"/>
                  </a:lnTo>
                  <a:lnTo>
                    <a:pt x="15821" y="10548"/>
                  </a:lnTo>
                  <a:lnTo>
                    <a:pt x="14619" y="5480"/>
                  </a:lnTo>
                  <a:lnTo>
                    <a:pt x="14508" y="5015"/>
                  </a:lnTo>
                  <a:lnTo>
                    <a:pt x="14436" y="4709"/>
                  </a:lnTo>
                  <a:lnTo>
                    <a:pt x="18921" y="3783"/>
                  </a:lnTo>
                  <a:lnTo>
                    <a:pt x="25442" y="3783"/>
                  </a:lnTo>
                  <a:lnTo>
                    <a:pt x="25475" y="3064"/>
                  </a:lnTo>
                  <a:lnTo>
                    <a:pt x="36956" y="3064"/>
                  </a:lnTo>
                  <a:lnTo>
                    <a:pt x="36831" y="1609"/>
                  </a:lnTo>
                  <a:lnTo>
                    <a:pt x="28374" y="1609"/>
                  </a:lnTo>
                  <a:lnTo>
                    <a:pt x="19846" y="1404"/>
                  </a:lnTo>
                  <a:close/>
                </a:path>
                <a:path w="38735" h="18414">
                  <a:moveTo>
                    <a:pt x="31474" y="12103"/>
                  </a:moveTo>
                  <a:lnTo>
                    <a:pt x="29227" y="12805"/>
                  </a:lnTo>
                  <a:lnTo>
                    <a:pt x="23235" y="13370"/>
                  </a:lnTo>
                  <a:lnTo>
                    <a:pt x="19349" y="13370"/>
                  </a:lnTo>
                  <a:lnTo>
                    <a:pt x="14436" y="13935"/>
                  </a:lnTo>
                  <a:lnTo>
                    <a:pt x="37921" y="13935"/>
                  </a:lnTo>
                  <a:lnTo>
                    <a:pt x="37825" y="13078"/>
                  </a:lnTo>
                  <a:lnTo>
                    <a:pt x="35754" y="13078"/>
                  </a:lnTo>
                  <a:lnTo>
                    <a:pt x="31474" y="12103"/>
                  </a:lnTo>
                  <a:close/>
                </a:path>
                <a:path w="38735" h="18414">
                  <a:moveTo>
                    <a:pt x="36956" y="3064"/>
                  </a:moveTo>
                  <a:lnTo>
                    <a:pt x="25828" y="3064"/>
                  </a:lnTo>
                  <a:lnTo>
                    <a:pt x="28686" y="3783"/>
                  </a:lnTo>
                  <a:lnTo>
                    <a:pt x="28192" y="3783"/>
                  </a:lnTo>
                  <a:lnTo>
                    <a:pt x="28123" y="4709"/>
                  </a:lnTo>
                  <a:lnTo>
                    <a:pt x="28007" y="6404"/>
                  </a:lnTo>
                  <a:lnTo>
                    <a:pt x="27942" y="7379"/>
                  </a:lnTo>
                  <a:lnTo>
                    <a:pt x="27823" y="9140"/>
                  </a:lnTo>
                  <a:lnTo>
                    <a:pt x="30495" y="9140"/>
                  </a:lnTo>
                  <a:lnTo>
                    <a:pt x="33152" y="9281"/>
                  </a:lnTo>
                  <a:lnTo>
                    <a:pt x="35822" y="9536"/>
                  </a:lnTo>
                  <a:lnTo>
                    <a:pt x="35754" y="13078"/>
                  </a:lnTo>
                  <a:lnTo>
                    <a:pt x="37825" y="13078"/>
                  </a:lnTo>
                  <a:lnTo>
                    <a:pt x="37717" y="12103"/>
                  </a:lnTo>
                  <a:lnTo>
                    <a:pt x="37648" y="11488"/>
                  </a:lnTo>
                  <a:lnTo>
                    <a:pt x="37543" y="10548"/>
                  </a:lnTo>
                  <a:lnTo>
                    <a:pt x="37422" y="9281"/>
                  </a:lnTo>
                  <a:lnTo>
                    <a:pt x="37303" y="7379"/>
                  </a:lnTo>
                  <a:lnTo>
                    <a:pt x="37241" y="6404"/>
                  </a:lnTo>
                  <a:lnTo>
                    <a:pt x="37122" y="5015"/>
                  </a:lnTo>
                  <a:lnTo>
                    <a:pt x="37017" y="3783"/>
                  </a:lnTo>
                  <a:lnTo>
                    <a:pt x="36956" y="3064"/>
                  </a:lnTo>
                  <a:close/>
                </a:path>
                <a:path w="38735" h="18414">
                  <a:moveTo>
                    <a:pt x="25442" y="3783"/>
                  </a:moveTo>
                  <a:lnTo>
                    <a:pt x="18921" y="3783"/>
                  </a:lnTo>
                  <a:lnTo>
                    <a:pt x="19828" y="5480"/>
                  </a:lnTo>
                  <a:lnTo>
                    <a:pt x="20684" y="7207"/>
                  </a:lnTo>
                  <a:lnTo>
                    <a:pt x="21568" y="9140"/>
                  </a:lnTo>
                  <a:lnTo>
                    <a:pt x="25206" y="9140"/>
                  </a:lnTo>
                  <a:lnTo>
                    <a:pt x="25330" y="6404"/>
                  </a:lnTo>
                  <a:lnTo>
                    <a:pt x="25442" y="3783"/>
                  </a:lnTo>
                  <a:close/>
                </a:path>
                <a:path w="38735" h="18414">
                  <a:moveTo>
                    <a:pt x="36694" y="0"/>
                  </a:moveTo>
                  <a:lnTo>
                    <a:pt x="28374" y="1609"/>
                  </a:lnTo>
                  <a:lnTo>
                    <a:pt x="36831" y="1609"/>
                  </a:lnTo>
                  <a:lnTo>
                    <a:pt x="36814" y="1404"/>
                  </a:lnTo>
                  <a:lnTo>
                    <a:pt x="36694" y="0"/>
                  </a:lnTo>
                  <a:close/>
                </a:path>
              </a:pathLst>
            </a:custGeom>
            <a:solidFill>
              <a:srgbClr val="D2D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370352" y="170973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644" y="0"/>
                  </a:moveTo>
                  <a:lnTo>
                    <a:pt x="0" y="1573"/>
                  </a:lnTo>
                  <a:lnTo>
                    <a:pt x="1216" y="145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9FE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698587" y="1712020"/>
              <a:ext cx="1073785" cy="1138555"/>
            </a:xfrm>
            <a:custGeom>
              <a:avLst/>
              <a:gdLst/>
              <a:ahLst/>
              <a:cxnLst/>
              <a:rect l="l" t="t" r="r" b="b"/>
              <a:pathLst>
                <a:path w="1073785" h="1138555">
                  <a:moveTo>
                    <a:pt x="5753" y="7124"/>
                  </a:moveTo>
                  <a:lnTo>
                    <a:pt x="5257" y="0"/>
                  </a:lnTo>
                  <a:lnTo>
                    <a:pt x="279" y="584"/>
                  </a:lnTo>
                  <a:lnTo>
                    <a:pt x="368" y="7874"/>
                  </a:lnTo>
                  <a:lnTo>
                    <a:pt x="0" y="15189"/>
                  </a:lnTo>
                  <a:lnTo>
                    <a:pt x="698" y="22466"/>
                  </a:lnTo>
                  <a:lnTo>
                    <a:pt x="5689" y="21412"/>
                  </a:lnTo>
                  <a:lnTo>
                    <a:pt x="5600" y="14274"/>
                  </a:lnTo>
                  <a:lnTo>
                    <a:pt x="5753" y="7124"/>
                  </a:lnTo>
                  <a:close/>
                </a:path>
                <a:path w="1073785" h="1138555">
                  <a:moveTo>
                    <a:pt x="1073632" y="1112304"/>
                  </a:moveTo>
                  <a:lnTo>
                    <a:pt x="1070165" y="1111834"/>
                  </a:lnTo>
                  <a:lnTo>
                    <a:pt x="1066698" y="1111605"/>
                  </a:lnTo>
                  <a:lnTo>
                    <a:pt x="1063231" y="1111478"/>
                  </a:lnTo>
                  <a:lnTo>
                    <a:pt x="1060577" y="1116584"/>
                  </a:lnTo>
                  <a:lnTo>
                    <a:pt x="1060488" y="1122464"/>
                  </a:lnTo>
                  <a:lnTo>
                    <a:pt x="1058849" y="1127912"/>
                  </a:lnTo>
                  <a:lnTo>
                    <a:pt x="1058468" y="1130300"/>
                  </a:lnTo>
                  <a:lnTo>
                    <a:pt x="1058316" y="1132916"/>
                  </a:lnTo>
                  <a:lnTo>
                    <a:pt x="1059599" y="1135151"/>
                  </a:lnTo>
                  <a:lnTo>
                    <a:pt x="1060653" y="1138237"/>
                  </a:lnTo>
                  <a:lnTo>
                    <a:pt x="1064082" y="1135316"/>
                  </a:lnTo>
                  <a:lnTo>
                    <a:pt x="1065923" y="1134770"/>
                  </a:lnTo>
                  <a:lnTo>
                    <a:pt x="1065809" y="1132370"/>
                  </a:lnTo>
                  <a:lnTo>
                    <a:pt x="1065784" y="1127671"/>
                  </a:lnTo>
                  <a:lnTo>
                    <a:pt x="1071943" y="1129360"/>
                  </a:lnTo>
                  <a:lnTo>
                    <a:pt x="1071283" y="1125423"/>
                  </a:lnTo>
                  <a:lnTo>
                    <a:pt x="1069022" y="1125474"/>
                  </a:lnTo>
                  <a:lnTo>
                    <a:pt x="1066888" y="1125093"/>
                  </a:lnTo>
                  <a:lnTo>
                    <a:pt x="1064831" y="1124331"/>
                  </a:lnTo>
                  <a:lnTo>
                    <a:pt x="1068539" y="1123492"/>
                  </a:lnTo>
                  <a:lnTo>
                    <a:pt x="1067727" y="1115923"/>
                  </a:lnTo>
                  <a:lnTo>
                    <a:pt x="1072984" y="1116774"/>
                  </a:lnTo>
                  <a:lnTo>
                    <a:pt x="1073632" y="1112304"/>
                  </a:lnTo>
                  <a:close/>
                </a:path>
              </a:pathLst>
            </a:custGeom>
            <a:solidFill>
              <a:srgbClr val="DADA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800301" y="1709163"/>
              <a:ext cx="266700" cy="694690"/>
            </a:xfrm>
            <a:custGeom>
              <a:avLst/>
              <a:gdLst/>
              <a:ahLst/>
              <a:cxnLst/>
              <a:rect l="l" t="t" r="r" b="b"/>
              <a:pathLst>
                <a:path w="266700" h="694689">
                  <a:moveTo>
                    <a:pt x="53047" y="681367"/>
                  </a:moveTo>
                  <a:lnTo>
                    <a:pt x="52146" y="677075"/>
                  </a:lnTo>
                  <a:lnTo>
                    <a:pt x="52108" y="676871"/>
                  </a:lnTo>
                  <a:lnTo>
                    <a:pt x="51854" y="673722"/>
                  </a:lnTo>
                  <a:lnTo>
                    <a:pt x="51765" y="672477"/>
                  </a:lnTo>
                  <a:lnTo>
                    <a:pt x="51714" y="672211"/>
                  </a:lnTo>
                  <a:lnTo>
                    <a:pt x="51473" y="671461"/>
                  </a:lnTo>
                  <a:lnTo>
                    <a:pt x="50495" y="668299"/>
                  </a:lnTo>
                  <a:lnTo>
                    <a:pt x="50419" y="668070"/>
                  </a:lnTo>
                  <a:lnTo>
                    <a:pt x="48742" y="668299"/>
                  </a:lnTo>
                  <a:lnTo>
                    <a:pt x="48387" y="668782"/>
                  </a:lnTo>
                  <a:lnTo>
                    <a:pt x="48450" y="668070"/>
                  </a:lnTo>
                  <a:lnTo>
                    <a:pt x="48552" y="666889"/>
                  </a:lnTo>
                  <a:lnTo>
                    <a:pt x="49682" y="664959"/>
                  </a:lnTo>
                  <a:lnTo>
                    <a:pt x="49809" y="659942"/>
                  </a:lnTo>
                  <a:lnTo>
                    <a:pt x="44475" y="662406"/>
                  </a:lnTo>
                  <a:lnTo>
                    <a:pt x="38798" y="663917"/>
                  </a:lnTo>
                  <a:lnTo>
                    <a:pt x="33108" y="665289"/>
                  </a:lnTo>
                  <a:lnTo>
                    <a:pt x="28714" y="666178"/>
                  </a:lnTo>
                  <a:lnTo>
                    <a:pt x="26123" y="670217"/>
                  </a:lnTo>
                  <a:lnTo>
                    <a:pt x="22936" y="672973"/>
                  </a:lnTo>
                  <a:lnTo>
                    <a:pt x="21513" y="673722"/>
                  </a:lnTo>
                  <a:lnTo>
                    <a:pt x="19837" y="672744"/>
                  </a:lnTo>
                  <a:lnTo>
                    <a:pt x="17106" y="671156"/>
                  </a:lnTo>
                  <a:lnTo>
                    <a:pt x="13919" y="671880"/>
                  </a:lnTo>
                  <a:lnTo>
                    <a:pt x="10680" y="672477"/>
                  </a:lnTo>
                  <a:lnTo>
                    <a:pt x="7429" y="672744"/>
                  </a:lnTo>
                  <a:lnTo>
                    <a:pt x="6464" y="670217"/>
                  </a:lnTo>
                  <a:lnTo>
                    <a:pt x="4953" y="665289"/>
                  </a:lnTo>
                  <a:lnTo>
                    <a:pt x="3238" y="659942"/>
                  </a:lnTo>
                  <a:lnTo>
                    <a:pt x="3162" y="659714"/>
                  </a:lnTo>
                  <a:lnTo>
                    <a:pt x="3479" y="655764"/>
                  </a:lnTo>
                  <a:lnTo>
                    <a:pt x="3594" y="654265"/>
                  </a:lnTo>
                  <a:lnTo>
                    <a:pt x="0" y="655764"/>
                  </a:lnTo>
                  <a:lnTo>
                    <a:pt x="2146" y="663917"/>
                  </a:lnTo>
                  <a:lnTo>
                    <a:pt x="3429" y="671156"/>
                  </a:lnTo>
                  <a:lnTo>
                    <a:pt x="4635" y="682574"/>
                  </a:lnTo>
                  <a:lnTo>
                    <a:pt x="4737" y="684466"/>
                  </a:lnTo>
                  <a:lnTo>
                    <a:pt x="4851" y="686701"/>
                  </a:lnTo>
                  <a:lnTo>
                    <a:pt x="4978" y="689051"/>
                  </a:lnTo>
                  <a:lnTo>
                    <a:pt x="6845" y="685317"/>
                  </a:lnTo>
                  <a:lnTo>
                    <a:pt x="6946" y="682574"/>
                  </a:lnTo>
                  <a:lnTo>
                    <a:pt x="7048" y="680593"/>
                  </a:lnTo>
                  <a:lnTo>
                    <a:pt x="7378" y="677075"/>
                  </a:lnTo>
                  <a:lnTo>
                    <a:pt x="7505" y="681367"/>
                  </a:lnTo>
                  <a:lnTo>
                    <a:pt x="7620" y="683907"/>
                  </a:lnTo>
                  <a:lnTo>
                    <a:pt x="7734" y="687336"/>
                  </a:lnTo>
                  <a:lnTo>
                    <a:pt x="5511" y="689051"/>
                  </a:lnTo>
                  <a:lnTo>
                    <a:pt x="5422" y="691680"/>
                  </a:lnTo>
                  <a:lnTo>
                    <a:pt x="5321" y="694309"/>
                  </a:lnTo>
                  <a:lnTo>
                    <a:pt x="18059" y="690003"/>
                  </a:lnTo>
                  <a:lnTo>
                    <a:pt x="24777" y="689419"/>
                  </a:lnTo>
                  <a:lnTo>
                    <a:pt x="24663" y="687641"/>
                  </a:lnTo>
                  <a:lnTo>
                    <a:pt x="24549" y="686117"/>
                  </a:lnTo>
                  <a:lnTo>
                    <a:pt x="21386" y="686701"/>
                  </a:lnTo>
                  <a:lnTo>
                    <a:pt x="18199" y="687197"/>
                  </a:lnTo>
                  <a:lnTo>
                    <a:pt x="14998" y="687641"/>
                  </a:lnTo>
                  <a:lnTo>
                    <a:pt x="20053" y="683539"/>
                  </a:lnTo>
                  <a:lnTo>
                    <a:pt x="27584" y="684466"/>
                  </a:lnTo>
                  <a:lnTo>
                    <a:pt x="31127" y="683539"/>
                  </a:lnTo>
                  <a:lnTo>
                    <a:pt x="33743" y="682853"/>
                  </a:lnTo>
                  <a:lnTo>
                    <a:pt x="35941" y="682574"/>
                  </a:lnTo>
                  <a:lnTo>
                    <a:pt x="41592" y="681723"/>
                  </a:lnTo>
                  <a:lnTo>
                    <a:pt x="47307" y="681367"/>
                  </a:lnTo>
                  <a:lnTo>
                    <a:pt x="53047" y="681367"/>
                  </a:lnTo>
                  <a:close/>
                </a:path>
                <a:path w="266700" h="694689">
                  <a:moveTo>
                    <a:pt x="266103" y="65049"/>
                  </a:moveTo>
                  <a:lnTo>
                    <a:pt x="265239" y="59270"/>
                  </a:lnTo>
                  <a:lnTo>
                    <a:pt x="265214" y="59105"/>
                  </a:lnTo>
                  <a:lnTo>
                    <a:pt x="265061" y="53505"/>
                  </a:lnTo>
                  <a:lnTo>
                    <a:pt x="264883" y="50634"/>
                  </a:lnTo>
                  <a:lnTo>
                    <a:pt x="264820" y="49326"/>
                  </a:lnTo>
                  <a:lnTo>
                    <a:pt x="264642" y="49237"/>
                  </a:lnTo>
                  <a:lnTo>
                    <a:pt x="264642" y="52920"/>
                  </a:lnTo>
                  <a:lnTo>
                    <a:pt x="262382" y="59105"/>
                  </a:lnTo>
                  <a:lnTo>
                    <a:pt x="262432" y="60299"/>
                  </a:lnTo>
                  <a:lnTo>
                    <a:pt x="262801" y="63728"/>
                  </a:lnTo>
                  <a:lnTo>
                    <a:pt x="258254" y="68948"/>
                  </a:lnTo>
                  <a:lnTo>
                    <a:pt x="248754" y="67119"/>
                  </a:lnTo>
                  <a:lnTo>
                    <a:pt x="248716" y="66967"/>
                  </a:lnTo>
                  <a:lnTo>
                    <a:pt x="248615" y="66586"/>
                  </a:lnTo>
                  <a:lnTo>
                    <a:pt x="246926" y="60299"/>
                  </a:lnTo>
                  <a:lnTo>
                    <a:pt x="244970" y="53505"/>
                  </a:lnTo>
                  <a:lnTo>
                    <a:pt x="253085" y="46520"/>
                  </a:lnTo>
                  <a:lnTo>
                    <a:pt x="259334" y="50634"/>
                  </a:lnTo>
                  <a:lnTo>
                    <a:pt x="264642" y="52920"/>
                  </a:lnTo>
                  <a:lnTo>
                    <a:pt x="264642" y="49237"/>
                  </a:lnTo>
                  <a:lnTo>
                    <a:pt x="260997" y="47180"/>
                  </a:lnTo>
                  <a:lnTo>
                    <a:pt x="259943" y="46520"/>
                  </a:lnTo>
                  <a:lnTo>
                    <a:pt x="257886" y="45212"/>
                  </a:lnTo>
                  <a:lnTo>
                    <a:pt x="256209" y="45008"/>
                  </a:lnTo>
                  <a:lnTo>
                    <a:pt x="253720" y="44640"/>
                  </a:lnTo>
                  <a:lnTo>
                    <a:pt x="251802" y="44323"/>
                  </a:lnTo>
                  <a:lnTo>
                    <a:pt x="249402" y="43865"/>
                  </a:lnTo>
                  <a:lnTo>
                    <a:pt x="246494" y="43865"/>
                  </a:lnTo>
                  <a:lnTo>
                    <a:pt x="244221" y="44018"/>
                  </a:lnTo>
                  <a:lnTo>
                    <a:pt x="241947" y="44221"/>
                  </a:lnTo>
                  <a:lnTo>
                    <a:pt x="242760" y="36779"/>
                  </a:lnTo>
                  <a:lnTo>
                    <a:pt x="243039" y="29552"/>
                  </a:lnTo>
                  <a:lnTo>
                    <a:pt x="243052" y="29311"/>
                  </a:lnTo>
                  <a:lnTo>
                    <a:pt x="242925" y="21831"/>
                  </a:lnTo>
                  <a:lnTo>
                    <a:pt x="242557" y="15582"/>
                  </a:lnTo>
                  <a:lnTo>
                    <a:pt x="242493" y="14376"/>
                  </a:lnTo>
                  <a:lnTo>
                    <a:pt x="248056" y="15582"/>
                  </a:lnTo>
                  <a:lnTo>
                    <a:pt x="246684" y="14376"/>
                  </a:lnTo>
                  <a:lnTo>
                    <a:pt x="246189" y="13931"/>
                  </a:lnTo>
                  <a:lnTo>
                    <a:pt x="244475" y="12090"/>
                  </a:lnTo>
                  <a:lnTo>
                    <a:pt x="243052" y="10045"/>
                  </a:lnTo>
                  <a:lnTo>
                    <a:pt x="242163" y="9804"/>
                  </a:lnTo>
                  <a:lnTo>
                    <a:pt x="248348" y="7543"/>
                  </a:lnTo>
                  <a:lnTo>
                    <a:pt x="244513" y="6121"/>
                  </a:lnTo>
                  <a:lnTo>
                    <a:pt x="241668" y="3251"/>
                  </a:lnTo>
                  <a:lnTo>
                    <a:pt x="239344" y="0"/>
                  </a:lnTo>
                  <a:lnTo>
                    <a:pt x="239395" y="45008"/>
                  </a:lnTo>
                  <a:lnTo>
                    <a:pt x="240461" y="59105"/>
                  </a:lnTo>
                  <a:lnTo>
                    <a:pt x="241096" y="61658"/>
                  </a:lnTo>
                  <a:lnTo>
                    <a:pt x="242176" y="64211"/>
                  </a:lnTo>
                  <a:lnTo>
                    <a:pt x="242125" y="65049"/>
                  </a:lnTo>
                  <a:lnTo>
                    <a:pt x="242011" y="66967"/>
                  </a:lnTo>
                  <a:lnTo>
                    <a:pt x="246799" y="66586"/>
                  </a:lnTo>
                  <a:lnTo>
                    <a:pt x="246761" y="66967"/>
                  </a:lnTo>
                  <a:lnTo>
                    <a:pt x="246646" y="68059"/>
                  </a:lnTo>
                  <a:lnTo>
                    <a:pt x="252603" y="68402"/>
                  </a:lnTo>
                  <a:lnTo>
                    <a:pt x="258787" y="72275"/>
                  </a:lnTo>
                  <a:lnTo>
                    <a:pt x="264579" y="70459"/>
                  </a:lnTo>
                  <a:lnTo>
                    <a:pt x="264998" y="68948"/>
                  </a:lnTo>
                  <a:lnTo>
                    <a:pt x="266103" y="65049"/>
                  </a:lnTo>
                  <a:close/>
                </a:path>
              </a:pathLst>
            </a:custGeom>
            <a:solidFill>
              <a:srgbClr val="F6F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014537" y="1711601"/>
              <a:ext cx="448309" cy="967105"/>
            </a:xfrm>
            <a:custGeom>
              <a:avLst/>
              <a:gdLst/>
              <a:ahLst/>
              <a:cxnLst/>
              <a:rect l="l" t="t" r="r" b="b"/>
              <a:pathLst>
                <a:path w="448310" h="967105">
                  <a:moveTo>
                    <a:pt x="21386" y="6565"/>
                  </a:moveTo>
                  <a:lnTo>
                    <a:pt x="18719" y="6311"/>
                  </a:lnTo>
                  <a:lnTo>
                    <a:pt x="16052" y="6172"/>
                  </a:lnTo>
                  <a:lnTo>
                    <a:pt x="13385" y="6121"/>
                  </a:lnTo>
                  <a:lnTo>
                    <a:pt x="13766" y="685"/>
                  </a:lnTo>
                  <a:lnTo>
                    <a:pt x="11049" y="0"/>
                  </a:lnTo>
                  <a:lnTo>
                    <a:pt x="10782" y="5867"/>
                  </a:lnTo>
                  <a:lnTo>
                    <a:pt x="7048" y="5994"/>
                  </a:lnTo>
                  <a:lnTo>
                    <a:pt x="6248" y="4241"/>
                  </a:lnTo>
                  <a:lnTo>
                    <a:pt x="5397" y="2514"/>
                  </a:lnTo>
                  <a:lnTo>
                    <a:pt x="4483" y="812"/>
                  </a:lnTo>
                  <a:lnTo>
                    <a:pt x="0" y="1739"/>
                  </a:lnTo>
                  <a:lnTo>
                    <a:pt x="1384" y="7581"/>
                  </a:lnTo>
                  <a:lnTo>
                    <a:pt x="0" y="10960"/>
                  </a:lnTo>
                  <a:lnTo>
                    <a:pt x="4914" y="10401"/>
                  </a:lnTo>
                  <a:lnTo>
                    <a:pt x="9867" y="10299"/>
                  </a:lnTo>
                  <a:lnTo>
                    <a:pt x="14795" y="9829"/>
                  </a:lnTo>
                  <a:lnTo>
                    <a:pt x="17043" y="9131"/>
                  </a:lnTo>
                  <a:lnTo>
                    <a:pt x="21323" y="10109"/>
                  </a:lnTo>
                  <a:lnTo>
                    <a:pt x="21386" y="6565"/>
                  </a:lnTo>
                  <a:close/>
                </a:path>
                <a:path w="448310" h="967105">
                  <a:moveTo>
                    <a:pt x="222237" y="405726"/>
                  </a:moveTo>
                  <a:lnTo>
                    <a:pt x="214566" y="394690"/>
                  </a:lnTo>
                  <a:lnTo>
                    <a:pt x="213677" y="394944"/>
                  </a:lnTo>
                  <a:lnTo>
                    <a:pt x="210299" y="395986"/>
                  </a:lnTo>
                  <a:lnTo>
                    <a:pt x="210070" y="398983"/>
                  </a:lnTo>
                  <a:lnTo>
                    <a:pt x="210032" y="402018"/>
                  </a:lnTo>
                  <a:lnTo>
                    <a:pt x="210121" y="405028"/>
                  </a:lnTo>
                  <a:lnTo>
                    <a:pt x="211772" y="406006"/>
                  </a:lnTo>
                  <a:lnTo>
                    <a:pt x="213550" y="406946"/>
                  </a:lnTo>
                  <a:lnTo>
                    <a:pt x="215328" y="407936"/>
                  </a:lnTo>
                  <a:lnTo>
                    <a:pt x="217170" y="408838"/>
                  </a:lnTo>
                  <a:lnTo>
                    <a:pt x="222237" y="405726"/>
                  </a:lnTo>
                  <a:close/>
                </a:path>
                <a:path w="448310" h="967105">
                  <a:moveTo>
                    <a:pt x="433031" y="944791"/>
                  </a:moveTo>
                  <a:lnTo>
                    <a:pt x="432219" y="941857"/>
                  </a:lnTo>
                  <a:lnTo>
                    <a:pt x="432104" y="941425"/>
                  </a:lnTo>
                  <a:lnTo>
                    <a:pt x="430898" y="941425"/>
                  </a:lnTo>
                  <a:lnTo>
                    <a:pt x="430555" y="943190"/>
                  </a:lnTo>
                  <a:lnTo>
                    <a:pt x="430428" y="943838"/>
                  </a:lnTo>
                  <a:lnTo>
                    <a:pt x="433031" y="944791"/>
                  </a:lnTo>
                  <a:close/>
                </a:path>
                <a:path w="448310" h="967105">
                  <a:moveTo>
                    <a:pt x="433387" y="941425"/>
                  </a:moveTo>
                  <a:lnTo>
                    <a:pt x="431965" y="940930"/>
                  </a:lnTo>
                  <a:lnTo>
                    <a:pt x="432028" y="941158"/>
                  </a:lnTo>
                  <a:lnTo>
                    <a:pt x="432104" y="941425"/>
                  </a:lnTo>
                  <a:lnTo>
                    <a:pt x="433387" y="941425"/>
                  </a:lnTo>
                  <a:close/>
                </a:path>
                <a:path w="448310" h="967105">
                  <a:moveTo>
                    <a:pt x="437896" y="948309"/>
                  </a:moveTo>
                  <a:lnTo>
                    <a:pt x="437616" y="948309"/>
                  </a:lnTo>
                  <a:lnTo>
                    <a:pt x="437057" y="949045"/>
                  </a:lnTo>
                  <a:lnTo>
                    <a:pt x="436816" y="950671"/>
                  </a:lnTo>
                  <a:lnTo>
                    <a:pt x="436714" y="951331"/>
                  </a:lnTo>
                  <a:lnTo>
                    <a:pt x="437896" y="948309"/>
                  </a:lnTo>
                  <a:close/>
                </a:path>
                <a:path w="448310" h="967105">
                  <a:moveTo>
                    <a:pt x="438835" y="946886"/>
                  </a:moveTo>
                  <a:lnTo>
                    <a:pt x="438492" y="945502"/>
                  </a:lnTo>
                  <a:lnTo>
                    <a:pt x="437807" y="943190"/>
                  </a:lnTo>
                  <a:lnTo>
                    <a:pt x="436816" y="943838"/>
                  </a:lnTo>
                  <a:lnTo>
                    <a:pt x="434555" y="945375"/>
                  </a:lnTo>
                  <a:lnTo>
                    <a:pt x="434543" y="945502"/>
                  </a:lnTo>
                  <a:lnTo>
                    <a:pt x="437730" y="948182"/>
                  </a:lnTo>
                  <a:lnTo>
                    <a:pt x="438835" y="946886"/>
                  </a:lnTo>
                  <a:close/>
                </a:path>
                <a:path w="448310" h="967105">
                  <a:moveTo>
                    <a:pt x="441452" y="941857"/>
                  </a:moveTo>
                  <a:lnTo>
                    <a:pt x="440867" y="941158"/>
                  </a:lnTo>
                  <a:lnTo>
                    <a:pt x="439381" y="939380"/>
                  </a:lnTo>
                  <a:lnTo>
                    <a:pt x="438505" y="939380"/>
                  </a:lnTo>
                  <a:lnTo>
                    <a:pt x="435876" y="941158"/>
                  </a:lnTo>
                  <a:lnTo>
                    <a:pt x="435571" y="937780"/>
                  </a:lnTo>
                  <a:lnTo>
                    <a:pt x="435229" y="934224"/>
                  </a:lnTo>
                  <a:lnTo>
                    <a:pt x="435114" y="930681"/>
                  </a:lnTo>
                  <a:lnTo>
                    <a:pt x="434898" y="934224"/>
                  </a:lnTo>
                  <a:lnTo>
                    <a:pt x="434619" y="937653"/>
                  </a:lnTo>
                  <a:lnTo>
                    <a:pt x="434505" y="939380"/>
                  </a:lnTo>
                  <a:lnTo>
                    <a:pt x="434390" y="940930"/>
                  </a:lnTo>
                  <a:lnTo>
                    <a:pt x="434365" y="941425"/>
                  </a:lnTo>
                  <a:lnTo>
                    <a:pt x="433387" y="941425"/>
                  </a:lnTo>
                  <a:lnTo>
                    <a:pt x="438442" y="943190"/>
                  </a:lnTo>
                  <a:lnTo>
                    <a:pt x="441452" y="943190"/>
                  </a:lnTo>
                  <a:lnTo>
                    <a:pt x="441452" y="941857"/>
                  </a:lnTo>
                  <a:close/>
                </a:path>
                <a:path w="448310" h="967105">
                  <a:moveTo>
                    <a:pt x="448081" y="951738"/>
                  </a:moveTo>
                  <a:lnTo>
                    <a:pt x="445973" y="950671"/>
                  </a:lnTo>
                  <a:lnTo>
                    <a:pt x="445439" y="949045"/>
                  </a:lnTo>
                  <a:lnTo>
                    <a:pt x="446493" y="946886"/>
                  </a:lnTo>
                  <a:lnTo>
                    <a:pt x="444665" y="946886"/>
                  </a:lnTo>
                  <a:lnTo>
                    <a:pt x="443344" y="948309"/>
                  </a:lnTo>
                  <a:lnTo>
                    <a:pt x="443623" y="950671"/>
                  </a:lnTo>
                  <a:lnTo>
                    <a:pt x="443979" y="953071"/>
                  </a:lnTo>
                  <a:lnTo>
                    <a:pt x="444093" y="953897"/>
                  </a:lnTo>
                  <a:lnTo>
                    <a:pt x="444195" y="954532"/>
                  </a:lnTo>
                  <a:lnTo>
                    <a:pt x="444309" y="955357"/>
                  </a:lnTo>
                  <a:lnTo>
                    <a:pt x="442493" y="954532"/>
                  </a:lnTo>
                  <a:lnTo>
                    <a:pt x="440436" y="953592"/>
                  </a:lnTo>
                  <a:lnTo>
                    <a:pt x="439737" y="953897"/>
                  </a:lnTo>
                  <a:lnTo>
                    <a:pt x="437896" y="954532"/>
                  </a:lnTo>
                  <a:lnTo>
                    <a:pt x="436613" y="951992"/>
                  </a:lnTo>
                  <a:lnTo>
                    <a:pt x="436651" y="951738"/>
                  </a:lnTo>
                  <a:lnTo>
                    <a:pt x="436448" y="951992"/>
                  </a:lnTo>
                  <a:lnTo>
                    <a:pt x="436029" y="953071"/>
                  </a:lnTo>
                  <a:lnTo>
                    <a:pt x="436067" y="953592"/>
                  </a:lnTo>
                  <a:lnTo>
                    <a:pt x="436181" y="955357"/>
                  </a:lnTo>
                  <a:lnTo>
                    <a:pt x="436283" y="956830"/>
                  </a:lnTo>
                  <a:lnTo>
                    <a:pt x="440309" y="957160"/>
                  </a:lnTo>
                  <a:lnTo>
                    <a:pt x="442328" y="957376"/>
                  </a:lnTo>
                  <a:lnTo>
                    <a:pt x="444055" y="961999"/>
                  </a:lnTo>
                  <a:lnTo>
                    <a:pt x="440397" y="959078"/>
                  </a:lnTo>
                  <a:lnTo>
                    <a:pt x="438581" y="957719"/>
                  </a:lnTo>
                  <a:lnTo>
                    <a:pt x="438556" y="961415"/>
                  </a:lnTo>
                  <a:lnTo>
                    <a:pt x="439737" y="964234"/>
                  </a:lnTo>
                  <a:lnTo>
                    <a:pt x="435978" y="963828"/>
                  </a:lnTo>
                  <a:lnTo>
                    <a:pt x="434390" y="964780"/>
                  </a:lnTo>
                  <a:lnTo>
                    <a:pt x="434276" y="961415"/>
                  </a:lnTo>
                  <a:lnTo>
                    <a:pt x="434225" y="957719"/>
                  </a:lnTo>
                  <a:lnTo>
                    <a:pt x="434022" y="959078"/>
                  </a:lnTo>
                  <a:lnTo>
                    <a:pt x="433984" y="959523"/>
                  </a:lnTo>
                  <a:lnTo>
                    <a:pt x="433451" y="963828"/>
                  </a:lnTo>
                  <a:lnTo>
                    <a:pt x="433400" y="964234"/>
                  </a:lnTo>
                  <a:lnTo>
                    <a:pt x="433273" y="965238"/>
                  </a:lnTo>
                  <a:lnTo>
                    <a:pt x="425602" y="964984"/>
                  </a:lnTo>
                  <a:lnTo>
                    <a:pt x="418541" y="964628"/>
                  </a:lnTo>
                  <a:lnTo>
                    <a:pt x="410210" y="964628"/>
                  </a:lnTo>
                  <a:lnTo>
                    <a:pt x="410171" y="964780"/>
                  </a:lnTo>
                  <a:lnTo>
                    <a:pt x="410070" y="965301"/>
                  </a:lnTo>
                  <a:lnTo>
                    <a:pt x="418172" y="965619"/>
                  </a:lnTo>
                  <a:lnTo>
                    <a:pt x="434352" y="966444"/>
                  </a:lnTo>
                  <a:lnTo>
                    <a:pt x="442455" y="966635"/>
                  </a:lnTo>
                  <a:lnTo>
                    <a:pt x="444703" y="965301"/>
                  </a:lnTo>
                  <a:lnTo>
                    <a:pt x="445566" y="964780"/>
                  </a:lnTo>
                  <a:lnTo>
                    <a:pt x="446493" y="964234"/>
                  </a:lnTo>
                  <a:lnTo>
                    <a:pt x="446633" y="964234"/>
                  </a:lnTo>
                  <a:lnTo>
                    <a:pt x="446836" y="962355"/>
                  </a:lnTo>
                  <a:lnTo>
                    <a:pt x="446862" y="962075"/>
                  </a:lnTo>
                  <a:lnTo>
                    <a:pt x="447319" y="957719"/>
                  </a:lnTo>
                  <a:lnTo>
                    <a:pt x="447433" y="956691"/>
                  </a:lnTo>
                  <a:lnTo>
                    <a:pt x="447522" y="955840"/>
                  </a:lnTo>
                  <a:lnTo>
                    <a:pt x="447586" y="955357"/>
                  </a:lnTo>
                  <a:lnTo>
                    <a:pt x="448043" y="951992"/>
                  </a:lnTo>
                  <a:lnTo>
                    <a:pt x="448081" y="951738"/>
                  </a:lnTo>
                  <a:close/>
                </a:path>
              </a:pathLst>
            </a:custGeom>
            <a:solidFill>
              <a:srgbClr val="6E6E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322919" y="1712020"/>
              <a:ext cx="133350" cy="1036319"/>
            </a:xfrm>
            <a:custGeom>
              <a:avLst/>
              <a:gdLst/>
              <a:ahLst/>
              <a:cxnLst/>
              <a:rect l="l" t="t" r="r" b="b"/>
              <a:pathLst>
                <a:path w="133350" h="1036319">
                  <a:moveTo>
                    <a:pt x="22771" y="5016"/>
                  </a:moveTo>
                  <a:lnTo>
                    <a:pt x="22225" y="901"/>
                  </a:lnTo>
                  <a:lnTo>
                    <a:pt x="14820" y="0"/>
                  </a:lnTo>
                  <a:lnTo>
                    <a:pt x="7391" y="749"/>
                  </a:lnTo>
                  <a:lnTo>
                    <a:pt x="0" y="1028"/>
                  </a:lnTo>
                  <a:lnTo>
                    <a:pt x="165" y="5194"/>
                  </a:lnTo>
                  <a:lnTo>
                    <a:pt x="406" y="9359"/>
                  </a:lnTo>
                  <a:lnTo>
                    <a:pt x="901" y="13525"/>
                  </a:lnTo>
                  <a:lnTo>
                    <a:pt x="3543" y="11468"/>
                  </a:lnTo>
                  <a:lnTo>
                    <a:pt x="6502" y="9906"/>
                  </a:lnTo>
                  <a:lnTo>
                    <a:pt x="9499" y="8458"/>
                  </a:lnTo>
                  <a:lnTo>
                    <a:pt x="3556" y="8128"/>
                  </a:lnTo>
                  <a:lnTo>
                    <a:pt x="3835" y="5854"/>
                  </a:lnTo>
                  <a:lnTo>
                    <a:pt x="6985" y="6146"/>
                  </a:lnTo>
                  <a:lnTo>
                    <a:pt x="10172" y="6489"/>
                  </a:lnTo>
                  <a:lnTo>
                    <a:pt x="13322" y="7023"/>
                  </a:lnTo>
                  <a:lnTo>
                    <a:pt x="14808" y="6553"/>
                  </a:lnTo>
                  <a:lnTo>
                    <a:pt x="17868" y="5702"/>
                  </a:lnTo>
                  <a:lnTo>
                    <a:pt x="18796" y="3352"/>
                  </a:lnTo>
                  <a:lnTo>
                    <a:pt x="22771" y="5016"/>
                  </a:lnTo>
                  <a:close/>
                </a:path>
                <a:path w="133350" h="1036319">
                  <a:moveTo>
                    <a:pt x="133261" y="1026528"/>
                  </a:moveTo>
                  <a:lnTo>
                    <a:pt x="132168" y="1020953"/>
                  </a:lnTo>
                  <a:lnTo>
                    <a:pt x="125222" y="1022184"/>
                  </a:lnTo>
                  <a:lnTo>
                    <a:pt x="121056" y="1021295"/>
                  </a:lnTo>
                  <a:lnTo>
                    <a:pt x="118757" y="1024928"/>
                  </a:lnTo>
                  <a:lnTo>
                    <a:pt x="114338" y="1026960"/>
                  </a:lnTo>
                  <a:lnTo>
                    <a:pt x="113982" y="1031709"/>
                  </a:lnTo>
                  <a:lnTo>
                    <a:pt x="111315" y="1026807"/>
                  </a:lnTo>
                  <a:lnTo>
                    <a:pt x="118440" y="1024089"/>
                  </a:lnTo>
                  <a:lnTo>
                    <a:pt x="120827" y="1020902"/>
                  </a:lnTo>
                  <a:lnTo>
                    <a:pt x="116192" y="1019556"/>
                  </a:lnTo>
                  <a:lnTo>
                    <a:pt x="106603" y="1018374"/>
                  </a:lnTo>
                  <a:lnTo>
                    <a:pt x="106489" y="1022464"/>
                  </a:lnTo>
                  <a:lnTo>
                    <a:pt x="105803" y="1026502"/>
                  </a:lnTo>
                  <a:lnTo>
                    <a:pt x="104686" y="1030465"/>
                  </a:lnTo>
                  <a:lnTo>
                    <a:pt x="102222" y="1025867"/>
                  </a:lnTo>
                  <a:lnTo>
                    <a:pt x="102768" y="1031760"/>
                  </a:lnTo>
                  <a:lnTo>
                    <a:pt x="91605" y="1030884"/>
                  </a:lnTo>
                  <a:lnTo>
                    <a:pt x="98361" y="1030236"/>
                  </a:lnTo>
                  <a:lnTo>
                    <a:pt x="100076" y="1028280"/>
                  </a:lnTo>
                  <a:lnTo>
                    <a:pt x="102133" y="1023518"/>
                  </a:lnTo>
                  <a:lnTo>
                    <a:pt x="98336" y="1022223"/>
                  </a:lnTo>
                  <a:lnTo>
                    <a:pt x="94322" y="1021194"/>
                  </a:lnTo>
                  <a:lnTo>
                    <a:pt x="90385" y="1022578"/>
                  </a:lnTo>
                  <a:lnTo>
                    <a:pt x="89141" y="1029462"/>
                  </a:lnTo>
                  <a:lnTo>
                    <a:pt x="86982" y="1032281"/>
                  </a:lnTo>
                  <a:lnTo>
                    <a:pt x="87045" y="1027887"/>
                  </a:lnTo>
                  <a:lnTo>
                    <a:pt x="88265" y="1023658"/>
                  </a:lnTo>
                  <a:lnTo>
                    <a:pt x="89255" y="1019454"/>
                  </a:lnTo>
                  <a:lnTo>
                    <a:pt x="83743" y="1023150"/>
                  </a:lnTo>
                  <a:lnTo>
                    <a:pt x="83045" y="1030198"/>
                  </a:lnTo>
                  <a:lnTo>
                    <a:pt x="79743" y="1035494"/>
                  </a:lnTo>
                  <a:lnTo>
                    <a:pt x="90754" y="1035367"/>
                  </a:lnTo>
                  <a:lnTo>
                    <a:pt x="101777" y="1035545"/>
                  </a:lnTo>
                  <a:lnTo>
                    <a:pt x="123812" y="1036294"/>
                  </a:lnTo>
                  <a:lnTo>
                    <a:pt x="126720" y="1033132"/>
                  </a:lnTo>
                  <a:lnTo>
                    <a:pt x="130505" y="1030643"/>
                  </a:lnTo>
                  <a:lnTo>
                    <a:pt x="130467" y="1027734"/>
                  </a:lnTo>
                  <a:lnTo>
                    <a:pt x="123875" y="1025525"/>
                  </a:lnTo>
                  <a:lnTo>
                    <a:pt x="122974" y="1028319"/>
                  </a:lnTo>
                  <a:lnTo>
                    <a:pt x="123710" y="1032459"/>
                  </a:lnTo>
                  <a:lnTo>
                    <a:pt x="119697" y="1033221"/>
                  </a:lnTo>
                  <a:lnTo>
                    <a:pt x="120523" y="1029843"/>
                  </a:lnTo>
                  <a:lnTo>
                    <a:pt x="121551" y="1026541"/>
                  </a:lnTo>
                  <a:lnTo>
                    <a:pt x="122720" y="1023289"/>
                  </a:lnTo>
                  <a:lnTo>
                    <a:pt x="129679" y="1025563"/>
                  </a:lnTo>
                  <a:lnTo>
                    <a:pt x="133261" y="1026528"/>
                  </a:lnTo>
                  <a:close/>
                </a:path>
              </a:pathLst>
            </a:custGeom>
            <a:solidFill>
              <a:srgbClr val="E0DE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982571" y="1714522"/>
              <a:ext cx="168275" cy="712470"/>
            </a:xfrm>
            <a:custGeom>
              <a:avLst/>
              <a:gdLst/>
              <a:ahLst/>
              <a:cxnLst/>
              <a:rect l="l" t="t" r="r" b="b"/>
              <a:pathLst>
                <a:path w="168275" h="712469">
                  <a:moveTo>
                    <a:pt x="12115" y="6248"/>
                  </a:moveTo>
                  <a:lnTo>
                    <a:pt x="11861" y="0"/>
                  </a:lnTo>
                  <a:lnTo>
                    <a:pt x="4102" y="1422"/>
                  </a:lnTo>
                  <a:lnTo>
                    <a:pt x="203" y="1993"/>
                  </a:lnTo>
                  <a:lnTo>
                    <a:pt x="63" y="8496"/>
                  </a:lnTo>
                  <a:lnTo>
                    <a:pt x="0" y="14986"/>
                  </a:lnTo>
                  <a:lnTo>
                    <a:pt x="203" y="21463"/>
                  </a:lnTo>
                  <a:lnTo>
                    <a:pt x="1384" y="19926"/>
                  </a:lnTo>
                  <a:lnTo>
                    <a:pt x="2311" y="17170"/>
                  </a:lnTo>
                  <a:lnTo>
                    <a:pt x="2641" y="13766"/>
                  </a:lnTo>
                  <a:lnTo>
                    <a:pt x="2654" y="10325"/>
                  </a:lnTo>
                  <a:lnTo>
                    <a:pt x="2717" y="6896"/>
                  </a:lnTo>
                  <a:lnTo>
                    <a:pt x="5842" y="6604"/>
                  </a:lnTo>
                  <a:lnTo>
                    <a:pt x="8966" y="6400"/>
                  </a:lnTo>
                  <a:lnTo>
                    <a:pt x="12115" y="6248"/>
                  </a:lnTo>
                  <a:close/>
                </a:path>
                <a:path w="168275" h="712469">
                  <a:moveTo>
                    <a:pt x="167678" y="703059"/>
                  </a:moveTo>
                  <a:lnTo>
                    <a:pt x="167093" y="698690"/>
                  </a:lnTo>
                  <a:lnTo>
                    <a:pt x="164871" y="696747"/>
                  </a:lnTo>
                  <a:lnTo>
                    <a:pt x="161315" y="698334"/>
                  </a:lnTo>
                  <a:lnTo>
                    <a:pt x="162115" y="700354"/>
                  </a:lnTo>
                  <a:lnTo>
                    <a:pt x="165061" y="703262"/>
                  </a:lnTo>
                  <a:lnTo>
                    <a:pt x="163753" y="707491"/>
                  </a:lnTo>
                  <a:lnTo>
                    <a:pt x="161937" y="710641"/>
                  </a:lnTo>
                  <a:lnTo>
                    <a:pt x="161213" y="712279"/>
                  </a:lnTo>
                  <a:lnTo>
                    <a:pt x="164515" y="711962"/>
                  </a:lnTo>
                  <a:lnTo>
                    <a:pt x="165328" y="708901"/>
                  </a:lnTo>
                  <a:lnTo>
                    <a:pt x="165176" y="705370"/>
                  </a:lnTo>
                  <a:lnTo>
                    <a:pt x="167678" y="703059"/>
                  </a:lnTo>
                  <a:close/>
                </a:path>
              </a:pathLst>
            </a:custGeom>
            <a:solidFill>
              <a:srgbClr val="D3D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333401" y="1715371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8319" y="0"/>
                  </a:moveTo>
                  <a:lnTo>
                    <a:pt x="7397" y="2344"/>
                  </a:lnTo>
                  <a:lnTo>
                    <a:pt x="5857" y="2754"/>
                  </a:lnTo>
                  <a:lnTo>
                    <a:pt x="4330" y="3200"/>
                  </a:lnTo>
                  <a:lnTo>
                    <a:pt x="2839" y="3661"/>
                  </a:lnTo>
                  <a:lnTo>
                    <a:pt x="0" y="5443"/>
                  </a:lnTo>
                  <a:lnTo>
                    <a:pt x="2019" y="6008"/>
                  </a:lnTo>
                  <a:lnTo>
                    <a:pt x="4038" y="6624"/>
                  </a:lnTo>
                  <a:lnTo>
                    <a:pt x="6043" y="7312"/>
                  </a:lnTo>
                  <a:lnTo>
                    <a:pt x="9878" y="10717"/>
                  </a:lnTo>
                  <a:lnTo>
                    <a:pt x="10356" y="7636"/>
                  </a:lnTo>
                  <a:lnTo>
                    <a:pt x="8474" y="3237"/>
                  </a:lnTo>
                  <a:lnTo>
                    <a:pt x="12293" y="1659"/>
                  </a:lnTo>
                  <a:lnTo>
                    <a:pt x="8319" y="0"/>
                  </a:lnTo>
                  <a:close/>
                </a:path>
              </a:pathLst>
            </a:custGeom>
            <a:solidFill>
              <a:srgbClr val="918E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916353" y="1716706"/>
              <a:ext cx="141605" cy="1216660"/>
            </a:xfrm>
            <a:custGeom>
              <a:avLst/>
              <a:gdLst/>
              <a:ahLst/>
              <a:cxnLst/>
              <a:rect l="l" t="t" r="r" b="b"/>
              <a:pathLst>
                <a:path w="141605" h="1216660">
                  <a:moveTo>
                    <a:pt x="17221" y="1212329"/>
                  </a:moveTo>
                  <a:lnTo>
                    <a:pt x="11582" y="1211859"/>
                  </a:lnTo>
                  <a:lnTo>
                    <a:pt x="3340" y="1210551"/>
                  </a:lnTo>
                  <a:lnTo>
                    <a:pt x="0" y="1216266"/>
                  </a:lnTo>
                  <a:lnTo>
                    <a:pt x="4533" y="1216279"/>
                  </a:lnTo>
                  <a:lnTo>
                    <a:pt x="9182" y="1216583"/>
                  </a:lnTo>
                  <a:lnTo>
                    <a:pt x="13652" y="1215593"/>
                  </a:lnTo>
                  <a:lnTo>
                    <a:pt x="15646" y="1215339"/>
                  </a:lnTo>
                  <a:lnTo>
                    <a:pt x="16827" y="1214247"/>
                  </a:lnTo>
                  <a:lnTo>
                    <a:pt x="17221" y="1212329"/>
                  </a:lnTo>
                  <a:close/>
                </a:path>
                <a:path w="141605" h="1216660">
                  <a:moveTo>
                    <a:pt x="132461" y="22453"/>
                  </a:moveTo>
                  <a:lnTo>
                    <a:pt x="131368" y="27406"/>
                  </a:lnTo>
                  <a:lnTo>
                    <a:pt x="132346" y="29184"/>
                  </a:lnTo>
                  <a:lnTo>
                    <a:pt x="132461" y="22453"/>
                  </a:lnTo>
                  <a:close/>
                </a:path>
                <a:path w="141605" h="1216660">
                  <a:moveTo>
                    <a:pt x="133159" y="19278"/>
                  </a:moveTo>
                  <a:lnTo>
                    <a:pt x="132842" y="13462"/>
                  </a:lnTo>
                  <a:lnTo>
                    <a:pt x="132816" y="12979"/>
                  </a:lnTo>
                  <a:lnTo>
                    <a:pt x="132689" y="13462"/>
                  </a:lnTo>
                  <a:lnTo>
                    <a:pt x="132473" y="18859"/>
                  </a:lnTo>
                  <a:lnTo>
                    <a:pt x="132461" y="22453"/>
                  </a:lnTo>
                  <a:lnTo>
                    <a:pt x="133159" y="19278"/>
                  </a:lnTo>
                  <a:close/>
                </a:path>
                <a:path w="141605" h="1216660">
                  <a:moveTo>
                    <a:pt x="141097" y="4838"/>
                  </a:moveTo>
                  <a:lnTo>
                    <a:pt x="137655" y="2832"/>
                  </a:lnTo>
                  <a:lnTo>
                    <a:pt x="135293" y="1473"/>
                  </a:lnTo>
                  <a:lnTo>
                    <a:pt x="132295" y="0"/>
                  </a:lnTo>
                  <a:lnTo>
                    <a:pt x="126111" y="2260"/>
                  </a:lnTo>
                  <a:lnTo>
                    <a:pt x="127000" y="2501"/>
                  </a:lnTo>
                  <a:lnTo>
                    <a:pt x="129540" y="3581"/>
                  </a:lnTo>
                  <a:lnTo>
                    <a:pt x="134696" y="2832"/>
                  </a:lnTo>
                  <a:lnTo>
                    <a:pt x="135204" y="6527"/>
                  </a:lnTo>
                  <a:lnTo>
                    <a:pt x="135470" y="11798"/>
                  </a:lnTo>
                  <a:lnTo>
                    <a:pt x="135356" y="29311"/>
                  </a:lnTo>
                  <a:lnTo>
                    <a:pt x="135216" y="32969"/>
                  </a:lnTo>
                  <a:lnTo>
                    <a:pt x="135166" y="34290"/>
                  </a:lnTo>
                  <a:lnTo>
                    <a:pt x="132422" y="29311"/>
                  </a:lnTo>
                  <a:lnTo>
                    <a:pt x="132232" y="32969"/>
                  </a:lnTo>
                  <a:lnTo>
                    <a:pt x="135204" y="34632"/>
                  </a:lnTo>
                  <a:lnTo>
                    <a:pt x="136715" y="35445"/>
                  </a:lnTo>
                  <a:lnTo>
                    <a:pt x="132740" y="36195"/>
                  </a:lnTo>
                  <a:lnTo>
                    <a:pt x="135178" y="36677"/>
                  </a:lnTo>
                  <a:lnTo>
                    <a:pt x="137668" y="37096"/>
                  </a:lnTo>
                  <a:lnTo>
                    <a:pt x="140157" y="37465"/>
                  </a:lnTo>
                  <a:lnTo>
                    <a:pt x="140258" y="34290"/>
                  </a:lnTo>
                  <a:lnTo>
                    <a:pt x="140296" y="32969"/>
                  </a:lnTo>
                  <a:lnTo>
                    <a:pt x="140423" y="29184"/>
                  </a:lnTo>
                  <a:lnTo>
                    <a:pt x="140525" y="12979"/>
                  </a:lnTo>
                  <a:lnTo>
                    <a:pt x="140970" y="6527"/>
                  </a:lnTo>
                  <a:lnTo>
                    <a:pt x="141097" y="4838"/>
                  </a:lnTo>
                  <a:close/>
                </a:path>
              </a:pathLst>
            </a:custGeom>
            <a:solidFill>
              <a:srgbClr val="E0D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2042274" y="1717875"/>
              <a:ext cx="302895" cy="290830"/>
            </a:xfrm>
            <a:custGeom>
              <a:avLst/>
              <a:gdLst/>
              <a:ahLst/>
              <a:cxnLst/>
              <a:rect l="l" t="t" r="r" b="b"/>
              <a:pathLst>
                <a:path w="302894" h="290830">
                  <a:moveTo>
                    <a:pt x="24739" y="280860"/>
                  </a:moveTo>
                  <a:lnTo>
                    <a:pt x="23507" y="280250"/>
                  </a:lnTo>
                  <a:lnTo>
                    <a:pt x="23507" y="280530"/>
                  </a:lnTo>
                  <a:lnTo>
                    <a:pt x="24739" y="280860"/>
                  </a:lnTo>
                  <a:close/>
                </a:path>
                <a:path w="302894" h="290830">
                  <a:moveTo>
                    <a:pt x="39484" y="277698"/>
                  </a:moveTo>
                  <a:lnTo>
                    <a:pt x="38963" y="276123"/>
                  </a:lnTo>
                  <a:lnTo>
                    <a:pt x="37998" y="273138"/>
                  </a:lnTo>
                  <a:lnTo>
                    <a:pt x="18999" y="271830"/>
                  </a:lnTo>
                  <a:lnTo>
                    <a:pt x="9499" y="271589"/>
                  </a:lnTo>
                  <a:lnTo>
                    <a:pt x="0" y="272300"/>
                  </a:lnTo>
                  <a:lnTo>
                    <a:pt x="88" y="289115"/>
                  </a:lnTo>
                  <a:lnTo>
                    <a:pt x="1562" y="290296"/>
                  </a:lnTo>
                  <a:lnTo>
                    <a:pt x="1943" y="289356"/>
                  </a:lnTo>
                  <a:lnTo>
                    <a:pt x="2654" y="287451"/>
                  </a:lnTo>
                  <a:lnTo>
                    <a:pt x="3035" y="286512"/>
                  </a:lnTo>
                  <a:lnTo>
                    <a:pt x="9626" y="286512"/>
                  </a:lnTo>
                  <a:lnTo>
                    <a:pt x="16357" y="284543"/>
                  </a:lnTo>
                  <a:lnTo>
                    <a:pt x="23101" y="284391"/>
                  </a:lnTo>
                  <a:lnTo>
                    <a:pt x="23533" y="287451"/>
                  </a:lnTo>
                  <a:lnTo>
                    <a:pt x="23456" y="284391"/>
                  </a:lnTo>
                  <a:lnTo>
                    <a:pt x="23469" y="283895"/>
                  </a:lnTo>
                  <a:lnTo>
                    <a:pt x="23507" y="280530"/>
                  </a:lnTo>
                  <a:lnTo>
                    <a:pt x="21920" y="280111"/>
                  </a:lnTo>
                  <a:lnTo>
                    <a:pt x="19977" y="279044"/>
                  </a:lnTo>
                  <a:lnTo>
                    <a:pt x="17500" y="277698"/>
                  </a:lnTo>
                  <a:lnTo>
                    <a:pt x="16649" y="277901"/>
                  </a:lnTo>
                  <a:lnTo>
                    <a:pt x="12471" y="279044"/>
                  </a:lnTo>
                  <a:lnTo>
                    <a:pt x="8051" y="276999"/>
                  </a:lnTo>
                  <a:lnTo>
                    <a:pt x="6426" y="278892"/>
                  </a:lnTo>
                  <a:lnTo>
                    <a:pt x="6299" y="279044"/>
                  </a:lnTo>
                  <a:lnTo>
                    <a:pt x="5765" y="283159"/>
                  </a:lnTo>
                  <a:lnTo>
                    <a:pt x="3086" y="283895"/>
                  </a:lnTo>
                  <a:lnTo>
                    <a:pt x="2641" y="281406"/>
                  </a:lnTo>
                  <a:lnTo>
                    <a:pt x="3276" y="279044"/>
                  </a:lnTo>
                  <a:lnTo>
                    <a:pt x="3403" y="277228"/>
                  </a:lnTo>
                  <a:lnTo>
                    <a:pt x="3441" y="276529"/>
                  </a:lnTo>
                  <a:lnTo>
                    <a:pt x="10934" y="276529"/>
                  </a:lnTo>
                  <a:lnTo>
                    <a:pt x="14795" y="276936"/>
                  </a:lnTo>
                  <a:lnTo>
                    <a:pt x="19837" y="276529"/>
                  </a:lnTo>
                  <a:lnTo>
                    <a:pt x="20434" y="276529"/>
                  </a:lnTo>
                  <a:lnTo>
                    <a:pt x="19177" y="278066"/>
                  </a:lnTo>
                  <a:lnTo>
                    <a:pt x="23507" y="280250"/>
                  </a:lnTo>
                  <a:lnTo>
                    <a:pt x="23545" y="277228"/>
                  </a:lnTo>
                  <a:lnTo>
                    <a:pt x="23914" y="276999"/>
                  </a:lnTo>
                  <a:lnTo>
                    <a:pt x="24739" y="276529"/>
                  </a:lnTo>
                  <a:lnTo>
                    <a:pt x="25476" y="276123"/>
                  </a:lnTo>
                  <a:lnTo>
                    <a:pt x="30149" y="276529"/>
                  </a:lnTo>
                  <a:lnTo>
                    <a:pt x="34798" y="277228"/>
                  </a:lnTo>
                  <a:lnTo>
                    <a:pt x="39484" y="277698"/>
                  </a:lnTo>
                  <a:close/>
                </a:path>
                <a:path w="302894" h="290830">
                  <a:moveTo>
                    <a:pt x="302475" y="21082"/>
                  </a:moveTo>
                  <a:lnTo>
                    <a:pt x="297548" y="22174"/>
                  </a:lnTo>
                  <a:lnTo>
                    <a:pt x="298145" y="17056"/>
                  </a:lnTo>
                  <a:lnTo>
                    <a:pt x="298145" y="16814"/>
                  </a:lnTo>
                  <a:lnTo>
                    <a:pt x="298221" y="11785"/>
                  </a:lnTo>
                  <a:lnTo>
                    <a:pt x="297649" y="9258"/>
                  </a:lnTo>
                  <a:lnTo>
                    <a:pt x="297599" y="9042"/>
                  </a:lnTo>
                  <a:lnTo>
                    <a:pt x="297484" y="8521"/>
                  </a:lnTo>
                  <a:lnTo>
                    <a:pt x="294665" y="16814"/>
                  </a:lnTo>
                  <a:lnTo>
                    <a:pt x="293154" y="12357"/>
                  </a:lnTo>
                  <a:lnTo>
                    <a:pt x="293966" y="9258"/>
                  </a:lnTo>
                  <a:lnTo>
                    <a:pt x="293776" y="9258"/>
                  </a:lnTo>
                  <a:lnTo>
                    <a:pt x="297446" y="8331"/>
                  </a:lnTo>
                  <a:lnTo>
                    <a:pt x="297294" y="7670"/>
                  </a:lnTo>
                  <a:lnTo>
                    <a:pt x="297192" y="7213"/>
                  </a:lnTo>
                  <a:lnTo>
                    <a:pt x="297078" y="6731"/>
                  </a:lnTo>
                  <a:lnTo>
                    <a:pt x="292862" y="6731"/>
                  </a:lnTo>
                  <a:lnTo>
                    <a:pt x="297167" y="4813"/>
                  </a:lnTo>
                  <a:lnTo>
                    <a:pt x="295160" y="4127"/>
                  </a:lnTo>
                  <a:lnTo>
                    <a:pt x="293141" y="3505"/>
                  </a:lnTo>
                  <a:lnTo>
                    <a:pt x="291122" y="2946"/>
                  </a:lnTo>
                  <a:lnTo>
                    <a:pt x="293966" y="1168"/>
                  </a:lnTo>
                  <a:lnTo>
                    <a:pt x="290817" y="635"/>
                  </a:lnTo>
                  <a:lnTo>
                    <a:pt x="287629" y="292"/>
                  </a:lnTo>
                  <a:lnTo>
                    <a:pt x="284480" y="0"/>
                  </a:lnTo>
                  <a:lnTo>
                    <a:pt x="284162" y="2603"/>
                  </a:lnTo>
                  <a:lnTo>
                    <a:pt x="290144" y="2603"/>
                  </a:lnTo>
                  <a:lnTo>
                    <a:pt x="287020" y="4127"/>
                  </a:lnTo>
                  <a:lnTo>
                    <a:pt x="284187" y="5613"/>
                  </a:lnTo>
                  <a:lnTo>
                    <a:pt x="281546" y="7670"/>
                  </a:lnTo>
                  <a:lnTo>
                    <a:pt x="280784" y="9042"/>
                  </a:lnTo>
                  <a:lnTo>
                    <a:pt x="282409" y="9258"/>
                  </a:lnTo>
                  <a:lnTo>
                    <a:pt x="287286" y="9880"/>
                  </a:lnTo>
                  <a:lnTo>
                    <a:pt x="289407" y="7213"/>
                  </a:lnTo>
                  <a:lnTo>
                    <a:pt x="289306" y="11201"/>
                  </a:lnTo>
                  <a:lnTo>
                    <a:pt x="289890" y="13068"/>
                  </a:lnTo>
                  <a:lnTo>
                    <a:pt x="293649" y="16408"/>
                  </a:lnTo>
                  <a:lnTo>
                    <a:pt x="295414" y="21082"/>
                  </a:lnTo>
                  <a:lnTo>
                    <a:pt x="296710" y="25819"/>
                  </a:lnTo>
                  <a:lnTo>
                    <a:pt x="299186" y="24968"/>
                  </a:lnTo>
                  <a:lnTo>
                    <a:pt x="301167" y="23342"/>
                  </a:lnTo>
                  <a:lnTo>
                    <a:pt x="301840" y="22174"/>
                  </a:lnTo>
                  <a:lnTo>
                    <a:pt x="302475" y="21082"/>
                  </a:lnTo>
                  <a:close/>
                </a:path>
              </a:pathLst>
            </a:custGeom>
            <a:solidFill>
              <a:srgbClr val="9E9C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2344702" y="1718006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10">
                  <a:moveTo>
                    <a:pt x="10154" y="0"/>
                  </a:moveTo>
                  <a:lnTo>
                    <a:pt x="7552" y="0"/>
                  </a:lnTo>
                  <a:lnTo>
                    <a:pt x="4964" y="50"/>
                  </a:lnTo>
                  <a:lnTo>
                    <a:pt x="2397" y="241"/>
                  </a:lnTo>
                  <a:lnTo>
                    <a:pt x="0" y="1541"/>
                  </a:lnTo>
                  <a:lnTo>
                    <a:pt x="633" y="5890"/>
                  </a:lnTo>
                  <a:lnTo>
                    <a:pt x="2005" y="10083"/>
                  </a:lnTo>
                  <a:lnTo>
                    <a:pt x="2484" y="14451"/>
                  </a:lnTo>
                  <a:lnTo>
                    <a:pt x="7466" y="16282"/>
                  </a:lnTo>
                  <a:lnTo>
                    <a:pt x="9006" y="9194"/>
                  </a:lnTo>
                  <a:lnTo>
                    <a:pt x="12617" y="7002"/>
                  </a:lnTo>
                  <a:lnTo>
                    <a:pt x="11969" y="4589"/>
                  </a:lnTo>
                  <a:lnTo>
                    <a:pt x="11181" y="2260"/>
                  </a:lnTo>
                  <a:lnTo>
                    <a:pt x="10154" y="0"/>
                  </a:lnTo>
                  <a:close/>
                </a:path>
              </a:pathLst>
            </a:custGeom>
            <a:solidFill>
              <a:srgbClr val="EFEB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042261" y="1719205"/>
              <a:ext cx="11430" cy="34290"/>
            </a:xfrm>
            <a:custGeom>
              <a:avLst/>
              <a:gdLst/>
              <a:ahLst/>
              <a:cxnLst/>
              <a:rect l="l" t="t" r="r" b="b"/>
              <a:pathLst>
                <a:path w="11430" h="34289">
                  <a:moveTo>
                    <a:pt x="1098" y="0"/>
                  </a:moveTo>
                  <a:lnTo>
                    <a:pt x="2520" y="2038"/>
                  </a:lnTo>
                  <a:lnTo>
                    <a:pt x="4230" y="3888"/>
                  </a:lnTo>
                  <a:lnTo>
                    <a:pt x="6098" y="5529"/>
                  </a:lnTo>
                  <a:lnTo>
                    <a:pt x="603" y="5529"/>
                  </a:lnTo>
                  <a:lnTo>
                    <a:pt x="822" y="9298"/>
                  </a:lnTo>
                  <a:lnTo>
                    <a:pt x="918" y="10953"/>
                  </a:lnTo>
                  <a:lnTo>
                    <a:pt x="967" y="11787"/>
                  </a:lnTo>
                  <a:lnTo>
                    <a:pt x="259" y="31780"/>
                  </a:lnTo>
                  <a:lnTo>
                    <a:pt x="132" y="32943"/>
                  </a:lnTo>
                  <a:lnTo>
                    <a:pt x="37" y="33818"/>
                  </a:lnTo>
                  <a:lnTo>
                    <a:pt x="0" y="34160"/>
                  </a:lnTo>
                  <a:lnTo>
                    <a:pt x="2260" y="33969"/>
                  </a:lnTo>
                  <a:lnTo>
                    <a:pt x="4540" y="33818"/>
                  </a:lnTo>
                  <a:lnTo>
                    <a:pt x="6189" y="33818"/>
                  </a:lnTo>
                  <a:lnTo>
                    <a:pt x="10807" y="32943"/>
                  </a:lnTo>
                  <a:lnTo>
                    <a:pt x="9298" y="32123"/>
                  </a:lnTo>
                  <a:lnTo>
                    <a:pt x="6336" y="30459"/>
                  </a:lnTo>
                  <a:lnTo>
                    <a:pt x="6444" y="26732"/>
                  </a:lnTo>
                  <a:lnTo>
                    <a:pt x="5464" y="24898"/>
                  </a:lnTo>
                  <a:lnTo>
                    <a:pt x="6559" y="19954"/>
                  </a:lnTo>
                  <a:lnTo>
                    <a:pt x="6577" y="16351"/>
                  </a:lnTo>
                  <a:lnTo>
                    <a:pt x="6754" y="11787"/>
                  </a:lnTo>
                  <a:lnTo>
                    <a:pt x="6851" y="9298"/>
                  </a:lnTo>
                  <a:lnTo>
                    <a:pt x="9564" y="9298"/>
                  </a:lnTo>
                  <a:lnTo>
                    <a:pt x="9374" y="5529"/>
                  </a:lnTo>
                  <a:lnTo>
                    <a:pt x="6098" y="5529"/>
                  </a:lnTo>
                  <a:lnTo>
                    <a:pt x="533" y="4330"/>
                  </a:lnTo>
                  <a:lnTo>
                    <a:pt x="9314" y="4330"/>
                  </a:lnTo>
                  <a:lnTo>
                    <a:pt x="9280" y="3888"/>
                  </a:lnTo>
                  <a:lnTo>
                    <a:pt x="8892" y="1080"/>
                  </a:lnTo>
                  <a:lnTo>
                    <a:pt x="3632" y="1080"/>
                  </a:lnTo>
                  <a:lnTo>
                    <a:pt x="1098" y="0"/>
                  </a:lnTo>
                  <a:close/>
                </a:path>
                <a:path w="11430" h="34289">
                  <a:moveTo>
                    <a:pt x="9564" y="9298"/>
                  </a:moveTo>
                  <a:lnTo>
                    <a:pt x="6851" y="9298"/>
                  </a:lnTo>
                  <a:lnTo>
                    <a:pt x="7238" y="16351"/>
                  </a:lnTo>
                  <a:lnTo>
                    <a:pt x="7261" y="16780"/>
                  </a:lnTo>
                  <a:lnTo>
                    <a:pt x="6559" y="19954"/>
                  </a:lnTo>
                  <a:lnTo>
                    <a:pt x="6478" y="26732"/>
                  </a:lnTo>
                  <a:lnTo>
                    <a:pt x="9267" y="31780"/>
                  </a:lnTo>
                  <a:lnTo>
                    <a:pt x="9453" y="26732"/>
                  </a:lnTo>
                  <a:lnTo>
                    <a:pt x="9564" y="9298"/>
                  </a:lnTo>
                  <a:close/>
                </a:path>
                <a:path w="11430" h="34289">
                  <a:moveTo>
                    <a:pt x="6559" y="19954"/>
                  </a:moveTo>
                  <a:lnTo>
                    <a:pt x="5464" y="24898"/>
                  </a:lnTo>
                  <a:lnTo>
                    <a:pt x="6478" y="26732"/>
                  </a:lnTo>
                  <a:lnTo>
                    <a:pt x="6559" y="19954"/>
                  </a:lnTo>
                  <a:close/>
                </a:path>
                <a:path w="11430" h="34289">
                  <a:moveTo>
                    <a:pt x="8788" y="323"/>
                  </a:moveTo>
                  <a:lnTo>
                    <a:pt x="3632" y="1080"/>
                  </a:lnTo>
                  <a:lnTo>
                    <a:pt x="8892" y="1080"/>
                  </a:lnTo>
                  <a:lnTo>
                    <a:pt x="8788" y="323"/>
                  </a:lnTo>
                  <a:close/>
                </a:path>
              </a:pathLst>
            </a:custGeom>
            <a:solidFill>
              <a:srgbClr val="1E1E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981512" y="1725678"/>
              <a:ext cx="12700" cy="23495"/>
            </a:xfrm>
            <a:custGeom>
              <a:avLst/>
              <a:gdLst/>
              <a:ahLst/>
              <a:cxnLst/>
              <a:rect l="l" t="t" r="r" b="b"/>
              <a:pathLst>
                <a:path w="12700" h="23494">
                  <a:moveTo>
                    <a:pt x="6713" y="0"/>
                  </a:moveTo>
                  <a:lnTo>
                    <a:pt x="10410" y="1043"/>
                  </a:lnTo>
                  <a:lnTo>
                    <a:pt x="8149" y="2688"/>
                  </a:lnTo>
                  <a:lnTo>
                    <a:pt x="6950" y="5017"/>
                  </a:lnTo>
                  <a:lnTo>
                    <a:pt x="6814" y="7807"/>
                  </a:lnTo>
                  <a:lnTo>
                    <a:pt x="8733" y="10939"/>
                  </a:lnTo>
                  <a:lnTo>
                    <a:pt x="10086" y="14432"/>
                  </a:lnTo>
                  <a:lnTo>
                    <a:pt x="8902" y="18115"/>
                  </a:lnTo>
                  <a:lnTo>
                    <a:pt x="2894" y="18731"/>
                  </a:lnTo>
                  <a:lnTo>
                    <a:pt x="2551" y="12089"/>
                  </a:lnTo>
                  <a:lnTo>
                    <a:pt x="2447" y="8765"/>
                  </a:lnTo>
                  <a:lnTo>
                    <a:pt x="1266" y="10307"/>
                  </a:lnTo>
                  <a:lnTo>
                    <a:pt x="993" y="14418"/>
                  </a:lnTo>
                  <a:lnTo>
                    <a:pt x="669" y="18525"/>
                  </a:lnTo>
                  <a:lnTo>
                    <a:pt x="0" y="22600"/>
                  </a:lnTo>
                  <a:lnTo>
                    <a:pt x="35" y="23489"/>
                  </a:lnTo>
                  <a:lnTo>
                    <a:pt x="3851" y="23133"/>
                  </a:lnTo>
                  <a:lnTo>
                    <a:pt x="7688" y="22928"/>
                  </a:lnTo>
                  <a:lnTo>
                    <a:pt x="11522" y="22791"/>
                  </a:lnTo>
                  <a:lnTo>
                    <a:pt x="12038" y="15307"/>
                  </a:lnTo>
                  <a:lnTo>
                    <a:pt x="12362" y="7823"/>
                  </a:lnTo>
                  <a:lnTo>
                    <a:pt x="12534" y="341"/>
                  </a:lnTo>
                  <a:lnTo>
                    <a:pt x="6713" y="0"/>
                  </a:lnTo>
                  <a:close/>
                </a:path>
              </a:pathLst>
            </a:custGeom>
            <a:solidFill>
              <a:srgbClr val="A6A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801495" y="1726181"/>
              <a:ext cx="538480" cy="992505"/>
            </a:xfrm>
            <a:custGeom>
              <a:avLst/>
              <a:gdLst/>
              <a:ahLst/>
              <a:cxnLst/>
              <a:rect l="l" t="t" r="r" b="b"/>
              <a:pathLst>
                <a:path w="538480" h="992505">
                  <a:moveTo>
                    <a:pt x="14338" y="983957"/>
                  </a:moveTo>
                  <a:lnTo>
                    <a:pt x="11112" y="984415"/>
                  </a:lnTo>
                  <a:lnTo>
                    <a:pt x="9893" y="983805"/>
                  </a:lnTo>
                  <a:lnTo>
                    <a:pt x="7239" y="982878"/>
                  </a:lnTo>
                  <a:lnTo>
                    <a:pt x="8293" y="979258"/>
                  </a:lnTo>
                  <a:lnTo>
                    <a:pt x="10096" y="978052"/>
                  </a:lnTo>
                  <a:lnTo>
                    <a:pt x="10477" y="976134"/>
                  </a:lnTo>
                  <a:lnTo>
                    <a:pt x="6946" y="976591"/>
                  </a:lnTo>
                  <a:lnTo>
                    <a:pt x="3492" y="977315"/>
                  </a:lnTo>
                  <a:lnTo>
                    <a:pt x="38" y="978103"/>
                  </a:lnTo>
                  <a:lnTo>
                    <a:pt x="0" y="981367"/>
                  </a:lnTo>
                  <a:lnTo>
                    <a:pt x="38" y="984656"/>
                  </a:lnTo>
                  <a:lnTo>
                    <a:pt x="203" y="987958"/>
                  </a:lnTo>
                  <a:lnTo>
                    <a:pt x="2057" y="989711"/>
                  </a:lnTo>
                  <a:lnTo>
                    <a:pt x="4038" y="991920"/>
                  </a:lnTo>
                  <a:lnTo>
                    <a:pt x="6248" y="991184"/>
                  </a:lnTo>
                  <a:lnTo>
                    <a:pt x="6997" y="988631"/>
                  </a:lnTo>
                  <a:lnTo>
                    <a:pt x="6032" y="984910"/>
                  </a:lnTo>
                  <a:lnTo>
                    <a:pt x="7340" y="985443"/>
                  </a:lnTo>
                  <a:lnTo>
                    <a:pt x="7975" y="987640"/>
                  </a:lnTo>
                  <a:lnTo>
                    <a:pt x="8216" y="989914"/>
                  </a:lnTo>
                  <a:lnTo>
                    <a:pt x="8547" y="992212"/>
                  </a:lnTo>
                  <a:lnTo>
                    <a:pt x="11988" y="989139"/>
                  </a:lnTo>
                  <a:lnTo>
                    <a:pt x="13716" y="987653"/>
                  </a:lnTo>
                  <a:lnTo>
                    <a:pt x="14160" y="985380"/>
                  </a:lnTo>
                  <a:lnTo>
                    <a:pt x="14338" y="983957"/>
                  </a:lnTo>
                  <a:close/>
                </a:path>
                <a:path w="538480" h="992505">
                  <a:moveTo>
                    <a:pt x="538340" y="0"/>
                  </a:moveTo>
                  <a:lnTo>
                    <a:pt x="534758" y="901"/>
                  </a:lnTo>
                  <a:lnTo>
                    <a:pt x="533933" y="4051"/>
                  </a:lnTo>
                  <a:lnTo>
                    <a:pt x="535444" y="8509"/>
                  </a:lnTo>
                  <a:lnTo>
                    <a:pt x="538340" y="0"/>
                  </a:lnTo>
                  <a:close/>
                </a:path>
              </a:pathLst>
            </a:custGeom>
            <a:solidFill>
              <a:srgbClr val="7C7C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527793" y="1728367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2929" y="4709"/>
                  </a:moveTo>
                  <a:lnTo>
                    <a:pt x="2849" y="17583"/>
                  </a:lnTo>
                  <a:lnTo>
                    <a:pt x="2350" y="21590"/>
                  </a:lnTo>
                  <a:lnTo>
                    <a:pt x="1963" y="24904"/>
                  </a:lnTo>
                  <a:lnTo>
                    <a:pt x="1849" y="25787"/>
                  </a:lnTo>
                  <a:lnTo>
                    <a:pt x="1375" y="28030"/>
                  </a:lnTo>
                  <a:lnTo>
                    <a:pt x="1265" y="28442"/>
                  </a:lnTo>
                  <a:lnTo>
                    <a:pt x="551" y="30734"/>
                  </a:lnTo>
                  <a:lnTo>
                    <a:pt x="117" y="32498"/>
                  </a:lnTo>
                  <a:lnTo>
                    <a:pt x="0" y="32976"/>
                  </a:lnTo>
                  <a:lnTo>
                    <a:pt x="2242" y="34107"/>
                  </a:lnTo>
                  <a:lnTo>
                    <a:pt x="4538" y="35204"/>
                  </a:lnTo>
                  <a:lnTo>
                    <a:pt x="6936" y="36026"/>
                  </a:lnTo>
                  <a:lnTo>
                    <a:pt x="8409" y="32498"/>
                  </a:lnTo>
                  <a:lnTo>
                    <a:pt x="5050" y="28030"/>
                  </a:lnTo>
                  <a:lnTo>
                    <a:pt x="3390" y="25787"/>
                  </a:lnTo>
                  <a:lnTo>
                    <a:pt x="10885" y="25659"/>
                  </a:lnTo>
                  <a:lnTo>
                    <a:pt x="22787" y="25659"/>
                  </a:lnTo>
                  <a:lnTo>
                    <a:pt x="19708" y="24904"/>
                  </a:lnTo>
                  <a:lnTo>
                    <a:pt x="12258" y="23556"/>
                  </a:lnTo>
                  <a:lnTo>
                    <a:pt x="4864" y="22086"/>
                  </a:lnTo>
                  <a:lnTo>
                    <a:pt x="5147" y="18903"/>
                  </a:lnTo>
                  <a:lnTo>
                    <a:pt x="5232" y="18148"/>
                  </a:lnTo>
                  <a:lnTo>
                    <a:pt x="5356" y="17071"/>
                  </a:lnTo>
                  <a:lnTo>
                    <a:pt x="5455" y="16215"/>
                  </a:lnTo>
                  <a:lnTo>
                    <a:pt x="5565" y="14912"/>
                  </a:lnTo>
                  <a:lnTo>
                    <a:pt x="5675" y="12773"/>
                  </a:lnTo>
                  <a:lnTo>
                    <a:pt x="5702" y="12258"/>
                  </a:lnTo>
                  <a:lnTo>
                    <a:pt x="10741" y="12258"/>
                  </a:lnTo>
                  <a:lnTo>
                    <a:pt x="10807" y="12071"/>
                  </a:lnTo>
                  <a:lnTo>
                    <a:pt x="25153" y="12071"/>
                  </a:lnTo>
                  <a:lnTo>
                    <a:pt x="25746" y="11434"/>
                  </a:lnTo>
                  <a:lnTo>
                    <a:pt x="24995" y="10480"/>
                  </a:lnTo>
                  <a:lnTo>
                    <a:pt x="12244" y="10480"/>
                  </a:lnTo>
                  <a:lnTo>
                    <a:pt x="7226" y="9673"/>
                  </a:lnTo>
                  <a:lnTo>
                    <a:pt x="7296" y="8046"/>
                  </a:lnTo>
                  <a:lnTo>
                    <a:pt x="7447" y="7226"/>
                  </a:lnTo>
                  <a:lnTo>
                    <a:pt x="7785" y="6692"/>
                  </a:lnTo>
                  <a:lnTo>
                    <a:pt x="8716" y="5443"/>
                  </a:lnTo>
                  <a:lnTo>
                    <a:pt x="21613" y="5443"/>
                  </a:lnTo>
                  <a:lnTo>
                    <a:pt x="19646" y="5106"/>
                  </a:lnTo>
                  <a:lnTo>
                    <a:pt x="11221" y="4850"/>
                  </a:lnTo>
                  <a:lnTo>
                    <a:pt x="2929" y="4709"/>
                  </a:lnTo>
                  <a:close/>
                </a:path>
                <a:path w="36194" h="36194">
                  <a:moveTo>
                    <a:pt x="22787" y="25659"/>
                  </a:moveTo>
                  <a:lnTo>
                    <a:pt x="10885" y="25659"/>
                  </a:lnTo>
                  <a:lnTo>
                    <a:pt x="18905" y="26701"/>
                  </a:lnTo>
                  <a:lnTo>
                    <a:pt x="18598" y="26701"/>
                  </a:lnTo>
                  <a:lnTo>
                    <a:pt x="25514" y="28442"/>
                  </a:lnTo>
                  <a:lnTo>
                    <a:pt x="32583" y="30906"/>
                  </a:lnTo>
                  <a:lnTo>
                    <a:pt x="34912" y="31658"/>
                  </a:lnTo>
                  <a:lnTo>
                    <a:pt x="34041" y="29521"/>
                  </a:lnTo>
                  <a:lnTo>
                    <a:pt x="27030" y="26701"/>
                  </a:lnTo>
                  <a:lnTo>
                    <a:pt x="22787" y="25659"/>
                  </a:lnTo>
                  <a:close/>
                </a:path>
                <a:path w="36194" h="36194">
                  <a:moveTo>
                    <a:pt x="32204" y="8594"/>
                  </a:moveTo>
                  <a:lnTo>
                    <a:pt x="28389" y="8594"/>
                  </a:lnTo>
                  <a:lnTo>
                    <a:pt x="25746" y="11434"/>
                  </a:lnTo>
                  <a:lnTo>
                    <a:pt x="26046" y="11816"/>
                  </a:lnTo>
                  <a:lnTo>
                    <a:pt x="25954" y="14015"/>
                  </a:lnTo>
                  <a:lnTo>
                    <a:pt x="27156" y="16935"/>
                  </a:lnTo>
                  <a:lnTo>
                    <a:pt x="27402" y="17583"/>
                  </a:lnTo>
                  <a:lnTo>
                    <a:pt x="28234" y="21590"/>
                  </a:lnTo>
                  <a:lnTo>
                    <a:pt x="33836" y="20563"/>
                  </a:lnTo>
                  <a:lnTo>
                    <a:pt x="33720" y="18148"/>
                  </a:lnTo>
                  <a:lnTo>
                    <a:pt x="33594" y="15544"/>
                  </a:lnTo>
                  <a:lnTo>
                    <a:pt x="33520" y="14015"/>
                  </a:lnTo>
                  <a:lnTo>
                    <a:pt x="33396" y="11434"/>
                  </a:lnTo>
                  <a:lnTo>
                    <a:pt x="33371" y="10923"/>
                  </a:lnTo>
                  <a:lnTo>
                    <a:pt x="35787" y="10923"/>
                  </a:lnTo>
                  <a:lnTo>
                    <a:pt x="35795" y="10052"/>
                  </a:lnTo>
                  <a:lnTo>
                    <a:pt x="35272" y="10052"/>
                  </a:lnTo>
                  <a:lnTo>
                    <a:pt x="32204" y="8594"/>
                  </a:lnTo>
                  <a:close/>
                </a:path>
                <a:path w="36194" h="36194">
                  <a:moveTo>
                    <a:pt x="17344" y="14015"/>
                  </a:moveTo>
                  <a:lnTo>
                    <a:pt x="14295" y="14015"/>
                  </a:lnTo>
                  <a:lnTo>
                    <a:pt x="14431" y="14912"/>
                  </a:lnTo>
                  <a:lnTo>
                    <a:pt x="14462" y="15116"/>
                  </a:lnTo>
                  <a:lnTo>
                    <a:pt x="14567" y="15805"/>
                  </a:lnTo>
                  <a:lnTo>
                    <a:pt x="14692" y="16625"/>
                  </a:lnTo>
                  <a:lnTo>
                    <a:pt x="14759" y="17071"/>
                  </a:lnTo>
                  <a:lnTo>
                    <a:pt x="18681" y="17583"/>
                  </a:lnTo>
                  <a:lnTo>
                    <a:pt x="22432" y="18148"/>
                  </a:lnTo>
                  <a:lnTo>
                    <a:pt x="26233" y="18903"/>
                  </a:lnTo>
                  <a:lnTo>
                    <a:pt x="26156" y="18148"/>
                  </a:lnTo>
                  <a:lnTo>
                    <a:pt x="26034" y="16935"/>
                  </a:lnTo>
                  <a:lnTo>
                    <a:pt x="25962" y="16215"/>
                  </a:lnTo>
                  <a:lnTo>
                    <a:pt x="19428" y="16215"/>
                  </a:lnTo>
                  <a:lnTo>
                    <a:pt x="17261" y="14912"/>
                  </a:lnTo>
                  <a:lnTo>
                    <a:pt x="17344" y="14015"/>
                  </a:lnTo>
                  <a:close/>
                </a:path>
                <a:path w="36194" h="36194">
                  <a:moveTo>
                    <a:pt x="10741" y="12258"/>
                  </a:moveTo>
                  <a:lnTo>
                    <a:pt x="5702" y="12258"/>
                  </a:lnTo>
                  <a:lnTo>
                    <a:pt x="6176" y="14912"/>
                  </a:lnTo>
                  <a:lnTo>
                    <a:pt x="6213" y="15116"/>
                  </a:lnTo>
                  <a:lnTo>
                    <a:pt x="6336" y="15805"/>
                  </a:lnTo>
                  <a:lnTo>
                    <a:pt x="8851" y="17583"/>
                  </a:lnTo>
                  <a:lnTo>
                    <a:pt x="10741" y="12258"/>
                  </a:lnTo>
                  <a:close/>
                </a:path>
                <a:path w="36194" h="36194">
                  <a:moveTo>
                    <a:pt x="25153" y="12071"/>
                  </a:moveTo>
                  <a:lnTo>
                    <a:pt x="10807" y="12071"/>
                  </a:lnTo>
                  <a:lnTo>
                    <a:pt x="9761" y="15544"/>
                  </a:lnTo>
                  <a:lnTo>
                    <a:pt x="9761" y="15805"/>
                  </a:lnTo>
                  <a:lnTo>
                    <a:pt x="10827" y="17583"/>
                  </a:lnTo>
                  <a:lnTo>
                    <a:pt x="14091" y="17583"/>
                  </a:lnTo>
                  <a:lnTo>
                    <a:pt x="14216" y="15116"/>
                  </a:lnTo>
                  <a:lnTo>
                    <a:pt x="14275" y="14015"/>
                  </a:lnTo>
                  <a:lnTo>
                    <a:pt x="17344" y="14015"/>
                  </a:lnTo>
                  <a:lnTo>
                    <a:pt x="17458" y="12773"/>
                  </a:lnTo>
                  <a:lnTo>
                    <a:pt x="25442" y="12773"/>
                  </a:lnTo>
                  <a:lnTo>
                    <a:pt x="25230" y="12258"/>
                  </a:lnTo>
                  <a:lnTo>
                    <a:pt x="25153" y="12071"/>
                  </a:lnTo>
                  <a:close/>
                </a:path>
                <a:path w="36194" h="36194">
                  <a:moveTo>
                    <a:pt x="25442" y="12773"/>
                  </a:moveTo>
                  <a:lnTo>
                    <a:pt x="23442" y="12773"/>
                  </a:lnTo>
                  <a:lnTo>
                    <a:pt x="23544" y="15116"/>
                  </a:lnTo>
                  <a:lnTo>
                    <a:pt x="21419" y="16215"/>
                  </a:lnTo>
                  <a:lnTo>
                    <a:pt x="25962" y="16215"/>
                  </a:lnTo>
                  <a:lnTo>
                    <a:pt x="25954" y="14015"/>
                  </a:lnTo>
                  <a:lnTo>
                    <a:pt x="25442" y="12773"/>
                  </a:lnTo>
                  <a:close/>
                </a:path>
                <a:path w="36194" h="36194">
                  <a:moveTo>
                    <a:pt x="25746" y="11434"/>
                  </a:moveTo>
                  <a:lnTo>
                    <a:pt x="25153" y="12071"/>
                  </a:lnTo>
                  <a:lnTo>
                    <a:pt x="25954" y="14015"/>
                  </a:lnTo>
                  <a:lnTo>
                    <a:pt x="26046" y="11816"/>
                  </a:lnTo>
                  <a:lnTo>
                    <a:pt x="25746" y="11434"/>
                  </a:lnTo>
                  <a:close/>
                </a:path>
                <a:path w="36194" h="36194">
                  <a:moveTo>
                    <a:pt x="21613" y="5443"/>
                  </a:moveTo>
                  <a:lnTo>
                    <a:pt x="12827" y="5443"/>
                  </a:lnTo>
                  <a:lnTo>
                    <a:pt x="12927" y="8046"/>
                  </a:lnTo>
                  <a:lnTo>
                    <a:pt x="12470" y="9673"/>
                  </a:lnTo>
                  <a:lnTo>
                    <a:pt x="12364" y="10052"/>
                  </a:lnTo>
                  <a:lnTo>
                    <a:pt x="12244" y="10480"/>
                  </a:lnTo>
                  <a:lnTo>
                    <a:pt x="24995" y="10480"/>
                  </a:lnTo>
                  <a:lnTo>
                    <a:pt x="24361" y="9673"/>
                  </a:lnTo>
                  <a:lnTo>
                    <a:pt x="16934" y="9673"/>
                  </a:lnTo>
                  <a:lnTo>
                    <a:pt x="20717" y="9141"/>
                  </a:lnTo>
                  <a:lnTo>
                    <a:pt x="23810" y="9004"/>
                  </a:lnTo>
                  <a:lnTo>
                    <a:pt x="24219" y="9004"/>
                  </a:lnTo>
                  <a:lnTo>
                    <a:pt x="28389" y="8594"/>
                  </a:lnTo>
                  <a:lnTo>
                    <a:pt x="32204" y="8594"/>
                  </a:lnTo>
                  <a:lnTo>
                    <a:pt x="27799" y="6500"/>
                  </a:lnTo>
                  <a:lnTo>
                    <a:pt x="21613" y="5443"/>
                  </a:lnTo>
                  <a:close/>
                </a:path>
                <a:path w="36194" h="36194">
                  <a:moveTo>
                    <a:pt x="34470" y="0"/>
                  </a:moveTo>
                  <a:lnTo>
                    <a:pt x="34776" y="3337"/>
                  </a:lnTo>
                  <a:lnTo>
                    <a:pt x="34788" y="3543"/>
                  </a:lnTo>
                  <a:lnTo>
                    <a:pt x="34904" y="5443"/>
                  </a:lnTo>
                  <a:lnTo>
                    <a:pt x="35027" y="7226"/>
                  </a:lnTo>
                  <a:lnTo>
                    <a:pt x="35146" y="8594"/>
                  </a:lnTo>
                  <a:lnTo>
                    <a:pt x="35272" y="10052"/>
                  </a:lnTo>
                  <a:lnTo>
                    <a:pt x="35795" y="10052"/>
                  </a:lnTo>
                  <a:lnTo>
                    <a:pt x="35755" y="6500"/>
                  </a:lnTo>
                  <a:lnTo>
                    <a:pt x="35656" y="5443"/>
                  </a:lnTo>
                  <a:lnTo>
                    <a:pt x="35587" y="4709"/>
                  </a:lnTo>
                  <a:lnTo>
                    <a:pt x="35477" y="3543"/>
                  </a:lnTo>
                  <a:lnTo>
                    <a:pt x="34470" y="0"/>
                  </a:lnTo>
                  <a:close/>
                </a:path>
                <a:path w="36194" h="36194">
                  <a:moveTo>
                    <a:pt x="23835" y="9004"/>
                  </a:moveTo>
                  <a:lnTo>
                    <a:pt x="16934" y="9673"/>
                  </a:lnTo>
                  <a:lnTo>
                    <a:pt x="24361" y="9673"/>
                  </a:lnTo>
                  <a:lnTo>
                    <a:pt x="23943" y="9141"/>
                  </a:lnTo>
                  <a:lnTo>
                    <a:pt x="23835" y="9004"/>
                  </a:lnTo>
                  <a:close/>
                </a:path>
              </a:pathLst>
            </a:custGeom>
            <a:solidFill>
              <a:srgbClr val="5150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983959" y="1731686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5" h="13335">
                  <a:moveTo>
                    <a:pt x="925" y="0"/>
                  </a:moveTo>
                  <a:lnTo>
                    <a:pt x="0" y="2757"/>
                  </a:lnTo>
                  <a:lnTo>
                    <a:pt x="104" y="6080"/>
                  </a:lnTo>
                  <a:lnTo>
                    <a:pt x="292" y="9403"/>
                  </a:lnTo>
                  <a:lnTo>
                    <a:pt x="447" y="12722"/>
                  </a:lnTo>
                  <a:lnTo>
                    <a:pt x="6455" y="12106"/>
                  </a:lnTo>
                  <a:lnTo>
                    <a:pt x="7639" y="8423"/>
                  </a:lnTo>
                  <a:lnTo>
                    <a:pt x="6286" y="4931"/>
                  </a:lnTo>
                  <a:lnTo>
                    <a:pt x="4367" y="1799"/>
                  </a:lnTo>
                  <a:lnTo>
                    <a:pt x="925" y="0"/>
                  </a:lnTo>
                  <a:close/>
                </a:path>
              </a:pathLst>
            </a:custGeom>
            <a:solidFill>
              <a:srgbClr val="6060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551470" y="1731388"/>
              <a:ext cx="1143000" cy="864235"/>
            </a:xfrm>
            <a:custGeom>
              <a:avLst/>
              <a:gdLst/>
              <a:ahLst/>
              <a:cxnLst/>
              <a:rect l="l" t="t" r="r" b="b"/>
              <a:pathLst>
                <a:path w="1143000" h="864235">
                  <a:moveTo>
                    <a:pt x="18503" y="853871"/>
                  </a:moveTo>
                  <a:lnTo>
                    <a:pt x="16560" y="848271"/>
                  </a:lnTo>
                  <a:lnTo>
                    <a:pt x="16484" y="842111"/>
                  </a:lnTo>
                  <a:lnTo>
                    <a:pt x="8026" y="837946"/>
                  </a:lnTo>
                  <a:lnTo>
                    <a:pt x="4064" y="843305"/>
                  </a:lnTo>
                  <a:lnTo>
                    <a:pt x="0" y="849045"/>
                  </a:lnTo>
                  <a:lnTo>
                    <a:pt x="4673" y="855205"/>
                  </a:lnTo>
                  <a:lnTo>
                    <a:pt x="8636" y="859421"/>
                  </a:lnTo>
                  <a:lnTo>
                    <a:pt x="13233" y="857758"/>
                  </a:lnTo>
                  <a:lnTo>
                    <a:pt x="18503" y="853871"/>
                  </a:lnTo>
                  <a:close/>
                </a:path>
                <a:path w="1143000" h="864235">
                  <a:moveTo>
                    <a:pt x="51917" y="857542"/>
                  </a:moveTo>
                  <a:lnTo>
                    <a:pt x="49657" y="850912"/>
                  </a:lnTo>
                  <a:lnTo>
                    <a:pt x="50063" y="844626"/>
                  </a:lnTo>
                  <a:lnTo>
                    <a:pt x="49276" y="838822"/>
                  </a:lnTo>
                  <a:lnTo>
                    <a:pt x="51739" y="831342"/>
                  </a:lnTo>
                  <a:lnTo>
                    <a:pt x="46609" y="827062"/>
                  </a:lnTo>
                  <a:lnTo>
                    <a:pt x="46545" y="836269"/>
                  </a:lnTo>
                  <a:lnTo>
                    <a:pt x="46748" y="854684"/>
                  </a:lnTo>
                  <a:lnTo>
                    <a:pt x="46761" y="863892"/>
                  </a:lnTo>
                  <a:lnTo>
                    <a:pt x="49999" y="863574"/>
                  </a:lnTo>
                  <a:lnTo>
                    <a:pt x="51917" y="857542"/>
                  </a:lnTo>
                  <a:close/>
                </a:path>
                <a:path w="1143000" h="864235">
                  <a:moveTo>
                    <a:pt x="740321" y="19888"/>
                  </a:moveTo>
                  <a:lnTo>
                    <a:pt x="740168" y="6629"/>
                  </a:lnTo>
                  <a:lnTo>
                    <a:pt x="740156" y="0"/>
                  </a:lnTo>
                  <a:lnTo>
                    <a:pt x="736307" y="596"/>
                  </a:lnTo>
                  <a:lnTo>
                    <a:pt x="732574" y="1676"/>
                  </a:lnTo>
                  <a:lnTo>
                    <a:pt x="729018" y="3251"/>
                  </a:lnTo>
                  <a:lnTo>
                    <a:pt x="727951" y="9525"/>
                  </a:lnTo>
                  <a:lnTo>
                    <a:pt x="726973" y="15824"/>
                  </a:lnTo>
                  <a:lnTo>
                    <a:pt x="725805" y="22072"/>
                  </a:lnTo>
                  <a:lnTo>
                    <a:pt x="724192" y="28232"/>
                  </a:lnTo>
                  <a:lnTo>
                    <a:pt x="729551" y="27736"/>
                  </a:lnTo>
                  <a:lnTo>
                    <a:pt x="734910" y="27063"/>
                  </a:lnTo>
                  <a:lnTo>
                    <a:pt x="740270" y="26517"/>
                  </a:lnTo>
                  <a:lnTo>
                    <a:pt x="740321" y="19888"/>
                  </a:lnTo>
                  <a:close/>
                </a:path>
                <a:path w="1143000" h="864235">
                  <a:moveTo>
                    <a:pt x="1142377" y="86880"/>
                  </a:moveTo>
                  <a:lnTo>
                    <a:pt x="1140866" y="76949"/>
                  </a:lnTo>
                  <a:lnTo>
                    <a:pt x="1139571" y="66903"/>
                  </a:lnTo>
                  <a:lnTo>
                    <a:pt x="1137488" y="57086"/>
                  </a:lnTo>
                  <a:lnTo>
                    <a:pt x="1133640" y="47840"/>
                  </a:lnTo>
                  <a:lnTo>
                    <a:pt x="1130134" y="56591"/>
                  </a:lnTo>
                  <a:lnTo>
                    <a:pt x="1128293" y="65887"/>
                  </a:lnTo>
                  <a:lnTo>
                    <a:pt x="1126998" y="75349"/>
                  </a:lnTo>
                  <a:lnTo>
                    <a:pt x="1125169" y="84632"/>
                  </a:lnTo>
                  <a:lnTo>
                    <a:pt x="1130846" y="84861"/>
                  </a:lnTo>
                  <a:lnTo>
                    <a:pt x="1137805" y="82346"/>
                  </a:lnTo>
                  <a:lnTo>
                    <a:pt x="1142377" y="8688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330917" y="1730935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5">
                  <a:moveTo>
                    <a:pt x="1248" y="0"/>
                  </a:moveTo>
                  <a:lnTo>
                    <a:pt x="0" y="6385"/>
                  </a:lnTo>
                  <a:lnTo>
                    <a:pt x="190" y="12909"/>
                  </a:lnTo>
                  <a:lnTo>
                    <a:pt x="445" y="19381"/>
                  </a:lnTo>
                  <a:lnTo>
                    <a:pt x="3477" y="18337"/>
                  </a:lnTo>
                  <a:lnTo>
                    <a:pt x="6130" y="16487"/>
                  </a:lnTo>
                  <a:lnTo>
                    <a:pt x="8647" y="14518"/>
                  </a:lnTo>
                  <a:lnTo>
                    <a:pt x="8067" y="12754"/>
                  </a:lnTo>
                  <a:lnTo>
                    <a:pt x="6781" y="8012"/>
                  </a:lnTo>
                  <a:lnTo>
                    <a:pt x="5017" y="3340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CBC6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2563084" y="1731586"/>
              <a:ext cx="5715" cy="26670"/>
            </a:xfrm>
            <a:custGeom>
              <a:avLst/>
              <a:gdLst/>
              <a:ahLst/>
              <a:cxnLst/>
              <a:rect l="l" t="t" r="r" b="b"/>
              <a:pathLst>
                <a:path w="5714" h="26669">
                  <a:moveTo>
                    <a:pt x="3013" y="0"/>
                  </a:moveTo>
                  <a:lnTo>
                    <a:pt x="2552" y="3012"/>
                  </a:lnTo>
                  <a:lnTo>
                    <a:pt x="2037" y="9089"/>
                  </a:lnTo>
                  <a:lnTo>
                    <a:pt x="496" y="7686"/>
                  </a:lnTo>
                  <a:lnTo>
                    <a:pt x="0" y="14089"/>
                  </a:lnTo>
                  <a:lnTo>
                    <a:pt x="1316" y="20393"/>
                  </a:lnTo>
                  <a:lnTo>
                    <a:pt x="2790" y="26588"/>
                  </a:lnTo>
                  <a:lnTo>
                    <a:pt x="2807" y="23798"/>
                  </a:lnTo>
                  <a:lnTo>
                    <a:pt x="3200" y="21009"/>
                  </a:lnTo>
                  <a:lnTo>
                    <a:pt x="5119" y="18834"/>
                  </a:lnTo>
                  <a:lnTo>
                    <a:pt x="4144" y="12603"/>
                  </a:lnTo>
                  <a:lnTo>
                    <a:pt x="5360" y="5939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4342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723961" y="1731261"/>
              <a:ext cx="1213485" cy="1076325"/>
            </a:xfrm>
            <a:custGeom>
              <a:avLst/>
              <a:gdLst/>
              <a:ahLst/>
              <a:cxnLst/>
              <a:rect l="l" t="t" r="r" b="b"/>
              <a:pathLst>
                <a:path w="1213485" h="1076325">
                  <a:moveTo>
                    <a:pt x="88265" y="373329"/>
                  </a:moveTo>
                  <a:lnTo>
                    <a:pt x="84772" y="373735"/>
                  </a:lnTo>
                  <a:lnTo>
                    <a:pt x="81280" y="374116"/>
                  </a:lnTo>
                  <a:lnTo>
                    <a:pt x="77774" y="374345"/>
                  </a:lnTo>
                  <a:lnTo>
                    <a:pt x="77584" y="378345"/>
                  </a:lnTo>
                  <a:lnTo>
                    <a:pt x="77292" y="382333"/>
                  </a:lnTo>
                  <a:lnTo>
                    <a:pt x="77279" y="386359"/>
                  </a:lnTo>
                  <a:lnTo>
                    <a:pt x="79832" y="386067"/>
                  </a:lnTo>
                  <a:lnTo>
                    <a:pt x="87757" y="385025"/>
                  </a:lnTo>
                  <a:lnTo>
                    <a:pt x="87858" y="382371"/>
                  </a:lnTo>
                  <a:lnTo>
                    <a:pt x="88163" y="376174"/>
                  </a:lnTo>
                  <a:lnTo>
                    <a:pt x="88265" y="373329"/>
                  </a:lnTo>
                  <a:close/>
                </a:path>
                <a:path w="1213485" h="1076325">
                  <a:moveTo>
                    <a:pt x="108610" y="578548"/>
                  </a:moveTo>
                  <a:lnTo>
                    <a:pt x="73596" y="546125"/>
                  </a:lnTo>
                  <a:lnTo>
                    <a:pt x="37033" y="528726"/>
                  </a:lnTo>
                  <a:lnTo>
                    <a:pt x="29095" y="526618"/>
                  </a:lnTo>
                  <a:lnTo>
                    <a:pt x="25120" y="529856"/>
                  </a:lnTo>
                  <a:lnTo>
                    <a:pt x="28295" y="526592"/>
                  </a:lnTo>
                  <a:lnTo>
                    <a:pt x="21272" y="525310"/>
                  </a:lnTo>
                  <a:lnTo>
                    <a:pt x="14211" y="524408"/>
                  </a:lnTo>
                  <a:lnTo>
                    <a:pt x="7124" y="523824"/>
                  </a:lnTo>
                  <a:lnTo>
                    <a:pt x="0" y="523494"/>
                  </a:lnTo>
                  <a:lnTo>
                    <a:pt x="647" y="526237"/>
                  </a:lnTo>
                  <a:lnTo>
                    <a:pt x="2120" y="528650"/>
                  </a:lnTo>
                  <a:lnTo>
                    <a:pt x="5435" y="532168"/>
                  </a:lnTo>
                  <a:lnTo>
                    <a:pt x="12433" y="533196"/>
                  </a:lnTo>
                  <a:lnTo>
                    <a:pt x="19405" y="534543"/>
                  </a:lnTo>
                  <a:lnTo>
                    <a:pt x="26403" y="535508"/>
                  </a:lnTo>
                  <a:lnTo>
                    <a:pt x="33489" y="535444"/>
                  </a:lnTo>
                  <a:lnTo>
                    <a:pt x="39408" y="531012"/>
                  </a:lnTo>
                  <a:lnTo>
                    <a:pt x="38303" y="534517"/>
                  </a:lnTo>
                  <a:lnTo>
                    <a:pt x="39865" y="536219"/>
                  </a:lnTo>
                  <a:lnTo>
                    <a:pt x="41884" y="537298"/>
                  </a:lnTo>
                  <a:lnTo>
                    <a:pt x="44157" y="537781"/>
                  </a:lnTo>
                  <a:lnTo>
                    <a:pt x="61810" y="544969"/>
                  </a:lnTo>
                  <a:lnTo>
                    <a:pt x="78028" y="554837"/>
                  </a:lnTo>
                  <a:lnTo>
                    <a:pt x="92798" y="566864"/>
                  </a:lnTo>
                  <a:lnTo>
                    <a:pt x="106095" y="580517"/>
                  </a:lnTo>
                  <a:lnTo>
                    <a:pt x="108610" y="578548"/>
                  </a:lnTo>
                  <a:close/>
                </a:path>
                <a:path w="1213485" h="1076325">
                  <a:moveTo>
                    <a:pt x="378015" y="649008"/>
                  </a:moveTo>
                  <a:lnTo>
                    <a:pt x="369684" y="594067"/>
                  </a:lnTo>
                  <a:lnTo>
                    <a:pt x="355841" y="551840"/>
                  </a:lnTo>
                  <a:lnTo>
                    <a:pt x="336753" y="518210"/>
                  </a:lnTo>
                  <a:lnTo>
                    <a:pt x="313550" y="490829"/>
                  </a:lnTo>
                  <a:lnTo>
                    <a:pt x="310781" y="489800"/>
                  </a:lnTo>
                  <a:lnTo>
                    <a:pt x="313677" y="496328"/>
                  </a:lnTo>
                  <a:lnTo>
                    <a:pt x="318401" y="501789"/>
                  </a:lnTo>
                  <a:lnTo>
                    <a:pt x="330187" y="522046"/>
                  </a:lnTo>
                  <a:lnTo>
                    <a:pt x="350913" y="566356"/>
                  </a:lnTo>
                  <a:lnTo>
                    <a:pt x="364236" y="620915"/>
                  </a:lnTo>
                  <a:lnTo>
                    <a:pt x="366826" y="648906"/>
                  </a:lnTo>
                  <a:lnTo>
                    <a:pt x="366547" y="677024"/>
                  </a:lnTo>
                  <a:lnTo>
                    <a:pt x="356933" y="732434"/>
                  </a:lnTo>
                  <a:lnTo>
                    <a:pt x="339458" y="785901"/>
                  </a:lnTo>
                  <a:lnTo>
                    <a:pt x="337439" y="790270"/>
                  </a:lnTo>
                  <a:lnTo>
                    <a:pt x="341922" y="790079"/>
                  </a:lnTo>
                  <a:lnTo>
                    <a:pt x="346430" y="790270"/>
                  </a:lnTo>
                  <a:lnTo>
                    <a:pt x="350913" y="790778"/>
                  </a:lnTo>
                  <a:lnTo>
                    <a:pt x="354685" y="783932"/>
                  </a:lnTo>
                  <a:lnTo>
                    <a:pt x="357047" y="776427"/>
                  </a:lnTo>
                  <a:lnTo>
                    <a:pt x="359676" y="769124"/>
                  </a:lnTo>
                  <a:lnTo>
                    <a:pt x="366687" y="746582"/>
                  </a:lnTo>
                  <a:lnTo>
                    <a:pt x="372300" y="723633"/>
                  </a:lnTo>
                  <a:lnTo>
                    <a:pt x="376186" y="700366"/>
                  </a:lnTo>
                  <a:lnTo>
                    <a:pt x="377964" y="676833"/>
                  </a:lnTo>
                  <a:lnTo>
                    <a:pt x="378015" y="649008"/>
                  </a:lnTo>
                  <a:close/>
                </a:path>
                <a:path w="1213485" h="1076325">
                  <a:moveTo>
                    <a:pt x="500189" y="889152"/>
                  </a:moveTo>
                  <a:lnTo>
                    <a:pt x="497001" y="891908"/>
                  </a:lnTo>
                  <a:lnTo>
                    <a:pt x="496646" y="889571"/>
                  </a:lnTo>
                  <a:lnTo>
                    <a:pt x="496646" y="893432"/>
                  </a:lnTo>
                  <a:lnTo>
                    <a:pt x="496608" y="901039"/>
                  </a:lnTo>
                  <a:lnTo>
                    <a:pt x="496049" y="908659"/>
                  </a:lnTo>
                  <a:lnTo>
                    <a:pt x="495947" y="909904"/>
                  </a:lnTo>
                  <a:lnTo>
                    <a:pt x="495820" y="911517"/>
                  </a:lnTo>
                  <a:lnTo>
                    <a:pt x="495769" y="912253"/>
                  </a:lnTo>
                  <a:lnTo>
                    <a:pt x="495668" y="919200"/>
                  </a:lnTo>
                  <a:lnTo>
                    <a:pt x="493445" y="918692"/>
                  </a:lnTo>
                  <a:lnTo>
                    <a:pt x="493128" y="915225"/>
                  </a:lnTo>
                  <a:lnTo>
                    <a:pt x="493026" y="914146"/>
                  </a:lnTo>
                  <a:lnTo>
                    <a:pt x="492925" y="913180"/>
                  </a:lnTo>
                  <a:lnTo>
                    <a:pt x="492848" y="912253"/>
                  </a:lnTo>
                  <a:lnTo>
                    <a:pt x="493991" y="906297"/>
                  </a:lnTo>
                  <a:lnTo>
                    <a:pt x="494106" y="905268"/>
                  </a:lnTo>
                  <a:lnTo>
                    <a:pt x="494271" y="902589"/>
                  </a:lnTo>
                  <a:lnTo>
                    <a:pt x="494347" y="901357"/>
                  </a:lnTo>
                  <a:lnTo>
                    <a:pt x="494474" y="899414"/>
                  </a:lnTo>
                  <a:lnTo>
                    <a:pt x="494944" y="897458"/>
                  </a:lnTo>
                  <a:lnTo>
                    <a:pt x="494525" y="895527"/>
                  </a:lnTo>
                  <a:lnTo>
                    <a:pt x="494474" y="895299"/>
                  </a:lnTo>
                  <a:lnTo>
                    <a:pt x="494360" y="894727"/>
                  </a:lnTo>
                  <a:lnTo>
                    <a:pt x="494271" y="894321"/>
                  </a:lnTo>
                  <a:lnTo>
                    <a:pt x="496646" y="893432"/>
                  </a:lnTo>
                  <a:lnTo>
                    <a:pt x="496646" y="889571"/>
                  </a:lnTo>
                  <a:lnTo>
                    <a:pt x="496582" y="889152"/>
                  </a:lnTo>
                  <a:lnTo>
                    <a:pt x="496481" y="888568"/>
                  </a:lnTo>
                  <a:lnTo>
                    <a:pt x="496430" y="888212"/>
                  </a:lnTo>
                  <a:lnTo>
                    <a:pt x="496062" y="885825"/>
                  </a:lnTo>
                  <a:lnTo>
                    <a:pt x="496709" y="883145"/>
                  </a:lnTo>
                  <a:lnTo>
                    <a:pt x="497433" y="880160"/>
                  </a:lnTo>
                  <a:lnTo>
                    <a:pt x="497535" y="879754"/>
                  </a:lnTo>
                  <a:lnTo>
                    <a:pt x="497624" y="879373"/>
                  </a:lnTo>
                  <a:lnTo>
                    <a:pt x="497738" y="874102"/>
                  </a:lnTo>
                  <a:lnTo>
                    <a:pt x="497763" y="873137"/>
                  </a:lnTo>
                  <a:lnTo>
                    <a:pt x="498157" y="868324"/>
                  </a:lnTo>
                  <a:lnTo>
                    <a:pt x="498525" y="863269"/>
                  </a:lnTo>
                  <a:lnTo>
                    <a:pt x="498640" y="860780"/>
                  </a:lnTo>
                  <a:lnTo>
                    <a:pt x="498678" y="859015"/>
                  </a:lnTo>
                  <a:lnTo>
                    <a:pt x="498729" y="856411"/>
                  </a:lnTo>
                  <a:lnTo>
                    <a:pt x="493433" y="855941"/>
                  </a:lnTo>
                  <a:lnTo>
                    <a:pt x="493433" y="890701"/>
                  </a:lnTo>
                  <a:lnTo>
                    <a:pt x="492594" y="893279"/>
                  </a:lnTo>
                  <a:lnTo>
                    <a:pt x="492010" y="895299"/>
                  </a:lnTo>
                  <a:lnTo>
                    <a:pt x="491528" y="897102"/>
                  </a:lnTo>
                  <a:lnTo>
                    <a:pt x="491159" y="899414"/>
                  </a:lnTo>
                  <a:lnTo>
                    <a:pt x="491096" y="899858"/>
                  </a:lnTo>
                  <a:lnTo>
                    <a:pt x="491007" y="900404"/>
                  </a:lnTo>
                  <a:lnTo>
                    <a:pt x="487984" y="901357"/>
                  </a:lnTo>
                  <a:lnTo>
                    <a:pt x="485355" y="901357"/>
                  </a:lnTo>
                  <a:lnTo>
                    <a:pt x="481812" y="900595"/>
                  </a:lnTo>
                  <a:lnTo>
                    <a:pt x="480910" y="897458"/>
                  </a:lnTo>
                  <a:lnTo>
                    <a:pt x="480809" y="897102"/>
                  </a:lnTo>
                  <a:lnTo>
                    <a:pt x="481685" y="893635"/>
                  </a:lnTo>
                  <a:lnTo>
                    <a:pt x="482434" y="891108"/>
                  </a:lnTo>
                  <a:lnTo>
                    <a:pt x="482561" y="890701"/>
                  </a:lnTo>
                  <a:lnTo>
                    <a:pt x="482663" y="890346"/>
                  </a:lnTo>
                  <a:lnTo>
                    <a:pt x="482701" y="890219"/>
                  </a:lnTo>
                  <a:lnTo>
                    <a:pt x="486092" y="888974"/>
                  </a:lnTo>
                  <a:lnTo>
                    <a:pt x="485876" y="888974"/>
                  </a:lnTo>
                  <a:lnTo>
                    <a:pt x="490054" y="888212"/>
                  </a:lnTo>
                  <a:lnTo>
                    <a:pt x="493318" y="890219"/>
                  </a:lnTo>
                  <a:lnTo>
                    <a:pt x="493433" y="890701"/>
                  </a:lnTo>
                  <a:lnTo>
                    <a:pt x="493433" y="855941"/>
                  </a:lnTo>
                  <a:lnTo>
                    <a:pt x="488238" y="855472"/>
                  </a:lnTo>
                  <a:lnTo>
                    <a:pt x="488200" y="879373"/>
                  </a:lnTo>
                  <a:lnTo>
                    <a:pt x="487680" y="882434"/>
                  </a:lnTo>
                  <a:lnTo>
                    <a:pt x="487603" y="882865"/>
                  </a:lnTo>
                  <a:lnTo>
                    <a:pt x="486702" y="882865"/>
                  </a:lnTo>
                  <a:lnTo>
                    <a:pt x="483920" y="883145"/>
                  </a:lnTo>
                  <a:lnTo>
                    <a:pt x="483920" y="879373"/>
                  </a:lnTo>
                  <a:lnTo>
                    <a:pt x="488200" y="879373"/>
                  </a:lnTo>
                  <a:lnTo>
                    <a:pt x="488200" y="855472"/>
                  </a:lnTo>
                  <a:lnTo>
                    <a:pt x="477697" y="855230"/>
                  </a:lnTo>
                  <a:lnTo>
                    <a:pt x="468833" y="855230"/>
                  </a:lnTo>
                  <a:lnTo>
                    <a:pt x="456590" y="854786"/>
                  </a:lnTo>
                  <a:lnTo>
                    <a:pt x="453593" y="888009"/>
                  </a:lnTo>
                  <a:lnTo>
                    <a:pt x="453517" y="888568"/>
                  </a:lnTo>
                  <a:lnTo>
                    <a:pt x="458000" y="893279"/>
                  </a:lnTo>
                  <a:lnTo>
                    <a:pt x="456222" y="900404"/>
                  </a:lnTo>
                  <a:lnTo>
                    <a:pt x="455866" y="904976"/>
                  </a:lnTo>
                  <a:lnTo>
                    <a:pt x="455764" y="906297"/>
                  </a:lnTo>
                  <a:lnTo>
                    <a:pt x="455320" y="908659"/>
                  </a:lnTo>
                  <a:lnTo>
                    <a:pt x="455383" y="914146"/>
                  </a:lnTo>
                  <a:lnTo>
                    <a:pt x="459308" y="915225"/>
                  </a:lnTo>
                  <a:lnTo>
                    <a:pt x="459181" y="912736"/>
                  </a:lnTo>
                  <a:lnTo>
                    <a:pt x="459054" y="910336"/>
                  </a:lnTo>
                  <a:lnTo>
                    <a:pt x="458927" y="899858"/>
                  </a:lnTo>
                  <a:lnTo>
                    <a:pt x="458812" y="895299"/>
                  </a:lnTo>
                  <a:lnTo>
                    <a:pt x="458050" y="889152"/>
                  </a:lnTo>
                  <a:lnTo>
                    <a:pt x="458038" y="888974"/>
                  </a:lnTo>
                  <a:lnTo>
                    <a:pt x="460159" y="892771"/>
                  </a:lnTo>
                  <a:lnTo>
                    <a:pt x="461137" y="894727"/>
                  </a:lnTo>
                  <a:lnTo>
                    <a:pt x="461187" y="890219"/>
                  </a:lnTo>
                  <a:lnTo>
                    <a:pt x="461302" y="888974"/>
                  </a:lnTo>
                  <a:lnTo>
                    <a:pt x="461429" y="887488"/>
                  </a:lnTo>
                  <a:lnTo>
                    <a:pt x="462064" y="883145"/>
                  </a:lnTo>
                  <a:lnTo>
                    <a:pt x="463156" y="876465"/>
                  </a:lnTo>
                  <a:lnTo>
                    <a:pt x="463054" y="874344"/>
                  </a:lnTo>
                  <a:lnTo>
                    <a:pt x="462622" y="868324"/>
                  </a:lnTo>
                  <a:lnTo>
                    <a:pt x="462775" y="867829"/>
                  </a:lnTo>
                  <a:lnTo>
                    <a:pt x="465518" y="861009"/>
                  </a:lnTo>
                  <a:lnTo>
                    <a:pt x="468795" y="859015"/>
                  </a:lnTo>
                  <a:lnTo>
                    <a:pt x="473138" y="860780"/>
                  </a:lnTo>
                  <a:lnTo>
                    <a:pt x="476681" y="861555"/>
                  </a:lnTo>
                  <a:lnTo>
                    <a:pt x="477139" y="871728"/>
                  </a:lnTo>
                  <a:lnTo>
                    <a:pt x="477100" y="883932"/>
                  </a:lnTo>
                  <a:lnTo>
                    <a:pt x="476973" y="888009"/>
                  </a:lnTo>
                  <a:lnTo>
                    <a:pt x="476859" y="891108"/>
                  </a:lnTo>
                  <a:lnTo>
                    <a:pt x="475830" y="904976"/>
                  </a:lnTo>
                  <a:lnTo>
                    <a:pt x="474814" y="917003"/>
                  </a:lnTo>
                  <a:lnTo>
                    <a:pt x="474764" y="917625"/>
                  </a:lnTo>
                  <a:lnTo>
                    <a:pt x="474662" y="918692"/>
                  </a:lnTo>
                  <a:lnTo>
                    <a:pt x="474573" y="919810"/>
                  </a:lnTo>
                  <a:lnTo>
                    <a:pt x="472998" y="918070"/>
                  </a:lnTo>
                  <a:lnTo>
                    <a:pt x="472592" y="917625"/>
                  </a:lnTo>
                  <a:lnTo>
                    <a:pt x="472528" y="904976"/>
                  </a:lnTo>
                  <a:lnTo>
                    <a:pt x="472681" y="902589"/>
                  </a:lnTo>
                  <a:lnTo>
                    <a:pt x="472808" y="900595"/>
                  </a:lnTo>
                  <a:lnTo>
                    <a:pt x="472884" y="899414"/>
                  </a:lnTo>
                  <a:lnTo>
                    <a:pt x="472998" y="897458"/>
                  </a:lnTo>
                  <a:lnTo>
                    <a:pt x="473125" y="895527"/>
                  </a:lnTo>
                  <a:lnTo>
                    <a:pt x="473240" y="893635"/>
                  </a:lnTo>
                  <a:lnTo>
                    <a:pt x="473367" y="891108"/>
                  </a:lnTo>
                  <a:lnTo>
                    <a:pt x="473481" y="887488"/>
                  </a:lnTo>
                  <a:lnTo>
                    <a:pt x="473595" y="883932"/>
                  </a:lnTo>
                  <a:lnTo>
                    <a:pt x="473697" y="879373"/>
                  </a:lnTo>
                  <a:lnTo>
                    <a:pt x="472579" y="868324"/>
                  </a:lnTo>
                  <a:lnTo>
                    <a:pt x="472452" y="867079"/>
                  </a:lnTo>
                  <a:lnTo>
                    <a:pt x="470839" y="867422"/>
                  </a:lnTo>
                  <a:lnTo>
                    <a:pt x="469252" y="867829"/>
                  </a:lnTo>
                  <a:lnTo>
                    <a:pt x="467677" y="868324"/>
                  </a:lnTo>
                  <a:lnTo>
                    <a:pt x="464604" y="874102"/>
                  </a:lnTo>
                  <a:lnTo>
                    <a:pt x="464489" y="888568"/>
                  </a:lnTo>
                  <a:lnTo>
                    <a:pt x="464362" y="891755"/>
                  </a:lnTo>
                  <a:lnTo>
                    <a:pt x="464235" y="894727"/>
                  </a:lnTo>
                  <a:lnTo>
                    <a:pt x="464121" y="897102"/>
                  </a:lnTo>
                  <a:lnTo>
                    <a:pt x="464007" y="909904"/>
                  </a:lnTo>
                  <a:lnTo>
                    <a:pt x="467601" y="911517"/>
                  </a:lnTo>
                  <a:lnTo>
                    <a:pt x="471652" y="913180"/>
                  </a:lnTo>
                  <a:lnTo>
                    <a:pt x="471017" y="917003"/>
                  </a:lnTo>
                  <a:lnTo>
                    <a:pt x="470916" y="917625"/>
                  </a:lnTo>
                  <a:lnTo>
                    <a:pt x="470839" y="918070"/>
                  </a:lnTo>
                  <a:lnTo>
                    <a:pt x="461238" y="917003"/>
                  </a:lnTo>
                  <a:lnTo>
                    <a:pt x="461302" y="918933"/>
                  </a:lnTo>
                  <a:lnTo>
                    <a:pt x="473113" y="919835"/>
                  </a:lnTo>
                  <a:lnTo>
                    <a:pt x="474573" y="919835"/>
                  </a:lnTo>
                  <a:lnTo>
                    <a:pt x="480949" y="920153"/>
                  </a:lnTo>
                  <a:lnTo>
                    <a:pt x="488886" y="920153"/>
                  </a:lnTo>
                  <a:lnTo>
                    <a:pt x="495058" y="919835"/>
                  </a:lnTo>
                  <a:lnTo>
                    <a:pt x="498106" y="919835"/>
                  </a:lnTo>
                  <a:lnTo>
                    <a:pt x="499579" y="895527"/>
                  </a:lnTo>
                  <a:lnTo>
                    <a:pt x="499668" y="894727"/>
                  </a:lnTo>
                  <a:lnTo>
                    <a:pt x="499719" y="894321"/>
                  </a:lnTo>
                  <a:lnTo>
                    <a:pt x="499821" y="893432"/>
                  </a:lnTo>
                  <a:lnTo>
                    <a:pt x="499897" y="892771"/>
                  </a:lnTo>
                  <a:lnTo>
                    <a:pt x="499999" y="891908"/>
                  </a:lnTo>
                  <a:lnTo>
                    <a:pt x="500126" y="890219"/>
                  </a:lnTo>
                  <a:lnTo>
                    <a:pt x="500189" y="889152"/>
                  </a:lnTo>
                  <a:close/>
                </a:path>
                <a:path w="1213485" h="1076325">
                  <a:moveTo>
                    <a:pt x="501015" y="876465"/>
                  </a:moveTo>
                  <a:lnTo>
                    <a:pt x="499287" y="874102"/>
                  </a:lnTo>
                  <a:lnTo>
                    <a:pt x="498513" y="879373"/>
                  </a:lnTo>
                  <a:lnTo>
                    <a:pt x="498462" y="879754"/>
                  </a:lnTo>
                  <a:lnTo>
                    <a:pt x="500481" y="884961"/>
                  </a:lnTo>
                  <a:lnTo>
                    <a:pt x="500418" y="879373"/>
                  </a:lnTo>
                  <a:lnTo>
                    <a:pt x="501015" y="876465"/>
                  </a:lnTo>
                  <a:close/>
                </a:path>
                <a:path w="1213485" h="1076325">
                  <a:moveTo>
                    <a:pt x="501662" y="888009"/>
                  </a:moveTo>
                  <a:lnTo>
                    <a:pt x="500481" y="884961"/>
                  </a:lnTo>
                  <a:lnTo>
                    <a:pt x="500418" y="885825"/>
                  </a:lnTo>
                  <a:lnTo>
                    <a:pt x="500303" y="887488"/>
                  </a:lnTo>
                  <a:lnTo>
                    <a:pt x="500189" y="889152"/>
                  </a:lnTo>
                  <a:lnTo>
                    <a:pt x="501523" y="888009"/>
                  </a:lnTo>
                  <a:lnTo>
                    <a:pt x="501662" y="888009"/>
                  </a:lnTo>
                  <a:close/>
                </a:path>
                <a:path w="1213485" h="1076325">
                  <a:moveTo>
                    <a:pt x="511314" y="1062558"/>
                  </a:moveTo>
                  <a:lnTo>
                    <a:pt x="499300" y="1063332"/>
                  </a:lnTo>
                  <a:lnTo>
                    <a:pt x="475170" y="1062926"/>
                  </a:lnTo>
                  <a:lnTo>
                    <a:pt x="463118" y="1063561"/>
                  </a:lnTo>
                  <a:lnTo>
                    <a:pt x="456565" y="1067981"/>
                  </a:lnTo>
                  <a:lnTo>
                    <a:pt x="450037" y="1072603"/>
                  </a:lnTo>
                  <a:lnTo>
                    <a:pt x="442468" y="1075258"/>
                  </a:lnTo>
                  <a:lnTo>
                    <a:pt x="462114" y="1075918"/>
                  </a:lnTo>
                  <a:lnTo>
                    <a:pt x="471932" y="1075880"/>
                  </a:lnTo>
                  <a:lnTo>
                    <a:pt x="481736" y="1075093"/>
                  </a:lnTo>
                  <a:lnTo>
                    <a:pt x="489077" y="1073416"/>
                  </a:lnTo>
                  <a:lnTo>
                    <a:pt x="496265" y="1071181"/>
                  </a:lnTo>
                  <a:lnTo>
                    <a:pt x="503237" y="1068336"/>
                  </a:lnTo>
                  <a:lnTo>
                    <a:pt x="509879" y="1064818"/>
                  </a:lnTo>
                  <a:lnTo>
                    <a:pt x="511314" y="1062558"/>
                  </a:lnTo>
                  <a:close/>
                </a:path>
                <a:path w="1213485" h="1076325">
                  <a:moveTo>
                    <a:pt x="857338" y="575691"/>
                  </a:moveTo>
                  <a:lnTo>
                    <a:pt x="856551" y="572897"/>
                  </a:lnTo>
                  <a:lnTo>
                    <a:pt x="853605" y="573290"/>
                  </a:lnTo>
                  <a:lnTo>
                    <a:pt x="854329" y="580021"/>
                  </a:lnTo>
                  <a:lnTo>
                    <a:pt x="854659" y="586790"/>
                  </a:lnTo>
                  <a:lnTo>
                    <a:pt x="854913" y="593559"/>
                  </a:lnTo>
                  <a:lnTo>
                    <a:pt x="855433" y="600303"/>
                  </a:lnTo>
                  <a:lnTo>
                    <a:pt x="856183" y="594055"/>
                  </a:lnTo>
                  <a:lnTo>
                    <a:pt x="856361" y="587756"/>
                  </a:lnTo>
                  <a:lnTo>
                    <a:pt x="857237" y="581520"/>
                  </a:lnTo>
                  <a:lnTo>
                    <a:pt x="857110" y="578624"/>
                  </a:lnTo>
                  <a:lnTo>
                    <a:pt x="857338" y="575691"/>
                  </a:lnTo>
                  <a:close/>
                </a:path>
                <a:path w="1213485" h="1076325">
                  <a:moveTo>
                    <a:pt x="861771" y="41821"/>
                  </a:moveTo>
                  <a:lnTo>
                    <a:pt x="859866" y="32410"/>
                  </a:lnTo>
                  <a:lnTo>
                    <a:pt x="858240" y="22936"/>
                  </a:lnTo>
                  <a:lnTo>
                    <a:pt x="856361" y="13525"/>
                  </a:lnTo>
                  <a:lnTo>
                    <a:pt x="853719" y="4305"/>
                  </a:lnTo>
                  <a:lnTo>
                    <a:pt x="853211" y="825"/>
                  </a:lnTo>
                  <a:lnTo>
                    <a:pt x="849591" y="0"/>
                  </a:lnTo>
                  <a:lnTo>
                    <a:pt x="846709" y="863"/>
                  </a:lnTo>
                  <a:lnTo>
                    <a:pt x="844169" y="7874"/>
                  </a:lnTo>
                  <a:lnTo>
                    <a:pt x="845616" y="15506"/>
                  </a:lnTo>
                  <a:lnTo>
                    <a:pt x="846099" y="22758"/>
                  </a:lnTo>
                  <a:lnTo>
                    <a:pt x="846569" y="26720"/>
                  </a:lnTo>
                  <a:lnTo>
                    <a:pt x="846836" y="31026"/>
                  </a:lnTo>
                  <a:lnTo>
                    <a:pt x="850214" y="33756"/>
                  </a:lnTo>
                  <a:lnTo>
                    <a:pt x="853795" y="36804"/>
                  </a:lnTo>
                  <a:lnTo>
                    <a:pt x="857770" y="39370"/>
                  </a:lnTo>
                  <a:lnTo>
                    <a:pt x="861771" y="41821"/>
                  </a:lnTo>
                  <a:close/>
                </a:path>
                <a:path w="1213485" h="1076325">
                  <a:moveTo>
                    <a:pt x="964565" y="772566"/>
                  </a:moveTo>
                  <a:lnTo>
                    <a:pt x="962914" y="775576"/>
                  </a:lnTo>
                  <a:lnTo>
                    <a:pt x="963206" y="778332"/>
                  </a:lnTo>
                  <a:lnTo>
                    <a:pt x="964565" y="772566"/>
                  </a:lnTo>
                  <a:close/>
                </a:path>
                <a:path w="1213485" h="1076325">
                  <a:moveTo>
                    <a:pt x="970838" y="752475"/>
                  </a:moveTo>
                  <a:lnTo>
                    <a:pt x="966762" y="754964"/>
                  </a:lnTo>
                  <a:lnTo>
                    <a:pt x="967841" y="758418"/>
                  </a:lnTo>
                  <a:lnTo>
                    <a:pt x="968184" y="759587"/>
                  </a:lnTo>
                  <a:lnTo>
                    <a:pt x="966749" y="763778"/>
                  </a:lnTo>
                  <a:lnTo>
                    <a:pt x="966063" y="765886"/>
                  </a:lnTo>
                  <a:lnTo>
                    <a:pt x="963536" y="765060"/>
                  </a:lnTo>
                  <a:lnTo>
                    <a:pt x="965225" y="768527"/>
                  </a:lnTo>
                  <a:lnTo>
                    <a:pt x="964844" y="771359"/>
                  </a:lnTo>
                  <a:lnTo>
                    <a:pt x="965796" y="768527"/>
                  </a:lnTo>
                  <a:lnTo>
                    <a:pt x="966635" y="765886"/>
                  </a:lnTo>
                  <a:lnTo>
                    <a:pt x="968971" y="758964"/>
                  </a:lnTo>
                  <a:lnTo>
                    <a:pt x="970838" y="752475"/>
                  </a:lnTo>
                  <a:close/>
                </a:path>
                <a:path w="1213485" h="1076325">
                  <a:moveTo>
                    <a:pt x="981748" y="729742"/>
                  </a:moveTo>
                  <a:lnTo>
                    <a:pt x="980262" y="732459"/>
                  </a:lnTo>
                  <a:lnTo>
                    <a:pt x="978408" y="735114"/>
                  </a:lnTo>
                  <a:lnTo>
                    <a:pt x="974890" y="734923"/>
                  </a:lnTo>
                  <a:lnTo>
                    <a:pt x="975436" y="736498"/>
                  </a:lnTo>
                  <a:lnTo>
                    <a:pt x="976642" y="737577"/>
                  </a:lnTo>
                  <a:lnTo>
                    <a:pt x="977963" y="738555"/>
                  </a:lnTo>
                  <a:lnTo>
                    <a:pt x="977823" y="737108"/>
                  </a:lnTo>
                  <a:lnTo>
                    <a:pt x="980592" y="735393"/>
                  </a:lnTo>
                  <a:lnTo>
                    <a:pt x="981748" y="729742"/>
                  </a:lnTo>
                  <a:close/>
                </a:path>
                <a:path w="1213485" h="1076325">
                  <a:moveTo>
                    <a:pt x="992987" y="439750"/>
                  </a:moveTo>
                  <a:lnTo>
                    <a:pt x="992797" y="437629"/>
                  </a:lnTo>
                  <a:lnTo>
                    <a:pt x="954557" y="436753"/>
                  </a:lnTo>
                  <a:lnTo>
                    <a:pt x="935431" y="436562"/>
                  </a:lnTo>
                  <a:lnTo>
                    <a:pt x="916317" y="437057"/>
                  </a:lnTo>
                  <a:lnTo>
                    <a:pt x="914641" y="439216"/>
                  </a:lnTo>
                  <a:lnTo>
                    <a:pt x="923912" y="438734"/>
                  </a:lnTo>
                  <a:lnTo>
                    <a:pt x="926757" y="438912"/>
                  </a:lnTo>
                  <a:lnTo>
                    <a:pt x="943305" y="439216"/>
                  </a:lnTo>
                  <a:lnTo>
                    <a:pt x="992987" y="439750"/>
                  </a:lnTo>
                  <a:close/>
                </a:path>
                <a:path w="1213485" h="1076325">
                  <a:moveTo>
                    <a:pt x="1213269" y="503859"/>
                  </a:moveTo>
                  <a:lnTo>
                    <a:pt x="1211605" y="492264"/>
                  </a:lnTo>
                  <a:lnTo>
                    <a:pt x="1199172" y="491388"/>
                  </a:lnTo>
                  <a:lnTo>
                    <a:pt x="1186726" y="490918"/>
                  </a:lnTo>
                  <a:lnTo>
                    <a:pt x="1174280" y="490829"/>
                  </a:lnTo>
                  <a:lnTo>
                    <a:pt x="1161834" y="491083"/>
                  </a:lnTo>
                  <a:lnTo>
                    <a:pt x="1162380" y="500037"/>
                  </a:lnTo>
                  <a:lnTo>
                    <a:pt x="1159014" y="499529"/>
                  </a:lnTo>
                  <a:lnTo>
                    <a:pt x="1160868" y="490829"/>
                  </a:lnTo>
                  <a:lnTo>
                    <a:pt x="1136865" y="491159"/>
                  </a:lnTo>
                  <a:lnTo>
                    <a:pt x="1128890" y="491566"/>
                  </a:lnTo>
                  <a:lnTo>
                    <a:pt x="1129512" y="494792"/>
                  </a:lnTo>
                  <a:lnTo>
                    <a:pt x="1129893" y="498106"/>
                  </a:lnTo>
                  <a:lnTo>
                    <a:pt x="1129741" y="501446"/>
                  </a:lnTo>
                  <a:lnTo>
                    <a:pt x="1125867" y="499287"/>
                  </a:lnTo>
                  <a:lnTo>
                    <a:pt x="1126794" y="494766"/>
                  </a:lnTo>
                  <a:lnTo>
                    <a:pt x="1126591" y="491096"/>
                  </a:lnTo>
                  <a:lnTo>
                    <a:pt x="1117142" y="490448"/>
                  </a:lnTo>
                  <a:lnTo>
                    <a:pt x="1112520" y="491413"/>
                  </a:lnTo>
                  <a:lnTo>
                    <a:pt x="1112037" y="488543"/>
                  </a:lnTo>
                  <a:lnTo>
                    <a:pt x="1109954" y="488581"/>
                  </a:lnTo>
                  <a:lnTo>
                    <a:pt x="1113104" y="493496"/>
                  </a:lnTo>
                  <a:lnTo>
                    <a:pt x="1115961" y="498690"/>
                  </a:lnTo>
                  <a:lnTo>
                    <a:pt x="1120165" y="502831"/>
                  </a:lnTo>
                  <a:lnTo>
                    <a:pt x="1127925" y="501865"/>
                  </a:lnTo>
                  <a:lnTo>
                    <a:pt x="1135735" y="501904"/>
                  </a:lnTo>
                  <a:lnTo>
                    <a:pt x="1151382" y="502627"/>
                  </a:lnTo>
                  <a:lnTo>
                    <a:pt x="1166850" y="502742"/>
                  </a:lnTo>
                  <a:lnTo>
                    <a:pt x="1213269" y="503859"/>
                  </a:lnTo>
                  <a:close/>
                </a:path>
              </a:pathLst>
            </a:custGeom>
            <a:solidFill>
              <a:srgbClr val="F8F8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698166" y="1735679"/>
              <a:ext cx="6985" cy="22225"/>
            </a:xfrm>
            <a:custGeom>
              <a:avLst/>
              <a:gdLst/>
              <a:ahLst/>
              <a:cxnLst/>
              <a:rect l="l" t="t" r="r" b="b"/>
              <a:pathLst>
                <a:path w="6985" h="22225">
                  <a:moveTo>
                    <a:pt x="5566" y="0"/>
                  </a:moveTo>
                  <a:lnTo>
                    <a:pt x="3696" y="1130"/>
                  </a:lnTo>
                  <a:lnTo>
                    <a:pt x="0" y="1485"/>
                  </a:lnTo>
                  <a:lnTo>
                    <a:pt x="1061" y="4603"/>
                  </a:lnTo>
                  <a:lnTo>
                    <a:pt x="1436" y="10151"/>
                  </a:lnTo>
                  <a:lnTo>
                    <a:pt x="1267" y="15717"/>
                  </a:lnTo>
                  <a:lnTo>
                    <a:pt x="957" y="21282"/>
                  </a:lnTo>
                  <a:lnTo>
                    <a:pt x="6196" y="21642"/>
                  </a:lnTo>
                  <a:lnTo>
                    <a:pt x="5939" y="14432"/>
                  </a:lnTo>
                  <a:lnTo>
                    <a:pt x="6386" y="7170"/>
                  </a:lnTo>
                  <a:lnTo>
                    <a:pt x="5566" y="0"/>
                  </a:lnTo>
                  <a:close/>
                </a:path>
              </a:pathLst>
            </a:custGeom>
            <a:solidFill>
              <a:srgbClr val="E6E4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1550009" y="1736963"/>
              <a:ext cx="1016635" cy="128270"/>
            </a:xfrm>
            <a:custGeom>
              <a:avLst/>
              <a:gdLst/>
              <a:ahLst/>
              <a:cxnLst/>
              <a:rect l="l" t="t" r="r" b="b"/>
              <a:pathLst>
                <a:path w="1016635" h="128269">
                  <a:moveTo>
                    <a:pt x="13601" y="122504"/>
                  </a:moveTo>
                  <a:lnTo>
                    <a:pt x="11379" y="117208"/>
                  </a:lnTo>
                  <a:lnTo>
                    <a:pt x="9728" y="113157"/>
                  </a:lnTo>
                  <a:lnTo>
                    <a:pt x="5232" y="112623"/>
                  </a:lnTo>
                  <a:lnTo>
                    <a:pt x="2108" y="115201"/>
                  </a:lnTo>
                  <a:lnTo>
                    <a:pt x="0" y="119849"/>
                  </a:lnTo>
                  <a:lnTo>
                    <a:pt x="2298" y="124675"/>
                  </a:lnTo>
                  <a:lnTo>
                    <a:pt x="7302" y="127939"/>
                  </a:lnTo>
                  <a:lnTo>
                    <a:pt x="13601" y="122504"/>
                  </a:lnTo>
                  <a:close/>
                </a:path>
                <a:path w="1016635" h="128269">
                  <a:moveTo>
                    <a:pt x="1001610" y="419"/>
                  </a:moveTo>
                  <a:lnTo>
                    <a:pt x="998499" y="546"/>
                  </a:lnTo>
                  <a:lnTo>
                    <a:pt x="994714" y="1079"/>
                  </a:lnTo>
                  <a:lnTo>
                    <a:pt x="1001610" y="419"/>
                  </a:lnTo>
                  <a:close/>
                </a:path>
                <a:path w="1016635" h="128269">
                  <a:moveTo>
                    <a:pt x="1003820" y="3225"/>
                  </a:moveTo>
                  <a:lnTo>
                    <a:pt x="1003528" y="2844"/>
                  </a:lnTo>
                  <a:lnTo>
                    <a:pt x="1002931" y="3479"/>
                  </a:lnTo>
                  <a:lnTo>
                    <a:pt x="1003731" y="5422"/>
                  </a:lnTo>
                  <a:lnTo>
                    <a:pt x="1003820" y="3225"/>
                  </a:lnTo>
                  <a:close/>
                </a:path>
                <a:path w="1016635" h="128269">
                  <a:moveTo>
                    <a:pt x="1006170" y="0"/>
                  </a:moveTo>
                  <a:lnTo>
                    <a:pt x="1001991" y="419"/>
                  </a:lnTo>
                  <a:lnTo>
                    <a:pt x="1001610" y="419"/>
                  </a:lnTo>
                  <a:lnTo>
                    <a:pt x="1003528" y="2844"/>
                  </a:lnTo>
                  <a:lnTo>
                    <a:pt x="1006170" y="0"/>
                  </a:lnTo>
                  <a:close/>
                </a:path>
                <a:path w="1016635" h="128269">
                  <a:moveTo>
                    <a:pt x="1016342" y="23660"/>
                  </a:moveTo>
                  <a:lnTo>
                    <a:pt x="1015860" y="21221"/>
                  </a:lnTo>
                  <a:lnTo>
                    <a:pt x="1014387" y="15024"/>
                  </a:lnTo>
                  <a:lnTo>
                    <a:pt x="1014069" y="13500"/>
                  </a:lnTo>
                  <a:lnTo>
                    <a:pt x="1013968" y="13004"/>
                  </a:lnTo>
                  <a:lnTo>
                    <a:pt x="1013244" y="9563"/>
                  </a:lnTo>
                  <a:lnTo>
                    <a:pt x="1013320" y="5422"/>
                  </a:lnTo>
                  <a:lnTo>
                    <a:pt x="1013460" y="3670"/>
                  </a:lnTo>
                  <a:lnTo>
                    <a:pt x="1013561" y="2336"/>
                  </a:lnTo>
                  <a:lnTo>
                    <a:pt x="1011148" y="2336"/>
                  </a:lnTo>
                  <a:lnTo>
                    <a:pt x="1011174" y="2844"/>
                  </a:lnTo>
                  <a:lnTo>
                    <a:pt x="1011301" y="5422"/>
                  </a:lnTo>
                  <a:lnTo>
                    <a:pt x="1011377" y="6959"/>
                  </a:lnTo>
                  <a:lnTo>
                    <a:pt x="1011504" y="9563"/>
                  </a:lnTo>
                  <a:lnTo>
                    <a:pt x="1011618" y="11976"/>
                  </a:lnTo>
                  <a:lnTo>
                    <a:pt x="1006017" y="13004"/>
                  </a:lnTo>
                  <a:lnTo>
                    <a:pt x="1005459" y="10312"/>
                  </a:lnTo>
                  <a:lnTo>
                    <a:pt x="1005293" y="9563"/>
                  </a:lnTo>
                  <a:lnTo>
                    <a:pt x="1005179" y="8991"/>
                  </a:lnTo>
                  <a:lnTo>
                    <a:pt x="1005090" y="8712"/>
                  </a:lnTo>
                  <a:lnTo>
                    <a:pt x="1003731" y="5422"/>
                  </a:lnTo>
                  <a:lnTo>
                    <a:pt x="1003820" y="8483"/>
                  </a:lnTo>
                  <a:lnTo>
                    <a:pt x="1003935" y="9563"/>
                  </a:lnTo>
                  <a:lnTo>
                    <a:pt x="1004011" y="10312"/>
                  </a:lnTo>
                  <a:lnTo>
                    <a:pt x="1000213" y="9563"/>
                  </a:lnTo>
                  <a:lnTo>
                    <a:pt x="996454" y="8991"/>
                  </a:lnTo>
                  <a:lnTo>
                    <a:pt x="992543" y="8483"/>
                  </a:lnTo>
                  <a:lnTo>
                    <a:pt x="992416" y="7696"/>
                  </a:lnTo>
                  <a:lnTo>
                    <a:pt x="992301" y="6959"/>
                  </a:lnTo>
                  <a:lnTo>
                    <a:pt x="992200" y="6235"/>
                  </a:lnTo>
                  <a:lnTo>
                    <a:pt x="992073" y="5422"/>
                  </a:lnTo>
                  <a:lnTo>
                    <a:pt x="991971" y="6959"/>
                  </a:lnTo>
                  <a:lnTo>
                    <a:pt x="991870" y="8991"/>
                  </a:lnTo>
                  <a:lnTo>
                    <a:pt x="988606" y="8991"/>
                  </a:lnTo>
                  <a:lnTo>
                    <a:pt x="987539" y="7213"/>
                  </a:lnTo>
                  <a:lnTo>
                    <a:pt x="987539" y="6959"/>
                  </a:lnTo>
                  <a:lnTo>
                    <a:pt x="987996" y="5422"/>
                  </a:lnTo>
                  <a:lnTo>
                    <a:pt x="987602" y="6235"/>
                  </a:lnTo>
                  <a:lnTo>
                    <a:pt x="986815" y="8483"/>
                  </a:lnTo>
                  <a:lnTo>
                    <a:pt x="986726" y="8712"/>
                  </a:lnTo>
                  <a:lnTo>
                    <a:pt x="986624" y="8991"/>
                  </a:lnTo>
                  <a:lnTo>
                    <a:pt x="984110" y="7213"/>
                  </a:lnTo>
                  <a:lnTo>
                    <a:pt x="983475" y="3670"/>
                  </a:lnTo>
                  <a:lnTo>
                    <a:pt x="983386" y="5422"/>
                  </a:lnTo>
                  <a:lnTo>
                    <a:pt x="983348" y="6235"/>
                  </a:lnTo>
                  <a:lnTo>
                    <a:pt x="983221" y="7696"/>
                  </a:lnTo>
                  <a:lnTo>
                    <a:pt x="983132" y="8483"/>
                  </a:lnTo>
                  <a:lnTo>
                    <a:pt x="983005" y="9563"/>
                  </a:lnTo>
                  <a:lnTo>
                    <a:pt x="982776" y="11976"/>
                  </a:lnTo>
                  <a:lnTo>
                    <a:pt x="982687" y="13004"/>
                  </a:lnTo>
                  <a:lnTo>
                    <a:pt x="982637" y="13500"/>
                  </a:lnTo>
                  <a:lnTo>
                    <a:pt x="990346" y="15024"/>
                  </a:lnTo>
                  <a:lnTo>
                    <a:pt x="997483" y="16319"/>
                  </a:lnTo>
                  <a:lnTo>
                    <a:pt x="1004811" y="18110"/>
                  </a:lnTo>
                  <a:lnTo>
                    <a:pt x="1011821" y="20929"/>
                  </a:lnTo>
                  <a:lnTo>
                    <a:pt x="1016342" y="23660"/>
                  </a:lnTo>
                  <a:close/>
                </a:path>
              </a:pathLst>
            </a:custGeom>
            <a:solidFill>
              <a:srgbClr val="F0EE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545054" y="1741040"/>
              <a:ext cx="396240" cy="740410"/>
            </a:xfrm>
            <a:custGeom>
              <a:avLst/>
              <a:gdLst/>
              <a:ahLst/>
              <a:cxnLst/>
              <a:rect l="l" t="t" r="r" b="b"/>
              <a:pathLst>
                <a:path w="396239" h="740410">
                  <a:moveTo>
                    <a:pt x="6273" y="2451"/>
                  </a:moveTo>
                  <a:lnTo>
                    <a:pt x="6172" y="101"/>
                  </a:lnTo>
                  <a:lnTo>
                    <a:pt x="203" y="0"/>
                  </a:lnTo>
                  <a:lnTo>
                    <a:pt x="0" y="2247"/>
                  </a:lnTo>
                  <a:lnTo>
                    <a:pt x="2044" y="3479"/>
                  </a:lnTo>
                  <a:lnTo>
                    <a:pt x="4152" y="3543"/>
                  </a:lnTo>
                  <a:lnTo>
                    <a:pt x="6273" y="2451"/>
                  </a:lnTo>
                  <a:close/>
                </a:path>
                <a:path w="396239" h="740410">
                  <a:moveTo>
                    <a:pt x="395706" y="725195"/>
                  </a:moveTo>
                  <a:lnTo>
                    <a:pt x="390893" y="724611"/>
                  </a:lnTo>
                  <a:lnTo>
                    <a:pt x="386575" y="726719"/>
                  </a:lnTo>
                  <a:lnTo>
                    <a:pt x="382346" y="728611"/>
                  </a:lnTo>
                  <a:lnTo>
                    <a:pt x="384606" y="731926"/>
                  </a:lnTo>
                  <a:lnTo>
                    <a:pt x="380187" y="730491"/>
                  </a:lnTo>
                  <a:lnTo>
                    <a:pt x="377926" y="730592"/>
                  </a:lnTo>
                  <a:lnTo>
                    <a:pt x="380492" y="734212"/>
                  </a:lnTo>
                  <a:lnTo>
                    <a:pt x="381063" y="734885"/>
                  </a:lnTo>
                  <a:lnTo>
                    <a:pt x="377532" y="736574"/>
                  </a:lnTo>
                  <a:lnTo>
                    <a:pt x="377913" y="738263"/>
                  </a:lnTo>
                  <a:lnTo>
                    <a:pt x="378421" y="740270"/>
                  </a:lnTo>
                  <a:lnTo>
                    <a:pt x="381571" y="737946"/>
                  </a:lnTo>
                  <a:lnTo>
                    <a:pt x="384924" y="735914"/>
                  </a:lnTo>
                  <a:lnTo>
                    <a:pt x="388340" y="733983"/>
                  </a:lnTo>
                  <a:lnTo>
                    <a:pt x="391160" y="731380"/>
                  </a:lnTo>
                  <a:lnTo>
                    <a:pt x="393623" y="728421"/>
                  </a:lnTo>
                  <a:lnTo>
                    <a:pt x="395706" y="725195"/>
                  </a:lnTo>
                  <a:close/>
                </a:path>
              </a:pathLst>
            </a:custGeom>
            <a:solidFill>
              <a:srgbClr val="8B8A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616011" y="1745472"/>
              <a:ext cx="1242060" cy="845819"/>
            </a:xfrm>
            <a:custGeom>
              <a:avLst/>
              <a:gdLst/>
              <a:ahLst/>
              <a:cxnLst/>
              <a:rect l="l" t="t" r="r" b="b"/>
              <a:pathLst>
                <a:path w="1242060" h="845819">
                  <a:moveTo>
                    <a:pt x="9855" y="159893"/>
                  </a:moveTo>
                  <a:lnTo>
                    <a:pt x="5816" y="161937"/>
                  </a:lnTo>
                  <a:lnTo>
                    <a:pt x="1651" y="164604"/>
                  </a:lnTo>
                  <a:lnTo>
                    <a:pt x="0" y="169062"/>
                  </a:lnTo>
                  <a:lnTo>
                    <a:pt x="3302" y="166090"/>
                  </a:lnTo>
                  <a:lnTo>
                    <a:pt x="8013" y="164122"/>
                  </a:lnTo>
                  <a:lnTo>
                    <a:pt x="9855" y="159893"/>
                  </a:lnTo>
                  <a:close/>
                </a:path>
                <a:path w="1242060" h="845819">
                  <a:moveTo>
                    <a:pt x="49047" y="750049"/>
                  </a:moveTo>
                  <a:lnTo>
                    <a:pt x="45593" y="751535"/>
                  </a:lnTo>
                  <a:lnTo>
                    <a:pt x="46964" y="755421"/>
                  </a:lnTo>
                  <a:lnTo>
                    <a:pt x="47409" y="754875"/>
                  </a:lnTo>
                  <a:lnTo>
                    <a:pt x="48260" y="753757"/>
                  </a:lnTo>
                  <a:lnTo>
                    <a:pt x="48704" y="753211"/>
                  </a:lnTo>
                  <a:lnTo>
                    <a:pt x="49047" y="750049"/>
                  </a:lnTo>
                  <a:close/>
                </a:path>
                <a:path w="1242060" h="845819">
                  <a:moveTo>
                    <a:pt x="54673" y="754761"/>
                  </a:moveTo>
                  <a:lnTo>
                    <a:pt x="53111" y="752779"/>
                  </a:lnTo>
                  <a:lnTo>
                    <a:pt x="52857" y="754037"/>
                  </a:lnTo>
                  <a:lnTo>
                    <a:pt x="52146" y="756589"/>
                  </a:lnTo>
                  <a:lnTo>
                    <a:pt x="51181" y="759091"/>
                  </a:lnTo>
                  <a:lnTo>
                    <a:pt x="50304" y="761606"/>
                  </a:lnTo>
                  <a:lnTo>
                    <a:pt x="51092" y="761263"/>
                  </a:lnTo>
                  <a:lnTo>
                    <a:pt x="53428" y="760183"/>
                  </a:lnTo>
                  <a:lnTo>
                    <a:pt x="54673" y="754761"/>
                  </a:lnTo>
                  <a:close/>
                </a:path>
                <a:path w="1242060" h="845819">
                  <a:moveTo>
                    <a:pt x="57556" y="760742"/>
                  </a:moveTo>
                  <a:lnTo>
                    <a:pt x="56794" y="758367"/>
                  </a:lnTo>
                  <a:lnTo>
                    <a:pt x="55956" y="758812"/>
                  </a:lnTo>
                  <a:lnTo>
                    <a:pt x="53428" y="760183"/>
                  </a:lnTo>
                  <a:lnTo>
                    <a:pt x="53555" y="762635"/>
                  </a:lnTo>
                  <a:lnTo>
                    <a:pt x="53581" y="763460"/>
                  </a:lnTo>
                  <a:lnTo>
                    <a:pt x="55930" y="762965"/>
                  </a:lnTo>
                  <a:lnTo>
                    <a:pt x="57556" y="760742"/>
                  </a:lnTo>
                  <a:close/>
                </a:path>
                <a:path w="1242060" h="845819">
                  <a:moveTo>
                    <a:pt x="61366" y="749261"/>
                  </a:moveTo>
                  <a:lnTo>
                    <a:pt x="60388" y="745083"/>
                  </a:lnTo>
                  <a:lnTo>
                    <a:pt x="56451" y="745566"/>
                  </a:lnTo>
                  <a:lnTo>
                    <a:pt x="52539" y="750849"/>
                  </a:lnTo>
                  <a:lnTo>
                    <a:pt x="54889" y="750951"/>
                  </a:lnTo>
                  <a:lnTo>
                    <a:pt x="57238" y="751141"/>
                  </a:lnTo>
                  <a:lnTo>
                    <a:pt x="59575" y="751268"/>
                  </a:lnTo>
                  <a:lnTo>
                    <a:pt x="61366" y="749261"/>
                  </a:lnTo>
                  <a:close/>
                </a:path>
                <a:path w="1242060" h="845819">
                  <a:moveTo>
                    <a:pt x="96050" y="225882"/>
                  </a:moveTo>
                  <a:lnTo>
                    <a:pt x="93649" y="222288"/>
                  </a:lnTo>
                  <a:lnTo>
                    <a:pt x="91122" y="222504"/>
                  </a:lnTo>
                  <a:lnTo>
                    <a:pt x="88658" y="222961"/>
                  </a:lnTo>
                  <a:lnTo>
                    <a:pt x="86220" y="223659"/>
                  </a:lnTo>
                  <a:lnTo>
                    <a:pt x="87871" y="225628"/>
                  </a:lnTo>
                  <a:lnTo>
                    <a:pt x="96050" y="225882"/>
                  </a:lnTo>
                  <a:close/>
                </a:path>
                <a:path w="1242060" h="845819">
                  <a:moveTo>
                    <a:pt x="118694" y="764870"/>
                  </a:moveTo>
                  <a:lnTo>
                    <a:pt x="117932" y="764451"/>
                  </a:lnTo>
                  <a:lnTo>
                    <a:pt x="115087" y="764095"/>
                  </a:lnTo>
                  <a:lnTo>
                    <a:pt x="113385" y="762050"/>
                  </a:lnTo>
                  <a:lnTo>
                    <a:pt x="113487" y="760704"/>
                  </a:lnTo>
                  <a:lnTo>
                    <a:pt x="113588" y="759599"/>
                  </a:lnTo>
                  <a:lnTo>
                    <a:pt x="113639" y="758939"/>
                  </a:lnTo>
                  <a:lnTo>
                    <a:pt x="114147" y="756691"/>
                  </a:lnTo>
                  <a:lnTo>
                    <a:pt x="114236" y="756310"/>
                  </a:lnTo>
                  <a:lnTo>
                    <a:pt x="114338" y="755865"/>
                  </a:lnTo>
                  <a:lnTo>
                    <a:pt x="114122" y="753732"/>
                  </a:lnTo>
                  <a:lnTo>
                    <a:pt x="114033" y="752754"/>
                  </a:lnTo>
                  <a:lnTo>
                    <a:pt x="113677" y="755865"/>
                  </a:lnTo>
                  <a:lnTo>
                    <a:pt x="113588" y="756691"/>
                  </a:lnTo>
                  <a:lnTo>
                    <a:pt x="110197" y="756310"/>
                  </a:lnTo>
                  <a:lnTo>
                    <a:pt x="111531" y="759599"/>
                  </a:lnTo>
                  <a:lnTo>
                    <a:pt x="111963" y="760704"/>
                  </a:lnTo>
                  <a:lnTo>
                    <a:pt x="112788" y="764095"/>
                  </a:lnTo>
                  <a:lnTo>
                    <a:pt x="112877" y="764451"/>
                  </a:lnTo>
                  <a:lnTo>
                    <a:pt x="112979" y="764870"/>
                  </a:lnTo>
                  <a:lnTo>
                    <a:pt x="113106" y="765365"/>
                  </a:lnTo>
                  <a:lnTo>
                    <a:pt x="118694" y="764870"/>
                  </a:lnTo>
                  <a:close/>
                </a:path>
                <a:path w="1242060" h="845819">
                  <a:moveTo>
                    <a:pt x="120027" y="764870"/>
                  </a:moveTo>
                  <a:lnTo>
                    <a:pt x="118694" y="764870"/>
                  </a:lnTo>
                  <a:lnTo>
                    <a:pt x="120027" y="765632"/>
                  </a:lnTo>
                  <a:lnTo>
                    <a:pt x="120027" y="764870"/>
                  </a:lnTo>
                  <a:close/>
                </a:path>
                <a:path w="1242060" h="845819">
                  <a:moveTo>
                    <a:pt x="125755" y="775677"/>
                  </a:moveTo>
                  <a:lnTo>
                    <a:pt x="123761" y="772426"/>
                  </a:lnTo>
                  <a:lnTo>
                    <a:pt x="123532" y="771893"/>
                  </a:lnTo>
                  <a:lnTo>
                    <a:pt x="122250" y="768896"/>
                  </a:lnTo>
                  <a:lnTo>
                    <a:pt x="120180" y="765708"/>
                  </a:lnTo>
                  <a:lnTo>
                    <a:pt x="120116" y="769759"/>
                  </a:lnTo>
                  <a:lnTo>
                    <a:pt x="120865" y="772325"/>
                  </a:lnTo>
                  <a:lnTo>
                    <a:pt x="121704" y="771893"/>
                  </a:lnTo>
                  <a:lnTo>
                    <a:pt x="123075" y="773125"/>
                  </a:lnTo>
                  <a:lnTo>
                    <a:pt x="125755" y="775677"/>
                  </a:lnTo>
                  <a:close/>
                </a:path>
                <a:path w="1242060" h="845819">
                  <a:moveTo>
                    <a:pt x="126415" y="217017"/>
                  </a:moveTo>
                  <a:lnTo>
                    <a:pt x="124015" y="216433"/>
                  </a:lnTo>
                  <a:lnTo>
                    <a:pt x="121310" y="215811"/>
                  </a:lnTo>
                  <a:lnTo>
                    <a:pt x="121310" y="217017"/>
                  </a:lnTo>
                  <a:lnTo>
                    <a:pt x="120421" y="223367"/>
                  </a:lnTo>
                  <a:lnTo>
                    <a:pt x="120396" y="223545"/>
                  </a:lnTo>
                  <a:lnTo>
                    <a:pt x="118783" y="221983"/>
                  </a:lnTo>
                  <a:lnTo>
                    <a:pt x="117182" y="220446"/>
                  </a:lnTo>
                  <a:lnTo>
                    <a:pt x="117614" y="219316"/>
                  </a:lnTo>
                  <a:lnTo>
                    <a:pt x="120586" y="217462"/>
                  </a:lnTo>
                  <a:lnTo>
                    <a:pt x="121310" y="217017"/>
                  </a:lnTo>
                  <a:lnTo>
                    <a:pt x="121310" y="215811"/>
                  </a:lnTo>
                  <a:lnTo>
                    <a:pt x="120218" y="215557"/>
                  </a:lnTo>
                  <a:lnTo>
                    <a:pt x="120103" y="212432"/>
                  </a:lnTo>
                  <a:lnTo>
                    <a:pt x="119976" y="209918"/>
                  </a:lnTo>
                  <a:lnTo>
                    <a:pt x="119634" y="207238"/>
                  </a:lnTo>
                  <a:lnTo>
                    <a:pt x="119748" y="216433"/>
                  </a:lnTo>
                  <a:lnTo>
                    <a:pt x="119837" y="217462"/>
                  </a:lnTo>
                  <a:lnTo>
                    <a:pt x="116039" y="217462"/>
                  </a:lnTo>
                  <a:lnTo>
                    <a:pt x="116052" y="217182"/>
                  </a:lnTo>
                  <a:lnTo>
                    <a:pt x="116065" y="217017"/>
                  </a:lnTo>
                  <a:lnTo>
                    <a:pt x="116179" y="214985"/>
                  </a:lnTo>
                  <a:lnTo>
                    <a:pt x="116243" y="213715"/>
                  </a:lnTo>
                  <a:lnTo>
                    <a:pt x="116319" y="212432"/>
                  </a:lnTo>
                  <a:lnTo>
                    <a:pt x="116433" y="210464"/>
                  </a:lnTo>
                  <a:lnTo>
                    <a:pt x="116547" y="208508"/>
                  </a:lnTo>
                  <a:lnTo>
                    <a:pt x="116611" y="207238"/>
                  </a:lnTo>
                  <a:lnTo>
                    <a:pt x="114833" y="213715"/>
                  </a:lnTo>
                  <a:lnTo>
                    <a:pt x="114769" y="213931"/>
                  </a:lnTo>
                  <a:lnTo>
                    <a:pt x="114681" y="214261"/>
                  </a:lnTo>
                  <a:lnTo>
                    <a:pt x="114604" y="214591"/>
                  </a:lnTo>
                  <a:lnTo>
                    <a:pt x="114490" y="214985"/>
                  </a:lnTo>
                  <a:lnTo>
                    <a:pt x="106959" y="214261"/>
                  </a:lnTo>
                  <a:lnTo>
                    <a:pt x="106946" y="214985"/>
                  </a:lnTo>
                  <a:lnTo>
                    <a:pt x="106819" y="221449"/>
                  </a:lnTo>
                  <a:lnTo>
                    <a:pt x="105194" y="221449"/>
                  </a:lnTo>
                  <a:lnTo>
                    <a:pt x="105092" y="218427"/>
                  </a:lnTo>
                  <a:lnTo>
                    <a:pt x="105003" y="212432"/>
                  </a:lnTo>
                  <a:lnTo>
                    <a:pt x="106540" y="209575"/>
                  </a:lnTo>
                  <a:lnTo>
                    <a:pt x="107289" y="209575"/>
                  </a:lnTo>
                  <a:lnTo>
                    <a:pt x="110070" y="209918"/>
                  </a:lnTo>
                  <a:lnTo>
                    <a:pt x="112877" y="209575"/>
                  </a:lnTo>
                  <a:lnTo>
                    <a:pt x="112941" y="208940"/>
                  </a:lnTo>
                  <a:lnTo>
                    <a:pt x="112991" y="208508"/>
                  </a:lnTo>
                  <a:lnTo>
                    <a:pt x="113106" y="207238"/>
                  </a:lnTo>
                  <a:lnTo>
                    <a:pt x="113220" y="204838"/>
                  </a:lnTo>
                  <a:lnTo>
                    <a:pt x="112991" y="203581"/>
                  </a:lnTo>
                  <a:lnTo>
                    <a:pt x="112141" y="204838"/>
                  </a:lnTo>
                  <a:lnTo>
                    <a:pt x="109664" y="208940"/>
                  </a:lnTo>
                  <a:lnTo>
                    <a:pt x="109550" y="206362"/>
                  </a:lnTo>
                  <a:lnTo>
                    <a:pt x="109435" y="203581"/>
                  </a:lnTo>
                  <a:lnTo>
                    <a:pt x="109410" y="202869"/>
                  </a:lnTo>
                  <a:lnTo>
                    <a:pt x="109308" y="199859"/>
                  </a:lnTo>
                  <a:lnTo>
                    <a:pt x="106413" y="203581"/>
                  </a:lnTo>
                  <a:lnTo>
                    <a:pt x="103822" y="212432"/>
                  </a:lnTo>
                  <a:lnTo>
                    <a:pt x="103746" y="212686"/>
                  </a:lnTo>
                  <a:lnTo>
                    <a:pt x="103543" y="212686"/>
                  </a:lnTo>
                  <a:lnTo>
                    <a:pt x="100825" y="213715"/>
                  </a:lnTo>
                  <a:lnTo>
                    <a:pt x="97802" y="214591"/>
                  </a:lnTo>
                  <a:lnTo>
                    <a:pt x="93751" y="214985"/>
                  </a:lnTo>
                  <a:lnTo>
                    <a:pt x="94792" y="214985"/>
                  </a:lnTo>
                  <a:lnTo>
                    <a:pt x="95986" y="215696"/>
                  </a:lnTo>
                  <a:lnTo>
                    <a:pt x="98221" y="217182"/>
                  </a:lnTo>
                  <a:lnTo>
                    <a:pt x="98590" y="217462"/>
                  </a:lnTo>
                  <a:lnTo>
                    <a:pt x="99517" y="223367"/>
                  </a:lnTo>
                  <a:lnTo>
                    <a:pt x="108966" y="223367"/>
                  </a:lnTo>
                  <a:lnTo>
                    <a:pt x="109156" y="222237"/>
                  </a:lnTo>
                  <a:lnTo>
                    <a:pt x="109258" y="221678"/>
                  </a:lnTo>
                  <a:lnTo>
                    <a:pt x="109283" y="221449"/>
                  </a:lnTo>
                  <a:lnTo>
                    <a:pt x="109575" y="219316"/>
                  </a:lnTo>
                  <a:lnTo>
                    <a:pt x="109626" y="218973"/>
                  </a:lnTo>
                  <a:lnTo>
                    <a:pt x="110553" y="217182"/>
                  </a:lnTo>
                  <a:lnTo>
                    <a:pt x="110642" y="217017"/>
                  </a:lnTo>
                  <a:lnTo>
                    <a:pt x="112356" y="220802"/>
                  </a:lnTo>
                  <a:lnTo>
                    <a:pt x="114833" y="217182"/>
                  </a:lnTo>
                  <a:lnTo>
                    <a:pt x="114922" y="218427"/>
                  </a:lnTo>
                  <a:lnTo>
                    <a:pt x="114998" y="219316"/>
                  </a:lnTo>
                  <a:lnTo>
                    <a:pt x="115112" y="220446"/>
                  </a:lnTo>
                  <a:lnTo>
                    <a:pt x="115138" y="220802"/>
                  </a:lnTo>
                  <a:lnTo>
                    <a:pt x="115252" y="221983"/>
                  </a:lnTo>
                  <a:lnTo>
                    <a:pt x="112801" y="221678"/>
                  </a:lnTo>
                  <a:lnTo>
                    <a:pt x="110731" y="222237"/>
                  </a:lnTo>
                  <a:lnTo>
                    <a:pt x="108978" y="223659"/>
                  </a:lnTo>
                  <a:lnTo>
                    <a:pt x="116395" y="225628"/>
                  </a:lnTo>
                  <a:lnTo>
                    <a:pt x="120180" y="226326"/>
                  </a:lnTo>
                  <a:lnTo>
                    <a:pt x="121297" y="224066"/>
                  </a:lnTo>
                  <a:lnTo>
                    <a:pt x="121475" y="223659"/>
                  </a:lnTo>
                  <a:lnTo>
                    <a:pt x="122377" y="221678"/>
                  </a:lnTo>
                  <a:lnTo>
                    <a:pt x="122478" y="221449"/>
                  </a:lnTo>
                  <a:lnTo>
                    <a:pt x="123926" y="218973"/>
                  </a:lnTo>
                  <a:lnTo>
                    <a:pt x="125793" y="217017"/>
                  </a:lnTo>
                  <a:lnTo>
                    <a:pt x="126415" y="217017"/>
                  </a:lnTo>
                  <a:close/>
                </a:path>
                <a:path w="1242060" h="845819">
                  <a:moveTo>
                    <a:pt x="137693" y="766635"/>
                  </a:moveTo>
                  <a:lnTo>
                    <a:pt x="134988" y="763016"/>
                  </a:lnTo>
                  <a:lnTo>
                    <a:pt x="133616" y="761212"/>
                  </a:lnTo>
                  <a:lnTo>
                    <a:pt x="127457" y="760793"/>
                  </a:lnTo>
                  <a:lnTo>
                    <a:pt x="130073" y="762558"/>
                  </a:lnTo>
                  <a:lnTo>
                    <a:pt x="131381" y="763511"/>
                  </a:lnTo>
                  <a:lnTo>
                    <a:pt x="132194" y="766965"/>
                  </a:lnTo>
                  <a:lnTo>
                    <a:pt x="133896" y="769048"/>
                  </a:lnTo>
                  <a:lnTo>
                    <a:pt x="133019" y="764006"/>
                  </a:lnTo>
                  <a:lnTo>
                    <a:pt x="137693" y="766635"/>
                  </a:lnTo>
                  <a:close/>
                </a:path>
                <a:path w="1242060" h="845819">
                  <a:moveTo>
                    <a:pt x="160324" y="251637"/>
                  </a:moveTo>
                  <a:lnTo>
                    <a:pt x="157937" y="247497"/>
                  </a:lnTo>
                  <a:lnTo>
                    <a:pt x="156667" y="244779"/>
                  </a:lnTo>
                  <a:lnTo>
                    <a:pt x="156819" y="247497"/>
                  </a:lnTo>
                  <a:lnTo>
                    <a:pt x="156883" y="250202"/>
                  </a:lnTo>
                  <a:lnTo>
                    <a:pt x="156972" y="252971"/>
                  </a:lnTo>
                  <a:lnTo>
                    <a:pt x="160324" y="251637"/>
                  </a:lnTo>
                  <a:close/>
                </a:path>
                <a:path w="1242060" h="845819">
                  <a:moveTo>
                    <a:pt x="163220" y="254482"/>
                  </a:moveTo>
                  <a:lnTo>
                    <a:pt x="162090" y="252971"/>
                  </a:lnTo>
                  <a:lnTo>
                    <a:pt x="160832" y="251434"/>
                  </a:lnTo>
                  <a:lnTo>
                    <a:pt x="160324" y="251637"/>
                  </a:lnTo>
                  <a:lnTo>
                    <a:pt x="161188" y="252971"/>
                  </a:lnTo>
                  <a:lnTo>
                    <a:pt x="163220" y="254482"/>
                  </a:lnTo>
                  <a:close/>
                </a:path>
                <a:path w="1242060" h="845819">
                  <a:moveTo>
                    <a:pt x="174142" y="756729"/>
                  </a:moveTo>
                  <a:lnTo>
                    <a:pt x="173888" y="756412"/>
                  </a:lnTo>
                  <a:lnTo>
                    <a:pt x="173532" y="756310"/>
                  </a:lnTo>
                  <a:lnTo>
                    <a:pt x="173685" y="756412"/>
                  </a:lnTo>
                  <a:lnTo>
                    <a:pt x="174142" y="756729"/>
                  </a:lnTo>
                  <a:close/>
                </a:path>
                <a:path w="1242060" h="845819">
                  <a:moveTo>
                    <a:pt x="194373" y="323684"/>
                  </a:moveTo>
                  <a:lnTo>
                    <a:pt x="191008" y="324243"/>
                  </a:lnTo>
                  <a:lnTo>
                    <a:pt x="187629" y="324751"/>
                  </a:lnTo>
                  <a:lnTo>
                    <a:pt x="184454" y="326034"/>
                  </a:lnTo>
                  <a:lnTo>
                    <a:pt x="186055" y="329133"/>
                  </a:lnTo>
                  <a:lnTo>
                    <a:pt x="188633" y="331381"/>
                  </a:lnTo>
                  <a:lnTo>
                    <a:pt x="191935" y="332511"/>
                  </a:lnTo>
                  <a:lnTo>
                    <a:pt x="189623" y="329476"/>
                  </a:lnTo>
                  <a:lnTo>
                    <a:pt x="192849" y="326186"/>
                  </a:lnTo>
                  <a:lnTo>
                    <a:pt x="194373" y="323684"/>
                  </a:lnTo>
                  <a:close/>
                </a:path>
                <a:path w="1242060" h="845819">
                  <a:moveTo>
                    <a:pt x="214503" y="382866"/>
                  </a:moveTo>
                  <a:lnTo>
                    <a:pt x="214452" y="378917"/>
                  </a:lnTo>
                  <a:lnTo>
                    <a:pt x="211543" y="379171"/>
                  </a:lnTo>
                  <a:lnTo>
                    <a:pt x="208381" y="378968"/>
                  </a:lnTo>
                  <a:lnTo>
                    <a:pt x="206070" y="381101"/>
                  </a:lnTo>
                  <a:lnTo>
                    <a:pt x="206540" y="383247"/>
                  </a:lnTo>
                  <a:lnTo>
                    <a:pt x="209181" y="381939"/>
                  </a:lnTo>
                  <a:lnTo>
                    <a:pt x="214503" y="382866"/>
                  </a:lnTo>
                  <a:close/>
                </a:path>
                <a:path w="1242060" h="845819">
                  <a:moveTo>
                    <a:pt x="228053" y="817727"/>
                  </a:moveTo>
                  <a:lnTo>
                    <a:pt x="223939" y="820712"/>
                  </a:lnTo>
                  <a:lnTo>
                    <a:pt x="219494" y="823315"/>
                  </a:lnTo>
                  <a:lnTo>
                    <a:pt x="216115" y="827201"/>
                  </a:lnTo>
                  <a:lnTo>
                    <a:pt x="219710" y="825246"/>
                  </a:lnTo>
                  <a:lnTo>
                    <a:pt x="223227" y="823112"/>
                  </a:lnTo>
                  <a:lnTo>
                    <a:pt x="227076" y="821702"/>
                  </a:lnTo>
                  <a:lnTo>
                    <a:pt x="226047" y="821461"/>
                  </a:lnTo>
                  <a:lnTo>
                    <a:pt x="228053" y="817727"/>
                  </a:lnTo>
                  <a:close/>
                </a:path>
                <a:path w="1242060" h="845819">
                  <a:moveTo>
                    <a:pt x="231838" y="822236"/>
                  </a:moveTo>
                  <a:lnTo>
                    <a:pt x="231292" y="819886"/>
                  </a:lnTo>
                  <a:lnTo>
                    <a:pt x="229870" y="820470"/>
                  </a:lnTo>
                  <a:lnTo>
                    <a:pt x="228473" y="821080"/>
                  </a:lnTo>
                  <a:lnTo>
                    <a:pt x="227076" y="821702"/>
                  </a:lnTo>
                  <a:lnTo>
                    <a:pt x="227076" y="825144"/>
                  </a:lnTo>
                  <a:lnTo>
                    <a:pt x="228803" y="824395"/>
                  </a:lnTo>
                  <a:lnTo>
                    <a:pt x="230378" y="823417"/>
                  </a:lnTo>
                  <a:lnTo>
                    <a:pt x="231838" y="822236"/>
                  </a:lnTo>
                  <a:close/>
                </a:path>
                <a:path w="1242060" h="845819">
                  <a:moveTo>
                    <a:pt x="243662" y="371983"/>
                  </a:moveTo>
                  <a:lnTo>
                    <a:pt x="240309" y="372376"/>
                  </a:lnTo>
                  <a:lnTo>
                    <a:pt x="236918" y="372922"/>
                  </a:lnTo>
                  <a:lnTo>
                    <a:pt x="233857" y="374421"/>
                  </a:lnTo>
                  <a:lnTo>
                    <a:pt x="233578" y="372922"/>
                  </a:lnTo>
                  <a:lnTo>
                    <a:pt x="233476" y="372376"/>
                  </a:lnTo>
                  <a:lnTo>
                    <a:pt x="232943" y="372376"/>
                  </a:lnTo>
                  <a:lnTo>
                    <a:pt x="236677" y="371754"/>
                  </a:lnTo>
                  <a:lnTo>
                    <a:pt x="239915" y="371170"/>
                  </a:lnTo>
                  <a:lnTo>
                    <a:pt x="243128" y="370636"/>
                  </a:lnTo>
                  <a:lnTo>
                    <a:pt x="243078" y="370027"/>
                  </a:lnTo>
                  <a:lnTo>
                    <a:pt x="242811" y="366788"/>
                  </a:lnTo>
                  <a:lnTo>
                    <a:pt x="242722" y="365772"/>
                  </a:lnTo>
                  <a:lnTo>
                    <a:pt x="242620" y="364553"/>
                  </a:lnTo>
                  <a:lnTo>
                    <a:pt x="242570" y="363994"/>
                  </a:lnTo>
                  <a:lnTo>
                    <a:pt x="238074" y="365671"/>
                  </a:lnTo>
                  <a:lnTo>
                    <a:pt x="239547" y="364731"/>
                  </a:lnTo>
                  <a:lnTo>
                    <a:pt x="240919" y="363994"/>
                  </a:lnTo>
                  <a:lnTo>
                    <a:pt x="242608" y="363232"/>
                  </a:lnTo>
                  <a:lnTo>
                    <a:pt x="242671" y="361708"/>
                  </a:lnTo>
                  <a:lnTo>
                    <a:pt x="242773" y="359371"/>
                  </a:lnTo>
                  <a:lnTo>
                    <a:pt x="242824" y="358089"/>
                  </a:lnTo>
                  <a:lnTo>
                    <a:pt x="237070" y="358546"/>
                  </a:lnTo>
                  <a:lnTo>
                    <a:pt x="237070" y="366547"/>
                  </a:lnTo>
                  <a:lnTo>
                    <a:pt x="236283" y="369100"/>
                  </a:lnTo>
                  <a:lnTo>
                    <a:pt x="233972" y="370027"/>
                  </a:lnTo>
                  <a:lnTo>
                    <a:pt x="233222" y="369252"/>
                  </a:lnTo>
                  <a:lnTo>
                    <a:pt x="233997" y="366788"/>
                  </a:lnTo>
                  <a:lnTo>
                    <a:pt x="236321" y="365772"/>
                  </a:lnTo>
                  <a:lnTo>
                    <a:pt x="237070" y="366547"/>
                  </a:lnTo>
                  <a:lnTo>
                    <a:pt x="237070" y="358546"/>
                  </a:lnTo>
                  <a:lnTo>
                    <a:pt x="235305" y="358673"/>
                  </a:lnTo>
                  <a:lnTo>
                    <a:pt x="231546" y="358889"/>
                  </a:lnTo>
                  <a:lnTo>
                    <a:pt x="231838" y="361708"/>
                  </a:lnTo>
                  <a:lnTo>
                    <a:pt x="231902" y="363232"/>
                  </a:lnTo>
                  <a:lnTo>
                    <a:pt x="232003" y="371754"/>
                  </a:lnTo>
                  <a:lnTo>
                    <a:pt x="232117" y="374421"/>
                  </a:lnTo>
                  <a:lnTo>
                    <a:pt x="232244" y="377494"/>
                  </a:lnTo>
                  <a:lnTo>
                    <a:pt x="232257" y="377952"/>
                  </a:lnTo>
                  <a:lnTo>
                    <a:pt x="235407" y="377685"/>
                  </a:lnTo>
                  <a:lnTo>
                    <a:pt x="238569" y="377494"/>
                  </a:lnTo>
                  <a:lnTo>
                    <a:pt x="241706" y="377494"/>
                  </a:lnTo>
                  <a:lnTo>
                    <a:pt x="242798" y="374421"/>
                  </a:lnTo>
                  <a:lnTo>
                    <a:pt x="243662" y="371983"/>
                  </a:lnTo>
                  <a:close/>
                </a:path>
                <a:path w="1242060" h="845819">
                  <a:moveTo>
                    <a:pt x="278993" y="595960"/>
                  </a:moveTo>
                  <a:lnTo>
                    <a:pt x="272122" y="594969"/>
                  </a:lnTo>
                  <a:lnTo>
                    <a:pt x="268681" y="594728"/>
                  </a:lnTo>
                  <a:lnTo>
                    <a:pt x="265836" y="595210"/>
                  </a:lnTo>
                  <a:lnTo>
                    <a:pt x="264439" y="595477"/>
                  </a:lnTo>
                  <a:lnTo>
                    <a:pt x="267677" y="596861"/>
                  </a:lnTo>
                  <a:lnTo>
                    <a:pt x="261759" y="597420"/>
                  </a:lnTo>
                  <a:lnTo>
                    <a:pt x="261759" y="599490"/>
                  </a:lnTo>
                  <a:lnTo>
                    <a:pt x="265125" y="599795"/>
                  </a:lnTo>
                  <a:lnTo>
                    <a:pt x="268478" y="600189"/>
                  </a:lnTo>
                  <a:lnTo>
                    <a:pt x="271856" y="600430"/>
                  </a:lnTo>
                  <a:lnTo>
                    <a:pt x="272402" y="600329"/>
                  </a:lnTo>
                  <a:lnTo>
                    <a:pt x="274142" y="598970"/>
                  </a:lnTo>
                  <a:lnTo>
                    <a:pt x="275729" y="597928"/>
                  </a:lnTo>
                  <a:lnTo>
                    <a:pt x="278993" y="595960"/>
                  </a:lnTo>
                  <a:close/>
                </a:path>
                <a:path w="1242060" h="845819">
                  <a:moveTo>
                    <a:pt x="293852" y="830846"/>
                  </a:moveTo>
                  <a:lnTo>
                    <a:pt x="293001" y="828802"/>
                  </a:lnTo>
                  <a:lnTo>
                    <a:pt x="290588" y="827506"/>
                  </a:lnTo>
                  <a:lnTo>
                    <a:pt x="287807" y="830795"/>
                  </a:lnTo>
                  <a:lnTo>
                    <a:pt x="288721" y="833132"/>
                  </a:lnTo>
                  <a:lnTo>
                    <a:pt x="290703" y="833920"/>
                  </a:lnTo>
                  <a:lnTo>
                    <a:pt x="293852" y="830846"/>
                  </a:lnTo>
                  <a:close/>
                </a:path>
                <a:path w="1242060" h="845819">
                  <a:moveTo>
                    <a:pt x="302247" y="824661"/>
                  </a:moveTo>
                  <a:lnTo>
                    <a:pt x="298323" y="827836"/>
                  </a:lnTo>
                  <a:lnTo>
                    <a:pt x="294995" y="831659"/>
                  </a:lnTo>
                  <a:lnTo>
                    <a:pt x="292036" y="835723"/>
                  </a:lnTo>
                  <a:lnTo>
                    <a:pt x="296697" y="833386"/>
                  </a:lnTo>
                  <a:lnTo>
                    <a:pt x="299897" y="829170"/>
                  </a:lnTo>
                  <a:lnTo>
                    <a:pt x="302247" y="824661"/>
                  </a:lnTo>
                  <a:close/>
                </a:path>
                <a:path w="1242060" h="845819">
                  <a:moveTo>
                    <a:pt x="313309" y="820521"/>
                  </a:moveTo>
                  <a:lnTo>
                    <a:pt x="310565" y="817486"/>
                  </a:lnTo>
                  <a:lnTo>
                    <a:pt x="308343" y="820674"/>
                  </a:lnTo>
                  <a:lnTo>
                    <a:pt x="307581" y="821728"/>
                  </a:lnTo>
                  <a:lnTo>
                    <a:pt x="306527" y="825792"/>
                  </a:lnTo>
                  <a:lnTo>
                    <a:pt x="303669" y="828941"/>
                  </a:lnTo>
                  <a:lnTo>
                    <a:pt x="301421" y="832408"/>
                  </a:lnTo>
                  <a:lnTo>
                    <a:pt x="305346" y="830478"/>
                  </a:lnTo>
                  <a:lnTo>
                    <a:pt x="307721" y="826947"/>
                  </a:lnTo>
                  <a:lnTo>
                    <a:pt x="310476" y="823696"/>
                  </a:lnTo>
                  <a:lnTo>
                    <a:pt x="313309" y="820521"/>
                  </a:lnTo>
                  <a:close/>
                </a:path>
                <a:path w="1242060" h="845819">
                  <a:moveTo>
                    <a:pt x="371792" y="825334"/>
                  </a:moveTo>
                  <a:lnTo>
                    <a:pt x="371779" y="819658"/>
                  </a:lnTo>
                  <a:lnTo>
                    <a:pt x="369214" y="819416"/>
                  </a:lnTo>
                  <a:lnTo>
                    <a:pt x="367411" y="821626"/>
                  </a:lnTo>
                  <a:lnTo>
                    <a:pt x="365734" y="823912"/>
                  </a:lnTo>
                  <a:lnTo>
                    <a:pt x="364007" y="826198"/>
                  </a:lnTo>
                  <a:lnTo>
                    <a:pt x="364337" y="822883"/>
                  </a:lnTo>
                  <a:lnTo>
                    <a:pt x="362369" y="817232"/>
                  </a:lnTo>
                  <a:lnTo>
                    <a:pt x="358178" y="821728"/>
                  </a:lnTo>
                  <a:lnTo>
                    <a:pt x="357962" y="824115"/>
                  </a:lnTo>
                  <a:lnTo>
                    <a:pt x="358635" y="828878"/>
                  </a:lnTo>
                  <a:lnTo>
                    <a:pt x="354469" y="831913"/>
                  </a:lnTo>
                  <a:lnTo>
                    <a:pt x="352450" y="835710"/>
                  </a:lnTo>
                  <a:lnTo>
                    <a:pt x="357365" y="835748"/>
                  </a:lnTo>
                  <a:lnTo>
                    <a:pt x="358813" y="830541"/>
                  </a:lnTo>
                  <a:lnTo>
                    <a:pt x="361073" y="827201"/>
                  </a:lnTo>
                  <a:lnTo>
                    <a:pt x="360972" y="829525"/>
                  </a:lnTo>
                  <a:lnTo>
                    <a:pt x="362483" y="831418"/>
                  </a:lnTo>
                  <a:lnTo>
                    <a:pt x="363664" y="833285"/>
                  </a:lnTo>
                  <a:lnTo>
                    <a:pt x="365010" y="827874"/>
                  </a:lnTo>
                  <a:lnTo>
                    <a:pt x="371792" y="825334"/>
                  </a:lnTo>
                  <a:close/>
                </a:path>
                <a:path w="1242060" h="845819">
                  <a:moveTo>
                    <a:pt x="386346" y="825080"/>
                  </a:moveTo>
                  <a:lnTo>
                    <a:pt x="378764" y="821143"/>
                  </a:lnTo>
                  <a:lnTo>
                    <a:pt x="375958" y="825131"/>
                  </a:lnTo>
                  <a:lnTo>
                    <a:pt x="380123" y="827849"/>
                  </a:lnTo>
                  <a:lnTo>
                    <a:pt x="379463" y="829640"/>
                  </a:lnTo>
                  <a:lnTo>
                    <a:pt x="381368" y="831875"/>
                  </a:lnTo>
                  <a:lnTo>
                    <a:pt x="378485" y="835075"/>
                  </a:lnTo>
                  <a:lnTo>
                    <a:pt x="375856" y="838504"/>
                  </a:lnTo>
                  <a:lnTo>
                    <a:pt x="373075" y="841806"/>
                  </a:lnTo>
                  <a:lnTo>
                    <a:pt x="374777" y="841159"/>
                  </a:lnTo>
                  <a:lnTo>
                    <a:pt x="377050" y="839304"/>
                  </a:lnTo>
                  <a:lnTo>
                    <a:pt x="379209" y="837311"/>
                  </a:lnTo>
                  <a:lnTo>
                    <a:pt x="381457" y="835418"/>
                  </a:lnTo>
                  <a:lnTo>
                    <a:pt x="383197" y="832764"/>
                  </a:lnTo>
                  <a:lnTo>
                    <a:pt x="383273" y="829056"/>
                  </a:lnTo>
                  <a:lnTo>
                    <a:pt x="382384" y="826058"/>
                  </a:lnTo>
                  <a:lnTo>
                    <a:pt x="383044" y="825423"/>
                  </a:lnTo>
                  <a:lnTo>
                    <a:pt x="385267" y="827112"/>
                  </a:lnTo>
                  <a:lnTo>
                    <a:pt x="386346" y="825080"/>
                  </a:lnTo>
                  <a:close/>
                </a:path>
                <a:path w="1242060" h="845819">
                  <a:moveTo>
                    <a:pt x="410959" y="441680"/>
                  </a:moveTo>
                  <a:lnTo>
                    <a:pt x="410019" y="440740"/>
                  </a:lnTo>
                  <a:lnTo>
                    <a:pt x="407085" y="441617"/>
                  </a:lnTo>
                  <a:lnTo>
                    <a:pt x="406184" y="444284"/>
                  </a:lnTo>
                  <a:lnTo>
                    <a:pt x="407123" y="445236"/>
                  </a:lnTo>
                  <a:lnTo>
                    <a:pt x="409892" y="444474"/>
                  </a:lnTo>
                  <a:lnTo>
                    <a:pt x="410959" y="441680"/>
                  </a:lnTo>
                  <a:close/>
                </a:path>
                <a:path w="1242060" h="845819">
                  <a:moveTo>
                    <a:pt x="419925" y="5105"/>
                  </a:moveTo>
                  <a:lnTo>
                    <a:pt x="419823" y="1054"/>
                  </a:lnTo>
                  <a:lnTo>
                    <a:pt x="419785" y="685"/>
                  </a:lnTo>
                  <a:lnTo>
                    <a:pt x="416966" y="431"/>
                  </a:lnTo>
                  <a:lnTo>
                    <a:pt x="411353" y="0"/>
                  </a:lnTo>
                  <a:lnTo>
                    <a:pt x="415251" y="2806"/>
                  </a:lnTo>
                  <a:lnTo>
                    <a:pt x="417080" y="4076"/>
                  </a:lnTo>
                  <a:lnTo>
                    <a:pt x="418769" y="1054"/>
                  </a:lnTo>
                  <a:lnTo>
                    <a:pt x="417741" y="4889"/>
                  </a:lnTo>
                  <a:lnTo>
                    <a:pt x="417182" y="6807"/>
                  </a:lnTo>
                  <a:lnTo>
                    <a:pt x="416623" y="4254"/>
                  </a:lnTo>
                  <a:lnTo>
                    <a:pt x="413626" y="4889"/>
                  </a:lnTo>
                  <a:lnTo>
                    <a:pt x="413321" y="4889"/>
                  </a:lnTo>
                  <a:lnTo>
                    <a:pt x="411708" y="5105"/>
                  </a:lnTo>
                  <a:lnTo>
                    <a:pt x="409740" y="6731"/>
                  </a:lnTo>
                  <a:lnTo>
                    <a:pt x="411276" y="1625"/>
                  </a:lnTo>
                  <a:lnTo>
                    <a:pt x="411353" y="1409"/>
                  </a:lnTo>
                  <a:lnTo>
                    <a:pt x="409498" y="1409"/>
                  </a:lnTo>
                  <a:lnTo>
                    <a:pt x="406654" y="1054"/>
                  </a:lnTo>
                  <a:lnTo>
                    <a:pt x="406476" y="1054"/>
                  </a:lnTo>
                  <a:lnTo>
                    <a:pt x="404190" y="1625"/>
                  </a:lnTo>
                  <a:lnTo>
                    <a:pt x="403796" y="2806"/>
                  </a:lnTo>
                  <a:lnTo>
                    <a:pt x="404571" y="6807"/>
                  </a:lnTo>
                  <a:lnTo>
                    <a:pt x="405091" y="9194"/>
                  </a:lnTo>
                  <a:lnTo>
                    <a:pt x="405180" y="9613"/>
                  </a:lnTo>
                  <a:lnTo>
                    <a:pt x="410286" y="9194"/>
                  </a:lnTo>
                  <a:lnTo>
                    <a:pt x="414439" y="9194"/>
                  </a:lnTo>
                  <a:lnTo>
                    <a:pt x="415531" y="10020"/>
                  </a:lnTo>
                  <a:lnTo>
                    <a:pt x="417131" y="11290"/>
                  </a:lnTo>
                  <a:lnTo>
                    <a:pt x="417283" y="11290"/>
                  </a:lnTo>
                  <a:lnTo>
                    <a:pt x="418172" y="9194"/>
                  </a:lnTo>
                  <a:lnTo>
                    <a:pt x="419201" y="6807"/>
                  </a:lnTo>
                  <a:lnTo>
                    <a:pt x="419925" y="5105"/>
                  </a:lnTo>
                  <a:close/>
                </a:path>
                <a:path w="1242060" h="845819">
                  <a:moveTo>
                    <a:pt x="423659" y="10947"/>
                  </a:moveTo>
                  <a:lnTo>
                    <a:pt x="420433" y="11531"/>
                  </a:lnTo>
                  <a:lnTo>
                    <a:pt x="417283" y="11290"/>
                  </a:lnTo>
                  <a:lnTo>
                    <a:pt x="416915" y="12166"/>
                  </a:lnTo>
                  <a:lnTo>
                    <a:pt x="420052" y="11595"/>
                  </a:lnTo>
                  <a:lnTo>
                    <a:pt x="421386" y="11595"/>
                  </a:lnTo>
                  <a:lnTo>
                    <a:pt x="423545" y="11798"/>
                  </a:lnTo>
                  <a:lnTo>
                    <a:pt x="423659" y="10947"/>
                  </a:lnTo>
                  <a:close/>
                </a:path>
                <a:path w="1242060" h="845819">
                  <a:moveTo>
                    <a:pt x="441858" y="447128"/>
                  </a:moveTo>
                  <a:lnTo>
                    <a:pt x="440715" y="445312"/>
                  </a:lnTo>
                  <a:lnTo>
                    <a:pt x="439559" y="443484"/>
                  </a:lnTo>
                  <a:lnTo>
                    <a:pt x="438759" y="442810"/>
                  </a:lnTo>
                  <a:lnTo>
                    <a:pt x="438340" y="442493"/>
                  </a:lnTo>
                  <a:lnTo>
                    <a:pt x="435838" y="440575"/>
                  </a:lnTo>
                  <a:lnTo>
                    <a:pt x="435597" y="440093"/>
                  </a:lnTo>
                  <a:lnTo>
                    <a:pt x="435597" y="442493"/>
                  </a:lnTo>
                  <a:lnTo>
                    <a:pt x="433425" y="443484"/>
                  </a:lnTo>
                  <a:lnTo>
                    <a:pt x="431241" y="444423"/>
                  </a:lnTo>
                  <a:lnTo>
                    <a:pt x="429044" y="445312"/>
                  </a:lnTo>
                  <a:lnTo>
                    <a:pt x="429107" y="438175"/>
                  </a:lnTo>
                  <a:lnTo>
                    <a:pt x="429641" y="434644"/>
                  </a:lnTo>
                  <a:lnTo>
                    <a:pt x="432181" y="436587"/>
                  </a:lnTo>
                  <a:lnTo>
                    <a:pt x="432460" y="438175"/>
                  </a:lnTo>
                  <a:lnTo>
                    <a:pt x="432536" y="438581"/>
                  </a:lnTo>
                  <a:lnTo>
                    <a:pt x="432650" y="439254"/>
                  </a:lnTo>
                  <a:lnTo>
                    <a:pt x="431088" y="442810"/>
                  </a:lnTo>
                  <a:lnTo>
                    <a:pt x="435597" y="442493"/>
                  </a:lnTo>
                  <a:lnTo>
                    <a:pt x="435597" y="440093"/>
                  </a:lnTo>
                  <a:lnTo>
                    <a:pt x="433895" y="436587"/>
                  </a:lnTo>
                  <a:lnTo>
                    <a:pt x="432689" y="434644"/>
                  </a:lnTo>
                  <a:lnTo>
                    <a:pt x="432587" y="434352"/>
                  </a:lnTo>
                  <a:lnTo>
                    <a:pt x="432523" y="434086"/>
                  </a:lnTo>
                  <a:lnTo>
                    <a:pt x="432066" y="432193"/>
                  </a:lnTo>
                  <a:lnTo>
                    <a:pt x="431965" y="431800"/>
                  </a:lnTo>
                  <a:lnTo>
                    <a:pt x="431901" y="431546"/>
                  </a:lnTo>
                  <a:lnTo>
                    <a:pt x="431406" y="431546"/>
                  </a:lnTo>
                  <a:lnTo>
                    <a:pt x="428853" y="432193"/>
                  </a:lnTo>
                  <a:lnTo>
                    <a:pt x="427050" y="434086"/>
                  </a:lnTo>
                  <a:lnTo>
                    <a:pt x="426288" y="433933"/>
                  </a:lnTo>
                  <a:lnTo>
                    <a:pt x="426008" y="433933"/>
                  </a:lnTo>
                  <a:lnTo>
                    <a:pt x="425792" y="432193"/>
                  </a:lnTo>
                  <a:lnTo>
                    <a:pt x="425716" y="431546"/>
                  </a:lnTo>
                  <a:lnTo>
                    <a:pt x="422363" y="431800"/>
                  </a:lnTo>
                  <a:lnTo>
                    <a:pt x="415632" y="432193"/>
                  </a:lnTo>
                  <a:lnTo>
                    <a:pt x="415061" y="436587"/>
                  </a:lnTo>
                  <a:lnTo>
                    <a:pt x="418312" y="436587"/>
                  </a:lnTo>
                  <a:lnTo>
                    <a:pt x="420865" y="434352"/>
                  </a:lnTo>
                  <a:lnTo>
                    <a:pt x="423989" y="433933"/>
                  </a:lnTo>
                  <a:lnTo>
                    <a:pt x="424561" y="436587"/>
                  </a:lnTo>
                  <a:lnTo>
                    <a:pt x="427393" y="438581"/>
                  </a:lnTo>
                  <a:lnTo>
                    <a:pt x="427304" y="440575"/>
                  </a:lnTo>
                  <a:lnTo>
                    <a:pt x="426237" y="448475"/>
                  </a:lnTo>
                  <a:lnTo>
                    <a:pt x="431380" y="447370"/>
                  </a:lnTo>
                  <a:lnTo>
                    <a:pt x="436778" y="448475"/>
                  </a:lnTo>
                  <a:lnTo>
                    <a:pt x="440956" y="447370"/>
                  </a:lnTo>
                  <a:lnTo>
                    <a:pt x="441858" y="447128"/>
                  </a:lnTo>
                  <a:close/>
                </a:path>
                <a:path w="1242060" h="845819">
                  <a:moveTo>
                    <a:pt x="576910" y="736866"/>
                  </a:moveTo>
                  <a:lnTo>
                    <a:pt x="573189" y="736777"/>
                  </a:lnTo>
                  <a:lnTo>
                    <a:pt x="573620" y="737476"/>
                  </a:lnTo>
                  <a:lnTo>
                    <a:pt x="574941" y="739584"/>
                  </a:lnTo>
                  <a:lnTo>
                    <a:pt x="571131" y="740600"/>
                  </a:lnTo>
                  <a:lnTo>
                    <a:pt x="570928" y="743115"/>
                  </a:lnTo>
                  <a:lnTo>
                    <a:pt x="575106" y="741807"/>
                  </a:lnTo>
                  <a:lnTo>
                    <a:pt x="576757" y="742657"/>
                  </a:lnTo>
                  <a:lnTo>
                    <a:pt x="576795" y="740702"/>
                  </a:lnTo>
                  <a:lnTo>
                    <a:pt x="576834" y="738784"/>
                  </a:lnTo>
                  <a:lnTo>
                    <a:pt x="576910" y="736866"/>
                  </a:lnTo>
                  <a:close/>
                </a:path>
                <a:path w="1242060" h="845819">
                  <a:moveTo>
                    <a:pt x="601167" y="761085"/>
                  </a:moveTo>
                  <a:lnTo>
                    <a:pt x="600659" y="761085"/>
                  </a:lnTo>
                  <a:lnTo>
                    <a:pt x="599249" y="775309"/>
                  </a:lnTo>
                  <a:lnTo>
                    <a:pt x="598868" y="782434"/>
                  </a:lnTo>
                  <a:lnTo>
                    <a:pt x="599046" y="789571"/>
                  </a:lnTo>
                  <a:lnTo>
                    <a:pt x="599503" y="782434"/>
                  </a:lnTo>
                  <a:lnTo>
                    <a:pt x="600544" y="768197"/>
                  </a:lnTo>
                  <a:lnTo>
                    <a:pt x="601167" y="761085"/>
                  </a:lnTo>
                  <a:close/>
                </a:path>
                <a:path w="1242060" h="845819">
                  <a:moveTo>
                    <a:pt x="637743" y="261505"/>
                  </a:moveTo>
                  <a:lnTo>
                    <a:pt x="634161" y="260959"/>
                  </a:lnTo>
                  <a:lnTo>
                    <a:pt x="633501" y="262750"/>
                  </a:lnTo>
                  <a:lnTo>
                    <a:pt x="633399" y="264553"/>
                  </a:lnTo>
                  <a:lnTo>
                    <a:pt x="633857" y="266369"/>
                  </a:lnTo>
                  <a:lnTo>
                    <a:pt x="637108" y="265861"/>
                  </a:lnTo>
                  <a:lnTo>
                    <a:pt x="637743" y="261505"/>
                  </a:lnTo>
                  <a:close/>
                </a:path>
                <a:path w="1242060" h="845819">
                  <a:moveTo>
                    <a:pt x="649046" y="789203"/>
                  </a:moveTo>
                  <a:lnTo>
                    <a:pt x="648843" y="784860"/>
                  </a:lnTo>
                  <a:lnTo>
                    <a:pt x="648703" y="780630"/>
                  </a:lnTo>
                  <a:lnTo>
                    <a:pt x="646976" y="781304"/>
                  </a:lnTo>
                  <a:lnTo>
                    <a:pt x="647204" y="783793"/>
                  </a:lnTo>
                  <a:lnTo>
                    <a:pt x="644486" y="783818"/>
                  </a:lnTo>
                  <a:lnTo>
                    <a:pt x="641781" y="783780"/>
                  </a:lnTo>
                  <a:lnTo>
                    <a:pt x="639102" y="783704"/>
                  </a:lnTo>
                  <a:lnTo>
                    <a:pt x="638314" y="783297"/>
                  </a:lnTo>
                  <a:lnTo>
                    <a:pt x="637743" y="783043"/>
                  </a:lnTo>
                  <a:lnTo>
                    <a:pt x="636104" y="782218"/>
                  </a:lnTo>
                  <a:lnTo>
                    <a:pt x="632929" y="785304"/>
                  </a:lnTo>
                  <a:lnTo>
                    <a:pt x="637959" y="784745"/>
                  </a:lnTo>
                  <a:lnTo>
                    <a:pt x="643001" y="784783"/>
                  </a:lnTo>
                  <a:lnTo>
                    <a:pt x="648042" y="784999"/>
                  </a:lnTo>
                  <a:lnTo>
                    <a:pt x="647331" y="787717"/>
                  </a:lnTo>
                  <a:lnTo>
                    <a:pt x="646912" y="790575"/>
                  </a:lnTo>
                  <a:lnTo>
                    <a:pt x="647852" y="793330"/>
                  </a:lnTo>
                  <a:lnTo>
                    <a:pt x="649046" y="789203"/>
                  </a:lnTo>
                  <a:close/>
                </a:path>
                <a:path w="1242060" h="845819">
                  <a:moveTo>
                    <a:pt x="657225" y="693140"/>
                  </a:moveTo>
                  <a:lnTo>
                    <a:pt x="655993" y="693089"/>
                  </a:lnTo>
                  <a:lnTo>
                    <a:pt x="656069" y="692683"/>
                  </a:lnTo>
                  <a:lnTo>
                    <a:pt x="656145" y="692226"/>
                  </a:lnTo>
                  <a:lnTo>
                    <a:pt x="653554" y="692226"/>
                  </a:lnTo>
                  <a:lnTo>
                    <a:pt x="653554" y="692683"/>
                  </a:lnTo>
                  <a:lnTo>
                    <a:pt x="651865" y="692886"/>
                  </a:lnTo>
                  <a:lnTo>
                    <a:pt x="648042" y="692683"/>
                  </a:lnTo>
                  <a:lnTo>
                    <a:pt x="653554" y="692683"/>
                  </a:lnTo>
                  <a:lnTo>
                    <a:pt x="653554" y="692226"/>
                  </a:lnTo>
                  <a:lnTo>
                    <a:pt x="648792" y="692226"/>
                  </a:lnTo>
                  <a:lnTo>
                    <a:pt x="643039" y="692683"/>
                  </a:lnTo>
                  <a:lnTo>
                    <a:pt x="636473" y="693140"/>
                  </a:lnTo>
                  <a:lnTo>
                    <a:pt x="631266" y="693140"/>
                  </a:lnTo>
                  <a:lnTo>
                    <a:pt x="622795" y="692226"/>
                  </a:lnTo>
                  <a:lnTo>
                    <a:pt x="613625" y="692683"/>
                  </a:lnTo>
                  <a:lnTo>
                    <a:pt x="608584" y="692683"/>
                  </a:lnTo>
                  <a:lnTo>
                    <a:pt x="610958" y="696772"/>
                  </a:lnTo>
                  <a:lnTo>
                    <a:pt x="611390" y="696518"/>
                  </a:lnTo>
                  <a:lnTo>
                    <a:pt x="610209" y="699643"/>
                  </a:lnTo>
                  <a:lnTo>
                    <a:pt x="617994" y="698055"/>
                  </a:lnTo>
                  <a:lnTo>
                    <a:pt x="628713" y="698055"/>
                  </a:lnTo>
                  <a:lnTo>
                    <a:pt x="629704" y="698055"/>
                  </a:lnTo>
                  <a:lnTo>
                    <a:pt x="630262" y="698055"/>
                  </a:lnTo>
                  <a:lnTo>
                    <a:pt x="635977" y="698322"/>
                  </a:lnTo>
                  <a:lnTo>
                    <a:pt x="640867" y="698055"/>
                  </a:lnTo>
                  <a:lnTo>
                    <a:pt x="646125" y="698055"/>
                  </a:lnTo>
                  <a:lnTo>
                    <a:pt x="636892" y="696836"/>
                  </a:lnTo>
                  <a:lnTo>
                    <a:pt x="629069" y="698004"/>
                  </a:lnTo>
                  <a:lnTo>
                    <a:pt x="621347" y="697331"/>
                  </a:lnTo>
                  <a:lnTo>
                    <a:pt x="620572" y="694296"/>
                  </a:lnTo>
                  <a:lnTo>
                    <a:pt x="620344" y="694296"/>
                  </a:lnTo>
                  <a:lnTo>
                    <a:pt x="620204" y="695731"/>
                  </a:lnTo>
                  <a:lnTo>
                    <a:pt x="620179" y="695998"/>
                  </a:lnTo>
                  <a:lnTo>
                    <a:pt x="620077" y="697179"/>
                  </a:lnTo>
                  <a:lnTo>
                    <a:pt x="616978" y="698055"/>
                  </a:lnTo>
                  <a:lnTo>
                    <a:pt x="612292" y="695998"/>
                  </a:lnTo>
                  <a:lnTo>
                    <a:pt x="612749" y="695731"/>
                  </a:lnTo>
                  <a:lnTo>
                    <a:pt x="616496" y="693572"/>
                  </a:lnTo>
                  <a:lnTo>
                    <a:pt x="622503" y="694296"/>
                  </a:lnTo>
                  <a:lnTo>
                    <a:pt x="628256" y="694296"/>
                  </a:lnTo>
                  <a:lnTo>
                    <a:pt x="636054" y="695706"/>
                  </a:lnTo>
                  <a:lnTo>
                    <a:pt x="646645" y="693572"/>
                  </a:lnTo>
                  <a:lnTo>
                    <a:pt x="647776" y="693343"/>
                  </a:lnTo>
                  <a:lnTo>
                    <a:pt x="649528" y="693140"/>
                  </a:lnTo>
                  <a:lnTo>
                    <a:pt x="655993" y="693140"/>
                  </a:lnTo>
                  <a:lnTo>
                    <a:pt x="657225" y="693140"/>
                  </a:lnTo>
                  <a:close/>
                </a:path>
                <a:path w="1242060" h="845819">
                  <a:moveTo>
                    <a:pt x="657809" y="741883"/>
                  </a:moveTo>
                  <a:lnTo>
                    <a:pt x="650811" y="742226"/>
                  </a:lnTo>
                  <a:lnTo>
                    <a:pt x="643788" y="741540"/>
                  </a:lnTo>
                  <a:lnTo>
                    <a:pt x="636803" y="742035"/>
                  </a:lnTo>
                  <a:lnTo>
                    <a:pt x="643572" y="743419"/>
                  </a:lnTo>
                  <a:lnTo>
                    <a:pt x="650519" y="742315"/>
                  </a:lnTo>
                  <a:lnTo>
                    <a:pt x="657352" y="743064"/>
                  </a:lnTo>
                  <a:lnTo>
                    <a:pt x="657809" y="741883"/>
                  </a:lnTo>
                  <a:close/>
                </a:path>
                <a:path w="1242060" h="845819">
                  <a:moveTo>
                    <a:pt x="665353" y="664121"/>
                  </a:moveTo>
                  <a:lnTo>
                    <a:pt x="664159" y="662622"/>
                  </a:lnTo>
                  <a:lnTo>
                    <a:pt x="662724" y="661390"/>
                  </a:lnTo>
                  <a:lnTo>
                    <a:pt x="661327" y="660158"/>
                  </a:lnTo>
                  <a:lnTo>
                    <a:pt x="660590" y="662190"/>
                  </a:lnTo>
                  <a:lnTo>
                    <a:pt x="657758" y="662089"/>
                  </a:lnTo>
                  <a:lnTo>
                    <a:pt x="656920" y="663803"/>
                  </a:lnTo>
                  <a:lnTo>
                    <a:pt x="659422" y="665048"/>
                  </a:lnTo>
                  <a:lnTo>
                    <a:pt x="662698" y="664946"/>
                  </a:lnTo>
                  <a:lnTo>
                    <a:pt x="665353" y="664121"/>
                  </a:lnTo>
                  <a:close/>
                </a:path>
                <a:path w="1242060" h="845819">
                  <a:moveTo>
                    <a:pt x="678307" y="409130"/>
                  </a:moveTo>
                  <a:lnTo>
                    <a:pt x="673836" y="406133"/>
                  </a:lnTo>
                  <a:lnTo>
                    <a:pt x="672007" y="407543"/>
                  </a:lnTo>
                  <a:lnTo>
                    <a:pt x="672363" y="408381"/>
                  </a:lnTo>
                  <a:lnTo>
                    <a:pt x="673049" y="410057"/>
                  </a:lnTo>
                  <a:lnTo>
                    <a:pt x="673417" y="410895"/>
                  </a:lnTo>
                  <a:lnTo>
                    <a:pt x="674027" y="410933"/>
                  </a:lnTo>
                  <a:lnTo>
                    <a:pt x="675855" y="411073"/>
                  </a:lnTo>
                  <a:lnTo>
                    <a:pt x="678307" y="409130"/>
                  </a:lnTo>
                  <a:close/>
                </a:path>
                <a:path w="1242060" h="845819">
                  <a:moveTo>
                    <a:pt x="688086" y="371856"/>
                  </a:moveTo>
                  <a:lnTo>
                    <a:pt x="687552" y="368706"/>
                  </a:lnTo>
                  <a:lnTo>
                    <a:pt x="687451" y="365594"/>
                  </a:lnTo>
                  <a:lnTo>
                    <a:pt x="685088" y="366293"/>
                  </a:lnTo>
                  <a:lnTo>
                    <a:pt x="682485" y="366699"/>
                  </a:lnTo>
                  <a:lnTo>
                    <a:pt x="680707" y="368515"/>
                  </a:lnTo>
                  <a:lnTo>
                    <a:pt x="683171" y="373278"/>
                  </a:lnTo>
                  <a:lnTo>
                    <a:pt x="682498" y="378790"/>
                  </a:lnTo>
                  <a:lnTo>
                    <a:pt x="682523" y="383971"/>
                  </a:lnTo>
                  <a:lnTo>
                    <a:pt x="686066" y="383463"/>
                  </a:lnTo>
                  <a:lnTo>
                    <a:pt x="685215" y="380060"/>
                  </a:lnTo>
                  <a:lnTo>
                    <a:pt x="684987" y="377545"/>
                  </a:lnTo>
                  <a:lnTo>
                    <a:pt x="686701" y="378333"/>
                  </a:lnTo>
                  <a:lnTo>
                    <a:pt x="687819" y="374992"/>
                  </a:lnTo>
                  <a:lnTo>
                    <a:pt x="688086" y="371856"/>
                  </a:lnTo>
                  <a:close/>
                </a:path>
                <a:path w="1242060" h="845819">
                  <a:moveTo>
                    <a:pt x="690651" y="147599"/>
                  </a:moveTo>
                  <a:lnTo>
                    <a:pt x="689000" y="143167"/>
                  </a:lnTo>
                  <a:lnTo>
                    <a:pt x="687603" y="140169"/>
                  </a:lnTo>
                  <a:lnTo>
                    <a:pt x="685330" y="140208"/>
                  </a:lnTo>
                  <a:lnTo>
                    <a:pt x="683069" y="140550"/>
                  </a:lnTo>
                  <a:lnTo>
                    <a:pt x="680885" y="141198"/>
                  </a:lnTo>
                  <a:lnTo>
                    <a:pt x="680669" y="148717"/>
                  </a:lnTo>
                  <a:lnTo>
                    <a:pt x="681748" y="148615"/>
                  </a:lnTo>
                  <a:lnTo>
                    <a:pt x="681939" y="146304"/>
                  </a:lnTo>
                  <a:lnTo>
                    <a:pt x="682167" y="144005"/>
                  </a:lnTo>
                  <a:lnTo>
                    <a:pt x="682447" y="141732"/>
                  </a:lnTo>
                  <a:lnTo>
                    <a:pt x="685520" y="144081"/>
                  </a:lnTo>
                  <a:lnTo>
                    <a:pt x="682320" y="150749"/>
                  </a:lnTo>
                  <a:lnTo>
                    <a:pt x="687793" y="150202"/>
                  </a:lnTo>
                  <a:lnTo>
                    <a:pt x="690651" y="147599"/>
                  </a:lnTo>
                  <a:close/>
                </a:path>
                <a:path w="1242060" h="845819">
                  <a:moveTo>
                    <a:pt x="693445" y="607161"/>
                  </a:moveTo>
                  <a:lnTo>
                    <a:pt x="693191" y="602881"/>
                  </a:lnTo>
                  <a:lnTo>
                    <a:pt x="689444" y="603580"/>
                  </a:lnTo>
                  <a:lnTo>
                    <a:pt x="685711" y="604354"/>
                  </a:lnTo>
                  <a:lnTo>
                    <a:pt x="681951" y="605002"/>
                  </a:lnTo>
                  <a:lnTo>
                    <a:pt x="682282" y="606679"/>
                  </a:lnTo>
                  <a:lnTo>
                    <a:pt x="686003" y="606971"/>
                  </a:lnTo>
                  <a:lnTo>
                    <a:pt x="689711" y="606983"/>
                  </a:lnTo>
                  <a:lnTo>
                    <a:pt x="693445" y="607161"/>
                  </a:lnTo>
                  <a:close/>
                </a:path>
                <a:path w="1242060" h="845819">
                  <a:moveTo>
                    <a:pt x="694131" y="415937"/>
                  </a:moveTo>
                  <a:lnTo>
                    <a:pt x="688124" y="411822"/>
                  </a:lnTo>
                  <a:lnTo>
                    <a:pt x="684669" y="405269"/>
                  </a:lnTo>
                  <a:lnTo>
                    <a:pt x="680567" y="399465"/>
                  </a:lnTo>
                  <a:lnTo>
                    <a:pt x="679716" y="398335"/>
                  </a:lnTo>
                  <a:lnTo>
                    <a:pt x="675906" y="397408"/>
                  </a:lnTo>
                  <a:lnTo>
                    <a:pt x="674801" y="395935"/>
                  </a:lnTo>
                  <a:lnTo>
                    <a:pt x="673493" y="394677"/>
                  </a:lnTo>
                  <a:lnTo>
                    <a:pt x="672007" y="393636"/>
                  </a:lnTo>
                  <a:lnTo>
                    <a:pt x="674852" y="399516"/>
                  </a:lnTo>
                  <a:lnTo>
                    <a:pt x="679043" y="404558"/>
                  </a:lnTo>
                  <a:lnTo>
                    <a:pt x="683704" y="409308"/>
                  </a:lnTo>
                  <a:lnTo>
                    <a:pt x="687984" y="414286"/>
                  </a:lnTo>
                  <a:lnTo>
                    <a:pt x="689965" y="415010"/>
                  </a:lnTo>
                  <a:lnTo>
                    <a:pt x="694131" y="415937"/>
                  </a:lnTo>
                  <a:close/>
                </a:path>
                <a:path w="1242060" h="845819">
                  <a:moveTo>
                    <a:pt x="706323" y="410260"/>
                  </a:moveTo>
                  <a:lnTo>
                    <a:pt x="700786" y="409854"/>
                  </a:lnTo>
                  <a:lnTo>
                    <a:pt x="697014" y="412572"/>
                  </a:lnTo>
                  <a:lnTo>
                    <a:pt x="702500" y="412965"/>
                  </a:lnTo>
                  <a:lnTo>
                    <a:pt x="706323" y="410260"/>
                  </a:lnTo>
                  <a:close/>
                </a:path>
                <a:path w="1242060" h="845819">
                  <a:moveTo>
                    <a:pt x="708952" y="409054"/>
                  </a:moveTo>
                  <a:lnTo>
                    <a:pt x="706729" y="409854"/>
                  </a:lnTo>
                  <a:lnTo>
                    <a:pt x="706894" y="409854"/>
                  </a:lnTo>
                  <a:lnTo>
                    <a:pt x="706323" y="410260"/>
                  </a:lnTo>
                  <a:lnTo>
                    <a:pt x="708939" y="410451"/>
                  </a:lnTo>
                  <a:lnTo>
                    <a:pt x="708952" y="409054"/>
                  </a:lnTo>
                  <a:close/>
                </a:path>
                <a:path w="1242060" h="845819">
                  <a:moveTo>
                    <a:pt x="709269" y="393877"/>
                  </a:moveTo>
                  <a:lnTo>
                    <a:pt x="707110" y="392684"/>
                  </a:lnTo>
                  <a:lnTo>
                    <a:pt x="698804" y="392264"/>
                  </a:lnTo>
                  <a:lnTo>
                    <a:pt x="690994" y="396519"/>
                  </a:lnTo>
                  <a:lnTo>
                    <a:pt x="682536" y="395947"/>
                  </a:lnTo>
                  <a:lnTo>
                    <a:pt x="682815" y="398068"/>
                  </a:lnTo>
                  <a:lnTo>
                    <a:pt x="684187" y="402526"/>
                  </a:lnTo>
                  <a:lnTo>
                    <a:pt x="686866" y="400812"/>
                  </a:lnTo>
                  <a:lnTo>
                    <a:pt x="689406" y="398830"/>
                  </a:lnTo>
                  <a:lnTo>
                    <a:pt x="691807" y="396697"/>
                  </a:lnTo>
                  <a:lnTo>
                    <a:pt x="697687" y="396240"/>
                  </a:lnTo>
                  <a:lnTo>
                    <a:pt x="703414" y="394677"/>
                  </a:lnTo>
                  <a:lnTo>
                    <a:pt x="709269" y="393877"/>
                  </a:lnTo>
                  <a:close/>
                </a:path>
                <a:path w="1242060" h="845819">
                  <a:moveTo>
                    <a:pt x="709828" y="397306"/>
                  </a:moveTo>
                  <a:lnTo>
                    <a:pt x="701941" y="397535"/>
                  </a:lnTo>
                  <a:lnTo>
                    <a:pt x="694524" y="400405"/>
                  </a:lnTo>
                  <a:lnTo>
                    <a:pt x="687197" y="403034"/>
                  </a:lnTo>
                  <a:lnTo>
                    <a:pt x="689127" y="406654"/>
                  </a:lnTo>
                  <a:lnTo>
                    <a:pt x="691959" y="409702"/>
                  </a:lnTo>
                  <a:lnTo>
                    <a:pt x="693737" y="413410"/>
                  </a:lnTo>
                  <a:lnTo>
                    <a:pt x="695198" y="410210"/>
                  </a:lnTo>
                  <a:lnTo>
                    <a:pt x="694220" y="407695"/>
                  </a:lnTo>
                  <a:lnTo>
                    <a:pt x="693343" y="405168"/>
                  </a:lnTo>
                  <a:lnTo>
                    <a:pt x="692543" y="402615"/>
                  </a:lnTo>
                  <a:lnTo>
                    <a:pt x="698220" y="401205"/>
                  </a:lnTo>
                  <a:lnTo>
                    <a:pt x="703757" y="399034"/>
                  </a:lnTo>
                  <a:lnTo>
                    <a:pt x="709637" y="398653"/>
                  </a:lnTo>
                  <a:lnTo>
                    <a:pt x="709828" y="397306"/>
                  </a:lnTo>
                  <a:close/>
                </a:path>
                <a:path w="1242060" h="845819">
                  <a:moveTo>
                    <a:pt x="712279" y="450723"/>
                  </a:moveTo>
                  <a:lnTo>
                    <a:pt x="708253" y="445858"/>
                  </a:lnTo>
                  <a:lnTo>
                    <a:pt x="703846" y="441096"/>
                  </a:lnTo>
                  <a:lnTo>
                    <a:pt x="697966" y="438518"/>
                  </a:lnTo>
                  <a:lnTo>
                    <a:pt x="703262" y="441998"/>
                  </a:lnTo>
                  <a:lnTo>
                    <a:pt x="706831" y="447497"/>
                  </a:lnTo>
                  <a:lnTo>
                    <a:pt x="712279" y="450723"/>
                  </a:lnTo>
                  <a:close/>
                </a:path>
                <a:path w="1242060" h="845819">
                  <a:moveTo>
                    <a:pt x="712711" y="451980"/>
                  </a:moveTo>
                  <a:lnTo>
                    <a:pt x="712609" y="451662"/>
                  </a:lnTo>
                  <a:lnTo>
                    <a:pt x="712381" y="451027"/>
                  </a:lnTo>
                  <a:lnTo>
                    <a:pt x="712279" y="450723"/>
                  </a:lnTo>
                  <a:lnTo>
                    <a:pt x="712076" y="451345"/>
                  </a:lnTo>
                  <a:lnTo>
                    <a:pt x="712711" y="451980"/>
                  </a:lnTo>
                  <a:close/>
                </a:path>
                <a:path w="1242060" h="845819">
                  <a:moveTo>
                    <a:pt x="712851" y="401878"/>
                  </a:moveTo>
                  <a:lnTo>
                    <a:pt x="710006" y="400545"/>
                  </a:lnTo>
                  <a:lnTo>
                    <a:pt x="706120" y="401485"/>
                  </a:lnTo>
                  <a:lnTo>
                    <a:pt x="704126" y="401739"/>
                  </a:lnTo>
                  <a:lnTo>
                    <a:pt x="702843" y="404787"/>
                  </a:lnTo>
                  <a:lnTo>
                    <a:pt x="699274" y="405663"/>
                  </a:lnTo>
                  <a:lnTo>
                    <a:pt x="697953" y="408609"/>
                  </a:lnTo>
                  <a:lnTo>
                    <a:pt x="701751" y="407746"/>
                  </a:lnTo>
                  <a:lnTo>
                    <a:pt x="705497" y="406514"/>
                  </a:lnTo>
                  <a:lnTo>
                    <a:pt x="708787" y="404787"/>
                  </a:lnTo>
                  <a:lnTo>
                    <a:pt x="708977" y="404787"/>
                  </a:lnTo>
                  <a:lnTo>
                    <a:pt x="708952" y="409054"/>
                  </a:lnTo>
                  <a:lnTo>
                    <a:pt x="712000" y="407974"/>
                  </a:lnTo>
                  <a:lnTo>
                    <a:pt x="711796" y="406514"/>
                  </a:lnTo>
                  <a:lnTo>
                    <a:pt x="711669" y="405663"/>
                  </a:lnTo>
                  <a:lnTo>
                    <a:pt x="711644" y="405485"/>
                  </a:lnTo>
                  <a:lnTo>
                    <a:pt x="711885" y="404787"/>
                  </a:lnTo>
                  <a:lnTo>
                    <a:pt x="712851" y="401878"/>
                  </a:lnTo>
                  <a:close/>
                </a:path>
                <a:path w="1242060" h="845819">
                  <a:moveTo>
                    <a:pt x="721512" y="375043"/>
                  </a:moveTo>
                  <a:lnTo>
                    <a:pt x="720344" y="373659"/>
                  </a:lnTo>
                  <a:lnTo>
                    <a:pt x="718820" y="372973"/>
                  </a:lnTo>
                  <a:lnTo>
                    <a:pt x="716889" y="373024"/>
                  </a:lnTo>
                  <a:lnTo>
                    <a:pt x="716445" y="373964"/>
                  </a:lnTo>
                  <a:lnTo>
                    <a:pt x="715137" y="376847"/>
                  </a:lnTo>
                  <a:lnTo>
                    <a:pt x="716343" y="377520"/>
                  </a:lnTo>
                  <a:lnTo>
                    <a:pt x="718616" y="377583"/>
                  </a:lnTo>
                  <a:lnTo>
                    <a:pt x="720344" y="376758"/>
                  </a:lnTo>
                  <a:lnTo>
                    <a:pt x="721512" y="375043"/>
                  </a:lnTo>
                  <a:close/>
                </a:path>
                <a:path w="1242060" h="845819">
                  <a:moveTo>
                    <a:pt x="722299" y="367906"/>
                  </a:moveTo>
                  <a:lnTo>
                    <a:pt x="722249" y="366699"/>
                  </a:lnTo>
                  <a:lnTo>
                    <a:pt x="718680" y="366699"/>
                  </a:lnTo>
                  <a:lnTo>
                    <a:pt x="719594" y="366991"/>
                  </a:lnTo>
                  <a:lnTo>
                    <a:pt x="721410" y="367601"/>
                  </a:lnTo>
                  <a:lnTo>
                    <a:pt x="722299" y="367906"/>
                  </a:lnTo>
                  <a:close/>
                </a:path>
                <a:path w="1242060" h="845819">
                  <a:moveTo>
                    <a:pt x="735571" y="644017"/>
                  </a:moveTo>
                  <a:lnTo>
                    <a:pt x="735533" y="643788"/>
                  </a:lnTo>
                  <a:lnTo>
                    <a:pt x="735418" y="642912"/>
                  </a:lnTo>
                  <a:lnTo>
                    <a:pt x="735317" y="642137"/>
                  </a:lnTo>
                  <a:lnTo>
                    <a:pt x="735228" y="641527"/>
                  </a:lnTo>
                  <a:lnTo>
                    <a:pt x="735126" y="640715"/>
                  </a:lnTo>
                  <a:lnTo>
                    <a:pt x="734974" y="639584"/>
                  </a:lnTo>
                  <a:lnTo>
                    <a:pt x="734860" y="637082"/>
                  </a:lnTo>
                  <a:lnTo>
                    <a:pt x="734923" y="636181"/>
                  </a:lnTo>
                  <a:lnTo>
                    <a:pt x="735050" y="634542"/>
                  </a:lnTo>
                  <a:lnTo>
                    <a:pt x="735177" y="630085"/>
                  </a:lnTo>
                  <a:lnTo>
                    <a:pt x="735177" y="629653"/>
                  </a:lnTo>
                  <a:lnTo>
                    <a:pt x="735101" y="626402"/>
                  </a:lnTo>
                  <a:lnTo>
                    <a:pt x="734072" y="627481"/>
                  </a:lnTo>
                  <a:lnTo>
                    <a:pt x="734072" y="638175"/>
                  </a:lnTo>
                  <a:lnTo>
                    <a:pt x="734072" y="639330"/>
                  </a:lnTo>
                  <a:lnTo>
                    <a:pt x="731926" y="640715"/>
                  </a:lnTo>
                  <a:lnTo>
                    <a:pt x="729767" y="639584"/>
                  </a:lnTo>
                  <a:lnTo>
                    <a:pt x="729767" y="638644"/>
                  </a:lnTo>
                  <a:lnTo>
                    <a:pt x="729767" y="638378"/>
                  </a:lnTo>
                  <a:lnTo>
                    <a:pt x="731939" y="637082"/>
                  </a:lnTo>
                  <a:lnTo>
                    <a:pt x="733729" y="637959"/>
                  </a:lnTo>
                  <a:lnTo>
                    <a:pt x="734072" y="638175"/>
                  </a:lnTo>
                  <a:lnTo>
                    <a:pt x="734072" y="627481"/>
                  </a:lnTo>
                  <a:lnTo>
                    <a:pt x="732002" y="629653"/>
                  </a:lnTo>
                  <a:lnTo>
                    <a:pt x="731443" y="627214"/>
                  </a:lnTo>
                  <a:lnTo>
                    <a:pt x="728002" y="628065"/>
                  </a:lnTo>
                  <a:lnTo>
                    <a:pt x="729094" y="632282"/>
                  </a:lnTo>
                  <a:lnTo>
                    <a:pt x="729183" y="633425"/>
                  </a:lnTo>
                  <a:lnTo>
                    <a:pt x="729284" y="634822"/>
                  </a:lnTo>
                  <a:lnTo>
                    <a:pt x="731050" y="633425"/>
                  </a:lnTo>
                  <a:lnTo>
                    <a:pt x="733958" y="630085"/>
                  </a:lnTo>
                  <a:lnTo>
                    <a:pt x="733806" y="631672"/>
                  </a:lnTo>
                  <a:lnTo>
                    <a:pt x="733729" y="632282"/>
                  </a:lnTo>
                  <a:lnTo>
                    <a:pt x="733653" y="632841"/>
                  </a:lnTo>
                  <a:lnTo>
                    <a:pt x="733577" y="633425"/>
                  </a:lnTo>
                  <a:lnTo>
                    <a:pt x="733513" y="634009"/>
                  </a:lnTo>
                  <a:lnTo>
                    <a:pt x="733437" y="634542"/>
                  </a:lnTo>
                  <a:lnTo>
                    <a:pt x="730478" y="634314"/>
                  </a:lnTo>
                  <a:lnTo>
                    <a:pt x="728497" y="636181"/>
                  </a:lnTo>
                  <a:lnTo>
                    <a:pt x="727278" y="638644"/>
                  </a:lnTo>
                  <a:lnTo>
                    <a:pt x="727189" y="635101"/>
                  </a:lnTo>
                  <a:lnTo>
                    <a:pt x="727075" y="634314"/>
                  </a:lnTo>
                  <a:lnTo>
                    <a:pt x="727024" y="634009"/>
                  </a:lnTo>
                  <a:lnTo>
                    <a:pt x="726935" y="633425"/>
                  </a:lnTo>
                  <a:lnTo>
                    <a:pt x="726846" y="632841"/>
                  </a:lnTo>
                  <a:lnTo>
                    <a:pt x="726770" y="632282"/>
                  </a:lnTo>
                  <a:lnTo>
                    <a:pt x="726681" y="631672"/>
                  </a:lnTo>
                  <a:lnTo>
                    <a:pt x="725551" y="628230"/>
                  </a:lnTo>
                  <a:lnTo>
                    <a:pt x="725093" y="631672"/>
                  </a:lnTo>
                  <a:lnTo>
                    <a:pt x="725170" y="634009"/>
                  </a:lnTo>
                  <a:lnTo>
                    <a:pt x="725792" y="637082"/>
                  </a:lnTo>
                  <a:lnTo>
                    <a:pt x="725728" y="638644"/>
                  </a:lnTo>
                  <a:lnTo>
                    <a:pt x="725449" y="640715"/>
                  </a:lnTo>
                  <a:lnTo>
                    <a:pt x="725347" y="641527"/>
                  </a:lnTo>
                  <a:lnTo>
                    <a:pt x="725258" y="642137"/>
                  </a:lnTo>
                  <a:lnTo>
                    <a:pt x="723671" y="641921"/>
                  </a:lnTo>
                  <a:lnTo>
                    <a:pt x="723684" y="631672"/>
                  </a:lnTo>
                  <a:lnTo>
                    <a:pt x="723544" y="630085"/>
                  </a:lnTo>
                  <a:lnTo>
                    <a:pt x="718718" y="631672"/>
                  </a:lnTo>
                  <a:lnTo>
                    <a:pt x="721652" y="637501"/>
                  </a:lnTo>
                  <a:lnTo>
                    <a:pt x="721614" y="638644"/>
                  </a:lnTo>
                  <a:lnTo>
                    <a:pt x="721118" y="641527"/>
                  </a:lnTo>
                  <a:lnTo>
                    <a:pt x="720229" y="641921"/>
                  </a:lnTo>
                  <a:lnTo>
                    <a:pt x="717842" y="642912"/>
                  </a:lnTo>
                  <a:lnTo>
                    <a:pt x="723722" y="643788"/>
                  </a:lnTo>
                  <a:lnTo>
                    <a:pt x="729170" y="642912"/>
                  </a:lnTo>
                  <a:lnTo>
                    <a:pt x="730135" y="642912"/>
                  </a:lnTo>
                  <a:lnTo>
                    <a:pt x="735571" y="644017"/>
                  </a:lnTo>
                  <a:close/>
                </a:path>
                <a:path w="1242060" h="845819">
                  <a:moveTo>
                    <a:pt x="738378" y="363728"/>
                  </a:moveTo>
                  <a:lnTo>
                    <a:pt x="734479" y="361683"/>
                  </a:lnTo>
                  <a:lnTo>
                    <a:pt x="731507" y="362369"/>
                  </a:lnTo>
                  <a:lnTo>
                    <a:pt x="731088" y="363296"/>
                  </a:lnTo>
                  <a:lnTo>
                    <a:pt x="732434" y="364832"/>
                  </a:lnTo>
                  <a:lnTo>
                    <a:pt x="733958" y="366204"/>
                  </a:lnTo>
                  <a:lnTo>
                    <a:pt x="735660" y="367436"/>
                  </a:lnTo>
                  <a:lnTo>
                    <a:pt x="736460" y="367131"/>
                  </a:lnTo>
                  <a:lnTo>
                    <a:pt x="738378" y="363728"/>
                  </a:lnTo>
                  <a:close/>
                </a:path>
                <a:path w="1242060" h="845819">
                  <a:moveTo>
                    <a:pt x="764984" y="21513"/>
                  </a:moveTo>
                  <a:lnTo>
                    <a:pt x="763689" y="20624"/>
                  </a:lnTo>
                  <a:lnTo>
                    <a:pt x="757262" y="19748"/>
                  </a:lnTo>
                  <a:lnTo>
                    <a:pt x="750633" y="20993"/>
                  </a:lnTo>
                  <a:lnTo>
                    <a:pt x="744283" y="19367"/>
                  </a:lnTo>
                  <a:lnTo>
                    <a:pt x="738644" y="19761"/>
                  </a:lnTo>
                  <a:lnTo>
                    <a:pt x="740803" y="20231"/>
                  </a:lnTo>
                  <a:lnTo>
                    <a:pt x="742988" y="20828"/>
                  </a:lnTo>
                  <a:lnTo>
                    <a:pt x="744969" y="21907"/>
                  </a:lnTo>
                  <a:lnTo>
                    <a:pt x="740537" y="23596"/>
                  </a:lnTo>
                  <a:lnTo>
                    <a:pt x="735672" y="20624"/>
                  </a:lnTo>
                  <a:lnTo>
                    <a:pt x="731532" y="23431"/>
                  </a:lnTo>
                  <a:lnTo>
                    <a:pt x="740054" y="23876"/>
                  </a:lnTo>
                  <a:lnTo>
                    <a:pt x="740397" y="29095"/>
                  </a:lnTo>
                  <a:lnTo>
                    <a:pt x="740651" y="31699"/>
                  </a:lnTo>
                  <a:lnTo>
                    <a:pt x="742492" y="32397"/>
                  </a:lnTo>
                  <a:lnTo>
                    <a:pt x="742873" y="28943"/>
                  </a:lnTo>
                  <a:lnTo>
                    <a:pt x="743750" y="23253"/>
                  </a:lnTo>
                  <a:lnTo>
                    <a:pt x="750722" y="27419"/>
                  </a:lnTo>
                  <a:lnTo>
                    <a:pt x="757885" y="22466"/>
                  </a:lnTo>
                  <a:lnTo>
                    <a:pt x="764984" y="21513"/>
                  </a:lnTo>
                  <a:close/>
                </a:path>
                <a:path w="1242060" h="845819">
                  <a:moveTo>
                    <a:pt x="772896" y="236359"/>
                  </a:moveTo>
                  <a:lnTo>
                    <a:pt x="769277" y="234632"/>
                  </a:lnTo>
                  <a:lnTo>
                    <a:pt x="765543" y="236689"/>
                  </a:lnTo>
                  <a:lnTo>
                    <a:pt x="762711" y="238887"/>
                  </a:lnTo>
                  <a:lnTo>
                    <a:pt x="766064" y="240042"/>
                  </a:lnTo>
                  <a:lnTo>
                    <a:pt x="770356" y="238848"/>
                  </a:lnTo>
                  <a:lnTo>
                    <a:pt x="772896" y="236359"/>
                  </a:lnTo>
                  <a:close/>
                </a:path>
                <a:path w="1242060" h="845819">
                  <a:moveTo>
                    <a:pt x="795515" y="698766"/>
                  </a:moveTo>
                  <a:lnTo>
                    <a:pt x="788568" y="701103"/>
                  </a:lnTo>
                  <a:lnTo>
                    <a:pt x="781240" y="700671"/>
                  </a:lnTo>
                  <a:lnTo>
                    <a:pt x="773798" y="699350"/>
                  </a:lnTo>
                  <a:lnTo>
                    <a:pt x="766495" y="699020"/>
                  </a:lnTo>
                  <a:lnTo>
                    <a:pt x="794766" y="702894"/>
                  </a:lnTo>
                  <a:lnTo>
                    <a:pt x="795515" y="698766"/>
                  </a:lnTo>
                  <a:close/>
                </a:path>
                <a:path w="1242060" h="845819">
                  <a:moveTo>
                    <a:pt x="799007" y="676071"/>
                  </a:moveTo>
                  <a:lnTo>
                    <a:pt x="793686" y="676783"/>
                  </a:lnTo>
                  <a:lnTo>
                    <a:pt x="788339" y="676656"/>
                  </a:lnTo>
                  <a:lnTo>
                    <a:pt x="783082" y="675703"/>
                  </a:lnTo>
                  <a:lnTo>
                    <a:pt x="783336" y="679513"/>
                  </a:lnTo>
                  <a:lnTo>
                    <a:pt x="784161" y="687184"/>
                  </a:lnTo>
                  <a:lnTo>
                    <a:pt x="785431" y="679843"/>
                  </a:lnTo>
                  <a:lnTo>
                    <a:pt x="787450" y="680300"/>
                  </a:lnTo>
                  <a:lnTo>
                    <a:pt x="792111" y="678865"/>
                  </a:lnTo>
                  <a:lnTo>
                    <a:pt x="792365" y="681012"/>
                  </a:lnTo>
                  <a:lnTo>
                    <a:pt x="792822" y="685342"/>
                  </a:lnTo>
                  <a:lnTo>
                    <a:pt x="793369" y="682980"/>
                  </a:lnTo>
                  <a:lnTo>
                    <a:pt x="794245" y="680770"/>
                  </a:lnTo>
                  <a:lnTo>
                    <a:pt x="795451" y="678700"/>
                  </a:lnTo>
                  <a:lnTo>
                    <a:pt x="795756" y="682459"/>
                  </a:lnTo>
                  <a:lnTo>
                    <a:pt x="795858" y="686282"/>
                  </a:lnTo>
                  <a:lnTo>
                    <a:pt x="795921" y="690079"/>
                  </a:lnTo>
                  <a:lnTo>
                    <a:pt x="796531" y="688213"/>
                  </a:lnTo>
                  <a:lnTo>
                    <a:pt x="797648" y="684517"/>
                  </a:lnTo>
                  <a:lnTo>
                    <a:pt x="798512" y="678865"/>
                  </a:lnTo>
                  <a:lnTo>
                    <a:pt x="799007" y="676071"/>
                  </a:lnTo>
                  <a:close/>
                </a:path>
                <a:path w="1242060" h="845819">
                  <a:moveTo>
                    <a:pt x="799058" y="660920"/>
                  </a:moveTo>
                  <a:lnTo>
                    <a:pt x="798334" y="662381"/>
                  </a:lnTo>
                  <a:lnTo>
                    <a:pt x="798372" y="665200"/>
                  </a:lnTo>
                  <a:lnTo>
                    <a:pt x="799020" y="665200"/>
                  </a:lnTo>
                  <a:lnTo>
                    <a:pt x="799058" y="660920"/>
                  </a:lnTo>
                  <a:close/>
                </a:path>
                <a:path w="1242060" h="845819">
                  <a:moveTo>
                    <a:pt x="800658" y="657669"/>
                  </a:moveTo>
                  <a:lnTo>
                    <a:pt x="795413" y="657669"/>
                  </a:lnTo>
                  <a:lnTo>
                    <a:pt x="799071" y="658901"/>
                  </a:lnTo>
                  <a:lnTo>
                    <a:pt x="799058" y="660920"/>
                  </a:lnTo>
                  <a:lnTo>
                    <a:pt x="800658" y="657669"/>
                  </a:lnTo>
                  <a:close/>
                </a:path>
                <a:path w="1242060" h="845819">
                  <a:moveTo>
                    <a:pt x="810056" y="657974"/>
                  </a:moveTo>
                  <a:lnTo>
                    <a:pt x="808304" y="658342"/>
                  </a:lnTo>
                  <a:lnTo>
                    <a:pt x="806615" y="658787"/>
                  </a:lnTo>
                  <a:lnTo>
                    <a:pt x="804964" y="659333"/>
                  </a:lnTo>
                  <a:lnTo>
                    <a:pt x="804125" y="661454"/>
                  </a:lnTo>
                  <a:lnTo>
                    <a:pt x="803224" y="663562"/>
                  </a:lnTo>
                  <a:lnTo>
                    <a:pt x="802551" y="665746"/>
                  </a:lnTo>
                  <a:lnTo>
                    <a:pt x="804811" y="665861"/>
                  </a:lnTo>
                  <a:lnTo>
                    <a:pt x="807072" y="665784"/>
                  </a:lnTo>
                  <a:lnTo>
                    <a:pt x="809345" y="665543"/>
                  </a:lnTo>
                  <a:lnTo>
                    <a:pt x="805954" y="663905"/>
                  </a:lnTo>
                  <a:lnTo>
                    <a:pt x="806157" y="661314"/>
                  </a:lnTo>
                  <a:lnTo>
                    <a:pt x="808736" y="659993"/>
                  </a:lnTo>
                  <a:lnTo>
                    <a:pt x="810056" y="657974"/>
                  </a:lnTo>
                  <a:close/>
                </a:path>
                <a:path w="1242060" h="845819">
                  <a:moveTo>
                    <a:pt x="819124" y="785914"/>
                  </a:moveTo>
                  <a:lnTo>
                    <a:pt x="817499" y="786142"/>
                  </a:lnTo>
                  <a:lnTo>
                    <a:pt x="812685" y="787438"/>
                  </a:lnTo>
                  <a:lnTo>
                    <a:pt x="812685" y="792276"/>
                  </a:lnTo>
                  <a:lnTo>
                    <a:pt x="812126" y="796340"/>
                  </a:lnTo>
                  <a:lnTo>
                    <a:pt x="811098" y="794804"/>
                  </a:lnTo>
                  <a:lnTo>
                    <a:pt x="809040" y="791806"/>
                  </a:lnTo>
                  <a:lnTo>
                    <a:pt x="807491" y="794804"/>
                  </a:lnTo>
                  <a:lnTo>
                    <a:pt x="807402" y="794994"/>
                  </a:lnTo>
                  <a:lnTo>
                    <a:pt x="806615" y="800544"/>
                  </a:lnTo>
                  <a:lnTo>
                    <a:pt x="802246" y="801154"/>
                  </a:lnTo>
                  <a:lnTo>
                    <a:pt x="794258" y="801712"/>
                  </a:lnTo>
                  <a:lnTo>
                    <a:pt x="786841" y="801712"/>
                  </a:lnTo>
                  <a:lnTo>
                    <a:pt x="772553" y="801154"/>
                  </a:lnTo>
                  <a:lnTo>
                    <a:pt x="771423" y="801154"/>
                  </a:lnTo>
                  <a:lnTo>
                    <a:pt x="772236" y="793305"/>
                  </a:lnTo>
                  <a:lnTo>
                    <a:pt x="772337" y="792276"/>
                  </a:lnTo>
                  <a:lnTo>
                    <a:pt x="774674" y="783729"/>
                  </a:lnTo>
                  <a:lnTo>
                    <a:pt x="776008" y="779513"/>
                  </a:lnTo>
                  <a:lnTo>
                    <a:pt x="777354" y="775233"/>
                  </a:lnTo>
                  <a:lnTo>
                    <a:pt x="779335" y="766572"/>
                  </a:lnTo>
                  <a:lnTo>
                    <a:pt x="777354" y="762990"/>
                  </a:lnTo>
                  <a:lnTo>
                    <a:pt x="778332" y="758621"/>
                  </a:lnTo>
                  <a:lnTo>
                    <a:pt x="778967" y="755764"/>
                  </a:lnTo>
                  <a:lnTo>
                    <a:pt x="779094" y="755205"/>
                  </a:lnTo>
                  <a:lnTo>
                    <a:pt x="774915" y="755205"/>
                  </a:lnTo>
                  <a:lnTo>
                    <a:pt x="773176" y="757910"/>
                  </a:lnTo>
                  <a:lnTo>
                    <a:pt x="772439" y="757910"/>
                  </a:lnTo>
                  <a:lnTo>
                    <a:pt x="765810" y="758621"/>
                  </a:lnTo>
                  <a:lnTo>
                    <a:pt x="759904" y="758063"/>
                  </a:lnTo>
                  <a:lnTo>
                    <a:pt x="758317" y="757910"/>
                  </a:lnTo>
                  <a:lnTo>
                    <a:pt x="750874" y="758063"/>
                  </a:lnTo>
                  <a:lnTo>
                    <a:pt x="751357" y="755764"/>
                  </a:lnTo>
                  <a:lnTo>
                    <a:pt x="751865" y="753478"/>
                  </a:lnTo>
                  <a:lnTo>
                    <a:pt x="752259" y="751166"/>
                  </a:lnTo>
                  <a:lnTo>
                    <a:pt x="752259" y="749477"/>
                  </a:lnTo>
                  <a:lnTo>
                    <a:pt x="752233" y="743216"/>
                  </a:lnTo>
                  <a:lnTo>
                    <a:pt x="753706" y="740054"/>
                  </a:lnTo>
                  <a:lnTo>
                    <a:pt x="755675" y="735838"/>
                  </a:lnTo>
                  <a:lnTo>
                    <a:pt x="755789" y="735164"/>
                  </a:lnTo>
                  <a:lnTo>
                    <a:pt x="755815" y="734974"/>
                  </a:lnTo>
                  <a:lnTo>
                    <a:pt x="757008" y="728091"/>
                  </a:lnTo>
                  <a:lnTo>
                    <a:pt x="758139" y="724344"/>
                  </a:lnTo>
                  <a:lnTo>
                    <a:pt x="759371" y="720585"/>
                  </a:lnTo>
                  <a:lnTo>
                    <a:pt x="759675" y="716724"/>
                  </a:lnTo>
                  <a:lnTo>
                    <a:pt x="759218" y="715645"/>
                  </a:lnTo>
                  <a:lnTo>
                    <a:pt x="758101" y="714222"/>
                  </a:lnTo>
                  <a:lnTo>
                    <a:pt x="755878" y="711504"/>
                  </a:lnTo>
                  <a:lnTo>
                    <a:pt x="754024" y="716724"/>
                  </a:lnTo>
                  <a:lnTo>
                    <a:pt x="751865" y="721868"/>
                  </a:lnTo>
                  <a:lnTo>
                    <a:pt x="751281" y="722820"/>
                  </a:lnTo>
                  <a:lnTo>
                    <a:pt x="751281" y="741210"/>
                  </a:lnTo>
                  <a:lnTo>
                    <a:pt x="748271" y="748499"/>
                  </a:lnTo>
                  <a:lnTo>
                    <a:pt x="745731" y="749477"/>
                  </a:lnTo>
                  <a:lnTo>
                    <a:pt x="745032" y="746315"/>
                  </a:lnTo>
                  <a:lnTo>
                    <a:pt x="746899" y="742924"/>
                  </a:lnTo>
                  <a:lnTo>
                    <a:pt x="748055" y="740054"/>
                  </a:lnTo>
                  <a:lnTo>
                    <a:pt x="751281" y="741210"/>
                  </a:lnTo>
                  <a:lnTo>
                    <a:pt x="751281" y="722820"/>
                  </a:lnTo>
                  <a:lnTo>
                    <a:pt x="748944" y="726592"/>
                  </a:lnTo>
                  <a:lnTo>
                    <a:pt x="745274" y="726592"/>
                  </a:lnTo>
                  <a:lnTo>
                    <a:pt x="744639" y="729411"/>
                  </a:lnTo>
                  <a:lnTo>
                    <a:pt x="744054" y="732294"/>
                  </a:lnTo>
                  <a:lnTo>
                    <a:pt x="743546" y="734974"/>
                  </a:lnTo>
                  <a:lnTo>
                    <a:pt x="743508" y="735164"/>
                  </a:lnTo>
                  <a:lnTo>
                    <a:pt x="725157" y="776008"/>
                  </a:lnTo>
                  <a:lnTo>
                    <a:pt x="706691" y="779513"/>
                  </a:lnTo>
                  <a:lnTo>
                    <a:pt x="697090" y="779360"/>
                  </a:lnTo>
                  <a:lnTo>
                    <a:pt x="687768" y="780249"/>
                  </a:lnTo>
                  <a:lnTo>
                    <a:pt x="682244" y="788987"/>
                  </a:lnTo>
                  <a:lnTo>
                    <a:pt x="676795" y="797775"/>
                  </a:lnTo>
                  <a:lnTo>
                    <a:pt x="671207" y="806462"/>
                  </a:lnTo>
                  <a:lnTo>
                    <a:pt x="665289" y="814946"/>
                  </a:lnTo>
                  <a:lnTo>
                    <a:pt x="667715" y="816711"/>
                  </a:lnTo>
                  <a:lnTo>
                    <a:pt x="669836" y="814222"/>
                  </a:lnTo>
                  <a:lnTo>
                    <a:pt x="672084" y="813625"/>
                  </a:lnTo>
                  <a:lnTo>
                    <a:pt x="675398" y="813625"/>
                  </a:lnTo>
                  <a:lnTo>
                    <a:pt x="688403" y="810387"/>
                  </a:lnTo>
                  <a:lnTo>
                    <a:pt x="701116" y="808062"/>
                  </a:lnTo>
                  <a:lnTo>
                    <a:pt x="736981" y="824293"/>
                  </a:lnTo>
                  <a:lnTo>
                    <a:pt x="737095" y="829322"/>
                  </a:lnTo>
                  <a:lnTo>
                    <a:pt x="737489" y="835672"/>
                  </a:lnTo>
                  <a:lnTo>
                    <a:pt x="738225" y="841248"/>
                  </a:lnTo>
                  <a:lnTo>
                    <a:pt x="738314" y="841984"/>
                  </a:lnTo>
                  <a:lnTo>
                    <a:pt x="741883" y="841248"/>
                  </a:lnTo>
                  <a:lnTo>
                    <a:pt x="749173" y="841248"/>
                  </a:lnTo>
                  <a:lnTo>
                    <a:pt x="749922" y="844245"/>
                  </a:lnTo>
                  <a:lnTo>
                    <a:pt x="760298" y="844931"/>
                  </a:lnTo>
                  <a:lnTo>
                    <a:pt x="775195" y="844931"/>
                  </a:lnTo>
                  <a:lnTo>
                    <a:pt x="783628" y="845248"/>
                  </a:lnTo>
                  <a:lnTo>
                    <a:pt x="783551" y="842594"/>
                  </a:lnTo>
                  <a:lnTo>
                    <a:pt x="766051" y="842594"/>
                  </a:lnTo>
                  <a:lnTo>
                    <a:pt x="758291" y="842035"/>
                  </a:lnTo>
                  <a:lnTo>
                    <a:pt x="750531" y="841692"/>
                  </a:lnTo>
                  <a:lnTo>
                    <a:pt x="750582" y="841248"/>
                  </a:lnTo>
                  <a:lnTo>
                    <a:pt x="750785" y="839152"/>
                  </a:lnTo>
                  <a:lnTo>
                    <a:pt x="751306" y="831189"/>
                  </a:lnTo>
                  <a:lnTo>
                    <a:pt x="751243" y="820026"/>
                  </a:lnTo>
                  <a:lnTo>
                    <a:pt x="751116" y="816711"/>
                  </a:lnTo>
                  <a:lnTo>
                    <a:pt x="751065" y="815340"/>
                  </a:lnTo>
                  <a:lnTo>
                    <a:pt x="759523" y="815340"/>
                  </a:lnTo>
                  <a:lnTo>
                    <a:pt x="767626" y="814946"/>
                  </a:lnTo>
                  <a:lnTo>
                    <a:pt x="767892" y="814946"/>
                  </a:lnTo>
                  <a:lnTo>
                    <a:pt x="775919" y="813625"/>
                  </a:lnTo>
                  <a:lnTo>
                    <a:pt x="774560" y="813625"/>
                  </a:lnTo>
                  <a:lnTo>
                    <a:pt x="807110" y="812025"/>
                  </a:lnTo>
                  <a:lnTo>
                    <a:pt x="807212" y="813625"/>
                  </a:lnTo>
                  <a:lnTo>
                    <a:pt x="807250" y="817727"/>
                  </a:lnTo>
                  <a:lnTo>
                    <a:pt x="807059" y="820026"/>
                  </a:lnTo>
                  <a:lnTo>
                    <a:pt x="807034" y="820229"/>
                  </a:lnTo>
                  <a:lnTo>
                    <a:pt x="806348" y="824293"/>
                  </a:lnTo>
                  <a:lnTo>
                    <a:pt x="808596" y="822820"/>
                  </a:lnTo>
                  <a:lnTo>
                    <a:pt x="813168" y="820026"/>
                  </a:lnTo>
                  <a:lnTo>
                    <a:pt x="813485" y="817727"/>
                  </a:lnTo>
                  <a:lnTo>
                    <a:pt x="813523" y="817422"/>
                  </a:lnTo>
                  <a:lnTo>
                    <a:pt x="812431" y="817422"/>
                  </a:lnTo>
                  <a:lnTo>
                    <a:pt x="809078" y="817727"/>
                  </a:lnTo>
                  <a:lnTo>
                    <a:pt x="810463" y="817016"/>
                  </a:lnTo>
                  <a:lnTo>
                    <a:pt x="813257" y="815632"/>
                  </a:lnTo>
                  <a:lnTo>
                    <a:pt x="814044" y="812025"/>
                  </a:lnTo>
                  <a:lnTo>
                    <a:pt x="814412" y="810387"/>
                  </a:lnTo>
                  <a:lnTo>
                    <a:pt x="814539" y="809840"/>
                  </a:lnTo>
                  <a:lnTo>
                    <a:pt x="814628" y="808062"/>
                  </a:lnTo>
                  <a:lnTo>
                    <a:pt x="814666" y="807135"/>
                  </a:lnTo>
                  <a:lnTo>
                    <a:pt x="814793" y="801712"/>
                  </a:lnTo>
                  <a:lnTo>
                    <a:pt x="814705" y="797775"/>
                  </a:lnTo>
                  <a:lnTo>
                    <a:pt x="814501" y="796340"/>
                  </a:lnTo>
                  <a:lnTo>
                    <a:pt x="814057" y="793305"/>
                  </a:lnTo>
                  <a:lnTo>
                    <a:pt x="819124" y="790511"/>
                  </a:lnTo>
                  <a:lnTo>
                    <a:pt x="819124" y="785914"/>
                  </a:lnTo>
                  <a:close/>
                </a:path>
                <a:path w="1242060" h="845819">
                  <a:moveTo>
                    <a:pt x="841184" y="343560"/>
                  </a:moveTo>
                  <a:lnTo>
                    <a:pt x="840028" y="337362"/>
                  </a:lnTo>
                  <a:lnTo>
                    <a:pt x="839851" y="331063"/>
                  </a:lnTo>
                  <a:lnTo>
                    <a:pt x="840079" y="324739"/>
                  </a:lnTo>
                  <a:lnTo>
                    <a:pt x="840155" y="318439"/>
                  </a:lnTo>
                  <a:lnTo>
                    <a:pt x="837692" y="318604"/>
                  </a:lnTo>
                  <a:lnTo>
                    <a:pt x="837793" y="322846"/>
                  </a:lnTo>
                  <a:lnTo>
                    <a:pt x="837552" y="327113"/>
                  </a:lnTo>
                  <a:lnTo>
                    <a:pt x="836383" y="331203"/>
                  </a:lnTo>
                  <a:lnTo>
                    <a:pt x="835901" y="336054"/>
                  </a:lnTo>
                  <a:lnTo>
                    <a:pt x="835837" y="340918"/>
                  </a:lnTo>
                  <a:lnTo>
                    <a:pt x="836358" y="345757"/>
                  </a:lnTo>
                  <a:lnTo>
                    <a:pt x="840155" y="346024"/>
                  </a:lnTo>
                  <a:lnTo>
                    <a:pt x="841184" y="343560"/>
                  </a:lnTo>
                  <a:close/>
                </a:path>
                <a:path w="1242060" h="845819">
                  <a:moveTo>
                    <a:pt x="844880" y="401142"/>
                  </a:moveTo>
                  <a:lnTo>
                    <a:pt x="844334" y="395998"/>
                  </a:lnTo>
                  <a:lnTo>
                    <a:pt x="844105" y="390880"/>
                  </a:lnTo>
                  <a:lnTo>
                    <a:pt x="842035" y="391121"/>
                  </a:lnTo>
                  <a:lnTo>
                    <a:pt x="842860" y="396100"/>
                  </a:lnTo>
                  <a:lnTo>
                    <a:pt x="841222" y="402082"/>
                  </a:lnTo>
                  <a:lnTo>
                    <a:pt x="844524" y="406273"/>
                  </a:lnTo>
                  <a:lnTo>
                    <a:pt x="844880" y="401142"/>
                  </a:lnTo>
                  <a:close/>
                </a:path>
                <a:path w="1242060" h="845819">
                  <a:moveTo>
                    <a:pt x="858901" y="839558"/>
                  </a:moveTo>
                  <a:lnTo>
                    <a:pt x="858494" y="837539"/>
                  </a:lnTo>
                  <a:lnTo>
                    <a:pt x="858253" y="830592"/>
                  </a:lnTo>
                  <a:lnTo>
                    <a:pt x="858304" y="823645"/>
                  </a:lnTo>
                  <a:lnTo>
                    <a:pt x="858177" y="816698"/>
                  </a:lnTo>
                  <a:lnTo>
                    <a:pt x="857427" y="809790"/>
                  </a:lnTo>
                  <a:lnTo>
                    <a:pt x="856576" y="817384"/>
                  </a:lnTo>
                  <a:lnTo>
                    <a:pt x="856449" y="825055"/>
                  </a:lnTo>
                  <a:lnTo>
                    <a:pt x="856437" y="832726"/>
                  </a:lnTo>
                  <a:lnTo>
                    <a:pt x="855954" y="840384"/>
                  </a:lnTo>
                  <a:lnTo>
                    <a:pt x="858062" y="840511"/>
                  </a:lnTo>
                  <a:lnTo>
                    <a:pt x="858901" y="839558"/>
                  </a:lnTo>
                  <a:close/>
                </a:path>
                <a:path w="1242060" h="845819">
                  <a:moveTo>
                    <a:pt x="863295" y="683069"/>
                  </a:moveTo>
                  <a:lnTo>
                    <a:pt x="858266" y="681482"/>
                  </a:lnTo>
                  <a:lnTo>
                    <a:pt x="857834" y="681355"/>
                  </a:lnTo>
                  <a:lnTo>
                    <a:pt x="855586" y="681355"/>
                  </a:lnTo>
                  <a:lnTo>
                    <a:pt x="852944" y="681482"/>
                  </a:lnTo>
                  <a:lnTo>
                    <a:pt x="852932" y="681355"/>
                  </a:lnTo>
                  <a:lnTo>
                    <a:pt x="852855" y="680351"/>
                  </a:lnTo>
                  <a:lnTo>
                    <a:pt x="852766" y="679259"/>
                  </a:lnTo>
                  <a:lnTo>
                    <a:pt x="852665" y="678281"/>
                  </a:lnTo>
                  <a:lnTo>
                    <a:pt x="852589" y="677532"/>
                  </a:lnTo>
                  <a:lnTo>
                    <a:pt x="852474" y="676262"/>
                  </a:lnTo>
                  <a:lnTo>
                    <a:pt x="852411" y="675665"/>
                  </a:lnTo>
                  <a:lnTo>
                    <a:pt x="850811" y="673900"/>
                  </a:lnTo>
                  <a:lnTo>
                    <a:pt x="850633" y="673900"/>
                  </a:lnTo>
                  <a:lnTo>
                    <a:pt x="849464" y="680351"/>
                  </a:lnTo>
                  <a:lnTo>
                    <a:pt x="849363" y="681075"/>
                  </a:lnTo>
                  <a:lnTo>
                    <a:pt x="846518" y="681355"/>
                  </a:lnTo>
                  <a:lnTo>
                    <a:pt x="842441" y="679259"/>
                  </a:lnTo>
                  <a:lnTo>
                    <a:pt x="840968" y="683069"/>
                  </a:lnTo>
                  <a:lnTo>
                    <a:pt x="863295" y="683069"/>
                  </a:lnTo>
                  <a:close/>
                </a:path>
                <a:path w="1242060" h="845819">
                  <a:moveTo>
                    <a:pt x="864374" y="683069"/>
                  </a:moveTo>
                  <a:lnTo>
                    <a:pt x="863295" y="683069"/>
                  </a:lnTo>
                  <a:lnTo>
                    <a:pt x="864222" y="683361"/>
                  </a:lnTo>
                  <a:lnTo>
                    <a:pt x="864374" y="683069"/>
                  </a:lnTo>
                  <a:close/>
                </a:path>
                <a:path w="1242060" h="845819">
                  <a:moveTo>
                    <a:pt x="867575" y="394817"/>
                  </a:moveTo>
                  <a:lnTo>
                    <a:pt x="867371" y="390144"/>
                  </a:lnTo>
                  <a:lnTo>
                    <a:pt x="866609" y="385533"/>
                  </a:lnTo>
                  <a:lnTo>
                    <a:pt x="866127" y="391566"/>
                  </a:lnTo>
                  <a:lnTo>
                    <a:pt x="866013" y="394601"/>
                  </a:lnTo>
                  <a:lnTo>
                    <a:pt x="866279" y="396240"/>
                  </a:lnTo>
                  <a:lnTo>
                    <a:pt x="866660" y="397865"/>
                  </a:lnTo>
                  <a:lnTo>
                    <a:pt x="867168" y="399478"/>
                  </a:lnTo>
                  <a:lnTo>
                    <a:pt x="867575" y="394817"/>
                  </a:lnTo>
                  <a:close/>
                </a:path>
                <a:path w="1242060" h="845819">
                  <a:moveTo>
                    <a:pt x="868553" y="683069"/>
                  </a:moveTo>
                  <a:lnTo>
                    <a:pt x="868438" y="681482"/>
                  </a:lnTo>
                  <a:lnTo>
                    <a:pt x="868349" y="680351"/>
                  </a:lnTo>
                  <a:lnTo>
                    <a:pt x="868235" y="678599"/>
                  </a:lnTo>
                  <a:lnTo>
                    <a:pt x="868159" y="677532"/>
                  </a:lnTo>
                  <a:lnTo>
                    <a:pt x="868095" y="676414"/>
                  </a:lnTo>
                  <a:lnTo>
                    <a:pt x="867994" y="674966"/>
                  </a:lnTo>
                  <a:lnTo>
                    <a:pt x="865098" y="675995"/>
                  </a:lnTo>
                  <a:lnTo>
                    <a:pt x="862025" y="676414"/>
                  </a:lnTo>
                  <a:lnTo>
                    <a:pt x="858977" y="676262"/>
                  </a:lnTo>
                  <a:lnTo>
                    <a:pt x="863003" y="673900"/>
                  </a:lnTo>
                  <a:lnTo>
                    <a:pt x="855853" y="673900"/>
                  </a:lnTo>
                  <a:lnTo>
                    <a:pt x="855764" y="674814"/>
                  </a:lnTo>
                  <a:lnTo>
                    <a:pt x="855675" y="675665"/>
                  </a:lnTo>
                  <a:lnTo>
                    <a:pt x="855586" y="676414"/>
                  </a:lnTo>
                  <a:lnTo>
                    <a:pt x="855459" y="677532"/>
                  </a:lnTo>
                  <a:lnTo>
                    <a:pt x="863066" y="677951"/>
                  </a:lnTo>
                  <a:lnTo>
                    <a:pt x="866876" y="678281"/>
                  </a:lnTo>
                  <a:lnTo>
                    <a:pt x="864374" y="683069"/>
                  </a:lnTo>
                  <a:lnTo>
                    <a:pt x="868553" y="683069"/>
                  </a:lnTo>
                  <a:close/>
                </a:path>
                <a:path w="1242060" h="845819">
                  <a:moveTo>
                    <a:pt x="900925" y="397497"/>
                  </a:moveTo>
                  <a:lnTo>
                    <a:pt x="897648" y="389318"/>
                  </a:lnTo>
                  <a:lnTo>
                    <a:pt x="897940" y="383311"/>
                  </a:lnTo>
                  <a:lnTo>
                    <a:pt x="893432" y="382282"/>
                  </a:lnTo>
                  <a:lnTo>
                    <a:pt x="893292" y="389026"/>
                  </a:lnTo>
                  <a:lnTo>
                    <a:pt x="893508" y="395795"/>
                  </a:lnTo>
                  <a:lnTo>
                    <a:pt x="893610" y="402564"/>
                  </a:lnTo>
                  <a:lnTo>
                    <a:pt x="888428" y="399415"/>
                  </a:lnTo>
                  <a:lnTo>
                    <a:pt x="891971" y="391617"/>
                  </a:lnTo>
                  <a:lnTo>
                    <a:pt x="891006" y="386461"/>
                  </a:lnTo>
                  <a:lnTo>
                    <a:pt x="890460" y="389483"/>
                  </a:lnTo>
                  <a:lnTo>
                    <a:pt x="889469" y="392417"/>
                  </a:lnTo>
                  <a:lnTo>
                    <a:pt x="887666" y="394944"/>
                  </a:lnTo>
                  <a:lnTo>
                    <a:pt x="887653" y="397281"/>
                  </a:lnTo>
                  <a:lnTo>
                    <a:pt x="887895" y="399643"/>
                  </a:lnTo>
                  <a:lnTo>
                    <a:pt x="888822" y="401853"/>
                  </a:lnTo>
                  <a:lnTo>
                    <a:pt x="886167" y="402539"/>
                  </a:lnTo>
                  <a:lnTo>
                    <a:pt x="889101" y="403898"/>
                  </a:lnTo>
                  <a:lnTo>
                    <a:pt x="892022" y="405320"/>
                  </a:lnTo>
                  <a:lnTo>
                    <a:pt x="894981" y="406704"/>
                  </a:lnTo>
                  <a:lnTo>
                    <a:pt x="895096" y="398018"/>
                  </a:lnTo>
                  <a:lnTo>
                    <a:pt x="894334" y="391426"/>
                  </a:lnTo>
                  <a:lnTo>
                    <a:pt x="895273" y="384911"/>
                  </a:lnTo>
                  <a:lnTo>
                    <a:pt x="895692" y="390613"/>
                  </a:lnTo>
                  <a:lnTo>
                    <a:pt x="895629" y="396328"/>
                  </a:lnTo>
                  <a:lnTo>
                    <a:pt x="896010" y="402043"/>
                  </a:lnTo>
                  <a:lnTo>
                    <a:pt x="900925" y="397497"/>
                  </a:lnTo>
                  <a:close/>
                </a:path>
                <a:path w="1242060" h="845819">
                  <a:moveTo>
                    <a:pt x="914692" y="836091"/>
                  </a:moveTo>
                  <a:lnTo>
                    <a:pt x="913866" y="829894"/>
                  </a:lnTo>
                  <a:lnTo>
                    <a:pt x="914311" y="823696"/>
                  </a:lnTo>
                  <a:lnTo>
                    <a:pt x="913752" y="825373"/>
                  </a:lnTo>
                  <a:lnTo>
                    <a:pt x="911885" y="826973"/>
                  </a:lnTo>
                  <a:lnTo>
                    <a:pt x="912634" y="828890"/>
                  </a:lnTo>
                  <a:lnTo>
                    <a:pt x="914006" y="833234"/>
                  </a:lnTo>
                  <a:lnTo>
                    <a:pt x="913917" y="837806"/>
                  </a:lnTo>
                  <a:lnTo>
                    <a:pt x="914361" y="842302"/>
                  </a:lnTo>
                  <a:lnTo>
                    <a:pt x="914692" y="836091"/>
                  </a:lnTo>
                  <a:close/>
                </a:path>
                <a:path w="1242060" h="845819">
                  <a:moveTo>
                    <a:pt x="915479" y="157924"/>
                  </a:moveTo>
                  <a:lnTo>
                    <a:pt x="914958" y="157480"/>
                  </a:lnTo>
                  <a:lnTo>
                    <a:pt x="913942" y="156629"/>
                  </a:lnTo>
                  <a:lnTo>
                    <a:pt x="913422" y="156184"/>
                  </a:lnTo>
                  <a:lnTo>
                    <a:pt x="912482" y="159092"/>
                  </a:lnTo>
                  <a:lnTo>
                    <a:pt x="912698" y="160045"/>
                  </a:lnTo>
                  <a:lnTo>
                    <a:pt x="913409" y="162915"/>
                  </a:lnTo>
                  <a:lnTo>
                    <a:pt x="914450" y="161378"/>
                  </a:lnTo>
                  <a:lnTo>
                    <a:pt x="915136" y="159727"/>
                  </a:lnTo>
                  <a:lnTo>
                    <a:pt x="915479" y="157924"/>
                  </a:lnTo>
                  <a:close/>
                </a:path>
                <a:path w="1242060" h="845819">
                  <a:moveTo>
                    <a:pt x="931354" y="813422"/>
                  </a:moveTo>
                  <a:lnTo>
                    <a:pt x="929906" y="811326"/>
                  </a:lnTo>
                  <a:lnTo>
                    <a:pt x="929043" y="818388"/>
                  </a:lnTo>
                  <a:lnTo>
                    <a:pt x="929005" y="818629"/>
                  </a:lnTo>
                  <a:lnTo>
                    <a:pt x="928852" y="825246"/>
                  </a:lnTo>
                  <a:lnTo>
                    <a:pt x="928878" y="833348"/>
                  </a:lnTo>
                  <a:lnTo>
                    <a:pt x="928725" y="837374"/>
                  </a:lnTo>
                  <a:lnTo>
                    <a:pt x="928611" y="840689"/>
                  </a:lnTo>
                  <a:lnTo>
                    <a:pt x="930186" y="841730"/>
                  </a:lnTo>
                  <a:lnTo>
                    <a:pt x="930313" y="837374"/>
                  </a:lnTo>
                  <a:lnTo>
                    <a:pt x="930135" y="833348"/>
                  </a:lnTo>
                  <a:lnTo>
                    <a:pt x="930084" y="832167"/>
                  </a:lnTo>
                  <a:lnTo>
                    <a:pt x="930249" y="825969"/>
                  </a:lnTo>
                  <a:lnTo>
                    <a:pt x="930275" y="825246"/>
                  </a:lnTo>
                  <a:lnTo>
                    <a:pt x="930732" y="818629"/>
                  </a:lnTo>
                  <a:lnTo>
                    <a:pt x="930783" y="815987"/>
                  </a:lnTo>
                  <a:lnTo>
                    <a:pt x="931354" y="813422"/>
                  </a:lnTo>
                  <a:close/>
                </a:path>
                <a:path w="1242060" h="845819">
                  <a:moveTo>
                    <a:pt x="931913" y="164007"/>
                  </a:moveTo>
                  <a:lnTo>
                    <a:pt x="929436" y="161747"/>
                  </a:lnTo>
                  <a:lnTo>
                    <a:pt x="928611" y="160972"/>
                  </a:lnTo>
                  <a:lnTo>
                    <a:pt x="931773" y="156895"/>
                  </a:lnTo>
                  <a:lnTo>
                    <a:pt x="930783" y="156883"/>
                  </a:lnTo>
                  <a:lnTo>
                    <a:pt x="927773" y="156781"/>
                  </a:lnTo>
                  <a:lnTo>
                    <a:pt x="927290" y="158280"/>
                  </a:lnTo>
                  <a:lnTo>
                    <a:pt x="927569" y="160223"/>
                  </a:lnTo>
                  <a:lnTo>
                    <a:pt x="927150" y="162102"/>
                  </a:lnTo>
                  <a:lnTo>
                    <a:pt x="926617" y="163969"/>
                  </a:lnTo>
                  <a:lnTo>
                    <a:pt x="926553" y="164299"/>
                  </a:lnTo>
                  <a:lnTo>
                    <a:pt x="931913" y="164007"/>
                  </a:lnTo>
                  <a:close/>
                </a:path>
                <a:path w="1242060" h="845819">
                  <a:moveTo>
                    <a:pt x="932065" y="843038"/>
                  </a:moveTo>
                  <a:lnTo>
                    <a:pt x="930186" y="841730"/>
                  </a:lnTo>
                  <a:lnTo>
                    <a:pt x="930097" y="843038"/>
                  </a:lnTo>
                  <a:lnTo>
                    <a:pt x="929982" y="844638"/>
                  </a:lnTo>
                  <a:lnTo>
                    <a:pt x="932065" y="843038"/>
                  </a:lnTo>
                  <a:close/>
                </a:path>
                <a:path w="1242060" h="845819">
                  <a:moveTo>
                    <a:pt x="934923" y="840854"/>
                  </a:moveTo>
                  <a:lnTo>
                    <a:pt x="932065" y="843038"/>
                  </a:lnTo>
                  <a:lnTo>
                    <a:pt x="933234" y="843838"/>
                  </a:lnTo>
                  <a:lnTo>
                    <a:pt x="934923" y="840854"/>
                  </a:lnTo>
                  <a:close/>
                </a:path>
                <a:path w="1242060" h="845819">
                  <a:moveTo>
                    <a:pt x="935316" y="840536"/>
                  </a:moveTo>
                  <a:lnTo>
                    <a:pt x="935291" y="840193"/>
                  </a:lnTo>
                  <a:lnTo>
                    <a:pt x="935101" y="840536"/>
                  </a:lnTo>
                  <a:lnTo>
                    <a:pt x="935012" y="840689"/>
                  </a:lnTo>
                  <a:lnTo>
                    <a:pt x="935316" y="840536"/>
                  </a:lnTo>
                  <a:close/>
                </a:path>
                <a:path w="1242060" h="845819">
                  <a:moveTo>
                    <a:pt x="935748" y="839355"/>
                  </a:moveTo>
                  <a:lnTo>
                    <a:pt x="935062" y="837374"/>
                  </a:lnTo>
                  <a:lnTo>
                    <a:pt x="935202" y="839063"/>
                  </a:lnTo>
                  <a:lnTo>
                    <a:pt x="935291" y="840193"/>
                  </a:lnTo>
                  <a:lnTo>
                    <a:pt x="935748" y="839355"/>
                  </a:lnTo>
                  <a:close/>
                </a:path>
                <a:path w="1242060" h="845819">
                  <a:moveTo>
                    <a:pt x="939723" y="648538"/>
                  </a:moveTo>
                  <a:lnTo>
                    <a:pt x="937704" y="649693"/>
                  </a:lnTo>
                  <a:lnTo>
                    <a:pt x="933742" y="652094"/>
                  </a:lnTo>
                  <a:lnTo>
                    <a:pt x="931659" y="647750"/>
                  </a:lnTo>
                  <a:lnTo>
                    <a:pt x="927569" y="648703"/>
                  </a:lnTo>
                  <a:lnTo>
                    <a:pt x="923493" y="650227"/>
                  </a:lnTo>
                  <a:lnTo>
                    <a:pt x="919226" y="649668"/>
                  </a:lnTo>
                  <a:lnTo>
                    <a:pt x="919911" y="652348"/>
                  </a:lnTo>
                  <a:lnTo>
                    <a:pt x="923404" y="652602"/>
                  </a:lnTo>
                  <a:lnTo>
                    <a:pt x="930402" y="653249"/>
                  </a:lnTo>
                  <a:lnTo>
                    <a:pt x="923925" y="654113"/>
                  </a:lnTo>
                  <a:lnTo>
                    <a:pt x="917397" y="654570"/>
                  </a:lnTo>
                  <a:lnTo>
                    <a:pt x="910856" y="654634"/>
                  </a:lnTo>
                  <a:lnTo>
                    <a:pt x="904328" y="654291"/>
                  </a:lnTo>
                  <a:lnTo>
                    <a:pt x="904240" y="655447"/>
                  </a:lnTo>
                  <a:lnTo>
                    <a:pt x="912710" y="655053"/>
                  </a:lnTo>
                  <a:lnTo>
                    <a:pt x="929678" y="654634"/>
                  </a:lnTo>
                  <a:lnTo>
                    <a:pt x="938161" y="654164"/>
                  </a:lnTo>
                  <a:lnTo>
                    <a:pt x="939723" y="648538"/>
                  </a:lnTo>
                  <a:close/>
                </a:path>
                <a:path w="1242060" h="845819">
                  <a:moveTo>
                    <a:pt x="940562" y="843826"/>
                  </a:moveTo>
                  <a:lnTo>
                    <a:pt x="940460" y="836231"/>
                  </a:lnTo>
                  <a:lnTo>
                    <a:pt x="940384" y="813447"/>
                  </a:lnTo>
                  <a:lnTo>
                    <a:pt x="939253" y="810196"/>
                  </a:lnTo>
                  <a:lnTo>
                    <a:pt x="938745" y="818273"/>
                  </a:lnTo>
                  <a:lnTo>
                    <a:pt x="938377" y="826376"/>
                  </a:lnTo>
                  <a:lnTo>
                    <a:pt x="938453" y="834478"/>
                  </a:lnTo>
                  <a:lnTo>
                    <a:pt x="939228" y="842543"/>
                  </a:lnTo>
                  <a:lnTo>
                    <a:pt x="940562" y="843826"/>
                  </a:lnTo>
                  <a:close/>
                </a:path>
                <a:path w="1242060" h="845819">
                  <a:moveTo>
                    <a:pt x="962888" y="642924"/>
                  </a:moveTo>
                  <a:lnTo>
                    <a:pt x="960285" y="635571"/>
                  </a:lnTo>
                  <a:lnTo>
                    <a:pt x="960678" y="628408"/>
                  </a:lnTo>
                  <a:lnTo>
                    <a:pt x="960475" y="625475"/>
                  </a:lnTo>
                  <a:lnTo>
                    <a:pt x="961745" y="622236"/>
                  </a:lnTo>
                  <a:lnTo>
                    <a:pt x="960031" y="619620"/>
                  </a:lnTo>
                  <a:lnTo>
                    <a:pt x="959789" y="623455"/>
                  </a:lnTo>
                  <a:lnTo>
                    <a:pt x="960272" y="631151"/>
                  </a:lnTo>
                  <a:lnTo>
                    <a:pt x="954379" y="631888"/>
                  </a:lnTo>
                  <a:lnTo>
                    <a:pt x="948334" y="631863"/>
                  </a:lnTo>
                  <a:lnTo>
                    <a:pt x="942543" y="630478"/>
                  </a:lnTo>
                  <a:lnTo>
                    <a:pt x="942149" y="636917"/>
                  </a:lnTo>
                  <a:lnTo>
                    <a:pt x="942238" y="649782"/>
                  </a:lnTo>
                  <a:lnTo>
                    <a:pt x="941730" y="656183"/>
                  </a:lnTo>
                  <a:lnTo>
                    <a:pt x="945286" y="657021"/>
                  </a:lnTo>
                  <a:lnTo>
                    <a:pt x="948143" y="651484"/>
                  </a:lnTo>
                  <a:lnTo>
                    <a:pt x="950988" y="655053"/>
                  </a:lnTo>
                  <a:lnTo>
                    <a:pt x="953554" y="653719"/>
                  </a:lnTo>
                  <a:lnTo>
                    <a:pt x="957173" y="653376"/>
                  </a:lnTo>
                  <a:lnTo>
                    <a:pt x="958380" y="650290"/>
                  </a:lnTo>
                  <a:lnTo>
                    <a:pt x="955205" y="650240"/>
                  </a:lnTo>
                  <a:lnTo>
                    <a:pt x="950849" y="652056"/>
                  </a:lnTo>
                  <a:lnTo>
                    <a:pt x="950341" y="647407"/>
                  </a:lnTo>
                  <a:lnTo>
                    <a:pt x="944448" y="650494"/>
                  </a:lnTo>
                  <a:lnTo>
                    <a:pt x="944803" y="644855"/>
                  </a:lnTo>
                  <a:lnTo>
                    <a:pt x="944841" y="639191"/>
                  </a:lnTo>
                  <a:lnTo>
                    <a:pt x="944460" y="633564"/>
                  </a:lnTo>
                  <a:lnTo>
                    <a:pt x="949744" y="638302"/>
                  </a:lnTo>
                  <a:lnTo>
                    <a:pt x="945349" y="638200"/>
                  </a:lnTo>
                  <a:lnTo>
                    <a:pt x="945489" y="644982"/>
                  </a:lnTo>
                  <a:lnTo>
                    <a:pt x="948740" y="642670"/>
                  </a:lnTo>
                  <a:lnTo>
                    <a:pt x="950556" y="646188"/>
                  </a:lnTo>
                  <a:lnTo>
                    <a:pt x="951382" y="635254"/>
                  </a:lnTo>
                  <a:lnTo>
                    <a:pt x="954074" y="635228"/>
                  </a:lnTo>
                  <a:lnTo>
                    <a:pt x="957326" y="633437"/>
                  </a:lnTo>
                  <a:lnTo>
                    <a:pt x="959777" y="635000"/>
                  </a:lnTo>
                  <a:lnTo>
                    <a:pt x="959904" y="639394"/>
                  </a:lnTo>
                  <a:lnTo>
                    <a:pt x="959294" y="643763"/>
                  </a:lnTo>
                  <a:lnTo>
                    <a:pt x="959294" y="648169"/>
                  </a:lnTo>
                  <a:lnTo>
                    <a:pt x="960539" y="649947"/>
                  </a:lnTo>
                  <a:lnTo>
                    <a:pt x="962888" y="642924"/>
                  </a:lnTo>
                  <a:close/>
                </a:path>
                <a:path w="1242060" h="845819">
                  <a:moveTo>
                    <a:pt x="983386" y="808621"/>
                  </a:moveTo>
                  <a:lnTo>
                    <a:pt x="978903" y="809066"/>
                  </a:lnTo>
                  <a:lnTo>
                    <a:pt x="974496" y="810475"/>
                  </a:lnTo>
                  <a:lnTo>
                    <a:pt x="971384" y="813904"/>
                  </a:lnTo>
                  <a:lnTo>
                    <a:pt x="968298" y="817029"/>
                  </a:lnTo>
                  <a:lnTo>
                    <a:pt x="963587" y="818438"/>
                  </a:lnTo>
                  <a:lnTo>
                    <a:pt x="961199" y="822147"/>
                  </a:lnTo>
                  <a:lnTo>
                    <a:pt x="965542" y="820559"/>
                  </a:lnTo>
                  <a:lnTo>
                    <a:pt x="969162" y="817575"/>
                  </a:lnTo>
                  <a:lnTo>
                    <a:pt x="972807" y="814819"/>
                  </a:lnTo>
                  <a:lnTo>
                    <a:pt x="974293" y="818781"/>
                  </a:lnTo>
                  <a:lnTo>
                    <a:pt x="975969" y="817219"/>
                  </a:lnTo>
                  <a:lnTo>
                    <a:pt x="976604" y="815098"/>
                  </a:lnTo>
                  <a:lnTo>
                    <a:pt x="974153" y="813866"/>
                  </a:lnTo>
                  <a:lnTo>
                    <a:pt x="977049" y="811809"/>
                  </a:lnTo>
                  <a:lnTo>
                    <a:pt x="980186" y="810145"/>
                  </a:lnTo>
                  <a:lnTo>
                    <a:pt x="983386" y="808621"/>
                  </a:lnTo>
                  <a:close/>
                </a:path>
                <a:path w="1242060" h="845819">
                  <a:moveTo>
                    <a:pt x="1004506" y="816190"/>
                  </a:moveTo>
                  <a:lnTo>
                    <a:pt x="999274" y="816089"/>
                  </a:lnTo>
                  <a:lnTo>
                    <a:pt x="994067" y="816546"/>
                  </a:lnTo>
                  <a:lnTo>
                    <a:pt x="988936" y="817473"/>
                  </a:lnTo>
                  <a:lnTo>
                    <a:pt x="988631" y="818451"/>
                  </a:lnTo>
                  <a:lnTo>
                    <a:pt x="993279" y="817816"/>
                  </a:lnTo>
                  <a:lnTo>
                    <a:pt x="997991" y="817613"/>
                  </a:lnTo>
                  <a:lnTo>
                    <a:pt x="1002703" y="817156"/>
                  </a:lnTo>
                  <a:lnTo>
                    <a:pt x="1004506" y="816190"/>
                  </a:lnTo>
                  <a:close/>
                </a:path>
                <a:path w="1242060" h="845819">
                  <a:moveTo>
                    <a:pt x="1029474" y="108419"/>
                  </a:moveTo>
                  <a:lnTo>
                    <a:pt x="1027823" y="104800"/>
                  </a:lnTo>
                  <a:lnTo>
                    <a:pt x="1025791" y="103936"/>
                  </a:lnTo>
                  <a:lnTo>
                    <a:pt x="1021905" y="102044"/>
                  </a:lnTo>
                  <a:lnTo>
                    <a:pt x="1021549" y="105092"/>
                  </a:lnTo>
                  <a:lnTo>
                    <a:pt x="1019441" y="105943"/>
                  </a:lnTo>
                  <a:lnTo>
                    <a:pt x="1018730" y="106210"/>
                  </a:lnTo>
                  <a:lnTo>
                    <a:pt x="1016952" y="107772"/>
                  </a:lnTo>
                  <a:lnTo>
                    <a:pt x="1020457" y="107137"/>
                  </a:lnTo>
                  <a:lnTo>
                    <a:pt x="1022908" y="108242"/>
                  </a:lnTo>
                  <a:lnTo>
                    <a:pt x="1024293" y="111099"/>
                  </a:lnTo>
                  <a:lnTo>
                    <a:pt x="1024699" y="111061"/>
                  </a:lnTo>
                  <a:lnTo>
                    <a:pt x="1025144" y="108178"/>
                  </a:lnTo>
                  <a:lnTo>
                    <a:pt x="1029474" y="108419"/>
                  </a:lnTo>
                  <a:close/>
                </a:path>
                <a:path w="1242060" h="845819">
                  <a:moveTo>
                    <a:pt x="1103325" y="106870"/>
                  </a:moveTo>
                  <a:lnTo>
                    <a:pt x="1099007" y="106730"/>
                  </a:lnTo>
                  <a:lnTo>
                    <a:pt x="1098575" y="111061"/>
                  </a:lnTo>
                  <a:lnTo>
                    <a:pt x="1098410" y="112496"/>
                  </a:lnTo>
                  <a:lnTo>
                    <a:pt x="1100467" y="111023"/>
                  </a:lnTo>
                  <a:lnTo>
                    <a:pt x="1102677" y="109486"/>
                  </a:lnTo>
                  <a:lnTo>
                    <a:pt x="1103325" y="106870"/>
                  </a:lnTo>
                  <a:close/>
                </a:path>
                <a:path w="1242060" h="845819">
                  <a:moveTo>
                    <a:pt x="1241679" y="664603"/>
                  </a:moveTo>
                  <a:lnTo>
                    <a:pt x="1239469" y="665416"/>
                  </a:lnTo>
                  <a:lnTo>
                    <a:pt x="1238224" y="675741"/>
                  </a:lnTo>
                  <a:lnTo>
                    <a:pt x="1236472" y="686003"/>
                  </a:lnTo>
                  <a:lnTo>
                    <a:pt x="1234897" y="696277"/>
                  </a:lnTo>
                  <a:lnTo>
                    <a:pt x="1234198" y="706640"/>
                  </a:lnTo>
                  <a:lnTo>
                    <a:pt x="1235049" y="706894"/>
                  </a:lnTo>
                  <a:lnTo>
                    <a:pt x="1235710" y="704176"/>
                  </a:lnTo>
                  <a:lnTo>
                    <a:pt x="1235316" y="700951"/>
                  </a:lnTo>
                  <a:lnTo>
                    <a:pt x="1237183" y="698690"/>
                  </a:lnTo>
                  <a:lnTo>
                    <a:pt x="1237932" y="690130"/>
                  </a:lnTo>
                  <a:lnTo>
                    <a:pt x="1239215" y="681621"/>
                  </a:lnTo>
                  <a:lnTo>
                    <a:pt x="1240599" y="673138"/>
                  </a:lnTo>
                  <a:lnTo>
                    <a:pt x="1241679" y="664603"/>
                  </a:lnTo>
                  <a:close/>
                </a:path>
              </a:pathLst>
            </a:custGeom>
            <a:solidFill>
              <a:srgbClr val="BDB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693062" y="2572979"/>
              <a:ext cx="1122680" cy="374650"/>
            </a:xfrm>
            <a:custGeom>
              <a:avLst/>
              <a:gdLst/>
              <a:ahLst/>
              <a:cxnLst/>
              <a:rect l="l" t="t" r="r" b="b"/>
              <a:pathLst>
                <a:path w="1122680" h="374650">
                  <a:moveTo>
                    <a:pt x="17221" y="17881"/>
                  </a:moveTo>
                  <a:lnTo>
                    <a:pt x="17170" y="13398"/>
                  </a:lnTo>
                  <a:lnTo>
                    <a:pt x="11734" y="13944"/>
                  </a:lnTo>
                  <a:lnTo>
                    <a:pt x="6540" y="12217"/>
                  </a:lnTo>
                  <a:lnTo>
                    <a:pt x="1333" y="11049"/>
                  </a:lnTo>
                  <a:lnTo>
                    <a:pt x="0" y="11442"/>
                  </a:lnTo>
                  <a:lnTo>
                    <a:pt x="5816" y="13347"/>
                  </a:lnTo>
                  <a:lnTo>
                    <a:pt x="11772" y="15024"/>
                  </a:lnTo>
                  <a:lnTo>
                    <a:pt x="17221" y="17881"/>
                  </a:lnTo>
                  <a:close/>
                </a:path>
                <a:path w="1122680" h="374650">
                  <a:moveTo>
                    <a:pt x="77952" y="41910"/>
                  </a:moveTo>
                  <a:lnTo>
                    <a:pt x="77152" y="36931"/>
                  </a:lnTo>
                  <a:lnTo>
                    <a:pt x="75057" y="37934"/>
                  </a:lnTo>
                  <a:lnTo>
                    <a:pt x="74993" y="42468"/>
                  </a:lnTo>
                  <a:lnTo>
                    <a:pt x="77952" y="41910"/>
                  </a:lnTo>
                  <a:close/>
                </a:path>
                <a:path w="1122680" h="374650">
                  <a:moveTo>
                    <a:pt x="108572" y="200190"/>
                  </a:moveTo>
                  <a:lnTo>
                    <a:pt x="105727" y="195795"/>
                  </a:lnTo>
                  <a:lnTo>
                    <a:pt x="103212" y="191604"/>
                  </a:lnTo>
                  <a:lnTo>
                    <a:pt x="100863" y="192824"/>
                  </a:lnTo>
                  <a:lnTo>
                    <a:pt x="100076" y="193217"/>
                  </a:lnTo>
                  <a:lnTo>
                    <a:pt x="101041" y="194703"/>
                  </a:lnTo>
                  <a:lnTo>
                    <a:pt x="100901" y="197434"/>
                  </a:lnTo>
                  <a:lnTo>
                    <a:pt x="102768" y="198081"/>
                  </a:lnTo>
                  <a:lnTo>
                    <a:pt x="104609" y="194157"/>
                  </a:lnTo>
                  <a:lnTo>
                    <a:pt x="107353" y="200253"/>
                  </a:lnTo>
                  <a:lnTo>
                    <a:pt x="103416" y="199529"/>
                  </a:lnTo>
                  <a:lnTo>
                    <a:pt x="104330" y="202006"/>
                  </a:lnTo>
                  <a:lnTo>
                    <a:pt x="105625" y="204317"/>
                  </a:lnTo>
                  <a:lnTo>
                    <a:pt x="108229" y="205320"/>
                  </a:lnTo>
                  <a:lnTo>
                    <a:pt x="108572" y="200190"/>
                  </a:lnTo>
                  <a:close/>
                </a:path>
                <a:path w="1122680" h="374650">
                  <a:moveTo>
                    <a:pt x="140982" y="111569"/>
                  </a:moveTo>
                  <a:lnTo>
                    <a:pt x="134632" y="110655"/>
                  </a:lnTo>
                  <a:lnTo>
                    <a:pt x="128231" y="109296"/>
                  </a:lnTo>
                  <a:lnTo>
                    <a:pt x="123088" y="105206"/>
                  </a:lnTo>
                  <a:lnTo>
                    <a:pt x="119634" y="103581"/>
                  </a:lnTo>
                  <a:lnTo>
                    <a:pt x="113055" y="99695"/>
                  </a:lnTo>
                  <a:lnTo>
                    <a:pt x="107530" y="103378"/>
                  </a:lnTo>
                  <a:lnTo>
                    <a:pt x="100596" y="102298"/>
                  </a:lnTo>
                  <a:lnTo>
                    <a:pt x="86702" y="104482"/>
                  </a:lnTo>
                  <a:lnTo>
                    <a:pt x="78968" y="102704"/>
                  </a:lnTo>
                  <a:lnTo>
                    <a:pt x="71374" y="104165"/>
                  </a:lnTo>
                  <a:lnTo>
                    <a:pt x="74879" y="106400"/>
                  </a:lnTo>
                  <a:lnTo>
                    <a:pt x="76720" y="107340"/>
                  </a:lnTo>
                  <a:lnTo>
                    <a:pt x="76809" y="105054"/>
                  </a:lnTo>
                  <a:lnTo>
                    <a:pt x="86118" y="105257"/>
                  </a:lnTo>
                  <a:lnTo>
                    <a:pt x="95478" y="105130"/>
                  </a:lnTo>
                  <a:lnTo>
                    <a:pt x="104749" y="104267"/>
                  </a:lnTo>
                  <a:lnTo>
                    <a:pt x="113830" y="102260"/>
                  </a:lnTo>
                  <a:lnTo>
                    <a:pt x="118021" y="105435"/>
                  </a:lnTo>
                  <a:lnTo>
                    <a:pt x="121589" y="110439"/>
                  </a:lnTo>
                  <a:lnTo>
                    <a:pt x="127317" y="110617"/>
                  </a:lnTo>
                  <a:lnTo>
                    <a:pt x="131838" y="111315"/>
                  </a:lnTo>
                  <a:lnTo>
                    <a:pt x="136410" y="111366"/>
                  </a:lnTo>
                  <a:lnTo>
                    <a:pt x="140982" y="111569"/>
                  </a:lnTo>
                  <a:close/>
                </a:path>
                <a:path w="1122680" h="374650">
                  <a:moveTo>
                    <a:pt x="149352" y="36563"/>
                  </a:moveTo>
                  <a:lnTo>
                    <a:pt x="146786" y="35153"/>
                  </a:lnTo>
                  <a:lnTo>
                    <a:pt x="144030" y="34074"/>
                  </a:lnTo>
                  <a:lnTo>
                    <a:pt x="141084" y="34518"/>
                  </a:lnTo>
                  <a:lnTo>
                    <a:pt x="141859" y="34848"/>
                  </a:lnTo>
                  <a:lnTo>
                    <a:pt x="144221" y="35788"/>
                  </a:lnTo>
                  <a:lnTo>
                    <a:pt x="143941" y="36512"/>
                  </a:lnTo>
                  <a:lnTo>
                    <a:pt x="143433" y="37947"/>
                  </a:lnTo>
                  <a:lnTo>
                    <a:pt x="143154" y="38646"/>
                  </a:lnTo>
                  <a:lnTo>
                    <a:pt x="144970" y="39763"/>
                  </a:lnTo>
                  <a:lnTo>
                    <a:pt x="147408" y="41592"/>
                  </a:lnTo>
                  <a:lnTo>
                    <a:pt x="147231" y="37642"/>
                  </a:lnTo>
                  <a:lnTo>
                    <a:pt x="149275" y="38188"/>
                  </a:lnTo>
                  <a:lnTo>
                    <a:pt x="149352" y="36563"/>
                  </a:lnTo>
                  <a:close/>
                </a:path>
                <a:path w="1122680" h="374650">
                  <a:moveTo>
                    <a:pt x="171615" y="31737"/>
                  </a:moveTo>
                  <a:lnTo>
                    <a:pt x="169456" y="31800"/>
                  </a:lnTo>
                  <a:lnTo>
                    <a:pt x="166801" y="30657"/>
                  </a:lnTo>
                  <a:lnTo>
                    <a:pt x="165430" y="33083"/>
                  </a:lnTo>
                  <a:lnTo>
                    <a:pt x="161531" y="32626"/>
                  </a:lnTo>
                  <a:lnTo>
                    <a:pt x="166852" y="34950"/>
                  </a:lnTo>
                  <a:lnTo>
                    <a:pt x="168427" y="33858"/>
                  </a:lnTo>
                  <a:lnTo>
                    <a:pt x="170027" y="32778"/>
                  </a:lnTo>
                  <a:lnTo>
                    <a:pt x="171615" y="31737"/>
                  </a:lnTo>
                  <a:close/>
                </a:path>
                <a:path w="1122680" h="374650">
                  <a:moveTo>
                    <a:pt x="182613" y="42151"/>
                  </a:moveTo>
                  <a:lnTo>
                    <a:pt x="181114" y="42735"/>
                  </a:lnTo>
                  <a:lnTo>
                    <a:pt x="178663" y="42570"/>
                  </a:lnTo>
                  <a:lnTo>
                    <a:pt x="177774" y="41592"/>
                  </a:lnTo>
                  <a:lnTo>
                    <a:pt x="177888" y="42570"/>
                  </a:lnTo>
                  <a:lnTo>
                    <a:pt x="177990" y="43408"/>
                  </a:lnTo>
                  <a:lnTo>
                    <a:pt x="181178" y="42748"/>
                  </a:lnTo>
                  <a:lnTo>
                    <a:pt x="181483" y="42748"/>
                  </a:lnTo>
                  <a:lnTo>
                    <a:pt x="182613" y="42151"/>
                  </a:lnTo>
                  <a:close/>
                </a:path>
                <a:path w="1122680" h="374650">
                  <a:moveTo>
                    <a:pt x="192887" y="40271"/>
                  </a:moveTo>
                  <a:lnTo>
                    <a:pt x="192735" y="39916"/>
                  </a:lnTo>
                  <a:lnTo>
                    <a:pt x="190385" y="40805"/>
                  </a:lnTo>
                  <a:lnTo>
                    <a:pt x="192887" y="40271"/>
                  </a:lnTo>
                  <a:close/>
                </a:path>
                <a:path w="1122680" h="374650">
                  <a:moveTo>
                    <a:pt x="194868" y="19024"/>
                  </a:moveTo>
                  <a:lnTo>
                    <a:pt x="192049" y="19304"/>
                  </a:lnTo>
                  <a:lnTo>
                    <a:pt x="189306" y="19989"/>
                  </a:lnTo>
                  <a:lnTo>
                    <a:pt x="186601" y="20726"/>
                  </a:lnTo>
                  <a:lnTo>
                    <a:pt x="183616" y="23583"/>
                  </a:lnTo>
                  <a:lnTo>
                    <a:pt x="187388" y="22110"/>
                  </a:lnTo>
                  <a:lnTo>
                    <a:pt x="191071" y="20447"/>
                  </a:lnTo>
                  <a:lnTo>
                    <a:pt x="194868" y="19024"/>
                  </a:lnTo>
                  <a:close/>
                </a:path>
                <a:path w="1122680" h="374650">
                  <a:moveTo>
                    <a:pt x="198031" y="38633"/>
                  </a:moveTo>
                  <a:lnTo>
                    <a:pt x="194348" y="36957"/>
                  </a:lnTo>
                  <a:lnTo>
                    <a:pt x="193065" y="36372"/>
                  </a:lnTo>
                  <a:lnTo>
                    <a:pt x="187604" y="35991"/>
                  </a:lnTo>
                  <a:lnTo>
                    <a:pt x="182613" y="38354"/>
                  </a:lnTo>
                  <a:lnTo>
                    <a:pt x="185966" y="38493"/>
                  </a:lnTo>
                  <a:lnTo>
                    <a:pt x="184810" y="40805"/>
                  </a:lnTo>
                  <a:lnTo>
                    <a:pt x="184581" y="41122"/>
                  </a:lnTo>
                  <a:lnTo>
                    <a:pt x="182613" y="42151"/>
                  </a:lnTo>
                  <a:lnTo>
                    <a:pt x="183756" y="41770"/>
                  </a:lnTo>
                  <a:lnTo>
                    <a:pt x="186524" y="41122"/>
                  </a:lnTo>
                  <a:lnTo>
                    <a:pt x="186677" y="41122"/>
                  </a:lnTo>
                  <a:lnTo>
                    <a:pt x="186626" y="41592"/>
                  </a:lnTo>
                  <a:lnTo>
                    <a:pt x="186512" y="42570"/>
                  </a:lnTo>
                  <a:lnTo>
                    <a:pt x="186410" y="43408"/>
                  </a:lnTo>
                  <a:lnTo>
                    <a:pt x="186321" y="44157"/>
                  </a:lnTo>
                  <a:lnTo>
                    <a:pt x="189052" y="41592"/>
                  </a:lnTo>
                  <a:lnTo>
                    <a:pt x="189560" y="41122"/>
                  </a:lnTo>
                  <a:lnTo>
                    <a:pt x="190385" y="40805"/>
                  </a:lnTo>
                  <a:lnTo>
                    <a:pt x="187210" y="41478"/>
                  </a:lnTo>
                  <a:lnTo>
                    <a:pt x="187121" y="41122"/>
                  </a:lnTo>
                  <a:lnTo>
                    <a:pt x="186905" y="40271"/>
                  </a:lnTo>
                  <a:lnTo>
                    <a:pt x="186817" y="39916"/>
                  </a:lnTo>
                  <a:lnTo>
                    <a:pt x="186715" y="39535"/>
                  </a:lnTo>
                  <a:lnTo>
                    <a:pt x="186613" y="39128"/>
                  </a:lnTo>
                  <a:lnTo>
                    <a:pt x="187998" y="37388"/>
                  </a:lnTo>
                  <a:lnTo>
                    <a:pt x="189776" y="36957"/>
                  </a:lnTo>
                  <a:lnTo>
                    <a:pt x="191922" y="37846"/>
                  </a:lnTo>
                  <a:lnTo>
                    <a:pt x="192735" y="39916"/>
                  </a:lnTo>
                  <a:lnTo>
                    <a:pt x="193751" y="39535"/>
                  </a:lnTo>
                  <a:lnTo>
                    <a:pt x="198031" y="38633"/>
                  </a:lnTo>
                  <a:close/>
                </a:path>
                <a:path w="1122680" h="374650">
                  <a:moveTo>
                    <a:pt x="205092" y="63055"/>
                  </a:moveTo>
                  <a:lnTo>
                    <a:pt x="204609" y="61734"/>
                  </a:lnTo>
                  <a:lnTo>
                    <a:pt x="201574" y="61950"/>
                  </a:lnTo>
                  <a:lnTo>
                    <a:pt x="199148" y="59982"/>
                  </a:lnTo>
                  <a:lnTo>
                    <a:pt x="196659" y="58648"/>
                  </a:lnTo>
                  <a:lnTo>
                    <a:pt x="193738" y="59918"/>
                  </a:lnTo>
                  <a:lnTo>
                    <a:pt x="192278" y="60579"/>
                  </a:lnTo>
                  <a:lnTo>
                    <a:pt x="195313" y="60604"/>
                  </a:lnTo>
                  <a:lnTo>
                    <a:pt x="197967" y="62077"/>
                  </a:lnTo>
                  <a:lnTo>
                    <a:pt x="200571" y="63474"/>
                  </a:lnTo>
                  <a:lnTo>
                    <a:pt x="202006" y="63830"/>
                  </a:lnTo>
                  <a:lnTo>
                    <a:pt x="203517" y="63703"/>
                  </a:lnTo>
                  <a:lnTo>
                    <a:pt x="205092" y="63055"/>
                  </a:lnTo>
                  <a:close/>
                </a:path>
                <a:path w="1122680" h="374650">
                  <a:moveTo>
                    <a:pt x="209702" y="18656"/>
                  </a:moveTo>
                  <a:lnTo>
                    <a:pt x="206806" y="20180"/>
                  </a:lnTo>
                  <a:lnTo>
                    <a:pt x="203873" y="21615"/>
                  </a:lnTo>
                  <a:lnTo>
                    <a:pt x="200964" y="23101"/>
                  </a:lnTo>
                  <a:lnTo>
                    <a:pt x="200812" y="21043"/>
                  </a:lnTo>
                  <a:lnTo>
                    <a:pt x="200685" y="19011"/>
                  </a:lnTo>
                  <a:lnTo>
                    <a:pt x="200621" y="16992"/>
                  </a:lnTo>
                  <a:lnTo>
                    <a:pt x="198666" y="18732"/>
                  </a:lnTo>
                  <a:lnTo>
                    <a:pt x="197243" y="20193"/>
                  </a:lnTo>
                  <a:lnTo>
                    <a:pt x="196278" y="21234"/>
                  </a:lnTo>
                  <a:lnTo>
                    <a:pt x="197713" y="21920"/>
                  </a:lnTo>
                  <a:lnTo>
                    <a:pt x="200583" y="23380"/>
                  </a:lnTo>
                  <a:lnTo>
                    <a:pt x="198259" y="24422"/>
                  </a:lnTo>
                  <a:lnTo>
                    <a:pt x="195986" y="25552"/>
                  </a:lnTo>
                  <a:lnTo>
                    <a:pt x="193738" y="26771"/>
                  </a:lnTo>
                  <a:lnTo>
                    <a:pt x="197967" y="27012"/>
                  </a:lnTo>
                  <a:lnTo>
                    <a:pt x="201053" y="23444"/>
                  </a:lnTo>
                  <a:lnTo>
                    <a:pt x="205130" y="23253"/>
                  </a:lnTo>
                  <a:lnTo>
                    <a:pt x="205193" y="21920"/>
                  </a:lnTo>
                  <a:lnTo>
                    <a:pt x="207746" y="21221"/>
                  </a:lnTo>
                  <a:lnTo>
                    <a:pt x="209702" y="18656"/>
                  </a:lnTo>
                  <a:close/>
                </a:path>
                <a:path w="1122680" h="374650">
                  <a:moveTo>
                    <a:pt x="216420" y="13271"/>
                  </a:moveTo>
                  <a:lnTo>
                    <a:pt x="215607" y="12522"/>
                  </a:lnTo>
                  <a:lnTo>
                    <a:pt x="213067" y="13360"/>
                  </a:lnTo>
                  <a:lnTo>
                    <a:pt x="212369" y="15900"/>
                  </a:lnTo>
                  <a:lnTo>
                    <a:pt x="213194" y="16624"/>
                  </a:lnTo>
                  <a:lnTo>
                    <a:pt x="215531" y="15582"/>
                  </a:lnTo>
                  <a:lnTo>
                    <a:pt x="216420" y="13271"/>
                  </a:lnTo>
                  <a:close/>
                </a:path>
                <a:path w="1122680" h="374650">
                  <a:moveTo>
                    <a:pt x="216801" y="3340"/>
                  </a:moveTo>
                  <a:lnTo>
                    <a:pt x="215950" y="1295"/>
                  </a:lnTo>
                  <a:lnTo>
                    <a:pt x="213537" y="0"/>
                  </a:lnTo>
                  <a:lnTo>
                    <a:pt x="210756" y="3289"/>
                  </a:lnTo>
                  <a:lnTo>
                    <a:pt x="211670" y="5626"/>
                  </a:lnTo>
                  <a:lnTo>
                    <a:pt x="213652" y="6413"/>
                  </a:lnTo>
                  <a:lnTo>
                    <a:pt x="216801" y="3340"/>
                  </a:lnTo>
                  <a:close/>
                </a:path>
                <a:path w="1122680" h="374650">
                  <a:moveTo>
                    <a:pt x="217055" y="7327"/>
                  </a:moveTo>
                  <a:lnTo>
                    <a:pt x="207352" y="11493"/>
                  </a:lnTo>
                  <a:lnTo>
                    <a:pt x="207886" y="15176"/>
                  </a:lnTo>
                  <a:lnTo>
                    <a:pt x="209765" y="15176"/>
                  </a:lnTo>
                  <a:lnTo>
                    <a:pt x="211493" y="14579"/>
                  </a:lnTo>
                  <a:lnTo>
                    <a:pt x="213067" y="13360"/>
                  </a:lnTo>
                  <a:lnTo>
                    <a:pt x="217055" y="7327"/>
                  </a:lnTo>
                  <a:close/>
                </a:path>
                <a:path w="1122680" h="374650">
                  <a:moveTo>
                    <a:pt x="220687" y="75501"/>
                  </a:moveTo>
                  <a:lnTo>
                    <a:pt x="219049" y="76415"/>
                  </a:lnTo>
                  <a:lnTo>
                    <a:pt x="214134" y="78714"/>
                  </a:lnTo>
                  <a:lnTo>
                    <a:pt x="209613" y="81711"/>
                  </a:lnTo>
                  <a:lnTo>
                    <a:pt x="216509" y="79336"/>
                  </a:lnTo>
                  <a:lnTo>
                    <a:pt x="220687" y="75501"/>
                  </a:lnTo>
                  <a:close/>
                </a:path>
                <a:path w="1122680" h="374650">
                  <a:moveTo>
                    <a:pt x="222300" y="13271"/>
                  </a:moveTo>
                  <a:lnTo>
                    <a:pt x="220103" y="14846"/>
                  </a:lnTo>
                  <a:lnTo>
                    <a:pt x="218147" y="16713"/>
                  </a:lnTo>
                  <a:lnTo>
                    <a:pt x="216357" y="18732"/>
                  </a:lnTo>
                  <a:lnTo>
                    <a:pt x="217817" y="18288"/>
                  </a:lnTo>
                  <a:lnTo>
                    <a:pt x="220395" y="15633"/>
                  </a:lnTo>
                  <a:lnTo>
                    <a:pt x="221513" y="17932"/>
                  </a:lnTo>
                  <a:lnTo>
                    <a:pt x="221780" y="17462"/>
                  </a:lnTo>
                  <a:lnTo>
                    <a:pt x="221919" y="16421"/>
                  </a:lnTo>
                  <a:lnTo>
                    <a:pt x="222300" y="13271"/>
                  </a:lnTo>
                  <a:close/>
                </a:path>
                <a:path w="1122680" h="374650">
                  <a:moveTo>
                    <a:pt x="223570" y="73888"/>
                  </a:moveTo>
                  <a:lnTo>
                    <a:pt x="222440" y="73888"/>
                  </a:lnTo>
                  <a:lnTo>
                    <a:pt x="220687" y="75501"/>
                  </a:lnTo>
                  <a:lnTo>
                    <a:pt x="223570" y="73888"/>
                  </a:lnTo>
                  <a:close/>
                </a:path>
                <a:path w="1122680" h="374650">
                  <a:moveTo>
                    <a:pt x="227965" y="83324"/>
                  </a:moveTo>
                  <a:lnTo>
                    <a:pt x="227901" y="80340"/>
                  </a:lnTo>
                  <a:lnTo>
                    <a:pt x="225399" y="79692"/>
                  </a:lnTo>
                  <a:lnTo>
                    <a:pt x="221043" y="82537"/>
                  </a:lnTo>
                  <a:lnTo>
                    <a:pt x="220497" y="84899"/>
                  </a:lnTo>
                  <a:lnTo>
                    <a:pt x="223177" y="86042"/>
                  </a:lnTo>
                  <a:lnTo>
                    <a:pt x="227965" y="83324"/>
                  </a:lnTo>
                  <a:close/>
                </a:path>
                <a:path w="1122680" h="374650">
                  <a:moveTo>
                    <a:pt x="229222" y="180644"/>
                  </a:moveTo>
                  <a:lnTo>
                    <a:pt x="224548" y="180047"/>
                  </a:lnTo>
                  <a:lnTo>
                    <a:pt x="219837" y="180403"/>
                  </a:lnTo>
                  <a:lnTo>
                    <a:pt x="215138" y="180174"/>
                  </a:lnTo>
                  <a:lnTo>
                    <a:pt x="215023" y="183794"/>
                  </a:lnTo>
                  <a:lnTo>
                    <a:pt x="218338" y="183743"/>
                  </a:lnTo>
                  <a:lnTo>
                    <a:pt x="223786" y="183578"/>
                  </a:lnTo>
                  <a:lnTo>
                    <a:pt x="226682" y="184010"/>
                  </a:lnTo>
                  <a:lnTo>
                    <a:pt x="227901" y="183235"/>
                  </a:lnTo>
                  <a:lnTo>
                    <a:pt x="229222" y="180644"/>
                  </a:lnTo>
                  <a:close/>
                </a:path>
                <a:path w="1122680" h="374650">
                  <a:moveTo>
                    <a:pt x="230238" y="47498"/>
                  </a:moveTo>
                  <a:lnTo>
                    <a:pt x="219354" y="54508"/>
                  </a:lnTo>
                  <a:lnTo>
                    <a:pt x="224066" y="54203"/>
                  </a:lnTo>
                  <a:lnTo>
                    <a:pt x="227520" y="51028"/>
                  </a:lnTo>
                  <a:lnTo>
                    <a:pt x="230238" y="47498"/>
                  </a:lnTo>
                  <a:close/>
                </a:path>
                <a:path w="1122680" h="374650">
                  <a:moveTo>
                    <a:pt x="230466" y="73152"/>
                  </a:moveTo>
                  <a:lnTo>
                    <a:pt x="226441" y="73888"/>
                  </a:lnTo>
                  <a:lnTo>
                    <a:pt x="223570" y="73888"/>
                  </a:lnTo>
                  <a:lnTo>
                    <a:pt x="230225" y="74333"/>
                  </a:lnTo>
                  <a:lnTo>
                    <a:pt x="230466" y="73152"/>
                  </a:lnTo>
                  <a:close/>
                </a:path>
                <a:path w="1122680" h="374650">
                  <a:moveTo>
                    <a:pt x="235292" y="69989"/>
                  </a:moveTo>
                  <a:lnTo>
                    <a:pt x="231686" y="69989"/>
                  </a:lnTo>
                  <a:lnTo>
                    <a:pt x="230568" y="73037"/>
                  </a:lnTo>
                  <a:lnTo>
                    <a:pt x="233337" y="72656"/>
                  </a:lnTo>
                  <a:lnTo>
                    <a:pt x="235292" y="69989"/>
                  </a:lnTo>
                  <a:close/>
                </a:path>
                <a:path w="1122680" h="374650">
                  <a:moveTo>
                    <a:pt x="235534" y="84112"/>
                  </a:moveTo>
                  <a:lnTo>
                    <a:pt x="228511" y="84594"/>
                  </a:lnTo>
                  <a:lnTo>
                    <a:pt x="230454" y="85178"/>
                  </a:lnTo>
                  <a:lnTo>
                    <a:pt x="235534" y="84112"/>
                  </a:lnTo>
                  <a:close/>
                </a:path>
                <a:path w="1122680" h="374650">
                  <a:moveTo>
                    <a:pt x="236778" y="21437"/>
                  </a:moveTo>
                  <a:lnTo>
                    <a:pt x="235546" y="18135"/>
                  </a:lnTo>
                  <a:lnTo>
                    <a:pt x="231343" y="21767"/>
                  </a:lnTo>
                  <a:lnTo>
                    <a:pt x="231698" y="24218"/>
                  </a:lnTo>
                  <a:lnTo>
                    <a:pt x="233718" y="23964"/>
                  </a:lnTo>
                  <a:lnTo>
                    <a:pt x="235432" y="23037"/>
                  </a:lnTo>
                  <a:lnTo>
                    <a:pt x="236778" y="21437"/>
                  </a:lnTo>
                  <a:close/>
                </a:path>
                <a:path w="1122680" h="374650">
                  <a:moveTo>
                    <a:pt x="237883" y="83515"/>
                  </a:moveTo>
                  <a:lnTo>
                    <a:pt x="236702" y="83870"/>
                  </a:lnTo>
                  <a:lnTo>
                    <a:pt x="235534" y="84112"/>
                  </a:lnTo>
                  <a:lnTo>
                    <a:pt x="236905" y="84112"/>
                  </a:lnTo>
                  <a:lnTo>
                    <a:pt x="237883" y="83515"/>
                  </a:lnTo>
                  <a:close/>
                </a:path>
                <a:path w="1122680" h="374650">
                  <a:moveTo>
                    <a:pt x="239166" y="55092"/>
                  </a:moveTo>
                  <a:lnTo>
                    <a:pt x="236804" y="54025"/>
                  </a:lnTo>
                  <a:lnTo>
                    <a:pt x="232156" y="51816"/>
                  </a:lnTo>
                  <a:lnTo>
                    <a:pt x="235724" y="49682"/>
                  </a:lnTo>
                  <a:lnTo>
                    <a:pt x="233794" y="49644"/>
                  </a:lnTo>
                  <a:lnTo>
                    <a:pt x="231114" y="51536"/>
                  </a:lnTo>
                  <a:lnTo>
                    <a:pt x="228587" y="53632"/>
                  </a:lnTo>
                  <a:lnTo>
                    <a:pt x="226047" y="55689"/>
                  </a:lnTo>
                  <a:lnTo>
                    <a:pt x="231216" y="53721"/>
                  </a:lnTo>
                  <a:lnTo>
                    <a:pt x="232435" y="54470"/>
                  </a:lnTo>
                  <a:lnTo>
                    <a:pt x="234873" y="56045"/>
                  </a:lnTo>
                  <a:lnTo>
                    <a:pt x="239166" y="55092"/>
                  </a:lnTo>
                  <a:close/>
                </a:path>
                <a:path w="1122680" h="374650">
                  <a:moveTo>
                    <a:pt x="243928" y="51904"/>
                  </a:moveTo>
                  <a:lnTo>
                    <a:pt x="242303" y="50584"/>
                  </a:lnTo>
                  <a:lnTo>
                    <a:pt x="240499" y="49898"/>
                  </a:lnTo>
                  <a:lnTo>
                    <a:pt x="238518" y="49809"/>
                  </a:lnTo>
                  <a:lnTo>
                    <a:pt x="237210" y="52019"/>
                  </a:lnTo>
                  <a:lnTo>
                    <a:pt x="239420" y="52641"/>
                  </a:lnTo>
                  <a:lnTo>
                    <a:pt x="241642" y="52603"/>
                  </a:lnTo>
                  <a:lnTo>
                    <a:pt x="243928" y="51904"/>
                  </a:lnTo>
                  <a:close/>
                </a:path>
                <a:path w="1122680" h="374650">
                  <a:moveTo>
                    <a:pt x="244055" y="28765"/>
                  </a:moveTo>
                  <a:lnTo>
                    <a:pt x="241706" y="29730"/>
                  </a:lnTo>
                  <a:lnTo>
                    <a:pt x="242087" y="29730"/>
                  </a:lnTo>
                  <a:lnTo>
                    <a:pt x="242392" y="30111"/>
                  </a:lnTo>
                  <a:lnTo>
                    <a:pt x="243319" y="29387"/>
                  </a:lnTo>
                  <a:lnTo>
                    <a:pt x="244055" y="28765"/>
                  </a:lnTo>
                  <a:close/>
                </a:path>
                <a:path w="1122680" h="374650">
                  <a:moveTo>
                    <a:pt x="253911" y="45999"/>
                  </a:moveTo>
                  <a:lnTo>
                    <a:pt x="252463" y="45427"/>
                  </a:lnTo>
                  <a:lnTo>
                    <a:pt x="250685" y="48018"/>
                  </a:lnTo>
                  <a:lnTo>
                    <a:pt x="252056" y="48044"/>
                  </a:lnTo>
                  <a:lnTo>
                    <a:pt x="253911" y="45999"/>
                  </a:lnTo>
                  <a:close/>
                </a:path>
                <a:path w="1122680" h="374650">
                  <a:moveTo>
                    <a:pt x="254622" y="77673"/>
                  </a:moveTo>
                  <a:lnTo>
                    <a:pt x="252806" y="77673"/>
                  </a:lnTo>
                  <a:lnTo>
                    <a:pt x="244538" y="79400"/>
                  </a:lnTo>
                  <a:lnTo>
                    <a:pt x="237883" y="83515"/>
                  </a:lnTo>
                  <a:lnTo>
                    <a:pt x="242798" y="82016"/>
                  </a:lnTo>
                  <a:lnTo>
                    <a:pt x="248793" y="79857"/>
                  </a:lnTo>
                  <a:lnTo>
                    <a:pt x="254622" y="77673"/>
                  </a:lnTo>
                  <a:close/>
                </a:path>
                <a:path w="1122680" h="374650">
                  <a:moveTo>
                    <a:pt x="260832" y="33820"/>
                  </a:moveTo>
                  <a:lnTo>
                    <a:pt x="260616" y="33820"/>
                  </a:lnTo>
                  <a:lnTo>
                    <a:pt x="257035" y="35687"/>
                  </a:lnTo>
                  <a:lnTo>
                    <a:pt x="254368" y="35229"/>
                  </a:lnTo>
                  <a:lnTo>
                    <a:pt x="254038" y="35229"/>
                  </a:lnTo>
                  <a:lnTo>
                    <a:pt x="253428" y="37020"/>
                  </a:lnTo>
                  <a:lnTo>
                    <a:pt x="253314" y="37350"/>
                  </a:lnTo>
                  <a:lnTo>
                    <a:pt x="252018" y="39243"/>
                  </a:lnTo>
                  <a:lnTo>
                    <a:pt x="250710" y="41135"/>
                  </a:lnTo>
                  <a:lnTo>
                    <a:pt x="253212" y="39649"/>
                  </a:lnTo>
                  <a:lnTo>
                    <a:pt x="253707" y="39243"/>
                  </a:lnTo>
                  <a:lnTo>
                    <a:pt x="255854" y="37350"/>
                  </a:lnTo>
                  <a:lnTo>
                    <a:pt x="259041" y="37020"/>
                  </a:lnTo>
                  <a:lnTo>
                    <a:pt x="260248" y="35687"/>
                  </a:lnTo>
                  <a:lnTo>
                    <a:pt x="260413" y="35496"/>
                  </a:lnTo>
                  <a:lnTo>
                    <a:pt x="260578" y="35229"/>
                  </a:lnTo>
                  <a:lnTo>
                    <a:pt x="260667" y="34950"/>
                  </a:lnTo>
                  <a:lnTo>
                    <a:pt x="260832" y="33820"/>
                  </a:lnTo>
                  <a:close/>
                </a:path>
                <a:path w="1122680" h="374650">
                  <a:moveTo>
                    <a:pt x="268325" y="25603"/>
                  </a:moveTo>
                  <a:lnTo>
                    <a:pt x="263690" y="23253"/>
                  </a:lnTo>
                  <a:lnTo>
                    <a:pt x="260642" y="26289"/>
                  </a:lnTo>
                  <a:lnTo>
                    <a:pt x="259461" y="27508"/>
                  </a:lnTo>
                  <a:lnTo>
                    <a:pt x="262432" y="27508"/>
                  </a:lnTo>
                  <a:lnTo>
                    <a:pt x="262280" y="27851"/>
                  </a:lnTo>
                  <a:lnTo>
                    <a:pt x="259130" y="27851"/>
                  </a:lnTo>
                  <a:lnTo>
                    <a:pt x="256324" y="27851"/>
                  </a:lnTo>
                  <a:lnTo>
                    <a:pt x="256451" y="28486"/>
                  </a:lnTo>
                  <a:lnTo>
                    <a:pt x="255816" y="29235"/>
                  </a:lnTo>
                  <a:lnTo>
                    <a:pt x="255701" y="28765"/>
                  </a:lnTo>
                  <a:lnTo>
                    <a:pt x="255587" y="28219"/>
                  </a:lnTo>
                  <a:lnTo>
                    <a:pt x="256222" y="27508"/>
                  </a:lnTo>
                  <a:lnTo>
                    <a:pt x="259384" y="23774"/>
                  </a:lnTo>
                  <a:lnTo>
                    <a:pt x="262369" y="19850"/>
                  </a:lnTo>
                  <a:lnTo>
                    <a:pt x="266217" y="16789"/>
                  </a:lnTo>
                  <a:lnTo>
                    <a:pt x="263563" y="16408"/>
                  </a:lnTo>
                  <a:lnTo>
                    <a:pt x="260934" y="16078"/>
                  </a:lnTo>
                  <a:lnTo>
                    <a:pt x="258305" y="15633"/>
                  </a:lnTo>
                  <a:lnTo>
                    <a:pt x="258889" y="18427"/>
                  </a:lnTo>
                  <a:lnTo>
                    <a:pt x="256794" y="20396"/>
                  </a:lnTo>
                  <a:lnTo>
                    <a:pt x="255295" y="22466"/>
                  </a:lnTo>
                  <a:lnTo>
                    <a:pt x="255574" y="25895"/>
                  </a:lnTo>
                  <a:lnTo>
                    <a:pt x="255600" y="26263"/>
                  </a:lnTo>
                  <a:lnTo>
                    <a:pt x="252234" y="29387"/>
                  </a:lnTo>
                  <a:lnTo>
                    <a:pt x="251383" y="29387"/>
                  </a:lnTo>
                  <a:lnTo>
                    <a:pt x="248615" y="29730"/>
                  </a:lnTo>
                  <a:lnTo>
                    <a:pt x="247929" y="27508"/>
                  </a:lnTo>
                  <a:lnTo>
                    <a:pt x="247548" y="26263"/>
                  </a:lnTo>
                  <a:lnTo>
                    <a:pt x="247434" y="25895"/>
                  </a:lnTo>
                  <a:lnTo>
                    <a:pt x="244055" y="28765"/>
                  </a:lnTo>
                  <a:lnTo>
                    <a:pt x="247142" y="27508"/>
                  </a:lnTo>
                  <a:lnTo>
                    <a:pt x="247396" y="27508"/>
                  </a:lnTo>
                  <a:lnTo>
                    <a:pt x="247357" y="30289"/>
                  </a:lnTo>
                  <a:lnTo>
                    <a:pt x="243700" y="31737"/>
                  </a:lnTo>
                  <a:lnTo>
                    <a:pt x="242392" y="30111"/>
                  </a:lnTo>
                  <a:lnTo>
                    <a:pt x="239064" y="32689"/>
                  </a:lnTo>
                  <a:lnTo>
                    <a:pt x="234632" y="35750"/>
                  </a:lnTo>
                  <a:lnTo>
                    <a:pt x="233895" y="39230"/>
                  </a:lnTo>
                  <a:lnTo>
                    <a:pt x="235915" y="37566"/>
                  </a:lnTo>
                  <a:lnTo>
                    <a:pt x="237972" y="36144"/>
                  </a:lnTo>
                  <a:lnTo>
                    <a:pt x="238290" y="36144"/>
                  </a:lnTo>
                  <a:lnTo>
                    <a:pt x="240855" y="36461"/>
                  </a:lnTo>
                  <a:lnTo>
                    <a:pt x="241617" y="36144"/>
                  </a:lnTo>
                  <a:lnTo>
                    <a:pt x="244081" y="34988"/>
                  </a:lnTo>
                  <a:lnTo>
                    <a:pt x="246608" y="33921"/>
                  </a:lnTo>
                  <a:lnTo>
                    <a:pt x="249262" y="33235"/>
                  </a:lnTo>
                  <a:lnTo>
                    <a:pt x="249516" y="31737"/>
                  </a:lnTo>
                  <a:lnTo>
                    <a:pt x="249643" y="31000"/>
                  </a:lnTo>
                  <a:lnTo>
                    <a:pt x="252158" y="29946"/>
                  </a:lnTo>
                  <a:lnTo>
                    <a:pt x="254215" y="30289"/>
                  </a:lnTo>
                  <a:lnTo>
                    <a:pt x="254292" y="30111"/>
                  </a:lnTo>
                  <a:lnTo>
                    <a:pt x="254342" y="29946"/>
                  </a:lnTo>
                  <a:lnTo>
                    <a:pt x="254431" y="29730"/>
                  </a:lnTo>
                  <a:lnTo>
                    <a:pt x="254571" y="29387"/>
                  </a:lnTo>
                  <a:lnTo>
                    <a:pt x="255727" y="29387"/>
                  </a:lnTo>
                  <a:lnTo>
                    <a:pt x="255257" y="30289"/>
                  </a:lnTo>
                  <a:lnTo>
                    <a:pt x="254215" y="30289"/>
                  </a:lnTo>
                  <a:lnTo>
                    <a:pt x="254228" y="32677"/>
                  </a:lnTo>
                  <a:lnTo>
                    <a:pt x="251383" y="35229"/>
                  </a:lnTo>
                  <a:lnTo>
                    <a:pt x="249262" y="33235"/>
                  </a:lnTo>
                  <a:lnTo>
                    <a:pt x="247815" y="36436"/>
                  </a:lnTo>
                  <a:lnTo>
                    <a:pt x="244779" y="38354"/>
                  </a:lnTo>
                  <a:lnTo>
                    <a:pt x="242049" y="40373"/>
                  </a:lnTo>
                  <a:lnTo>
                    <a:pt x="243979" y="39649"/>
                  </a:lnTo>
                  <a:lnTo>
                    <a:pt x="245960" y="39039"/>
                  </a:lnTo>
                  <a:lnTo>
                    <a:pt x="247827" y="38354"/>
                  </a:lnTo>
                  <a:lnTo>
                    <a:pt x="249707" y="37020"/>
                  </a:lnTo>
                  <a:lnTo>
                    <a:pt x="251701" y="35496"/>
                  </a:lnTo>
                  <a:lnTo>
                    <a:pt x="253669" y="35229"/>
                  </a:lnTo>
                  <a:lnTo>
                    <a:pt x="254038" y="35229"/>
                  </a:lnTo>
                  <a:lnTo>
                    <a:pt x="254889" y="32677"/>
                  </a:lnTo>
                  <a:lnTo>
                    <a:pt x="254939" y="32537"/>
                  </a:lnTo>
                  <a:lnTo>
                    <a:pt x="257543" y="31343"/>
                  </a:lnTo>
                  <a:lnTo>
                    <a:pt x="259638" y="30289"/>
                  </a:lnTo>
                  <a:lnTo>
                    <a:pt x="260413" y="29235"/>
                  </a:lnTo>
                  <a:lnTo>
                    <a:pt x="261543" y="29235"/>
                  </a:lnTo>
                  <a:lnTo>
                    <a:pt x="259664" y="30289"/>
                  </a:lnTo>
                  <a:lnTo>
                    <a:pt x="259842" y="30289"/>
                  </a:lnTo>
                  <a:lnTo>
                    <a:pt x="260883" y="33820"/>
                  </a:lnTo>
                  <a:lnTo>
                    <a:pt x="261010" y="32537"/>
                  </a:lnTo>
                  <a:lnTo>
                    <a:pt x="261175" y="31343"/>
                  </a:lnTo>
                  <a:lnTo>
                    <a:pt x="261289" y="30556"/>
                  </a:lnTo>
                  <a:lnTo>
                    <a:pt x="265518" y="28486"/>
                  </a:lnTo>
                  <a:lnTo>
                    <a:pt x="266865" y="27089"/>
                  </a:lnTo>
                  <a:lnTo>
                    <a:pt x="268325" y="25603"/>
                  </a:lnTo>
                  <a:close/>
                </a:path>
                <a:path w="1122680" h="374650">
                  <a:moveTo>
                    <a:pt x="268528" y="24130"/>
                  </a:moveTo>
                  <a:lnTo>
                    <a:pt x="267931" y="24828"/>
                  </a:lnTo>
                  <a:lnTo>
                    <a:pt x="268325" y="25603"/>
                  </a:lnTo>
                  <a:lnTo>
                    <a:pt x="268376" y="25247"/>
                  </a:lnTo>
                  <a:lnTo>
                    <a:pt x="268528" y="24130"/>
                  </a:lnTo>
                  <a:close/>
                </a:path>
                <a:path w="1122680" h="374650">
                  <a:moveTo>
                    <a:pt x="269100" y="20802"/>
                  </a:moveTo>
                  <a:lnTo>
                    <a:pt x="266217" y="19469"/>
                  </a:lnTo>
                  <a:lnTo>
                    <a:pt x="263690" y="23253"/>
                  </a:lnTo>
                  <a:lnTo>
                    <a:pt x="265823" y="24041"/>
                  </a:lnTo>
                  <a:lnTo>
                    <a:pt x="269100" y="20802"/>
                  </a:lnTo>
                  <a:close/>
                </a:path>
                <a:path w="1122680" h="374650">
                  <a:moveTo>
                    <a:pt x="275348" y="9626"/>
                  </a:moveTo>
                  <a:lnTo>
                    <a:pt x="273253" y="10147"/>
                  </a:lnTo>
                  <a:lnTo>
                    <a:pt x="271145" y="11049"/>
                  </a:lnTo>
                  <a:lnTo>
                    <a:pt x="268998" y="10223"/>
                  </a:lnTo>
                  <a:lnTo>
                    <a:pt x="267182" y="9880"/>
                  </a:lnTo>
                  <a:lnTo>
                    <a:pt x="266395" y="13500"/>
                  </a:lnTo>
                  <a:lnTo>
                    <a:pt x="268376" y="13881"/>
                  </a:lnTo>
                  <a:lnTo>
                    <a:pt x="270383" y="14287"/>
                  </a:lnTo>
                  <a:lnTo>
                    <a:pt x="272389" y="14643"/>
                  </a:lnTo>
                  <a:lnTo>
                    <a:pt x="274726" y="13017"/>
                  </a:lnTo>
                  <a:lnTo>
                    <a:pt x="275348" y="9626"/>
                  </a:lnTo>
                  <a:close/>
                </a:path>
                <a:path w="1122680" h="374650">
                  <a:moveTo>
                    <a:pt x="288696" y="27063"/>
                  </a:moveTo>
                  <a:lnTo>
                    <a:pt x="285242" y="27381"/>
                  </a:lnTo>
                  <a:lnTo>
                    <a:pt x="281952" y="30556"/>
                  </a:lnTo>
                  <a:lnTo>
                    <a:pt x="282079" y="34150"/>
                  </a:lnTo>
                  <a:lnTo>
                    <a:pt x="288531" y="30721"/>
                  </a:lnTo>
                  <a:lnTo>
                    <a:pt x="288696" y="27063"/>
                  </a:lnTo>
                  <a:close/>
                </a:path>
                <a:path w="1122680" h="374650">
                  <a:moveTo>
                    <a:pt x="293509" y="54203"/>
                  </a:moveTo>
                  <a:lnTo>
                    <a:pt x="292722" y="50876"/>
                  </a:lnTo>
                  <a:lnTo>
                    <a:pt x="289966" y="51460"/>
                  </a:lnTo>
                  <a:lnTo>
                    <a:pt x="287058" y="53416"/>
                  </a:lnTo>
                  <a:lnTo>
                    <a:pt x="286804" y="56464"/>
                  </a:lnTo>
                  <a:lnTo>
                    <a:pt x="289674" y="56426"/>
                  </a:lnTo>
                  <a:lnTo>
                    <a:pt x="293509" y="54203"/>
                  </a:lnTo>
                  <a:close/>
                </a:path>
                <a:path w="1122680" h="374650">
                  <a:moveTo>
                    <a:pt x="311823" y="7023"/>
                  </a:moveTo>
                  <a:lnTo>
                    <a:pt x="307162" y="10350"/>
                  </a:lnTo>
                  <a:lnTo>
                    <a:pt x="304698" y="15608"/>
                  </a:lnTo>
                  <a:lnTo>
                    <a:pt x="300939" y="19761"/>
                  </a:lnTo>
                  <a:lnTo>
                    <a:pt x="302856" y="19050"/>
                  </a:lnTo>
                  <a:lnTo>
                    <a:pt x="304723" y="18224"/>
                  </a:lnTo>
                  <a:lnTo>
                    <a:pt x="306666" y="17576"/>
                  </a:lnTo>
                  <a:lnTo>
                    <a:pt x="307428" y="11887"/>
                  </a:lnTo>
                  <a:lnTo>
                    <a:pt x="309372" y="10706"/>
                  </a:lnTo>
                  <a:lnTo>
                    <a:pt x="311238" y="9334"/>
                  </a:lnTo>
                  <a:lnTo>
                    <a:pt x="311823" y="7023"/>
                  </a:lnTo>
                  <a:close/>
                </a:path>
                <a:path w="1122680" h="374650">
                  <a:moveTo>
                    <a:pt x="326580" y="357149"/>
                  </a:moveTo>
                  <a:lnTo>
                    <a:pt x="322922" y="354241"/>
                  </a:lnTo>
                  <a:lnTo>
                    <a:pt x="319951" y="353555"/>
                  </a:lnTo>
                  <a:lnTo>
                    <a:pt x="318909" y="354164"/>
                  </a:lnTo>
                  <a:lnTo>
                    <a:pt x="319811" y="357098"/>
                  </a:lnTo>
                  <a:lnTo>
                    <a:pt x="322821" y="358571"/>
                  </a:lnTo>
                  <a:lnTo>
                    <a:pt x="324954" y="360553"/>
                  </a:lnTo>
                  <a:lnTo>
                    <a:pt x="326580" y="357149"/>
                  </a:lnTo>
                  <a:close/>
                </a:path>
                <a:path w="1122680" h="374650">
                  <a:moveTo>
                    <a:pt x="333070" y="97078"/>
                  </a:moveTo>
                  <a:lnTo>
                    <a:pt x="329158" y="97358"/>
                  </a:lnTo>
                  <a:lnTo>
                    <a:pt x="325259" y="97015"/>
                  </a:lnTo>
                  <a:lnTo>
                    <a:pt x="321411" y="96494"/>
                  </a:lnTo>
                  <a:lnTo>
                    <a:pt x="323189" y="98386"/>
                  </a:lnTo>
                  <a:lnTo>
                    <a:pt x="326504" y="98183"/>
                  </a:lnTo>
                  <a:lnTo>
                    <a:pt x="333070" y="97078"/>
                  </a:lnTo>
                  <a:close/>
                </a:path>
                <a:path w="1122680" h="374650">
                  <a:moveTo>
                    <a:pt x="342607" y="281216"/>
                  </a:moveTo>
                  <a:lnTo>
                    <a:pt x="341553" y="275336"/>
                  </a:lnTo>
                  <a:lnTo>
                    <a:pt x="337705" y="277380"/>
                  </a:lnTo>
                  <a:lnTo>
                    <a:pt x="337439" y="274345"/>
                  </a:lnTo>
                  <a:lnTo>
                    <a:pt x="338975" y="273265"/>
                  </a:lnTo>
                  <a:lnTo>
                    <a:pt x="342290" y="274116"/>
                  </a:lnTo>
                  <a:lnTo>
                    <a:pt x="341147" y="272249"/>
                  </a:lnTo>
                  <a:lnTo>
                    <a:pt x="339318" y="271589"/>
                  </a:lnTo>
                  <a:lnTo>
                    <a:pt x="336765" y="272122"/>
                  </a:lnTo>
                  <a:lnTo>
                    <a:pt x="336753" y="274916"/>
                  </a:lnTo>
                  <a:lnTo>
                    <a:pt x="336664" y="280555"/>
                  </a:lnTo>
                  <a:lnTo>
                    <a:pt x="338150" y="280708"/>
                  </a:lnTo>
                  <a:lnTo>
                    <a:pt x="342607" y="281216"/>
                  </a:lnTo>
                  <a:close/>
                </a:path>
                <a:path w="1122680" h="374650">
                  <a:moveTo>
                    <a:pt x="358444" y="340715"/>
                  </a:moveTo>
                  <a:lnTo>
                    <a:pt x="356527" y="337019"/>
                  </a:lnTo>
                  <a:lnTo>
                    <a:pt x="353263" y="337083"/>
                  </a:lnTo>
                  <a:lnTo>
                    <a:pt x="352412" y="340575"/>
                  </a:lnTo>
                  <a:lnTo>
                    <a:pt x="358444" y="340715"/>
                  </a:lnTo>
                  <a:close/>
                </a:path>
                <a:path w="1122680" h="374650">
                  <a:moveTo>
                    <a:pt x="415302" y="359321"/>
                  </a:moveTo>
                  <a:lnTo>
                    <a:pt x="413753" y="357632"/>
                  </a:lnTo>
                  <a:lnTo>
                    <a:pt x="410565" y="357212"/>
                  </a:lnTo>
                  <a:lnTo>
                    <a:pt x="404190" y="356857"/>
                  </a:lnTo>
                  <a:lnTo>
                    <a:pt x="405650" y="354799"/>
                  </a:lnTo>
                  <a:lnTo>
                    <a:pt x="406234" y="352386"/>
                  </a:lnTo>
                  <a:lnTo>
                    <a:pt x="406349" y="349923"/>
                  </a:lnTo>
                  <a:lnTo>
                    <a:pt x="402717" y="349580"/>
                  </a:lnTo>
                  <a:lnTo>
                    <a:pt x="402323" y="351383"/>
                  </a:lnTo>
                  <a:lnTo>
                    <a:pt x="401345" y="355028"/>
                  </a:lnTo>
                  <a:lnTo>
                    <a:pt x="398780" y="353987"/>
                  </a:lnTo>
                  <a:lnTo>
                    <a:pt x="398614" y="352234"/>
                  </a:lnTo>
                  <a:lnTo>
                    <a:pt x="399110" y="350596"/>
                  </a:lnTo>
                  <a:lnTo>
                    <a:pt x="400253" y="349046"/>
                  </a:lnTo>
                  <a:lnTo>
                    <a:pt x="401332" y="346417"/>
                  </a:lnTo>
                  <a:lnTo>
                    <a:pt x="398094" y="346443"/>
                  </a:lnTo>
                  <a:lnTo>
                    <a:pt x="396367" y="348729"/>
                  </a:lnTo>
                  <a:lnTo>
                    <a:pt x="396595" y="350075"/>
                  </a:lnTo>
                  <a:lnTo>
                    <a:pt x="397560" y="353999"/>
                  </a:lnTo>
                  <a:lnTo>
                    <a:pt x="391947" y="359105"/>
                  </a:lnTo>
                  <a:lnTo>
                    <a:pt x="388416" y="359562"/>
                  </a:lnTo>
                  <a:lnTo>
                    <a:pt x="384860" y="359651"/>
                  </a:lnTo>
                  <a:lnTo>
                    <a:pt x="381317" y="359854"/>
                  </a:lnTo>
                  <a:lnTo>
                    <a:pt x="382828" y="362521"/>
                  </a:lnTo>
                  <a:lnTo>
                    <a:pt x="386397" y="362331"/>
                  </a:lnTo>
                  <a:lnTo>
                    <a:pt x="389102" y="362610"/>
                  </a:lnTo>
                  <a:lnTo>
                    <a:pt x="392239" y="363004"/>
                  </a:lnTo>
                  <a:lnTo>
                    <a:pt x="393763" y="359371"/>
                  </a:lnTo>
                  <a:lnTo>
                    <a:pt x="396722" y="359054"/>
                  </a:lnTo>
                  <a:lnTo>
                    <a:pt x="399897" y="361518"/>
                  </a:lnTo>
                  <a:lnTo>
                    <a:pt x="402653" y="361162"/>
                  </a:lnTo>
                  <a:lnTo>
                    <a:pt x="405003" y="357974"/>
                  </a:lnTo>
                  <a:lnTo>
                    <a:pt x="407517" y="359181"/>
                  </a:lnTo>
                  <a:lnTo>
                    <a:pt x="409930" y="360984"/>
                  </a:lnTo>
                  <a:lnTo>
                    <a:pt x="412915" y="360705"/>
                  </a:lnTo>
                  <a:lnTo>
                    <a:pt x="415302" y="359321"/>
                  </a:lnTo>
                  <a:close/>
                </a:path>
                <a:path w="1122680" h="374650">
                  <a:moveTo>
                    <a:pt x="424484" y="159791"/>
                  </a:moveTo>
                  <a:lnTo>
                    <a:pt x="424472" y="159486"/>
                  </a:lnTo>
                  <a:lnTo>
                    <a:pt x="424345" y="159791"/>
                  </a:lnTo>
                  <a:lnTo>
                    <a:pt x="424484" y="159791"/>
                  </a:lnTo>
                  <a:close/>
                </a:path>
                <a:path w="1122680" h="374650">
                  <a:moveTo>
                    <a:pt x="426910" y="153657"/>
                  </a:moveTo>
                  <a:lnTo>
                    <a:pt x="426440" y="149301"/>
                  </a:lnTo>
                  <a:lnTo>
                    <a:pt x="426542" y="143840"/>
                  </a:lnTo>
                  <a:lnTo>
                    <a:pt x="426593" y="122135"/>
                  </a:lnTo>
                  <a:lnTo>
                    <a:pt x="424446" y="123253"/>
                  </a:lnTo>
                  <a:lnTo>
                    <a:pt x="424688" y="133337"/>
                  </a:lnTo>
                  <a:lnTo>
                    <a:pt x="424688" y="134162"/>
                  </a:lnTo>
                  <a:lnTo>
                    <a:pt x="424561" y="142506"/>
                  </a:lnTo>
                  <a:lnTo>
                    <a:pt x="424472" y="159486"/>
                  </a:lnTo>
                  <a:lnTo>
                    <a:pt x="426910" y="153657"/>
                  </a:lnTo>
                  <a:close/>
                </a:path>
                <a:path w="1122680" h="374650">
                  <a:moveTo>
                    <a:pt x="430377" y="170408"/>
                  </a:moveTo>
                  <a:lnTo>
                    <a:pt x="429666" y="169265"/>
                  </a:lnTo>
                  <a:lnTo>
                    <a:pt x="427532" y="169265"/>
                  </a:lnTo>
                  <a:lnTo>
                    <a:pt x="427685" y="168084"/>
                  </a:lnTo>
                  <a:lnTo>
                    <a:pt x="427812" y="167068"/>
                  </a:lnTo>
                  <a:lnTo>
                    <a:pt x="427977" y="165061"/>
                  </a:lnTo>
                  <a:lnTo>
                    <a:pt x="428167" y="162902"/>
                  </a:lnTo>
                  <a:lnTo>
                    <a:pt x="424484" y="159791"/>
                  </a:lnTo>
                  <a:lnTo>
                    <a:pt x="424586" y="165061"/>
                  </a:lnTo>
                  <a:lnTo>
                    <a:pt x="420992" y="164846"/>
                  </a:lnTo>
                  <a:lnTo>
                    <a:pt x="421220" y="159791"/>
                  </a:lnTo>
                  <a:lnTo>
                    <a:pt x="421233" y="159486"/>
                  </a:lnTo>
                  <a:lnTo>
                    <a:pt x="421360" y="156781"/>
                  </a:lnTo>
                  <a:lnTo>
                    <a:pt x="421474" y="153657"/>
                  </a:lnTo>
                  <a:lnTo>
                    <a:pt x="421576" y="142506"/>
                  </a:lnTo>
                  <a:lnTo>
                    <a:pt x="421449" y="134162"/>
                  </a:lnTo>
                  <a:lnTo>
                    <a:pt x="421436" y="133337"/>
                  </a:lnTo>
                  <a:lnTo>
                    <a:pt x="421055" y="123253"/>
                  </a:lnTo>
                  <a:lnTo>
                    <a:pt x="420636" y="133337"/>
                  </a:lnTo>
                  <a:lnTo>
                    <a:pt x="420408" y="142506"/>
                  </a:lnTo>
                  <a:lnTo>
                    <a:pt x="420344" y="145465"/>
                  </a:lnTo>
                  <a:lnTo>
                    <a:pt x="420103" y="153657"/>
                  </a:lnTo>
                  <a:lnTo>
                    <a:pt x="420001" y="156781"/>
                  </a:lnTo>
                  <a:lnTo>
                    <a:pt x="419633" y="162902"/>
                  </a:lnTo>
                  <a:lnTo>
                    <a:pt x="419506" y="164846"/>
                  </a:lnTo>
                  <a:lnTo>
                    <a:pt x="419493" y="165061"/>
                  </a:lnTo>
                  <a:lnTo>
                    <a:pt x="419379" y="167068"/>
                  </a:lnTo>
                  <a:lnTo>
                    <a:pt x="419315" y="168084"/>
                  </a:lnTo>
                  <a:lnTo>
                    <a:pt x="422732" y="170103"/>
                  </a:lnTo>
                  <a:lnTo>
                    <a:pt x="427202" y="169265"/>
                  </a:lnTo>
                  <a:lnTo>
                    <a:pt x="430047" y="172364"/>
                  </a:lnTo>
                  <a:lnTo>
                    <a:pt x="430377" y="170408"/>
                  </a:lnTo>
                  <a:close/>
                </a:path>
                <a:path w="1122680" h="374650">
                  <a:moveTo>
                    <a:pt x="472909" y="59677"/>
                  </a:moveTo>
                  <a:lnTo>
                    <a:pt x="470954" y="59296"/>
                  </a:lnTo>
                  <a:lnTo>
                    <a:pt x="468998" y="58953"/>
                  </a:lnTo>
                  <a:lnTo>
                    <a:pt x="467067" y="58635"/>
                  </a:lnTo>
                  <a:lnTo>
                    <a:pt x="466979" y="62090"/>
                  </a:lnTo>
                  <a:lnTo>
                    <a:pt x="468096" y="62242"/>
                  </a:lnTo>
                  <a:lnTo>
                    <a:pt x="470357" y="62534"/>
                  </a:lnTo>
                  <a:lnTo>
                    <a:pt x="471462" y="62687"/>
                  </a:lnTo>
                  <a:lnTo>
                    <a:pt x="472909" y="59677"/>
                  </a:lnTo>
                  <a:close/>
                </a:path>
                <a:path w="1122680" h="374650">
                  <a:moveTo>
                    <a:pt x="543001" y="287464"/>
                  </a:moveTo>
                  <a:lnTo>
                    <a:pt x="539115" y="287477"/>
                  </a:lnTo>
                  <a:lnTo>
                    <a:pt x="534606" y="289636"/>
                  </a:lnTo>
                  <a:lnTo>
                    <a:pt x="533184" y="293446"/>
                  </a:lnTo>
                  <a:lnTo>
                    <a:pt x="539648" y="293624"/>
                  </a:lnTo>
                  <a:lnTo>
                    <a:pt x="541870" y="289496"/>
                  </a:lnTo>
                  <a:lnTo>
                    <a:pt x="543001" y="287464"/>
                  </a:lnTo>
                  <a:close/>
                </a:path>
                <a:path w="1122680" h="374650">
                  <a:moveTo>
                    <a:pt x="582599" y="114998"/>
                  </a:moveTo>
                  <a:lnTo>
                    <a:pt x="575297" y="115785"/>
                  </a:lnTo>
                  <a:lnTo>
                    <a:pt x="568007" y="114884"/>
                  </a:lnTo>
                  <a:lnTo>
                    <a:pt x="560730" y="114655"/>
                  </a:lnTo>
                  <a:lnTo>
                    <a:pt x="562787" y="116725"/>
                  </a:lnTo>
                  <a:lnTo>
                    <a:pt x="568998" y="117271"/>
                  </a:lnTo>
                  <a:lnTo>
                    <a:pt x="575284" y="116941"/>
                  </a:lnTo>
                  <a:lnTo>
                    <a:pt x="581482" y="117856"/>
                  </a:lnTo>
                  <a:lnTo>
                    <a:pt x="582599" y="114998"/>
                  </a:lnTo>
                  <a:close/>
                </a:path>
                <a:path w="1122680" h="374650">
                  <a:moveTo>
                    <a:pt x="620737" y="300494"/>
                  </a:moveTo>
                  <a:lnTo>
                    <a:pt x="620229" y="301967"/>
                  </a:lnTo>
                  <a:lnTo>
                    <a:pt x="620166" y="302183"/>
                  </a:lnTo>
                  <a:lnTo>
                    <a:pt x="620687" y="301967"/>
                  </a:lnTo>
                  <a:lnTo>
                    <a:pt x="620737" y="300494"/>
                  </a:lnTo>
                  <a:close/>
                </a:path>
                <a:path w="1122680" h="374650">
                  <a:moveTo>
                    <a:pt x="625919" y="321487"/>
                  </a:moveTo>
                  <a:lnTo>
                    <a:pt x="624560" y="321386"/>
                  </a:lnTo>
                  <a:lnTo>
                    <a:pt x="621880" y="321144"/>
                  </a:lnTo>
                  <a:lnTo>
                    <a:pt x="620534" y="321043"/>
                  </a:lnTo>
                  <a:lnTo>
                    <a:pt x="620687" y="320408"/>
                  </a:lnTo>
                  <a:lnTo>
                    <a:pt x="621169" y="318503"/>
                  </a:lnTo>
                  <a:lnTo>
                    <a:pt x="619544" y="321627"/>
                  </a:lnTo>
                  <a:lnTo>
                    <a:pt x="619086" y="324002"/>
                  </a:lnTo>
                  <a:lnTo>
                    <a:pt x="623608" y="322237"/>
                  </a:lnTo>
                  <a:lnTo>
                    <a:pt x="625919" y="321487"/>
                  </a:lnTo>
                  <a:close/>
                </a:path>
                <a:path w="1122680" h="374650">
                  <a:moveTo>
                    <a:pt x="630389" y="27851"/>
                  </a:moveTo>
                  <a:lnTo>
                    <a:pt x="628789" y="25717"/>
                  </a:lnTo>
                  <a:lnTo>
                    <a:pt x="624814" y="28016"/>
                  </a:lnTo>
                  <a:lnTo>
                    <a:pt x="625208" y="30454"/>
                  </a:lnTo>
                  <a:lnTo>
                    <a:pt x="626503" y="32105"/>
                  </a:lnTo>
                  <a:lnTo>
                    <a:pt x="628065" y="32397"/>
                  </a:lnTo>
                  <a:lnTo>
                    <a:pt x="629970" y="31356"/>
                  </a:lnTo>
                  <a:lnTo>
                    <a:pt x="630389" y="27851"/>
                  </a:lnTo>
                  <a:close/>
                </a:path>
                <a:path w="1122680" h="374650">
                  <a:moveTo>
                    <a:pt x="631253" y="221538"/>
                  </a:moveTo>
                  <a:lnTo>
                    <a:pt x="626872" y="222923"/>
                  </a:lnTo>
                  <a:lnTo>
                    <a:pt x="626859" y="213118"/>
                  </a:lnTo>
                  <a:lnTo>
                    <a:pt x="626414" y="209854"/>
                  </a:lnTo>
                  <a:lnTo>
                    <a:pt x="625284" y="215290"/>
                  </a:lnTo>
                  <a:lnTo>
                    <a:pt x="625208" y="215646"/>
                  </a:lnTo>
                  <a:lnTo>
                    <a:pt x="623811" y="221056"/>
                  </a:lnTo>
                  <a:lnTo>
                    <a:pt x="623684" y="221538"/>
                  </a:lnTo>
                  <a:lnTo>
                    <a:pt x="624306" y="227495"/>
                  </a:lnTo>
                  <a:lnTo>
                    <a:pt x="626097" y="223405"/>
                  </a:lnTo>
                  <a:lnTo>
                    <a:pt x="627405" y="223405"/>
                  </a:lnTo>
                  <a:lnTo>
                    <a:pt x="631240" y="223685"/>
                  </a:lnTo>
                  <a:lnTo>
                    <a:pt x="631240" y="223405"/>
                  </a:lnTo>
                  <a:lnTo>
                    <a:pt x="631240" y="222923"/>
                  </a:lnTo>
                  <a:lnTo>
                    <a:pt x="631253" y="221538"/>
                  </a:lnTo>
                  <a:close/>
                </a:path>
                <a:path w="1122680" h="374650">
                  <a:moveTo>
                    <a:pt x="636371" y="300494"/>
                  </a:moveTo>
                  <a:lnTo>
                    <a:pt x="630783" y="300901"/>
                  </a:lnTo>
                  <a:lnTo>
                    <a:pt x="625195" y="301574"/>
                  </a:lnTo>
                  <a:lnTo>
                    <a:pt x="619823" y="303212"/>
                  </a:lnTo>
                  <a:lnTo>
                    <a:pt x="620166" y="302183"/>
                  </a:lnTo>
                  <a:lnTo>
                    <a:pt x="616978" y="303504"/>
                  </a:lnTo>
                  <a:lnTo>
                    <a:pt x="616064" y="301104"/>
                  </a:lnTo>
                  <a:lnTo>
                    <a:pt x="614375" y="296367"/>
                  </a:lnTo>
                  <a:lnTo>
                    <a:pt x="612838" y="297561"/>
                  </a:lnTo>
                  <a:lnTo>
                    <a:pt x="614464" y="300113"/>
                  </a:lnTo>
                  <a:lnTo>
                    <a:pt x="614362" y="303999"/>
                  </a:lnTo>
                  <a:lnTo>
                    <a:pt x="613537" y="306197"/>
                  </a:lnTo>
                  <a:lnTo>
                    <a:pt x="615454" y="303999"/>
                  </a:lnTo>
                  <a:lnTo>
                    <a:pt x="618998" y="303504"/>
                  </a:lnTo>
                  <a:lnTo>
                    <a:pt x="621042" y="303212"/>
                  </a:lnTo>
                  <a:lnTo>
                    <a:pt x="622401" y="303022"/>
                  </a:lnTo>
                  <a:lnTo>
                    <a:pt x="629907" y="303695"/>
                  </a:lnTo>
                  <a:lnTo>
                    <a:pt x="631253" y="303022"/>
                  </a:lnTo>
                  <a:lnTo>
                    <a:pt x="636371" y="300494"/>
                  </a:lnTo>
                  <a:close/>
                </a:path>
                <a:path w="1122680" h="374650">
                  <a:moveTo>
                    <a:pt x="641959" y="15443"/>
                  </a:moveTo>
                  <a:lnTo>
                    <a:pt x="639838" y="16103"/>
                  </a:lnTo>
                  <a:lnTo>
                    <a:pt x="637425" y="16395"/>
                  </a:lnTo>
                  <a:lnTo>
                    <a:pt x="634987" y="16510"/>
                  </a:lnTo>
                  <a:lnTo>
                    <a:pt x="632587" y="16700"/>
                  </a:lnTo>
                  <a:lnTo>
                    <a:pt x="632752" y="19723"/>
                  </a:lnTo>
                  <a:lnTo>
                    <a:pt x="632777" y="20726"/>
                  </a:lnTo>
                  <a:lnTo>
                    <a:pt x="636981" y="19050"/>
                  </a:lnTo>
                  <a:lnTo>
                    <a:pt x="637057" y="19558"/>
                  </a:lnTo>
                  <a:lnTo>
                    <a:pt x="637273" y="20599"/>
                  </a:lnTo>
                  <a:lnTo>
                    <a:pt x="637349" y="21132"/>
                  </a:lnTo>
                  <a:lnTo>
                    <a:pt x="632866" y="20828"/>
                  </a:lnTo>
                  <a:lnTo>
                    <a:pt x="633018" y="23837"/>
                  </a:lnTo>
                  <a:lnTo>
                    <a:pt x="636371" y="23888"/>
                  </a:lnTo>
                  <a:lnTo>
                    <a:pt x="638276" y="23964"/>
                  </a:lnTo>
                  <a:lnTo>
                    <a:pt x="639051" y="20929"/>
                  </a:lnTo>
                  <a:lnTo>
                    <a:pt x="639597" y="17691"/>
                  </a:lnTo>
                  <a:lnTo>
                    <a:pt x="641959" y="15443"/>
                  </a:lnTo>
                  <a:close/>
                </a:path>
                <a:path w="1122680" h="374650">
                  <a:moveTo>
                    <a:pt x="642442" y="208788"/>
                  </a:moveTo>
                  <a:lnTo>
                    <a:pt x="638263" y="209105"/>
                  </a:lnTo>
                  <a:lnTo>
                    <a:pt x="634085" y="209257"/>
                  </a:lnTo>
                  <a:lnTo>
                    <a:pt x="629894" y="209257"/>
                  </a:lnTo>
                  <a:lnTo>
                    <a:pt x="629031" y="213118"/>
                  </a:lnTo>
                  <a:lnTo>
                    <a:pt x="629056" y="213842"/>
                  </a:lnTo>
                  <a:lnTo>
                    <a:pt x="631266" y="219036"/>
                  </a:lnTo>
                  <a:lnTo>
                    <a:pt x="631304" y="212242"/>
                  </a:lnTo>
                  <a:lnTo>
                    <a:pt x="632269" y="212242"/>
                  </a:lnTo>
                  <a:lnTo>
                    <a:pt x="632193" y="215290"/>
                  </a:lnTo>
                  <a:lnTo>
                    <a:pt x="632117" y="221043"/>
                  </a:lnTo>
                  <a:lnTo>
                    <a:pt x="631266" y="219036"/>
                  </a:lnTo>
                  <a:lnTo>
                    <a:pt x="631253" y="221538"/>
                  </a:lnTo>
                  <a:lnTo>
                    <a:pt x="632117" y="221259"/>
                  </a:lnTo>
                  <a:lnTo>
                    <a:pt x="632091" y="223735"/>
                  </a:lnTo>
                  <a:lnTo>
                    <a:pt x="635012" y="223735"/>
                  </a:lnTo>
                  <a:lnTo>
                    <a:pt x="634923" y="219481"/>
                  </a:lnTo>
                  <a:lnTo>
                    <a:pt x="634415" y="216293"/>
                  </a:lnTo>
                  <a:lnTo>
                    <a:pt x="634314" y="215646"/>
                  </a:lnTo>
                  <a:lnTo>
                    <a:pt x="634250" y="215290"/>
                  </a:lnTo>
                  <a:lnTo>
                    <a:pt x="633488" y="212242"/>
                  </a:lnTo>
                  <a:lnTo>
                    <a:pt x="633222" y="211201"/>
                  </a:lnTo>
                  <a:lnTo>
                    <a:pt x="636981" y="210883"/>
                  </a:lnTo>
                  <a:lnTo>
                    <a:pt x="638886" y="210883"/>
                  </a:lnTo>
                  <a:lnTo>
                    <a:pt x="638924" y="213118"/>
                  </a:lnTo>
                  <a:lnTo>
                    <a:pt x="636079" y="212242"/>
                  </a:lnTo>
                  <a:lnTo>
                    <a:pt x="635800" y="212242"/>
                  </a:lnTo>
                  <a:lnTo>
                    <a:pt x="635279" y="215290"/>
                  </a:lnTo>
                  <a:lnTo>
                    <a:pt x="635215" y="215646"/>
                  </a:lnTo>
                  <a:lnTo>
                    <a:pt x="635114" y="216293"/>
                  </a:lnTo>
                  <a:lnTo>
                    <a:pt x="636676" y="220383"/>
                  </a:lnTo>
                  <a:lnTo>
                    <a:pt x="637146" y="222923"/>
                  </a:lnTo>
                  <a:lnTo>
                    <a:pt x="637235" y="223405"/>
                  </a:lnTo>
                  <a:lnTo>
                    <a:pt x="637298" y="223735"/>
                  </a:lnTo>
                  <a:lnTo>
                    <a:pt x="637425" y="224383"/>
                  </a:lnTo>
                  <a:lnTo>
                    <a:pt x="641515" y="220383"/>
                  </a:lnTo>
                  <a:lnTo>
                    <a:pt x="640537" y="214198"/>
                  </a:lnTo>
                  <a:lnTo>
                    <a:pt x="640600" y="213563"/>
                  </a:lnTo>
                  <a:lnTo>
                    <a:pt x="640765" y="213118"/>
                  </a:lnTo>
                  <a:lnTo>
                    <a:pt x="641515" y="211201"/>
                  </a:lnTo>
                  <a:lnTo>
                    <a:pt x="641629" y="210883"/>
                  </a:lnTo>
                  <a:lnTo>
                    <a:pt x="642251" y="209257"/>
                  </a:lnTo>
                  <a:lnTo>
                    <a:pt x="642315" y="209105"/>
                  </a:lnTo>
                  <a:lnTo>
                    <a:pt x="642442" y="208788"/>
                  </a:lnTo>
                  <a:close/>
                </a:path>
                <a:path w="1122680" h="374650">
                  <a:moveTo>
                    <a:pt x="648258" y="71374"/>
                  </a:moveTo>
                  <a:lnTo>
                    <a:pt x="647534" y="69748"/>
                  </a:lnTo>
                  <a:lnTo>
                    <a:pt x="646645" y="68237"/>
                  </a:lnTo>
                  <a:lnTo>
                    <a:pt x="645591" y="66852"/>
                  </a:lnTo>
                  <a:lnTo>
                    <a:pt x="648157" y="64503"/>
                  </a:lnTo>
                  <a:lnTo>
                    <a:pt x="642645" y="67881"/>
                  </a:lnTo>
                  <a:lnTo>
                    <a:pt x="636016" y="70586"/>
                  </a:lnTo>
                  <a:lnTo>
                    <a:pt x="629907" y="66713"/>
                  </a:lnTo>
                  <a:lnTo>
                    <a:pt x="632409" y="66154"/>
                  </a:lnTo>
                  <a:lnTo>
                    <a:pt x="637527" y="65176"/>
                  </a:lnTo>
                  <a:lnTo>
                    <a:pt x="634542" y="65100"/>
                  </a:lnTo>
                  <a:lnTo>
                    <a:pt x="631583" y="65239"/>
                  </a:lnTo>
                  <a:lnTo>
                    <a:pt x="628650" y="65671"/>
                  </a:lnTo>
                  <a:lnTo>
                    <a:pt x="623417" y="69710"/>
                  </a:lnTo>
                  <a:lnTo>
                    <a:pt x="616254" y="65074"/>
                  </a:lnTo>
                  <a:lnTo>
                    <a:pt x="610311" y="67259"/>
                  </a:lnTo>
                  <a:lnTo>
                    <a:pt x="613156" y="67589"/>
                  </a:lnTo>
                  <a:lnTo>
                    <a:pt x="618896" y="68072"/>
                  </a:lnTo>
                  <a:lnTo>
                    <a:pt x="620052" y="70002"/>
                  </a:lnTo>
                  <a:lnTo>
                    <a:pt x="625640" y="70294"/>
                  </a:lnTo>
                  <a:lnTo>
                    <a:pt x="631304" y="69951"/>
                  </a:lnTo>
                  <a:lnTo>
                    <a:pt x="636841" y="71069"/>
                  </a:lnTo>
                  <a:lnTo>
                    <a:pt x="640588" y="71729"/>
                  </a:lnTo>
                  <a:lnTo>
                    <a:pt x="644436" y="71462"/>
                  </a:lnTo>
                  <a:lnTo>
                    <a:pt x="648258" y="71374"/>
                  </a:lnTo>
                  <a:close/>
                </a:path>
                <a:path w="1122680" h="374650">
                  <a:moveTo>
                    <a:pt x="652945" y="294767"/>
                  </a:moveTo>
                  <a:lnTo>
                    <a:pt x="621169" y="294767"/>
                  </a:lnTo>
                  <a:lnTo>
                    <a:pt x="621093" y="295402"/>
                  </a:lnTo>
                  <a:lnTo>
                    <a:pt x="621004" y="296176"/>
                  </a:lnTo>
                  <a:lnTo>
                    <a:pt x="620928" y="296875"/>
                  </a:lnTo>
                  <a:lnTo>
                    <a:pt x="620852" y="297561"/>
                  </a:lnTo>
                  <a:lnTo>
                    <a:pt x="620750" y="300113"/>
                  </a:lnTo>
                  <a:lnTo>
                    <a:pt x="621271" y="298831"/>
                  </a:lnTo>
                  <a:lnTo>
                    <a:pt x="622134" y="296367"/>
                  </a:lnTo>
                  <a:lnTo>
                    <a:pt x="622198" y="296176"/>
                  </a:lnTo>
                  <a:lnTo>
                    <a:pt x="623100" y="296875"/>
                  </a:lnTo>
                  <a:lnTo>
                    <a:pt x="624560" y="298157"/>
                  </a:lnTo>
                  <a:lnTo>
                    <a:pt x="625348" y="298831"/>
                  </a:lnTo>
                  <a:lnTo>
                    <a:pt x="628230" y="296176"/>
                  </a:lnTo>
                  <a:lnTo>
                    <a:pt x="628726" y="295732"/>
                  </a:lnTo>
                  <a:lnTo>
                    <a:pt x="633691" y="296875"/>
                  </a:lnTo>
                  <a:lnTo>
                    <a:pt x="640600" y="296875"/>
                  </a:lnTo>
                  <a:lnTo>
                    <a:pt x="647687" y="295732"/>
                  </a:lnTo>
                  <a:lnTo>
                    <a:pt x="649744" y="295402"/>
                  </a:lnTo>
                  <a:lnTo>
                    <a:pt x="652945" y="294767"/>
                  </a:lnTo>
                  <a:close/>
                </a:path>
                <a:path w="1122680" h="374650">
                  <a:moveTo>
                    <a:pt x="657733" y="20802"/>
                  </a:moveTo>
                  <a:lnTo>
                    <a:pt x="657047" y="18656"/>
                  </a:lnTo>
                  <a:lnTo>
                    <a:pt x="655866" y="17145"/>
                  </a:lnTo>
                  <a:lnTo>
                    <a:pt x="652132" y="17106"/>
                  </a:lnTo>
                  <a:lnTo>
                    <a:pt x="654507" y="24091"/>
                  </a:lnTo>
                  <a:lnTo>
                    <a:pt x="657707" y="22733"/>
                  </a:lnTo>
                  <a:lnTo>
                    <a:pt x="657733" y="20802"/>
                  </a:lnTo>
                  <a:close/>
                </a:path>
                <a:path w="1122680" h="374650">
                  <a:moveTo>
                    <a:pt x="667829" y="339598"/>
                  </a:moveTo>
                  <a:lnTo>
                    <a:pt x="663930" y="339153"/>
                  </a:lnTo>
                  <a:lnTo>
                    <a:pt x="662457" y="341172"/>
                  </a:lnTo>
                  <a:lnTo>
                    <a:pt x="662025" y="344157"/>
                  </a:lnTo>
                  <a:lnTo>
                    <a:pt x="661657" y="346583"/>
                  </a:lnTo>
                  <a:lnTo>
                    <a:pt x="664527" y="346710"/>
                  </a:lnTo>
                  <a:lnTo>
                    <a:pt x="667829" y="339598"/>
                  </a:lnTo>
                  <a:close/>
                </a:path>
                <a:path w="1122680" h="374650">
                  <a:moveTo>
                    <a:pt x="714730" y="289661"/>
                  </a:moveTo>
                  <a:lnTo>
                    <a:pt x="710590" y="288645"/>
                  </a:lnTo>
                  <a:lnTo>
                    <a:pt x="695172" y="287909"/>
                  </a:lnTo>
                  <a:lnTo>
                    <a:pt x="664324" y="287515"/>
                  </a:lnTo>
                  <a:lnTo>
                    <a:pt x="648906" y="287121"/>
                  </a:lnTo>
                  <a:lnTo>
                    <a:pt x="641159" y="287375"/>
                  </a:lnTo>
                  <a:lnTo>
                    <a:pt x="633387" y="287147"/>
                  </a:lnTo>
                  <a:lnTo>
                    <a:pt x="625627" y="287134"/>
                  </a:lnTo>
                  <a:lnTo>
                    <a:pt x="617931" y="288074"/>
                  </a:lnTo>
                  <a:lnTo>
                    <a:pt x="620318" y="290322"/>
                  </a:lnTo>
                  <a:lnTo>
                    <a:pt x="623570" y="288963"/>
                  </a:lnTo>
                  <a:lnTo>
                    <a:pt x="626427" y="289039"/>
                  </a:lnTo>
                  <a:lnTo>
                    <a:pt x="637374" y="288696"/>
                  </a:lnTo>
                  <a:lnTo>
                    <a:pt x="648335" y="288569"/>
                  </a:lnTo>
                  <a:lnTo>
                    <a:pt x="670267" y="288861"/>
                  </a:lnTo>
                  <a:lnTo>
                    <a:pt x="681367" y="289610"/>
                  </a:lnTo>
                  <a:lnTo>
                    <a:pt x="692480" y="290106"/>
                  </a:lnTo>
                  <a:lnTo>
                    <a:pt x="703605" y="290182"/>
                  </a:lnTo>
                  <a:lnTo>
                    <a:pt x="714730" y="289661"/>
                  </a:lnTo>
                  <a:close/>
                </a:path>
                <a:path w="1122680" h="374650">
                  <a:moveTo>
                    <a:pt x="736130" y="6883"/>
                  </a:moveTo>
                  <a:lnTo>
                    <a:pt x="735418" y="4940"/>
                  </a:lnTo>
                  <a:lnTo>
                    <a:pt x="734060" y="1066"/>
                  </a:lnTo>
                  <a:lnTo>
                    <a:pt x="734834" y="5156"/>
                  </a:lnTo>
                  <a:lnTo>
                    <a:pt x="732904" y="8547"/>
                  </a:lnTo>
                  <a:lnTo>
                    <a:pt x="729970" y="11201"/>
                  </a:lnTo>
                  <a:lnTo>
                    <a:pt x="732574" y="10909"/>
                  </a:lnTo>
                  <a:lnTo>
                    <a:pt x="733450" y="10820"/>
                  </a:lnTo>
                  <a:lnTo>
                    <a:pt x="734352" y="9512"/>
                  </a:lnTo>
                  <a:lnTo>
                    <a:pt x="735228" y="8191"/>
                  </a:lnTo>
                  <a:lnTo>
                    <a:pt x="736130" y="6883"/>
                  </a:lnTo>
                  <a:close/>
                </a:path>
                <a:path w="1122680" h="374650">
                  <a:moveTo>
                    <a:pt x="770877" y="72682"/>
                  </a:moveTo>
                  <a:lnTo>
                    <a:pt x="770788" y="67652"/>
                  </a:lnTo>
                  <a:lnTo>
                    <a:pt x="768273" y="68694"/>
                  </a:lnTo>
                  <a:lnTo>
                    <a:pt x="768946" y="77050"/>
                  </a:lnTo>
                  <a:lnTo>
                    <a:pt x="768553" y="81267"/>
                  </a:lnTo>
                  <a:lnTo>
                    <a:pt x="766241" y="81229"/>
                  </a:lnTo>
                  <a:lnTo>
                    <a:pt x="763879" y="77368"/>
                  </a:lnTo>
                  <a:lnTo>
                    <a:pt x="765568" y="72555"/>
                  </a:lnTo>
                  <a:lnTo>
                    <a:pt x="765390" y="68313"/>
                  </a:lnTo>
                  <a:lnTo>
                    <a:pt x="763066" y="68122"/>
                  </a:lnTo>
                  <a:lnTo>
                    <a:pt x="762952" y="76352"/>
                  </a:lnTo>
                  <a:lnTo>
                    <a:pt x="762927" y="81813"/>
                  </a:lnTo>
                  <a:lnTo>
                    <a:pt x="765365" y="82156"/>
                  </a:lnTo>
                  <a:lnTo>
                    <a:pt x="770280" y="82778"/>
                  </a:lnTo>
                  <a:lnTo>
                    <a:pt x="770623" y="77736"/>
                  </a:lnTo>
                  <a:lnTo>
                    <a:pt x="770877" y="72682"/>
                  </a:lnTo>
                  <a:close/>
                </a:path>
                <a:path w="1122680" h="374650">
                  <a:moveTo>
                    <a:pt x="776046" y="71628"/>
                  </a:moveTo>
                  <a:lnTo>
                    <a:pt x="775893" y="67411"/>
                  </a:lnTo>
                  <a:lnTo>
                    <a:pt x="772464" y="72377"/>
                  </a:lnTo>
                  <a:lnTo>
                    <a:pt x="773696" y="78943"/>
                  </a:lnTo>
                  <a:lnTo>
                    <a:pt x="774560" y="84543"/>
                  </a:lnTo>
                  <a:lnTo>
                    <a:pt x="775360" y="80073"/>
                  </a:lnTo>
                  <a:lnTo>
                    <a:pt x="775931" y="75869"/>
                  </a:lnTo>
                  <a:lnTo>
                    <a:pt x="776046" y="71628"/>
                  </a:lnTo>
                  <a:close/>
                </a:path>
                <a:path w="1122680" h="374650">
                  <a:moveTo>
                    <a:pt x="806094" y="173786"/>
                  </a:moveTo>
                  <a:lnTo>
                    <a:pt x="805294" y="173342"/>
                  </a:lnTo>
                  <a:lnTo>
                    <a:pt x="804595" y="173786"/>
                  </a:lnTo>
                  <a:lnTo>
                    <a:pt x="806094" y="173786"/>
                  </a:lnTo>
                  <a:close/>
                </a:path>
                <a:path w="1122680" h="374650">
                  <a:moveTo>
                    <a:pt x="807351" y="167068"/>
                  </a:moveTo>
                  <a:lnTo>
                    <a:pt x="806958" y="163385"/>
                  </a:lnTo>
                  <a:lnTo>
                    <a:pt x="806170" y="165595"/>
                  </a:lnTo>
                  <a:lnTo>
                    <a:pt x="805561" y="167881"/>
                  </a:lnTo>
                  <a:lnTo>
                    <a:pt x="804862" y="170154"/>
                  </a:lnTo>
                  <a:lnTo>
                    <a:pt x="803986" y="171932"/>
                  </a:lnTo>
                  <a:lnTo>
                    <a:pt x="802157" y="175374"/>
                  </a:lnTo>
                  <a:lnTo>
                    <a:pt x="804595" y="173786"/>
                  </a:lnTo>
                  <a:lnTo>
                    <a:pt x="803198" y="173786"/>
                  </a:lnTo>
                  <a:lnTo>
                    <a:pt x="807351" y="167068"/>
                  </a:lnTo>
                  <a:close/>
                </a:path>
                <a:path w="1122680" h="374650">
                  <a:moveTo>
                    <a:pt x="811745" y="172745"/>
                  </a:moveTo>
                  <a:lnTo>
                    <a:pt x="811657" y="170154"/>
                  </a:lnTo>
                  <a:lnTo>
                    <a:pt x="811606" y="167881"/>
                  </a:lnTo>
                  <a:lnTo>
                    <a:pt x="810768" y="170154"/>
                  </a:lnTo>
                  <a:lnTo>
                    <a:pt x="810133" y="171932"/>
                  </a:lnTo>
                  <a:lnTo>
                    <a:pt x="809447" y="173786"/>
                  </a:lnTo>
                  <a:lnTo>
                    <a:pt x="809371" y="174015"/>
                  </a:lnTo>
                  <a:lnTo>
                    <a:pt x="806094" y="173786"/>
                  </a:lnTo>
                  <a:lnTo>
                    <a:pt x="808901" y="175374"/>
                  </a:lnTo>
                  <a:lnTo>
                    <a:pt x="809790" y="174447"/>
                  </a:lnTo>
                  <a:lnTo>
                    <a:pt x="810285" y="174015"/>
                  </a:lnTo>
                  <a:lnTo>
                    <a:pt x="811745" y="172745"/>
                  </a:lnTo>
                  <a:close/>
                </a:path>
                <a:path w="1122680" h="374650">
                  <a:moveTo>
                    <a:pt x="844334" y="96469"/>
                  </a:moveTo>
                  <a:lnTo>
                    <a:pt x="844257" y="90170"/>
                  </a:lnTo>
                  <a:lnTo>
                    <a:pt x="844283" y="87033"/>
                  </a:lnTo>
                  <a:lnTo>
                    <a:pt x="839292" y="86334"/>
                  </a:lnTo>
                  <a:lnTo>
                    <a:pt x="837209" y="86118"/>
                  </a:lnTo>
                  <a:lnTo>
                    <a:pt x="838009" y="91630"/>
                  </a:lnTo>
                  <a:lnTo>
                    <a:pt x="833361" y="98920"/>
                  </a:lnTo>
                  <a:lnTo>
                    <a:pt x="838568" y="102895"/>
                  </a:lnTo>
                  <a:lnTo>
                    <a:pt x="839038" y="99568"/>
                  </a:lnTo>
                  <a:lnTo>
                    <a:pt x="837590" y="95338"/>
                  </a:lnTo>
                  <a:lnTo>
                    <a:pt x="840587" y="92925"/>
                  </a:lnTo>
                  <a:lnTo>
                    <a:pt x="840066" y="97053"/>
                  </a:lnTo>
                  <a:lnTo>
                    <a:pt x="844334" y="96469"/>
                  </a:lnTo>
                  <a:close/>
                </a:path>
                <a:path w="1122680" h="374650">
                  <a:moveTo>
                    <a:pt x="856183" y="122326"/>
                  </a:moveTo>
                  <a:lnTo>
                    <a:pt x="853821" y="122364"/>
                  </a:lnTo>
                  <a:lnTo>
                    <a:pt x="854113" y="88519"/>
                  </a:lnTo>
                  <a:lnTo>
                    <a:pt x="854456" y="77241"/>
                  </a:lnTo>
                  <a:lnTo>
                    <a:pt x="852360" y="77317"/>
                  </a:lnTo>
                  <a:lnTo>
                    <a:pt x="852512" y="81013"/>
                  </a:lnTo>
                  <a:lnTo>
                    <a:pt x="852830" y="84861"/>
                  </a:lnTo>
                  <a:lnTo>
                    <a:pt x="851281" y="88379"/>
                  </a:lnTo>
                  <a:lnTo>
                    <a:pt x="852106" y="95415"/>
                  </a:lnTo>
                  <a:lnTo>
                    <a:pt x="852398" y="102489"/>
                  </a:lnTo>
                  <a:lnTo>
                    <a:pt x="852639" y="116662"/>
                  </a:lnTo>
                  <a:lnTo>
                    <a:pt x="850531" y="116484"/>
                  </a:lnTo>
                  <a:lnTo>
                    <a:pt x="852411" y="119481"/>
                  </a:lnTo>
                  <a:lnTo>
                    <a:pt x="853490" y="123659"/>
                  </a:lnTo>
                  <a:lnTo>
                    <a:pt x="850315" y="126174"/>
                  </a:lnTo>
                  <a:lnTo>
                    <a:pt x="854456" y="125564"/>
                  </a:lnTo>
                  <a:lnTo>
                    <a:pt x="856183" y="122326"/>
                  </a:lnTo>
                  <a:close/>
                </a:path>
                <a:path w="1122680" h="374650">
                  <a:moveTo>
                    <a:pt x="892822" y="110769"/>
                  </a:moveTo>
                  <a:lnTo>
                    <a:pt x="888339" y="105587"/>
                  </a:lnTo>
                  <a:lnTo>
                    <a:pt x="889393" y="110858"/>
                  </a:lnTo>
                  <a:lnTo>
                    <a:pt x="889241" y="116459"/>
                  </a:lnTo>
                  <a:lnTo>
                    <a:pt x="884809" y="120243"/>
                  </a:lnTo>
                  <a:lnTo>
                    <a:pt x="882396" y="124574"/>
                  </a:lnTo>
                  <a:lnTo>
                    <a:pt x="877366" y="123202"/>
                  </a:lnTo>
                  <a:lnTo>
                    <a:pt x="873683" y="121577"/>
                  </a:lnTo>
                  <a:lnTo>
                    <a:pt x="869213" y="120002"/>
                  </a:lnTo>
                  <a:lnTo>
                    <a:pt x="868984" y="121577"/>
                  </a:lnTo>
                  <a:lnTo>
                    <a:pt x="873988" y="126593"/>
                  </a:lnTo>
                  <a:lnTo>
                    <a:pt x="881265" y="126111"/>
                  </a:lnTo>
                  <a:lnTo>
                    <a:pt x="887425" y="123977"/>
                  </a:lnTo>
                  <a:lnTo>
                    <a:pt x="888885" y="118237"/>
                  </a:lnTo>
                  <a:lnTo>
                    <a:pt x="892822" y="110769"/>
                  </a:lnTo>
                  <a:close/>
                </a:path>
                <a:path w="1122680" h="374650">
                  <a:moveTo>
                    <a:pt x="960716" y="281482"/>
                  </a:moveTo>
                  <a:lnTo>
                    <a:pt x="959015" y="279704"/>
                  </a:lnTo>
                  <a:lnTo>
                    <a:pt x="958316" y="277495"/>
                  </a:lnTo>
                  <a:lnTo>
                    <a:pt x="957402" y="275475"/>
                  </a:lnTo>
                  <a:lnTo>
                    <a:pt x="956932" y="272910"/>
                  </a:lnTo>
                  <a:lnTo>
                    <a:pt x="956094" y="270471"/>
                  </a:lnTo>
                  <a:lnTo>
                    <a:pt x="954976" y="268160"/>
                  </a:lnTo>
                  <a:lnTo>
                    <a:pt x="954366" y="272719"/>
                  </a:lnTo>
                  <a:lnTo>
                    <a:pt x="955941" y="276860"/>
                  </a:lnTo>
                  <a:lnTo>
                    <a:pt x="957414" y="281051"/>
                  </a:lnTo>
                  <a:lnTo>
                    <a:pt x="960716" y="281482"/>
                  </a:lnTo>
                  <a:close/>
                </a:path>
                <a:path w="1122680" h="374650">
                  <a:moveTo>
                    <a:pt x="1006386" y="366750"/>
                  </a:moveTo>
                  <a:lnTo>
                    <a:pt x="998829" y="368007"/>
                  </a:lnTo>
                  <a:lnTo>
                    <a:pt x="995400" y="369633"/>
                  </a:lnTo>
                  <a:lnTo>
                    <a:pt x="994486" y="369925"/>
                  </a:lnTo>
                  <a:lnTo>
                    <a:pt x="997508" y="371525"/>
                  </a:lnTo>
                  <a:lnTo>
                    <a:pt x="1000633" y="374205"/>
                  </a:lnTo>
                  <a:lnTo>
                    <a:pt x="1004341" y="373176"/>
                  </a:lnTo>
                  <a:lnTo>
                    <a:pt x="1000683" y="373113"/>
                  </a:lnTo>
                  <a:lnTo>
                    <a:pt x="1006386" y="366750"/>
                  </a:lnTo>
                  <a:close/>
                </a:path>
                <a:path w="1122680" h="374650">
                  <a:moveTo>
                    <a:pt x="1122438" y="230009"/>
                  </a:moveTo>
                  <a:lnTo>
                    <a:pt x="1121156" y="229806"/>
                  </a:lnTo>
                  <a:lnTo>
                    <a:pt x="1117358" y="229158"/>
                  </a:lnTo>
                  <a:lnTo>
                    <a:pt x="1117371" y="231190"/>
                  </a:lnTo>
                  <a:lnTo>
                    <a:pt x="1117409" y="233235"/>
                  </a:lnTo>
                  <a:lnTo>
                    <a:pt x="1117460" y="235305"/>
                  </a:lnTo>
                  <a:lnTo>
                    <a:pt x="1121067" y="235318"/>
                  </a:lnTo>
                  <a:lnTo>
                    <a:pt x="1121511" y="233540"/>
                  </a:lnTo>
                  <a:lnTo>
                    <a:pt x="1121930" y="231762"/>
                  </a:lnTo>
                  <a:lnTo>
                    <a:pt x="1122438" y="230009"/>
                  </a:lnTo>
                  <a:close/>
                </a:path>
              </a:pathLst>
            </a:custGeom>
            <a:solidFill>
              <a:srgbClr val="BDB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2004372" y="1747098"/>
              <a:ext cx="15875" cy="7620"/>
            </a:xfrm>
            <a:custGeom>
              <a:avLst/>
              <a:gdLst/>
              <a:ahLst/>
              <a:cxnLst/>
              <a:rect l="l" t="t" r="r" b="b"/>
              <a:pathLst>
                <a:path w="15875" h="7619">
                  <a:moveTo>
                    <a:pt x="15835" y="0"/>
                  </a:moveTo>
                  <a:lnTo>
                    <a:pt x="10615" y="1112"/>
                  </a:lnTo>
                  <a:lnTo>
                    <a:pt x="5255" y="1249"/>
                  </a:lnTo>
                  <a:lnTo>
                    <a:pt x="0" y="2087"/>
                  </a:lnTo>
                  <a:lnTo>
                    <a:pt x="359" y="5068"/>
                  </a:lnTo>
                  <a:lnTo>
                    <a:pt x="5050" y="5515"/>
                  </a:lnTo>
                  <a:lnTo>
                    <a:pt x="9740" y="6198"/>
                  </a:lnTo>
                  <a:lnTo>
                    <a:pt x="14363" y="7261"/>
                  </a:lnTo>
                  <a:lnTo>
                    <a:pt x="14381" y="5154"/>
                  </a:lnTo>
                  <a:lnTo>
                    <a:pt x="14742" y="3131"/>
                  </a:lnTo>
                  <a:lnTo>
                    <a:pt x="15443" y="1181"/>
                  </a:lnTo>
                  <a:lnTo>
                    <a:pt x="15835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677403" y="1748279"/>
              <a:ext cx="1417320" cy="1000760"/>
            </a:xfrm>
            <a:custGeom>
              <a:avLst/>
              <a:gdLst/>
              <a:ahLst/>
              <a:cxnLst/>
              <a:rect l="l" t="t" r="r" b="b"/>
              <a:pathLst>
                <a:path w="1417320" h="1000760">
                  <a:moveTo>
                    <a:pt x="15176" y="89166"/>
                  </a:moveTo>
                  <a:lnTo>
                    <a:pt x="10121" y="89382"/>
                  </a:lnTo>
                  <a:lnTo>
                    <a:pt x="5067" y="89814"/>
                  </a:lnTo>
                  <a:lnTo>
                    <a:pt x="0" y="89712"/>
                  </a:lnTo>
                  <a:lnTo>
                    <a:pt x="3035" y="92367"/>
                  </a:lnTo>
                  <a:lnTo>
                    <a:pt x="6819" y="91008"/>
                  </a:lnTo>
                  <a:lnTo>
                    <a:pt x="12928" y="93154"/>
                  </a:lnTo>
                  <a:lnTo>
                    <a:pt x="15176" y="89166"/>
                  </a:lnTo>
                  <a:close/>
                </a:path>
                <a:path w="1417320" h="1000760">
                  <a:moveTo>
                    <a:pt x="227076" y="851649"/>
                  </a:moveTo>
                  <a:lnTo>
                    <a:pt x="226987" y="851052"/>
                  </a:lnTo>
                  <a:lnTo>
                    <a:pt x="226961" y="850849"/>
                  </a:lnTo>
                  <a:lnTo>
                    <a:pt x="226834" y="850074"/>
                  </a:lnTo>
                  <a:lnTo>
                    <a:pt x="226771" y="849604"/>
                  </a:lnTo>
                  <a:lnTo>
                    <a:pt x="226695" y="849122"/>
                  </a:lnTo>
                  <a:lnTo>
                    <a:pt x="226593" y="848487"/>
                  </a:lnTo>
                  <a:lnTo>
                    <a:pt x="226555" y="848283"/>
                  </a:lnTo>
                  <a:lnTo>
                    <a:pt x="226237" y="848283"/>
                  </a:lnTo>
                  <a:lnTo>
                    <a:pt x="223596" y="849604"/>
                  </a:lnTo>
                  <a:lnTo>
                    <a:pt x="217741" y="852614"/>
                  </a:lnTo>
                  <a:lnTo>
                    <a:pt x="218325" y="851712"/>
                  </a:lnTo>
                  <a:lnTo>
                    <a:pt x="220573" y="848283"/>
                  </a:lnTo>
                  <a:lnTo>
                    <a:pt x="216649" y="848283"/>
                  </a:lnTo>
                  <a:lnTo>
                    <a:pt x="213626" y="851712"/>
                  </a:lnTo>
                  <a:lnTo>
                    <a:pt x="208953" y="851712"/>
                  </a:lnTo>
                  <a:lnTo>
                    <a:pt x="211289" y="850442"/>
                  </a:lnTo>
                  <a:lnTo>
                    <a:pt x="213918" y="849122"/>
                  </a:lnTo>
                  <a:lnTo>
                    <a:pt x="215785" y="848283"/>
                  </a:lnTo>
                  <a:lnTo>
                    <a:pt x="216585" y="848283"/>
                  </a:lnTo>
                  <a:lnTo>
                    <a:pt x="213372" y="846620"/>
                  </a:lnTo>
                  <a:lnTo>
                    <a:pt x="211937" y="845934"/>
                  </a:lnTo>
                  <a:lnTo>
                    <a:pt x="212902" y="844892"/>
                  </a:lnTo>
                  <a:lnTo>
                    <a:pt x="214261" y="843508"/>
                  </a:lnTo>
                  <a:lnTo>
                    <a:pt x="213385" y="843508"/>
                  </a:lnTo>
                  <a:lnTo>
                    <a:pt x="210527" y="843724"/>
                  </a:lnTo>
                  <a:lnTo>
                    <a:pt x="208026" y="844664"/>
                  </a:lnTo>
                  <a:lnTo>
                    <a:pt x="208026" y="848283"/>
                  </a:lnTo>
                  <a:lnTo>
                    <a:pt x="206209" y="850442"/>
                  </a:lnTo>
                  <a:lnTo>
                    <a:pt x="205143" y="850074"/>
                  </a:lnTo>
                  <a:lnTo>
                    <a:pt x="204939" y="850074"/>
                  </a:lnTo>
                  <a:lnTo>
                    <a:pt x="205003" y="849604"/>
                  </a:lnTo>
                  <a:lnTo>
                    <a:pt x="205117" y="848702"/>
                  </a:lnTo>
                  <a:lnTo>
                    <a:pt x="207302" y="848283"/>
                  </a:lnTo>
                  <a:lnTo>
                    <a:pt x="207873" y="848283"/>
                  </a:lnTo>
                  <a:lnTo>
                    <a:pt x="208026" y="848283"/>
                  </a:lnTo>
                  <a:lnTo>
                    <a:pt x="208026" y="844664"/>
                  </a:lnTo>
                  <a:lnTo>
                    <a:pt x="206730" y="845146"/>
                  </a:lnTo>
                  <a:lnTo>
                    <a:pt x="203047" y="846810"/>
                  </a:lnTo>
                  <a:lnTo>
                    <a:pt x="199275" y="848283"/>
                  </a:lnTo>
                  <a:lnTo>
                    <a:pt x="202260" y="845426"/>
                  </a:lnTo>
                  <a:lnTo>
                    <a:pt x="199758" y="844892"/>
                  </a:lnTo>
                  <a:lnTo>
                    <a:pt x="199288" y="844892"/>
                  </a:lnTo>
                  <a:lnTo>
                    <a:pt x="194462" y="847293"/>
                  </a:lnTo>
                  <a:lnTo>
                    <a:pt x="199110" y="848487"/>
                  </a:lnTo>
                  <a:lnTo>
                    <a:pt x="196430" y="851598"/>
                  </a:lnTo>
                  <a:lnTo>
                    <a:pt x="198539" y="851052"/>
                  </a:lnTo>
                  <a:lnTo>
                    <a:pt x="202755" y="850074"/>
                  </a:lnTo>
                  <a:lnTo>
                    <a:pt x="205473" y="852208"/>
                  </a:lnTo>
                  <a:lnTo>
                    <a:pt x="210286" y="853211"/>
                  </a:lnTo>
                  <a:lnTo>
                    <a:pt x="215176" y="854875"/>
                  </a:lnTo>
                  <a:lnTo>
                    <a:pt x="219341" y="857059"/>
                  </a:lnTo>
                  <a:lnTo>
                    <a:pt x="220167" y="854875"/>
                  </a:lnTo>
                  <a:lnTo>
                    <a:pt x="220865" y="852614"/>
                  </a:lnTo>
                  <a:lnTo>
                    <a:pt x="220992" y="852208"/>
                  </a:lnTo>
                  <a:lnTo>
                    <a:pt x="220738" y="852208"/>
                  </a:lnTo>
                  <a:lnTo>
                    <a:pt x="224447" y="850849"/>
                  </a:lnTo>
                  <a:lnTo>
                    <a:pt x="227076" y="851649"/>
                  </a:lnTo>
                  <a:close/>
                </a:path>
                <a:path w="1417320" h="1000760">
                  <a:moveTo>
                    <a:pt x="354139" y="7213"/>
                  </a:moveTo>
                  <a:lnTo>
                    <a:pt x="353047" y="6388"/>
                  </a:lnTo>
                  <a:lnTo>
                    <a:pt x="349935" y="6311"/>
                  </a:lnTo>
                  <a:lnTo>
                    <a:pt x="343789" y="6807"/>
                  </a:lnTo>
                  <a:lnTo>
                    <a:pt x="343293" y="4546"/>
                  </a:lnTo>
                  <a:lnTo>
                    <a:pt x="342404" y="0"/>
                  </a:lnTo>
                  <a:lnTo>
                    <a:pt x="341706" y="1955"/>
                  </a:lnTo>
                  <a:lnTo>
                    <a:pt x="341350" y="3975"/>
                  </a:lnTo>
                  <a:lnTo>
                    <a:pt x="341325" y="6083"/>
                  </a:lnTo>
                  <a:lnTo>
                    <a:pt x="341223" y="8039"/>
                  </a:lnTo>
                  <a:lnTo>
                    <a:pt x="337324" y="7442"/>
                  </a:lnTo>
                  <a:lnTo>
                    <a:pt x="329565" y="6083"/>
                  </a:lnTo>
                  <a:lnTo>
                    <a:pt x="334645" y="8356"/>
                  </a:lnTo>
                  <a:lnTo>
                    <a:pt x="328168" y="10642"/>
                  </a:lnTo>
                  <a:lnTo>
                    <a:pt x="334225" y="10452"/>
                  </a:lnTo>
                  <a:lnTo>
                    <a:pt x="340182" y="9321"/>
                  </a:lnTo>
                  <a:lnTo>
                    <a:pt x="346214" y="8788"/>
                  </a:lnTo>
                  <a:lnTo>
                    <a:pt x="348843" y="8191"/>
                  </a:lnTo>
                  <a:lnTo>
                    <a:pt x="351459" y="7658"/>
                  </a:lnTo>
                  <a:lnTo>
                    <a:pt x="354139" y="7213"/>
                  </a:lnTo>
                  <a:close/>
                </a:path>
                <a:path w="1417320" h="1000760">
                  <a:moveTo>
                    <a:pt x="588645" y="774992"/>
                  </a:moveTo>
                  <a:lnTo>
                    <a:pt x="584542" y="775030"/>
                  </a:lnTo>
                  <a:lnTo>
                    <a:pt x="580898" y="777646"/>
                  </a:lnTo>
                  <a:lnTo>
                    <a:pt x="576694" y="776655"/>
                  </a:lnTo>
                  <a:lnTo>
                    <a:pt x="576922" y="780491"/>
                  </a:lnTo>
                  <a:lnTo>
                    <a:pt x="577710" y="780897"/>
                  </a:lnTo>
                  <a:lnTo>
                    <a:pt x="580390" y="780973"/>
                  </a:lnTo>
                  <a:lnTo>
                    <a:pt x="583095" y="781011"/>
                  </a:lnTo>
                  <a:lnTo>
                    <a:pt x="585812" y="780986"/>
                  </a:lnTo>
                  <a:lnTo>
                    <a:pt x="585584" y="778497"/>
                  </a:lnTo>
                  <a:lnTo>
                    <a:pt x="585381" y="776681"/>
                  </a:lnTo>
                  <a:lnTo>
                    <a:pt x="588645" y="774992"/>
                  </a:lnTo>
                  <a:close/>
                </a:path>
                <a:path w="1417320" h="1000760">
                  <a:moveTo>
                    <a:pt x="758190" y="256882"/>
                  </a:moveTo>
                  <a:lnTo>
                    <a:pt x="758164" y="256146"/>
                  </a:lnTo>
                  <a:lnTo>
                    <a:pt x="758113" y="254660"/>
                  </a:lnTo>
                  <a:lnTo>
                    <a:pt x="758075" y="253898"/>
                  </a:lnTo>
                  <a:lnTo>
                    <a:pt x="757059" y="252526"/>
                  </a:lnTo>
                  <a:lnTo>
                    <a:pt x="755548" y="252476"/>
                  </a:lnTo>
                  <a:lnTo>
                    <a:pt x="755357" y="253314"/>
                  </a:lnTo>
                  <a:lnTo>
                    <a:pt x="754964" y="255003"/>
                  </a:lnTo>
                  <a:lnTo>
                    <a:pt x="754748" y="255841"/>
                  </a:lnTo>
                  <a:lnTo>
                    <a:pt x="755611" y="256095"/>
                  </a:lnTo>
                  <a:lnTo>
                    <a:pt x="757326" y="256628"/>
                  </a:lnTo>
                  <a:lnTo>
                    <a:pt x="758190" y="256882"/>
                  </a:lnTo>
                  <a:close/>
                </a:path>
                <a:path w="1417320" h="1000760">
                  <a:moveTo>
                    <a:pt x="866203" y="422287"/>
                  </a:moveTo>
                  <a:lnTo>
                    <a:pt x="865212" y="421576"/>
                  </a:lnTo>
                  <a:lnTo>
                    <a:pt x="865619" y="422287"/>
                  </a:lnTo>
                  <a:lnTo>
                    <a:pt x="866203" y="422287"/>
                  </a:lnTo>
                  <a:close/>
                </a:path>
                <a:path w="1417320" h="1000760">
                  <a:moveTo>
                    <a:pt x="891362" y="365810"/>
                  </a:moveTo>
                  <a:lnTo>
                    <a:pt x="889749" y="361772"/>
                  </a:lnTo>
                  <a:lnTo>
                    <a:pt x="888657" y="359905"/>
                  </a:lnTo>
                  <a:lnTo>
                    <a:pt x="886460" y="364858"/>
                  </a:lnTo>
                  <a:lnTo>
                    <a:pt x="886980" y="357009"/>
                  </a:lnTo>
                  <a:lnTo>
                    <a:pt x="884313" y="358165"/>
                  </a:lnTo>
                  <a:lnTo>
                    <a:pt x="885012" y="364363"/>
                  </a:lnTo>
                  <a:lnTo>
                    <a:pt x="882967" y="364070"/>
                  </a:lnTo>
                  <a:lnTo>
                    <a:pt x="883183" y="360235"/>
                  </a:lnTo>
                  <a:lnTo>
                    <a:pt x="883094" y="356349"/>
                  </a:lnTo>
                  <a:lnTo>
                    <a:pt x="884339" y="352704"/>
                  </a:lnTo>
                  <a:lnTo>
                    <a:pt x="881481" y="352818"/>
                  </a:lnTo>
                  <a:lnTo>
                    <a:pt x="881278" y="356311"/>
                  </a:lnTo>
                  <a:lnTo>
                    <a:pt x="881418" y="359816"/>
                  </a:lnTo>
                  <a:lnTo>
                    <a:pt x="881837" y="363296"/>
                  </a:lnTo>
                  <a:lnTo>
                    <a:pt x="877798" y="363232"/>
                  </a:lnTo>
                  <a:lnTo>
                    <a:pt x="873721" y="363321"/>
                  </a:lnTo>
                  <a:lnTo>
                    <a:pt x="869797" y="362267"/>
                  </a:lnTo>
                  <a:lnTo>
                    <a:pt x="869543" y="366572"/>
                  </a:lnTo>
                  <a:lnTo>
                    <a:pt x="876769" y="365607"/>
                  </a:lnTo>
                  <a:lnTo>
                    <a:pt x="884085" y="366280"/>
                  </a:lnTo>
                  <a:lnTo>
                    <a:pt x="891362" y="365810"/>
                  </a:lnTo>
                  <a:close/>
                </a:path>
                <a:path w="1417320" h="1000760">
                  <a:moveTo>
                    <a:pt x="916889" y="446417"/>
                  </a:moveTo>
                  <a:lnTo>
                    <a:pt x="916673" y="445147"/>
                  </a:lnTo>
                  <a:lnTo>
                    <a:pt x="910894" y="446417"/>
                  </a:lnTo>
                  <a:lnTo>
                    <a:pt x="916889" y="446417"/>
                  </a:lnTo>
                  <a:close/>
                </a:path>
                <a:path w="1417320" h="1000760">
                  <a:moveTo>
                    <a:pt x="921473" y="380377"/>
                  </a:moveTo>
                  <a:lnTo>
                    <a:pt x="919873" y="377837"/>
                  </a:lnTo>
                  <a:lnTo>
                    <a:pt x="916647" y="372770"/>
                  </a:lnTo>
                  <a:lnTo>
                    <a:pt x="911402" y="366420"/>
                  </a:lnTo>
                  <a:lnTo>
                    <a:pt x="906068" y="360070"/>
                  </a:lnTo>
                  <a:lnTo>
                    <a:pt x="900988" y="353720"/>
                  </a:lnTo>
                  <a:lnTo>
                    <a:pt x="899515" y="354977"/>
                  </a:lnTo>
                  <a:lnTo>
                    <a:pt x="904049" y="360070"/>
                  </a:lnTo>
                  <a:lnTo>
                    <a:pt x="917727" y="377837"/>
                  </a:lnTo>
                  <a:lnTo>
                    <a:pt x="888225" y="377837"/>
                  </a:lnTo>
                  <a:lnTo>
                    <a:pt x="873480" y="376567"/>
                  </a:lnTo>
                  <a:lnTo>
                    <a:pt x="835964" y="376567"/>
                  </a:lnTo>
                  <a:lnTo>
                    <a:pt x="836701" y="377837"/>
                  </a:lnTo>
                  <a:lnTo>
                    <a:pt x="837387" y="379120"/>
                  </a:lnTo>
                  <a:lnTo>
                    <a:pt x="838022" y="381647"/>
                  </a:lnTo>
                  <a:lnTo>
                    <a:pt x="838098" y="382917"/>
                  </a:lnTo>
                  <a:lnTo>
                    <a:pt x="838174" y="384187"/>
                  </a:lnTo>
                  <a:lnTo>
                    <a:pt x="843419" y="382917"/>
                  </a:lnTo>
                  <a:lnTo>
                    <a:pt x="848741" y="382917"/>
                  </a:lnTo>
                  <a:lnTo>
                    <a:pt x="854036" y="384187"/>
                  </a:lnTo>
                  <a:lnTo>
                    <a:pt x="854544" y="391820"/>
                  </a:lnTo>
                  <a:lnTo>
                    <a:pt x="854964" y="399427"/>
                  </a:lnTo>
                  <a:lnTo>
                    <a:pt x="854837" y="415937"/>
                  </a:lnTo>
                  <a:lnTo>
                    <a:pt x="849972" y="413397"/>
                  </a:lnTo>
                  <a:lnTo>
                    <a:pt x="852436" y="418477"/>
                  </a:lnTo>
                  <a:lnTo>
                    <a:pt x="858558" y="417220"/>
                  </a:lnTo>
                  <a:lnTo>
                    <a:pt x="862698" y="419747"/>
                  </a:lnTo>
                  <a:lnTo>
                    <a:pt x="865212" y="421576"/>
                  </a:lnTo>
                  <a:lnTo>
                    <a:pt x="863447" y="418477"/>
                  </a:lnTo>
                  <a:lnTo>
                    <a:pt x="868464" y="418477"/>
                  </a:lnTo>
                  <a:lnTo>
                    <a:pt x="871461" y="417220"/>
                  </a:lnTo>
                  <a:lnTo>
                    <a:pt x="868603" y="417220"/>
                  </a:lnTo>
                  <a:lnTo>
                    <a:pt x="865657" y="415937"/>
                  </a:lnTo>
                  <a:lnTo>
                    <a:pt x="862965" y="415937"/>
                  </a:lnTo>
                  <a:lnTo>
                    <a:pt x="862063" y="412127"/>
                  </a:lnTo>
                  <a:lnTo>
                    <a:pt x="861974" y="408317"/>
                  </a:lnTo>
                  <a:lnTo>
                    <a:pt x="861669" y="403237"/>
                  </a:lnTo>
                  <a:lnTo>
                    <a:pt x="861555" y="391820"/>
                  </a:lnTo>
                  <a:lnTo>
                    <a:pt x="861517" y="389267"/>
                  </a:lnTo>
                  <a:lnTo>
                    <a:pt x="862876" y="387997"/>
                  </a:lnTo>
                  <a:lnTo>
                    <a:pt x="873823" y="387997"/>
                  </a:lnTo>
                  <a:lnTo>
                    <a:pt x="884796" y="386727"/>
                  </a:lnTo>
                  <a:lnTo>
                    <a:pt x="895756" y="386727"/>
                  </a:lnTo>
                  <a:lnTo>
                    <a:pt x="906653" y="385470"/>
                  </a:lnTo>
                  <a:lnTo>
                    <a:pt x="911733" y="384187"/>
                  </a:lnTo>
                  <a:lnTo>
                    <a:pt x="918362" y="385470"/>
                  </a:lnTo>
                  <a:lnTo>
                    <a:pt x="919137" y="384187"/>
                  </a:lnTo>
                  <a:lnTo>
                    <a:pt x="919924" y="382917"/>
                  </a:lnTo>
                  <a:lnTo>
                    <a:pt x="921473" y="380377"/>
                  </a:lnTo>
                  <a:close/>
                </a:path>
                <a:path w="1417320" h="1000760">
                  <a:moveTo>
                    <a:pt x="942543" y="782967"/>
                  </a:moveTo>
                  <a:lnTo>
                    <a:pt x="941324" y="781697"/>
                  </a:lnTo>
                  <a:lnTo>
                    <a:pt x="942200" y="784326"/>
                  </a:lnTo>
                  <a:lnTo>
                    <a:pt x="942416" y="783691"/>
                  </a:lnTo>
                  <a:lnTo>
                    <a:pt x="942543" y="782967"/>
                  </a:lnTo>
                  <a:close/>
                </a:path>
                <a:path w="1417320" h="1000760">
                  <a:moveTo>
                    <a:pt x="943203" y="787336"/>
                  </a:moveTo>
                  <a:lnTo>
                    <a:pt x="942594" y="785520"/>
                  </a:lnTo>
                  <a:lnTo>
                    <a:pt x="942492" y="785190"/>
                  </a:lnTo>
                  <a:lnTo>
                    <a:pt x="942378" y="784847"/>
                  </a:lnTo>
                  <a:lnTo>
                    <a:pt x="942263" y="784517"/>
                  </a:lnTo>
                  <a:lnTo>
                    <a:pt x="941844" y="786866"/>
                  </a:lnTo>
                  <a:lnTo>
                    <a:pt x="942073" y="786866"/>
                  </a:lnTo>
                  <a:lnTo>
                    <a:pt x="943203" y="787336"/>
                  </a:lnTo>
                  <a:close/>
                </a:path>
                <a:path w="1417320" h="1000760">
                  <a:moveTo>
                    <a:pt x="945489" y="760476"/>
                  </a:moveTo>
                  <a:lnTo>
                    <a:pt x="943927" y="760158"/>
                  </a:lnTo>
                  <a:lnTo>
                    <a:pt x="944003" y="761072"/>
                  </a:lnTo>
                  <a:lnTo>
                    <a:pt x="944537" y="762749"/>
                  </a:lnTo>
                  <a:lnTo>
                    <a:pt x="945489" y="760476"/>
                  </a:lnTo>
                  <a:close/>
                </a:path>
                <a:path w="1417320" h="1000760">
                  <a:moveTo>
                    <a:pt x="945896" y="771537"/>
                  </a:moveTo>
                  <a:lnTo>
                    <a:pt x="945095" y="772820"/>
                  </a:lnTo>
                  <a:lnTo>
                    <a:pt x="945070" y="773188"/>
                  </a:lnTo>
                  <a:lnTo>
                    <a:pt x="945896" y="771537"/>
                  </a:lnTo>
                  <a:close/>
                </a:path>
                <a:path w="1417320" h="1000760">
                  <a:moveTo>
                    <a:pt x="946099" y="767727"/>
                  </a:moveTo>
                  <a:lnTo>
                    <a:pt x="944537" y="762749"/>
                  </a:lnTo>
                  <a:lnTo>
                    <a:pt x="943495" y="765187"/>
                  </a:lnTo>
                  <a:lnTo>
                    <a:pt x="943394" y="766470"/>
                  </a:lnTo>
                  <a:lnTo>
                    <a:pt x="943279" y="767727"/>
                  </a:lnTo>
                  <a:lnTo>
                    <a:pt x="943178" y="768997"/>
                  </a:lnTo>
                  <a:lnTo>
                    <a:pt x="943076" y="770267"/>
                  </a:lnTo>
                  <a:lnTo>
                    <a:pt x="946099" y="767727"/>
                  </a:lnTo>
                  <a:close/>
                </a:path>
                <a:path w="1417320" h="1000760">
                  <a:moveTo>
                    <a:pt x="946670" y="786866"/>
                  </a:moveTo>
                  <a:lnTo>
                    <a:pt x="945349" y="784517"/>
                  </a:lnTo>
                  <a:lnTo>
                    <a:pt x="945222" y="784847"/>
                  </a:lnTo>
                  <a:lnTo>
                    <a:pt x="945172" y="786866"/>
                  </a:lnTo>
                  <a:lnTo>
                    <a:pt x="946670" y="786866"/>
                  </a:lnTo>
                  <a:close/>
                </a:path>
                <a:path w="1417320" h="1000760">
                  <a:moveTo>
                    <a:pt x="948347" y="782040"/>
                  </a:moveTo>
                  <a:lnTo>
                    <a:pt x="948182" y="782967"/>
                  </a:lnTo>
                  <a:lnTo>
                    <a:pt x="948067" y="784847"/>
                  </a:lnTo>
                  <a:lnTo>
                    <a:pt x="948194" y="784517"/>
                  </a:lnTo>
                  <a:lnTo>
                    <a:pt x="948309" y="783691"/>
                  </a:lnTo>
                  <a:lnTo>
                    <a:pt x="948347" y="782040"/>
                  </a:lnTo>
                  <a:close/>
                </a:path>
                <a:path w="1417320" h="1000760">
                  <a:moveTo>
                    <a:pt x="949337" y="775347"/>
                  </a:moveTo>
                  <a:lnTo>
                    <a:pt x="947826" y="776617"/>
                  </a:lnTo>
                  <a:lnTo>
                    <a:pt x="946277" y="777887"/>
                  </a:lnTo>
                  <a:lnTo>
                    <a:pt x="944676" y="779170"/>
                  </a:lnTo>
                  <a:lnTo>
                    <a:pt x="944765" y="777887"/>
                  </a:lnTo>
                  <a:lnTo>
                    <a:pt x="944841" y="776617"/>
                  </a:lnTo>
                  <a:lnTo>
                    <a:pt x="944930" y="775347"/>
                  </a:lnTo>
                  <a:lnTo>
                    <a:pt x="945007" y="774077"/>
                  </a:lnTo>
                  <a:lnTo>
                    <a:pt x="945070" y="773188"/>
                  </a:lnTo>
                  <a:lnTo>
                    <a:pt x="944613" y="774077"/>
                  </a:lnTo>
                  <a:lnTo>
                    <a:pt x="942975" y="780008"/>
                  </a:lnTo>
                  <a:lnTo>
                    <a:pt x="942860" y="780427"/>
                  </a:lnTo>
                  <a:lnTo>
                    <a:pt x="946048" y="779170"/>
                  </a:lnTo>
                  <a:lnTo>
                    <a:pt x="943775" y="781697"/>
                  </a:lnTo>
                  <a:lnTo>
                    <a:pt x="945248" y="784326"/>
                  </a:lnTo>
                  <a:lnTo>
                    <a:pt x="945349" y="780427"/>
                  </a:lnTo>
                  <a:lnTo>
                    <a:pt x="947559" y="779170"/>
                  </a:lnTo>
                  <a:lnTo>
                    <a:pt x="948359" y="781697"/>
                  </a:lnTo>
                  <a:lnTo>
                    <a:pt x="948423" y="781151"/>
                  </a:lnTo>
                  <a:lnTo>
                    <a:pt x="948524" y="780427"/>
                  </a:lnTo>
                  <a:lnTo>
                    <a:pt x="948588" y="780008"/>
                  </a:lnTo>
                  <a:lnTo>
                    <a:pt x="948702" y="779170"/>
                  </a:lnTo>
                  <a:lnTo>
                    <a:pt x="949337" y="775347"/>
                  </a:lnTo>
                  <a:close/>
                </a:path>
                <a:path w="1417320" h="1000760">
                  <a:moveTo>
                    <a:pt x="967257" y="606412"/>
                  </a:moveTo>
                  <a:lnTo>
                    <a:pt x="964692" y="605167"/>
                  </a:lnTo>
                  <a:lnTo>
                    <a:pt x="959497" y="605167"/>
                  </a:lnTo>
                  <a:lnTo>
                    <a:pt x="964476" y="607720"/>
                  </a:lnTo>
                  <a:lnTo>
                    <a:pt x="967193" y="606437"/>
                  </a:lnTo>
                  <a:close/>
                </a:path>
                <a:path w="1417320" h="1000760">
                  <a:moveTo>
                    <a:pt x="968209" y="779170"/>
                  </a:moveTo>
                  <a:lnTo>
                    <a:pt x="963282" y="780427"/>
                  </a:lnTo>
                  <a:lnTo>
                    <a:pt x="965073" y="786676"/>
                  </a:lnTo>
                  <a:lnTo>
                    <a:pt x="965644" y="785520"/>
                  </a:lnTo>
                  <a:lnTo>
                    <a:pt x="967092" y="782967"/>
                  </a:lnTo>
                  <a:lnTo>
                    <a:pt x="968121" y="779437"/>
                  </a:lnTo>
                  <a:lnTo>
                    <a:pt x="968209" y="779170"/>
                  </a:lnTo>
                  <a:close/>
                </a:path>
                <a:path w="1417320" h="1000760">
                  <a:moveTo>
                    <a:pt x="972286" y="780427"/>
                  </a:moveTo>
                  <a:lnTo>
                    <a:pt x="971842" y="779437"/>
                  </a:lnTo>
                  <a:lnTo>
                    <a:pt x="971423" y="780427"/>
                  </a:lnTo>
                  <a:lnTo>
                    <a:pt x="971550" y="781037"/>
                  </a:lnTo>
                  <a:lnTo>
                    <a:pt x="972286" y="780427"/>
                  </a:lnTo>
                  <a:close/>
                </a:path>
                <a:path w="1417320" h="1000760">
                  <a:moveTo>
                    <a:pt x="973175" y="776617"/>
                  </a:moveTo>
                  <a:lnTo>
                    <a:pt x="970622" y="776617"/>
                  </a:lnTo>
                  <a:lnTo>
                    <a:pt x="971727" y="779170"/>
                  </a:lnTo>
                  <a:lnTo>
                    <a:pt x="971842" y="779437"/>
                  </a:lnTo>
                  <a:lnTo>
                    <a:pt x="972502" y="777887"/>
                  </a:lnTo>
                  <a:lnTo>
                    <a:pt x="973175" y="776617"/>
                  </a:lnTo>
                  <a:close/>
                </a:path>
                <a:path w="1417320" h="1000760">
                  <a:moveTo>
                    <a:pt x="980008" y="780008"/>
                  </a:moveTo>
                  <a:lnTo>
                    <a:pt x="979563" y="780427"/>
                  </a:lnTo>
                  <a:lnTo>
                    <a:pt x="979424" y="781151"/>
                  </a:lnTo>
                  <a:lnTo>
                    <a:pt x="979830" y="780427"/>
                  </a:lnTo>
                  <a:lnTo>
                    <a:pt x="980008" y="780008"/>
                  </a:lnTo>
                  <a:close/>
                </a:path>
                <a:path w="1417320" h="1000760">
                  <a:moveTo>
                    <a:pt x="990777" y="749947"/>
                  </a:moveTo>
                  <a:lnTo>
                    <a:pt x="986840" y="755027"/>
                  </a:lnTo>
                  <a:lnTo>
                    <a:pt x="985989" y="762749"/>
                  </a:lnTo>
                  <a:lnTo>
                    <a:pt x="984313" y="768997"/>
                  </a:lnTo>
                  <a:lnTo>
                    <a:pt x="981900" y="775347"/>
                  </a:lnTo>
                  <a:lnTo>
                    <a:pt x="980008" y="780008"/>
                  </a:lnTo>
                  <a:lnTo>
                    <a:pt x="984923" y="775347"/>
                  </a:lnTo>
                  <a:lnTo>
                    <a:pt x="986777" y="761377"/>
                  </a:lnTo>
                  <a:lnTo>
                    <a:pt x="986891" y="760476"/>
                  </a:lnTo>
                  <a:lnTo>
                    <a:pt x="986929" y="760158"/>
                  </a:lnTo>
                  <a:lnTo>
                    <a:pt x="990092" y="753770"/>
                  </a:lnTo>
                  <a:lnTo>
                    <a:pt x="990777" y="749947"/>
                  </a:lnTo>
                  <a:close/>
                </a:path>
                <a:path w="1417320" h="1000760">
                  <a:moveTo>
                    <a:pt x="991844" y="746137"/>
                  </a:moveTo>
                  <a:lnTo>
                    <a:pt x="991463" y="746137"/>
                  </a:lnTo>
                  <a:lnTo>
                    <a:pt x="990777" y="749947"/>
                  </a:lnTo>
                  <a:lnTo>
                    <a:pt x="991755" y="748677"/>
                  </a:lnTo>
                  <a:lnTo>
                    <a:pt x="991844" y="746137"/>
                  </a:lnTo>
                  <a:close/>
                </a:path>
                <a:path w="1417320" h="1000760">
                  <a:moveTo>
                    <a:pt x="995375" y="687755"/>
                  </a:moveTo>
                  <a:lnTo>
                    <a:pt x="995362" y="685177"/>
                  </a:lnTo>
                  <a:lnTo>
                    <a:pt x="985939" y="685177"/>
                  </a:lnTo>
                  <a:lnTo>
                    <a:pt x="995375" y="687755"/>
                  </a:lnTo>
                  <a:close/>
                </a:path>
                <a:path w="1417320" h="1000760">
                  <a:moveTo>
                    <a:pt x="996505" y="740460"/>
                  </a:moveTo>
                  <a:lnTo>
                    <a:pt x="995616" y="739787"/>
                  </a:lnTo>
                  <a:lnTo>
                    <a:pt x="995286" y="740079"/>
                  </a:lnTo>
                  <a:lnTo>
                    <a:pt x="996505" y="740460"/>
                  </a:lnTo>
                  <a:close/>
                </a:path>
                <a:path w="1417320" h="1000760">
                  <a:moveTo>
                    <a:pt x="1003477" y="727163"/>
                  </a:moveTo>
                  <a:lnTo>
                    <a:pt x="990396" y="727163"/>
                  </a:lnTo>
                  <a:lnTo>
                    <a:pt x="976579" y="725817"/>
                  </a:lnTo>
                  <a:lnTo>
                    <a:pt x="950379" y="725817"/>
                  </a:lnTo>
                  <a:lnTo>
                    <a:pt x="948918" y="734720"/>
                  </a:lnTo>
                  <a:lnTo>
                    <a:pt x="946378" y="743597"/>
                  </a:lnTo>
                  <a:lnTo>
                    <a:pt x="943356" y="752487"/>
                  </a:lnTo>
                  <a:lnTo>
                    <a:pt x="940574" y="761072"/>
                  </a:lnTo>
                  <a:lnTo>
                    <a:pt x="940473" y="761377"/>
                  </a:lnTo>
                  <a:lnTo>
                    <a:pt x="944029" y="761377"/>
                  </a:lnTo>
                  <a:lnTo>
                    <a:pt x="944003" y="761072"/>
                  </a:lnTo>
                  <a:lnTo>
                    <a:pt x="943813" y="760476"/>
                  </a:lnTo>
                  <a:lnTo>
                    <a:pt x="943711" y="757567"/>
                  </a:lnTo>
                  <a:lnTo>
                    <a:pt x="943597" y="756297"/>
                  </a:lnTo>
                  <a:lnTo>
                    <a:pt x="944575" y="753770"/>
                  </a:lnTo>
                  <a:lnTo>
                    <a:pt x="946721" y="757567"/>
                  </a:lnTo>
                  <a:lnTo>
                    <a:pt x="945489" y="760476"/>
                  </a:lnTo>
                  <a:lnTo>
                    <a:pt x="949921" y="761377"/>
                  </a:lnTo>
                  <a:lnTo>
                    <a:pt x="947826" y="767727"/>
                  </a:lnTo>
                  <a:lnTo>
                    <a:pt x="947191" y="768997"/>
                  </a:lnTo>
                  <a:lnTo>
                    <a:pt x="948042" y="767727"/>
                  </a:lnTo>
                  <a:lnTo>
                    <a:pt x="951039" y="763917"/>
                  </a:lnTo>
                  <a:lnTo>
                    <a:pt x="951255" y="765187"/>
                  </a:lnTo>
                  <a:lnTo>
                    <a:pt x="953312" y="763917"/>
                  </a:lnTo>
                  <a:lnTo>
                    <a:pt x="954112" y="761377"/>
                  </a:lnTo>
                  <a:lnTo>
                    <a:pt x="950696" y="761377"/>
                  </a:lnTo>
                  <a:lnTo>
                    <a:pt x="949121" y="760158"/>
                  </a:lnTo>
                  <a:lnTo>
                    <a:pt x="947712" y="760158"/>
                  </a:lnTo>
                  <a:lnTo>
                    <a:pt x="947623" y="758837"/>
                  </a:lnTo>
                  <a:lnTo>
                    <a:pt x="947547" y="757567"/>
                  </a:lnTo>
                  <a:lnTo>
                    <a:pt x="948817" y="755027"/>
                  </a:lnTo>
                  <a:lnTo>
                    <a:pt x="949452" y="753770"/>
                  </a:lnTo>
                  <a:lnTo>
                    <a:pt x="948220" y="755027"/>
                  </a:lnTo>
                  <a:lnTo>
                    <a:pt x="948651" y="753770"/>
                  </a:lnTo>
                  <a:lnTo>
                    <a:pt x="949083" y="752487"/>
                  </a:lnTo>
                  <a:lnTo>
                    <a:pt x="950366" y="748677"/>
                  </a:lnTo>
                  <a:lnTo>
                    <a:pt x="953516" y="743597"/>
                  </a:lnTo>
                  <a:lnTo>
                    <a:pt x="954303" y="737247"/>
                  </a:lnTo>
                  <a:lnTo>
                    <a:pt x="951306" y="741070"/>
                  </a:lnTo>
                  <a:lnTo>
                    <a:pt x="950658" y="747420"/>
                  </a:lnTo>
                  <a:lnTo>
                    <a:pt x="947978" y="751217"/>
                  </a:lnTo>
                  <a:lnTo>
                    <a:pt x="947305" y="752487"/>
                  </a:lnTo>
                  <a:lnTo>
                    <a:pt x="946416" y="752487"/>
                  </a:lnTo>
                  <a:lnTo>
                    <a:pt x="945286" y="751217"/>
                  </a:lnTo>
                  <a:lnTo>
                    <a:pt x="947928" y="747420"/>
                  </a:lnTo>
                  <a:lnTo>
                    <a:pt x="949159" y="741070"/>
                  </a:lnTo>
                  <a:lnTo>
                    <a:pt x="951115" y="736092"/>
                  </a:lnTo>
                  <a:lnTo>
                    <a:pt x="979309" y="736092"/>
                  </a:lnTo>
                  <a:lnTo>
                    <a:pt x="987640" y="737247"/>
                  </a:lnTo>
                  <a:lnTo>
                    <a:pt x="990968" y="736092"/>
                  </a:lnTo>
                  <a:lnTo>
                    <a:pt x="991603" y="736092"/>
                  </a:lnTo>
                  <a:lnTo>
                    <a:pt x="994981" y="737247"/>
                  </a:lnTo>
                  <a:lnTo>
                    <a:pt x="998664" y="737247"/>
                  </a:lnTo>
                  <a:lnTo>
                    <a:pt x="998601" y="738517"/>
                  </a:lnTo>
                  <a:lnTo>
                    <a:pt x="998537" y="739787"/>
                  </a:lnTo>
                  <a:lnTo>
                    <a:pt x="998486" y="740460"/>
                  </a:lnTo>
                  <a:lnTo>
                    <a:pt x="999490" y="740460"/>
                  </a:lnTo>
                  <a:lnTo>
                    <a:pt x="1000531" y="737247"/>
                  </a:lnTo>
                  <a:lnTo>
                    <a:pt x="1000874" y="736092"/>
                  </a:lnTo>
                  <a:lnTo>
                    <a:pt x="1003477" y="727163"/>
                  </a:lnTo>
                  <a:close/>
                </a:path>
                <a:path w="1417320" h="1000760">
                  <a:moveTo>
                    <a:pt x="1010627" y="728179"/>
                  </a:moveTo>
                  <a:lnTo>
                    <a:pt x="1005306" y="727163"/>
                  </a:lnTo>
                  <a:lnTo>
                    <a:pt x="1004709" y="727163"/>
                  </a:lnTo>
                  <a:lnTo>
                    <a:pt x="1006449" y="736092"/>
                  </a:lnTo>
                  <a:lnTo>
                    <a:pt x="1007160" y="733640"/>
                  </a:lnTo>
                  <a:lnTo>
                    <a:pt x="1007211" y="733450"/>
                  </a:lnTo>
                  <a:lnTo>
                    <a:pt x="1009764" y="730897"/>
                  </a:lnTo>
                  <a:lnTo>
                    <a:pt x="1010564" y="728370"/>
                  </a:lnTo>
                  <a:lnTo>
                    <a:pt x="1010627" y="728179"/>
                  </a:lnTo>
                  <a:close/>
                </a:path>
                <a:path w="1417320" h="1000760">
                  <a:moveTo>
                    <a:pt x="1011682" y="728370"/>
                  </a:moveTo>
                  <a:lnTo>
                    <a:pt x="1010945" y="727163"/>
                  </a:lnTo>
                  <a:lnTo>
                    <a:pt x="1010691" y="728179"/>
                  </a:lnTo>
                  <a:lnTo>
                    <a:pt x="1011682" y="728370"/>
                  </a:lnTo>
                  <a:close/>
                </a:path>
                <a:path w="1417320" h="1000760">
                  <a:moveTo>
                    <a:pt x="1016558" y="506577"/>
                  </a:moveTo>
                  <a:lnTo>
                    <a:pt x="1013587" y="506120"/>
                  </a:lnTo>
                  <a:lnTo>
                    <a:pt x="1011135" y="508584"/>
                  </a:lnTo>
                  <a:lnTo>
                    <a:pt x="1016558" y="506577"/>
                  </a:lnTo>
                  <a:close/>
                </a:path>
                <a:path w="1417320" h="1000760">
                  <a:moveTo>
                    <a:pt x="1018730" y="536587"/>
                  </a:moveTo>
                  <a:lnTo>
                    <a:pt x="1014742" y="534047"/>
                  </a:lnTo>
                  <a:lnTo>
                    <a:pt x="1012761" y="530237"/>
                  </a:lnTo>
                  <a:lnTo>
                    <a:pt x="1009650" y="526427"/>
                  </a:lnTo>
                  <a:lnTo>
                    <a:pt x="1007351" y="521347"/>
                  </a:lnTo>
                  <a:lnTo>
                    <a:pt x="1007275" y="512470"/>
                  </a:lnTo>
                  <a:lnTo>
                    <a:pt x="1008456" y="511238"/>
                  </a:lnTo>
                  <a:lnTo>
                    <a:pt x="1005662" y="512470"/>
                  </a:lnTo>
                  <a:lnTo>
                    <a:pt x="1006614" y="517537"/>
                  </a:lnTo>
                  <a:lnTo>
                    <a:pt x="1006614" y="520077"/>
                  </a:lnTo>
                  <a:lnTo>
                    <a:pt x="1007859" y="526427"/>
                  </a:lnTo>
                  <a:lnTo>
                    <a:pt x="1012317" y="530237"/>
                  </a:lnTo>
                  <a:lnTo>
                    <a:pt x="1014615" y="535317"/>
                  </a:lnTo>
                  <a:lnTo>
                    <a:pt x="1007097" y="536587"/>
                  </a:lnTo>
                  <a:lnTo>
                    <a:pt x="1018730" y="536587"/>
                  </a:lnTo>
                  <a:close/>
                </a:path>
                <a:path w="1417320" h="1000760">
                  <a:moveTo>
                    <a:pt x="1018870" y="506933"/>
                  </a:moveTo>
                  <a:lnTo>
                    <a:pt x="1017816" y="506120"/>
                  </a:lnTo>
                  <a:lnTo>
                    <a:pt x="1016558" y="506577"/>
                  </a:lnTo>
                  <a:lnTo>
                    <a:pt x="1018870" y="506933"/>
                  </a:lnTo>
                  <a:close/>
                </a:path>
                <a:path w="1417320" h="1000760">
                  <a:moveTo>
                    <a:pt x="1023124" y="536587"/>
                  </a:moveTo>
                  <a:lnTo>
                    <a:pt x="1018730" y="536587"/>
                  </a:lnTo>
                  <a:lnTo>
                    <a:pt x="1020724" y="537870"/>
                  </a:lnTo>
                  <a:lnTo>
                    <a:pt x="1023124" y="536587"/>
                  </a:lnTo>
                  <a:close/>
                </a:path>
                <a:path w="1417320" h="1000760">
                  <a:moveTo>
                    <a:pt x="1032370" y="700493"/>
                  </a:moveTo>
                  <a:lnTo>
                    <a:pt x="1030820" y="701852"/>
                  </a:lnTo>
                  <a:lnTo>
                    <a:pt x="1030084" y="702970"/>
                  </a:lnTo>
                  <a:lnTo>
                    <a:pt x="1029792" y="704227"/>
                  </a:lnTo>
                  <a:lnTo>
                    <a:pt x="1031811" y="701852"/>
                  </a:lnTo>
                  <a:lnTo>
                    <a:pt x="1031024" y="701852"/>
                  </a:lnTo>
                  <a:lnTo>
                    <a:pt x="1032370" y="700493"/>
                  </a:lnTo>
                  <a:close/>
                </a:path>
                <a:path w="1417320" h="1000760">
                  <a:moveTo>
                    <a:pt x="1033970" y="536587"/>
                  </a:moveTo>
                  <a:lnTo>
                    <a:pt x="1027925" y="534047"/>
                  </a:lnTo>
                  <a:lnTo>
                    <a:pt x="1023124" y="536587"/>
                  </a:lnTo>
                  <a:lnTo>
                    <a:pt x="1033970" y="536587"/>
                  </a:lnTo>
                  <a:close/>
                </a:path>
                <a:path w="1417320" h="1000760">
                  <a:moveTo>
                    <a:pt x="1036231" y="694067"/>
                  </a:moveTo>
                  <a:lnTo>
                    <a:pt x="1036116" y="692797"/>
                  </a:lnTo>
                  <a:lnTo>
                    <a:pt x="1036002" y="691527"/>
                  </a:lnTo>
                  <a:lnTo>
                    <a:pt x="1035926" y="690702"/>
                  </a:lnTo>
                  <a:lnTo>
                    <a:pt x="1035265" y="691527"/>
                  </a:lnTo>
                  <a:lnTo>
                    <a:pt x="1032370" y="695350"/>
                  </a:lnTo>
                  <a:lnTo>
                    <a:pt x="1032370" y="700493"/>
                  </a:lnTo>
                  <a:lnTo>
                    <a:pt x="1033614" y="699223"/>
                  </a:lnTo>
                  <a:lnTo>
                    <a:pt x="1035240" y="699223"/>
                  </a:lnTo>
                  <a:lnTo>
                    <a:pt x="1035342" y="696620"/>
                  </a:lnTo>
                  <a:lnTo>
                    <a:pt x="1035443" y="694067"/>
                  </a:lnTo>
                  <a:lnTo>
                    <a:pt x="1036231" y="694067"/>
                  </a:lnTo>
                  <a:close/>
                </a:path>
                <a:path w="1417320" h="1000760">
                  <a:moveTo>
                    <a:pt x="1036231" y="690270"/>
                  </a:moveTo>
                  <a:lnTo>
                    <a:pt x="1036116" y="688022"/>
                  </a:lnTo>
                  <a:lnTo>
                    <a:pt x="1036078" y="687298"/>
                  </a:lnTo>
                  <a:lnTo>
                    <a:pt x="1035646" y="687755"/>
                  </a:lnTo>
                  <a:lnTo>
                    <a:pt x="1035672" y="688022"/>
                  </a:lnTo>
                  <a:lnTo>
                    <a:pt x="1035799" y="689343"/>
                  </a:lnTo>
                  <a:lnTo>
                    <a:pt x="1035926" y="690702"/>
                  </a:lnTo>
                  <a:lnTo>
                    <a:pt x="1036231" y="690270"/>
                  </a:lnTo>
                  <a:close/>
                </a:path>
                <a:path w="1417320" h="1000760">
                  <a:moveTo>
                    <a:pt x="1036637" y="702691"/>
                  </a:moveTo>
                  <a:lnTo>
                    <a:pt x="1032078" y="701852"/>
                  </a:lnTo>
                  <a:lnTo>
                    <a:pt x="1032916" y="702970"/>
                  </a:lnTo>
                  <a:lnTo>
                    <a:pt x="1033843" y="705497"/>
                  </a:lnTo>
                  <a:lnTo>
                    <a:pt x="1034592" y="706767"/>
                  </a:lnTo>
                  <a:lnTo>
                    <a:pt x="1033627" y="704227"/>
                  </a:lnTo>
                  <a:lnTo>
                    <a:pt x="1036510" y="702970"/>
                  </a:lnTo>
                  <a:lnTo>
                    <a:pt x="1036637" y="702691"/>
                  </a:lnTo>
                  <a:close/>
                </a:path>
                <a:path w="1417320" h="1000760">
                  <a:moveTo>
                    <a:pt x="1038098" y="702970"/>
                  </a:moveTo>
                  <a:lnTo>
                    <a:pt x="1037272" y="701852"/>
                  </a:lnTo>
                  <a:lnTo>
                    <a:pt x="1037056" y="701852"/>
                  </a:lnTo>
                  <a:lnTo>
                    <a:pt x="1036637" y="702691"/>
                  </a:lnTo>
                  <a:lnTo>
                    <a:pt x="1038098" y="702970"/>
                  </a:lnTo>
                  <a:close/>
                </a:path>
                <a:path w="1417320" h="1000760">
                  <a:moveTo>
                    <a:pt x="1040676" y="692797"/>
                  </a:moveTo>
                  <a:lnTo>
                    <a:pt x="1039660" y="689343"/>
                  </a:lnTo>
                  <a:lnTo>
                    <a:pt x="1039558" y="688987"/>
                  </a:lnTo>
                  <a:lnTo>
                    <a:pt x="1038428" y="694067"/>
                  </a:lnTo>
                  <a:lnTo>
                    <a:pt x="1036231" y="694067"/>
                  </a:lnTo>
                  <a:lnTo>
                    <a:pt x="1036167" y="699223"/>
                  </a:lnTo>
                  <a:lnTo>
                    <a:pt x="1035291" y="699223"/>
                  </a:lnTo>
                  <a:lnTo>
                    <a:pt x="1037132" y="701687"/>
                  </a:lnTo>
                  <a:lnTo>
                    <a:pt x="1037717" y="700493"/>
                  </a:lnTo>
                  <a:lnTo>
                    <a:pt x="1037729" y="700265"/>
                  </a:lnTo>
                  <a:lnTo>
                    <a:pt x="1037132" y="696620"/>
                  </a:lnTo>
                  <a:lnTo>
                    <a:pt x="1040676" y="692797"/>
                  </a:lnTo>
                  <a:close/>
                </a:path>
                <a:path w="1417320" h="1000760">
                  <a:moveTo>
                    <a:pt x="1052042" y="535317"/>
                  </a:moveTo>
                  <a:lnTo>
                    <a:pt x="1047673" y="535317"/>
                  </a:lnTo>
                  <a:lnTo>
                    <a:pt x="1043305" y="536587"/>
                  </a:lnTo>
                  <a:lnTo>
                    <a:pt x="1051966" y="536587"/>
                  </a:lnTo>
                  <a:lnTo>
                    <a:pt x="1052042" y="535317"/>
                  </a:lnTo>
                  <a:close/>
                </a:path>
                <a:path w="1417320" h="1000760">
                  <a:moveTo>
                    <a:pt x="1059370" y="533285"/>
                  </a:moveTo>
                  <a:lnTo>
                    <a:pt x="1059002" y="532218"/>
                  </a:lnTo>
                  <a:lnTo>
                    <a:pt x="1058938" y="532777"/>
                  </a:lnTo>
                  <a:lnTo>
                    <a:pt x="1059370" y="533285"/>
                  </a:lnTo>
                  <a:close/>
                </a:path>
                <a:path w="1417320" h="1000760">
                  <a:moveTo>
                    <a:pt x="1060818" y="487146"/>
                  </a:moveTo>
                  <a:lnTo>
                    <a:pt x="1058214" y="484517"/>
                  </a:lnTo>
                  <a:lnTo>
                    <a:pt x="1053579" y="484517"/>
                  </a:lnTo>
                  <a:lnTo>
                    <a:pt x="1060818" y="487146"/>
                  </a:lnTo>
                  <a:close/>
                </a:path>
                <a:path w="1417320" h="1000760">
                  <a:moveTo>
                    <a:pt x="1064996" y="683920"/>
                  </a:moveTo>
                  <a:lnTo>
                    <a:pt x="1064742" y="683920"/>
                  </a:lnTo>
                  <a:lnTo>
                    <a:pt x="1064907" y="684098"/>
                  </a:lnTo>
                  <a:lnTo>
                    <a:pt x="1064996" y="683920"/>
                  </a:lnTo>
                  <a:close/>
                </a:path>
                <a:path w="1417320" h="1000760">
                  <a:moveTo>
                    <a:pt x="1065453" y="785190"/>
                  </a:moveTo>
                  <a:lnTo>
                    <a:pt x="1064818" y="783691"/>
                  </a:lnTo>
                  <a:lnTo>
                    <a:pt x="1064641" y="784326"/>
                  </a:lnTo>
                  <a:lnTo>
                    <a:pt x="1065453" y="785190"/>
                  </a:lnTo>
                  <a:close/>
                </a:path>
                <a:path w="1417320" h="1000760">
                  <a:moveTo>
                    <a:pt x="1065847" y="685177"/>
                  </a:moveTo>
                  <a:lnTo>
                    <a:pt x="1064907" y="684098"/>
                  </a:lnTo>
                  <a:lnTo>
                    <a:pt x="1064374" y="685177"/>
                  </a:lnTo>
                  <a:lnTo>
                    <a:pt x="1062367" y="687539"/>
                  </a:lnTo>
                  <a:lnTo>
                    <a:pt x="1062329" y="688022"/>
                  </a:lnTo>
                  <a:lnTo>
                    <a:pt x="1063167" y="690270"/>
                  </a:lnTo>
                  <a:lnTo>
                    <a:pt x="1064641" y="688987"/>
                  </a:lnTo>
                  <a:lnTo>
                    <a:pt x="1064755" y="687755"/>
                  </a:lnTo>
                  <a:lnTo>
                    <a:pt x="1064882" y="686447"/>
                  </a:lnTo>
                  <a:lnTo>
                    <a:pt x="1064996" y="685177"/>
                  </a:lnTo>
                  <a:lnTo>
                    <a:pt x="1065847" y="685177"/>
                  </a:lnTo>
                  <a:close/>
                </a:path>
                <a:path w="1417320" h="1000760">
                  <a:moveTo>
                    <a:pt x="1066622" y="678472"/>
                  </a:moveTo>
                  <a:lnTo>
                    <a:pt x="1066444" y="678827"/>
                  </a:lnTo>
                  <a:lnTo>
                    <a:pt x="1065809" y="681431"/>
                  </a:lnTo>
                  <a:lnTo>
                    <a:pt x="1065961" y="681431"/>
                  </a:lnTo>
                  <a:lnTo>
                    <a:pt x="1066292" y="680275"/>
                  </a:lnTo>
                  <a:lnTo>
                    <a:pt x="1066393" y="679958"/>
                  </a:lnTo>
                  <a:lnTo>
                    <a:pt x="1066507" y="679538"/>
                  </a:lnTo>
                  <a:lnTo>
                    <a:pt x="1066622" y="678472"/>
                  </a:lnTo>
                  <a:close/>
                </a:path>
                <a:path w="1417320" h="1000760">
                  <a:moveTo>
                    <a:pt x="1067600" y="777887"/>
                  </a:moveTo>
                  <a:lnTo>
                    <a:pt x="1062380" y="777887"/>
                  </a:lnTo>
                  <a:lnTo>
                    <a:pt x="1064818" y="783691"/>
                  </a:lnTo>
                  <a:lnTo>
                    <a:pt x="1066317" y="780427"/>
                  </a:lnTo>
                  <a:lnTo>
                    <a:pt x="1067600" y="777887"/>
                  </a:lnTo>
                  <a:close/>
                </a:path>
                <a:path w="1417320" h="1000760">
                  <a:moveTo>
                    <a:pt x="1068336" y="688022"/>
                  </a:moveTo>
                  <a:lnTo>
                    <a:pt x="1068298" y="687298"/>
                  </a:lnTo>
                  <a:lnTo>
                    <a:pt x="1067346" y="685177"/>
                  </a:lnTo>
                  <a:lnTo>
                    <a:pt x="1065847" y="685177"/>
                  </a:lnTo>
                  <a:lnTo>
                    <a:pt x="1068336" y="688022"/>
                  </a:lnTo>
                  <a:close/>
                </a:path>
                <a:path w="1417320" h="1000760">
                  <a:moveTo>
                    <a:pt x="1069492" y="689343"/>
                  </a:moveTo>
                  <a:lnTo>
                    <a:pt x="1068336" y="688022"/>
                  </a:lnTo>
                  <a:lnTo>
                    <a:pt x="1067193" y="690270"/>
                  </a:lnTo>
                  <a:lnTo>
                    <a:pt x="1066304" y="691527"/>
                  </a:lnTo>
                  <a:lnTo>
                    <a:pt x="1069492" y="689343"/>
                  </a:lnTo>
                  <a:close/>
                </a:path>
                <a:path w="1417320" h="1000760">
                  <a:moveTo>
                    <a:pt x="1070254" y="682637"/>
                  </a:moveTo>
                  <a:lnTo>
                    <a:pt x="1070229" y="680097"/>
                  </a:lnTo>
                  <a:lnTo>
                    <a:pt x="1070063" y="680275"/>
                  </a:lnTo>
                  <a:lnTo>
                    <a:pt x="1068870" y="682637"/>
                  </a:lnTo>
                  <a:lnTo>
                    <a:pt x="1065961" y="681431"/>
                  </a:lnTo>
                  <a:lnTo>
                    <a:pt x="1065618" y="682637"/>
                  </a:lnTo>
                  <a:lnTo>
                    <a:pt x="1065022" y="683856"/>
                  </a:lnTo>
                  <a:lnTo>
                    <a:pt x="1070254" y="682637"/>
                  </a:lnTo>
                  <a:close/>
                </a:path>
                <a:path w="1417320" h="1000760">
                  <a:moveTo>
                    <a:pt x="1072057" y="690702"/>
                  </a:moveTo>
                  <a:lnTo>
                    <a:pt x="1071956" y="689343"/>
                  </a:lnTo>
                  <a:lnTo>
                    <a:pt x="1071841" y="687755"/>
                  </a:lnTo>
                  <a:lnTo>
                    <a:pt x="1071613" y="687882"/>
                  </a:lnTo>
                  <a:lnTo>
                    <a:pt x="1069492" y="689343"/>
                  </a:lnTo>
                  <a:lnTo>
                    <a:pt x="1071410" y="691527"/>
                  </a:lnTo>
                  <a:lnTo>
                    <a:pt x="1072057" y="690702"/>
                  </a:lnTo>
                  <a:close/>
                </a:path>
                <a:path w="1417320" h="1000760">
                  <a:moveTo>
                    <a:pt x="1075893" y="696620"/>
                  </a:moveTo>
                  <a:lnTo>
                    <a:pt x="1075855" y="694067"/>
                  </a:lnTo>
                  <a:lnTo>
                    <a:pt x="1075055" y="694067"/>
                  </a:lnTo>
                  <a:lnTo>
                    <a:pt x="1073111" y="697877"/>
                  </a:lnTo>
                  <a:lnTo>
                    <a:pt x="1072730" y="695350"/>
                  </a:lnTo>
                  <a:lnTo>
                    <a:pt x="1072654" y="694067"/>
                  </a:lnTo>
                  <a:lnTo>
                    <a:pt x="1072591" y="692797"/>
                  </a:lnTo>
                  <a:lnTo>
                    <a:pt x="1073810" y="690270"/>
                  </a:lnTo>
                  <a:lnTo>
                    <a:pt x="1074318" y="688022"/>
                  </a:lnTo>
                  <a:lnTo>
                    <a:pt x="1074343" y="687882"/>
                  </a:lnTo>
                  <a:lnTo>
                    <a:pt x="1074140" y="688022"/>
                  </a:lnTo>
                  <a:lnTo>
                    <a:pt x="1072057" y="690702"/>
                  </a:lnTo>
                  <a:lnTo>
                    <a:pt x="1072121" y="691527"/>
                  </a:lnTo>
                  <a:lnTo>
                    <a:pt x="1072210" y="692797"/>
                  </a:lnTo>
                  <a:lnTo>
                    <a:pt x="1072311" y="694067"/>
                  </a:lnTo>
                  <a:lnTo>
                    <a:pt x="1072400" y="695350"/>
                  </a:lnTo>
                  <a:lnTo>
                    <a:pt x="1072502" y="696620"/>
                  </a:lnTo>
                  <a:lnTo>
                    <a:pt x="1070051" y="699223"/>
                  </a:lnTo>
                  <a:lnTo>
                    <a:pt x="1070190" y="699223"/>
                  </a:lnTo>
                  <a:lnTo>
                    <a:pt x="1071460" y="700493"/>
                  </a:lnTo>
                  <a:lnTo>
                    <a:pt x="1073988" y="700493"/>
                  </a:lnTo>
                  <a:lnTo>
                    <a:pt x="1074889" y="699363"/>
                  </a:lnTo>
                  <a:lnTo>
                    <a:pt x="1075004" y="699223"/>
                  </a:lnTo>
                  <a:lnTo>
                    <a:pt x="1075474" y="697877"/>
                  </a:lnTo>
                  <a:lnTo>
                    <a:pt x="1075893" y="696620"/>
                  </a:lnTo>
                  <a:close/>
                </a:path>
                <a:path w="1417320" h="1000760">
                  <a:moveTo>
                    <a:pt x="1090587" y="537870"/>
                  </a:moveTo>
                  <a:lnTo>
                    <a:pt x="1083500" y="536587"/>
                  </a:lnTo>
                  <a:lnTo>
                    <a:pt x="1062240" y="536587"/>
                  </a:lnTo>
                  <a:lnTo>
                    <a:pt x="1059370" y="533285"/>
                  </a:lnTo>
                  <a:lnTo>
                    <a:pt x="1060094" y="535317"/>
                  </a:lnTo>
                  <a:lnTo>
                    <a:pt x="1057275" y="536587"/>
                  </a:lnTo>
                  <a:lnTo>
                    <a:pt x="1065796" y="537870"/>
                  </a:lnTo>
                  <a:lnTo>
                    <a:pt x="1090587" y="537870"/>
                  </a:lnTo>
                  <a:close/>
                </a:path>
                <a:path w="1417320" h="1000760">
                  <a:moveTo>
                    <a:pt x="1090930" y="700493"/>
                  </a:moveTo>
                  <a:lnTo>
                    <a:pt x="1089977" y="702691"/>
                  </a:lnTo>
                  <a:lnTo>
                    <a:pt x="1089990" y="703199"/>
                  </a:lnTo>
                  <a:lnTo>
                    <a:pt x="1090104" y="702970"/>
                  </a:lnTo>
                  <a:lnTo>
                    <a:pt x="1090930" y="700493"/>
                  </a:lnTo>
                  <a:close/>
                </a:path>
                <a:path w="1417320" h="1000760">
                  <a:moveTo>
                    <a:pt x="1093012" y="687298"/>
                  </a:moveTo>
                  <a:lnTo>
                    <a:pt x="1092873" y="686943"/>
                  </a:lnTo>
                  <a:lnTo>
                    <a:pt x="1092949" y="688987"/>
                  </a:lnTo>
                  <a:lnTo>
                    <a:pt x="1093012" y="687298"/>
                  </a:lnTo>
                  <a:close/>
                </a:path>
                <a:path w="1417320" h="1000760">
                  <a:moveTo>
                    <a:pt x="1094041" y="690270"/>
                  </a:moveTo>
                  <a:lnTo>
                    <a:pt x="1092949" y="688987"/>
                  </a:lnTo>
                  <a:lnTo>
                    <a:pt x="1092415" y="691527"/>
                  </a:lnTo>
                  <a:lnTo>
                    <a:pt x="1094041" y="690270"/>
                  </a:lnTo>
                  <a:close/>
                </a:path>
                <a:path w="1417320" h="1000760">
                  <a:moveTo>
                    <a:pt x="1094066" y="679742"/>
                  </a:moveTo>
                  <a:lnTo>
                    <a:pt x="1093863" y="679958"/>
                  </a:lnTo>
                  <a:lnTo>
                    <a:pt x="1093863" y="680275"/>
                  </a:lnTo>
                  <a:lnTo>
                    <a:pt x="1094054" y="680097"/>
                  </a:lnTo>
                  <a:lnTo>
                    <a:pt x="1094066" y="679742"/>
                  </a:lnTo>
                  <a:close/>
                </a:path>
                <a:path w="1417320" h="1000760">
                  <a:moveTo>
                    <a:pt x="1095235" y="705497"/>
                  </a:moveTo>
                  <a:lnTo>
                    <a:pt x="1094714" y="704227"/>
                  </a:lnTo>
                  <a:lnTo>
                    <a:pt x="1094714" y="700493"/>
                  </a:lnTo>
                  <a:lnTo>
                    <a:pt x="1094016" y="701852"/>
                  </a:lnTo>
                  <a:lnTo>
                    <a:pt x="1092987" y="704227"/>
                  </a:lnTo>
                  <a:lnTo>
                    <a:pt x="1090536" y="704227"/>
                  </a:lnTo>
                  <a:lnTo>
                    <a:pt x="1089990" y="703199"/>
                  </a:lnTo>
                  <a:lnTo>
                    <a:pt x="1088796" y="705497"/>
                  </a:lnTo>
                  <a:lnTo>
                    <a:pt x="1088821" y="709320"/>
                  </a:lnTo>
                  <a:lnTo>
                    <a:pt x="1092187" y="710577"/>
                  </a:lnTo>
                  <a:lnTo>
                    <a:pt x="1093609" y="706767"/>
                  </a:lnTo>
                  <a:lnTo>
                    <a:pt x="1095235" y="705497"/>
                  </a:lnTo>
                  <a:close/>
                </a:path>
                <a:path w="1417320" h="1000760">
                  <a:moveTo>
                    <a:pt x="1095502" y="695350"/>
                  </a:moveTo>
                  <a:lnTo>
                    <a:pt x="1095362" y="694486"/>
                  </a:lnTo>
                  <a:lnTo>
                    <a:pt x="1095286" y="694067"/>
                  </a:lnTo>
                  <a:lnTo>
                    <a:pt x="1094714" y="697877"/>
                  </a:lnTo>
                  <a:lnTo>
                    <a:pt x="1094714" y="700265"/>
                  </a:lnTo>
                  <a:lnTo>
                    <a:pt x="1094879" y="699363"/>
                  </a:lnTo>
                  <a:lnTo>
                    <a:pt x="1095502" y="695350"/>
                  </a:lnTo>
                  <a:close/>
                </a:path>
                <a:path w="1417320" h="1000760">
                  <a:moveTo>
                    <a:pt x="1097419" y="683920"/>
                  </a:moveTo>
                  <a:lnTo>
                    <a:pt x="1097064" y="682637"/>
                  </a:lnTo>
                  <a:lnTo>
                    <a:pt x="1094955" y="682637"/>
                  </a:lnTo>
                  <a:lnTo>
                    <a:pt x="1093863" y="680275"/>
                  </a:lnTo>
                  <a:lnTo>
                    <a:pt x="1091184" y="682637"/>
                  </a:lnTo>
                  <a:lnTo>
                    <a:pt x="1092873" y="686943"/>
                  </a:lnTo>
                  <a:lnTo>
                    <a:pt x="1092771" y="683920"/>
                  </a:lnTo>
                  <a:lnTo>
                    <a:pt x="1095298" y="683920"/>
                  </a:lnTo>
                  <a:lnTo>
                    <a:pt x="1095959" y="686447"/>
                  </a:lnTo>
                  <a:lnTo>
                    <a:pt x="1095883" y="686943"/>
                  </a:lnTo>
                  <a:lnTo>
                    <a:pt x="1095819" y="687298"/>
                  </a:lnTo>
                  <a:lnTo>
                    <a:pt x="1095743" y="687755"/>
                  </a:lnTo>
                  <a:lnTo>
                    <a:pt x="1094676" y="690270"/>
                  </a:lnTo>
                  <a:lnTo>
                    <a:pt x="1095286" y="694067"/>
                  </a:lnTo>
                  <a:lnTo>
                    <a:pt x="1096695" y="685177"/>
                  </a:lnTo>
                  <a:lnTo>
                    <a:pt x="1097076" y="686447"/>
                  </a:lnTo>
                  <a:lnTo>
                    <a:pt x="1097241" y="685177"/>
                  </a:lnTo>
                  <a:lnTo>
                    <a:pt x="1097394" y="684098"/>
                  </a:lnTo>
                  <a:lnTo>
                    <a:pt x="1097419" y="683920"/>
                  </a:lnTo>
                  <a:close/>
                </a:path>
                <a:path w="1417320" h="1000760">
                  <a:moveTo>
                    <a:pt x="1097762" y="677951"/>
                  </a:moveTo>
                  <a:lnTo>
                    <a:pt x="1097699" y="675017"/>
                  </a:lnTo>
                  <a:lnTo>
                    <a:pt x="1096848" y="675017"/>
                  </a:lnTo>
                  <a:lnTo>
                    <a:pt x="1096556" y="676287"/>
                  </a:lnTo>
                  <a:lnTo>
                    <a:pt x="1097762" y="677951"/>
                  </a:lnTo>
                  <a:close/>
                </a:path>
                <a:path w="1417320" h="1000760">
                  <a:moveTo>
                    <a:pt x="1097838" y="682637"/>
                  </a:moveTo>
                  <a:lnTo>
                    <a:pt x="1097788" y="679742"/>
                  </a:lnTo>
                  <a:lnTo>
                    <a:pt x="1096733" y="681431"/>
                  </a:lnTo>
                  <a:lnTo>
                    <a:pt x="1097064" y="682637"/>
                  </a:lnTo>
                  <a:lnTo>
                    <a:pt x="1097838" y="682637"/>
                  </a:lnTo>
                  <a:close/>
                </a:path>
                <a:path w="1417320" h="1000760">
                  <a:moveTo>
                    <a:pt x="1098397" y="678827"/>
                  </a:moveTo>
                  <a:lnTo>
                    <a:pt x="1097762" y="677951"/>
                  </a:lnTo>
                  <a:lnTo>
                    <a:pt x="1097788" y="679742"/>
                  </a:lnTo>
                  <a:lnTo>
                    <a:pt x="1098397" y="678827"/>
                  </a:lnTo>
                  <a:close/>
                </a:path>
                <a:path w="1417320" h="1000760">
                  <a:moveTo>
                    <a:pt x="1122565" y="521347"/>
                  </a:moveTo>
                  <a:lnTo>
                    <a:pt x="1102233" y="518820"/>
                  </a:lnTo>
                  <a:lnTo>
                    <a:pt x="1093419" y="518820"/>
                  </a:lnTo>
                  <a:lnTo>
                    <a:pt x="1096860" y="520077"/>
                  </a:lnTo>
                  <a:lnTo>
                    <a:pt x="1103287" y="520077"/>
                  </a:lnTo>
                  <a:lnTo>
                    <a:pt x="1109700" y="521347"/>
                  </a:lnTo>
                  <a:lnTo>
                    <a:pt x="1122565" y="521347"/>
                  </a:lnTo>
                  <a:close/>
                </a:path>
                <a:path w="1417320" h="1000760">
                  <a:moveTo>
                    <a:pt x="1137196" y="702970"/>
                  </a:moveTo>
                  <a:lnTo>
                    <a:pt x="1134884" y="697877"/>
                  </a:lnTo>
                  <a:lnTo>
                    <a:pt x="1134643" y="697877"/>
                  </a:lnTo>
                  <a:lnTo>
                    <a:pt x="1134579" y="701852"/>
                  </a:lnTo>
                  <a:lnTo>
                    <a:pt x="1134249" y="701852"/>
                  </a:lnTo>
                  <a:lnTo>
                    <a:pt x="1129398" y="704227"/>
                  </a:lnTo>
                  <a:lnTo>
                    <a:pt x="1132992" y="709320"/>
                  </a:lnTo>
                  <a:lnTo>
                    <a:pt x="1129284" y="709320"/>
                  </a:lnTo>
                  <a:lnTo>
                    <a:pt x="1130820" y="711847"/>
                  </a:lnTo>
                  <a:lnTo>
                    <a:pt x="1131252" y="715670"/>
                  </a:lnTo>
                  <a:lnTo>
                    <a:pt x="1129004" y="716927"/>
                  </a:lnTo>
                  <a:lnTo>
                    <a:pt x="1129436" y="719467"/>
                  </a:lnTo>
                  <a:lnTo>
                    <a:pt x="1129576" y="720801"/>
                  </a:lnTo>
                  <a:lnTo>
                    <a:pt x="1129601" y="721080"/>
                  </a:lnTo>
                  <a:lnTo>
                    <a:pt x="1129715" y="722109"/>
                  </a:lnTo>
                  <a:lnTo>
                    <a:pt x="1129804" y="724547"/>
                  </a:lnTo>
                  <a:lnTo>
                    <a:pt x="1130388" y="723277"/>
                  </a:lnTo>
                  <a:lnTo>
                    <a:pt x="1130503" y="718197"/>
                  </a:lnTo>
                  <a:lnTo>
                    <a:pt x="1132205" y="715670"/>
                  </a:lnTo>
                  <a:lnTo>
                    <a:pt x="1132154" y="713117"/>
                  </a:lnTo>
                  <a:lnTo>
                    <a:pt x="1131646" y="710577"/>
                  </a:lnTo>
                  <a:lnTo>
                    <a:pt x="1133729" y="710577"/>
                  </a:lnTo>
                  <a:lnTo>
                    <a:pt x="1133602" y="709320"/>
                  </a:lnTo>
                  <a:lnTo>
                    <a:pt x="1133475" y="708037"/>
                  </a:lnTo>
                  <a:lnTo>
                    <a:pt x="1133360" y="706767"/>
                  </a:lnTo>
                  <a:lnTo>
                    <a:pt x="1137196" y="702970"/>
                  </a:lnTo>
                  <a:close/>
                </a:path>
                <a:path w="1417320" h="1000760">
                  <a:moveTo>
                    <a:pt x="1137297" y="686447"/>
                  </a:moveTo>
                  <a:lnTo>
                    <a:pt x="1134084" y="682637"/>
                  </a:lnTo>
                  <a:lnTo>
                    <a:pt x="1134110" y="677570"/>
                  </a:lnTo>
                  <a:lnTo>
                    <a:pt x="1133068" y="677570"/>
                  </a:lnTo>
                  <a:lnTo>
                    <a:pt x="1133170" y="679538"/>
                  </a:lnTo>
                  <a:lnTo>
                    <a:pt x="1133284" y="688987"/>
                  </a:lnTo>
                  <a:lnTo>
                    <a:pt x="1134783" y="688987"/>
                  </a:lnTo>
                  <a:lnTo>
                    <a:pt x="1132624" y="694067"/>
                  </a:lnTo>
                  <a:lnTo>
                    <a:pt x="1136078" y="690270"/>
                  </a:lnTo>
                  <a:lnTo>
                    <a:pt x="1136103" y="690702"/>
                  </a:lnTo>
                  <a:lnTo>
                    <a:pt x="1136205" y="692797"/>
                  </a:lnTo>
                  <a:lnTo>
                    <a:pt x="1136294" y="694486"/>
                  </a:lnTo>
                  <a:lnTo>
                    <a:pt x="1136408" y="696620"/>
                  </a:lnTo>
                  <a:lnTo>
                    <a:pt x="1136472" y="697877"/>
                  </a:lnTo>
                  <a:lnTo>
                    <a:pt x="1134884" y="697877"/>
                  </a:lnTo>
                  <a:lnTo>
                    <a:pt x="1137297" y="699223"/>
                  </a:lnTo>
                  <a:lnTo>
                    <a:pt x="1137145" y="697877"/>
                  </a:lnTo>
                  <a:lnTo>
                    <a:pt x="1137031" y="694067"/>
                  </a:lnTo>
                  <a:lnTo>
                    <a:pt x="1136916" y="690702"/>
                  </a:lnTo>
                  <a:lnTo>
                    <a:pt x="1136904" y="690270"/>
                  </a:lnTo>
                  <a:lnTo>
                    <a:pt x="1136777" y="687298"/>
                  </a:lnTo>
                  <a:lnTo>
                    <a:pt x="1136751" y="686447"/>
                  </a:lnTo>
                  <a:lnTo>
                    <a:pt x="1137297" y="686447"/>
                  </a:lnTo>
                  <a:close/>
                </a:path>
                <a:path w="1417320" h="1000760">
                  <a:moveTo>
                    <a:pt x="1140828" y="692797"/>
                  </a:moveTo>
                  <a:lnTo>
                    <a:pt x="1139317" y="692797"/>
                  </a:lnTo>
                  <a:lnTo>
                    <a:pt x="1140447" y="695350"/>
                  </a:lnTo>
                  <a:lnTo>
                    <a:pt x="1140675" y="694486"/>
                  </a:lnTo>
                  <a:lnTo>
                    <a:pt x="1140790" y="694067"/>
                  </a:lnTo>
                  <a:lnTo>
                    <a:pt x="1140828" y="692797"/>
                  </a:lnTo>
                  <a:close/>
                </a:path>
                <a:path w="1417320" h="1000760">
                  <a:moveTo>
                    <a:pt x="1141577" y="697877"/>
                  </a:moveTo>
                  <a:lnTo>
                    <a:pt x="1140447" y="695350"/>
                  </a:lnTo>
                  <a:lnTo>
                    <a:pt x="1139126" y="700265"/>
                  </a:lnTo>
                  <a:lnTo>
                    <a:pt x="1139177" y="700493"/>
                  </a:lnTo>
                  <a:lnTo>
                    <a:pt x="1140663" y="701700"/>
                  </a:lnTo>
                  <a:lnTo>
                    <a:pt x="1141577" y="697877"/>
                  </a:lnTo>
                  <a:close/>
                </a:path>
                <a:path w="1417320" h="1000760">
                  <a:moveTo>
                    <a:pt x="1143863" y="678827"/>
                  </a:moveTo>
                  <a:lnTo>
                    <a:pt x="1143482" y="677951"/>
                  </a:lnTo>
                  <a:lnTo>
                    <a:pt x="1143292" y="677951"/>
                  </a:lnTo>
                  <a:lnTo>
                    <a:pt x="1142187" y="678827"/>
                  </a:lnTo>
                  <a:lnTo>
                    <a:pt x="1142796" y="681431"/>
                  </a:lnTo>
                  <a:lnTo>
                    <a:pt x="1143342" y="680275"/>
                  </a:lnTo>
                  <a:lnTo>
                    <a:pt x="1143863" y="678827"/>
                  </a:lnTo>
                  <a:close/>
                </a:path>
                <a:path w="1417320" h="1000760">
                  <a:moveTo>
                    <a:pt x="1144104" y="688022"/>
                  </a:moveTo>
                  <a:lnTo>
                    <a:pt x="1143977" y="686943"/>
                  </a:lnTo>
                  <a:lnTo>
                    <a:pt x="1142860" y="681697"/>
                  </a:lnTo>
                  <a:lnTo>
                    <a:pt x="1142466" y="682637"/>
                  </a:lnTo>
                  <a:lnTo>
                    <a:pt x="1141082" y="686447"/>
                  </a:lnTo>
                  <a:lnTo>
                    <a:pt x="1141044" y="687298"/>
                  </a:lnTo>
                  <a:lnTo>
                    <a:pt x="1140929" y="690270"/>
                  </a:lnTo>
                  <a:lnTo>
                    <a:pt x="1140828" y="692797"/>
                  </a:lnTo>
                  <a:lnTo>
                    <a:pt x="1141641" y="692797"/>
                  </a:lnTo>
                  <a:lnTo>
                    <a:pt x="1144104" y="688022"/>
                  </a:lnTo>
                  <a:close/>
                </a:path>
                <a:path w="1417320" h="1000760">
                  <a:moveTo>
                    <a:pt x="1147064" y="687755"/>
                  </a:moveTo>
                  <a:lnTo>
                    <a:pt x="1144270" y="687755"/>
                  </a:lnTo>
                  <a:lnTo>
                    <a:pt x="1144206" y="688022"/>
                  </a:lnTo>
                  <a:lnTo>
                    <a:pt x="1144409" y="688987"/>
                  </a:lnTo>
                  <a:lnTo>
                    <a:pt x="1144828" y="692797"/>
                  </a:lnTo>
                  <a:lnTo>
                    <a:pt x="1144155" y="692797"/>
                  </a:lnTo>
                  <a:lnTo>
                    <a:pt x="1143025" y="700265"/>
                  </a:lnTo>
                  <a:lnTo>
                    <a:pt x="1142987" y="700493"/>
                  </a:lnTo>
                  <a:lnTo>
                    <a:pt x="1141044" y="708037"/>
                  </a:lnTo>
                  <a:lnTo>
                    <a:pt x="1139050" y="715670"/>
                  </a:lnTo>
                  <a:lnTo>
                    <a:pt x="1137754" y="723277"/>
                  </a:lnTo>
                  <a:lnTo>
                    <a:pt x="1146746" y="690270"/>
                  </a:lnTo>
                  <a:lnTo>
                    <a:pt x="1146873" y="689343"/>
                  </a:lnTo>
                  <a:lnTo>
                    <a:pt x="1146911" y="688987"/>
                  </a:lnTo>
                  <a:lnTo>
                    <a:pt x="1147038" y="688022"/>
                  </a:lnTo>
                  <a:lnTo>
                    <a:pt x="1147064" y="687755"/>
                  </a:lnTo>
                  <a:close/>
                </a:path>
                <a:path w="1417320" h="1000760">
                  <a:moveTo>
                    <a:pt x="1165009" y="686943"/>
                  </a:moveTo>
                  <a:lnTo>
                    <a:pt x="1164920" y="685177"/>
                  </a:lnTo>
                  <a:lnTo>
                    <a:pt x="1164818" y="683920"/>
                  </a:lnTo>
                  <a:lnTo>
                    <a:pt x="1164704" y="682637"/>
                  </a:lnTo>
                  <a:lnTo>
                    <a:pt x="1163955" y="682637"/>
                  </a:lnTo>
                  <a:lnTo>
                    <a:pt x="1164894" y="686447"/>
                  </a:lnTo>
                  <a:lnTo>
                    <a:pt x="1165009" y="686943"/>
                  </a:lnTo>
                  <a:close/>
                </a:path>
                <a:path w="1417320" h="1000760">
                  <a:moveTo>
                    <a:pt x="1165517" y="688987"/>
                  </a:moveTo>
                  <a:lnTo>
                    <a:pt x="1165275" y="688022"/>
                  </a:lnTo>
                  <a:lnTo>
                    <a:pt x="1165148" y="687539"/>
                  </a:lnTo>
                  <a:lnTo>
                    <a:pt x="1165098" y="687298"/>
                  </a:lnTo>
                  <a:lnTo>
                    <a:pt x="1165009" y="686943"/>
                  </a:lnTo>
                  <a:lnTo>
                    <a:pt x="1164920" y="687298"/>
                  </a:lnTo>
                  <a:lnTo>
                    <a:pt x="1164831" y="688022"/>
                  </a:lnTo>
                  <a:lnTo>
                    <a:pt x="1164704" y="688987"/>
                  </a:lnTo>
                  <a:lnTo>
                    <a:pt x="1164653" y="689343"/>
                  </a:lnTo>
                  <a:lnTo>
                    <a:pt x="1164526" y="690270"/>
                  </a:lnTo>
                  <a:lnTo>
                    <a:pt x="1165517" y="688987"/>
                  </a:lnTo>
                  <a:close/>
                </a:path>
                <a:path w="1417320" h="1000760">
                  <a:moveTo>
                    <a:pt x="1165936" y="692988"/>
                  </a:moveTo>
                  <a:lnTo>
                    <a:pt x="1164361" y="691527"/>
                  </a:lnTo>
                  <a:lnTo>
                    <a:pt x="1164475" y="690702"/>
                  </a:lnTo>
                  <a:lnTo>
                    <a:pt x="1164526" y="690270"/>
                  </a:lnTo>
                  <a:lnTo>
                    <a:pt x="1164158" y="690702"/>
                  </a:lnTo>
                  <a:lnTo>
                    <a:pt x="1161491" y="694067"/>
                  </a:lnTo>
                  <a:lnTo>
                    <a:pt x="1162672" y="699223"/>
                  </a:lnTo>
                  <a:lnTo>
                    <a:pt x="1162545" y="697877"/>
                  </a:lnTo>
                  <a:lnTo>
                    <a:pt x="1162443" y="696620"/>
                  </a:lnTo>
                  <a:lnTo>
                    <a:pt x="1162342" y="695350"/>
                  </a:lnTo>
                  <a:lnTo>
                    <a:pt x="1165936" y="692988"/>
                  </a:lnTo>
                  <a:close/>
                </a:path>
                <a:path w="1417320" h="1000760">
                  <a:moveTo>
                    <a:pt x="1166964" y="694067"/>
                  </a:moveTo>
                  <a:lnTo>
                    <a:pt x="1166355" y="692988"/>
                  </a:lnTo>
                  <a:lnTo>
                    <a:pt x="1166228" y="692797"/>
                  </a:lnTo>
                  <a:lnTo>
                    <a:pt x="1165936" y="692988"/>
                  </a:lnTo>
                  <a:lnTo>
                    <a:pt x="1166964" y="694067"/>
                  </a:lnTo>
                  <a:close/>
                </a:path>
                <a:path w="1417320" h="1000760">
                  <a:moveTo>
                    <a:pt x="1167777" y="678472"/>
                  </a:moveTo>
                  <a:lnTo>
                    <a:pt x="1167688" y="676287"/>
                  </a:lnTo>
                  <a:lnTo>
                    <a:pt x="1167574" y="673760"/>
                  </a:lnTo>
                  <a:lnTo>
                    <a:pt x="1166164" y="677570"/>
                  </a:lnTo>
                  <a:lnTo>
                    <a:pt x="1167777" y="678472"/>
                  </a:lnTo>
                  <a:close/>
                </a:path>
                <a:path w="1417320" h="1000760">
                  <a:moveTo>
                    <a:pt x="1169009" y="669937"/>
                  </a:moveTo>
                  <a:lnTo>
                    <a:pt x="1168184" y="666127"/>
                  </a:lnTo>
                  <a:lnTo>
                    <a:pt x="1167396" y="666127"/>
                  </a:lnTo>
                  <a:lnTo>
                    <a:pt x="1167460" y="668667"/>
                  </a:lnTo>
                  <a:lnTo>
                    <a:pt x="1167574" y="673760"/>
                  </a:lnTo>
                  <a:lnTo>
                    <a:pt x="1169009" y="669937"/>
                  </a:lnTo>
                  <a:close/>
                </a:path>
                <a:path w="1417320" h="1000760">
                  <a:moveTo>
                    <a:pt x="1219263" y="578497"/>
                  </a:moveTo>
                  <a:lnTo>
                    <a:pt x="1217498" y="573760"/>
                  </a:lnTo>
                  <a:lnTo>
                    <a:pt x="1217422" y="578497"/>
                  </a:lnTo>
                  <a:lnTo>
                    <a:pt x="1219149" y="582041"/>
                  </a:lnTo>
                  <a:lnTo>
                    <a:pt x="1219263" y="578497"/>
                  </a:lnTo>
                  <a:close/>
                </a:path>
                <a:path w="1417320" h="1000760">
                  <a:moveTo>
                    <a:pt x="1219911" y="583577"/>
                  </a:moveTo>
                  <a:lnTo>
                    <a:pt x="1219149" y="582041"/>
                  </a:lnTo>
                  <a:lnTo>
                    <a:pt x="1219111" y="583577"/>
                  </a:lnTo>
                  <a:lnTo>
                    <a:pt x="1219238" y="584847"/>
                  </a:lnTo>
                  <a:lnTo>
                    <a:pt x="1219301" y="585406"/>
                  </a:lnTo>
                  <a:lnTo>
                    <a:pt x="1219911" y="583577"/>
                  </a:lnTo>
                  <a:close/>
                </a:path>
                <a:path w="1417320" h="1000760">
                  <a:moveTo>
                    <a:pt x="1221727" y="776617"/>
                  </a:moveTo>
                  <a:lnTo>
                    <a:pt x="1217396" y="775347"/>
                  </a:lnTo>
                  <a:lnTo>
                    <a:pt x="1210856" y="775347"/>
                  </a:lnTo>
                  <a:lnTo>
                    <a:pt x="1216964" y="776617"/>
                  </a:lnTo>
                  <a:lnTo>
                    <a:pt x="1221727" y="776617"/>
                  </a:lnTo>
                  <a:close/>
                </a:path>
                <a:path w="1417320" h="1000760">
                  <a:moveTo>
                    <a:pt x="1229525" y="564807"/>
                  </a:moveTo>
                  <a:lnTo>
                    <a:pt x="1229474" y="564578"/>
                  </a:lnTo>
                  <a:lnTo>
                    <a:pt x="1223441" y="563270"/>
                  </a:lnTo>
                  <a:lnTo>
                    <a:pt x="1211795" y="563270"/>
                  </a:lnTo>
                  <a:lnTo>
                    <a:pt x="1211910" y="565797"/>
                  </a:lnTo>
                  <a:lnTo>
                    <a:pt x="1212024" y="568337"/>
                  </a:lnTo>
                  <a:lnTo>
                    <a:pt x="1212138" y="570433"/>
                  </a:lnTo>
                  <a:lnTo>
                    <a:pt x="1212240" y="571931"/>
                  </a:lnTo>
                  <a:lnTo>
                    <a:pt x="1212342" y="573417"/>
                  </a:lnTo>
                  <a:lnTo>
                    <a:pt x="1212430" y="574687"/>
                  </a:lnTo>
                  <a:lnTo>
                    <a:pt x="1212519" y="575970"/>
                  </a:lnTo>
                  <a:lnTo>
                    <a:pt x="1212634" y="577227"/>
                  </a:lnTo>
                  <a:lnTo>
                    <a:pt x="1212761" y="578497"/>
                  </a:lnTo>
                  <a:lnTo>
                    <a:pt x="1212875" y="579767"/>
                  </a:lnTo>
                  <a:lnTo>
                    <a:pt x="1213002" y="581037"/>
                  </a:lnTo>
                  <a:lnTo>
                    <a:pt x="1213116" y="582320"/>
                  </a:lnTo>
                  <a:lnTo>
                    <a:pt x="1213904" y="588670"/>
                  </a:lnTo>
                  <a:lnTo>
                    <a:pt x="1217498" y="589927"/>
                  </a:lnTo>
                  <a:lnTo>
                    <a:pt x="1224737" y="589927"/>
                  </a:lnTo>
                  <a:lnTo>
                    <a:pt x="1219631" y="588670"/>
                  </a:lnTo>
                  <a:lnTo>
                    <a:pt x="1219377" y="586117"/>
                  </a:lnTo>
                  <a:lnTo>
                    <a:pt x="1219301" y="585406"/>
                  </a:lnTo>
                  <a:lnTo>
                    <a:pt x="1218196" y="588670"/>
                  </a:lnTo>
                  <a:lnTo>
                    <a:pt x="1215377" y="588670"/>
                  </a:lnTo>
                  <a:lnTo>
                    <a:pt x="1214208" y="582320"/>
                  </a:lnTo>
                  <a:lnTo>
                    <a:pt x="1214170" y="573760"/>
                  </a:lnTo>
                  <a:lnTo>
                    <a:pt x="1214056" y="572681"/>
                  </a:lnTo>
                  <a:lnTo>
                    <a:pt x="1213967" y="571931"/>
                  </a:lnTo>
                  <a:lnTo>
                    <a:pt x="1213866" y="570877"/>
                  </a:lnTo>
                  <a:lnTo>
                    <a:pt x="1213815" y="570433"/>
                  </a:lnTo>
                  <a:lnTo>
                    <a:pt x="1213726" y="569620"/>
                  </a:lnTo>
                  <a:lnTo>
                    <a:pt x="1215898" y="564807"/>
                  </a:lnTo>
                  <a:lnTo>
                    <a:pt x="1215999" y="564578"/>
                  </a:lnTo>
                  <a:lnTo>
                    <a:pt x="1216126" y="564578"/>
                  </a:lnTo>
                  <a:lnTo>
                    <a:pt x="1222857" y="567067"/>
                  </a:lnTo>
                  <a:lnTo>
                    <a:pt x="1224280" y="574687"/>
                  </a:lnTo>
                  <a:lnTo>
                    <a:pt x="1224343" y="584847"/>
                  </a:lnTo>
                  <a:lnTo>
                    <a:pt x="1224445" y="586117"/>
                  </a:lnTo>
                  <a:lnTo>
                    <a:pt x="1224534" y="587387"/>
                  </a:lnTo>
                  <a:lnTo>
                    <a:pt x="1224635" y="588670"/>
                  </a:lnTo>
                  <a:lnTo>
                    <a:pt x="1224737" y="589927"/>
                  </a:lnTo>
                  <a:lnTo>
                    <a:pt x="1227543" y="582320"/>
                  </a:lnTo>
                  <a:lnTo>
                    <a:pt x="1224178" y="573417"/>
                  </a:lnTo>
                  <a:lnTo>
                    <a:pt x="1224089" y="571931"/>
                  </a:lnTo>
                  <a:lnTo>
                    <a:pt x="1224000" y="570433"/>
                  </a:lnTo>
                  <a:lnTo>
                    <a:pt x="1223873" y="568337"/>
                  </a:lnTo>
                  <a:lnTo>
                    <a:pt x="1223810" y="567067"/>
                  </a:lnTo>
                  <a:lnTo>
                    <a:pt x="1223733" y="565797"/>
                  </a:lnTo>
                  <a:lnTo>
                    <a:pt x="1229283" y="564578"/>
                  </a:lnTo>
                  <a:lnTo>
                    <a:pt x="1229525" y="564807"/>
                  </a:lnTo>
                  <a:close/>
                </a:path>
                <a:path w="1417320" h="1000760">
                  <a:moveTo>
                    <a:pt x="1231493" y="574687"/>
                  </a:moveTo>
                  <a:lnTo>
                    <a:pt x="1230845" y="570877"/>
                  </a:lnTo>
                  <a:lnTo>
                    <a:pt x="1230757" y="570433"/>
                  </a:lnTo>
                  <a:lnTo>
                    <a:pt x="1229347" y="574687"/>
                  </a:lnTo>
                  <a:lnTo>
                    <a:pt x="1231493" y="574687"/>
                  </a:lnTo>
                  <a:close/>
                </a:path>
                <a:path w="1417320" h="1000760">
                  <a:moveTo>
                    <a:pt x="1231861" y="567067"/>
                  </a:moveTo>
                  <a:lnTo>
                    <a:pt x="1229525" y="564807"/>
                  </a:lnTo>
                  <a:lnTo>
                    <a:pt x="1230757" y="570433"/>
                  </a:lnTo>
                  <a:lnTo>
                    <a:pt x="1231861" y="567067"/>
                  </a:lnTo>
                  <a:close/>
                </a:path>
                <a:path w="1417320" h="1000760">
                  <a:moveTo>
                    <a:pt x="1232268" y="553783"/>
                  </a:moveTo>
                  <a:lnTo>
                    <a:pt x="1231912" y="554367"/>
                  </a:lnTo>
                  <a:lnTo>
                    <a:pt x="1232179" y="554736"/>
                  </a:lnTo>
                  <a:lnTo>
                    <a:pt x="1232268" y="553783"/>
                  </a:lnTo>
                  <a:close/>
                </a:path>
                <a:path w="1417320" h="1000760">
                  <a:moveTo>
                    <a:pt x="1239761" y="589927"/>
                  </a:moveTo>
                  <a:lnTo>
                    <a:pt x="1239634" y="588670"/>
                  </a:lnTo>
                  <a:lnTo>
                    <a:pt x="1239507" y="587387"/>
                  </a:lnTo>
                  <a:lnTo>
                    <a:pt x="1239380" y="586117"/>
                  </a:lnTo>
                  <a:lnTo>
                    <a:pt x="1239253" y="584847"/>
                  </a:lnTo>
                  <a:lnTo>
                    <a:pt x="1239126" y="583577"/>
                  </a:lnTo>
                  <a:lnTo>
                    <a:pt x="1239012" y="582320"/>
                  </a:lnTo>
                  <a:lnTo>
                    <a:pt x="1238885" y="581037"/>
                  </a:lnTo>
                  <a:lnTo>
                    <a:pt x="1236370" y="573760"/>
                  </a:lnTo>
                  <a:lnTo>
                    <a:pt x="1236243" y="573417"/>
                  </a:lnTo>
                  <a:lnTo>
                    <a:pt x="1236129" y="570877"/>
                  </a:lnTo>
                  <a:lnTo>
                    <a:pt x="1236002" y="568337"/>
                  </a:lnTo>
                  <a:lnTo>
                    <a:pt x="1235875" y="565797"/>
                  </a:lnTo>
                  <a:lnTo>
                    <a:pt x="1235748" y="560717"/>
                  </a:lnTo>
                  <a:lnTo>
                    <a:pt x="1235735" y="559447"/>
                  </a:lnTo>
                  <a:lnTo>
                    <a:pt x="1234782" y="558177"/>
                  </a:lnTo>
                  <a:lnTo>
                    <a:pt x="1233855" y="556958"/>
                  </a:lnTo>
                  <a:lnTo>
                    <a:pt x="1232179" y="554736"/>
                  </a:lnTo>
                  <a:lnTo>
                    <a:pt x="1232090" y="555637"/>
                  </a:lnTo>
                  <a:lnTo>
                    <a:pt x="1232027" y="556247"/>
                  </a:lnTo>
                  <a:lnTo>
                    <a:pt x="1231963" y="556958"/>
                  </a:lnTo>
                  <a:lnTo>
                    <a:pt x="1217460" y="556958"/>
                  </a:lnTo>
                  <a:lnTo>
                    <a:pt x="1209814" y="555637"/>
                  </a:lnTo>
                  <a:lnTo>
                    <a:pt x="1202461" y="555637"/>
                  </a:lnTo>
                  <a:lnTo>
                    <a:pt x="1202563" y="558177"/>
                  </a:lnTo>
                  <a:lnTo>
                    <a:pt x="1202690" y="559447"/>
                  </a:lnTo>
                  <a:lnTo>
                    <a:pt x="1210157" y="558177"/>
                  </a:lnTo>
                  <a:lnTo>
                    <a:pt x="1232738" y="558177"/>
                  </a:lnTo>
                  <a:lnTo>
                    <a:pt x="1233589" y="563270"/>
                  </a:lnTo>
                  <a:lnTo>
                    <a:pt x="1234262" y="569620"/>
                  </a:lnTo>
                  <a:lnTo>
                    <a:pt x="1234363" y="570433"/>
                  </a:lnTo>
                  <a:lnTo>
                    <a:pt x="1234414" y="570877"/>
                  </a:lnTo>
                  <a:lnTo>
                    <a:pt x="1234541" y="571931"/>
                  </a:lnTo>
                  <a:lnTo>
                    <a:pt x="1234630" y="572681"/>
                  </a:lnTo>
                  <a:lnTo>
                    <a:pt x="1234719" y="573417"/>
                  </a:lnTo>
                  <a:lnTo>
                    <a:pt x="1234757" y="573760"/>
                  </a:lnTo>
                  <a:lnTo>
                    <a:pt x="1234871" y="574687"/>
                  </a:lnTo>
                  <a:lnTo>
                    <a:pt x="1231493" y="574687"/>
                  </a:lnTo>
                  <a:lnTo>
                    <a:pt x="1231874" y="576922"/>
                  </a:lnTo>
                  <a:lnTo>
                    <a:pt x="1232725" y="583577"/>
                  </a:lnTo>
                  <a:lnTo>
                    <a:pt x="1232839" y="582041"/>
                  </a:lnTo>
                  <a:lnTo>
                    <a:pt x="1232966" y="580555"/>
                  </a:lnTo>
                  <a:lnTo>
                    <a:pt x="1233030" y="579767"/>
                  </a:lnTo>
                  <a:lnTo>
                    <a:pt x="1233779" y="577227"/>
                  </a:lnTo>
                  <a:lnTo>
                    <a:pt x="1235405" y="574687"/>
                  </a:lnTo>
                  <a:lnTo>
                    <a:pt x="1236129" y="579767"/>
                  </a:lnTo>
                  <a:lnTo>
                    <a:pt x="1236154" y="581037"/>
                  </a:lnTo>
                  <a:lnTo>
                    <a:pt x="1236281" y="586117"/>
                  </a:lnTo>
                  <a:lnTo>
                    <a:pt x="1236980" y="591197"/>
                  </a:lnTo>
                  <a:lnTo>
                    <a:pt x="1238808" y="591197"/>
                  </a:lnTo>
                  <a:lnTo>
                    <a:pt x="1239761" y="589927"/>
                  </a:lnTo>
                  <a:close/>
                </a:path>
                <a:path w="1417320" h="1000760">
                  <a:moveTo>
                    <a:pt x="1262189" y="575665"/>
                  </a:moveTo>
                  <a:lnTo>
                    <a:pt x="1262049" y="574687"/>
                  </a:lnTo>
                  <a:lnTo>
                    <a:pt x="1260678" y="572147"/>
                  </a:lnTo>
                  <a:lnTo>
                    <a:pt x="1260817" y="572681"/>
                  </a:lnTo>
                  <a:lnTo>
                    <a:pt x="1262189" y="575665"/>
                  </a:lnTo>
                  <a:close/>
                </a:path>
                <a:path w="1417320" h="1000760">
                  <a:moveTo>
                    <a:pt x="1266926" y="558177"/>
                  </a:moveTo>
                  <a:lnTo>
                    <a:pt x="1265936" y="557898"/>
                  </a:lnTo>
                  <a:lnTo>
                    <a:pt x="1266863" y="560095"/>
                  </a:lnTo>
                  <a:lnTo>
                    <a:pt x="1266926" y="558177"/>
                  </a:lnTo>
                  <a:close/>
                </a:path>
                <a:path w="1417320" h="1000760">
                  <a:moveTo>
                    <a:pt x="1275321" y="573760"/>
                  </a:moveTo>
                  <a:lnTo>
                    <a:pt x="1272425" y="569620"/>
                  </a:lnTo>
                  <a:lnTo>
                    <a:pt x="1267129" y="560717"/>
                  </a:lnTo>
                  <a:lnTo>
                    <a:pt x="1266863" y="560095"/>
                  </a:lnTo>
                  <a:lnTo>
                    <a:pt x="1266761" y="563270"/>
                  </a:lnTo>
                  <a:lnTo>
                    <a:pt x="1269466" y="567067"/>
                  </a:lnTo>
                  <a:lnTo>
                    <a:pt x="1271409" y="571931"/>
                  </a:lnTo>
                  <a:lnTo>
                    <a:pt x="1271498" y="572147"/>
                  </a:lnTo>
                  <a:lnTo>
                    <a:pt x="1275321" y="573760"/>
                  </a:lnTo>
                  <a:close/>
                </a:path>
                <a:path w="1417320" h="1000760">
                  <a:moveTo>
                    <a:pt x="1275854" y="581037"/>
                  </a:moveTo>
                  <a:lnTo>
                    <a:pt x="1269949" y="581037"/>
                  </a:lnTo>
                  <a:lnTo>
                    <a:pt x="1266266" y="579767"/>
                  </a:lnTo>
                  <a:lnTo>
                    <a:pt x="1262900" y="577227"/>
                  </a:lnTo>
                  <a:lnTo>
                    <a:pt x="1262316" y="575970"/>
                  </a:lnTo>
                  <a:lnTo>
                    <a:pt x="1262405" y="577227"/>
                  </a:lnTo>
                  <a:lnTo>
                    <a:pt x="1262773" y="579767"/>
                  </a:lnTo>
                  <a:lnTo>
                    <a:pt x="1266507" y="581037"/>
                  </a:lnTo>
                  <a:lnTo>
                    <a:pt x="1271079" y="582320"/>
                  </a:lnTo>
                  <a:lnTo>
                    <a:pt x="1275854" y="581037"/>
                  </a:lnTo>
                  <a:close/>
                </a:path>
                <a:path w="1417320" h="1000760">
                  <a:moveTo>
                    <a:pt x="1277505" y="580555"/>
                  </a:moveTo>
                  <a:lnTo>
                    <a:pt x="1275854" y="581037"/>
                  </a:lnTo>
                  <a:lnTo>
                    <a:pt x="1277505" y="581037"/>
                  </a:lnTo>
                  <a:lnTo>
                    <a:pt x="1277505" y="580555"/>
                  </a:lnTo>
                  <a:close/>
                </a:path>
                <a:path w="1417320" h="1000760">
                  <a:moveTo>
                    <a:pt x="1277531" y="574687"/>
                  </a:moveTo>
                  <a:lnTo>
                    <a:pt x="1275321" y="573760"/>
                  </a:lnTo>
                  <a:lnTo>
                    <a:pt x="1277518" y="576922"/>
                  </a:lnTo>
                  <a:lnTo>
                    <a:pt x="1277531" y="574687"/>
                  </a:lnTo>
                  <a:close/>
                </a:path>
                <a:path w="1417320" h="1000760">
                  <a:moveTo>
                    <a:pt x="1277658" y="547281"/>
                  </a:moveTo>
                  <a:lnTo>
                    <a:pt x="1277442" y="546747"/>
                  </a:lnTo>
                  <a:lnTo>
                    <a:pt x="1276959" y="546747"/>
                  </a:lnTo>
                  <a:lnTo>
                    <a:pt x="1277658" y="547281"/>
                  </a:lnTo>
                  <a:close/>
                </a:path>
                <a:path w="1417320" h="1000760">
                  <a:moveTo>
                    <a:pt x="1280655" y="727163"/>
                  </a:moveTo>
                  <a:lnTo>
                    <a:pt x="1280375" y="724547"/>
                  </a:lnTo>
                  <a:lnTo>
                    <a:pt x="1280337" y="724255"/>
                  </a:lnTo>
                  <a:lnTo>
                    <a:pt x="1276997" y="727163"/>
                  </a:lnTo>
                  <a:lnTo>
                    <a:pt x="1280655" y="727163"/>
                  </a:lnTo>
                  <a:close/>
                </a:path>
                <a:path w="1417320" h="1000760">
                  <a:moveTo>
                    <a:pt x="1281442" y="723277"/>
                  </a:moveTo>
                  <a:lnTo>
                    <a:pt x="1280236" y="723277"/>
                  </a:lnTo>
                  <a:lnTo>
                    <a:pt x="1280337" y="724255"/>
                  </a:lnTo>
                  <a:lnTo>
                    <a:pt x="1281442" y="723277"/>
                  </a:lnTo>
                  <a:close/>
                </a:path>
                <a:path w="1417320" h="1000760">
                  <a:moveTo>
                    <a:pt x="1287284" y="722109"/>
                  </a:moveTo>
                  <a:lnTo>
                    <a:pt x="1287094" y="721080"/>
                  </a:lnTo>
                  <a:lnTo>
                    <a:pt x="1287030" y="720801"/>
                  </a:lnTo>
                  <a:lnTo>
                    <a:pt x="1286344" y="721080"/>
                  </a:lnTo>
                  <a:lnTo>
                    <a:pt x="1281442" y="723277"/>
                  </a:lnTo>
                  <a:lnTo>
                    <a:pt x="1284452" y="723277"/>
                  </a:lnTo>
                  <a:lnTo>
                    <a:pt x="1287056" y="722109"/>
                  </a:lnTo>
                  <a:lnTo>
                    <a:pt x="1287284" y="722109"/>
                  </a:lnTo>
                  <a:close/>
                </a:path>
                <a:path w="1417320" h="1000760">
                  <a:moveTo>
                    <a:pt x="1288046" y="715937"/>
                  </a:moveTo>
                  <a:lnTo>
                    <a:pt x="1286535" y="718197"/>
                  </a:lnTo>
                  <a:lnTo>
                    <a:pt x="1287030" y="720801"/>
                  </a:lnTo>
                  <a:lnTo>
                    <a:pt x="1287386" y="719467"/>
                  </a:lnTo>
                  <a:lnTo>
                    <a:pt x="1288046" y="715937"/>
                  </a:lnTo>
                  <a:close/>
                </a:path>
                <a:path w="1417320" h="1000760">
                  <a:moveTo>
                    <a:pt x="1288757" y="757288"/>
                  </a:moveTo>
                  <a:lnTo>
                    <a:pt x="1283754" y="757516"/>
                  </a:lnTo>
                  <a:lnTo>
                    <a:pt x="1280045" y="761377"/>
                  </a:lnTo>
                  <a:lnTo>
                    <a:pt x="1275803" y="763524"/>
                  </a:lnTo>
                  <a:lnTo>
                    <a:pt x="1273048" y="765479"/>
                  </a:lnTo>
                  <a:lnTo>
                    <a:pt x="1269123" y="766610"/>
                  </a:lnTo>
                  <a:lnTo>
                    <a:pt x="1268018" y="770153"/>
                  </a:lnTo>
                  <a:lnTo>
                    <a:pt x="1282204" y="762139"/>
                  </a:lnTo>
                  <a:lnTo>
                    <a:pt x="1288757" y="757288"/>
                  </a:lnTo>
                  <a:close/>
                </a:path>
                <a:path w="1417320" h="1000760">
                  <a:moveTo>
                    <a:pt x="1301826" y="572147"/>
                  </a:moveTo>
                  <a:lnTo>
                    <a:pt x="1298346" y="565797"/>
                  </a:lnTo>
                  <a:lnTo>
                    <a:pt x="1294752" y="561987"/>
                  </a:lnTo>
                  <a:lnTo>
                    <a:pt x="1292923" y="559447"/>
                  </a:lnTo>
                  <a:lnTo>
                    <a:pt x="1292009" y="559447"/>
                  </a:lnTo>
                  <a:lnTo>
                    <a:pt x="1287411" y="554367"/>
                  </a:lnTo>
                  <a:lnTo>
                    <a:pt x="1282026" y="550570"/>
                  </a:lnTo>
                  <a:lnTo>
                    <a:pt x="1277658" y="547281"/>
                  </a:lnTo>
                  <a:lnTo>
                    <a:pt x="1277975" y="548017"/>
                  </a:lnTo>
                  <a:lnTo>
                    <a:pt x="1278559" y="549287"/>
                  </a:lnTo>
                  <a:lnTo>
                    <a:pt x="1284503" y="553097"/>
                  </a:lnTo>
                  <a:lnTo>
                    <a:pt x="1290078" y="558177"/>
                  </a:lnTo>
                  <a:lnTo>
                    <a:pt x="1295031" y="563270"/>
                  </a:lnTo>
                  <a:lnTo>
                    <a:pt x="1299121" y="569620"/>
                  </a:lnTo>
                  <a:lnTo>
                    <a:pt x="1299108" y="577227"/>
                  </a:lnTo>
                  <a:lnTo>
                    <a:pt x="1297990" y="578497"/>
                  </a:lnTo>
                  <a:lnTo>
                    <a:pt x="1295844" y="581037"/>
                  </a:lnTo>
                  <a:lnTo>
                    <a:pt x="1287614" y="581037"/>
                  </a:lnTo>
                  <a:lnTo>
                    <a:pt x="1283550" y="579767"/>
                  </a:lnTo>
                  <a:lnTo>
                    <a:pt x="1280274" y="578497"/>
                  </a:lnTo>
                  <a:lnTo>
                    <a:pt x="1278623" y="578497"/>
                  </a:lnTo>
                  <a:lnTo>
                    <a:pt x="1277518" y="576922"/>
                  </a:lnTo>
                  <a:lnTo>
                    <a:pt x="1277505" y="580555"/>
                  </a:lnTo>
                  <a:lnTo>
                    <a:pt x="1280134" y="579767"/>
                  </a:lnTo>
                  <a:lnTo>
                    <a:pt x="1286243" y="581037"/>
                  </a:lnTo>
                  <a:lnTo>
                    <a:pt x="1295590" y="583577"/>
                  </a:lnTo>
                  <a:lnTo>
                    <a:pt x="1297190" y="581037"/>
                  </a:lnTo>
                  <a:lnTo>
                    <a:pt x="1299578" y="577227"/>
                  </a:lnTo>
                  <a:lnTo>
                    <a:pt x="1301826" y="572147"/>
                  </a:lnTo>
                  <a:close/>
                </a:path>
                <a:path w="1417320" h="1000760">
                  <a:moveTo>
                    <a:pt x="1303540" y="716927"/>
                  </a:moveTo>
                  <a:lnTo>
                    <a:pt x="1303324" y="716673"/>
                  </a:lnTo>
                  <a:lnTo>
                    <a:pt x="1302232" y="716927"/>
                  </a:lnTo>
                  <a:lnTo>
                    <a:pt x="1302143" y="718197"/>
                  </a:lnTo>
                  <a:lnTo>
                    <a:pt x="1303540" y="716927"/>
                  </a:lnTo>
                  <a:close/>
                </a:path>
                <a:path w="1417320" h="1000760">
                  <a:moveTo>
                    <a:pt x="1305623" y="737616"/>
                  </a:moveTo>
                  <a:lnTo>
                    <a:pt x="1305204" y="735291"/>
                  </a:lnTo>
                  <a:lnTo>
                    <a:pt x="1302804" y="734910"/>
                  </a:lnTo>
                  <a:lnTo>
                    <a:pt x="1301826" y="735901"/>
                  </a:lnTo>
                  <a:lnTo>
                    <a:pt x="1302283" y="738238"/>
                  </a:lnTo>
                  <a:lnTo>
                    <a:pt x="1304645" y="738593"/>
                  </a:lnTo>
                  <a:lnTo>
                    <a:pt x="1305623" y="737616"/>
                  </a:lnTo>
                  <a:close/>
                </a:path>
                <a:path w="1417320" h="1000760">
                  <a:moveTo>
                    <a:pt x="1316583" y="725817"/>
                  </a:moveTo>
                  <a:lnTo>
                    <a:pt x="1314348" y="723277"/>
                  </a:lnTo>
                  <a:lnTo>
                    <a:pt x="1313497" y="725817"/>
                  </a:lnTo>
                  <a:lnTo>
                    <a:pt x="1313014" y="727163"/>
                  </a:lnTo>
                  <a:lnTo>
                    <a:pt x="1309852" y="730897"/>
                  </a:lnTo>
                  <a:lnTo>
                    <a:pt x="1306715" y="733450"/>
                  </a:lnTo>
                  <a:lnTo>
                    <a:pt x="1310601" y="733450"/>
                  </a:lnTo>
                  <a:lnTo>
                    <a:pt x="1311351" y="730897"/>
                  </a:lnTo>
                  <a:lnTo>
                    <a:pt x="1314005" y="728370"/>
                  </a:lnTo>
                  <a:lnTo>
                    <a:pt x="1316583" y="725817"/>
                  </a:lnTo>
                  <a:close/>
                </a:path>
                <a:path w="1417320" h="1000760">
                  <a:moveTo>
                    <a:pt x="1334160" y="572681"/>
                  </a:moveTo>
                  <a:lnTo>
                    <a:pt x="1333627" y="571931"/>
                  </a:lnTo>
                  <a:lnTo>
                    <a:pt x="1333639" y="572147"/>
                  </a:lnTo>
                  <a:lnTo>
                    <a:pt x="1334160" y="572681"/>
                  </a:lnTo>
                  <a:close/>
                </a:path>
                <a:path w="1417320" h="1000760">
                  <a:moveTo>
                    <a:pt x="1344879" y="629297"/>
                  </a:moveTo>
                  <a:lnTo>
                    <a:pt x="1344764" y="628027"/>
                  </a:lnTo>
                  <a:lnTo>
                    <a:pt x="1340167" y="629297"/>
                  </a:lnTo>
                  <a:lnTo>
                    <a:pt x="1344879" y="629297"/>
                  </a:lnTo>
                  <a:close/>
                </a:path>
                <a:path w="1417320" h="1000760">
                  <a:moveTo>
                    <a:pt x="1344904" y="635774"/>
                  </a:moveTo>
                  <a:lnTo>
                    <a:pt x="1332255" y="635774"/>
                  </a:lnTo>
                  <a:lnTo>
                    <a:pt x="1325029" y="634377"/>
                  </a:lnTo>
                  <a:lnTo>
                    <a:pt x="1316913" y="634377"/>
                  </a:lnTo>
                  <a:lnTo>
                    <a:pt x="1312887" y="633120"/>
                  </a:lnTo>
                  <a:lnTo>
                    <a:pt x="1310144" y="634377"/>
                  </a:lnTo>
                  <a:lnTo>
                    <a:pt x="1307439" y="634377"/>
                  </a:lnTo>
                  <a:lnTo>
                    <a:pt x="1304709" y="635774"/>
                  </a:lnTo>
                  <a:lnTo>
                    <a:pt x="1316139" y="635774"/>
                  </a:lnTo>
                  <a:lnTo>
                    <a:pt x="1325410" y="636917"/>
                  </a:lnTo>
                  <a:lnTo>
                    <a:pt x="1335659" y="636917"/>
                  </a:lnTo>
                  <a:lnTo>
                    <a:pt x="1344904" y="635774"/>
                  </a:lnTo>
                  <a:close/>
                </a:path>
                <a:path w="1417320" h="1000760">
                  <a:moveTo>
                    <a:pt x="1345869" y="635774"/>
                  </a:moveTo>
                  <a:lnTo>
                    <a:pt x="1345755" y="630567"/>
                  </a:lnTo>
                  <a:lnTo>
                    <a:pt x="1345730" y="629297"/>
                  </a:lnTo>
                  <a:lnTo>
                    <a:pt x="1344879" y="629297"/>
                  </a:lnTo>
                  <a:lnTo>
                    <a:pt x="1344904" y="635774"/>
                  </a:lnTo>
                  <a:lnTo>
                    <a:pt x="1345869" y="635774"/>
                  </a:lnTo>
                  <a:close/>
                </a:path>
                <a:path w="1417320" h="1000760">
                  <a:moveTo>
                    <a:pt x="1352677" y="647077"/>
                  </a:moveTo>
                  <a:lnTo>
                    <a:pt x="1351445" y="650887"/>
                  </a:lnTo>
                  <a:lnTo>
                    <a:pt x="1341247" y="648347"/>
                  </a:lnTo>
                  <a:lnTo>
                    <a:pt x="1341056" y="649617"/>
                  </a:lnTo>
                  <a:lnTo>
                    <a:pt x="1340980" y="650887"/>
                  </a:lnTo>
                  <a:lnTo>
                    <a:pt x="1342885" y="650887"/>
                  </a:lnTo>
                  <a:lnTo>
                    <a:pt x="1343914" y="653427"/>
                  </a:lnTo>
                  <a:lnTo>
                    <a:pt x="1344764" y="652170"/>
                  </a:lnTo>
                  <a:lnTo>
                    <a:pt x="1346136" y="650887"/>
                  </a:lnTo>
                  <a:lnTo>
                    <a:pt x="1350314" y="650887"/>
                  </a:lnTo>
                  <a:lnTo>
                    <a:pt x="1348625" y="657237"/>
                  </a:lnTo>
                  <a:lnTo>
                    <a:pt x="1346733" y="663587"/>
                  </a:lnTo>
                  <a:lnTo>
                    <a:pt x="1345107" y="669937"/>
                  </a:lnTo>
                  <a:lnTo>
                    <a:pt x="1343533" y="668667"/>
                  </a:lnTo>
                  <a:lnTo>
                    <a:pt x="1340421" y="668667"/>
                  </a:lnTo>
                  <a:lnTo>
                    <a:pt x="1341666" y="669937"/>
                  </a:lnTo>
                  <a:lnTo>
                    <a:pt x="1343469" y="671220"/>
                  </a:lnTo>
                  <a:lnTo>
                    <a:pt x="1345095" y="672477"/>
                  </a:lnTo>
                  <a:lnTo>
                    <a:pt x="1342694" y="677570"/>
                  </a:lnTo>
                  <a:lnTo>
                    <a:pt x="1339303" y="682637"/>
                  </a:lnTo>
                  <a:lnTo>
                    <a:pt x="1338122" y="688987"/>
                  </a:lnTo>
                  <a:lnTo>
                    <a:pt x="1331683" y="688987"/>
                  </a:lnTo>
                  <a:lnTo>
                    <a:pt x="1325232" y="690270"/>
                  </a:lnTo>
                  <a:lnTo>
                    <a:pt x="1335595" y="690270"/>
                  </a:lnTo>
                  <a:lnTo>
                    <a:pt x="1336522" y="695350"/>
                  </a:lnTo>
                  <a:lnTo>
                    <a:pt x="1332903" y="697877"/>
                  </a:lnTo>
                  <a:lnTo>
                    <a:pt x="1331379" y="701700"/>
                  </a:lnTo>
                  <a:lnTo>
                    <a:pt x="1333157" y="700493"/>
                  </a:lnTo>
                  <a:lnTo>
                    <a:pt x="1333373" y="700265"/>
                  </a:lnTo>
                  <a:lnTo>
                    <a:pt x="1335062" y="697877"/>
                  </a:lnTo>
                  <a:lnTo>
                    <a:pt x="1336992" y="695350"/>
                  </a:lnTo>
                  <a:lnTo>
                    <a:pt x="1338402" y="689343"/>
                  </a:lnTo>
                  <a:lnTo>
                    <a:pt x="1338491" y="688987"/>
                  </a:lnTo>
                  <a:lnTo>
                    <a:pt x="1341018" y="682637"/>
                  </a:lnTo>
                  <a:lnTo>
                    <a:pt x="1343748" y="677570"/>
                  </a:lnTo>
                  <a:lnTo>
                    <a:pt x="1345869" y="671220"/>
                  </a:lnTo>
                  <a:lnTo>
                    <a:pt x="1346225" y="669937"/>
                  </a:lnTo>
                  <a:lnTo>
                    <a:pt x="1347647" y="664870"/>
                  </a:lnTo>
                  <a:lnTo>
                    <a:pt x="1349679" y="658520"/>
                  </a:lnTo>
                  <a:lnTo>
                    <a:pt x="1350987" y="652170"/>
                  </a:lnTo>
                  <a:lnTo>
                    <a:pt x="1352042" y="652170"/>
                  </a:lnTo>
                  <a:lnTo>
                    <a:pt x="1352677" y="647077"/>
                  </a:lnTo>
                  <a:close/>
                </a:path>
                <a:path w="1417320" h="1000760">
                  <a:moveTo>
                    <a:pt x="1352854" y="579767"/>
                  </a:moveTo>
                  <a:lnTo>
                    <a:pt x="1348587" y="578497"/>
                  </a:lnTo>
                  <a:lnTo>
                    <a:pt x="1340065" y="578497"/>
                  </a:lnTo>
                  <a:lnTo>
                    <a:pt x="1334160" y="572681"/>
                  </a:lnTo>
                  <a:lnTo>
                    <a:pt x="1336573" y="575970"/>
                  </a:lnTo>
                  <a:lnTo>
                    <a:pt x="1340421" y="581037"/>
                  </a:lnTo>
                  <a:lnTo>
                    <a:pt x="1347685" y="579767"/>
                  </a:lnTo>
                  <a:lnTo>
                    <a:pt x="1352854" y="579767"/>
                  </a:lnTo>
                  <a:close/>
                </a:path>
                <a:path w="1417320" h="1000760">
                  <a:moveTo>
                    <a:pt x="1358531" y="554736"/>
                  </a:moveTo>
                  <a:lnTo>
                    <a:pt x="1358353" y="554367"/>
                  </a:lnTo>
                  <a:lnTo>
                    <a:pt x="1355750" y="550570"/>
                  </a:lnTo>
                  <a:lnTo>
                    <a:pt x="1356766" y="549287"/>
                  </a:lnTo>
                  <a:lnTo>
                    <a:pt x="1354226" y="550570"/>
                  </a:lnTo>
                  <a:lnTo>
                    <a:pt x="1358531" y="554736"/>
                  </a:lnTo>
                  <a:close/>
                </a:path>
                <a:path w="1417320" h="1000760">
                  <a:moveTo>
                    <a:pt x="1359636" y="556247"/>
                  </a:moveTo>
                  <a:lnTo>
                    <a:pt x="1359484" y="555637"/>
                  </a:lnTo>
                  <a:lnTo>
                    <a:pt x="1358734" y="554926"/>
                  </a:lnTo>
                  <a:lnTo>
                    <a:pt x="1359636" y="556247"/>
                  </a:lnTo>
                  <a:close/>
                </a:path>
                <a:path w="1417320" h="1000760">
                  <a:moveTo>
                    <a:pt x="1416989" y="630567"/>
                  </a:moveTo>
                  <a:lnTo>
                    <a:pt x="1414805" y="626770"/>
                  </a:lnTo>
                  <a:lnTo>
                    <a:pt x="1414805" y="630567"/>
                  </a:lnTo>
                  <a:lnTo>
                    <a:pt x="1410843" y="630199"/>
                  </a:lnTo>
                  <a:lnTo>
                    <a:pt x="1410843" y="634377"/>
                  </a:lnTo>
                  <a:lnTo>
                    <a:pt x="1406766" y="638187"/>
                  </a:lnTo>
                  <a:lnTo>
                    <a:pt x="1400987" y="639470"/>
                  </a:lnTo>
                  <a:lnTo>
                    <a:pt x="1389367" y="639470"/>
                  </a:lnTo>
                  <a:lnTo>
                    <a:pt x="1391475" y="635774"/>
                  </a:lnTo>
                  <a:lnTo>
                    <a:pt x="1373428" y="635774"/>
                  </a:lnTo>
                  <a:lnTo>
                    <a:pt x="1373428" y="643267"/>
                  </a:lnTo>
                  <a:lnTo>
                    <a:pt x="1369898" y="659777"/>
                  </a:lnTo>
                  <a:lnTo>
                    <a:pt x="1363967" y="676287"/>
                  </a:lnTo>
                  <a:lnTo>
                    <a:pt x="1355305" y="691527"/>
                  </a:lnTo>
                  <a:lnTo>
                    <a:pt x="1343520" y="704227"/>
                  </a:lnTo>
                  <a:lnTo>
                    <a:pt x="1346517" y="697877"/>
                  </a:lnTo>
                  <a:lnTo>
                    <a:pt x="1351153" y="692797"/>
                  </a:lnTo>
                  <a:lnTo>
                    <a:pt x="1353896" y="686447"/>
                  </a:lnTo>
                  <a:lnTo>
                    <a:pt x="1364348" y="643267"/>
                  </a:lnTo>
                  <a:lnTo>
                    <a:pt x="1364475" y="641997"/>
                  </a:lnTo>
                  <a:lnTo>
                    <a:pt x="1370431" y="641997"/>
                  </a:lnTo>
                  <a:lnTo>
                    <a:pt x="1373428" y="643267"/>
                  </a:lnTo>
                  <a:lnTo>
                    <a:pt x="1373428" y="635774"/>
                  </a:lnTo>
                  <a:lnTo>
                    <a:pt x="1361109" y="635774"/>
                  </a:lnTo>
                  <a:lnTo>
                    <a:pt x="1361033" y="630567"/>
                  </a:lnTo>
                  <a:lnTo>
                    <a:pt x="1371168" y="631837"/>
                  </a:lnTo>
                  <a:lnTo>
                    <a:pt x="1408379" y="631837"/>
                  </a:lnTo>
                  <a:lnTo>
                    <a:pt x="1410843" y="634377"/>
                  </a:lnTo>
                  <a:lnTo>
                    <a:pt x="1410843" y="630199"/>
                  </a:lnTo>
                  <a:lnTo>
                    <a:pt x="1401165" y="629297"/>
                  </a:lnTo>
                  <a:lnTo>
                    <a:pt x="1373784" y="629297"/>
                  </a:lnTo>
                  <a:lnTo>
                    <a:pt x="1360106" y="628027"/>
                  </a:lnTo>
                  <a:lnTo>
                    <a:pt x="1360233" y="626770"/>
                  </a:lnTo>
                  <a:lnTo>
                    <a:pt x="1360360" y="625487"/>
                  </a:lnTo>
                  <a:lnTo>
                    <a:pt x="1360487" y="624217"/>
                  </a:lnTo>
                  <a:lnTo>
                    <a:pt x="1364919" y="625487"/>
                  </a:lnTo>
                  <a:lnTo>
                    <a:pt x="1387830" y="625487"/>
                  </a:lnTo>
                  <a:lnTo>
                    <a:pt x="1398054" y="626770"/>
                  </a:lnTo>
                  <a:lnTo>
                    <a:pt x="1408226" y="626770"/>
                  </a:lnTo>
                  <a:lnTo>
                    <a:pt x="1410500" y="628027"/>
                  </a:lnTo>
                  <a:lnTo>
                    <a:pt x="1414627" y="626770"/>
                  </a:lnTo>
                  <a:lnTo>
                    <a:pt x="1414208" y="626579"/>
                  </a:lnTo>
                  <a:lnTo>
                    <a:pt x="1407922" y="624217"/>
                  </a:lnTo>
                  <a:lnTo>
                    <a:pt x="1385087" y="624217"/>
                  </a:lnTo>
                  <a:lnTo>
                    <a:pt x="1377022" y="622947"/>
                  </a:lnTo>
                  <a:lnTo>
                    <a:pt x="1360906" y="622947"/>
                  </a:lnTo>
                  <a:lnTo>
                    <a:pt x="1361008" y="619137"/>
                  </a:lnTo>
                  <a:lnTo>
                    <a:pt x="1361135" y="615327"/>
                  </a:lnTo>
                  <a:lnTo>
                    <a:pt x="1361186" y="614070"/>
                  </a:lnTo>
                  <a:lnTo>
                    <a:pt x="1369568" y="614070"/>
                  </a:lnTo>
                  <a:lnTo>
                    <a:pt x="1377962" y="612787"/>
                  </a:lnTo>
                  <a:lnTo>
                    <a:pt x="1386344" y="612787"/>
                  </a:lnTo>
                  <a:lnTo>
                    <a:pt x="1398473" y="611517"/>
                  </a:lnTo>
                  <a:lnTo>
                    <a:pt x="1403604" y="608977"/>
                  </a:lnTo>
                  <a:lnTo>
                    <a:pt x="1402626" y="607720"/>
                  </a:lnTo>
                  <a:lnTo>
                    <a:pt x="1400670" y="605167"/>
                  </a:lnTo>
                  <a:lnTo>
                    <a:pt x="1400098" y="604761"/>
                  </a:lnTo>
                  <a:lnTo>
                    <a:pt x="1400098" y="607720"/>
                  </a:lnTo>
                  <a:lnTo>
                    <a:pt x="1381150" y="605167"/>
                  </a:lnTo>
                  <a:lnTo>
                    <a:pt x="1359446" y="603719"/>
                  </a:lnTo>
                  <a:lnTo>
                    <a:pt x="1359446" y="611517"/>
                  </a:lnTo>
                  <a:lnTo>
                    <a:pt x="1357287" y="617867"/>
                  </a:lnTo>
                  <a:lnTo>
                    <a:pt x="1358430" y="622947"/>
                  </a:lnTo>
                  <a:lnTo>
                    <a:pt x="1358011" y="622795"/>
                  </a:lnTo>
                  <a:lnTo>
                    <a:pt x="1358011" y="625487"/>
                  </a:lnTo>
                  <a:lnTo>
                    <a:pt x="1357566" y="638187"/>
                  </a:lnTo>
                  <a:lnTo>
                    <a:pt x="1357490" y="639470"/>
                  </a:lnTo>
                  <a:lnTo>
                    <a:pt x="1353273" y="638187"/>
                  </a:lnTo>
                  <a:lnTo>
                    <a:pt x="1354455" y="640727"/>
                  </a:lnTo>
                  <a:lnTo>
                    <a:pt x="1350987" y="640727"/>
                  </a:lnTo>
                  <a:lnTo>
                    <a:pt x="1351292" y="639470"/>
                  </a:lnTo>
                  <a:lnTo>
                    <a:pt x="1351597" y="638187"/>
                  </a:lnTo>
                  <a:lnTo>
                    <a:pt x="1345285" y="639470"/>
                  </a:lnTo>
                  <a:lnTo>
                    <a:pt x="1332560" y="639470"/>
                  </a:lnTo>
                  <a:lnTo>
                    <a:pt x="1326210" y="638187"/>
                  </a:lnTo>
                  <a:lnTo>
                    <a:pt x="1289735" y="638187"/>
                  </a:lnTo>
                  <a:lnTo>
                    <a:pt x="1285049" y="636917"/>
                  </a:lnTo>
                  <a:lnTo>
                    <a:pt x="1217320" y="636917"/>
                  </a:lnTo>
                  <a:lnTo>
                    <a:pt x="1213205" y="638187"/>
                  </a:lnTo>
                  <a:lnTo>
                    <a:pt x="1212049" y="634377"/>
                  </a:lnTo>
                  <a:lnTo>
                    <a:pt x="1218730" y="634377"/>
                  </a:lnTo>
                  <a:lnTo>
                    <a:pt x="1218615" y="633120"/>
                  </a:lnTo>
                  <a:lnTo>
                    <a:pt x="1218501" y="631837"/>
                  </a:lnTo>
                  <a:lnTo>
                    <a:pt x="1218387" y="630567"/>
                  </a:lnTo>
                  <a:lnTo>
                    <a:pt x="1218272" y="629297"/>
                  </a:lnTo>
                  <a:lnTo>
                    <a:pt x="1218158" y="628027"/>
                  </a:lnTo>
                  <a:lnTo>
                    <a:pt x="1218044" y="626770"/>
                  </a:lnTo>
                  <a:lnTo>
                    <a:pt x="1216025" y="628027"/>
                  </a:lnTo>
                  <a:lnTo>
                    <a:pt x="1215047" y="629297"/>
                  </a:lnTo>
                  <a:lnTo>
                    <a:pt x="1214932" y="624217"/>
                  </a:lnTo>
                  <a:lnTo>
                    <a:pt x="1213675" y="619137"/>
                  </a:lnTo>
                  <a:lnTo>
                    <a:pt x="1215199" y="614070"/>
                  </a:lnTo>
                  <a:lnTo>
                    <a:pt x="1223619" y="614070"/>
                  </a:lnTo>
                  <a:lnTo>
                    <a:pt x="1230718" y="611517"/>
                  </a:lnTo>
                  <a:lnTo>
                    <a:pt x="1238351" y="611517"/>
                  </a:lnTo>
                  <a:lnTo>
                    <a:pt x="1246162" y="612787"/>
                  </a:lnTo>
                  <a:lnTo>
                    <a:pt x="1270546" y="612787"/>
                  </a:lnTo>
                  <a:lnTo>
                    <a:pt x="1287310" y="611517"/>
                  </a:lnTo>
                  <a:lnTo>
                    <a:pt x="1320850" y="611517"/>
                  </a:lnTo>
                  <a:lnTo>
                    <a:pt x="1318653" y="612787"/>
                  </a:lnTo>
                  <a:lnTo>
                    <a:pt x="1316520" y="612787"/>
                  </a:lnTo>
                  <a:lnTo>
                    <a:pt x="1314462" y="614070"/>
                  </a:lnTo>
                  <a:lnTo>
                    <a:pt x="1324940" y="614070"/>
                  </a:lnTo>
                  <a:lnTo>
                    <a:pt x="1325003" y="634377"/>
                  </a:lnTo>
                  <a:lnTo>
                    <a:pt x="1326032" y="633120"/>
                  </a:lnTo>
                  <a:lnTo>
                    <a:pt x="1325930" y="614070"/>
                  </a:lnTo>
                  <a:lnTo>
                    <a:pt x="1330147" y="616597"/>
                  </a:lnTo>
                  <a:lnTo>
                    <a:pt x="1336738" y="612787"/>
                  </a:lnTo>
                  <a:lnTo>
                    <a:pt x="1339494" y="616597"/>
                  </a:lnTo>
                  <a:lnTo>
                    <a:pt x="1337411" y="626579"/>
                  </a:lnTo>
                  <a:lnTo>
                    <a:pt x="1337373" y="626770"/>
                  </a:lnTo>
                  <a:lnTo>
                    <a:pt x="1343380" y="625487"/>
                  </a:lnTo>
                  <a:lnTo>
                    <a:pt x="1349425" y="626770"/>
                  </a:lnTo>
                  <a:lnTo>
                    <a:pt x="1355432" y="626770"/>
                  </a:lnTo>
                  <a:lnTo>
                    <a:pt x="1358011" y="625487"/>
                  </a:lnTo>
                  <a:lnTo>
                    <a:pt x="1358011" y="622795"/>
                  </a:lnTo>
                  <a:lnTo>
                    <a:pt x="1355140" y="621677"/>
                  </a:lnTo>
                  <a:lnTo>
                    <a:pt x="1348625" y="621677"/>
                  </a:lnTo>
                  <a:lnTo>
                    <a:pt x="1344295" y="624217"/>
                  </a:lnTo>
                  <a:lnTo>
                    <a:pt x="1346949" y="615327"/>
                  </a:lnTo>
                  <a:lnTo>
                    <a:pt x="1346631" y="614070"/>
                  </a:lnTo>
                  <a:lnTo>
                    <a:pt x="1354035" y="615327"/>
                  </a:lnTo>
                  <a:lnTo>
                    <a:pt x="1354366" y="614070"/>
                  </a:lnTo>
                  <a:lnTo>
                    <a:pt x="1355026" y="611517"/>
                  </a:lnTo>
                  <a:lnTo>
                    <a:pt x="1355356" y="610247"/>
                  </a:lnTo>
                  <a:lnTo>
                    <a:pt x="1355509" y="608977"/>
                  </a:lnTo>
                  <a:lnTo>
                    <a:pt x="1359446" y="611517"/>
                  </a:lnTo>
                  <a:lnTo>
                    <a:pt x="1359446" y="603719"/>
                  </a:lnTo>
                  <a:lnTo>
                    <a:pt x="1343202" y="602627"/>
                  </a:lnTo>
                  <a:lnTo>
                    <a:pt x="1324190" y="602627"/>
                  </a:lnTo>
                  <a:lnTo>
                    <a:pt x="1324076" y="601370"/>
                  </a:lnTo>
                  <a:lnTo>
                    <a:pt x="1323962" y="600087"/>
                  </a:lnTo>
                  <a:lnTo>
                    <a:pt x="1323848" y="598817"/>
                  </a:lnTo>
                  <a:lnTo>
                    <a:pt x="1323733" y="597547"/>
                  </a:lnTo>
                  <a:lnTo>
                    <a:pt x="1323619" y="596277"/>
                  </a:lnTo>
                  <a:lnTo>
                    <a:pt x="1358315" y="598817"/>
                  </a:lnTo>
                  <a:lnTo>
                    <a:pt x="1392783" y="603897"/>
                  </a:lnTo>
                  <a:lnTo>
                    <a:pt x="1395552" y="603897"/>
                  </a:lnTo>
                  <a:lnTo>
                    <a:pt x="1398231" y="605167"/>
                  </a:lnTo>
                  <a:lnTo>
                    <a:pt x="1400098" y="607720"/>
                  </a:lnTo>
                  <a:lnTo>
                    <a:pt x="1400098" y="604761"/>
                  </a:lnTo>
                  <a:lnTo>
                    <a:pt x="1395412" y="601370"/>
                  </a:lnTo>
                  <a:lnTo>
                    <a:pt x="1388668" y="601370"/>
                  </a:lnTo>
                  <a:lnTo>
                    <a:pt x="1382598" y="600087"/>
                  </a:lnTo>
                  <a:lnTo>
                    <a:pt x="1380045" y="589800"/>
                  </a:lnTo>
                  <a:lnTo>
                    <a:pt x="1380045" y="600087"/>
                  </a:lnTo>
                  <a:lnTo>
                    <a:pt x="1374482" y="598817"/>
                  </a:lnTo>
                  <a:lnTo>
                    <a:pt x="1374406" y="597547"/>
                  </a:lnTo>
                  <a:lnTo>
                    <a:pt x="1374292" y="595160"/>
                  </a:lnTo>
                  <a:lnTo>
                    <a:pt x="1374216" y="593737"/>
                  </a:lnTo>
                  <a:lnTo>
                    <a:pt x="1374152" y="592467"/>
                  </a:lnTo>
                  <a:lnTo>
                    <a:pt x="1374089" y="591197"/>
                  </a:lnTo>
                  <a:lnTo>
                    <a:pt x="1371511" y="584847"/>
                  </a:lnTo>
                  <a:lnTo>
                    <a:pt x="1369517" y="578497"/>
                  </a:lnTo>
                  <a:lnTo>
                    <a:pt x="1366977" y="570877"/>
                  </a:lnTo>
                  <a:lnTo>
                    <a:pt x="1363840" y="563270"/>
                  </a:lnTo>
                  <a:lnTo>
                    <a:pt x="1359827" y="556450"/>
                  </a:lnTo>
                  <a:lnTo>
                    <a:pt x="1359979" y="556958"/>
                  </a:lnTo>
                  <a:lnTo>
                    <a:pt x="1362354" y="563270"/>
                  </a:lnTo>
                  <a:lnTo>
                    <a:pt x="1365237" y="569620"/>
                  </a:lnTo>
                  <a:lnTo>
                    <a:pt x="1365999" y="571931"/>
                  </a:lnTo>
                  <a:lnTo>
                    <a:pt x="1367028" y="574687"/>
                  </a:lnTo>
                  <a:lnTo>
                    <a:pt x="1370355" y="584847"/>
                  </a:lnTo>
                  <a:lnTo>
                    <a:pt x="1372031" y="591197"/>
                  </a:lnTo>
                  <a:lnTo>
                    <a:pt x="1374216" y="598817"/>
                  </a:lnTo>
                  <a:lnTo>
                    <a:pt x="1366570" y="597547"/>
                  </a:lnTo>
                  <a:lnTo>
                    <a:pt x="1365110" y="593280"/>
                  </a:lnTo>
                  <a:lnTo>
                    <a:pt x="1365110" y="597547"/>
                  </a:lnTo>
                  <a:lnTo>
                    <a:pt x="1360093" y="596277"/>
                  </a:lnTo>
                  <a:lnTo>
                    <a:pt x="1357871" y="587349"/>
                  </a:lnTo>
                  <a:lnTo>
                    <a:pt x="1357871" y="597547"/>
                  </a:lnTo>
                  <a:lnTo>
                    <a:pt x="1349235" y="596277"/>
                  </a:lnTo>
                  <a:lnTo>
                    <a:pt x="1340586" y="596277"/>
                  </a:lnTo>
                  <a:lnTo>
                    <a:pt x="1323365" y="595020"/>
                  </a:lnTo>
                  <a:lnTo>
                    <a:pt x="1320215" y="582320"/>
                  </a:lnTo>
                  <a:lnTo>
                    <a:pt x="1316316" y="568337"/>
                  </a:lnTo>
                  <a:lnTo>
                    <a:pt x="1311529" y="555637"/>
                  </a:lnTo>
                  <a:lnTo>
                    <a:pt x="1305699" y="541667"/>
                  </a:lnTo>
                  <a:lnTo>
                    <a:pt x="1305394" y="541667"/>
                  </a:lnTo>
                  <a:lnTo>
                    <a:pt x="1305064" y="540397"/>
                  </a:lnTo>
                  <a:lnTo>
                    <a:pt x="1304404" y="537870"/>
                  </a:lnTo>
                  <a:lnTo>
                    <a:pt x="1301762" y="536587"/>
                  </a:lnTo>
                  <a:lnTo>
                    <a:pt x="1297152" y="530237"/>
                  </a:lnTo>
                  <a:lnTo>
                    <a:pt x="1287564" y="517537"/>
                  </a:lnTo>
                  <a:lnTo>
                    <a:pt x="1282865" y="512470"/>
                  </a:lnTo>
                  <a:lnTo>
                    <a:pt x="1290993" y="512470"/>
                  </a:lnTo>
                  <a:lnTo>
                    <a:pt x="1299044" y="511238"/>
                  </a:lnTo>
                  <a:lnTo>
                    <a:pt x="1299502" y="511238"/>
                  </a:lnTo>
                  <a:lnTo>
                    <a:pt x="1307325" y="513727"/>
                  </a:lnTo>
                  <a:lnTo>
                    <a:pt x="1313561" y="518820"/>
                  </a:lnTo>
                  <a:lnTo>
                    <a:pt x="1319606" y="525170"/>
                  </a:lnTo>
                  <a:lnTo>
                    <a:pt x="1325384" y="530237"/>
                  </a:lnTo>
                  <a:lnTo>
                    <a:pt x="1330845" y="536587"/>
                  </a:lnTo>
                  <a:lnTo>
                    <a:pt x="1324241" y="537870"/>
                  </a:lnTo>
                  <a:lnTo>
                    <a:pt x="1304442" y="537870"/>
                  </a:lnTo>
                  <a:lnTo>
                    <a:pt x="1306068" y="540397"/>
                  </a:lnTo>
                  <a:lnTo>
                    <a:pt x="1309725" y="539127"/>
                  </a:lnTo>
                  <a:lnTo>
                    <a:pt x="1325130" y="539127"/>
                  </a:lnTo>
                  <a:lnTo>
                    <a:pt x="1331366" y="537870"/>
                  </a:lnTo>
                  <a:lnTo>
                    <a:pt x="1335151" y="541667"/>
                  </a:lnTo>
                  <a:lnTo>
                    <a:pt x="1337970" y="546747"/>
                  </a:lnTo>
                  <a:lnTo>
                    <a:pt x="1340358" y="551827"/>
                  </a:lnTo>
                  <a:lnTo>
                    <a:pt x="1333080" y="551827"/>
                  </a:lnTo>
                  <a:lnTo>
                    <a:pt x="1329575" y="553097"/>
                  </a:lnTo>
                  <a:lnTo>
                    <a:pt x="1331264" y="560717"/>
                  </a:lnTo>
                  <a:lnTo>
                    <a:pt x="1331353" y="561987"/>
                  </a:lnTo>
                  <a:lnTo>
                    <a:pt x="1331455" y="563270"/>
                  </a:lnTo>
                  <a:lnTo>
                    <a:pt x="1331544" y="564578"/>
                  </a:lnTo>
                  <a:lnTo>
                    <a:pt x="1331645" y="565797"/>
                  </a:lnTo>
                  <a:lnTo>
                    <a:pt x="1331734" y="567067"/>
                  </a:lnTo>
                  <a:lnTo>
                    <a:pt x="1331836" y="568337"/>
                  </a:lnTo>
                  <a:lnTo>
                    <a:pt x="1331925" y="569620"/>
                  </a:lnTo>
                  <a:lnTo>
                    <a:pt x="1333627" y="571931"/>
                  </a:lnTo>
                  <a:lnTo>
                    <a:pt x="1333512" y="570433"/>
                  </a:lnTo>
                  <a:lnTo>
                    <a:pt x="1333449" y="569620"/>
                  </a:lnTo>
                  <a:lnTo>
                    <a:pt x="1333360" y="568337"/>
                  </a:lnTo>
                  <a:lnTo>
                    <a:pt x="1333271" y="567067"/>
                  </a:lnTo>
                  <a:lnTo>
                    <a:pt x="1333169" y="565797"/>
                  </a:lnTo>
                  <a:lnTo>
                    <a:pt x="1333080" y="564578"/>
                  </a:lnTo>
                  <a:lnTo>
                    <a:pt x="1332992" y="563270"/>
                  </a:lnTo>
                  <a:lnTo>
                    <a:pt x="1331341" y="554926"/>
                  </a:lnTo>
                  <a:lnTo>
                    <a:pt x="1331226" y="554367"/>
                  </a:lnTo>
                  <a:lnTo>
                    <a:pt x="1334668" y="555637"/>
                  </a:lnTo>
                  <a:lnTo>
                    <a:pt x="1337957" y="554367"/>
                  </a:lnTo>
                  <a:lnTo>
                    <a:pt x="1341145" y="553097"/>
                  </a:lnTo>
                  <a:lnTo>
                    <a:pt x="1344371" y="559447"/>
                  </a:lnTo>
                  <a:lnTo>
                    <a:pt x="1347546" y="565797"/>
                  </a:lnTo>
                  <a:lnTo>
                    <a:pt x="1350352" y="571931"/>
                  </a:lnTo>
                  <a:lnTo>
                    <a:pt x="1350454" y="572147"/>
                  </a:lnTo>
                  <a:lnTo>
                    <a:pt x="1352854" y="579767"/>
                  </a:lnTo>
                  <a:lnTo>
                    <a:pt x="1353261" y="579767"/>
                  </a:lnTo>
                  <a:lnTo>
                    <a:pt x="1354543" y="586117"/>
                  </a:lnTo>
                  <a:lnTo>
                    <a:pt x="1356690" y="591197"/>
                  </a:lnTo>
                  <a:lnTo>
                    <a:pt x="1357871" y="597547"/>
                  </a:lnTo>
                  <a:lnTo>
                    <a:pt x="1357871" y="587349"/>
                  </a:lnTo>
                  <a:lnTo>
                    <a:pt x="1357566" y="586117"/>
                  </a:lnTo>
                  <a:lnTo>
                    <a:pt x="1354074" y="575970"/>
                  </a:lnTo>
                  <a:lnTo>
                    <a:pt x="1349832" y="565797"/>
                  </a:lnTo>
                  <a:lnTo>
                    <a:pt x="1345018" y="555637"/>
                  </a:lnTo>
                  <a:lnTo>
                    <a:pt x="1344803" y="554926"/>
                  </a:lnTo>
                  <a:lnTo>
                    <a:pt x="1344739" y="554736"/>
                  </a:lnTo>
                  <a:lnTo>
                    <a:pt x="1344637" y="554367"/>
                  </a:lnTo>
                  <a:lnTo>
                    <a:pt x="1343367" y="553097"/>
                  </a:lnTo>
                  <a:lnTo>
                    <a:pt x="1343469" y="550570"/>
                  </a:lnTo>
                  <a:lnTo>
                    <a:pt x="1340853" y="550570"/>
                  </a:lnTo>
                  <a:lnTo>
                    <a:pt x="1339938" y="548017"/>
                  </a:lnTo>
                  <a:lnTo>
                    <a:pt x="1340015" y="545477"/>
                  </a:lnTo>
                  <a:lnTo>
                    <a:pt x="1342047" y="545477"/>
                  </a:lnTo>
                  <a:lnTo>
                    <a:pt x="1343291" y="548017"/>
                  </a:lnTo>
                  <a:lnTo>
                    <a:pt x="1343799" y="549287"/>
                  </a:lnTo>
                  <a:lnTo>
                    <a:pt x="1343469" y="550570"/>
                  </a:lnTo>
                  <a:lnTo>
                    <a:pt x="1344764" y="551827"/>
                  </a:lnTo>
                  <a:lnTo>
                    <a:pt x="1344701" y="553097"/>
                  </a:lnTo>
                  <a:lnTo>
                    <a:pt x="1344637" y="554367"/>
                  </a:lnTo>
                  <a:lnTo>
                    <a:pt x="1346276" y="553097"/>
                  </a:lnTo>
                  <a:lnTo>
                    <a:pt x="1349425" y="559447"/>
                  </a:lnTo>
                  <a:lnTo>
                    <a:pt x="1352956" y="565797"/>
                  </a:lnTo>
                  <a:lnTo>
                    <a:pt x="1356296" y="573417"/>
                  </a:lnTo>
                  <a:lnTo>
                    <a:pt x="1361401" y="586117"/>
                  </a:lnTo>
                  <a:lnTo>
                    <a:pt x="1362608" y="592467"/>
                  </a:lnTo>
                  <a:lnTo>
                    <a:pt x="1365110" y="597547"/>
                  </a:lnTo>
                  <a:lnTo>
                    <a:pt x="1365110" y="593280"/>
                  </a:lnTo>
                  <a:lnTo>
                    <a:pt x="1363967" y="589927"/>
                  </a:lnTo>
                  <a:lnTo>
                    <a:pt x="1361236" y="581037"/>
                  </a:lnTo>
                  <a:lnTo>
                    <a:pt x="1358049" y="572147"/>
                  </a:lnTo>
                  <a:lnTo>
                    <a:pt x="1354239" y="564807"/>
                  </a:lnTo>
                  <a:lnTo>
                    <a:pt x="1350911" y="558177"/>
                  </a:lnTo>
                  <a:lnTo>
                    <a:pt x="1348219" y="553097"/>
                  </a:lnTo>
                  <a:lnTo>
                    <a:pt x="1347546" y="551827"/>
                  </a:lnTo>
                  <a:lnTo>
                    <a:pt x="1343774" y="546747"/>
                  </a:lnTo>
                  <a:lnTo>
                    <a:pt x="1341577" y="544220"/>
                  </a:lnTo>
                  <a:lnTo>
                    <a:pt x="1339380" y="541667"/>
                  </a:lnTo>
                  <a:lnTo>
                    <a:pt x="1337627" y="541667"/>
                  </a:lnTo>
                  <a:lnTo>
                    <a:pt x="1335963" y="536587"/>
                  </a:lnTo>
                  <a:lnTo>
                    <a:pt x="1330744" y="534047"/>
                  </a:lnTo>
                  <a:lnTo>
                    <a:pt x="1328420" y="530237"/>
                  </a:lnTo>
                  <a:lnTo>
                    <a:pt x="1336294" y="532777"/>
                  </a:lnTo>
                  <a:lnTo>
                    <a:pt x="1343901" y="537870"/>
                  </a:lnTo>
                  <a:lnTo>
                    <a:pt x="1351064" y="541667"/>
                  </a:lnTo>
                  <a:lnTo>
                    <a:pt x="1357579" y="548017"/>
                  </a:lnTo>
                  <a:lnTo>
                    <a:pt x="1356766" y="549287"/>
                  </a:lnTo>
                  <a:lnTo>
                    <a:pt x="1358176" y="549287"/>
                  </a:lnTo>
                  <a:lnTo>
                    <a:pt x="1377137" y="586117"/>
                  </a:lnTo>
                  <a:lnTo>
                    <a:pt x="1380045" y="600087"/>
                  </a:lnTo>
                  <a:lnTo>
                    <a:pt x="1380045" y="589800"/>
                  </a:lnTo>
                  <a:lnTo>
                    <a:pt x="1362748" y="551827"/>
                  </a:lnTo>
                  <a:lnTo>
                    <a:pt x="1334401" y="530237"/>
                  </a:lnTo>
                  <a:lnTo>
                    <a:pt x="1331429" y="528967"/>
                  </a:lnTo>
                  <a:lnTo>
                    <a:pt x="1325740" y="525170"/>
                  </a:lnTo>
                  <a:lnTo>
                    <a:pt x="1320888" y="521347"/>
                  </a:lnTo>
                  <a:lnTo>
                    <a:pt x="1316202" y="516267"/>
                  </a:lnTo>
                  <a:lnTo>
                    <a:pt x="1311008" y="512470"/>
                  </a:lnTo>
                  <a:lnTo>
                    <a:pt x="1299629" y="504837"/>
                  </a:lnTo>
                  <a:lnTo>
                    <a:pt x="1295742" y="502297"/>
                  </a:lnTo>
                  <a:lnTo>
                    <a:pt x="1293799" y="501027"/>
                  </a:lnTo>
                  <a:lnTo>
                    <a:pt x="1287805" y="498487"/>
                  </a:lnTo>
                  <a:lnTo>
                    <a:pt x="1287513" y="497217"/>
                  </a:lnTo>
                  <a:lnTo>
                    <a:pt x="1287221" y="495947"/>
                  </a:lnTo>
                  <a:lnTo>
                    <a:pt x="1285709" y="493420"/>
                  </a:lnTo>
                  <a:lnTo>
                    <a:pt x="1283436" y="492353"/>
                  </a:lnTo>
                  <a:lnTo>
                    <a:pt x="1283436" y="495947"/>
                  </a:lnTo>
                  <a:lnTo>
                    <a:pt x="1277150" y="494677"/>
                  </a:lnTo>
                  <a:lnTo>
                    <a:pt x="1270749" y="494677"/>
                  </a:lnTo>
                  <a:lnTo>
                    <a:pt x="1264297" y="493420"/>
                  </a:lnTo>
                  <a:lnTo>
                    <a:pt x="1224394" y="493420"/>
                  </a:lnTo>
                  <a:lnTo>
                    <a:pt x="1213269" y="492137"/>
                  </a:lnTo>
                  <a:lnTo>
                    <a:pt x="1182458" y="492137"/>
                  </a:lnTo>
                  <a:lnTo>
                    <a:pt x="1172210" y="490867"/>
                  </a:lnTo>
                  <a:lnTo>
                    <a:pt x="1169708" y="490867"/>
                  </a:lnTo>
                  <a:lnTo>
                    <a:pt x="1168234" y="489597"/>
                  </a:lnTo>
                  <a:lnTo>
                    <a:pt x="1166939" y="488442"/>
                  </a:lnTo>
                  <a:lnTo>
                    <a:pt x="1217206" y="488442"/>
                  </a:lnTo>
                  <a:lnTo>
                    <a:pt x="1232154" y="489597"/>
                  </a:lnTo>
                  <a:lnTo>
                    <a:pt x="1257477" y="489597"/>
                  </a:lnTo>
                  <a:lnTo>
                    <a:pt x="1270038" y="490867"/>
                  </a:lnTo>
                  <a:lnTo>
                    <a:pt x="1282293" y="493420"/>
                  </a:lnTo>
                  <a:lnTo>
                    <a:pt x="1283436" y="495947"/>
                  </a:lnTo>
                  <a:lnTo>
                    <a:pt x="1283436" y="492353"/>
                  </a:lnTo>
                  <a:lnTo>
                    <a:pt x="1282979" y="492137"/>
                  </a:lnTo>
                  <a:lnTo>
                    <a:pt x="1276553" y="488442"/>
                  </a:lnTo>
                  <a:lnTo>
                    <a:pt x="1277010" y="488442"/>
                  </a:lnTo>
                  <a:lnTo>
                    <a:pt x="1269276" y="487146"/>
                  </a:lnTo>
                  <a:lnTo>
                    <a:pt x="1261478" y="487146"/>
                  </a:lnTo>
                  <a:lnTo>
                    <a:pt x="1261541" y="480720"/>
                  </a:lnTo>
                  <a:lnTo>
                    <a:pt x="1262253" y="474370"/>
                  </a:lnTo>
                  <a:lnTo>
                    <a:pt x="1262405" y="473087"/>
                  </a:lnTo>
                  <a:lnTo>
                    <a:pt x="1262545" y="471817"/>
                  </a:lnTo>
                  <a:lnTo>
                    <a:pt x="1257871" y="470204"/>
                  </a:lnTo>
                  <a:lnTo>
                    <a:pt x="1257871" y="473087"/>
                  </a:lnTo>
                  <a:lnTo>
                    <a:pt x="1244180" y="473087"/>
                  </a:lnTo>
                  <a:lnTo>
                    <a:pt x="1237322" y="471817"/>
                  </a:lnTo>
                  <a:lnTo>
                    <a:pt x="1222921" y="471817"/>
                  </a:lnTo>
                  <a:lnTo>
                    <a:pt x="1219911" y="469277"/>
                  </a:lnTo>
                  <a:lnTo>
                    <a:pt x="1223860" y="468020"/>
                  </a:lnTo>
                  <a:lnTo>
                    <a:pt x="1227810" y="466737"/>
                  </a:lnTo>
                  <a:lnTo>
                    <a:pt x="1244244" y="469277"/>
                  </a:lnTo>
                  <a:lnTo>
                    <a:pt x="1248981" y="469277"/>
                  </a:lnTo>
                  <a:lnTo>
                    <a:pt x="1254086" y="470547"/>
                  </a:lnTo>
                  <a:lnTo>
                    <a:pt x="1257871" y="473087"/>
                  </a:lnTo>
                  <a:lnTo>
                    <a:pt x="1257871" y="470204"/>
                  </a:lnTo>
                  <a:lnTo>
                    <a:pt x="1255229" y="469277"/>
                  </a:lnTo>
                  <a:lnTo>
                    <a:pt x="1234338" y="465467"/>
                  </a:lnTo>
                  <a:lnTo>
                    <a:pt x="1227277" y="465467"/>
                  </a:lnTo>
                  <a:lnTo>
                    <a:pt x="1227543" y="462927"/>
                  </a:lnTo>
                  <a:lnTo>
                    <a:pt x="1226121" y="464197"/>
                  </a:lnTo>
                  <a:lnTo>
                    <a:pt x="1227137" y="464197"/>
                  </a:lnTo>
                  <a:lnTo>
                    <a:pt x="1226045" y="466737"/>
                  </a:lnTo>
                  <a:lnTo>
                    <a:pt x="1212342" y="466737"/>
                  </a:lnTo>
                  <a:lnTo>
                    <a:pt x="1198587" y="468020"/>
                  </a:lnTo>
                  <a:lnTo>
                    <a:pt x="1171054" y="468020"/>
                  </a:lnTo>
                  <a:lnTo>
                    <a:pt x="1170978" y="457847"/>
                  </a:lnTo>
                  <a:lnTo>
                    <a:pt x="1171930" y="454037"/>
                  </a:lnTo>
                  <a:lnTo>
                    <a:pt x="1172057" y="451497"/>
                  </a:lnTo>
                  <a:lnTo>
                    <a:pt x="1173162" y="448970"/>
                  </a:lnTo>
                  <a:lnTo>
                    <a:pt x="1175766" y="447687"/>
                  </a:lnTo>
                  <a:lnTo>
                    <a:pt x="1179106" y="446417"/>
                  </a:lnTo>
                  <a:lnTo>
                    <a:pt x="1181506" y="450227"/>
                  </a:lnTo>
                  <a:lnTo>
                    <a:pt x="1183843" y="451497"/>
                  </a:lnTo>
                  <a:lnTo>
                    <a:pt x="1185037" y="446417"/>
                  </a:lnTo>
                  <a:lnTo>
                    <a:pt x="1185341" y="445147"/>
                  </a:lnTo>
                  <a:lnTo>
                    <a:pt x="1176642" y="443877"/>
                  </a:lnTo>
                  <a:lnTo>
                    <a:pt x="1172425" y="447687"/>
                  </a:lnTo>
                  <a:lnTo>
                    <a:pt x="1168387" y="454037"/>
                  </a:lnTo>
                  <a:lnTo>
                    <a:pt x="1168438" y="455320"/>
                  </a:lnTo>
                  <a:lnTo>
                    <a:pt x="1168527" y="457847"/>
                  </a:lnTo>
                  <a:lnTo>
                    <a:pt x="1168615" y="460387"/>
                  </a:lnTo>
                  <a:lnTo>
                    <a:pt x="1168717" y="462927"/>
                  </a:lnTo>
                  <a:lnTo>
                    <a:pt x="1169530" y="470547"/>
                  </a:lnTo>
                  <a:lnTo>
                    <a:pt x="1165821" y="470547"/>
                  </a:lnTo>
                  <a:lnTo>
                    <a:pt x="1162151" y="471817"/>
                  </a:lnTo>
                  <a:lnTo>
                    <a:pt x="1158849" y="473087"/>
                  </a:lnTo>
                  <a:lnTo>
                    <a:pt x="1158963" y="474370"/>
                  </a:lnTo>
                  <a:lnTo>
                    <a:pt x="1159078" y="475627"/>
                  </a:lnTo>
                  <a:lnTo>
                    <a:pt x="1163701" y="474370"/>
                  </a:lnTo>
                  <a:lnTo>
                    <a:pt x="1173149" y="474370"/>
                  </a:lnTo>
                  <a:lnTo>
                    <a:pt x="1173213" y="475627"/>
                  </a:lnTo>
                  <a:lnTo>
                    <a:pt x="1173289" y="476897"/>
                  </a:lnTo>
                  <a:lnTo>
                    <a:pt x="1173353" y="478167"/>
                  </a:lnTo>
                  <a:lnTo>
                    <a:pt x="1172425" y="483247"/>
                  </a:lnTo>
                  <a:lnTo>
                    <a:pt x="1176299" y="484517"/>
                  </a:lnTo>
                  <a:lnTo>
                    <a:pt x="1176197" y="479437"/>
                  </a:lnTo>
                  <a:lnTo>
                    <a:pt x="1176070" y="478167"/>
                  </a:lnTo>
                  <a:lnTo>
                    <a:pt x="1175448" y="475627"/>
                  </a:lnTo>
                  <a:lnTo>
                    <a:pt x="1183424" y="474370"/>
                  </a:lnTo>
                  <a:lnTo>
                    <a:pt x="1207427" y="474370"/>
                  </a:lnTo>
                  <a:lnTo>
                    <a:pt x="1206779" y="476897"/>
                  </a:lnTo>
                  <a:lnTo>
                    <a:pt x="1206157" y="480720"/>
                  </a:lnTo>
                  <a:lnTo>
                    <a:pt x="1205572" y="483247"/>
                  </a:lnTo>
                  <a:lnTo>
                    <a:pt x="1208938" y="483247"/>
                  </a:lnTo>
                  <a:lnTo>
                    <a:pt x="1208824" y="481977"/>
                  </a:lnTo>
                  <a:lnTo>
                    <a:pt x="1208709" y="480720"/>
                  </a:lnTo>
                  <a:lnTo>
                    <a:pt x="1208620" y="479437"/>
                  </a:lnTo>
                  <a:lnTo>
                    <a:pt x="1208519" y="478167"/>
                  </a:lnTo>
                  <a:lnTo>
                    <a:pt x="1208430" y="475627"/>
                  </a:lnTo>
                  <a:lnTo>
                    <a:pt x="1208392" y="474370"/>
                  </a:lnTo>
                  <a:lnTo>
                    <a:pt x="1233284" y="474370"/>
                  </a:lnTo>
                  <a:lnTo>
                    <a:pt x="1245730" y="475627"/>
                  </a:lnTo>
                  <a:lnTo>
                    <a:pt x="1258163" y="475627"/>
                  </a:lnTo>
                  <a:lnTo>
                    <a:pt x="1258760" y="479437"/>
                  </a:lnTo>
                  <a:lnTo>
                    <a:pt x="1259306" y="483247"/>
                  </a:lnTo>
                  <a:lnTo>
                    <a:pt x="1259840" y="487146"/>
                  </a:lnTo>
                  <a:lnTo>
                    <a:pt x="1229906" y="487146"/>
                  </a:lnTo>
                  <a:lnTo>
                    <a:pt x="1213408" y="485787"/>
                  </a:lnTo>
                  <a:lnTo>
                    <a:pt x="1174483" y="485787"/>
                  </a:lnTo>
                  <a:lnTo>
                    <a:pt x="1166723" y="487070"/>
                  </a:lnTo>
                  <a:lnTo>
                    <a:pt x="1162519" y="481977"/>
                  </a:lnTo>
                  <a:lnTo>
                    <a:pt x="1159662" y="476897"/>
                  </a:lnTo>
                  <a:lnTo>
                    <a:pt x="1156512" y="471817"/>
                  </a:lnTo>
                  <a:lnTo>
                    <a:pt x="1149489" y="462927"/>
                  </a:lnTo>
                  <a:lnTo>
                    <a:pt x="1140434" y="456577"/>
                  </a:lnTo>
                  <a:lnTo>
                    <a:pt x="1123378" y="448970"/>
                  </a:lnTo>
                  <a:lnTo>
                    <a:pt x="1120533" y="447687"/>
                  </a:lnTo>
                  <a:lnTo>
                    <a:pt x="1120419" y="443877"/>
                  </a:lnTo>
                  <a:lnTo>
                    <a:pt x="1120381" y="442620"/>
                  </a:lnTo>
                  <a:lnTo>
                    <a:pt x="1121562" y="437527"/>
                  </a:lnTo>
                  <a:lnTo>
                    <a:pt x="1119212" y="433717"/>
                  </a:lnTo>
                  <a:lnTo>
                    <a:pt x="1118463" y="438797"/>
                  </a:lnTo>
                  <a:lnTo>
                    <a:pt x="1118489" y="442620"/>
                  </a:lnTo>
                  <a:lnTo>
                    <a:pt x="1118616" y="445147"/>
                  </a:lnTo>
                  <a:lnTo>
                    <a:pt x="1118730" y="447687"/>
                  </a:lnTo>
                  <a:lnTo>
                    <a:pt x="1117587" y="447687"/>
                  </a:lnTo>
                  <a:lnTo>
                    <a:pt x="1117536" y="446417"/>
                  </a:lnTo>
                  <a:lnTo>
                    <a:pt x="1117600" y="437527"/>
                  </a:lnTo>
                  <a:lnTo>
                    <a:pt x="1117701" y="436270"/>
                  </a:lnTo>
                  <a:lnTo>
                    <a:pt x="1117815" y="434987"/>
                  </a:lnTo>
                  <a:lnTo>
                    <a:pt x="1117930" y="433717"/>
                  </a:lnTo>
                  <a:lnTo>
                    <a:pt x="1119212" y="433717"/>
                  </a:lnTo>
                  <a:lnTo>
                    <a:pt x="1120825" y="433717"/>
                  </a:lnTo>
                  <a:lnTo>
                    <a:pt x="1115974" y="431177"/>
                  </a:lnTo>
                  <a:lnTo>
                    <a:pt x="1116076" y="443877"/>
                  </a:lnTo>
                  <a:lnTo>
                    <a:pt x="1116152" y="445147"/>
                  </a:lnTo>
                  <a:lnTo>
                    <a:pt x="1116215" y="446417"/>
                  </a:lnTo>
                  <a:lnTo>
                    <a:pt x="1110310" y="446417"/>
                  </a:lnTo>
                  <a:lnTo>
                    <a:pt x="1104277" y="445147"/>
                  </a:lnTo>
                  <a:lnTo>
                    <a:pt x="1098829" y="442620"/>
                  </a:lnTo>
                  <a:lnTo>
                    <a:pt x="1093216" y="440067"/>
                  </a:lnTo>
                  <a:lnTo>
                    <a:pt x="1088047" y="436270"/>
                  </a:lnTo>
                  <a:lnTo>
                    <a:pt x="1082548" y="433717"/>
                  </a:lnTo>
                  <a:lnTo>
                    <a:pt x="1079347" y="431177"/>
                  </a:lnTo>
                  <a:lnTo>
                    <a:pt x="1075105" y="431177"/>
                  </a:lnTo>
                  <a:lnTo>
                    <a:pt x="1072591" y="428637"/>
                  </a:lnTo>
                  <a:lnTo>
                    <a:pt x="1084173" y="428637"/>
                  </a:lnTo>
                  <a:lnTo>
                    <a:pt x="1083500" y="426097"/>
                  </a:lnTo>
                  <a:lnTo>
                    <a:pt x="1083170" y="424827"/>
                  </a:lnTo>
                  <a:lnTo>
                    <a:pt x="1052931" y="424827"/>
                  </a:lnTo>
                  <a:lnTo>
                    <a:pt x="1042860" y="423570"/>
                  </a:lnTo>
                  <a:lnTo>
                    <a:pt x="1043393" y="422287"/>
                  </a:lnTo>
                  <a:lnTo>
                    <a:pt x="1065809" y="422287"/>
                  </a:lnTo>
                  <a:lnTo>
                    <a:pt x="1088123" y="424827"/>
                  </a:lnTo>
                  <a:lnTo>
                    <a:pt x="1087755" y="427367"/>
                  </a:lnTo>
                  <a:lnTo>
                    <a:pt x="1085202" y="427367"/>
                  </a:lnTo>
                  <a:lnTo>
                    <a:pt x="1083576" y="429920"/>
                  </a:lnTo>
                  <a:lnTo>
                    <a:pt x="1087437" y="428637"/>
                  </a:lnTo>
                  <a:lnTo>
                    <a:pt x="1091044" y="429920"/>
                  </a:lnTo>
                  <a:lnTo>
                    <a:pt x="1094435" y="432447"/>
                  </a:lnTo>
                  <a:lnTo>
                    <a:pt x="1094422" y="429920"/>
                  </a:lnTo>
                  <a:lnTo>
                    <a:pt x="1092949" y="428637"/>
                  </a:lnTo>
                  <a:lnTo>
                    <a:pt x="1091476" y="427367"/>
                  </a:lnTo>
                  <a:lnTo>
                    <a:pt x="1089431" y="424827"/>
                  </a:lnTo>
                  <a:lnTo>
                    <a:pt x="1086535" y="422287"/>
                  </a:lnTo>
                  <a:lnTo>
                    <a:pt x="1080185" y="421017"/>
                  </a:lnTo>
                  <a:lnTo>
                    <a:pt x="1060742" y="421017"/>
                  </a:lnTo>
                  <a:lnTo>
                    <a:pt x="1039368" y="419747"/>
                  </a:lnTo>
                  <a:lnTo>
                    <a:pt x="1017981" y="419747"/>
                  </a:lnTo>
                  <a:lnTo>
                    <a:pt x="996594" y="418477"/>
                  </a:lnTo>
                  <a:lnTo>
                    <a:pt x="962406" y="418477"/>
                  </a:lnTo>
                  <a:lnTo>
                    <a:pt x="962939" y="415937"/>
                  </a:lnTo>
                  <a:lnTo>
                    <a:pt x="961923" y="414667"/>
                  </a:lnTo>
                  <a:lnTo>
                    <a:pt x="959358" y="413397"/>
                  </a:lnTo>
                  <a:lnTo>
                    <a:pt x="959459" y="415937"/>
                  </a:lnTo>
                  <a:lnTo>
                    <a:pt x="958977" y="418477"/>
                  </a:lnTo>
                  <a:lnTo>
                    <a:pt x="957922" y="421017"/>
                  </a:lnTo>
                  <a:lnTo>
                    <a:pt x="956525" y="419747"/>
                  </a:lnTo>
                  <a:lnTo>
                    <a:pt x="956983" y="418477"/>
                  </a:lnTo>
                  <a:lnTo>
                    <a:pt x="957440" y="417220"/>
                  </a:lnTo>
                  <a:lnTo>
                    <a:pt x="957491" y="415937"/>
                  </a:lnTo>
                  <a:lnTo>
                    <a:pt x="957554" y="414667"/>
                  </a:lnTo>
                  <a:lnTo>
                    <a:pt x="954697" y="413397"/>
                  </a:lnTo>
                  <a:lnTo>
                    <a:pt x="948804" y="413397"/>
                  </a:lnTo>
                  <a:lnTo>
                    <a:pt x="949134" y="415937"/>
                  </a:lnTo>
                  <a:lnTo>
                    <a:pt x="951039" y="417220"/>
                  </a:lnTo>
                  <a:lnTo>
                    <a:pt x="954493" y="415937"/>
                  </a:lnTo>
                  <a:lnTo>
                    <a:pt x="954493" y="418477"/>
                  </a:lnTo>
                  <a:lnTo>
                    <a:pt x="951217" y="417220"/>
                  </a:lnTo>
                  <a:lnTo>
                    <a:pt x="951738" y="419747"/>
                  </a:lnTo>
                  <a:lnTo>
                    <a:pt x="952830" y="422287"/>
                  </a:lnTo>
                  <a:lnTo>
                    <a:pt x="956310" y="423570"/>
                  </a:lnTo>
                  <a:lnTo>
                    <a:pt x="959954" y="422287"/>
                  </a:lnTo>
                  <a:lnTo>
                    <a:pt x="959777" y="423570"/>
                  </a:lnTo>
                  <a:lnTo>
                    <a:pt x="961453" y="423570"/>
                  </a:lnTo>
                  <a:lnTo>
                    <a:pt x="963142" y="422287"/>
                  </a:lnTo>
                  <a:lnTo>
                    <a:pt x="961199" y="422287"/>
                  </a:lnTo>
                  <a:lnTo>
                    <a:pt x="962875" y="421017"/>
                  </a:lnTo>
                  <a:lnTo>
                    <a:pt x="981989" y="419747"/>
                  </a:lnTo>
                  <a:lnTo>
                    <a:pt x="1001115" y="419747"/>
                  </a:lnTo>
                  <a:lnTo>
                    <a:pt x="1020229" y="421017"/>
                  </a:lnTo>
                  <a:lnTo>
                    <a:pt x="1039355" y="421017"/>
                  </a:lnTo>
                  <a:lnTo>
                    <a:pt x="1039444" y="422287"/>
                  </a:lnTo>
                  <a:lnTo>
                    <a:pt x="1039545" y="423570"/>
                  </a:lnTo>
                  <a:lnTo>
                    <a:pt x="1006424" y="423570"/>
                  </a:lnTo>
                  <a:lnTo>
                    <a:pt x="989863" y="422287"/>
                  </a:lnTo>
                  <a:lnTo>
                    <a:pt x="973315" y="422287"/>
                  </a:lnTo>
                  <a:lnTo>
                    <a:pt x="976299" y="424827"/>
                  </a:lnTo>
                  <a:lnTo>
                    <a:pt x="974915" y="426097"/>
                  </a:lnTo>
                  <a:lnTo>
                    <a:pt x="972210" y="427367"/>
                  </a:lnTo>
                  <a:lnTo>
                    <a:pt x="966635" y="427367"/>
                  </a:lnTo>
                  <a:lnTo>
                    <a:pt x="970229" y="428637"/>
                  </a:lnTo>
                  <a:lnTo>
                    <a:pt x="975245" y="428637"/>
                  </a:lnTo>
                  <a:lnTo>
                    <a:pt x="980554" y="426097"/>
                  </a:lnTo>
                  <a:lnTo>
                    <a:pt x="985278" y="428637"/>
                  </a:lnTo>
                  <a:lnTo>
                    <a:pt x="993876" y="433717"/>
                  </a:lnTo>
                  <a:lnTo>
                    <a:pt x="1010107" y="443877"/>
                  </a:lnTo>
                  <a:lnTo>
                    <a:pt x="1018438" y="448970"/>
                  </a:lnTo>
                  <a:lnTo>
                    <a:pt x="1020267" y="451497"/>
                  </a:lnTo>
                  <a:lnTo>
                    <a:pt x="1010970" y="452767"/>
                  </a:lnTo>
                  <a:lnTo>
                    <a:pt x="1001471" y="452767"/>
                  </a:lnTo>
                  <a:lnTo>
                    <a:pt x="992289" y="451497"/>
                  </a:lnTo>
                  <a:lnTo>
                    <a:pt x="984008" y="446417"/>
                  </a:lnTo>
                  <a:lnTo>
                    <a:pt x="978738" y="443877"/>
                  </a:lnTo>
                  <a:lnTo>
                    <a:pt x="973518" y="438797"/>
                  </a:lnTo>
                  <a:lnTo>
                    <a:pt x="968133" y="436270"/>
                  </a:lnTo>
                  <a:lnTo>
                    <a:pt x="962329" y="432447"/>
                  </a:lnTo>
                  <a:lnTo>
                    <a:pt x="964222" y="429920"/>
                  </a:lnTo>
                  <a:lnTo>
                    <a:pt x="966635" y="427367"/>
                  </a:lnTo>
                  <a:lnTo>
                    <a:pt x="960704" y="427367"/>
                  </a:lnTo>
                  <a:lnTo>
                    <a:pt x="960755" y="432447"/>
                  </a:lnTo>
                  <a:lnTo>
                    <a:pt x="955586" y="429920"/>
                  </a:lnTo>
                  <a:lnTo>
                    <a:pt x="944537" y="429920"/>
                  </a:lnTo>
                  <a:lnTo>
                    <a:pt x="987209" y="452767"/>
                  </a:lnTo>
                  <a:lnTo>
                    <a:pt x="988212" y="454037"/>
                  </a:lnTo>
                  <a:lnTo>
                    <a:pt x="995045" y="461670"/>
                  </a:lnTo>
                  <a:lnTo>
                    <a:pt x="1001585" y="469277"/>
                  </a:lnTo>
                  <a:lnTo>
                    <a:pt x="1007833" y="476897"/>
                  </a:lnTo>
                  <a:lnTo>
                    <a:pt x="1013752" y="484517"/>
                  </a:lnTo>
                  <a:lnTo>
                    <a:pt x="1000760" y="483247"/>
                  </a:lnTo>
                  <a:lnTo>
                    <a:pt x="987742" y="483247"/>
                  </a:lnTo>
                  <a:lnTo>
                    <a:pt x="974712" y="481977"/>
                  </a:lnTo>
                  <a:lnTo>
                    <a:pt x="961694" y="481977"/>
                  </a:lnTo>
                  <a:lnTo>
                    <a:pt x="956424" y="476897"/>
                  </a:lnTo>
                  <a:lnTo>
                    <a:pt x="953300" y="470547"/>
                  </a:lnTo>
                  <a:lnTo>
                    <a:pt x="948994" y="465467"/>
                  </a:lnTo>
                  <a:lnTo>
                    <a:pt x="957287" y="466737"/>
                  </a:lnTo>
                  <a:lnTo>
                    <a:pt x="973963" y="466737"/>
                  </a:lnTo>
                  <a:lnTo>
                    <a:pt x="968552" y="465467"/>
                  </a:lnTo>
                  <a:lnTo>
                    <a:pt x="963104" y="465467"/>
                  </a:lnTo>
                  <a:lnTo>
                    <a:pt x="957757" y="464197"/>
                  </a:lnTo>
                  <a:lnTo>
                    <a:pt x="963434" y="462927"/>
                  </a:lnTo>
                  <a:lnTo>
                    <a:pt x="969492" y="464197"/>
                  </a:lnTo>
                  <a:lnTo>
                    <a:pt x="975385" y="462927"/>
                  </a:lnTo>
                  <a:lnTo>
                    <a:pt x="977226" y="462927"/>
                  </a:lnTo>
                  <a:lnTo>
                    <a:pt x="981240" y="464197"/>
                  </a:lnTo>
                  <a:lnTo>
                    <a:pt x="981163" y="462927"/>
                  </a:lnTo>
                  <a:lnTo>
                    <a:pt x="981087" y="461670"/>
                  </a:lnTo>
                  <a:lnTo>
                    <a:pt x="981011" y="460387"/>
                  </a:lnTo>
                  <a:lnTo>
                    <a:pt x="978979" y="460387"/>
                  </a:lnTo>
                  <a:lnTo>
                    <a:pt x="974610" y="459117"/>
                  </a:lnTo>
                  <a:lnTo>
                    <a:pt x="964971" y="457847"/>
                  </a:lnTo>
                  <a:lnTo>
                    <a:pt x="955344" y="456577"/>
                  </a:lnTo>
                  <a:lnTo>
                    <a:pt x="936002" y="456577"/>
                  </a:lnTo>
                  <a:lnTo>
                    <a:pt x="933221" y="457847"/>
                  </a:lnTo>
                  <a:lnTo>
                    <a:pt x="927455" y="457847"/>
                  </a:lnTo>
                  <a:lnTo>
                    <a:pt x="922896" y="455320"/>
                  </a:lnTo>
                  <a:lnTo>
                    <a:pt x="919734" y="448970"/>
                  </a:lnTo>
                  <a:lnTo>
                    <a:pt x="913980" y="448970"/>
                  </a:lnTo>
                  <a:lnTo>
                    <a:pt x="917981" y="454037"/>
                  </a:lnTo>
                  <a:lnTo>
                    <a:pt x="922375" y="459117"/>
                  </a:lnTo>
                  <a:lnTo>
                    <a:pt x="928471" y="460387"/>
                  </a:lnTo>
                  <a:lnTo>
                    <a:pt x="932014" y="461670"/>
                  </a:lnTo>
                  <a:lnTo>
                    <a:pt x="935710" y="461670"/>
                  </a:lnTo>
                  <a:lnTo>
                    <a:pt x="939165" y="462927"/>
                  </a:lnTo>
                  <a:lnTo>
                    <a:pt x="925499" y="462927"/>
                  </a:lnTo>
                  <a:lnTo>
                    <a:pt x="918387" y="459117"/>
                  </a:lnTo>
                  <a:lnTo>
                    <a:pt x="915174" y="451497"/>
                  </a:lnTo>
                  <a:lnTo>
                    <a:pt x="910158" y="446417"/>
                  </a:lnTo>
                  <a:lnTo>
                    <a:pt x="910894" y="446417"/>
                  </a:lnTo>
                  <a:lnTo>
                    <a:pt x="899680" y="443877"/>
                  </a:lnTo>
                  <a:lnTo>
                    <a:pt x="906589" y="447687"/>
                  </a:lnTo>
                  <a:lnTo>
                    <a:pt x="912177" y="452767"/>
                  </a:lnTo>
                  <a:lnTo>
                    <a:pt x="917498" y="459117"/>
                  </a:lnTo>
                  <a:lnTo>
                    <a:pt x="923569" y="464197"/>
                  </a:lnTo>
                  <a:lnTo>
                    <a:pt x="930211" y="466737"/>
                  </a:lnTo>
                  <a:lnTo>
                    <a:pt x="937526" y="465467"/>
                  </a:lnTo>
                  <a:lnTo>
                    <a:pt x="944473" y="465467"/>
                  </a:lnTo>
                  <a:lnTo>
                    <a:pt x="950747" y="469277"/>
                  </a:lnTo>
                  <a:lnTo>
                    <a:pt x="954138" y="475627"/>
                  </a:lnTo>
                  <a:lnTo>
                    <a:pt x="958291" y="481977"/>
                  </a:lnTo>
                  <a:lnTo>
                    <a:pt x="948461" y="480720"/>
                  </a:lnTo>
                  <a:lnTo>
                    <a:pt x="928776" y="480720"/>
                  </a:lnTo>
                  <a:lnTo>
                    <a:pt x="918984" y="479437"/>
                  </a:lnTo>
                  <a:lnTo>
                    <a:pt x="912202" y="469277"/>
                  </a:lnTo>
                  <a:lnTo>
                    <a:pt x="904938" y="459117"/>
                  </a:lnTo>
                  <a:lnTo>
                    <a:pt x="897242" y="450227"/>
                  </a:lnTo>
                  <a:lnTo>
                    <a:pt x="889139" y="440067"/>
                  </a:lnTo>
                  <a:lnTo>
                    <a:pt x="894321" y="438797"/>
                  </a:lnTo>
                  <a:lnTo>
                    <a:pt x="899668" y="440067"/>
                  </a:lnTo>
                  <a:lnTo>
                    <a:pt x="904938" y="440067"/>
                  </a:lnTo>
                  <a:lnTo>
                    <a:pt x="904849" y="438797"/>
                  </a:lnTo>
                  <a:lnTo>
                    <a:pt x="899210" y="438797"/>
                  </a:lnTo>
                  <a:lnTo>
                    <a:pt x="893343" y="437527"/>
                  </a:lnTo>
                  <a:lnTo>
                    <a:pt x="887971" y="440067"/>
                  </a:lnTo>
                  <a:lnTo>
                    <a:pt x="888733" y="437527"/>
                  </a:lnTo>
                  <a:lnTo>
                    <a:pt x="886802" y="437527"/>
                  </a:lnTo>
                  <a:lnTo>
                    <a:pt x="883615" y="434987"/>
                  </a:lnTo>
                  <a:lnTo>
                    <a:pt x="880465" y="431177"/>
                  </a:lnTo>
                  <a:lnTo>
                    <a:pt x="877506" y="427367"/>
                  </a:lnTo>
                  <a:lnTo>
                    <a:pt x="885342" y="429920"/>
                  </a:lnTo>
                  <a:lnTo>
                    <a:pt x="909002" y="433717"/>
                  </a:lnTo>
                  <a:lnTo>
                    <a:pt x="900303" y="431177"/>
                  </a:lnTo>
                  <a:lnTo>
                    <a:pt x="891540" y="429920"/>
                  </a:lnTo>
                  <a:lnTo>
                    <a:pt x="882878" y="427367"/>
                  </a:lnTo>
                  <a:lnTo>
                    <a:pt x="874471" y="423570"/>
                  </a:lnTo>
                  <a:lnTo>
                    <a:pt x="870813" y="422287"/>
                  </a:lnTo>
                  <a:lnTo>
                    <a:pt x="866203" y="422287"/>
                  </a:lnTo>
                  <a:lnTo>
                    <a:pt x="871474" y="426097"/>
                  </a:lnTo>
                  <a:lnTo>
                    <a:pt x="879386" y="433717"/>
                  </a:lnTo>
                  <a:lnTo>
                    <a:pt x="906259" y="464197"/>
                  </a:lnTo>
                  <a:lnTo>
                    <a:pt x="911783" y="473087"/>
                  </a:lnTo>
                  <a:lnTo>
                    <a:pt x="916559" y="480720"/>
                  </a:lnTo>
                  <a:lnTo>
                    <a:pt x="923683" y="495947"/>
                  </a:lnTo>
                  <a:lnTo>
                    <a:pt x="930567" y="509917"/>
                  </a:lnTo>
                  <a:lnTo>
                    <a:pt x="936650" y="523887"/>
                  </a:lnTo>
                  <a:lnTo>
                    <a:pt x="941387" y="539127"/>
                  </a:lnTo>
                  <a:lnTo>
                    <a:pt x="945807" y="555637"/>
                  </a:lnTo>
                  <a:lnTo>
                    <a:pt x="948474" y="571931"/>
                  </a:lnTo>
                  <a:lnTo>
                    <a:pt x="948588" y="572681"/>
                  </a:lnTo>
                  <a:lnTo>
                    <a:pt x="948715" y="573417"/>
                  </a:lnTo>
                  <a:lnTo>
                    <a:pt x="950493" y="589927"/>
                  </a:lnTo>
                  <a:lnTo>
                    <a:pt x="950556" y="591197"/>
                  </a:lnTo>
                  <a:lnTo>
                    <a:pt x="950633" y="592467"/>
                  </a:lnTo>
                  <a:lnTo>
                    <a:pt x="950709" y="593737"/>
                  </a:lnTo>
                  <a:lnTo>
                    <a:pt x="950772" y="595020"/>
                  </a:lnTo>
                  <a:lnTo>
                    <a:pt x="950849" y="596277"/>
                  </a:lnTo>
                  <a:lnTo>
                    <a:pt x="950925" y="597547"/>
                  </a:lnTo>
                  <a:lnTo>
                    <a:pt x="950988" y="598817"/>
                  </a:lnTo>
                  <a:lnTo>
                    <a:pt x="951064" y="600087"/>
                  </a:lnTo>
                  <a:lnTo>
                    <a:pt x="951153" y="671220"/>
                  </a:lnTo>
                  <a:lnTo>
                    <a:pt x="939533" y="734720"/>
                  </a:lnTo>
                  <a:lnTo>
                    <a:pt x="921994" y="778433"/>
                  </a:lnTo>
                  <a:lnTo>
                    <a:pt x="921994" y="805827"/>
                  </a:lnTo>
                  <a:lnTo>
                    <a:pt x="918794" y="808367"/>
                  </a:lnTo>
                  <a:lnTo>
                    <a:pt x="915657" y="809637"/>
                  </a:lnTo>
                  <a:lnTo>
                    <a:pt x="912761" y="812177"/>
                  </a:lnTo>
                  <a:lnTo>
                    <a:pt x="915212" y="813447"/>
                  </a:lnTo>
                  <a:lnTo>
                    <a:pt x="914577" y="814717"/>
                  </a:lnTo>
                  <a:lnTo>
                    <a:pt x="912901" y="815987"/>
                  </a:lnTo>
                  <a:lnTo>
                    <a:pt x="912545" y="815987"/>
                  </a:lnTo>
                  <a:lnTo>
                    <a:pt x="911415" y="812177"/>
                  </a:lnTo>
                  <a:lnTo>
                    <a:pt x="907770" y="815987"/>
                  </a:lnTo>
                  <a:lnTo>
                    <a:pt x="904151" y="818527"/>
                  </a:lnTo>
                  <a:lnTo>
                    <a:pt x="899807" y="819797"/>
                  </a:lnTo>
                  <a:lnTo>
                    <a:pt x="902195" y="815987"/>
                  </a:lnTo>
                  <a:lnTo>
                    <a:pt x="906907" y="814717"/>
                  </a:lnTo>
                  <a:lnTo>
                    <a:pt x="908443" y="813447"/>
                  </a:lnTo>
                  <a:lnTo>
                    <a:pt x="909993" y="812177"/>
                  </a:lnTo>
                  <a:lnTo>
                    <a:pt x="913104" y="808367"/>
                  </a:lnTo>
                  <a:lnTo>
                    <a:pt x="921994" y="805827"/>
                  </a:lnTo>
                  <a:lnTo>
                    <a:pt x="921994" y="778433"/>
                  </a:lnTo>
                  <a:lnTo>
                    <a:pt x="921105" y="780427"/>
                  </a:lnTo>
                  <a:lnTo>
                    <a:pt x="915238" y="790587"/>
                  </a:lnTo>
                  <a:lnTo>
                    <a:pt x="907643" y="800747"/>
                  </a:lnTo>
                  <a:lnTo>
                    <a:pt x="898474" y="808367"/>
                  </a:lnTo>
                  <a:lnTo>
                    <a:pt x="893673" y="810679"/>
                  </a:lnTo>
                  <a:lnTo>
                    <a:pt x="893673" y="821067"/>
                  </a:lnTo>
                  <a:lnTo>
                    <a:pt x="891070" y="823620"/>
                  </a:lnTo>
                  <a:lnTo>
                    <a:pt x="887514" y="824877"/>
                  </a:lnTo>
                  <a:lnTo>
                    <a:pt x="883945" y="824877"/>
                  </a:lnTo>
                  <a:lnTo>
                    <a:pt x="884250" y="823620"/>
                  </a:lnTo>
                  <a:lnTo>
                    <a:pt x="885494" y="822337"/>
                  </a:lnTo>
                  <a:lnTo>
                    <a:pt x="887641" y="822337"/>
                  </a:lnTo>
                  <a:lnTo>
                    <a:pt x="883615" y="819797"/>
                  </a:lnTo>
                  <a:lnTo>
                    <a:pt x="890422" y="819797"/>
                  </a:lnTo>
                  <a:lnTo>
                    <a:pt x="893673" y="821067"/>
                  </a:lnTo>
                  <a:lnTo>
                    <a:pt x="893673" y="810679"/>
                  </a:lnTo>
                  <a:lnTo>
                    <a:pt x="887869" y="813447"/>
                  </a:lnTo>
                  <a:lnTo>
                    <a:pt x="886841" y="812177"/>
                  </a:lnTo>
                  <a:lnTo>
                    <a:pt x="884783" y="809637"/>
                  </a:lnTo>
                  <a:lnTo>
                    <a:pt x="883500" y="812177"/>
                  </a:lnTo>
                  <a:lnTo>
                    <a:pt x="882548" y="810920"/>
                  </a:lnTo>
                  <a:lnTo>
                    <a:pt x="884783" y="809637"/>
                  </a:lnTo>
                  <a:lnTo>
                    <a:pt x="885532" y="807097"/>
                  </a:lnTo>
                  <a:lnTo>
                    <a:pt x="879665" y="805827"/>
                  </a:lnTo>
                  <a:lnTo>
                    <a:pt x="877862" y="808367"/>
                  </a:lnTo>
                  <a:lnTo>
                    <a:pt x="878992" y="810920"/>
                  </a:lnTo>
                  <a:lnTo>
                    <a:pt x="879043" y="827417"/>
                  </a:lnTo>
                  <a:lnTo>
                    <a:pt x="879170" y="841387"/>
                  </a:lnTo>
                  <a:lnTo>
                    <a:pt x="879386" y="842670"/>
                  </a:lnTo>
                  <a:lnTo>
                    <a:pt x="898664" y="842670"/>
                  </a:lnTo>
                  <a:lnTo>
                    <a:pt x="908304" y="843927"/>
                  </a:lnTo>
                  <a:lnTo>
                    <a:pt x="924814" y="843927"/>
                  </a:lnTo>
                  <a:lnTo>
                    <a:pt x="924204" y="841387"/>
                  </a:lnTo>
                  <a:lnTo>
                    <a:pt x="923899" y="840117"/>
                  </a:lnTo>
                  <a:lnTo>
                    <a:pt x="922870" y="838847"/>
                  </a:lnTo>
                  <a:lnTo>
                    <a:pt x="921372" y="840117"/>
                  </a:lnTo>
                  <a:lnTo>
                    <a:pt x="919924" y="840117"/>
                  </a:lnTo>
                  <a:lnTo>
                    <a:pt x="918502" y="837577"/>
                  </a:lnTo>
                  <a:lnTo>
                    <a:pt x="917867" y="840117"/>
                  </a:lnTo>
                  <a:lnTo>
                    <a:pt x="916597" y="837577"/>
                  </a:lnTo>
                  <a:lnTo>
                    <a:pt x="916165" y="835037"/>
                  </a:lnTo>
                  <a:lnTo>
                    <a:pt x="914095" y="832497"/>
                  </a:lnTo>
                  <a:lnTo>
                    <a:pt x="911466" y="832497"/>
                  </a:lnTo>
                  <a:lnTo>
                    <a:pt x="911466" y="840117"/>
                  </a:lnTo>
                  <a:lnTo>
                    <a:pt x="907110" y="841387"/>
                  </a:lnTo>
                  <a:lnTo>
                    <a:pt x="906030" y="835037"/>
                  </a:lnTo>
                  <a:lnTo>
                    <a:pt x="904925" y="832497"/>
                  </a:lnTo>
                  <a:lnTo>
                    <a:pt x="904138" y="833767"/>
                  </a:lnTo>
                  <a:lnTo>
                    <a:pt x="902589" y="835037"/>
                  </a:lnTo>
                  <a:lnTo>
                    <a:pt x="901827" y="833767"/>
                  </a:lnTo>
                  <a:lnTo>
                    <a:pt x="902271" y="832497"/>
                  </a:lnTo>
                  <a:lnTo>
                    <a:pt x="903922" y="831227"/>
                  </a:lnTo>
                  <a:lnTo>
                    <a:pt x="903249" y="828687"/>
                  </a:lnTo>
                  <a:lnTo>
                    <a:pt x="902614" y="827417"/>
                  </a:lnTo>
                  <a:lnTo>
                    <a:pt x="902017" y="824877"/>
                  </a:lnTo>
                  <a:lnTo>
                    <a:pt x="905738" y="829970"/>
                  </a:lnTo>
                  <a:lnTo>
                    <a:pt x="907935" y="835037"/>
                  </a:lnTo>
                  <a:lnTo>
                    <a:pt x="911466" y="840117"/>
                  </a:lnTo>
                  <a:lnTo>
                    <a:pt x="911466" y="832497"/>
                  </a:lnTo>
                  <a:lnTo>
                    <a:pt x="909574" y="832497"/>
                  </a:lnTo>
                  <a:lnTo>
                    <a:pt x="907300" y="831227"/>
                  </a:lnTo>
                  <a:lnTo>
                    <a:pt x="909129" y="827417"/>
                  </a:lnTo>
                  <a:lnTo>
                    <a:pt x="914717" y="828687"/>
                  </a:lnTo>
                  <a:lnTo>
                    <a:pt x="916927" y="832497"/>
                  </a:lnTo>
                  <a:lnTo>
                    <a:pt x="917575" y="829970"/>
                  </a:lnTo>
                  <a:lnTo>
                    <a:pt x="918019" y="829970"/>
                  </a:lnTo>
                  <a:lnTo>
                    <a:pt x="944892" y="827417"/>
                  </a:lnTo>
                  <a:lnTo>
                    <a:pt x="958342" y="827417"/>
                  </a:lnTo>
                  <a:lnTo>
                    <a:pt x="971778" y="828687"/>
                  </a:lnTo>
                  <a:lnTo>
                    <a:pt x="977430" y="828687"/>
                  </a:lnTo>
                  <a:lnTo>
                    <a:pt x="983665" y="827417"/>
                  </a:lnTo>
                  <a:lnTo>
                    <a:pt x="988631" y="831227"/>
                  </a:lnTo>
                  <a:lnTo>
                    <a:pt x="985443" y="833767"/>
                  </a:lnTo>
                  <a:lnTo>
                    <a:pt x="982230" y="835037"/>
                  </a:lnTo>
                  <a:lnTo>
                    <a:pt x="978954" y="837577"/>
                  </a:lnTo>
                  <a:lnTo>
                    <a:pt x="975702" y="837577"/>
                  </a:lnTo>
                  <a:lnTo>
                    <a:pt x="972286" y="838847"/>
                  </a:lnTo>
                  <a:lnTo>
                    <a:pt x="968946" y="838847"/>
                  </a:lnTo>
                  <a:lnTo>
                    <a:pt x="970470" y="835037"/>
                  </a:lnTo>
                  <a:lnTo>
                    <a:pt x="973035" y="832497"/>
                  </a:lnTo>
                  <a:lnTo>
                    <a:pt x="976858" y="835037"/>
                  </a:lnTo>
                  <a:lnTo>
                    <a:pt x="973950" y="832497"/>
                  </a:lnTo>
                  <a:lnTo>
                    <a:pt x="970051" y="831227"/>
                  </a:lnTo>
                  <a:lnTo>
                    <a:pt x="966597" y="829970"/>
                  </a:lnTo>
                  <a:lnTo>
                    <a:pt x="965606" y="836320"/>
                  </a:lnTo>
                  <a:lnTo>
                    <a:pt x="965708" y="842670"/>
                  </a:lnTo>
                  <a:lnTo>
                    <a:pt x="965796" y="852817"/>
                  </a:lnTo>
                  <a:lnTo>
                    <a:pt x="965187" y="889647"/>
                  </a:lnTo>
                  <a:lnTo>
                    <a:pt x="964184" y="926477"/>
                  </a:lnTo>
                  <a:lnTo>
                    <a:pt x="963155" y="963320"/>
                  </a:lnTo>
                  <a:lnTo>
                    <a:pt x="962520" y="996327"/>
                  </a:lnTo>
                  <a:lnTo>
                    <a:pt x="962456" y="1000137"/>
                  </a:lnTo>
                  <a:lnTo>
                    <a:pt x="965606" y="1000137"/>
                  </a:lnTo>
                  <a:lnTo>
                    <a:pt x="965276" y="996327"/>
                  </a:lnTo>
                  <a:lnTo>
                    <a:pt x="964971" y="977277"/>
                  </a:lnTo>
                  <a:lnTo>
                    <a:pt x="965225" y="963320"/>
                  </a:lnTo>
                  <a:lnTo>
                    <a:pt x="965352" y="956970"/>
                  </a:lnTo>
                  <a:lnTo>
                    <a:pt x="966076" y="936637"/>
                  </a:lnTo>
                  <a:lnTo>
                    <a:pt x="966851" y="917587"/>
                  </a:lnTo>
                  <a:lnTo>
                    <a:pt x="967333" y="898537"/>
                  </a:lnTo>
                  <a:lnTo>
                    <a:pt x="967943" y="879487"/>
                  </a:lnTo>
                  <a:lnTo>
                    <a:pt x="968476" y="861720"/>
                  </a:lnTo>
                  <a:lnTo>
                    <a:pt x="968603" y="852817"/>
                  </a:lnTo>
                  <a:lnTo>
                    <a:pt x="968717" y="845197"/>
                  </a:lnTo>
                  <a:lnTo>
                    <a:pt x="968756" y="842670"/>
                  </a:lnTo>
                  <a:lnTo>
                    <a:pt x="976858" y="841387"/>
                  </a:lnTo>
                  <a:lnTo>
                    <a:pt x="984605" y="838847"/>
                  </a:lnTo>
                  <a:lnTo>
                    <a:pt x="992517" y="837577"/>
                  </a:lnTo>
                  <a:lnTo>
                    <a:pt x="999426" y="838847"/>
                  </a:lnTo>
                  <a:lnTo>
                    <a:pt x="1006068" y="841387"/>
                  </a:lnTo>
                  <a:lnTo>
                    <a:pt x="1012977" y="843927"/>
                  </a:lnTo>
                  <a:lnTo>
                    <a:pt x="1032979" y="847737"/>
                  </a:lnTo>
                  <a:lnTo>
                    <a:pt x="1053376" y="849020"/>
                  </a:lnTo>
                  <a:lnTo>
                    <a:pt x="1073569" y="846467"/>
                  </a:lnTo>
                  <a:lnTo>
                    <a:pt x="1116469" y="824877"/>
                  </a:lnTo>
                  <a:lnTo>
                    <a:pt x="1136586" y="805827"/>
                  </a:lnTo>
                  <a:lnTo>
                    <a:pt x="1136675" y="807097"/>
                  </a:lnTo>
                  <a:lnTo>
                    <a:pt x="1136777" y="808367"/>
                  </a:lnTo>
                  <a:lnTo>
                    <a:pt x="1136865" y="809637"/>
                  </a:lnTo>
                  <a:lnTo>
                    <a:pt x="1136954" y="810920"/>
                  </a:lnTo>
                  <a:lnTo>
                    <a:pt x="1137018" y="812177"/>
                  </a:lnTo>
                  <a:lnTo>
                    <a:pt x="1137094" y="813447"/>
                  </a:lnTo>
                  <a:lnTo>
                    <a:pt x="1137170" y="814717"/>
                  </a:lnTo>
                  <a:lnTo>
                    <a:pt x="1137246" y="815987"/>
                  </a:lnTo>
                  <a:lnTo>
                    <a:pt x="1137361" y="817270"/>
                  </a:lnTo>
                  <a:lnTo>
                    <a:pt x="1137475" y="818527"/>
                  </a:lnTo>
                  <a:lnTo>
                    <a:pt x="1137589" y="819797"/>
                  </a:lnTo>
                  <a:lnTo>
                    <a:pt x="1137704" y="821067"/>
                  </a:lnTo>
                  <a:lnTo>
                    <a:pt x="1142212" y="823620"/>
                  </a:lnTo>
                  <a:lnTo>
                    <a:pt x="1162646" y="823620"/>
                  </a:lnTo>
                  <a:lnTo>
                    <a:pt x="1180617" y="824877"/>
                  </a:lnTo>
                  <a:lnTo>
                    <a:pt x="1222311" y="824877"/>
                  </a:lnTo>
                  <a:lnTo>
                    <a:pt x="1228115" y="826147"/>
                  </a:lnTo>
                  <a:lnTo>
                    <a:pt x="1233779" y="824877"/>
                  </a:lnTo>
                  <a:lnTo>
                    <a:pt x="1235938" y="823620"/>
                  </a:lnTo>
                  <a:lnTo>
                    <a:pt x="1237157" y="822337"/>
                  </a:lnTo>
                  <a:lnTo>
                    <a:pt x="1238364" y="821067"/>
                  </a:lnTo>
                  <a:lnTo>
                    <a:pt x="1237056" y="818527"/>
                  </a:lnTo>
                  <a:lnTo>
                    <a:pt x="1236446" y="814717"/>
                  </a:lnTo>
                  <a:lnTo>
                    <a:pt x="1235646" y="809637"/>
                  </a:lnTo>
                  <a:lnTo>
                    <a:pt x="1235557" y="789317"/>
                  </a:lnTo>
                  <a:lnTo>
                    <a:pt x="1235456" y="787336"/>
                  </a:lnTo>
                  <a:lnTo>
                    <a:pt x="1235354" y="785520"/>
                  </a:lnTo>
                  <a:lnTo>
                    <a:pt x="1233220" y="786866"/>
                  </a:lnTo>
                  <a:lnTo>
                    <a:pt x="1233360" y="786866"/>
                  </a:lnTo>
                  <a:lnTo>
                    <a:pt x="1233385" y="787336"/>
                  </a:lnTo>
                  <a:lnTo>
                    <a:pt x="1233487" y="789317"/>
                  </a:lnTo>
                  <a:lnTo>
                    <a:pt x="1233551" y="790587"/>
                  </a:lnTo>
                  <a:lnTo>
                    <a:pt x="1233627" y="791870"/>
                  </a:lnTo>
                  <a:lnTo>
                    <a:pt x="1233690" y="793127"/>
                  </a:lnTo>
                  <a:lnTo>
                    <a:pt x="1233754" y="794397"/>
                  </a:lnTo>
                  <a:lnTo>
                    <a:pt x="1233830" y="799477"/>
                  </a:lnTo>
                  <a:lnTo>
                    <a:pt x="1233944" y="814717"/>
                  </a:lnTo>
                  <a:lnTo>
                    <a:pt x="1227048" y="813447"/>
                  </a:lnTo>
                  <a:lnTo>
                    <a:pt x="1227112" y="817270"/>
                  </a:lnTo>
                  <a:lnTo>
                    <a:pt x="1233081" y="817270"/>
                  </a:lnTo>
                  <a:lnTo>
                    <a:pt x="1236027" y="818527"/>
                  </a:lnTo>
                  <a:lnTo>
                    <a:pt x="1232814" y="822337"/>
                  </a:lnTo>
                  <a:lnTo>
                    <a:pt x="1227620" y="819797"/>
                  </a:lnTo>
                  <a:lnTo>
                    <a:pt x="1223505" y="819797"/>
                  </a:lnTo>
                  <a:lnTo>
                    <a:pt x="1202563" y="818527"/>
                  </a:lnTo>
                  <a:lnTo>
                    <a:pt x="1160665" y="818527"/>
                  </a:lnTo>
                  <a:lnTo>
                    <a:pt x="1139723" y="817270"/>
                  </a:lnTo>
                  <a:lnTo>
                    <a:pt x="1139825" y="815987"/>
                  </a:lnTo>
                  <a:lnTo>
                    <a:pt x="1171384" y="815987"/>
                  </a:lnTo>
                  <a:lnTo>
                    <a:pt x="1171371" y="813447"/>
                  </a:lnTo>
                  <a:lnTo>
                    <a:pt x="1171346" y="807097"/>
                  </a:lnTo>
                  <a:lnTo>
                    <a:pt x="1171333" y="805827"/>
                  </a:lnTo>
                  <a:lnTo>
                    <a:pt x="1171321" y="803287"/>
                  </a:lnTo>
                  <a:lnTo>
                    <a:pt x="1171321" y="802017"/>
                  </a:lnTo>
                  <a:lnTo>
                    <a:pt x="1171270" y="791870"/>
                  </a:lnTo>
                  <a:lnTo>
                    <a:pt x="1171181" y="790587"/>
                  </a:lnTo>
                  <a:lnTo>
                    <a:pt x="1171105" y="789317"/>
                  </a:lnTo>
                  <a:lnTo>
                    <a:pt x="1171016" y="788047"/>
                  </a:lnTo>
                  <a:lnTo>
                    <a:pt x="1170940" y="786866"/>
                  </a:lnTo>
                  <a:lnTo>
                    <a:pt x="1170825" y="785190"/>
                  </a:lnTo>
                  <a:lnTo>
                    <a:pt x="1170774" y="784326"/>
                  </a:lnTo>
                  <a:lnTo>
                    <a:pt x="1170622" y="784517"/>
                  </a:lnTo>
                  <a:lnTo>
                    <a:pt x="1167980" y="789317"/>
                  </a:lnTo>
                  <a:lnTo>
                    <a:pt x="1167904" y="790587"/>
                  </a:lnTo>
                  <a:lnTo>
                    <a:pt x="1167650" y="791870"/>
                  </a:lnTo>
                  <a:lnTo>
                    <a:pt x="1167091" y="791781"/>
                  </a:lnTo>
                  <a:lnTo>
                    <a:pt x="1167091" y="798220"/>
                  </a:lnTo>
                  <a:lnTo>
                    <a:pt x="1166977" y="799477"/>
                  </a:lnTo>
                  <a:lnTo>
                    <a:pt x="1166926" y="799909"/>
                  </a:lnTo>
                  <a:lnTo>
                    <a:pt x="1166926" y="808367"/>
                  </a:lnTo>
                  <a:lnTo>
                    <a:pt x="1166456" y="810920"/>
                  </a:lnTo>
                  <a:lnTo>
                    <a:pt x="1165428" y="813447"/>
                  </a:lnTo>
                  <a:lnTo>
                    <a:pt x="1162964" y="810920"/>
                  </a:lnTo>
                  <a:lnTo>
                    <a:pt x="1155306" y="810920"/>
                  </a:lnTo>
                  <a:lnTo>
                    <a:pt x="1147533" y="809637"/>
                  </a:lnTo>
                  <a:lnTo>
                    <a:pt x="1139964" y="810920"/>
                  </a:lnTo>
                  <a:lnTo>
                    <a:pt x="1139964" y="807097"/>
                  </a:lnTo>
                  <a:lnTo>
                    <a:pt x="1166850" y="807097"/>
                  </a:lnTo>
                  <a:lnTo>
                    <a:pt x="1166926" y="808367"/>
                  </a:lnTo>
                  <a:lnTo>
                    <a:pt x="1166926" y="799909"/>
                  </a:lnTo>
                  <a:lnTo>
                    <a:pt x="1166672" y="802017"/>
                  </a:lnTo>
                  <a:lnTo>
                    <a:pt x="1141476" y="802017"/>
                  </a:lnTo>
                  <a:lnTo>
                    <a:pt x="1141399" y="800747"/>
                  </a:lnTo>
                  <a:lnTo>
                    <a:pt x="1141336" y="799477"/>
                  </a:lnTo>
                  <a:lnTo>
                    <a:pt x="1148130" y="799477"/>
                  </a:lnTo>
                  <a:lnTo>
                    <a:pt x="1155090" y="800747"/>
                  </a:lnTo>
                  <a:lnTo>
                    <a:pt x="1161796" y="799477"/>
                  </a:lnTo>
                  <a:lnTo>
                    <a:pt x="1167091" y="798220"/>
                  </a:lnTo>
                  <a:lnTo>
                    <a:pt x="1167091" y="791781"/>
                  </a:lnTo>
                  <a:lnTo>
                    <a:pt x="1160056" y="790587"/>
                  </a:lnTo>
                  <a:lnTo>
                    <a:pt x="1152410" y="790587"/>
                  </a:lnTo>
                  <a:lnTo>
                    <a:pt x="1144828" y="791870"/>
                  </a:lnTo>
                  <a:lnTo>
                    <a:pt x="1158481" y="767727"/>
                  </a:lnTo>
                  <a:lnTo>
                    <a:pt x="1169898" y="742327"/>
                  </a:lnTo>
                  <a:lnTo>
                    <a:pt x="1178585" y="715937"/>
                  </a:lnTo>
                  <a:lnTo>
                    <a:pt x="1178674" y="715670"/>
                  </a:lnTo>
                  <a:lnTo>
                    <a:pt x="1180769" y="705497"/>
                  </a:lnTo>
                  <a:lnTo>
                    <a:pt x="1181036" y="704227"/>
                  </a:lnTo>
                  <a:lnTo>
                    <a:pt x="1184363" y="688022"/>
                  </a:lnTo>
                  <a:lnTo>
                    <a:pt x="1188554" y="634377"/>
                  </a:lnTo>
                  <a:lnTo>
                    <a:pt x="1195768" y="634377"/>
                  </a:lnTo>
                  <a:lnTo>
                    <a:pt x="1199362" y="633120"/>
                  </a:lnTo>
                  <a:lnTo>
                    <a:pt x="1199235" y="630567"/>
                  </a:lnTo>
                  <a:lnTo>
                    <a:pt x="1199121" y="628027"/>
                  </a:lnTo>
                  <a:lnTo>
                    <a:pt x="1198994" y="625487"/>
                  </a:lnTo>
                  <a:lnTo>
                    <a:pt x="1198880" y="621677"/>
                  </a:lnTo>
                  <a:lnTo>
                    <a:pt x="1198765" y="615327"/>
                  </a:lnTo>
                  <a:lnTo>
                    <a:pt x="1198651" y="611517"/>
                  </a:lnTo>
                  <a:lnTo>
                    <a:pt x="1198537" y="607720"/>
                  </a:lnTo>
                  <a:lnTo>
                    <a:pt x="1198448" y="605167"/>
                  </a:lnTo>
                  <a:lnTo>
                    <a:pt x="1198359" y="603897"/>
                  </a:lnTo>
                  <a:lnTo>
                    <a:pt x="1198270" y="602627"/>
                  </a:lnTo>
                  <a:lnTo>
                    <a:pt x="1198181" y="601370"/>
                  </a:lnTo>
                  <a:lnTo>
                    <a:pt x="1198092" y="600087"/>
                  </a:lnTo>
                  <a:lnTo>
                    <a:pt x="1198003" y="598817"/>
                  </a:lnTo>
                  <a:lnTo>
                    <a:pt x="1197914" y="597547"/>
                  </a:lnTo>
                  <a:lnTo>
                    <a:pt x="1197825" y="596277"/>
                  </a:lnTo>
                  <a:lnTo>
                    <a:pt x="1197737" y="595020"/>
                  </a:lnTo>
                  <a:lnTo>
                    <a:pt x="1194638" y="595020"/>
                  </a:lnTo>
                  <a:lnTo>
                    <a:pt x="1196035" y="603897"/>
                  </a:lnTo>
                  <a:lnTo>
                    <a:pt x="1196162" y="606437"/>
                  </a:lnTo>
                  <a:lnTo>
                    <a:pt x="1196289" y="608977"/>
                  </a:lnTo>
                  <a:lnTo>
                    <a:pt x="1196403" y="611517"/>
                  </a:lnTo>
                  <a:lnTo>
                    <a:pt x="1196517" y="631837"/>
                  </a:lnTo>
                  <a:lnTo>
                    <a:pt x="1194803" y="631837"/>
                  </a:lnTo>
                  <a:lnTo>
                    <a:pt x="1189672" y="633120"/>
                  </a:lnTo>
                  <a:lnTo>
                    <a:pt x="1189570" y="628027"/>
                  </a:lnTo>
                  <a:lnTo>
                    <a:pt x="1189456" y="622947"/>
                  </a:lnTo>
                  <a:lnTo>
                    <a:pt x="1189355" y="617867"/>
                  </a:lnTo>
                  <a:lnTo>
                    <a:pt x="1189228" y="611517"/>
                  </a:lnTo>
                  <a:lnTo>
                    <a:pt x="1189164" y="606437"/>
                  </a:lnTo>
                  <a:lnTo>
                    <a:pt x="1188491" y="608977"/>
                  </a:lnTo>
                  <a:lnTo>
                    <a:pt x="1187208" y="612787"/>
                  </a:lnTo>
                  <a:lnTo>
                    <a:pt x="1187081" y="647077"/>
                  </a:lnTo>
                  <a:lnTo>
                    <a:pt x="1187005" y="648347"/>
                  </a:lnTo>
                  <a:lnTo>
                    <a:pt x="1186942" y="649617"/>
                  </a:lnTo>
                  <a:lnTo>
                    <a:pt x="1186827" y="651408"/>
                  </a:lnTo>
                  <a:lnTo>
                    <a:pt x="1186713" y="653427"/>
                  </a:lnTo>
                  <a:lnTo>
                    <a:pt x="1186637" y="654697"/>
                  </a:lnTo>
                  <a:lnTo>
                    <a:pt x="1183373" y="655967"/>
                  </a:lnTo>
                  <a:lnTo>
                    <a:pt x="1183284" y="638187"/>
                  </a:lnTo>
                  <a:lnTo>
                    <a:pt x="1183195" y="635774"/>
                  </a:lnTo>
                  <a:lnTo>
                    <a:pt x="1183081" y="633120"/>
                  </a:lnTo>
                  <a:lnTo>
                    <a:pt x="1182992" y="630567"/>
                  </a:lnTo>
                  <a:lnTo>
                    <a:pt x="1182890" y="628027"/>
                  </a:lnTo>
                  <a:lnTo>
                    <a:pt x="1182789" y="625487"/>
                  </a:lnTo>
                  <a:lnTo>
                    <a:pt x="1182687" y="624217"/>
                  </a:lnTo>
                  <a:lnTo>
                    <a:pt x="1182585" y="622947"/>
                  </a:lnTo>
                  <a:lnTo>
                    <a:pt x="1182484" y="621677"/>
                  </a:lnTo>
                  <a:lnTo>
                    <a:pt x="1182382" y="620420"/>
                  </a:lnTo>
                  <a:lnTo>
                    <a:pt x="1182281" y="619137"/>
                  </a:lnTo>
                  <a:lnTo>
                    <a:pt x="1182166" y="617867"/>
                  </a:lnTo>
                  <a:lnTo>
                    <a:pt x="1182065" y="616597"/>
                  </a:lnTo>
                  <a:lnTo>
                    <a:pt x="1181963" y="615327"/>
                  </a:lnTo>
                  <a:lnTo>
                    <a:pt x="1181862" y="614070"/>
                  </a:lnTo>
                  <a:lnTo>
                    <a:pt x="1181760" y="612787"/>
                  </a:lnTo>
                  <a:lnTo>
                    <a:pt x="1181658" y="611517"/>
                  </a:lnTo>
                  <a:lnTo>
                    <a:pt x="1181557" y="610247"/>
                  </a:lnTo>
                  <a:lnTo>
                    <a:pt x="1181277" y="608012"/>
                  </a:lnTo>
                  <a:lnTo>
                    <a:pt x="1181277" y="655967"/>
                  </a:lnTo>
                  <a:lnTo>
                    <a:pt x="1180287" y="655967"/>
                  </a:lnTo>
                  <a:lnTo>
                    <a:pt x="1180287" y="662317"/>
                  </a:lnTo>
                  <a:lnTo>
                    <a:pt x="1179207" y="671220"/>
                  </a:lnTo>
                  <a:lnTo>
                    <a:pt x="1178052" y="677570"/>
                  </a:lnTo>
                  <a:lnTo>
                    <a:pt x="1177988" y="677951"/>
                  </a:lnTo>
                  <a:lnTo>
                    <a:pt x="1177925" y="678268"/>
                  </a:lnTo>
                  <a:lnTo>
                    <a:pt x="1177823" y="678827"/>
                  </a:lnTo>
                  <a:lnTo>
                    <a:pt x="1176731" y="686447"/>
                  </a:lnTo>
                  <a:lnTo>
                    <a:pt x="1176655" y="686943"/>
                  </a:lnTo>
                  <a:lnTo>
                    <a:pt x="1176540" y="687755"/>
                  </a:lnTo>
                  <a:lnTo>
                    <a:pt x="1176439" y="688987"/>
                  </a:lnTo>
                  <a:lnTo>
                    <a:pt x="1176324" y="690270"/>
                  </a:lnTo>
                  <a:lnTo>
                    <a:pt x="1176223" y="691527"/>
                  </a:lnTo>
                  <a:lnTo>
                    <a:pt x="1176108" y="692797"/>
                  </a:lnTo>
                  <a:lnTo>
                    <a:pt x="1176007" y="694067"/>
                  </a:lnTo>
                  <a:lnTo>
                    <a:pt x="1175893" y="695350"/>
                  </a:lnTo>
                  <a:lnTo>
                    <a:pt x="1175791" y="696620"/>
                  </a:lnTo>
                  <a:lnTo>
                    <a:pt x="1174851" y="697877"/>
                  </a:lnTo>
                  <a:lnTo>
                    <a:pt x="1173924" y="699223"/>
                  </a:lnTo>
                  <a:lnTo>
                    <a:pt x="1174089" y="700265"/>
                  </a:lnTo>
                  <a:lnTo>
                    <a:pt x="1174267" y="701852"/>
                  </a:lnTo>
                  <a:lnTo>
                    <a:pt x="1173657" y="704227"/>
                  </a:lnTo>
                  <a:lnTo>
                    <a:pt x="1172806" y="704227"/>
                  </a:lnTo>
                  <a:lnTo>
                    <a:pt x="1172908" y="702691"/>
                  </a:lnTo>
                  <a:lnTo>
                    <a:pt x="1172972" y="701852"/>
                  </a:lnTo>
                  <a:lnTo>
                    <a:pt x="1173086" y="700265"/>
                  </a:lnTo>
                  <a:lnTo>
                    <a:pt x="1173149" y="699223"/>
                  </a:lnTo>
                  <a:lnTo>
                    <a:pt x="1173251" y="697877"/>
                  </a:lnTo>
                  <a:lnTo>
                    <a:pt x="1173327" y="696620"/>
                  </a:lnTo>
                  <a:lnTo>
                    <a:pt x="1173416" y="695350"/>
                  </a:lnTo>
                  <a:lnTo>
                    <a:pt x="1173505" y="694067"/>
                  </a:lnTo>
                  <a:lnTo>
                    <a:pt x="1175054" y="684098"/>
                  </a:lnTo>
                  <a:lnTo>
                    <a:pt x="1176832" y="673760"/>
                  </a:lnTo>
                  <a:lnTo>
                    <a:pt x="1177137" y="671220"/>
                  </a:lnTo>
                  <a:lnTo>
                    <a:pt x="1177302" y="669937"/>
                  </a:lnTo>
                  <a:lnTo>
                    <a:pt x="1177925" y="664870"/>
                  </a:lnTo>
                  <a:lnTo>
                    <a:pt x="1178077" y="663587"/>
                  </a:lnTo>
                  <a:lnTo>
                    <a:pt x="1180287" y="662317"/>
                  </a:lnTo>
                  <a:lnTo>
                    <a:pt x="1180287" y="655967"/>
                  </a:lnTo>
                  <a:lnTo>
                    <a:pt x="1176096" y="655967"/>
                  </a:lnTo>
                  <a:lnTo>
                    <a:pt x="1176096" y="666127"/>
                  </a:lnTo>
                  <a:lnTo>
                    <a:pt x="1175702" y="668007"/>
                  </a:lnTo>
                  <a:lnTo>
                    <a:pt x="1175702" y="672477"/>
                  </a:lnTo>
                  <a:lnTo>
                    <a:pt x="1174813" y="677570"/>
                  </a:lnTo>
                  <a:lnTo>
                    <a:pt x="1174686" y="678268"/>
                  </a:lnTo>
                  <a:lnTo>
                    <a:pt x="1174584" y="678827"/>
                  </a:lnTo>
                  <a:lnTo>
                    <a:pt x="1174457" y="679538"/>
                  </a:lnTo>
                  <a:lnTo>
                    <a:pt x="1174369" y="680097"/>
                  </a:lnTo>
                  <a:lnTo>
                    <a:pt x="1173441" y="680618"/>
                  </a:lnTo>
                  <a:lnTo>
                    <a:pt x="1173441" y="681431"/>
                  </a:lnTo>
                  <a:lnTo>
                    <a:pt x="1171244" y="688987"/>
                  </a:lnTo>
                  <a:lnTo>
                    <a:pt x="1171168" y="690270"/>
                  </a:lnTo>
                  <a:lnTo>
                    <a:pt x="1171092" y="691527"/>
                  </a:lnTo>
                  <a:lnTo>
                    <a:pt x="1171016" y="692797"/>
                  </a:lnTo>
                  <a:lnTo>
                    <a:pt x="1170940" y="694067"/>
                  </a:lnTo>
                  <a:lnTo>
                    <a:pt x="1170851" y="695350"/>
                  </a:lnTo>
                  <a:lnTo>
                    <a:pt x="1170774" y="696620"/>
                  </a:lnTo>
                  <a:lnTo>
                    <a:pt x="1170698" y="697877"/>
                  </a:lnTo>
                  <a:lnTo>
                    <a:pt x="1168565" y="705497"/>
                  </a:lnTo>
                  <a:lnTo>
                    <a:pt x="1165593" y="704227"/>
                  </a:lnTo>
                  <a:lnTo>
                    <a:pt x="1168514" y="699363"/>
                  </a:lnTo>
                  <a:lnTo>
                    <a:pt x="1168603" y="699223"/>
                  </a:lnTo>
                  <a:lnTo>
                    <a:pt x="1168196" y="697877"/>
                  </a:lnTo>
                  <a:lnTo>
                    <a:pt x="1167739" y="696620"/>
                  </a:lnTo>
                  <a:lnTo>
                    <a:pt x="1165771" y="697877"/>
                  </a:lnTo>
                  <a:lnTo>
                    <a:pt x="1159294" y="719467"/>
                  </a:lnTo>
                  <a:lnTo>
                    <a:pt x="1151902" y="741070"/>
                  </a:lnTo>
                  <a:lnTo>
                    <a:pt x="1142974" y="762749"/>
                  </a:lnTo>
                  <a:lnTo>
                    <a:pt x="1132065" y="782967"/>
                  </a:lnTo>
                  <a:lnTo>
                    <a:pt x="1128306" y="788047"/>
                  </a:lnTo>
                  <a:lnTo>
                    <a:pt x="1125893" y="795667"/>
                  </a:lnTo>
                  <a:lnTo>
                    <a:pt x="1119606" y="798220"/>
                  </a:lnTo>
                  <a:lnTo>
                    <a:pt x="1120355" y="795667"/>
                  </a:lnTo>
                  <a:lnTo>
                    <a:pt x="1121575" y="791870"/>
                  </a:lnTo>
                  <a:lnTo>
                    <a:pt x="1123340" y="789317"/>
                  </a:lnTo>
                  <a:lnTo>
                    <a:pt x="1133119" y="772820"/>
                  </a:lnTo>
                  <a:lnTo>
                    <a:pt x="1149362" y="736092"/>
                  </a:lnTo>
                  <a:lnTo>
                    <a:pt x="1160487" y="690702"/>
                  </a:lnTo>
                  <a:lnTo>
                    <a:pt x="1161961" y="680275"/>
                  </a:lnTo>
                  <a:lnTo>
                    <a:pt x="1162075" y="679538"/>
                  </a:lnTo>
                  <a:lnTo>
                    <a:pt x="1162164" y="678827"/>
                  </a:lnTo>
                  <a:lnTo>
                    <a:pt x="1162291" y="677951"/>
                  </a:lnTo>
                  <a:lnTo>
                    <a:pt x="1162342" y="677570"/>
                  </a:lnTo>
                  <a:lnTo>
                    <a:pt x="1162469" y="676287"/>
                  </a:lnTo>
                  <a:lnTo>
                    <a:pt x="1162583" y="675017"/>
                  </a:lnTo>
                  <a:lnTo>
                    <a:pt x="1162710" y="673760"/>
                  </a:lnTo>
                  <a:lnTo>
                    <a:pt x="1162824" y="672477"/>
                  </a:lnTo>
                  <a:lnTo>
                    <a:pt x="1162951" y="671220"/>
                  </a:lnTo>
                  <a:lnTo>
                    <a:pt x="1163066" y="669937"/>
                  </a:lnTo>
                  <a:lnTo>
                    <a:pt x="1163180" y="668667"/>
                  </a:lnTo>
                  <a:lnTo>
                    <a:pt x="1163307" y="667397"/>
                  </a:lnTo>
                  <a:lnTo>
                    <a:pt x="1163421" y="666127"/>
                  </a:lnTo>
                  <a:lnTo>
                    <a:pt x="1163548" y="664870"/>
                  </a:lnTo>
                  <a:lnTo>
                    <a:pt x="1163662" y="663587"/>
                  </a:lnTo>
                  <a:lnTo>
                    <a:pt x="1173314" y="663587"/>
                  </a:lnTo>
                  <a:lnTo>
                    <a:pt x="1171232" y="668667"/>
                  </a:lnTo>
                  <a:lnTo>
                    <a:pt x="1171155" y="669937"/>
                  </a:lnTo>
                  <a:lnTo>
                    <a:pt x="1171067" y="671220"/>
                  </a:lnTo>
                  <a:lnTo>
                    <a:pt x="1170990" y="672477"/>
                  </a:lnTo>
                  <a:lnTo>
                    <a:pt x="1170901" y="673760"/>
                  </a:lnTo>
                  <a:lnTo>
                    <a:pt x="1170825" y="676287"/>
                  </a:lnTo>
                  <a:lnTo>
                    <a:pt x="1170698" y="680097"/>
                  </a:lnTo>
                  <a:lnTo>
                    <a:pt x="1167777" y="678472"/>
                  </a:lnTo>
                  <a:lnTo>
                    <a:pt x="1167739" y="688022"/>
                  </a:lnTo>
                  <a:lnTo>
                    <a:pt x="1167168" y="692797"/>
                  </a:lnTo>
                  <a:lnTo>
                    <a:pt x="1167079" y="694067"/>
                  </a:lnTo>
                  <a:lnTo>
                    <a:pt x="1168768" y="696620"/>
                  </a:lnTo>
                  <a:lnTo>
                    <a:pt x="1168806" y="691527"/>
                  </a:lnTo>
                  <a:lnTo>
                    <a:pt x="1169403" y="688022"/>
                  </a:lnTo>
                  <a:lnTo>
                    <a:pt x="1169530" y="687298"/>
                  </a:lnTo>
                  <a:lnTo>
                    <a:pt x="1169593" y="686943"/>
                  </a:lnTo>
                  <a:lnTo>
                    <a:pt x="1169695" y="681431"/>
                  </a:lnTo>
                  <a:lnTo>
                    <a:pt x="1171943" y="681431"/>
                  </a:lnTo>
                  <a:lnTo>
                    <a:pt x="1173441" y="681431"/>
                  </a:lnTo>
                  <a:lnTo>
                    <a:pt x="1173441" y="680618"/>
                  </a:lnTo>
                  <a:lnTo>
                    <a:pt x="1172044" y="681380"/>
                  </a:lnTo>
                  <a:lnTo>
                    <a:pt x="1171867" y="680275"/>
                  </a:lnTo>
                  <a:lnTo>
                    <a:pt x="1171841" y="680097"/>
                  </a:lnTo>
                  <a:lnTo>
                    <a:pt x="1171740" y="679538"/>
                  </a:lnTo>
                  <a:lnTo>
                    <a:pt x="1171625" y="678827"/>
                  </a:lnTo>
                  <a:lnTo>
                    <a:pt x="1171536" y="678268"/>
                  </a:lnTo>
                  <a:lnTo>
                    <a:pt x="1171422" y="677570"/>
                  </a:lnTo>
                  <a:lnTo>
                    <a:pt x="1171994" y="673760"/>
                  </a:lnTo>
                  <a:lnTo>
                    <a:pt x="1173099" y="671220"/>
                  </a:lnTo>
                  <a:lnTo>
                    <a:pt x="1175702" y="672477"/>
                  </a:lnTo>
                  <a:lnTo>
                    <a:pt x="1175702" y="668007"/>
                  </a:lnTo>
                  <a:lnTo>
                    <a:pt x="1175562" y="668667"/>
                  </a:lnTo>
                  <a:lnTo>
                    <a:pt x="1173581" y="669937"/>
                  </a:lnTo>
                  <a:lnTo>
                    <a:pt x="1172654" y="667397"/>
                  </a:lnTo>
                  <a:lnTo>
                    <a:pt x="1173162" y="664870"/>
                  </a:lnTo>
                  <a:lnTo>
                    <a:pt x="1175169" y="664870"/>
                  </a:lnTo>
                  <a:lnTo>
                    <a:pt x="1176096" y="666127"/>
                  </a:lnTo>
                  <a:lnTo>
                    <a:pt x="1176096" y="655967"/>
                  </a:lnTo>
                  <a:lnTo>
                    <a:pt x="1169517" y="655967"/>
                  </a:lnTo>
                  <a:lnTo>
                    <a:pt x="1163662" y="654697"/>
                  </a:lnTo>
                  <a:lnTo>
                    <a:pt x="1163548" y="650887"/>
                  </a:lnTo>
                  <a:lnTo>
                    <a:pt x="1163447" y="647077"/>
                  </a:lnTo>
                  <a:lnTo>
                    <a:pt x="1163332" y="643267"/>
                  </a:lnTo>
                  <a:lnTo>
                    <a:pt x="1163218" y="639470"/>
                  </a:lnTo>
                  <a:lnTo>
                    <a:pt x="1163116" y="635774"/>
                  </a:lnTo>
                  <a:lnTo>
                    <a:pt x="1163002" y="631837"/>
                  </a:lnTo>
                  <a:lnTo>
                    <a:pt x="1162888" y="628027"/>
                  </a:lnTo>
                  <a:lnTo>
                    <a:pt x="1162773" y="624217"/>
                  </a:lnTo>
                  <a:lnTo>
                    <a:pt x="1162710" y="621677"/>
                  </a:lnTo>
                  <a:lnTo>
                    <a:pt x="1161846" y="614464"/>
                  </a:lnTo>
                  <a:lnTo>
                    <a:pt x="1161846" y="654697"/>
                  </a:lnTo>
                  <a:lnTo>
                    <a:pt x="1156792" y="654697"/>
                  </a:lnTo>
                  <a:lnTo>
                    <a:pt x="1156792" y="666127"/>
                  </a:lnTo>
                  <a:lnTo>
                    <a:pt x="1155484" y="677570"/>
                  </a:lnTo>
                  <a:lnTo>
                    <a:pt x="1155369" y="678472"/>
                  </a:lnTo>
                  <a:lnTo>
                    <a:pt x="1155255" y="679538"/>
                  </a:lnTo>
                  <a:lnTo>
                    <a:pt x="1155153" y="680275"/>
                  </a:lnTo>
                  <a:lnTo>
                    <a:pt x="1154188" y="686447"/>
                  </a:lnTo>
                  <a:lnTo>
                    <a:pt x="1153071" y="694067"/>
                  </a:lnTo>
                  <a:lnTo>
                    <a:pt x="1151572" y="701852"/>
                  </a:lnTo>
                  <a:lnTo>
                    <a:pt x="1149845" y="708037"/>
                  </a:lnTo>
                  <a:lnTo>
                    <a:pt x="1147813" y="715670"/>
                  </a:lnTo>
                  <a:lnTo>
                    <a:pt x="1143393" y="729627"/>
                  </a:lnTo>
                  <a:lnTo>
                    <a:pt x="1141107" y="737247"/>
                  </a:lnTo>
                  <a:lnTo>
                    <a:pt x="1138224" y="743597"/>
                  </a:lnTo>
                  <a:lnTo>
                    <a:pt x="1115187" y="789317"/>
                  </a:lnTo>
                  <a:lnTo>
                    <a:pt x="1103782" y="802220"/>
                  </a:lnTo>
                  <a:lnTo>
                    <a:pt x="1103782" y="817270"/>
                  </a:lnTo>
                  <a:lnTo>
                    <a:pt x="1100531" y="818527"/>
                  </a:lnTo>
                  <a:lnTo>
                    <a:pt x="1098867" y="817270"/>
                  </a:lnTo>
                  <a:lnTo>
                    <a:pt x="1097534" y="815987"/>
                  </a:lnTo>
                  <a:lnTo>
                    <a:pt x="1099439" y="814717"/>
                  </a:lnTo>
                  <a:lnTo>
                    <a:pt x="1101331" y="813447"/>
                  </a:lnTo>
                  <a:lnTo>
                    <a:pt x="1103020" y="814717"/>
                  </a:lnTo>
                  <a:lnTo>
                    <a:pt x="1103782" y="817270"/>
                  </a:lnTo>
                  <a:lnTo>
                    <a:pt x="1103782" y="802220"/>
                  </a:lnTo>
                  <a:lnTo>
                    <a:pt x="1095844" y="803287"/>
                  </a:lnTo>
                  <a:lnTo>
                    <a:pt x="1081608" y="803287"/>
                  </a:lnTo>
                  <a:lnTo>
                    <a:pt x="1081608" y="814717"/>
                  </a:lnTo>
                  <a:lnTo>
                    <a:pt x="1078369" y="819797"/>
                  </a:lnTo>
                  <a:lnTo>
                    <a:pt x="1072807" y="822337"/>
                  </a:lnTo>
                  <a:lnTo>
                    <a:pt x="1068197" y="824877"/>
                  </a:lnTo>
                  <a:lnTo>
                    <a:pt x="1061643" y="828687"/>
                  </a:lnTo>
                  <a:lnTo>
                    <a:pt x="1054874" y="832497"/>
                  </a:lnTo>
                  <a:lnTo>
                    <a:pt x="1047877" y="835037"/>
                  </a:lnTo>
                  <a:lnTo>
                    <a:pt x="1040638" y="836320"/>
                  </a:lnTo>
                  <a:lnTo>
                    <a:pt x="1047051" y="833767"/>
                  </a:lnTo>
                  <a:lnTo>
                    <a:pt x="1053541" y="829970"/>
                  </a:lnTo>
                  <a:lnTo>
                    <a:pt x="1059929" y="827417"/>
                  </a:lnTo>
                  <a:lnTo>
                    <a:pt x="1067447" y="823620"/>
                  </a:lnTo>
                  <a:lnTo>
                    <a:pt x="1073340" y="817270"/>
                  </a:lnTo>
                  <a:lnTo>
                    <a:pt x="1077468" y="815987"/>
                  </a:lnTo>
                  <a:lnTo>
                    <a:pt x="1081608" y="814717"/>
                  </a:lnTo>
                  <a:lnTo>
                    <a:pt x="1081608" y="803287"/>
                  </a:lnTo>
                  <a:lnTo>
                    <a:pt x="1059383" y="803287"/>
                  </a:lnTo>
                  <a:lnTo>
                    <a:pt x="1059383" y="815987"/>
                  </a:lnTo>
                  <a:lnTo>
                    <a:pt x="1052563" y="822337"/>
                  </a:lnTo>
                  <a:lnTo>
                    <a:pt x="1044854" y="826147"/>
                  </a:lnTo>
                  <a:lnTo>
                    <a:pt x="1028547" y="833767"/>
                  </a:lnTo>
                  <a:lnTo>
                    <a:pt x="1026109" y="833767"/>
                  </a:lnTo>
                  <a:lnTo>
                    <a:pt x="1031849" y="831227"/>
                  </a:lnTo>
                  <a:lnTo>
                    <a:pt x="1037590" y="828687"/>
                  </a:lnTo>
                  <a:lnTo>
                    <a:pt x="1044867" y="823620"/>
                  </a:lnTo>
                  <a:lnTo>
                    <a:pt x="1054201" y="818527"/>
                  </a:lnTo>
                  <a:lnTo>
                    <a:pt x="1056474" y="815987"/>
                  </a:lnTo>
                  <a:lnTo>
                    <a:pt x="1059383" y="815987"/>
                  </a:lnTo>
                  <a:lnTo>
                    <a:pt x="1059383" y="803287"/>
                  </a:lnTo>
                  <a:lnTo>
                    <a:pt x="1040015" y="803287"/>
                  </a:lnTo>
                  <a:lnTo>
                    <a:pt x="1036675" y="803135"/>
                  </a:lnTo>
                  <a:lnTo>
                    <a:pt x="1036675" y="814717"/>
                  </a:lnTo>
                  <a:lnTo>
                    <a:pt x="1029296" y="821067"/>
                  </a:lnTo>
                  <a:lnTo>
                    <a:pt x="1025004" y="823696"/>
                  </a:lnTo>
                  <a:lnTo>
                    <a:pt x="1025004" y="833767"/>
                  </a:lnTo>
                  <a:lnTo>
                    <a:pt x="1021562" y="835037"/>
                  </a:lnTo>
                  <a:lnTo>
                    <a:pt x="1018235" y="836320"/>
                  </a:lnTo>
                  <a:lnTo>
                    <a:pt x="1021676" y="833767"/>
                  </a:lnTo>
                  <a:lnTo>
                    <a:pt x="1025004" y="833767"/>
                  </a:lnTo>
                  <a:lnTo>
                    <a:pt x="1025004" y="823696"/>
                  </a:lnTo>
                  <a:lnTo>
                    <a:pt x="1020965" y="826147"/>
                  </a:lnTo>
                  <a:lnTo>
                    <a:pt x="1011923" y="829970"/>
                  </a:lnTo>
                  <a:lnTo>
                    <a:pt x="1002360" y="831227"/>
                  </a:lnTo>
                  <a:lnTo>
                    <a:pt x="1005662" y="829970"/>
                  </a:lnTo>
                  <a:lnTo>
                    <a:pt x="1009332" y="828687"/>
                  </a:lnTo>
                  <a:lnTo>
                    <a:pt x="1012748" y="828687"/>
                  </a:lnTo>
                  <a:lnTo>
                    <a:pt x="1018933" y="824877"/>
                  </a:lnTo>
                  <a:lnTo>
                    <a:pt x="1030427" y="817270"/>
                  </a:lnTo>
                  <a:lnTo>
                    <a:pt x="1036675" y="814717"/>
                  </a:lnTo>
                  <a:lnTo>
                    <a:pt x="1036675" y="803135"/>
                  </a:lnTo>
                  <a:lnTo>
                    <a:pt x="1014971" y="802144"/>
                  </a:lnTo>
                  <a:lnTo>
                    <a:pt x="1014971" y="814717"/>
                  </a:lnTo>
                  <a:lnTo>
                    <a:pt x="1012596" y="818527"/>
                  </a:lnTo>
                  <a:lnTo>
                    <a:pt x="1007300" y="821067"/>
                  </a:lnTo>
                  <a:lnTo>
                    <a:pt x="1003528" y="823620"/>
                  </a:lnTo>
                  <a:lnTo>
                    <a:pt x="1004011" y="824877"/>
                  </a:lnTo>
                  <a:lnTo>
                    <a:pt x="999147" y="824877"/>
                  </a:lnTo>
                  <a:lnTo>
                    <a:pt x="999629" y="822337"/>
                  </a:lnTo>
                  <a:lnTo>
                    <a:pt x="997902" y="821067"/>
                  </a:lnTo>
                  <a:lnTo>
                    <a:pt x="997407" y="819797"/>
                  </a:lnTo>
                  <a:lnTo>
                    <a:pt x="996899" y="818527"/>
                  </a:lnTo>
                  <a:lnTo>
                    <a:pt x="994524" y="819797"/>
                  </a:lnTo>
                  <a:lnTo>
                    <a:pt x="994422" y="817270"/>
                  </a:lnTo>
                  <a:lnTo>
                    <a:pt x="997864" y="817270"/>
                  </a:lnTo>
                  <a:lnTo>
                    <a:pt x="1003858" y="815987"/>
                  </a:lnTo>
                  <a:lnTo>
                    <a:pt x="1005141" y="819797"/>
                  </a:lnTo>
                  <a:lnTo>
                    <a:pt x="1007643" y="817270"/>
                  </a:lnTo>
                  <a:lnTo>
                    <a:pt x="1011377" y="815987"/>
                  </a:lnTo>
                  <a:lnTo>
                    <a:pt x="1014971" y="814717"/>
                  </a:lnTo>
                  <a:lnTo>
                    <a:pt x="1014971" y="802144"/>
                  </a:lnTo>
                  <a:lnTo>
                    <a:pt x="1012329" y="802017"/>
                  </a:lnTo>
                  <a:lnTo>
                    <a:pt x="993101" y="802017"/>
                  </a:lnTo>
                  <a:lnTo>
                    <a:pt x="993101" y="826147"/>
                  </a:lnTo>
                  <a:lnTo>
                    <a:pt x="992276" y="828687"/>
                  </a:lnTo>
                  <a:lnTo>
                    <a:pt x="990409" y="827417"/>
                  </a:lnTo>
                  <a:lnTo>
                    <a:pt x="988529" y="826147"/>
                  </a:lnTo>
                  <a:lnTo>
                    <a:pt x="985088" y="823620"/>
                  </a:lnTo>
                  <a:lnTo>
                    <a:pt x="980694" y="823620"/>
                  </a:lnTo>
                  <a:lnTo>
                    <a:pt x="947915" y="821067"/>
                  </a:lnTo>
                  <a:lnTo>
                    <a:pt x="915162" y="823620"/>
                  </a:lnTo>
                  <a:lnTo>
                    <a:pt x="916533" y="817270"/>
                  </a:lnTo>
                  <a:lnTo>
                    <a:pt x="924610" y="819797"/>
                  </a:lnTo>
                  <a:lnTo>
                    <a:pt x="929093" y="818527"/>
                  </a:lnTo>
                  <a:lnTo>
                    <a:pt x="928166" y="817270"/>
                  </a:lnTo>
                  <a:lnTo>
                    <a:pt x="927239" y="815987"/>
                  </a:lnTo>
                  <a:lnTo>
                    <a:pt x="927544" y="814717"/>
                  </a:lnTo>
                  <a:lnTo>
                    <a:pt x="932675" y="814717"/>
                  </a:lnTo>
                  <a:lnTo>
                    <a:pt x="937882" y="813447"/>
                  </a:lnTo>
                  <a:lnTo>
                    <a:pt x="943114" y="813447"/>
                  </a:lnTo>
                  <a:lnTo>
                    <a:pt x="947674" y="810920"/>
                  </a:lnTo>
                  <a:lnTo>
                    <a:pt x="953325" y="812177"/>
                  </a:lnTo>
                  <a:lnTo>
                    <a:pt x="958418" y="812177"/>
                  </a:lnTo>
                  <a:lnTo>
                    <a:pt x="959815" y="813447"/>
                  </a:lnTo>
                  <a:lnTo>
                    <a:pt x="967333" y="812177"/>
                  </a:lnTo>
                  <a:lnTo>
                    <a:pt x="975512" y="812177"/>
                  </a:lnTo>
                  <a:lnTo>
                    <a:pt x="982472" y="814717"/>
                  </a:lnTo>
                  <a:lnTo>
                    <a:pt x="983665" y="813447"/>
                  </a:lnTo>
                  <a:lnTo>
                    <a:pt x="980274" y="810920"/>
                  </a:lnTo>
                  <a:lnTo>
                    <a:pt x="978585" y="809637"/>
                  </a:lnTo>
                  <a:lnTo>
                    <a:pt x="984491" y="809637"/>
                  </a:lnTo>
                  <a:lnTo>
                    <a:pt x="987894" y="814717"/>
                  </a:lnTo>
                  <a:lnTo>
                    <a:pt x="991565" y="818527"/>
                  </a:lnTo>
                  <a:lnTo>
                    <a:pt x="991628" y="819797"/>
                  </a:lnTo>
                  <a:lnTo>
                    <a:pt x="991755" y="821067"/>
                  </a:lnTo>
                  <a:lnTo>
                    <a:pt x="992949" y="823620"/>
                  </a:lnTo>
                  <a:lnTo>
                    <a:pt x="993025" y="824877"/>
                  </a:lnTo>
                  <a:lnTo>
                    <a:pt x="993101" y="826147"/>
                  </a:lnTo>
                  <a:lnTo>
                    <a:pt x="993101" y="802017"/>
                  </a:lnTo>
                  <a:lnTo>
                    <a:pt x="984656" y="802017"/>
                  </a:lnTo>
                  <a:lnTo>
                    <a:pt x="957008" y="800747"/>
                  </a:lnTo>
                  <a:lnTo>
                    <a:pt x="924407" y="800747"/>
                  </a:lnTo>
                  <a:lnTo>
                    <a:pt x="922159" y="796937"/>
                  </a:lnTo>
                  <a:lnTo>
                    <a:pt x="928014" y="795667"/>
                  </a:lnTo>
                  <a:lnTo>
                    <a:pt x="972337" y="795667"/>
                  </a:lnTo>
                  <a:lnTo>
                    <a:pt x="986205" y="796937"/>
                  </a:lnTo>
                  <a:lnTo>
                    <a:pt x="1042352" y="796937"/>
                  </a:lnTo>
                  <a:lnTo>
                    <a:pt x="1070419" y="798220"/>
                  </a:lnTo>
                  <a:lnTo>
                    <a:pt x="1098499" y="798220"/>
                  </a:lnTo>
                  <a:lnTo>
                    <a:pt x="1103922" y="799477"/>
                  </a:lnTo>
                  <a:lnTo>
                    <a:pt x="1104760" y="795667"/>
                  </a:lnTo>
                  <a:lnTo>
                    <a:pt x="1105331" y="793127"/>
                  </a:lnTo>
                  <a:lnTo>
                    <a:pt x="1107795" y="790587"/>
                  </a:lnTo>
                  <a:lnTo>
                    <a:pt x="1106335" y="789317"/>
                  </a:lnTo>
                  <a:lnTo>
                    <a:pt x="1103541" y="788047"/>
                  </a:lnTo>
                  <a:lnTo>
                    <a:pt x="1095349" y="788047"/>
                  </a:lnTo>
                  <a:lnTo>
                    <a:pt x="1088593" y="786866"/>
                  </a:lnTo>
                  <a:lnTo>
                    <a:pt x="1087856" y="786866"/>
                  </a:lnTo>
                  <a:lnTo>
                    <a:pt x="1084503" y="788047"/>
                  </a:lnTo>
                  <a:lnTo>
                    <a:pt x="1084402" y="786866"/>
                  </a:lnTo>
                  <a:lnTo>
                    <a:pt x="1084275" y="785520"/>
                  </a:lnTo>
                  <a:lnTo>
                    <a:pt x="1084173" y="783691"/>
                  </a:lnTo>
                  <a:lnTo>
                    <a:pt x="1084059" y="782040"/>
                  </a:lnTo>
                  <a:lnTo>
                    <a:pt x="1083995" y="781151"/>
                  </a:lnTo>
                  <a:lnTo>
                    <a:pt x="1083868" y="781697"/>
                  </a:lnTo>
                  <a:lnTo>
                    <a:pt x="1083805" y="782967"/>
                  </a:lnTo>
                  <a:lnTo>
                    <a:pt x="1083729" y="784517"/>
                  </a:lnTo>
                  <a:lnTo>
                    <a:pt x="1083602" y="786866"/>
                  </a:lnTo>
                  <a:lnTo>
                    <a:pt x="1083551" y="788047"/>
                  </a:lnTo>
                  <a:lnTo>
                    <a:pt x="1081024" y="788047"/>
                  </a:lnTo>
                  <a:lnTo>
                    <a:pt x="1080935" y="786866"/>
                  </a:lnTo>
                  <a:lnTo>
                    <a:pt x="1080820" y="785190"/>
                  </a:lnTo>
                  <a:lnTo>
                    <a:pt x="1080719" y="782967"/>
                  </a:lnTo>
                  <a:lnTo>
                    <a:pt x="1080617" y="781697"/>
                  </a:lnTo>
                  <a:lnTo>
                    <a:pt x="1080566" y="781151"/>
                  </a:lnTo>
                  <a:lnTo>
                    <a:pt x="1080401" y="781697"/>
                  </a:lnTo>
                  <a:lnTo>
                    <a:pt x="1080287" y="782967"/>
                  </a:lnTo>
                  <a:lnTo>
                    <a:pt x="1080160" y="784847"/>
                  </a:lnTo>
                  <a:lnTo>
                    <a:pt x="1080046" y="786866"/>
                  </a:lnTo>
                  <a:lnTo>
                    <a:pt x="1079982" y="788047"/>
                  </a:lnTo>
                  <a:lnTo>
                    <a:pt x="1077087" y="788047"/>
                  </a:lnTo>
                  <a:lnTo>
                    <a:pt x="1077150" y="781151"/>
                  </a:lnTo>
                  <a:lnTo>
                    <a:pt x="1077010" y="781697"/>
                  </a:lnTo>
                  <a:lnTo>
                    <a:pt x="1076909" y="783691"/>
                  </a:lnTo>
                  <a:lnTo>
                    <a:pt x="1076820" y="786866"/>
                  </a:lnTo>
                  <a:lnTo>
                    <a:pt x="1076515" y="786866"/>
                  </a:lnTo>
                  <a:lnTo>
                    <a:pt x="1072489" y="788047"/>
                  </a:lnTo>
                  <a:lnTo>
                    <a:pt x="1072388" y="786866"/>
                  </a:lnTo>
                  <a:lnTo>
                    <a:pt x="1072235" y="785520"/>
                  </a:lnTo>
                  <a:lnTo>
                    <a:pt x="1072159" y="784847"/>
                  </a:lnTo>
                  <a:lnTo>
                    <a:pt x="1072045" y="785190"/>
                  </a:lnTo>
                  <a:lnTo>
                    <a:pt x="1071968" y="786866"/>
                  </a:lnTo>
                  <a:lnTo>
                    <a:pt x="1070711" y="786866"/>
                  </a:lnTo>
                  <a:lnTo>
                    <a:pt x="1068730" y="788047"/>
                  </a:lnTo>
                  <a:lnTo>
                    <a:pt x="1068692" y="786866"/>
                  </a:lnTo>
                  <a:lnTo>
                    <a:pt x="1068565" y="782967"/>
                  </a:lnTo>
                  <a:lnTo>
                    <a:pt x="1066927" y="786790"/>
                  </a:lnTo>
                  <a:lnTo>
                    <a:pt x="1065453" y="785190"/>
                  </a:lnTo>
                  <a:lnTo>
                    <a:pt x="1066152" y="786866"/>
                  </a:lnTo>
                  <a:lnTo>
                    <a:pt x="1060183" y="786866"/>
                  </a:lnTo>
                  <a:lnTo>
                    <a:pt x="1060310" y="784847"/>
                  </a:lnTo>
                  <a:lnTo>
                    <a:pt x="1060335" y="784326"/>
                  </a:lnTo>
                  <a:lnTo>
                    <a:pt x="1060043" y="784517"/>
                  </a:lnTo>
                  <a:lnTo>
                    <a:pt x="1057541" y="786790"/>
                  </a:lnTo>
                  <a:lnTo>
                    <a:pt x="1049540" y="785520"/>
                  </a:lnTo>
                  <a:lnTo>
                    <a:pt x="1041450" y="786790"/>
                  </a:lnTo>
                  <a:lnTo>
                    <a:pt x="1033475" y="785520"/>
                  </a:lnTo>
                  <a:lnTo>
                    <a:pt x="1031557" y="786777"/>
                  </a:lnTo>
                  <a:lnTo>
                    <a:pt x="1030693" y="782040"/>
                  </a:lnTo>
                  <a:lnTo>
                    <a:pt x="1030706" y="786866"/>
                  </a:lnTo>
                  <a:lnTo>
                    <a:pt x="1027696" y="786866"/>
                  </a:lnTo>
                  <a:lnTo>
                    <a:pt x="1027569" y="781151"/>
                  </a:lnTo>
                  <a:lnTo>
                    <a:pt x="1027430" y="781697"/>
                  </a:lnTo>
                  <a:lnTo>
                    <a:pt x="1027315" y="782967"/>
                  </a:lnTo>
                  <a:lnTo>
                    <a:pt x="1027188" y="784326"/>
                  </a:lnTo>
                  <a:lnTo>
                    <a:pt x="1027074" y="786866"/>
                  </a:lnTo>
                  <a:lnTo>
                    <a:pt x="1023797" y="786866"/>
                  </a:lnTo>
                  <a:lnTo>
                    <a:pt x="1023912" y="785520"/>
                  </a:lnTo>
                  <a:lnTo>
                    <a:pt x="1024013" y="784326"/>
                  </a:lnTo>
                  <a:lnTo>
                    <a:pt x="1024128" y="782967"/>
                  </a:lnTo>
                  <a:lnTo>
                    <a:pt x="1024229" y="781697"/>
                  </a:lnTo>
                  <a:lnTo>
                    <a:pt x="1024280" y="781151"/>
                  </a:lnTo>
                  <a:lnTo>
                    <a:pt x="1024013" y="781697"/>
                  </a:lnTo>
                  <a:lnTo>
                    <a:pt x="1023708" y="782967"/>
                  </a:lnTo>
                  <a:lnTo>
                    <a:pt x="1023251" y="784326"/>
                  </a:lnTo>
                  <a:lnTo>
                    <a:pt x="1023188" y="784517"/>
                  </a:lnTo>
                  <a:lnTo>
                    <a:pt x="1023073" y="784847"/>
                  </a:lnTo>
                  <a:lnTo>
                    <a:pt x="1022959" y="785190"/>
                  </a:lnTo>
                  <a:lnTo>
                    <a:pt x="1022845" y="785520"/>
                  </a:lnTo>
                  <a:lnTo>
                    <a:pt x="1021740" y="786790"/>
                  </a:lnTo>
                  <a:lnTo>
                    <a:pt x="1021410" y="785520"/>
                  </a:lnTo>
                  <a:lnTo>
                    <a:pt x="1021283" y="784326"/>
                  </a:lnTo>
                  <a:lnTo>
                    <a:pt x="1021219" y="783691"/>
                  </a:lnTo>
                  <a:lnTo>
                    <a:pt x="1021156" y="782967"/>
                  </a:lnTo>
                  <a:lnTo>
                    <a:pt x="1021041" y="781697"/>
                  </a:lnTo>
                  <a:lnTo>
                    <a:pt x="1020940" y="780427"/>
                  </a:lnTo>
                  <a:lnTo>
                    <a:pt x="1020140" y="780427"/>
                  </a:lnTo>
                  <a:lnTo>
                    <a:pt x="1020051" y="781697"/>
                  </a:lnTo>
                  <a:lnTo>
                    <a:pt x="1019949" y="782967"/>
                  </a:lnTo>
                  <a:lnTo>
                    <a:pt x="1019835" y="784326"/>
                  </a:lnTo>
                  <a:lnTo>
                    <a:pt x="1019733" y="785520"/>
                  </a:lnTo>
                  <a:lnTo>
                    <a:pt x="1019619" y="786790"/>
                  </a:lnTo>
                  <a:lnTo>
                    <a:pt x="1011288" y="785520"/>
                  </a:lnTo>
                  <a:lnTo>
                    <a:pt x="1002880" y="786790"/>
                  </a:lnTo>
                  <a:lnTo>
                    <a:pt x="994524" y="785520"/>
                  </a:lnTo>
                  <a:lnTo>
                    <a:pt x="1000963" y="767727"/>
                  </a:lnTo>
                  <a:lnTo>
                    <a:pt x="1007745" y="748677"/>
                  </a:lnTo>
                  <a:lnTo>
                    <a:pt x="1015085" y="729627"/>
                  </a:lnTo>
                  <a:lnTo>
                    <a:pt x="1023188" y="711847"/>
                  </a:lnTo>
                  <a:lnTo>
                    <a:pt x="1023874" y="711847"/>
                  </a:lnTo>
                  <a:lnTo>
                    <a:pt x="1026706" y="705497"/>
                  </a:lnTo>
                  <a:lnTo>
                    <a:pt x="1029398" y="699363"/>
                  </a:lnTo>
                  <a:lnTo>
                    <a:pt x="1029919" y="697877"/>
                  </a:lnTo>
                  <a:lnTo>
                    <a:pt x="1032078" y="691527"/>
                  </a:lnTo>
                  <a:lnTo>
                    <a:pt x="1034300" y="685177"/>
                  </a:lnTo>
                  <a:lnTo>
                    <a:pt x="1035964" y="685177"/>
                  </a:lnTo>
                  <a:lnTo>
                    <a:pt x="1034694" y="682637"/>
                  </a:lnTo>
                  <a:lnTo>
                    <a:pt x="1036231" y="678827"/>
                  </a:lnTo>
                  <a:lnTo>
                    <a:pt x="1038783" y="677570"/>
                  </a:lnTo>
                  <a:lnTo>
                    <a:pt x="1038860" y="676287"/>
                  </a:lnTo>
                  <a:lnTo>
                    <a:pt x="1039025" y="675017"/>
                  </a:lnTo>
                  <a:lnTo>
                    <a:pt x="1040282" y="673760"/>
                  </a:lnTo>
                  <a:lnTo>
                    <a:pt x="1040828" y="675017"/>
                  </a:lnTo>
                  <a:lnTo>
                    <a:pt x="1038783" y="677570"/>
                  </a:lnTo>
                  <a:lnTo>
                    <a:pt x="1039660" y="679538"/>
                  </a:lnTo>
                  <a:lnTo>
                    <a:pt x="1039761" y="679742"/>
                  </a:lnTo>
                  <a:lnTo>
                    <a:pt x="1039825" y="680275"/>
                  </a:lnTo>
                  <a:lnTo>
                    <a:pt x="1038034" y="683920"/>
                  </a:lnTo>
                  <a:lnTo>
                    <a:pt x="1036574" y="686447"/>
                  </a:lnTo>
                  <a:lnTo>
                    <a:pt x="1035964" y="685177"/>
                  </a:lnTo>
                  <a:lnTo>
                    <a:pt x="1036078" y="687298"/>
                  </a:lnTo>
                  <a:lnTo>
                    <a:pt x="1036916" y="686447"/>
                  </a:lnTo>
                  <a:lnTo>
                    <a:pt x="1041908" y="681431"/>
                  </a:lnTo>
                  <a:lnTo>
                    <a:pt x="1041806" y="679742"/>
                  </a:lnTo>
                  <a:lnTo>
                    <a:pt x="1041298" y="675017"/>
                  </a:lnTo>
                  <a:lnTo>
                    <a:pt x="1042758" y="673760"/>
                  </a:lnTo>
                  <a:lnTo>
                    <a:pt x="1044232" y="672477"/>
                  </a:lnTo>
                  <a:lnTo>
                    <a:pt x="1048067" y="673760"/>
                  </a:lnTo>
                  <a:lnTo>
                    <a:pt x="1051420" y="673760"/>
                  </a:lnTo>
                  <a:lnTo>
                    <a:pt x="1050861" y="677570"/>
                  </a:lnTo>
                  <a:lnTo>
                    <a:pt x="1052131" y="677570"/>
                  </a:lnTo>
                  <a:lnTo>
                    <a:pt x="1052042" y="673760"/>
                  </a:lnTo>
                  <a:lnTo>
                    <a:pt x="1054798" y="675017"/>
                  </a:lnTo>
                  <a:lnTo>
                    <a:pt x="1053452" y="679538"/>
                  </a:lnTo>
                  <a:lnTo>
                    <a:pt x="1053388" y="679742"/>
                  </a:lnTo>
                  <a:lnTo>
                    <a:pt x="1053287" y="680097"/>
                  </a:lnTo>
                  <a:lnTo>
                    <a:pt x="1054709" y="680097"/>
                  </a:lnTo>
                  <a:lnTo>
                    <a:pt x="1055979" y="675017"/>
                  </a:lnTo>
                  <a:lnTo>
                    <a:pt x="1056576" y="675017"/>
                  </a:lnTo>
                  <a:lnTo>
                    <a:pt x="1062710" y="672477"/>
                  </a:lnTo>
                  <a:lnTo>
                    <a:pt x="1065872" y="672477"/>
                  </a:lnTo>
                  <a:lnTo>
                    <a:pt x="1065949" y="673760"/>
                  </a:lnTo>
                  <a:lnTo>
                    <a:pt x="1066025" y="675017"/>
                  </a:lnTo>
                  <a:lnTo>
                    <a:pt x="1066101" y="676287"/>
                  </a:lnTo>
                  <a:lnTo>
                    <a:pt x="1066406" y="677570"/>
                  </a:lnTo>
                  <a:lnTo>
                    <a:pt x="1066495" y="677951"/>
                  </a:lnTo>
                  <a:lnTo>
                    <a:pt x="1066571" y="678268"/>
                  </a:lnTo>
                  <a:lnTo>
                    <a:pt x="1067054" y="676287"/>
                  </a:lnTo>
                  <a:lnTo>
                    <a:pt x="1068133" y="673760"/>
                  </a:lnTo>
                  <a:lnTo>
                    <a:pt x="1069213" y="676287"/>
                  </a:lnTo>
                  <a:lnTo>
                    <a:pt x="1070076" y="679538"/>
                  </a:lnTo>
                  <a:lnTo>
                    <a:pt x="1070140" y="679742"/>
                  </a:lnTo>
                  <a:lnTo>
                    <a:pt x="1070165" y="673760"/>
                  </a:lnTo>
                  <a:lnTo>
                    <a:pt x="1070152" y="672477"/>
                  </a:lnTo>
                  <a:lnTo>
                    <a:pt x="1072311" y="673760"/>
                  </a:lnTo>
                  <a:lnTo>
                    <a:pt x="1090866" y="673760"/>
                  </a:lnTo>
                  <a:lnTo>
                    <a:pt x="1089393" y="679538"/>
                  </a:lnTo>
                  <a:lnTo>
                    <a:pt x="1089291" y="679958"/>
                  </a:lnTo>
                  <a:lnTo>
                    <a:pt x="1089202" y="681431"/>
                  </a:lnTo>
                  <a:lnTo>
                    <a:pt x="1089113" y="683920"/>
                  </a:lnTo>
                  <a:lnTo>
                    <a:pt x="1089025" y="686447"/>
                  </a:lnTo>
                  <a:lnTo>
                    <a:pt x="1087018" y="692797"/>
                  </a:lnTo>
                  <a:lnTo>
                    <a:pt x="1085977" y="695350"/>
                  </a:lnTo>
                  <a:lnTo>
                    <a:pt x="1088351" y="696620"/>
                  </a:lnTo>
                  <a:lnTo>
                    <a:pt x="1089596" y="697877"/>
                  </a:lnTo>
                  <a:lnTo>
                    <a:pt x="1090307" y="696620"/>
                  </a:lnTo>
                  <a:lnTo>
                    <a:pt x="1090866" y="694486"/>
                  </a:lnTo>
                  <a:lnTo>
                    <a:pt x="1090980" y="694067"/>
                  </a:lnTo>
                  <a:lnTo>
                    <a:pt x="1091514" y="692988"/>
                  </a:lnTo>
                  <a:lnTo>
                    <a:pt x="1091615" y="692797"/>
                  </a:lnTo>
                  <a:lnTo>
                    <a:pt x="1088618" y="694067"/>
                  </a:lnTo>
                  <a:lnTo>
                    <a:pt x="1088720" y="692797"/>
                  </a:lnTo>
                  <a:lnTo>
                    <a:pt x="1088809" y="691527"/>
                  </a:lnTo>
                  <a:lnTo>
                    <a:pt x="1088910" y="690270"/>
                  </a:lnTo>
                  <a:lnTo>
                    <a:pt x="1089012" y="688987"/>
                  </a:lnTo>
                  <a:lnTo>
                    <a:pt x="1089126" y="687539"/>
                  </a:lnTo>
                  <a:lnTo>
                    <a:pt x="1089215" y="686447"/>
                  </a:lnTo>
                  <a:lnTo>
                    <a:pt x="1089304" y="685177"/>
                  </a:lnTo>
                  <a:lnTo>
                    <a:pt x="1089406" y="683920"/>
                  </a:lnTo>
                  <a:lnTo>
                    <a:pt x="1089507" y="682637"/>
                  </a:lnTo>
                  <a:lnTo>
                    <a:pt x="1089609" y="681431"/>
                  </a:lnTo>
                  <a:lnTo>
                    <a:pt x="1089710" y="680097"/>
                  </a:lnTo>
                  <a:lnTo>
                    <a:pt x="1091514" y="673760"/>
                  </a:lnTo>
                  <a:lnTo>
                    <a:pt x="1094219" y="672477"/>
                  </a:lnTo>
                  <a:lnTo>
                    <a:pt x="1094181" y="673760"/>
                  </a:lnTo>
                  <a:lnTo>
                    <a:pt x="1094066" y="679538"/>
                  </a:lnTo>
                  <a:lnTo>
                    <a:pt x="1095070" y="677570"/>
                  </a:lnTo>
                  <a:lnTo>
                    <a:pt x="1095717" y="675017"/>
                  </a:lnTo>
                  <a:lnTo>
                    <a:pt x="1096848" y="675017"/>
                  </a:lnTo>
                  <a:lnTo>
                    <a:pt x="1099273" y="673760"/>
                  </a:lnTo>
                  <a:lnTo>
                    <a:pt x="1137069" y="673760"/>
                  </a:lnTo>
                  <a:lnTo>
                    <a:pt x="1137183" y="681431"/>
                  </a:lnTo>
                  <a:lnTo>
                    <a:pt x="1137297" y="686447"/>
                  </a:lnTo>
                  <a:lnTo>
                    <a:pt x="1138605" y="686447"/>
                  </a:lnTo>
                  <a:lnTo>
                    <a:pt x="1137881" y="682637"/>
                  </a:lnTo>
                  <a:lnTo>
                    <a:pt x="1139964" y="678827"/>
                  </a:lnTo>
                  <a:lnTo>
                    <a:pt x="1140663" y="677570"/>
                  </a:lnTo>
                  <a:lnTo>
                    <a:pt x="1140980" y="676287"/>
                  </a:lnTo>
                  <a:lnTo>
                    <a:pt x="1141615" y="673760"/>
                  </a:lnTo>
                  <a:lnTo>
                    <a:pt x="1143431" y="677849"/>
                  </a:lnTo>
                  <a:lnTo>
                    <a:pt x="1146937" y="675017"/>
                  </a:lnTo>
                  <a:lnTo>
                    <a:pt x="1147267" y="677570"/>
                  </a:lnTo>
                  <a:lnTo>
                    <a:pt x="1147318" y="677951"/>
                  </a:lnTo>
                  <a:lnTo>
                    <a:pt x="1147432" y="678827"/>
                  </a:lnTo>
                  <a:lnTo>
                    <a:pt x="1144041" y="683920"/>
                  </a:lnTo>
                  <a:lnTo>
                    <a:pt x="1147533" y="686447"/>
                  </a:lnTo>
                  <a:lnTo>
                    <a:pt x="1148118" y="686447"/>
                  </a:lnTo>
                  <a:lnTo>
                    <a:pt x="1148232" y="685177"/>
                  </a:lnTo>
                  <a:lnTo>
                    <a:pt x="1148334" y="683920"/>
                  </a:lnTo>
                  <a:lnTo>
                    <a:pt x="1148448" y="682637"/>
                  </a:lnTo>
                  <a:lnTo>
                    <a:pt x="1148549" y="681431"/>
                  </a:lnTo>
                  <a:lnTo>
                    <a:pt x="1149464" y="675017"/>
                  </a:lnTo>
                  <a:lnTo>
                    <a:pt x="1149642" y="673760"/>
                  </a:lnTo>
                  <a:lnTo>
                    <a:pt x="1139291" y="673290"/>
                  </a:lnTo>
                  <a:lnTo>
                    <a:pt x="1139291" y="676287"/>
                  </a:lnTo>
                  <a:lnTo>
                    <a:pt x="1139266" y="678827"/>
                  </a:lnTo>
                  <a:lnTo>
                    <a:pt x="1138250" y="678827"/>
                  </a:lnTo>
                  <a:lnTo>
                    <a:pt x="1138288" y="676287"/>
                  </a:lnTo>
                  <a:lnTo>
                    <a:pt x="1139291" y="676287"/>
                  </a:lnTo>
                  <a:lnTo>
                    <a:pt x="1139291" y="673290"/>
                  </a:lnTo>
                  <a:lnTo>
                    <a:pt x="1121943" y="672477"/>
                  </a:lnTo>
                  <a:lnTo>
                    <a:pt x="1094257" y="671220"/>
                  </a:lnTo>
                  <a:lnTo>
                    <a:pt x="1038860" y="671220"/>
                  </a:lnTo>
                  <a:lnTo>
                    <a:pt x="1035088" y="679538"/>
                  </a:lnTo>
                  <a:lnTo>
                    <a:pt x="1034313" y="681431"/>
                  </a:lnTo>
                  <a:lnTo>
                    <a:pt x="1031367" y="688987"/>
                  </a:lnTo>
                  <a:lnTo>
                    <a:pt x="1028001" y="697877"/>
                  </a:lnTo>
                  <a:lnTo>
                    <a:pt x="1024267" y="706767"/>
                  </a:lnTo>
                  <a:lnTo>
                    <a:pt x="1023708" y="706678"/>
                  </a:lnTo>
                  <a:lnTo>
                    <a:pt x="1023708" y="708037"/>
                  </a:lnTo>
                  <a:lnTo>
                    <a:pt x="1020686" y="713117"/>
                  </a:lnTo>
                  <a:lnTo>
                    <a:pt x="1018603" y="719467"/>
                  </a:lnTo>
                  <a:lnTo>
                    <a:pt x="1015606" y="724547"/>
                  </a:lnTo>
                  <a:lnTo>
                    <a:pt x="1010551" y="734720"/>
                  </a:lnTo>
                  <a:lnTo>
                    <a:pt x="1006398" y="744867"/>
                  </a:lnTo>
                  <a:lnTo>
                    <a:pt x="1002665" y="756297"/>
                  </a:lnTo>
                  <a:lnTo>
                    <a:pt x="998842" y="766470"/>
                  </a:lnTo>
                  <a:lnTo>
                    <a:pt x="996530" y="772820"/>
                  </a:lnTo>
                  <a:lnTo>
                    <a:pt x="995311" y="779170"/>
                  </a:lnTo>
                  <a:lnTo>
                    <a:pt x="991857" y="785520"/>
                  </a:lnTo>
                  <a:lnTo>
                    <a:pt x="991730" y="784326"/>
                  </a:lnTo>
                  <a:lnTo>
                    <a:pt x="991666" y="783691"/>
                  </a:lnTo>
                  <a:lnTo>
                    <a:pt x="991590" y="782967"/>
                  </a:lnTo>
                  <a:lnTo>
                    <a:pt x="991501" y="782040"/>
                  </a:lnTo>
                  <a:lnTo>
                    <a:pt x="991412" y="781151"/>
                  </a:lnTo>
                  <a:lnTo>
                    <a:pt x="991336" y="780427"/>
                  </a:lnTo>
                  <a:lnTo>
                    <a:pt x="993724" y="776617"/>
                  </a:lnTo>
                  <a:lnTo>
                    <a:pt x="994664" y="773188"/>
                  </a:lnTo>
                  <a:lnTo>
                    <a:pt x="997648" y="762749"/>
                  </a:lnTo>
                  <a:lnTo>
                    <a:pt x="1004265" y="743597"/>
                  </a:lnTo>
                  <a:lnTo>
                    <a:pt x="1006449" y="736092"/>
                  </a:lnTo>
                  <a:lnTo>
                    <a:pt x="1006309" y="736092"/>
                  </a:lnTo>
                  <a:lnTo>
                    <a:pt x="999718" y="742327"/>
                  </a:lnTo>
                  <a:lnTo>
                    <a:pt x="999782" y="743597"/>
                  </a:lnTo>
                  <a:lnTo>
                    <a:pt x="999858" y="744867"/>
                  </a:lnTo>
                  <a:lnTo>
                    <a:pt x="999934" y="746137"/>
                  </a:lnTo>
                  <a:lnTo>
                    <a:pt x="1000010" y="747420"/>
                  </a:lnTo>
                  <a:lnTo>
                    <a:pt x="1000086" y="748677"/>
                  </a:lnTo>
                  <a:lnTo>
                    <a:pt x="1000163" y="749947"/>
                  </a:lnTo>
                  <a:lnTo>
                    <a:pt x="998512" y="749947"/>
                  </a:lnTo>
                  <a:lnTo>
                    <a:pt x="998435" y="751217"/>
                  </a:lnTo>
                  <a:lnTo>
                    <a:pt x="998359" y="752487"/>
                  </a:lnTo>
                  <a:lnTo>
                    <a:pt x="998270" y="753770"/>
                  </a:lnTo>
                  <a:lnTo>
                    <a:pt x="998194" y="755027"/>
                  </a:lnTo>
                  <a:lnTo>
                    <a:pt x="998118" y="756297"/>
                  </a:lnTo>
                  <a:lnTo>
                    <a:pt x="998029" y="757567"/>
                  </a:lnTo>
                  <a:lnTo>
                    <a:pt x="993800" y="763917"/>
                  </a:lnTo>
                  <a:lnTo>
                    <a:pt x="993000" y="770267"/>
                  </a:lnTo>
                  <a:lnTo>
                    <a:pt x="990015" y="776617"/>
                  </a:lnTo>
                  <a:lnTo>
                    <a:pt x="990104" y="784517"/>
                  </a:lnTo>
                  <a:lnTo>
                    <a:pt x="986320" y="790587"/>
                  </a:lnTo>
                  <a:lnTo>
                    <a:pt x="986066" y="789317"/>
                  </a:lnTo>
                  <a:lnTo>
                    <a:pt x="985812" y="788047"/>
                  </a:lnTo>
                  <a:lnTo>
                    <a:pt x="984783" y="782967"/>
                  </a:lnTo>
                  <a:lnTo>
                    <a:pt x="989076" y="775347"/>
                  </a:lnTo>
                  <a:lnTo>
                    <a:pt x="993889" y="757567"/>
                  </a:lnTo>
                  <a:lnTo>
                    <a:pt x="997229" y="747420"/>
                  </a:lnTo>
                  <a:lnTo>
                    <a:pt x="999299" y="741070"/>
                  </a:lnTo>
                  <a:lnTo>
                    <a:pt x="998461" y="741070"/>
                  </a:lnTo>
                  <a:lnTo>
                    <a:pt x="997318" y="741070"/>
                  </a:lnTo>
                  <a:lnTo>
                    <a:pt x="996149" y="743597"/>
                  </a:lnTo>
                  <a:lnTo>
                    <a:pt x="994714" y="744867"/>
                  </a:lnTo>
                  <a:lnTo>
                    <a:pt x="992987" y="742327"/>
                  </a:lnTo>
                  <a:lnTo>
                    <a:pt x="994168" y="741070"/>
                  </a:lnTo>
                  <a:lnTo>
                    <a:pt x="995286" y="740079"/>
                  </a:lnTo>
                  <a:lnTo>
                    <a:pt x="994346" y="739787"/>
                  </a:lnTo>
                  <a:lnTo>
                    <a:pt x="992073" y="739787"/>
                  </a:lnTo>
                  <a:lnTo>
                    <a:pt x="992047" y="740460"/>
                  </a:lnTo>
                  <a:lnTo>
                    <a:pt x="991933" y="743597"/>
                  </a:lnTo>
                  <a:lnTo>
                    <a:pt x="991844" y="746023"/>
                  </a:lnTo>
                  <a:lnTo>
                    <a:pt x="980668" y="785520"/>
                  </a:lnTo>
                  <a:lnTo>
                    <a:pt x="978115" y="788047"/>
                  </a:lnTo>
                  <a:lnTo>
                    <a:pt x="979081" y="782967"/>
                  </a:lnTo>
                  <a:lnTo>
                    <a:pt x="978725" y="783691"/>
                  </a:lnTo>
                  <a:lnTo>
                    <a:pt x="977315" y="788047"/>
                  </a:lnTo>
                  <a:lnTo>
                    <a:pt x="974712" y="788047"/>
                  </a:lnTo>
                  <a:lnTo>
                    <a:pt x="972464" y="786866"/>
                  </a:lnTo>
                  <a:lnTo>
                    <a:pt x="972197" y="786866"/>
                  </a:lnTo>
                  <a:lnTo>
                    <a:pt x="973747" y="785520"/>
                  </a:lnTo>
                  <a:lnTo>
                    <a:pt x="975728" y="782967"/>
                  </a:lnTo>
                  <a:lnTo>
                    <a:pt x="974813" y="780427"/>
                  </a:lnTo>
                  <a:lnTo>
                    <a:pt x="974013" y="781697"/>
                  </a:lnTo>
                  <a:lnTo>
                    <a:pt x="972083" y="784250"/>
                  </a:lnTo>
                  <a:lnTo>
                    <a:pt x="971740" y="782040"/>
                  </a:lnTo>
                  <a:lnTo>
                    <a:pt x="971715" y="781875"/>
                  </a:lnTo>
                  <a:lnTo>
                    <a:pt x="971715" y="785520"/>
                  </a:lnTo>
                  <a:lnTo>
                    <a:pt x="970546" y="786777"/>
                  </a:lnTo>
                  <a:lnTo>
                    <a:pt x="970661" y="785520"/>
                  </a:lnTo>
                  <a:lnTo>
                    <a:pt x="971715" y="785520"/>
                  </a:lnTo>
                  <a:lnTo>
                    <a:pt x="971715" y="781875"/>
                  </a:lnTo>
                  <a:lnTo>
                    <a:pt x="971689" y="781697"/>
                  </a:lnTo>
                  <a:lnTo>
                    <a:pt x="971575" y="781151"/>
                  </a:lnTo>
                  <a:lnTo>
                    <a:pt x="971410" y="781151"/>
                  </a:lnTo>
                  <a:lnTo>
                    <a:pt x="967587" y="784326"/>
                  </a:lnTo>
                  <a:lnTo>
                    <a:pt x="967740" y="784326"/>
                  </a:lnTo>
                  <a:lnTo>
                    <a:pt x="969873" y="788047"/>
                  </a:lnTo>
                  <a:lnTo>
                    <a:pt x="964399" y="788047"/>
                  </a:lnTo>
                  <a:lnTo>
                    <a:pt x="964984" y="786866"/>
                  </a:lnTo>
                  <a:lnTo>
                    <a:pt x="961326" y="789317"/>
                  </a:lnTo>
                  <a:lnTo>
                    <a:pt x="961110" y="788047"/>
                  </a:lnTo>
                  <a:lnTo>
                    <a:pt x="960678" y="785520"/>
                  </a:lnTo>
                  <a:lnTo>
                    <a:pt x="960564" y="784847"/>
                  </a:lnTo>
                  <a:lnTo>
                    <a:pt x="960450" y="785190"/>
                  </a:lnTo>
                  <a:lnTo>
                    <a:pt x="960386" y="788047"/>
                  </a:lnTo>
                  <a:lnTo>
                    <a:pt x="956678" y="788047"/>
                  </a:lnTo>
                  <a:lnTo>
                    <a:pt x="957249" y="785520"/>
                  </a:lnTo>
                  <a:lnTo>
                    <a:pt x="957326" y="785190"/>
                  </a:lnTo>
                  <a:lnTo>
                    <a:pt x="957402" y="784847"/>
                  </a:lnTo>
                  <a:lnTo>
                    <a:pt x="957516" y="784326"/>
                  </a:lnTo>
                  <a:lnTo>
                    <a:pt x="957326" y="784517"/>
                  </a:lnTo>
                  <a:lnTo>
                    <a:pt x="954493" y="788047"/>
                  </a:lnTo>
                  <a:lnTo>
                    <a:pt x="954405" y="786866"/>
                  </a:lnTo>
                  <a:lnTo>
                    <a:pt x="954278" y="785190"/>
                  </a:lnTo>
                  <a:lnTo>
                    <a:pt x="954163" y="783691"/>
                  </a:lnTo>
                  <a:lnTo>
                    <a:pt x="954112" y="782967"/>
                  </a:lnTo>
                  <a:lnTo>
                    <a:pt x="956754" y="779170"/>
                  </a:lnTo>
                  <a:lnTo>
                    <a:pt x="956449" y="777887"/>
                  </a:lnTo>
                  <a:lnTo>
                    <a:pt x="955865" y="775347"/>
                  </a:lnTo>
                  <a:lnTo>
                    <a:pt x="954201" y="777887"/>
                  </a:lnTo>
                  <a:lnTo>
                    <a:pt x="951877" y="777887"/>
                  </a:lnTo>
                  <a:lnTo>
                    <a:pt x="951801" y="776617"/>
                  </a:lnTo>
                  <a:lnTo>
                    <a:pt x="951890" y="786866"/>
                  </a:lnTo>
                  <a:lnTo>
                    <a:pt x="951992" y="788047"/>
                  </a:lnTo>
                  <a:lnTo>
                    <a:pt x="948385" y="788047"/>
                  </a:lnTo>
                  <a:lnTo>
                    <a:pt x="948131" y="785520"/>
                  </a:lnTo>
                  <a:lnTo>
                    <a:pt x="948067" y="784847"/>
                  </a:lnTo>
                  <a:lnTo>
                    <a:pt x="947280" y="786866"/>
                  </a:lnTo>
                  <a:lnTo>
                    <a:pt x="946670" y="786866"/>
                  </a:lnTo>
                  <a:lnTo>
                    <a:pt x="948042" y="789317"/>
                  </a:lnTo>
                  <a:lnTo>
                    <a:pt x="944943" y="788047"/>
                  </a:lnTo>
                  <a:lnTo>
                    <a:pt x="943203" y="787336"/>
                  </a:lnTo>
                  <a:lnTo>
                    <a:pt x="943444" y="788047"/>
                  </a:lnTo>
                  <a:lnTo>
                    <a:pt x="932510" y="788047"/>
                  </a:lnTo>
                  <a:lnTo>
                    <a:pt x="933132" y="785520"/>
                  </a:lnTo>
                  <a:lnTo>
                    <a:pt x="930008" y="785520"/>
                  </a:lnTo>
                  <a:lnTo>
                    <a:pt x="930135" y="786866"/>
                  </a:lnTo>
                  <a:lnTo>
                    <a:pt x="930249" y="788047"/>
                  </a:lnTo>
                  <a:lnTo>
                    <a:pt x="925969" y="788047"/>
                  </a:lnTo>
                  <a:lnTo>
                    <a:pt x="930440" y="781697"/>
                  </a:lnTo>
                  <a:lnTo>
                    <a:pt x="933107" y="774077"/>
                  </a:lnTo>
                  <a:lnTo>
                    <a:pt x="936155" y="766470"/>
                  </a:lnTo>
                  <a:lnTo>
                    <a:pt x="948042" y="722109"/>
                  </a:lnTo>
                  <a:lnTo>
                    <a:pt x="948296" y="722109"/>
                  </a:lnTo>
                  <a:lnTo>
                    <a:pt x="951369" y="723277"/>
                  </a:lnTo>
                  <a:lnTo>
                    <a:pt x="959205" y="723277"/>
                  </a:lnTo>
                  <a:lnTo>
                    <a:pt x="970635" y="722109"/>
                  </a:lnTo>
                  <a:lnTo>
                    <a:pt x="971067" y="722109"/>
                  </a:lnTo>
                  <a:lnTo>
                    <a:pt x="972464" y="722109"/>
                  </a:lnTo>
                  <a:lnTo>
                    <a:pt x="983894" y="723277"/>
                  </a:lnTo>
                  <a:lnTo>
                    <a:pt x="1008583" y="723277"/>
                  </a:lnTo>
                  <a:lnTo>
                    <a:pt x="1010945" y="727163"/>
                  </a:lnTo>
                  <a:lnTo>
                    <a:pt x="1012558" y="723277"/>
                  </a:lnTo>
                  <a:lnTo>
                    <a:pt x="1006652" y="722109"/>
                  </a:lnTo>
                  <a:lnTo>
                    <a:pt x="1000213" y="722109"/>
                  </a:lnTo>
                  <a:lnTo>
                    <a:pt x="993546" y="720801"/>
                  </a:lnTo>
                  <a:lnTo>
                    <a:pt x="986942" y="720801"/>
                  </a:lnTo>
                  <a:lnTo>
                    <a:pt x="984631" y="719467"/>
                  </a:lnTo>
                  <a:lnTo>
                    <a:pt x="980147" y="719467"/>
                  </a:lnTo>
                  <a:lnTo>
                    <a:pt x="975690" y="720801"/>
                  </a:lnTo>
                  <a:lnTo>
                    <a:pt x="970940" y="722033"/>
                  </a:lnTo>
                  <a:lnTo>
                    <a:pt x="967092" y="719467"/>
                  </a:lnTo>
                  <a:lnTo>
                    <a:pt x="960856" y="722020"/>
                  </a:lnTo>
                  <a:lnTo>
                    <a:pt x="954684" y="720801"/>
                  </a:lnTo>
                  <a:lnTo>
                    <a:pt x="948093" y="720801"/>
                  </a:lnTo>
                  <a:lnTo>
                    <a:pt x="949769" y="713117"/>
                  </a:lnTo>
                  <a:lnTo>
                    <a:pt x="950480" y="709320"/>
                  </a:lnTo>
                  <a:lnTo>
                    <a:pt x="955738" y="708037"/>
                  </a:lnTo>
                  <a:lnTo>
                    <a:pt x="958367" y="708037"/>
                  </a:lnTo>
                  <a:lnTo>
                    <a:pt x="955725" y="706767"/>
                  </a:lnTo>
                  <a:lnTo>
                    <a:pt x="952601" y="705497"/>
                  </a:lnTo>
                  <a:lnTo>
                    <a:pt x="950429" y="702970"/>
                  </a:lnTo>
                  <a:lnTo>
                    <a:pt x="950417" y="700493"/>
                  </a:lnTo>
                  <a:lnTo>
                    <a:pt x="950556" y="700265"/>
                  </a:lnTo>
                  <a:lnTo>
                    <a:pt x="951344" y="699363"/>
                  </a:lnTo>
                  <a:lnTo>
                    <a:pt x="951471" y="699223"/>
                  </a:lnTo>
                  <a:lnTo>
                    <a:pt x="951484" y="699363"/>
                  </a:lnTo>
                  <a:lnTo>
                    <a:pt x="951598" y="700265"/>
                  </a:lnTo>
                  <a:lnTo>
                    <a:pt x="951877" y="701852"/>
                  </a:lnTo>
                  <a:lnTo>
                    <a:pt x="953223" y="704227"/>
                  </a:lnTo>
                  <a:lnTo>
                    <a:pt x="955675" y="704227"/>
                  </a:lnTo>
                  <a:lnTo>
                    <a:pt x="955598" y="696620"/>
                  </a:lnTo>
                  <a:lnTo>
                    <a:pt x="955713" y="684098"/>
                  </a:lnTo>
                  <a:lnTo>
                    <a:pt x="955789" y="682637"/>
                  </a:lnTo>
                  <a:lnTo>
                    <a:pt x="955865" y="681431"/>
                  </a:lnTo>
                  <a:lnTo>
                    <a:pt x="955979" y="679538"/>
                  </a:lnTo>
                  <a:lnTo>
                    <a:pt x="956094" y="677570"/>
                  </a:lnTo>
                  <a:lnTo>
                    <a:pt x="956157" y="676287"/>
                  </a:lnTo>
                  <a:lnTo>
                    <a:pt x="956233" y="675017"/>
                  </a:lnTo>
                  <a:lnTo>
                    <a:pt x="956310" y="673760"/>
                  </a:lnTo>
                  <a:lnTo>
                    <a:pt x="956386" y="672477"/>
                  </a:lnTo>
                  <a:lnTo>
                    <a:pt x="956462" y="671220"/>
                  </a:lnTo>
                  <a:lnTo>
                    <a:pt x="956538" y="669937"/>
                  </a:lnTo>
                  <a:lnTo>
                    <a:pt x="956614" y="668667"/>
                  </a:lnTo>
                  <a:lnTo>
                    <a:pt x="956691" y="667397"/>
                  </a:lnTo>
                  <a:lnTo>
                    <a:pt x="956767" y="666127"/>
                  </a:lnTo>
                  <a:lnTo>
                    <a:pt x="956856" y="664870"/>
                  </a:lnTo>
                  <a:lnTo>
                    <a:pt x="956932" y="663587"/>
                  </a:lnTo>
                  <a:lnTo>
                    <a:pt x="957008" y="662317"/>
                  </a:lnTo>
                  <a:lnTo>
                    <a:pt x="957084" y="661047"/>
                  </a:lnTo>
                  <a:lnTo>
                    <a:pt x="957160" y="659777"/>
                  </a:lnTo>
                  <a:lnTo>
                    <a:pt x="957237" y="658520"/>
                  </a:lnTo>
                  <a:lnTo>
                    <a:pt x="957326" y="657237"/>
                  </a:lnTo>
                  <a:lnTo>
                    <a:pt x="957440" y="653427"/>
                  </a:lnTo>
                  <a:lnTo>
                    <a:pt x="957567" y="645820"/>
                  </a:lnTo>
                  <a:lnTo>
                    <a:pt x="957643" y="640727"/>
                  </a:lnTo>
                  <a:lnTo>
                    <a:pt x="971842" y="640727"/>
                  </a:lnTo>
                  <a:lnTo>
                    <a:pt x="978928" y="639470"/>
                  </a:lnTo>
                  <a:lnTo>
                    <a:pt x="978839" y="651408"/>
                  </a:lnTo>
                  <a:lnTo>
                    <a:pt x="978712" y="654697"/>
                  </a:lnTo>
                  <a:lnTo>
                    <a:pt x="978623" y="657237"/>
                  </a:lnTo>
                  <a:lnTo>
                    <a:pt x="978522" y="659777"/>
                  </a:lnTo>
                  <a:lnTo>
                    <a:pt x="978433" y="662317"/>
                  </a:lnTo>
                  <a:lnTo>
                    <a:pt x="978319" y="663587"/>
                  </a:lnTo>
                  <a:lnTo>
                    <a:pt x="978217" y="664870"/>
                  </a:lnTo>
                  <a:lnTo>
                    <a:pt x="978115" y="666127"/>
                  </a:lnTo>
                  <a:lnTo>
                    <a:pt x="978014" y="667397"/>
                  </a:lnTo>
                  <a:lnTo>
                    <a:pt x="977912" y="668667"/>
                  </a:lnTo>
                  <a:lnTo>
                    <a:pt x="977811" y="669937"/>
                  </a:lnTo>
                  <a:lnTo>
                    <a:pt x="977696" y="671220"/>
                  </a:lnTo>
                  <a:lnTo>
                    <a:pt x="977595" y="672477"/>
                  </a:lnTo>
                  <a:lnTo>
                    <a:pt x="977493" y="673760"/>
                  </a:lnTo>
                  <a:lnTo>
                    <a:pt x="975918" y="685177"/>
                  </a:lnTo>
                  <a:lnTo>
                    <a:pt x="969810" y="685177"/>
                  </a:lnTo>
                  <a:lnTo>
                    <a:pt x="963701" y="683920"/>
                  </a:lnTo>
                  <a:lnTo>
                    <a:pt x="957630" y="685177"/>
                  </a:lnTo>
                  <a:lnTo>
                    <a:pt x="966952" y="686447"/>
                  </a:lnTo>
                  <a:lnTo>
                    <a:pt x="985939" y="685177"/>
                  </a:lnTo>
                  <a:lnTo>
                    <a:pt x="977900" y="685177"/>
                  </a:lnTo>
                  <a:lnTo>
                    <a:pt x="977988" y="683920"/>
                  </a:lnTo>
                  <a:lnTo>
                    <a:pt x="978090" y="682637"/>
                  </a:lnTo>
                  <a:lnTo>
                    <a:pt x="978179" y="681431"/>
                  </a:lnTo>
                  <a:lnTo>
                    <a:pt x="978293" y="679958"/>
                  </a:lnTo>
                  <a:lnTo>
                    <a:pt x="978408" y="678472"/>
                  </a:lnTo>
                  <a:lnTo>
                    <a:pt x="978471" y="677570"/>
                  </a:lnTo>
                  <a:lnTo>
                    <a:pt x="978573" y="676287"/>
                  </a:lnTo>
                  <a:lnTo>
                    <a:pt x="978674" y="675017"/>
                  </a:lnTo>
                  <a:lnTo>
                    <a:pt x="978763" y="673760"/>
                  </a:lnTo>
                  <a:lnTo>
                    <a:pt x="978852" y="672477"/>
                  </a:lnTo>
                  <a:lnTo>
                    <a:pt x="978928" y="671220"/>
                  </a:lnTo>
                  <a:lnTo>
                    <a:pt x="979017" y="669937"/>
                  </a:lnTo>
                  <a:lnTo>
                    <a:pt x="979093" y="668667"/>
                  </a:lnTo>
                  <a:lnTo>
                    <a:pt x="979182" y="667397"/>
                  </a:lnTo>
                  <a:lnTo>
                    <a:pt x="979258" y="666127"/>
                  </a:lnTo>
                  <a:lnTo>
                    <a:pt x="979347" y="664870"/>
                  </a:lnTo>
                  <a:lnTo>
                    <a:pt x="979424" y="663587"/>
                  </a:lnTo>
                  <a:lnTo>
                    <a:pt x="979512" y="662317"/>
                  </a:lnTo>
                  <a:lnTo>
                    <a:pt x="979601" y="659777"/>
                  </a:lnTo>
                  <a:lnTo>
                    <a:pt x="979703" y="657237"/>
                  </a:lnTo>
                  <a:lnTo>
                    <a:pt x="979805" y="654697"/>
                  </a:lnTo>
                  <a:lnTo>
                    <a:pt x="979906" y="639470"/>
                  </a:lnTo>
                  <a:lnTo>
                    <a:pt x="980401" y="638187"/>
                  </a:lnTo>
                  <a:lnTo>
                    <a:pt x="980897" y="636917"/>
                  </a:lnTo>
                  <a:lnTo>
                    <a:pt x="982192" y="634377"/>
                  </a:lnTo>
                  <a:lnTo>
                    <a:pt x="982103" y="633120"/>
                  </a:lnTo>
                  <a:lnTo>
                    <a:pt x="981989" y="630567"/>
                  </a:lnTo>
                  <a:lnTo>
                    <a:pt x="981875" y="622947"/>
                  </a:lnTo>
                  <a:lnTo>
                    <a:pt x="981773" y="619137"/>
                  </a:lnTo>
                  <a:lnTo>
                    <a:pt x="981659" y="615327"/>
                  </a:lnTo>
                  <a:lnTo>
                    <a:pt x="981595" y="612787"/>
                  </a:lnTo>
                  <a:lnTo>
                    <a:pt x="981506" y="611517"/>
                  </a:lnTo>
                  <a:lnTo>
                    <a:pt x="981430" y="610247"/>
                  </a:lnTo>
                  <a:lnTo>
                    <a:pt x="981354" y="608977"/>
                  </a:lnTo>
                  <a:lnTo>
                    <a:pt x="981265" y="607720"/>
                  </a:lnTo>
                  <a:lnTo>
                    <a:pt x="980097" y="595160"/>
                  </a:lnTo>
                  <a:lnTo>
                    <a:pt x="978636" y="600087"/>
                  </a:lnTo>
                  <a:lnTo>
                    <a:pt x="979411" y="603897"/>
                  </a:lnTo>
                  <a:lnTo>
                    <a:pt x="979462" y="605167"/>
                  </a:lnTo>
                  <a:lnTo>
                    <a:pt x="979576" y="607720"/>
                  </a:lnTo>
                  <a:lnTo>
                    <a:pt x="979678" y="610247"/>
                  </a:lnTo>
                  <a:lnTo>
                    <a:pt x="979792" y="612787"/>
                  </a:lnTo>
                  <a:lnTo>
                    <a:pt x="979881" y="614070"/>
                  </a:lnTo>
                  <a:lnTo>
                    <a:pt x="979982" y="615327"/>
                  </a:lnTo>
                  <a:lnTo>
                    <a:pt x="980071" y="616597"/>
                  </a:lnTo>
                  <a:lnTo>
                    <a:pt x="980160" y="617867"/>
                  </a:lnTo>
                  <a:lnTo>
                    <a:pt x="980262" y="619137"/>
                  </a:lnTo>
                  <a:lnTo>
                    <a:pt x="980351" y="620420"/>
                  </a:lnTo>
                  <a:lnTo>
                    <a:pt x="980465" y="629297"/>
                  </a:lnTo>
                  <a:lnTo>
                    <a:pt x="979525" y="636917"/>
                  </a:lnTo>
                  <a:lnTo>
                    <a:pt x="972400" y="638187"/>
                  </a:lnTo>
                  <a:lnTo>
                    <a:pt x="958075" y="638187"/>
                  </a:lnTo>
                  <a:lnTo>
                    <a:pt x="958938" y="634377"/>
                  </a:lnTo>
                  <a:lnTo>
                    <a:pt x="957986" y="633120"/>
                  </a:lnTo>
                  <a:lnTo>
                    <a:pt x="958088" y="630567"/>
                  </a:lnTo>
                  <a:lnTo>
                    <a:pt x="958202" y="628027"/>
                  </a:lnTo>
                  <a:lnTo>
                    <a:pt x="958278" y="626579"/>
                  </a:lnTo>
                  <a:lnTo>
                    <a:pt x="958532" y="624217"/>
                  </a:lnTo>
                  <a:lnTo>
                    <a:pt x="957681" y="624217"/>
                  </a:lnTo>
                  <a:lnTo>
                    <a:pt x="958100" y="620420"/>
                  </a:lnTo>
                  <a:lnTo>
                    <a:pt x="958392" y="620420"/>
                  </a:lnTo>
                  <a:lnTo>
                    <a:pt x="958278" y="619137"/>
                  </a:lnTo>
                  <a:lnTo>
                    <a:pt x="958151" y="617867"/>
                  </a:lnTo>
                  <a:lnTo>
                    <a:pt x="958024" y="616597"/>
                  </a:lnTo>
                  <a:lnTo>
                    <a:pt x="957897" y="615327"/>
                  </a:lnTo>
                  <a:lnTo>
                    <a:pt x="957783" y="614070"/>
                  </a:lnTo>
                  <a:lnTo>
                    <a:pt x="961047" y="611517"/>
                  </a:lnTo>
                  <a:lnTo>
                    <a:pt x="957986" y="608977"/>
                  </a:lnTo>
                  <a:lnTo>
                    <a:pt x="958494" y="603897"/>
                  </a:lnTo>
                  <a:lnTo>
                    <a:pt x="958621" y="602627"/>
                  </a:lnTo>
                  <a:lnTo>
                    <a:pt x="958735" y="601370"/>
                  </a:lnTo>
                  <a:lnTo>
                    <a:pt x="962037" y="601370"/>
                  </a:lnTo>
                  <a:lnTo>
                    <a:pt x="966724" y="598817"/>
                  </a:lnTo>
                  <a:lnTo>
                    <a:pt x="968908" y="602627"/>
                  </a:lnTo>
                  <a:lnTo>
                    <a:pt x="967346" y="606374"/>
                  </a:lnTo>
                  <a:lnTo>
                    <a:pt x="969899" y="605167"/>
                  </a:lnTo>
                  <a:lnTo>
                    <a:pt x="974966" y="606437"/>
                  </a:lnTo>
                  <a:lnTo>
                    <a:pt x="975944" y="608977"/>
                  </a:lnTo>
                  <a:lnTo>
                    <a:pt x="976807" y="608977"/>
                  </a:lnTo>
                  <a:lnTo>
                    <a:pt x="976363" y="605167"/>
                  </a:lnTo>
                  <a:lnTo>
                    <a:pt x="976223" y="603897"/>
                  </a:lnTo>
                  <a:lnTo>
                    <a:pt x="976109" y="602627"/>
                  </a:lnTo>
                  <a:lnTo>
                    <a:pt x="976007" y="601370"/>
                  </a:lnTo>
                  <a:lnTo>
                    <a:pt x="975893" y="600087"/>
                  </a:lnTo>
                  <a:lnTo>
                    <a:pt x="975791" y="598817"/>
                  </a:lnTo>
                  <a:lnTo>
                    <a:pt x="975791" y="595020"/>
                  </a:lnTo>
                  <a:lnTo>
                    <a:pt x="968654" y="593737"/>
                  </a:lnTo>
                  <a:lnTo>
                    <a:pt x="961478" y="595020"/>
                  </a:lnTo>
                  <a:lnTo>
                    <a:pt x="954354" y="593737"/>
                  </a:lnTo>
                  <a:lnTo>
                    <a:pt x="953554" y="591197"/>
                  </a:lnTo>
                  <a:lnTo>
                    <a:pt x="968895" y="591197"/>
                  </a:lnTo>
                  <a:lnTo>
                    <a:pt x="976477" y="592467"/>
                  </a:lnTo>
                  <a:lnTo>
                    <a:pt x="980147" y="595020"/>
                  </a:lnTo>
                  <a:lnTo>
                    <a:pt x="979944" y="593737"/>
                  </a:lnTo>
                  <a:lnTo>
                    <a:pt x="979817" y="592467"/>
                  </a:lnTo>
                  <a:lnTo>
                    <a:pt x="977773" y="591197"/>
                  </a:lnTo>
                  <a:lnTo>
                    <a:pt x="975385" y="589927"/>
                  </a:lnTo>
                  <a:lnTo>
                    <a:pt x="960615" y="589927"/>
                  </a:lnTo>
                  <a:lnTo>
                    <a:pt x="953236" y="588670"/>
                  </a:lnTo>
                  <a:lnTo>
                    <a:pt x="951953" y="578802"/>
                  </a:lnTo>
                  <a:lnTo>
                    <a:pt x="951953" y="696620"/>
                  </a:lnTo>
                  <a:lnTo>
                    <a:pt x="951750" y="697877"/>
                  </a:lnTo>
                  <a:lnTo>
                    <a:pt x="951572" y="698500"/>
                  </a:lnTo>
                  <a:lnTo>
                    <a:pt x="951674" y="697877"/>
                  </a:lnTo>
                  <a:lnTo>
                    <a:pt x="951953" y="696620"/>
                  </a:lnTo>
                  <a:lnTo>
                    <a:pt x="951953" y="578802"/>
                  </a:lnTo>
                  <a:lnTo>
                    <a:pt x="951915" y="578497"/>
                  </a:lnTo>
                  <a:lnTo>
                    <a:pt x="950480" y="569620"/>
                  </a:lnTo>
                  <a:lnTo>
                    <a:pt x="948969" y="560717"/>
                  </a:lnTo>
                  <a:lnTo>
                    <a:pt x="948867" y="560095"/>
                  </a:lnTo>
                  <a:lnTo>
                    <a:pt x="948753" y="559447"/>
                  </a:lnTo>
                  <a:lnTo>
                    <a:pt x="946556" y="549287"/>
                  </a:lnTo>
                  <a:lnTo>
                    <a:pt x="944918" y="546747"/>
                  </a:lnTo>
                  <a:lnTo>
                    <a:pt x="946518" y="544220"/>
                  </a:lnTo>
                  <a:lnTo>
                    <a:pt x="947356" y="542937"/>
                  </a:lnTo>
                  <a:lnTo>
                    <a:pt x="979678" y="539127"/>
                  </a:lnTo>
                  <a:lnTo>
                    <a:pt x="990307" y="539127"/>
                  </a:lnTo>
                  <a:lnTo>
                    <a:pt x="1001623" y="575665"/>
                  </a:lnTo>
                  <a:lnTo>
                    <a:pt x="1007300" y="614070"/>
                  </a:lnTo>
                  <a:lnTo>
                    <a:pt x="1007262" y="639470"/>
                  </a:lnTo>
                  <a:lnTo>
                    <a:pt x="999286" y="681431"/>
                  </a:lnTo>
                  <a:lnTo>
                    <a:pt x="996594" y="690270"/>
                  </a:lnTo>
                  <a:lnTo>
                    <a:pt x="993902" y="700265"/>
                  </a:lnTo>
                  <a:lnTo>
                    <a:pt x="990866" y="710577"/>
                  </a:lnTo>
                  <a:lnTo>
                    <a:pt x="989507" y="713117"/>
                  </a:lnTo>
                  <a:lnTo>
                    <a:pt x="988187" y="715670"/>
                  </a:lnTo>
                  <a:lnTo>
                    <a:pt x="986917" y="718197"/>
                  </a:lnTo>
                  <a:lnTo>
                    <a:pt x="981786" y="718197"/>
                  </a:lnTo>
                  <a:lnTo>
                    <a:pt x="987107" y="719467"/>
                  </a:lnTo>
                  <a:lnTo>
                    <a:pt x="989418" y="715670"/>
                  </a:lnTo>
                  <a:lnTo>
                    <a:pt x="992022" y="711847"/>
                  </a:lnTo>
                  <a:lnTo>
                    <a:pt x="992784" y="708037"/>
                  </a:lnTo>
                  <a:lnTo>
                    <a:pt x="1000467" y="706767"/>
                  </a:lnTo>
                  <a:lnTo>
                    <a:pt x="1008202" y="706767"/>
                  </a:lnTo>
                  <a:lnTo>
                    <a:pt x="1015961" y="708037"/>
                  </a:lnTo>
                  <a:lnTo>
                    <a:pt x="1023708" y="708037"/>
                  </a:lnTo>
                  <a:lnTo>
                    <a:pt x="1023708" y="706678"/>
                  </a:lnTo>
                  <a:lnTo>
                    <a:pt x="1016685" y="705497"/>
                  </a:lnTo>
                  <a:lnTo>
                    <a:pt x="993927" y="705497"/>
                  </a:lnTo>
                  <a:lnTo>
                    <a:pt x="997432" y="694067"/>
                  </a:lnTo>
                  <a:lnTo>
                    <a:pt x="1000582" y="681697"/>
                  </a:lnTo>
                  <a:lnTo>
                    <a:pt x="1003973" y="669937"/>
                  </a:lnTo>
                  <a:lnTo>
                    <a:pt x="1007757" y="658520"/>
                  </a:lnTo>
                  <a:lnTo>
                    <a:pt x="1010361" y="662317"/>
                  </a:lnTo>
                  <a:lnTo>
                    <a:pt x="1011986" y="666127"/>
                  </a:lnTo>
                  <a:lnTo>
                    <a:pt x="1015720" y="668667"/>
                  </a:lnTo>
                  <a:lnTo>
                    <a:pt x="1018997" y="664870"/>
                  </a:lnTo>
                  <a:lnTo>
                    <a:pt x="1087882" y="664870"/>
                  </a:lnTo>
                  <a:lnTo>
                    <a:pt x="1122337" y="666127"/>
                  </a:lnTo>
                  <a:lnTo>
                    <a:pt x="1156792" y="666127"/>
                  </a:lnTo>
                  <a:lnTo>
                    <a:pt x="1156792" y="654697"/>
                  </a:lnTo>
                  <a:lnTo>
                    <a:pt x="1153121" y="654697"/>
                  </a:lnTo>
                  <a:lnTo>
                    <a:pt x="1152994" y="628027"/>
                  </a:lnTo>
                  <a:lnTo>
                    <a:pt x="1152893" y="626579"/>
                  </a:lnTo>
                  <a:lnTo>
                    <a:pt x="1152817" y="625487"/>
                  </a:lnTo>
                  <a:lnTo>
                    <a:pt x="1152740" y="624217"/>
                  </a:lnTo>
                  <a:lnTo>
                    <a:pt x="1152652" y="622947"/>
                  </a:lnTo>
                  <a:lnTo>
                    <a:pt x="1152575" y="621677"/>
                  </a:lnTo>
                  <a:lnTo>
                    <a:pt x="1152486" y="620420"/>
                  </a:lnTo>
                  <a:lnTo>
                    <a:pt x="1152410" y="619137"/>
                  </a:lnTo>
                  <a:lnTo>
                    <a:pt x="1152321" y="617867"/>
                  </a:lnTo>
                  <a:lnTo>
                    <a:pt x="1152232" y="616597"/>
                  </a:lnTo>
                  <a:lnTo>
                    <a:pt x="1152156" y="615327"/>
                  </a:lnTo>
                  <a:lnTo>
                    <a:pt x="1152067" y="614070"/>
                  </a:lnTo>
                  <a:lnTo>
                    <a:pt x="1151521" y="609879"/>
                  </a:lnTo>
                  <a:lnTo>
                    <a:pt x="1151521" y="645820"/>
                  </a:lnTo>
                  <a:lnTo>
                    <a:pt x="1151407" y="648347"/>
                  </a:lnTo>
                  <a:lnTo>
                    <a:pt x="1151331" y="649617"/>
                  </a:lnTo>
                  <a:lnTo>
                    <a:pt x="1151229" y="651408"/>
                  </a:lnTo>
                  <a:lnTo>
                    <a:pt x="1151115" y="653427"/>
                  </a:lnTo>
                  <a:lnTo>
                    <a:pt x="1151039" y="654697"/>
                  </a:lnTo>
                  <a:lnTo>
                    <a:pt x="1142568" y="654697"/>
                  </a:lnTo>
                  <a:lnTo>
                    <a:pt x="1134110" y="653427"/>
                  </a:lnTo>
                  <a:lnTo>
                    <a:pt x="1125664" y="653427"/>
                  </a:lnTo>
                  <a:lnTo>
                    <a:pt x="1126299" y="648347"/>
                  </a:lnTo>
                  <a:lnTo>
                    <a:pt x="1126718" y="645820"/>
                  </a:lnTo>
                  <a:lnTo>
                    <a:pt x="1147787" y="645820"/>
                  </a:lnTo>
                  <a:lnTo>
                    <a:pt x="1144371" y="644537"/>
                  </a:lnTo>
                  <a:lnTo>
                    <a:pt x="1140955" y="643267"/>
                  </a:lnTo>
                  <a:lnTo>
                    <a:pt x="1133627" y="644537"/>
                  </a:lnTo>
                  <a:lnTo>
                    <a:pt x="1126591" y="644537"/>
                  </a:lnTo>
                  <a:lnTo>
                    <a:pt x="1126718" y="615327"/>
                  </a:lnTo>
                  <a:lnTo>
                    <a:pt x="1150061" y="615327"/>
                  </a:lnTo>
                  <a:lnTo>
                    <a:pt x="1150772" y="621677"/>
                  </a:lnTo>
                  <a:lnTo>
                    <a:pt x="1150874" y="624217"/>
                  </a:lnTo>
                  <a:lnTo>
                    <a:pt x="1150975" y="626579"/>
                  </a:lnTo>
                  <a:lnTo>
                    <a:pt x="1151089" y="629297"/>
                  </a:lnTo>
                  <a:lnTo>
                    <a:pt x="1151204" y="635774"/>
                  </a:lnTo>
                  <a:lnTo>
                    <a:pt x="1151318" y="639470"/>
                  </a:lnTo>
                  <a:lnTo>
                    <a:pt x="1151432" y="643267"/>
                  </a:lnTo>
                  <a:lnTo>
                    <a:pt x="1149007" y="644537"/>
                  </a:lnTo>
                  <a:lnTo>
                    <a:pt x="1147787" y="645820"/>
                  </a:lnTo>
                  <a:lnTo>
                    <a:pt x="1151521" y="645820"/>
                  </a:lnTo>
                  <a:lnTo>
                    <a:pt x="1151521" y="609879"/>
                  </a:lnTo>
                  <a:lnTo>
                    <a:pt x="1149896" y="597357"/>
                  </a:lnTo>
                  <a:lnTo>
                    <a:pt x="1149896" y="614070"/>
                  </a:lnTo>
                  <a:lnTo>
                    <a:pt x="1140129" y="614070"/>
                  </a:lnTo>
                  <a:lnTo>
                    <a:pt x="1130325" y="612787"/>
                  </a:lnTo>
                  <a:lnTo>
                    <a:pt x="1125842" y="612787"/>
                  </a:lnTo>
                  <a:lnTo>
                    <a:pt x="1125842" y="615327"/>
                  </a:lnTo>
                  <a:lnTo>
                    <a:pt x="1125728" y="616597"/>
                  </a:lnTo>
                  <a:lnTo>
                    <a:pt x="1125626" y="617867"/>
                  </a:lnTo>
                  <a:lnTo>
                    <a:pt x="1125524" y="619137"/>
                  </a:lnTo>
                  <a:lnTo>
                    <a:pt x="1125423" y="620420"/>
                  </a:lnTo>
                  <a:lnTo>
                    <a:pt x="1125308" y="621677"/>
                  </a:lnTo>
                  <a:lnTo>
                    <a:pt x="1125207" y="622947"/>
                  </a:lnTo>
                  <a:lnTo>
                    <a:pt x="1125105" y="628027"/>
                  </a:lnTo>
                  <a:lnTo>
                    <a:pt x="1124978" y="635774"/>
                  </a:lnTo>
                  <a:lnTo>
                    <a:pt x="1124864" y="639470"/>
                  </a:lnTo>
                  <a:lnTo>
                    <a:pt x="1124788" y="640727"/>
                  </a:lnTo>
                  <a:lnTo>
                    <a:pt x="1124712" y="641997"/>
                  </a:lnTo>
                  <a:lnTo>
                    <a:pt x="1124635" y="643267"/>
                  </a:lnTo>
                  <a:lnTo>
                    <a:pt x="1124559" y="644537"/>
                  </a:lnTo>
                  <a:lnTo>
                    <a:pt x="1124483" y="645820"/>
                  </a:lnTo>
                  <a:lnTo>
                    <a:pt x="1123670" y="645820"/>
                  </a:lnTo>
                  <a:lnTo>
                    <a:pt x="1122032" y="647077"/>
                  </a:lnTo>
                  <a:lnTo>
                    <a:pt x="1124165" y="647077"/>
                  </a:lnTo>
                  <a:lnTo>
                    <a:pt x="1124089" y="648347"/>
                  </a:lnTo>
                  <a:lnTo>
                    <a:pt x="1124013" y="650887"/>
                  </a:lnTo>
                  <a:lnTo>
                    <a:pt x="1123924" y="653427"/>
                  </a:lnTo>
                  <a:lnTo>
                    <a:pt x="1111758" y="653427"/>
                  </a:lnTo>
                  <a:lnTo>
                    <a:pt x="1111694" y="652170"/>
                  </a:lnTo>
                  <a:lnTo>
                    <a:pt x="1111618" y="650887"/>
                  </a:lnTo>
                  <a:lnTo>
                    <a:pt x="1111554" y="649617"/>
                  </a:lnTo>
                  <a:lnTo>
                    <a:pt x="1111478" y="648347"/>
                  </a:lnTo>
                  <a:lnTo>
                    <a:pt x="1111415" y="647077"/>
                  </a:lnTo>
                  <a:lnTo>
                    <a:pt x="1111338" y="645820"/>
                  </a:lnTo>
                  <a:lnTo>
                    <a:pt x="1111275" y="644537"/>
                  </a:lnTo>
                  <a:lnTo>
                    <a:pt x="1111161" y="641997"/>
                  </a:lnTo>
                  <a:lnTo>
                    <a:pt x="1111072" y="638187"/>
                  </a:lnTo>
                  <a:lnTo>
                    <a:pt x="1110970" y="634377"/>
                  </a:lnTo>
                  <a:lnTo>
                    <a:pt x="1110843" y="624217"/>
                  </a:lnTo>
                  <a:lnTo>
                    <a:pt x="1110805" y="614070"/>
                  </a:lnTo>
                  <a:lnTo>
                    <a:pt x="1115771" y="614070"/>
                  </a:lnTo>
                  <a:lnTo>
                    <a:pt x="1120800" y="615327"/>
                  </a:lnTo>
                  <a:lnTo>
                    <a:pt x="1125842" y="615327"/>
                  </a:lnTo>
                  <a:lnTo>
                    <a:pt x="1125842" y="612787"/>
                  </a:lnTo>
                  <a:lnTo>
                    <a:pt x="1110703" y="612787"/>
                  </a:lnTo>
                  <a:lnTo>
                    <a:pt x="1109002" y="598817"/>
                  </a:lnTo>
                  <a:lnTo>
                    <a:pt x="1106881" y="586117"/>
                  </a:lnTo>
                  <a:lnTo>
                    <a:pt x="1106766" y="585406"/>
                  </a:lnTo>
                  <a:lnTo>
                    <a:pt x="1106665" y="584847"/>
                  </a:lnTo>
                  <a:lnTo>
                    <a:pt x="1103604" y="569620"/>
                  </a:lnTo>
                  <a:lnTo>
                    <a:pt x="1099705" y="555637"/>
                  </a:lnTo>
                  <a:lnTo>
                    <a:pt x="1098130" y="550570"/>
                  </a:lnTo>
                  <a:lnTo>
                    <a:pt x="1095997" y="545477"/>
                  </a:lnTo>
                  <a:lnTo>
                    <a:pt x="1094930" y="540397"/>
                  </a:lnTo>
                  <a:lnTo>
                    <a:pt x="1094079" y="540397"/>
                  </a:lnTo>
                  <a:lnTo>
                    <a:pt x="1092314" y="535317"/>
                  </a:lnTo>
                  <a:lnTo>
                    <a:pt x="1102169" y="535317"/>
                  </a:lnTo>
                  <a:lnTo>
                    <a:pt x="1121879" y="534047"/>
                  </a:lnTo>
                  <a:lnTo>
                    <a:pt x="1131747" y="534047"/>
                  </a:lnTo>
                  <a:lnTo>
                    <a:pt x="1133411" y="539127"/>
                  </a:lnTo>
                  <a:lnTo>
                    <a:pt x="1134059" y="539127"/>
                  </a:lnTo>
                  <a:lnTo>
                    <a:pt x="1135253" y="544220"/>
                  </a:lnTo>
                  <a:lnTo>
                    <a:pt x="1140485" y="560717"/>
                  </a:lnTo>
                  <a:lnTo>
                    <a:pt x="1144663" y="578497"/>
                  </a:lnTo>
                  <a:lnTo>
                    <a:pt x="1147813" y="596277"/>
                  </a:lnTo>
                  <a:lnTo>
                    <a:pt x="1149896" y="614070"/>
                  </a:lnTo>
                  <a:lnTo>
                    <a:pt x="1149896" y="597357"/>
                  </a:lnTo>
                  <a:lnTo>
                    <a:pt x="1149426" y="593737"/>
                  </a:lnTo>
                  <a:lnTo>
                    <a:pt x="1145781" y="574687"/>
                  </a:lnTo>
                  <a:lnTo>
                    <a:pt x="1138491" y="548017"/>
                  </a:lnTo>
                  <a:lnTo>
                    <a:pt x="1131023" y="528662"/>
                  </a:lnTo>
                  <a:lnTo>
                    <a:pt x="1131023" y="532777"/>
                  </a:lnTo>
                  <a:lnTo>
                    <a:pt x="1105408" y="532777"/>
                  </a:lnTo>
                  <a:lnTo>
                    <a:pt x="1100861" y="534047"/>
                  </a:lnTo>
                  <a:lnTo>
                    <a:pt x="1096086" y="532777"/>
                  </a:lnTo>
                  <a:lnTo>
                    <a:pt x="1091780" y="534047"/>
                  </a:lnTo>
                  <a:lnTo>
                    <a:pt x="1089139" y="530237"/>
                  </a:lnTo>
                  <a:lnTo>
                    <a:pt x="1087081" y="525322"/>
                  </a:lnTo>
                  <a:lnTo>
                    <a:pt x="1087018" y="525170"/>
                  </a:lnTo>
                  <a:lnTo>
                    <a:pt x="1084110" y="520077"/>
                  </a:lnTo>
                  <a:lnTo>
                    <a:pt x="1084897" y="520077"/>
                  </a:lnTo>
                  <a:lnTo>
                    <a:pt x="1086599" y="517537"/>
                  </a:lnTo>
                  <a:lnTo>
                    <a:pt x="1089710" y="520077"/>
                  </a:lnTo>
                  <a:lnTo>
                    <a:pt x="1093419" y="518820"/>
                  </a:lnTo>
                  <a:lnTo>
                    <a:pt x="1092073" y="518820"/>
                  </a:lnTo>
                  <a:lnTo>
                    <a:pt x="1087069" y="517537"/>
                  </a:lnTo>
                  <a:lnTo>
                    <a:pt x="1082078" y="516267"/>
                  </a:lnTo>
                  <a:lnTo>
                    <a:pt x="1078687" y="509917"/>
                  </a:lnTo>
                  <a:lnTo>
                    <a:pt x="1074978" y="504837"/>
                  </a:lnTo>
                  <a:lnTo>
                    <a:pt x="1071372" y="498487"/>
                  </a:lnTo>
                  <a:lnTo>
                    <a:pt x="1068324" y="492137"/>
                  </a:lnTo>
                  <a:lnTo>
                    <a:pt x="1086764" y="492137"/>
                  </a:lnTo>
                  <a:lnTo>
                    <a:pt x="1083475" y="490867"/>
                  </a:lnTo>
                  <a:lnTo>
                    <a:pt x="1080185" y="489597"/>
                  </a:lnTo>
                  <a:lnTo>
                    <a:pt x="1073061" y="490867"/>
                  </a:lnTo>
                  <a:lnTo>
                    <a:pt x="1066317" y="489597"/>
                  </a:lnTo>
                  <a:lnTo>
                    <a:pt x="1061935" y="488442"/>
                  </a:lnTo>
                  <a:lnTo>
                    <a:pt x="1066990" y="490867"/>
                  </a:lnTo>
                  <a:lnTo>
                    <a:pt x="1065276" y="497217"/>
                  </a:lnTo>
                  <a:lnTo>
                    <a:pt x="1062532" y="509917"/>
                  </a:lnTo>
                  <a:lnTo>
                    <a:pt x="1058138" y="517537"/>
                  </a:lnTo>
                  <a:lnTo>
                    <a:pt x="1058024" y="518820"/>
                  </a:lnTo>
                  <a:lnTo>
                    <a:pt x="1057910" y="520077"/>
                  </a:lnTo>
                  <a:lnTo>
                    <a:pt x="1057795" y="521347"/>
                  </a:lnTo>
                  <a:lnTo>
                    <a:pt x="1057681" y="522643"/>
                  </a:lnTo>
                  <a:lnTo>
                    <a:pt x="1057567" y="523887"/>
                  </a:lnTo>
                  <a:lnTo>
                    <a:pt x="1057490" y="524751"/>
                  </a:lnTo>
                  <a:lnTo>
                    <a:pt x="1057376" y="525170"/>
                  </a:lnTo>
                  <a:lnTo>
                    <a:pt x="1057351" y="525322"/>
                  </a:lnTo>
                  <a:lnTo>
                    <a:pt x="1054481" y="532777"/>
                  </a:lnTo>
                  <a:lnTo>
                    <a:pt x="1054989" y="532777"/>
                  </a:lnTo>
                  <a:lnTo>
                    <a:pt x="1057452" y="527697"/>
                  </a:lnTo>
                  <a:lnTo>
                    <a:pt x="1058303" y="530237"/>
                  </a:lnTo>
                  <a:lnTo>
                    <a:pt x="1059002" y="532218"/>
                  </a:lnTo>
                  <a:lnTo>
                    <a:pt x="1059484" y="527697"/>
                  </a:lnTo>
                  <a:lnTo>
                    <a:pt x="1059421" y="523887"/>
                  </a:lnTo>
                  <a:lnTo>
                    <a:pt x="1060869" y="517537"/>
                  </a:lnTo>
                  <a:lnTo>
                    <a:pt x="1062888" y="511238"/>
                  </a:lnTo>
                  <a:lnTo>
                    <a:pt x="1065263" y="504837"/>
                  </a:lnTo>
                  <a:lnTo>
                    <a:pt x="1067739" y="498487"/>
                  </a:lnTo>
                  <a:lnTo>
                    <a:pt x="1068527" y="498487"/>
                  </a:lnTo>
                  <a:lnTo>
                    <a:pt x="1074750" y="507377"/>
                  </a:lnTo>
                  <a:lnTo>
                    <a:pt x="1080566" y="517537"/>
                  </a:lnTo>
                  <a:lnTo>
                    <a:pt x="1085875" y="527697"/>
                  </a:lnTo>
                  <a:lnTo>
                    <a:pt x="1090587" y="537870"/>
                  </a:lnTo>
                  <a:lnTo>
                    <a:pt x="1091565" y="537870"/>
                  </a:lnTo>
                  <a:lnTo>
                    <a:pt x="1098867" y="559447"/>
                  </a:lnTo>
                  <a:lnTo>
                    <a:pt x="1104239" y="580555"/>
                  </a:lnTo>
                  <a:lnTo>
                    <a:pt x="1104366" y="581037"/>
                  </a:lnTo>
                  <a:lnTo>
                    <a:pt x="1107948" y="603897"/>
                  </a:lnTo>
                  <a:lnTo>
                    <a:pt x="1108036" y="605167"/>
                  </a:lnTo>
                  <a:lnTo>
                    <a:pt x="1108125" y="606437"/>
                  </a:lnTo>
                  <a:lnTo>
                    <a:pt x="1108214" y="607720"/>
                  </a:lnTo>
                  <a:lnTo>
                    <a:pt x="1108290" y="608977"/>
                  </a:lnTo>
                  <a:lnTo>
                    <a:pt x="1108379" y="610247"/>
                  </a:lnTo>
                  <a:lnTo>
                    <a:pt x="1108468" y="611517"/>
                  </a:lnTo>
                  <a:lnTo>
                    <a:pt x="1108557" y="612787"/>
                  </a:lnTo>
                  <a:lnTo>
                    <a:pt x="1108633" y="614070"/>
                  </a:lnTo>
                  <a:lnTo>
                    <a:pt x="1108722" y="615327"/>
                  </a:lnTo>
                  <a:lnTo>
                    <a:pt x="1108811" y="616597"/>
                  </a:lnTo>
                  <a:lnTo>
                    <a:pt x="1108900" y="617867"/>
                  </a:lnTo>
                  <a:lnTo>
                    <a:pt x="1108989" y="619137"/>
                  </a:lnTo>
                  <a:lnTo>
                    <a:pt x="1109065" y="620420"/>
                  </a:lnTo>
                  <a:lnTo>
                    <a:pt x="1109154" y="621677"/>
                  </a:lnTo>
                  <a:lnTo>
                    <a:pt x="1109243" y="622947"/>
                  </a:lnTo>
                  <a:lnTo>
                    <a:pt x="1109332" y="624217"/>
                  </a:lnTo>
                  <a:lnTo>
                    <a:pt x="1109421" y="625487"/>
                  </a:lnTo>
                  <a:lnTo>
                    <a:pt x="1109484" y="626579"/>
                  </a:lnTo>
                  <a:lnTo>
                    <a:pt x="1109586" y="635774"/>
                  </a:lnTo>
                  <a:lnTo>
                    <a:pt x="1109700" y="641997"/>
                  </a:lnTo>
                  <a:lnTo>
                    <a:pt x="1109814" y="645820"/>
                  </a:lnTo>
                  <a:lnTo>
                    <a:pt x="1109929" y="652170"/>
                  </a:lnTo>
                  <a:lnTo>
                    <a:pt x="1016406" y="652170"/>
                  </a:lnTo>
                  <a:lnTo>
                    <a:pt x="1016292" y="649617"/>
                  </a:lnTo>
                  <a:lnTo>
                    <a:pt x="1016241" y="648347"/>
                  </a:lnTo>
                  <a:lnTo>
                    <a:pt x="1015263" y="639470"/>
                  </a:lnTo>
                  <a:lnTo>
                    <a:pt x="1015149" y="635774"/>
                  </a:lnTo>
                  <a:lnTo>
                    <a:pt x="1015034" y="631837"/>
                  </a:lnTo>
                  <a:lnTo>
                    <a:pt x="1014920" y="626579"/>
                  </a:lnTo>
                  <a:lnTo>
                    <a:pt x="1014831" y="620420"/>
                  </a:lnTo>
                  <a:lnTo>
                    <a:pt x="1014704" y="617867"/>
                  </a:lnTo>
                  <a:lnTo>
                    <a:pt x="1014590" y="615327"/>
                  </a:lnTo>
                  <a:lnTo>
                    <a:pt x="1014463" y="612787"/>
                  </a:lnTo>
                  <a:lnTo>
                    <a:pt x="1014399" y="611517"/>
                  </a:lnTo>
                  <a:lnTo>
                    <a:pt x="1082636" y="611517"/>
                  </a:lnTo>
                  <a:lnTo>
                    <a:pt x="1105382" y="612787"/>
                  </a:lnTo>
                  <a:lnTo>
                    <a:pt x="1105903" y="615327"/>
                  </a:lnTo>
                  <a:lnTo>
                    <a:pt x="1106716" y="615327"/>
                  </a:lnTo>
                  <a:lnTo>
                    <a:pt x="1106271" y="614070"/>
                  </a:lnTo>
                  <a:lnTo>
                    <a:pt x="1106398" y="612787"/>
                  </a:lnTo>
                  <a:lnTo>
                    <a:pt x="1106512" y="611517"/>
                  </a:lnTo>
                  <a:lnTo>
                    <a:pt x="1106639" y="610247"/>
                  </a:lnTo>
                  <a:lnTo>
                    <a:pt x="1068971" y="610247"/>
                  </a:lnTo>
                  <a:lnTo>
                    <a:pt x="1057351" y="608977"/>
                  </a:lnTo>
                  <a:lnTo>
                    <a:pt x="1055344" y="591197"/>
                  </a:lnTo>
                  <a:lnTo>
                    <a:pt x="1051674" y="572681"/>
                  </a:lnTo>
                  <a:lnTo>
                    <a:pt x="1051572" y="572147"/>
                  </a:lnTo>
                  <a:lnTo>
                    <a:pt x="1046505" y="554926"/>
                  </a:lnTo>
                  <a:lnTo>
                    <a:pt x="1046441" y="554736"/>
                  </a:lnTo>
                  <a:lnTo>
                    <a:pt x="1046340" y="554367"/>
                  </a:lnTo>
                  <a:lnTo>
                    <a:pt x="1039990" y="536587"/>
                  </a:lnTo>
                  <a:lnTo>
                    <a:pt x="1038974" y="536587"/>
                  </a:lnTo>
                  <a:lnTo>
                    <a:pt x="1035977" y="530237"/>
                  </a:lnTo>
                  <a:lnTo>
                    <a:pt x="1033272" y="523887"/>
                  </a:lnTo>
                  <a:lnTo>
                    <a:pt x="1030414" y="517537"/>
                  </a:lnTo>
                  <a:lnTo>
                    <a:pt x="1026922" y="512470"/>
                  </a:lnTo>
                  <a:lnTo>
                    <a:pt x="1047889" y="512470"/>
                  </a:lnTo>
                  <a:lnTo>
                    <a:pt x="1051699" y="518820"/>
                  </a:lnTo>
                  <a:lnTo>
                    <a:pt x="1057084" y="524751"/>
                  </a:lnTo>
                  <a:lnTo>
                    <a:pt x="1056805" y="523887"/>
                  </a:lnTo>
                  <a:lnTo>
                    <a:pt x="1055116" y="520077"/>
                  </a:lnTo>
                  <a:lnTo>
                    <a:pt x="1051217" y="516267"/>
                  </a:lnTo>
                  <a:lnTo>
                    <a:pt x="1049756" y="512470"/>
                  </a:lnTo>
                  <a:lnTo>
                    <a:pt x="1049286" y="511238"/>
                  </a:lnTo>
                  <a:lnTo>
                    <a:pt x="1042073" y="511238"/>
                  </a:lnTo>
                  <a:lnTo>
                    <a:pt x="1034288" y="509917"/>
                  </a:lnTo>
                  <a:lnTo>
                    <a:pt x="1026820" y="511200"/>
                  </a:lnTo>
                  <a:lnTo>
                    <a:pt x="1021740" y="507377"/>
                  </a:lnTo>
                  <a:lnTo>
                    <a:pt x="1018870" y="506933"/>
                  </a:lnTo>
                  <a:lnTo>
                    <a:pt x="1022692" y="509917"/>
                  </a:lnTo>
                  <a:lnTo>
                    <a:pt x="1026909" y="514997"/>
                  </a:lnTo>
                  <a:lnTo>
                    <a:pt x="1030058" y="521347"/>
                  </a:lnTo>
                  <a:lnTo>
                    <a:pt x="1032725" y="527697"/>
                  </a:lnTo>
                  <a:lnTo>
                    <a:pt x="1035494" y="534047"/>
                  </a:lnTo>
                  <a:lnTo>
                    <a:pt x="1043444" y="551827"/>
                  </a:lnTo>
                  <a:lnTo>
                    <a:pt x="1049185" y="570877"/>
                  </a:lnTo>
                  <a:lnTo>
                    <a:pt x="1053249" y="589927"/>
                  </a:lnTo>
                  <a:lnTo>
                    <a:pt x="1056195" y="608977"/>
                  </a:lnTo>
                  <a:lnTo>
                    <a:pt x="1020445" y="608977"/>
                  </a:lnTo>
                  <a:lnTo>
                    <a:pt x="1008532" y="610247"/>
                  </a:lnTo>
                  <a:lnTo>
                    <a:pt x="998258" y="554926"/>
                  </a:lnTo>
                  <a:lnTo>
                    <a:pt x="998207" y="554736"/>
                  </a:lnTo>
                  <a:lnTo>
                    <a:pt x="998118" y="554367"/>
                  </a:lnTo>
                  <a:lnTo>
                    <a:pt x="993216" y="539127"/>
                  </a:lnTo>
                  <a:lnTo>
                    <a:pt x="992390" y="536587"/>
                  </a:lnTo>
                  <a:lnTo>
                    <a:pt x="1007097" y="536587"/>
                  </a:lnTo>
                  <a:lnTo>
                    <a:pt x="999477" y="535317"/>
                  </a:lnTo>
                  <a:lnTo>
                    <a:pt x="992022" y="536587"/>
                  </a:lnTo>
                  <a:lnTo>
                    <a:pt x="989774" y="531444"/>
                  </a:lnTo>
                  <a:lnTo>
                    <a:pt x="989774" y="537870"/>
                  </a:lnTo>
                  <a:lnTo>
                    <a:pt x="979208" y="537870"/>
                  </a:lnTo>
                  <a:lnTo>
                    <a:pt x="958138" y="540397"/>
                  </a:lnTo>
                  <a:lnTo>
                    <a:pt x="944181" y="542937"/>
                  </a:lnTo>
                  <a:lnTo>
                    <a:pt x="943495" y="537870"/>
                  </a:lnTo>
                  <a:lnTo>
                    <a:pt x="942022" y="534047"/>
                  </a:lnTo>
                  <a:lnTo>
                    <a:pt x="940600" y="528967"/>
                  </a:lnTo>
                  <a:lnTo>
                    <a:pt x="943571" y="530237"/>
                  </a:lnTo>
                  <a:lnTo>
                    <a:pt x="949579" y="530237"/>
                  </a:lnTo>
                  <a:lnTo>
                    <a:pt x="946594" y="528967"/>
                  </a:lnTo>
                  <a:lnTo>
                    <a:pt x="943597" y="527697"/>
                  </a:lnTo>
                  <a:lnTo>
                    <a:pt x="940574" y="527697"/>
                  </a:lnTo>
                  <a:lnTo>
                    <a:pt x="935685" y="516267"/>
                  </a:lnTo>
                  <a:lnTo>
                    <a:pt x="930325" y="504837"/>
                  </a:lnTo>
                  <a:lnTo>
                    <a:pt x="924661" y="492137"/>
                  </a:lnTo>
                  <a:lnTo>
                    <a:pt x="918883" y="480720"/>
                  </a:lnTo>
                  <a:lnTo>
                    <a:pt x="939342" y="483247"/>
                  </a:lnTo>
                  <a:lnTo>
                    <a:pt x="959891" y="483247"/>
                  </a:lnTo>
                  <a:lnTo>
                    <a:pt x="969149" y="495947"/>
                  </a:lnTo>
                  <a:lnTo>
                    <a:pt x="976833" y="508088"/>
                  </a:lnTo>
                  <a:lnTo>
                    <a:pt x="977252" y="508787"/>
                  </a:lnTo>
                  <a:lnTo>
                    <a:pt x="984059" y="522643"/>
                  </a:lnTo>
                  <a:lnTo>
                    <a:pt x="989774" y="537870"/>
                  </a:lnTo>
                  <a:lnTo>
                    <a:pt x="989774" y="531444"/>
                  </a:lnTo>
                  <a:lnTo>
                    <a:pt x="965390" y="487146"/>
                  </a:lnTo>
                  <a:lnTo>
                    <a:pt x="962571" y="484517"/>
                  </a:lnTo>
                  <a:lnTo>
                    <a:pt x="969759" y="483247"/>
                  </a:lnTo>
                  <a:lnTo>
                    <a:pt x="977900" y="485787"/>
                  </a:lnTo>
                  <a:lnTo>
                    <a:pt x="985443" y="484517"/>
                  </a:lnTo>
                  <a:lnTo>
                    <a:pt x="999553" y="485787"/>
                  </a:lnTo>
                  <a:lnTo>
                    <a:pt x="1013625" y="485787"/>
                  </a:lnTo>
                  <a:lnTo>
                    <a:pt x="1042987" y="488442"/>
                  </a:lnTo>
                  <a:lnTo>
                    <a:pt x="1041730" y="488442"/>
                  </a:lnTo>
                  <a:lnTo>
                    <a:pt x="1041006" y="489597"/>
                  </a:lnTo>
                  <a:lnTo>
                    <a:pt x="1044727" y="489597"/>
                  </a:lnTo>
                  <a:lnTo>
                    <a:pt x="1048512" y="490867"/>
                  </a:lnTo>
                  <a:lnTo>
                    <a:pt x="1052131" y="489597"/>
                  </a:lnTo>
                  <a:lnTo>
                    <a:pt x="1051509" y="492137"/>
                  </a:lnTo>
                  <a:lnTo>
                    <a:pt x="1058379" y="490867"/>
                  </a:lnTo>
                  <a:lnTo>
                    <a:pt x="1056665" y="493420"/>
                  </a:lnTo>
                  <a:lnTo>
                    <a:pt x="1060018" y="492137"/>
                  </a:lnTo>
                  <a:lnTo>
                    <a:pt x="1061288" y="495947"/>
                  </a:lnTo>
                  <a:lnTo>
                    <a:pt x="1064590" y="495947"/>
                  </a:lnTo>
                  <a:lnTo>
                    <a:pt x="1062570" y="493420"/>
                  </a:lnTo>
                  <a:lnTo>
                    <a:pt x="1060323" y="492137"/>
                  </a:lnTo>
                  <a:lnTo>
                    <a:pt x="1060792" y="490867"/>
                  </a:lnTo>
                  <a:lnTo>
                    <a:pt x="1061618" y="488581"/>
                  </a:lnTo>
                  <a:lnTo>
                    <a:pt x="1061681" y="488442"/>
                  </a:lnTo>
                  <a:lnTo>
                    <a:pt x="1061923" y="488442"/>
                  </a:lnTo>
                  <a:lnTo>
                    <a:pt x="1060818" y="487146"/>
                  </a:lnTo>
                  <a:lnTo>
                    <a:pt x="1060589" y="487146"/>
                  </a:lnTo>
                  <a:lnTo>
                    <a:pt x="1059484" y="489597"/>
                  </a:lnTo>
                  <a:lnTo>
                    <a:pt x="1057033" y="489597"/>
                  </a:lnTo>
                  <a:lnTo>
                    <a:pt x="1052868" y="487146"/>
                  </a:lnTo>
                  <a:lnTo>
                    <a:pt x="1052703" y="487121"/>
                  </a:lnTo>
                  <a:lnTo>
                    <a:pt x="1053579" y="484517"/>
                  </a:lnTo>
                  <a:lnTo>
                    <a:pt x="1053299" y="484517"/>
                  </a:lnTo>
                  <a:lnTo>
                    <a:pt x="1052423" y="484085"/>
                  </a:lnTo>
                  <a:lnTo>
                    <a:pt x="1052423" y="487070"/>
                  </a:lnTo>
                  <a:lnTo>
                    <a:pt x="1046048" y="485787"/>
                  </a:lnTo>
                  <a:lnTo>
                    <a:pt x="1031011" y="485787"/>
                  </a:lnTo>
                  <a:lnTo>
                    <a:pt x="1023429" y="484517"/>
                  </a:lnTo>
                  <a:lnTo>
                    <a:pt x="1015860" y="484517"/>
                  </a:lnTo>
                  <a:lnTo>
                    <a:pt x="1009662" y="475627"/>
                  </a:lnTo>
                  <a:lnTo>
                    <a:pt x="1002944" y="468020"/>
                  </a:lnTo>
                  <a:lnTo>
                    <a:pt x="995946" y="460387"/>
                  </a:lnTo>
                  <a:lnTo>
                    <a:pt x="988885" y="451497"/>
                  </a:lnTo>
                  <a:lnTo>
                    <a:pt x="997140" y="454037"/>
                  </a:lnTo>
                  <a:lnTo>
                    <a:pt x="1005776" y="455320"/>
                  </a:lnTo>
                  <a:lnTo>
                    <a:pt x="1014552" y="454037"/>
                  </a:lnTo>
                  <a:lnTo>
                    <a:pt x="1023188" y="454037"/>
                  </a:lnTo>
                  <a:lnTo>
                    <a:pt x="1029982" y="460387"/>
                  </a:lnTo>
                  <a:lnTo>
                    <a:pt x="1036332" y="468020"/>
                  </a:lnTo>
                  <a:lnTo>
                    <a:pt x="1041984" y="475627"/>
                  </a:lnTo>
                  <a:lnTo>
                    <a:pt x="1046695" y="483247"/>
                  </a:lnTo>
                  <a:lnTo>
                    <a:pt x="1051598" y="484517"/>
                  </a:lnTo>
                  <a:lnTo>
                    <a:pt x="1052423" y="487070"/>
                  </a:lnTo>
                  <a:lnTo>
                    <a:pt x="1052423" y="484085"/>
                  </a:lnTo>
                  <a:lnTo>
                    <a:pt x="1045794" y="480720"/>
                  </a:lnTo>
                  <a:lnTo>
                    <a:pt x="1043139" y="473087"/>
                  </a:lnTo>
                  <a:lnTo>
                    <a:pt x="1038606" y="466737"/>
                  </a:lnTo>
                  <a:lnTo>
                    <a:pt x="1076693" y="466737"/>
                  </a:lnTo>
                  <a:lnTo>
                    <a:pt x="1082573" y="469277"/>
                  </a:lnTo>
                  <a:lnTo>
                    <a:pt x="1088123" y="466737"/>
                  </a:lnTo>
                  <a:lnTo>
                    <a:pt x="1101407" y="481977"/>
                  </a:lnTo>
                  <a:lnTo>
                    <a:pt x="1112964" y="498487"/>
                  </a:lnTo>
                  <a:lnTo>
                    <a:pt x="1122819" y="514997"/>
                  </a:lnTo>
                  <a:lnTo>
                    <a:pt x="1131023" y="532777"/>
                  </a:lnTo>
                  <a:lnTo>
                    <a:pt x="1131023" y="528662"/>
                  </a:lnTo>
                  <a:lnTo>
                    <a:pt x="1097584" y="474370"/>
                  </a:lnTo>
                  <a:lnTo>
                    <a:pt x="1088174" y="465467"/>
                  </a:lnTo>
                  <a:lnTo>
                    <a:pt x="1084910" y="462597"/>
                  </a:lnTo>
                  <a:lnTo>
                    <a:pt x="1084910" y="465467"/>
                  </a:lnTo>
                  <a:lnTo>
                    <a:pt x="1076325" y="464197"/>
                  </a:lnTo>
                  <a:lnTo>
                    <a:pt x="1059141" y="464197"/>
                  </a:lnTo>
                  <a:lnTo>
                    <a:pt x="1050607" y="462927"/>
                  </a:lnTo>
                  <a:lnTo>
                    <a:pt x="1044968" y="462927"/>
                  </a:lnTo>
                  <a:lnTo>
                    <a:pt x="1037844" y="465467"/>
                  </a:lnTo>
                  <a:lnTo>
                    <a:pt x="1033449" y="460387"/>
                  </a:lnTo>
                  <a:lnTo>
                    <a:pt x="1044625" y="461670"/>
                  </a:lnTo>
                  <a:lnTo>
                    <a:pt x="1066939" y="462927"/>
                  </a:lnTo>
                  <a:lnTo>
                    <a:pt x="1078115" y="462927"/>
                  </a:lnTo>
                  <a:lnTo>
                    <a:pt x="1077506" y="461670"/>
                  </a:lnTo>
                  <a:lnTo>
                    <a:pt x="1076325" y="460387"/>
                  </a:lnTo>
                  <a:lnTo>
                    <a:pt x="1061770" y="460387"/>
                  </a:lnTo>
                  <a:lnTo>
                    <a:pt x="1061872" y="459117"/>
                  </a:lnTo>
                  <a:lnTo>
                    <a:pt x="1060411" y="459117"/>
                  </a:lnTo>
                  <a:lnTo>
                    <a:pt x="1062418" y="457847"/>
                  </a:lnTo>
                  <a:lnTo>
                    <a:pt x="1062316" y="456577"/>
                  </a:lnTo>
                  <a:lnTo>
                    <a:pt x="1062228" y="455320"/>
                  </a:lnTo>
                  <a:lnTo>
                    <a:pt x="1062126" y="454037"/>
                  </a:lnTo>
                  <a:lnTo>
                    <a:pt x="1062062" y="451497"/>
                  </a:lnTo>
                  <a:lnTo>
                    <a:pt x="1055890" y="452678"/>
                  </a:lnTo>
                  <a:lnTo>
                    <a:pt x="1052131" y="451497"/>
                  </a:lnTo>
                  <a:lnTo>
                    <a:pt x="1043660" y="452767"/>
                  </a:lnTo>
                  <a:lnTo>
                    <a:pt x="1055395" y="452767"/>
                  </a:lnTo>
                  <a:lnTo>
                    <a:pt x="1056195" y="452767"/>
                  </a:lnTo>
                  <a:lnTo>
                    <a:pt x="1060272" y="454037"/>
                  </a:lnTo>
                  <a:lnTo>
                    <a:pt x="1059916" y="456577"/>
                  </a:lnTo>
                  <a:lnTo>
                    <a:pt x="1059370" y="457847"/>
                  </a:lnTo>
                  <a:lnTo>
                    <a:pt x="1059014" y="460387"/>
                  </a:lnTo>
                  <a:lnTo>
                    <a:pt x="1056767" y="459117"/>
                  </a:lnTo>
                  <a:lnTo>
                    <a:pt x="1032129" y="459117"/>
                  </a:lnTo>
                  <a:lnTo>
                    <a:pt x="1028941" y="455320"/>
                  </a:lnTo>
                  <a:lnTo>
                    <a:pt x="1027430" y="454037"/>
                  </a:lnTo>
                  <a:lnTo>
                    <a:pt x="1025931" y="452767"/>
                  </a:lnTo>
                  <a:lnTo>
                    <a:pt x="1023594" y="450227"/>
                  </a:lnTo>
                  <a:lnTo>
                    <a:pt x="1034503" y="448970"/>
                  </a:lnTo>
                  <a:lnTo>
                    <a:pt x="1045425" y="448970"/>
                  </a:lnTo>
                  <a:lnTo>
                    <a:pt x="1056347" y="450227"/>
                  </a:lnTo>
                  <a:lnTo>
                    <a:pt x="1067244" y="450227"/>
                  </a:lnTo>
                  <a:lnTo>
                    <a:pt x="1067181" y="454037"/>
                  </a:lnTo>
                  <a:lnTo>
                    <a:pt x="1068908" y="451497"/>
                  </a:lnTo>
                  <a:lnTo>
                    <a:pt x="1072934" y="455320"/>
                  </a:lnTo>
                  <a:lnTo>
                    <a:pt x="1077341" y="459117"/>
                  </a:lnTo>
                  <a:lnTo>
                    <a:pt x="1081290" y="462927"/>
                  </a:lnTo>
                  <a:lnTo>
                    <a:pt x="1084910" y="465467"/>
                  </a:lnTo>
                  <a:lnTo>
                    <a:pt x="1084910" y="462597"/>
                  </a:lnTo>
                  <a:lnTo>
                    <a:pt x="1083856" y="461670"/>
                  </a:lnTo>
                  <a:lnTo>
                    <a:pt x="1076375" y="455320"/>
                  </a:lnTo>
                  <a:lnTo>
                    <a:pt x="1071956" y="451497"/>
                  </a:lnTo>
                  <a:lnTo>
                    <a:pt x="1069009" y="448970"/>
                  </a:lnTo>
                  <a:lnTo>
                    <a:pt x="1067650" y="447687"/>
                  </a:lnTo>
                  <a:lnTo>
                    <a:pt x="1063574" y="443877"/>
                  </a:lnTo>
                  <a:lnTo>
                    <a:pt x="1063167" y="443611"/>
                  </a:lnTo>
                  <a:lnTo>
                    <a:pt x="1063167" y="446417"/>
                  </a:lnTo>
                  <a:lnTo>
                    <a:pt x="1033183" y="446417"/>
                  </a:lnTo>
                  <a:lnTo>
                    <a:pt x="1023188" y="447687"/>
                  </a:lnTo>
                  <a:lnTo>
                    <a:pt x="1018159" y="447687"/>
                  </a:lnTo>
                  <a:lnTo>
                    <a:pt x="1012723" y="445147"/>
                  </a:lnTo>
                  <a:lnTo>
                    <a:pt x="1009535" y="441337"/>
                  </a:lnTo>
                  <a:lnTo>
                    <a:pt x="1047635" y="441337"/>
                  </a:lnTo>
                  <a:lnTo>
                    <a:pt x="1045654" y="443877"/>
                  </a:lnTo>
                  <a:lnTo>
                    <a:pt x="1043698" y="443877"/>
                  </a:lnTo>
                  <a:lnTo>
                    <a:pt x="1046822" y="445147"/>
                  </a:lnTo>
                  <a:lnTo>
                    <a:pt x="1048956" y="441337"/>
                  </a:lnTo>
                  <a:lnTo>
                    <a:pt x="1051991" y="442620"/>
                  </a:lnTo>
                  <a:lnTo>
                    <a:pt x="1055751" y="443877"/>
                  </a:lnTo>
                  <a:lnTo>
                    <a:pt x="1060615" y="443877"/>
                  </a:lnTo>
                  <a:lnTo>
                    <a:pt x="1063167" y="446417"/>
                  </a:lnTo>
                  <a:lnTo>
                    <a:pt x="1063167" y="443611"/>
                  </a:lnTo>
                  <a:lnTo>
                    <a:pt x="1059840" y="441337"/>
                  </a:lnTo>
                  <a:lnTo>
                    <a:pt x="1057973" y="440067"/>
                  </a:lnTo>
                  <a:lnTo>
                    <a:pt x="1052055" y="436270"/>
                  </a:lnTo>
                  <a:lnTo>
                    <a:pt x="1045692" y="432447"/>
                  </a:lnTo>
                  <a:lnTo>
                    <a:pt x="1034034" y="432447"/>
                  </a:lnTo>
                  <a:lnTo>
                    <a:pt x="1022350" y="431177"/>
                  </a:lnTo>
                  <a:lnTo>
                    <a:pt x="998994" y="429920"/>
                  </a:lnTo>
                  <a:lnTo>
                    <a:pt x="989596" y="429920"/>
                  </a:lnTo>
                  <a:lnTo>
                    <a:pt x="987005" y="426097"/>
                  </a:lnTo>
                  <a:lnTo>
                    <a:pt x="1021410" y="426097"/>
                  </a:lnTo>
                  <a:lnTo>
                    <a:pt x="1038567" y="427367"/>
                  </a:lnTo>
                  <a:lnTo>
                    <a:pt x="1055611" y="429920"/>
                  </a:lnTo>
                  <a:lnTo>
                    <a:pt x="1054887" y="431177"/>
                  </a:lnTo>
                  <a:lnTo>
                    <a:pt x="1061478" y="434987"/>
                  </a:lnTo>
                  <a:lnTo>
                    <a:pt x="1067600" y="438797"/>
                  </a:lnTo>
                  <a:lnTo>
                    <a:pt x="1073391" y="442620"/>
                  </a:lnTo>
                  <a:lnTo>
                    <a:pt x="1078941" y="447687"/>
                  </a:lnTo>
                  <a:lnTo>
                    <a:pt x="1083919" y="451497"/>
                  </a:lnTo>
                  <a:lnTo>
                    <a:pt x="1088986" y="456577"/>
                  </a:lnTo>
                  <a:lnTo>
                    <a:pt x="1094016" y="460387"/>
                  </a:lnTo>
                  <a:lnTo>
                    <a:pt x="1098905" y="465467"/>
                  </a:lnTo>
                  <a:lnTo>
                    <a:pt x="1129525" y="506120"/>
                  </a:lnTo>
                  <a:lnTo>
                    <a:pt x="1145349" y="541667"/>
                  </a:lnTo>
                  <a:lnTo>
                    <a:pt x="1155636" y="582041"/>
                  </a:lnTo>
                  <a:lnTo>
                    <a:pt x="1155700" y="582320"/>
                  </a:lnTo>
                  <a:lnTo>
                    <a:pt x="1158913" y="602627"/>
                  </a:lnTo>
                  <a:lnTo>
                    <a:pt x="1160475" y="615327"/>
                  </a:lnTo>
                  <a:lnTo>
                    <a:pt x="1160564" y="616597"/>
                  </a:lnTo>
                  <a:lnTo>
                    <a:pt x="1160653" y="617867"/>
                  </a:lnTo>
                  <a:lnTo>
                    <a:pt x="1160741" y="619137"/>
                  </a:lnTo>
                  <a:lnTo>
                    <a:pt x="1160843" y="620420"/>
                  </a:lnTo>
                  <a:lnTo>
                    <a:pt x="1160932" y="621677"/>
                  </a:lnTo>
                  <a:lnTo>
                    <a:pt x="1161021" y="622947"/>
                  </a:lnTo>
                  <a:lnTo>
                    <a:pt x="1161110" y="624217"/>
                  </a:lnTo>
                  <a:lnTo>
                    <a:pt x="1161199" y="625487"/>
                  </a:lnTo>
                  <a:lnTo>
                    <a:pt x="1161288" y="626770"/>
                  </a:lnTo>
                  <a:lnTo>
                    <a:pt x="1161415" y="629297"/>
                  </a:lnTo>
                  <a:lnTo>
                    <a:pt x="1161529" y="633120"/>
                  </a:lnTo>
                  <a:lnTo>
                    <a:pt x="1161630" y="636917"/>
                  </a:lnTo>
                  <a:lnTo>
                    <a:pt x="1161745" y="640727"/>
                  </a:lnTo>
                  <a:lnTo>
                    <a:pt x="1161846" y="654697"/>
                  </a:lnTo>
                  <a:lnTo>
                    <a:pt x="1161846" y="614464"/>
                  </a:lnTo>
                  <a:lnTo>
                    <a:pt x="1151470" y="555637"/>
                  </a:lnTo>
                  <a:lnTo>
                    <a:pt x="1131277" y="506120"/>
                  </a:lnTo>
                  <a:lnTo>
                    <a:pt x="1108938" y="473087"/>
                  </a:lnTo>
                  <a:lnTo>
                    <a:pt x="1086116" y="451497"/>
                  </a:lnTo>
                  <a:lnTo>
                    <a:pt x="1076909" y="442620"/>
                  </a:lnTo>
                  <a:lnTo>
                    <a:pt x="1067130" y="436270"/>
                  </a:lnTo>
                  <a:lnTo>
                    <a:pt x="1056424" y="431177"/>
                  </a:lnTo>
                  <a:lnTo>
                    <a:pt x="1055674" y="428637"/>
                  </a:lnTo>
                  <a:lnTo>
                    <a:pt x="1068082" y="428637"/>
                  </a:lnTo>
                  <a:lnTo>
                    <a:pt x="1074039" y="431177"/>
                  </a:lnTo>
                  <a:lnTo>
                    <a:pt x="1082268" y="434987"/>
                  </a:lnTo>
                  <a:lnTo>
                    <a:pt x="1090295" y="440067"/>
                  </a:lnTo>
                  <a:lnTo>
                    <a:pt x="1097978" y="446417"/>
                  </a:lnTo>
                  <a:lnTo>
                    <a:pt x="1105242" y="451497"/>
                  </a:lnTo>
                  <a:lnTo>
                    <a:pt x="1135341" y="484517"/>
                  </a:lnTo>
                  <a:lnTo>
                    <a:pt x="1157312" y="523887"/>
                  </a:lnTo>
                  <a:lnTo>
                    <a:pt x="1174369" y="578497"/>
                  </a:lnTo>
                  <a:lnTo>
                    <a:pt x="1179093" y="610247"/>
                  </a:lnTo>
                  <a:lnTo>
                    <a:pt x="1179182" y="611517"/>
                  </a:lnTo>
                  <a:lnTo>
                    <a:pt x="1179258" y="612787"/>
                  </a:lnTo>
                  <a:lnTo>
                    <a:pt x="1179334" y="614070"/>
                  </a:lnTo>
                  <a:lnTo>
                    <a:pt x="1179423" y="615327"/>
                  </a:lnTo>
                  <a:lnTo>
                    <a:pt x="1179499" y="616597"/>
                  </a:lnTo>
                  <a:lnTo>
                    <a:pt x="1179588" y="617867"/>
                  </a:lnTo>
                  <a:lnTo>
                    <a:pt x="1179664" y="619137"/>
                  </a:lnTo>
                  <a:lnTo>
                    <a:pt x="1179741" y="620420"/>
                  </a:lnTo>
                  <a:lnTo>
                    <a:pt x="1179830" y="621677"/>
                  </a:lnTo>
                  <a:lnTo>
                    <a:pt x="1179906" y="622947"/>
                  </a:lnTo>
                  <a:lnTo>
                    <a:pt x="1179995" y="624217"/>
                  </a:lnTo>
                  <a:lnTo>
                    <a:pt x="1180071" y="625487"/>
                  </a:lnTo>
                  <a:lnTo>
                    <a:pt x="1180134" y="626579"/>
                  </a:lnTo>
                  <a:lnTo>
                    <a:pt x="1180236" y="628027"/>
                  </a:lnTo>
                  <a:lnTo>
                    <a:pt x="1180312" y="629297"/>
                  </a:lnTo>
                  <a:lnTo>
                    <a:pt x="1180401" y="630567"/>
                  </a:lnTo>
                  <a:lnTo>
                    <a:pt x="1180477" y="631837"/>
                  </a:lnTo>
                  <a:lnTo>
                    <a:pt x="1180553" y="633120"/>
                  </a:lnTo>
                  <a:lnTo>
                    <a:pt x="1180642" y="634377"/>
                  </a:lnTo>
                  <a:lnTo>
                    <a:pt x="1180731" y="635774"/>
                  </a:lnTo>
                  <a:lnTo>
                    <a:pt x="1180795" y="650887"/>
                  </a:lnTo>
                  <a:lnTo>
                    <a:pt x="1180909" y="652170"/>
                  </a:lnTo>
                  <a:lnTo>
                    <a:pt x="1181036" y="653427"/>
                  </a:lnTo>
                  <a:lnTo>
                    <a:pt x="1181163" y="654697"/>
                  </a:lnTo>
                  <a:lnTo>
                    <a:pt x="1181277" y="655967"/>
                  </a:lnTo>
                  <a:lnTo>
                    <a:pt x="1181277" y="608012"/>
                  </a:lnTo>
                  <a:lnTo>
                    <a:pt x="1172857" y="564807"/>
                  </a:lnTo>
                  <a:lnTo>
                    <a:pt x="1170241" y="554736"/>
                  </a:lnTo>
                  <a:lnTo>
                    <a:pt x="1170152" y="554367"/>
                  </a:lnTo>
                  <a:lnTo>
                    <a:pt x="1167066" y="544220"/>
                  </a:lnTo>
                  <a:lnTo>
                    <a:pt x="1163447" y="534047"/>
                  </a:lnTo>
                  <a:lnTo>
                    <a:pt x="1159675" y="523887"/>
                  </a:lnTo>
                  <a:lnTo>
                    <a:pt x="1156157" y="514997"/>
                  </a:lnTo>
                  <a:lnTo>
                    <a:pt x="1159192" y="522643"/>
                  </a:lnTo>
                  <a:lnTo>
                    <a:pt x="1167384" y="521347"/>
                  </a:lnTo>
                  <a:lnTo>
                    <a:pt x="1174280" y="521347"/>
                  </a:lnTo>
                  <a:lnTo>
                    <a:pt x="1173086" y="525170"/>
                  </a:lnTo>
                  <a:lnTo>
                    <a:pt x="1169035" y="526427"/>
                  </a:lnTo>
                  <a:lnTo>
                    <a:pt x="1165479" y="526427"/>
                  </a:lnTo>
                  <a:lnTo>
                    <a:pt x="1167498" y="530237"/>
                  </a:lnTo>
                  <a:lnTo>
                    <a:pt x="1169276" y="535317"/>
                  </a:lnTo>
                  <a:lnTo>
                    <a:pt x="1170749" y="539127"/>
                  </a:lnTo>
                  <a:lnTo>
                    <a:pt x="1172133" y="539127"/>
                  </a:lnTo>
                  <a:lnTo>
                    <a:pt x="1171384" y="536587"/>
                  </a:lnTo>
                  <a:lnTo>
                    <a:pt x="1171016" y="534047"/>
                  </a:lnTo>
                  <a:lnTo>
                    <a:pt x="1170914" y="533285"/>
                  </a:lnTo>
                  <a:lnTo>
                    <a:pt x="1170787" y="532218"/>
                  </a:lnTo>
                  <a:lnTo>
                    <a:pt x="1170724" y="531520"/>
                  </a:lnTo>
                  <a:lnTo>
                    <a:pt x="1170609" y="530237"/>
                  </a:lnTo>
                  <a:lnTo>
                    <a:pt x="1170495" y="528967"/>
                  </a:lnTo>
                  <a:lnTo>
                    <a:pt x="1171867" y="531520"/>
                  </a:lnTo>
                  <a:lnTo>
                    <a:pt x="1174483" y="536587"/>
                  </a:lnTo>
                  <a:lnTo>
                    <a:pt x="1176439" y="535317"/>
                  </a:lnTo>
                  <a:lnTo>
                    <a:pt x="1174724" y="532777"/>
                  </a:lnTo>
                  <a:lnTo>
                    <a:pt x="1173988" y="528967"/>
                  </a:lnTo>
                  <a:lnTo>
                    <a:pt x="1173988" y="525170"/>
                  </a:lnTo>
                  <a:lnTo>
                    <a:pt x="1176794" y="527697"/>
                  </a:lnTo>
                  <a:lnTo>
                    <a:pt x="1177493" y="531520"/>
                  </a:lnTo>
                  <a:lnTo>
                    <a:pt x="1178941" y="535317"/>
                  </a:lnTo>
                  <a:lnTo>
                    <a:pt x="1181150" y="541667"/>
                  </a:lnTo>
                  <a:lnTo>
                    <a:pt x="1184757" y="546747"/>
                  </a:lnTo>
                  <a:lnTo>
                    <a:pt x="1185799" y="553097"/>
                  </a:lnTo>
                  <a:lnTo>
                    <a:pt x="1185913" y="553783"/>
                  </a:lnTo>
                  <a:lnTo>
                    <a:pt x="1186014" y="554367"/>
                  </a:lnTo>
                  <a:lnTo>
                    <a:pt x="1187323" y="551827"/>
                  </a:lnTo>
                  <a:lnTo>
                    <a:pt x="1188008" y="550570"/>
                  </a:lnTo>
                  <a:lnTo>
                    <a:pt x="1183030" y="537870"/>
                  </a:lnTo>
                  <a:lnTo>
                    <a:pt x="1177798" y="525322"/>
                  </a:lnTo>
                  <a:lnTo>
                    <a:pt x="1177734" y="525170"/>
                  </a:lnTo>
                  <a:lnTo>
                    <a:pt x="1175600" y="521347"/>
                  </a:lnTo>
                  <a:lnTo>
                    <a:pt x="1174889" y="520077"/>
                  </a:lnTo>
                  <a:lnTo>
                    <a:pt x="1171346" y="513727"/>
                  </a:lnTo>
                  <a:lnTo>
                    <a:pt x="1163078" y="503567"/>
                  </a:lnTo>
                  <a:lnTo>
                    <a:pt x="1159954" y="501027"/>
                  </a:lnTo>
                  <a:lnTo>
                    <a:pt x="1154569" y="501027"/>
                  </a:lnTo>
                  <a:lnTo>
                    <a:pt x="1151915" y="504837"/>
                  </a:lnTo>
                  <a:lnTo>
                    <a:pt x="1156614" y="504837"/>
                  </a:lnTo>
                  <a:lnTo>
                    <a:pt x="1162786" y="503567"/>
                  </a:lnTo>
                  <a:lnTo>
                    <a:pt x="1164945" y="508088"/>
                  </a:lnTo>
                  <a:lnTo>
                    <a:pt x="1165301" y="508787"/>
                  </a:lnTo>
                  <a:lnTo>
                    <a:pt x="1167612" y="512470"/>
                  </a:lnTo>
                  <a:lnTo>
                    <a:pt x="1169949" y="516267"/>
                  </a:lnTo>
                  <a:lnTo>
                    <a:pt x="1172349" y="518820"/>
                  </a:lnTo>
                  <a:lnTo>
                    <a:pt x="1167612" y="518820"/>
                  </a:lnTo>
                  <a:lnTo>
                    <a:pt x="1158900" y="520077"/>
                  </a:lnTo>
                  <a:lnTo>
                    <a:pt x="1160005" y="514997"/>
                  </a:lnTo>
                  <a:lnTo>
                    <a:pt x="1160564" y="512470"/>
                  </a:lnTo>
                  <a:lnTo>
                    <a:pt x="1160081" y="511238"/>
                  </a:lnTo>
                  <a:lnTo>
                    <a:pt x="1159548" y="509917"/>
                  </a:lnTo>
                  <a:lnTo>
                    <a:pt x="1157287" y="504837"/>
                  </a:lnTo>
                  <a:lnTo>
                    <a:pt x="1155687" y="507377"/>
                  </a:lnTo>
                  <a:lnTo>
                    <a:pt x="1153731" y="511187"/>
                  </a:lnTo>
                  <a:lnTo>
                    <a:pt x="1149858" y="502297"/>
                  </a:lnTo>
                  <a:lnTo>
                    <a:pt x="1144676" y="493420"/>
                  </a:lnTo>
                  <a:lnTo>
                    <a:pt x="1138872" y="485787"/>
                  </a:lnTo>
                  <a:lnTo>
                    <a:pt x="1133119" y="478167"/>
                  </a:lnTo>
                  <a:lnTo>
                    <a:pt x="1126731" y="470547"/>
                  </a:lnTo>
                  <a:lnTo>
                    <a:pt x="1119632" y="462927"/>
                  </a:lnTo>
                  <a:lnTo>
                    <a:pt x="1112354" y="456577"/>
                  </a:lnTo>
                  <a:lnTo>
                    <a:pt x="1105382" y="448970"/>
                  </a:lnTo>
                  <a:lnTo>
                    <a:pt x="1116495" y="448970"/>
                  </a:lnTo>
                  <a:lnTo>
                    <a:pt x="1121778" y="450227"/>
                  </a:lnTo>
                  <a:lnTo>
                    <a:pt x="1121067" y="454037"/>
                  </a:lnTo>
                  <a:lnTo>
                    <a:pt x="1127429" y="455320"/>
                  </a:lnTo>
                  <a:lnTo>
                    <a:pt x="1133678" y="457847"/>
                  </a:lnTo>
                  <a:lnTo>
                    <a:pt x="1139634" y="460387"/>
                  </a:lnTo>
                  <a:lnTo>
                    <a:pt x="1145120" y="462927"/>
                  </a:lnTo>
                  <a:lnTo>
                    <a:pt x="1132535" y="462927"/>
                  </a:lnTo>
                  <a:lnTo>
                    <a:pt x="1120051" y="460387"/>
                  </a:lnTo>
                  <a:lnTo>
                    <a:pt x="1124661" y="464197"/>
                  </a:lnTo>
                  <a:lnTo>
                    <a:pt x="1130719" y="464197"/>
                  </a:lnTo>
                  <a:lnTo>
                    <a:pt x="1141196" y="465467"/>
                  </a:lnTo>
                  <a:lnTo>
                    <a:pt x="1147991" y="464197"/>
                  </a:lnTo>
                  <a:lnTo>
                    <a:pt x="1151077" y="469277"/>
                  </a:lnTo>
                  <a:lnTo>
                    <a:pt x="1157338" y="478167"/>
                  </a:lnTo>
                  <a:lnTo>
                    <a:pt x="1163701" y="487146"/>
                  </a:lnTo>
                  <a:lnTo>
                    <a:pt x="1169466" y="495947"/>
                  </a:lnTo>
                  <a:lnTo>
                    <a:pt x="1174216" y="504837"/>
                  </a:lnTo>
                  <a:lnTo>
                    <a:pt x="1176794" y="501027"/>
                  </a:lnTo>
                  <a:lnTo>
                    <a:pt x="1209776" y="501027"/>
                  </a:lnTo>
                  <a:lnTo>
                    <a:pt x="1210081" y="499770"/>
                  </a:lnTo>
                  <a:lnTo>
                    <a:pt x="1211376" y="497217"/>
                  </a:lnTo>
                  <a:lnTo>
                    <a:pt x="1215593" y="499770"/>
                  </a:lnTo>
                  <a:lnTo>
                    <a:pt x="1222260" y="501027"/>
                  </a:lnTo>
                  <a:lnTo>
                    <a:pt x="1251686" y="501027"/>
                  </a:lnTo>
                  <a:lnTo>
                    <a:pt x="1256423" y="502297"/>
                  </a:lnTo>
                  <a:lnTo>
                    <a:pt x="1264208" y="501027"/>
                  </a:lnTo>
                  <a:lnTo>
                    <a:pt x="1271651" y="503567"/>
                  </a:lnTo>
                  <a:lnTo>
                    <a:pt x="1276997" y="508088"/>
                  </a:lnTo>
                  <a:lnTo>
                    <a:pt x="1274826" y="504837"/>
                  </a:lnTo>
                  <a:lnTo>
                    <a:pt x="1271397" y="502297"/>
                  </a:lnTo>
                  <a:lnTo>
                    <a:pt x="1279169" y="502297"/>
                  </a:lnTo>
                  <a:lnTo>
                    <a:pt x="1286878" y="503567"/>
                  </a:lnTo>
                  <a:lnTo>
                    <a:pt x="1294206" y="506120"/>
                  </a:lnTo>
                  <a:lnTo>
                    <a:pt x="1300835" y="509917"/>
                  </a:lnTo>
                  <a:lnTo>
                    <a:pt x="1281557" y="509917"/>
                  </a:lnTo>
                  <a:lnTo>
                    <a:pt x="1277823" y="508787"/>
                  </a:lnTo>
                  <a:lnTo>
                    <a:pt x="1276997" y="508088"/>
                  </a:lnTo>
                  <a:lnTo>
                    <a:pt x="1277467" y="508787"/>
                  </a:lnTo>
                  <a:lnTo>
                    <a:pt x="1276718" y="508787"/>
                  </a:lnTo>
                  <a:lnTo>
                    <a:pt x="1268920" y="509917"/>
                  </a:lnTo>
                  <a:lnTo>
                    <a:pt x="1261046" y="508787"/>
                  </a:lnTo>
                  <a:lnTo>
                    <a:pt x="1250365" y="508787"/>
                  </a:lnTo>
                  <a:lnTo>
                    <a:pt x="1242707" y="509917"/>
                  </a:lnTo>
                  <a:lnTo>
                    <a:pt x="1249146" y="516267"/>
                  </a:lnTo>
                  <a:lnTo>
                    <a:pt x="1255331" y="525170"/>
                  </a:lnTo>
                  <a:lnTo>
                    <a:pt x="1260779" y="532777"/>
                  </a:lnTo>
                  <a:lnTo>
                    <a:pt x="1264983" y="541667"/>
                  </a:lnTo>
                  <a:lnTo>
                    <a:pt x="1263510" y="541667"/>
                  </a:lnTo>
                  <a:lnTo>
                    <a:pt x="1267358" y="542937"/>
                  </a:lnTo>
                  <a:lnTo>
                    <a:pt x="1271206" y="542937"/>
                  </a:lnTo>
                  <a:lnTo>
                    <a:pt x="1271257" y="541667"/>
                  </a:lnTo>
                  <a:lnTo>
                    <a:pt x="1271384" y="540397"/>
                  </a:lnTo>
                  <a:lnTo>
                    <a:pt x="1271435" y="539127"/>
                  </a:lnTo>
                  <a:lnTo>
                    <a:pt x="1270342" y="540397"/>
                  </a:lnTo>
                  <a:lnTo>
                    <a:pt x="1267040" y="540397"/>
                  </a:lnTo>
                  <a:lnTo>
                    <a:pt x="1247952" y="512470"/>
                  </a:lnTo>
                  <a:lnTo>
                    <a:pt x="1247381" y="509917"/>
                  </a:lnTo>
                  <a:lnTo>
                    <a:pt x="1255636" y="511238"/>
                  </a:lnTo>
                  <a:lnTo>
                    <a:pt x="1271663" y="511238"/>
                  </a:lnTo>
                  <a:lnTo>
                    <a:pt x="1279258" y="512470"/>
                  </a:lnTo>
                  <a:lnTo>
                    <a:pt x="1285544" y="518820"/>
                  </a:lnTo>
                  <a:lnTo>
                    <a:pt x="1291031" y="525170"/>
                  </a:lnTo>
                  <a:lnTo>
                    <a:pt x="1296022" y="531520"/>
                  </a:lnTo>
                  <a:lnTo>
                    <a:pt x="1300848" y="539127"/>
                  </a:lnTo>
                  <a:lnTo>
                    <a:pt x="1272019" y="539127"/>
                  </a:lnTo>
                  <a:lnTo>
                    <a:pt x="1273848" y="540397"/>
                  </a:lnTo>
                  <a:lnTo>
                    <a:pt x="1275778" y="541667"/>
                  </a:lnTo>
                  <a:lnTo>
                    <a:pt x="1278318" y="541667"/>
                  </a:lnTo>
                  <a:lnTo>
                    <a:pt x="1286281" y="540397"/>
                  </a:lnTo>
                  <a:lnTo>
                    <a:pt x="1302207" y="540397"/>
                  </a:lnTo>
                  <a:lnTo>
                    <a:pt x="1309522" y="554367"/>
                  </a:lnTo>
                  <a:lnTo>
                    <a:pt x="1315059" y="569620"/>
                  </a:lnTo>
                  <a:lnTo>
                    <a:pt x="1319314" y="586117"/>
                  </a:lnTo>
                  <a:lnTo>
                    <a:pt x="1322768" y="602627"/>
                  </a:lnTo>
                  <a:lnTo>
                    <a:pt x="1285214" y="601370"/>
                  </a:lnTo>
                  <a:lnTo>
                    <a:pt x="1247660" y="601370"/>
                  </a:lnTo>
                  <a:lnTo>
                    <a:pt x="1239316" y="559447"/>
                  </a:lnTo>
                  <a:lnTo>
                    <a:pt x="1239202" y="558177"/>
                  </a:lnTo>
                  <a:lnTo>
                    <a:pt x="1239088" y="556958"/>
                  </a:lnTo>
                  <a:lnTo>
                    <a:pt x="1238973" y="555637"/>
                  </a:lnTo>
                  <a:lnTo>
                    <a:pt x="1238859" y="554367"/>
                  </a:lnTo>
                  <a:lnTo>
                    <a:pt x="1238745" y="553097"/>
                  </a:lnTo>
                  <a:lnTo>
                    <a:pt x="1238631" y="551827"/>
                  </a:lnTo>
                  <a:lnTo>
                    <a:pt x="1234516" y="546747"/>
                  </a:lnTo>
                  <a:lnTo>
                    <a:pt x="1232408" y="546747"/>
                  </a:lnTo>
                  <a:lnTo>
                    <a:pt x="1231379" y="542937"/>
                  </a:lnTo>
                  <a:lnTo>
                    <a:pt x="1244727" y="542937"/>
                  </a:lnTo>
                  <a:lnTo>
                    <a:pt x="1258023" y="545477"/>
                  </a:lnTo>
                  <a:lnTo>
                    <a:pt x="1258951" y="548017"/>
                  </a:lnTo>
                  <a:lnTo>
                    <a:pt x="1261986" y="550570"/>
                  </a:lnTo>
                  <a:lnTo>
                    <a:pt x="1261618" y="553097"/>
                  </a:lnTo>
                  <a:lnTo>
                    <a:pt x="1260805" y="554367"/>
                  </a:lnTo>
                  <a:lnTo>
                    <a:pt x="1260068" y="555637"/>
                  </a:lnTo>
                  <a:lnTo>
                    <a:pt x="1261999" y="558177"/>
                  </a:lnTo>
                  <a:lnTo>
                    <a:pt x="1261262" y="560717"/>
                  </a:lnTo>
                  <a:lnTo>
                    <a:pt x="1262608" y="560717"/>
                  </a:lnTo>
                  <a:lnTo>
                    <a:pt x="1262494" y="557898"/>
                  </a:lnTo>
                  <a:lnTo>
                    <a:pt x="1262443" y="556958"/>
                  </a:lnTo>
                  <a:lnTo>
                    <a:pt x="1262608" y="556958"/>
                  </a:lnTo>
                  <a:lnTo>
                    <a:pt x="1265936" y="557898"/>
                  </a:lnTo>
                  <a:lnTo>
                    <a:pt x="1265542" y="556958"/>
                  </a:lnTo>
                  <a:lnTo>
                    <a:pt x="1262849" y="550570"/>
                  </a:lnTo>
                  <a:lnTo>
                    <a:pt x="1259700" y="541667"/>
                  </a:lnTo>
                  <a:lnTo>
                    <a:pt x="1261097" y="541667"/>
                  </a:lnTo>
                  <a:lnTo>
                    <a:pt x="1260233" y="540397"/>
                  </a:lnTo>
                  <a:lnTo>
                    <a:pt x="1258989" y="538581"/>
                  </a:lnTo>
                  <a:lnTo>
                    <a:pt x="1258989" y="541667"/>
                  </a:lnTo>
                  <a:lnTo>
                    <a:pt x="1255407" y="542937"/>
                  </a:lnTo>
                  <a:lnTo>
                    <a:pt x="1249375" y="542937"/>
                  </a:lnTo>
                  <a:lnTo>
                    <a:pt x="1246911" y="540397"/>
                  </a:lnTo>
                  <a:lnTo>
                    <a:pt x="1258608" y="540397"/>
                  </a:lnTo>
                  <a:lnTo>
                    <a:pt x="1258989" y="541667"/>
                  </a:lnTo>
                  <a:lnTo>
                    <a:pt x="1258989" y="538581"/>
                  </a:lnTo>
                  <a:lnTo>
                    <a:pt x="1258506" y="537870"/>
                  </a:lnTo>
                  <a:lnTo>
                    <a:pt x="1256055" y="535317"/>
                  </a:lnTo>
                  <a:lnTo>
                    <a:pt x="1242390" y="534047"/>
                  </a:lnTo>
                  <a:lnTo>
                    <a:pt x="1197876" y="534047"/>
                  </a:lnTo>
                  <a:lnTo>
                    <a:pt x="1197978" y="537870"/>
                  </a:lnTo>
                  <a:lnTo>
                    <a:pt x="1209687" y="537870"/>
                  </a:lnTo>
                  <a:lnTo>
                    <a:pt x="1221397" y="539127"/>
                  </a:lnTo>
                  <a:lnTo>
                    <a:pt x="1244803" y="539127"/>
                  </a:lnTo>
                  <a:lnTo>
                    <a:pt x="1246860" y="541667"/>
                  </a:lnTo>
                  <a:lnTo>
                    <a:pt x="1234274" y="540397"/>
                  </a:lnTo>
                  <a:lnTo>
                    <a:pt x="1209103" y="540397"/>
                  </a:lnTo>
                  <a:lnTo>
                    <a:pt x="1196543" y="539127"/>
                  </a:lnTo>
                  <a:lnTo>
                    <a:pt x="1198321" y="542937"/>
                  </a:lnTo>
                  <a:lnTo>
                    <a:pt x="1198333" y="548017"/>
                  </a:lnTo>
                  <a:lnTo>
                    <a:pt x="1199146" y="545477"/>
                  </a:lnTo>
                  <a:lnTo>
                    <a:pt x="1198829" y="542937"/>
                  </a:lnTo>
                  <a:lnTo>
                    <a:pt x="1201229" y="541667"/>
                  </a:lnTo>
                  <a:lnTo>
                    <a:pt x="1208709" y="541667"/>
                  </a:lnTo>
                  <a:lnTo>
                    <a:pt x="1216202" y="542937"/>
                  </a:lnTo>
                  <a:lnTo>
                    <a:pt x="1223670" y="542937"/>
                  </a:lnTo>
                  <a:lnTo>
                    <a:pt x="1231087" y="541667"/>
                  </a:lnTo>
                  <a:lnTo>
                    <a:pt x="1230833" y="544220"/>
                  </a:lnTo>
                  <a:lnTo>
                    <a:pt x="1230718" y="545477"/>
                  </a:lnTo>
                  <a:lnTo>
                    <a:pt x="1230617" y="546747"/>
                  </a:lnTo>
                  <a:lnTo>
                    <a:pt x="1230515" y="548017"/>
                  </a:lnTo>
                  <a:lnTo>
                    <a:pt x="1230426" y="549287"/>
                  </a:lnTo>
                  <a:lnTo>
                    <a:pt x="1223911" y="546747"/>
                  </a:lnTo>
                  <a:lnTo>
                    <a:pt x="1216698" y="548017"/>
                  </a:lnTo>
                  <a:lnTo>
                    <a:pt x="1209890" y="546747"/>
                  </a:lnTo>
                  <a:lnTo>
                    <a:pt x="1217307" y="549287"/>
                  </a:lnTo>
                  <a:lnTo>
                    <a:pt x="1225499" y="548017"/>
                  </a:lnTo>
                  <a:lnTo>
                    <a:pt x="1232458" y="551827"/>
                  </a:lnTo>
                  <a:lnTo>
                    <a:pt x="1232344" y="553097"/>
                  </a:lnTo>
                  <a:lnTo>
                    <a:pt x="1232268" y="553783"/>
                  </a:lnTo>
                  <a:lnTo>
                    <a:pt x="1235036" y="549287"/>
                  </a:lnTo>
                  <a:lnTo>
                    <a:pt x="1238453" y="561987"/>
                  </a:lnTo>
                  <a:lnTo>
                    <a:pt x="1241437" y="574687"/>
                  </a:lnTo>
                  <a:lnTo>
                    <a:pt x="1243825" y="587387"/>
                  </a:lnTo>
                  <a:lnTo>
                    <a:pt x="1245438" y="601370"/>
                  </a:lnTo>
                  <a:lnTo>
                    <a:pt x="1218755" y="601370"/>
                  </a:lnTo>
                  <a:lnTo>
                    <a:pt x="1209878" y="600087"/>
                  </a:lnTo>
                  <a:lnTo>
                    <a:pt x="1208633" y="597547"/>
                  </a:lnTo>
                  <a:lnTo>
                    <a:pt x="1216456" y="596277"/>
                  </a:lnTo>
                  <a:lnTo>
                    <a:pt x="1239939" y="596277"/>
                  </a:lnTo>
                  <a:lnTo>
                    <a:pt x="1240015" y="595020"/>
                  </a:lnTo>
                  <a:lnTo>
                    <a:pt x="1240231" y="593737"/>
                  </a:lnTo>
                  <a:lnTo>
                    <a:pt x="1232344" y="592467"/>
                  </a:lnTo>
                  <a:lnTo>
                    <a:pt x="1224318" y="592467"/>
                  </a:lnTo>
                  <a:lnTo>
                    <a:pt x="1216266" y="593737"/>
                  </a:lnTo>
                  <a:lnTo>
                    <a:pt x="1208265" y="593737"/>
                  </a:lnTo>
                  <a:lnTo>
                    <a:pt x="1208176" y="592467"/>
                  </a:lnTo>
                  <a:lnTo>
                    <a:pt x="1208087" y="591197"/>
                  </a:lnTo>
                  <a:lnTo>
                    <a:pt x="1207998" y="589927"/>
                  </a:lnTo>
                  <a:lnTo>
                    <a:pt x="1207909" y="588670"/>
                  </a:lnTo>
                  <a:lnTo>
                    <a:pt x="1206995" y="591197"/>
                  </a:lnTo>
                  <a:lnTo>
                    <a:pt x="1206334" y="593737"/>
                  </a:lnTo>
                  <a:lnTo>
                    <a:pt x="1205852" y="595020"/>
                  </a:lnTo>
                  <a:lnTo>
                    <a:pt x="1207363" y="606437"/>
                  </a:lnTo>
                  <a:lnTo>
                    <a:pt x="1207452" y="607720"/>
                  </a:lnTo>
                  <a:lnTo>
                    <a:pt x="1207541" y="608977"/>
                  </a:lnTo>
                  <a:lnTo>
                    <a:pt x="1207630" y="610247"/>
                  </a:lnTo>
                  <a:lnTo>
                    <a:pt x="1207719" y="611517"/>
                  </a:lnTo>
                  <a:lnTo>
                    <a:pt x="1207808" y="612787"/>
                  </a:lnTo>
                  <a:lnTo>
                    <a:pt x="1207897" y="614070"/>
                  </a:lnTo>
                  <a:lnTo>
                    <a:pt x="1207985" y="615327"/>
                  </a:lnTo>
                  <a:lnTo>
                    <a:pt x="1208074" y="616597"/>
                  </a:lnTo>
                  <a:lnTo>
                    <a:pt x="1208138" y="617867"/>
                  </a:lnTo>
                  <a:lnTo>
                    <a:pt x="1208239" y="620420"/>
                  </a:lnTo>
                  <a:lnTo>
                    <a:pt x="1208341" y="622947"/>
                  </a:lnTo>
                  <a:lnTo>
                    <a:pt x="1208443" y="625487"/>
                  </a:lnTo>
                  <a:lnTo>
                    <a:pt x="1208544" y="628027"/>
                  </a:lnTo>
                  <a:lnTo>
                    <a:pt x="1208633" y="629297"/>
                  </a:lnTo>
                  <a:lnTo>
                    <a:pt x="1208735" y="630567"/>
                  </a:lnTo>
                  <a:lnTo>
                    <a:pt x="1208824" y="631837"/>
                  </a:lnTo>
                  <a:lnTo>
                    <a:pt x="1208925" y="633120"/>
                  </a:lnTo>
                  <a:lnTo>
                    <a:pt x="1209014" y="634377"/>
                  </a:lnTo>
                  <a:lnTo>
                    <a:pt x="1209116" y="635774"/>
                  </a:lnTo>
                  <a:lnTo>
                    <a:pt x="1209205" y="636917"/>
                  </a:lnTo>
                  <a:lnTo>
                    <a:pt x="1209294" y="638187"/>
                  </a:lnTo>
                  <a:lnTo>
                    <a:pt x="1191679" y="638187"/>
                  </a:lnTo>
                  <a:lnTo>
                    <a:pt x="1193457" y="640727"/>
                  </a:lnTo>
                  <a:lnTo>
                    <a:pt x="1194308" y="641997"/>
                  </a:lnTo>
                  <a:lnTo>
                    <a:pt x="1193660" y="644537"/>
                  </a:lnTo>
                  <a:lnTo>
                    <a:pt x="1193546" y="645820"/>
                  </a:lnTo>
                  <a:lnTo>
                    <a:pt x="1193431" y="647077"/>
                  </a:lnTo>
                  <a:lnTo>
                    <a:pt x="1193304" y="648347"/>
                  </a:lnTo>
                  <a:lnTo>
                    <a:pt x="1193190" y="649617"/>
                  </a:lnTo>
                  <a:lnTo>
                    <a:pt x="1193076" y="650887"/>
                  </a:lnTo>
                  <a:lnTo>
                    <a:pt x="1192949" y="652170"/>
                  </a:lnTo>
                  <a:lnTo>
                    <a:pt x="1192834" y="653427"/>
                  </a:lnTo>
                  <a:lnTo>
                    <a:pt x="1192720" y="654697"/>
                  </a:lnTo>
                  <a:lnTo>
                    <a:pt x="1192593" y="655967"/>
                  </a:lnTo>
                  <a:lnTo>
                    <a:pt x="1192479" y="657237"/>
                  </a:lnTo>
                  <a:lnTo>
                    <a:pt x="1192364" y="658520"/>
                  </a:lnTo>
                  <a:lnTo>
                    <a:pt x="1192237" y="659777"/>
                  </a:lnTo>
                  <a:lnTo>
                    <a:pt x="1192123" y="661047"/>
                  </a:lnTo>
                  <a:lnTo>
                    <a:pt x="1192009" y="662317"/>
                  </a:lnTo>
                  <a:lnTo>
                    <a:pt x="1189812" y="677570"/>
                  </a:lnTo>
                  <a:lnTo>
                    <a:pt x="1189761" y="677951"/>
                  </a:lnTo>
                  <a:lnTo>
                    <a:pt x="1189634" y="678827"/>
                  </a:lnTo>
                  <a:lnTo>
                    <a:pt x="1189532" y="679538"/>
                  </a:lnTo>
                  <a:lnTo>
                    <a:pt x="1175867" y="733450"/>
                  </a:lnTo>
                  <a:lnTo>
                    <a:pt x="1158735" y="771537"/>
                  </a:lnTo>
                  <a:lnTo>
                    <a:pt x="1148029" y="789317"/>
                  </a:lnTo>
                  <a:lnTo>
                    <a:pt x="1150632" y="789317"/>
                  </a:lnTo>
                  <a:lnTo>
                    <a:pt x="1156030" y="784326"/>
                  </a:lnTo>
                  <a:lnTo>
                    <a:pt x="1170774" y="784326"/>
                  </a:lnTo>
                  <a:lnTo>
                    <a:pt x="1191895" y="784326"/>
                  </a:lnTo>
                  <a:lnTo>
                    <a:pt x="1193749" y="782967"/>
                  </a:lnTo>
                  <a:lnTo>
                    <a:pt x="1207452" y="782967"/>
                  </a:lnTo>
                  <a:lnTo>
                    <a:pt x="1235887" y="779170"/>
                  </a:lnTo>
                  <a:lnTo>
                    <a:pt x="1207655" y="779170"/>
                  </a:lnTo>
                  <a:lnTo>
                    <a:pt x="1210856" y="775347"/>
                  </a:lnTo>
                  <a:lnTo>
                    <a:pt x="1208709" y="775347"/>
                  </a:lnTo>
                  <a:lnTo>
                    <a:pt x="1212342" y="771537"/>
                  </a:lnTo>
                  <a:lnTo>
                    <a:pt x="1216380" y="767727"/>
                  </a:lnTo>
                  <a:lnTo>
                    <a:pt x="1220609" y="763917"/>
                  </a:lnTo>
                  <a:lnTo>
                    <a:pt x="1213332" y="761377"/>
                  </a:lnTo>
                  <a:lnTo>
                    <a:pt x="1206004" y="757567"/>
                  </a:lnTo>
                  <a:lnTo>
                    <a:pt x="1191298" y="752487"/>
                  </a:lnTo>
                  <a:lnTo>
                    <a:pt x="1195374" y="749947"/>
                  </a:lnTo>
                  <a:lnTo>
                    <a:pt x="1186916" y="749947"/>
                  </a:lnTo>
                  <a:lnTo>
                    <a:pt x="1182738" y="748677"/>
                  </a:lnTo>
                  <a:lnTo>
                    <a:pt x="1180833" y="748677"/>
                  </a:lnTo>
                  <a:lnTo>
                    <a:pt x="1180426" y="747420"/>
                  </a:lnTo>
                  <a:lnTo>
                    <a:pt x="1181493" y="744867"/>
                  </a:lnTo>
                  <a:lnTo>
                    <a:pt x="1183043" y="742327"/>
                  </a:lnTo>
                  <a:lnTo>
                    <a:pt x="1185037" y="738517"/>
                  </a:lnTo>
                  <a:lnTo>
                    <a:pt x="1188288" y="737247"/>
                  </a:lnTo>
                  <a:lnTo>
                    <a:pt x="1190256" y="736092"/>
                  </a:lnTo>
                  <a:lnTo>
                    <a:pt x="1190117" y="736092"/>
                  </a:lnTo>
                  <a:lnTo>
                    <a:pt x="1194142" y="734720"/>
                  </a:lnTo>
                  <a:lnTo>
                    <a:pt x="1196149" y="732167"/>
                  </a:lnTo>
                  <a:lnTo>
                    <a:pt x="1200696" y="729627"/>
                  </a:lnTo>
                  <a:lnTo>
                    <a:pt x="1201610" y="732167"/>
                  </a:lnTo>
                  <a:lnTo>
                    <a:pt x="1200899" y="736092"/>
                  </a:lnTo>
                  <a:lnTo>
                    <a:pt x="1204315" y="736092"/>
                  </a:lnTo>
                  <a:lnTo>
                    <a:pt x="1211110" y="737247"/>
                  </a:lnTo>
                  <a:lnTo>
                    <a:pt x="1226019" y="737247"/>
                  </a:lnTo>
                  <a:lnTo>
                    <a:pt x="1232827" y="736092"/>
                  </a:lnTo>
                  <a:lnTo>
                    <a:pt x="1233474" y="736092"/>
                  </a:lnTo>
                  <a:lnTo>
                    <a:pt x="1233512" y="737247"/>
                  </a:lnTo>
                  <a:lnTo>
                    <a:pt x="1233614" y="739787"/>
                  </a:lnTo>
                  <a:lnTo>
                    <a:pt x="1232560" y="741070"/>
                  </a:lnTo>
                  <a:lnTo>
                    <a:pt x="1229436" y="741070"/>
                  </a:lnTo>
                  <a:lnTo>
                    <a:pt x="1228902" y="742327"/>
                  </a:lnTo>
                  <a:lnTo>
                    <a:pt x="1233093" y="741070"/>
                  </a:lnTo>
                  <a:lnTo>
                    <a:pt x="1235290" y="741070"/>
                  </a:lnTo>
                  <a:lnTo>
                    <a:pt x="1237970" y="738517"/>
                  </a:lnTo>
                  <a:lnTo>
                    <a:pt x="1240434" y="736092"/>
                  </a:lnTo>
                  <a:lnTo>
                    <a:pt x="1241412" y="734720"/>
                  </a:lnTo>
                  <a:lnTo>
                    <a:pt x="1242275" y="733450"/>
                  </a:lnTo>
                  <a:lnTo>
                    <a:pt x="1237081" y="734720"/>
                  </a:lnTo>
                  <a:lnTo>
                    <a:pt x="1203236" y="734720"/>
                  </a:lnTo>
                  <a:lnTo>
                    <a:pt x="1203159" y="733450"/>
                  </a:lnTo>
                  <a:lnTo>
                    <a:pt x="1203045" y="732167"/>
                  </a:lnTo>
                  <a:lnTo>
                    <a:pt x="1202982" y="730897"/>
                  </a:lnTo>
                  <a:lnTo>
                    <a:pt x="1234706" y="730897"/>
                  </a:lnTo>
                  <a:lnTo>
                    <a:pt x="1245184" y="729627"/>
                  </a:lnTo>
                  <a:lnTo>
                    <a:pt x="1248714" y="728370"/>
                  </a:lnTo>
                  <a:lnTo>
                    <a:pt x="1248181" y="727163"/>
                  </a:lnTo>
                  <a:lnTo>
                    <a:pt x="1247559" y="727163"/>
                  </a:lnTo>
                  <a:lnTo>
                    <a:pt x="1237462" y="728370"/>
                  </a:lnTo>
                  <a:lnTo>
                    <a:pt x="1226769" y="728370"/>
                  </a:lnTo>
                  <a:lnTo>
                    <a:pt x="1216660" y="727163"/>
                  </a:lnTo>
                  <a:lnTo>
                    <a:pt x="1205407" y="727163"/>
                  </a:lnTo>
                  <a:lnTo>
                    <a:pt x="1204785" y="724547"/>
                  </a:lnTo>
                  <a:lnTo>
                    <a:pt x="1205585" y="722109"/>
                  </a:lnTo>
                  <a:lnTo>
                    <a:pt x="1205712" y="723277"/>
                  </a:lnTo>
                  <a:lnTo>
                    <a:pt x="1205814" y="724255"/>
                  </a:lnTo>
                  <a:lnTo>
                    <a:pt x="1205852" y="724547"/>
                  </a:lnTo>
                  <a:lnTo>
                    <a:pt x="1245577" y="724547"/>
                  </a:lnTo>
                  <a:lnTo>
                    <a:pt x="1247838" y="723277"/>
                  </a:lnTo>
                  <a:lnTo>
                    <a:pt x="1244955" y="722109"/>
                  </a:lnTo>
                  <a:lnTo>
                    <a:pt x="1244752" y="722109"/>
                  </a:lnTo>
                  <a:lnTo>
                    <a:pt x="1243330" y="718197"/>
                  </a:lnTo>
                  <a:lnTo>
                    <a:pt x="1242072" y="715670"/>
                  </a:lnTo>
                  <a:lnTo>
                    <a:pt x="1243647" y="711847"/>
                  </a:lnTo>
                  <a:lnTo>
                    <a:pt x="1244180" y="710577"/>
                  </a:lnTo>
                  <a:lnTo>
                    <a:pt x="1245577" y="706767"/>
                  </a:lnTo>
                  <a:lnTo>
                    <a:pt x="1246111" y="704227"/>
                  </a:lnTo>
                  <a:lnTo>
                    <a:pt x="1246606" y="701852"/>
                  </a:lnTo>
                  <a:lnTo>
                    <a:pt x="1246479" y="701852"/>
                  </a:lnTo>
                  <a:lnTo>
                    <a:pt x="1245374" y="702970"/>
                  </a:lnTo>
                  <a:lnTo>
                    <a:pt x="1242872" y="704227"/>
                  </a:lnTo>
                  <a:lnTo>
                    <a:pt x="1240891" y="701852"/>
                  </a:lnTo>
                  <a:lnTo>
                    <a:pt x="1240701" y="701852"/>
                  </a:lnTo>
                  <a:lnTo>
                    <a:pt x="1240015" y="704227"/>
                  </a:lnTo>
                  <a:lnTo>
                    <a:pt x="1239621" y="708037"/>
                  </a:lnTo>
                  <a:lnTo>
                    <a:pt x="1237259" y="710577"/>
                  </a:lnTo>
                  <a:lnTo>
                    <a:pt x="1233690" y="711847"/>
                  </a:lnTo>
                  <a:lnTo>
                    <a:pt x="1229436" y="710577"/>
                  </a:lnTo>
                  <a:lnTo>
                    <a:pt x="1225677" y="710577"/>
                  </a:lnTo>
                  <a:lnTo>
                    <a:pt x="1229448" y="706767"/>
                  </a:lnTo>
                  <a:lnTo>
                    <a:pt x="1229525" y="705497"/>
                  </a:lnTo>
                  <a:lnTo>
                    <a:pt x="1229601" y="704227"/>
                  </a:lnTo>
                  <a:lnTo>
                    <a:pt x="1226566" y="706767"/>
                  </a:lnTo>
                  <a:lnTo>
                    <a:pt x="1225537" y="700493"/>
                  </a:lnTo>
                  <a:lnTo>
                    <a:pt x="1225638" y="686943"/>
                  </a:lnTo>
                  <a:lnTo>
                    <a:pt x="1225727" y="685177"/>
                  </a:lnTo>
                  <a:lnTo>
                    <a:pt x="1230337" y="686447"/>
                  </a:lnTo>
                  <a:lnTo>
                    <a:pt x="1233297" y="685177"/>
                  </a:lnTo>
                  <a:lnTo>
                    <a:pt x="1236243" y="683920"/>
                  </a:lnTo>
                  <a:lnTo>
                    <a:pt x="1239659" y="687755"/>
                  </a:lnTo>
                  <a:lnTo>
                    <a:pt x="1239723" y="687539"/>
                  </a:lnTo>
                  <a:lnTo>
                    <a:pt x="1240891" y="685177"/>
                  </a:lnTo>
                  <a:lnTo>
                    <a:pt x="1243609" y="683920"/>
                  </a:lnTo>
                  <a:lnTo>
                    <a:pt x="1246327" y="683920"/>
                  </a:lnTo>
                  <a:lnTo>
                    <a:pt x="1248498" y="681431"/>
                  </a:lnTo>
                  <a:lnTo>
                    <a:pt x="1248664" y="681431"/>
                  </a:lnTo>
                  <a:lnTo>
                    <a:pt x="1246187" y="680097"/>
                  </a:lnTo>
                  <a:lnTo>
                    <a:pt x="1243812" y="678827"/>
                  </a:lnTo>
                  <a:lnTo>
                    <a:pt x="1225600" y="678827"/>
                  </a:lnTo>
                  <a:lnTo>
                    <a:pt x="1224711" y="678980"/>
                  </a:lnTo>
                  <a:lnTo>
                    <a:pt x="1224711" y="704227"/>
                  </a:lnTo>
                  <a:lnTo>
                    <a:pt x="1223949" y="710577"/>
                  </a:lnTo>
                  <a:lnTo>
                    <a:pt x="1215478" y="706767"/>
                  </a:lnTo>
                  <a:lnTo>
                    <a:pt x="1218425" y="701852"/>
                  </a:lnTo>
                  <a:lnTo>
                    <a:pt x="1221359" y="696620"/>
                  </a:lnTo>
                  <a:lnTo>
                    <a:pt x="1217968" y="688022"/>
                  </a:lnTo>
                  <a:lnTo>
                    <a:pt x="1217866" y="687755"/>
                  </a:lnTo>
                  <a:lnTo>
                    <a:pt x="1218349" y="687539"/>
                  </a:lnTo>
                  <a:lnTo>
                    <a:pt x="1224483" y="685177"/>
                  </a:lnTo>
                  <a:lnTo>
                    <a:pt x="1224521" y="687298"/>
                  </a:lnTo>
                  <a:lnTo>
                    <a:pt x="1224635" y="692797"/>
                  </a:lnTo>
                  <a:lnTo>
                    <a:pt x="1224711" y="704227"/>
                  </a:lnTo>
                  <a:lnTo>
                    <a:pt x="1224711" y="678980"/>
                  </a:lnTo>
                  <a:lnTo>
                    <a:pt x="1217752" y="680097"/>
                  </a:lnTo>
                  <a:lnTo>
                    <a:pt x="1215212" y="679678"/>
                  </a:lnTo>
                  <a:lnTo>
                    <a:pt x="1215212" y="701852"/>
                  </a:lnTo>
                  <a:lnTo>
                    <a:pt x="1215161" y="702691"/>
                  </a:lnTo>
                  <a:lnTo>
                    <a:pt x="1215059" y="704227"/>
                  </a:lnTo>
                  <a:lnTo>
                    <a:pt x="1214983" y="705497"/>
                  </a:lnTo>
                  <a:lnTo>
                    <a:pt x="1214907" y="706767"/>
                  </a:lnTo>
                  <a:lnTo>
                    <a:pt x="1213764" y="710577"/>
                  </a:lnTo>
                  <a:lnTo>
                    <a:pt x="1213827" y="716927"/>
                  </a:lnTo>
                  <a:lnTo>
                    <a:pt x="1211491" y="720801"/>
                  </a:lnTo>
                  <a:lnTo>
                    <a:pt x="1206004" y="720801"/>
                  </a:lnTo>
                  <a:lnTo>
                    <a:pt x="1205445" y="720801"/>
                  </a:lnTo>
                  <a:lnTo>
                    <a:pt x="1202601" y="720801"/>
                  </a:lnTo>
                  <a:lnTo>
                    <a:pt x="1201712" y="716927"/>
                  </a:lnTo>
                  <a:lnTo>
                    <a:pt x="1200492" y="714387"/>
                  </a:lnTo>
                  <a:lnTo>
                    <a:pt x="1199502" y="711847"/>
                  </a:lnTo>
                  <a:lnTo>
                    <a:pt x="1199591" y="686447"/>
                  </a:lnTo>
                  <a:lnTo>
                    <a:pt x="1199680" y="685177"/>
                  </a:lnTo>
                  <a:lnTo>
                    <a:pt x="1199756" y="683920"/>
                  </a:lnTo>
                  <a:lnTo>
                    <a:pt x="1199832" y="682637"/>
                  </a:lnTo>
                  <a:lnTo>
                    <a:pt x="1199908" y="681431"/>
                  </a:lnTo>
                  <a:lnTo>
                    <a:pt x="1200023" y="679538"/>
                  </a:lnTo>
                  <a:lnTo>
                    <a:pt x="1200150" y="677570"/>
                  </a:lnTo>
                  <a:lnTo>
                    <a:pt x="1200226" y="676287"/>
                  </a:lnTo>
                  <a:lnTo>
                    <a:pt x="1200302" y="675017"/>
                  </a:lnTo>
                  <a:lnTo>
                    <a:pt x="1201585" y="663587"/>
                  </a:lnTo>
                  <a:lnTo>
                    <a:pt x="1201928" y="662317"/>
                  </a:lnTo>
                  <a:lnTo>
                    <a:pt x="1203744" y="659777"/>
                  </a:lnTo>
                  <a:lnTo>
                    <a:pt x="1205026" y="658520"/>
                  </a:lnTo>
                  <a:lnTo>
                    <a:pt x="1209700" y="658520"/>
                  </a:lnTo>
                  <a:lnTo>
                    <a:pt x="1210437" y="652170"/>
                  </a:lnTo>
                  <a:lnTo>
                    <a:pt x="1211122" y="647077"/>
                  </a:lnTo>
                  <a:lnTo>
                    <a:pt x="1212291" y="643267"/>
                  </a:lnTo>
                  <a:lnTo>
                    <a:pt x="1213116" y="649617"/>
                  </a:lnTo>
                  <a:lnTo>
                    <a:pt x="1213027" y="653427"/>
                  </a:lnTo>
                  <a:lnTo>
                    <a:pt x="1212913" y="654697"/>
                  </a:lnTo>
                  <a:lnTo>
                    <a:pt x="1212786" y="655967"/>
                  </a:lnTo>
                  <a:lnTo>
                    <a:pt x="1212659" y="657237"/>
                  </a:lnTo>
                  <a:lnTo>
                    <a:pt x="1212545" y="658520"/>
                  </a:lnTo>
                  <a:lnTo>
                    <a:pt x="1212418" y="659777"/>
                  </a:lnTo>
                  <a:lnTo>
                    <a:pt x="1210868" y="668667"/>
                  </a:lnTo>
                  <a:lnTo>
                    <a:pt x="1209840" y="677570"/>
                  </a:lnTo>
                  <a:lnTo>
                    <a:pt x="1206792" y="678827"/>
                  </a:lnTo>
                  <a:lnTo>
                    <a:pt x="1205306" y="680097"/>
                  </a:lnTo>
                  <a:lnTo>
                    <a:pt x="1205141" y="681431"/>
                  </a:lnTo>
                  <a:lnTo>
                    <a:pt x="1205128" y="681697"/>
                  </a:lnTo>
                  <a:lnTo>
                    <a:pt x="1205014" y="684098"/>
                  </a:lnTo>
                  <a:lnTo>
                    <a:pt x="1204899" y="686447"/>
                  </a:lnTo>
                  <a:lnTo>
                    <a:pt x="1209281" y="686447"/>
                  </a:lnTo>
                  <a:lnTo>
                    <a:pt x="1211529" y="687755"/>
                  </a:lnTo>
                  <a:lnTo>
                    <a:pt x="1214145" y="687755"/>
                  </a:lnTo>
                  <a:lnTo>
                    <a:pt x="1214196" y="691527"/>
                  </a:lnTo>
                  <a:lnTo>
                    <a:pt x="1214310" y="695350"/>
                  </a:lnTo>
                  <a:lnTo>
                    <a:pt x="1214564" y="697877"/>
                  </a:lnTo>
                  <a:lnTo>
                    <a:pt x="1214970" y="700265"/>
                  </a:lnTo>
                  <a:lnTo>
                    <a:pt x="1215212" y="701852"/>
                  </a:lnTo>
                  <a:lnTo>
                    <a:pt x="1215212" y="679678"/>
                  </a:lnTo>
                  <a:lnTo>
                    <a:pt x="1210068" y="678827"/>
                  </a:lnTo>
                  <a:lnTo>
                    <a:pt x="1212811" y="673760"/>
                  </a:lnTo>
                  <a:lnTo>
                    <a:pt x="1219327" y="673760"/>
                  </a:lnTo>
                  <a:lnTo>
                    <a:pt x="1225753" y="675017"/>
                  </a:lnTo>
                  <a:lnTo>
                    <a:pt x="1232255" y="675017"/>
                  </a:lnTo>
                  <a:lnTo>
                    <a:pt x="1238681" y="673760"/>
                  </a:lnTo>
                  <a:lnTo>
                    <a:pt x="1238707" y="672477"/>
                  </a:lnTo>
                  <a:lnTo>
                    <a:pt x="1213866" y="672477"/>
                  </a:lnTo>
                  <a:lnTo>
                    <a:pt x="1214920" y="664870"/>
                  </a:lnTo>
                  <a:lnTo>
                    <a:pt x="1215682" y="658520"/>
                  </a:lnTo>
                  <a:lnTo>
                    <a:pt x="1216380" y="652170"/>
                  </a:lnTo>
                  <a:lnTo>
                    <a:pt x="1216456" y="651408"/>
                  </a:lnTo>
                  <a:lnTo>
                    <a:pt x="1216520" y="650887"/>
                  </a:lnTo>
                  <a:lnTo>
                    <a:pt x="1217752" y="644537"/>
                  </a:lnTo>
                  <a:lnTo>
                    <a:pt x="1231976" y="644537"/>
                  </a:lnTo>
                  <a:lnTo>
                    <a:pt x="1246212" y="643267"/>
                  </a:lnTo>
                  <a:lnTo>
                    <a:pt x="1246098" y="645820"/>
                  </a:lnTo>
                  <a:lnTo>
                    <a:pt x="1246009" y="647077"/>
                  </a:lnTo>
                  <a:lnTo>
                    <a:pt x="1245933" y="648347"/>
                  </a:lnTo>
                  <a:lnTo>
                    <a:pt x="1245844" y="649617"/>
                  </a:lnTo>
                  <a:lnTo>
                    <a:pt x="1245768" y="650887"/>
                  </a:lnTo>
                  <a:lnTo>
                    <a:pt x="1245336" y="650887"/>
                  </a:lnTo>
                  <a:lnTo>
                    <a:pt x="1244053" y="659777"/>
                  </a:lnTo>
                  <a:lnTo>
                    <a:pt x="1242326" y="676287"/>
                  </a:lnTo>
                  <a:lnTo>
                    <a:pt x="1245349" y="675017"/>
                  </a:lnTo>
                  <a:lnTo>
                    <a:pt x="1245463" y="673760"/>
                  </a:lnTo>
                  <a:lnTo>
                    <a:pt x="1245565" y="672477"/>
                  </a:lnTo>
                  <a:lnTo>
                    <a:pt x="1245679" y="671220"/>
                  </a:lnTo>
                  <a:lnTo>
                    <a:pt x="1245793" y="669937"/>
                  </a:lnTo>
                  <a:lnTo>
                    <a:pt x="1245895" y="668667"/>
                  </a:lnTo>
                  <a:lnTo>
                    <a:pt x="1246009" y="667397"/>
                  </a:lnTo>
                  <a:lnTo>
                    <a:pt x="1246124" y="666127"/>
                  </a:lnTo>
                  <a:lnTo>
                    <a:pt x="1246251" y="664870"/>
                  </a:lnTo>
                  <a:lnTo>
                    <a:pt x="1246378" y="663587"/>
                  </a:lnTo>
                  <a:lnTo>
                    <a:pt x="1246492" y="662317"/>
                  </a:lnTo>
                  <a:lnTo>
                    <a:pt x="1246619" y="661047"/>
                  </a:lnTo>
                  <a:lnTo>
                    <a:pt x="1246733" y="659777"/>
                  </a:lnTo>
                  <a:lnTo>
                    <a:pt x="1246860" y="658520"/>
                  </a:lnTo>
                  <a:lnTo>
                    <a:pt x="1247749" y="652170"/>
                  </a:lnTo>
                  <a:lnTo>
                    <a:pt x="1247863" y="651408"/>
                  </a:lnTo>
                  <a:lnTo>
                    <a:pt x="1247927" y="650887"/>
                  </a:lnTo>
                  <a:lnTo>
                    <a:pt x="1249222" y="643267"/>
                  </a:lnTo>
                  <a:lnTo>
                    <a:pt x="1322133" y="643267"/>
                  </a:lnTo>
                  <a:lnTo>
                    <a:pt x="1320685" y="654697"/>
                  </a:lnTo>
                  <a:lnTo>
                    <a:pt x="1318183" y="664870"/>
                  </a:lnTo>
                  <a:lnTo>
                    <a:pt x="1315326" y="675017"/>
                  </a:lnTo>
                  <a:lnTo>
                    <a:pt x="1312824" y="685177"/>
                  </a:lnTo>
                  <a:lnTo>
                    <a:pt x="1310703" y="691527"/>
                  </a:lnTo>
                  <a:lnTo>
                    <a:pt x="1307579" y="696620"/>
                  </a:lnTo>
                  <a:lnTo>
                    <a:pt x="1304264" y="702970"/>
                  </a:lnTo>
                  <a:lnTo>
                    <a:pt x="1301623" y="709320"/>
                  </a:lnTo>
                  <a:lnTo>
                    <a:pt x="1291932" y="709320"/>
                  </a:lnTo>
                  <a:lnTo>
                    <a:pt x="1289443" y="710577"/>
                  </a:lnTo>
                  <a:lnTo>
                    <a:pt x="1293012" y="711847"/>
                  </a:lnTo>
                  <a:lnTo>
                    <a:pt x="1294396" y="711847"/>
                  </a:lnTo>
                  <a:lnTo>
                    <a:pt x="1290523" y="714387"/>
                  </a:lnTo>
                  <a:lnTo>
                    <a:pt x="1291018" y="713117"/>
                  </a:lnTo>
                  <a:lnTo>
                    <a:pt x="1288796" y="713117"/>
                  </a:lnTo>
                  <a:lnTo>
                    <a:pt x="1288326" y="714387"/>
                  </a:lnTo>
                  <a:lnTo>
                    <a:pt x="1288097" y="715670"/>
                  </a:lnTo>
                  <a:lnTo>
                    <a:pt x="1288046" y="715937"/>
                  </a:lnTo>
                  <a:lnTo>
                    <a:pt x="1289075" y="714387"/>
                  </a:lnTo>
                  <a:lnTo>
                    <a:pt x="1293622" y="715670"/>
                  </a:lnTo>
                  <a:lnTo>
                    <a:pt x="1295527" y="713117"/>
                  </a:lnTo>
                  <a:lnTo>
                    <a:pt x="1297317" y="711847"/>
                  </a:lnTo>
                  <a:lnTo>
                    <a:pt x="1299667" y="710577"/>
                  </a:lnTo>
                  <a:lnTo>
                    <a:pt x="1299743" y="711847"/>
                  </a:lnTo>
                  <a:lnTo>
                    <a:pt x="1299819" y="713117"/>
                  </a:lnTo>
                  <a:lnTo>
                    <a:pt x="1299883" y="714387"/>
                  </a:lnTo>
                  <a:lnTo>
                    <a:pt x="1299959" y="715670"/>
                  </a:lnTo>
                  <a:lnTo>
                    <a:pt x="1293901" y="720801"/>
                  </a:lnTo>
                  <a:lnTo>
                    <a:pt x="1290129" y="724547"/>
                  </a:lnTo>
                  <a:lnTo>
                    <a:pt x="1288656" y="724547"/>
                  </a:lnTo>
                  <a:lnTo>
                    <a:pt x="1284732" y="728370"/>
                  </a:lnTo>
                  <a:lnTo>
                    <a:pt x="1282560" y="733450"/>
                  </a:lnTo>
                  <a:lnTo>
                    <a:pt x="1278013" y="734720"/>
                  </a:lnTo>
                  <a:lnTo>
                    <a:pt x="1277670" y="736092"/>
                  </a:lnTo>
                  <a:lnTo>
                    <a:pt x="1277531" y="736092"/>
                  </a:lnTo>
                  <a:lnTo>
                    <a:pt x="1275702" y="737247"/>
                  </a:lnTo>
                  <a:lnTo>
                    <a:pt x="1273746" y="739787"/>
                  </a:lnTo>
                  <a:lnTo>
                    <a:pt x="1273556" y="739914"/>
                  </a:lnTo>
                  <a:lnTo>
                    <a:pt x="1273556" y="746137"/>
                  </a:lnTo>
                  <a:lnTo>
                    <a:pt x="1270685" y="748677"/>
                  </a:lnTo>
                  <a:lnTo>
                    <a:pt x="1268234" y="747420"/>
                  </a:lnTo>
                  <a:lnTo>
                    <a:pt x="1268501" y="744867"/>
                  </a:lnTo>
                  <a:lnTo>
                    <a:pt x="1270787" y="743597"/>
                  </a:lnTo>
                  <a:lnTo>
                    <a:pt x="1273048" y="743597"/>
                  </a:lnTo>
                  <a:lnTo>
                    <a:pt x="1273556" y="746137"/>
                  </a:lnTo>
                  <a:lnTo>
                    <a:pt x="1273556" y="739914"/>
                  </a:lnTo>
                  <a:lnTo>
                    <a:pt x="1271752" y="741070"/>
                  </a:lnTo>
                  <a:lnTo>
                    <a:pt x="1266634" y="746137"/>
                  </a:lnTo>
                  <a:lnTo>
                    <a:pt x="1260716" y="749947"/>
                  </a:lnTo>
                  <a:lnTo>
                    <a:pt x="1254467" y="753770"/>
                  </a:lnTo>
                  <a:lnTo>
                    <a:pt x="1254925" y="756297"/>
                  </a:lnTo>
                  <a:lnTo>
                    <a:pt x="1257935" y="753770"/>
                  </a:lnTo>
                  <a:lnTo>
                    <a:pt x="1259484" y="752487"/>
                  </a:lnTo>
                  <a:lnTo>
                    <a:pt x="1261719" y="751217"/>
                  </a:lnTo>
                  <a:lnTo>
                    <a:pt x="1264932" y="749947"/>
                  </a:lnTo>
                  <a:lnTo>
                    <a:pt x="1267764" y="751217"/>
                  </a:lnTo>
                  <a:lnTo>
                    <a:pt x="1264805" y="753770"/>
                  </a:lnTo>
                  <a:lnTo>
                    <a:pt x="1272882" y="752487"/>
                  </a:lnTo>
                  <a:lnTo>
                    <a:pt x="1280947" y="751217"/>
                  </a:lnTo>
                  <a:lnTo>
                    <a:pt x="1289126" y="752487"/>
                  </a:lnTo>
                  <a:lnTo>
                    <a:pt x="1286840" y="751217"/>
                  </a:lnTo>
                  <a:lnTo>
                    <a:pt x="1282357" y="749947"/>
                  </a:lnTo>
                  <a:lnTo>
                    <a:pt x="1279169" y="749947"/>
                  </a:lnTo>
                  <a:lnTo>
                    <a:pt x="1270520" y="752487"/>
                  </a:lnTo>
                  <a:lnTo>
                    <a:pt x="1272032" y="749947"/>
                  </a:lnTo>
                  <a:lnTo>
                    <a:pt x="1272781" y="748677"/>
                  </a:lnTo>
                  <a:lnTo>
                    <a:pt x="1274292" y="746137"/>
                  </a:lnTo>
                  <a:lnTo>
                    <a:pt x="1279842" y="742327"/>
                  </a:lnTo>
                  <a:lnTo>
                    <a:pt x="1284973" y="738517"/>
                  </a:lnTo>
                  <a:lnTo>
                    <a:pt x="1290586" y="734720"/>
                  </a:lnTo>
                  <a:lnTo>
                    <a:pt x="1290967" y="733640"/>
                  </a:lnTo>
                  <a:lnTo>
                    <a:pt x="1291031" y="733450"/>
                  </a:lnTo>
                  <a:lnTo>
                    <a:pt x="1292567" y="732167"/>
                  </a:lnTo>
                  <a:lnTo>
                    <a:pt x="1295349" y="728370"/>
                  </a:lnTo>
                  <a:lnTo>
                    <a:pt x="1290142" y="732167"/>
                  </a:lnTo>
                  <a:lnTo>
                    <a:pt x="1286865" y="734720"/>
                  </a:lnTo>
                  <a:lnTo>
                    <a:pt x="1285113" y="736092"/>
                  </a:lnTo>
                  <a:lnTo>
                    <a:pt x="1280160" y="741070"/>
                  </a:lnTo>
                  <a:lnTo>
                    <a:pt x="1274483" y="743597"/>
                  </a:lnTo>
                  <a:lnTo>
                    <a:pt x="1279080" y="738517"/>
                  </a:lnTo>
                  <a:lnTo>
                    <a:pt x="1284478" y="733450"/>
                  </a:lnTo>
                  <a:lnTo>
                    <a:pt x="1289964" y="728370"/>
                  </a:lnTo>
                  <a:lnTo>
                    <a:pt x="1294752" y="722109"/>
                  </a:lnTo>
                  <a:lnTo>
                    <a:pt x="1297749" y="722109"/>
                  </a:lnTo>
                  <a:lnTo>
                    <a:pt x="1298625" y="724255"/>
                  </a:lnTo>
                  <a:lnTo>
                    <a:pt x="1298740" y="724547"/>
                  </a:lnTo>
                  <a:lnTo>
                    <a:pt x="1301750" y="722109"/>
                  </a:lnTo>
                  <a:lnTo>
                    <a:pt x="1301953" y="720801"/>
                  </a:lnTo>
                  <a:lnTo>
                    <a:pt x="1302042" y="719467"/>
                  </a:lnTo>
                  <a:lnTo>
                    <a:pt x="1302143" y="718197"/>
                  </a:lnTo>
                  <a:lnTo>
                    <a:pt x="1300645" y="719467"/>
                  </a:lnTo>
                  <a:lnTo>
                    <a:pt x="1298714" y="719467"/>
                  </a:lnTo>
                  <a:lnTo>
                    <a:pt x="1297241" y="718197"/>
                  </a:lnTo>
                  <a:lnTo>
                    <a:pt x="1300556" y="715670"/>
                  </a:lnTo>
                  <a:lnTo>
                    <a:pt x="1302512" y="715670"/>
                  </a:lnTo>
                  <a:lnTo>
                    <a:pt x="1301623" y="713117"/>
                  </a:lnTo>
                  <a:lnTo>
                    <a:pt x="1302385" y="711847"/>
                  </a:lnTo>
                  <a:lnTo>
                    <a:pt x="1304861" y="711847"/>
                  </a:lnTo>
                  <a:lnTo>
                    <a:pt x="1305471" y="714387"/>
                  </a:lnTo>
                  <a:lnTo>
                    <a:pt x="1304683" y="715670"/>
                  </a:lnTo>
                  <a:lnTo>
                    <a:pt x="1302512" y="715670"/>
                  </a:lnTo>
                  <a:lnTo>
                    <a:pt x="1303324" y="716673"/>
                  </a:lnTo>
                  <a:lnTo>
                    <a:pt x="1307439" y="715670"/>
                  </a:lnTo>
                  <a:lnTo>
                    <a:pt x="1304074" y="725817"/>
                  </a:lnTo>
                  <a:lnTo>
                    <a:pt x="1308620" y="719467"/>
                  </a:lnTo>
                  <a:lnTo>
                    <a:pt x="1312532" y="714387"/>
                  </a:lnTo>
                  <a:lnTo>
                    <a:pt x="1314310" y="711847"/>
                  </a:lnTo>
                  <a:lnTo>
                    <a:pt x="1315199" y="710577"/>
                  </a:lnTo>
                  <a:lnTo>
                    <a:pt x="1316977" y="708037"/>
                  </a:lnTo>
                  <a:lnTo>
                    <a:pt x="1312240" y="709320"/>
                  </a:lnTo>
                  <a:lnTo>
                    <a:pt x="1302575" y="709320"/>
                  </a:lnTo>
                  <a:lnTo>
                    <a:pt x="1305890" y="704227"/>
                  </a:lnTo>
                  <a:lnTo>
                    <a:pt x="1308773" y="697877"/>
                  </a:lnTo>
                  <a:lnTo>
                    <a:pt x="1311554" y="691527"/>
                  </a:lnTo>
                  <a:lnTo>
                    <a:pt x="1319542" y="690270"/>
                  </a:lnTo>
                  <a:lnTo>
                    <a:pt x="1312303" y="690270"/>
                  </a:lnTo>
                  <a:lnTo>
                    <a:pt x="1314323" y="682637"/>
                  </a:lnTo>
                  <a:lnTo>
                    <a:pt x="1315593" y="676287"/>
                  </a:lnTo>
                  <a:lnTo>
                    <a:pt x="1317802" y="668667"/>
                  </a:lnTo>
                  <a:lnTo>
                    <a:pt x="1319555" y="662317"/>
                  </a:lnTo>
                  <a:lnTo>
                    <a:pt x="1321219" y="657237"/>
                  </a:lnTo>
                  <a:lnTo>
                    <a:pt x="1322260" y="651408"/>
                  </a:lnTo>
                  <a:lnTo>
                    <a:pt x="1322387" y="649617"/>
                  </a:lnTo>
                  <a:lnTo>
                    <a:pt x="1322514" y="644537"/>
                  </a:lnTo>
                  <a:lnTo>
                    <a:pt x="1322539" y="643267"/>
                  </a:lnTo>
                  <a:lnTo>
                    <a:pt x="1331048" y="644537"/>
                  </a:lnTo>
                  <a:lnTo>
                    <a:pt x="1348079" y="644537"/>
                  </a:lnTo>
                  <a:lnTo>
                    <a:pt x="1356550" y="643267"/>
                  </a:lnTo>
                  <a:lnTo>
                    <a:pt x="1355242" y="650887"/>
                  </a:lnTo>
                  <a:lnTo>
                    <a:pt x="1338656" y="696620"/>
                  </a:lnTo>
                  <a:lnTo>
                    <a:pt x="1316126" y="728370"/>
                  </a:lnTo>
                  <a:lnTo>
                    <a:pt x="1311986" y="732167"/>
                  </a:lnTo>
                  <a:lnTo>
                    <a:pt x="1310652" y="733450"/>
                  </a:lnTo>
                  <a:lnTo>
                    <a:pt x="1308557" y="739787"/>
                  </a:lnTo>
                  <a:lnTo>
                    <a:pt x="1301127" y="744867"/>
                  </a:lnTo>
                  <a:lnTo>
                    <a:pt x="1295819" y="749947"/>
                  </a:lnTo>
                  <a:lnTo>
                    <a:pt x="1293799" y="752487"/>
                  </a:lnTo>
                  <a:lnTo>
                    <a:pt x="1288859" y="753770"/>
                  </a:lnTo>
                  <a:lnTo>
                    <a:pt x="1289634" y="757567"/>
                  </a:lnTo>
                  <a:lnTo>
                    <a:pt x="1299121" y="749947"/>
                  </a:lnTo>
                  <a:lnTo>
                    <a:pt x="1307998" y="741070"/>
                  </a:lnTo>
                  <a:lnTo>
                    <a:pt x="1317142" y="733450"/>
                  </a:lnTo>
                  <a:lnTo>
                    <a:pt x="1350403" y="711847"/>
                  </a:lnTo>
                  <a:lnTo>
                    <a:pt x="1375791" y="676287"/>
                  </a:lnTo>
                  <a:lnTo>
                    <a:pt x="1381137" y="655967"/>
                  </a:lnTo>
                  <a:lnTo>
                    <a:pt x="1381239" y="654697"/>
                  </a:lnTo>
                  <a:lnTo>
                    <a:pt x="1381340" y="653427"/>
                  </a:lnTo>
                  <a:lnTo>
                    <a:pt x="1381442" y="652170"/>
                  </a:lnTo>
                  <a:lnTo>
                    <a:pt x="1381544" y="650887"/>
                  </a:lnTo>
                  <a:lnTo>
                    <a:pt x="1381645" y="649617"/>
                  </a:lnTo>
                  <a:lnTo>
                    <a:pt x="1381747" y="648347"/>
                  </a:lnTo>
                  <a:lnTo>
                    <a:pt x="1381848" y="647077"/>
                  </a:lnTo>
                  <a:lnTo>
                    <a:pt x="1381950" y="645820"/>
                  </a:lnTo>
                  <a:lnTo>
                    <a:pt x="1382052" y="644537"/>
                  </a:lnTo>
                  <a:lnTo>
                    <a:pt x="1382153" y="643267"/>
                  </a:lnTo>
                  <a:lnTo>
                    <a:pt x="1382255" y="641997"/>
                  </a:lnTo>
                  <a:lnTo>
                    <a:pt x="1391691" y="641997"/>
                  </a:lnTo>
                  <a:lnTo>
                    <a:pt x="1401432" y="640727"/>
                  </a:lnTo>
                  <a:lnTo>
                    <a:pt x="1405851" y="639470"/>
                  </a:lnTo>
                  <a:lnTo>
                    <a:pt x="1410258" y="638187"/>
                  </a:lnTo>
                  <a:lnTo>
                    <a:pt x="1416989" y="630567"/>
                  </a:lnTo>
                  <a:close/>
                </a:path>
              </a:pathLst>
            </a:custGeom>
            <a:solidFill>
              <a:srgbClr val="1110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801291" y="1754032"/>
              <a:ext cx="776605" cy="349250"/>
            </a:xfrm>
            <a:custGeom>
              <a:avLst/>
              <a:gdLst/>
              <a:ahLst/>
              <a:cxnLst/>
              <a:rect l="l" t="t" r="r" b="b"/>
              <a:pathLst>
                <a:path w="776605" h="349250">
                  <a:moveTo>
                    <a:pt x="11315" y="325920"/>
                  </a:moveTo>
                  <a:lnTo>
                    <a:pt x="7543" y="326110"/>
                  </a:lnTo>
                  <a:lnTo>
                    <a:pt x="0" y="326110"/>
                  </a:lnTo>
                  <a:lnTo>
                    <a:pt x="50" y="333756"/>
                  </a:lnTo>
                  <a:lnTo>
                    <a:pt x="25" y="341414"/>
                  </a:lnTo>
                  <a:lnTo>
                    <a:pt x="266" y="349072"/>
                  </a:lnTo>
                  <a:lnTo>
                    <a:pt x="7569" y="348107"/>
                  </a:lnTo>
                  <a:lnTo>
                    <a:pt x="10477" y="347586"/>
                  </a:lnTo>
                  <a:lnTo>
                    <a:pt x="10972" y="346379"/>
                  </a:lnTo>
                  <a:lnTo>
                    <a:pt x="11137" y="339572"/>
                  </a:lnTo>
                  <a:lnTo>
                    <a:pt x="10591" y="332714"/>
                  </a:lnTo>
                  <a:lnTo>
                    <a:pt x="11315" y="325920"/>
                  </a:lnTo>
                  <a:close/>
                </a:path>
                <a:path w="776605" h="349250">
                  <a:moveTo>
                    <a:pt x="523074" y="15798"/>
                  </a:moveTo>
                  <a:lnTo>
                    <a:pt x="519506" y="13055"/>
                  </a:lnTo>
                  <a:lnTo>
                    <a:pt x="516140" y="11303"/>
                  </a:lnTo>
                  <a:lnTo>
                    <a:pt x="517664" y="6832"/>
                  </a:lnTo>
                  <a:lnTo>
                    <a:pt x="516915" y="3898"/>
                  </a:lnTo>
                  <a:lnTo>
                    <a:pt x="501319" y="5676"/>
                  </a:lnTo>
                  <a:lnTo>
                    <a:pt x="493560" y="6769"/>
                  </a:lnTo>
                  <a:lnTo>
                    <a:pt x="492734" y="8534"/>
                  </a:lnTo>
                  <a:lnTo>
                    <a:pt x="493699" y="11163"/>
                  </a:lnTo>
                  <a:lnTo>
                    <a:pt x="493991" y="14008"/>
                  </a:lnTo>
                  <a:lnTo>
                    <a:pt x="493547" y="16802"/>
                  </a:lnTo>
                  <a:lnTo>
                    <a:pt x="495706" y="17970"/>
                  </a:lnTo>
                  <a:lnTo>
                    <a:pt x="495960" y="11671"/>
                  </a:lnTo>
                  <a:lnTo>
                    <a:pt x="496557" y="13982"/>
                  </a:lnTo>
                  <a:lnTo>
                    <a:pt x="497636" y="18656"/>
                  </a:lnTo>
                  <a:lnTo>
                    <a:pt x="507885" y="18427"/>
                  </a:lnTo>
                  <a:lnTo>
                    <a:pt x="512978" y="17703"/>
                  </a:lnTo>
                  <a:lnTo>
                    <a:pt x="518096" y="17145"/>
                  </a:lnTo>
                  <a:lnTo>
                    <a:pt x="523074" y="15798"/>
                  </a:lnTo>
                  <a:close/>
                </a:path>
                <a:path w="776605" h="349250">
                  <a:moveTo>
                    <a:pt x="601141" y="211340"/>
                  </a:moveTo>
                  <a:lnTo>
                    <a:pt x="591350" y="211251"/>
                  </a:lnTo>
                  <a:lnTo>
                    <a:pt x="586473" y="211010"/>
                  </a:lnTo>
                  <a:lnTo>
                    <a:pt x="585889" y="213753"/>
                  </a:lnTo>
                  <a:lnTo>
                    <a:pt x="585584" y="210934"/>
                  </a:lnTo>
                  <a:lnTo>
                    <a:pt x="578421" y="211213"/>
                  </a:lnTo>
                  <a:lnTo>
                    <a:pt x="571258" y="210858"/>
                  </a:lnTo>
                  <a:lnTo>
                    <a:pt x="564121" y="211201"/>
                  </a:lnTo>
                  <a:lnTo>
                    <a:pt x="565658" y="214160"/>
                  </a:lnTo>
                  <a:lnTo>
                    <a:pt x="567918" y="216636"/>
                  </a:lnTo>
                  <a:lnTo>
                    <a:pt x="570052" y="219214"/>
                  </a:lnTo>
                  <a:lnTo>
                    <a:pt x="570890" y="221157"/>
                  </a:lnTo>
                  <a:lnTo>
                    <a:pt x="572439" y="225183"/>
                  </a:lnTo>
                  <a:lnTo>
                    <a:pt x="573620" y="227545"/>
                  </a:lnTo>
                  <a:lnTo>
                    <a:pt x="578116" y="227037"/>
                  </a:lnTo>
                  <a:lnTo>
                    <a:pt x="582714" y="226733"/>
                  </a:lnTo>
                  <a:lnTo>
                    <a:pt x="586994" y="225209"/>
                  </a:lnTo>
                  <a:lnTo>
                    <a:pt x="592416" y="221386"/>
                  </a:lnTo>
                  <a:lnTo>
                    <a:pt x="596861" y="216344"/>
                  </a:lnTo>
                  <a:lnTo>
                    <a:pt x="601141" y="211340"/>
                  </a:lnTo>
                  <a:close/>
                </a:path>
                <a:path w="776605" h="349250">
                  <a:moveTo>
                    <a:pt x="776579" y="16814"/>
                  </a:moveTo>
                  <a:lnTo>
                    <a:pt x="772795" y="14401"/>
                  </a:lnTo>
                  <a:lnTo>
                    <a:pt x="769493" y="12903"/>
                  </a:lnTo>
                  <a:lnTo>
                    <a:pt x="766495" y="9131"/>
                  </a:lnTo>
                  <a:lnTo>
                    <a:pt x="762571" y="10147"/>
                  </a:lnTo>
                  <a:lnTo>
                    <a:pt x="761479" y="11569"/>
                  </a:lnTo>
                  <a:lnTo>
                    <a:pt x="761403" y="13792"/>
                  </a:lnTo>
                  <a:lnTo>
                    <a:pt x="760564" y="16776"/>
                  </a:lnTo>
                  <a:lnTo>
                    <a:pt x="757897" y="16891"/>
                  </a:lnTo>
                  <a:lnTo>
                    <a:pt x="757732" y="11912"/>
                  </a:lnTo>
                  <a:lnTo>
                    <a:pt x="759383" y="10020"/>
                  </a:lnTo>
                  <a:lnTo>
                    <a:pt x="757491" y="9728"/>
                  </a:lnTo>
                  <a:lnTo>
                    <a:pt x="760831" y="8648"/>
                  </a:lnTo>
                  <a:lnTo>
                    <a:pt x="759079" y="5245"/>
                  </a:lnTo>
                  <a:lnTo>
                    <a:pt x="752005" y="2781"/>
                  </a:lnTo>
                  <a:lnTo>
                    <a:pt x="744766" y="965"/>
                  </a:lnTo>
                  <a:lnTo>
                    <a:pt x="737387" y="0"/>
                  </a:lnTo>
                  <a:lnTo>
                    <a:pt x="729881" y="127"/>
                  </a:lnTo>
                  <a:lnTo>
                    <a:pt x="734910" y="6832"/>
                  </a:lnTo>
                  <a:lnTo>
                    <a:pt x="733437" y="10363"/>
                  </a:lnTo>
                  <a:lnTo>
                    <a:pt x="738289" y="10782"/>
                  </a:lnTo>
                  <a:lnTo>
                    <a:pt x="742556" y="13169"/>
                  </a:lnTo>
                  <a:lnTo>
                    <a:pt x="746798" y="15405"/>
                  </a:lnTo>
                  <a:lnTo>
                    <a:pt x="754329" y="19126"/>
                  </a:lnTo>
                  <a:lnTo>
                    <a:pt x="761631" y="23253"/>
                  </a:lnTo>
                  <a:lnTo>
                    <a:pt x="776084" y="31838"/>
                  </a:lnTo>
                  <a:lnTo>
                    <a:pt x="776097" y="26822"/>
                  </a:lnTo>
                  <a:lnTo>
                    <a:pt x="775995" y="21805"/>
                  </a:lnTo>
                  <a:lnTo>
                    <a:pt x="776579" y="16814"/>
                  </a:lnTo>
                  <a:close/>
                </a:path>
              </a:pathLst>
            </a:custGeom>
            <a:solidFill>
              <a:srgbClr val="F5F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558785" y="175401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5">
                  <a:moveTo>
                    <a:pt x="11286" y="0"/>
                  </a:moveTo>
                  <a:lnTo>
                    <a:pt x="6628" y="151"/>
                  </a:lnTo>
                  <a:lnTo>
                    <a:pt x="8409" y="5201"/>
                  </a:lnTo>
                  <a:lnTo>
                    <a:pt x="8733" y="8096"/>
                  </a:lnTo>
                  <a:lnTo>
                    <a:pt x="8119" y="7668"/>
                  </a:lnTo>
                  <a:lnTo>
                    <a:pt x="7567" y="6606"/>
                  </a:lnTo>
                  <a:lnTo>
                    <a:pt x="3049" y="3870"/>
                  </a:lnTo>
                  <a:lnTo>
                    <a:pt x="3920" y="6008"/>
                  </a:lnTo>
                  <a:lnTo>
                    <a:pt x="1591" y="5256"/>
                  </a:lnTo>
                  <a:lnTo>
                    <a:pt x="3341" y="8661"/>
                  </a:lnTo>
                  <a:lnTo>
                    <a:pt x="0" y="9742"/>
                  </a:lnTo>
                  <a:lnTo>
                    <a:pt x="1901" y="10033"/>
                  </a:lnTo>
                  <a:lnTo>
                    <a:pt x="3989" y="11574"/>
                  </a:lnTo>
                  <a:lnTo>
                    <a:pt x="5087" y="10152"/>
                  </a:lnTo>
                  <a:lnTo>
                    <a:pt x="9008" y="9140"/>
                  </a:lnTo>
                  <a:lnTo>
                    <a:pt x="12002" y="12909"/>
                  </a:lnTo>
                  <a:lnTo>
                    <a:pt x="15307" y="14414"/>
                  </a:lnTo>
                  <a:lnTo>
                    <a:pt x="15772" y="13252"/>
                  </a:lnTo>
                  <a:lnTo>
                    <a:pt x="15805" y="12103"/>
                  </a:lnTo>
                  <a:lnTo>
                    <a:pt x="15393" y="10990"/>
                  </a:lnTo>
                  <a:lnTo>
                    <a:pt x="12020" y="8268"/>
                  </a:lnTo>
                  <a:lnTo>
                    <a:pt x="11747" y="3953"/>
                  </a:lnTo>
                  <a:lnTo>
                    <a:pt x="11286" y="0"/>
                  </a:lnTo>
                  <a:close/>
                </a:path>
              </a:pathLst>
            </a:custGeom>
            <a:solidFill>
              <a:srgbClr val="6664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659788" y="1791090"/>
              <a:ext cx="1432560" cy="1096645"/>
            </a:xfrm>
            <a:custGeom>
              <a:avLst/>
              <a:gdLst/>
              <a:ahLst/>
              <a:cxnLst/>
              <a:rect l="l" t="t" r="r" b="b"/>
              <a:pathLst>
                <a:path w="1432560" h="1096645">
                  <a:moveTo>
                    <a:pt x="3594" y="688848"/>
                  </a:moveTo>
                  <a:lnTo>
                    <a:pt x="1181" y="689063"/>
                  </a:lnTo>
                  <a:lnTo>
                    <a:pt x="0" y="690321"/>
                  </a:lnTo>
                  <a:lnTo>
                    <a:pt x="63" y="692581"/>
                  </a:lnTo>
                  <a:lnTo>
                    <a:pt x="2400" y="692632"/>
                  </a:lnTo>
                  <a:lnTo>
                    <a:pt x="3581" y="691375"/>
                  </a:lnTo>
                  <a:lnTo>
                    <a:pt x="3594" y="688848"/>
                  </a:lnTo>
                  <a:close/>
                </a:path>
                <a:path w="1432560" h="1096645">
                  <a:moveTo>
                    <a:pt x="16662" y="696315"/>
                  </a:moveTo>
                  <a:lnTo>
                    <a:pt x="15798" y="696556"/>
                  </a:lnTo>
                  <a:lnTo>
                    <a:pt x="14071" y="697064"/>
                  </a:lnTo>
                  <a:lnTo>
                    <a:pt x="13220" y="697306"/>
                  </a:lnTo>
                  <a:lnTo>
                    <a:pt x="12674" y="699947"/>
                  </a:lnTo>
                  <a:lnTo>
                    <a:pt x="16611" y="699465"/>
                  </a:lnTo>
                  <a:lnTo>
                    <a:pt x="16637" y="697103"/>
                  </a:lnTo>
                  <a:lnTo>
                    <a:pt x="16662" y="696315"/>
                  </a:lnTo>
                  <a:close/>
                </a:path>
                <a:path w="1432560" h="1096645">
                  <a:moveTo>
                    <a:pt x="187693" y="569277"/>
                  </a:moveTo>
                  <a:lnTo>
                    <a:pt x="184861" y="569734"/>
                  </a:lnTo>
                  <a:lnTo>
                    <a:pt x="178930" y="569264"/>
                  </a:lnTo>
                  <a:lnTo>
                    <a:pt x="179946" y="573493"/>
                  </a:lnTo>
                  <a:lnTo>
                    <a:pt x="182346" y="572579"/>
                  </a:lnTo>
                  <a:lnTo>
                    <a:pt x="184785" y="571715"/>
                  </a:lnTo>
                  <a:lnTo>
                    <a:pt x="187388" y="571639"/>
                  </a:lnTo>
                  <a:lnTo>
                    <a:pt x="187477" y="571068"/>
                  </a:lnTo>
                  <a:lnTo>
                    <a:pt x="187617" y="569861"/>
                  </a:lnTo>
                  <a:lnTo>
                    <a:pt x="187693" y="569277"/>
                  </a:lnTo>
                  <a:close/>
                </a:path>
                <a:path w="1432560" h="1096645">
                  <a:moveTo>
                    <a:pt x="218935" y="788416"/>
                  </a:moveTo>
                  <a:lnTo>
                    <a:pt x="218541" y="786625"/>
                  </a:lnTo>
                  <a:lnTo>
                    <a:pt x="216293" y="787565"/>
                  </a:lnTo>
                  <a:lnTo>
                    <a:pt x="214325" y="789216"/>
                  </a:lnTo>
                  <a:lnTo>
                    <a:pt x="213880" y="791743"/>
                  </a:lnTo>
                  <a:lnTo>
                    <a:pt x="214782" y="791654"/>
                  </a:lnTo>
                  <a:lnTo>
                    <a:pt x="216585" y="791502"/>
                  </a:lnTo>
                  <a:lnTo>
                    <a:pt x="217474" y="791413"/>
                  </a:lnTo>
                  <a:lnTo>
                    <a:pt x="218567" y="790016"/>
                  </a:lnTo>
                  <a:lnTo>
                    <a:pt x="218935" y="788416"/>
                  </a:lnTo>
                  <a:close/>
                </a:path>
                <a:path w="1432560" h="1096645">
                  <a:moveTo>
                    <a:pt x="248196" y="746963"/>
                  </a:moveTo>
                  <a:lnTo>
                    <a:pt x="248043" y="742340"/>
                  </a:lnTo>
                  <a:lnTo>
                    <a:pt x="244373" y="744588"/>
                  </a:lnTo>
                  <a:lnTo>
                    <a:pt x="242557" y="745782"/>
                  </a:lnTo>
                  <a:lnTo>
                    <a:pt x="241820" y="746607"/>
                  </a:lnTo>
                  <a:lnTo>
                    <a:pt x="242798" y="747204"/>
                  </a:lnTo>
                  <a:lnTo>
                    <a:pt x="238290" y="752195"/>
                  </a:lnTo>
                  <a:lnTo>
                    <a:pt x="234937" y="758164"/>
                  </a:lnTo>
                  <a:lnTo>
                    <a:pt x="230200" y="762952"/>
                  </a:lnTo>
                  <a:lnTo>
                    <a:pt x="227939" y="766178"/>
                  </a:lnTo>
                  <a:lnTo>
                    <a:pt x="231406" y="763651"/>
                  </a:lnTo>
                  <a:lnTo>
                    <a:pt x="234975" y="761276"/>
                  </a:lnTo>
                  <a:lnTo>
                    <a:pt x="238366" y="758659"/>
                  </a:lnTo>
                  <a:lnTo>
                    <a:pt x="242138" y="755167"/>
                  </a:lnTo>
                  <a:lnTo>
                    <a:pt x="244271" y="750303"/>
                  </a:lnTo>
                  <a:lnTo>
                    <a:pt x="248196" y="746963"/>
                  </a:lnTo>
                  <a:close/>
                </a:path>
                <a:path w="1432560" h="1096645">
                  <a:moveTo>
                    <a:pt x="293128" y="986917"/>
                  </a:moveTo>
                  <a:lnTo>
                    <a:pt x="281254" y="949655"/>
                  </a:lnTo>
                  <a:lnTo>
                    <a:pt x="280809" y="937996"/>
                  </a:lnTo>
                  <a:lnTo>
                    <a:pt x="278041" y="939660"/>
                  </a:lnTo>
                  <a:lnTo>
                    <a:pt x="279184" y="963498"/>
                  </a:lnTo>
                  <a:lnTo>
                    <a:pt x="280339" y="975347"/>
                  </a:lnTo>
                  <a:lnTo>
                    <a:pt x="282714" y="987018"/>
                  </a:lnTo>
                  <a:lnTo>
                    <a:pt x="286169" y="987056"/>
                  </a:lnTo>
                  <a:lnTo>
                    <a:pt x="293128" y="986917"/>
                  </a:lnTo>
                  <a:close/>
                </a:path>
                <a:path w="1432560" h="1096645">
                  <a:moveTo>
                    <a:pt x="373672" y="1004252"/>
                  </a:moveTo>
                  <a:lnTo>
                    <a:pt x="366610" y="1000861"/>
                  </a:lnTo>
                  <a:lnTo>
                    <a:pt x="364109" y="992187"/>
                  </a:lnTo>
                  <a:lnTo>
                    <a:pt x="357886" y="987945"/>
                  </a:lnTo>
                  <a:lnTo>
                    <a:pt x="354012" y="988352"/>
                  </a:lnTo>
                  <a:lnTo>
                    <a:pt x="357466" y="995908"/>
                  </a:lnTo>
                  <a:lnTo>
                    <a:pt x="363702" y="1002474"/>
                  </a:lnTo>
                  <a:lnTo>
                    <a:pt x="370776" y="1006665"/>
                  </a:lnTo>
                  <a:lnTo>
                    <a:pt x="373672" y="1004252"/>
                  </a:lnTo>
                  <a:close/>
                </a:path>
                <a:path w="1432560" h="1096645">
                  <a:moveTo>
                    <a:pt x="457581" y="726909"/>
                  </a:moveTo>
                  <a:lnTo>
                    <a:pt x="456539" y="723722"/>
                  </a:lnTo>
                  <a:lnTo>
                    <a:pt x="453047" y="724992"/>
                  </a:lnTo>
                  <a:lnTo>
                    <a:pt x="452399" y="726541"/>
                  </a:lnTo>
                  <a:lnTo>
                    <a:pt x="448183" y="730199"/>
                  </a:lnTo>
                  <a:lnTo>
                    <a:pt x="448627" y="733488"/>
                  </a:lnTo>
                  <a:lnTo>
                    <a:pt x="450088" y="734377"/>
                  </a:lnTo>
                  <a:lnTo>
                    <a:pt x="451192" y="733844"/>
                  </a:lnTo>
                  <a:lnTo>
                    <a:pt x="451967" y="731901"/>
                  </a:lnTo>
                  <a:lnTo>
                    <a:pt x="451980" y="731723"/>
                  </a:lnTo>
                  <a:lnTo>
                    <a:pt x="452856" y="733539"/>
                  </a:lnTo>
                  <a:lnTo>
                    <a:pt x="455409" y="733386"/>
                  </a:lnTo>
                  <a:lnTo>
                    <a:pt x="455650" y="730161"/>
                  </a:lnTo>
                  <a:lnTo>
                    <a:pt x="457581" y="726909"/>
                  </a:lnTo>
                  <a:close/>
                </a:path>
                <a:path w="1432560" h="1096645">
                  <a:moveTo>
                    <a:pt x="474916" y="1094232"/>
                  </a:moveTo>
                  <a:lnTo>
                    <a:pt x="474484" y="1084808"/>
                  </a:lnTo>
                  <a:lnTo>
                    <a:pt x="472020" y="1084846"/>
                  </a:lnTo>
                  <a:lnTo>
                    <a:pt x="471665" y="1088732"/>
                  </a:lnTo>
                  <a:lnTo>
                    <a:pt x="470839" y="1092568"/>
                  </a:lnTo>
                  <a:lnTo>
                    <a:pt x="470204" y="1096429"/>
                  </a:lnTo>
                  <a:lnTo>
                    <a:pt x="474916" y="1094232"/>
                  </a:lnTo>
                  <a:close/>
                </a:path>
                <a:path w="1432560" h="1096645">
                  <a:moveTo>
                    <a:pt x="484352" y="212407"/>
                  </a:moveTo>
                  <a:lnTo>
                    <a:pt x="477812" y="210451"/>
                  </a:lnTo>
                  <a:lnTo>
                    <a:pt x="465137" y="205320"/>
                  </a:lnTo>
                  <a:lnTo>
                    <a:pt x="458546" y="203454"/>
                  </a:lnTo>
                  <a:lnTo>
                    <a:pt x="455993" y="206171"/>
                  </a:lnTo>
                  <a:lnTo>
                    <a:pt x="459841" y="206502"/>
                  </a:lnTo>
                  <a:lnTo>
                    <a:pt x="463689" y="207238"/>
                  </a:lnTo>
                  <a:lnTo>
                    <a:pt x="472846" y="210324"/>
                  </a:lnTo>
                  <a:lnTo>
                    <a:pt x="478218" y="212509"/>
                  </a:lnTo>
                  <a:lnTo>
                    <a:pt x="483616" y="214630"/>
                  </a:lnTo>
                  <a:lnTo>
                    <a:pt x="484352" y="212407"/>
                  </a:lnTo>
                  <a:close/>
                </a:path>
                <a:path w="1432560" h="1096645">
                  <a:moveTo>
                    <a:pt x="566674" y="989749"/>
                  </a:moveTo>
                  <a:lnTo>
                    <a:pt x="560997" y="988479"/>
                  </a:lnTo>
                  <a:lnTo>
                    <a:pt x="555078" y="989279"/>
                  </a:lnTo>
                  <a:lnTo>
                    <a:pt x="549325" y="988834"/>
                  </a:lnTo>
                  <a:lnTo>
                    <a:pt x="545680" y="988923"/>
                  </a:lnTo>
                  <a:lnTo>
                    <a:pt x="541020" y="987806"/>
                  </a:lnTo>
                  <a:lnTo>
                    <a:pt x="538975" y="991692"/>
                  </a:lnTo>
                  <a:lnTo>
                    <a:pt x="545922" y="991095"/>
                  </a:lnTo>
                  <a:lnTo>
                    <a:pt x="552932" y="991158"/>
                  </a:lnTo>
                  <a:lnTo>
                    <a:pt x="559892" y="991006"/>
                  </a:lnTo>
                  <a:lnTo>
                    <a:pt x="566674" y="989749"/>
                  </a:lnTo>
                  <a:close/>
                </a:path>
                <a:path w="1432560" h="1096645">
                  <a:moveTo>
                    <a:pt x="567563" y="988593"/>
                  </a:moveTo>
                  <a:lnTo>
                    <a:pt x="566674" y="989749"/>
                  </a:lnTo>
                  <a:lnTo>
                    <a:pt x="562076" y="992085"/>
                  </a:lnTo>
                  <a:lnTo>
                    <a:pt x="556539" y="992111"/>
                  </a:lnTo>
                  <a:lnTo>
                    <a:pt x="550799" y="991793"/>
                  </a:lnTo>
                  <a:lnTo>
                    <a:pt x="545579" y="993140"/>
                  </a:lnTo>
                  <a:lnTo>
                    <a:pt x="552894" y="993203"/>
                  </a:lnTo>
                  <a:lnTo>
                    <a:pt x="560222" y="992720"/>
                  </a:lnTo>
                  <a:lnTo>
                    <a:pt x="567550" y="993089"/>
                  </a:lnTo>
                  <a:lnTo>
                    <a:pt x="567563" y="988593"/>
                  </a:lnTo>
                  <a:close/>
                </a:path>
                <a:path w="1432560" h="1096645">
                  <a:moveTo>
                    <a:pt x="568502" y="420776"/>
                  </a:moveTo>
                  <a:lnTo>
                    <a:pt x="564908" y="417715"/>
                  </a:lnTo>
                  <a:lnTo>
                    <a:pt x="558660" y="417715"/>
                  </a:lnTo>
                  <a:lnTo>
                    <a:pt x="552411" y="417614"/>
                  </a:lnTo>
                  <a:lnTo>
                    <a:pt x="546176" y="417233"/>
                  </a:lnTo>
                  <a:lnTo>
                    <a:pt x="545134" y="418325"/>
                  </a:lnTo>
                  <a:lnTo>
                    <a:pt x="543128" y="420598"/>
                  </a:lnTo>
                  <a:lnTo>
                    <a:pt x="551586" y="420700"/>
                  </a:lnTo>
                  <a:lnTo>
                    <a:pt x="560044" y="420878"/>
                  </a:lnTo>
                  <a:lnTo>
                    <a:pt x="568502" y="420776"/>
                  </a:lnTo>
                  <a:close/>
                </a:path>
                <a:path w="1432560" h="1096645">
                  <a:moveTo>
                    <a:pt x="680212" y="646328"/>
                  </a:moveTo>
                  <a:lnTo>
                    <a:pt x="677341" y="641591"/>
                  </a:lnTo>
                  <a:lnTo>
                    <a:pt x="674751" y="644601"/>
                  </a:lnTo>
                  <a:lnTo>
                    <a:pt x="674001" y="647115"/>
                  </a:lnTo>
                  <a:lnTo>
                    <a:pt x="677646" y="647509"/>
                  </a:lnTo>
                  <a:lnTo>
                    <a:pt x="678929" y="648830"/>
                  </a:lnTo>
                  <a:lnTo>
                    <a:pt x="680212" y="646328"/>
                  </a:lnTo>
                  <a:close/>
                </a:path>
                <a:path w="1432560" h="1096645">
                  <a:moveTo>
                    <a:pt x="684326" y="322630"/>
                  </a:moveTo>
                  <a:lnTo>
                    <a:pt x="682409" y="321170"/>
                  </a:lnTo>
                  <a:lnTo>
                    <a:pt x="681316" y="324218"/>
                  </a:lnTo>
                  <a:lnTo>
                    <a:pt x="680351" y="327367"/>
                  </a:lnTo>
                  <a:lnTo>
                    <a:pt x="680427" y="330657"/>
                  </a:lnTo>
                  <a:lnTo>
                    <a:pt x="682599" y="328155"/>
                  </a:lnTo>
                  <a:lnTo>
                    <a:pt x="683336" y="327329"/>
                  </a:lnTo>
                  <a:lnTo>
                    <a:pt x="683628" y="325297"/>
                  </a:lnTo>
                  <a:lnTo>
                    <a:pt x="684326" y="322630"/>
                  </a:lnTo>
                  <a:close/>
                </a:path>
                <a:path w="1432560" h="1096645">
                  <a:moveTo>
                    <a:pt x="792797" y="673646"/>
                  </a:moveTo>
                  <a:lnTo>
                    <a:pt x="791184" y="673785"/>
                  </a:lnTo>
                  <a:lnTo>
                    <a:pt x="791451" y="680529"/>
                  </a:lnTo>
                  <a:lnTo>
                    <a:pt x="785672" y="679208"/>
                  </a:lnTo>
                  <a:lnTo>
                    <a:pt x="785088" y="681977"/>
                  </a:lnTo>
                  <a:lnTo>
                    <a:pt x="785037" y="687717"/>
                  </a:lnTo>
                  <a:lnTo>
                    <a:pt x="781888" y="687933"/>
                  </a:lnTo>
                  <a:lnTo>
                    <a:pt x="780973" y="695248"/>
                  </a:lnTo>
                  <a:lnTo>
                    <a:pt x="779627" y="702487"/>
                  </a:lnTo>
                  <a:lnTo>
                    <a:pt x="776605" y="716915"/>
                  </a:lnTo>
                  <a:lnTo>
                    <a:pt x="777544" y="719747"/>
                  </a:lnTo>
                  <a:lnTo>
                    <a:pt x="780643" y="710285"/>
                  </a:lnTo>
                  <a:lnTo>
                    <a:pt x="783361" y="700684"/>
                  </a:lnTo>
                  <a:lnTo>
                    <a:pt x="785660" y="690968"/>
                  </a:lnTo>
                  <a:lnTo>
                    <a:pt x="787450" y="681177"/>
                  </a:lnTo>
                  <a:lnTo>
                    <a:pt x="789990" y="684263"/>
                  </a:lnTo>
                  <a:lnTo>
                    <a:pt x="788822" y="687781"/>
                  </a:lnTo>
                  <a:lnTo>
                    <a:pt x="787869" y="691375"/>
                  </a:lnTo>
                  <a:lnTo>
                    <a:pt x="786803" y="694956"/>
                  </a:lnTo>
                  <a:lnTo>
                    <a:pt x="789368" y="695871"/>
                  </a:lnTo>
                  <a:lnTo>
                    <a:pt x="791997" y="688746"/>
                  </a:lnTo>
                  <a:lnTo>
                    <a:pt x="792467" y="681164"/>
                  </a:lnTo>
                  <a:lnTo>
                    <a:pt x="792797" y="673646"/>
                  </a:lnTo>
                  <a:close/>
                </a:path>
                <a:path w="1432560" h="1096645">
                  <a:moveTo>
                    <a:pt x="814476" y="320929"/>
                  </a:moveTo>
                  <a:lnTo>
                    <a:pt x="813485" y="318541"/>
                  </a:lnTo>
                  <a:lnTo>
                    <a:pt x="808990" y="318998"/>
                  </a:lnTo>
                  <a:lnTo>
                    <a:pt x="806894" y="319773"/>
                  </a:lnTo>
                  <a:lnTo>
                    <a:pt x="807161" y="322580"/>
                  </a:lnTo>
                  <a:lnTo>
                    <a:pt x="812507" y="321805"/>
                  </a:lnTo>
                  <a:lnTo>
                    <a:pt x="814476" y="320929"/>
                  </a:lnTo>
                  <a:close/>
                </a:path>
                <a:path w="1432560" h="1096645">
                  <a:moveTo>
                    <a:pt x="866432" y="454431"/>
                  </a:moveTo>
                  <a:lnTo>
                    <a:pt x="841476" y="417449"/>
                  </a:lnTo>
                  <a:lnTo>
                    <a:pt x="825538" y="398945"/>
                  </a:lnTo>
                  <a:lnTo>
                    <a:pt x="820826" y="393788"/>
                  </a:lnTo>
                  <a:lnTo>
                    <a:pt x="809548" y="382790"/>
                  </a:lnTo>
                  <a:lnTo>
                    <a:pt x="803846" y="378117"/>
                  </a:lnTo>
                  <a:lnTo>
                    <a:pt x="797217" y="375043"/>
                  </a:lnTo>
                  <a:lnTo>
                    <a:pt x="790257" y="372567"/>
                  </a:lnTo>
                  <a:lnTo>
                    <a:pt x="783869" y="369824"/>
                  </a:lnTo>
                  <a:lnTo>
                    <a:pt x="789152" y="369824"/>
                  </a:lnTo>
                  <a:lnTo>
                    <a:pt x="794232" y="372249"/>
                  </a:lnTo>
                  <a:lnTo>
                    <a:pt x="799299" y="374281"/>
                  </a:lnTo>
                  <a:lnTo>
                    <a:pt x="798385" y="372783"/>
                  </a:lnTo>
                  <a:lnTo>
                    <a:pt x="797166" y="370725"/>
                  </a:lnTo>
                  <a:lnTo>
                    <a:pt x="796620" y="369824"/>
                  </a:lnTo>
                  <a:lnTo>
                    <a:pt x="804646" y="373507"/>
                  </a:lnTo>
                  <a:lnTo>
                    <a:pt x="813676" y="375437"/>
                  </a:lnTo>
                  <a:lnTo>
                    <a:pt x="815035" y="375437"/>
                  </a:lnTo>
                  <a:lnTo>
                    <a:pt x="822071" y="375805"/>
                  </a:lnTo>
                  <a:lnTo>
                    <a:pt x="830935" y="375437"/>
                  </a:lnTo>
                  <a:lnTo>
                    <a:pt x="825677" y="372249"/>
                  </a:lnTo>
                  <a:lnTo>
                    <a:pt x="821817" y="369824"/>
                  </a:lnTo>
                  <a:lnTo>
                    <a:pt x="820077" y="368719"/>
                  </a:lnTo>
                  <a:lnTo>
                    <a:pt x="807504" y="362280"/>
                  </a:lnTo>
                  <a:lnTo>
                    <a:pt x="804151" y="362115"/>
                  </a:lnTo>
                  <a:lnTo>
                    <a:pt x="799541" y="361873"/>
                  </a:lnTo>
                  <a:lnTo>
                    <a:pt x="791959" y="362115"/>
                  </a:lnTo>
                  <a:lnTo>
                    <a:pt x="791895" y="359092"/>
                  </a:lnTo>
                  <a:lnTo>
                    <a:pt x="791718" y="356069"/>
                  </a:lnTo>
                  <a:lnTo>
                    <a:pt x="790981" y="353161"/>
                  </a:lnTo>
                  <a:lnTo>
                    <a:pt x="790943" y="359092"/>
                  </a:lnTo>
                  <a:lnTo>
                    <a:pt x="790829" y="363588"/>
                  </a:lnTo>
                  <a:lnTo>
                    <a:pt x="786003" y="363588"/>
                  </a:lnTo>
                  <a:lnTo>
                    <a:pt x="789686" y="365594"/>
                  </a:lnTo>
                  <a:lnTo>
                    <a:pt x="793102" y="367512"/>
                  </a:lnTo>
                  <a:lnTo>
                    <a:pt x="796836" y="369125"/>
                  </a:lnTo>
                  <a:lnTo>
                    <a:pt x="795718" y="369824"/>
                  </a:lnTo>
                  <a:lnTo>
                    <a:pt x="794308" y="370725"/>
                  </a:lnTo>
                  <a:lnTo>
                    <a:pt x="793508" y="369824"/>
                  </a:lnTo>
                  <a:lnTo>
                    <a:pt x="790422" y="366306"/>
                  </a:lnTo>
                  <a:lnTo>
                    <a:pt x="785761" y="365594"/>
                  </a:lnTo>
                  <a:lnTo>
                    <a:pt x="778992" y="365594"/>
                  </a:lnTo>
                  <a:lnTo>
                    <a:pt x="783120" y="368427"/>
                  </a:lnTo>
                  <a:lnTo>
                    <a:pt x="783056" y="373507"/>
                  </a:lnTo>
                  <a:lnTo>
                    <a:pt x="782942" y="374281"/>
                  </a:lnTo>
                  <a:lnTo>
                    <a:pt x="782828" y="375043"/>
                  </a:lnTo>
                  <a:lnTo>
                    <a:pt x="782777" y="375437"/>
                  </a:lnTo>
                  <a:lnTo>
                    <a:pt x="782916" y="375437"/>
                  </a:lnTo>
                  <a:lnTo>
                    <a:pt x="785050" y="378117"/>
                  </a:lnTo>
                  <a:lnTo>
                    <a:pt x="788987" y="383476"/>
                  </a:lnTo>
                  <a:lnTo>
                    <a:pt x="793280" y="388683"/>
                  </a:lnTo>
                  <a:lnTo>
                    <a:pt x="797699" y="393788"/>
                  </a:lnTo>
                  <a:lnTo>
                    <a:pt x="802081" y="398945"/>
                  </a:lnTo>
                  <a:lnTo>
                    <a:pt x="799731" y="397764"/>
                  </a:lnTo>
                  <a:lnTo>
                    <a:pt x="797306" y="395846"/>
                  </a:lnTo>
                  <a:lnTo>
                    <a:pt x="794600" y="397154"/>
                  </a:lnTo>
                  <a:lnTo>
                    <a:pt x="815809" y="431050"/>
                  </a:lnTo>
                  <a:lnTo>
                    <a:pt x="829335" y="467474"/>
                  </a:lnTo>
                  <a:lnTo>
                    <a:pt x="829386" y="467652"/>
                  </a:lnTo>
                  <a:lnTo>
                    <a:pt x="829513" y="468033"/>
                  </a:lnTo>
                  <a:lnTo>
                    <a:pt x="829576" y="468261"/>
                  </a:lnTo>
                  <a:lnTo>
                    <a:pt x="829678" y="468579"/>
                  </a:lnTo>
                  <a:lnTo>
                    <a:pt x="833475" y="463029"/>
                  </a:lnTo>
                  <a:lnTo>
                    <a:pt x="833602" y="462851"/>
                  </a:lnTo>
                  <a:lnTo>
                    <a:pt x="830262" y="457022"/>
                  </a:lnTo>
                  <a:lnTo>
                    <a:pt x="827811" y="451561"/>
                  </a:lnTo>
                  <a:lnTo>
                    <a:pt x="821994" y="438429"/>
                  </a:lnTo>
                  <a:lnTo>
                    <a:pt x="815873" y="425411"/>
                  </a:lnTo>
                  <a:lnTo>
                    <a:pt x="809053" y="412953"/>
                  </a:lnTo>
                  <a:lnTo>
                    <a:pt x="808990" y="412826"/>
                  </a:lnTo>
                  <a:lnTo>
                    <a:pt x="800887" y="400977"/>
                  </a:lnTo>
                  <a:lnTo>
                    <a:pt x="801382" y="400367"/>
                  </a:lnTo>
                  <a:lnTo>
                    <a:pt x="802424" y="399186"/>
                  </a:lnTo>
                  <a:lnTo>
                    <a:pt x="810755" y="412826"/>
                  </a:lnTo>
                  <a:lnTo>
                    <a:pt x="818438" y="427189"/>
                  </a:lnTo>
                  <a:lnTo>
                    <a:pt x="825385" y="441744"/>
                  </a:lnTo>
                  <a:lnTo>
                    <a:pt x="831850" y="456526"/>
                  </a:lnTo>
                  <a:lnTo>
                    <a:pt x="839800" y="455942"/>
                  </a:lnTo>
                  <a:lnTo>
                    <a:pt x="847775" y="455726"/>
                  </a:lnTo>
                  <a:lnTo>
                    <a:pt x="852754" y="455726"/>
                  </a:lnTo>
                  <a:lnTo>
                    <a:pt x="863714" y="455333"/>
                  </a:lnTo>
                  <a:lnTo>
                    <a:pt x="860958" y="457022"/>
                  </a:lnTo>
                  <a:lnTo>
                    <a:pt x="859802" y="457022"/>
                  </a:lnTo>
                  <a:lnTo>
                    <a:pt x="854024" y="457479"/>
                  </a:lnTo>
                  <a:lnTo>
                    <a:pt x="839571" y="457479"/>
                  </a:lnTo>
                  <a:lnTo>
                    <a:pt x="838225" y="457542"/>
                  </a:lnTo>
                  <a:lnTo>
                    <a:pt x="838225" y="472097"/>
                  </a:lnTo>
                  <a:lnTo>
                    <a:pt x="837692" y="477621"/>
                  </a:lnTo>
                  <a:lnTo>
                    <a:pt x="836574" y="474484"/>
                  </a:lnTo>
                  <a:lnTo>
                    <a:pt x="835647" y="472097"/>
                  </a:lnTo>
                  <a:lnTo>
                    <a:pt x="834923" y="470242"/>
                  </a:lnTo>
                  <a:lnTo>
                    <a:pt x="836168" y="468033"/>
                  </a:lnTo>
                  <a:lnTo>
                    <a:pt x="836841" y="466953"/>
                  </a:lnTo>
                  <a:lnTo>
                    <a:pt x="838225" y="472097"/>
                  </a:lnTo>
                  <a:lnTo>
                    <a:pt x="838225" y="457542"/>
                  </a:lnTo>
                  <a:lnTo>
                    <a:pt x="832561" y="457796"/>
                  </a:lnTo>
                  <a:lnTo>
                    <a:pt x="833424" y="460209"/>
                  </a:lnTo>
                  <a:lnTo>
                    <a:pt x="837907" y="466902"/>
                  </a:lnTo>
                  <a:lnTo>
                    <a:pt x="832040" y="465480"/>
                  </a:lnTo>
                  <a:lnTo>
                    <a:pt x="832243" y="466953"/>
                  </a:lnTo>
                  <a:lnTo>
                    <a:pt x="832980" y="472008"/>
                  </a:lnTo>
                  <a:lnTo>
                    <a:pt x="831951" y="470700"/>
                  </a:lnTo>
                  <a:lnTo>
                    <a:pt x="829919" y="468261"/>
                  </a:lnTo>
                  <a:lnTo>
                    <a:pt x="829970" y="468579"/>
                  </a:lnTo>
                  <a:lnTo>
                    <a:pt x="833031" y="481939"/>
                  </a:lnTo>
                  <a:lnTo>
                    <a:pt x="834809" y="488759"/>
                  </a:lnTo>
                  <a:lnTo>
                    <a:pt x="836993" y="495452"/>
                  </a:lnTo>
                  <a:lnTo>
                    <a:pt x="837730" y="491401"/>
                  </a:lnTo>
                  <a:lnTo>
                    <a:pt x="838708" y="487400"/>
                  </a:lnTo>
                  <a:lnTo>
                    <a:pt x="839025" y="483311"/>
                  </a:lnTo>
                  <a:lnTo>
                    <a:pt x="838200" y="479247"/>
                  </a:lnTo>
                  <a:lnTo>
                    <a:pt x="838123" y="478840"/>
                  </a:lnTo>
                  <a:lnTo>
                    <a:pt x="841336" y="482523"/>
                  </a:lnTo>
                  <a:lnTo>
                    <a:pt x="842759" y="479247"/>
                  </a:lnTo>
                  <a:lnTo>
                    <a:pt x="844118" y="475945"/>
                  </a:lnTo>
                  <a:lnTo>
                    <a:pt x="845845" y="472833"/>
                  </a:lnTo>
                  <a:lnTo>
                    <a:pt x="850265" y="467474"/>
                  </a:lnTo>
                  <a:lnTo>
                    <a:pt x="855548" y="463029"/>
                  </a:lnTo>
                  <a:lnTo>
                    <a:pt x="861123" y="458889"/>
                  </a:lnTo>
                  <a:lnTo>
                    <a:pt x="865365" y="455333"/>
                  </a:lnTo>
                  <a:lnTo>
                    <a:pt x="866432" y="454431"/>
                  </a:lnTo>
                  <a:close/>
                </a:path>
                <a:path w="1432560" h="1096645">
                  <a:moveTo>
                    <a:pt x="898029" y="320509"/>
                  </a:moveTo>
                  <a:lnTo>
                    <a:pt x="896861" y="320509"/>
                  </a:lnTo>
                  <a:lnTo>
                    <a:pt x="897978" y="321068"/>
                  </a:lnTo>
                  <a:lnTo>
                    <a:pt x="898029" y="320509"/>
                  </a:lnTo>
                  <a:close/>
                </a:path>
                <a:path w="1432560" h="1096645">
                  <a:moveTo>
                    <a:pt x="912558" y="325450"/>
                  </a:moveTo>
                  <a:lnTo>
                    <a:pt x="912266" y="325043"/>
                  </a:lnTo>
                  <a:lnTo>
                    <a:pt x="911364" y="323761"/>
                  </a:lnTo>
                  <a:lnTo>
                    <a:pt x="911161" y="323469"/>
                  </a:lnTo>
                  <a:lnTo>
                    <a:pt x="909485" y="321068"/>
                  </a:lnTo>
                  <a:lnTo>
                    <a:pt x="909307" y="320509"/>
                  </a:lnTo>
                  <a:lnTo>
                    <a:pt x="908596" y="317093"/>
                  </a:lnTo>
                  <a:lnTo>
                    <a:pt x="908329" y="315798"/>
                  </a:lnTo>
                  <a:lnTo>
                    <a:pt x="908240" y="315353"/>
                  </a:lnTo>
                  <a:lnTo>
                    <a:pt x="908189" y="315112"/>
                  </a:lnTo>
                  <a:lnTo>
                    <a:pt x="907503" y="314540"/>
                  </a:lnTo>
                  <a:lnTo>
                    <a:pt x="907021" y="314198"/>
                  </a:lnTo>
                  <a:lnTo>
                    <a:pt x="903541" y="311708"/>
                  </a:lnTo>
                  <a:lnTo>
                    <a:pt x="902703" y="310007"/>
                  </a:lnTo>
                  <a:lnTo>
                    <a:pt x="902042" y="308660"/>
                  </a:lnTo>
                  <a:lnTo>
                    <a:pt x="900518" y="305130"/>
                  </a:lnTo>
                  <a:lnTo>
                    <a:pt x="898118" y="303898"/>
                  </a:lnTo>
                  <a:lnTo>
                    <a:pt x="897356" y="303504"/>
                  </a:lnTo>
                  <a:lnTo>
                    <a:pt x="894626" y="302818"/>
                  </a:lnTo>
                  <a:lnTo>
                    <a:pt x="889711" y="300977"/>
                  </a:lnTo>
                  <a:lnTo>
                    <a:pt x="889850" y="302818"/>
                  </a:lnTo>
                  <a:lnTo>
                    <a:pt x="889901" y="303504"/>
                  </a:lnTo>
                  <a:lnTo>
                    <a:pt x="890028" y="305130"/>
                  </a:lnTo>
                  <a:lnTo>
                    <a:pt x="890066" y="305625"/>
                  </a:lnTo>
                  <a:lnTo>
                    <a:pt x="893432" y="306158"/>
                  </a:lnTo>
                  <a:lnTo>
                    <a:pt x="897089" y="303898"/>
                  </a:lnTo>
                  <a:lnTo>
                    <a:pt x="900176" y="307098"/>
                  </a:lnTo>
                  <a:lnTo>
                    <a:pt x="897013" y="311429"/>
                  </a:lnTo>
                  <a:lnTo>
                    <a:pt x="898893" y="310642"/>
                  </a:lnTo>
                  <a:lnTo>
                    <a:pt x="898182" y="318808"/>
                  </a:lnTo>
                  <a:lnTo>
                    <a:pt x="898156" y="319151"/>
                  </a:lnTo>
                  <a:lnTo>
                    <a:pt x="898029" y="320509"/>
                  </a:lnTo>
                  <a:lnTo>
                    <a:pt x="899452" y="320509"/>
                  </a:lnTo>
                  <a:lnTo>
                    <a:pt x="899033" y="317093"/>
                  </a:lnTo>
                  <a:lnTo>
                    <a:pt x="899058" y="310642"/>
                  </a:lnTo>
                  <a:lnTo>
                    <a:pt x="899096" y="310007"/>
                  </a:lnTo>
                  <a:lnTo>
                    <a:pt x="901915" y="310007"/>
                  </a:lnTo>
                  <a:lnTo>
                    <a:pt x="900709" y="313537"/>
                  </a:lnTo>
                  <a:lnTo>
                    <a:pt x="900582" y="321259"/>
                  </a:lnTo>
                  <a:lnTo>
                    <a:pt x="902627" y="321551"/>
                  </a:lnTo>
                  <a:lnTo>
                    <a:pt x="901966" y="315798"/>
                  </a:lnTo>
                  <a:lnTo>
                    <a:pt x="901928" y="315353"/>
                  </a:lnTo>
                  <a:lnTo>
                    <a:pt x="904595" y="314198"/>
                  </a:lnTo>
                  <a:lnTo>
                    <a:pt x="904519" y="315353"/>
                  </a:lnTo>
                  <a:lnTo>
                    <a:pt x="904405" y="317093"/>
                  </a:lnTo>
                  <a:lnTo>
                    <a:pt x="904290" y="318808"/>
                  </a:lnTo>
                  <a:lnTo>
                    <a:pt x="904176" y="320509"/>
                  </a:lnTo>
                  <a:lnTo>
                    <a:pt x="904074" y="322046"/>
                  </a:lnTo>
                  <a:lnTo>
                    <a:pt x="906272" y="317093"/>
                  </a:lnTo>
                  <a:lnTo>
                    <a:pt x="907275" y="318808"/>
                  </a:lnTo>
                  <a:lnTo>
                    <a:pt x="907364" y="318960"/>
                  </a:lnTo>
                  <a:lnTo>
                    <a:pt x="908227" y="321068"/>
                  </a:lnTo>
                  <a:lnTo>
                    <a:pt x="908900" y="322795"/>
                  </a:lnTo>
                  <a:lnTo>
                    <a:pt x="909015" y="323126"/>
                  </a:lnTo>
                  <a:lnTo>
                    <a:pt x="907110" y="323126"/>
                  </a:lnTo>
                  <a:lnTo>
                    <a:pt x="901700" y="323469"/>
                  </a:lnTo>
                  <a:lnTo>
                    <a:pt x="894384" y="322795"/>
                  </a:lnTo>
                  <a:lnTo>
                    <a:pt x="887158" y="323761"/>
                  </a:lnTo>
                  <a:lnTo>
                    <a:pt x="887272" y="322046"/>
                  </a:lnTo>
                  <a:lnTo>
                    <a:pt x="887361" y="320509"/>
                  </a:lnTo>
                  <a:lnTo>
                    <a:pt x="887412" y="319455"/>
                  </a:lnTo>
                  <a:lnTo>
                    <a:pt x="891336" y="320509"/>
                  </a:lnTo>
                  <a:lnTo>
                    <a:pt x="896861" y="320509"/>
                  </a:lnTo>
                  <a:lnTo>
                    <a:pt x="894778" y="319455"/>
                  </a:lnTo>
                  <a:lnTo>
                    <a:pt x="894168" y="319151"/>
                  </a:lnTo>
                  <a:lnTo>
                    <a:pt x="894067" y="318808"/>
                  </a:lnTo>
                  <a:lnTo>
                    <a:pt x="893559" y="317093"/>
                  </a:lnTo>
                  <a:lnTo>
                    <a:pt x="893724" y="315798"/>
                  </a:lnTo>
                  <a:lnTo>
                    <a:pt x="893826" y="315112"/>
                  </a:lnTo>
                  <a:lnTo>
                    <a:pt x="893914" y="314540"/>
                  </a:lnTo>
                  <a:lnTo>
                    <a:pt x="894346" y="312762"/>
                  </a:lnTo>
                  <a:lnTo>
                    <a:pt x="894410" y="312508"/>
                  </a:lnTo>
                  <a:lnTo>
                    <a:pt x="896797" y="311518"/>
                  </a:lnTo>
                  <a:lnTo>
                    <a:pt x="890752" y="309740"/>
                  </a:lnTo>
                  <a:lnTo>
                    <a:pt x="890790" y="312508"/>
                  </a:lnTo>
                  <a:lnTo>
                    <a:pt x="890905" y="315798"/>
                  </a:lnTo>
                  <a:lnTo>
                    <a:pt x="891184" y="318808"/>
                  </a:lnTo>
                  <a:lnTo>
                    <a:pt x="887082" y="318808"/>
                  </a:lnTo>
                  <a:lnTo>
                    <a:pt x="887476" y="315798"/>
                  </a:lnTo>
                  <a:lnTo>
                    <a:pt x="887564" y="315112"/>
                  </a:lnTo>
                  <a:lnTo>
                    <a:pt x="887691" y="309740"/>
                  </a:lnTo>
                  <a:lnTo>
                    <a:pt x="887336" y="307098"/>
                  </a:lnTo>
                  <a:lnTo>
                    <a:pt x="887209" y="306158"/>
                  </a:lnTo>
                  <a:lnTo>
                    <a:pt x="887145" y="305625"/>
                  </a:lnTo>
                  <a:lnTo>
                    <a:pt x="887082" y="305130"/>
                  </a:lnTo>
                  <a:lnTo>
                    <a:pt x="888060" y="299072"/>
                  </a:lnTo>
                  <a:lnTo>
                    <a:pt x="888174" y="298386"/>
                  </a:lnTo>
                  <a:lnTo>
                    <a:pt x="885761" y="299072"/>
                  </a:lnTo>
                  <a:lnTo>
                    <a:pt x="885672" y="300977"/>
                  </a:lnTo>
                  <a:lnTo>
                    <a:pt x="885558" y="317093"/>
                  </a:lnTo>
                  <a:lnTo>
                    <a:pt x="885698" y="318808"/>
                  </a:lnTo>
                  <a:lnTo>
                    <a:pt x="885710" y="318960"/>
                  </a:lnTo>
                  <a:lnTo>
                    <a:pt x="885837" y="320509"/>
                  </a:lnTo>
                  <a:lnTo>
                    <a:pt x="885964" y="322046"/>
                  </a:lnTo>
                  <a:lnTo>
                    <a:pt x="886053" y="323126"/>
                  </a:lnTo>
                  <a:lnTo>
                    <a:pt x="885266" y="323761"/>
                  </a:lnTo>
                  <a:lnTo>
                    <a:pt x="883272" y="325424"/>
                  </a:lnTo>
                  <a:lnTo>
                    <a:pt x="889698" y="325043"/>
                  </a:lnTo>
                  <a:lnTo>
                    <a:pt x="905230" y="325043"/>
                  </a:lnTo>
                  <a:lnTo>
                    <a:pt x="912558" y="325450"/>
                  </a:lnTo>
                  <a:close/>
                </a:path>
                <a:path w="1432560" h="1096645">
                  <a:moveTo>
                    <a:pt x="918222" y="611301"/>
                  </a:moveTo>
                  <a:lnTo>
                    <a:pt x="917079" y="607707"/>
                  </a:lnTo>
                  <a:lnTo>
                    <a:pt x="916762" y="604329"/>
                  </a:lnTo>
                  <a:lnTo>
                    <a:pt x="915517" y="602551"/>
                  </a:lnTo>
                  <a:lnTo>
                    <a:pt x="915403" y="604824"/>
                  </a:lnTo>
                  <a:lnTo>
                    <a:pt x="915225" y="609396"/>
                  </a:lnTo>
                  <a:lnTo>
                    <a:pt x="909701" y="610031"/>
                  </a:lnTo>
                  <a:lnTo>
                    <a:pt x="904201" y="610870"/>
                  </a:lnTo>
                  <a:lnTo>
                    <a:pt x="898702" y="611644"/>
                  </a:lnTo>
                  <a:lnTo>
                    <a:pt x="897864" y="613676"/>
                  </a:lnTo>
                  <a:lnTo>
                    <a:pt x="904151" y="614934"/>
                  </a:lnTo>
                  <a:lnTo>
                    <a:pt x="910653" y="614324"/>
                  </a:lnTo>
                  <a:lnTo>
                    <a:pt x="917041" y="614641"/>
                  </a:lnTo>
                  <a:lnTo>
                    <a:pt x="918222" y="611301"/>
                  </a:lnTo>
                  <a:close/>
                </a:path>
                <a:path w="1432560" h="1096645">
                  <a:moveTo>
                    <a:pt x="950607" y="929728"/>
                  </a:moveTo>
                  <a:lnTo>
                    <a:pt x="948436" y="923531"/>
                  </a:lnTo>
                  <a:lnTo>
                    <a:pt x="945692" y="925944"/>
                  </a:lnTo>
                  <a:lnTo>
                    <a:pt x="945616" y="928941"/>
                  </a:lnTo>
                  <a:lnTo>
                    <a:pt x="946924" y="929716"/>
                  </a:lnTo>
                  <a:lnTo>
                    <a:pt x="950607" y="929728"/>
                  </a:lnTo>
                  <a:close/>
                </a:path>
                <a:path w="1432560" h="1096645">
                  <a:moveTo>
                    <a:pt x="1005255" y="693635"/>
                  </a:moveTo>
                  <a:lnTo>
                    <a:pt x="996137" y="693140"/>
                  </a:lnTo>
                  <a:lnTo>
                    <a:pt x="987018" y="693064"/>
                  </a:lnTo>
                  <a:lnTo>
                    <a:pt x="977887" y="693089"/>
                  </a:lnTo>
                  <a:lnTo>
                    <a:pt x="968768" y="692873"/>
                  </a:lnTo>
                  <a:lnTo>
                    <a:pt x="966774" y="697953"/>
                  </a:lnTo>
                  <a:lnTo>
                    <a:pt x="965542" y="703364"/>
                  </a:lnTo>
                  <a:lnTo>
                    <a:pt x="962901" y="708202"/>
                  </a:lnTo>
                  <a:lnTo>
                    <a:pt x="964031" y="709333"/>
                  </a:lnTo>
                  <a:lnTo>
                    <a:pt x="964920" y="709295"/>
                  </a:lnTo>
                  <a:lnTo>
                    <a:pt x="968273" y="703630"/>
                  </a:lnTo>
                  <a:lnTo>
                    <a:pt x="968921" y="698233"/>
                  </a:lnTo>
                  <a:lnTo>
                    <a:pt x="971918" y="694004"/>
                  </a:lnTo>
                  <a:lnTo>
                    <a:pt x="971130" y="700112"/>
                  </a:lnTo>
                  <a:lnTo>
                    <a:pt x="967981" y="705599"/>
                  </a:lnTo>
                  <a:lnTo>
                    <a:pt x="965835" y="711314"/>
                  </a:lnTo>
                  <a:lnTo>
                    <a:pt x="970915" y="709739"/>
                  </a:lnTo>
                  <a:lnTo>
                    <a:pt x="970381" y="704278"/>
                  </a:lnTo>
                  <a:lnTo>
                    <a:pt x="972705" y="699223"/>
                  </a:lnTo>
                  <a:lnTo>
                    <a:pt x="974559" y="694245"/>
                  </a:lnTo>
                  <a:lnTo>
                    <a:pt x="989939" y="694766"/>
                  </a:lnTo>
                  <a:lnTo>
                    <a:pt x="997623" y="694601"/>
                  </a:lnTo>
                  <a:lnTo>
                    <a:pt x="1005255" y="693635"/>
                  </a:lnTo>
                  <a:close/>
                </a:path>
                <a:path w="1432560" h="1096645">
                  <a:moveTo>
                    <a:pt x="1043901" y="723988"/>
                  </a:moveTo>
                  <a:lnTo>
                    <a:pt x="1043444" y="722820"/>
                  </a:lnTo>
                  <a:lnTo>
                    <a:pt x="1040980" y="722388"/>
                  </a:lnTo>
                  <a:lnTo>
                    <a:pt x="1039444" y="724242"/>
                  </a:lnTo>
                  <a:lnTo>
                    <a:pt x="1039901" y="725411"/>
                  </a:lnTo>
                  <a:lnTo>
                    <a:pt x="1042327" y="725881"/>
                  </a:lnTo>
                  <a:lnTo>
                    <a:pt x="1043901" y="723988"/>
                  </a:lnTo>
                  <a:close/>
                </a:path>
                <a:path w="1432560" h="1096645">
                  <a:moveTo>
                    <a:pt x="1124127" y="15074"/>
                  </a:moveTo>
                  <a:lnTo>
                    <a:pt x="1123797" y="7835"/>
                  </a:lnTo>
                  <a:lnTo>
                    <a:pt x="1119479" y="2197"/>
                  </a:lnTo>
                  <a:lnTo>
                    <a:pt x="1116444" y="0"/>
                  </a:lnTo>
                  <a:lnTo>
                    <a:pt x="1112532" y="914"/>
                  </a:lnTo>
                  <a:lnTo>
                    <a:pt x="1109637" y="2743"/>
                  </a:lnTo>
                  <a:lnTo>
                    <a:pt x="1105598" y="8356"/>
                  </a:lnTo>
                  <a:lnTo>
                    <a:pt x="1105204" y="15519"/>
                  </a:lnTo>
                  <a:lnTo>
                    <a:pt x="1108252" y="21755"/>
                  </a:lnTo>
                  <a:lnTo>
                    <a:pt x="1114501" y="24612"/>
                  </a:lnTo>
                  <a:lnTo>
                    <a:pt x="1120889" y="21475"/>
                  </a:lnTo>
                  <a:lnTo>
                    <a:pt x="1124127" y="15074"/>
                  </a:lnTo>
                  <a:close/>
                </a:path>
                <a:path w="1432560" h="1096645">
                  <a:moveTo>
                    <a:pt x="1312011" y="668515"/>
                  </a:moveTo>
                  <a:lnTo>
                    <a:pt x="1310627" y="668286"/>
                  </a:lnTo>
                  <a:lnTo>
                    <a:pt x="1308633" y="669226"/>
                  </a:lnTo>
                  <a:lnTo>
                    <a:pt x="1308138" y="670699"/>
                  </a:lnTo>
                  <a:lnTo>
                    <a:pt x="1309103" y="670153"/>
                  </a:lnTo>
                  <a:lnTo>
                    <a:pt x="1311033" y="669074"/>
                  </a:lnTo>
                  <a:lnTo>
                    <a:pt x="1312011" y="668515"/>
                  </a:lnTo>
                  <a:close/>
                </a:path>
                <a:path w="1432560" h="1096645">
                  <a:moveTo>
                    <a:pt x="1316088" y="594106"/>
                  </a:moveTo>
                  <a:lnTo>
                    <a:pt x="1315720" y="591731"/>
                  </a:lnTo>
                  <a:lnTo>
                    <a:pt x="1290307" y="590562"/>
                  </a:lnTo>
                  <a:lnTo>
                    <a:pt x="1272311" y="590245"/>
                  </a:lnTo>
                  <a:lnTo>
                    <a:pt x="1254328" y="590207"/>
                  </a:lnTo>
                  <a:lnTo>
                    <a:pt x="1236345" y="590334"/>
                  </a:lnTo>
                  <a:lnTo>
                    <a:pt x="1229664" y="590854"/>
                  </a:lnTo>
                  <a:lnTo>
                    <a:pt x="1230820" y="594283"/>
                  </a:lnTo>
                  <a:lnTo>
                    <a:pt x="1234935" y="593344"/>
                  </a:lnTo>
                  <a:lnTo>
                    <a:pt x="1237780" y="593509"/>
                  </a:lnTo>
                  <a:lnTo>
                    <a:pt x="1253998" y="593382"/>
                  </a:lnTo>
                  <a:lnTo>
                    <a:pt x="1286446" y="593890"/>
                  </a:lnTo>
                  <a:lnTo>
                    <a:pt x="1316088" y="594106"/>
                  </a:lnTo>
                  <a:close/>
                </a:path>
                <a:path w="1432560" h="1096645">
                  <a:moveTo>
                    <a:pt x="1317574" y="672769"/>
                  </a:moveTo>
                  <a:lnTo>
                    <a:pt x="1317282" y="666686"/>
                  </a:lnTo>
                  <a:lnTo>
                    <a:pt x="1314932" y="668007"/>
                  </a:lnTo>
                  <a:lnTo>
                    <a:pt x="1313141" y="669925"/>
                  </a:lnTo>
                  <a:lnTo>
                    <a:pt x="1311236" y="671753"/>
                  </a:lnTo>
                  <a:lnTo>
                    <a:pt x="1310830" y="675170"/>
                  </a:lnTo>
                  <a:lnTo>
                    <a:pt x="1309497" y="678332"/>
                  </a:lnTo>
                  <a:lnTo>
                    <a:pt x="1307744" y="681278"/>
                  </a:lnTo>
                  <a:lnTo>
                    <a:pt x="1311567" y="677202"/>
                  </a:lnTo>
                  <a:lnTo>
                    <a:pt x="1317574" y="672769"/>
                  </a:lnTo>
                  <a:close/>
                </a:path>
                <a:path w="1432560" h="1096645">
                  <a:moveTo>
                    <a:pt x="1361414" y="506425"/>
                  </a:moveTo>
                  <a:lnTo>
                    <a:pt x="1360906" y="504063"/>
                  </a:lnTo>
                  <a:lnTo>
                    <a:pt x="1359662" y="502551"/>
                  </a:lnTo>
                  <a:lnTo>
                    <a:pt x="1357630" y="501904"/>
                  </a:lnTo>
                  <a:lnTo>
                    <a:pt x="1357553" y="503961"/>
                  </a:lnTo>
                  <a:lnTo>
                    <a:pt x="1358468" y="507517"/>
                  </a:lnTo>
                  <a:lnTo>
                    <a:pt x="1361084" y="507466"/>
                  </a:lnTo>
                  <a:lnTo>
                    <a:pt x="1361414" y="506425"/>
                  </a:lnTo>
                  <a:close/>
                </a:path>
                <a:path w="1432560" h="1096645">
                  <a:moveTo>
                    <a:pt x="1432420" y="586892"/>
                  </a:moveTo>
                  <a:lnTo>
                    <a:pt x="1432318" y="583412"/>
                  </a:lnTo>
                  <a:lnTo>
                    <a:pt x="1428115" y="584250"/>
                  </a:lnTo>
                  <a:lnTo>
                    <a:pt x="1425841" y="583450"/>
                  </a:lnTo>
                  <a:lnTo>
                    <a:pt x="1415643" y="582955"/>
                  </a:lnTo>
                  <a:lnTo>
                    <a:pt x="1385036" y="581914"/>
                  </a:lnTo>
                  <a:lnTo>
                    <a:pt x="1382534" y="582396"/>
                  </a:lnTo>
                  <a:lnTo>
                    <a:pt x="1378102" y="580834"/>
                  </a:lnTo>
                  <a:lnTo>
                    <a:pt x="1377721" y="584708"/>
                  </a:lnTo>
                  <a:lnTo>
                    <a:pt x="1391399" y="585254"/>
                  </a:lnTo>
                  <a:lnTo>
                    <a:pt x="1405102" y="585457"/>
                  </a:lnTo>
                  <a:lnTo>
                    <a:pt x="1418780" y="585838"/>
                  </a:lnTo>
                  <a:lnTo>
                    <a:pt x="1432420" y="586892"/>
                  </a:lnTo>
                  <a:close/>
                </a:path>
              </a:pathLst>
            </a:custGeom>
            <a:solidFill>
              <a:srgbClr val="FDFD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977313" y="1755797"/>
              <a:ext cx="424180" cy="1173480"/>
            </a:xfrm>
            <a:custGeom>
              <a:avLst/>
              <a:gdLst/>
              <a:ahLst/>
              <a:cxnLst/>
              <a:rect l="l" t="t" r="r" b="b"/>
              <a:pathLst>
                <a:path w="424180" h="1173480">
                  <a:moveTo>
                    <a:pt x="24295" y="1163713"/>
                  </a:moveTo>
                  <a:lnTo>
                    <a:pt x="16243" y="1162291"/>
                  </a:lnTo>
                  <a:lnTo>
                    <a:pt x="8102" y="1162227"/>
                  </a:lnTo>
                  <a:lnTo>
                    <a:pt x="0" y="1163027"/>
                  </a:lnTo>
                  <a:lnTo>
                    <a:pt x="6350" y="1166304"/>
                  </a:lnTo>
                  <a:lnTo>
                    <a:pt x="9677" y="1167650"/>
                  </a:lnTo>
                  <a:lnTo>
                    <a:pt x="13271" y="1167333"/>
                  </a:lnTo>
                  <a:lnTo>
                    <a:pt x="16865" y="1166863"/>
                  </a:lnTo>
                  <a:lnTo>
                    <a:pt x="20472" y="1166558"/>
                  </a:lnTo>
                  <a:lnTo>
                    <a:pt x="20840" y="1171079"/>
                  </a:lnTo>
                  <a:lnTo>
                    <a:pt x="22123" y="1173391"/>
                  </a:lnTo>
                  <a:lnTo>
                    <a:pt x="22263" y="1170038"/>
                  </a:lnTo>
                  <a:lnTo>
                    <a:pt x="23050" y="1166799"/>
                  </a:lnTo>
                  <a:lnTo>
                    <a:pt x="24295" y="1163713"/>
                  </a:lnTo>
                  <a:close/>
                </a:path>
                <a:path w="424180" h="1173480">
                  <a:moveTo>
                    <a:pt x="200355" y="769734"/>
                  </a:moveTo>
                  <a:lnTo>
                    <a:pt x="197205" y="768426"/>
                  </a:lnTo>
                  <a:lnTo>
                    <a:pt x="198996" y="764590"/>
                  </a:lnTo>
                  <a:lnTo>
                    <a:pt x="198615" y="762063"/>
                  </a:lnTo>
                  <a:lnTo>
                    <a:pt x="198170" y="764032"/>
                  </a:lnTo>
                  <a:lnTo>
                    <a:pt x="197180" y="768007"/>
                  </a:lnTo>
                  <a:lnTo>
                    <a:pt x="196100" y="767867"/>
                  </a:lnTo>
                  <a:lnTo>
                    <a:pt x="194995" y="768261"/>
                  </a:lnTo>
                  <a:lnTo>
                    <a:pt x="192735" y="769340"/>
                  </a:lnTo>
                  <a:lnTo>
                    <a:pt x="190322" y="767892"/>
                  </a:lnTo>
                  <a:lnTo>
                    <a:pt x="190093" y="765454"/>
                  </a:lnTo>
                  <a:lnTo>
                    <a:pt x="188214" y="763828"/>
                  </a:lnTo>
                  <a:lnTo>
                    <a:pt x="188849" y="758393"/>
                  </a:lnTo>
                  <a:lnTo>
                    <a:pt x="189103" y="752906"/>
                  </a:lnTo>
                  <a:lnTo>
                    <a:pt x="189268" y="747445"/>
                  </a:lnTo>
                  <a:lnTo>
                    <a:pt x="185483" y="747001"/>
                  </a:lnTo>
                  <a:lnTo>
                    <a:pt x="181686" y="746760"/>
                  </a:lnTo>
                  <a:lnTo>
                    <a:pt x="177888" y="746709"/>
                  </a:lnTo>
                  <a:lnTo>
                    <a:pt x="180301" y="749274"/>
                  </a:lnTo>
                  <a:lnTo>
                    <a:pt x="183553" y="750557"/>
                  </a:lnTo>
                  <a:lnTo>
                    <a:pt x="187032" y="750938"/>
                  </a:lnTo>
                  <a:lnTo>
                    <a:pt x="184480" y="751814"/>
                  </a:lnTo>
                  <a:lnTo>
                    <a:pt x="182321" y="756894"/>
                  </a:lnTo>
                  <a:lnTo>
                    <a:pt x="178993" y="758672"/>
                  </a:lnTo>
                  <a:lnTo>
                    <a:pt x="182118" y="760793"/>
                  </a:lnTo>
                  <a:lnTo>
                    <a:pt x="181368" y="762927"/>
                  </a:lnTo>
                  <a:lnTo>
                    <a:pt x="186309" y="765149"/>
                  </a:lnTo>
                  <a:lnTo>
                    <a:pt x="183540" y="765479"/>
                  </a:lnTo>
                  <a:lnTo>
                    <a:pt x="177977" y="766203"/>
                  </a:lnTo>
                  <a:lnTo>
                    <a:pt x="180251" y="768388"/>
                  </a:lnTo>
                  <a:lnTo>
                    <a:pt x="183045" y="769823"/>
                  </a:lnTo>
                  <a:lnTo>
                    <a:pt x="185877" y="771131"/>
                  </a:lnTo>
                  <a:lnTo>
                    <a:pt x="187325" y="765721"/>
                  </a:lnTo>
                  <a:lnTo>
                    <a:pt x="189026" y="771880"/>
                  </a:lnTo>
                  <a:lnTo>
                    <a:pt x="195554" y="769886"/>
                  </a:lnTo>
                  <a:lnTo>
                    <a:pt x="200355" y="769734"/>
                  </a:lnTo>
                  <a:close/>
                </a:path>
                <a:path w="424180" h="1173480">
                  <a:moveTo>
                    <a:pt x="278968" y="71983"/>
                  </a:moveTo>
                  <a:lnTo>
                    <a:pt x="278155" y="69342"/>
                  </a:lnTo>
                  <a:lnTo>
                    <a:pt x="278104" y="69176"/>
                  </a:lnTo>
                  <a:lnTo>
                    <a:pt x="278028" y="68922"/>
                  </a:lnTo>
                  <a:lnTo>
                    <a:pt x="277799" y="69176"/>
                  </a:lnTo>
                  <a:lnTo>
                    <a:pt x="276237" y="71831"/>
                  </a:lnTo>
                  <a:lnTo>
                    <a:pt x="276136" y="75742"/>
                  </a:lnTo>
                  <a:lnTo>
                    <a:pt x="275615" y="78206"/>
                  </a:lnTo>
                  <a:lnTo>
                    <a:pt x="275526" y="78828"/>
                  </a:lnTo>
                  <a:lnTo>
                    <a:pt x="275869" y="78562"/>
                  </a:lnTo>
                  <a:lnTo>
                    <a:pt x="278371" y="76835"/>
                  </a:lnTo>
                  <a:lnTo>
                    <a:pt x="277672" y="76530"/>
                  </a:lnTo>
                  <a:lnTo>
                    <a:pt x="278968" y="71983"/>
                  </a:lnTo>
                  <a:close/>
                </a:path>
                <a:path w="424180" h="1173480">
                  <a:moveTo>
                    <a:pt x="279234" y="76238"/>
                  </a:moveTo>
                  <a:lnTo>
                    <a:pt x="278371" y="76835"/>
                  </a:lnTo>
                  <a:lnTo>
                    <a:pt x="279044" y="77139"/>
                  </a:lnTo>
                  <a:lnTo>
                    <a:pt x="279107" y="76835"/>
                  </a:lnTo>
                  <a:lnTo>
                    <a:pt x="279234" y="76238"/>
                  </a:lnTo>
                  <a:close/>
                </a:path>
                <a:path w="424180" h="1173480">
                  <a:moveTo>
                    <a:pt x="288188" y="82702"/>
                  </a:moveTo>
                  <a:lnTo>
                    <a:pt x="287693" y="82257"/>
                  </a:lnTo>
                  <a:lnTo>
                    <a:pt x="286651" y="81254"/>
                  </a:lnTo>
                  <a:lnTo>
                    <a:pt x="285635" y="80225"/>
                  </a:lnTo>
                  <a:lnTo>
                    <a:pt x="285762" y="74383"/>
                  </a:lnTo>
                  <a:lnTo>
                    <a:pt x="285877" y="68922"/>
                  </a:lnTo>
                  <a:lnTo>
                    <a:pt x="285915" y="66852"/>
                  </a:lnTo>
                  <a:lnTo>
                    <a:pt x="286004" y="61988"/>
                  </a:lnTo>
                  <a:lnTo>
                    <a:pt x="286118" y="56045"/>
                  </a:lnTo>
                  <a:lnTo>
                    <a:pt x="286207" y="52336"/>
                  </a:lnTo>
                  <a:lnTo>
                    <a:pt x="286321" y="47586"/>
                  </a:lnTo>
                  <a:lnTo>
                    <a:pt x="286372" y="46266"/>
                  </a:lnTo>
                  <a:lnTo>
                    <a:pt x="286385" y="45948"/>
                  </a:lnTo>
                  <a:lnTo>
                    <a:pt x="286499" y="42748"/>
                  </a:lnTo>
                  <a:lnTo>
                    <a:pt x="286613" y="39954"/>
                  </a:lnTo>
                  <a:lnTo>
                    <a:pt x="286740" y="36715"/>
                  </a:lnTo>
                  <a:lnTo>
                    <a:pt x="285470" y="36842"/>
                  </a:lnTo>
                  <a:lnTo>
                    <a:pt x="285470" y="47993"/>
                  </a:lnTo>
                  <a:lnTo>
                    <a:pt x="282117" y="52336"/>
                  </a:lnTo>
                  <a:lnTo>
                    <a:pt x="284403" y="58013"/>
                  </a:lnTo>
                  <a:lnTo>
                    <a:pt x="283591" y="63004"/>
                  </a:lnTo>
                  <a:lnTo>
                    <a:pt x="284784" y="64236"/>
                  </a:lnTo>
                  <a:lnTo>
                    <a:pt x="280466" y="65443"/>
                  </a:lnTo>
                  <a:lnTo>
                    <a:pt x="276085" y="66306"/>
                  </a:lnTo>
                  <a:lnTo>
                    <a:pt x="271284" y="67398"/>
                  </a:lnTo>
                  <a:lnTo>
                    <a:pt x="264198" y="67398"/>
                  </a:lnTo>
                  <a:lnTo>
                    <a:pt x="264731" y="63004"/>
                  </a:lnTo>
                  <a:lnTo>
                    <a:pt x="264845" y="61988"/>
                  </a:lnTo>
                  <a:lnTo>
                    <a:pt x="261823" y="54368"/>
                  </a:lnTo>
                  <a:lnTo>
                    <a:pt x="266052" y="50431"/>
                  </a:lnTo>
                  <a:lnTo>
                    <a:pt x="265976" y="49809"/>
                  </a:lnTo>
                  <a:lnTo>
                    <a:pt x="272288" y="48234"/>
                  </a:lnTo>
                  <a:lnTo>
                    <a:pt x="278180" y="46990"/>
                  </a:lnTo>
                  <a:lnTo>
                    <a:pt x="277583" y="46990"/>
                  </a:lnTo>
                  <a:lnTo>
                    <a:pt x="285127" y="46266"/>
                  </a:lnTo>
                  <a:lnTo>
                    <a:pt x="285267" y="46990"/>
                  </a:lnTo>
                  <a:lnTo>
                    <a:pt x="285381" y="47586"/>
                  </a:lnTo>
                  <a:lnTo>
                    <a:pt x="285470" y="47993"/>
                  </a:lnTo>
                  <a:lnTo>
                    <a:pt x="285470" y="36842"/>
                  </a:lnTo>
                  <a:lnTo>
                    <a:pt x="279374" y="37452"/>
                  </a:lnTo>
                  <a:lnTo>
                    <a:pt x="280657" y="39128"/>
                  </a:lnTo>
                  <a:lnTo>
                    <a:pt x="280555" y="41592"/>
                  </a:lnTo>
                  <a:lnTo>
                    <a:pt x="280289" y="42748"/>
                  </a:lnTo>
                  <a:lnTo>
                    <a:pt x="280187" y="43129"/>
                  </a:lnTo>
                  <a:lnTo>
                    <a:pt x="276237" y="44665"/>
                  </a:lnTo>
                  <a:lnTo>
                    <a:pt x="272313" y="45948"/>
                  </a:lnTo>
                  <a:lnTo>
                    <a:pt x="268071" y="45529"/>
                  </a:lnTo>
                  <a:lnTo>
                    <a:pt x="271818" y="45237"/>
                  </a:lnTo>
                  <a:lnTo>
                    <a:pt x="275602" y="44665"/>
                  </a:lnTo>
                  <a:lnTo>
                    <a:pt x="279019" y="42875"/>
                  </a:lnTo>
                  <a:lnTo>
                    <a:pt x="278892" y="41109"/>
                  </a:lnTo>
                  <a:lnTo>
                    <a:pt x="278777" y="39128"/>
                  </a:lnTo>
                  <a:lnTo>
                    <a:pt x="278688" y="37706"/>
                  </a:lnTo>
                  <a:lnTo>
                    <a:pt x="272935" y="39954"/>
                  </a:lnTo>
                  <a:lnTo>
                    <a:pt x="266763" y="40805"/>
                  </a:lnTo>
                  <a:lnTo>
                    <a:pt x="260908" y="42748"/>
                  </a:lnTo>
                  <a:lnTo>
                    <a:pt x="259918" y="53962"/>
                  </a:lnTo>
                  <a:lnTo>
                    <a:pt x="260032" y="74028"/>
                  </a:lnTo>
                  <a:lnTo>
                    <a:pt x="260134" y="76530"/>
                  </a:lnTo>
                  <a:lnTo>
                    <a:pt x="260261" y="78206"/>
                  </a:lnTo>
                  <a:lnTo>
                    <a:pt x="260375" y="79883"/>
                  </a:lnTo>
                  <a:lnTo>
                    <a:pt x="260438" y="80581"/>
                  </a:lnTo>
                  <a:lnTo>
                    <a:pt x="260553" y="82257"/>
                  </a:lnTo>
                  <a:lnTo>
                    <a:pt x="260667" y="83807"/>
                  </a:lnTo>
                  <a:lnTo>
                    <a:pt x="260794" y="85382"/>
                  </a:lnTo>
                  <a:lnTo>
                    <a:pt x="260870" y="86410"/>
                  </a:lnTo>
                  <a:lnTo>
                    <a:pt x="260972" y="87718"/>
                  </a:lnTo>
                  <a:lnTo>
                    <a:pt x="264439" y="86410"/>
                  </a:lnTo>
                  <a:lnTo>
                    <a:pt x="269303" y="87249"/>
                  </a:lnTo>
                  <a:lnTo>
                    <a:pt x="269836" y="86410"/>
                  </a:lnTo>
                  <a:lnTo>
                    <a:pt x="270370" y="85572"/>
                  </a:lnTo>
                  <a:lnTo>
                    <a:pt x="270497" y="85382"/>
                  </a:lnTo>
                  <a:lnTo>
                    <a:pt x="271500" y="83807"/>
                  </a:lnTo>
                  <a:lnTo>
                    <a:pt x="271957" y="83807"/>
                  </a:lnTo>
                  <a:lnTo>
                    <a:pt x="269303" y="83108"/>
                  </a:lnTo>
                  <a:lnTo>
                    <a:pt x="269595" y="82892"/>
                  </a:lnTo>
                  <a:lnTo>
                    <a:pt x="275488" y="78828"/>
                  </a:lnTo>
                  <a:lnTo>
                    <a:pt x="275539" y="78562"/>
                  </a:lnTo>
                  <a:lnTo>
                    <a:pt x="275361" y="78206"/>
                  </a:lnTo>
                  <a:lnTo>
                    <a:pt x="275120" y="77317"/>
                  </a:lnTo>
                  <a:lnTo>
                    <a:pt x="275069" y="77139"/>
                  </a:lnTo>
                  <a:lnTo>
                    <a:pt x="274993" y="76835"/>
                  </a:lnTo>
                  <a:lnTo>
                    <a:pt x="274904" y="76530"/>
                  </a:lnTo>
                  <a:lnTo>
                    <a:pt x="274180" y="71831"/>
                  </a:lnTo>
                  <a:lnTo>
                    <a:pt x="274078" y="70777"/>
                  </a:lnTo>
                  <a:lnTo>
                    <a:pt x="274015" y="70053"/>
                  </a:lnTo>
                  <a:lnTo>
                    <a:pt x="272389" y="74028"/>
                  </a:lnTo>
                  <a:lnTo>
                    <a:pt x="272072" y="74028"/>
                  </a:lnTo>
                  <a:lnTo>
                    <a:pt x="270814" y="74383"/>
                  </a:lnTo>
                  <a:lnTo>
                    <a:pt x="270992" y="74383"/>
                  </a:lnTo>
                  <a:lnTo>
                    <a:pt x="270090" y="78206"/>
                  </a:lnTo>
                  <a:lnTo>
                    <a:pt x="270002" y="78562"/>
                  </a:lnTo>
                  <a:lnTo>
                    <a:pt x="271754" y="75895"/>
                  </a:lnTo>
                  <a:lnTo>
                    <a:pt x="272351" y="75018"/>
                  </a:lnTo>
                  <a:lnTo>
                    <a:pt x="272237" y="75742"/>
                  </a:lnTo>
                  <a:lnTo>
                    <a:pt x="272110" y="76530"/>
                  </a:lnTo>
                  <a:lnTo>
                    <a:pt x="271995" y="77317"/>
                  </a:lnTo>
                  <a:lnTo>
                    <a:pt x="269201" y="83083"/>
                  </a:lnTo>
                  <a:lnTo>
                    <a:pt x="267817" y="82702"/>
                  </a:lnTo>
                  <a:lnTo>
                    <a:pt x="267296" y="82702"/>
                  </a:lnTo>
                  <a:lnTo>
                    <a:pt x="265557" y="83807"/>
                  </a:lnTo>
                  <a:lnTo>
                    <a:pt x="264388" y="85382"/>
                  </a:lnTo>
                  <a:lnTo>
                    <a:pt x="264274" y="80581"/>
                  </a:lnTo>
                  <a:lnTo>
                    <a:pt x="264147" y="76530"/>
                  </a:lnTo>
                  <a:lnTo>
                    <a:pt x="264045" y="74028"/>
                  </a:lnTo>
                  <a:lnTo>
                    <a:pt x="263931" y="72986"/>
                  </a:lnTo>
                  <a:lnTo>
                    <a:pt x="263817" y="71831"/>
                  </a:lnTo>
                  <a:lnTo>
                    <a:pt x="263702" y="70777"/>
                  </a:lnTo>
                  <a:lnTo>
                    <a:pt x="263626" y="70053"/>
                  </a:lnTo>
                  <a:lnTo>
                    <a:pt x="263512" y="68922"/>
                  </a:lnTo>
                  <a:lnTo>
                    <a:pt x="270370" y="69176"/>
                  </a:lnTo>
                  <a:lnTo>
                    <a:pt x="271564" y="68922"/>
                  </a:lnTo>
                  <a:lnTo>
                    <a:pt x="277139" y="67703"/>
                  </a:lnTo>
                  <a:lnTo>
                    <a:pt x="279590" y="67398"/>
                  </a:lnTo>
                  <a:lnTo>
                    <a:pt x="283921" y="66852"/>
                  </a:lnTo>
                  <a:lnTo>
                    <a:pt x="283654" y="68922"/>
                  </a:lnTo>
                  <a:lnTo>
                    <a:pt x="283616" y="69176"/>
                  </a:lnTo>
                  <a:lnTo>
                    <a:pt x="283502" y="70053"/>
                  </a:lnTo>
                  <a:lnTo>
                    <a:pt x="283451" y="70777"/>
                  </a:lnTo>
                  <a:lnTo>
                    <a:pt x="285394" y="75742"/>
                  </a:lnTo>
                  <a:lnTo>
                    <a:pt x="281419" y="78206"/>
                  </a:lnTo>
                  <a:lnTo>
                    <a:pt x="282155" y="78206"/>
                  </a:lnTo>
                  <a:lnTo>
                    <a:pt x="283679" y="80581"/>
                  </a:lnTo>
                  <a:lnTo>
                    <a:pt x="282333" y="82702"/>
                  </a:lnTo>
                  <a:lnTo>
                    <a:pt x="282219" y="82892"/>
                  </a:lnTo>
                  <a:lnTo>
                    <a:pt x="280670" y="82892"/>
                  </a:lnTo>
                  <a:lnTo>
                    <a:pt x="280543" y="82702"/>
                  </a:lnTo>
                  <a:lnTo>
                    <a:pt x="279082" y="80581"/>
                  </a:lnTo>
                  <a:lnTo>
                    <a:pt x="280568" y="78206"/>
                  </a:lnTo>
                  <a:lnTo>
                    <a:pt x="281419" y="78206"/>
                  </a:lnTo>
                  <a:lnTo>
                    <a:pt x="279044" y="77139"/>
                  </a:lnTo>
                  <a:lnTo>
                    <a:pt x="277977" y="82257"/>
                  </a:lnTo>
                  <a:lnTo>
                    <a:pt x="277888" y="82664"/>
                  </a:lnTo>
                  <a:lnTo>
                    <a:pt x="274866" y="82257"/>
                  </a:lnTo>
                  <a:lnTo>
                    <a:pt x="274739" y="82257"/>
                  </a:lnTo>
                  <a:lnTo>
                    <a:pt x="272757" y="83235"/>
                  </a:lnTo>
                  <a:lnTo>
                    <a:pt x="271957" y="85382"/>
                  </a:lnTo>
                  <a:lnTo>
                    <a:pt x="271894" y="85572"/>
                  </a:lnTo>
                  <a:lnTo>
                    <a:pt x="279628" y="84696"/>
                  </a:lnTo>
                  <a:lnTo>
                    <a:pt x="285877" y="82892"/>
                  </a:lnTo>
                  <a:lnTo>
                    <a:pt x="286537" y="82702"/>
                  </a:lnTo>
                  <a:lnTo>
                    <a:pt x="288188" y="82702"/>
                  </a:lnTo>
                  <a:close/>
                </a:path>
                <a:path w="424180" h="1173480">
                  <a:moveTo>
                    <a:pt x="288785" y="82702"/>
                  </a:moveTo>
                  <a:lnTo>
                    <a:pt x="288188" y="82702"/>
                  </a:lnTo>
                  <a:lnTo>
                    <a:pt x="288785" y="83235"/>
                  </a:lnTo>
                  <a:lnTo>
                    <a:pt x="288785" y="82702"/>
                  </a:lnTo>
                  <a:close/>
                </a:path>
                <a:path w="424180" h="1173480">
                  <a:moveTo>
                    <a:pt x="295109" y="83540"/>
                  </a:moveTo>
                  <a:lnTo>
                    <a:pt x="295008" y="40805"/>
                  </a:lnTo>
                  <a:lnTo>
                    <a:pt x="288988" y="8102"/>
                  </a:lnTo>
                  <a:lnTo>
                    <a:pt x="288886" y="7924"/>
                  </a:lnTo>
                  <a:lnTo>
                    <a:pt x="287578" y="5905"/>
                  </a:lnTo>
                  <a:lnTo>
                    <a:pt x="281609" y="0"/>
                  </a:lnTo>
                  <a:lnTo>
                    <a:pt x="272161" y="1206"/>
                  </a:lnTo>
                  <a:lnTo>
                    <a:pt x="265074" y="4127"/>
                  </a:lnTo>
                  <a:lnTo>
                    <a:pt x="257302" y="7493"/>
                  </a:lnTo>
                  <a:lnTo>
                    <a:pt x="253644" y="15506"/>
                  </a:lnTo>
                  <a:lnTo>
                    <a:pt x="250469" y="22999"/>
                  </a:lnTo>
                  <a:lnTo>
                    <a:pt x="251155" y="25120"/>
                  </a:lnTo>
                  <a:lnTo>
                    <a:pt x="254025" y="27279"/>
                  </a:lnTo>
                  <a:lnTo>
                    <a:pt x="253072" y="21971"/>
                  </a:lnTo>
                  <a:lnTo>
                    <a:pt x="254152" y="20510"/>
                  </a:lnTo>
                  <a:lnTo>
                    <a:pt x="258533" y="14376"/>
                  </a:lnTo>
                  <a:lnTo>
                    <a:pt x="264871" y="10248"/>
                  </a:lnTo>
                  <a:lnTo>
                    <a:pt x="272249" y="8102"/>
                  </a:lnTo>
                  <a:lnTo>
                    <a:pt x="279781" y="7924"/>
                  </a:lnTo>
                  <a:lnTo>
                    <a:pt x="285762" y="8826"/>
                  </a:lnTo>
                  <a:lnTo>
                    <a:pt x="286308" y="14376"/>
                  </a:lnTo>
                  <a:lnTo>
                    <a:pt x="286423" y="15506"/>
                  </a:lnTo>
                  <a:lnTo>
                    <a:pt x="287489" y="20180"/>
                  </a:lnTo>
                  <a:lnTo>
                    <a:pt x="289153" y="21818"/>
                  </a:lnTo>
                  <a:lnTo>
                    <a:pt x="290156" y="30162"/>
                  </a:lnTo>
                  <a:lnTo>
                    <a:pt x="288874" y="45237"/>
                  </a:lnTo>
                  <a:lnTo>
                    <a:pt x="288785" y="82702"/>
                  </a:lnTo>
                  <a:lnTo>
                    <a:pt x="295109" y="83540"/>
                  </a:lnTo>
                  <a:close/>
                </a:path>
                <a:path w="424180" h="1173480">
                  <a:moveTo>
                    <a:pt x="424040" y="339699"/>
                  </a:moveTo>
                  <a:lnTo>
                    <a:pt x="417106" y="335813"/>
                  </a:lnTo>
                  <a:lnTo>
                    <a:pt x="413461" y="334251"/>
                  </a:lnTo>
                  <a:lnTo>
                    <a:pt x="412229" y="337921"/>
                  </a:lnTo>
                  <a:lnTo>
                    <a:pt x="416280" y="338074"/>
                  </a:lnTo>
                  <a:lnTo>
                    <a:pt x="415975" y="341820"/>
                  </a:lnTo>
                  <a:lnTo>
                    <a:pt x="408762" y="340588"/>
                  </a:lnTo>
                  <a:lnTo>
                    <a:pt x="405358" y="341896"/>
                  </a:lnTo>
                  <a:lnTo>
                    <a:pt x="402399" y="343992"/>
                  </a:lnTo>
                  <a:lnTo>
                    <a:pt x="399592" y="346278"/>
                  </a:lnTo>
                  <a:lnTo>
                    <a:pt x="405231" y="348361"/>
                  </a:lnTo>
                  <a:lnTo>
                    <a:pt x="410908" y="350672"/>
                  </a:lnTo>
                  <a:lnTo>
                    <a:pt x="416941" y="351332"/>
                  </a:lnTo>
                  <a:lnTo>
                    <a:pt x="418249" y="347078"/>
                  </a:lnTo>
                  <a:lnTo>
                    <a:pt x="420636" y="346824"/>
                  </a:lnTo>
                  <a:lnTo>
                    <a:pt x="419912" y="344398"/>
                  </a:lnTo>
                  <a:lnTo>
                    <a:pt x="418592" y="342392"/>
                  </a:lnTo>
                  <a:lnTo>
                    <a:pt x="416699" y="340779"/>
                  </a:lnTo>
                  <a:lnTo>
                    <a:pt x="421944" y="341591"/>
                  </a:lnTo>
                  <a:lnTo>
                    <a:pt x="424040" y="339699"/>
                  </a:lnTo>
                  <a:close/>
                </a:path>
              </a:pathLst>
            </a:custGeom>
            <a:solidFill>
              <a:srgbClr val="E8E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2271788" y="1757004"/>
              <a:ext cx="503555" cy="673735"/>
            </a:xfrm>
            <a:custGeom>
              <a:avLst/>
              <a:gdLst/>
              <a:ahLst/>
              <a:cxnLst/>
              <a:rect l="l" t="t" r="r" b="b"/>
              <a:pathLst>
                <a:path w="503555" h="673735">
                  <a:moveTo>
                    <a:pt x="25374" y="16040"/>
                  </a:moveTo>
                  <a:lnTo>
                    <a:pt x="25209" y="14998"/>
                  </a:lnTo>
                  <a:lnTo>
                    <a:pt x="23050" y="13830"/>
                  </a:lnTo>
                  <a:lnTo>
                    <a:pt x="19469" y="12509"/>
                  </a:lnTo>
                  <a:lnTo>
                    <a:pt x="20370" y="7937"/>
                  </a:lnTo>
                  <a:lnTo>
                    <a:pt x="22237" y="5562"/>
                  </a:lnTo>
                  <a:lnTo>
                    <a:pt x="23063" y="3797"/>
                  </a:lnTo>
                  <a:lnTo>
                    <a:pt x="16319" y="4572"/>
                  </a:lnTo>
                  <a:lnTo>
                    <a:pt x="9537" y="5905"/>
                  </a:lnTo>
                  <a:lnTo>
                    <a:pt x="2743" y="5168"/>
                  </a:lnTo>
                  <a:lnTo>
                    <a:pt x="698" y="0"/>
                  </a:lnTo>
                  <a:lnTo>
                    <a:pt x="0" y="2171"/>
                  </a:lnTo>
                  <a:lnTo>
                    <a:pt x="4775" y="15303"/>
                  </a:lnTo>
                  <a:lnTo>
                    <a:pt x="6184" y="22148"/>
                  </a:lnTo>
                  <a:lnTo>
                    <a:pt x="8864" y="14605"/>
                  </a:lnTo>
                  <a:lnTo>
                    <a:pt x="18872" y="15367"/>
                  </a:lnTo>
                  <a:lnTo>
                    <a:pt x="25374" y="16040"/>
                  </a:lnTo>
                  <a:close/>
                </a:path>
                <a:path w="503555" h="673735">
                  <a:moveTo>
                    <a:pt x="503453" y="672769"/>
                  </a:moveTo>
                  <a:lnTo>
                    <a:pt x="503313" y="666051"/>
                  </a:lnTo>
                  <a:lnTo>
                    <a:pt x="501332" y="665175"/>
                  </a:lnTo>
                  <a:lnTo>
                    <a:pt x="500684" y="667677"/>
                  </a:lnTo>
                  <a:lnTo>
                    <a:pt x="499402" y="670763"/>
                  </a:lnTo>
                  <a:lnTo>
                    <a:pt x="500570" y="673265"/>
                  </a:lnTo>
                  <a:lnTo>
                    <a:pt x="503453" y="672769"/>
                  </a:lnTo>
                  <a:close/>
                </a:path>
              </a:pathLst>
            </a:custGeom>
            <a:solidFill>
              <a:srgbClr val="ECEC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2317442" y="1756552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19" h="10794">
                  <a:moveTo>
                    <a:pt x="5684" y="0"/>
                  </a:moveTo>
                  <a:lnTo>
                    <a:pt x="769" y="1367"/>
                  </a:lnTo>
                  <a:lnTo>
                    <a:pt x="1522" y="4312"/>
                  </a:lnTo>
                  <a:lnTo>
                    <a:pt x="0" y="8783"/>
                  </a:lnTo>
                  <a:lnTo>
                    <a:pt x="3355" y="10529"/>
                  </a:lnTo>
                  <a:lnTo>
                    <a:pt x="7621" y="8661"/>
                  </a:lnTo>
                  <a:lnTo>
                    <a:pt x="5168" y="3542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989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2012734" y="1758731"/>
              <a:ext cx="421005" cy="417830"/>
            </a:xfrm>
            <a:custGeom>
              <a:avLst/>
              <a:gdLst/>
              <a:ahLst/>
              <a:cxnLst/>
              <a:rect l="l" t="t" r="r" b="b"/>
              <a:pathLst>
                <a:path w="421005" h="417830">
                  <a:moveTo>
                    <a:pt x="28130" y="18046"/>
                  </a:moveTo>
                  <a:lnTo>
                    <a:pt x="27813" y="14808"/>
                  </a:lnTo>
                  <a:lnTo>
                    <a:pt x="27571" y="11569"/>
                  </a:lnTo>
                  <a:lnTo>
                    <a:pt x="27419" y="8356"/>
                  </a:lnTo>
                  <a:lnTo>
                    <a:pt x="26149" y="0"/>
                  </a:lnTo>
                  <a:lnTo>
                    <a:pt x="22758" y="533"/>
                  </a:lnTo>
                  <a:lnTo>
                    <a:pt x="16002" y="1371"/>
                  </a:lnTo>
                  <a:lnTo>
                    <a:pt x="10718" y="3149"/>
                  </a:lnTo>
                  <a:lnTo>
                    <a:pt x="5308" y="3454"/>
                  </a:lnTo>
                  <a:lnTo>
                    <a:pt x="0" y="3860"/>
                  </a:lnTo>
                  <a:lnTo>
                    <a:pt x="1181" y="7823"/>
                  </a:lnTo>
                  <a:lnTo>
                    <a:pt x="2527" y="11734"/>
                  </a:lnTo>
                  <a:lnTo>
                    <a:pt x="4203" y="15506"/>
                  </a:lnTo>
                  <a:lnTo>
                    <a:pt x="5448" y="15671"/>
                  </a:lnTo>
                  <a:lnTo>
                    <a:pt x="10668" y="17894"/>
                  </a:lnTo>
                  <a:lnTo>
                    <a:pt x="16421" y="17602"/>
                  </a:lnTo>
                  <a:lnTo>
                    <a:pt x="22364" y="16954"/>
                  </a:lnTo>
                  <a:lnTo>
                    <a:pt x="28130" y="18046"/>
                  </a:lnTo>
                  <a:close/>
                </a:path>
                <a:path w="421005" h="417830">
                  <a:moveTo>
                    <a:pt x="356323" y="223608"/>
                  </a:moveTo>
                  <a:lnTo>
                    <a:pt x="349923" y="216547"/>
                  </a:lnTo>
                  <a:lnTo>
                    <a:pt x="346290" y="213499"/>
                  </a:lnTo>
                  <a:lnTo>
                    <a:pt x="341845" y="209499"/>
                  </a:lnTo>
                  <a:lnTo>
                    <a:pt x="335622" y="208889"/>
                  </a:lnTo>
                  <a:lnTo>
                    <a:pt x="330060" y="207543"/>
                  </a:lnTo>
                  <a:lnTo>
                    <a:pt x="334225" y="213575"/>
                  </a:lnTo>
                  <a:lnTo>
                    <a:pt x="344716" y="252082"/>
                  </a:lnTo>
                  <a:lnTo>
                    <a:pt x="344817" y="260705"/>
                  </a:lnTo>
                  <a:lnTo>
                    <a:pt x="345262" y="266319"/>
                  </a:lnTo>
                  <a:lnTo>
                    <a:pt x="341617" y="270891"/>
                  </a:lnTo>
                  <a:lnTo>
                    <a:pt x="340093" y="276034"/>
                  </a:lnTo>
                  <a:lnTo>
                    <a:pt x="345846" y="275145"/>
                  </a:lnTo>
                  <a:lnTo>
                    <a:pt x="347814" y="269189"/>
                  </a:lnTo>
                  <a:lnTo>
                    <a:pt x="352666" y="259461"/>
                  </a:lnTo>
                  <a:lnTo>
                    <a:pt x="354012" y="251955"/>
                  </a:lnTo>
                  <a:lnTo>
                    <a:pt x="354495" y="236486"/>
                  </a:lnTo>
                  <a:lnTo>
                    <a:pt x="353669" y="231736"/>
                  </a:lnTo>
                  <a:lnTo>
                    <a:pt x="352577" y="226428"/>
                  </a:lnTo>
                  <a:lnTo>
                    <a:pt x="348640" y="223266"/>
                  </a:lnTo>
                  <a:lnTo>
                    <a:pt x="344678" y="219887"/>
                  </a:lnTo>
                  <a:lnTo>
                    <a:pt x="340563" y="216687"/>
                  </a:lnTo>
                  <a:lnTo>
                    <a:pt x="336931" y="212953"/>
                  </a:lnTo>
                  <a:lnTo>
                    <a:pt x="343674" y="215887"/>
                  </a:lnTo>
                  <a:lnTo>
                    <a:pt x="350939" y="219684"/>
                  </a:lnTo>
                  <a:lnTo>
                    <a:pt x="354495" y="226453"/>
                  </a:lnTo>
                  <a:lnTo>
                    <a:pt x="356323" y="223608"/>
                  </a:lnTo>
                  <a:close/>
                </a:path>
                <a:path w="421005" h="417830">
                  <a:moveTo>
                    <a:pt x="420433" y="416407"/>
                  </a:moveTo>
                  <a:lnTo>
                    <a:pt x="415378" y="411137"/>
                  </a:lnTo>
                  <a:lnTo>
                    <a:pt x="409371" y="406908"/>
                  </a:lnTo>
                  <a:lnTo>
                    <a:pt x="402869" y="403339"/>
                  </a:lnTo>
                  <a:lnTo>
                    <a:pt x="396290" y="400075"/>
                  </a:lnTo>
                  <a:lnTo>
                    <a:pt x="395109" y="395973"/>
                  </a:lnTo>
                  <a:lnTo>
                    <a:pt x="395706" y="387578"/>
                  </a:lnTo>
                  <a:lnTo>
                    <a:pt x="389204" y="389915"/>
                  </a:lnTo>
                  <a:lnTo>
                    <a:pt x="387286" y="395719"/>
                  </a:lnTo>
                  <a:lnTo>
                    <a:pt x="385864" y="401777"/>
                  </a:lnTo>
                  <a:lnTo>
                    <a:pt x="385521" y="407911"/>
                  </a:lnTo>
                  <a:lnTo>
                    <a:pt x="388112" y="412000"/>
                  </a:lnTo>
                  <a:lnTo>
                    <a:pt x="392734" y="414007"/>
                  </a:lnTo>
                  <a:lnTo>
                    <a:pt x="396544" y="416750"/>
                  </a:lnTo>
                  <a:lnTo>
                    <a:pt x="404495" y="417436"/>
                  </a:lnTo>
                  <a:lnTo>
                    <a:pt x="412457" y="416712"/>
                  </a:lnTo>
                  <a:lnTo>
                    <a:pt x="420433" y="416407"/>
                  </a:lnTo>
                  <a:close/>
                </a:path>
              </a:pathLst>
            </a:custGeom>
            <a:solidFill>
              <a:srgbClr val="F8F7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2291262" y="1762560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2772" y="0"/>
                  </a:moveTo>
                  <a:lnTo>
                    <a:pt x="908" y="2379"/>
                  </a:lnTo>
                  <a:lnTo>
                    <a:pt x="0" y="6951"/>
                  </a:lnTo>
                  <a:lnTo>
                    <a:pt x="3578" y="8268"/>
                  </a:lnTo>
                  <a:lnTo>
                    <a:pt x="4022" y="5478"/>
                  </a:lnTo>
                  <a:lnTo>
                    <a:pt x="3733" y="2635"/>
                  </a:lnTo>
                  <a:lnTo>
                    <a:pt x="2772" y="0"/>
                  </a:lnTo>
                  <a:close/>
                </a:path>
              </a:pathLst>
            </a:custGeom>
            <a:solidFill>
              <a:srgbClr val="787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2522041" y="1761740"/>
              <a:ext cx="17145" cy="21590"/>
            </a:xfrm>
            <a:custGeom>
              <a:avLst/>
              <a:gdLst/>
              <a:ahLst/>
              <a:cxnLst/>
              <a:rect l="l" t="t" r="r" b="b"/>
              <a:pathLst>
                <a:path w="17144" h="21589">
                  <a:moveTo>
                    <a:pt x="259" y="0"/>
                  </a:moveTo>
                  <a:lnTo>
                    <a:pt x="410" y="5374"/>
                  </a:lnTo>
                  <a:lnTo>
                    <a:pt x="0" y="10753"/>
                  </a:lnTo>
                  <a:lnTo>
                    <a:pt x="464" y="16109"/>
                  </a:lnTo>
                  <a:lnTo>
                    <a:pt x="4126" y="19312"/>
                  </a:lnTo>
                  <a:lnTo>
                    <a:pt x="9846" y="18935"/>
                  </a:lnTo>
                  <a:lnTo>
                    <a:pt x="14108" y="21419"/>
                  </a:lnTo>
                  <a:lnTo>
                    <a:pt x="14436" y="16624"/>
                  </a:lnTo>
                  <a:lnTo>
                    <a:pt x="13611" y="11231"/>
                  </a:lnTo>
                  <a:lnTo>
                    <a:pt x="16847" y="7225"/>
                  </a:lnTo>
                  <a:lnTo>
                    <a:pt x="11437" y="4517"/>
                  </a:lnTo>
                  <a:lnTo>
                    <a:pt x="5633" y="273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AF8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2277976" y="1765692"/>
              <a:ext cx="31750" cy="14604"/>
            </a:xfrm>
            <a:custGeom>
              <a:avLst/>
              <a:gdLst/>
              <a:ahLst/>
              <a:cxnLst/>
              <a:rect l="l" t="t" r="r" b="b"/>
              <a:pathLst>
                <a:path w="31750" h="14605">
                  <a:moveTo>
                    <a:pt x="19277" y="0"/>
                  </a:moveTo>
                  <a:lnTo>
                    <a:pt x="19022" y="6303"/>
                  </a:lnTo>
                  <a:lnTo>
                    <a:pt x="19194" y="7348"/>
                  </a:lnTo>
                  <a:lnTo>
                    <a:pt x="12686" y="6677"/>
                  </a:lnTo>
                  <a:lnTo>
                    <a:pt x="2688" y="5908"/>
                  </a:lnTo>
                  <a:lnTo>
                    <a:pt x="0" y="13460"/>
                  </a:lnTo>
                  <a:lnTo>
                    <a:pt x="135" y="14281"/>
                  </a:lnTo>
                  <a:lnTo>
                    <a:pt x="7994" y="13698"/>
                  </a:lnTo>
                  <a:lnTo>
                    <a:pt x="16504" y="14143"/>
                  </a:lnTo>
                  <a:lnTo>
                    <a:pt x="23780" y="10958"/>
                  </a:lnTo>
                  <a:lnTo>
                    <a:pt x="24587" y="9677"/>
                  </a:lnTo>
                  <a:lnTo>
                    <a:pt x="31211" y="6764"/>
                  </a:lnTo>
                  <a:lnTo>
                    <a:pt x="24363" y="6883"/>
                  </a:lnTo>
                  <a:lnTo>
                    <a:pt x="20958" y="6987"/>
                  </a:lnTo>
                  <a:lnTo>
                    <a:pt x="19878" y="2311"/>
                  </a:lnTo>
                  <a:lnTo>
                    <a:pt x="19277" y="0"/>
                  </a:lnTo>
                  <a:close/>
                </a:path>
              </a:pathLst>
            </a:custGeom>
            <a:solidFill>
              <a:srgbClr val="3C3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2359151" y="1766977"/>
              <a:ext cx="25400" cy="8890"/>
            </a:xfrm>
            <a:custGeom>
              <a:avLst/>
              <a:gdLst/>
              <a:ahLst/>
              <a:cxnLst/>
              <a:rect l="l" t="t" r="r" b="b"/>
              <a:pathLst>
                <a:path w="25400" h="8889">
                  <a:moveTo>
                    <a:pt x="21847" y="0"/>
                  </a:moveTo>
                  <a:lnTo>
                    <a:pt x="14745" y="957"/>
                  </a:lnTo>
                  <a:lnTo>
                    <a:pt x="7585" y="5908"/>
                  </a:lnTo>
                  <a:lnTo>
                    <a:pt x="619" y="1746"/>
                  </a:lnTo>
                  <a:lnTo>
                    <a:pt x="0" y="5720"/>
                  </a:lnTo>
                  <a:lnTo>
                    <a:pt x="2793" y="8716"/>
                  </a:lnTo>
                  <a:lnTo>
                    <a:pt x="10360" y="8888"/>
                  </a:lnTo>
                  <a:lnTo>
                    <a:pt x="17909" y="7348"/>
                  </a:lnTo>
                  <a:lnTo>
                    <a:pt x="25375" y="6163"/>
                  </a:lnTo>
                  <a:lnTo>
                    <a:pt x="24537" y="3906"/>
                  </a:lnTo>
                  <a:lnTo>
                    <a:pt x="23766" y="1558"/>
                  </a:lnTo>
                  <a:lnTo>
                    <a:pt x="21847" y="0"/>
                  </a:lnTo>
                  <a:close/>
                </a:path>
              </a:pathLst>
            </a:custGeom>
            <a:solidFill>
              <a:srgbClr val="2726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1591703" y="1767456"/>
              <a:ext cx="1256030" cy="1155065"/>
            </a:xfrm>
            <a:custGeom>
              <a:avLst/>
              <a:gdLst/>
              <a:ahLst/>
              <a:cxnLst/>
              <a:rect l="l" t="t" r="r" b="b"/>
              <a:pathLst>
                <a:path w="1256030" h="1155064">
                  <a:moveTo>
                    <a:pt x="9080" y="152908"/>
                  </a:moveTo>
                  <a:lnTo>
                    <a:pt x="8877" y="148501"/>
                  </a:lnTo>
                  <a:lnTo>
                    <a:pt x="8902" y="144094"/>
                  </a:lnTo>
                  <a:lnTo>
                    <a:pt x="9067" y="139687"/>
                  </a:lnTo>
                  <a:lnTo>
                    <a:pt x="6019" y="140665"/>
                  </a:lnTo>
                  <a:lnTo>
                    <a:pt x="2997" y="141744"/>
                  </a:lnTo>
                  <a:lnTo>
                    <a:pt x="0" y="142925"/>
                  </a:lnTo>
                  <a:lnTo>
                    <a:pt x="1917" y="144310"/>
                  </a:lnTo>
                  <a:lnTo>
                    <a:pt x="5689" y="147142"/>
                  </a:lnTo>
                  <a:lnTo>
                    <a:pt x="3086" y="149110"/>
                  </a:lnTo>
                  <a:lnTo>
                    <a:pt x="5092" y="150355"/>
                  </a:lnTo>
                  <a:lnTo>
                    <a:pt x="9080" y="152908"/>
                  </a:lnTo>
                  <a:close/>
                </a:path>
                <a:path w="1256030" h="1155064">
                  <a:moveTo>
                    <a:pt x="70192" y="723658"/>
                  </a:moveTo>
                  <a:lnTo>
                    <a:pt x="67437" y="723214"/>
                  </a:lnTo>
                  <a:lnTo>
                    <a:pt x="64973" y="724725"/>
                  </a:lnTo>
                  <a:lnTo>
                    <a:pt x="63322" y="726808"/>
                  </a:lnTo>
                  <a:lnTo>
                    <a:pt x="63373" y="729208"/>
                  </a:lnTo>
                  <a:lnTo>
                    <a:pt x="65024" y="727392"/>
                  </a:lnTo>
                  <a:lnTo>
                    <a:pt x="67487" y="727214"/>
                  </a:lnTo>
                  <a:lnTo>
                    <a:pt x="69723" y="726782"/>
                  </a:lnTo>
                  <a:lnTo>
                    <a:pt x="70192" y="723658"/>
                  </a:lnTo>
                  <a:close/>
                </a:path>
                <a:path w="1256030" h="1155064">
                  <a:moveTo>
                    <a:pt x="77419" y="730796"/>
                  </a:moveTo>
                  <a:lnTo>
                    <a:pt x="76377" y="729538"/>
                  </a:lnTo>
                  <a:lnTo>
                    <a:pt x="73012" y="731227"/>
                  </a:lnTo>
                  <a:lnTo>
                    <a:pt x="72567" y="731774"/>
                  </a:lnTo>
                  <a:lnTo>
                    <a:pt x="71716" y="732891"/>
                  </a:lnTo>
                  <a:lnTo>
                    <a:pt x="71272" y="733437"/>
                  </a:lnTo>
                  <a:lnTo>
                    <a:pt x="71831" y="736180"/>
                  </a:lnTo>
                  <a:lnTo>
                    <a:pt x="73799" y="735063"/>
                  </a:lnTo>
                  <a:lnTo>
                    <a:pt x="75539" y="733590"/>
                  </a:lnTo>
                  <a:lnTo>
                    <a:pt x="77165" y="732053"/>
                  </a:lnTo>
                  <a:lnTo>
                    <a:pt x="77419" y="730796"/>
                  </a:lnTo>
                  <a:close/>
                </a:path>
                <a:path w="1256030" h="1155064">
                  <a:moveTo>
                    <a:pt x="135978" y="746734"/>
                  </a:moveTo>
                  <a:lnTo>
                    <a:pt x="134061" y="740816"/>
                  </a:lnTo>
                  <a:lnTo>
                    <a:pt x="134086" y="737717"/>
                  </a:lnTo>
                  <a:lnTo>
                    <a:pt x="132003" y="737400"/>
                  </a:lnTo>
                  <a:lnTo>
                    <a:pt x="127825" y="736968"/>
                  </a:lnTo>
                  <a:lnTo>
                    <a:pt x="131368" y="739686"/>
                  </a:lnTo>
                  <a:lnTo>
                    <a:pt x="133324" y="743673"/>
                  </a:lnTo>
                  <a:lnTo>
                    <a:pt x="134823" y="747788"/>
                  </a:lnTo>
                  <a:lnTo>
                    <a:pt x="135978" y="746734"/>
                  </a:lnTo>
                  <a:close/>
                </a:path>
                <a:path w="1256030" h="1155064">
                  <a:moveTo>
                    <a:pt x="155651" y="846607"/>
                  </a:moveTo>
                  <a:lnTo>
                    <a:pt x="152425" y="846734"/>
                  </a:lnTo>
                  <a:lnTo>
                    <a:pt x="149186" y="846772"/>
                  </a:lnTo>
                  <a:lnTo>
                    <a:pt x="145973" y="847026"/>
                  </a:lnTo>
                  <a:lnTo>
                    <a:pt x="147993" y="849236"/>
                  </a:lnTo>
                  <a:lnTo>
                    <a:pt x="150990" y="848842"/>
                  </a:lnTo>
                  <a:lnTo>
                    <a:pt x="153695" y="848779"/>
                  </a:lnTo>
                  <a:lnTo>
                    <a:pt x="155651" y="846607"/>
                  </a:lnTo>
                  <a:close/>
                </a:path>
                <a:path w="1256030" h="1155064">
                  <a:moveTo>
                    <a:pt x="157861" y="134810"/>
                  </a:moveTo>
                  <a:lnTo>
                    <a:pt x="151739" y="135140"/>
                  </a:lnTo>
                  <a:lnTo>
                    <a:pt x="145630" y="134810"/>
                  </a:lnTo>
                  <a:lnTo>
                    <a:pt x="139534" y="134226"/>
                  </a:lnTo>
                  <a:lnTo>
                    <a:pt x="143370" y="134734"/>
                  </a:lnTo>
                  <a:lnTo>
                    <a:pt x="147154" y="135458"/>
                  </a:lnTo>
                  <a:lnTo>
                    <a:pt x="150977" y="136169"/>
                  </a:lnTo>
                  <a:lnTo>
                    <a:pt x="151333" y="140436"/>
                  </a:lnTo>
                  <a:lnTo>
                    <a:pt x="151625" y="142557"/>
                  </a:lnTo>
                  <a:lnTo>
                    <a:pt x="153212" y="142621"/>
                  </a:lnTo>
                  <a:lnTo>
                    <a:pt x="154241" y="137287"/>
                  </a:lnTo>
                  <a:lnTo>
                    <a:pt x="154914" y="139522"/>
                  </a:lnTo>
                  <a:lnTo>
                    <a:pt x="156184" y="144081"/>
                  </a:lnTo>
                  <a:lnTo>
                    <a:pt x="157391" y="137795"/>
                  </a:lnTo>
                  <a:lnTo>
                    <a:pt x="157861" y="134810"/>
                  </a:lnTo>
                  <a:close/>
                </a:path>
                <a:path w="1256030" h="1155064">
                  <a:moveTo>
                    <a:pt x="177787" y="415569"/>
                  </a:moveTo>
                  <a:lnTo>
                    <a:pt x="171081" y="414972"/>
                  </a:lnTo>
                  <a:lnTo>
                    <a:pt x="164338" y="414743"/>
                  </a:lnTo>
                  <a:lnTo>
                    <a:pt x="150837" y="414756"/>
                  </a:lnTo>
                  <a:lnTo>
                    <a:pt x="147307" y="416928"/>
                  </a:lnTo>
                  <a:lnTo>
                    <a:pt x="141401" y="412216"/>
                  </a:lnTo>
                  <a:lnTo>
                    <a:pt x="137642" y="412064"/>
                  </a:lnTo>
                  <a:lnTo>
                    <a:pt x="136194" y="415315"/>
                  </a:lnTo>
                  <a:lnTo>
                    <a:pt x="143751" y="417461"/>
                  </a:lnTo>
                  <a:lnTo>
                    <a:pt x="151511" y="418007"/>
                  </a:lnTo>
                  <a:lnTo>
                    <a:pt x="159359" y="417830"/>
                  </a:lnTo>
                  <a:lnTo>
                    <a:pt x="167195" y="417779"/>
                  </a:lnTo>
                  <a:lnTo>
                    <a:pt x="170853" y="417830"/>
                  </a:lnTo>
                  <a:lnTo>
                    <a:pt x="174345" y="416636"/>
                  </a:lnTo>
                  <a:lnTo>
                    <a:pt x="177787" y="415569"/>
                  </a:lnTo>
                  <a:close/>
                </a:path>
                <a:path w="1256030" h="1155064">
                  <a:moveTo>
                    <a:pt x="185762" y="390474"/>
                  </a:moveTo>
                  <a:lnTo>
                    <a:pt x="184797" y="388886"/>
                  </a:lnTo>
                  <a:lnTo>
                    <a:pt x="180911" y="389305"/>
                  </a:lnTo>
                  <a:lnTo>
                    <a:pt x="175818" y="385902"/>
                  </a:lnTo>
                  <a:lnTo>
                    <a:pt x="170370" y="389877"/>
                  </a:lnTo>
                  <a:lnTo>
                    <a:pt x="165252" y="391033"/>
                  </a:lnTo>
                  <a:lnTo>
                    <a:pt x="163245" y="391718"/>
                  </a:lnTo>
                  <a:lnTo>
                    <a:pt x="160502" y="392137"/>
                  </a:lnTo>
                  <a:lnTo>
                    <a:pt x="159880" y="394601"/>
                  </a:lnTo>
                  <a:lnTo>
                    <a:pt x="165773" y="392849"/>
                  </a:lnTo>
                  <a:lnTo>
                    <a:pt x="171742" y="391464"/>
                  </a:lnTo>
                  <a:lnTo>
                    <a:pt x="177393" y="389001"/>
                  </a:lnTo>
                  <a:lnTo>
                    <a:pt x="177507" y="392099"/>
                  </a:lnTo>
                  <a:lnTo>
                    <a:pt x="174498" y="392353"/>
                  </a:lnTo>
                  <a:lnTo>
                    <a:pt x="172237" y="393192"/>
                  </a:lnTo>
                  <a:lnTo>
                    <a:pt x="176149" y="396062"/>
                  </a:lnTo>
                  <a:lnTo>
                    <a:pt x="178028" y="397230"/>
                  </a:lnTo>
                  <a:lnTo>
                    <a:pt x="180111" y="397789"/>
                  </a:lnTo>
                  <a:lnTo>
                    <a:pt x="180644" y="396659"/>
                  </a:lnTo>
                  <a:lnTo>
                    <a:pt x="181521" y="394525"/>
                  </a:lnTo>
                  <a:lnTo>
                    <a:pt x="182689" y="392480"/>
                  </a:lnTo>
                  <a:lnTo>
                    <a:pt x="184683" y="391261"/>
                  </a:lnTo>
                  <a:lnTo>
                    <a:pt x="185762" y="390474"/>
                  </a:lnTo>
                  <a:close/>
                </a:path>
                <a:path w="1256030" h="1155064">
                  <a:moveTo>
                    <a:pt x="204762" y="179578"/>
                  </a:moveTo>
                  <a:lnTo>
                    <a:pt x="202463" y="176987"/>
                  </a:lnTo>
                  <a:lnTo>
                    <a:pt x="198983" y="176949"/>
                  </a:lnTo>
                  <a:lnTo>
                    <a:pt x="195795" y="176898"/>
                  </a:lnTo>
                  <a:lnTo>
                    <a:pt x="197891" y="179730"/>
                  </a:lnTo>
                  <a:lnTo>
                    <a:pt x="201726" y="179019"/>
                  </a:lnTo>
                  <a:lnTo>
                    <a:pt x="204762" y="179578"/>
                  </a:lnTo>
                  <a:close/>
                </a:path>
                <a:path w="1256030" h="1155064">
                  <a:moveTo>
                    <a:pt x="207975" y="309753"/>
                  </a:moveTo>
                  <a:lnTo>
                    <a:pt x="206121" y="308610"/>
                  </a:lnTo>
                  <a:lnTo>
                    <a:pt x="205320" y="306984"/>
                  </a:lnTo>
                  <a:lnTo>
                    <a:pt x="205574" y="304863"/>
                  </a:lnTo>
                  <a:lnTo>
                    <a:pt x="204711" y="307492"/>
                  </a:lnTo>
                  <a:lnTo>
                    <a:pt x="204393" y="308368"/>
                  </a:lnTo>
                  <a:lnTo>
                    <a:pt x="201180" y="307543"/>
                  </a:lnTo>
                  <a:lnTo>
                    <a:pt x="200113" y="307251"/>
                  </a:lnTo>
                  <a:lnTo>
                    <a:pt x="200050" y="309549"/>
                  </a:lnTo>
                  <a:lnTo>
                    <a:pt x="202679" y="309384"/>
                  </a:lnTo>
                  <a:lnTo>
                    <a:pt x="205333" y="309359"/>
                  </a:lnTo>
                  <a:lnTo>
                    <a:pt x="207975" y="309753"/>
                  </a:lnTo>
                  <a:close/>
                </a:path>
                <a:path w="1256030" h="1155064">
                  <a:moveTo>
                    <a:pt x="254279" y="824242"/>
                  </a:moveTo>
                  <a:lnTo>
                    <a:pt x="250926" y="819785"/>
                  </a:lnTo>
                  <a:lnTo>
                    <a:pt x="248259" y="822528"/>
                  </a:lnTo>
                  <a:lnTo>
                    <a:pt x="244741" y="824255"/>
                  </a:lnTo>
                  <a:lnTo>
                    <a:pt x="246964" y="827430"/>
                  </a:lnTo>
                  <a:lnTo>
                    <a:pt x="249923" y="824928"/>
                  </a:lnTo>
                  <a:lnTo>
                    <a:pt x="254279" y="824242"/>
                  </a:lnTo>
                  <a:close/>
                </a:path>
                <a:path w="1256030" h="1155064">
                  <a:moveTo>
                    <a:pt x="267233" y="325729"/>
                  </a:moveTo>
                  <a:lnTo>
                    <a:pt x="263906" y="326212"/>
                  </a:lnTo>
                  <a:lnTo>
                    <a:pt x="263906" y="330796"/>
                  </a:lnTo>
                  <a:lnTo>
                    <a:pt x="263563" y="333667"/>
                  </a:lnTo>
                  <a:lnTo>
                    <a:pt x="258203" y="334187"/>
                  </a:lnTo>
                  <a:lnTo>
                    <a:pt x="257886" y="331571"/>
                  </a:lnTo>
                  <a:lnTo>
                    <a:pt x="257898" y="330796"/>
                  </a:lnTo>
                  <a:lnTo>
                    <a:pt x="258368" y="328625"/>
                  </a:lnTo>
                  <a:lnTo>
                    <a:pt x="262902" y="328625"/>
                  </a:lnTo>
                  <a:lnTo>
                    <a:pt x="263906" y="330796"/>
                  </a:lnTo>
                  <a:lnTo>
                    <a:pt x="263906" y="326212"/>
                  </a:lnTo>
                  <a:lnTo>
                    <a:pt x="263563" y="326250"/>
                  </a:lnTo>
                  <a:lnTo>
                    <a:pt x="259842" y="326618"/>
                  </a:lnTo>
                  <a:lnTo>
                    <a:pt x="256133" y="326618"/>
                  </a:lnTo>
                  <a:lnTo>
                    <a:pt x="256298" y="328193"/>
                  </a:lnTo>
                  <a:lnTo>
                    <a:pt x="256806" y="333667"/>
                  </a:lnTo>
                  <a:lnTo>
                    <a:pt x="256908" y="334797"/>
                  </a:lnTo>
                  <a:lnTo>
                    <a:pt x="265785" y="334797"/>
                  </a:lnTo>
                  <a:lnTo>
                    <a:pt x="265874" y="334187"/>
                  </a:lnTo>
                  <a:lnTo>
                    <a:pt x="266255" y="331571"/>
                  </a:lnTo>
                  <a:lnTo>
                    <a:pt x="266750" y="328625"/>
                  </a:lnTo>
                  <a:lnTo>
                    <a:pt x="267081" y="326618"/>
                  </a:lnTo>
                  <a:lnTo>
                    <a:pt x="267144" y="326250"/>
                  </a:lnTo>
                  <a:lnTo>
                    <a:pt x="267233" y="325729"/>
                  </a:lnTo>
                  <a:close/>
                </a:path>
                <a:path w="1256030" h="1155064">
                  <a:moveTo>
                    <a:pt x="310540" y="970153"/>
                  </a:moveTo>
                  <a:lnTo>
                    <a:pt x="310464" y="968959"/>
                  </a:lnTo>
                  <a:lnTo>
                    <a:pt x="310388" y="967803"/>
                  </a:lnTo>
                  <a:lnTo>
                    <a:pt x="308559" y="970038"/>
                  </a:lnTo>
                  <a:lnTo>
                    <a:pt x="305574" y="968959"/>
                  </a:lnTo>
                  <a:lnTo>
                    <a:pt x="303491" y="971740"/>
                  </a:lnTo>
                  <a:lnTo>
                    <a:pt x="306349" y="972731"/>
                  </a:lnTo>
                  <a:lnTo>
                    <a:pt x="308457" y="970153"/>
                  </a:lnTo>
                  <a:lnTo>
                    <a:pt x="308914" y="970153"/>
                  </a:lnTo>
                  <a:lnTo>
                    <a:pt x="309460" y="970343"/>
                  </a:lnTo>
                  <a:lnTo>
                    <a:pt x="310540" y="970153"/>
                  </a:lnTo>
                  <a:close/>
                </a:path>
                <a:path w="1256030" h="1155064">
                  <a:moveTo>
                    <a:pt x="314502" y="976020"/>
                  </a:moveTo>
                  <a:lnTo>
                    <a:pt x="312585" y="972731"/>
                  </a:lnTo>
                  <a:lnTo>
                    <a:pt x="312483" y="972540"/>
                  </a:lnTo>
                  <a:lnTo>
                    <a:pt x="312394" y="969822"/>
                  </a:lnTo>
                  <a:lnTo>
                    <a:pt x="310540" y="970153"/>
                  </a:lnTo>
                  <a:lnTo>
                    <a:pt x="310946" y="976020"/>
                  </a:lnTo>
                  <a:lnTo>
                    <a:pt x="310972" y="976439"/>
                  </a:lnTo>
                  <a:lnTo>
                    <a:pt x="310337" y="979081"/>
                  </a:lnTo>
                  <a:lnTo>
                    <a:pt x="300316" y="979081"/>
                  </a:lnTo>
                  <a:lnTo>
                    <a:pt x="294551" y="978357"/>
                  </a:lnTo>
                  <a:lnTo>
                    <a:pt x="294017" y="979766"/>
                  </a:lnTo>
                  <a:lnTo>
                    <a:pt x="299808" y="980262"/>
                  </a:lnTo>
                  <a:lnTo>
                    <a:pt x="305625" y="979970"/>
                  </a:lnTo>
                  <a:lnTo>
                    <a:pt x="311810" y="980262"/>
                  </a:lnTo>
                  <a:lnTo>
                    <a:pt x="311848" y="979970"/>
                  </a:lnTo>
                  <a:lnTo>
                    <a:pt x="311785" y="979081"/>
                  </a:lnTo>
                  <a:lnTo>
                    <a:pt x="311721" y="978141"/>
                  </a:lnTo>
                  <a:lnTo>
                    <a:pt x="314502" y="976020"/>
                  </a:lnTo>
                  <a:close/>
                </a:path>
                <a:path w="1256030" h="1155064">
                  <a:moveTo>
                    <a:pt x="314769" y="988860"/>
                  </a:moveTo>
                  <a:lnTo>
                    <a:pt x="314744" y="988593"/>
                  </a:lnTo>
                  <a:lnTo>
                    <a:pt x="314642" y="987425"/>
                  </a:lnTo>
                  <a:lnTo>
                    <a:pt x="314540" y="986370"/>
                  </a:lnTo>
                  <a:lnTo>
                    <a:pt x="314439" y="985266"/>
                  </a:lnTo>
                  <a:lnTo>
                    <a:pt x="314337" y="984199"/>
                  </a:lnTo>
                  <a:lnTo>
                    <a:pt x="314223" y="982980"/>
                  </a:lnTo>
                  <a:lnTo>
                    <a:pt x="314096" y="982980"/>
                  </a:lnTo>
                  <a:lnTo>
                    <a:pt x="312674" y="983767"/>
                  </a:lnTo>
                  <a:lnTo>
                    <a:pt x="312674" y="984199"/>
                  </a:lnTo>
                  <a:lnTo>
                    <a:pt x="312216" y="984199"/>
                  </a:lnTo>
                  <a:lnTo>
                    <a:pt x="312674" y="984199"/>
                  </a:lnTo>
                  <a:lnTo>
                    <a:pt x="312674" y="983767"/>
                  </a:lnTo>
                  <a:lnTo>
                    <a:pt x="312191" y="984021"/>
                  </a:lnTo>
                  <a:lnTo>
                    <a:pt x="312102" y="982980"/>
                  </a:lnTo>
                  <a:lnTo>
                    <a:pt x="312051" y="982383"/>
                  </a:lnTo>
                  <a:lnTo>
                    <a:pt x="312051" y="984097"/>
                  </a:lnTo>
                  <a:lnTo>
                    <a:pt x="308825" y="985850"/>
                  </a:lnTo>
                  <a:lnTo>
                    <a:pt x="307759" y="986370"/>
                  </a:lnTo>
                  <a:lnTo>
                    <a:pt x="304812" y="987425"/>
                  </a:lnTo>
                  <a:lnTo>
                    <a:pt x="304673" y="987094"/>
                  </a:lnTo>
                  <a:lnTo>
                    <a:pt x="303174" y="983589"/>
                  </a:lnTo>
                  <a:lnTo>
                    <a:pt x="306235" y="983589"/>
                  </a:lnTo>
                  <a:lnTo>
                    <a:pt x="306463" y="983589"/>
                  </a:lnTo>
                  <a:lnTo>
                    <a:pt x="309321" y="983589"/>
                  </a:lnTo>
                  <a:lnTo>
                    <a:pt x="312051" y="984097"/>
                  </a:lnTo>
                  <a:lnTo>
                    <a:pt x="312051" y="982383"/>
                  </a:lnTo>
                  <a:lnTo>
                    <a:pt x="311988" y="981633"/>
                  </a:lnTo>
                  <a:lnTo>
                    <a:pt x="311873" y="980262"/>
                  </a:lnTo>
                  <a:lnTo>
                    <a:pt x="311404" y="980262"/>
                  </a:lnTo>
                  <a:lnTo>
                    <a:pt x="306298" y="983551"/>
                  </a:lnTo>
                  <a:lnTo>
                    <a:pt x="299834" y="981468"/>
                  </a:lnTo>
                  <a:lnTo>
                    <a:pt x="294144" y="981633"/>
                  </a:lnTo>
                  <a:lnTo>
                    <a:pt x="294106" y="982980"/>
                  </a:lnTo>
                  <a:lnTo>
                    <a:pt x="302018" y="982980"/>
                  </a:lnTo>
                  <a:lnTo>
                    <a:pt x="302056" y="983589"/>
                  </a:lnTo>
                  <a:lnTo>
                    <a:pt x="302171" y="987094"/>
                  </a:lnTo>
                  <a:lnTo>
                    <a:pt x="299415" y="986370"/>
                  </a:lnTo>
                  <a:lnTo>
                    <a:pt x="296672" y="985850"/>
                  </a:lnTo>
                  <a:lnTo>
                    <a:pt x="293916" y="985266"/>
                  </a:lnTo>
                  <a:lnTo>
                    <a:pt x="294005" y="987094"/>
                  </a:lnTo>
                  <a:lnTo>
                    <a:pt x="294119" y="989647"/>
                  </a:lnTo>
                  <a:lnTo>
                    <a:pt x="300951" y="988593"/>
                  </a:lnTo>
                  <a:lnTo>
                    <a:pt x="307886" y="989025"/>
                  </a:lnTo>
                  <a:lnTo>
                    <a:pt x="314769" y="988860"/>
                  </a:lnTo>
                  <a:close/>
                </a:path>
                <a:path w="1256030" h="1155064">
                  <a:moveTo>
                    <a:pt x="319900" y="826744"/>
                  </a:moveTo>
                  <a:lnTo>
                    <a:pt x="315810" y="826744"/>
                  </a:lnTo>
                  <a:lnTo>
                    <a:pt x="317512" y="824522"/>
                  </a:lnTo>
                  <a:lnTo>
                    <a:pt x="310794" y="824522"/>
                  </a:lnTo>
                  <a:lnTo>
                    <a:pt x="309105" y="826744"/>
                  </a:lnTo>
                  <a:lnTo>
                    <a:pt x="307746" y="829449"/>
                  </a:lnTo>
                  <a:lnTo>
                    <a:pt x="306489" y="828776"/>
                  </a:lnTo>
                  <a:lnTo>
                    <a:pt x="303441" y="833437"/>
                  </a:lnTo>
                  <a:lnTo>
                    <a:pt x="309092" y="830529"/>
                  </a:lnTo>
                  <a:lnTo>
                    <a:pt x="311238" y="829449"/>
                  </a:lnTo>
                  <a:lnTo>
                    <a:pt x="312242" y="828954"/>
                  </a:lnTo>
                  <a:lnTo>
                    <a:pt x="312788" y="832459"/>
                  </a:lnTo>
                  <a:lnTo>
                    <a:pt x="314998" y="830529"/>
                  </a:lnTo>
                  <a:lnTo>
                    <a:pt x="317030" y="828954"/>
                  </a:lnTo>
                  <a:lnTo>
                    <a:pt x="317258" y="828776"/>
                  </a:lnTo>
                  <a:lnTo>
                    <a:pt x="319900" y="826744"/>
                  </a:lnTo>
                  <a:close/>
                </a:path>
                <a:path w="1256030" h="1155064">
                  <a:moveTo>
                    <a:pt x="331393" y="974115"/>
                  </a:moveTo>
                  <a:lnTo>
                    <a:pt x="328510" y="968667"/>
                  </a:lnTo>
                  <a:lnTo>
                    <a:pt x="324243" y="971207"/>
                  </a:lnTo>
                  <a:lnTo>
                    <a:pt x="319189" y="968311"/>
                  </a:lnTo>
                  <a:lnTo>
                    <a:pt x="314909" y="970711"/>
                  </a:lnTo>
                  <a:lnTo>
                    <a:pt x="317157" y="972566"/>
                  </a:lnTo>
                  <a:lnTo>
                    <a:pt x="319722" y="974445"/>
                  </a:lnTo>
                  <a:lnTo>
                    <a:pt x="318287" y="977709"/>
                  </a:lnTo>
                  <a:lnTo>
                    <a:pt x="321830" y="976566"/>
                  </a:lnTo>
                  <a:lnTo>
                    <a:pt x="328383" y="979474"/>
                  </a:lnTo>
                  <a:lnTo>
                    <a:pt x="329895" y="975334"/>
                  </a:lnTo>
                  <a:lnTo>
                    <a:pt x="324827" y="975537"/>
                  </a:lnTo>
                  <a:lnTo>
                    <a:pt x="322287" y="975690"/>
                  </a:lnTo>
                  <a:lnTo>
                    <a:pt x="321271" y="971791"/>
                  </a:lnTo>
                  <a:lnTo>
                    <a:pt x="323951" y="971651"/>
                  </a:lnTo>
                  <a:lnTo>
                    <a:pt x="331393" y="974115"/>
                  </a:lnTo>
                  <a:close/>
                </a:path>
                <a:path w="1256030" h="1155064">
                  <a:moveTo>
                    <a:pt x="341668" y="970191"/>
                  </a:moveTo>
                  <a:lnTo>
                    <a:pt x="338467" y="967828"/>
                  </a:lnTo>
                  <a:lnTo>
                    <a:pt x="334340" y="968743"/>
                  </a:lnTo>
                  <a:lnTo>
                    <a:pt x="330644" y="968552"/>
                  </a:lnTo>
                  <a:lnTo>
                    <a:pt x="331533" y="974826"/>
                  </a:lnTo>
                  <a:lnTo>
                    <a:pt x="332384" y="973823"/>
                  </a:lnTo>
                  <a:lnTo>
                    <a:pt x="334149" y="971905"/>
                  </a:lnTo>
                  <a:lnTo>
                    <a:pt x="336778" y="972007"/>
                  </a:lnTo>
                  <a:lnTo>
                    <a:pt x="339217" y="970953"/>
                  </a:lnTo>
                  <a:lnTo>
                    <a:pt x="341668" y="970191"/>
                  </a:lnTo>
                  <a:close/>
                </a:path>
                <a:path w="1256030" h="1155064">
                  <a:moveTo>
                    <a:pt x="366382" y="843127"/>
                  </a:moveTo>
                  <a:lnTo>
                    <a:pt x="364680" y="839685"/>
                  </a:lnTo>
                  <a:lnTo>
                    <a:pt x="361873" y="840905"/>
                  </a:lnTo>
                  <a:lnTo>
                    <a:pt x="360400" y="842543"/>
                  </a:lnTo>
                  <a:lnTo>
                    <a:pt x="359448" y="846124"/>
                  </a:lnTo>
                  <a:lnTo>
                    <a:pt x="362610" y="846023"/>
                  </a:lnTo>
                  <a:lnTo>
                    <a:pt x="366382" y="843127"/>
                  </a:lnTo>
                  <a:close/>
                </a:path>
                <a:path w="1256030" h="1155064">
                  <a:moveTo>
                    <a:pt x="383438" y="839673"/>
                  </a:moveTo>
                  <a:lnTo>
                    <a:pt x="379666" y="840574"/>
                  </a:lnTo>
                  <a:lnTo>
                    <a:pt x="377024" y="843153"/>
                  </a:lnTo>
                  <a:lnTo>
                    <a:pt x="374446" y="845794"/>
                  </a:lnTo>
                  <a:lnTo>
                    <a:pt x="372325" y="848829"/>
                  </a:lnTo>
                  <a:lnTo>
                    <a:pt x="373761" y="847852"/>
                  </a:lnTo>
                  <a:lnTo>
                    <a:pt x="376669" y="845934"/>
                  </a:lnTo>
                  <a:lnTo>
                    <a:pt x="378942" y="843864"/>
                  </a:lnTo>
                  <a:lnTo>
                    <a:pt x="381139" y="841705"/>
                  </a:lnTo>
                  <a:lnTo>
                    <a:pt x="383438" y="839673"/>
                  </a:lnTo>
                  <a:close/>
                </a:path>
                <a:path w="1256030" h="1155064">
                  <a:moveTo>
                    <a:pt x="388162" y="861987"/>
                  </a:moveTo>
                  <a:lnTo>
                    <a:pt x="384797" y="861402"/>
                  </a:lnTo>
                  <a:lnTo>
                    <a:pt x="381723" y="864222"/>
                  </a:lnTo>
                  <a:lnTo>
                    <a:pt x="381254" y="867448"/>
                  </a:lnTo>
                  <a:lnTo>
                    <a:pt x="384098" y="866521"/>
                  </a:lnTo>
                  <a:lnTo>
                    <a:pt x="387426" y="865238"/>
                  </a:lnTo>
                  <a:lnTo>
                    <a:pt x="388162" y="861987"/>
                  </a:lnTo>
                  <a:close/>
                </a:path>
                <a:path w="1256030" h="1155064">
                  <a:moveTo>
                    <a:pt x="394246" y="846848"/>
                  </a:moveTo>
                  <a:lnTo>
                    <a:pt x="393268" y="847559"/>
                  </a:lnTo>
                  <a:lnTo>
                    <a:pt x="392595" y="848321"/>
                  </a:lnTo>
                  <a:lnTo>
                    <a:pt x="391502" y="849668"/>
                  </a:lnTo>
                  <a:lnTo>
                    <a:pt x="389686" y="850658"/>
                  </a:lnTo>
                  <a:lnTo>
                    <a:pt x="389458" y="850658"/>
                  </a:lnTo>
                  <a:lnTo>
                    <a:pt x="388137" y="851001"/>
                  </a:lnTo>
                  <a:lnTo>
                    <a:pt x="385254" y="853440"/>
                  </a:lnTo>
                  <a:lnTo>
                    <a:pt x="383692" y="854519"/>
                  </a:lnTo>
                  <a:lnTo>
                    <a:pt x="380250" y="854811"/>
                  </a:lnTo>
                  <a:lnTo>
                    <a:pt x="382612" y="856500"/>
                  </a:lnTo>
                  <a:lnTo>
                    <a:pt x="383197" y="857542"/>
                  </a:lnTo>
                  <a:lnTo>
                    <a:pt x="384962" y="855459"/>
                  </a:lnTo>
                  <a:lnTo>
                    <a:pt x="386765" y="852893"/>
                  </a:lnTo>
                  <a:lnTo>
                    <a:pt x="390017" y="853440"/>
                  </a:lnTo>
                  <a:lnTo>
                    <a:pt x="390321" y="852893"/>
                  </a:lnTo>
                  <a:lnTo>
                    <a:pt x="393128" y="849274"/>
                  </a:lnTo>
                  <a:lnTo>
                    <a:pt x="394246" y="846848"/>
                  </a:lnTo>
                  <a:close/>
                </a:path>
                <a:path w="1256030" h="1155064">
                  <a:moveTo>
                    <a:pt x="398780" y="843076"/>
                  </a:moveTo>
                  <a:lnTo>
                    <a:pt x="396151" y="842733"/>
                  </a:lnTo>
                  <a:lnTo>
                    <a:pt x="394246" y="846848"/>
                  </a:lnTo>
                  <a:lnTo>
                    <a:pt x="397217" y="844702"/>
                  </a:lnTo>
                  <a:lnTo>
                    <a:pt x="398780" y="843076"/>
                  </a:lnTo>
                  <a:close/>
                </a:path>
                <a:path w="1256030" h="1155064">
                  <a:moveTo>
                    <a:pt x="403745" y="837514"/>
                  </a:moveTo>
                  <a:lnTo>
                    <a:pt x="400596" y="841197"/>
                  </a:lnTo>
                  <a:lnTo>
                    <a:pt x="398780" y="843076"/>
                  </a:lnTo>
                  <a:lnTo>
                    <a:pt x="402412" y="843534"/>
                  </a:lnTo>
                  <a:lnTo>
                    <a:pt x="402831" y="841514"/>
                  </a:lnTo>
                  <a:lnTo>
                    <a:pt x="403745" y="837514"/>
                  </a:lnTo>
                  <a:close/>
                </a:path>
                <a:path w="1256030" h="1155064">
                  <a:moveTo>
                    <a:pt x="427228" y="1151940"/>
                  </a:moveTo>
                  <a:lnTo>
                    <a:pt x="422135" y="1151216"/>
                  </a:lnTo>
                  <a:lnTo>
                    <a:pt x="416979" y="1151077"/>
                  </a:lnTo>
                  <a:lnTo>
                    <a:pt x="411861" y="1151369"/>
                  </a:lnTo>
                  <a:lnTo>
                    <a:pt x="413550" y="1154772"/>
                  </a:lnTo>
                  <a:lnTo>
                    <a:pt x="418020" y="1154899"/>
                  </a:lnTo>
                  <a:lnTo>
                    <a:pt x="422478" y="1154214"/>
                  </a:lnTo>
                  <a:lnTo>
                    <a:pt x="426910" y="1153706"/>
                  </a:lnTo>
                  <a:lnTo>
                    <a:pt x="427228" y="1151940"/>
                  </a:lnTo>
                  <a:close/>
                </a:path>
                <a:path w="1256030" h="1155064">
                  <a:moveTo>
                    <a:pt x="483806" y="774598"/>
                  </a:moveTo>
                  <a:lnTo>
                    <a:pt x="482815" y="770699"/>
                  </a:lnTo>
                  <a:lnTo>
                    <a:pt x="478205" y="772223"/>
                  </a:lnTo>
                  <a:lnTo>
                    <a:pt x="475361" y="771334"/>
                  </a:lnTo>
                  <a:lnTo>
                    <a:pt x="471817" y="776389"/>
                  </a:lnTo>
                  <a:lnTo>
                    <a:pt x="465709" y="779018"/>
                  </a:lnTo>
                  <a:lnTo>
                    <a:pt x="463067" y="784771"/>
                  </a:lnTo>
                  <a:lnTo>
                    <a:pt x="470001" y="781431"/>
                  </a:lnTo>
                  <a:lnTo>
                    <a:pt x="476478" y="777201"/>
                  </a:lnTo>
                  <a:lnTo>
                    <a:pt x="483806" y="774598"/>
                  </a:lnTo>
                  <a:close/>
                </a:path>
                <a:path w="1256030" h="1155064">
                  <a:moveTo>
                    <a:pt x="549186" y="761225"/>
                  </a:moveTo>
                  <a:lnTo>
                    <a:pt x="548817" y="759866"/>
                  </a:lnTo>
                  <a:lnTo>
                    <a:pt x="547039" y="758545"/>
                  </a:lnTo>
                  <a:lnTo>
                    <a:pt x="545058" y="756716"/>
                  </a:lnTo>
                  <a:lnTo>
                    <a:pt x="542696" y="757897"/>
                  </a:lnTo>
                  <a:lnTo>
                    <a:pt x="540702" y="759320"/>
                  </a:lnTo>
                  <a:lnTo>
                    <a:pt x="541045" y="762000"/>
                  </a:lnTo>
                  <a:lnTo>
                    <a:pt x="540537" y="764120"/>
                  </a:lnTo>
                  <a:lnTo>
                    <a:pt x="543293" y="758266"/>
                  </a:lnTo>
                  <a:lnTo>
                    <a:pt x="546341" y="759815"/>
                  </a:lnTo>
                  <a:lnTo>
                    <a:pt x="549186" y="761225"/>
                  </a:lnTo>
                  <a:close/>
                </a:path>
                <a:path w="1256030" h="1155064">
                  <a:moveTo>
                    <a:pt x="567740" y="202272"/>
                  </a:moveTo>
                  <a:lnTo>
                    <a:pt x="567575" y="201561"/>
                  </a:lnTo>
                  <a:lnTo>
                    <a:pt x="566166" y="202272"/>
                  </a:lnTo>
                  <a:lnTo>
                    <a:pt x="567702" y="203695"/>
                  </a:lnTo>
                  <a:lnTo>
                    <a:pt x="567740" y="202272"/>
                  </a:lnTo>
                  <a:close/>
                </a:path>
                <a:path w="1256030" h="1155064">
                  <a:moveTo>
                    <a:pt x="570966" y="206692"/>
                  </a:moveTo>
                  <a:lnTo>
                    <a:pt x="567702" y="203695"/>
                  </a:lnTo>
                  <a:lnTo>
                    <a:pt x="567143" y="206692"/>
                  </a:lnTo>
                  <a:lnTo>
                    <a:pt x="567067" y="207086"/>
                  </a:lnTo>
                  <a:lnTo>
                    <a:pt x="570966" y="206692"/>
                  </a:lnTo>
                  <a:close/>
                </a:path>
                <a:path w="1256030" h="1155064">
                  <a:moveTo>
                    <a:pt x="571233" y="198882"/>
                  </a:moveTo>
                  <a:lnTo>
                    <a:pt x="570052" y="196075"/>
                  </a:lnTo>
                  <a:lnTo>
                    <a:pt x="569963" y="193713"/>
                  </a:lnTo>
                  <a:lnTo>
                    <a:pt x="566508" y="196570"/>
                  </a:lnTo>
                  <a:lnTo>
                    <a:pt x="567575" y="201561"/>
                  </a:lnTo>
                  <a:lnTo>
                    <a:pt x="569163" y="200748"/>
                  </a:lnTo>
                  <a:lnTo>
                    <a:pt x="571233" y="198882"/>
                  </a:lnTo>
                  <a:close/>
                </a:path>
                <a:path w="1256030" h="1155064">
                  <a:moveTo>
                    <a:pt x="644766" y="748182"/>
                  </a:moveTo>
                  <a:lnTo>
                    <a:pt x="643953" y="740664"/>
                  </a:lnTo>
                  <a:lnTo>
                    <a:pt x="643496" y="738289"/>
                  </a:lnTo>
                  <a:lnTo>
                    <a:pt x="640499" y="738987"/>
                  </a:lnTo>
                  <a:lnTo>
                    <a:pt x="638797" y="738670"/>
                  </a:lnTo>
                  <a:lnTo>
                    <a:pt x="638149" y="743127"/>
                  </a:lnTo>
                  <a:lnTo>
                    <a:pt x="643864" y="743902"/>
                  </a:lnTo>
                  <a:lnTo>
                    <a:pt x="640461" y="746404"/>
                  </a:lnTo>
                  <a:lnTo>
                    <a:pt x="640118" y="749998"/>
                  </a:lnTo>
                  <a:lnTo>
                    <a:pt x="639508" y="757237"/>
                  </a:lnTo>
                  <a:lnTo>
                    <a:pt x="641540" y="757224"/>
                  </a:lnTo>
                  <a:lnTo>
                    <a:pt x="640892" y="746531"/>
                  </a:lnTo>
                  <a:lnTo>
                    <a:pt x="643267" y="746366"/>
                  </a:lnTo>
                  <a:lnTo>
                    <a:pt x="643369" y="751916"/>
                  </a:lnTo>
                  <a:lnTo>
                    <a:pt x="643407" y="757466"/>
                  </a:lnTo>
                  <a:lnTo>
                    <a:pt x="643318" y="763028"/>
                  </a:lnTo>
                  <a:lnTo>
                    <a:pt x="641159" y="762698"/>
                  </a:lnTo>
                  <a:lnTo>
                    <a:pt x="639114" y="762101"/>
                  </a:lnTo>
                  <a:lnTo>
                    <a:pt x="637146" y="761250"/>
                  </a:lnTo>
                  <a:lnTo>
                    <a:pt x="636346" y="763549"/>
                  </a:lnTo>
                  <a:lnTo>
                    <a:pt x="639064" y="763435"/>
                  </a:lnTo>
                  <a:lnTo>
                    <a:pt x="644499" y="763333"/>
                  </a:lnTo>
                  <a:lnTo>
                    <a:pt x="643470" y="755802"/>
                  </a:lnTo>
                  <a:lnTo>
                    <a:pt x="644766" y="748182"/>
                  </a:lnTo>
                  <a:close/>
                </a:path>
                <a:path w="1256030" h="1155064">
                  <a:moveTo>
                    <a:pt x="648093" y="17208"/>
                  </a:moveTo>
                  <a:lnTo>
                    <a:pt x="647827" y="15722"/>
                  </a:lnTo>
                  <a:lnTo>
                    <a:pt x="647534" y="13208"/>
                  </a:lnTo>
                  <a:lnTo>
                    <a:pt x="645490" y="12814"/>
                  </a:lnTo>
                  <a:lnTo>
                    <a:pt x="642810" y="12357"/>
                  </a:lnTo>
                  <a:lnTo>
                    <a:pt x="642759" y="14630"/>
                  </a:lnTo>
                  <a:lnTo>
                    <a:pt x="642645" y="17208"/>
                  </a:lnTo>
                  <a:lnTo>
                    <a:pt x="642581" y="18402"/>
                  </a:lnTo>
                  <a:lnTo>
                    <a:pt x="642480" y="19583"/>
                  </a:lnTo>
                  <a:lnTo>
                    <a:pt x="642404" y="20396"/>
                  </a:lnTo>
                  <a:lnTo>
                    <a:pt x="644918" y="15722"/>
                  </a:lnTo>
                  <a:lnTo>
                    <a:pt x="644829" y="14630"/>
                  </a:lnTo>
                  <a:lnTo>
                    <a:pt x="644715" y="13208"/>
                  </a:lnTo>
                  <a:lnTo>
                    <a:pt x="644842" y="13208"/>
                  </a:lnTo>
                  <a:lnTo>
                    <a:pt x="648093" y="17208"/>
                  </a:lnTo>
                  <a:close/>
                </a:path>
                <a:path w="1256030" h="1155064">
                  <a:moveTo>
                    <a:pt x="652119" y="21653"/>
                  </a:moveTo>
                  <a:lnTo>
                    <a:pt x="646341" y="21653"/>
                  </a:lnTo>
                  <a:lnTo>
                    <a:pt x="642340" y="21653"/>
                  </a:lnTo>
                  <a:lnTo>
                    <a:pt x="648779" y="23888"/>
                  </a:lnTo>
                  <a:lnTo>
                    <a:pt x="652119" y="21653"/>
                  </a:lnTo>
                  <a:close/>
                </a:path>
                <a:path w="1256030" h="1155064">
                  <a:moveTo>
                    <a:pt x="661606" y="18681"/>
                  </a:moveTo>
                  <a:lnTo>
                    <a:pt x="656983" y="17208"/>
                  </a:lnTo>
                  <a:lnTo>
                    <a:pt x="656412" y="13208"/>
                  </a:lnTo>
                  <a:lnTo>
                    <a:pt x="655942" y="10261"/>
                  </a:lnTo>
                  <a:lnTo>
                    <a:pt x="652856" y="12814"/>
                  </a:lnTo>
                  <a:lnTo>
                    <a:pt x="655904" y="18402"/>
                  </a:lnTo>
                  <a:lnTo>
                    <a:pt x="651751" y="19977"/>
                  </a:lnTo>
                  <a:lnTo>
                    <a:pt x="651370" y="17373"/>
                  </a:lnTo>
                  <a:lnTo>
                    <a:pt x="651179" y="15722"/>
                  </a:lnTo>
                  <a:lnTo>
                    <a:pt x="651065" y="14770"/>
                  </a:lnTo>
                  <a:lnTo>
                    <a:pt x="650849" y="13208"/>
                  </a:lnTo>
                  <a:lnTo>
                    <a:pt x="650760" y="12573"/>
                  </a:lnTo>
                  <a:lnTo>
                    <a:pt x="650646" y="12814"/>
                  </a:lnTo>
                  <a:lnTo>
                    <a:pt x="650481" y="14630"/>
                  </a:lnTo>
                  <a:lnTo>
                    <a:pt x="650392" y="15722"/>
                  </a:lnTo>
                  <a:lnTo>
                    <a:pt x="650278" y="17208"/>
                  </a:lnTo>
                  <a:lnTo>
                    <a:pt x="650189" y="18681"/>
                  </a:lnTo>
                  <a:lnTo>
                    <a:pt x="650049" y="19583"/>
                  </a:lnTo>
                  <a:lnTo>
                    <a:pt x="648182" y="20624"/>
                  </a:lnTo>
                  <a:lnTo>
                    <a:pt x="653643" y="20624"/>
                  </a:lnTo>
                  <a:lnTo>
                    <a:pt x="654621" y="19977"/>
                  </a:lnTo>
                  <a:lnTo>
                    <a:pt x="655205" y="19583"/>
                  </a:lnTo>
                  <a:lnTo>
                    <a:pt x="661606" y="18681"/>
                  </a:lnTo>
                  <a:close/>
                </a:path>
                <a:path w="1256030" h="1155064">
                  <a:moveTo>
                    <a:pt x="720140" y="703008"/>
                  </a:moveTo>
                  <a:lnTo>
                    <a:pt x="717067" y="703275"/>
                  </a:lnTo>
                  <a:lnTo>
                    <a:pt x="711009" y="703275"/>
                  </a:lnTo>
                  <a:lnTo>
                    <a:pt x="712597" y="704329"/>
                  </a:lnTo>
                  <a:lnTo>
                    <a:pt x="717740" y="707605"/>
                  </a:lnTo>
                  <a:lnTo>
                    <a:pt x="690841" y="707605"/>
                  </a:lnTo>
                  <a:lnTo>
                    <a:pt x="690714" y="709930"/>
                  </a:lnTo>
                  <a:lnTo>
                    <a:pt x="697369" y="709764"/>
                  </a:lnTo>
                  <a:lnTo>
                    <a:pt x="704024" y="709472"/>
                  </a:lnTo>
                  <a:lnTo>
                    <a:pt x="710717" y="709472"/>
                  </a:lnTo>
                  <a:lnTo>
                    <a:pt x="717346" y="710184"/>
                  </a:lnTo>
                  <a:lnTo>
                    <a:pt x="715962" y="710260"/>
                  </a:lnTo>
                  <a:lnTo>
                    <a:pt x="715962" y="713320"/>
                  </a:lnTo>
                  <a:lnTo>
                    <a:pt x="714705" y="713320"/>
                  </a:lnTo>
                  <a:lnTo>
                    <a:pt x="714768" y="715467"/>
                  </a:lnTo>
                  <a:lnTo>
                    <a:pt x="706996" y="714260"/>
                  </a:lnTo>
                  <a:lnTo>
                    <a:pt x="699173" y="715289"/>
                  </a:lnTo>
                  <a:lnTo>
                    <a:pt x="691413" y="715886"/>
                  </a:lnTo>
                  <a:lnTo>
                    <a:pt x="691540" y="714832"/>
                  </a:lnTo>
                  <a:lnTo>
                    <a:pt x="699312" y="715137"/>
                  </a:lnTo>
                  <a:lnTo>
                    <a:pt x="700278" y="714832"/>
                  </a:lnTo>
                  <a:lnTo>
                    <a:pt x="706894" y="712724"/>
                  </a:lnTo>
                  <a:lnTo>
                    <a:pt x="715962" y="713320"/>
                  </a:lnTo>
                  <a:lnTo>
                    <a:pt x="715962" y="710260"/>
                  </a:lnTo>
                  <a:lnTo>
                    <a:pt x="710476" y="710552"/>
                  </a:lnTo>
                  <a:lnTo>
                    <a:pt x="703618" y="710806"/>
                  </a:lnTo>
                  <a:lnTo>
                    <a:pt x="696760" y="711123"/>
                  </a:lnTo>
                  <a:lnTo>
                    <a:pt x="689914" y="711695"/>
                  </a:lnTo>
                  <a:lnTo>
                    <a:pt x="689444" y="718032"/>
                  </a:lnTo>
                  <a:lnTo>
                    <a:pt x="689432" y="718197"/>
                  </a:lnTo>
                  <a:lnTo>
                    <a:pt x="697293" y="718032"/>
                  </a:lnTo>
                  <a:lnTo>
                    <a:pt x="705167" y="718578"/>
                  </a:lnTo>
                  <a:lnTo>
                    <a:pt x="713041" y="718578"/>
                  </a:lnTo>
                  <a:lnTo>
                    <a:pt x="712978" y="720496"/>
                  </a:lnTo>
                  <a:lnTo>
                    <a:pt x="696620" y="719416"/>
                  </a:lnTo>
                  <a:lnTo>
                    <a:pt x="688454" y="719874"/>
                  </a:lnTo>
                  <a:lnTo>
                    <a:pt x="690460" y="721944"/>
                  </a:lnTo>
                  <a:lnTo>
                    <a:pt x="693445" y="721487"/>
                  </a:lnTo>
                  <a:lnTo>
                    <a:pt x="696048" y="721741"/>
                  </a:lnTo>
                  <a:lnTo>
                    <a:pt x="704202" y="721944"/>
                  </a:lnTo>
                  <a:lnTo>
                    <a:pt x="703008" y="721944"/>
                  </a:lnTo>
                  <a:lnTo>
                    <a:pt x="708317" y="722274"/>
                  </a:lnTo>
                  <a:lnTo>
                    <a:pt x="714451" y="722769"/>
                  </a:lnTo>
                  <a:lnTo>
                    <a:pt x="714629" y="722274"/>
                  </a:lnTo>
                  <a:lnTo>
                    <a:pt x="714743" y="721944"/>
                  </a:lnTo>
                  <a:lnTo>
                    <a:pt x="714806" y="721741"/>
                  </a:lnTo>
                  <a:lnTo>
                    <a:pt x="714895" y="721487"/>
                  </a:lnTo>
                  <a:lnTo>
                    <a:pt x="715251" y="720496"/>
                  </a:lnTo>
                  <a:lnTo>
                    <a:pt x="716051" y="718197"/>
                  </a:lnTo>
                  <a:lnTo>
                    <a:pt x="716102" y="718032"/>
                  </a:lnTo>
                  <a:lnTo>
                    <a:pt x="716711" y="716305"/>
                  </a:lnTo>
                  <a:lnTo>
                    <a:pt x="716800" y="715886"/>
                  </a:lnTo>
                  <a:lnTo>
                    <a:pt x="716902" y="715467"/>
                  </a:lnTo>
                  <a:lnTo>
                    <a:pt x="717550" y="712724"/>
                  </a:lnTo>
                  <a:lnTo>
                    <a:pt x="717931" y="711123"/>
                  </a:lnTo>
                  <a:lnTo>
                    <a:pt x="718007" y="710806"/>
                  </a:lnTo>
                  <a:lnTo>
                    <a:pt x="718058" y="710552"/>
                  </a:lnTo>
                  <a:lnTo>
                    <a:pt x="718146" y="710184"/>
                  </a:lnTo>
                  <a:lnTo>
                    <a:pt x="718248" y="709764"/>
                  </a:lnTo>
                  <a:lnTo>
                    <a:pt x="718324" y="709472"/>
                  </a:lnTo>
                  <a:lnTo>
                    <a:pt x="720064" y="703275"/>
                  </a:lnTo>
                  <a:lnTo>
                    <a:pt x="720140" y="703008"/>
                  </a:lnTo>
                  <a:close/>
                </a:path>
                <a:path w="1256030" h="1155064">
                  <a:moveTo>
                    <a:pt x="720928" y="553478"/>
                  </a:moveTo>
                  <a:lnTo>
                    <a:pt x="717600" y="554355"/>
                  </a:lnTo>
                  <a:lnTo>
                    <a:pt x="715302" y="555650"/>
                  </a:lnTo>
                  <a:lnTo>
                    <a:pt x="714984" y="561174"/>
                  </a:lnTo>
                  <a:lnTo>
                    <a:pt x="718159" y="561327"/>
                  </a:lnTo>
                  <a:lnTo>
                    <a:pt x="719670" y="560006"/>
                  </a:lnTo>
                  <a:lnTo>
                    <a:pt x="720928" y="553478"/>
                  </a:lnTo>
                  <a:close/>
                </a:path>
                <a:path w="1256030" h="1155064">
                  <a:moveTo>
                    <a:pt x="726516" y="555929"/>
                  </a:moveTo>
                  <a:lnTo>
                    <a:pt x="724623" y="554418"/>
                  </a:lnTo>
                  <a:lnTo>
                    <a:pt x="722109" y="553135"/>
                  </a:lnTo>
                  <a:lnTo>
                    <a:pt x="721055" y="556425"/>
                  </a:lnTo>
                  <a:lnTo>
                    <a:pt x="721194" y="559498"/>
                  </a:lnTo>
                  <a:lnTo>
                    <a:pt x="721817" y="564718"/>
                  </a:lnTo>
                  <a:lnTo>
                    <a:pt x="726097" y="562940"/>
                  </a:lnTo>
                  <a:lnTo>
                    <a:pt x="726516" y="555929"/>
                  </a:lnTo>
                  <a:close/>
                </a:path>
                <a:path w="1256030" h="1155064">
                  <a:moveTo>
                    <a:pt x="726694" y="303733"/>
                  </a:moveTo>
                  <a:lnTo>
                    <a:pt x="725716" y="302056"/>
                  </a:lnTo>
                  <a:lnTo>
                    <a:pt x="724928" y="300316"/>
                  </a:lnTo>
                  <a:lnTo>
                    <a:pt x="724306" y="298500"/>
                  </a:lnTo>
                  <a:lnTo>
                    <a:pt x="719632" y="300443"/>
                  </a:lnTo>
                  <a:lnTo>
                    <a:pt x="717219" y="301129"/>
                  </a:lnTo>
                  <a:lnTo>
                    <a:pt x="714743" y="301777"/>
                  </a:lnTo>
                  <a:lnTo>
                    <a:pt x="712254" y="302361"/>
                  </a:lnTo>
                  <a:lnTo>
                    <a:pt x="709739" y="302806"/>
                  </a:lnTo>
                  <a:lnTo>
                    <a:pt x="713117" y="302717"/>
                  </a:lnTo>
                  <a:lnTo>
                    <a:pt x="716470" y="302895"/>
                  </a:lnTo>
                  <a:lnTo>
                    <a:pt x="719861" y="303161"/>
                  </a:lnTo>
                  <a:lnTo>
                    <a:pt x="717689" y="301320"/>
                  </a:lnTo>
                  <a:lnTo>
                    <a:pt x="721042" y="300342"/>
                  </a:lnTo>
                  <a:lnTo>
                    <a:pt x="723988" y="301904"/>
                  </a:lnTo>
                  <a:lnTo>
                    <a:pt x="726694" y="303733"/>
                  </a:lnTo>
                  <a:close/>
                </a:path>
                <a:path w="1256030" h="1155064">
                  <a:moveTo>
                    <a:pt x="733399" y="532917"/>
                  </a:moveTo>
                  <a:lnTo>
                    <a:pt x="731812" y="530948"/>
                  </a:lnTo>
                  <a:lnTo>
                    <a:pt x="727824" y="531012"/>
                  </a:lnTo>
                  <a:lnTo>
                    <a:pt x="725170" y="529577"/>
                  </a:lnTo>
                  <a:lnTo>
                    <a:pt x="723607" y="524598"/>
                  </a:lnTo>
                  <a:lnTo>
                    <a:pt x="726732" y="523024"/>
                  </a:lnTo>
                  <a:lnTo>
                    <a:pt x="728179" y="522541"/>
                  </a:lnTo>
                  <a:lnTo>
                    <a:pt x="727621" y="525830"/>
                  </a:lnTo>
                  <a:lnTo>
                    <a:pt x="728853" y="528345"/>
                  </a:lnTo>
                  <a:lnTo>
                    <a:pt x="731799" y="528053"/>
                  </a:lnTo>
                  <a:lnTo>
                    <a:pt x="731253" y="525386"/>
                  </a:lnTo>
                  <a:lnTo>
                    <a:pt x="730529" y="522744"/>
                  </a:lnTo>
                  <a:lnTo>
                    <a:pt x="730008" y="520090"/>
                  </a:lnTo>
                  <a:lnTo>
                    <a:pt x="728433" y="519950"/>
                  </a:lnTo>
                  <a:lnTo>
                    <a:pt x="727240" y="519950"/>
                  </a:lnTo>
                  <a:lnTo>
                    <a:pt x="723900" y="520522"/>
                  </a:lnTo>
                  <a:lnTo>
                    <a:pt x="724789" y="517283"/>
                  </a:lnTo>
                  <a:lnTo>
                    <a:pt x="726059" y="516001"/>
                  </a:lnTo>
                  <a:lnTo>
                    <a:pt x="721995" y="516216"/>
                  </a:lnTo>
                  <a:lnTo>
                    <a:pt x="722109" y="511429"/>
                  </a:lnTo>
                  <a:lnTo>
                    <a:pt x="716902" y="515620"/>
                  </a:lnTo>
                  <a:lnTo>
                    <a:pt x="716267" y="515061"/>
                  </a:lnTo>
                  <a:lnTo>
                    <a:pt x="717130" y="512279"/>
                  </a:lnTo>
                  <a:lnTo>
                    <a:pt x="718578" y="512305"/>
                  </a:lnTo>
                  <a:lnTo>
                    <a:pt x="719861" y="510044"/>
                  </a:lnTo>
                  <a:lnTo>
                    <a:pt x="721194" y="503478"/>
                  </a:lnTo>
                  <a:lnTo>
                    <a:pt x="715683" y="501789"/>
                  </a:lnTo>
                  <a:lnTo>
                    <a:pt x="713524" y="503174"/>
                  </a:lnTo>
                  <a:lnTo>
                    <a:pt x="713143" y="500189"/>
                  </a:lnTo>
                  <a:lnTo>
                    <a:pt x="714565" y="499148"/>
                  </a:lnTo>
                  <a:lnTo>
                    <a:pt x="715479" y="499211"/>
                  </a:lnTo>
                  <a:lnTo>
                    <a:pt x="716762" y="496328"/>
                  </a:lnTo>
                  <a:lnTo>
                    <a:pt x="715200" y="489559"/>
                  </a:lnTo>
                  <a:lnTo>
                    <a:pt x="711250" y="489610"/>
                  </a:lnTo>
                  <a:lnTo>
                    <a:pt x="710971" y="498944"/>
                  </a:lnTo>
                  <a:lnTo>
                    <a:pt x="713587" y="510006"/>
                  </a:lnTo>
                  <a:lnTo>
                    <a:pt x="714603" y="509866"/>
                  </a:lnTo>
                  <a:lnTo>
                    <a:pt x="716508" y="504825"/>
                  </a:lnTo>
                  <a:lnTo>
                    <a:pt x="716953" y="507301"/>
                  </a:lnTo>
                  <a:lnTo>
                    <a:pt x="716318" y="509358"/>
                  </a:lnTo>
                  <a:lnTo>
                    <a:pt x="714590" y="510984"/>
                  </a:lnTo>
                  <a:lnTo>
                    <a:pt x="716356" y="520636"/>
                  </a:lnTo>
                  <a:lnTo>
                    <a:pt x="719239" y="520903"/>
                  </a:lnTo>
                  <a:lnTo>
                    <a:pt x="719124" y="517118"/>
                  </a:lnTo>
                  <a:lnTo>
                    <a:pt x="720217" y="520268"/>
                  </a:lnTo>
                  <a:lnTo>
                    <a:pt x="721766" y="523443"/>
                  </a:lnTo>
                  <a:lnTo>
                    <a:pt x="721207" y="526884"/>
                  </a:lnTo>
                  <a:lnTo>
                    <a:pt x="720445" y="521576"/>
                  </a:lnTo>
                  <a:lnTo>
                    <a:pt x="717651" y="524700"/>
                  </a:lnTo>
                  <a:lnTo>
                    <a:pt x="718959" y="528701"/>
                  </a:lnTo>
                  <a:lnTo>
                    <a:pt x="719975" y="532777"/>
                  </a:lnTo>
                  <a:lnTo>
                    <a:pt x="721334" y="536790"/>
                  </a:lnTo>
                  <a:lnTo>
                    <a:pt x="723417" y="536067"/>
                  </a:lnTo>
                  <a:lnTo>
                    <a:pt x="724649" y="533158"/>
                  </a:lnTo>
                  <a:lnTo>
                    <a:pt x="722325" y="530415"/>
                  </a:lnTo>
                  <a:lnTo>
                    <a:pt x="721791" y="527621"/>
                  </a:lnTo>
                  <a:lnTo>
                    <a:pt x="725551" y="533844"/>
                  </a:lnTo>
                  <a:lnTo>
                    <a:pt x="725360" y="537654"/>
                  </a:lnTo>
                  <a:lnTo>
                    <a:pt x="727583" y="539457"/>
                  </a:lnTo>
                  <a:lnTo>
                    <a:pt x="731659" y="539953"/>
                  </a:lnTo>
                  <a:lnTo>
                    <a:pt x="731456" y="538238"/>
                  </a:lnTo>
                  <a:lnTo>
                    <a:pt x="730885" y="536219"/>
                  </a:lnTo>
                  <a:lnTo>
                    <a:pt x="730719" y="533476"/>
                  </a:lnTo>
                  <a:lnTo>
                    <a:pt x="733399" y="532917"/>
                  </a:lnTo>
                  <a:close/>
                </a:path>
                <a:path w="1256030" h="1155064">
                  <a:moveTo>
                    <a:pt x="750265" y="867905"/>
                  </a:moveTo>
                  <a:lnTo>
                    <a:pt x="748715" y="866279"/>
                  </a:lnTo>
                  <a:lnTo>
                    <a:pt x="742035" y="865746"/>
                  </a:lnTo>
                  <a:lnTo>
                    <a:pt x="735317" y="866838"/>
                  </a:lnTo>
                  <a:lnTo>
                    <a:pt x="728662" y="865860"/>
                  </a:lnTo>
                  <a:lnTo>
                    <a:pt x="732409" y="865555"/>
                  </a:lnTo>
                  <a:lnTo>
                    <a:pt x="739940" y="865289"/>
                  </a:lnTo>
                  <a:lnTo>
                    <a:pt x="737603" y="863676"/>
                  </a:lnTo>
                  <a:lnTo>
                    <a:pt x="730719" y="842962"/>
                  </a:lnTo>
                  <a:lnTo>
                    <a:pt x="726617" y="842860"/>
                  </a:lnTo>
                  <a:lnTo>
                    <a:pt x="722541" y="842479"/>
                  </a:lnTo>
                  <a:lnTo>
                    <a:pt x="718591" y="841489"/>
                  </a:lnTo>
                  <a:lnTo>
                    <a:pt x="718743" y="844791"/>
                  </a:lnTo>
                  <a:lnTo>
                    <a:pt x="718667" y="848106"/>
                  </a:lnTo>
                  <a:lnTo>
                    <a:pt x="718375" y="851446"/>
                  </a:lnTo>
                  <a:lnTo>
                    <a:pt x="713879" y="851382"/>
                  </a:lnTo>
                  <a:lnTo>
                    <a:pt x="711669" y="841883"/>
                  </a:lnTo>
                  <a:lnTo>
                    <a:pt x="707771" y="841781"/>
                  </a:lnTo>
                  <a:lnTo>
                    <a:pt x="700049" y="841019"/>
                  </a:lnTo>
                  <a:lnTo>
                    <a:pt x="698957" y="835837"/>
                  </a:lnTo>
                  <a:lnTo>
                    <a:pt x="697661" y="834923"/>
                  </a:lnTo>
                  <a:lnTo>
                    <a:pt x="692226" y="839838"/>
                  </a:lnTo>
                  <a:lnTo>
                    <a:pt x="678014" y="843038"/>
                  </a:lnTo>
                  <a:lnTo>
                    <a:pt x="676541" y="849655"/>
                  </a:lnTo>
                  <a:lnTo>
                    <a:pt x="675424" y="843813"/>
                  </a:lnTo>
                  <a:lnTo>
                    <a:pt x="675119" y="840892"/>
                  </a:lnTo>
                  <a:lnTo>
                    <a:pt x="674446" y="847813"/>
                  </a:lnTo>
                  <a:lnTo>
                    <a:pt x="674154" y="854773"/>
                  </a:lnTo>
                  <a:lnTo>
                    <a:pt x="674154" y="861745"/>
                  </a:lnTo>
                  <a:lnTo>
                    <a:pt x="674370" y="868705"/>
                  </a:lnTo>
                  <a:lnTo>
                    <a:pt x="674674" y="871753"/>
                  </a:lnTo>
                  <a:lnTo>
                    <a:pt x="672909" y="874407"/>
                  </a:lnTo>
                  <a:lnTo>
                    <a:pt x="671842" y="877138"/>
                  </a:lnTo>
                  <a:lnTo>
                    <a:pt x="671525" y="881976"/>
                  </a:lnTo>
                  <a:lnTo>
                    <a:pt x="670369" y="886701"/>
                  </a:lnTo>
                  <a:lnTo>
                    <a:pt x="669658" y="891501"/>
                  </a:lnTo>
                  <a:lnTo>
                    <a:pt x="673735" y="891882"/>
                  </a:lnTo>
                  <a:lnTo>
                    <a:pt x="677824" y="890879"/>
                  </a:lnTo>
                  <a:lnTo>
                    <a:pt x="681875" y="891603"/>
                  </a:lnTo>
                  <a:lnTo>
                    <a:pt x="682142" y="890409"/>
                  </a:lnTo>
                  <a:lnTo>
                    <a:pt x="679843" y="887920"/>
                  </a:lnTo>
                  <a:lnTo>
                    <a:pt x="681075" y="884377"/>
                  </a:lnTo>
                  <a:lnTo>
                    <a:pt x="680859" y="881418"/>
                  </a:lnTo>
                  <a:lnTo>
                    <a:pt x="678307" y="881265"/>
                  </a:lnTo>
                  <a:lnTo>
                    <a:pt x="678827" y="885571"/>
                  </a:lnTo>
                  <a:lnTo>
                    <a:pt x="673290" y="886307"/>
                  </a:lnTo>
                  <a:lnTo>
                    <a:pt x="673684" y="882891"/>
                  </a:lnTo>
                  <a:lnTo>
                    <a:pt x="674662" y="879741"/>
                  </a:lnTo>
                  <a:lnTo>
                    <a:pt x="678853" y="879957"/>
                  </a:lnTo>
                  <a:lnTo>
                    <a:pt x="674878" y="877646"/>
                  </a:lnTo>
                  <a:lnTo>
                    <a:pt x="674420" y="873404"/>
                  </a:lnTo>
                  <a:lnTo>
                    <a:pt x="682117" y="872413"/>
                  </a:lnTo>
                  <a:lnTo>
                    <a:pt x="689978" y="872375"/>
                  </a:lnTo>
                  <a:lnTo>
                    <a:pt x="697598" y="870851"/>
                  </a:lnTo>
                  <a:lnTo>
                    <a:pt x="701814" y="867041"/>
                  </a:lnTo>
                  <a:lnTo>
                    <a:pt x="707682" y="868489"/>
                  </a:lnTo>
                  <a:lnTo>
                    <a:pt x="712597" y="869861"/>
                  </a:lnTo>
                  <a:lnTo>
                    <a:pt x="717461" y="869670"/>
                  </a:lnTo>
                  <a:lnTo>
                    <a:pt x="722236" y="868514"/>
                  </a:lnTo>
                  <a:lnTo>
                    <a:pt x="734834" y="868095"/>
                  </a:lnTo>
                  <a:lnTo>
                    <a:pt x="742619" y="869670"/>
                  </a:lnTo>
                  <a:lnTo>
                    <a:pt x="750265" y="867905"/>
                  </a:lnTo>
                  <a:close/>
                </a:path>
                <a:path w="1256030" h="1155064">
                  <a:moveTo>
                    <a:pt x="751382" y="846353"/>
                  </a:moveTo>
                  <a:lnTo>
                    <a:pt x="750531" y="843711"/>
                  </a:lnTo>
                  <a:lnTo>
                    <a:pt x="750493" y="842683"/>
                  </a:lnTo>
                  <a:lnTo>
                    <a:pt x="750481" y="842403"/>
                  </a:lnTo>
                  <a:lnTo>
                    <a:pt x="750443" y="841324"/>
                  </a:lnTo>
                  <a:lnTo>
                    <a:pt x="746163" y="841921"/>
                  </a:lnTo>
                  <a:lnTo>
                    <a:pt x="746163" y="847750"/>
                  </a:lnTo>
                  <a:lnTo>
                    <a:pt x="745947" y="847750"/>
                  </a:lnTo>
                  <a:lnTo>
                    <a:pt x="744651" y="847750"/>
                  </a:lnTo>
                  <a:lnTo>
                    <a:pt x="741438" y="848817"/>
                  </a:lnTo>
                  <a:lnTo>
                    <a:pt x="737806" y="848575"/>
                  </a:lnTo>
                  <a:lnTo>
                    <a:pt x="736384" y="846899"/>
                  </a:lnTo>
                  <a:lnTo>
                    <a:pt x="735939" y="844829"/>
                  </a:lnTo>
                  <a:lnTo>
                    <a:pt x="736028" y="843711"/>
                  </a:lnTo>
                  <a:lnTo>
                    <a:pt x="736104" y="842683"/>
                  </a:lnTo>
                  <a:lnTo>
                    <a:pt x="737158" y="846899"/>
                  </a:lnTo>
                  <a:lnTo>
                    <a:pt x="737209" y="847064"/>
                  </a:lnTo>
                  <a:lnTo>
                    <a:pt x="741387" y="847204"/>
                  </a:lnTo>
                  <a:lnTo>
                    <a:pt x="745020" y="847623"/>
                  </a:lnTo>
                  <a:lnTo>
                    <a:pt x="746163" y="847750"/>
                  </a:lnTo>
                  <a:lnTo>
                    <a:pt x="746163" y="841921"/>
                  </a:lnTo>
                  <a:lnTo>
                    <a:pt x="745020" y="842073"/>
                  </a:lnTo>
                  <a:lnTo>
                    <a:pt x="739470" y="842403"/>
                  </a:lnTo>
                  <a:lnTo>
                    <a:pt x="734174" y="840727"/>
                  </a:lnTo>
                  <a:lnTo>
                    <a:pt x="734060" y="846899"/>
                  </a:lnTo>
                  <a:lnTo>
                    <a:pt x="733933" y="851281"/>
                  </a:lnTo>
                  <a:lnTo>
                    <a:pt x="749147" y="851281"/>
                  </a:lnTo>
                  <a:lnTo>
                    <a:pt x="748258" y="848817"/>
                  </a:lnTo>
                  <a:lnTo>
                    <a:pt x="748169" y="848575"/>
                  </a:lnTo>
                  <a:lnTo>
                    <a:pt x="748118" y="848423"/>
                  </a:lnTo>
                  <a:lnTo>
                    <a:pt x="748004" y="848118"/>
                  </a:lnTo>
                  <a:lnTo>
                    <a:pt x="749693" y="848423"/>
                  </a:lnTo>
                  <a:lnTo>
                    <a:pt x="750938" y="846899"/>
                  </a:lnTo>
                  <a:lnTo>
                    <a:pt x="751382" y="846353"/>
                  </a:lnTo>
                  <a:close/>
                </a:path>
                <a:path w="1256030" h="1155064">
                  <a:moveTo>
                    <a:pt x="759142" y="1151153"/>
                  </a:moveTo>
                  <a:lnTo>
                    <a:pt x="756653" y="1151039"/>
                  </a:lnTo>
                  <a:lnTo>
                    <a:pt x="755345" y="1148168"/>
                  </a:lnTo>
                  <a:lnTo>
                    <a:pt x="753249" y="1148308"/>
                  </a:lnTo>
                  <a:lnTo>
                    <a:pt x="749401" y="1152105"/>
                  </a:lnTo>
                  <a:lnTo>
                    <a:pt x="758164" y="1154277"/>
                  </a:lnTo>
                  <a:lnTo>
                    <a:pt x="759142" y="1151153"/>
                  </a:lnTo>
                  <a:close/>
                </a:path>
                <a:path w="1256030" h="1155064">
                  <a:moveTo>
                    <a:pt x="768477" y="1142250"/>
                  </a:moveTo>
                  <a:lnTo>
                    <a:pt x="767410" y="1139621"/>
                  </a:lnTo>
                  <a:lnTo>
                    <a:pt x="762012" y="1139405"/>
                  </a:lnTo>
                  <a:lnTo>
                    <a:pt x="756602" y="1139659"/>
                  </a:lnTo>
                  <a:lnTo>
                    <a:pt x="751230" y="1139266"/>
                  </a:lnTo>
                  <a:lnTo>
                    <a:pt x="750138" y="1142555"/>
                  </a:lnTo>
                  <a:lnTo>
                    <a:pt x="753351" y="1146708"/>
                  </a:lnTo>
                  <a:lnTo>
                    <a:pt x="753554" y="1141234"/>
                  </a:lnTo>
                  <a:lnTo>
                    <a:pt x="758507" y="1141717"/>
                  </a:lnTo>
                  <a:lnTo>
                    <a:pt x="763587" y="1141031"/>
                  </a:lnTo>
                  <a:lnTo>
                    <a:pt x="768477" y="1142250"/>
                  </a:lnTo>
                  <a:close/>
                </a:path>
                <a:path w="1256030" h="1155064">
                  <a:moveTo>
                    <a:pt x="790092" y="85928"/>
                  </a:moveTo>
                  <a:lnTo>
                    <a:pt x="783882" y="88379"/>
                  </a:lnTo>
                  <a:lnTo>
                    <a:pt x="782789" y="91186"/>
                  </a:lnTo>
                  <a:lnTo>
                    <a:pt x="785749" y="97790"/>
                  </a:lnTo>
                  <a:lnTo>
                    <a:pt x="790092" y="85928"/>
                  </a:lnTo>
                  <a:close/>
                </a:path>
                <a:path w="1256030" h="1155064">
                  <a:moveTo>
                    <a:pt x="833932" y="3251"/>
                  </a:moveTo>
                  <a:lnTo>
                    <a:pt x="833856" y="1854"/>
                  </a:lnTo>
                  <a:lnTo>
                    <a:pt x="831367" y="0"/>
                  </a:lnTo>
                  <a:lnTo>
                    <a:pt x="831684" y="571"/>
                  </a:lnTo>
                  <a:lnTo>
                    <a:pt x="833932" y="3251"/>
                  </a:lnTo>
                  <a:close/>
                </a:path>
                <a:path w="1256030" h="1155064">
                  <a:moveTo>
                    <a:pt x="834478" y="3898"/>
                  </a:moveTo>
                  <a:lnTo>
                    <a:pt x="833932" y="3251"/>
                  </a:lnTo>
                  <a:lnTo>
                    <a:pt x="834110" y="6502"/>
                  </a:lnTo>
                  <a:lnTo>
                    <a:pt x="834478" y="3898"/>
                  </a:lnTo>
                  <a:close/>
                </a:path>
                <a:path w="1256030" h="1155064">
                  <a:moveTo>
                    <a:pt x="837717" y="44983"/>
                  </a:moveTo>
                  <a:lnTo>
                    <a:pt x="834948" y="43446"/>
                  </a:lnTo>
                  <a:lnTo>
                    <a:pt x="834174" y="33096"/>
                  </a:lnTo>
                  <a:lnTo>
                    <a:pt x="834250" y="22669"/>
                  </a:lnTo>
                  <a:lnTo>
                    <a:pt x="834415" y="12242"/>
                  </a:lnTo>
                  <a:lnTo>
                    <a:pt x="834212" y="8356"/>
                  </a:lnTo>
                  <a:lnTo>
                    <a:pt x="834110" y="6502"/>
                  </a:lnTo>
                  <a:lnTo>
                    <a:pt x="833843" y="8356"/>
                  </a:lnTo>
                  <a:lnTo>
                    <a:pt x="833856" y="44983"/>
                  </a:lnTo>
                  <a:lnTo>
                    <a:pt x="837717" y="44983"/>
                  </a:lnTo>
                  <a:close/>
                </a:path>
                <a:path w="1256030" h="1155064">
                  <a:moveTo>
                    <a:pt x="909307" y="237845"/>
                  </a:moveTo>
                  <a:lnTo>
                    <a:pt x="906526" y="230289"/>
                  </a:lnTo>
                  <a:lnTo>
                    <a:pt x="903312" y="225018"/>
                  </a:lnTo>
                  <a:lnTo>
                    <a:pt x="897280" y="228460"/>
                  </a:lnTo>
                  <a:lnTo>
                    <a:pt x="898855" y="236448"/>
                  </a:lnTo>
                  <a:lnTo>
                    <a:pt x="894181" y="241007"/>
                  </a:lnTo>
                  <a:lnTo>
                    <a:pt x="896581" y="241096"/>
                  </a:lnTo>
                  <a:lnTo>
                    <a:pt x="899375" y="238455"/>
                  </a:lnTo>
                  <a:lnTo>
                    <a:pt x="899744" y="234594"/>
                  </a:lnTo>
                  <a:lnTo>
                    <a:pt x="900468" y="231063"/>
                  </a:lnTo>
                  <a:lnTo>
                    <a:pt x="906056" y="233095"/>
                  </a:lnTo>
                  <a:lnTo>
                    <a:pt x="905573" y="235267"/>
                  </a:lnTo>
                  <a:lnTo>
                    <a:pt x="904697" y="237261"/>
                  </a:lnTo>
                  <a:lnTo>
                    <a:pt x="903414" y="239039"/>
                  </a:lnTo>
                  <a:lnTo>
                    <a:pt x="903757" y="242658"/>
                  </a:lnTo>
                  <a:lnTo>
                    <a:pt x="909307" y="237845"/>
                  </a:lnTo>
                  <a:close/>
                </a:path>
                <a:path w="1256030" h="1155064">
                  <a:moveTo>
                    <a:pt x="920356" y="1082192"/>
                  </a:moveTo>
                  <a:lnTo>
                    <a:pt x="916101" y="1080846"/>
                  </a:lnTo>
                  <a:lnTo>
                    <a:pt x="909688" y="1081633"/>
                  </a:lnTo>
                  <a:lnTo>
                    <a:pt x="909967" y="1081633"/>
                  </a:lnTo>
                  <a:lnTo>
                    <a:pt x="916711" y="1082192"/>
                  </a:lnTo>
                  <a:lnTo>
                    <a:pt x="920356" y="1082192"/>
                  </a:lnTo>
                  <a:close/>
                </a:path>
                <a:path w="1256030" h="1155064">
                  <a:moveTo>
                    <a:pt x="922870" y="789470"/>
                  </a:moveTo>
                  <a:lnTo>
                    <a:pt x="917092" y="791337"/>
                  </a:lnTo>
                  <a:lnTo>
                    <a:pt x="912609" y="795451"/>
                  </a:lnTo>
                  <a:lnTo>
                    <a:pt x="907757" y="798868"/>
                  </a:lnTo>
                  <a:lnTo>
                    <a:pt x="906703" y="798525"/>
                  </a:lnTo>
                  <a:lnTo>
                    <a:pt x="905852" y="797890"/>
                  </a:lnTo>
                  <a:lnTo>
                    <a:pt x="904938" y="797623"/>
                  </a:lnTo>
                  <a:lnTo>
                    <a:pt x="901687" y="798029"/>
                  </a:lnTo>
                  <a:lnTo>
                    <a:pt x="903109" y="799414"/>
                  </a:lnTo>
                  <a:lnTo>
                    <a:pt x="903668" y="800188"/>
                  </a:lnTo>
                  <a:lnTo>
                    <a:pt x="903516" y="802195"/>
                  </a:lnTo>
                  <a:lnTo>
                    <a:pt x="901776" y="803313"/>
                  </a:lnTo>
                  <a:lnTo>
                    <a:pt x="900455" y="804583"/>
                  </a:lnTo>
                  <a:lnTo>
                    <a:pt x="901217" y="805256"/>
                  </a:lnTo>
                  <a:lnTo>
                    <a:pt x="906691" y="801382"/>
                  </a:lnTo>
                  <a:lnTo>
                    <a:pt x="912253" y="797623"/>
                  </a:lnTo>
                  <a:lnTo>
                    <a:pt x="917702" y="793724"/>
                  </a:lnTo>
                  <a:lnTo>
                    <a:pt x="922870" y="789470"/>
                  </a:lnTo>
                  <a:close/>
                </a:path>
                <a:path w="1256030" h="1155064">
                  <a:moveTo>
                    <a:pt x="924750" y="1082192"/>
                  </a:moveTo>
                  <a:lnTo>
                    <a:pt x="920775" y="1082192"/>
                  </a:lnTo>
                  <a:lnTo>
                    <a:pt x="920356" y="1082192"/>
                  </a:lnTo>
                  <a:lnTo>
                    <a:pt x="923429" y="1083157"/>
                  </a:lnTo>
                  <a:lnTo>
                    <a:pt x="924750" y="1082192"/>
                  </a:lnTo>
                  <a:close/>
                </a:path>
                <a:path w="1256030" h="1155064">
                  <a:moveTo>
                    <a:pt x="929868" y="138391"/>
                  </a:moveTo>
                  <a:lnTo>
                    <a:pt x="928979" y="136042"/>
                  </a:lnTo>
                  <a:lnTo>
                    <a:pt x="929335" y="133616"/>
                  </a:lnTo>
                  <a:lnTo>
                    <a:pt x="929601" y="131241"/>
                  </a:lnTo>
                  <a:lnTo>
                    <a:pt x="924864" y="131076"/>
                  </a:lnTo>
                  <a:lnTo>
                    <a:pt x="920178" y="130683"/>
                  </a:lnTo>
                  <a:lnTo>
                    <a:pt x="915492" y="130378"/>
                  </a:lnTo>
                  <a:lnTo>
                    <a:pt x="914920" y="136918"/>
                  </a:lnTo>
                  <a:lnTo>
                    <a:pt x="914590" y="140195"/>
                  </a:lnTo>
                  <a:lnTo>
                    <a:pt x="920127" y="140436"/>
                  </a:lnTo>
                  <a:lnTo>
                    <a:pt x="926871" y="139573"/>
                  </a:lnTo>
                  <a:lnTo>
                    <a:pt x="924191" y="138696"/>
                  </a:lnTo>
                  <a:lnTo>
                    <a:pt x="921397" y="138290"/>
                  </a:lnTo>
                  <a:lnTo>
                    <a:pt x="918603" y="138328"/>
                  </a:lnTo>
                  <a:lnTo>
                    <a:pt x="917143" y="133565"/>
                  </a:lnTo>
                  <a:lnTo>
                    <a:pt x="918667" y="135293"/>
                  </a:lnTo>
                  <a:lnTo>
                    <a:pt x="920419" y="136728"/>
                  </a:lnTo>
                  <a:lnTo>
                    <a:pt x="922439" y="137858"/>
                  </a:lnTo>
                  <a:lnTo>
                    <a:pt x="922426" y="133845"/>
                  </a:lnTo>
                  <a:lnTo>
                    <a:pt x="923721" y="133972"/>
                  </a:lnTo>
                  <a:lnTo>
                    <a:pt x="923620" y="138049"/>
                  </a:lnTo>
                  <a:lnTo>
                    <a:pt x="927201" y="133680"/>
                  </a:lnTo>
                  <a:lnTo>
                    <a:pt x="926934" y="139077"/>
                  </a:lnTo>
                  <a:lnTo>
                    <a:pt x="929868" y="138391"/>
                  </a:lnTo>
                  <a:close/>
                </a:path>
                <a:path w="1256030" h="1155064">
                  <a:moveTo>
                    <a:pt x="933843" y="875931"/>
                  </a:moveTo>
                  <a:lnTo>
                    <a:pt x="933500" y="874636"/>
                  </a:lnTo>
                  <a:lnTo>
                    <a:pt x="931278" y="874204"/>
                  </a:lnTo>
                  <a:lnTo>
                    <a:pt x="929779" y="876300"/>
                  </a:lnTo>
                  <a:lnTo>
                    <a:pt x="930122" y="877595"/>
                  </a:lnTo>
                  <a:lnTo>
                    <a:pt x="932319" y="878090"/>
                  </a:lnTo>
                  <a:lnTo>
                    <a:pt x="933843" y="875931"/>
                  </a:lnTo>
                  <a:close/>
                </a:path>
                <a:path w="1256030" h="1155064">
                  <a:moveTo>
                    <a:pt x="942733" y="890117"/>
                  </a:moveTo>
                  <a:lnTo>
                    <a:pt x="939850" y="883691"/>
                  </a:lnTo>
                  <a:lnTo>
                    <a:pt x="940600" y="880211"/>
                  </a:lnTo>
                  <a:lnTo>
                    <a:pt x="936485" y="881964"/>
                  </a:lnTo>
                  <a:lnTo>
                    <a:pt x="938707" y="887526"/>
                  </a:lnTo>
                  <a:lnTo>
                    <a:pt x="937844" y="891032"/>
                  </a:lnTo>
                  <a:lnTo>
                    <a:pt x="942733" y="890117"/>
                  </a:lnTo>
                  <a:close/>
                </a:path>
                <a:path w="1256030" h="1155064">
                  <a:moveTo>
                    <a:pt x="945984" y="621118"/>
                  </a:moveTo>
                  <a:lnTo>
                    <a:pt x="945210" y="617918"/>
                  </a:lnTo>
                  <a:lnTo>
                    <a:pt x="944727" y="619112"/>
                  </a:lnTo>
                  <a:lnTo>
                    <a:pt x="944016" y="621118"/>
                  </a:lnTo>
                  <a:lnTo>
                    <a:pt x="945311" y="625360"/>
                  </a:lnTo>
                  <a:lnTo>
                    <a:pt x="945921" y="621982"/>
                  </a:lnTo>
                  <a:lnTo>
                    <a:pt x="945984" y="621118"/>
                  </a:lnTo>
                  <a:close/>
                </a:path>
                <a:path w="1256030" h="1155064">
                  <a:moveTo>
                    <a:pt x="946150" y="615099"/>
                  </a:moveTo>
                  <a:lnTo>
                    <a:pt x="944841" y="616318"/>
                  </a:lnTo>
                  <a:lnTo>
                    <a:pt x="945210" y="617918"/>
                  </a:lnTo>
                  <a:lnTo>
                    <a:pt x="945553" y="616762"/>
                  </a:lnTo>
                  <a:lnTo>
                    <a:pt x="946150" y="615099"/>
                  </a:lnTo>
                  <a:close/>
                </a:path>
                <a:path w="1256030" h="1155064">
                  <a:moveTo>
                    <a:pt x="955243" y="1080325"/>
                  </a:moveTo>
                  <a:lnTo>
                    <a:pt x="948804" y="1078217"/>
                  </a:lnTo>
                  <a:lnTo>
                    <a:pt x="942149" y="1077252"/>
                  </a:lnTo>
                  <a:lnTo>
                    <a:pt x="935456" y="1077531"/>
                  </a:lnTo>
                  <a:lnTo>
                    <a:pt x="928878" y="1079157"/>
                  </a:lnTo>
                  <a:lnTo>
                    <a:pt x="925131" y="1081913"/>
                  </a:lnTo>
                  <a:lnTo>
                    <a:pt x="929411" y="1081633"/>
                  </a:lnTo>
                  <a:lnTo>
                    <a:pt x="928204" y="1081633"/>
                  </a:lnTo>
                  <a:lnTo>
                    <a:pt x="943394" y="1081151"/>
                  </a:lnTo>
                  <a:lnTo>
                    <a:pt x="949388" y="1081633"/>
                  </a:lnTo>
                  <a:lnTo>
                    <a:pt x="951547" y="1081151"/>
                  </a:lnTo>
                  <a:lnTo>
                    <a:pt x="955243" y="1080325"/>
                  </a:lnTo>
                  <a:close/>
                </a:path>
                <a:path w="1256030" h="1155064">
                  <a:moveTo>
                    <a:pt x="963803" y="619252"/>
                  </a:moveTo>
                  <a:lnTo>
                    <a:pt x="963752" y="617918"/>
                  </a:lnTo>
                  <a:lnTo>
                    <a:pt x="963637" y="615099"/>
                  </a:lnTo>
                  <a:lnTo>
                    <a:pt x="963574" y="613511"/>
                  </a:lnTo>
                  <a:lnTo>
                    <a:pt x="963561" y="613270"/>
                  </a:lnTo>
                  <a:lnTo>
                    <a:pt x="963510" y="611682"/>
                  </a:lnTo>
                  <a:lnTo>
                    <a:pt x="963447" y="609828"/>
                  </a:lnTo>
                  <a:lnTo>
                    <a:pt x="955954" y="609574"/>
                  </a:lnTo>
                  <a:lnTo>
                    <a:pt x="948372" y="608609"/>
                  </a:lnTo>
                  <a:lnTo>
                    <a:pt x="940104" y="609828"/>
                  </a:lnTo>
                  <a:lnTo>
                    <a:pt x="940790" y="609828"/>
                  </a:lnTo>
                  <a:lnTo>
                    <a:pt x="939863" y="610755"/>
                  </a:lnTo>
                  <a:lnTo>
                    <a:pt x="938999" y="611682"/>
                  </a:lnTo>
                  <a:lnTo>
                    <a:pt x="937920" y="612952"/>
                  </a:lnTo>
                  <a:lnTo>
                    <a:pt x="938364" y="610755"/>
                  </a:lnTo>
                  <a:lnTo>
                    <a:pt x="938403" y="610514"/>
                  </a:lnTo>
                  <a:lnTo>
                    <a:pt x="938542" y="609828"/>
                  </a:lnTo>
                  <a:lnTo>
                    <a:pt x="938593" y="609574"/>
                  </a:lnTo>
                  <a:lnTo>
                    <a:pt x="938682" y="609079"/>
                  </a:lnTo>
                  <a:lnTo>
                    <a:pt x="935418" y="608888"/>
                  </a:lnTo>
                  <a:lnTo>
                    <a:pt x="929271" y="608609"/>
                  </a:lnTo>
                  <a:lnTo>
                    <a:pt x="928928" y="608609"/>
                  </a:lnTo>
                  <a:lnTo>
                    <a:pt x="928966" y="626402"/>
                  </a:lnTo>
                  <a:lnTo>
                    <a:pt x="932141" y="630021"/>
                  </a:lnTo>
                  <a:lnTo>
                    <a:pt x="932751" y="623506"/>
                  </a:lnTo>
                  <a:lnTo>
                    <a:pt x="929665" y="616762"/>
                  </a:lnTo>
                  <a:lnTo>
                    <a:pt x="932103" y="610755"/>
                  </a:lnTo>
                  <a:lnTo>
                    <a:pt x="932205" y="610514"/>
                  </a:lnTo>
                  <a:lnTo>
                    <a:pt x="936167" y="613067"/>
                  </a:lnTo>
                  <a:lnTo>
                    <a:pt x="939266" y="615607"/>
                  </a:lnTo>
                  <a:lnTo>
                    <a:pt x="940092" y="616318"/>
                  </a:lnTo>
                  <a:lnTo>
                    <a:pt x="938631" y="621118"/>
                  </a:lnTo>
                  <a:lnTo>
                    <a:pt x="938517" y="621512"/>
                  </a:lnTo>
                  <a:lnTo>
                    <a:pt x="942797" y="623506"/>
                  </a:lnTo>
                  <a:lnTo>
                    <a:pt x="942467" y="621982"/>
                  </a:lnTo>
                  <a:lnTo>
                    <a:pt x="942149" y="619810"/>
                  </a:lnTo>
                  <a:lnTo>
                    <a:pt x="942086" y="619112"/>
                  </a:lnTo>
                  <a:lnTo>
                    <a:pt x="942022" y="617918"/>
                  </a:lnTo>
                  <a:lnTo>
                    <a:pt x="941933" y="616318"/>
                  </a:lnTo>
                  <a:lnTo>
                    <a:pt x="941806" y="613511"/>
                  </a:lnTo>
                  <a:lnTo>
                    <a:pt x="941793" y="613067"/>
                  </a:lnTo>
                  <a:lnTo>
                    <a:pt x="941730" y="611682"/>
                  </a:lnTo>
                  <a:lnTo>
                    <a:pt x="946150" y="613270"/>
                  </a:lnTo>
                  <a:lnTo>
                    <a:pt x="946708" y="613511"/>
                  </a:lnTo>
                  <a:lnTo>
                    <a:pt x="946150" y="615099"/>
                  </a:lnTo>
                  <a:lnTo>
                    <a:pt x="948093" y="613270"/>
                  </a:lnTo>
                  <a:lnTo>
                    <a:pt x="948232" y="615099"/>
                  </a:lnTo>
                  <a:lnTo>
                    <a:pt x="948347" y="616318"/>
                  </a:lnTo>
                  <a:lnTo>
                    <a:pt x="948804" y="619112"/>
                  </a:lnTo>
                  <a:lnTo>
                    <a:pt x="949299" y="621118"/>
                  </a:lnTo>
                  <a:lnTo>
                    <a:pt x="949388" y="621512"/>
                  </a:lnTo>
                  <a:lnTo>
                    <a:pt x="954112" y="613511"/>
                  </a:lnTo>
                  <a:lnTo>
                    <a:pt x="955573" y="619112"/>
                  </a:lnTo>
                  <a:lnTo>
                    <a:pt x="955687" y="619556"/>
                  </a:lnTo>
                  <a:lnTo>
                    <a:pt x="955763" y="619810"/>
                  </a:lnTo>
                  <a:lnTo>
                    <a:pt x="957732" y="617918"/>
                  </a:lnTo>
                  <a:lnTo>
                    <a:pt x="963803" y="619252"/>
                  </a:lnTo>
                  <a:close/>
                </a:path>
                <a:path w="1256030" h="1155064">
                  <a:moveTo>
                    <a:pt x="1062659" y="1014730"/>
                  </a:moveTo>
                  <a:lnTo>
                    <a:pt x="1062139" y="1010234"/>
                  </a:lnTo>
                  <a:lnTo>
                    <a:pt x="1062228" y="1005840"/>
                  </a:lnTo>
                  <a:lnTo>
                    <a:pt x="1061542" y="1007389"/>
                  </a:lnTo>
                  <a:lnTo>
                    <a:pt x="1060958" y="1008976"/>
                  </a:lnTo>
                  <a:lnTo>
                    <a:pt x="1060450" y="1010602"/>
                  </a:lnTo>
                  <a:lnTo>
                    <a:pt x="1060615" y="1013396"/>
                  </a:lnTo>
                  <a:lnTo>
                    <a:pt x="1061059" y="1016190"/>
                  </a:lnTo>
                  <a:lnTo>
                    <a:pt x="1061377" y="1018997"/>
                  </a:lnTo>
                  <a:lnTo>
                    <a:pt x="1062659" y="1014730"/>
                  </a:lnTo>
                  <a:close/>
                </a:path>
                <a:path w="1256030" h="1155064">
                  <a:moveTo>
                    <a:pt x="1109243" y="1141691"/>
                  </a:moveTo>
                  <a:lnTo>
                    <a:pt x="1107859" y="1138961"/>
                  </a:lnTo>
                  <a:lnTo>
                    <a:pt x="1107757" y="1138745"/>
                  </a:lnTo>
                  <a:lnTo>
                    <a:pt x="1107643" y="1138961"/>
                  </a:lnTo>
                  <a:lnTo>
                    <a:pt x="1109078" y="1141691"/>
                  </a:lnTo>
                  <a:lnTo>
                    <a:pt x="1109243" y="1141691"/>
                  </a:lnTo>
                  <a:close/>
                </a:path>
                <a:path w="1256030" h="1155064">
                  <a:moveTo>
                    <a:pt x="1109675" y="1135138"/>
                  </a:moveTo>
                  <a:lnTo>
                    <a:pt x="1108430" y="1132979"/>
                  </a:lnTo>
                  <a:lnTo>
                    <a:pt x="1106639" y="1131633"/>
                  </a:lnTo>
                  <a:lnTo>
                    <a:pt x="1104353" y="1131062"/>
                  </a:lnTo>
                  <a:lnTo>
                    <a:pt x="1106563" y="1136383"/>
                  </a:lnTo>
                  <a:lnTo>
                    <a:pt x="1107757" y="1138745"/>
                  </a:lnTo>
                  <a:lnTo>
                    <a:pt x="1109675" y="1135138"/>
                  </a:lnTo>
                  <a:close/>
                </a:path>
                <a:path w="1256030" h="1155064">
                  <a:moveTo>
                    <a:pt x="1111783" y="1146822"/>
                  </a:moveTo>
                  <a:lnTo>
                    <a:pt x="1109154" y="1141844"/>
                  </a:lnTo>
                  <a:lnTo>
                    <a:pt x="1105827" y="1147330"/>
                  </a:lnTo>
                  <a:lnTo>
                    <a:pt x="1111783" y="1146822"/>
                  </a:lnTo>
                  <a:close/>
                </a:path>
                <a:path w="1256030" h="1155064">
                  <a:moveTo>
                    <a:pt x="1255687" y="233514"/>
                  </a:moveTo>
                  <a:lnTo>
                    <a:pt x="1241082" y="234988"/>
                  </a:lnTo>
                  <a:lnTo>
                    <a:pt x="1226616" y="237451"/>
                  </a:lnTo>
                  <a:lnTo>
                    <a:pt x="1212176" y="240195"/>
                  </a:lnTo>
                  <a:lnTo>
                    <a:pt x="1197686" y="242531"/>
                  </a:lnTo>
                  <a:lnTo>
                    <a:pt x="1203820" y="245224"/>
                  </a:lnTo>
                  <a:lnTo>
                    <a:pt x="1210513" y="241706"/>
                  </a:lnTo>
                  <a:lnTo>
                    <a:pt x="1216761" y="241071"/>
                  </a:lnTo>
                  <a:lnTo>
                    <a:pt x="1226502" y="239445"/>
                  </a:lnTo>
                  <a:lnTo>
                    <a:pt x="1245908" y="235750"/>
                  </a:lnTo>
                  <a:lnTo>
                    <a:pt x="1255687" y="234327"/>
                  </a:lnTo>
                  <a:lnTo>
                    <a:pt x="1255687" y="233514"/>
                  </a:lnTo>
                  <a:close/>
                </a:path>
              </a:pathLst>
            </a:custGeom>
            <a:solidFill>
              <a:srgbClr val="BD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1651216" y="2039998"/>
              <a:ext cx="828675" cy="753110"/>
            </a:xfrm>
            <a:custGeom>
              <a:avLst/>
              <a:gdLst/>
              <a:ahLst/>
              <a:cxnLst/>
              <a:rect l="l" t="t" r="r" b="b"/>
              <a:pathLst>
                <a:path w="828675" h="753110">
                  <a:moveTo>
                    <a:pt x="1104" y="432257"/>
                  </a:moveTo>
                  <a:lnTo>
                    <a:pt x="63" y="432473"/>
                  </a:lnTo>
                  <a:lnTo>
                    <a:pt x="0" y="433654"/>
                  </a:lnTo>
                  <a:lnTo>
                    <a:pt x="838" y="432612"/>
                  </a:lnTo>
                  <a:lnTo>
                    <a:pt x="1104" y="432257"/>
                  </a:lnTo>
                  <a:close/>
                </a:path>
                <a:path w="828675" h="753110">
                  <a:moveTo>
                    <a:pt x="34023" y="393788"/>
                  </a:moveTo>
                  <a:lnTo>
                    <a:pt x="32651" y="391261"/>
                  </a:lnTo>
                  <a:lnTo>
                    <a:pt x="31597" y="391363"/>
                  </a:lnTo>
                  <a:lnTo>
                    <a:pt x="30886" y="394119"/>
                  </a:lnTo>
                  <a:lnTo>
                    <a:pt x="33223" y="393877"/>
                  </a:lnTo>
                  <a:lnTo>
                    <a:pt x="34023" y="393788"/>
                  </a:lnTo>
                  <a:close/>
                </a:path>
                <a:path w="828675" h="753110">
                  <a:moveTo>
                    <a:pt x="769251" y="525856"/>
                  </a:moveTo>
                  <a:lnTo>
                    <a:pt x="761034" y="526046"/>
                  </a:lnTo>
                  <a:lnTo>
                    <a:pt x="756158" y="525856"/>
                  </a:lnTo>
                  <a:lnTo>
                    <a:pt x="759929" y="525856"/>
                  </a:lnTo>
                  <a:lnTo>
                    <a:pt x="747471" y="525640"/>
                  </a:lnTo>
                  <a:lnTo>
                    <a:pt x="747471" y="529907"/>
                  </a:lnTo>
                  <a:lnTo>
                    <a:pt x="745845" y="532536"/>
                  </a:lnTo>
                  <a:lnTo>
                    <a:pt x="740549" y="531215"/>
                  </a:lnTo>
                  <a:lnTo>
                    <a:pt x="737958" y="530174"/>
                  </a:lnTo>
                  <a:lnTo>
                    <a:pt x="739749" y="527964"/>
                  </a:lnTo>
                  <a:lnTo>
                    <a:pt x="744829" y="528802"/>
                  </a:lnTo>
                  <a:lnTo>
                    <a:pt x="747471" y="529907"/>
                  </a:lnTo>
                  <a:lnTo>
                    <a:pt x="747471" y="525640"/>
                  </a:lnTo>
                  <a:lnTo>
                    <a:pt x="744639" y="525589"/>
                  </a:lnTo>
                  <a:lnTo>
                    <a:pt x="736447" y="526275"/>
                  </a:lnTo>
                  <a:lnTo>
                    <a:pt x="735330" y="532638"/>
                  </a:lnTo>
                  <a:lnTo>
                    <a:pt x="735253" y="533031"/>
                  </a:lnTo>
                  <a:lnTo>
                    <a:pt x="747166" y="533031"/>
                  </a:lnTo>
                  <a:lnTo>
                    <a:pt x="746252" y="536244"/>
                  </a:lnTo>
                  <a:lnTo>
                    <a:pt x="746074" y="538276"/>
                  </a:lnTo>
                  <a:lnTo>
                    <a:pt x="746099" y="543229"/>
                  </a:lnTo>
                  <a:lnTo>
                    <a:pt x="749808" y="540677"/>
                  </a:lnTo>
                  <a:lnTo>
                    <a:pt x="749744" y="544537"/>
                  </a:lnTo>
                  <a:lnTo>
                    <a:pt x="752754" y="532638"/>
                  </a:lnTo>
                  <a:lnTo>
                    <a:pt x="752830" y="531215"/>
                  </a:lnTo>
                  <a:lnTo>
                    <a:pt x="753859" y="527964"/>
                  </a:lnTo>
                  <a:lnTo>
                    <a:pt x="754253" y="526757"/>
                  </a:lnTo>
                  <a:lnTo>
                    <a:pt x="754367" y="527646"/>
                  </a:lnTo>
                  <a:lnTo>
                    <a:pt x="754405" y="527964"/>
                  </a:lnTo>
                  <a:lnTo>
                    <a:pt x="754519" y="528802"/>
                  </a:lnTo>
                  <a:lnTo>
                    <a:pt x="754634" y="529678"/>
                  </a:lnTo>
                  <a:lnTo>
                    <a:pt x="754761" y="530618"/>
                  </a:lnTo>
                  <a:lnTo>
                    <a:pt x="754811" y="544068"/>
                  </a:lnTo>
                  <a:lnTo>
                    <a:pt x="758659" y="540308"/>
                  </a:lnTo>
                  <a:lnTo>
                    <a:pt x="756285" y="534060"/>
                  </a:lnTo>
                  <a:lnTo>
                    <a:pt x="756615" y="531444"/>
                  </a:lnTo>
                  <a:lnTo>
                    <a:pt x="756729" y="530618"/>
                  </a:lnTo>
                  <a:lnTo>
                    <a:pt x="756843" y="529678"/>
                  </a:lnTo>
                  <a:lnTo>
                    <a:pt x="756907" y="529234"/>
                  </a:lnTo>
                  <a:lnTo>
                    <a:pt x="758393" y="529678"/>
                  </a:lnTo>
                  <a:lnTo>
                    <a:pt x="761377" y="530618"/>
                  </a:lnTo>
                  <a:lnTo>
                    <a:pt x="760755" y="534060"/>
                  </a:lnTo>
                  <a:lnTo>
                    <a:pt x="763130" y="534060"/>
                  </a:lnTo>
                  <a:lnTo>
                    <a:pt x="763206" y="532638"/>
                  </a:lnTo>
                  <a:lnTo>
                    <a:pt x="763308" y="530618"/>
                  </a:lnTo>
                  <a:lnTo>
                    <a:pt x="763384" y="529234"/>
                  </a:lnTo>
                  <a:lnTo>
                    <a:pt x="763409" y="528802"/>
                  </a:lnTo>
                  <a:lnTo>
                    <a:pt x="766432" y="531139"/>
                  </a:lnTo>
                  <a:lnTo>
                    <a:pt x="767448" y="529412"/>
                  </a:lnTo>
                  <a:lnTo>
                    <a:pt x="767765" y="528802"/>
                  </a:lnTo>
                  <a:lnTo>
                    <a:pt x="768388" y="527646"/>
                  </a:lnTo>
                  <a:lnTo>
                    <a:pt x="768819" y="526757"/>
                  </a:lnTo>
                  <a:lnTo>
                    <a:pt x="769048" y="526275"/>
                  </a:lnTo>
                  <a:lnTo>
                    <a:pt x="769162" y="526046"/>
                  </a:lnTo>
                  <a:lnTo>
                    <a:pt x="769251" y="525856"/>
                  </a:lnTo>
                  <a:close/>
                </a:path>
                <a:path w="828675" h="753110">
                  <a:moveTo>
                    <a:pt x="825271" y="731037"/>
                  </a:moveTo>
                  <a:lnTo>
                    <a:pt x="818197" y="731621"/>
                  </a:lnTo>
                  <a:lnTo>
                    <a:pt x="817448" y="738644"/>
                  </a:lnTo>
                  <a:lnTo>
                    <a:pt x="816889" y="746023"/>
                  </a:lnTo>
                  <a:lnTo>
                    <a:pt x="819315" y="752817"/>
                  </a:lnTo>
                  <a:lnTo>
                    <a:pt x="823582" y="747255"/>
                  </a:lnTo>
                  <a:lnTo>
                    <a:pt x="821753" y="740079"/>
                  </a:lnTo>
                  <a:lnTo>
                    <a:pt x="822223" y="733666"/>
                  </a:lnTo>
                  <a:lnTo>
                    <a:pt x="825271" y="731037"/>
                  </a:lnTo>
                  <a:close/>
                </a:path>
                <a:path w="828675" h="753110">
                  <a:moveTo>
                    <a:pt x="828459" y="4749"/>
                  </a:moveTo>
                  <a:lnTo>
                    <a:pt x="825957" y="914"/>
                  </a:lnTo>
                  <a:lnTo>
                    <a:pt x="822820" y="533"/>
                  </a:lnTo>
                  <a:lnTo>
                    <a:pt x="819721" y="228"/>
                  </a:lnTo>
                  <a:lnTo>
                    <a:pt x="816610" y="0"/>
                  </a:lnTo>
                  <a:lnTo>
                    <a:pt x="816051" y="1600"/>
                  </a:lnTo>
                  <a:lnTo>
                    <a:pt x="814946" y="4813"/>
                  </a:lnTo>
                  <a:lnTo>
                    <a:pt x="819442" y="5435"/>
                  </a:lnTo>
                  <a:lnTo>
                    <a:pt x="823976" y="5397"/>
                  </a:lnTo>
                  <a:lnTo>
                    <a:pt x="828459" y="4749"/>
                  </a:lnTo>
                  <a:close/>
                </a:path>
              </a:pathLst>
            </a:custGeom>
            <a:solidFill>
              <a:srgbClr val="70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2422763" y="1768021"/>
              <a:ext cx="3810" cy="44450"/>
            </a:xfrm>
            <a:custGeom>
              <a:avLst/>
              <a:gdLst/>
              <a:ahLst/>
              <a:cxnLst/>
              <a:rect l="l" t="t" r="r" b="b"/>
              <a:pathLst>
                <a:path w="3810" h="44450">
                  <a:moveTo>
                    <a:pt x="633" y="0"/>
                  </a:moveTo>
                  <a:lnTo>
                    <a:pt x="61" y="11076"/>
                  </a:lnTo>
                  <a:lnTo>
                    <a:pt x="80" y="22180"/>
                  </a:lnTo>
                  <a:lnTo>
                    <a:pt x="217" y="33294"/>
                  </a:lnTo>
                  <a:lnTo>
                    <a:pt x="0" y="44399"/>
                  </a:lnTo>
                  <a:lnTo>
                    <a:pt x="2807" y="44330"/>
                  </a:lnTo>
                  <a:lnTo>
                    <a:pt x="2858" y="11814"/>
                  </a:lnTo>
                  <a:lnTo>
                    <a:pt x="2790" y="7790"/>
                  </a:lnTo>
                  <a:lnTo>
                    <a:pt x="3423" y="3322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FEFE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1975866" y="1768040"/>
              <a:ext cx="471170" cy="358140"/>
            </a:xfrm>
            <a:custGeom>
              <a:avLst/>
              <a:gdLst/>
              <a:ahLst/>
              <a:cxnLst/>
              <a:rect l="l" t="t" r="r" b="b"/>
              <a:pathLst>
                <a:path w="471169" h="358139">
                  <a:moveTo>
                    <a:pt x="4102" y="4787"/>
                  </a:moveTo>
                  <a:lnTo>
                    <a:pt x="2578" y="0"/>
                  </a:lnTo>
                  <a:lnTo>
                    <a:pt x="0" y="8699"/>
                  </a:lnTo>
                  <a:lnTo>
                    <a:pt x="3479" y="8064"/>
                  </a:lnTo>
                  <a:lnTo>
                    <a:pt x="4102" y="4787"/>
                  </a:lnTo>
                  <a:close/>
                </a:path>
                <a:path w="471169" h="358139">
                  <a:moveTo>
                    <a:pt x="470611" y="357581"/>
                  </a:moveTo>
                  <a:lnTo>
                    <a:pt x="470090" y="351878"/>
                  </a:lnTo>
                  <a:lnTo>
                    <a:pt x="470039" y="346176"/>
                  </a:lnTo>
                  <a:lnTo>
                    <a:pt x="469874" y="340487"/>
                  </a:lnTo>
                  <a:lnTo>
                    <a:pt x="466547" y="340398"/>
                  </a:lnTo>
                  <a:lnTo>
                    <a:pt x="464121" y="345998"/>
                  </a:lnTo>
                  <a:lnTo>
                    <a:pt x="465632" y="352094"/>
                  </a:lnTo>
                  <a:lnTo>
                    <a:pt x="466293" y="357886"/>
                  </a:lnTo>
                  <a:lnTo>
                    <a:pt x="470611" y="357581"/>
                  </a:lnTo>
                  <a:close/>
                </a:path>
              </a:pathLst>
            </a:custGeom>
            <a:solidFill>
              <a:srgbClr val="B9B8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2233993" y="1772447"/>
              <a:ext cx="254000" cy="616585"/>
            </a:xfrm>
            <a:custGeom>
              <a:avLst/>
              <a:gdLst/>
              <a:ahLst/>
              <a:cxnLst/>
              <a:rect l="l" t="t" r="r" b="b"/>
              <a:pathLst>
                <a:path w="254000" h="616585">
                  <a:moveTo>
                    <a:pt x="8280" y="8585"/>
                  </a:moveTo>
                  <a:lnTo>
                    <a:pt x="3022" y="6337"/>
                  </a:lnTo>
                  <a:lnTo>
                    <a:pt x="3022" y="7886"/>
                  </a:lnTo>
                  <a:lnTo>
                    <a:pt x="3568" y="7886"/>
                  </a:lnTo>
                  <a:lnTo>
                    <a:pt x="5245" y="8216"/>
                  </a:lnTo>
                  <a:lnTo>
                    <a:pt x="5321" y="8902"/>
                  </a:lnTo>
                  <a:lnTo>
                    <a:pt x="5422" y="9779"/>
                  </a:lnTo>
                  <a:lnTo>
                    <a:pt x="5537" y="10731"/>
                  </a:lnTo>
                  <a:lnTo>
                    <a:pt x="5664" y="11747"/>
                  </a:lnTo>
                  <a:lnTo>
                    <a:pt x="5689" y="12103"/>
                  </a:lnTo>
                  <a:lnTo>
                    <a:pt x="2552" y="8216"/>
                  </a:lnTo>
                  <a:lnTo>
                    <a:pt x="2628" y="10731"/>
                  </a:lnTo>
                  <a:lnTo>
                    <a:pt x="0" y="15608"/>
                  </a:lnTo>
                  <a:lnTo>
                    <a:pt x="4051" y="16662"/>
                  </a:lnTo>
                  <a:lnTo>
                    <a:pt x="7848" y="14541"/>
                  </a:lnTo>
                  <a:lnTo>
                    <a:pt x="7912" y="13487"/>
                  </a:lnTo>
                  <a:lnTo>
                    <a:pt x="7988" y="12217"/>
                  </a:lnTo>
                  <a:lnTo>
                    <a:pt x="8102" y="10731"/>
                  </a:lnTo>
                  <a:lnTo>
                    <a:pt x="8216" y="9385"/>
                  </a:lnTo>
                  <a:lnTo>
                    <a:pt x="8280" y="8585"/>
                  </a:lnTo>
                  <a:close/>
                </a:path>
                <a:path w="254000" h="616585">
                  <a:moveTo>
                    <a:pt x="8623" y="8737"/>
                  </a:moveTo>
                  <a:lnTo>
                    <a:pt x="8534" y="8051"/>
                  </a:lnTo>
                  <a:lnTo>
                    <a:pt x="8470" y="7581"/>
                  </a:lnTo>
                  <a:lnTo>
                    <a:pt x="8343" y="7886"/>
                  </a:lnTo>
                  <a:lnTo>
                    <a:pt x="8280" y="8585"/>
                  </a:lnTo>
                  <a:lnTo>
                    <a:pt x="8623" y="8737"/>
                  </a:lnTo>
                  <a:close/>
                </a:path>
                <a:path w="254000" h="616585">
                  <a:moveTo>
                    <a:pt x="25450" y="8902"/>
                  </a:moveTo>
                  <a:lnTo>
                    <a:pt x="25336" y="7886"/>
                  </a:lnTo>
                  <a:lnTo>
                    <a:pt x="23533" y="1917"/>
                  </a:lnTo>
                  <a:lnTo>
                    <a:pt x="23444" y="1600"/>
                  </a:lnTo>
                  <a:lnTo>
                    <a:pt x="23406" y="1473"/>
                  </a:lnTo>
                  <a:lnTo>
                    <a:pt x="21094" y="1473"/>
                  </a:lnTo>
                  <a:lnTo>
                    <a:pt x="20904" y="3886"/>
                  </a:lnTo>
                  <a:lnTo>
                    <a:pt x="20878" y="4394"/>
                  </a:lnTo>
                  <a:lnTo>
                    <a:pt x="20764" y="6337"/>
                  </a:lnTo>
                  <a:lnTo>
                    <a:pt x="20637" y="7886"/>
                  </a:lnTo>
                  <a:lnTo>
                    <a:pt x="20523" y="9385"/>
                  </a:lnTo>
                  <a:lnTo>
                    <a:pt x="20396" y="7188"/>
                  </a:lnTo>
                  <a:lnTo>
                    <a:pt x="20345" y="5270"/>
                  </a:lnTo>
                  <a:lnTo>
                    <a:pt x="20345" y="5016"/>
                  </a:lnTo>
                  <a:lnTo>
                    <a:pt x="20231" y="1917"/>
                  </a:lnTo>
                  <a:lnTo>
                    <a:pt x="19011" y="482"/>
                  </a:lnTo>
                  <a:lnTo>
                    <a:pt x="18961" y="1473"/>
                  </a:lnTo>
                  <a:lnTo>
                    <a:pt x="18846" y="3886"/>
                  </a:lnTo>
                  <a:lnTo>
                    <a:pt x="18783" y="5016"/>
                  </a:lnTo>
                  <a:lnTo>
                    <a:pt x="13462" y="0"/>
                  </a:lnTo>
                  <a:lnTo>
                    <a:pt x="9029" y="8902"/>
                  </a:lnTo>
                  <a:lnTo>
                    <a:pt x="8648" y="8902"/>
                  </a:lnTo>
                  <a:lnTo>
                    <a:pt x="9232" y="13487"/>
                  </a:lnTo>
                  <a:lnTo>
                    <a:pt x="9271" y="13690"/>
                  </a:lnTo>
                  <a:lnTo>
                    <a:pt x="9385" y="14541"/>
                  </a:lnTo>
                  <a:lnTo>
                    <a:pt x="9461" y="14986"/>
                  </a:lnTo>
                  <a:lnTo>
                    <a:pt x="13398" y="13487"/>
                  </a:lnTo>
                  <a:lnTo>
                    <a:pt x="13665" y="13487"/>
                  </a:lnTo>
                  <a:lnTo>
                    <a:pt x="10782" y="8216"/>
                  </a:lnTo>
                  <a:lnTo>
                    <a:pt x="10693" y="8051"/>
                  </a:lnTo>
                  <a:lnTo>
                    <a:pt x="10604" y="7886"/>
                  </a:lnTo>
                  <a:lnTo>
                    <a:pt x="10858" y="7581"/>
                  </a:lnTo>
                  <a:lnTo>
                    <a:pt x="13652" y="5270"/>
                  </a:lnTo>
                  <a:lnTo>
                    <a:pt x="13817" y="6337"/>
                  </a:lnTo>
                  <a:lnTo>
                    <a:pt x="14630" y="11747"/>
                  </a:lnTo>
                  <a:lnTo>
                    <a:pt x="14693" y="12217"/>
                  </a:lnTo>
                  <a:lnTo>
                    <a:pt x="19316" y="13690"/>
                  </a:lnTo>
                  <a:lnTo>
                    <a:pt x="20396" y="11747"/>
                  </a:lnTo>
                  <a:lnTo>
                    <a:pt x="22085" y="10731"/>
                  </a:lnTo>
                  <a:lnTo>
                    <a:pt x="23787" y="9779"/>
                  </a:lnTo>
                  <a:lnTo>
                    <a:pt x="24536" y="9385"/>
                  </a:lnTo>
                  <a:lnTo>
                    <a:pt x="25450" y="8902"/>
                  </a:lnTo>
                  <a:close/>
                </a:path>
                <a:path w="254000" h="616585">
                  <a:moveTo>
                    <a:pt x="253682" y="605015"/>
                  </a:moveTo>
                  <a:lnTo>
                    <a:pt x="244500" y="604647"/>
                  </a:lnTo>
                  <a:lnTo>
                    <a:pt x="238493" y="605015"/>
                  </a:lnTo>
                  <a:lnTo>
                    <a:pt x="232473" y="605180"/>
                  </a:lnTo>
                  <a:lnTo>
                    <a:pt x="232435" y="603504"/>
                  </a:lnTo>
                  <a:lnTo>
                    <a:pt x="234797" y="602475"/>
                  </a:lnTo>
                  <a:lnTo>
                    <a:pt x="235458" y="602475"/>
                  </a:lnTo>
                  <a:lnTo>
                    <a:pt x="236131" y="602945"/>
                  </a:lnTo>
                  <a:lnTo>
                    <a:pt x="240499" y="602475"/>
                  </a:lnTo>
                  <a:lnTo>
                    <a:pt x="240855" y="602475"/>
                  </a:lnTo>
                  <a:lnTo>
                    <a:pt x="241757" y="602475"/>
                  </a:lnTo>
                  <a:lnTo>
                    <a:pt x="243293" y="602894"/>
                  </a:lnTo>
                  <a:lnTo>
                    <a:pt x="248678" y="602475"/>
                  </a:lnTo>
                  <a:lnTo>
                    <a:pt x="247396" y="601980"/>
                  </a:lnTo>
                  <a:lnTo>
                    <a:pt x="244856" y="601078"/>
                  </a:lnTo>
                  <a:lnTo>
                    <a:pt x="241236" y="602348"/>
                  </a:lnTo>
                  <a:lnTo>
                    <a:pt x="237464" y="601332"/>
                  </a:lnTo>
                  <a:lnTo>
                    <a:pt x="235191" y="602310"/>
                  </a:lnTo>
                  <a:lnTo>
                    <a:pt x="232638" y="600557"/>
                  </a:lnTo>
                  <a:lnTo>
                    <a:pt x="231013" y="603021"/>
                  </a:lnTo>
                  <a:lnTo>
                    <a:pt x="229260" y="604647"/>
                  </a:lnTo>
                  <a:lnTo>
                    <a:pt x="228841" y="605015"/>
                  </a:lnTo>
                  <a:lnTo>
                    <a:pt x="226225" y="606259"/>
                  </a:lnTo>
                  <a:lnTo>
                    <a:pt x="226098" y="606907"/>
                  </a:lnTo>
                  <a:lnTo>
                    <a:pt x="225971" y="607568"/>
                  </a:lnTo>
                  <a:lnTo>
                    <a:pt x="225552" y="610146"/>
                  </a:lnTo>
                  <a:lnTo>
                    <a:pt x="225323" y="612140"/>
                  </a:lnTo>
                  <a:lnTo>
                    <a:pt x="231432" y="612876"/>
                  </a:lnTo>
                  <a:lnTo>
                    <a:pt x="230873" y="608431"/>
                  </a:lnTo>
                  <a:lnTo>
                    <a:pt x="230771" y="607568"/>
                  </a:lnTo>
                  <a:lnTo>
                    <a:pt x="230682" y="606907"/>
                  </a:lnTo>
                  <a:lnTo>
                    <a:pt x="230581" y="606044"/>
                  </a:lnTo>
                  <a:lnTo>
                    <a:pt x="236715" y="605675"/>
                  </a:lnTo>
                  <a:lnTo>
                    <a:pt x="239814" y="605536"/>
                  </a:lnTo>
                  <a:lnTo>
                    <a:pt x="239737" y="607974"/>
                  </a:lnTo>
                  <a:lnTo>
                    <a:pt x="241947" y="607568"/>
                  </a:lnTo>
                  <a:lnTo>
                    <a:pt x="246418" y="606907"/>
                  </a:lnTo>
                  <a:lnTo>
                    <a:pt x="245097" y="610146"/>
                  </a:lnTo>
                  <a:lnTo>
                    <a:pt x="243192" y="616318"/>
                  </a:lnTo>
                  <a:lnTo>
                    <a:pt x="248843" y="615632"/>
                  </a:lnTo>
                  <a:lnTo>
                    <a:pt x="249199" y="612876"/>
                  </a:lnTo>
                  <a:lnTo>
                    <a:pt x="249821" y="608431"/>
                  </a:lnTo>
                  <a:lnTo>
                    <a:pt x="250139" y="606907"/>
                  </a:lnTo>
                  <a:lnTo>
                    <a:pt x="250266" y="606259"/>
                  </a:lnTo>
                  <a:lnTo>
                    <a:pt x="250380" y="605675"/>
                  </a:lnTo>
                  <a:lnTo>
                    <a:pt x="250405" y="605536"/>
                  </a:lnTo>
                  <a:lnTo>
                    <a:pt x="250482" y="605180"/>
                  </a:lnTo>
                  <a:lnTo>
                    <a:pt x="250520" y="605015"/>
                  </a:lnTo>
                  <a:lnTo>
                    <a:pt x="253682" y="605015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1934984" y="1772104"/>
              <a:ext cx="1116965" cy="1286510"/>
            </a:xfrm>
            <a:custGeom>
              <a:avLst/>
              <a:gdLst/>
              <a:ahLst/>
              <a:cxnLst/>
              <a:rect l="l" t="t" r="r" b="b"/>
              <a:pathLst>
                <a:path w="1116964" h="1286510">
                  <a:moveTo>
                    <a:pt x="52006" y="1151343"/>
                  </a:moveTo>
                  <a:lnTo>
                    <a:pt x="48679" y="1149997"/>
                  </a:lnTo>
                  <a:lnTo>
                    <a:pt x="42329" y="1146721"/>
                  </a:lnTo>
                  <a:lnTo>
                    <a:pt x="32105" y="1147521"/>
                  </a:lnTo>
                  <a:lnTo>
                    <a:pt x="21869" y="1147902"/>
                  </a:lnTo>
                  <a:lnTo>
                    <a:pt x="11645" y="1148499"/>
                  </a:lnTo>
                  <a:lnTo>
                    <a:pt x="1485" y="1149896"/>
                  </a:lnTo>
                  <a:lnTo>
                    <a:pt x="0" y="1153464"/>
                  </a:lnTo>
                  <a:lnTo>
                    <a:pt x="13004" y="1153807"/>
                  </a:lnTo>
                  <a:lnTo>
                    <a:pt x="26035" y="1153502"/>
                  </a:lnTo>
                  <a:lnTo>
                    <a:pt x="39039" y="1152639"/>
                  </a:lnTo>
                  <a:lnTo>
                    <a:pt x="52006" y="1151343"/>
                  </a:lnTo>
                  <a:close/>
                </a:path>
                <a:path w="1116964" h="1286510">
                  <a:moveTo>
                    <a:pt x="92735" y="224866"/>
                  </a:moveTo>
                  <a:lnTo>
                    <a:pt x="91744" y="225336"/>
                  </a:lnTo>
                  <a:lnTo>
                    <a:pt x="91859" y="226275"/>
                  </a:lnTo>
                  <a:lnTo>
                    <a:pt x="92087" y="225933"/>
                  </a:lnTo>
                  <a:lnTo>
                    <a:pt x="92735" y="224866"/>
                  </a:lnTo>
                  <a:close/>
                </a:path>
                <a:path w="1116964" h="1286510">
                  <a:moveTo>
                    <a:pt x="407543" y="1281099"/>
                  </a:moveTo>
                  <a:lnTo>
                    <a:pt x="406692" y="1280642"/>
                  </a:lnTo>
                  <a:lnTo>
                    <a:pt x="405790" y="1280147"/>
                  </a:lnTo>
                  <a:lnTo>
                    <a:pt x="406704" y="1279601"/>
                  </a:lnTo>
                  <a:lnTo>
                    <a:pt x="406819" y="1279093"/>
                  </a:lnTo>
                  <a:lnTo>
                    <a:pt x="406806" y="1275778"/>
                  </a:lnTo>
                  <a:lnTo>
                    <a:pt x="399351" y="1275346"/>
                  </a:lnTo>
                  <a:lnTo>
                    <a:pt x="384467" y="1274660"/>
                  </a:lnTo>
                  <a:lnTo>
                    <a:pt x="384390" y="1285265"/>
                  </a:lnTo>
                  <a:lnTo>
                    <a:pt x="385330" y="1285265"/>
                  </a:lnTo>
                  <a:lnTo>
                    <a:pt x="391985" y="1285481"/>
                  </a:lnTo>
                  <a:lnTo>
                    <a:pt x="399630" y="1285951"/>
                  </a:lnTo>
                  <a:lnTo>
                    <a:pt x="407250" y="1285265"/>
                  </a:lnTo>
                  <a:lnTo>
                    <a:pt x="407543" y="1281099"/>
                  </a:lnTo>
                  <a:close/>
                </a:path>
                <a:path w="1116964" h="1286510">
                  <a:moveTo>
                    <a:pt x="599782" y="23837"/>
                  </a:moveTo>
                  <a:lnTo>
                    <a:pt x="599744" y="13169"/>
                  </a:lnTo>
                  <a:lnTo>
                    <a:pt x="592264" y="9677"/>
                  </a:lnTo>
                  <a:lnTo>
                    <a:pt x="584339" y="7289"/>
                  </a:lnTo>
                  <a:lnTo>
                    <a:pt x="568198" y="3492"/>
                  </a:lnTo>
                  <a:lnTo>
                    <a:pt x="572376" y="1917"/>
                  </a:lnTo>
                  <a:lnTo>
                    <a:pt x="567359" y="0"/>
                  </a:lnTo>
                  <a:lnTo>
                    <a:pt x="567550" y="3302"/>
                  </a:lnTo>
                  <a:lnTo>
                    <a:pt x="559981" y="1320"/>
                  </a:lnTo>
                  <a:lnTo>
                    <a:pt x="560044" y="12763"/>
                  </a:lnTo>
                  <a:lnTo>
                    <a:pt x="559879" y="24206"/>
                  </a:lnTo>
                  <a:lnTo>
                    <a:pt x="559841" y="35648"/>
                  </a:lnTo>
                  <a:lnTo>
                    <a:pt x="560285" y="47091"/>
                  </a:lnTo>
                  <a:lnTo>
                    <a:pt x="563283" y="48895"/>
                  </a:lnTo>
                  <a:lnTo>
                    <a:pt x="566178" y="48425"/>
                  </a:lnTo>
                  <a:lnTo>
                    <a:pt x="568032" y="45491"/>
                  </a:lnTo>
                  <a:lnTo>
                    <a:pt x="566369" y="43942"/>
                  </a:lnTo>
                  <a:lnTo>
                    <a:pt x="565861" y="13906"/>
                  </a:lnTo>
                  <a:lnTo>
                    <a:pt x="565886" y="3924"/>
                  </a:lnTo>
                  <a:lnTo>
                    <a:pt x="567004" y="4127"/>
                  </a:lnTo>
                  <a:lnTo>
                    <a:pt x="567486" y="13957"/>
                  </a:lnTo>
                  <a:lnTo>
                    <a:pt x="568007" y="33743"/>
                  </a:lnTo>
                  <a:lnTo>
                    <a:pt x="568388" y="43611"/>
                  </a:lnTo>
                  <a:lnTo>
                    <a:pt x="570839" y="43624"/>
                  </a:lnTo>
                  <a:lnTo>
                    <a:pt x="570903" y="35661"/>
                  </a:lnTo>
                  <a:lnTo>
                    <a:pt x="571766" y="27749"/>
                  </a:lnTo>
                  <a:lnTo>
                    <a:pt x="584288" y="10083"/>
                  </a:lnTo>
                  <a:lnTo>
                    <a:pt x="586676" y="15290"/>
                  </a:lnTo>
                  <a:lnTo>
                    <a:pt x="590689" y="23583"/>
                  </a:lnTo>
                  <a:lnTo>
                    <a:pt x="593521" y="32385"/>
                  </a:lnTo>
                  <a:lnTo>
                    <a:pt x="595083" y="41503"/>
                  </a:lnTo>
                  <a:lnTo>
                    <a:pt x="595249" y="50736"/>
                  </a:lnTo>
                  <a:lnTo>
                    <a:pt x="588111" y="47536"/>
                  </a:lnTo>
                  <a:lnTo>
                    <a:pt x="579793" y="48399"/>
                  </a:lnTo>
                  <a:lnTo>
                    <a:pt x="572820" y="44831"/>
                  </a:lnTo>
                  <a:lnTo>
                    <a:pt x="570598" y="45542"/>
                  </a:lnTo>
                  <a:lnTo>
                    <a:pt x="567258" y="48679"/>
                  </a:lnTo>
                  <a:lnTo>
                    <a:pt x="575411" y="50038"/>
                  </a:lnTo>
                  <a:lnTo>
                    <a:pt x="583476" y="51930"/>
                  </a:lnTo>
                  <a:lnTo>
                    <a:pt x="591515" y="53987"/>
                  </a:lnTo>
                  <a:lnTo>
                    <a:pt x="599579" y="55854"/>
                  </a:lnTo>
                  <a:lnTo>
                    <a:pt x="599427" y="45186"/>
                  </a:lnTo>
                  <a:lnTo>
                    <a:pt x="599782" y="23837"/>
                  </a:lnTo>
                  <a:close/>
                </a:path>
                <a:path w="1116964" h="1286510">
                  <a:moveTo>
                    <a:pt x="1116634" y="574192"/>
                  </a:moveTo>
                  <a:lnTo>
                    <a:pt x="1114450" y="567309"/>
                  </a:lnTo>
                  <a:lnTo>
                    <a:pt x="1112774" y="560311"/>
                  </a:lnTo>
                  <a:lnTo>
                    <a:pt x="1110678" y="553427"/>
                  </a:lnTo>
                  <a:lnTo>
                    <a:pt x="1109446" y="550837"/>
                  </a:lnTo>
                  <a:lnTo>
                    <a:pt x="1107655" y="545388"/>
                  </a:lnTo>
                  <a:lnTo>
                    <a:pt x="1101902" y="531266"/>
                  </a:lnTo>
                  <a:lnTo>
                    <a:pt x="1096645" y="525780"/>
                  </a:lnTo>
                  <a:lnTo>
                    <a:pt x="1099185" y="525157"/>
                  </a:lnTo>
                  <a:lnTo>
                    <a:pt x="1099997" y="523392"/>
                  </a:lnTo>
                  <a:lnTo>
                    <a:pt x="1093482" y="517690"/>
                  </a:lnTo>
                  <a:lnTo>
                    <a:pt x="1086319" y="512876"/>
                  </a:lnTo>
                  <a:lnTo>
                    <a:pt x="1078712" y="508774"/>
                  </a:lnTo>
                  <a:lnTo>
                    <a:pt x="1070838" y="505180"/>
                  </a:lnTo>
                  <a:lnTo>
                    <a:pt x="1073162" y="509536"/>
                  </a:lnTo>
                  <a:lnTo>
                    <a:pt x="1078382" y="512254"/>
                  </a:lnTo>
                  <a:lnTo>
                    <a:pt x="1080046" y="516826"/>
                  </a:lnTo>
                  <a:lnTo>
                    <a:pt x="1103655" y="556361"/>
                  </a:lnTo>
                  <a:lnTo>
                    <a:pt x="1108989" y="573697"/>
                  </a:lnTo>
                  <a:lnTo>
                    <a:pt x="1116634" y="574192"/>
                  </a:lnTo>
                  <a:close/>
                </a:path>
              </a:pathLst>
            </a:custGeom>
            <a:solidFill>
              <a:srgbClr val="F1EF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2314428" y="1775333"/>
              <a:ext cx="14604" cy="55880"/>
            </a:xfrm>
            <a:custGeom>
              <a:avLst/>
              <a:gdLst/>
              <a:ahLst/>
              <a:cxnLst/>
              <a:rect l="l" t="t" r="r" b="b"/>
              <a:pathLst>
                <a:path w="14605" h="55880">
                  <a:moveTo>
                    <a:pt x="9591" y="0"/>
                  </a:moveTo>
                  <a:lnTo>
                    <a:pt x="223" y="2366"/>
                  </a:lnTo>
                  <a:lnTo>
                    <a:pt x="529" y="6951"/>
                  </a:lnTo>
                  <a:lnTo>
                    <a:pt x="68" y="11816"/>
                  </a:lnTo>
                  <a:lnTo>
                    <a:pt x="2192" y="16078"/>
                  </a:lnTo>
                  <a:lnTo>
                    <a:pt x="3733" y="5943"/>
                  </a:lnTo>
                  <a:lnTo>
                    <a:pt x="9381" y="6677"/>
                  </a:lnTo>
                  <a:lnTo>
                    <a:pt x="9485" y="10872"/>
                  </a:lnTo>
                  <a:lnTo>
                    <a:pt x="7225" y="12124"/>
                  </a:lnTo>
                  <a:lnTo>
                    <a:pt x="4108" y="12689"/>
                  </a:lnTo>
                  <a:lnTo>
                    <a:pt x="3200" y="15462"/>
                  </a:lnTo>
                  <a:lnTo>
                    <a:pt x="255" y="22910"/>
                  </a:lnTo>
                  <a:lnTo>
                    <a:pt x="547" y="31128"/>
                  </a:lnTo>
                  <a:lnTo>
                    <a:pt x="50" y="38987"/>
                  </a:lnTo>
                  <a:lnTo>
                    <a:pt x="0" y="44554"/>
                  </a:lnTo>
                  <a:lnTo>
                    <a:pt x="86" y="50119"/>
                  </a:lnTo>
                  <a:lnTo>
                    <a:pt x="720" y="55648"/>
                  </a:lnTo>
                  <a:lnTo>
                    <a:pt x="8355" y="55238"/>
                  </a:lnTo>
                  <a:lnTo>
                    <a:pt x="12207" y="55342"/>
                  </a:lnTo>
                  <a:lnTo>
                    <a:pt x="11592" y="54075"/>
                  </a:lnTo>
                  <a:lnTo>
                    <a:pt x="8388" y="48474"/>
                  </a:lnTo>
                  <a:lnTo>
                    <a:pt x="7909" y="41969"/>
                  </a:lnTo>
                  <a:lnTo>
                    <a:pt x="7225" y="35700"/>
                  </a:lnTo>
                  <a:lnTo>
                    <a:pt x="2912" y="38098"/>
                  </a:lnTo>
                  <a:lnTo>
                    <a:pt x="3477" y="25308"/>
                  </a:lnTo>
                  <a:lnTo>
                    <a:pt x="11833" y="24570"/>
                  </a:lnTo>
                  <a:lnTo>
                    <a:pt x="12157" y="35787"/>
                  </a:lnTo>
                  <a:lnTo>
                    <a:pt x="12071" y="39160"/>
                  </a:lnTo>
                  <a:lnTo>
                    <a:pt x="12740" y="41814"/>
                  </a:lnTo>
                  <a:lnTo>
                    <a:pt x="14418" y="44057"/>
                  </a:lnTo>
                  <a:lnTo>
                    <a:pt x="13814" y="33248"/>
                  </a:lnTo>
                  <a:lnTo>
                    <a:pt x="13869" y="22411"/>
                  </a:lnTo>
                  <a:lnTo>
                    <a:pt x="14181" y="11566"/>
                  </a:lnTo>
                  <a:lnTo>
                    <a:pt x="14349" y="737"/>
                  </a:lnTo>
                  <a:lnTo>
                    <a:pt x="9591" y="0"/>
                  </a:lnTo>
                  <a:close/>
                </a:path>
              </a:pathLst>
            </a:custGeom>
            <a:solidFill>
              <a:srgbClr val="EEED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579846" y="1773349"/>
              <a:ext cx="17145" cy="28575"/>
            </a:xfrm>
            <a:custGeom>
              <a:avLst/>
              <a:gdLst/>
              <a:ahLst/>
              <a:cxnLst/>
              <a:rect l="l" t="t" r="r" b="b"/>
              <a:pathLst>
                <a:path w="17144" h="28575">
                  <a:moveTo>
                    <a:pt x="0" y="0"/>
                  </a:moveTo>
                  <a:lnTo>
                    <a:pt x="482" y="4979"/>
                  </a:lnTo>
                  <a:lnTo>
                    <a:pt x="892" y="9979"/>
                  </a:lnTo>
                  <a:lnTo>
                    <a:pt x="943" y="14979"/>
                  </a:lnTo>
                  <a:lnTo>
                    <a:pt x="5908" y="19825"/>
                  </a:lnTo>
                  <a:lnTo>
                    <a:pt x="11645" y="23813"/>
                  </a:lnTo>
                  <a:lnTo>
                    <a:pt x="16934" y="28318"/>
                  </a:lnTo>
                  <a:lnTo>
                    <a:pt x="16319" y="22669"/>
                  </a:lnTo>
                  <a:lnTo>
                    <a:pt x="16541" y="16984"/>
                  </a:lnTo>
                  <a:lnTo>
                    <a:pt x="16080" y="11333"/>
                  </a:lnTo>
                  <a:lnTo>
                    <a:pt x="11490" y="6592"/>
                  </a:lnTo>
                  <a:lnTo>
                    <a:pt x="5464" y="3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2264803" y="1775977"/>
              <a:ext cx="333375" cy="662940"/>
            </a:xfrm>
            <a:custGeom>
              <a:avLst/>
              <a:gdLst/>
              <a:ahLst/>
              <a:cxnLst/>
              <a:rect l="l" t="t" r="r" b="b"/>
              <a:pathLst>
                <a:path w="333375" h="662939">
                  <a:moveTo>
                    <a:pt x="2667" y="9982"/>
                  </a:moveTo>
                  <a:lnTo>
                    <a:pt x="1663" y="1638"/>
                  </a:lnTo>
                  <a:lnTo>
                    <a:pt x="0" y="0"/>
                  </a:lnTo>
                  <a:lnTo>
                    <a:pt x="215" y="6705"/>
                  </a:lnTo>
                  <a:lnTo>
                    <a:pt x="1092" y="26809"/>
                  </a:lnTo>
                  <a:lnTo>
                    <a:pt x="2501" y="18503"/>
                  </a:lnTo>
                  <a:lnTo>
                    <a:pt x="2667" y="9982"/>
                  </a:lnTo>
                  <a:close/>
                </a:path>
                <a:path w="333375" h="662939">
                  <a:moveTo>
                    <a:pt x="234594" y="662851"/>
                  </a:moveTo>
                  <a:lnTo>
                    <a:pt x="234289" y="647014"/>
                  </a:lnTo>
                  <a:lnTo>
                    <a:pt x="234188" y="631164"/>
                  </a:lnTo>
                  <a:lnTo>
                    <a:pt x="234264" y="615315"/>
                  </a:lnTo>
                  <a:lnTo>
                    <a:pt x="234480" y="599478"/>
                  </a:lnTo>
                  <a:lnTo>
                    <a:pt x="231889" y="599630"/>
                  </a:lnTo>
                  <a:lnTo>
                    <a:pt x="231851" y="631291"/>
                  </a:lnTo>
                  <a:lnTo>
                    <a:pt x="231736" y="647115"/>
                  </a:lnTo>
                  <a:lnTo>
                    <a:pt x="231254" y="662940"/>
                  </a:lnTo>
                  <a:lnTo>
                    <a:pt x="234594" y="662851"/>
                  </a:lnTo>
                  <a:close/>
                </a:path>
                <a:path w="333375" h="662939">
                  <a:moveTo>
                    <a:pt x="332828" y="588416"/>
                  </a:moveTo>
                  <a:lnTo>
                    <a:pt x="329996" y="588873"/>
                  </a:lnTo>
                  <a:lnTo>
                    <a:pt x="329996" y="602234"/>
                  </a:lnTo>
                  <a:lnTo>
                    <a:pt x="329399" y="606971"/>
                  </a:lnTo>
                  <a:lnTo>
                    <a:pt x="329349" y="611581"/>
                  </a:lnTo>
                  <a:lnTo>
                    <a:pt x="329107" y="616788"/>
                  </a:lnTo>
                  <a:lnTo>
                    <a:pt x="329082" y="617435"/>
                  </a:lnTo>
                  <a:lnTo>
                    <a:pt x="329628" y="621411"/>
                  </a:lnTo>
                  <a:lnTo>
                    <a:pt x="329717" y="621982"/>
                  </a:lnTo>
                  <a:lnTo>
                    <a:pt x="329793" y="623989"/>
                  </a:lnTo>
                  <a:lnTo>
                    <a:pt x="328993" y="629170"/>
                  </a:lnTo>
                  <a:lnTo>
                    <a:pt x="327317" y="625805"/>
                  </a:lnTo>
                  <a:lnTo>
                    <a:pt x="328244" y="621982"/>
                  </a:lnTo>
                  <a:lnTo>
                    <a:pt x="328320" y="616788"/>
                  </a:lnTo>
                  <a:lnTo>
                    <a:pt x="328625" y="611581"/>
                  </a:lnTo>
                  <a:lnTo>
                    <a:pt x="327228" y="604634"/>
                  </a:lnTo>
                  <a:lnTo>
                    <a:pt x="328434" y="597801"/>
                  </a:lnTo>
                  <a:lnTo>
                    <a:pt x="329996" y="602234"/>
                  </a:lnTo>
                  <a:lnTo>
                    <a:pt x="329996" y="588873"/>
                  </a:lnTo>
                  <a:lnTo>
                    <a:pt x="324777" y="589711"/>
                  </a:lnTo>
                  <a:lnTo>
                    <a:pt x="324980" y="597408"/>
                  </a:lnTo>
                  <a:lnTo>
                    <a:pt x="325056" y="600290"/>
                  </a:lnTo>
                  <a:lnTo>
                    <a:pt x="325132" y="602234"/>
                  </a:lnTo>
                  <a:lnTo>
                    <a:pt x="325221" y="604634"/>
                  </a:lnTo>
                  <a:lnTo>
                    <a:pt x="325780" y="631990"/>
                  </a:lnTo>
                  <a:lnTo>
                    <a:pt x="331876" y="631190"/>
                  </a:lnTo>
                  <a:lnTo>
                    <a:pt x="331812" y="629170"/>
                  </a:lnTo>
                  <a:lnTo>
                    <a:pt x="331724" y="625805"/>
                  </a:lnTo>
                  <a:lnTo>
                    <a:pt x="331622" y="621982"/>
                  </a:lnTo>
                  <a:lnTo>
                    <a:pt x="331495" y="618401"/>
                  </a:lnTo>
                  <a:lnTo>
                    <a:pt x="331444" y="616788"/>
                  </a:lnTo>
                  <a:lnTo>
                    <a:pt x="331330" y="610844"/>
                  </a:lnTo>
                  <a:lnTo>
                    <a:pt x="331304" y="597801"/>
                  </a:lnTo>
                  <a:lnTo>
                    <a:pt x="331304" y="597408"/>
                  </a:lnTo>
                  <a:lnTo>
                    <a:pt x="332828" y="588416"/>
                  </a:lnTo>
                  <a:close/>
                </a:path>
              </a:pathLst>
            </a:custGeom>
            <a:solidFill>
              <a:srgbClr val="FAFA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2455336" y="1775523"/>
              <a:ext cx="13970" cy="34925"/>
            </a:xfrm>
            <a:custGeom>
              <a:avLst/>
              <a:gdLst/>
              <a:ahLst/>
              <a:cxnLst/>
              <a:rect l="l" t="t" r="r" b="b"/>
              <a:pathLst>
                <a:path w="13969" h="34925">
                  <a:moveTo>
                    <a:pt x="147" y="0"/>
                  </a:moveTo>
                  <a:lnTo>
                    <a:pt x="0" y="15962"/>
                  </a:lnTo>
                  <a:lnTo>
                    <a:pt x="16" y="23944"/>
                  </a:lnTo>
                  <a:lnTo>
                    <a:pt x="201" y="31915"/>
                  </a:lnTo>
                  <a:lnTo>
                    <a:pt x="4190" y="34225"/>
                  </a:lnTo>
                  <a:lnTo>
                    <a:pt x="9482" y="32857"/>
                  </a:lnTo>
                  <a:lnTo>
                    <a:pt x="13913" y="34311"/>
                  </a:lnTo>
                  <a:lnTo>
                    <a:pt x="13865" y="26298"/>
                  </a:lnTo>
                  <a:lnTo>
                    <a:pt x="13626" y="10271"/>
                  </a:lnTo>
                  <a:lnTo>
                    <a:pt x="13694" y="2258"/>
                  </a:lnTo>
                  <a:lnTo>
                    <a:pt x="9208" y="1336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1313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2313204" y="1777698"/>
              <a:ext cx="10795" cy="36830"/>
            </a:xfrm>
            <a:custGeom>
              <a:avLst/>
              <a:gdLst/>
              <a:ahLst/>
              <a:cxnLst/>
              <a:rect l="l" t="t" r="r" b="b"/>
              <a:pathLst>
                <a:path w="10794" h="36830">
                  <a:moveTo>
                    <a:pt x="1447" y="0"/>
                  </a:moveTo>
                  <a:lnTo>
                    <a:pt x="266" y="218"/>
                  </a:lnTo>
                  <a:lnTo>
                    <a:pt x="182" y="9334"/>
                  </a:lnTo>
                  <a:lnTo>
                    <a:pt x="0" y="18466"/>
                  </a:lnTo>
                  <a:lnTo>
                    <a:pt x="202" y="27575"/>
                  </a:lnTo>
                  <a:lnTo>
                    <a:pt x="1275" y="36621"/>
                  </a:lnTo>
                  <a:lnTo>
                    <a:pt x="1771" y="28762"/>
                  </a:lnTo>
                  <a:lnTo>
                    <a:pt x="1479" y="20544"/>
                  </a:lnTo>
                  <a:lnTo>
                    <a:pt x="4424" y="13096"/>
                  </a:lnTo>
                  <a:lnTo>
                    <a:pt x="5332" y="10323"/>
                  </a:lnTo>
                  <a:lnTo>
                    <a:pt x="8449" y="9758"/>
                  </a:lnTo>
                  <a:lnTo>
                    <a:pt x="10710" y="8506"/>
                  </a:lnTo>
                  <a:lnTo>
                    <a:pt x="10605" y="4311"/>
                  </a:lnTo>
                  <a:lnTo>
                    <a:pt x="4958" y="3577"/>
                  </a:lnTo>
                  <a:lnTo>
                    <a:pt x="3416" y="13712"/>
                  </a:lnTo>
                  <a:lnTo>
                    <a:pt x="1293" y="9450"/>
                  </a:lnTo>
                  <a:lnTo>
                    <a:pt x="1754" y="4585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A5A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2620087" y="1776086"/>
              <a:ext cx="212725" cy="127000"/>
            </a:xfrm>
            <a:custGeom>
              <a:avLst/>
              <a:gdLst/>
              <a:ahLst/>
              <a:cxnLst/>
              <a:rect l="l" t="t" r="r" b="b"/>
              <a:pathLst>
                <a:path w="212725" h="127000">
                  <a:moveTo>
                    <a:pt x="105532" y="86360"/>
                  </a:moveTo>
                  <a:lnTo>
                    <a:pt x="101981" y="86360"/>
                  </a:lnTo>
                  <a:lnTo>
                    <a:pt x="106123" y="87629"/>
                  </a:lnTo>
                  <a:lnTo>
                    <a:pt x="131390" y="93979"/>
                  </a:lnTo>
                  <a:lnTo>
                    <a:pt x="156130" y="101600"/>
                  </a:lnTo>
                  <a:lnTo>
                    <a:pt x="180238" y="111760"/>
                  </a:lnTo>
                  <a:lnTo>
                    <a:pt x="203605" y="123189"/>
                  </a:lnTo>
                  <a:lnTo>
                    <a:pt x="206463" y="125729"/>
                  </a:lnTo>
                  <a:lnTo>
                    <a:pt x="209307" y="127000"/>
                  </a:lnTo>
                  <a:lnTo>
                    <a:pt x="212493" y="127000"/>
                  </a:lnTo>
                  <a:lnTo>
                    <a:pt x="207064" y="123189"/>
                  </a:lnTo>
                  <a:lnTo>
                    <a:pt x="200181" y="120650"/>
                  </a:lnTo>
                  <a:lnTo>
                    <a:pt x="193982" y="116839"/>
                  </a:lnTo>
                  <a:lnTo>
                    <a:pt x="171336" y="105410"/>
                  </a:lnTo>
                  <a:lnTo>
                    <a:pt x="123888" y="90170"/>
                  </a:lnTo>
                  <a:lnTo>
                    <a:pt x="105532" y="86360"/>
                  </a:lnTo>
                  <a:close/>
                </a:path>
                <a:path w="212725" h="127000">
                  <a:moveTo>
                    <a:pt x="74637" y="77470"/>
                  </a:moveTo>
                  <a:lnTo>
                    <a:pt x="73472" y="78739"/>
                  </a:lnTo>
                  <a:lnTo>
                    <a:pt x="74415" y="83820"/>
                  </a:lnTo>
                  <a:lnTo>
                    <a:pt x="75081" y="87629"/>
                  </a:lnTo>
                  <a:lnTo>
                    <a:pt x="71708" y="87629"/>
                  </a:lnTo>
                  <a:lnTo>
                    <a:pt x="68370" y="88900"/>
                  </a:lnTo>
                  <a:lnTo>
                    <a:pt x="78181" y="88900"/>
                  </a:lnTo>
                  <a:lnTo>
                    <a:pt x="84430" y="90170"/>
                  </a:lnTo>
                  <a:lnTo>
                    <a:pt x="90100" y="91439"/>
                  </a:lnTo>
                  <a:lnTo>
                    <a:pt x="95097" y="95250"/>
                  </a:lnTo>
                  <a:lnTo>
                    <a:pt x="104035" y="101600"/>
                  </a:lnTo>
                  <a:lnTo>
                    <a:pt x="104004" y="107950"/>
                  </a:lnTo>
                  <a:lnTo>
                    <a:pt x="100029" y="111760"/>
                  </a:lnTo>
                  <a:lnTo>
                    <a:pt x="94978" y="115570"/>
                  </a:lnTo>
                  <a:lnTo>
                    <a:pt x="82461" y="118110"/>
                  </a:lnTo>
                  <a:lnTo>
                    <a:pt x="82939" y="119379"/>
                  </a:lnTo>
                  <a:lnTo>
                    <a:pt x="89294" y="118110"/>
                  </a:lnTo>
                  <a:lnTo>
                    <a:pt x="95794" y="115570"/>
                  </a:lnTo>
                  <a:lnTo>
                    <a:pt x="101397" y="113029"/>
                  </a:lnTo>
                  <a:lnTo>
                    <a:pt x="105062" y="106679"/>
                  </a:lnTo>
                  <a:lnTo>
                    <a:pt x="107377" y="102870"/>
                  </a:lnTo>
                  <a:lnTo>
                    <a:pt x="103849" y="97789"/>
                  </a:lnTo>
                  <a:lnTo>
                    <a:pt x="100148" y="95250"/>
                  </a:lnTo>
                  <a:lnTo>
                    <a:pt x="97340" y="92710"/>
                  </a:lnTo>
                  <a:lnTo>
                    <a:pt x="92803" y="91439"/>
                  </a:lnTo>
                  <a:lnTo>
                    <a:pt x="93055" y="90170"/>
                  </a:lnTo>
                  <a:lnTo>
                    <a:pt x="90100" y="90170"/>
                  </a:lnTo>
                  <a:lnTo>
                    <a:pt x="79260" y="86360"/>
                  </a:lnTo>
                  <a:lnTo>
                    <a:pt x="81691" y="86360"/>
                  </a:lnTo>
                  <a:lnTo>
                    <a:pt x="84156" y="85089"/>
                  </a:lnTo>
                  <a:lnTo>
                    <a:pt x="82101" y="85089"/>
                  </a:lnTo>
                  <a:lnTo>
                    <a:pt x="75714" y="83820"/>
                  </a:lnTo>
                  <a:lnTo>
                    <a:pt x="75322" y="82550"/>
                  </a:lnTo>
                  <a:lnTo>
                    <a:pt x="74963" y="80010"/>
                  </a:lnTo>
                  <a:lnTo>
                    <a:pt x="74637" y="77470"/>
                  </a:lnTo>
                  <a:close/>
                </a:path>
                <a:path w="212725" h="127000">
                  <a:moveTo>
                    <a:pt x="147763" y="81279"/>
                  </a:moveTo>
                  <a:lnTo>
                    <a:pt x="130022" y="81279"/>
                  </a:lnTo>
                  <a:lnTo>
                    <a:pt x="166737" y="86360"/>
                  </a:lnTo>
                  <a:lnTo>
                    <a:pt x="184889" y="91439"/>
                  </a:lnTo>
                  <a:lnTo>
                    <a:pt x="166562" y="85089"/>
                  </a:lnTo>
                  <a:lnTo>
                    <a:pt x="147763" y="81279"/>
                  </a:lnTo>
                  <a:close/>
                </a:path>
                <a:path w="212725" h="127000">
                  <a:moveTo>
                    <a:pt x="59842" y="68579"/>
                  </a:moveTo>
                  <a:lnTo>
                    <a:pt x="19706" y="68579"/>
                  </a:lnTo>
                  <a:lnTo>
                    <a:pt x="21095" y="71120"/>
                  </a:lnTo>
                  <a:lnTo>
                    <a:pt x="22550" y="72389"/>
                  </a:lnTo>
                  <a:lnTo>
                    <a:pt x="23749" y="74929"/>
                  </a:lnTo>
                  <a:lnTo>
                    <a:pt x="25408" y="78739"/>
                  </a:lnTo>
                  <a:lnTo>
                    <a:pt x="21078" y="78739"/>
                  </a:lnTo>
                  <a:lnTo>
                    <a:pt x="20631" y="81279"/>
                  </a:lnTo>
                  <a:lnTo>
                    <a:pt x="27755" y="81279"/>
                  </a:lnTo>
                  <a:lnTo>
                    <a:pt x="31007" y="88900"/>
                  </a:lnTo>
                  <a:lnTo>
                    <a:pt x="32414" y="88900"/>
                  </a:lnTo>
                  <a:lnTo>
                    <a:pt x="36607" y="90170"/>
                  </a:lnTo>
                  <a:lnTo>
                    <a:pt x="36042" y="87629"/>
                  </a:lnTo>
                  <a:lnTo>
                    <a:pt x="32190" y="85089"/>
                  </a:lnTo>
                  <a:lnTo>
                    <a:pt x="31488" y="81279"/>
                  </a:lnTo>
                  <a:lnTo>
                    <a:pt x="30049" y="76200"/>
                  </a:lnTo>
                  <a:lnTo>
                    <a:pt x="31849" y="74929"/>
                  </a:lnTo>
                  <a:lnTo>
                    <a:pt x="50358" y="74929"/>
                  </a:lnTo>
                  <a:lnTo>
                    <a:pt x="51231" y="73660"/>
                  </a:lnTo>
                  <a:lnTo>
                    <a:pt x="40341" y="73660"/>
                  </a:lnTo>
                  <a:lnTo>
                    <a:pt x="38199" y="72389"/>
                  </a:lnTo>
                  <a:lnTo>
                    <a:pt x="38746" y="69850"/>
                  </a:lnTo>
                  <a:lnTo>
                    <a:pt x="59482" y="69850"/>
                  </a:lnTo>
                  <a:lnTo>
                    <a:pt x="59842" y="68579"/>
                  </a:lnTo>
                  <a:close/>
                </a:path>
                <a:path w="212725" h="127000">
                  <a:moveTo>
                    <a:pt x="103408" y="74929"/>
                  </a:moveTo>
                  <a:lnTo>
                    <a:pt x="91227" y="74929"/>
                  </a:lnTo>
                  <a:lnTo>
                    <a:pt x="93402" y="80010"/>
                  </a:lnTo>
                  <a:lnTo>
                    <a:pt x="91057" y="85089"/>
                  </a:lnTo>
                  <a:lnTo>
                    <a:pt x="90100" y="90170"/>
                  </a:lnTo>
                  <a:lnTo>
                    <a:pt x="93055" y="90170"/>
                  </a:lnTo>
                  <a:lnTo>
                    <a:pt x="93557" y="87629"/>
                  </a:lnTo>
                  <a:lnTo>
                    <a:pt x="97736" y="86360"/>
                  </a:lnTo>
                  <a:lnTo>
                    <a:pt x="105532" y="86360"/>
                  </a:lnTo>
                  <a:lnTo>
                    <a:pt x="99414" y="85089"/>
                  </a:lnTo>
                  <a:lnTo>
                    <a:pt x="102477" y="82550"/>
                  </a:lnTo>
                  <a:lnTo>
                    <a:pt x="94344" y="82550"/>
                  </a:lnTo>
                  <a:lnTo>
                    <a:pt x="94464" y="81279"/>
                  </a:lnTo>
                  <a:lnTo>
                    <a:pt x="94583" y="80010"/>
                  </a:lnTo>
                  <a:lnTo>
                    <a:pt x="94703" y="78739"/>
                  </a:lnTo>
                  <a:lnTo>
                    <a:pt x="94823" y="77470"/>
                  </a:lnTo>
                  <a:lnTo>
                    <a:pt x="94942" y="76200"/>
                  </a:lnTo>
                  <a:lnTo>
                    <a:pt x="105644" y="76200"/>
                  </a:lnTo>
                  <a:lnTo>
                    <a:pt x="103408" y="74929"/>
                  </a:lnTo>
                  <a:close/>
                </a:path>
                <a:path w="212725" h="127000">
                  <a:moveTo>
                    <a:pt x="84480" y="74929"/>
                  </a:moveTo>
                  <a:lnTo>
                    <a:pt x="81313" y="74929"/>
                  </a:lnTo>
                  <a:lnTo>
                    <a:pt x="81411" y="76200"/>
                  </a:lnTo>
                  <a:lnTo>
                    <a:pt x="81510" y="77470"/>
                  </a:lnTo>
                  <a:lnTo>
                    <a:pt x="81608" y="78739"/>
                  </a:lnTo>
                  <a:lnTo>
                    <a:pt x="81707" y="80010"/>
                  </a:lnTo>
                  <a:lnTo>
                    <a:pt x="81805" y="81279"/>
                  </a:lnTo>
                  <a:lnTo>
                    <a:pt x="81904" y="82550"/>
                  </a:lnTo>
                  <a:lnTo>
                    <a:pt x="82003" y="83820"/>
                  </a:lnTo>
                  <a:lnTo>
                    <a:pt x="82101" y="85089"/>
                  </a:lnTo>
                  <a:lnTo>
                    <a:pt x="86691" y="85089"/>
                  </a:lnTo>
                  <a:lnTo>
                    <a:pt x="86760" y="83820"/>
                  </a:lnTo>
                  <a:lnTo>
                    <a:pt x="86880" y="81279"/>
                  </a:lnTo>
                  <a:lnTo>
                    <a:pt x="87001" y="78739"/>
                  </a:lnTo>
                  <a:lnTo>
                    <a:pt x="84876" y="78739"/>
                  </a:lnTo>
                  <a:lnTo>
                    <a:pt x="84772" y="77470"/>
                  </a:lnTo>
                  <a:lnTo>
                    <a:pt x="84480" y="74929"/>
                  </a:lnTo>
                  <a:close/>
                </a:path>
                <a:path w="212725" h="127000">
                  <a:moveTo>
                    <a:pt x="37583" y="74929"/>
                  </a:moveTo>
                  <a:lnTo>
                    <a:pt x="31849" y="74929"/>
                  </a:lnTo>
                  <a:lnTo>
                    <a:pt x="33969" y="77470"/>
                  </a:lnTo>
                  <a:lnTo>
                    <a:pt x="34894" y="83820"/>
                  </a:lnTo>
                  <a:lnTo>
                    <a:pt x="36197" y="78739"/>
                  </a:lnTo>
                  <a:lnTo>
                    <a:pt x="36640" y="77470"/>
                  </a:lnTo>
                  <a:lnTo>
                    <a:pt x="37583" y="74929"/>
                  </a:lnTo>
                  <a:close/>
                </a:path>
                <a:path w="212725" h="127000">
                  <a:moveTo>
                    <a:pt x="50358" y="74929"/>
                  </a:moveTo>
                  <a:lnTo>
                    <a:pt x="42137" y="74929"/>
                  </a:lnTo>
                  <a:lnTo>
                    <a:pt x="45547" y="80010"/>
                  </a:lnTo>
                  <a:lnTo>
                    <a:pt x="47447" y="82550"/>
                  </a:lnTo>
                  <a:lnTo>
                    <a:pt x="48610" y="77470"/>
                  </a:lnTo>
                  <a:lnTo>
                    <a:pt x="50358" y="74929"/>
                  </a:lnTo>
                  <a:close/>
                </a:path>
                <a:path w="212725" h="127000">
                  <a:moveTo>
                    <a:pt x="80255" y="57150"/>
                  </a:moveTo>
                  <a:lnTo>
                    <a:pt x="77633" y="60960"/>
                  </a:lnTo>
                  <a:lnTo>
                    <a:pt x="89945" y="60960"/>
                  </a:lnTo>
                  <a:lnTo>
                    <a:pt x="86024" y="63500"/>
                  </a:lnTo>
                  <a:lnTo>
                    <a:pt x="84087" y="63500"/>
                  </a:lnTo>
                  <a:lnTo>
                    <a:pt x="90749" y="64770"/>
                  </a:lnTo>
                  <a:lnTo>
                    <a:pt x="96760" y="68579"/>
                  </a:lnTo>
                  <a:lnTo>
                    <a:pt x="102768" y="71120"/>
                  </a:lnTo>
                  <a:lnTo>
                    <a:pt x="104910" y="72389"/>
                  </a:lnTo>
                  <a:lnTo>
                    <a:pt x="105886" y="73660"/>
                  </a:lnTo>
                  <a:lnTo>
                    <a:pt x="105765" y="74929"/>
                  </a:lnTo>
                  <a:lnTo>
                    <a:pt x="105644" y="76200"/>
                  </a:lnTo>
                  <a:lnTo>
                    <a:pt x="96022" y="76200"/>
                  </a:lnTo>
                  <a:lnTo>
                    <a:pt x="99259" y="77470"/>
                  </a:lnTo>
                  <a:lnTo>
                    <a:pt x="98607" y="80010"/>
                  </a:lnTo>
                  <a:lnTo>
                    <a:pt x="96400" y="81279"/>
                  </a:lnTo>
                  <a:lnTo>
                    <a:pt x="94344" y="82550"/>
                  </a:lnTo>
                  <a:lnTo>
                    <a:pt x="102477" y="82550"/>
                  </a:lnTo>
                  <a:lnTo>
                    <a:pt x="107377" y="81279"/>
                  </a:lnTo>
                  <a:lnTo>
                    <a:pt x="147763" y="81279"/>
                  </a:lnTo>
                  <a:lnTo>
                    <a:pt x="128713" y="80010"/>
                  </a:lnTo>
                  <a:lnTo>
                    <a:pt x="109634" y="77470"/>
                  </a:lnTo>
                  <a:lnTo>
                    <a:pt x="110303" y="71120"/>
                  </a:lnTo>
                  <a:lnTo>
                    <a:pt x="103315" y="67310"/>
                  </a:lnTo>
                  <a:lnTo>
                    <a:pt x="98967" y="67310"/>
                  </a:lnTo>
                  <a:lnTo>
                    <a:pt x="99928" y="66039"/>
                  </a:lnTo>
                  <a:lnTo>
                    <a:pt x="100731" y="64770"/>
                  </a:lnTo>
                  <a:lnTo>
                    <a:pt x="94208" y="60960"/>
                  </a:lnTo>
                  <a:lnTo>
                    <a:pt x="87411" y="58420"/>
                  </a:lnTo>
                  <a:lnTo>
                    <a:pt x="80255" y="57150"/>
                  </a:lnTo>
                  <a:close/>
                </a:path>
                <a:path w="212725" h="127000">
                  <a:moveTo>
                    <a:pt x="39415" y="57150"/>
                  </a:moveTo>
                  <a:lnTo>
                    <a:pt x="23718" y="59689"/>
                  </a:lnTo>
                  <a:lnTo>
                    <a:pt x="8510" y="64770"/>
                  </a:lnTo>
                  <a:lnTo>
                    <a:pt x="4946" y="66039"/>
                  </a:lnTo>
                  <a:lnTo>
                    <a:pt x="0" y="69850"/>
                  </a:lnTo>
                  <a:lnTo>
                    <a:pt x="1764" y="73660"/>
                  </a:lnTo>
                  <a:lnTo>
                    <a:pt x="6555" y="80010"/>
                  </a:lnTo>
                  <a:lnTo>
                    <a:pt x="13816" y="80010"/>
                  </a:lnTo>
                  <a:lnTo>
                    <a:pt x="20220" y="81279"/>
                  </a:lnTo>
                  <a:lnTo>
                    <a:pt x="18835" y="78739"/>
                  </a:lnTo>
                  <a:lnTo>
                    <a:pt x="16386" y="77470"/>
                  </a:lnTo>
                  <a:lnTo>
                    <a:pt x="10356" y="77470"/>
                  </a:lnTo>
                  <a:lnTo>
                    <a:pt x="8013" y="76200"/>
                  </a:lnTo>
                  <a:lnTo>
                    <a:pt x="3542" y="74929"/>
                  </a:lnTo>
                  <a:lnTo>
                    <a:pt x="3622" y="73660"/>
                  </a:lnTo>
                  <a:lnTo>
                    <a:pt x="3702" y="72389"/>
                  </a:lnTo>
                  <a:lnTo>
                    <a:pt x="3783" y="71120"/>
                  </a:lnTo>
                  <a:lnTo>
                    <a:pt x="5633" y="68579"/>
                  </a:lnTo>
                  <a:lnTo>
                    <a:pt x="8647" y="68579"/>
                  </a:lnTo>
                  <a:lnTo>
                    <a:pt x="9622" y="67310"/>
                  </a:lnTo>
                  <a:lnTo>
                    <a:pt x="16624" y="63500"/>
                  </a:lnTo>
                  <a:lnTo>
                    <a:pt x="23785" y="62229"/>
                  </a:lnTo>
                  <a:lnTo>
                    <a:pt x="31064" y="59689"/>
                  </a:lnTo>
                  <a:lnTo>
                    <a:pt x="38422" y="58420"/>
                  </a:lnTo>
                  <a:lnTo>
                    <a:pt x="39415" y="57150"/>
                  </a:lnTo>
                  <a:close/>
                </a:path>
                <a:path w="212725" h="127000">
                  <a:moveTo>
                    <a:pt x="98935" y="72389"/>
                  </a:moveTo>
                  <a:lnTo>
                    <a:pt x="73093" y="72389"/>
                  </a:lnTo>
                  <a:lnTo>
                    <a:pt x="79535" y="73660"/>
                  </a:lnTo>
                  <a:lnTo>
                    <a:pt x="79413" y="77470"/>
                  </a:lnTo>
                  <a:lnTo>
                    <a:pt x="79293" y="81279"/>
                  </a:lnTo>
                  <a:lnTo>
                    <a:pt x="79945" y="80010"/>
                  </a:lnTo>
                  <a:lnTo>
                    <a:pt x="81313" y="74929"/>
                  </a:lnTo>
                  <a:lnTo>
                    <a:pt x="103408" y="74929"/>
                  </a:lnTo>
                  <a:lnTo>
                    <a:pt x="98935" y="72389"/>
                  </a:lnTo>
                  <a:close/>
                </a:path>
                <a:path w="212725" h="127000">
                  <a:moveTo>
                    <a:pt x="64171" y="63500"/>
                  </a:moveTo>
                  <a:lnTo>
                    <a:pt x="42702" y="66039"/>
                  </a:lnTo>
                  <a:lnTo>
                    <a:pt x="34963" y="66039"/>
                  </a:lnTo>
                  <a:lnTo>
                    <a:pt x="27428" y="68579"/>
                  </a:lnTo>
                  <a:lnTo>
                    <a:pt x="59842" y="68579"/>
                  </a:lnTo>
                  <a:lnTo>
                    <a:pt x="62426" y="72389"/>
                  </a:lnTo>
                  <a:lnTo>
                    <a:pt x="63164" y="76200"/>
                  </a:lnTo>
                  <a:lnTo>
                    <a:pt x="63284" y="77470"/>
                  </a:lnTo>
                  <a:lnTo>
                    <a:pt x="63405" y="78739"/>
                  </a:lnTo>
                  <a:lnTo>
                    <a:pt x="63525" y="80010"/>
                  </a:lnTo>
                  <a:lnTo>
                    <a:pt x="64259" y="78739"/>
                  </a:lnTo>
                  <a:lnTo>
                    <a:pt x="65083" y="76200"/>
                  </a:lnTo>
                  <a:lnTo>
                    <a:pt x="66041" y="73660"/>
                  </a:lnTo>
                  <a:lnTo>
                    <a:pt x="68626" y="71120"/>
                  </a:lnTo>
                  <a:lnTo>
                    <a:pt x="96823" y="71120"/>
                  </a:lnTo>
                  <a:lnTo>
                    <a:pt x="92599" y="68579"/>
                  </a:lnTo>
                  <a:lnTo>
                    <a:pt x="85424" y="67310"/>
                  </a:lnTo>
                  <a:lnTo>
                    <a:pt x="74907" y="64770"/>
                  </a:lnTo>
                  <a:lnTo>
                    <a:pt x="64171" y="63500"/>
                  </a:lnTo>
                  <a:close/>
                </a:path>
                <a:path w="212725" h="127000">
                  <a:moveTo>
                    <a:pt x="15289" y="72389"/>
                  </a:moveTo>
                  <a:lnTo>
                    <a:pt x="13592" y="73660"/>
                  </a:lnTo>
                  <a:lnTo>
                    <a:pt x="11951" y="76200"/>
                  </a:lnTo>
                  <a:lnTo>
                    <a:pt x="10356" y="77470"/>
                  </a:lnTo>
                  <a:lnTo>
                    <a:pt x="12876" y="77470"/>
                  </a:lnTo>
                  <a:lnTo>
                    <a:pt x="14655" y="76200"/>
                  </a:lnTo>
                  <a:lnTo>
                    <a:pt x="15289" y="72389"/>
                  </a:lnTo>
                  <a:close/>
                </a:path>
                <a:path w="212725" h="127000">
                  <a:moveTo>
                    <a:pt x="59122" y="71120"/>
                  </a:moveTo>
                  <a:lnTo>
                    <a:pt x="54809" y="71120"/>
                  </a:lnTo>
                  <a:lnTo>
                    <a:pt x="55784" y="73660"/>
                  </a:lnTo>
                  <a:lnTo>
                    <a:pt x="57823" y="76200"/>
                  </a:lnTo>
                  <a:lnTo>
                    <a:pt x="58456" y="73660"/>
                  </a:lnTo>
                  <a:lnTo>
                    <a:pt x="59122" y="71120"/>
                  </a:lnTo>
                  <a:close/>
                </a:path>
                <a:path w="212725" h="127000">
                  <a:moveTo>
                    <a:pt x="96823" y="71120"/>
                  </a:moveTo>
                  <a:lnTo>
                    <a:pt x="68626" y="71120"/>
                  </a:lnTo>
                  <a:lnTo>
                    <a:pt x="70065" y="76200"/>
                  </a:lnTo>
                  <a:lnTo>
                    <a:pt x="71589" y="74929"/>
                  </a:lnTo>
                  <a:lnTo>
                    <a:pt x="71708" y="72389"/>
                  </a:lnTo>
                  <a:lnTo>
                    <a:pt x="98935" y="72389"/>
                  </a:lnTo>
                  <a:lnTo>
                    <a:pt x="96823" y="71120"/>
                  </a:lnTo>
                  <a:close/>
                </a:path>
                <a:path w="212725" h="127000">
                  <a:moveTo>
                    <a:pt x="59482" y="69850"/>
                  </a:moveTo>
                  <a:lnTo>
                    <a:pt x="40118" y="69850"/>
                  </a:lnTo>
                  <a:lnTo>
                    <a:pt x="42292" y="71120"/>
                  </a:lnTo>
                  <a:lnTo>
                    <a:pt x="41691" y="73660"/>
                  </a:lnTo>
                  <a:lnTo>
                    <a:pt x="51231" y="73660"/>
                  </a:lnTo>
                  <a:lnTo>
                    <a:pt x="54809" y="71120"/>
                  </a:lnTo>
                  <a:lnTo>
                    <a:pt x="59122" y="71120"/>
                  </a:lnTo>
                  <a:lnTo>
                    <a:pt x="59482" y="69850"/>
                  </a:lnTo>
                  <a:close/>
                </a:path>
                <a:path w="212725" h="127000">
                  <a:moveTo>
                    <a:pt x="68028" y="55879"/>
                  </a:moveTo>
                  <a:lnTo>
                    <a:pt x="63525" y="55879"/>
                  </a:lnTo>
                  <a:lnTo>
                    <a:pt x="61967" y="57150"/>
                  </a:lnTo>
                  <a:lnTo>
                    <a:pt x="60220" y="58420"/>
                  </a:lnTo>
                  <a:lnTo>
                    <a:pt x="45568" y="58420"/>
                  </a:lnTo>
                  <a:lnTo>
                    <a:pt x="33015" y="60960"/>
                  </a:lnTo>
                  <a:lnTo>
                    <a:pt x="8647" y="68579"/>
                  </a:lnTo>
                  <a:lnTo>
                    <a:pt x="5633" y="68579"/>
                  </a:lnTo>
                  <a:lnTo>
                    <a:pt x="8696" y="71120"/>
                  </a:lnTo>
                  <a:lnTo>
                    <a:pt x="11076" y="69850"/>
                  </a:lnTo>
                  <a:lnTo>
                    <a:pt x="26658" y="64770"/>
                  </a:lnTo>
                  <a:lnTo>
                    <a:pt x="42753" y="62229"/>
                  </a:lnTo>
                  <a:lnTo>
                    <a:pt x="43387" y="62229"/>
                  </a:lnTo>
                  <a:lnTo>
                    <a:pt x="53350" y="60960"/>
                  </a:lnTo>
                  <a:lnTo>
                    <a:pt x="77633" y="60960"/>
                  </a:lnTo>
                  <a:lnTo>
                    <a:pt x="71366" y="57150"/>
                  </a:lnTo>
                  <a:lnTo>
                    <a:pt x="68028" y="55879"/>
                  </a:lnTo>
                  <a:close/>
                </a:path>
                <a:path w="212725" h="127000">
                  <a:moveTo>
                    <a:pt x="43387" y="62229"/>
                  </a:moveTo>
                  <a:lnTo>
                    <a:pt x="42753" y="62229"/>
                  </a:lnTo>
                  <a:lnTo>
                    <a:pt x="42684" y="66039"/>
                  </a:lnTo>
                  <a:lnTo>
                    <a:pt x="43387" y="62229"/>
                  </a:lnTo>
                  <a:close/>
                </a:path>
                <a:path w="212725" h="127000">
                  <a:moveTo>
                    <a:pt x="84566" y="60960"/>
                  </a:moveTo>
                  <a:lnTo>
                    <a:pt x="73322" y="60960"/>
                  </a:lnTo>
                  <a:lnTo>
                    <a:pt x="83112" y="63500"/>
                  </a:lnTo>
                  <a:lnTo>
                    <a:pt x="84566" y="60960"/>
                  </a:lnTo>
                  <a:close/>
                </a:path>
                <a:path w="212725" h="127000">
                  <a:moveTo>
                    <a:pt x="72547" y="54610"/>
                  </a:moveTo>
                  <a:lnTo>
                    <a:pt x="66297" y="55879"/>
                  </a:lnTo>
                  <a:lnTo>
                    <a:pt x="68028" y="55879"/>
                  </a:lnTo>
                  <a:lnTo>
                    <a:pt x="73832" y="57150"/>
                  </a:lnTo>
                  <a:lnTo>
                    <a:pt x="72547" y="54610"/>
                  </a:lnTo>
                  <a:close/>
                </a:path>
                <a:path w="212725" h="127000">
                  <a:moveTo>
                    <a:pt x="53867" y="52070"/>
                  </a:moveTo>
                  <a:lnTo>
                    <a:pt x="51673" y="55879"/>
                  </a:lnTo>
                  <a:lnTo>
                    <a:pt x="66297" y="55879"/>
                  </a:lnTo>
                  <a:lnTo>
                    <a:pt x="66680" y="54610"/>
                  </a:lnTo>
                  <a:lnTo>
                    <a:pt x="59071" y="54610"/>
                  </a:lnTo>
                  <a:lnTo>
                    <a:pt x="53867" y="52070"/>
                  </a:lnTo>
                  <a:close/>
                </a:path>
                <a:path w="212725" h="127000">
                  <a:moveTo>
                    <a:pt x="68165" y="0"/>
                  </a:moveTo>
                  <a:lnTo>
                    <a:pt x="63403" y="2539"/>
                  </a:lnTo>
                  <a:lnTo>
                    <a:pt x="59587" y="7620"/>
                  </a:lnTo>
                  <a:lnTo>
                    <a:pt x="59370" y="11429"/>
                  </a:lnTo>
                  <a:lnTo>
                    <a:pt x="59298" y="12700"/>
                  </a:lnTo>
                  <a:lnTo>
                    <a:pt x="59226" y="13970"/>
                  </a:lnTo>
                  <a:lnTo>
                    <a:pt x="57805" y="20320"/>
                  </a:lnTo>
                  <a:lnTo>
                    <a:pt x="56675" y="27939"/>
                  </a:lnTo>
                  <a:lnTo>
                    <a:pt x="54277" y="35560"/>
                  </a:lnTo>
                  <a:lnTo>
                    <a:pt x="54699" y="40639"/>
                  </a:lnTo>
                  <a:lnTo>
                    <a:pt x="54805" y="41910"/>
                  </a:lnTo>
                  <a:lnTo>
                    <a:pt x="54910" y="43179"/>
                  </a:lnTo>
                  <a:lnTo>
                    <a:pt x="57120" y="44450"/>
                  </a:lnTo>
                  <a:lnTo>
                    <a:pt x="61537" y="44450"/>
                  </a:lnTo>
                  <a:lnTo>
                    <a:pt x="61812" y="48260"/>
                  </a:lnTo>
                  <a:lnTo>
                    <a:pt x="62204" y="50800"/>
                  </a:lnTo>
                  <a:lnTo>
                    <a:pt x="62324" y="52070"/>
                  </a:lnTo>
                  <a:lnTo>
                    <a:pt x="62444" y="53339"/>
                  </a:lnTo>
                  <a:lnTo>
                    <a:pt x="62564" y="54610"/>
                  </a:lnTo>
                  <a:lnTo>
                    <a:pt x="66680" y="54610"/>
                  </a:lnTo>
                  <a:lnTo>
                    <a:pt x="67063" y="53339"/>
                  </a:lnTo>
                  <a:lnTo>
                    <a:pt x="65098" y="53339"/>
                  </a:lnTo>
                  <a:lnTo>
                    <a:pt x="65065" y="50800"/>
                  </a:lnTo>
                  <a:lnTo>
                    <a:pt x="67828" y="50800"/>
                  </a:lnTo>
                  <a:lnTo>
                    <a:pt x="68593" y="48260"/>
                  </a:lnTo>
                  <a:lnTo>
                    <a:pt x="65562" y="45720"/>
                  </a:lnTo>
                  <a:lnTo>
                    <a:pt x="68421" y="45720"/>
                  </a:lnTo>
                  <a:lnTo>
                    <a:pt x="63115" y="44450"/>
                  </a:lnTo>
                  <a:lnTo>
                    <a:pt x="60443" y="43179"/>
                  </a:lnTo>
                  <a:lnTo>
                    <a:pt x="62240" y="40639"/>
                  </a:lnTo>
                  <a:lnTo>
                    <a:pt x="56555" y="40639"/>
                  </a:lnTo>
                  <a:lnTo>
                    <a:pt x="58390" y="31750"/>
                  </a:lnTo>
                  <a:lnTo>
                    <a:pt x="59676" y="21589"/>
                  </a:lnTo>
                  <a:lnTo>
                    <a:pt x="61520" y="12700"/>
                  </a:lnTo>
                  <a:lnTo>
                    <a:pt x="65030" y="3810"/>
                  </a:lnTo>
                  <a:lnTo>
                    <a:pt x="69029" y="3810"/>
                  </a:lnTo>
                  <a:lnTo>
                    <a:pt x="68165" y="0"/>
                  </a:lnTo>
                  <a:close/>
                </a:path>
                <a:path w="212725" h="127000">
                  <a:moveTo>
                    <a:pt x="67828" y="50800"/>
                  </a:moveTo>
                  <a:lnTo>
                    <a:pt x="66196" y="50800"/>
                  </a:lnTo>
                  <a:lnTo>
                    <a:pt x="66247" y="53339"/>
                  </a:lnTo>
                  <a:lnTo>
                    <a:pt x="67063" y="53339"/>
                  </a:lnTo>
                  <a:lnTo>
                    <a:pt x="67828" y="50800"/>
                  </a:lnTo>
                  <a:close/>
                </a:path>
                <a:path w="212725" h="127000">
                  <a:moveTo>
                    <a:pt x="69192" y="38100"/>
                  </a:moveTo>
                  <a:lnTo>
                    <a:pt x="62240" y="40639"/>
                  </a:lnTo>
                  <a:lnTo>
                    <a:pt x="67308" y="41910"/>
                  </a:lnTo>
                  <a:lnTo>
                    <a:pt x="69943" y="43179"/>
                  </a:lnTo>
                  <a:lnTo>
                    <a:pt x="68421" y="45720"/>
                  </a:lnTo>
                  <a:lnTo>
                    <a:pt x="75614" y="45720"/>
                  </a:lnTo>
                  <a:lnTo>
                    <a:pt x="75491" y="43179"/>
                  </a:lnTo>
                  <a:lnTo>
                    <a:pt x="73764" y="43179"/>
                  </a:lnTo>
                  <a:lnTo>
                    <a:pt x="69192" y="38100"/>
                  </a:lnTo>
                  <a:close/>
                </a:path>
                <a:path w="212725" h="127000">
                  <a:moveTo>
                    <a:pt x="69029" y="3810"/>
                  </a:moveTo>
                  <a:lnTo>
                    <a:pt x="65030" y="3810"/>
                  </a:lnTo>
                  <a:lnTo>
                    <a:pt x="68882" y="12700"/>
                  </a:lnTo>
                  <a:lnTo>
                    <a:pt x="70957" y="22860"/>
                  </a:lnTo>
                  <a:lnTo>
                    <a:pt x="72252" y="33020"/>
                  </a:lnTo>
                  <a:lnTo>
                    <a:pt x="73764" y="43179"/>
                  </a:lnTo>
                  <a:lnTo>
                    <a:pt x="75491" y="43179"/>
                  </a:lnTo>
                  <a:lnTo>
                    <a:pt x="75369" y="40639"/>
                  </a:lnTo>
                  <a:lnTo>
                    <a:pt x="75246" y="38100"/>
                  </a:lnTo>
                  <a:lnTo>
                    <a:pt x="69893" y="7620"/>
                  </a:lnTo>
                  <a:lnTo>
                    <a:pt x="69029" y="3810"/>
                  </a:lnTo>
                  <a:close/>
                </a:path>
              </a:pathLst>
            </a:custGeom>
            <a:solidFill>
              <a:srgbClr val="20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1610077" y="1779632"/>
              <a:ext cx="22225" cy="26670"/>
            </a:xfrm>
            <a:custGeom>
              <a:avLst/>
              <a:gdLst/>
              <a:ahLst/>
              <a:cxnLst/>
              <a:rect l="l" t="t" r="r" b="b"/>
              <a:pathLst>
                <a:path w="22225" h="26669">
                  <a:moveTo>
                    <a:pt x="13431" y="0"/>
                  </a:moveTo>
                  <a:lnTo>
                    <a:pt x="6444" y="942"/>
                  </a:lnTo>
                  <a:lnTo>
                    <a:pt x="1650" y="6103"/>
                  </a:lnTo>
                  <a:lnTo>
                    <a:pt x="0" y="13165"/>
                  </a:lnTo>
                  <a:lnTo>
                    <a:pt x="2441" y="19810"/>
                  </a:lnTo>
                  <a:lnTo>
                    <a:pt x="5231" y="22860"/>
                  </a:lnTo>
                  <a:lnTo>
                    <a:pt x="10195" y="26283"/>
                  </a:lnTo>
                  <a:lnTo>
                    <a:pt x="13996" y="22791"/>
                  </a:lnTo>
                  <a:lnTo>
                    <a:pt x="19917" y="18654"/>
                  </a:lnTo>
                  <a:lnTo>
                    <a:pt x="21697" y="11402"/>
                  </a:lnTo>
                  <a:lnTo>
                    <a:pt x="19485" y="4146"/>
                  </a:lnTo>
                  <a:lnTo>
                    <a:pt x="13431" y="0"/>
                  </a:lnTo>
                  <a:close/>
                </a:path>
              </a:pathLst>
            </a:custGeom>
            <a:solidFill>
              <a:srgbClr val="F9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2306160" y="1779153"/>
              <a:ext cx="45085" cy="69215"/>
            </a:xfrm>
            <a:custGeom>
              <a:avLst/>
              <a:gdLst/>
              <a:ahLst/>
              <a:cxnLst/>
              <a:rect l="l" t="t" r="r" b="b"/>
              <a:pathLst>
                <a:path w="45085" h="69214">
                  <a:moveTo>
                    <a:pt x="4298" y="0"/>
                  </a:moveTo>
                  <a:lnTo>
                    <a:pt x="2037" y="528"/>
                  </a:lnTo>
                  <a:lnTo>
                    <a:pt x="1679" y="9898"/>
                  </a:lnTo>
                  <a:lnTo>
                    <a:pt x="2005" y="28748"/>
                  </a:lnTo>
                  <a:lnTo>
                    <a:pt x="1983" y="38167"/>
                  </a:lnTo>
                  <a:lnTo>
                    <a:pt x="2466" y="43952"/>
                  </a:lnTo>
                  <a:lnTo>
                    <a:pt x="1130" y="50101"/>
                  </a:lnTo>
                  <a:lnTo>
                    <a:pt x="3628" y="55529"/>
                  </a:lnTo>
                  <a:lnTo>
                    <a:pt x="0" y="55152"/>
                  </a:lnTo>
                  <a:lnTo>
                    <a:pt x="1008" y="56655"/>
                  </a:lnTo>
                  <a:lnTo>
                    <a:pt x="922" y="59226"/>
                  </a:lnTo>
                  <a:lnTo>
                    <a:pt x="3081" y="59673"/>
                  </a:lnTo>
                  <a:lnTo>
                    <a:pt x="13087" y="58158"/>
                  </a:lnTo>
                  <a:lnTo>
                    <a:pt x="23076" y="56477"/>
                  </a:lnTo>
                  <a:lnTo>
                    <a:pt x="33088" y="54991"/>
                  </a:lnTo>
                  <a:lnTo>
                    <a:pt x="43163" y="54057"/>
                  </a:lnTo>
                  <a:lnTo>
                    <a:pt x="43336" y="55443"/>
                  </a:lnTo>
                  <a:lnTo>
                    <a:pt x="35257" y="56309"/>
                  </a:lnTo>
                  <a:lnTo>
                    <a:pt x="27199" y="57355"/>
                  </a:lnTo>
                  <a:lnTo>
                    <a:pt x="11127" y="59756"/>
                  </a:lnTo>
                  <a:lnTo>
                    <a:pt x="11746" y="62805"/>
                  </a:lnTo>
                  <a:lnTo>
                    <a:pt x="13729" y="65544"/>
                  </a:lnTo>
                  <a:lnTo>
                    <a:pt x="13370" y="68799"/>
                  </a:lnTo>
                  <a:lnTo>
                    <a:pt x="19414" y="67856"/>
                  </a:lnTo>
                  <a:lnTo>
                    <a:pt x="44841" y="65271"/>
                  </a:lnTo>
                  <a:lnTo>
                    <a:pt x="44927" y="60375"/>
                  </a:lnTo>
                  <a:lnTo>
                    <a:pt x="44860" y="55425"/>
                  </a:lnTo>
                  <a:lnTo>
                    <a:pt x="43851" y="50612"/>
                  </a:lnTo>
                  <a:lnTo>
                    <a:pt x="36846" y="51108"/>
                  </a:lnTo>
                  <a:lnTo>
                    <a:pt x="22856" y="51673"/>
                  </a:lnTo>
                  <a:lnTo>
                    <a:pt x="17445" y="54723"/>
                  </a:lnTo>
                  <a:lnTo>
                    <a:pt x="10666" y="53164"/>
                  </a:lnTo>
                  <a:lnTo>
                    <a:pt x="4827" y="55101"/>
                  </a:lnTo>
                  <a:lnTo>
                    <a:pt x="5374" y="51777"/>
                  </a:lnTo>
                  <a:lnTo>
                    <a:pt x="5888" y="45082"/>
                  </a:lnTo>
                  <a:lnTo>
                    <a:pt x="5364" y="36975"/>
                  </a:lnTo>
                  <a:lnTo>
                    <a:pt x="5522" y="20704"/>
                  </a:lnTo>
                  <a:lnTo>
                    <a:pt x="5306" y="12567"/>
                  </a:lnTo>
                  <a:lnTo>
                    <a:pt x="4709" y="8510"/>
                  </a:lnTo>
                  <a:lnTo>
                    <a:pt x="6746" y="3373"/>
                  </a:lnTo>
                  <a:lnTo>
                    <a:pt x="4298" y="0"/>
                  </a:lnTo>
                  <a:close/>
                </a:path>
              </a:pathLst>
            </a:custGeom>
            <a:solidFill>
              <a:srgbClr val="F2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2281398" y="1781258"/>
              <a:ext cx="19685" cy="55880"/>
            </a:xfrm>
            <a:custGeom>
              <a:avLst/>
              <a:gdLst/>
              <a:ahLst/>
              <a:cxnLst/>
              <a:rect l="l" t="t" r="r" b="b"/>
              <a:pathLst>
                <a:path w="19685" h="55880">
                  <a:moveTo>
                    <a:pt x="19076" y="0"/>
                  </a:moveTo>
                  <a:lnTo>
                    <a:pt x="12654" y="341"/>
                  </a:lnTo>
                  <a:lnTo>
                    <a:pt x="6336" y="1504"/>
                  </a:lnTo>
                  <a:lnTo>
                    <a:pt x="0" y="2552"/>
                  </a:lnTo>
                  <a:lnTo>
                    <a:pt x="20" y="15518"/>
                  </a:lnTo>
                  <a:lnTo>
                    <a:pt x="594" y="41441"/>
                  </a:lnTo>
                  <a:lnTo>
                    <a:pt x="392" y="54399"/>
                  </a:lnTo>
                  <a:lnTo>
                    <a:pt x="3561" y="55356"/>
                  </a:lnTo>
                  <a:lnTo>
                    <a:pt x="2831" y="45359"/>
                  </a:lnTo>
                  <a:lnTo>
                    <a:pt x="2611" y="35335"/>
                  </a:lnTo>
                  <a:lnTo>
                    <a:pt x="2585" y="15289"/>
                  </a:lnTo>
                  <a:lnTo>
                    <a:pt x="4777" y="8168"/>
                  </a:lnTo>
                  <a:lnTo>
                    <a:pt x="19400" y="10976"/>
                  </a:lnTo>
                  <a:lnTo>
                    <a:pt x="19127" y="3647"/>
                  </a:lnTo>
                  <a:lnTo>
                    <a:pt x="19076" y="0"/>
                  </a:lnTo>
                  <a:close/>
                </a:path>
              </a:pathLst>
            </a:custGeom>
            <a:solidFill>
              <a:srgbClr val="F2F0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1699183" y="1781946"/>
              <a:ext cx="966469" cy="423545"/>
            </a:xfrm>
            <a:custGeom>
              <a:avLst/>
              <a:gdLst/>
              <a:ahLst/>
              <a:cxnLst/>
              <a:rect l="l" t="t" r="r" b="b"/>
              <a:pathLst>
                <a:path w="966469" h="423544">
                  <a:moveTo>
                    <a:pt x="6769" y="22186"/>
                  </a:moveTo>
                  <a:lnTo>
                    <a:pt x="6426" y="14871"/>
                  </a:lnTo>
                  <a:lnTo>
                    <a:pt x="6477" y="7518"/>
                  </a:lnTo>
                  <a:lnTo>
                    <a:pt x="6299" y="190"/>
                  </a:lnTo>
                  <a:lnTo>
                    <a:pt x="812" y="0"/>
                  </a:lnTo>
                  <a:lnTo>
                    <a:pt x="495" y="6184"/>
                  </a:lnTo>
                  <a:lnTo>
                    <a:pt x="279" y="9283"/>
                  </a:lnTo>
                  <a:lnTo>
                    <a:pt x="139" y="13779"/>
                  </a:lnTo>
                  <a:lnTo>
                    <a:pt x="0" y="22796"/>
                  </a:lnTo>
                  <a:lnTo>
                    <a:pt x="6769" y="22186"/>
                  </a:lnTo>
                  <a:close/>
                </a:path>
                <a:path w="966469" h="423544">
                  <a:moveTo>
                    <a:pt x="966431" y="419950"/>
                  </a:moveTo>
                  <a:lnTo>
                    <a:pt x="934935" y="398030"/>
                  </a:lnTo>
                  <a:lnTo>
                    <a:pt x="922756" y="395719"/>
                  </a:lnTo>
                  <a:lnTo>
                    <a:pt x="928192" y="395897"/>
                  </a:lnTo>
                  <a:lnTo>
                    <a:pt x="933805" y="395566"/>
                  </a:lnTo>
                  <a:lnTo>
                    <a:pt x="938974" y="397662"/>
                  </a:lnTo>
                  <a:lnTo>
                    <a:pt x="938923" y="393700"/>
                  </a:lnTo>
                  <a:lnTo>
                    <a:pt x="933780" y="392404"/>
                  </a:lnTo>
                  <a:lnTo>
                    <a:pt x="923632" y="389343"/>
                  </a:lnTo>
                  <a:lnTo>
                    <a:pt x="914768" y="387438"/>
                  </a:lnTo>
                  <a:lnTo>
                    <a:pt x="905738" y="386626"/>
                  </a:lnTo>
                  <a:lnTo>
                    <a:pt x="887590" y="386105"/>
                  </a:lnTo>
                  <a:lnTo>
                    <a:pt x="888072" y="390359"/>
                  </a:lnTo>
                  <a:lnTo>
                    <a:pt x="890676" y="391223"/>
                  </a:lnTo>
                  <a:lnTo>
                    <a:pt x="890663" y="392607"/>
                  </a:lnTo>
                  <a:lnTo>
                    <a:pt x="924750" y="398716"/>
                  </a:lnTo>
                  <a:lnTo>
                    <a:pt x="928509" y="399376"/>
                  </a:lnTo>
                  <a:lnTo>
                    <a:pt x="930516" y="402551"/>
                  </a:lnTo>
                  <a:lnTo>
                    <a:pt x="925995" y="402297"/>
                  </a:lnTo>
                  <a:lnTo>
                    <a:pt x="921791" y="400570"/>
                  </a:lnTo>
                  <a:lnTo>
                    <a:pt x="909548" y="396443"/>
                  </a:lnTo>
                  <a:lnTo>
                    <a:pt x="901179" y="395198"/>
                  </a:lnTo>
                  <a:lnTo>
                    <a:pt x="892886" y="393750"/>
                  </a:lnTo>
                  <a:lnTo>
                    <a:pt x="896988" y="397129"/>
                  </a:lnTo>
                  <a:lnTo>
                    <a:pt x="901115" y="400824"/>
                  </a:lnTo>
                  <a:lnTo>
                    <a:pt x="906170" y="402717"/>
                  </a:lnTo>
                  <a:lnTo>
                    <a:pt x="913650" y="403885"/>
                  </a:lnTo>
                  <a:lnTo>
                    <a:pt x="928814" y="404761"/>
                  </a:lnTo>
                  <a:lnTo>
                    <a:pt x="936358" y="405549"/>
                  </a:lnTo>
                  <a:lnTo>
                    <a:pt x="943991" y="408241"/>
                  </a:lnTo>
                  <a:lnTo>
                    <a:pt x="950734" y="412635"/>
                  </a:lnTo>
                  <a:lnTo>
                    <a:pt x="956932" y="417944"/>
                  </a:lnTo>
                  <a:lnTo>
                    <a:pt x="962939" y="423379"/>
                  </a:lnTo>
                  <a:lnTo>
                    <a:pt x="966431" y="419950"/>
                  </a:lnTo>
                  <a:close/>
                </a:path>
              </a:pathLst>
            </a:custGeom>
            <a:solidFill>
              <a:srgbClr val="EBE9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2371942" y="1783725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89" h="15875">
                  <a:moveTo>
                    <a:pt x="20667" y="0"/>
                  </a:moveTo>
                  <a:lnTo>
                    <a:pt x="7211" y="1334"/>
                  </a:lnTo>
                  <a:lnTo>
                    <a:pt x="464" y="993"/>
                  </a:lnTo>
                  <a:lnTo>
                    <a:pt x="2962" y="6299"/>
                  </a:lnTo>
                  <a:lnTo>
                    <a:pt x="0" y="11504"/>
                  </a:lnTo>
                  <a:lnTo>
                    <a:pt x="5205" y="12311"/>
                  </a:lnTo>
                  <a:lnTo>
                    <a:pt x="8100" y="10957"/>
                  </a:lnTo>
                  <a:lnTo>
                    <a:pt x="8752" y="8182"/>
                  </a:lnTo>
                  <a:lnTo>
                    <a:pt x="12622" y="8131"/>
                  </a:lnTo>
                  <a:lnTo>
                    <a:pt x="11013" y="3404"/>
                  </a:lnTo>
                  <a:lnTo>
                    <a:pt x="18735" y="3131"/>
                  </a:lnTo>
                  <a:lnTo>
                    <a:pt x="18356" y="15325"/>
                  </a:lnTo>
                  <a:lnTo>
                    <a:pt x="21046" y="15494"/>
                  </a:lnTo>
                  <a:lnTo>
                    <a:pt x="20412" y="10342"/>
                  </a:lnTo>
                  <a:lnTo>
                    <a:pt x="20444" y="5168"/>
                  </a:lnTo>
                  <a:lnTo>
                    <a:pt x="20667" y="0"/>
                  </a:lnTo>
                  <a:close/>
                </a:path>
              </a:pathLst>
            </a:custGeom>
            <a:solidFill>
              <a:srgbClr val="1515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2566389" y="1784135"/>
              <a:ext cx="49530" cy="39370"/>
            </a:xfrm>
            <a:custGeom>
              <a:avLst/>
              <a:gdLst/>
              <a:ahLst/>
              <a:cxnLst/>
              <a:rect l="l" t="t" r="r" b="b"/>
              <a:pathLst>
                <a:path w="49530" h="39369">
                  <a:moveTo>
                    <a:pt x="806" y="0"/>
                  </a:moveTo>
                  <a:lnTo>
                    <a:pt x="0" y="12070"/>
                  </a:lnTo>
                  <a:lnTo>
                    <a:pt x="9037" y="17501"/>
                  </a:lnTo>
                  <a:lnTo>
                    <a:pt x="17841" y="23381"/>
                  </a:lnTo>
                  <a:lnTo>
                    <a:pt x="26722" y="29158"/>
                  </a:lnTo>
                  <a:lnTo>
                    <a:pt x="35993" y="34278"/>
                  </a:lnTo>
                  <a:lnTo>
                    <a:pt x="36043" y="36864"/>
                  </a:lnTo>
                  <a:lnTo>
                    <a:pt x="41299" y="38815"/>
                  </a:lnTo>
                  <a:lnTo>
                    <a:pt x="43714" y="38149"/>
                  </a:lnTo>
                  <a:lnTo>
                    <a:pt x="48492" y="36503"/>
                  </a:lnTo>
                  <a:lnTo>
                    <a:pt x="49467" y="27997"/>
                  </a:lnTo>
                  <a:lnTo>
                    <a:pt x="39006" y="26539"/>
                  </a:lnTo>
                  <a:lnTo>
                    <a:pt x="33216" y="23782"/>
                  </a:lnTo>
                  <a:lnTo>
                    <a:pt x="34639" y="26676"/>
                  </a:lnTo>
                  <a:lnTo>
                    <a:pt x="34178" y="28748"/>
                  </a:lnTo>
                  <a:lnTo>
                    <a:pt x="31849" y="29963"/>
                  </a:lnTo>
                  <a:lnTo>
                    <a:pt x="32037" y="23921"/>
                  </a:lnTo>
                  <a:lnTo>
                    <a:pt x="24972" y="17043"/>
                  </a:lnTo>
                  <a:lnTo>
                    <a:pt x="17248" y="10906"/>
                  </a:lnTo>
                  <a:lnTo>
                    <a:pt x="9111" y="5297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F5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2367475" y="1785589"/>
              <a:ext cx="23495" cy="13970"/>
            </a:xfrm>
            <a:custGeom>
              <a:avLst/>
              <a:gdLst/>
              <a:ahLst/>
              <a:cxnLst/>
              <a:rect l="l" t="t" r="r" b="b"/>
              <a:pathLst>
                <a:path w="23494" h="13969">
                  <a:moveTo>
                    <a:pt x="22945" y="8870"/>
                  </a:moveTo>
                  <a:lnTo>
                    <a:pt x="14928" y="8870"/>
                  </a:lnTo>
                  <a:lnTo>
                    <a:pt x="17225" y="9230"/>
                  </a:lnTo>
                  <a:lnTo>
                    <a:pt x="19432" y="10187"/>
                  </a:lnTo>
                  <a:lnTo>
                    <a:pt x="16648" y="13133"/>
                  </a:lnTo>
                  <a:lnTo>
                    <a:pt x="7602" y="13133"/>
                  </a:lnTo>
                  <a:lnTo>
                    <a:pt x="15220" y="13939"/>
                  </a:lnTo>
                  <a:lnTo>
                    <a:pt x="22823" y="13460"/>
                  </a:lnTo>
                  <a:lnTo>
                    <a:pt x="22945" y="8870"/>
                  </a:lnTo>
                  <a:close/>
                </a:path>
                <a:path w="23494" h="13969">
                  <a:moveTo>
                    <a:pt x="2141" y="0"/>
                  </a:moveTo>
                  <a:lnTo>
                    <a:pt x="770" y="6318"/>
                  </a:lnTo>
                  <a:lnTo>
                    <a:pt x="687" y="6696"/>
                  </a:lnTo>
                  <a:lnTo>
                    <a:pt x="621" y="7005"/>
                  </a:lnTo>
                  <a:lnTo>
                    <a:pt x="539" y="7379"/>
                  </a:lnTo>
                  <a:lnTo>
                    <a:pt x="428" y="7894"/>
                  </a:lnTo>
                  <a:lnTo>
                    <a:pt x="320" y="8392"/>
                  </a:lnTo>
                  <a:lnTo>
                    <a:pt x="216" y="8870"/>
                  </a:lnTo>
                  <a:lnTo>
                    <a:pt x="183" y="9093"/>
                  </a:lnTo>
                  <a:lnTo>
                    <a:pt x="86" y="11473"/>
                  </a:lnTo>
                  <a:lnTo>
                    <a:pt x="0" y="13611"/>
                  </a:lnTo>
                  <a:lnTo>
                    <a:pt x="7602" y="13133"/>
                  </a:lnTo>
                  <a:lnTo>
                    <a:pt x="17070" y="13133"/>
                  </a:lnTo>
                  <a:lnTo>
                    <a:pt x="12772" y="11473"/>
                  </a:lnTo>
                  <a:lnTo>
                    <a:pt x="9672" y="10447"/>
                  </a:lnTo>
                  <a:lnTo>
                    <a:pt x="4466" y="9640"/>
                  </a:lnTo>
                  <a:lnTo>
                    <a:pt x="5443" y="7894"/>
                  </a:lnTo>
                  <a:lnTo>
                    <a:pt x="7429" y="4434"/>
                  </a:lnTo>
                  <a:lnTo>
                    <a:pt x="5547" y="464"/>
                  </a:lnTo>
                  <a:lnTo>
                    <a:pt x="2141" y="0"/>
                  </a:lnTo>
                  <a:close/>
                </a:path>
                <a:path w="23494" h="13969">
                  <a:moveTo>
                    <a:pt x="23192" y="1540"/>
                  </a:moveTo>
                  <a:lnTo>
                    <a:pt x="15480" y="1540"/>
                  </a:lnTo>
                  <a:lnTo>
                    <a:pt x="17106" y="6318"/>
                  </a:lnTo>
                  <a:lnTo>
                    <a:pt x="13219" y="6318"/>
                  </a:lnTo>
                  <a:lnTo>
                    <a:pt x="13123" y="6696"/>
                  </a:lnTo>
                  <a:lnTo>
                    <a:pt x="13045" y="7005"/>
                  </a:lnTo>
                  <a:lnTo>
                    <a:pt x="12963" y="7379"/>
                  </a:lnTo>
                  <a:lnTo>
                    <a:pt x="12850" y="7894"/>
                  </a:lnTo>
                  <a:lnTo>
                    <a:pt x="12740" y="8392"/>
                  </a:lnTo>
                  <a:lnTo>
                    <a:pt x="12621" y="8870"/>
                  </a:lnTo>
                  <a:lnTo>
                    <a:pt x="12566" y="9093"/>
                  </a:lnTo>
                  <a:lnTo>
                    <a:pt x="14928" y="8870"/>
                  </a:lnTo>
                  <a:lnTo>
                    <a:pt x="22945" y="8870"/>
                  </a:lnTo>
                  <a:lnTo>
                    <a:pt x="22996" y="7379"/>
                  </a:lnTo>
                  <a:lnTo>
                    <a:pt x="18356" y="7379"/>
                  </a:lnTo>
                  <a:lnTo>
                    <a:pt x="17056" y="5205"/>
                  </a:lnTo>
                  <a:lnTo>
                    <a:pt x="17136" y="4434"/>
                  </a:lnTo>
                  <a:lnTo>
                    <a:pt x="17326" y="3614"/>
                  </a:lnTo>
                  <a:lnTo>
                    <a:pt x="19381" y="2931"/>
                  </a:lnTo>
                  <a:lnTo>
                    <a:pt x="23145" y="2931"/>
                  </a:lnTo>
                  <a:lnTo>
                    <a:pt x="23192" y="1540"/>
                  </a:lnTo>
                  <a:close/>
                </a:path>
                <a:path w="23494" h="13969">
                  <a:moveTo>
                    <a:pt x="23145" y="2931"/>
                  </a:moveTo>
                  <a:lnTo>
                    <a:pt x="19381" y="2931"/>
                  </a:lnTo>
                  <a:lnTo>
                    <a:pt x="20717" y="5205"/>
                  </a:lnTo>
                  <a:lnTo>
                    <a:pt x="20475" y="6318"/>
                  </a:lnTo>
                  <a:lnTo>
                    <a:pt x="20393" y="6696"/>
                  </a:lnTo>
                  <a:lnTo>
                    <a:pt x="18356" y="7379"/>
                  </a:lnTo>
                  <a:lnTo>
                    <a:pt x="22996" y="7379"/>
                  </a:lnTo>
                  <a:lnTo>
                    <a:pt x="23122" y="3614"/>
                  </a:lnTo>
                  <a:lnTo>
                    <a:pt x="23145" y="2931"/>
                  </a:lnTo>
                  <a:close/>
                </a:path>
              </a:pathLst>
            </a:custGeom>
            <a:solidFill>
              <a:srgbClr val="2F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2234666" y="1785617"/>
              <a:ext cx="287020" cy="302895"/>
            </a:xfrm>
            <a:custGeom>
              <a:avLst/>
              <a:gdLst/>
              <a:ahLst/>
              <a:cxnLst/>
              <a:rect l="l" t="t" r="r" b="b"/>
              <a:pathLst>
                <a:path w="287019" h="302894">
                  <a:moveTo>
                    <a:pt x="29578" y="281343"/>
                  </a:moveTo>
                  <a:lnTo>
                    <a:pt x="28816" y="280873"/>
                  </a:lnTo>
                  <a:lnTo>
                    <a:pt x="26962" y="280428"/>
                  </a:lnTo>
                  <a:lnTo>
                    <a:pt x="26289" y="280428"/>
                  </a:lnTo>
                  <a:lnTo>
                    <a:pt x="27406" y="282651"/>
                  </a:lnTo>
                  <a:lnTo>
                    <a:pt x="29578" y="281343"/>
                  </a:lnTo>
                  <a:close/>
                </a:path>
                <a:path w="287019" h="302894">
                  <a:moveTo>
                    <a:pt x="38506" y="276517"/>
                  </a:moveTo>
                  <a:lnTo>
                    <a:pt x="34328" y="278498"/>
                  </a:lnTo>
                  <a:lnTo>
                    <a:pt x="32105" y="279831"/>
                  </a:lnTo>
                  <a:lnTo>
                    <a:pt x="35090" y="279590"/>
                  </a:lnTo>
                  <a:lnTo>
                    <a:pt x="37134" y="278498"/>
                  </a:lnTo>
                  <a:lnTo>
                    <a:pt x="38176" y="277037"/>
                  </a:lnTo>
                  <a:lnTo>
                    <a:pt x="38506" y="276517"/>
                  </a:lnTo>
                  <a:close/>
                </a:path>
                <a:path w="287019" h="302894">
                  <a:moveTo>
                    <a:pt x="77343" y="279006"/>
                  </a:moveTo>
                  <a:lnTo>
                    <a:pt x="73215" y="277037"/>
                  </a:lnTo>
                  <a:lnTo>
                    <a:pt x="61722" y="278498"/>
                  </a:lnTo>
                  <a:lnTo>
                    <a:pt x="41275" y="281343"/>
                  </a:lnTo>
                  <a:lnTo>
                    <a:pt x="30899" y="282473"/>
                  </a:lnTo>
                  <a:lnTo>
                    <a:pt x="32004" y="279869"/>
                  </a:lnTo>
                  <a:lnTo>
                    <a:pt x="29578" y="281343"/>
                  </a:lnTo>
                  <a:lnTo>
                    <a:pt x="30543" y="281940"/>
                  </a:lnTo>
                  <a:lnTo>
                    <a:pt x="30187" y="284010"/>
                  </a:lnTo>
                  <a:lnTo>
                    <a:pt x="30124" y="284403"/>
                  </a:lnTo>
                  <a:lnTo>
                    <a:pt x="30048" y="284873"/>
                  </a:lnTo>
                  <a:lnTo>
                    <a:pt x="24790" y="284403"/>
                  </a:lnTo>
                  <a:lnTo>
                    <a:pt x="23190" y="284403"/>
                  </a:lnTo>
                  <a:lnTo>
                    <a:pt x="24409" y="280873"/>
                  </a:lnTo>
                  <a:lnTo>
                    <a:pt x="24244" y="280873"/>
                  </a:lnTo>
                  <a:lnTo>
                    <a:pt x="25882" y="280428"/>
                  </a:lnTo>
                  <a:lnTo>
                    <a:pt x="26289" y="280428"/>
                  </a:lnTo>
                  <a:lnTo>
                    <a:pt x="24549" y="277037"/>
                  </a:lnTo>
                  <a:lnTo>
                    <a:pt x="24447" y="276834"/>
                  </a:lnTo>
                  <a:lnTo>
                    <a:pt x="20739" y="282765"/>
                  </a:lnTo>
                  <a:lnTo>
                    <a:pt x="13525" y="284403"/>
                  </a:lnTo>
                  <a:lnTo>
                    <a:pt x="8712" y="289128"/>
                  </a:lnTo>
                  <a:lnTo>
                    <a:pt x="4749" y="292595"/>
                  </a:lnTo>
                  <a:lnTo>
                    <a:pt x="0" y="296392"/>
                  </a:lnTo>
                  <a:lnTo>
                    <a:pt x="990" y="302336"/>
                  </a:lnTo>
                  <a:lnTo>
                    <a:pt x="1803" y="300088"/>
                  </a:lnTo>
                  <a:lnTo>
                    <a:pt x="3149" y="295478"/>
                  </a:lnTo>
                  <a:lnTo>
                    <a:pt x="7035" y="291477"/>
                  </a:lnTo>
                  <a:lnTo>
                    <a:pt x="12014" y="288823"/>
                  </a:lnTo>
                  <a:lnTo>
                    <a:pt x="17614" y="288328"/>
                  </a:lnTo>
                  <a:lnTo>
                    <a:pt x="25349" y="286270"/>
                  </a:lnTo>
                  <a:lnTo>
                    <a:pt x="25603" y="286270"/>
                  </a:lnTo>
                  <a:lnTo>
                    <a:pt x="33845" y="288582"/>
                  </a:lnTo>
                  <a:lnTo>
                    <a:pt x="40652" y="286270"/>
                  </a:lnTo>
                  <a:lnTo>
                    <a:pt x="41757" y="285889"/>
                  </a:lnTo>
                  <a:lnTo>
                    <a:pt x="43434" y="284873"/>
                  </a:lnTo>
                  <a:lnTo>
                    <a:pt x="44831" y="284010"/>
                  </a:lnTo>
                  <a:lnTo>
                    <a:pt x="48475" y="284403"/>
                  </a:lnTo>
                  <a:lnTo>
                    <a:pt x="51917" y="284403"/>
                  </a:lnTo>
                  <a:lnTo>
                    <a:pt x="52019" y="286626"/>
                  </a:lnTo>
                  <a:lnTo>
                    <a:pt x="50482" y="286854"/>
                  </a:lnTo>
                  <a:lnTo>
                    <a:pt x="50482" y="296748"/>
                  </a:lnTo>
                  <a:lnTo>
                    <a:pt x="48768" y="297230"/>
                  </a:lnTo>
                  <a:lnTo>
                    <a:pt x="47421" y="295478"/>
                  </a:lnTo>
                  <a:lnTo>
                    <a:pt x="45935" y="293814"/>
                  </a:lnTo>
                  <a:lnTo>
                    <a:pt x="44399" y="292315"/>
                  </a:lnTo>
                  <a:lnTo>
                    <a:pt x="44577" y="292315"/>
                  </a:lnTo>
                  <a:lnTo>
                    <a:pt x="42341" y="291922"/>
                  </a:lnTo>
                  <a:lnTo>
                    <a:pt x="38049" y="291096"/>
                  </a:lnTo>
                  <a:lnTo>
                    <a:pt x="40817" y="290906"/>
                  </a:lnTo>
                  <a:lnTo>
                    <a:pt x="43776" y="289509"/>
                  </a:lnTo>
                  <a:lnTo>
                    <a:pt x="46685" y="290906"/>
                  </a:lnTo>
                  <a:lnTo>
                    <a:pt x="49263" y="290906"/>
                  </a:lnTo>
                  <a:lnTo>
                    <a:pt x="49352" y="292315"/>
                  </a:lnTo>
                  <a:lnTo>
                    <a:pt x="48082" y="292950"/>
                  </a:lnTo>
                  <a:lnTo>
                    <a:pt x="48945" y="294157"/>
                  </a:lnTo>
                  <a:lnTo>
                    <a:pt x="49771" y="295478"/>
                  </a:lnTo>
                  <a:lnTo>
                    <a:pt x="50279" y="296392"/>
                  </a:lnTo>
                  <a:lnTo>
                    <a:pt x="50393" y="296595"/>
                  </a:lnTo>
                  <a:lnTo>
                    <a:pt x="50482" y="296748"/>
                  </a:lnTo>
                  <a:lnTo>
                    <a:pt x="50482" y="286854"/>
                  </a:lnTo>
                  <a:lnTo>
                    <a:pt x="37858" y="288645"/>
                  </a:lnTo>
                  <a:lnTo>
                    <a:pt x="30873" y="290156"/>
                  </a:lnTo>
                  <a:lnTo>
                    <a:pt x="30772" y="291477"/>
                  </a:lnTo>
                  <a:lnTo>
                    <a:pt x="30645" y="293814"/>
                  </a:lnTo>
                  <a:lnTo>
                    <a:pt x="31407" y="295160"/>
                  </a:lnTo>
                  <a:lnTo>
                    <a:pt x="35610" y="295160"/>
                  </a:lnTo>
                  <a:lnTo>
                    <a:pt x="38646" y="298297"/>
                  </a:lnTo>
                  <a:lnTo>
                    <a:pt x="42252" y="300736"/>
                  </a:lnTo>
                  <a:lnTo>
                    <a:pt x="47993" y="300736"/>
                  </a:lnTo>
                  <a:lnTo>
                    <a:pt x="49022" y="299935"/>
                  </a:lnTo>
                  <a:lnTo>
                    <a:pt x="52578" y="297230"/>
                  </a:lnTo>
                  <a:lnTo>
                    <a:pt x="53403" y="296595"/>
                  </a:lnTo>
                  <a:lnTo>
                    <a:pt x="55029" y="295160"/>
                  </a:lnTo>
                  <a:lnTo>
                    <a:pt x="56616" y="293814"/>
                  </a:lnTo>
                  <a:lnTo>
                    <a:pt x="56273" y="292950"/>
                  </a:lnTo>
                  <a:lnTo>
                    <a:pt x="55740" y="291922"/>
                  </a:lnTo>
                  <a:lnTo>
                    <a:pt x="54698" y="290156"/>
                  </a:lnTo>
                  <a:lnTo>
                    <a:pt x="54356" y="289509"/>
                  </a:lnTo>
                  <a:lnTo>
                    <a:pt x="53047" y="284010"/>
                  </a:lnTo>
                  <a:lnTo>
                    <a:pt x="52920" y="282765"/>
                  </a:lnTo>
                  <a:lnTo>
                    <a:pt x="52895" y="282473"/>
                  </a:lnTo>
                  <a:lnTo>
                    <a:pt x="52679" y="282473"/>
                  </a:lnTo>
                  <a:lnTo>
                    <a:pt x="57340" y="281635"/>
                  </a:lnTo>
                  <a:lnTo>
                    <a:pt x="61772" y="280682"/>
                  </a:lnTo>
                  <a:lnTo>
                    <a:pt x="63080" y="280682"/>
                  </a:lnTo>
                  <a:lnTo>
                    <a:pt x="70027" y="280428"/>
                  </a:lnTo>
                  <a:lnTo>
                    <a:pt x="73583" y="279869"/>
                  </a:lnTo>
                  <a:lnTo>
                    <a:pt x="77343" y="279006"/>
                  </a:lnTo>
                  <a:close/>
                </a:path>
                <a:path w="287019" h="302894">
                  <a:moveTo>
                    <a:pt x="286956" y="18173"/>
                  </a:moveTo>
                  <a:lnTo>
                    <a:pt x="284162" y="15506"/>
                  </a:lnTo>
                  <a:lnTo>
                    <a:pt x="280225" y="15214"/>
                  </a:lnTo>
                  <a:lnTo>
                    <a:pt x="276872" y="13728"/>
                  </a:lnTo>
                  <a:lnTo>
                    <a:pt x="274993" y="12255"/>
                  </a:lnTo>
                  <a:lnTo>
                    <a:pt x="274802" y="10629"/>
                  </a:lnTo>
                  <a:lnTo>
                    <a:pt x="276313" y="8851"/>
                  </a:lnTo>
                  <a:lnTo>
                    <a:pt x="279463" y="8115"/>
                  </a:lnTo>
                  <a:lnTo>
                    <a:pt x="282663" y="7759"/>
                  </a:lnTo>
                  <a:lnTo>
                    <a:pt x="285877" y="7175"/>
                  </a:lnTo>
                  <a:lnTo>
                    <a:pt x="283654" y="6261"/>
                  </a:lnTo>
                  <a:lnTo>
                    <a:pt x="281355" y="5562"/>
                  </a:lnTo>
                  <a:lnTo>
                    <a:pt x="279031" y="5067"/>
                  </a:lnTo>
                  <a:lnTo>
                    <a:pt x="282511" y="4025"/>
                  </a:lnTo>
                  <a:lnTo>
                    <a:pt x="280898" y="0"/>
                  </a:lnTo>
                  <a:lnTo>
                    <a:pt x="278917" y="749"/>
                  </a:lnTo>
                  <a:lnTo>
                    <a:pt x="276961" y="2946"/>
                  </a:lnTo>
                  <a:lnTo>
                    <a:pt x="274701" y="1727"/>
                  </a:lnTo>
                  <a:lnTo>
                    <a:pt x="273913" y="3213"/>
                  </a:lnTo>
                  <a:lnTo>
                    <a:pt x="273227" y="4737"/>
                  </a:lnTo>
                  <a:lnTo>
                    <a:pt x="272630" y="6311"/>
                  </a:lnTo>
                  <a:lnTo>
                    <a:pt x="273367" y="8648"/>
                  </a:lnTo>
                  <a:lnTo>
                    <a:pt x="273608" y="11036"/>
                  </a:lnTo>
                  <a:lnTo>
                    <a:pt x="273329" y="13512"/>
                  </a:lnTo>
                  <a:lnTo>
                    <a:pt x="275983" y="18288"/>
                  </a:lnTo>
                  <a:lnTo>
                    <a:pt x="281952" y="19596"/>
                  </a:lnTo>
                  <a:lnTo>
                    <a:pt x="286956" y="18173"/>
                  </a:lnTo>
                  <a:close/>
                </a:path>
              </a:pathLst>
            </a:custGeom>
            <a:solidFill>
              <a:srgbClr val="9F9C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1640598" y="1785617"/>
              <a:ext cx="885825" cy="584835"/>
            </a:xfrm>
            <a:custGeom>
              <a:avLst/>
              <a:gdLst/>
              <a:ahLst/>
              <a:cxnLst/>
              <a:rect l="l" t="t" r="r" b="b"/>
              <a:pathLst>
                <a:path w="885825" h="584835">
                  <a:moveTo>
                    <a:pt x="70129" y="577507"/>
                  </a:moveTo>
                  <a:lnTo>
                    <a:pt x="37769" y="562559"/>
                  </a:lnTo>
                  <a:lnTo>
                    <a:pt x="30022" y="562749"/>
                  </a:lnTo>
                  <a:lnTo>
                    <a:pt x="3009" y="580288"/>
                  </a:lnTo>
                  <a:lnTo>
                    <a:pt x="0" y="584593"/>
                  </a:lnTo>
                  <a:lnTo>
                    <a:pt x="6388" y="584593"/>
                  </a:lnTo>
                  <a:lnTo>
                    <a:pt x="12788" y="584365"/>
                  </a:lnTo>
                  <a:lnTo>
                    <a:pt x="19126" y="583666"/>
                  </a:lnTo>
                  <a:lnTo>
                    <a:pt x="32486" y="580440"/>
                  </a:lnTo>
                  <a:lnTo>
                    <a:pt x="30657" y="579234"/>
                  </a:lnTo>
                  <a:lnTo>
                    <a:pt x="18097" y="582422"/>
                  </a:lnTo>
                  <a:lnTo>
                    <a:pt x="11747" y="583476"/>
                  </a:lnTo>
                  <a:lnTo>
                    <a:pt x="5270" y="583514"/>
                  </a:lnTo>
                  <a:lnTo>
                    <a:pt x="17919" y="573189"/>
                  </a:lnTo>
                  <a:lnTo>
                    <a:pt x="33858" y="568960"/>
                  </a:lnTo>
                  <a:lnTo>
                    <a:pt x="50241" y="570928"/>
                  </a:lnTo>
                  <a:lnTo>
                    <a:pt x="64287" y="579221"/>
                  </a:lnTo>
                  <a:lnTo>
                    <a:pt x="65709" y="578040"/>
                  </a:lnTo>
                  <a:lnTo>
                    <a:pt x="70129" y="577507"/>
                  </a:lnTo>
                  <a:close/>
                </a:path>
                <a:path w="885825" h="584835">
                  <a:moveTo>
                    <a:pt x="885545" y="12382"/>
                  </a:moveTo>
                  <a:lnTo>
                    <a:pt x="882243" y="2959"/>
                  </a:lnTo>
                  <a:lnTo>
                    <a:pt x="874966" y="0"/>
                  </a:lnTo>
                  <a:lnTo>
                    <a:pt x="876579" y="4025"/>
                  </a:lnTo>
                  <a:lnTo>
                    <a:pt x="873099" y="5067"/>
                  </a:lnTo>
                  <a:lnTo>
                    <a:pt x="875423" y="5562"/>
                  </a:lnTo>
                  <a:lnTo>
                    <a:pt x="877722" y="6261"/>
                  </a:lnTo>
                  <a:lnTo>
                    <a:pt x="879944" y="7175"/>
                  </a:lnTo>
                  <a:lnTo>
                    <a:pt x="876731" y="7759"/>
                  </a:lnTo>
                  <a:lnTo>
                    <a:pt x="873531" y="8115"/>
                  </a:lnTo>
                  <a:lnTo>
                    <a:pt x="870381" y="8851"/>
                  </a:lnTo>
                  <a:lnTo>
                    <a:pt x="868870" y="10629"/>
                  </a:lnTo>
                  <a:lnTo>
                    <a:pt x="869061" y="12255"/>
                  </a:lnTo>
                  <a:lnTo>
                    <a:pt x="870940" y="13728"/>
                  </a:lnTo>
                  <a:lnTo>
                    <a:pt x="874293" y="15214"/>
                  </a:lnTo>
                  <a:lnTo>
                    <a:pt x="878230" y="15506"/>
                  </a:lnTo>
                  <a:lnTo>
                    <a:pt x="881024" y="18173"/>
                  </a:lnTo>
                  <a:lnTo>
                    <a:pt x="885151" y="19824"/>
                  </a:lnTo>
                  <a:lnTo>
                    <a:pt x="885545" y="12382"/>
                  </a:lnTo>
                  <a:close/>
                </a:path>
              </a:pathLst>
            </a:custGeom>
            <a:solidFill>
              <a:srgbClr val="E8E6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1544624" y="1785629"/>
              <a:ext cx="1019810" cy="753110"/>
            </a:xfrm>
            <a:custGeom>
              <a:avLst/>
              <a:gdLst/>
              <a:ahLst/>
              <a:cxnLst/>
              <a:rect l="l" t="t" r="r" b="b"/>
              <a:pathLst>
                <a:path w="1019810" h="753110">
                  <a:moveTo>
                    <a:pt x="8140" y="640016"/>
                  </a:moveTo>
                  <a:lnTo>
                    <a:pt x="7378" y="632294"/>
                  </a:lnTo>
                  <a:lnTo>
                    <a:pt x="7340" y="628434"/>
                  </a:lnTo>
                  <a:lnTo>
                    <a:pt x="1765" y="629119"/>
                  </a:lnTo>
                  <a:lnTo>
                    <a:pt x="0" y="634161"/>
                  </a:lnTo>
                  <a:lnTo>
                    <a:pt x="749" y="639533"/>
                  </a:lnTo>
                  <a:lnTo>
                    <a:pt x="1130" y="644461"/>
                  </a:lnTo>
                  <a:lnTo>
                    <a:pt x="8140" y="640016"/>
                  </a:lnTo>
                  <a:close/>
                </a:path>
                <a:path w="1019810" h="753110">
                  <a:moveTo>
                    <a:pt x="49225" y="746887"/>
                  </a:moveTo>
                  <a:lnTo>
                    <a:pt x="47269" y="740283"/>
                  </a:lnTo>
                  <a:lnTo>
                    <a:pt x="41059" y="735965"/>
                  </a:lnTo>
                  <a:lnTo>
                    <a:pt x="39433" y="729208"/>
                  </a:lnTo>
                  <a:lnTo>
                    <a:pt x="37084" y="731634"/>
                  </a:lnTo>
                  <a:lnTo>
                    <a:pt x="33108" y="737095"/>
                  </a:lnTo>
                  <a:lnTo>
                    <a:pt x="32981" y="735126"/>
                  </a:lnTo>
                  <a:lnTo>
                    <a:pt x="33578" y="733437"/>
                  </a:lnTo>
                  <a:lnTo>
                    <a:pt x="36258" y="730161"/>
                  </a:lnTo>
                  <a:lnTo>
                    <a:pt x="34366" y="727583"/>
                  </a:lnTo>
                  <a:lnTo>
                    <a:pt x="36449" y="726122"/>
                  </a:lnTo>
                  <a:lnTo>
                    <a:pt x="32473" y="720153"/>
                  </a:lnTo>
                  <a:lnTo>
                    <a:pt x="30264" y="717334"/>
                  </a:lnTo>
                  <a:lnTo>
                    <a:pt x="20396" y="690968"/>
                  </a:lnTo>
                  <a:lnTo>
                    <a:pt x="12674" y="693686"/>
                  </a:lnTo>
                  <a:lnTo>
                    <a:pt x="12319" y="689940"/>
                  </a:lnTo>
                  <a:lnTo>
                    <a:pt x="17411" y="691045"/>
                  </a:lnTo>
                  <a:lnTo>
                    <a:pt x="19786" y="689927"/>
                  </a:lnTo>
                  <a:lnTo>
                    <a:pt x="14820" y="672477"/>
                  </a:lnTo>
                  <a:lnTo>
                    <a:pt x="10579" y="654862"/>
                  </a:lnTo>
                  <a:lnTo>
                    <a:pt x="7378" y="659244"/>
                  </a:lnTo>
                  <a:lnTo>
                    <a:pt x="5410" y="661111"/>
                  </a:lnTo>
                  <a:lnTo>
                    <a:pt x="2959" y="654431"/>
                  </a:lnTo>
                  <a:lnTo>
                    <a:pt x="1130" y="644474"/>
                  </a:lnTo>
                  <a:lnTo>
                    <a:pt x="2032" y="656069"/>
                  </a:lnTo>
                  <a:lnTo>
                    <a:pt x="14097" y="706539"/>
                  </a:lnTo>
                  <a:lnTo>
                    <a:pt x="40919" y="753059"/>
                  </a:lnTo>
                  <a:lnTo>
                    <a:pt x="45783" y="747915"/>
                  </a:lnTo>
                  <a:lnTo>
                    <a:pt x="49225" y="746887"/>
                  </a:lnTo>
                  <a:close/>
                </a:path>
                <a:path w="1019810" h="753110">
                  <a:moveTo>
                    <a:pt x="692162" y="245795"/>
                  </a:moveTo>
                  <a:lnTo>
                    <a:pt x="687412" y="245795"/>
                  </a:lnTo>
                  <a:lnTo>
                    <a:pt x="687438" y="246075"/>
                  </a:lnTo>
                  <a:lnTo>
                    <a:pt x="687539" y="246684"/>
                  </a:lnTo>
                  <a:lnTo>
                    <a:pt x="687578" y="246989"/>
                  </a:lnTo>
                  <a:lnTo>
                    <a:pt x="692162" y="245795"/>
                  </a:lnTo>
                  <a:close/>
                </a:path>
                <a:path w="1019810" h="753110">
                  <a:moveTo>
                    <a:pt x="694461" y="245313"/>
                  </a:moveTo>
                  <a:lnTo>
                    <a:pt x="692886" y="245605"/>
                  </a:lnTo>
                  <a:lnTo>
                    <a:pt x="692162" y="245795"/>
                  </a:lnTo>
                  <a:lnTo>
                    <a:pt x="693839" y="245795"/>
                  </a:lnTo>
                  <a:lnTo>
                    <a:pt x="694461" y="245313"/>
                  </a:lnTo>
                  <a:close/>
                </a:path>
                <a:path w="1019810" h="753110">
                  <a:moveTo>
                    <a:pt x="716280" y="218084"/>
                  </a:moveTo>
                  <a:lnTo>
                    <a:pt x="712190" y="202984"/>
                  </a:lnTo>
                  <a:lnTo>
                    <a:pt x="701357" y="191998"/>
                  </a:lnTo>
                  <a:lnTo>
                    <a:pt x="699566" y="190830"/>
                  </a:lnTo>
                  <a:lnTo>
                    <a:pt x="696048" y="188455"/>
                  </a:lnTo>
                  <a:lnTo>
                    <a:pt x="698411" y="187337"/>
                  </a:lnTo>
                  <a:lnTo>
                    <a:pt x="703186" y="185127"/>
                  </a:lnTo>
                  <a:lnTo>
                    <a:pt x="703135" y="177800"/>
                  </a:lnTo>
                  <a:lnTo>
                    <a:pt x="700811" y="179324"/>
                  </a:lnTo>
                  <a:lnTo>
                    <a:pt x="697039" y="181317"/>
                  </a:lnTo>
                  <a:lnTo>
                    <a:pt x="695439" y="185127"/>
                  </a:lnTo>
                  <a:lnTo>
                    <a:pt x="695363" y="185305"/>
                  </a:lnTo>
                  <a:lnTo>
                    <a:pt x="693483" y="188861"/>
                  </a:lnTo>
                  <a:lnTo>
                    <a:pt x="696937" y="191770"/>
                  </a:lnTo>
                  <a:lnTo>
                    <a:pt x="701357" y="194170"/>
                  </a:lnTo>
                  <a:lnTo>
                    <a:pt x="703021" y="198640"/>
                  </a:lnTo>
                  <a:lnTo>
                    <a:pt x="706018" y="205613"/>
                  </a:lnTo>
                  <a:lnTo>
                    <a:pt x="706208" y="213360"/>
                  </a:lnTo>
                  <a:lnTo>
                    <a:pt x="705548" y="220802"/>
                  </a:lnTo>
                  <a:lnTo>
                    <a:pt x="709129" y="221348"/>
                  </a:lnTo>
                  <a:lnTo>
                    <a:pt x="708494" y="225704"/>
                  </a:lnTo>
                  <a:lnTo>
                    <a:pt x="705243" y="226212"/>
                  </a:lnTo>
                  <a:lnTo>
                    <a:pt x="704291" y="226796"/>
                  </a:lnTo>
                  <a:lnTo>
                    <a:pt x="703427" y="229870"/>
                  </a:lnTo>
                  <a:lnTo>
                    <a:pt x="702678" y="233006"/>
                  </a:lnTo>
                  <a:lnTo>
                    <a:pt x="701649" y="236067"/>
                  </a:lnTo>
                  <a:lnTo>
                    <a:pt x="699033" y="241757"/>
                  </a:lnTo>
                  <a:lnTo>
                    <a:pt x="694461" y="245313"/>
                  </a:lnTo>
                  <a:lnTo>
                    <a:pt x="698360" y="244576"/>
                  </a:lnTo>
                  <a:lnTo>
                    <a:pt x="703834" y="245579"/>
                  </a:lnTo>
                  <a:lnTo>
                    <a:pt x="704646" y="244576"/>
                  </a:lnTo>
                  <a:lnTo>
                    <a:pt x="713524" y="233540"/>
                  </a:lnTo>
                  <a:lnTo>
                    <a:pt x="716280" y="218084"/>
                  </a:lnTo>
                  <a:close/>
                </a:path>
                <a:path w="1019810" h="753110">
                  <a:moveTo>
                    <a:pt x="1019568" y="11277"/>
                  </a:moveTo>
                  <a:lnTo>
                    <a:pt x="1013244" y="7632"/>
                  </a:lnTo>
                  <a:lnTo>
                    <a:pt x="1006678" y="4457"/>
                  </a:lnTo>
                  <a:lnTo>
                    <a:pt x="999871" y="1866"/>
                  </a:lnTo>
                  <a:lnTo>
                    <a:pt x="992809" y="0"/>
                  </a:lnTo>
                  <a:lnTo>
                    <a:pt x="993203" y="7315"/>
                  </a:lnTo>
                  <a:lnTo>
                    <a:pt x="992822" y="14643"/>
                  </a:lnTo>
                  <a:lnTo>
                    <a:pt x="992632" y="21945"/>
                  </a:lnTo>
                  <a:lnTo>
                    <a:pt x="996518" y="21869"/>
                  </a:lnTo>
                  <a:lnTo>
                    <a:pt x="1003973" y="24815"/>
                  </a:lnTo>
                  <a:lnTo>
                    <a:pt x="1011161" y="28371"/>
                  </a:lnTo>
                  <a:lnTo>
                    <a:pt x="1018844" y="30695"/>
                  </a:lnTo>
                  <a:lnTo>
                    <a:pt x="1019327" y="24231"/>
                  </a:lnTo>
                  <a:lnTo>
                    <a:pt x="1018641" y="17716"/>
                  </a:lnTo>
                  <a:lnTo>
                    <a:pt x="1019568" y="11277"/>
                  </a:lnTo>
                  <a:close/>
                </a:path>
              </a:pathLst>
            </a:custGeom>
            <a:solidFill>
              <a:srgbClr val="FAF9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2119655" y="1788525"/>
              <a:ext cx="268605" cy="306705"/>
            </a:xfrm>
            <a:custGeom>
              <a:avLst/>
              <a:gdLst/>
              <a:ahLst/>
              <a:cxnLst/>
              <a:rect l="l" t="t" r="r" b="b"/>
              <a:pathLst>
                <a:path w="268605" h="306705">
                  <a:moveTo>
                    <a:pt x="5676" y="303110"/>
                  </a:moveTo>
                  <a:lnTo>
                    <a:pt x="3835" y="303034"/>
                  </a:lnTo>
                  <a:lnTo>
                    <a:pt x="3898" y="299351"/>
                  </a:lnTo>
                  <a:lnTo>
                    <a:pt x="2362" y="299326"/>
                  </a:lnTo>
                  <a:lnTo>
                    <a:pt x="2108" y="296113"/>
                  </a:lnTo>
                  <a:lnTo>
                    <a:pt x="0" y="296189"/>
                  </a:lnTo>
                  <a:lnTo>
                    <a:pt x="711" y="299974"/>
                  </a:lnTo>
                  <a:lnTo>
                    <a:pt x="2781" y="303225"/>
                  </a:lnTo>
                  <a:lnTo>
                    <a:pt x="5029" y="306273"/>
                  </a:lnTo>
                  <a:lnTo>
                    <a:pt x="5676" y="303110"/>
                  </a:lnTo>
                  <a:close/>
                </a:path>
                <a:path w="268605" h="306705">
                  <a:moveTo>
                    <a:pt x="268528" y="2273"/>
                  </a:moveTo>
                  <a:lnTo>
                    <a:pt x="267195" y="0"/>
                  </a:lnTo>
                  <a:lnTo>
                    <a:pt x="265137" y="685"/>
                  </a:lnTo>
                  <a:lnTo>
                    <a:pt x="264795" y="2159"/>
                  </a:lnTo>
                  <a:lnTo>
                    <a:pt x="266166" y="4445"/>
                  </a:lnTo>
                  <a:lnTo>
                    <a:pt x="268211" y="3771"/>
                  </a:lnTo>
                  <a:lnTo>
                    <a:pt x="268528" y="2273"/>
                  </a:lnTo>
                  <a:close/>
                </a:path>
              </a:pathLst>
            </a:custGeom>
            <a:solidFill>
              <a:srgbClr val="8282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2011956" y="1788793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60" h="20955">
                  <a:moveTo>
                    <a:pt x="20563" y="0"/>
                  </a:moveTo>
                  <a:lnTo>
                    <a:pt x="14638" y="1591"/>
                  </a:lnTo>
                  <a:lnTo>
                    <a:pt x="2466" y="2908"/>
                  </a:lnTo>
                  <a:lnTo>
                    <a:pt x="3218" y="7448"/>
                  </a:lnTo>
                  <a:lnTo>
                    <a:pt x="0" y="15015"/>
                  </a:lnTo>
                  <a:lnTo>
                    <a:pt x="5050" y="17326"/>
                  </a:lnTo>
                  <a:lnTo>
                    <a:pt x="5015" y="17856"/>
                  </a:lnTo>
                  <a:lnTo>
                    <a:pt x="1814" y="17550"/>
                  </a:lnTo>
                  <a:lnTo>
                    <a:pt x="2329" y="20736"/>
                  </a:lnTo>
                  <a:lnTo>
                    <a:pt x="8082" y="19930"/>
                  </a:lnTo>
                  <a:lnTo>
                    <a:pt x="13784" y="18338"/>
                  </a:lnTo>
                  <a:lnTo>
                    <a:pt x="19724" y="19159"/>
                  </a:lnTo>
                  <a:lnTo>
                    <a:pt x="22824" y="14126"/>
                  </a:lnTo>
                  <a:lnTo>
                    <a:pt x="13798" y="16710"/>
                  </a:lnTo>
                  <a:lnTo>
                    <a:pt x="11076" y="16109"/>
                  </a:lnTo>
                  <a:lnTo>
                    <a:pt x="11865" y="12873"/>
                  </a:lnTo>
                  <a:lnTo>
                    <a:pt x="8355" y="11746"/>
                  </a:lnTo>
                  <a:lnTo>
                    <a:pt x="7344" y="7721"/>
                  </a:lnTo>
                  <a:lnTo>
                    <a:pt x="5529" y="4913"/>
                  </a:lnTo>
                  <a:lnTo>
                    <a:pt x="8802" y="8867"/>
                  </a:lnTo>
                  <a:lnTo>
                    <a:pt x="11455" y="6609"/>
                  </a:lnTo>
                  <a:lnTo>
                    <a:pt x="14227" y="4467"/>
                  </a:lnTo>
                  <a:lnTo>
                    <a:pt x="17277" y="2721"/>
                  </a:lnTo>
                  <a:lnTo>
                    <a:pt x="16880" y="4348"/>
                  </a:lnTo>
                  <a:lnTo>
                    <a:pt x="14194" y="5478"/>
                  </a:lnTo>
                  <a:lnTo>
                    <a:pt x="19861" y="7840"/>
                  </a:lnTo>
                  <a:lnTo>
                    <a:pt x="20563" y="0"/>
                  </a:lnTo>
                  <a:close/>
                </a:path>
              </a:pathLst>
            </a:custGeom>
            <a:solidFill>
              <a:srgbClr val="CDCB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1837347" y="1788779"/>
              <a:ext cx="204470" cy="1125855"/>
            </a:xfrm>
            <a:custGeom>
              <a:avLst/>
              <a:gdLst/>
              <a:ahLst/>
              <a:cxnLst/>
              <a:rect l="l" t="t" r="r" b="b"/>
              <a:pathLst>
                <a:path w="204469" h="1125855">
                  <a:moveTo>
                    <a:pt x="16103" y="603402"/>
                  </a:moveTo>
                  <a:lnTo>
                    <a:pt x="10718" y="603377"/>
                  </a:lnTo>
                  <a:lnTo>
                    <a:pt x="5359" y="603529"/>
                  </a:lnTo>
                  <a:lnTo>
                    <a:pt x="0" y="603605"/>
                  </a:lnTo>
                  <a:lnTo>
                    <a:pt x="4508" y="607339"/>
                  </a:lnTo>
                  <a:lnTo>
                    <a:pt x="10553" y="607237"/>
                  </a:lnTo>
                  <a:lnTo>
                    <a:pt x="16065" y="607631"/>
                  </a:lnTo>
                  <a:lnTo>
                    <a:pt x="16103" y="603402"/>
                  </a:lnTo>
                  <a:close/>
                </a:path>
                <a:path w="204469" h="1125855">
                  <a:moveTo>
                    <a:pt x="173609" y="1122959"/>
                  </a:moveTo>
                  <a:lnTo>
                    <a:pt x="172173" y="1121181"/>
                  </a:lnTo>
                  <a:lnTo>
                    <a:pt x="169278" y="1117688"/>
                  </a:lnTo>
                  <a:lnTo>
                    <a:pt x="165150" y="1119466"/>
                  </a:lnTo>
                  <a:lnTo>
                    <a:pt x="160820" y="1120787"/>
                  </a:lnTo>
                  <a:lnTo>
                    <a:pt x="156311" y="1121054"/>
                  </a:lnTo>
                  <a:lnTo>
                    <a:pt x="160807" y="1125283"/>
                  </a:lnTo>
                  <a:lnTo>
                    <a:pt x="167995" y="1122159"/>
                  </a:lnTo>
                  <a:lnTo>
                    <a:pt x="173609" y="1122959"/>
                  </a:lnTo>
                  <a:close/>
                </a:path>
                <a:path w="204469" h="1125855">
                  <a:moveTo>
                    <a:pt x="204076" y="6388"/>
                  </a:moveTo>
                  <a:lnTo>
                    <a:pt x="200901" y="4622"/>
                  </a:lnTo>
                  <a:lnTo>
                    <a:pt x="199351" y="3721"/>
                  </a:lnTo>
                  <a:lnTo>
                    <a:pt x="204025" y="2489"/>
                  </a:lnTo>
                  <a:lnTo>
                    <a:pt x="201498" y="0"/>
                  </a:lnTo>
                  <a:lnTo>
                    <a:pt x="196164" y="381"/>
                  </a:lnTo>
                  <a:lnTo>
                    <a:pt x="196672" y="4330"/>
                  </a:lnTo>
                  <a:lnTo>
                    <a:pt x="197015" y="8356"/>
                  </a:lnTo>
                  <a:lnTo>
                    <a:pt x="198132" y="12204"/>
                  </a:lnTo>
                  <a:lnTo>
                    <a:pt x="202920" y="12573"/>
                  </a:lnTo>
                  <a:lnTo>
                    <a:pt x="203568" y="10553"/>
                  </a:lnTo>
                  <a:lnTo>
                    <a:pt x="203949" y="8496"/>
                  </a:lnTo>
                  <a:lnTo>
                    <a:pt x="204076" y="6388"/>
                  </a:lnTo>
                  <a:close/>
                </a:path>
              </a:pathLst>
            </a:custGeom>
            <a:solidFill>
              <a:srgbClr val="CBCA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2040638" y="1788311"/>
              <a:ext cx="14604" cy="17145"/>
            </a:xfrm>
            <a:custGeom>
              <a:avLst/>
              <a:gdLst/>
              <a:ahLst/>
              <a:cxnLst/>
              <a:rect l="l" t="t" r="r" b="b"/>
              <a:pathLst>
                <a:path w="14605" h="17144">
                  <a:moveTo>
                    <a:pt x="0" y="0"/>
                  </a:moveTo>
                  <a:lnTo>
                    <a:pt x="1609" y="6473"/>
                  </a:lnTo>
                  <a:lnTo>
                    <a:pt x="1454" y="8578"/>
                  </a:lnTo>
                  <a:lnTo>
                    <a:pt x="820" y="15379"/>
                  </a:lnTo>
                  <a:lnTo>
                    <a:pt x="8834" y="16783"/>
                  </a:lnTo>
                  <a:lnTo>
                    <a:pt x="13917" y="15739"/>
                  </a:lnTo>
                  <a:lnTo>
                    <a:pt x="13133" y="11027"/>
                  </a:lnTo>
                  <a:lnTo>
                    <a:pt x="13456" y="6253"/>
                  </a:lnTo>
                  <a:lnTo>
                    <a:pt x="14263" y="1577"/>
                  </a:lnTo>
                  <a:lnTo>
                    <a:pt x="11231" y="1320"/>
                  </a:lnTo>
                  <a:lnTo>
                    <a:pt x="8200" y="1681"/>
                  </a:lnTo>
                  <a:lnTo>
                    <a:pt x="5205" y="2109"/>
                  </a:lnTo>
                  <a:lnTo>
                    <a:pt x="5374" y="5123"/>
                  </a:lnTo>
                  <a:lnTo>
                    <a:pt x="5922" y="8082"/>
                  </a:lnTo>
                  <a:lnTo>
                    <a:pt x="6624" y="11012"/>
                  </a:lnTo>
                  <a:lnTo>
                    <a:pt x="4895" y="11814"/>
                  </a:lnTo>
                  <a:lnTo>
                    <a:pt x="4827" y="8614"/>
                  </a:lnTo>
                  <a:lnTo>
                    <a:pt x="4878" y="5378"/>
                  </a:lnTo>
                  <a:lnTo>
                    <a:pt x="4279" y="2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2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041117" y="1791001"/>
              <a:ext cx="22225" cy="38100"/>
            </a:xfrm>
            <a:custGeom>
              <a:avLst/>
              <a:gdLst/>
              <a:ahLst/>
              <a:cxnLst/>
              <a:rect l="l" t="t" r="r" b="b"/>
              <a:pathLst>
                <a:path w="22225" h="38100">
                  <a:moveTo>
                    <a:pt x="16351" y="0"/>
                  </a:moveTo>
                  <a:lnTo>
                    <a:pt x="15511" y="7926"/>
                  </a:lnTo>
                  <a:lnTo>
                    <a:pt x="15836" y="15976"/>
                  </a:lnTo>
                  <a:lnTo>
                    <a:pt x="16506" y="23921"/>
                  </a:lnTo>
                  <a:lnTo>
                    <a:pt x="14381" y="24604"/>
                  </a:lnTo>
                  <a:lnTo>
                    <a:pt x="14983" y="26113"/>
                  </a:lnTo>
                  <a:lnTo>
                    <a:pt x="15289" y="27722"/>
                  </a:lnTo>
                  <a:lnTo>
                    <a:pt x="14828" y="29331"/>
                  </a:lnTo>
                  <a:lnTo>
                    <a:pt x="17599" y="31539"/>
                  </a:lnTo>
                  <a:lnTo>
                    <a:pt x="13867" y="32104"/>
                  </a:lnTo>
                  <a:lnTo>
                    <a:pt x="15032" y="33047"/>
                  </a:lnTo>
                  <a:lnTo>
                    <a:pt x="17995" y="33594"/>
                  </a:lnTo>
                  <a:lnTo>
                    <a:pt x="16351" y="35596"/>
                  </a:lnTo>
                  <a:lnTo>
                    <a:pt x="10890" y="35614"/>
                  </a:lnTo>
                  <a:lnTo>
                    <a:pt x="5443" y="35322"/>
                  </a:lnTo>
                  <a:lnTo>
                    <a:pt x="0" y="35614"/>
                  </a:lnTo>
                  <a:lnTo>
                    <a:pt x="1094" y="37514"/>
                  </a:lnTo>
                  <a:lnTo>
                    <a:pt x="7393" y="37378"/>
                  </a:lnTo>
                  <a:lnTo>
                    <a:pt x="13716" y="37086"/>
                  </a:lnTo>
                  <a:lnTo>
                    <a:pt x="20016" y="37619"/>
                  </a:lnTo>
                  <a:lnTo>
                    <a:pt x="19985" y="30942"/>
                  </a:lnTo>
                  <a:lnTo>
                    <a:pt x="20367" y="24283"/>
                  </a:lnTo>
                  <a:lnTo>
                    <a:pt x="20839" y="17632"/>
                  </a:lnTo>
                  <a:lnTo>
                    <a:pt x="21078" y="10975"/>
                  </a:lnTo>
                  <a:lnTo>
                    <a:pt x="21095" y="7484"/>
                  </a:lnTo>
                  <a:lnTo>
                    <a:pt x="21282" y="3973"/>
                  </a:lnTo>
                  <a:lnTo>
                    <a:pt x="22222" y="600"/>
                  </a:lnTo>
                  <a:lnTo>
                    <a:pt x="16351" y="0"/>
                  </a:lnTo>
                  <a:close/>
                </a:path>
              </a:pathLst>
            </a:custGeom>
            <a:solidFill>
              <a:srgbClr val="EBEB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1999576" y="1792005"/>
              <a:ext cx="22860" cy="167640"/>
            </a:xfrm>
            <a:custGeom>
              <a:avLst/>
              <a:gdLst/>
              <a:ahLst/>
              <a:cxnLst/>
              <a:rect l="l" t="t" r="r" b="b"/>
              <a:pathLst>
                <a:path w="22860" h="167639">
                  <a:moveTo>
                    <a:pt x="13004" y="4495"/>
                  </a:moveTo>
                  <a:lnTo>
                    <a:pt x="12077" y="76"/>
                  </a:lnTo>
                  <a:lnTo>
                    <a:pt x="8585" y="965"/>
                  </a:lnTo>
                  <a:lnTo>
                    <a:pt x="4191" y="0"/>
                  </a:lnTo>
                  <a:lnTo>
                    <a:pt x="1511" y="2921"/>
                  </a:lnTo>
                  <a:lnTo>
                    <a:pt x="355" y="7124"/>
                  </a:lnTo>
                  <a:lnTo>
                    <a:pt x="0" y="11760"/>
                  </a:lnTo>
                  <a:lnTo>
                    <a:pt x="1333" y="15976"/>
                  </a:lnTo>
                  <a:lnTo>
                    <a:pt x="1511" y="15468"/>
                  </a:lnTo>
                  <a:lnTo>
                    <a:pt x="2882" y="12204"/>
                  </a:lnTo>
                  <a:lnTo>
                    <a:pt x="12763" y="13436"/>
                  </a:lnTo>
                  <a:lnTo>
                    <a:pt x="12077" y="8978"/>
                  </a:lnTo>
                  <a:lnTo>
                    <a:pt x="13004" y="4495"/>
                  </a:lnTo>
                  <a:close/>
                </a:path>
                <a:path w="22860" h="167639">
                  <a:moveTo>
                    <a:pt x="22517" y="167132"/>
                  </a:moveTo>
                  <a:lnTo>
                    <a:pt x="20370" y="163728"/>
                  </a:lnTo>
                  <a:lnTo>
                    <a:pt x="19913" y="159753"/>
                  </a:lnTo>
                  <a:lnTo>
                    <a:pt x="20383" y="155829"/>
                  </a:lnTo>
                  <a:lnTo>
                    <a:pt x="15201" y="155206"/>
                  </a:lnTo>
                  <a:lnTo>
                    <a:pt x="9753" y="154114"/>
                  </a:lnTo>
                  <a:lnTo>
                    <a:pt x="4813" y="156362"/>
                  </a:lnTo>
                  <a:lnTo>
                    <a:pt x="9817" y="157149"/>
                  </a:lnTo>
                  <a:lnTo>
                    <a:pt x="16649" y="159169"/>
                  </a:lnTo>
                  <a:lnTo>
                    <a:pt x="15049" y="165760"/>
                  </a:lnTo>
                  <a:lnTo>
                    <a:pt x="17246" y="162369"/>
                  </a:lnTo>
                  <a:lnTo>
                    <a:pt x="17119" y="167347"/>
                  </a:lnTo>
                  <a:lnTo>
                    <a:pt x="22517" y="167132"/>
                  </a:lnTo>
                  <a:close/>
                </a:path>
              </a:pathLst>
            </a:custGeom>
            <a:solidFill>
              <a:srgbClr val="B8B6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2285456" y="1793243"/>
              <a:ext cx="15240" cy="42545"/>
            </a:xfrm>
            <a:custGeom>
              <a:avLst/>
              <a:gdLst/>
              <a:ahLst/>
              <a:cxnLst/>
              <a:rect l="l" t="t" r="r" b="b"/>
              <a:pathLst>
                <a:path w="15239" h="42544">
                  <a:moveTo>
                    <a:pt x="14897" y="0"/>
                  </a:moveTo>
                  <a:lnTo>
                    <a:pt x="9950" y="632"/>
                  </a:lnTo>
                  <a:lnTo>
                    <a:pt x="4982" y="1097"/>
                  </a:lnTo>
                  <a:lnTo>
                    <a:pt x="0" y="1371"/>
                  </a:lnTo>
                  <a:lnTo>
                    <a:pt x="118" y="19212"/>
                  </a:lnTo>
                  <a:lnTo>
                    <a:pt x="220" y="29500"/>
                  </a:lnTo>
                  <a:lnTo>
                    <a:pt x="341" y="41935"/>
                  </a:lnTo>
                  <a:lnTo>
                    <a:pt x="7087" y="41128"/>
                  </a:lnTo>
                  <a:lnTo>
                    <a:pt x="10174" y="39470"/>
                  </a:lnTo>
                  <a:lnTo>
                    <a:pt x="3373" y="39470"/>
                  </a:lnTo>
                  <a:lnTo>
                    <a:pt x="3284" y="9744"/>
                  </a:lnTo>
                  <a:lnTo>
                    <a:pt x="3006" y="4024"/>
                  </a:lnTo>
                  <a:lnTo>
                    <a:pt x="2980" y="3495"/>
                  </a:lnTo>
                  <a:lnTo>
                    <a:pt x="8500" y="3495"/>
                  </a:lnTo>
                  <a:lnTo>
                    <a:pt x="8614" y="2584"/>
                  </a:lnTo>
                  <a:lnTo>
                    <a:pt x="14884" y="2584"/>
                  </a:lnTo>
                  <a:lnTo>
                    <a:pt x="14897" y="0"/>
                  </a:lnTo>
                  <a:close/>
                </a:path>
                <a:path w="15239" h="42544">
                  <a:moveTo>
                    <a:pt x="14884" y="2584"/>
                  </a:moveTo>
                  <a:lnTo>
                    <a:pt x="8614" y="2584"/>
                  </a:lnTo>
                  <a:lnTo>
                    <a:pt x="12207" y="4024"/>
                  </a:lnTo>
                  <a:lnTo>
                    <a:pt x="13041" y="11512"/>
                  </a:lnTo>
                  <a:lnTo>
                    <a:pt x="13021" y="12486"/>
                  </a:lnTo>
                  <a:lnTo>
                    <a:pt x="12720" y="19212"/>
                  </a:lnTo>
                  <a:lnTo>
                    <a:pt x="12114" y="27063"/>
                  </a:lnTo>
                  <a:lnTo>
                    <a:pt x="12071" y="35222"/>
                  </a:lnTo>
                  <a:lnTo>
                    <a:pt x="11772" y="36301"/>
                  </a:lnTo>
                  <a:lnTo>
                    <a:pt x="11696" y="36575"/>
                  </a:lnTo>
                  <a:lnTo>
                    <a:pt x="9589" y="37122"/>
                  </a:lnTo>
                  <a:lnTo>
                    <a:pt x="10460" y="40408"/>
                  </a:lnTo>
                  <a:lnTo>
                    <a:pt x="14126" y="39862"/>
                  </a:lnTo>
                  <a:lnTo>
                    <a:pt x="14230" y="36301"/>
                  </a:lnTo>
                  <a:lnTo>
                    <a:pt x="14803" y="12486"/>
                  </a:lnTo>
                  <a:lnTo>
                    <a:pt x="14884" y="2584"/>
                  </a:lnTo>
                  <a:close/>
                </a:path>
                <a:path w="15239" h="42544">
                  <a:moveTo>
                    <a:pt x="8500" y="3495"/>
                  </a:moveTo>
                  <a:lnTo>
                    <a:pt x="2980" y="3495"/>
                  </a:lnTo>
                  <a:lnTo>
                    <a:pt x="4305" y="11512"/>
                  </a:lnTo>
                  <a:lnTo>
                    <a:pt x="4268" y="21652"/>
                  </a:lnTo>
                  <a:lnTo>
                    <a:pt x="3640" y="29500"/>
                  </a:lnTo>
                  <a:lnTo>
                    <a:pt x="3564" y="30476"/>
                  </a:lnTo>
                  <a:lnTo>
                    <a:pt x="3474" y="34692"/>
                  </a:lnTo>
                  <a:lnTo>
                    <a:pt x="3373" y="39470"/>
                  </a:lnTo>
                  <a:lnTo>
                    <a:pt x="10217" y="39470"/>
                  </a:lnTo>
                  <a:lnTo>
                    <a:pt x="9316" y="37910"/>
                  </a:lnTo>
                  <a:lnTo>
                    <a:pt x="8746" y="36575"/>
                  </a:lnTo>
                  <a:lnTo>
                    <a:pt x="7995" y="34692"/>
                  </a:lnTo>
                  <a:lnTo>
                    <a:pt x="8117" y="29500"/>
                  </a:lnTo>
                  <a:lnTo>
                    <a:pt x="8478" y="24281"/>
                  </a:lnTo>
                  <a:lnTo>
                    <a:pt x="7245" y="19349"/>
                  </a:lnTo>
                  <a:lnTo>
                    <a:pt x="6112" y="15702"/>
                  </a:lnTo>
                  <a:lnTo>
                    <a:pt x="7437" y="12486"/>
                  </a:lnTo>
                  <a:lnTo>
                    <a:pt x="8107" y="11661"/>
                  </a:lnTo>
                  <a:lnTo>
                    <a:pt x="9846" y="9744"/>
                  </a:lnTo>
                  <a:lnTo>
                    <a:pt x="7980" y="7653"/>
                  </a:lnTo>
                  <a:lnTo>
                    <a:pt x="8434" y="4024"/>
                  </a:lnTo>
                  <a:lnTo>
                    <a:pt x="8500" y="3495"/>
                  </a:lnTo>
                  <a:close/>
                </a:path>
              </a:pathLst>
            </a:custGeom>
            <a:solidFill>
              <a:srgbClr val="F9F8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2377147" y="1794460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5256" y="0"/>
                  </a:moveTo>
                  <a:lnTo>
                    <a:pt x="2894" y="222"/>
                  </a:lnTo>
                  <a:lnTo>
                    <a:pt x="2175" y="547"/>
                  </a:lnTo>
                  <a:lnTo>
                    <a:pt x="0" y="1576"/>
                  </a:lnTo>
                  <a:lnTo>
                    <a:pt x="3100" y="2602"/>
                  </a:lnTo>
                  <a:lnTo>
                    <a:pt x="7089" y="4142"/>
                  </a:lnTo>
                  <a:lnTo>
                    <a:pt x="9759" y="1316"/>
                  </a:lnTo>
                  <a:lnTo>
                    <a:pt x="7552" y="359"/>
                  </a:lnTo>
                  <a:lnTo>
                    <a:pt x="5256" y="0"/>
                  </a:lnTo>
                  <a:close/>
                </a:path>
              </a:pathLst>
            </a:custGeom>
            <a:solidFill>
              <a:srgbClr val="5152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291569" y="1795828"/>
              <a:ext cx="6985" cy="32384"/>
            </a:xfrm>
            <a:custGeom>
              <a:avLst/>
              <a:gdLst/>
              <a:ahLst/>
              <a:cxnLst/>
              <a:rect l="l" t="t" r="r" b="b"/>
              <a:pathLst>
                <a:path w="6985" h="32385">
                  <a:moveTo>
                    <a:pt x="2501" y="0"/>
                  </a:moveTo>
                  <a:lnTo>
                    <a:pt x="1868" y="5068"/>
                  </a:lnTo>
                  <a:lnTo>
                    <a:pt x="3733" y="7160"/>
                  </a:lnTo>
                  <a:lnTo>
                    <a:pt x="1389" y="9744"/>
                  </a:lnTo>
                  <a:lnTo>
                    <a:pt x="0" y="13117"/>
                  </a:lnTo>
                  <a:lnTo>
                    <a:pt x="1098" y="16628"/>
                  </a:lnTo>
                  <a:lnTo>
                    <a:pt x="2366" y="21696"/>
                  </a:lnTo>
                  <a:lnTo>
                    <a:pt x="2005" y="26916"/>
                  </a:lnTo>
                  <a:lnTo>
                    <a:pt x="1883" y="32108"/>
                  </a:lnTo>
                  <a:lnTo>
                    <a:pt x="6080" y="32190"/>
                  </a:lnTo>
                  <a:lnTo>
                    <a:pt x="6001" y="24478"/>
                  </a:lnTo>
                  <a:lnTo>
                    <a:pt x="6602" y="16765"/>
                  </a:lnTo>
                  <a:lnTo>
                    <a:pt x="6945" y="9077"/>
                  </a:lnTo>
                  <a:lnTo>
                    <a:pt x="6094" y="144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8484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2311768" y="1797301"/>
              <a:ext cx="287655" cy="140970"/>
            </a:xfrm>
            <a:custGeom>
              <a:avLst/>
              <a:gdLst/>
              <a:ahLst/>
              <a:cxnLst/>
              <a:rect l="l" t="t" r="r" b="b"/>
              <a:pathLst>
                <a:path w="287655" h="140969">
                  <a:moveTo>
                    <a:pt x="11734" y="90500"/>
                  </a:moveTo>
                  <a:lnTo>
                    <a:pt x="9842" y="86779"/>
                  </a:lnTo>
                  <a:lnTo>
                    <a:pt x="4711" y="87274"/>
                  </a:lnTo>
                  <a:lnTo>
                    <a:pt x="1270" y="86309"/>
                  </a:lnTo>
                  <a:lnTo>
                    <a:pt x="1333" y="112687"/>
                  </a:lnTo>
                  <a:lnTo>
                    <a:pt x="6400" y="111658"/>
                  </a:lnTo>
                  <a:lnTo>
                    <a:pt x="8978" y="111340"/>
                  </a:lnTo>
                  <a:lnTo>
                    <a:pt x="7556" y="114439"/>
                  </a:lnTo>
                  <a:lnTo>
                    <a:pt x="3632" y="113131"/>
                  </a:lnTo>
                  <a:lnTo>
                    <a:pt x="1028" y="113842"/>
                  </a:lnTo>
                  <a:lnTo>
                    <a:pt x="609" y="120548"/>
                  </a:lnTo>
                  <a:lnTo>
                    <a:pt x="0" y="140690"/>
                  </a:lnTo>
                  <a:lnTo>
                    <a:pt x="6045" y="139725"/>
                  </a:lnTo>
                  <a:lnTo>
                    <a:pt x="9029" y="138976"/>
                  </a:lnTo>
                  <a:lnTo>
                    <a:pt x="10185" y="138239"/>
                  </a:lnTo>
                  <a:lnTo>
                    <a:pt x="10528" y="134696"/>
                  </a:lnTo>
                  <a:lnTo>
                    <a:pt x="10998" y="127622"/>
                  </a:lnTo>
                  <a:lnTo>
                    <a:pt x="11734" y="90500"/>
                  </a:lnTo>
                  <a:close/>
                </a:path>
                <a:path w="287655" h="140969">
                  <a:moveTo>
                    <a:pt x="287172" y="37934"/>
                  </a:moveTo>
                  <a:lnTo>
                    <a:pt x="286270" y="21678"/>
                  </a:lnTo>
                  <a:lnTo>
                    <a:pt x="286270" y="30276"/>
                  </a:lnTo>
                  <a:lnTo>
                    <a:pt x="282930" y="39954"/>
                  </a:lnTo>
                  <a:lnTo>
                    <a:pt x="282638" y="44094"/>
                  </a:lnTo>
                  <a:lnTo>
                    <a:pt x="282536" y="45618"/>
                  </a:lnTo>
                  <a:lnTo>
                    <a:pt x="282422" y="47269"/>
                  </a:lnTo>
                  <a:lnTo>
                    <a:pt x="280758" y="46990"/>
                  </a:lnTo>
                  <a:lnTo>
                    <a:pt x="279120" y="46774"/>
                  </a:lnTo>
                  <a:lnTo>
                    <a:pt x="277495" y="46583"/>
                  </a:lnTo>
                  <a:lnTo>
                    <a:pt x="275259" y="45618"/>
                  </a:lnTo>
                  <a:lnTo>
                    <a:pt x="273024" y="44386"/>
                  </a:lnTo>
                  <a:lnTo>
                    <a:pt x="269252" y="44094"/>
                  </a:lnTo>
                  <a:lnTo>
                    <a:pt x="269100" y="41617"/>
                  </a:lnTo>
                  <a:lnTo>
                    <a:pt x="269024" y="39954"/>
                  </a:lnTo>
                  <a:lnTo>
                    <a:pt x="268947" y="37401"/>
                  </a:lnTo>
                  <a:lnTo>
                    <a:pt x="268846" y="32131"/>
                  </a:lnTo>
                  <a:lnTo>
                    <a:pt x="268795" y="27038"/>
                  </a:lnTo>
                  <a:lnTo>
                    <a:pt x="271348" y="20675"/>
                  </a:lnTo>
                  <a:lnTo>
                    <a:pt x="274535" y="18910"/>
                  </a:lnTo>
                  <a:lnTo>
                    <a:pt x="276910" y="23495"/>
                  </a:lnTo>
                  <a:lnTo>
                    <a:pt x="279336" y="24993"/>
                  </a:lnTo>
                  <a:lnTo>
                    <a:pt x="286270" y="30276"/>
                  </a:lnTo>
                  <a:lnTo>
                    <a:pt x="286270" y="21678"/>
                  </a:lnTo>
                  <a:lnTo>
                    <a:pt x="282054" y="18910"/>
                  </a:lnTo>
                  <a:lnTo>
                    <a:pt x="280758" y="18072"/>
                  </a:lnTo>
                  <a:lnTo>
                    <a:pt x="274396" y="14592"/>
                  </a:lnTo>
                  <a:lnTo>
                    <a:pt x="272592" y="13284"/>
                  </a:lnTo>
                  <a:lnTo>
                    <a:pt x="268566" y="10337"/>
                  </a:lnTo>
                  <a:lnTo>
                    <a:pt x="268478" y="11823"/>
                  </a:lnTo>
                  <a:lnTo>
                    <a:pt x="268401" y="13284"/>
                  </a:lnTo>
                  <a:lnTo>
                    <a:pt x="268084" y="10591"/>
                  </a:lnTo>
                  <a:lnTo>
                    <a:pt x="268046" y="10337"/>
                  </a:lnTo>
                  <a:lnTo>
                    <a:pt x="267855" y="10071"/>
                  </a:lnTo>
                  <a:lnTo>
                    <a:pt x="263931" y="5943"/>
                  </a:lnTo>
                  <a:lnTo>
                    <a:pt x="262356" y="5232"/>
                  </a:lnTo>
                  <a:lnTo>
                    <a:pt x="260400" y="4343"/>
                  </a:lnTo>
                  <a:lnTo>
                    <a:pt x="260400" y="37401"/>
                  </a:lnTo>
                  <a:lnTo>
                    <a:pt x="259461" y="39954"/>
                  </a:lnTo>
                  <a:lnTo>
                    <a:pt x="258445" y="35280"/>
                  </a:lnTo>
                  <a:lnTo>
                    <a:pt x="257987" y="30518"/>
                  </a:lnTo>
                  <a:lnTo>
                    <a:pt x="258114" y="27038"/>
                  </a:lnTo>
                  <a:lnTo>
                    <a:pt x="258165" y="25755"/>
                  </a:lnTo>
                  <a:lnTo>
                    <a:pt x="256476" y="25755"/>
                  </a:lnTo>
                  <a:lnTo>
                    <a:pt x="256374" y="22021"/>
                  </a:lnTo>
                  <a:lnTo>
                    <a:pt x="256273" y="20142"/>
                  </a:lnTo>
                  <a:lnTo>
                    <a:pt x="256184" y="18910"/>
                  </a:lnTo>
                  <a:lnTo>
                    <a:pt x="256120" y="18072"/>
                  </a:lnTo>
                  <a:lnTo>
                    <a:pt x="256006" y="16433"/>
                  </a:lnTo>
                  <a:lnTo>
                    <a:pt x="256476" y="13284"/>
                  </a:lnTo>
                  <a:lnTo>
                    <a:pt x="256590" y="12522"/>
                  </a:lnTo>
                  <a:lnTo>
                    <a:pt x="256705" y="11823"/>
                  </a:lnTo>
                  <a:lnTo>
                    <a:pt x="258660" y="10591"/>
                  </a:lnTo>
                  <a:lnTo>
                    <a:pt x="257543" y="8801"/>
                  </a:lnTo>
                  <a:lnTo>
                    <a:pt x="255409" y="5232"/>
                  </a:lnTo>
                  <a:lnTo>
                    <a:pt x="256806" y="6565"/>
                  </a:lnTo>
                  <a:lnTo>
                    <a:pt x="259638" y="7061"/>
                  </a:lnTo>
                  <a:lnTo>
                    <a:pt x="259626" y="10591"/>
                  </a:lnTo>
                  <a:lnTo>
                    <a:pt x="260286" y="16433"/>
                  </a:lnTo>
                  <a:lnTo>
                    <a:pt x="260350" y="17030"/>
                  </a:lnTo>
                  <a:lnTo>
                    <a:pt x="258508" y="24599"/>
                  </a:lnTo>
                  <a:lnTo>
                    <a:pt x="259448" y="32131"/>
                  </a:lnTo>
                  <a:lnTo>
                    <a:pt x="259549" y="34721"/>
                  </a:lnTo>
                  <a:lnTo>
                    <a:pt x="260400" y="37401"/>
                  </a:lnTo>
                  <a:lnTo>
                    <a:pt x="260400" y="4343"/>
                  </a:lnTo>
                  <a:lnTo>
                    <a:pt x="258381" y="3416"/>
                  </a:lnTo>
                  <a:lnTo>
                    <a:pt x="253568" y="0"/>
                  </a:lnTo>
                  <a:lnTo>
                    <a:pt x="253466" y="3416"/>
                  </a:lnTo>
                  <a:lnTo>
                    <a:pt x="253377" y="6565"/>
                  </a:lnTo>
                  <a:lnTo>
                    <a:pt x="253263" y="10591"/>
                  </a:lnTo>
                  <a:lnTo>
                    <a:pt x="253136" y="16433"/>
                  </a:lnTo>
                  <a:lnTo>
                    <a:pt x="253009" y="23495"/>
                  </a:lnTo>
                  <a:lnTo>
                    <a:pt x="252907" y="40259"/>
                  </a:lnTo>
                  <a:lnTo>
                    <a:pt x="260362" y="41617"/>
                  </a:lnTo>
                  <a:lnTo>
                    <a:pt x="266700" y="46101"/>
                  </a:lnTo>
                  <a:lnTo>
                    <a:pt x="273951" y="48171"/>
                  </a:lnTo>
                  <a:lnTo>
                    <a:pt x="277520" y="49784"/>
                  </a:lnTo>
                  <a:lnTo>
                    <a:pt x="282117" y="50076"/>
                  </a:lnTo>
                  <a:lnTo>
                    <a:pt x="284619" y="53416"/>
                  </a:lnTo>
                  <a:lnTo>
                    <a:pt x="286156" y="47269"/>
                  </a:lnTo>
                  <a:lnTo>
                    <a:pt x="286283" y="46774"/>
                  </a:lnTo>
                  <a:lnTo>
                    <a:pt x="286334" y="46583"/>
                  </a:lnTo>
                  <a:lnTo>
                    <a:pt x="286448" y="46101"/>
                  </a:lnTo>
                  <a:lnTo>
                    <a:pt x="286537" y="45618"/>
                  </a:lnTo>
                  <a:lnTo>
                    <a:pt x="287172" y="37934"/>
                  </a:lnTo>
                  <a:close/>
                </a:path>
              </a:pathLst>
            </a:custGeom>
            <a:solidFill>
              <a:srgbClr val="F5F4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2317341" y="1799903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69">
                  <a:moveTo>
                    <a:pt x="8921" y="0"/>
                  </a:moveTo>
                  <a:lnTo>
                    <a:pt x="3337" y="463"/>
                  </a:lnTo>
                  <a:lnTo>
                    <a:pt x="565" y="737"/>
                  </a:lnTo>
                  <a:lnTo>
                    <a:pt x="429" y="4999"/>
                  </a:lnTo>
                  <a:lnTo>
                    <a:pt x="0" y="13528"/>
                  </a:lnTo>
                  <a:lnTo>
                    <a:pt x="2858" y="11918"/>
                  </a:lnTo>
                  <a:lnTo>
                    <a:pt x="5238" y="10633"/>
                  </a:lnTo>
                  <a:lnTo>
                    <a:pt x="9263" y="11850"/>
                  </a:lnTo>
                  <a:lnTo>
                    <a:pt x="9159" y="9366"/>
                  </a:lnTo>
                  <a:lnTo>
                    <a:pt x="6300" y="9777"/>
                  </a:lnTo>
                  <a:lnTo>
                    <a:pt x="648" y="10670"/>
                  </a:lnTo>
                  <a:lnTo>
                    <a:pt x="1145" y="4726"/>
                  </a:lnTo>
                  <a:lnTo>
                    <a:pt x="1418" y="1764"/>
                  </a:lnTo>
                  <a:lnTo>
                    <a:pt x="8971" y="3887"/>
                  </a:lnTo>
                  <a:lnTo>
                    <a:pt x="8921" y="0"/>
                  </a:lnTo>
                  <a:close/>
                </a:path>
              </a:pathLst>
            </a:custGeom>
            <a:solidFill>
              <a:srgbClr val="7D7B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2031504" y="1801670"/>
              <a:ext cx="92710" cy="574675"/>
            </a:xfrm>
            <a:custGeom>
              <a:avLst/>
              <a:gdLst/>
              <a:ahLst/>
              <a:cxnLst/>
              <a:rect l="l" t="t" r="r" b="b"/>
              <a:pathLst>
                <a:path w="92710" h="574675">
                  <a:moveTo>
                    <a:pt x="8737" y="3975"/>
                  </a:moveTo>
                  <a:lnTo>
                    <a:pt x="8140" y="660"/>
                  </a:lnTo>
                  <a:lnTo>
                    <a:pt x="4635" y="0"/>
                  </a:lnTo>
                  <a:lnTo>
                    <a:pt x="0" y="1612"/>
                  </a:lnTo>
                  <a:lnTo>
                    <a:pt x="8737" y="3975"/>
                  </a:lnTo>
                  <a:close/>
                </a:path>
                <a:path w="92710" h="574675">
                  <a:moveTo>
                    <a:pt x="92532" y="559739"/>
                  </a:moveTo>
                  <a:lnTo>
                    <a:pt x="90208" y="552145"/>
                  </a:lnTo>
                  <a:lnTo>
                    <a:pt x="88658" y="552005"/>
                  </a:lnTo>
                  <a:lnTo>
                    <a:pt x="88315" y="554824"/>
                  </a:lnTo>
                  <a:lnTo>
                    <a:pt x="88049" y="557745"/>
                  </a:lnTo>
                  <a:lnTo>
                    <a:pt x="87579" y="560578"/>
                  </a:lnTo>
                  <a:lnTo>
                    <a:pt x="87528" y="557593"/>
                  </a:lnTo>
                  <a:lnTo>
                    <a:pt x="87553" y="554583"/>
                  </a:lnTo>
                  <a:lnTo>
                    <a:pt x="87414" y="551624"/>
                  </a:lnTo>
                  <a:lnTo>
                    <a:pt x="86385" y="549935"/>
                  </a:lnTo>
                  <a:lnTo>
                    <a:pt x="85547" y="548157"/>
                  </a:lnTo>
                  <a:lnTo>
                    <a:pt x="84924" y="546290"/>
                  </a:lnTo>
                  <a:lnTo>
                    <a:pt x="79514" y="545757"/>
                  </a:lnTo>
                  <a:lnTo>
                    <a:pt x="80454" y="553326"/>
                  </a:lnTo>
                  <a:lnTo>
                    <a:pt x="80987" y="560946"/>
                  </a:lnTo>
                  <a:lnTo>
                    <a:pt x="81229" y="568566"/>
                  </a:lnTo>
                  <a:lnTo>
                    <a:pt x="86741" y="567372"/>
                  </a:lnTo>
                  <a:lnTo>
                    <a:pt x="85090" y="569353"/>
                  </a:lnTo>
                  <a:lnTo>
                    <a:pt x="86398" y="570941"/>
                  </a:lnTo>
                  <a:lnTo>
                    <a:pt x="87668" y="572592"/>
                  </a:lnTo>
                  <a:lnTo>
                    <a:pt x="88861" y="574281"/>
                  </a:lnTo>
                  <a:lnTo>
                    <a:pt x="88176" y="566699"/>
                  </a:lnTo>
                  <a:lnTo>
                    <a:pt x="92532" y="559739"/>
                  </a:lnTo>
                  <a:close/>
                </a:path>
              </a:pathLst>
            </a:custGeom>
            <a:solidFill>
              <a:srgbClr val="C7C7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2243300" y="180206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9145" y="0"/>
                  </a:moveTo>
                  <a:lnTo>
                    <a:pt x="12689" y="615"/>
                  </a:lnTo>
                  <a:lnTo>
                    <a:pt x="6304" y="1969"/>
                  </a:lnTo>
                  <a:lnTo>
                    <a:pt x="0" y="3543"/>
                  </a:lnTo>
                  <a:lnTo>
                    <a:pt x="756" y="11196"/>
                  </a:lnTo>
                  <a:lnTo>
                    <a:pt x="2297" y="10513"/>
                  </a:lnTo>
                  <a:lnTo>
                    <a:pt x="5447" y="9194"/>
                  </a:lnTo>
                  <a:lnTo>
                    <a:pt x="5670" y="12636"/>
                  </a:lnTo>
                  <a:lnTo>
                    <a:pt x="5943" y="16078"/>
                  </a:lnTo>
                  <a:lnTo>
                    <a:pt x="6012" y="19537"/>
                  </a:lnTo>
                  <a:lnTo>
                    <a:pt x="6732" y="16676"/>
                  </a:lnTo>
                  <a:lnTo>
                    <a:pt x="7621" y="13817"/>
                  </a:lnTo>
                  <a:lnTo>
                    <a:pt x="9112" y="11250"/>
                  </a:lnTo>
                  <a:lnTo>
                    <a:pt x="10839" y="7120"/>
                  </a:lnTo>
                  <a:lnTo>
                    <a:pt x="15019" y="6916"/>
                  </a:lnTo>
                  <a:lnTo>
                    <a:pt x="15634" y="10187"/>
                  </a:lnTo>
                  <a:lnTo>
                    <a:pt x="14469" y="14469"/>
                  </a:lnTo>
                  <a:lnTo>
                    <a:pt x="17604" y="16729"/>
                  </a:lnTo>
                  <a:lnTo>
                    <a:pt x="18425" y="11747"/>
                  </a:lnTo>
                  <a:lnTo>
                    <a:pt x="16131" y="6062"/>
                  </a:lnTo>
                  <a:lnTo>
                    <a:pt x="19486" y="1728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333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2317978" y="1801670"/>
              <a:ext cx="630555" cy="671830"/>
            </a:xfrm>
            <a:custGeom>
              <a:avLst/>
              <a:gdLst/>
              <a:ahLst/>
              <a:cxnLst/>
              <a:rect l="l" t="t" r="r" b="b"/>
              <a:pathLst>
                <a:path w="630555" h="671830">
                  <a:moveTo>
                    <a:pt x="8521" y="7607"/>
                  </a:moveTo>
                  <a:lnTo>
                    <a:pt x="8331" y="2120"/>
                  </a:lnTo>
                  <a:lnTo>
                    <a:pt x="5791" y="1422"/>
                  </a:lnTo>
                  <a:lnTo>
                    <a:pt x="774" y="0"/>
                  </a:lnTo>
                  <a:lnTo>
                    <a:pt x="508" y="2971"/>
                  </a:lnTo>
                  <a:lnTo>
                    <a:pt x="266" y="5930"/>
                  </a:lnTo>
                  <a:lnTo>
                    <a:pt x="0" y="8915"/>
                  </a:lnTo>
                  <a:lnTo>
                    <a:pt x="5651" y="8013"/>
                  </a:lnTo>
                  <a:lnTo>
                    <a:pt x="8521" y="7607"/>
                  </a:lnTo>
                  <a:close/>
                </a:path>
                <a:path w="630555" h="671830">
                  <a:moveTo>
                    <a:pt x="630466" y="597662"/>
                  </a:moveTo>
                  <a:lnTo>
                    <a:pt x="626630" y="597242"/>
                  </a:lnTo>
                  <a:lnTo>
                    <a:pt x="624166" y="596646"/>
                  </a:lnTo>
                  <a:lnTo>
                    <a:pt x="623455" y="596480"/>
                  </a:lnTo>
                  <a:lnTo>
                    <a:pt x="623455" y="596646"/>
                  </a:lnTo>
                  <a:lnTo>
                    <a:pt x="622007" y="604621"/>
                  </a:lnTo>
                  <a:lnTo>
                    <a:pt x="620179" y="612381"/>
                  </a:lnTo>
                  <a:lnTo>
                    <a:pt x="620141" y="612584"/>
                  </a:lnTo>
                  <a:lnTo>
                    <a:pt x="618934" y="620585"/>
                  </a:lnTo>
                  <a:lnTo>
                    <a:pt x="619391" y="627519"/>
                  </a:lnTo>
                  <a:lnTo>
                    <a:pt x="619467" y="628726"/>
                  </a:lnTo>
                  <a:lnTo>
                    <a:pt x="615911" y="629742"/>
                  </a:lnTo>
                  <a:lnTo>
                    <a:pt x="616712" y="631164"/>
                  </a:lnTo>
                  <a:lnTo>
                    <a:pt x="619112" y="632841"/>
                  </a:lnTo>
                  <a:lnTo>
                    <a:pt x="617740" y="635431"/>
                  </a:lnTo>
                  <a:lnTo>
                    <a:pt x="616191" y="643699"/>
                  </a:lnTo>
                  <a:lnTo>
                    <a:pt x="613397" y="651598"/>
                  </a:lnTo>
                  <a:lnTo>
                    <a:pt x="609803" y="659218"/>
                  </a:lnTo>
                  <a:lnTo>
                    <a:pt x="605904" y="666661"/>
                  </a:lnTo>
                  <a:lnTo>
                    <a:pt x="605409" y="659536"/>
                  </a:lnTo>
                  <a:lnTo>
                    <a:pt x="610450" y="653224"/>
                  </a:lnTo>
                  <a:lnTo>
                    <a:pt x="611733" y="647674"/>
                  </a:lnTo>
                  <a:lnTo>
                    <a:pt x="612038" y="646366"/>
                  </a:lnTo>
                  <a:lnTo>
                    <a:pt x="609917" y="646214"/>
                  </a:lnTo>
                  <a:lnTo>
                    <a:pt x="609803" y="641591"/>
                  </a:lnTo>
                  <a:lnTo>
                    <a:pt x="613702" y="642264"/>
                  </a:lnTo>
                  <a:lnTo>
                    <a:pt x="613816" y="641591"/>
                  </a:lnTo>
                  <a:lnTo>
                    <a:pt x="613968" y="640791"/>
                  </a:lnTo>
                  <a:lnTo>
                    <a:pt x="614362" y="638543"/>
                  </a:lnTo>
                  <a:lnTo>
                    <a:pt x="615022" y="634250"/>
                  </a:lnTo>
                  <a:lnTo>
                    <a:pt x="615124" y="633590"/>
                  </a:lnTo>
                  <a:lnTo>
                    <a:pt x="615340" y="631698"/>
                  </a:lnTo>
                  <a:lnTo>
                    <a:pt x="615454" y="630745"/>
                  </a:lnTo>
                  <a:lnTo>
                    <a:pt x="615581" y="629742"/>
                  </a:lnTo>
                  <a:lnTo>
                    <a:pt x="615632" y="629297"/>
                  </a:lnTo>
                  <a:lnTo>
                    <a:pt x="615911" y="629742"/>
                  </a:lnTo>
                  <a:lnTo>
                    <a:pt x="616064" y="629437"/>
                  </a:lnTo>
                  <a:lnTo>
                    <a:pt x="616077" y="629297"/>
                  </a:lnTo>
                  <a:lnTo>
                    <a:pt x="617029" y="621766"/>
                  </a:lnTo>
                  <a:lnTo>
                    <a:pt x="617931" y="613511"/>
                  </a:lnTo>
                  <a:lnTo>
                    <a:pt x="619023" y="606285"/>
                  </a:lnTo>
                  <a:lnTo>
                    <a:pt x="619150" y="605472"/>
                  </a:lnTo>
                  <a:lnTo>
                    <a:pt x="621144" y="597662"/>
                  </a:lnTo>
                  <a:lnTo>
                    <a:pt x="620991" y="597662"/>
                  </a:lnTo>
                  <a:lnTo>
                    <a:pt x="623455" y="596646"/>
                  </a:lnTo>
                  <a:lnTo>
                    <a:pt x="623455" y="596480"/>
                  </a:lnTo>
                  <a:lnTo>
                    <a:pt x="622896" y="596341"/>
                  </a:lnTo>
                  <a:lnTo>
                    <a:pt x="619366" y="594880"/>
                  </a:lnTo>
                  <a:lnTo>
                    <a:pt x="617080" y="605294"/>
                  </a:lnTo>
                  <a:lnTo>
                    <a:pt x="616978" y="605739"/>
                  </a:lnTo>
                  <a:lnTo>
                    <a:pt x="616851" y="606285"/>
                  </a:lnTo>
                  <a:lnTo>
                    <a:pt x="615302" y="617867"/>
                  </a:lnTo>
                  <a:lnTo>
                    <a:pt x="613765" y="628726"/>
                  </a:lnTo>
                  <a:lnTo>
                    <a:pt x="613676" y="629297"/>
                  </a:lnTo>
                  <a:lnTo>
                    <a:pt x="610933" y="640791"/>
                  </a:lnTo>
                  <a:lnTo>
                    <a:pt x="610654" y="638543"/>
                  </a:lnTo>
                  <a:lnTo>
                    <a:pt x="610146" y="634250"/>
                  </a:lnTo>
                  <a:lnTo>
                    <a:pt x="610069" y="633590"/>
                  </a:lnTo>
                  <a:lnTo>
                    <a:pt x="609981" y="632841"/>
                  </a:lnTo>
                  <a:lnTo>
                    <a:pt x="609854" y="631698"/>
                  </a:lnTo>
                  <a:lnTo>
                    <a:pt x="608076" y="627722"/>
                  </a:lnTo>
                  <a:lnTo>
                    <a:pt x="607974" y="627519"/>
                  </a:lnTo>
                  <a:lnTo>
                    <a:pt x="606272" y="628891"/>
                  </a:lnTo>
                  <a:lnTo>
                    <a:pt x="606272" y="632841"/>
                  </a:lnTo>
                  <a:lnTo>
                    <a:pt x="606221" y="633590"/>
                  </a:lnTo>
                  <a:lnTo>
                    <a:pt x="606120" y="635431"/>
                  </a:lnTo>
                  <a:lnTo>
                    <a:pt x="606031" y="637057"/>
                  </a:lnTo>
                  <a:lnTo>
                    <a:pt x="604939" y="638543"/>
                  </a:lnTo>
                  <a:lnTo>
                    <a:pt x="602589" y="638352"/>
                  </a:lnTo>
                  <a:lnTo>
                    <a:pt x="602513" y="634250"/>
                  </a:lnTo>
                  <a:lnTo>
                    <a:pt x="603084" y="633590"/>
                  </a:lnTo>
                  <a:lnTo>
                    <a:pt x="603770" y="632841"/>
                  </a:lnTo>
                  <a:lnTo>
                    <a:pt x="606272" y="632841"/>
                  </a:lnTo>
                  <a:lnTo>
                    <a:pt x="606272" y="628891"/>
                  </a:lnTo>
                  <a:lnTo>
                    <a:pt x="605751" y="629297"/>
                  </a:lnTo>
                  <a:lnTo>
                    <a:pt x="603034" y="630123"/>
                  </a:lnTo>
                  <a:lnTo>
                    <a:pt x="600316" y="630745"/>
                  </a:lnTo>
                  <a:lnTo>
                    <a:pt x="599059" y="634250"/>
                  </a:lnTo>
                  <a:lnTo>
                    <a:pt x="600049" y="637946"/>
                  </a:lnTo>
                  <a:lnTo>
                    <a:pt x="600176" y="647407"/>
                  </a:lnTo>
                  <a:lnTo>
                    <a:pt x="602297" y="650722"/>
                  </a:lnTo>
                  <a:lnTo>
                    <a:pt x="604799" y="648665"/>
                  </a:lnTo>
                  <a:lnTo>
                    <a:pt x="606069" y="647674"/>
                  </a:lnTo>
                  <a:lnTo>
                    <a:pt x="605002" y="652399"/>
                  </a:lnTo>
                  <a:lnTo>
                    <a:pt x="603605" y="657047"/>
                  </a:lnTo>
                  <a:lnTo>
                    <a:pt x="601497" y="661441"/>
                  </a:lnTo>
                  <a:lnTo>
                    <a:pt x="602754" y="664641"/>
                  </a:lnTo>
                  <a:lnTo>
                    <a:pt x="604062" y="667791"/>
                  </a:lnTo>
                  <a:lnTo>
                    <a:pt x="604151" y="667994"/>
                  </a:lnTo>
                  <a:lnTo>
                    <a:pt x="607263" y="669861"/>
                  </a:lnTo>
                  <a:lnTo>
                    <a:pt x="611682" y="671296"/>
                  </a:lnTo>
                  <a:lnTo>
                    <a:pt x="609434" y="667994"/>
                  </a:lnTo>
                  <a:lnTo>
                    <a:pt x="607504" y="667791"/>
                  </a:lnTo>
                  <a:lnTo>
                    <a:pt x="608126" y="666661"/>
                  </a:lnTo>
                  <a:lnTo>
                    <a:pt x="620547" y="627722"/>
                  </a:lnTo>
                  <a:lnTo>
                    <a:pt x="620661" y="621601"/>
                  </a:lnTo>
                  <a:lnTo>
                    <a:pt x="621322" y="618883"/>
                  </a:lnTo>
                  <a:lnTo>
                    <a:pt x="622579" y="612584"/>
                  </a:lnTo>
                  <a:lnTo>
                    <a:pt x="623544" y="606285"/>
                  </a:lnTo>
                  <a:lnTo>
                    <a:pt x="623633" y="605739"/>
                  </a:lnTo>
                  <a:lnTo>
                    <a:pt x="626008" y="599503"/>
                  </a:lnTo>
                  <a:lnTo>
                    <a:pt x="628167" y="598208"/>
                  </a:lnTo>
                  <a:lnTo>
                    <a:pt x="628142" y="599986"/>
                  </a:lnTo>
                  <a:lnTo>
                    <a:pt x="628015" y="605294"/>
                  </a:lnTo>
                  <a:lnTo>
                    <a:pt x="629627" y="600189"/>
                  </a:lnTo>
                  <a:lnTo>
                    <a:pt x="630275" y="598208"/>
                  </a:lnTo>
                  <a:lnTo>
                    <a:pt x="630466" y="597662"/>
                  </a:lnTo>
                  <a:close/>
                </a:path>
              </a:pathLst>
            </a:custGeom>
            <a:solidFill>
              <a:srgbClr val="2A29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2000073" y="180553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5" h="10794">
                  <a:moveTo>
                    <a:pt x="8100" y="0"/>
                  </a:moveTo>
                  <a:lnTo>
                    <a:pt x="0" y="4709"/>
                  </a:lnTo>
                  <a:lnTo>
                    <a:pt x="770" y="6951"/>
                  </a:lnTo>
                  <a:lnTo>
                    <a:pt x="1883" y="9075"/>
                  </a:lnTo>
                  <a:lnTo>
                    <a:pt x="3989" y="10411"/>
                  </a:lnTo>
                  <a:lnTo>
                    <a:pt x="4691" y="8237"/>
                  </a:lnTo>
                  <a:lnTo>
                    <a:pt x="7548" y="8013"/>
                  </a:lnTo>
                  <a:lnTo>
                    <a:pt x="13097" y="6404"/>
                  </a:lnTo>
                  <a:lnTo>
                    <a:pt x="11336" y="273"/>
                  </a:lnTo>
                  <a:lnTo>
                    <a:pt x="8100" y="0"/>
                  </a:lnTo>
                  <a:close/>
                </a:path>
              </a:pathLst>
            </a:custGeom>
            <a:solidFill>
              <a:srgbClr val="C0C0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2034763" y="1804032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957" y="0"/>
                  </a:moveTo>
                  <a:lnTo>
                    <a:pt x="1421" y="359"/>
                  </a:lnTo>
                  <a:lnTo>
                    <a:pt x="0" y="1591"/>
                  </a:lnTo>
                  <a:lnTo>
                    <a:pt x="172" y="4038"/>
                  </a:lnTo>
                  <a:lnTo>
                    <a:pt x="4434" y="3387"/>
                  </a:lnTo>
                  <a:lnTo>
                    <a:pt x="5993" y="2466"/>
                  </a:lnTo>
                  <a:lnTo>
                    <a:pt x="5957" y="0"/>
                  </a:lnTo>
                  <a:close/>
                </a:path>
              </a:pathLst>
            </a:custGeom>
            <a:solidFill>
              <a:srgbClr val="CFD0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2042006" y="1804990"/>
              <a:ext cx="13335" cy="23495"/>
            </a:xfrm>
            <a:custGeom>
              <a:avLst/>
              <a:gdLst/>
              <a:ahLst/>
              <a:cxnLst/>
              <a:rect l="l" t="t" r="r" b="b"/>
              <a:pathLst>
                <a:path w="13335" h="23494">
                  <a:moveTo>
                    <a:pt x="12193" y="17"/>
                  </a:moveTo>
                  <a:lnTo>
                    <a:pt x="6026" y="0"/>
                  </a:lnTo>
                  <a:lnTo>
                    <a:pt x="4042" y="547"/>
                  </a:lnTo>
                  <a:lnTo>
                    <a:pt x="2019" y="993"/>
                  </a:lnTo>
                  <a:lnTo>
                    <a:pt x="0" y="1336"/>
                  </a:lnTo>
                  <a:lnTo>
                    <a:pt x="514" y="7689"/>
                  </a:lnTo>
                  <a:lnTo>
                    <a:pt x="6455" y="7840"/>
                  </a:lnTo>
                  <a:lnTo>
                    <a:pt x="4485" y="8716"/>
                  </a:lnTo>
                  <a:lnTo>
                    <a:pt x="2397" y="9039"/>
                  </a:lnTo>
                  <a:lnTo>
                    <a:pt x="205" y="8784"/>
                  </a:lnTo>
                  <a:lnTo>
                    <a:pt x="378" y="11728"/>
                  </a:lnTo>
                  <a:lnTo>
                    <a:pt x="4262" y="11008"/>
                  </a:lnTo>
                  <a:lnTo>
                    <a:pt x="4316" y="11883"/>
                  </a:lnTo>
                  <a:lnTo>
                    <a:pt x="906" y="11710"/>
                  </a:lnTo>
                  <a:lnTo>
                    <a:pt x="1595" y="14450"/>
                  </a:lnTo>
                  <a:lnTo>
                    <a:pt x="1764" y="16710"/>
                  </a:lnTo>
                  <a:lnTo>
                    <a:pt x="4006" y="16027"/>
                  </a:lnTo>
                  <a:lnTo>
                    <a:pt x="6149" y="16095"/>
                  </a:lnTo>
                  <a:lnTo>
                    <a:pt x="8186" y="16916"/>
                  </a:lnTo>
                  <a:lnTo>
                    <a:pt x="5737" y="17467"/>
                  </a:lnTo>
                  <a:lnTo>
                    <a:pt x="2843" y="16696"/>
                  </a:lnTo>
                  <a:lnTo>
                    <a:pt x="806" y="18456"/>
                  </a:lnTo>
                  <a:lnTo>
                    <a:pt x="4126" y="17995"/>
                  </a:lnTo>
                  <a:lnTo>
                    <a:pt x="12261" y="23028"/>
                  </a:lnTo>
                  <a:lnTo>
                    <a:pt x="10615" y="16473"/>
                  </a:lnTo>
                  <a:lnTo>
                    <a:pt x="11386" y="13953"/>
                  </a:lnTo>
                  <a:lnTo>
                    <a:pt x="13168" y="10890"/>
                  </a:lnTo>
                  <a:lnTo>
                    <a:pt x="10890" y="8545"/>
                  </a:lnTo>
                  <a:lnTo>
                    <a:pt x="12089" y="5857"/>
                  </a:lnTo>
                  <a:lnTo>
                    <a:pt x="11987" y="2876"/>
                  </a:lnTo>
                  <a:lnTo>
                    <a:pt x="12193" y="17"/>
                  </a:lnTo>
                  <a:close/>
                </a:path>
              </a:pathLst>
            </a:custGeom>
            <a:solidFill>
              <a:srgbClr val="BABA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2239138" y="1806224"/>
              <a:ext cx="10795" cy="17145"/>
            </a:xfrm>
            <a:custGeom>
              <a:avLst/>
              <a:gdLst/>
              <a:ahLst/>
              <a:cxnLst/>
              <a:rect l="l" t="t" r="r" b="b"/>
              <a:pathLst>
                <a:path w="10794" h="17144">
                  <a:moveTo>
                    <a:pt x="4230" y="0"/>
                  </a:moveTo>
                  <a:lnTo>
                    <a:pt x="0" y="3938"/>
                  </a:lnTo>
                  <a:lnTo>
                    <a:pt x="3031" y="11556"/>
                  </a:lnTo>
                  <a:lnTo>
                    <a:pt x="2383" y="16967"/>
                  </a:lnTo>
                  <a:lnTo>
                    <a:pt x="4864" y="16916"/>
                  </a:lnTo>
                  <a:lnTo>
                    <a:pt x="9900" y="16866"/>
                  </a:lnTo>
                  <a:lnTo>
                    <a:pt x="10173" y="15375"/>
                  </a:lnTo>
                  <a:lnTo>
                    <a:pt x="10105" y="11916"/>
                  </a:lnTo>
                  <a:lnTo>
                    <a:pt x="9832" y="8474"/>
                  </a:lnTo>
                  <a:lnTo>
                    <a:pt x="9608" y="5033"/>
                  </a:lnTo>
                  <a:lnTo>
                    <a:pt x="8013" y="5684"/>
                  </a:lnTo>
                  <a:lnTo>
                    <a:pt x="4918" y="7034"/>
                  </a:lnTo>
                  <a:lnTo>
                    <a:pt x="4230" y="0"/>
                  </a:lnTo>
                  <a:close/>
                </a:path>
              </a:pathLst>
            </a:custGeom>
            <a:solidFill>
              <a:srgbClr val="1718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1623707" y="1809582"/>
              <a:ext cx="919480" cy="988694"/>
            </a:xfrm>
            <a:custGeom>
              <a:avLst/>
              <a:gdLst/>
              <a:ahLst/>
              <a:cxnLst/>
              <a:rect l="l" t="t" r="r" b="b"/>
              <a:pathLst>
                <a:path w="919480" h="988694">
                  <a:moveTo>
                    <a:pt x="120243" y="60452"/>
                  </a:moveTo>
                  <a:lnTo>
                    <a:pt x="119329" y="60960"/>
                  </a:lnTo>
                  <a:lnTo>
                    <a:pt x="119316" y="62407"/>
                  </a:lnTo>
                  <a:lnTo>
                    <a:pt x="119608" y="62407"/>
                  </a:lnTo>
                  <a:lnTo>
                    <a:pt x="120243" y="60452"/>
                  </a:lnTo>
                  <a:close/>
                </a:path>
                <a:path w="919480" h="988694">
                  <a:moveTo>
                    <a:pt x="123786" y="64770"/>
                  </a:moveTo>
                  <a:lnTo>
                    <a:pt x="123710" y="63500"/>
                  </a:lnTo>
                  <a:lnTo>
                    <a:pt x="123634" y="62407"/>
                  </a:lnTo>
                  <a:lnTo>
                    <a:pt x="123444" y="62407"/>
                  </a:lnTo>
                  <a:lnTo>
                    <a:pt x="121488" y="63500"/>
                  </a:lnTo>
                  <a:lnTo>
                    <a:pt x="119608" y="62407"/>
                  </a:lnTo>
                  <a:lnTo>
                    <a:pt x="118846" y="64770"/>
                  </a:lnTo>
                  <a:lnTo>
                    <a:pt x="123786" y="64770"/>
                  </a:lnTo>
                  <a:close/>
                </a:path>
                <a:path w="919480" h="988694">
                  <a:moveTo>
                    <a:pt x="132994" y="144830"/>
                  </a:moveTo>
                  <a:lnTo>
                    <a:pt x="126123" y="146050"/>
                  </a:lnTo>
                  <a:lnTo>
                    <a:pt x="126187" y="147320"/>
                  </a:lnTo>
                  <a:lnTo>
                    <a:pt x="126288" y="149860"/>
                  </a:lnTo>
                  <a:lnTo>
                    <a:pt x="131318" y="146050"/>
                  </a:lnTo>
                  <a:lnTo>
                    <a:pt x="132994" y="144830"/>
                  </a:lnTo>
                  <a:close/>
                </a:path>
                <a:path w="919480" h="988694">
                  <a:moveTo>
                    <a:pt x="133350" y="144576"/>
                  </a:moveTo>
                  <a:lnTo>
                    <a:pt x="132994" y="144830"/>
                  </a:lnTo>
                  <a:lnTo>
                    <a:pt x="133235" y="144830"/>
                  </a:lnTo>
                  <a:lnTo>
                    <a:pt x="133350" y="144576"/>
                  </a:lnTo>
                  <a:close/>
                </a:path>
                <a:path w="919480" h="988694">
                  <a:moveTo>
                    <a:pt x="158648" y="91440"/>
                  </a:moveTo>
                  <a:lnTo>
                    <a:pt x="157035" y="87630"/>
                  </a:lnTo>
                  <a:lnTo>
                    <a:pt x="156006" y="85090"/>
                  </a:lnTo>
                  <a:lnTo>
                    <a:pt x="156400" y="87630"/>
                  </a:lnTo>
                  <a:lnTo>
                    <a:pt x="156895" y="91440"/>
                  </a:lnTo>
                  <a:lnTo>
                    <a:pt x="157162" y="92710"/>
                  </a:lnTo>
                  <a:lnTo>
                    <a:pt x="158457" y="92710"/>
                  </a:lnTo>
                  <a:lnTo>
                    <a:pt x="158648" y="91440"/>
                  </a:lnTo>
                  <a:close/>
                </a:path>
                <a:path w="919480" h="988694">
                  <a:moveTo>
                    <a:pt x="160718" y="96520"/>
                  </a:moveTo>
                  <a:lnTo>
                    <a:pt x="158267" y="93980"/>
                  </a:lnTo>
                  <a:lnTo>
                    <a:pt x="157429" y="93980"/>
                  </a:lnTo>
                  <a:lnTo>
                    <a:pt x="155270" y="93980"/>
                  </a:lnTo>
                  <a:lnTo>
                    <a:pt x="157784" y="96520"/>
                  </a:lnTo>
                  <a:lnTo>
                    <a:pt x="160718" y="96520"/>
                  </a:lnTo>
                  <a:close/>
                </a:path>
                <a:path w="919480" h="988694">
                  <a:moveTo>
                    <a:pt x="164020" y="90170"/>
                  </a:moveTo>
                  <a:lnTo>
                    <a:pt x="161823" y="90170"/>
                  </a:lnTo>
                  <a:lnTo>
                    <a:pt x="161721" y="91440"/>
                  </a:lnTo>
                  <a:lnTo>
                    <a:pt x="161607" y="92710"/>
                  </a:lnTo>
                  <a:lnTo>
                    <a:pt x="161226" y="93980"/>
                  </a:lnTo>
                  <a:lnTo>
                    <a:pt x="160718" y="96520"/>
                  </a:lnTo>
                  <a:lnTo>
                    <a:pt x="163830" y="96520"/>
                  </a:lnTo>
                  <a:lnTo>
                    <a:pt x="161226" y="95250"/>
                  </a:lnTo>
                  <a:lnTo>
                    <a:pt x="163487" y="91440"/>
                  </a:lnTo>
                  <a:lnTo>
                    <a:pt x="164020" y="90170"/>
                  </a:lnTo>
                  <a:close/>
                </a:path>
                <a:path w="919480" h="988694">
                  <a:moveTo>
                    <a:pt x="165646" y="96520"/>
                  </a:moveTo>
                  <a:lnTo>
                    <a:pt x="163830" y="96520"/>
                  </a:lnTo>
                  <a:lnTo>
                    <a:pt x="165303" y="97231"/>
                  </a:lnTo>
                  <a:lnTo>
                    <a:pt x="165646" y="96520"/>
                  </a:lnTo>
                  <a:close/>
                </a:path>
                <a:path w="919480" h="988694">
                  <a:moveTo>
                    <a:pt x="167246" y="97231"/>
                  </a:moveTo>
                  <a:lnTo>
                    <a:pt x="167208" y="96520"/>
                  </a:lnTo>
                  <a:lnTo>
                    <a:pt x="166712" y="93980"/>
                  </a:lnTo>
                  <a:lnTo>
                    <a:pt x="165836" y="92710"/>
                  </a:lnTo>
                  <a:lnTo>
                    <a:pt x="166281" y="96520"/>
                  </a:lnTo>
                  <a:lnTo>
                    <a:pt x="166370" y="97231"/>
                  </a:lnTo>
                  <a:lnTo>
                    <a:pt x="167246" y="97231"/>
                  </a:lnTo>
                  <a:close/>
                </a:path>
                <a:path w="919480" h="988694">
                  <a:moveTo>
                    <a:pt x="227660" y="77470"/>
                  </a:moveTo>
                  <a:lnTo>
                    <a:pt x="172504" y="44450"/>
                  </a:lnTo>
                  <a:lnTo>
                    <a:pt x="121348" y="27940"/>
                  </a:lnTo>
                  <a:lnTo>
                    <a:pt x="110020" y="25400"/>
                  </a:lnTo>
                  <a:lnTo>
                    <a:pt x="109397" y="24523"/>
                  </a:lnTo>
                  <a:lnTo>
                    <a:pt x="109397" y="33020"/>
                  </a:lnTo>
                  <a:lnTo>
                    <a:pt x="103492" y="29210"/>
                  </a:lnTo>
                  <a:lnTo>
                    <a:pt x="100114" y="29210"/>
                  </a:lnTo>
                  <a:lnTo>
                    <a:pt x="92544" y="30480"/>
                  </a:lnTo>
                  <a:lnTo>
                    <a:pt x="69811" y="30480"/>
                  </a:lnTo>
                  <a:lnTo>
                    <a:pt x="67449" y="31750"/>
                  </a:lnTo>
                  <a:lnTo>
                    <a:pt x="61595" y="31750"/>
                  </a:lnTo>
                  <a:lnTo>
                    <a:pt x="54521" y="33020"/>
                  </a:lnTo>
                  <a:lnTo>
                    <a:pt x="47739" y="35560"/>
                  </a:lnTo>
                  <a:lnTo>
                    <a:pt x="40538" y="35560"/>
                  </a:lnTo>
                  <a:lnTo>
                    <a:pt x="44500" y="34290"/>
                  </a:lnTo>
                  <a:lnTo>
                    <a:pt x="48628" y="33020"/>
                  </a:lnTo>
                  <a:lnTo>
                    <a:pt x="52755" y="33020"/>
                  </a:lnTo>
                  <a:lnTo>
                    <a:pt x="53098" y="31750"/>
                  </a:lnTo>
                  <a:lnTo>
                    <a:pt x="53441" y="30480"/>
                  </a:lnTo>
                  <a:lnTo>
                    <a:pt x="53784" y="29210"/>
                  </a:lnTo>
                  <a:lnTo>
                    <a:pt x="47129" y="30480"/>
                  </a:lnTo>
                  <a:lnTo>
                    <a:pt x="50165" y="25400"/>
                  </a:lnTo>
                  <a:lnTo>
                    <a:pt x="50927" y="24130"/>
                  </a:lnTo>
                  <a:lnTo>
                    <a:pt x="56769" y="19050"/>
                  </a:lnTo>
                  <a:lnTo>
                    <a:pt x="64630" y="17780"/>
                  </a:lnTo>
                  <a:lnTo>
                    <a:pt x="63068" y="16510"/>
                  </a:lnTo>
                  <a:lnTo>
                    <a:pt x="61607" y="15240"/>
                  </a:lnTo>
                  <a:lnTo>
                    <a:pt x="65024" y="17780"/>
                  </a:lnTo>
                  <a:lnTo>
                    <a:pt x="72618" y="16510"/>
                  </a:lnTo>
                  <a:lnTo>
                    <a:pt x="80251" y="16510"/>
                  </a:lnTo>
                  <a:lnTo>
                    <a:pt x="95173" y="19050"/>
                  </a:lnTo>
                  <a:lnTo>
                    <a:pt x="93535" y="16510"/>
                  </a:lnTo>
                  <a:lnTo>
                    <a:pt x="92722" y="15240"/>
                  </a:lnTo>
                  <a:lnTo>
                    <a:pt x="100012" y="19050"/>
                  </a:lnTo>
                  <a:lnTo>
                    <a:pt x="107950" y="24130"/>
                  </a:lnTo>
                  <a:lnTo>
                    <a:pt x="109397" y="33020"/>
                  </a:lnTo>
                  <a:lnTo>
                    <a:pt x="109397" y="24523"/>
                  </a:lnTo>
                  <a:lnTo>
                    <a:pt x="106451" y="20320"/>
                  </a:lnTo>
                  <a:lnTo>
                    <a:pt x="101320" y="16510"/>
                  </a:lnTo>
                  <a:lnTo>
                    <a:pt x="98323" y="14071"/>
                  </a:lnTo>
                  <a:lnTo>
                    <a:pt x="93002" y="14071"/>
                  </a:lnTo>
                  <a:lnTo>
                    <a:pt x="90855" y="10160"/>
                  </a:lnTo>
                  <a:lnTo>
                    <a:pt x="94310" y="8890"/>
                  </a:lnTo>
                  <a:lnTo>
                    <a:pt x="97282" y="6350"/>
                  </a:lnTo>
                  <a:lnTo>
                    <a:pt x="96748" y="5080"/>
                  </a:lnTo>
                  <a:lnTo>
                    <a:pt x="95694" y="2540"/>
                  </a:lnTo>
                  <a:lnTo>
                    <a:pt x="81203" y="0"/>
                  </a:lnTo>
                  <a:lnTo>
                    <a:pt x="66509" y="0"/>
                  </a:lnTo>
                  <a:lnTo>
                    <a:pt x="63969" y="1270"/>
                  </a:lnTo>
                  <a:lnTo>
                    <a:pt x="65138" y="5080"/>
                  </a:lnTo>
                  <a:lnTo>
                    <a:pt x="64465" y="7620"/>
                  </a:lnTo>
                  <a:lnTo>
                    <a:pt x="70053" y="7620"/>
                  </a:lnTo>
                  <a:lnTo>
                    <a:pt x="73748" y="5080"/>
                  </a:lnTo>
                  <a:lnTo>
                    <a:pt x="77368" y="6350"/>
                  </a:lnTo>
                  <a:lnTo>
                    <a:pt x="81648" y="7620"/>
                  </a:lnTo>
                  <a:lnTo>
                    <a:pt x="84467" y="11430"/>
                  </a:lnTo>
                  <a:lnTo>
                    <a:pt x="86982" y="15240"/>
                  </a:lnTo>
                  <a:lnTo>
                    <a:pt x="66179" y="15240"/>
                  </a:lnTo>
                  <a:lnTo>
                    <a:pt x="66243" y="14071"/>
                  </a:lnTo>
                  <a:lnTo>
                    <a:pt x="65976" y="14071"/>
                  </a:lnTo>
                  <a:lnTo>
                    <a:pt x="69850" y="12700"/>
                  </a:lnTo>
                  <a:lnTo>
                    <a:pt x="73875" y="13982"/>
                  </a:lnTo>
                  <a:lnTo>
                    <a:pt x="75488" y="12700"/>
                  </a:lnTo>
                  <a:lnTo>
                    <a:pt x="77089" y="11430"/>
                  </a:lnTo>
                  <a:lnTo>
                    <a:pt x="71221" y="10160"/>
                  </a:lnTo>
                  <a:lnTo>
                    <a:pt x="65532" y="12700"/>
                  </a:lnTo>
                  <a:lnTo>
                    <a:pt x="59423" y="14071"/>
                  </a:lnTo>
                  <a:lnTo>
                    <a:pt x="59905" y="14071"/>
                  </a:lnTo>
                  <a:lnTo>
                    <a:pt x="52666" y="17780"/>
                  </a:lnTo>
                  <a:lnTo>
                    <a:pt x="46888" y="22136"/>
                  </a:lnTo>
                  <a:lnTo>
                    <a:pt x="46888" y="29210"/>
                  </a:lnTo>
                  <a:lnTo>
                    <a:pt x="46316" y="30480"/>
                  </a:lnTo>
                  <a:lnTo>
                    <a:pt x="45034" y="31750"/>
                  </a:lnTo>
                  <a:lnTo>
                    <a:pt x="43053" y="31750"/>
                  </a:lnTo>
                  <a:lnTo>
                    <a:pt x="41592" y="30480"/>
                  </a:lnTo>
                  <a:lnTo>
                    <a:pt x="46062" y="25400"/>
                  </a:lnTo>
                  <a:lnTo>
                    <a:pt x="46888" y="29210"/>
                  </a:lnTo>
                  <a:lnTo>
                    <a:pt x="46888" y="22136"/>
                  </a:lnTo>
                  <a:lnTo>
                    <a:pt x="45910" y="22860"/>
                  </a:lnTo>
                  <a:lnTo>
                    <a:pt x="40855" y="29210"/>
                  </a:lnTo>
                  <a:lnTo>
                    <a:pt x="38493" y="36830"/>
                  </a:lnTo>
                  <a:lnTo>
                    <a:pt x="32004" y="39370"/>
                  </a:lnTo>
                  <a:lnTo>
                    <a:pt x="11785" y="69850"/>
                  </a:lnTo>
                  <a:lnTo>
                    <a:pt x="11684" y="71120"/>
                  </a:lnTo>
                  <a:lnTo>
                    <a:pt x="11620" y="71996"/>
                  </a:lnTo>
                  <a:lnTo>
                    <a:pt x="11506" y="73660"/>
                  </a:lnTo>
                  <a:lnTo>
                    <a:pt x="11417" y="74930"/>
                  </a:lnTo>
                  <a:lnTo>
                    <a:pt x="11315" y="76200"/>
                  </a:lnTo>
                  <a:lnTo>
                    <a:pt x="11226" y="77470"/>
                  </a:lnTo>
                  <a:lnTo>
                    <a:pt x="11137" y="78740"/>
                  </a:lnTo>
                  <a:lnTo>
                    <a:pt x="11049" y="80010"/>
                  </a:lnTo>
                  <a:lnTo>
                    <a:pt x="10947" y="81280"/>
                  </a:lnTo>
                  <a:lnTo>
                    <a:pt x="10858" y="82550"/>
                  </a:lnTo>
                  <a:lnTo>
                    <a:pt x="10769" y="83820"/>
                  </a:lnTo>
                  <a:lnTo>
                    <a:pt x="10680" y="85090"/>
                  </a:lnTo>
                  <a:lnTo>
                    <a:pt x="10591" y="86360"/>
                  </a:lnTo>
                  <a:lnTo>
                    <a:pt x="9004" y="87630"/>
                  </a:lnTo>
                  <a:lnTo>
                    <a:pt x="4597" y="83820"/>
                  </a:lnTo>
                  <a:lnTo>
                    <a:pt x="3048" y="85090"/>
                  </a:lnTo>
                  <a:lnTo>
                    <a:pt x="0" y="86360"/>
                  </a:lnTo>
                  <a:lnTo>
                    <a:pt x="4064" y="86360"/>
                  </a:lnTo>
                  <a:lnTo>
                    <a:pt x="5981" y="90170"/>
                  </a:lnTo>
                  <a:lnTo>
                    <a:pt x="11988" y="88900"/>
                  </a:lnTo>
                  <a:lnTo>
                    <a:pt x="14706" y="87630"/>
                  </a:lnTo>
                  <a:lnTo>
                    <a:pt x="22847" y="83820"/>
                  </a:lnTo>
                  <a:lnTo>
                    <a:pt x="40259" y="80010"/>
                  </a:lnTo>
                  <a:lnTo>
                    <a:pt x="46164" y="78740"/>
                  </a:lnTo>
                  <a:lnTo>
                    <a:pt x="70675" y="76200"/>
                  </a:lnTo>
                  <a:lnTo>
                    <a:pt x="96050" y="76200"/>
                  </a:lnTo>
                  <a:lnTo>
                    <a:pt x="111810" y="77470"/>
                  </a:lnTo>
                  <a:lnTo>
                    <a:pt x="124879" y="78740"/>
                  </a:lnTo>
                  <a:lnTo>
                    <a:pt x="138645" y="81280"/>
                  </a:lnTo>
                  <a:lnTo>
                    <a:pt x="145465" y="83820"/>
                  </a:lnTo>
                  <a:lnTo>
                    <a:pt x="147561" y="82550"/>
                  </a:lnTo>
                  <a:lnTo>
                    <a:pt x="151777" y="82550"/>
                  </a:lnTo>
                  <a:lnTo>
                    <a:pt x="152666" y="78740"/>
                  </a:lnTo>
                  <a:lnTo>
                    <a:pt x="152958" y="77470"/>
                  </a:lnTo>
                  <a:lnTo>
                    <a:pt x="157276" y="74930"/>
                  </a:lnTo>
                  <a:lnTo>
                    <a:pt x="161124" y="72390"/>
                  </a:lnTo>
                  <a:lnTo>
                    <a:pt x="163779" y="69850"/>
                  </a:lnTo>
                  <a:lnTo>
                    <a:pt x="166662" y="68580"/>
                  </a:lnTo>
                  <a:lnTo>
                    <a:pt x="170002" y="68580"/>
                  </a:lnTo>
                  <a:lnTo>
                    <a:pt x="194957" y="73660"/>
                  </a:lnTo>
                  <a:lnTo>
                    <a:pt x="193509" y="74930"/>
                  </a:lnTo>
                  <a:lnTo>
                    <a:pt x="191858" y="76200"/>
                  </a:lnTo>
                  <a:lnTo>
                    <a:pt x="190017" y="76200"/>
                  </a:lnTo>
                  <a:lnTo>
                    <a:pt x="183057" y="74930"/>
                  </a:lnTo>
                  <a:lnTo>
                    <a:pt x="176364" y="72390"/>
                  </a:lnTo>
                  <a:lnTo>
                    <a:pt x="169418" y="72390"/>
                  </a:lnTo>
                  <a:lnTo>
                    <a:pt x="164541" y="73660"/>
                  </a:lnTo>
                  <a:lnTo>
                    <a:pt x="160934" y="77470"/>
                  </a:lnTo>
                  <a:lnTo>
                    <a:pt x="156819" y="81280"/>
                  </a:lnTo>
                  <a:lnTo>
                    <a:pt x="158229" y="83820"/>
                  </a:lnTo>
                  <a:lnTo>
                    <a:pt x="161531" y="80010"/>
                  </a:lnTo>
                  <a:lnTo>
                    <a:pt x="165404" y="77470"/>
                  </a:lnTo>
                  <a:lnTo>
                    <a:pt x="169887" y="74930"/>
                  </a:lnTo>
                  <a:lnTo>
                    <a:pt x="169773" y="76200"/>
                  </a:lnTo>
                  <a:lnTo>
                    <a:pt x="169646" y="77470"/>
                  </a:lnTo>
                  <a:lnTo>
                    <a:pt x="169519" y="78740"/>
                  </a:lnTo>
                  <a:lnTo>
                    <a:pt x="178854" y="78740"/>
                  </a:lnTo>
                  <a:lnTo>
                    <a:pt x="178765" y="81280"/>
                  </a:lnTo>
                  <a:lnTo>
                    <a:pt x="171335" y="81280"/>
                  </a:lnTo>
                  <a:lnTo>
                    <a:pt x="173228" y="82550"/>
                  </a:lnTo>
                  <a:lnTo>
                    <a:pt x="178130" y="82550"/>
                  </a:lnTo>
                  <a:lnTo>
                    <a:pt x="179819" y="80010"/>
                  </a:lnTo>
                  <a:lnTo>
                    <a:pt x="184086" y="80010"/>
                  </a:lnTo>
                  <a:lnTo>
                    <a:pt x="183095" y="83820"/>
                  </a:lnTo>
                  <a:lnTo>
                    <a:pt x="180428" y="86360"/>
                  </a:lnTo>
                  <a:lnTo>
                    <a:pt x="177139" y="87630"/>
                  </a:lnTo>
                  <a:lnTo>
                    <a:pt x="176466" y="90170"/>
                  </a:lnTo>
                  <a:lnTo>
                    <a:pt x="175831" y="92710"/>
                  </a:lnTo>
                  <a:lnTo>
                    <a:pt x="175120" y="93980"/>
                  </a:lnTo>
                  <a:lnTo>
                    <a:pt x="172770" y="96520"/>
                  </a:lnTo>
                  <a:lnTo>
                    <a:pt x="167322" y="99060"/>
                  </a:lnTo>
                  <a:lnTo>
                    <a:pt x="167271" y="97790"/>
                  </a:lnTo>
                  <a:lnTo>
                    <a:pt x="166433" y="97790"/>
                  </a:lnTo>
                  <a:lnTo>
                    <a:pt x="165036" y="97790"/>
                  </a:lnTo>
                  <a:lnTo>
                    <a:pt x="163131" y="102870"/>
                  </a:lnTo>
                  <a:lnTo>
                    <a:pt x="159131" y="99060"/>
                  </a:lnTo>
                  <a:lnTo>
                    <a:pt x="154787" y="96520"/>
                  </a:lnTo>
                  <a:lnTo>
                    <a:pt x="150190" y="95250"/>
                  </a:lnTo>
                  <a:lnTo>
                    <a:pt x="147307" y="96520"/>
                  </a:lnTo>
                  <a:lnTo>
                    <a:pt x="141312" y="93980"/>
                  </a:lnTo>
                  <a:lnTo>
                    <a:pt x="128930" y="91440"/>
                  </a:lnTo>
                  <a:lnTo>
                    <a:pt x="129679" y="93980"/>
                  </a:lnTo>
                  <a:lnTo>
                    <a:pt x="136931" y="96520"/>
                  </a:lnTo>
                  <a:lnTo>
                    <a:pt x="144221" y="97790"/>
                  </a:lnTo>
                  <a:lnTo>
                    <a:pt x="158508" y="102870"/>
                  </a:lnTo>
                  <a:lnTo>
                    <a:pt x="162687" y="105410"/>
                  </a:lnTo>
                  <a:lnTo>
                    <a:pt x="167106" y="107950"/>
                  </a:lnTo>
                  <a:lnTo>
                    <a:pt x="168554" y="113030"/>
                  </a:lnTo>
                  <a:lnTo>
                    <a:pt x="168554" y="118110"/>
                  </a:lnTo>
                  <a:lnTo>
                    <a:pt x="162725" y="119380"/>
                  </a:lnTo>
                  <a:lnTo>
                    <a:pt x="158965" y="120650"/>
                  </a:lnTo>
                  <a:lnTo>
                    <a:pt x="153301" y="123190"/>
                  </a:lnTo>
                  <a:lnTo>
                    <a:pt x="149821" y="129540"/>
                  </a:lnTo>
                  <a:lnTo>
                    <a:pt x="143256" y="128270"/>
                  </a:lnTo>
                  <a:lnTo>
                    <a:pt x="145745" y="124460"/>
                  </a:lnTo>
                  <a:lnTo>
                    <a:pt x="149669" y="123190"/>
                  </a:lnTo>
                  <a:lnTo>
                    <a:pt x="153022" y="121920"/>
                  </a:lnTo>
                  <a:lnTo>
                    <a:pt x="153022" y="120650"/>
                  </a:lnTo>
                  <a:lnTo>
                    <a:pt x="153009" y="119380"/>
                  </a:lnTo>
                  <a:lnTo>
                    <a:pt x="149326" y="120650"/>
                  </a:lnTo>
                  <a:lnTo>
                    <a:pt x="149225" y="116840"/>
                  </a:lnTo>
                  <a:lnTo>
                    <a:pt x="149186" y="115570"/>
                  </a:lnTo>
                  <a:lnTo>
                    <a:pt x="159600" y="115570"/>
                  </a:lnTo>
                  <a:lnTo>
                    <a:pt x="164350" y="116840"/>
                  </a:lnTo>
                  <a:lnTo>
                    <a:pt x="163639" y="115570"/>
                  </a:lnTo>
                  <a:lnTo>
                    <a:pt x="161531" y="111760"/>
                  </a:lnTo>
                  <a:lnTo>
                    <a:pt x="156197" y="110490"/>
                  </a:lnTo>
                  <a:lnTo>
                    <a:pt x="151498" y="109220"/>
                  </a:lnTo>
                  <a:lnTo>
                    <a:pt x="145288" y="106680"/>
                  </a:lnTo>
                  <a:lnTo>
                    <a:pt x="139014" y="105410"/>
                  </a:lnTo>
                  <a:lnTo>
                    <a:pt x="132676" y="102870"/>
                  </a:lnTo>
                  <a:lnTo>
                    <a:pt x="126263" y="101600"/>
                  </a:lnTo>
                  <a:lnTo>
                    <a:pt x="126784" y="100330"/>
                  </a:lnTo>
                  <a:lnTo>
                    <a:pt x="127736" y="97790"/>
                  </a:lnTo>
                  <a:lnTo>
                    <a:pt x="125387" y="96520"/>
                  </a:lnTo>
                  <a:lnTo>
                    <a:pt x="124180" y="102870"/>
                  </a:lnTo>
                  <a:lnTo>
                    <a:pt x="122910" y="97790"/>
                  </a:lnTo>
                  <a:lnTo>
                    <a:pt x="122237" y="95250"/>
                  </a:lnTo>
                  <a:lnTo>
                    <a:pt x="121208" y="101600"/>
                  </a:lnTo>
                  <a:lnTo>
                    <a:pt x="119087" y="101600"/>
                  </a:lnTo>
                  <a:lnTo>
                    <a:pt x="114007" y="105410"/>
                  </a:lnTo>
                  <a:lnTo>
                    <a:pt x="107175" y="102870"/>
                  </a:lnTo>
                  <a:lnTo>
                    <a:pt x="101269" y="102870"/>
                  </a:lnTo>
                  <a:lnTo>
                    <a:pt x="107530" y="105410"/>
                  </a:lnTo>
                  <a:lnTo>
                    <a:pt x="103441" y="107950"/>
                  </a:lnTo>
                  <a:lnTo>
                    <a:pt x="112344" y="107950"/>
                  </a:lnTo>
                  <a:lnTo>
                    <a:pt x="112293" y="113030"/>
                  </a:lnTo>
                  <a:lnTo>
                    <a:pt x="119964" y="113030"/>
                  </a:lnTo>
                  <a:lnTo>
                    <a:pt x="127660" y="114300"/>
                  </a:lnTo>
                  <a:lnTo>
                    <a:pt x="135140" y="116840"/>
                  </a:lnTo>
                  <a:lnTo>
                    <a:pt x="138049" y="116840"/>
                  </a:lnTo>
                  <a:lnTo>
                    <a:pt x="140970" y="115570"/>
                  </a:lnTo>
                  <a:lnTo>
                    <a:pt x="142633" y="115570"/>
                  </a:lnTo>
                  <a:lnTo>
                    <a:pt x="143776" y="115570"/>
                  </a:lnTo>
                  <a:lnTo>
                    <a:pt x="147256" y="116840"/>
                  </a:lnTo>
                  <a:lnTo>
                    <a:pt x="145923" y="119380"/>
                  </a:lnTo>
                  <a:lnTo>
                    <a:pt x="145973" y="120650"/>
                  </a:lnTo>
                  <a:lnTo>
                    <a:pt x="146075" y="123190"/>
                  </a:lnTo>
                  <a:lnTo>
                    <a:pt x="142582" y="123190"/>
                  </a:lnTo>
                  <a:lnTo>
                    <a:pt x="142633" y="115570"/>
                  </a:lnTo>
                  <a:lnTo>
                    <a:pt x="136055" y="119380"/>
                  </a:lnTo>
                  <a:lnTo>
                    <a:pt x="139712" y="128270"/>
                  </a:lnTo>
                  <a:lnTo>
                    <a:pt x="142074" y="133350"/>
                  </a:lnTo>
                  <a:lnTo>
                    <a:pt x="136740" y="137160"/>
                  </a:lnTo>
                  <a:lnTo>
                    <a:pt x="133350" y="144576"/>
                  </a:lnTo>
                  <a:lnTo>
                    <a:pt x="141808" y="138430"/>
                  </a:lnTo>
                  <a:lnTo>
                    <a:pt x="146913" y="134620"/>
                  </a:lnTo>
                  <a:lnTo>
                    <a:pt x="158750" y="137160"/>
                  </a:lnTo>
                  <a:lnTo>
                    <a:pt x="164261" y="139700"/>
                  </a:lnTo>
                  <a:lnTo>
                    <a:pt x="170218" y="143510"/>
                  </a:lnTo>
                  <a:lnTo>
                    <a:pt x="176987" y="140970"/>
                  </a:lnTo>
                  <a:lnTo>
                    <a:pt x="183197" y="139700"/>
                  </a:lnTo>
                  <a:lnTo>
                    <a:pt x="181508" y="138430"/>
                  </a:lnTo>
                  <a:lnTo>
                    <a:pt x="178142" y="135890"/>
                  </a:lnTo>
                  <a:lnTo>
                    <a:pt x="172758" y="132384"/>
                  </a:lnTo>
                  <a:lnTo>
                    <a:pt x="172758" y="138430"/>
                  </a:lnTo>
                  <a:lnTo>
                    <a:pt x="169722" y="137160"/>
                  </a:lnTo>
                  <a:lnTo>
                    <a:pt x="165887" y="138430"/>
                  </a:lnTo>
                  <a:lnTo>
                    <a:pt x="163791" y="135890"/>
                  </a:lnTo>
                  <a:lnTo>
                    <a:pt x="170459" y="135890"/>
                  </a:lnTo>
                  <a:lnTo>
                    <a:pt x="172758" y="138430"/>
                  </a:lnTo>
                  <a:lnTo>
                    <a:pt x="172758" y="132384"/>
                  </a:lnTo>
                  <a:lnTo>
                    <a:pt x="172300" y="132080"/>
                  </a:lnTo>
                  <a:lnTo>
                    <a:pt x="166192" y="128270"/>
                  </a:lnTo>
                  <a:lnTo>
                    <a:pt x="162547" y="126707"/>
                  </a:lnTo>
                  <a:lnTo>
                    <a:pt x="162547" y="134620"/>
                  </a:lnTo>
                  <a:lnTo>
                    <a:pt x="159258" y="134620"/>
                  </a:lnTo>
                  <a:lnTo>
                    <a:pt x="152717" y="132080"/>
                  </a:lnTo>
                  <a:lnTo>
                    <a:pt x="153250" y="129540"/>
                  </a:lnTo>
                  <a:lnTo>
                    <a:pt x="156641" y="129540"/>
                  </a:lnTo>
                  <a:lnTo>
                    <a:pt x="158470" y="130810"/>
                  </a:lnTo>
                  <a:lnTo>
                    <a:pt x="161531" y="132080"/>
                  </a:lnTo>
                  <a:lnTo>
                    <a:pt x="162547" y="134620"/>
                  </a:lnTo>
                  <a:lnTo>
                    <a:pt x="162547" y="126707"/>
                  </a:lnTo>
                  <a:lnTo>
                    <a:pt x="160286" y="125730"/>
                  </a:lnTo>
                  <a:lnTo>
                    <a:pt x="164198" y="123190"/>
                  </a:lnTo>
                  <a:lnTo>
                    <a:pt x="168592" y="120650"/>
                  </a:lnTo>
                  <a:lnTo>
                    <a:pt x="170357" y="115570"/>
                  </a:lnTo>
                  <a:lnTo>
                    <a:pt x="172554" y="110490"/>
                  </a:lnTo>
                  <a:lnTo>
                    <a:pt x="170548" y="104140"/>
                  </a:lnTo>
                  <a:lnTo>
                    <a:pt x="169608" y="102870"/>
                  </a:lnTo>
                  <a:lnTo>
                    <a:pt x="167754" y="100330"/>
                  </a:lnTo>
                  <a:lnTo>
                    <a:pt x="173494" y="99060"/>
                  </a:lnTo>
                  <a:lnTo>
                    <a:pt x="177571" y="102870"/>
                  </a:lnTo>
                  <a:lnTo>
                    <a:pt x="181000" y="107950"/>
                  </a:lnTo>
                  <a:lnTo>
                    <a:pt x="184772" y="111760"/>
                  </a:lnTo>
                  <a:lnTo>
                    <a:pt x="188633" y="114300"/>
                  </a:lnTo>
                  <a:lnTo>
                    <a:pt x="188544" y="110490"/>
                  </a:lnTo>
                  <a:lnTo>
                    <a:pt x="188468" y="106680"/>
                  </a:lnTo>
                  <a:lnTo>
                    <a:pt x="187032" y="104140"/>
                  </a:lnTo>
                  <a:lnTo>
                    <a:pt x="186334" y="110490"/>
                  </a:lnTo>
                  <a:lnTo>
                    <a:pt x="181914" y="107950"/>
                  </a:lnTo>
                  <a:lnTo>
                    <a:pt x="180098" y="102870"/>
                  </a:lnTo>
                  <a:lnTo>
                    <a:pt x="178079" y="97790"/>
                  </a:lnTo>
                  <a:lnTo>
                    <a:pt x="181978" y="99060"/>
                  </a:lnTo>
                  <a:lnTo>
                    <a:pt x="183629" y="102870"/>
                  </a:lnTo>
                  <a:lnTo>
                    <a:pt x="186499" y="104140"/>
                  </a:lnTo>
                  <a:lnTo>
                    <a:pt x="185648" y="100330"/>
                  </a:lnTo>
                  <a:lnTo>
                    <a:pt x="183997" y="97790"/>
                  </a:lnTo>
                  <a:lnTo>
                    <a:pt x="183184" y="96520"/>
                  </a:lnTo>
                  <a:lnTo>
                    <a:pt x="180289" y="92710"/>
                  </a:lnTo>
                  <a:lnTo>
                    <a:pt x="182892" y="87630"/>
                  </a:lnTo>
                  <a:lnTo>
                    <a:pt x="188099" y="82550"/>
                  </a:lnTo>
                  <a:lnTo>
                    <a:pt x="191770" y="80010"/>
                  </a:lnTo>
                  <a:lnTo>
                    <a:pt x="193598" y="78740"/>
                  </a:lnTo>
                  <a:lnTo>
                    <a:pt x="195364" y="76200"/>
                  </a:lnTo>
                  <a:lnTo>
                    <a:pt x="197142" y="73660"/>
                  </a:lnTo>
                  <a:lnTo>
                    <a:pt x="192074" y="69850"/>
                  </a:lnTo>
                  <a:lnTo>
                    <a:pt x="185458" y="69850"/>
                  </a:lnTo>
                  <a:lnTo>
                    <a:pt x="179501" y="68580"/>
                  </a:lnTo>
                  <a:lnTo>
                    <a:pt x="168579" y="66040"/>
                  </a:lnTo>
                  <a:lnTo>
                    <a:pt x="163195" y="67310"/>
                  </a:lnTo>
                  <a:lnTo>
                    <a:pt x="157137" y="69850"/>
                  </a:lnTo>
                  <a:lnTo>
                    <a:pt x="152209" y="74930"/>
                  </a:lnTo>
                  <a:lnTo>
                    <a:pt x="146608" y="78740"/>
                  </a:lnTo>
                  <a:lnTo>
                    <a:pt x="143891" y="73660"/>
                  </a:lnTo>
                  <a:lnTo>
                    <a:pt x="144487" y="68580"/>
                  </a:lnTo>
                  <a:lnTo>
                    <a:pt x="144183" y="67310"/>
                  </a:lnTo>
                  <a:lnTo>
                    <a:pt x="143306" y="63500"/>
                  </a:lnTo>
                  <a:lnTo>
                    <a:pt x="142265" y="64033"/>
                  </a:lnTo>
                  <a:lnTo>
                    <a:pt x="142265" y="72390"/>
                  </a:lnTo>
                  <a:lnTo>
                    <a:pt x="141147" y="76200"/>
                  </a:lnTo>
                  <a:lnTo>
                    <a:pt x="137528" y="76200"/>
                  </a:lnTo>
                  <a:lnTo>
                    <a:pt x="130352" y="74930"/>
                  </a:lnTo>
                  <a:lnTo>
                    <a:pt x="130543" y="73660"/>
                  </a:lnTo>
                  <a:lnTo>
                    <a:pt x="131102" y="69850"/>
                  </a:lnTo>
                  <a:lnTo>
                    <a:pt x="130822" y="67310"/>
                  </a:lnTo>
                  <a:lnTo>
                    <a:pt x="130784" y="66979"/>
                  </a:lnTo>
                  <a:lnTo>
                    <a:pt x="130683" y="66040"/>
                  </a:lnTo>
                  <a:lnTo>
                    <a:pt x="129730" y="62407"/>
                  </a:lnTo>
                  <a:lnTo>
                    <a:pt x="134073" y="62407"/>
                  </a:lnTo>
                  <a:lnTo>
                    <a:pt x="136156" y="66040"/>
                  </a:lnTo>
                  <a:lnTo>
                    <a:pt x="138899" y="66979"/>
                  </a:lnTo>
                  <a:lnTo>
                    <a:pt x="142265" y="72390"/>
                  </a:lnTo>
                  <a:lnTo>
                    <a:pt x="142265" y="64033"/>
                  </a:lnTo>
                  <a:lnTo>
                    <a:pt x="139090" y="65646"/>
                  </a:lnTo>
                  <a:lnTo>
                    <a:pt x="137541" y="62407"/>
                  </a:lnTo>
                  <a:lnTo>
                    <a:pt x="142544" y="62407"/>
                  </a:lnTo>
                  <a:lnTo>
                    <a:pt x="142621" y="60960"/>
                  </a:lnTo>
                  <a:lnTo>
                    <a:pt x="142684" y="59690"/>
                  </a:lnTo>
                  <a:lnTo>
                    <a:pt x="142760" y="58420"/>
                  </a:lnTo>
                  <a:lnTo>
                    <a:pt x="143484" y="53340"/>
                  </a:lnTo>
                  <a:lnTo>
                    <a:pt x="143421" y="52070"/>
                  </a:lnTo>
                  <a:lnTo>
                    <a:pt x="143344" y="50800"/>
                  </a:lnTo>
                  <a:lnTo>
                    <a:pt x="143281" y="49530"/>
                  </a:lnTo>
                  <a:lnTo>
                    <a:pt x="143205" y="48260"/>
                  </a:lnTo>
                  <a:lnTo>
                    <a:pt x="143129" y="46990"/>
                  </a:lnTo>
                  <a:lnTo>
                    <a:pt x="143065" y="45720"/>
                  </a:lnTo>
                  <a:lnTo>
                    <a:pt x="139839" y="43726"/>
                  </a:lnTo>
                  <a:lnTo>
                    <a:pt x="139839" y="60960"/>
                  </a:lnTo>
                  <a:lnTo>
                    <a:pt x="136334" y="58420"/>
                  </a:lnTo>
                  <a:lnTo>
                    <a:pt x="132740" y="55880"/>
                  </a:lnTo>
                  <a:lnTo>
                    <a:pt x="128460" y="53340"/>
                  </a:lnTo>
                  <a:lnTo>
                    <a:pt x="127444" y="54610"/>
                  </a:lnTo>
                  <a:lnTo>
                    <a:pt x="126847" y="55448"/>
                  </a:lnTo>
                  <a:lnTo>
                    <a:pt x="126847" y="73660"/>
                  </a:lnTo>
                  <a:lnTo>
                    <a:pt x="121894" y="72390"/>
                  </a:lnTo>
                  <a:lnTo>
                    <a:pt x="116928" y="71120"/>
                  </a:lnTo>
                  <a:lnTo>
                    <a:pt x="111836" y="71120"/>
                  </a:lnTo>
                  <a:lnTo>
                    <a:pt x="112839" y="69850"/>
                  </a:lnTo>
                  <a:lnTo>
                    <a:pt x="113385" y="67310"/>
                  </a:lnTo>
                  <a:lnTo>
                    <a:pt x="113461" y="64770"/>
                  </a:lnTo>
                  <a:lnTo>
                    <a:pt x="112674" y="62407"/>
                  </a:lnTo>
                  <a:lnTo>
                    <a:pt x="111887" y="60960"/>
                  </a:lnTo>
                  <a:lnTo>
                    <a:pt x="111213" y="58420"/>
                  </a:lnTo>
                  <a:lnTo>
                    <a:pt x="115379" y="57150"/>
                  </a:lnTo>
                  <a:lnTo>
                    <a:pt x="120891" y="58420"/>
                  </a:lnTo>
                  <a:lnTo>
                    <a:pt x="120243" y="60452"/>
                  </a:lnTo>
                  <a:lnTo>
                    <a:pt x="121589" y="59690"/>
                  </a:lnTo>
                  <a:lnTo>
                    <a:pt x="123786" y="60960"/>
                  </a:lnTo>
                  <a:lnTo>
                    <a:pt x="123748" y="61963"/>
                  </a:lnTo>
                  <a:lnTo>
                    <a:pt x="124040" y="60960"/>
                  </a:lnTo>
                  <a:lnTo>
                    <a:pt x="124447" y="59690"/>
                  </a:lnTo>
                  <a:lnTo>
                    <a:pt x="126250" y="58420"/>
                  </a:lnTo>
                  <a:lnTo>
                    <a:pt x="126707" y="62407"/>
                  </a:lnTo>
                  <a:lnTo>
                    <a:pt x="126733" y="69850"/>
                  </a:lnTo>
                  <a:lnTo>
                    <a:pt x="126847" y="73660"/>
                  </a:lnTo>
                  <a:lnTo>
                    <a:pt x="126847" y="55448"/>
                  </a:lnTo>
                  <a:lnTo>
                    <a:pt x="126530" y="55880"/>
                  </a:lnTo>
                  <a:lnTo>
                    <a:pt x="125704" y="57150"/>
                  </a:lnTo>
                  <a:lnTo>
                    <a:pt x="121488" y="57150"/>
                  </a:lnTo>
                  <a:lnTo>
                    <a:pt x="117475" y="55880"/>
                  </a:lnTo>
                  <a:lnTo>
                    <a:pt x="113372" y="55880"/>
                  </a:lnTo>
                  <a:lnTo>
                    <a:pt x="113423" y="54610"/>
                  </a:lnTo>
                  <a:lnTo>
                    <a:pt x="113538" y="53340"/>
                  </a:lnTo>
                  <a:lnTo>
                    <a:pt x="111569" y="54610"/>
                  </a:lnTo>
                  <a:lnTo>
                    <a:pt x="109943" y="55880"/>
                  </a:lnTo>
                  <a:lnTo>
                    <a:pt x="108216" y="55880"/>
                  </a:lnTo>
                  <a:lnTo>
                    <a:pt x="110566" y="59690"/>
                  </a:lnTo>
                  <a:lnTo>
                    <a:pt x="109588" y="59690"/>
                  </a:lnTo>
                  <a:lnTo>
                    <a:pt x="109626" y="60452"/>
                  </a:lnTo>
                  <a:lnTo>
                    <a:pt x="109740" y="62407"/>
                  </a:lnTo>
                  <a:lnTo>
                    <a:pt x="109804" y="63500"/>
                  </a:lnTo>
                  <a:lnTo>
                    <a:pt x="109893" y="64770"/>
                  </a:lnTo>
                  <a:lnTo>
                    <a:pt x="109956" y="65646"/>
                  </a:lnTo>
                  <a:lnTo>
                    <a:pt x="110045" y="66979"/>
                  </a:lnTo>
                  <a:lnTo>
                    <a:pt x="110159" y="68580"/>
                  </a:lnTo>
                  <a:lnTo>
                    <a:pt x="110223" y="69850"/>
                  </a:lnTo>
                  <a:lnTo>
                    <a:pt x="110286" y="71120"/>
                  </a:lnTo>
                  <a:lnTo>
                    <a:pt x="110363" y="72390"/>
                  </a:lnTo>
                  <a:lnTo>
                    <a:pt x="104152" y="71120"/>
                  </a:lnTo>
                  <a:lnTo>
                    <a:pt x="97942" y="69850"/>
                  </a:lnTo>
                  <a:lnTo>
                    <a:pt x="91694" y="71120"/>
                  </a:lnTo>
                  <a:lnTo>
                    <a:pt x="90119" y="69850"/>
                  </a:lnTo>
                  <a:lnTo>
                    <a:pt x="89077" y="68580"/>
                  </a:lnTo>
                  <a:lnTo>
                    <a:pt x="88214" y="67310"/>
                  </a:lnTo>
                  <a:lnTo>
                    <a:pt x="87591" y="66040"/>
                  </a:lnTo>
                  <a:lnTo>
                    <a:pt x="87655" y="67310"/>
                  </a:lnTo>
                  <a:lnTo>
                    <a:pt x="87769" y="68580"/>
                  </a:lnTo>
                  <a:lnTo>
                    <a:pt x="87884" y="69850"/>
                  </a:lnTo>
                  <a:lnTo>
                    <a:pt x="77190" y="69850"/>
                  </a:lnTo>
                  <a:lnTo>
                    <a:pt x="73939" y="72390"/>
                  </a:lnTo>
                  <a:lnTo>
                    <a:pt x="70154" y="71120"/>
                  </a:lnTo>
                  <a:lnTo>
                    <a:pt x="60782" y="71120"/>
                  </a:lnTo>
                  <a:lnTo>
                    <a:pt x="59766" y="71996"/>
                  </a:lnTo>
                  <a:lnTo>
                    <a:pt x="59296" y="71348"/>
                  </a:lnTo>
                  <a:lnTo>
                    <a:pt x="59296" y="72390"/>
                  </a:lnTo>
                  <a:lnTo>
                    <a:pt x="54813" y="76200"/>
                  </a:lnTo>
                  <a:lnTo>
                    <a:pt x="49161" y="72390"/>
                  </a:lnTo>
                  <a:lnTo>
                    <a:pt x="59296" y="72390"/>
                  </a:lnTo>
                  <a:lnTo>
                    <a:pt x="59296" y="71348"/>
                  </a:lnTo>
                  <a:lnTo>
                    <a:pt x="59131" y="71120"/>
                  </a:lnTo>
                  <a:lnTo>
                    <a:pt x="58204" y="69850"/>
                  </a:lnTo>
                  <a:lnTo>
                    <a:pt x="48133" y="69850"/>
                  </a:lnTo>
                  <a:lnTo>
                    <a:pt x="43205" y="71120"/>
                  </a:lnTo>
                  <a:lnTo>
                    <a:pt x="43268" y="69850"/>
                  </a:lnTo>
                  <a:lnTo>
                    <a:pt x="43751" y="43180"/>
                  </a:lnTo>
                  <a:lnTo>
                    <a:pt x="41605" y="43180"/>
                  </a:lnTo>
                  <a:lnTo>
                    <a:pt x="42608" y="45720"/>
                  </a:lnTo>
                  <a:lnTo>
                    <a:pt x="42316" y="48260"/>
                  </a:lnTo>
                  <a:lnTo>
                    <a:pt x="42278" y="71120"/>
                  </a:lnTo>
                  <a:lnTo>
                    <a:pt x="35344" y="73660"/>
                  </a:lnTo>
                  <a:lnTo>
                    <a:pt x="28486" y="74930"/>
                  </a:lnTo>
                  <a:lnTo>
                    <a:pt x="15125" y="80010"/>
                  </a:lnTo>
                  <a:lnTo>
                    <a:pt x="15138" y="71120"/>
                  </a:lnTo>
                  <a:lnTo>
                    <a:pt x="15265" y="69850"/>
                  </a:lnTo>
                  <a:lnTo>
                    <a:pt x="15392" y="68580"/>
                  </a:lnTo>
                  <a:lnTo>
                    <a:pt x="49898" y="39370"/>
                  </a:lnTo>
                  <a:lnTo>
                    <a:pt x="75539" y="36830"/>
                  </a:lnTo>
                  <a:lnTo>
                    <a:pt x="88430" y="36830"/>
                  </a:lnTo>
                  <a:lnTo>
                    <a:pt x="88493" y="38100"/>
                  </a:lnTo>
                  <a:lnTo>
                    <a:pt x="88569" y="39370"/>
                  </a:lnTo>
                  <a:lnTo>
                    <a:pt x="88633" y="40640"/>
                  </a:lnTo>
                  <a:lnTo>
                    <a:pt x="88709" y="41910"/>
                  </a:lnTo>
                  <a:lnTo>
                    <a:pt x="88785" y="43180"/>
                  </a:lnTo>
                  <a:lnTo>
                    <a:pt x="88849" y="44450"/>
                  </a:lnTo>
                  <a:lnTo>
                    <a:pt x="87769" y="50800"/>
                  </a:lnTo>
                  <a:lnTo>
                    <a:pt x="87655" y="54610"/>
                  </a:lnTo>
                  <a:lnTo>
                    <a:pt x="87541" y="58420"/>
                  </a:lnTo>
                  <a:lnTo>
                    <a:pt x="87896" y="55880"/>
                  </a:lnTo>
                  <a:lnTo>
                    <a:pt x="88442" y="53340"/>
                  </a:lnTo>
                  <a:lnTo>
                    <a:pt x="88900" y="50800"/>
                  </a:lnTo>
                  <a:lnTo>
                    <a:pt x="101981" y="50800"/>
                  </a:lnTo>
                  <a:lnTo>
                    <a:pt x="108407" y="49530"/>
                  </a:lnTo>
                  <a:lnTo>
                    <a:pt x="102006" y="49530"/>
                  </a:lnTo>
                  <a:lnTo>
                    <a:pt x="95491" y="48260"/>
                  </a:lnTo>
                  <a:lnTo>
                    <a:pt x="89039" y="49530"/>
                  </a:lnTo>
                  <a:lnTo>
                    <a:pt x="89522" y="45720"/>
                  </a:lnTo>
                  <a:lnTo>
                    <a:pt x="89623" y="44450"/>
                  </a:lnTo>
                  <a:lnTo>
                    <a:pt x="89725" y="43180"/>
                  </a:lnTo>
                  <a:lnTo>
                    <a:pt x="89814" y="41910"/>
                  </a:lnTo>
                  <a:lnTo>
                    <a:pt x="89916" y="40640"/>
                  </a:lnTo>
                  <a:lnTo>
                    <a:pt x="90017" y="39370"/>
                  </a:lnTo>
                  <a:lnTo>
                    <a:pt x="90119" y="38100"/>
                  </a:lnTo>
                  <a:lnTo>
                    <a:pt x="90220" y="36830"/>
                  </a:lnTo>
                  <a:lnTo>
                    <a:pt x="119811" y="40640"/>
                  </a:lnTo>
                  <a:lnTo>
                    <a:pt x="139001" y="53340"/>
                  </a:lnTo>
                  <a:lnTo>
                    <a:pt x="139496" y="57150"/>
                  </a:lnTo>
                  <a:lnTo>
                    <a:pt x="139611" y="58420"/>
                  </a:lnTo>
                  <a:lnTo>
                    <a:pt x="139725" y="59690"/>
                  </a:lnTo>
                  <a:lnTo>
                    <a:pt x="139839" y="60960"/>
                  </a:lnTo>
                  <a:lnTo>
                    <a:pt x="139839" y="43726"/>
                  </a:lnTo>
                  <a:lnTo>
                    <a:pt x="130784" y="38100"/>
                  </a:lnTo>
                  <a:lnTo>
                    <a:pt x="126784" y="36830"/>
                  </a:lnTo>
                  <a:lnTo>
                    <a:pt x="122770" y="35560"/>
                  </a:lnTo>
                  <a:lnTo>
                    <a:pt x="114935" y="33020"/>
                  </a:lnTo>
                  <a:lnTo>
                    <a:pt x="113703" y="31750"/>
                  </a:lnTo>
                  <a:lnTo>
                    <a:pt x="113372" y="29210"/>
                  </a:lnTo>
                  <a:lnTo>
                    <a:pt x="112649" y="27940"/>
                  </a:lnTo>
                  <a:lnTo>
                    <a:pt x="159778" y="41910"/>
                  </a:lnTo>
                  <a:lnTo>
                    <a:pt x="201764" y="60960"/>
                  </a:lnTo>
                  <a:lnTo>
                    <a:pt x="204457" y="62407"/>
                  </a:lnTo>
                  <a:lnTo>
                    <a:pt x="227660" y="77470"/>
                  </a:lnTo>
                  <a:close/>
                </a:path>
                <a:path w="919480" h="988694">
                  <a:moveTo>
                    <a:pt x="915073" y="969645"/>
                  </a:moveTo>
                  <a:lnTo>
                    <a:pt x="914400" y="967879"/>
                  </a:lnTo>
                  <a:lnTo>
                    <a:pt x="913638" y="965606"/>
                  </a:lnTo>
                  <a:lnTo>
                    <a:pt x="912837" y="963358"/>
                  </a:lnTo>
                  <a:lnTo>
                    <a:pt x="912939" y="964552"/>
                  </a:lnTo>
                  <a:lnTo>
                    <a:pt x="913231" y="967282"/>
                  </a:lnTo>
                  <a:lnTo>
                    <a:pt x="913295" y="967879"/>
                  </a:lnTo>
                  <a:lnTo>
                    <a:pt x="913384" y="968654"/>
                  </a:lnTo>
                  <a:lnTo>
                    <a:pt x="915073" y="969645"/>
                  </a:lnTo>
                  <a:close/>
                </a:path>
                <a:path w="919480" h="988694">
                  <a:moveTo>
                    <a:pt x="915314" y="969784"/>
                  </a:moveTo>
                  <a:lnTo>
                    <a:pt x="915073" y="969645"/>
                  </a:lnTo>
                  <a:lnTo>
                    <a:pt x="915276" y="970178"/>
                  </a:lnTo>
                  <a:lnTo>
                    <a:pt x="915314" y="969784"/>
                  </a:lnTo>
                  <a:close/>
                </a:path>
                <a:path w="919480" h="988694">
                  <a:moveTo>
                    <a:pt x="918972" y="975766"/>
                  </a:moveTo>
                  <a:lnTo>
                    <a:pt x="918197" y="970864"/>
                  </a:lnTo>
                  <a:lnTo>
                    <a:pt x="918235" y="961872"/>
                  </a:lnTo>
                  <a:lnTo>
                    <a:pt x="918464" y="959192"/>
                  </a:lnTo>
                  <a:lnTo>
                    <a:pt x="917714" y="958253"/>
                  </a:lnTo>
                  <a:lnTo>
                    <a:pt x="916114" y="956259"/>
                  </a:lnTo>
                  <a:lnTo>
                    <a:pt x="911618" y="957262"/>
                  </a:lnTo>
                  <a:lnTo>
                    <a:pt x="906805" y="958253"/>
                  </a:lnTo>
                  <a:lnTo>
                    <a:pt x="902322" y="956830"/>
                  </a:lnTo>
                  <a:lnTo>
                    <a:pt x="896988" y="954417"/>
                  </a:lnTo>
                  <a:lnTo>
                    <a:pt x="896886" y="967282"/>
                  </a:lnTo>
                  <a:lnTo>
                    <a:pt x="896772" y="969645"/>
                  </a:lnTo>
                  <a:lnTo>
                    <a:pt x="896696" y="983653"/>
                  </a:lnTo>
                  <a:lnTo>
                    <a:pt x="896848" y="985888"/>
                  </a:lnTo>
                  <a:lnTo>
                    <a:pt x="896874" y="986243"/>
                  </a:lnTo>
                  <a:lnTo>
                    <a:pt x="902512" y="985888"/>
                  </a:lnTo>
                  <a:lnTo>
                    <a:pt x="911186" y="988618"/>
                  </a:lnTo>
                  <a:lnTo>
                    <a:pt x="911999" y="986243"/>
                  </a:lnTo>
                  <a:lnTo>
                    <a:pt x="912114" y="985888"/>
                  </a:lnTo>
                  <a:lnTo>
                    <a:pt x="913422" y="982027"/>
                  </a:lnTo>
                  <a:lnTo>
                    <a:pt x="913561" y="981633"/>
                  </a:lnTo>
                  <a:lnTo>
                    <a:pt x="912368" y="981633"/>
                  </a:lnTo>
                  <a:lnTo>
                    <a:pt x="908646" y="982027"/>
                  </a:lnTo>
                  <a:lnTo>
                    <a:pt x="910234" y="981252"/>
                  </a:lnTo>
                  <a:lnTo>
                    <a:pt x="911771" y="980414"/>
                  </a:lnTo>
                  <a:lnTo>
                    <a:pt x="913269" y="979487"/>
                  </a:lnTo>
                  <a:lnTo>
                    <a:pt x="913396" y="978154"/>
                  </a:lnTo>
                  <a:lnTo>
                    <a:pt x="913472" y="977226"/>
                  </a:lnTo>
                  <a:lnTo>
                    <a:pt x="913561" y="976350"/>
                  </a:lnTo>
                  <a:lnTo>
                    <a:pt x="913638" y="975512"/>
                  </a:lnTo>
                  <a:lnTo>
                    <a:pt x="911821" y="976350"/>
                  </a:lnTo>
                  <a:lnTo>
                    <a:pt x="910018" y="977226"/>
                  </a:lnTo>
                  <a:lnTo>
                    <a:pt x="908240" y="978154"/>
                  </a:lnTo>
                  <a:lnTo>
                    <a:pt x="908329" y="975194"/>
                  </a:lnTo>
                  <a:lnTo>
                    <a:pt x="908443" y="969645"/>
                  </a:lnTo>
                  <a:lnTo>
                    <a:pt x="908570" y="964552"/>
                  </a:lnTo>
                  <a:lnTo>
                    <a:pt x="908646" y="961872"/>
                  </a:lnTo>
                  <a:lnTo>
                    <a:pt x="915911" y="961872"/>
                  </a:lnTo>
                  <a:lnTo>
                    <a:pt x="915504" y="967282"/>
                  </a:lnTo>
                  <a:lnTo>
                    <a:pt x="915403" y="968654"/>
                  </a:lnTo>
                  <a:lnTo>
                    <a:pt x="915314" y="969784"/>
                  </a:lnTo>
                  <a:lnTo>
                    <a:pt x="916901" y="970724"/>
                  </a:lnTo>
                  <a:lnTo>
                    <a:pt x="915352" y="975194"/>
                  </a:lnTo>
                  <a:lnTo>
                    <a:pt x="915301" y="975512"/>
                  </a:lnTo>
                  <a:lnTo>
                    <a:pt x="915187" y="976350"/>
                  </a:lnTo>
                  <a:lnTo>
                    <a:pt x="915073" y="977226"/>
                  </a:lnTo>
                  <a:lnTo>
                    <a:pt x="914958" y="978154"/>
                  </a:lnTo>
                  <a:lnTo>
                    <a:pt x="914908" y="978408"/>
                  </a:lnTo>
                  <a:lnTo>
                    <a:pt x="918972" y="975766"/>
                  </a:lnTo>
                  <a:close/>
                </a:path>
              </a:pathLst>
            </a:custGeom>
            <a:solidFill>
              <a:srgbClr val="1E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2034183" y="1807629"/>
              <a:ext cx="7620" cy="21590"/>
            </a:xfrm>
            <a:custGeom>
              <a:avLst/>
              <a:gdLst/>
              <a:ahLst/>
              <a:cxnLst/>
              <a:rect l="l" t="t" r="r" b="b"/>
              <a:pathLst>
                <a:path w="7619" h="21589">
                  <a:moveTo>
                    <a:pt x="6523" y="0"/>
                  </a:moveTo>
                  <a:lnTo>
                    <a:pt x="0" y="137"/>
                  </a:lnTo>
                  <a:lnTo>
                    <a:pt x="1043" y="7189"/>
                  </a:lnTo>
                  <a:lnTo>
                    <a:pt x="990" y="14331"/>
                  </a:lnTo>
                  <a:lnTo>
                    <a:pt x="871" y="21451"/>
                  </a:lnTo>
                  <a:lnTo>
                    <a:pt x="7103" y="21264"/>
                  </a:lnTo>
                  <a:lnTo>
                    <a:pt x="4569" y="14414"/>
                  </a:lnTo>
                  <a:lnTo>
                    <a:pt x="6675" y="7070"/>
                  </a:lnTo>
                  <a:lnTo>
                    <a:pt x="6523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1816620" y="2611282"/>
              <a:ext cx="44450" cy="20955"/>
            </a:xfrm>
            <a:custGeom>
              <a:avLst/>
              <a:gdLst/>
              <a:ahLst/>
              <a:cxnLst/>
              <a:rect l="l" t="t" r="r" b="b"/>
              <a:pathLst>
                <a:path w="44450" h="20955">
                  <a:moveTo>
                    <a:pt x="35904" y="13355"/>
                  </a:moveTo>
                  <a:lnTo>
                    <a:pt x="19519" y="13355"/>
                  </a:lnTo>
                  <a:lnTo>
                    <a:pt x="16747" y="14349"/>
                  </a:lnTo>
                  <a:lnTo>
                    <a:pt x="13953" y="15307"/>
                  </a:lnTo>
                  <a:lnTo>
                    <a:pt x="11196" y="16351"/>
                  </a:lnTo>
                  <a:lnTo>
                    <a:pt x="14058" y="20648"/>
                  </a:lnTo>
                  <a:lnTo>
                    <a:pt x="18936" y="17873"/>
                  </a:lnTo>
                  <a:lnTo>
                    <a:pt x="22928" y="17481"/>
                  </a:lnTo>
                  <a:lnTo>
                    <a:pt x="28080" y="16555"/>
                  </a:lnTo>
                  <a:lnTo>
                    <a:pt x="35168" y="16555"/>
                  </a:lnTo>
                  <a:lnTo>
                    <a:pt x="38373" y="14982"/>
                  </a:lnTo>
                  <a:lnTo>
                    <a:pt x="35904" y="13355"/>
                  </a:lnTo>
                  <a:close/>
                </a:path>
                <a:path w="44450" h="20955">
                  <a:moveTo>
                    <a:pt x="35168" y="16555"/>
                  </a:moveTo>
                  <a:lnTo>
                    <a:pt x="28080" y="16555"/>
                  </a:lnTo>
                  <a:lnTo>
                    <a:pt x="34332" y="17481"/>
                  </a:lnTo>
                  <a:lnTo>
                    <a:pt x="33283" y="17481"/>
                  </a:lnTo>
                  <a:lnTo>
                    <a:pt x="35168" y="16555"/>
                  </a:lnTo>
                  <a:close/>
                </a:path>
                <a:path w="44450" h="20955">
                  <a:moveTo>
                    <a:pt x="10691" y="12793"/>
                  </a:moveTo>
                  <a:lnTo>
                    <a:pt x="10108" y="12793"/>
                  </a:lnTo>
                  <a:lnTo>
                    <a:pt x="3914" y="13661"/>
                  </a:lnTo>
                  <a:lnTo>
                    <a:pt x="4835" y="13661"/>
                  </a:lnTo>
                  <a:lnTo>
                    <a:pt x="6541" y="14791"/>
                  </a:lnTo>
                  <a:lnTo>
                    <a:pt x="10484" y="16555"/>
                  </a:lnTo>
                  <a:lnTo>
                    <a:pt x="10589" y="14349"/>
                  </a:lnTo>
                  <a:lnTo>
                    <a:pt x="10691" y="12793"/>
                  </a:lnTo>
                  <a:close/>
                </a:path>
                <a:path w="44450" h="20955">
                  <a:moveTo>
                    <a:pt x="3525" y="12793"/>
                  </a:moveTo>
                  <a:lnTo>
                    <a:pt x="2193" y="13902"/>
                  </a:lnTo>
                  <a:lnTo>
                    <a:pt x="3914" y="13661"/>
                  </a:lnTo>
                  <a:lnTo>
                    <a:pt x="4835" y="13661"/>
                  </a:lnTo>
                  <a:lnTo>
                    <a:pt x="3525" y="12793"/>
                  </a:lnTo>
                  <a:close/>
                </a:path>
                <a:path w="44450" h="20955">
                  <a:moveTo>
                    <a:pt x="17741" y="8989"/>
                  </a:moveTo>
                  <a:lnTo>
                    <a:pt x="11774" y="8989"/>
                  </a:lnTo>
                  <a:lnTo>
                    <a:pt x="13493" y="9809"/>
                  </a:lnTo>
                  <a:lnTo>
                    <a:pt x="12592" y="12138"/>
                  </a:lnTo>
                  <a:lnTo>
                    <a:pt x="16164" y="13661"/>
                  </a:lnTo>
                  <a:lnTo>
                    <a:pt x="19519" y="13355"/>
                  </a:lnTo>
                  <a:lnTo>
                    <a:pt x="35904" y="13355"/>
                  </a:lnTo>
                  <a:lnTo>
                    <a:pt x="34603" y="12498"/>
                  </a:lnTo>
                  <a:lnTo>
                    <a:pt x="26439" y="12498"/>
                  </a:lnTo>
                  <a:lnTo>
                    <a:pt x="20308" y="11163"/>
                  </a:lnTo>
                  <a:lnTo>
                    <a:pt x="17741" y="8989"/>
                  </a:lnTo>
                  <a:close/>
                </a:path>
                <a:path w="44450" h="20955">
                  <a:moveTo>
                    <a:pt x="33425" y="7325"/>
                  </a:moveTo>
                  <a:lnTo>
                    <a:pt x="27209" y="7325"/>
                  </a:lnTo>
                  <a:lnTo>
                    <a:pt x="30840" y="8455"/>
                  </a:lnTo>
                  <a:lnTo>
                    <a:pt x="31187" y="8455"/>
                  </a:lnTo>
                  <a:lnTo>
                    <a:pt x="35693" y="11163"/>
                  </a:lnTo>
                  <a:lnTo>
                    <a:pt x="39636" y="13355"/>
                  </a:lnTo>
                  <a:lnTo>
                    <a:pt x="39072" y="13355"/>
                  </a:lnTo>
                  <a:lnTo>
                    <a:pt x="41101" y="12793"/>
                  </a:lnTo>
                  <a:lnTo>
                    <a:pt x="44454" y="10137"/>
                  </a:lnTo>
                  <a:lnTo>
                    <a:pt x="44079" y="9809"/>
                  </a:lnTo>
                  <a:lnTo>
                    <a:pt x="42899" y="8989"/>
                  </a:lnTo>
                  <a:lnTo>
                    <a:pt x="37688" y="8989"/>
                  </a:lnTo>
                  <a:lnTo>
                    <a:pt x="35272" y="7959"/>
                  </a:lnTo>
                  <a:lnTo>
                    <a:pt x="33425" y="7325"/>
                  </a:lnTo>
                  <a:close/>
                </a:path>
                <a:path w="44450" h="20955">
                  <a:moveTo>
                    <a:pt x="10497" y="4845"/>
                  </a:moveTo>
                  <a:lnTo>
                    <a:pt x="6831" y="6522"/>
                  </a:lnTo>
                  <a:lnTo>
                    <a:pt x="0" y="9381"/>
                  </a:lnTo>
                  <a:lnTo>
                    <a:pt x="2692" y="12138"/>
                  </a:lnTo>
                  <a:lnTo>
                    <a:pt x="3079" y="12498"/>
                  </a:lnTo>
                  <a:lnTo>
                    <a:pt x="3525" y="12793"/>
                  </a:lnTo>
                  <a:lnTo>
                    <a:pt x="7412" y="9554"/>
                  </a:lnTo>
                  <a:lnTo>
                    <a:pt x="8946" y="8989"/>
                  </a:lnTo>
                  <a:lnTo>
                    <a:pt x="17741" y="8989"/>
                  </a:lnTo>
                  <a:lnTo>
                    <a:pt x="15777" y="7325"/>
                  </a:lnTo>
                  <a:lnTo>
                    <a:pt x="14102" y="6522"/>
                  </a:lnTo>
                  <a:lnTo>
                    <a:pt x="10497" y="4845"/>
                  </a:lnTo>
                  <a:close/>
                </a:path>
                <a:path w="44450" h="20955">
                  <a:moveTo>
                    <a:pt x="10786" y="11367"/>
                  </a:moveTo>
                  <a:lnTo>
                    <a:pt x="10691" y="12793"/>
                  </a:lnTo>
                  <a:lnTo>
                    <a:pt x="10108" y="12793"/>
                  </a:lnTo>
                  <a:lnTo>
                    <a:pt x="12213" y="12498"/>
                  </a:lnTo>
                  <a:lnTo>
                    <a:pt x="12453" y="12498"/>
                  </a:lnTo>
                  <a:lnTo>
                    <a:pt x="12592" y="12138"/>
                  </a:lnTo>
                  <a:lnTo>
                    <a:pt x="10786" y="11367"/>
                  </a:lnTo>
                  <a:close/>
                </a:path>
                <a:path w="44450" h="20955">
                  <a:moveTo>
                    <a:pt x="29607" y="0"/>
                  </a:moveTo>
                  <a:lnTo>
                    <a:pt x="25683" y="2123"/>
                  </a:lnTo>
                  <a:lnTo>
                    <a:pt x="21729" y="4160"/>
                  </a:lnTo>
                  <a:lnTo>
                    <a:pt x="17235" y="6522"/>
                  </a:lnTo>
                  <a:lnTo>
                    <a:pt x="18135" y="6522"/>
                  </a:lnTo>
                  <a:lnTo>
                    <a:pt x="20408" y="8455"/>
                  </a:lnTo>
                  <a:lnTo>
                    <a:pt x="23216" y="10443"/>
                  </a:lnTo>
                  <a:lnTo>
                    <a:pt x="26166" y="12498"/>
                  </a:lnTo>
                  <a:lnTo>
                    <a:pt x="34603" y="12498"/>
                  </a:lnTo>
                  <a:lnTo>
                    <a:pt x="30734" y="10137"/>
                  </a:lnTo>
                  <a:lnTo>
                    <a:pt x="27209" y="7325"/>
                  </a:lnTo>
                  <a:lnTo>
                    <a:pt x="32917" y="7325"/>
                  </a:lnTo>
                  <a:lnTo>
                    <a:pt x="34027" y="6522"/>
                  </a:lnTo>
                  <a:lnTo>
                    <a:pt x="35565" y="5461"/>
                  </a:lnTo>
                  <a:lnTo>
                    <a:pt x="36846" y="4639"/>
                  </a:lnTo>
                  <a:lnTo>
                    <a:pt x="34397" y="3114"/>
                  </a:lnTo>
                  <a:lnTo>
                    <a:pt x="32001" y="1540"/>
                  </a:lnTo>
                  <a:lnTo>
                    <a:pt x="29607" y="0"/>
                  </a:lnTo>
                  <a:close/>
                </a:path>
                <a:path w="44450" h="20955">
                  <a:moveTo>
                    <a:pt x="39279" y="6522"/>
                  </a:moveTo>
                  <a:lnTo>
                    <a:pt x="37688" y="8989"/>
                  </a:lnTo>
                  <a:lnTo>
                    <a:pt x="42899" y="8989"/>
                  </a:lnTo>
                  <a:lnTo>
                    <a:pt x="41026" y="7686"/>
                  </a:lnTo>
                  <a:lnTo>
                    <a:pt x="39279" y="6522"/>
                  </a:lnTo>
                  <a:close/>
                </a:path>
              </a:pathLst>
            </a:custGeom>
            <a:solidFill>
              <a:srgbClr val="5A58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1974596" y="1809188"/>
              <a:ext cx="808355" cy="964565"/>
            </a:xfrm>
            <a:custGeom>
              <a:avLst/>
              <a:gdLst/>
              <a:ahLst/>
              <a:cxnLst/>
              <a:rect l="l" t="t" r="r" b="b"/>
              <a:pathLst>
                <a:path w="808355" h="964564">
                  <a:moveTo>
                    <a:pt x="21018" y="956411"/>
                  </a:moveTo>
                  <a:lnTo>
                    <a:pt x="17805" y="956970"/>
                  </a:lnTo>
                  <a:lnTo>
                    <a:pt x="16789" y="958545"/>
                  </a:lnTo>
                  <a:lnTo>
                    <a:pt x="15506" y="959866"/>
                  </a:lnTo>
                  <a:lnTo>
                    <a:pt x="13944" y="960932"/>
                  </a:lnTo>
                  <a:lnTo>
                    <a:pt x="13855" y="957338"/>
                  </a:lnTo>
                  <a:lnTo>
                    <a:pt x="13843" y="950175"/>
                  </a:lnTo>
                  <a:lnTo>
                    <a:pt x="17145" y="949871"/>
                  </a:lnTo>
                  <a:lnTo>
                    <a:pt x="19824" y="948791"/>
                  </a:lnTo>
                  <a:lnTo>
                    <a:pt x="16497" y="948474"/>
                  </a:lnTo>
                  <a:lnTo>
                    <a:pt x="9893" y="948131"/>
                  </a:lnTo>
                  <a:lnTo>
                    <a:pt x="9753" y="952881"/>
                  </a:lnTo>
                  <a:lnTo>
                    <a:pt x="10058" y="957643"/>
                  </a:lnTo>
                  <a:lnTo>
                    <a:pt x="9918" y="962418"/>
                  </a:lnTo>
                  <a:lnTo>
                    <a:pt x="6324" y="962380"/>
                  </a:lnTo>
                  <a:lnTo>
                    <a:pt x="5892" y="954506"/>
                  </a:lnTo>
                  <a:lnTo>
                    <a:pt x="6007" y="946619"/>
                  </a:lnTo>
                  <a:lnTo>
                    <a:pt x="6248" y="938720"/>
                  </a:lnTo>
                  <a:lnTo>
                    <a:pt x="6159" y="930833"/>
                  </a:lnTo>
                  <a:lnTo>
                    <a:pt x="3352" y="935278"/>
                  </a:lnTo>
                  <a:lnTo>
                    <a:pt x="5765" y="940930"/>
                  </a:lnTo>
                  <a:lnTo>
                    <a:pt x="3302" y="945527"/>
                  </a:lnTo>
                  <a:lnTo>
                    <a:pt x="2921" y="948829"/>
                  </a:lnTo>
                  <a:lnTo>
                    <a:pt x="2743" y="955471"/>
                  </a:lnTo>
                  <a:lnTo>
                    <a:pt x="1701" y="949579"/>
                  </a:lnTo>
                  <a:lnTo>
                    <a:pt x="609" y="946835"/>
                  </a:lnTo>
                  <a:lnTo>
                    <a:pt x="228" y="950061"/>
                  </a:lnTo>
                  <a:lnTo>
                    <a:pt x="0" y="953338"/>
                  </a:lnTo>
                  <a:lnTo>
                    <a:pt x="101" y="956627"/>
                  </a:lnTo>
                  <a:lnTo>
                    <a:pt x="317" y="959167"/>
                  </a:lnTo>
                  <a:lnTo>
                    <a:pt x="952" y="964285"/>
                  </a:lnTo>
                  <a:lnTo>
                    <a:pt x="5346" y="964145"/>
                  </a:lnTo>
                  <a:lnTo>
                    <a:pt x="9766" y="964209"/>
                  </a:lnTo>
                  <a:lnTo>
                    <a:pt x="14173" y="964526"/>
                  </a:lnTo>
                  <a:lnTo>
                    <a:pt x="19596" y="962418"/>
                  </a:lnTo>
                  <a:lnTo>
                    <a:pt x="20967" y="958151"/>
                  </a:lnTo>
                  <a:lnTo>
                    <a:pt x="21018" y="956411"/>
                  </a:lnTo>
                  <a:close/>
                </a:path>
                <a:path w="808355" h="964564">
                  <a:moveTo>
                    <a:pt x="287502" y="10845"/>
                  </a:moveTo>
                  <a:lnTo>
                    <a:pt x="286308" y="9613"/>
                  </a:lnTo>
                  <a:lnTo>
                    <a:pt x="283171" y="7353"/>
                  </a:lnTo>
                  <a:lnTo>
                    <a:pt x="283502" y="6108"/>
                  </a:lnTo>
                  <a:lnTo>
                    <a:pt x="284086" y="3987"/>
                  </a:lnTo>
                  <a:lnTo>
                    <a:pt x="284137" y="3771"/>
                  </a:lnTo>
                  <a:lnTo>
                    <a:pt x="284238" y="2565"/>
                  </a:lnTo>
                  <a:lnTo>
                    <a:pt x="284111" y="1866"/>
                  </a:lnTo>
                  <a:lnTo>
                    <a:pt x="283756" y="0"/>
                  </a:lnTo>
                  <a:lnTo>
                    <a:pt x="283413" y="0"/>
                  </a:lnTo>
                  <a:lnTo>
                    <a:pt x="283413" y="3987"/>
                  </a:lnTo>
                  <a:lnTo>
                    <a:pt x="282003" y="6108"/>
                  </a:lnTo>
                  <a:lnTo>
                    <a:pt x="279844" y="5410"/>
                  </a:lnTo>
                  <a:lnTo>
                    <a:pt x="279501" y="3987"/>
                  </a:lnTo>
                  <a:lnTo>
                    <a:pt x="280962" y="1866"/>
                  </a:lnTo>
                  <a:lnTo>
                    <a:pt x="283044" y="2565"/>
                  </a:lnTo>
                  <a:lnTo>
                    <a:pt x="283171" y="3073"/>
                  </a:lnTo>
                  <a:lnTo>
                    <a:pt x="283260" y="3390"/>
                  </a:lnTo>
                  <a:lnTo>
                    <a:pt x="283349" y="3771"/>
                  </a:lnTo>
                  <a:lnTo>
                    <a:pt x="283413" y="3987"/>
                  </a:lnTo>
                  <a:lnTo>
                    <a:pt x="283413" y="0"/>
                  </a:lnTo>
                  <a:lnTo>
                    <a:pt x="279539" y="0"/>
                  </a:lnTo>
                  <a:lnTo>
                    <a:pt x="278498" y="2565"/>
                  </a:lnTo>
                  <a:lnTo>
                    <a:pt x="278155" y="3390"/>
                  </a:lnTo>
                  <a:lnTo>
                    <a:pt x="278015" y="3771"/>
                  </a:lnTo>
                  <a:lnTo>
                    <a:pt x="276313" y="6692"/>
                  </a:lnTo>
                  <a:lnTo>
                    <a:pt x="275412" y="9613"/>
                  </a:lnTo>
                  <a:lnTo>
                    <a:pt x="274802" y="12052"/>
                  </a:lnTo>
                  <a:lnTo>
                    <a:pt x="274713" y="12420"/>
                  </a:lnTo>
                  <a:lnTo>
                    <a:pt x="274434" y="13906"/>
                  </a:lnTo>
                  <a:lnTo>
                    <a:pt x="278803" y="12915"/>
                  </a:lnTo>
                  <a:lnTo>
                    <a:pt x="283184" y="12052"/>
                  </a:lnTo>
                  <a:lnTo>
                    <a:pt x="287502" y="10845"/>
                  </a:lnTo>
                  <a:close/>
                </a:path>
                <a:path w="808355" h="964564">
                  <a:moveTo>
                    <a:pt x="807872" y="569899"/>
                  </a:moveTo>
                  <a:lnTo>
                    <a:pt x="807250" y="567690"/>
                  </a:lnTo>
                  <a:lnTo>
                    <a:pt x="805459" y="565785"/>
                  </a:lnTo>
                  <a:lnTo>
                    <a:pt x="785456" y="565404"/>
                  </a:lnTo>
                  <a:lnTo>
                    <a:pt x="769226" y="565404"/>
                  </a:lnTo>
                  <a:lnTo>
                    <a:pt x="747115" y="565035"/>
                  </a:lnTo>
                  <a:lnTo>
                    <a:pt x="747115" y="570865"/>
                  </a:lnTo>
                  <a:lnTo>
                    <a:pt x="739521" y="570865"/>
                  </a:lnTo>
                  <a:lnTo>
                    <a:pt x="735495" y="570585"/>
                  </a:lnTo>
                  <a:lnTo>
                    <a:pt x="740943" y="570585"/>
                  </a:lnTo>
                  <a:lnTo>
                    <a:pt x="747115" y="570865"/>
                  </a:lnTo>
                  <a:lnTo>
                    <a:pt x="747115" y="565035"/>
                  </a:lnTo>
                  <a:lnTo>
                    <a:pt x="744220" y="564984"/>
                  </a:lnTo>
                  <a:lnTo>
                    <a:pt x="733602" y="565124"/>
                  </a:lnTo>
                  <a:lnTo>
                    <a:pt x="723011" y="565924"/>
                  </a:lnTo>
                  <a:lnTo>
                    <a:pt x="723176" y="567410"/>
                  </a:lnTo>
                  <a:lnTo>
                    <a:pt x="724014" y="568299"/>
                  </a:lnTo>
                  <a:lnTo>
                    <a:pt x="725551" y="568579"/>
                  </a:lnTo>
                  <a:lnTo>
                    <a:pt x="732129" y="570585"/>
                  </a:lnTo>
                  <a:lnTo>
                    <a:pt x="725462" y="570585"/>
                  </a:lnTo>
                  <a:lnTo>
                    <a:pt x="720623" y="571449"/>
                  </a:lnTo>
                  <a:lnTo>
                    <a:pt x="723874" y="574662"/>
                  </a:lnTo>
                  <a:lnTo>
                    <a:pt x="728649" y="573506"/>
                  </a:lnTo>
                  <a:lnTo>
                    <a:pt x="732802" y="573874"/>
                  </a:lnTo>
                  <a:lnTo>
                    <a:pt x="732993" y="573874"/>
                  </a:lnTo>
                  <a:lnTo>
                    <a:pt x="743915" y="574065"/>
                  </a:lnTo>
                  <a:lnTo>
                    <a:pt x="750087" y="574065"/>
                  </a:lnTo>
                  <a:lnTo>
                    <a:pt x="766241" y="573874"/>
                  </a:lnTo>
                  <a:lnTo>
                    <a:pt x="791756" y="573874"/>
                  </a:lnTo>
                  <a:lnTo>
                    <a:pt x="799388" y="573506"/>
                  </a:lnTo>
                  <a:lnTo>
                    <a:pt x="799744" y="573506"/>
                  </a:lnTo>
                  <a:lnTo>
                    <a:pt x="807364" y="572427"/>
                  </a:lnTo>
                  <a:lnTo>
                    <a:pt x="807554" y="571449"/>
                  </a:lnTo>
                  <a:lnTo>
                    <a:pt x="807681" y="570865"/>
                  </a:lnTo>
                  <a:lnTo>
                    <a:pt x="807872" y="569899"/>
                  </a:lnTo>
                  <a:close/>
                </a:path>
              </a:pathLst>
            </a:custGeom>
            <a:solidFill>
              <a:srgbClr val="585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1562341" y="1809137"/>
              <a:ext cx="1515745" cy="704850"/>
            </a:xfrm>
            <a:custGeom>
              <a:avLst/>
              <a:gdLst/>
              <a:ahLst/>
              <a:cxnLst/>
              <a:rect l="l" t="t" r="r" b="b"/>
              <a:pathLst>
                <a:path w="1515745" h="704850">
                  <a:moveTo>
                    <a:pt x="80518" y="578243"/>
                  </a:moveTo>
                  <a:lnTo>
                    <a:pt x="78676" y="576846"/>
                  </a:lnTo>
                  <a:lnTo>
                    <a:pt x="72732" y="579386"/>
                  </a:lnTo>
                  <a:lnTo>
                    <a:pt x="76746" y="579386"/>
                  </a:lnTo>
                  <a:lnTo>
                    <a:pt x="80518" y="578243"/>
                  </a:lnTo>
                  <a:close/>
                </a:path>
                <a:path w="1515745" h="704850">
                  <a:moveTo>
                    <a:pt x="97764" y="592086"/>
                  </a:moveTo>
                  <a:lnTo>
                    <a:pt x="97243" y="585736"/>
                  </a:lnTo>
                  <a:lnTo>
                    <a:pt x="97142" y="584466"/>
                  </a:lnTo>
                  <a:lnTo>
                    <a:pt x="92938" y="578243"/>
                  </a:lnTo>
                  <a:lnTo>
                    <a:pt x="91567" y="576846"/>
                  </a:lnTo>
                  <a:lnTo>
                    <a:pt x="88988" y="574306"/>
                  </a:lnTo>
                  <a:lnTo>
                    <a:pt x="83299" y="574306"/>
                  </a:lnTo>
                  <a:lnTo>
                    <a:pt x="78206" y="573036"/>
                  </a:lnTo>
                  <a:lnTo>
                    <a:pt x="80962" y="578243"/>
                  </a:lnTo>
                  <a:lnTo>
                    <a:pt x="80518" y="578243"/>
                  </a:lnTo>
                  <a:lnTo>
                    <a:pt x="85432" y="581926"/>
                  </a:lnTo>
                  <a:lnTo>
                    <a:pt x="89738" y="585736"/>
                  </a:lnTo>
                  <a:lnTo>
                    <a:pt x="88709" y="592086"/>
                  </a:lnTo>
                  <a:lnTo>
                    <a:pt x="86525" y="595896"/>
                  </a:lnTo>
                  <a:lnTo>
                    <a:pt x="82600" y="598436"/>
                  </a:lnTo>
                  <a:lnTo>
                    <a:pt x="80530" y="598436"/>
                  </a:lnTo>
                  <a:lnTo>
                    <a:pt x="77482" y="599706"/>
                  </a:lnTo>
                  <a:lnTo>
                    <a:pt x="74256" y="598436"/>
                  </a:lnTo>
                  <a:lnTo>
                    <a:pt x="71183" y="598436"/>
                  </a:lnTo>
                  <a:lnTo>
                    <a:pt x="73240" y="606056"/>
                  </a:lnTo>
                  <a:lnTo>
                    <a:pt x="82753" y="606056"/>
                  </a:lnTo>
                  <a:lnTo>
                    <a:pt x="88557" y="603516"/>
                  </a:lnTo>
                  <a:lnTo>
                    <a:pt x="94856" y="599706"/>
                  </a:lnTo>
                  <a:lnTo>
                    <a:pt x="97764" y="592086"/>
                  </a:lnTo>
                  <a:close/>
                </a:path>
                <a:path w="1515745" h="704850">
                  <a:moveTo>
                    <a:pt x="165646" y="453656"/>
                  </a:moveTo>
                  <a:lnTo>
                    <a:pt x="163741" y="451116"/>
                  </a:lnTo>
                  <a:lnTo>
                    <a:pt x="162267" y="448576"/>
                  </a:lnTo>
                  <a:lnTo>
                    <a:pt x="161620" y="446036"/>
                  </a:lnTo>
                  <a:lnTo>
                    <a:pt x="147751" y="446036"/>
                  </a:lnTo>
                  <a:lnTo>
                    <a:pt x="120243" y="448576"/>
                  </a:lnTo>
                  <a:lnTo>
                    <a:pt x="106756" y="452386"/>
                  </a:lnTo>
                  <a:lnTo>
                    <a:pt x="109639" y="454926"/>
                  </a:lnTo>
                  <a:lnTo>
                    <a:pt x="112153" y="460006"/>
                  </a:lnTo>
                  <a:lnTo>
                    <a:pt x="121729" y="460006"/>
                  </a:lnTo>
                  <a:lnTo>
                    <a:pt x="126847" y="458736"/>
                  </a:lnTo>
                  <a:lnTo>
                    <a:pt x="132105" y="458736"/>
                  </a:lnTo>
                  <a:lnTo>
                    <a:pt x="131559" y="461276"/>
                  </a:lnTo>
                  <a:lnTo>
                    <a:pt x="126123" y="461276"/>
                  </a:lnTo>
                  <a:lnTo>
                    <a:pt x="120548" y="462546"/>
                  </a:lnTo>
                  <a:lnTo>
                    <a:pt x="115697" y="465086"/>
                  </a:lnTo>
                  <a:lnTo>
                    <a:pt x="114173" y="463816"/>
                  </a:lnTo>
                  <a:lnTo>
                    <a:pt x="112534" y="461276"/>
                  </a:lnTo>
                  <a:lnTo>
                    <a:pt x="110782" y="460006"/>
                  </a:lnTo>
                  <a:lnTo>
                    <a:pt x="103784" y="463816"/>
                  </a:lnTo>
                  <a:lnTo>
                    <a:pt x="103733" y="462546"/>
                  </a:lnTo>
                  <a:lnTo>
                    <a:pt x="103644" y="461276"/>
                  </a:lnTo>
                  <a:lnTo>
                    <a:pt x="103593" y="460006"/>
                  </a:lnTo>
                  <a:lnTo>
                    <a:pt x="108204" y="458736"/>
                  </a:lnTo>
                  <a:lnTo>
                    <a:pt x="109740" y="458736"/>
                  </a:lnTo>
                  <a:lnTo>
                    <a:pt x="105308" y="453656"/>
                  </a:lnTo>
                  <a:lnTo>
                    <a:pt x="73672" y="476516"/>
                  </a:lnTo>
                  <a:lnTo>
                    <a:pt x="65989" y="485406"/>
                  </a:lnTo>
                  <a:lnTo>
                    <a:pt x="58000" y="493026"/>
                  </a:lnTo>
                  <a:lnTo>
                    <a:pt x="50114" y="500646"/>
                  </a:lnTo>
                  <a:lnTo>
                    <a:pt x="48983" y="504456"/>
                  </a:lnTo>
                  <a:lnTo>
                    <a:pt x="52946" y="501916"/>
                  </a:lnTo>
                  <a:lnTo>
                    <a:pt x="53632" y="504456"/>
                  </a:lnTo>
                  <a:lnTo>
                    <a:pt x="29921" y="552716"/>
                  </a:lnTo>
                  <a:lnTo>
                    <a:pt x="27774" y="569226"/>
                  </a:lnTo>
                  <a:lnTo>
                    <a:pt x="28371" y="553986"/>
                  </a:lnTo>
                  <a:lnTo>
                    <a:pt x="47231" y="508266"/>
                  </a:lnTo>
                  <a:lnTo>
                    <a:pt x="50012" y="506996"/>
                  </a:lnTo>
                  <a:lnTo>
                    <a:pt x="48983" y="504456"/>
                  </a:lnTo>
                  <a:lnTo>
                    <a:pt x="27266" y="546366"/>
                  </a:lnTo>
                  <a:lnTo>
                    <a:pt x="25184" y="564146"/>
                  </a:lnTo>
                  <a:lnTo>
                    <a:pt x="25057" y="570496"/>
                  </a:lnTo>
                  <a:lnTo>
                    <a:pt x="24955" y="575576"/>
                  </a:lnTo>
                  <a:lnTo>
                    <a:pt x="21297" y="574306"/>
                  </a:lnTo>
                  <a:lnTo>
                    <a:pt x="22656" y="569226"/>
                  </a:lnTo>
                  <a:lnTo>
                    <a:pt x="22237" y="565416"/>
                  </a:lnTo>
                  <a:lnTo>
                    <a:pt x="32270" y="526046"/>
                  </a:lnTo>
                  <a:lnTo>
                    <a:pt x="53682" y="494296"/>
                  </a:lnTo>
                  <a:lnTo>
                    <a:pt x="71437" y="476516"/>
                  </a:lnTo>
                  <a:lnTo>
                    <a:pt x="76657" y="470166"/>
                  </a:lnTo>
                  <a:lnTo>
                    <a:pt x="78981" y="466356"/>
                  </a:lnTo>
                  <a:lnTo>
                    <a:pt x="80530" y="463816"/>
                  </a:lnTo>
                  <a:lnTo>
                    <a:pt x="88366" y="460006"/>
                  </a:lnTo>
                  <a:lnTo>
                    <a:pt x="87287" y="457466"/>
                  </a:lnTo>
                  <a:lnTo>
                    <a:pt x="91338" y="456196"/>
                  </a:lnTo>
                  <a:lnTo>
                    <a:pt x="90220" y="453656"/>
                  </a:lnTo>
                  <a:lnTo>
                    <a:pt x="84607" y="456196"/>
                  </a:lnTo>
                  <a:lnTo>
                    <a:pt x="79590" y="461276"/>
                  </a:lnTo>
                  <a:lnTo>
                    <a:pt x="77685" y="461645"/>
                  </a:lnTo>
                  <a:lnTo>
                    <a:pt x="77685" y="465086"/>
                  </a:lnTo>
                  <a:lnTo>
                    <a:pt x="75374" y="466356"/>
                  </a:lnTo>
                  <a:lnTo>
                    <a:pt x="73901" y="466356"/>
                  </a:lnTo>
                  <a:lnTo>
                    <a:pt x="73253" y="463816"/>
                  </a:lnTo>
                  <a:lnTo>
                    <a:pt x="75552" y="462546"/>
                  </a:lnTo>
                  <a:lnTo>
                    <a:pt x="77025" y="463816"/>
                  </a:lnTo>
                  <a:lnTo>
                    <a:pt x="77685" y="465086"/>
                  </a:lnTo>
                  <a:lnTo>
                    <a:pt x="77685" y="461645"/>
                  </a:lnTo>
                  <a:lnTo>
                    <a:pt x="72948" y="462546"/>
                  </a:lnTo>
                  <a:lnTo>
                    <a:pt x="75387" y="460006"/>
                  </a:lnTo>
                  <a:lnTo>
                    <a:pt x="76657" y="460006"/>
                  </a:lnTo>
                  <a:lnTo>
                    <a:pt x="80873" y="457466"/>
                  </a:lnTo>
                  <a:lnTo>
                    <a:pt x="88658" y="452386"/>
                  </a:lnTo>
                  <a:lnTo>
                    <a:pt x="87287" y="446036"/>
                  </a:lnTo>
                  <a:lnTo>
                    <a:pt x="74993" y="454926"/>
                  </a:lnTo>
                  <a:lnTo>
                    <a:pt x="72047" y="461276"/>
                  </a:lnTo>
                  <a:lnTo>
                    <a:pt x="66027" y="465086"/>
                  </a:lnTo>
                  <a:lnTo>
                    <a:pt x="72859" y="465086"/>
                  </a:lnTo>
                  <a:lnTo>
                    <a:pt x="72732" y="466356"/>
                  </a:lnTo>
                  <a:lnTo>
                    <a:pt x="43510" y="476516"/>
                  </a:lnTo>
                  <a:lnTo>
                    <a:pt x="29603" y="482866"/>
                  </a:lnTo>
                  <a:lnTo>
                    <a:pt x="0" y="513346"/>
                  </a:lnTo>
                  <a:lnTo>
                    <a:pt x="4724" y="515886"/>
                  </a:lnTo>
                  <a:lnTo>
                    <a:pt x="9982" y="518426"/>
                  </a:lnTo>
                  <a:lnTo>
                    <a:pt x="14947" y="519696"/>
                  </a:lnTo>
                  <a:lnTo>
                    <a:pt x="10896" y="524776"/>
                  </a:lnTo>
                  <a:lnTo>
                    <a:pt x="7251" y="528586"/>
                  </a:lnTo>
                  <a:lnTo>
                    <a:pt x="4914" y="534936"/>
                  </a:lnTo>
                  <a:lnTo>
                    <a:pt x="8521" y="546366"/>
                  </a:lnTo>
                  <a:lnTo>
                    <a:pt x="13436" y="557796"/>
                  </a:lnTo>
                  <a:lnTo>
                    <a:pt x="18757" y="569226"/>
                  </a:lnTo>
                  <a:lnTo>
                    <a:pt x="23545" y="580656"/>
                  </a:lnTo>
                  <a:lnTo>
                    <a:pt x="60337" y="580656"/>
                  </a:lnTo>
                  <a:lnTo>
                    <a:pt x="60286" y="579386"/>
                  </a:lnTo>
                  <a:lnTo>
                    <a:pt x="60159" y="576846"/>
                  </a:lnTo>
                  <a:lnTo>
                    <a:pt x="60096" y="575576"/>
                  </a:lnTo>
                  <a:lnTo>
                    <a:pt x="60020" y="574306"/>
                  </a:lnTo>
                  <a:lnTo>
                    <a:pt x="59944" y="573036"/>
                  </a:lnTo>
                  <a:lnTo>
                    <a:pt x="61899" y="575576"/>
                  </a:lnTo>
                  <a:lnTo>
                    <a:pt x="62077" y="576846"/>
                  </a:lnTo>
                  <a:lnTo>
                    <a:pt x="62052" y="580656"/>
                  </a:lnTo>
                  <a:lnTo>
                    <a:pt x="69761" y="580656"/>
                  </a:lnTo>
                  <a:lnTo>
                    <a:pt x="72732" y="579386"/>
                  </a:lnTo>
                  <a:lnTo>
                    <a:pt x="72021" y="579386"/>
                  </a:lnTo>
                  <a:lnTo>
                    <a:pt x="67970" y="578243"/>
                  </a:lnTo>
                  <a:lnTo>
                    <a:pt x="65595" y="578243"/>
                  </a:lnTo>
                  <a:lnTo>
                    <a:pt x="65481" y="574306"/>
                  </a:lnTo>
                  <a:lnTo>
                    <a:pt x="65430" y="565416"/>
                  </a:lnTo>
                  <a:lnTo>
                    <a:pt x="65430" y="564146"/>
                  </a:lnTo>
                  <a:lnTo>
                    <a:pt x="64376" y="564146"/>
                  </a:lnTo>
                  <a:lnTo>
                    <a:pt x="64376" y="567956"/>
                  </a:lnTo>
                  <a:lnTo>
                    <a:pt x="63525" y="570496"/>
                  </a:lnTo>
                  <a:lnTo>
                    <a:pt x="62407" y="574306"/>
                  </a:lnTo>
                  <a:lnTo>
                    <a:pt x="61963" y="573036"/>
                  </a:lnTo>
                  <a:lnTo>
                    <a:pt x="61518" y="571766"/>
                  </a:lnTo>
                  <a:lnTo>
                    <a:pt x="61074" y="570496"/>
                  </a:lnTo>
                  <a:lnTo>
                    <a:pt x="59778" y="569226"/>
                  </a:lnTo>
                  <a:lnTo>
                    <a:pt x="59055" y="569722"/>
                  </a:lnTo>
                  <a:lnTo>
                    <a:pt x="59055" y="574306"/>
                  </a:lnTo>
                  <a:lnTo>
                    <a:pt x="57772" y="576846"/>
                  </a:lnTo>
                  <a:lnTo>
                    <a:pt x="55816" y="575576"/>
                  </a:lnTo>
                  <a:lnTo>
                    <a:pt x="55473" y="574306"/>
                  </a:lnTo>
                  <a:lnTo>
                    <a:pt x="56730" y="571766"/>
                  </a:lnTo>
                  <a:lnTo>
                    <a:pt x="58699" y="573036"/>
                  </a:lnTo>
                  <a:lnTo>
                    <a:pt x="59055" y="574306"/>
                  </a:lnTo>
                  <a:lnTo>
                    <a:pt x="59055" y="569722"/>
                  </a:lnTo>
                  <a:lnTo>
                    <a:pt x="57899" y="570496"/>
                  </a:lnTo>
                  <a:lnTo>
                    <a:pt x="57378" y="569226"/>
                  </a:lnTo>
                  <a:lnTo>
                    <a:pt x="58267" y="567956"/>
                  </a:lnTo>
                  <a:lnTo>
                    <a:pt x="60274" y="565416"/>
                  </a:lnTo>
                  <a:lnTo>
                    <a:pt x="64376" y="567956"/>
                  </a:lnTo>
                  <a:lnTo>
                    <a:pt x="64376" y="564146"/>
                  </a:lnTo>
                  <a:lnTo>
                    <a:pt x="62001" y="564146"/>
                  </a:lnTo>
                  <a:lnTo>
                    <a:pt x="58623" y="565416"/>
                  </a:lnTo>
                  <a:lnTo>
                    <a:pt x="55448" y="566686"/>
                  </a:lnTo>
                  <a:lnTo>
                    <a:pt x="54978" y="570496"/>
                  </a:lnTo>
                  <a:lnTo>
                    <a:pt x="54432" y="575576"/>
                  </a:lnTo>
                  <a:lnTo>
                    <a:pt x="53784" y="579386"/>
                  </a:lnTo>
                  <a:lnTo>
                    <a:pt x="43345" y="579386"/>
                  </a:lnTo>
                  <a:lnTo>
                    <a:pt x="43434" y="576846"/>
                  </a:lnTo>
                  <a:lnTo>
                    <a:pt x="43522" y="574306"/>
                  </a:lnTo>
                  <a:lnTo>
                    <a:pt x="43611" y="571766"/>
                  </a:lnTo>
                  <a:lnTo>
                    <a:pt x="43662" y="570496"/>
                  </a:lnTo>
                  <a:lnTo>
                    <a:pt x="43218" y="566686"/>
                  </a:lnTo>
                  <a:lnTo>
                    <a:pt x="43141" y="569226"/>
                  </a:lnTo>
                  <a:lnTo>
                    <a:pt x="43027" y="579386"/>
                  </a:lnTo>
                  <a:lnTo>
                    <a:pt x="28790" y="579386"/>
                  </a:lnTo>
                  <a:lnTo>
                    <a:pt x="29146" y="576846"/>
                  </a:lnTo>
                  <a:lnTo>
                    <a:pt x="29273" y="575576"/>
                  </a:lnTo>
                  <a:lnTo>
                    <a:pt x="29540" y="573036"/>
                  </a:lnTo>
                  <a:lnTo>
                    <a:pt x="30086" y="570496"/>
                  </a:lnTo>
                  <a:lnTo>
                    <a:pt x="30314" y="569226"/>
                  </a:lnTo>
                  <a:lnTo>
                    <a:pt x="30759" y="566686"/>
                  </a:lnTo>
                  <a:lnTo>
                    <a:pt x="31508" y="564146"/>
                  </a:lnTo>
                  <a:lnTo>
                    <a:pt x="33604" y="552716"/>
                  </a:lnTo>
                  <a:lnTo>
                    <a:pt x="36106" y="543826"/>
                  </a:lnTo>
                  <a:lnTo>
                    <a:pt x="39001" y="536206"/>
                  </a:lnTo>
                  <a:lnTo>
                    <a:pt x="41706" y="528586"/>
                  </a:lnTo>
                  <a:lnTo>
                    <a:pt x="44297" y="522236"/>
                  </a:lnTo>
                  <a:lnTo>
                    <a:pt x="47459" y="515886"/>
                  </a:lnTo>
                  <a:lnTo>
                    <a:pt x="54343" y="504456"/>
                  </a:lnTo>
                  <a:lnTo>
                    <a:pt x="55181" y="500646"/>
                  </a:lnTo>
                  <a:lnTo>
                    <a:pt x="56299" y="495566"/>
                  </a:lnTo>
                  <a:lnTo>
                    <a:pt x="62941" y="490486"/>
                  </a:lnTo>
                  <a:lnTo>
                    <a:pt x="68592" y="484136"/>
                  </a:lnTo>
                  <a:lnTo>
                    <a:pt x="70510" y="484136"/>
                  </a:lnTo>
                  <a:lnTo>
                    <a:pt x="69303" y="482866"/>
                  </a:lnTo>
                  <a:lnTo>
                    <a:pt x="76593" y="482866"/>
                  </a:lnTo>
                  <a:lnTo>
                    <a:pt x="71932" y="480326"/>
                  </a:lnTo>
                  <a:lnTo>
                    <a:pt x="78968" y="475246"/>
                  </a:lnTo>
                  <a:lnTo>
                    <a:pt x="86271" y="471436"/>
                  </a:lnTo>
                  <a:lnTo>
                    <a:pt x="93548" y="466356"/>
                  </a:lnTo>
                  <a:lnTo>
                    <a:pt x="100482" y="462546"/>
                  </a:lnTo>
                  <a:lnTo>
                    <a:pt x="103022" y="463816"/>
                  </a:lnTo>
                  <a:lnTo>
                    <a:pt x="95935" y="466356"/>
                  </a:lnTo>
                  <a:lnTo>
                    <a:pt x="90157" y="471436"/>
                  </a:lnTo>
                  <a:lnTo>
                    <a:pt x="83794" y="475246"/>
                  </a:lnTo>
                  <a:lnTo>
                    <a:pt x="80899" y="476516"/>
                  </a:lnTo>
                  <a:lnTo>
                    <a:pt x="80276" y="479056"/>
                  </a:lnTo>
                  <a:lnTo>
                    <a:pt x="79756" y="481596"/>
                  </a:lnTo>
                  <a:lnTo>
                    <a:pt x="86931" y="480326"/>
                  </a:lnTo>
                  <a:lnTo>
                    <a:pt x="91833" y="475246"/>
                  </a:lnTo>
                  <a:lnTo>
                    <a:pt x="98526" y="472706"/>
                  </a:lnTo>
                  <a:lnTo>
                    <a:pt x="95504" y="470166"/>
                  </a:lnTo>
                  <a:lnTo>
                    <a:pt x="98234" y="470166"/>
                  </a:lnTo>
                  <a:lnTo>
                    <a:pt x="100990" y="471436"/>
                  </a:lnTo>
                  <a:lnTo>
                    <a:pt x="103682" y="472706"/>
                  </a:lnTo>
                  <a:lnTo>
                    <a:pt x="97764" y="475246"/>
                  </a:lnTo>
                  <a:lnTo>
                    <a:pt x="92036" y="479056"/>
                  </a:lnTo>
                  <a:lnTo>
                    <a:pt x="86969" y="482866"/>
                  </a:lnTo>
                  <a:lnTo>
                    <a:pt x="92862" y="480326"/>
                  </a:lnTo>
                  <a:lnTo>
                    <a:pt x="97980" y="476516"/>
                  </a:lnTo>
                  <a:lnTo>
                    <a:pt x="103606" y="473976"/>
                  </a:lnTo>
                  <a:lnTo>
                    <a:pt x="106972" y="470166"/>
                  </a:lnTo>
                  <a:lnTo>
                    <a:pt x="111366" y="470166"/>
                  </a:lnTo>
                  <a:lnTo>
                    <a:pt x="107759" y="468896"/>
                  </a:lnTo>
                  <a:lnTo>
                    <a:pt x="107327" y="467626"/>
                  </a:lnTo>
                  <a:lnTo>
                    <a:pt x="110959" y="466356"/>
                  </a:lnTo>
                  <a:lnTo>
                    <a:pt x="118287" y="466356"/>
                  </a:lnTo>
                  <a:lnTo>
                    <a:pt x="119989" y="465086"/>
                  </a:lnTo>
                  <a:lnTo>
                    <a:pt x="123405" y="462546"/>
                  </a:lnTo>
                  <a:lnTo>
                    <a:pt x="129362" y="462546"/>
                  </a:lnTo>
                  <a:lnTo>
                    <a:pt x="134569" y="460006"/>
                  </a:lnTo>
                  <a:lnTo>
                    <a:pt x="137604" y="461276"/>
                  </a:lnTo>
                  <a:lnTo>
                    <a:pt x="140665" y="461276"/>
                  </a:lnTo>
                  <a:lnTo>
                    <a:pt x="143662" y="460006"/>
                  </a:lnTo>
                  <a:lnTo>
                    <a:pt x="136448" y="460006"/>
                  </a:lnTo>
                  <a:lnTo>
                    <a:pt x="134899" y="458736"/>
                  </a:lnTo>
                  <a:lnTo>
                    <a:pt x="133350" y="457466"/>
                  </a:lnTo>
                  <a:lnTo>
                    <a:pt x="149491" y="454926"/>
                  </a:lnTo>
                  <a:lnTo>
                    <a:pt x="157556" y="454926"/>
                  </a:lnTo>
                  <a:lnTo>
                    <a:pt x="165646" y="453656"/>
                  </a:lnTo>
                  <a:close/>
                </a:path>
                <a:path w="1515745" h="704850">
                  <a:moveTo>
                    <a:pt x="248246" y="556006"/>
                  </a:moveTo>
                  <a:lnTo>
                    <a:pt x="244602" y="553034"/>
                  </a:lnTo>
                  <a:lnTo>
                    <a:pt x="243713" y="555879"/>
                  </a:lnTo>
                  <a:lnTo>
                    <a:pt x="243662" y="557415"/>
                  </a:lnTo>
                  <a:lnTo>
                    <a:pt x="247065" y="560882"/>
                  </a:lnTo>
                  <a:lnTo>
                    <a:pt x="247662" y="558101"/>
                  </a:lnTo>
                  <a:lnTo>
                    <a:pt x="248246" y="556006"/>
                  </a:lnTo>
                  <a:close/>
                </a:path>
                <a:path w="1515745" h="704850">
                  <a:moveTo>
                    <a:pt x="669074" y="181635"/>
                  </a:moveTo>
                  <a:lnTo>
                    <a:pt x="664565" y="181521"/>
                  </a:lnTo>
                  <a:lnTo>
                    <a:pt x="666623" y="184619"/>
                  </a:lnTo>
                  <a:lnTo>
                    <a:pt x="667372" y="188290"/>
                  </a:lnTo>
                  <a:lnTo>
                    <a:pt x="667816" y="191935"/>
                  </a:lnTo>
                  <a:lnTo>
                    <a:pt x="668286" y="188506"/>
                  </a:lnTo>
                  <a:lnTo>
                    <a:pt x="668553" y="185064"/>
                  </a:lnTo>
                  <a:lnTo>
                    <a:pt x="669074" y="181635"/>
                  </a:lnTo>
                  <a:close/>
                </a:path>
                <a:path w="1515745" h="704850">
                  <a:moveTo>
                    <a:pt x="710399" y="519607"/>
                  </a:moveTo>
                  <a:lnTo>
                    <a:pt x="709777" y="516394"/>
                  </a:lnTo>
                  <a:lnTo>
                    <a:pt x="685825" y="515480"/>
                  </a:lnTo>
                  <a:lnTo>
                    <a:pt x="661885" y="514794"/>
                  </a:lnTo>
                  <a:lnTo>
                    <a:pt x="662444" y="518236"/>
                  </a:lnTo>
                  <a:lnTo>
                    <a:pt x="674446" y="517956"/>
                  </a:lnTo>
                  <a:lnTo>
                    <a:pt x="686422" y="518426"/>
                  </a:lnTo>
                  <a:lnTo>
                    <a:pt x="698411" y="519150"/>
                  </a:lnTo>
                  <a:lnTo>
                    <a:pt x="710399" y="519607"/>
                  </a:lnTo>
                  <a:close/>
                </a:path>
                <a:path w="1515745" h="704850">
                  <a:moveTo>
                    <a:pt x="711466" y="527634"/>
                  </a:moveTo>
                  <a:lnTo>
                    <a:pt x="711415" y="525106"/>
                  </a:lnTo>
                  <a:lnTo>
                    <a:pt x="699376" y="524814"/>
                  </a:lnTo>
                  <a:lnTo>
                    <a:pt x="687362" y="524129"/>
                  </a:lnTo>
                  <a:lnTo>
                    <a:pt x="675335" y="523557"/>
                  </a:lnTo>
                  <a:lnTo>
                    <a:pt x="663308" y="523595"/>
                  </a:lnTo>
                  <a:lnTo>
                    <a:pt x="664298" y="526796"/>
                  </a:lnTo>
                  <a:lnTo>
                    <a:pt x="687870" y="527342"/>
                  </a:lnTo>
                  <a:lnTo>
                    <a:pt x="711466" y="527634"/>
                  </a:lnTo>
                  <a:close/>
                </a:path>
                <a:path w="1515745" h="704850">
                  <a:moveTo>
                    <a:pt x="835025" y="469176"/>
                  </a:moveTo>
                  <a:lnTo>
                    <a:pt x="834161" y="459359"/>
                  </a:lnTo>
                  <a:lnTo>
                    <a:pt x="830554" y="450037"/>
                  </a:lnTo>
                  <a:lnTo>
                    <a:pt x="824611" y="441960"/>
                  </a:lnTo>
                  <a:lnTo>
                    <a:pt x="816800" y="435927"/>
                  </a:lnTo>
                  <a:lnTo>
                    <a:pt x="813447" y="436016"/>
                  </a:lnTo>
                  <a:lnTo>
                    <a:pt x="810107" y="435610"/>
                  </a:lnTo>
                  <a:lnTo>
                    <a:pt x="806843" y="435127"/>
                  </a:lnTo>
                  <a:lnTo>
                    <a:pt x="809218" y="442963"/>
                  </a:lnTo>
                  <a:lnTo>
                    <a:pt x="811860" y="450735"/>
                  </a:lnTo>
                  <a:lnTo>
                    <a:pt x="814222" y="458622"/>
                  </a:lnTo>
                  <a:lnTo>
                    <a:pt x="814857" y="461594"/>
                  </a:lnTo>
                  <a:lnTo>
                    <a:pt x="817118" y="464654"/>
                  </a:lnTo>
                  <a:lnTo>
                    <a:pt x="815657" y="467779"/>
                  </a:lnTo>
                  <a:lnTo>
                    <a:pt x="820559" y="473151"/>
                  </a:lnTo>
                  <a:lnTo>
                    <a:pt x="828878" y="471081"/>
                  </a:lnTo>
                  <a:lnTo>
                    <a:pt x="835025" y="469176"/>
                  </a:lnTo>
                  <a:close/>
                </a:path>
                <a:path w="1515745" h="704850">
                  <a:moveTo>
                    <a:pt x="836320" y="435279"/>
                  </a:moveTo>
                  <a:lnTo>
                    <a:pt x="833120" y="428663"/>
                  </a:lnTo>
                  <a:lnTo>
                    <a:pt x="829678" y="422071"/>
                  </a:lnTo>
                  <a:lnTo>
                    <a:pt x="825042" y="416344"/>
                  </a:lnTo>
                  <a:lnTo>
                    <a:pt x="817041" y="416433"/>
                  </a:lnTo>
                  <a:lnTo>
                    <a:pt x="809053" y="415874"/>
                  </a:lnTo>
                  <a:lnTo>
                    <a:pt x="801052" y="415518"/>
                  </a:lnTo>
                  <a:lnTo>
                    <a:pt x="803605" y="420890"/>
                  </a:lnTo>
                  <a:lnTo>
                    <a:pt x="806373" y="426173"/>
                  </a:lnTo>
                  <a:lnTo>
                    <a:pt x="808342" y="431812"/>
                  </a:lnTo>
                  <a:lnTo>
                    <a:pt x="815187" y="433349"/>
                  </a:lnTo>
                  <a:lnTo>
                    <a:pt x="822223" y="433933"/>
                  </a:lnTo>
                  <a:lnTo>
                    <a:pt x="829322" y="434314"/>
                  </a:lnTo>
                  <a:lnTo>
                    <a:pt x="836320" y="435279"/>
                  </a:lnTo>
                  <a:close/>
                </a:path>
                <a:path w="1515745" h="704850">
                  <a:moveTo>
                    <a:pt x="875525" y="693623"/>
                  </a:moveTo>
                  <a:lnTo>
                    <a:pt x="872744" y="689876"/>
                  </a:lnTo>
                  <a:lnTo>
                    <a:pt x="867676" y="687514"/>
                  </a:lnTo>
                  <a:lnTo>
                    <a:pt x="861758" y="688936"/>
                  </a:lnTo>
                  <a:lnTo>
                    <a:pt x="856373" y="689152"/>
                  </a:lnTo>
                  <a:lnTo>
                    <a:pt x="855611" y="692785"/>
                  </a:lnTo>
                  <a:lnTo>
                    <a:pt x="860844" y="692670"/>
                  </a:lnTo>
                  <a:lnTo>
                    <a:pt x="866089" y="692251"/>
                  </a:lnTo>
                  <a:lnTo>
                    <a:pt x="871347" y="692086"/>
                  </a:lnTo>
                  <a:lnTo>
                    <a:pt x="867638" y="696874"/>
                  </a:lnTo>
                  <a:lnTo>
                    <a:pt x="860094" y="693750"/>
                  </a:lnTo>
                  <a:lnTo>
                    <a:pt x="854887" y="694982"/>
                  </a:lnTo>
                  <a:lnTo>
                    <a:pt x="854341" y="700735"/>
                  </a:lnTo>
                  <a:lnTo>
                    <a:pt x="854163" y="703630"/>
                  </a:lnTo>
                  <a:lnTo>
                    <a:pt x="858913" y="704824"/>
                  </a:lnTo>
                  <a:lnTo>
                    <a:pt x="856856" y="696556"/>
                  </a:lnTo>
                  <a:lnTo>
                    <a:pt x="859777" y="696556"/>
                  </a:lnTo>
                  <a:lnTo>
                    <a:pt x="865695" y="696620"/>
                  </a:lnTo>
                  <a:lnTo>
                    <a:pt x="865060" y="699566"/>
                  </a:lnTo>
                  <a:lnTo>
                    <a:pt x="866444" y="701090"/>
                  </a:lnTo>
                  <a:lnTo>
                    <a:pt x="867879" y="696810"/>
                  </a:lnTo>
                  <a:lnTo>
                    <a:pt x="870153" y="698690"/>
                  </a:lnTo>
                  <a:lnTo>
                    <a:pt x="871004" y="701941"/>
                  </a:lnTo>
                  <a:lnTo>
                    <a:pt x="871715" y="698004"/>
                  </a:lnTo>
                  <a:lnTo>
                    <a:pt x="875525" y="693623"/>
                  </a:lnTo>
                  <a:close/>
                </a:path>
                <a:path w="1515745" h="704850">
                  <a:moveTo>
                    <a:pt x="1009129" y="9423"/>
                  </a:moveTo>
                  <a:lnTo>
                    <a:pt x="1008151" y="3467"/>
                  </a:lnTo>
                  <a:lnTo>
                    <a:pt x="1007414" y="0"/>
                  </a:lnTo>
                  <a:lnTo>
                    <a:pt x="1004570" y="2197"/>
                  </a:lnTo>
                  <a:lnTo>
                    <a:pt x="1006398" y="8458"/>
                  </a:lnTo>
                  <a:lnTo>
                    <a:pt x="1006932" y="11899"/>
                  </a:lnTo>
                  <a:lnTo>
                    <a:pt x="1009129" y="9423"/>
                  </a:lnTo>
                  <a:close/>
                </a:path>
                <a:path w="1515745" h="704850">
                  <a:moveTo>
                    <a:pt x="1388618" y="684898"/>
                  </a:moveTo>
                  <a:lnTo>
                    <a:pt x="1388110" y="682091"/>
                  </a:lnTo>
                  <a:lnTo>
                    <a:pt x="1385849" y="682320"/>
                  </a:lnTo>
                  <a:lnTo>
                    <a:pt x="1383563" y="683704"/>
                  </a:lnTo>
                  <a:lnTo>
                    <a:pt x="1383296" y="686130"/>
                  </a:lnTo>
                  <a:lnTo>
                    <a:pt x="1385747" y="686587"/>
                  </a:lnTo>
                  <a:lnTo>
                    <a:pt x="1388618" y="684898"/>
                  </a:lnTo>
                  <a:close/>
                </a:path>
                <a:path w="1515745" h="704850">
                  <a:moveTo>
                    <a:pt x="1515160" y="545731"/>
                  </a:moveTo>
                  <a:lnTo>
                    <a:pt x="1473377" y="537578"/>
                  </a:lnTo>
                  <a:lnTo>
                    <a:pt x="1438681" y="535393"/>
                  </a:lnTo>
                  <a:lnTo>
                    <a:pt x="1439252" y="540639"/>
                  </a:lnTo>
                  <a:lnTo>
                    <a:pt x="1458264" y="541375"/>
                  </a:lnTo>
                  <a:lnTo>
                    <a:pt x="1477251" y="542493"/>
                  </a:lnTo>
                  <a:lnTo>
                    <a:pt x="1496212" y="543966"/>
                  </a:lnTo>
                  <a:lnTo>
                    <a:pt x="1515160" y="545731"/>
                  </a:lnTo>
                  <a:close/>
                </a:path>
              </a:pathLst>
            </a:custGeom>
            <a:solidFill>
              <a:srgbClr val="FCFBF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84794" y="2728386"/>
              <a:ext cx="118273" cy="126874"/>
            </a:xfrm>
            <a:prstGeom prst="rect">
              <a:avLst/>
            </a:prstGeom>
          </p:spPr>
        </p:pic>
        <p:sp>
          <p:nvSpPr>
            <p:cNvPr id="175" name="object 175" descr=""/>
            <p:cNvSpPr/>
            <p:nvPr/>
          </p:nvSpPr>
          <p:spPr>
            <a:xfrm>
              <a:off x="2379135" y="291746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080" y="0"/>
                  </a:moveTo>
                  <a:lnTo>
                    <a:pt x="0" y="788"/>
                  </a:lnTo>
                  <a:lnTo>
                    <a:pt x="292" y="1403"/>
                  </a:lnTo>
                  <a:lnTo>
                    <a:pt x="889" y="2621"/>
                  </a:lnTo>
                  <a:lnTo>
                    <a:pt x="1181" y="3235"/>
                  </a:lnTo>
                  <a:lnTo>
                    <a:pt x="2260" y="2466"/>
                  </a:lnTo>
                  <a:lnTo>
                    <a:pt x="1969" y="1850"/>
                  </a:lnTo>
                  <a:lnTo>
                    <a:pt x="1371" y="615"/>
                  </a:lnTo>
                  <a:lnTo>
                    <a:pt x="1080" y="0"/>
                  </a:lnTo>
                  <a:close/>
                </a:path>
              </a:pathLst>
            </a:custGeom>
            <a:solidFill>
              <a:srgbClr val="FCF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1997930" y="1810246"/>
              <a:ext cx="15240" cy="22860"/>
            </a:xfrm>
            <a:custGeom>
              <a:avLst/>
              <a:gdLst/>
              <a:ahLst/>
              <a:cxnLst/>
              <a:rect l="l" t="t" r="r" b="b"/>
              <a:pathLst>
                <a:path w="15239" h="22860">
                  <a:moveTo>
                    <a:pt x="2142" y="0"/>
                  </a:moveTo>
                  <a:lnTo>
                    <a:pt x="205" y="7447"/>
                  </a:lnTo>
                  <a:lnTo>
                    <a:pt x="292" y="15223"/>
                  </a:lnTo>
                  <a:lnTo>
                    <a:pt x="0" y="22860"/>
                  </a:lnTo>
                  <a:lnTo>
                    <a:pt x="6814" y="22705"/>
                  </a:lnTo>
                  <a:lnTo>
                    <a:pt x="5411" y="21624"/>
                  </a:lnTo>
                  <a:lnTo>
                    <a:pt x="2279" y="20032"/>
                  </a:lnTo>
                  <a:lnTo>
                    <a:pt x="5138" y="18543"/>
                  </a:lnTo>
                  <a:lnTo>
                    <a:pt x="8186" y="17412"/>
                  </a:lnTo>
                  <a:lnTo>
                    <a:pt x="11441" y="18392"/>
                  </a:lnTo>
                  <a:lnTo>
                    <a:pt x="7844" y="19673"/>
                  </a:lnTo>
                  <a:lnTo>
                    <a:pt x="8547" y="22754"/>
                  </a:lnTo>
                  <a:lnTo>
                    <a:pt x="12106" y="21145"/>
                  </a:lnTo>
                  <a:lnTo>
                    <a:pt x="14368" y="21231"/>
                  </a:lnTo>
                  <a:lnTo>
                    <a:pt x="14317" y="13441"/>
                  </a:lnTo>
                  <a:lnTo>
                    <a:pt x="10293" y="13751"/>
                  </a:lnTo>
                  <a:lnTo>
                    <a:pt x="5807" y="12653"/>
                  </a:lnTo>
                  <a:lnTo>
                    <a:pt x="2279" y="15137"/>
                  </a:lnTo>
                  <a:lnTo>
                    <a:pt x="4043" y="10565"/>
                  </a:lnTo>
                  <a:lnTo>
                    <a:pt x="10534" y="13629"/>
                  </a:lnTo>
                  <a:lnTo>
                    <a:pt x="14317" y="13013"/>
                  </a:lnTo>
                  <a:lnTo>
                    <a:pt x="14418" y="9813"/>
                  </a:lnTo>
                  <a:lnTo>
                    <a:pt x="14608" y="6626"/>
                  </a:lnTo>
                  <a:lnTo>
                    <a:pt x="14865" y="3441"/>
                  </a:lnTo>
                  <a:lnTo>
                    <a:pt x="11816" y="4538"/>
                  </a:lnTo>
                  <a:lnTo>
                    <a:pt x="11578" y="7364"/>
                  </a:lnTo>
                  <a:lnTo>
                    <a:pt x="7654" y="7534"/>
                  </a:lnTo>
                  <a:lnTo>
                    <a:pt x="6131" y="5702"/>
                  </a:lnTo>
                  <a:lnTo>
                    <a:pt x="4025" y="4366"/>
                  </a:lnTo>
                  <a:lnTo>
                    <a:pt x="2913" y="2242"/>
                  </a:lnTo>
                  <a:lnTo>
                    <a:pt x="2142" y="0"/>
                  </a:lnTo>
                  <a:close/>
                </a:path>
              </a:pathLst>
            </a:custGeom>
            <a:solidFill>
              <a:srgbClr val="9B96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2254107" y="181105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454" y="0"/>
                  </a:moveTo>
                  <a:lnTo>
                    <a:pt x="0" y="2123"/>
                  </a:lnTo>
                  <a:lnTo>
                    <a:pt x="341" y="3542"/>
                  </a:lnTo>
                  <a:lnTo>
                    <a:pt x="2498" y="4244"/>
                  </a:lnTo>
                  <a:lnTo>
                    <a:pt x="3902" y="2123"/>
                  </a:lnTo>
                  <a:lnTo>
                    <a:pt x="3542" y="701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1010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1672869" y="1810547"/>
              <a:ext cx="657860" cy="74295"/>
            </a:xfrm>
            <a:custGeom>
              <a:avLst/>
              <a:gdLst/>
              <a:ahLst/>
              <a:cxnLst/>
              <a:rect l="l" t="t" r="r" b="b"/>
              <a:pathLst>
                <a:path w="657860" h="74294">
                  <a:moveTo>
                    <a:pt x="10591" y="70624"/>
                  </a:moveTo>
                  <a:lnTo>
                    <a:pt x="3606" y="70624"/>
                  </a:lnTo>
                  <a:lnTo>
                    <a:pt x="0" y="70866"/>
                  </a:lnTo>
                  <a:lnTo>
                    <a:pt x="5651" y="74244"/>
                  </a:lnTo>
                  <a:lnTo>
                    <a:pt x="10591" y="70624"/>
                  </a:lnTo>
                  <a:close/>
                </a:path>
                <a:path w="657860" h="74294">
                  <a:moveTo>
                    <a:pt x="13982" y="45681"/>
                  </a:moveTo>
                  <a:lnTo>
                    <a:pt x="6400" y="43510"/>
                  </a:lnTo>
                  <a:lnTo>
                    <a:pt x="825" y="48729"/>
                  </a:lnTo>
                  <a:lnTo>
                    <a:pt x="7620" y="49326"/>
                  </a:lnTo>
                  <a:lnTo>
                    <a:pt x="13982" y="45681"/>
                  </a:lnTo>
                  <a:close/>
                </a:path>
                <a:path w="657860" h="74294">
                  <a:moveTo>
                    <a:pt x="17183" y="45808"/>
                  </a:moveTo>
                  <a:lnTo>
                    <a:pt x="15582" y="44754"/>
                  </a:lnTo>
                  <a:lnTo>
                    <a:pt x="13982" y="45681"/>
                  </a:lnTo>
                  <a:lnTo>
                    <a:pt x="15303" y="46062"/>
                  </a:lnTo>
                  <a:lnTo>
                    <a:pt x="17183" y="45808"/>
                  </a:lnTo>
                  <a:close/>
                </a:path>
                <a:path w="657860" h="74294">
                  <a:moveTo>
                    <a:pt x="23647" y="50355"/>
                  </a:moveTo>
                  <a:lnTo>
                    <a:pt x="22364" y="45148"/>
                  </a:lnTo>
                  <a:lnTo>
                    <a:pt x="17183" y="45808"/>
                  </a:lnTo>
                  <a:lnTo>
                    <a:pt x="21602" y="48729"/>
                  </a:lnTo>
                  <a:lnTo>
                    <a:pt x="15138" y="49733"/>
                  </a:lnTo>
                  <a:lnTo>
                    <a:pt x="11899" y="50355"/>
                  </a:lnTo>
                  <a:lnTo>
                    <a:pt x="23647" y="50355"/>
                  </a:lnTo>
                  <a:close/>
                </a:path>
                <a:path w="657860" h="74294">
                  <a:moveTo>
                    <a:pt x="28028" y="68605"/>
                  </a:moveTo>
                  <a:lnTo>
                    <a:pt x="23507" y="68351"/>
                  </a:lnTo>
                  <a:lnTo>
                    <a:pt x="19812" y="68021"/>
                  </a:lnTo>
                  <a:lnTo>
                    <a:pt x="14490" y="68021"/>
                  </a:lnTo>
                  <a:lnTo>
                    <a:pt x="14516" y="67627"/>
                  </a:lnTo>
                  <a:lnTo>
                    <a:pt x="26263" y="67221"/>
                  </a:lnTo>
                  <a:lnTo>
                    <a:pt x="24244" y="67221"/>
                  </a:lnTo>
                  <a:lnTo>
                    <a:pt x="24218" y="63919"/>
                  </a:lnTo>
                  <a:lnTo>
                    <a:pt x="24142" y="52539"/>
                  </a:lnTo>
                  <a:lnTo>
                    <a:pt x="24142" y="52374"/>
                  </a:lnTo>
                  <a:lnTo>
                    <a:pt x="23799" y="50990"/>
                  </a:lnTo>
                  <a:lnTo>
                    <a:pt x="21577" y="50990"/>
                  </a:lnTo>
                  <a:lnTo>
                    <a:pt x="21577" y="63919"/>
                  </a:lnTo>
                  <a:lnTo>
                    <a:pt x="17856" y="63296"/>
                  </a:lnTo>
                  <a:lnTo>
                    <a:pt x="14122" y="62852"/>
                  </a:lnTo>
                  <a:lnTo>
                    <a:pt x="10375" y="62598"/>
                  </a:lnTo>
                  <a:lnTo>
                    <a:pt x="9245" y="59791"/>
                  </a:lnTo>
                  <a:lnTo>
                    <a:pt x="8356" y="56908"/>
                  </a:lnTo>
                  <a:lnTo>
                    <a:pt x="7823" y="53949"/>
                  </a:lnTo>
                  <a:lnTo>
                    <a:pt x="12153" y="53644"/>
                  </a:lnTo>
                  <a:lnTo>
                    <a:pt x="16471" y="53162"/>
                  </a:lnTo>
                  <a:lnTo>
                    <a:pt x="20764" y="52539"/>
                  </a:lnTo>
                  <a:lnTo>
                    <a:pt x="21145" y="55867"/>
                  </a:lnTo>
                  <a:lnTo>
                    <a:pt x="21488" y="59791"/>
                  </a:lnTo>
                  <a:lnTo>
                    <a:pt x="21577" y="63919"/>
                  </a:lnTo>
                  <a:lnTo>
                    <a:pt x="21577" y="50990"/>
                  </a:lnTo>
                  <a:lnTo>
                    <a:pt x="8610" y="50990"/>
                  </a:lnTo>
                  <a:lnTo>
                    <a:pt x="2095" y="50990"/>
                  </a:lnTo>
                  <a:lnTo>
                    <a:pt x="2425" y="55867"/>
                  </a:lnTo>
                  <a:lnTo>
                    <a:pt x="2514" y="61391"/>
                  </a:lnTo>
                  <a:lnTo>
                    <a:pt x="3149" y="66916"/>
                  </a:lnTo>
                  <a:lnTo>
                    <a:pt x="5118" y="67221"/>
                  </a:lnTo>
                  <a:lnTo>
                    <a:pt x="7251" y="67627"/>
                  </a:lnTo>
                  <a:lnTo>
                    <a:pt x="9042" y="68021"/>
                  </a:lnTo>
                  <a:lnTo>
                    <a:pt x="10922" y="70396"/>
                  </a:lnTo>
                  <a:lnTo>
                    <a:pt x="11620" y="69875"/>
                  </a:lnTo>
                  <a:lnTo>
                    <a:pt x="17500" y="69723"/>
                  </a:lnTo>
                  <a:lnTo>
                    <a:pt x="20993" y="69380"/>
                  </a:lnTo>
                  <a:lnTo>
                    <a:pt x="24765" y="70269"/>
                  </a:lnTo>
                  <a:lnTo>
                    <a:pt x="26517" y="69380"/>
                  </a:lnTo>
                  <a:lnTo>
                    <a:pt x="28028" y="68605"/>
                  </a:lnTo>
                  <a:close/>
                </a:path>
                <a:path w="657860" h="74294">
                  <a:moveTo>
                    <a:pt x="657352" y="10972"/>
                  </a:moveTo>
                  <a:lnTo>
                    <a:pt x="655967" y="8851"/>
                  </a:lnTo>
                  <a:lnTo>
                    <a:pt x="654291" y="6604"/>
                  </a:lnTo>
                  <a:lnTo>
                    <a:pt x="653630" y="3949"/>
                  </a:lnTo>
                  <a:lnTo>
                    <a:pt x="653732" y="1206"/>
                  </a:lnTo>
                  <a:lnTo>
                    <a:pt x="649706" y="0"/>
                  </a:lnTo>
                  <a:lnTo>
                    <a:pt x="648779" y="495"/>
                  </a:lnTo>
                  <a:lnTo>
                    <a:pt x="649465" y="6756"/>
                  </a:lnTo>
                  <a:lnTo>
                    <a:pt x="649947" y="13271"/>
                  </a:lnTo>
                  <a:lnTo>
                    <a:pt x="653148" y="18872"/>
                  </a:lnTo>
                  <a:lnTo>
                    <a:pt x="654469" y="17945"/>
                  </a:lnTo>
                  <a:lnTo>
                    <a:pt x="657148" y="16141"/>
                  </a:lnTo>
                  <a:lnTo>
                    <a:pt x="656780" y="13728"/>
                  </a:lnTo>
                  <a:lnTo>
                    <a:pt x="657352" y="10972"/>
                  </a:lnTo>
                  <a:close/>
                </a:path>
              </a:pathLst>
            </a:custGeom>
            <a:solidFill>
              <a:srgbClr val="312F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1914904" y="2746620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10" h="10160">
                  <a:moveTo>
                    <a:pt x="8665" y="0"/>
                  </a:moveTo>
                  <a:lnTo>
                    <a:pt x="1728" y="292"/>
                  </a:lnTo>
                  <a:lnTo>
                    <a:pt x="0" y="4144"/>
                  </a:lnTo>
                  <a:lnTo>
                    <a:pt x="2552" y="4212"/>
                  </a:lnTo>
                  <a:lnTo>
                    <a:pt x="5447" y="5187"/>
                  </a:lnTo>
                  <a:lnTo>
                    <a:pt x="7499" y="3082"/>
                  </a:lnTo>
                  <a:lnTo>
                    <a:pt x="8971" y="5922"/>
                  </a:lnTo>
                  <a:lnTo>
                    <a:pt x="8629" y="6624"/>
                  </a:lnTo>
                  <a:lnTo>
                    <a:pt x="7379" y="7002"/>
                  </a:lnTo>
                  <a:lnTo>
                    <a:pt x="6062" y="9587"/>
                  </a:lnTo>
                  <a:lnTo>
                    <a:pt x="8117" y="9554"/>
                  </a:lnTo>
                  <a:lnTo>
                    <a:pt x="10187" y="9638"/>
                  </a:lnTo>
                  <a:lnTo>
                    <a:pt x="12261" y="9673"/>
                  </a:lnTo>
                  <a:lnTo>
                    <a:pt x="12826" y="7978"/>
                  </a:lnTo>
                  <a:lnTo>
                    <a:pt x="13733" y="6487"/>
                  </a:lnTo>
                  <a:lnTo>
                    <a:pt x="15015" y="5220"/>
                  </a:lnTo>
                  <a:lnTo>
                    <a:pt x="15958" y="4006"/>
                  </a:lnTo>
                  <a:lnTo>
                    <a:pt x="13989" y="3168"/>
                  </a:lnTo>
                  <a:lnTo>
                    <a:pt x="12071" y="2275"/>
                  </a:lnTo>
                  <a:lnTo>
                    <a:pt x="8665" y="0"/>
                  </a:lnTo>
                  <a:close/>
                </a:path>
              </a:pathLst>
            </a:custGeom>
            <a:solidFill>
              <a:srgbClr val="696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2252412" y="181257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341" y="0"/>
                  </a:moveTo>
                  <a:lnTo>
                    <a:pt x="82" y="565"/>
                  </a:lnTo>
                  <a:lnTo>
                    <a:pt x="0" y="737"/>
                  </a:lnTo>
                  <a:lnTo>
                    <a:pt x="204" y="377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8E8E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1689887" y="1813493"/>
              <a:ext cx="427990" cy="1125220"/>
            </a:xfrm>
            <a:custGeom>
              <a:avLst/>
              <a:gdLst/>
              <a:ahLst/>
              <a:cxnLst/>
              <a:rect l="l" t="t" r="r" b="b"/>
              <a:pathLst>
                <a:path w="427989" h="1125220">
                  <a:moveTo>
                    <a:pt x="20802" y="10541"/>
                  </a:moveTo>
                  <a:lnTo>
                    <a:pt x="18288" y="6985"/>
                  </a:lnTo>
                  <a:lnTo>
                    <a:pt x="15468" y="3213"/>
                  </a:lnTo>
                  <a:lnTo>
                    <a:pt x="11188" y="1701"/>
                  </a:lnTo>
                  <a:lnTo>
                    <a:pt x="7569" y="0"/>
                  </a:lnTo>
                  <a:lnTo>
                    <a:pt x="3873" y="2463"/>
                  </a:lnTo>
                  <a:lnTo>
                    <a:pt x="342" y="3175"/>
                  </a:lnTo>
                  <a:lnTo>
                    <a:pt x="3479" y="5245"/>
                  </a:lnTo>
                  <a:lnTo>
                    <a:pt x="8915" y="4241"/>
                  </a:lnTo>
                  <a:lnTo>
                    <a:pt x="10909" y="7251"/>
                  </a:lnTo>
                  <a:lnTo>
                    <a:pt x="7708" y="9321"/>
                  </a:lnTo>
                  <a:lnTo>
                    <a:pt x="3670" y="8661"/>
                  </a:lnTo>
                  <a:lnTo>
                    <a:pt x="76" y="9194"/>
                  </a:lnTo>
                  <a:lnTo>
                    <a:pt x="0" y="11112"/>
                  </a:lnTo>
                  <a:lnTo>
                    <a:pt x="6946" y="11239"/>
                  </a:lnTo>
                  <a:lnTo>
                    <a:pt x="13855" y="10058"/>
                  </a:lnTo>
                  <a:lnTo>
                    <a:pt x="20802" y="10541"/>
                  </a:lnTo>
                  <a:close/>
                </a:path>
                <a:path w="427989" h="1125220">
                  <a:moveTo>
                    <a:pt x="427380" y="1119682"/>
                  </a:moveTo>
                  <a:lnTo>
                    <a:pt x="424675" y="1117930"/>
                  </a:lnTo>
                  <a:lnTo>
                    <a:pt x="421424" y="1117714"/>
                  </a:lnTo>
                  <a:lnTo>
                    <a:pt x="418477" y="1118806"/>
                  </a:lnTo>
                  <a:lnTo>
                    <a:pt x="416090" y="1120190"/>
                  </a:lnTo>
                  <a:lnTo>
                    <a:pt x="413105" y="1120470"/>
                  </a:lnTo>
                  <a:lnTo>
                    <a:pt x="410692" y="1118666"/>
                  </a:lnTo>
                  <a:lnTo>
                    <a:pt x="408178" y="1117460"/>
                  </a:lnTo>
                  <a:lnTo>
                    <a:pt x="405828" y="1120648"/>
                  </a:lnTo>
                  <a:lnTo>
                    <a:pt x="403072" y="1121003"/>
                  </a:lnTo>
                  <a:lnTo>
                    <a:pt x="399897" y="1118539"/>
                  </a:lnTo>
                  <a:lnTo>
                    <a:pt x="396938" y="1118857"/>
                  </a:lnTo>
                  <a:lnTo>
                    <a:pt x="395414" y="1122489"/>
                  </a:lnTo>
                  <a:lnTo>
                    <a:pt x="389572" y="1121816"/>
                  </a:lnTo>
                  <a:lnTo>
                    <a:pt x="386003" y="1122006"/>
                  </a:lnTo>
                  <a:lnTo>
                    <a:pt x="384492" y="1119339"/>
                  </a:lnTo>
                  <a:lnTo>
                    <a:pt x="388035" y="1119136"/>
                  </a:lnTo>
                  <a:lnTo>
                    <a:pt x="391591" y="1119047"/>
                  </a:lnTo>
                  <a:lnTo>
                    <a:pt x="395122" y="1118590"/>
                  </a:lnTo>
                  <a:lnTo>
                    <a:pt x="400735" y="1113485"/>
                  </a:lnTo>
                  <a:lnTo>
                    <a:pt x="400075" y="1110830"/>
                  </a:lnTo>
                  <a:lnTo>
                    <a:pt x="396214" y="1109865"/>
                  </a:lnTo>
                  <a:lnTo>
                    <a:pt x="390385" y="1111478"/>
                  </a:lnTo>
                  <a:lnTo>
                    <a:pt x="384454" y="1112812"/>
                  </a:lnTo>
                  <a:lnTo>
                    <a:pt x="378383" y="1113205"/>
                  </a:lnTo>
                  <a:lnTo>
                    <a:pt x="376758" y="1114031"/>
                  </a:lnTo>
                  <a:lnTo>
                    <a:pt x="373659" y="1115999"/>
                  </a:lnTo>
                  <a:lnTo>
                    <a:pt x="376770" y="1116291"/>
                  </a:lnTo>
                  <a:lnTo>
                    <a:pt x="380149" y="1116050"/>
                  </a:lnTo>
                  <a:lnTo>
                    <a:pt x="382879" y="1117879"/>
                  </a:lnTo>
                  <a:lnTo>
                    <a:pt x="379463" y="1118298"/>
                  </a:lnTo>
                  <a:lnTo>
                    <a:pt x="372592" y="1118755"/>
                  </a:lnTo>
                  <a:lnTo>
                    <a:pt x="372643" y="1121321"/>
                  </a:lnTo>
                  <a:lnTo>
                    <a:pt x="379590" y="1120482"/>
                  </a:lnTo>
                  <a:lnTo>
                    <a:pt x="386029" y="1123403"/>
                  </a:lnTo>
                  <a:lnTo>
                    <a:pt x="392684" y="1124839"/>
                  </a:lnTo>
                  <a:lnTo>
                    <a:pt x="401408" y="1123975"/>
                  </a:lnTo>
                  <a:lnTo>
                    <a:pt x="410121" y="1122921"/>
                  </a:lnTo>
                  <a:lnTo>
                    <a:pt x="418795" y="1121537"/>
                  </a:lnTo>
                  <a:lnTo>
                    <a:pt x="427380" y="1119682"/>
                  </a:lnTo>
                  <a:close/>
                </a:path>
              </a:pathLst>
            </a:custGeom>
            <a:solidFill>
              <a:srgbClr val="6E6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2580566" y="1816207"/>
              <a:ext cx="17780" cy="28575"/>
            </a:xfrm>
            <a:custGeom>
              <a:avLst/>
              <a:gdLst/>
              <a:ahLst/>
              <a:cxnLst/>
              <a:rect l="l" t="t" r="r" b="b"/>
              <a:pathLst>
                <a:path w="17780" h="28575">
                  <a:moveTo>
                    <a:pt x="5737" y="0"/>
                  </a:moveTo>
                  <a:lnTo>
                    <a:pt x="2552" y="1760"/>
                  </a:lnTo>
                  <a:lnTo>
                    <a:pt x="0" y="8131"/>
                  </a:lnTo>
                  <a:lnTo>
                    <a:pt x="68" y="15184"/>
                  </a:lnTo>
                  <a:lnTo>
                    <a:pt x="259" y="21930"/>
                  </a:lnTo>
                  <a:lnTo>
                    <a:pt x="464" y="25185"/>
                  </a:lnTo>
                  <a:lnTo>
                    <a:pt x="4230" y="25477"/>
                  </a:lnTo>
                  <a:lnTo>
                    <a:pt x="6473" y="26708"/>
                  </a:lnTo>
                  <a:lnTo>
                    <a:pt x="2472" y="21959"/>
                  </a:lnTo>
                  <a:lnTo>
                    <a:pt x="1644" y="16131"/>
                  </a:lnTo>
                  <a:lnTo>
                    <a:pt x="2562" y="9873"/>
                  </a:lnTo>
                  <a:lnTo>
                    <a:pt x="3801" y="3834"/>
                  </a:lnTo>
                  <a:lnTo>
                    <a:pt x="8135" y="6965"/>
                  </a:lnTo>
                  <a:lnTo>
                    <a:pt x="10378" y="8437"/>
                  </a:lnTo>
                  <a:lnTo>
                    <a:pt x="11355" y="14587"/>
                  </a:lnTo>
                  <a:lnTo>
                    <a:pt x="8150" y="14500"/>
                  </a:lnTo>
                  <a:lnTo>
                    <a:pt x="6473" y="12480"/>
                  </a:lnTo>
                  <a:lnTo>
                    <a:pt x="5515" y="9758"/>
                  </a:lnTo>
                  <a:lnTo>
                    <a:pt x="4795" y="14518"/>
                  </a:lnTo>
                  <a:lnTo>
                    <a:pt x="9691" y="16400"/>
                  </a:lnTo>
                  <a:lnTo>
                    <a:pt x="7225" y="20099"/>
                  </a:lnTo>
                  <a:lnTo>
                    <a:pt x="11765" y="20972"/>
                  </a:lnTo>
                  <a:lnTo>
                    <a:pt x="10684" y="23166"/>
                  </a:lnTo>
                  <a:lnTo>
                    <a:pt x="9658" y="25408"/>
                  </a:lnTo>
                  <a:lnTo>
                    <a:pt x="8698" y="27669"/>
                  </a:lnTo>
                  <a:lnTo>
                    <a:pt x="10325" y="27856"/>
                  </a:lnTo>
                  <a:lnTo>
                    <a:pt x="13629" y="28352"/>
                  </a:lnTo>
                  <a:lnTo>
                    <a:pt x="14143" y="20991"/>
                  </a:lnTo>
                  <a:lnTo>
                    <a:pt x="17481" y="11369"/>
                  </a:lnTo>
                  <a:lnTo>
                    <a:pt x="10548" y="6076"/>
                  </a:lnTo>
                  <a:lnTo>
                    <a:pt x="8117" y="4585"/>
                  </a:lnTo>
                  <a:lnTo>
                    <a:pt x="5737" y="0"/>
                  </a:lnTo>
                  <a:close/>
                </a:path>
              </a:pathLst>
            </a:custGeom>
            <a:solidFill>
              <a:srgbClr val="1F1E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2680525" y="1816719"/>
              <a:ext cx="100965" cy="749935"/>
            </a:xfrm>
            <a:custGeom>
              <a:avLst/>
              <a:gdLst/>
              <a:ahLst/>
              <a:cxnLst/>
              <a:rect l="l" t="t" r="r" b="b"/>
              <a:pathLst>
                <a:path w="100964" h="749935">
                  <a:moveTo>
                    <a:pt x="9499" y="1447"/>
                  </a:moveTo>
                  <a:lnTo>
                    <a:pt x="6870" y="241"/>
                  </a:lnTo>
                  <a:lnTo>
                    <a:pt x="1790" y="0"/>
                  </a:lnTo>
                  <a:lnTo>
                    <a:pt x="0" y="1955"/>
                  </a:lnTo>
                  <a:lnTo>
                    <a:pt x="2667" y="2844"/>
                  </a:lnTo>
                  <a:lnTo>
                    <a:pt x="7975" y="4356"/>
                  </a:lnTo>
                  <a:lnTo>
                    <a:pt x="9499" y="1447"/>
                  </a:lnTo>
                  <a:close/>
                </a:path>
                <a:path w="100964" h="749935">
                  <a:moveTo>
                    <a:pt x="100660" y="747852"/>
                  </a:moveTo>
                  <a:lnTo>
                    <a:pt x="99898" y="745858"/>
                  </a:lnTo>
                  <a:lnTo>
                    <a:pt x="98209" y="744435"/>
                  </a:lnTo>
                  <a:lnTo>
                    <a:pt x="94411" y="746518"/>
                  </a:lnTo>
                  <a:lnTo>
                    <a:pt x="95745" y="748715"/>
                  </a:lnTo>
                  <a:lnTo>
                    <a:pt x="97409" y="749769"/>
                  </a:lnTo>
                  <a:lnTo>
                    <a:pt x="100660" y="747852"/>
                  </a:lnTo>
                  <a:close/>
                </a:path>
              </a:pathLst>
            </a:custGeom>
            <a:solidFill>
              <a:srgbClr val="6C6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2503182" y="1820046"/>
              <a:ext cx="89535" cy="495300"/>
            </a:xfrm>
            <a:custGeom>
              <a:avLst/>
              <a:gdLst/>
              <a:ahLst/>
              <a:cxnLst/>
              <a:rect l="l" t="t" r="r" b="b"/>
              <a:pathLst>
                <a:path w="89535" h="495300">
                  <a:moveTo>
                    <a:pt x="5981" y="458076"/>
                  </a:moveTo>
                  <a:lnTo>
                    <a:pt x="3886" y="458406"/>
                  </a:lnTo>
                  <a:lnTo>
                    <a:pt x="2400" y="462622"/>
                  </a:lnTo>
                  <a:lnTo>
                    <a:pt x="1981" y="467169"/>
                  </a:lnTo>
                  <a:lnTo>
                    <a:pt x="0" y="471220"/>
                  </a:lnTo>
                  <a:lnTo>
                    <a:pt x="279" y="486918"/>
                  </a:lnTo>
                  <a:lnTo>
                    <a:pt x="1117" y="494728"/>
                  </a:lnTo>
                  <a:lnTo>
                    <a:pt x="2387" y="485559"/>
                  </a:lnTo>
                  <a:lnTo>
                    <a:pt x="2730" y="476262"/>
                  </a:lnTo>
                  <a:lnTo>
                    <a:pt x="3492" y="467042"/>
                  </a:lnTo>
                  <a:lnTo>
                    <a:pt x="5981" y="458076"/>
                  </a:lnTo>
                  <a:close/>
                </a:path>
                <a:path w="89535" h="495300">
                  <a:moveTo>
                    <a:pt x="89141" y="17145"/>
                  </a:moveTo>
                  <a:lnTo>
                    <a:pt x="84607" y="16268"/>
                  </a:lnTo>
                  <a:lnTo>
                    <a:pt x="87071" y="12573"/>
                  </a:lnTo>
                  <a:lnTo>
                    <a:pt x="82169" y="10680"/>
                  </a:lnTo>
                  <a:lnTo>
                    <a:pt x="82892" y="5930"/>
                  </a:lnTo>
                  <a:lnTo>
                    <a:pt x="83845" y="8648"/>
                  </a:lnTo>
                  <a:lnTo>
                    <a:pt x="85534" y="10668"/>
                  </a:lnTo>
                  <a:lnTo>
                    <a:pt x="88734" y="10756"/>
                  </a:lnTo>
                  <a:lnTo>
                    <a:pt x="87757" y="4610"/>
                  </a:lnTo>
                  <a:lnTo>
                    <a:pt x="85509" y="3136"/>
                  </a:lnTo>
                  <a:lnTo>
                    <a:pt x="81178" y="0"/>
                  </a:lnTo>
                  <a:lnTo>
                    <a:pt x="79946" y="6045"/>
                  </a:lnTo>
                  <a:lnTo>
                    <a:pt x="79019" y="12293"/>
                  </a:lnTo>
                  <a:lnTo>
                    <a:pt x="79844" y="18122"/>
                  </a:lnTo>
                  <a:lnTo>
                    <a:pt x="83845" y="22872"/>
                  </a:lnTo>
                  <a:lnTo>
                    <a:pt x="86080" y="23837"/>
                  </a:lnTo>
                  <a:lnTo>
                    <a:pt x="87033" y="21577"/>
                  </a:lnTo>
                  <a:lnTo>
                    <a:pt x="88061" y="19329"/>
                  </a:lnTo>
                  <a:lnTo>
                    <a:pt x="89141" y="17145"/>
                  </a:lnTo>
                  <a:close/>
                </a:path>
              </a:pathLst>
            </a:custGeom>
            <a:solidFill>
              <a:srgbClr val="ADAB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1976920" y="1820034"/>
              <a:ext cx="676910" cy="561340"/>
            </a:xfrm>
            <a:custGeom>
              <a:avLst/>
              <a:gdLst/>
              <a:ahLst/>
              <a:cxnLst/>
              <a:rect l="l" t="t" r="r" b="b"/>
              <a:pathLst>
                <a:path w="676910" h="561339">
                  <a:moveTo>
                    <a:pt x="34975" y="220599"/>
                  </a:moveTo>
                  <a:lnTo>
                    <a:pt x="33299" y="215125"/>
                  </a:lnTo>
                  <a:lnTo>
                    <a:pt x="32867" y="212915"/>
                  </a:lnTo>
                  <a:lnTo>
                    <a:pt x="32639" y="210464"/>
                  </a:lnTo>
                  <a:lnTo>
                    <a:pt x="30302" y="209435"/>
                  </a:lnTo>
                  <a:lnTo>
                    <a:pt x="23723" y="208864"/>
                  </a:lnTo>
                  <a:lnTo>
                    <a:pt x="17132" y="208635"/>
                  </a:lnTo>
                  <a:lnTo>
                    <a:pt x="3924" y="208508"/>
                  </a:lnTo>
                  <a:lnTo>
                    <a:pt x="1371" y="211836"/>
                  </a:lnTo>
                  <a:lnTo>
                    <a:pt x="317" y="213652"/>
                  </a:lnTo>
                  <a:lnTo>
                    <a:pt x="0" y="214630"/>
                  </a:lnTo>
                  <a:lnTo>
                    <a:pt x="4076" y="213956"/>
                  </a:lnTo>
                  <a:lnTo>
                    <a:pt x="8178" y="213156"/>
                  </a:lnTo>
                  <a:lnTo>
                    <a:pt x="12357" y="213156"/>
                  </a:lnTo>
                  <a:lnTo>
                    <a:pt x="13563" y="216522"/>
                  </a:lnTo>
                  <a:lnTo>
                    <a:pt x="14897" y="216547"/>
                  </a:lnTo>
                  <a:lnTo>
                    <a:pt x="15151" y="211899"/>
                  </a:lnTo>
                  <a:lnTo>
                    <a:pt x="20408" y="214591"/>
                  </a:lnTo>
                  <a:lnTo>
                    <a:pt x="27254" y="214426"/>
                  </a:lnTo>
                  <a:lnTo>
                    <a:pt x="31623" y="218427"/>
                  </a:lnTo>
                  <a:lnTo>
                    <a:pt x="24561" y="218821"/>
                  </a:lnTo>
                  <a:lnTo>
                    <a:pt x="17487" y="218770"/>
                  </a:lnTo>
                  <a:lnTo>
                    <a:pt x="10414" y="218554"/>
                  </a:lnTo>
                  <a:lnTo>
                    <a:pt x="3340" y="218452"/>
                  </a:lnTo>
                  <a:lnTo>
                    <a:pt x="3352" y="218909"/>
                  </a:lnTo>
                  <a:lnTo>
                    <a:pt x="11277" y="218935"/>
                  </a:lnTo>
                  <a:lnTo>
                    <a:pt x="19202" y="219227"/>
                  </a:lnTo>
                  <a:lnTo>
                    <a:pt x="27101" y="219786"/>
                  </a:lnTo>
                  <a:lnTo>
                    <a:pt x="34975" y="220599"/>
                  </a:lnTo>
                  <a:close/>
                </a:path>
                <a:path w="676910" h="561339">
                  <a:moveTo>
                    <a:pt x="633691" y="37515"/>
                  </a:moveTo>
                  <a:lnTo>
                    <a:pt x="631088" y="31711"/>
                  </a:lnTo>
                  <a:lnTo>
                    <a:pt x="630034" y="25552"/>
                  </a:lnTo>
                  <a:lnTo>
                    <a:pt x="629831" y="19202"/>
                  </a:lnTo>
                  <a:lnTo>
                    <a:pt x="629754" y="12890"/>
                  </a:lnTo>
                  <a:lnTo>
                    <a:pt x="629564" y="9525"/>
                  </a:lnTo>
                  <a:lnTo>
                    <a:pt x="629716" y="6146"/>
                  </a:lnTo>
                  <a:lnTo>
                    <a:pt x="630758" y="2921"/>
                  </a:lnTo>
                  <a:lnTo>
                    <a:pt x="628992" y="2235"/>
                  </a:lnTo>
                  <a:lnTo>
                    <a:pt x="622668" y="0"/>
                  </a:lnTo>
                  <a:lnTo>
                    <a:pt x="622503" y="7264"/>
                  </a:lnTo>
                  <a:lnTo>
                    <a:pt x="622706" y="14566"/>
                  </a:lnTo>
                  <a:lnTo>
                    <a:pt x="622566" y="21844"/>
                  </a:lnTo>
                  <a:lnTo>
                    <a:pt x="621436" y="29019"/>
                  </a:lnTo>
                  <a:lnTo>
                    <a:pt x="623570" y="32499"/>
                  </a:lnTo>
                  <a:lnTo>
                    <a:pt x="627151" y="33782"/>
                  </a:lnTo>
                  <a:lnTo>
                    <a:pt x="629894" y="36601"/>
                  </a:lnTo>
                  <a:lnTo>
                    <a:pt x="633691" y="37515"/>
                  </a:lnTo>
                  <a:close/>
                </a:path>
                <a:path w="676910" h="561339">
                  <a:moveTo>
                    <a:pt x="676414" y="551688"/>
                  </a:moveTo>
                  <a:lnTo>
                    <a:pt x="670610" y="551649"/>
                  </a:lnTo>
                  <a:lnTo>
                    <a:pt x="664781" y="552043"/>
                  </a:lnTo>
                  <a:lnTo>
                    <a:pt x="659015" y="551408"/>
                  </a:lnTo>
                  <a:lnTo>
                    <a:pt x="658736" y="554672"/>
                  </a:lnTo>
                  <a:lnTo>
                    <a:pt x="658571" y="557923"/>
                  </a:lnTo>
                  <a:lnTo>
                    <a:pt x="658469" y="561187"/>
                  </a:lnTo>
                  <a:lnTo>
                    <a:pt x="661289" y="556615"/>
                  </a:lnTo>
                  <a:lnTo>
                    <a:pt x="663536" y="557199"/>
                  </a:lnTo>
                  <a:lnTo>
                    <a:pt x="667372" y="556641"/>
                  </a:lnTo>
                  <a:lnTo>
                    <a:pt x="671461" y="558025"/>
                  </a:lnTo>
                  <a:lnTo>
                    <a:pt x="675132" y="556793"/>
                  </a:lnTo>
                  <a:lnTo>
                    <a:pt x="676414" y="551688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1664246" y="1822637"/>
              <a:ext cx="937260" cy="728980"/>
            </a:xfrm>
            <a:custGeom>
              <a:avLst/>
              <a:gdLst/>
              <a:ahLst/>
              <a:cxnLst/>
              <a:rect l="l" t="t" r="r" b="b"/>
              <a:pathLst>
                <a:path w="937260" h="728980">
                  <a:moveTo>
                    <a:pt x="26492" y="18072"/>
                  </a:moveTo>
                  <a:lnTo>
                    <a:pt x="24028" y="18072"/>
                  </a:lnTo>
                  <a:lnTo>
                    <a:pt x="26085" y="18796"/>
                  </a:lnTo>
                  <a:lnTo>
                    <a:pt x="26492" y="18072"/>
                  </a:lnTo>
                  <a:close/>
                </a:path>
                <a:path w="937260" h="728980">
                  <a:moveTo>
                    <a:pt x="68859" y="18796"/>
                  </a:moveTo>
                  <a:lnTo>
                    <a:pt x="67589" y="11239"/>
                  </a:lnTo>
                  <a:lnTo>
                    <a:pt x="67475" y="10566"/>
                  </a:lnTo>
                  <a:lnTo>
                    <a:pt x="67411" y="10147"/>
                  </a:lnTo>
                  <a:lnTo>
                    <a:pt x="64287" y="8064"/>
                  </a:lnTo>
                  <a:lnTo>
                    <a:pt x="64287" y="11239"/>
                  </a:lnTo>
                  <a:lnTo>
                    <a:pt x="59664" y="13601"/>
                  </a:lnTo>
                  <a:lnTo>
                    <a:pt x="59270" y="11239"/>
                  </a:lnTo>
                  <a:lnTo>
                    <a:pt x="59156" y="10566"/>
                  </a:lnTo>
                  <a:lnTo>
                    <a:pt x="57454" y="7797"/>
                  </a:lnTo>
                  <a:lnTo>
                    <a:pt x="54495" y="6642"/>
                  </a:lnTo>
                  <a:lnTo>
                    <a:pt x="55181" y="5994"/>
                  </a:lnTo>
                  <a:lnTo>
                    <a:pt x="56730" y="4533"/>
                  </a:lnTo>
                  <a:lnTo>
                    <a:pt x="57543" y="7404"/>
                  </a:lnTo>
                  <a:lnTo>
                    <a:pt x="64287" y="11239"/>
                  </a:lnTo>
                  <a:lnTo>
                    <a:pt x="64287" y="8064"/>
                  </a:lnTo>
                  <a:lnTo>
                    <a:pt x="59474" y="4838"/>
                  </a:lnTo>
                  <a:lnTo>
                    <a:pt x="58864" y="4533"/>
                  </a:lnTo>
                  <a:lnTo>
                    <a:pt x="52184" y="1231"/>
                  </a:lnTo>
                  <a:lnTo>
                    <a:pt x="54635" y="5994"/>
                  </a:lnTo>
                  <a:lnTo>
                    <a:pt x="47434" y="3987"/>
                  </a:lnTo>
                  <a:lnTo>
                    <a:pt x="47726" y="3987"/>
                  </a:lnTo>
                  <a:lnTo>
                    <a:pt x="41351" y="3365"/>
                  </a:lnTo>
                  <a:lnTo>
                    <a:pt x="32080" y="3365"/>
                  </a:lnTo>
                  <a:lnTo>
                    <a:pt x="24485" y="3987"/>
                  </a:lnTo>
                  <a:lnTo>
                    <a:pt x="22872" y="2819"/>
                  </a:lnTo>
                  <a:lnTo>
                    <a:pt x="21069" y="1574"/>
                  </a:lnTo>
                  <a:lnTo>
                    <a:pt x="18707" y="0"/>
                  </a:lnTo>
                  <a:lnTo>
                    <a:pt x="21043" y="2070"/>
                  </a:lnTo>
                  <a:lnTo>
                    <a:pt x="22593" y="3365"/>
                  </a:lnTo>
                  <a:lnTo>
                    <a:pt x="24091" y="4533"/>
                  </a:lnTo>
                  <a:lnTo>
                    <a:pt x="16230" y="5029"/>
                  </a:lnTo>
                  <a:lnTo>
                    <a:pt x="10388" y="10731"/>
                  </a:lnTo>
                  <a:lnTo>
                    <a:pt x="6591" y="17157"/>
                  </a:lnTo>
                  <a:lnTo>
                    <a:pt x="13246" y="15862"/>
                  </a:lnTo>
                  <a:lnTo>
                    <a:pt x="12636" y="18072"/>
                  </a:lnTo>
                  <a:lnTo>
                    <a:pt x="12522" y="18465"/>
                  </a:lnTo>
                  <a:lnTo>
                    <a:pt x="12433" y="18796"/>
                  </a:lnTo>
                  <a:lnTo>
                    <a:pt x="12331" y="19189"/>
                  </a:lnTo>
                  <a:lnTo>
                    <a:pt x="12217" y="19583"/>
                  </a:lnTo>
                  <a:lnTo>
                    <a:pt x="8089" y="19837"/>
                  </a:lnTo>
                  <a:lnTo>
                    <a:pt x="3962" y="20472"/>
                  </a:lnTo>
                  <a:lnTo>
                    <a:pt x="0" y="21640"/>
                  </a:lnTo>
                  <a:lnTo>
                    <a:pt x="7200" y="21856"/>
                  </a:lnTo>
                  <a:lnTo>
                    <a:pt x="13982" y="19189"/>
                  </a:lnTo>
                  <a:lnTo>
                    <a:pt x="21056" y="18465"/>
                  </a:lnTo>
                  <a:lnTo>
                    <a:pt x="23241" y="18072"/>
                  </a:lnTo>
                  <a:lnTo>
                    <a:pt x="24028" y="18072"/>
                  </a:lnTo>
                  <a:lnTo>
                    <a:pt x="19977" y="16649"/>
                  </a:lnTo>
                  <a:lnTo>
                    <a:pt x="16179" y="18008"/>
                  </a:lnTo>
                  <a:lnTo>
                    <a:pt x="13741" y="15862"/>
                  </a:lnTo>
                  <a:lnTo>
                    <a:pt x="13284" y="15455"/>
                  </a:lnTo>
                  <a:lnTo>
                    <a:pt x="18224" y="15455"/>
                  </a:lnTo>
                  <a:lnTo>
                    <a:pt x="23279" y="15024"/>
                  </a:lnTo>
                  <a:lnTo>
                    <a:pt x="28333" y="14808"/>
                  </a:lnTo>
                  <a:lnTo>
                    <a:pt x="27965" y="15455"/>
                  </a:lnTo>
                  <a:lnTo>
                    <a:pt x="29895" y="15455"/>
                  </a:lnTo>
                  <a:lnTo>
                    <a:pt x="29972" y="14808"/>
                  </a:lnTo>
                  <a:lnTo>
                    <a:pt x="30099" y="13716"/>
                  </a:lnTo>
                  <a:lnTo>
                    <a:pt x="56515" y="13716"/>
                  </a:lnTo>
                  <a:lnTo>
                    <a:pt x="56438" y="14808"/>
                  </a:lnTo>
                  <a:lnTo>
                    <a:pt x="56375" y="15862"/>
                  </a:lnTo>
                  <a:lnTo>
                    <a:pt x="38912" y="15862"/>
                  </a:lnTo>
                  <a:lnTo>
                    <a:pt x="27901" y="15557"/>
                  </a:lnTo>
                  <a:lnTo>
                    <a:pt x="27736" y="15862"/>
                  </a:lnTo>
                  <a:lnTo>
                    <a:pt x="26492" y="18072"/>
                  </a:lnTo>
                  <a:lnTo>
                    <a:pt x="26911" y="18072"/>
                  </a:lnTo>
                  <a:lnTo>
                    <a:pt x="29273" y="16281"/>
                  </a:lnTo>
                  <a:lnTo>
                    <a:pt x="36855" y="16510"/>
                  </a:lnTo>
                  <a:lnTo>
                    <a:pt x="51968" y="16510"/>
                  </a:lnTo>
                  <a:lnTo>
                    <a:pt x="56718" y="16281"/>
                  </a:lnTo>
                  <a:lnTo>
                    <a:pt x="59575" y="16141"/>
                  </a:lnTo>
                  <a:lnTo>
                    <a:pt x="61658" y="15862"/>
                  </a:lnTo>
                  <a:lnTo>
                    <a:pt x="63271" y="15862"/>
                  </a:lnTo>
                  <a:lnTo>
                    <a:pt x="68859" y="18796"/>
                  </a:lnTo>
                  <a:close/>
                </a:path>
                <a:path w="937260" h="728980">
                  <a:moveTo>
                    <a:pt x="743432" y="66916"/>
                  </a:moveTo>
                  <a:lnTo>
                    <a:pt x="736371" y="67132"/>
                  </a:lnTo>
                  <a:lnTo>
                    <a:pt x="729234" y="66192"/>
                  </a:lnTo>
                  <a:lnTo>
                    <a:pt x="722287" y="67640"/>
                  </a:lnTo>
                  <a:lnTo>
                    <a:pt x="722007" y="73228"/>
                  </a:lnTo>
                  <a:lnTo>
                    <a:pt x="721906" y="76034"/>
                  </a:lnTo>
                  <a:lnTo>
                    <a:pt x="728954" y="75425"/>
                  </a:lnTo>
                  <a:lnTo>
                    <a:pt x="736066" y="75272"/>
                  </a:lnTo>
                  <a:lnTo>
                    <a:pt x="743140" y="74739"/>
                  </a:lnTo>
                  <a:lnTo>
                    <a:pt x="743432" y="66916"/>
                  </a:lnTo>
                  <a:close/>
                </a:path>
                <a:path w="937260" h="728980">
                  <a:moveTo>
                    <a:pt x="937056" y="674166"/>
                  </a:moveTo>
                  <a:lnTo>
                    <a:pt x="908710" y="675792"/>
                  </a:lnTo>
                  <a:lnTo>
                    <a:pt x="880325" y="676173"/>
                  </a:lnTo>
                  <a:lnTo>
                    <a:pt x="851928" y="675690"/>
                  </a:lnTo>
                  <a:lnTo>
                    <a:pt x="823556" y="674700"/>
                  </a:lnTo>
                  <a:lnTo>
                    <a:pt x="824674" y="678091"/>
                  </a:lnTo>
                  <a:lnTo>
                    <a:pt x="890803" y="680046"/>
                  </a:lnTo>
                  <a:lnTo>
                    <a:pt x="896162" y="680948"/>
                  </a:lnTo>
                  <a:lnTo>
                    <a:pt x="901268" y="679335"/>
                  </a:lnTo>
                  <a:lnTo>
                    <a:pt x="907872" y="680326"/>
                  </a:lnTo>
                  <a:lnTo>
                    <a:pt x="921258" y="681126"/>
                  </a:lnTo>
                  <a:lnTo>
                    <a:pt x="927938" y="681736"/>
                  </a:lnTo>
                  <a:lnTo>
                    <a:pt x="924229" y="693610"/>
                  </a:lnTo>
                  <a:lnTo>
                    <a:pt x="919962" y="705358"/>
                  </a:lnTo>
                  <a:lnTo>
                    <a:pt x="914641" y="716597"/>
                  </a:lnTo>
                  <a:lnTo>
                    <a:pt x="907757" y="726960"/>
                  </a:lnTo>
                  <a:lnTo>
                    <a:pt x="909231" y="728802"/>
                  </a:lnTo>
                  <a:lnTo>
                    <a:pt x="919251" y="717016"/>
                  </a:lnTo>
                  <a:lnTo>
                    <a:pt x="926274" y="703313"/>
                  </a:lnTo>
                  <a:lnTo>
                    <a:pt x="937056" y="674166"/>
                  </a:lnTo>
                  <a:close/>
                </a:path>
              </a:pathLst>
            </a:custGeom>
            <a:solidFill>
              <a:srgbClr val="F7F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2240834" y="1822644"/>
              <a:ext cx="22225" cy="19050"/>
            </a:xfrm>
            <a:custGeom>
              <a:avLst/>
              <a:gdLst/>
              <a:ahLst/>
              <a:cxnLst/>
              <a:rect l="l" t="t" r="r" b="b"/>
              <a:pathLst>
                <a:path w="22225" h="19050">
                  <a:moveTo>
                    <a:pt x="20411" y="0"/>
                  </a:moveTo>
                  <a:lnTo>
                    <a:pt x="13629" y="857"/>
                  </a:lnTo>
                  <a:lnTo>
                    <a:pt x="6850" y="2329"/>
                  </a:lnTo>
                  <a:lnTo>
                    <a:pt x="0" y="2070"/>
                  </a:lnTo>
                  <a:lnTo>
                    <a:pt x="565" y="7534"/>
                  </a:lnTo>
                  <a:lnTo>
                    <a:pt x="873" y="18525"/>
                  </a:lnTo>
                  <a:lnTo>
                    <a:pt x="2037" y="16951"/>
                  </a:lnTo>
                  <a:lnTo>
                    <a:pt x="2792" y="15120"/>
                  </a:lnTo>
                  <a:lnTo>
                    <a:pt x="3732" y="13388"/>
                  </a:lnTo>
                  <a:lnTo>
                    <a:pt x="4862" y="11761"/>
                  </a:lnTo>
                  <a:lnTo>
                    <a:pt x="5600" y="7960"/>
                  </a:lnTo>
                  <a:lnTo>
                    <a:pt x="7484" y="7481"/>
                  </a:lnTo>
                  <a:lnTo>
                    <a:pt x="8920" y="7070"/>
                  </a:lnTo>
                  <a:lnTo>
                    <a:pt x="10496" y="3200"/>
                  </a:lnTo>
                  <a:lnTo>
                    <a:pt x="10770" y="6131"/>
                  </a:lnTo>
                  <a:lnTo>
                    <a:pt x="11216" y="9039"/>
                  </a:lnTo>
                  <a:lnTo>
                    <a:pt x="11987" y="11883"/>
                  </a:lnTo>
                  <a:lnTo>
                    <a:pt x="12689" y="8561"/>
                  </a:lnTo>
                  <a:lnTo>
                    <a:pt x="12721" y="4982"/>
                  </a:lnTo>
                  <a:lnTo>
                    <a:pt x="14485" y="1987"/>
                  </a:lnTo>
                  <a:lnTo>
                    <a:pt x="15447" y="5137"/>
                  </a:lnTo>
                  <a:lnTo>
                    <a:pt x="14161" y="9673"/>
                  </a:lnTo>
                  <a:lnTo>
                    <a:pt x="17909" y="11351"/>
                  </a:lnTo>
                  <a:lnTo>
                    <a:pt x="21883" y="8884"/>
                  </a:lnTo>
                  <a:lnTo>
                    <a:pt x="19897" y="3834"/>
                  </a:lnTo>
                  <a:lnTo>
                    <a:pt x="20411" y="0"/>
                  </a:lnTo>
                  <a:close/>
                </a:path>
              </a:pathLst>
            </a:custGeom>
            <a:solidFill>
              <a:srgbClr val="484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685153" y="1826103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0" y="0"/>
                  </a:moveTo>
                  <a:lnTo>
                    <a:pt x="0" y="784"/>
                  </a:lnTo>
                  <a:lnTo>
                    <a:pt x="17" y="2344"/>
                  </a:lnTo>
                  <a:lnTo>
                    <a:pt x="33" y="3131"/>
                  </a:lnTo>
                  <a:lnTo>
                    <a:pt x="1181" y="3150"/>
                  </a:lnTo>
                  <a:lnTo>
                    <a:pt x="1163" y="2362"/>
                  </a:lnTo>
                  <a:lnTo>
                    <a:pt x="1145" y="802"/>
                  </a:lnTo>
                  <a:lnTo>
                    <a:pt x="113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C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2660547" y="1830485"/>
              <a:ext cx="10795" cy="3810"/>
            </a:xfrm>
            <a:custGeom>
              <a:avLst/>
              <a:gdLst/>
              <a:ahLst/>
              <a:cxnLst/>
              <a:rect l="l" t="t" r="r" b="b"/>
              <a:pathLst>
                <a:path w="10794" h="3810">
                  <a:moveTo>
                    <a:pt x="7312" y="0"/>
                  </a:moveTo>
                  <a:lnTo>
                    <a:pt x="3305" y="410"/>
                  </a:lnTo>
                  <a:lnTo>
                    <a:pt x="0" y="1316"/>
                  </a:lnTo>
                  <a:lnTo>
                    <a:pt x="50" y="2005"/>
                  </a:lnTo>
                  <a:lnTo>
                    <a:pt x="3168" y="2397"/>
                  </a:lnTo>
                  <a:lnTo>
                    <a:pt x="8611" y="3596"/>
                  </a:lnTo>
                  <a:lnTo>
                    <a:pt x="10648" y="924"/>
                  </a:lnTo>
                  <a:lnTo>
                    <a:pt x="7312" y="0"/>
                  </a:lnTo>
                  <a:close/>
                </a:path>
              </a:pathLst>
            </a:custGeom>
            <a:solidFill>
              <a:srgbClr val="3F3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1560258" y="1831972"/>
              <a:ext cx="707390" cy="738505"/>
            </a:xfrm>
            <a:custGeom>
              <a:avLst/>
              <a:gdLst/>
              <a:ahLst/>
              <a:cxnLst/>
              <a:rect l="l" t="t" r="r" b="b"/>
              <a:pathLst>
                <a:path w="707389" h="738505">
                  <a:moveTo>
                    <a:pt x="47701" y="651738"/>
                  </a:moveTo>
                  <a:lnTo>
                    <a:pt x="47066" y="646544"/>
                  </a:lnTo>
                  <a:lnTo>
                    <a:pt x="45593" y="641527"/>
                  </a:lnTo>
                  <a:lnTo>
                    <a:pt x="44297" y="636511"/>
                  </a:lnTo>
                  <a:lnTo>
                    <a:pt x="43497" y="637590"/>
                  </a:lnTo>
                  <a:lnTo>
                    <a:pt x="41986" y="639838"/>
                  </a:lnTo>
                  <a:lnTo>
                    <a:pt x="44843" y="643445"/>
                  </a:lnTo>
                  <a:lnTo>
                    <a:pt x="41402" y="651243"/>
                  </a:lnTo>
                  <a:lnTo>
                    <a:pt x="47701" y="651738"/>
                  </a:lnTo>
                  <a:close/>
                </a:path>
                <a:path w="707389" h="738505">
                  <a:moveTo>
                    <a:pt x="54356" y="648449"/>
                  </a:moveTo>
                  <a:lnTo>
                    <a:pt x="52197" y="646645"/>
                  </a:lnTo>
                  <a:lnTo>
                    <a:pt x="51600" y="644410"/>
                  </a:lnTo>
                  <a:lnTo>
                    <a:pt x="52565" y="641718"/>
                  </a:lnTo>
                  <a:lnTo>
                    <a:pt x="49784" y="642404"/>
                  </a:lnTo>
                  <a:lnTo>
                    <a:pt x="51092" y="638200"/>
                  </a:lnTo>
                  <a:lnTo>
                    <a:pt x="46316" y="633603"/>
                  </a:lnTo>
                  <a:lnTo>
                    <a:pt x="45262" y="626389"/>
                  </a:lnTo>
                  <a:lnTo>
                    <a:pt x="42989" y="620369"/>
                  </a:lnTo>
                  <a:lnTo>
                    <a:pt x="38468" y="613664"/>
                  </a:lnTo>
                  <a:lnTo>
                    <a:pt x="37363" y="605548"/>
                  </a:lnTo>
                  <a:lnTo>
                    <a:pt x="35750" y="597827"/>
                  </a:lnTo>
                  <a:lnTo>
                    <a:pt x="34264" y="596836"/>
                  </a:lnTo>
                  <a:lnTo>
                    <a:pt x="33096" y="602640"/>
                  </a:lnTo>
                  <a:lnTo>
                    <a:pt x="35763" y="608431"/>
                  </a:lnTo>
                  <a:lnTo>
                    <a:pt x="37338" y="613943"/>
                  </a:lnTo>
                  <a:lnTo>
                    <a:pt x="40665" y="621982"/>
                  </a:lnTo>
                  <a:lnTo>
                    <a:pt x="43713" y="630123"/>
                  </a:lnTo>
                  <a:lnTo>
                    <a:pt x="49517" y="646531"/>
                  </a:lnTo>
                  <a:lnTo>
                    <a:pt x="49733" y="649249"/>
                  </a:lnTo>
                  <a:lnTo>
                    <a:pt x="52235" y="650227"/>
                  </a:lnTo>
                  <a:lnTo>
                    <a:pt x="54356" y="648449"/>
                  </a:lnTo>
                  <a:close/>
                </a:path>
                <a:path w="707389" h="738505">
                  <a:moveTo>
                    <a:pt x="54432" y="632688"/>
                  </a:moveTo>
                  <a:lnTo>
                    <a:pt x="50711" y="628383"/>
                  </a:lnTo>
                  <a:lnTo>
                    <a:pt x="50520" y="624713"/>
                  </a:lnTo>
                  <a:lnTo>
                    <a:pt x="48793" y="625284"/>
                  </a:lnTo>
                  <a:lnTo>
                    <a:pt x="48437" y="622554"/>
                  </a:lnTo>
                  <a:lnTo>
                    <a:pt x="46240" y="622579"/>
                  </a:lnTo>
                  <a:lnTo>
                    <a:pt x="44538" y="623328"/>
                  </a:lnTo>
                  <a:lnTo>
                    <a:pt x="48310" y="627303"/>
                  </a:lnTo>
                  <a:lnTo>
                    <a:pt x="48653" y="630694"/>
                  </a:lnTo>
                  <a:lnTo>
                    <a:pt x="49872" y="633895"/>
                  </a:lnTo>
                  <a:lnTo>
                    <a:pt x="51358" y="636981"/>
                  </a:lnTo>
                  <a:lnTo>
                    <a:pt x="52235" y="635914"/>
                  </a:lnTo>
                  <a:lnTo>
                    <a:pt x="54432" y="632688"/>
                  </a:lnTo>
                  <a:close/>
                </a:path>
                <a:path w="707389" h="738505">
                  <a:moveTo>
                    <a:pt x="60490" y="649770"/>
                  </a:moveTo>
                  <a:lnTo>
                    <a:pt x="59105" y="647382"/>
                  </a:lnTo>
                  <a:lnTo>
                    <a:pt x="58140" y="644817"/>
                  </a:lnTo>
                  <a:lnTo>
                    <a:pt x="56997" y="642327"/>
                  </a:lnTo>
                  <a:lnTo>
                    <a:pt x="55092" y="637578"/>
                  </a:lnTo>
                  <a:lnTo>
                    <a:pt x="54254" y="635177"/>
                  </a:lnTo>
                  <a:lnTo>
                    <a:pt x="52235" y="635914"/>
                  </a:lnTo>
                  <a:lnTo>
                    <a:pt x="53911" y="640511"/>
                  </a:lnTo>
                  <a:lnTo>
                    <a:pt x="54952" y="645363"/>
                  </a:lnTo>
                  <a:lnTo>
                    <a:pt x="56997" y="649833"/>
                  </a:lnTo>
                  <a:lnTo>
                    <a:pt x="60490" y="649770"/>
                  </a:lnTo>
                  <a:close/>
                </a:path>
                <a:path w="707389" h="738505">
                  <a:moveTo>
                    <a:pt x="61341" y="723480"/>
                  </a:moveTo>
                  <a:lnTo>
                    <a:pt x="55968" y="719696"/>
                  </a:lnTo>
                  <a:lnTo>
                    <a:pt x="52984" y="713257"/>
                  </a:lnTo>
                  <a:lnTo>
                    <a:pt x="47269" y="710069"/>
                  </a:lnTo>
                  <a:lnTo>
                    <a:pt x="46177" y="706374"/>
                  </a:lnTo>
                  <a:lnTo>
                    <a:pt x="51193" y="709231"/>
                  </a:lnTo>
                  <a:lnTo>
                    <a:pt x="54102" y="714527"/>
                  </a:lnTo>
                  <a:lnTo>
                    <a:pt x="59055" y="717397"/>
                  </a:lnTo>
                  <a:lnTo>
                    <a:pt x="59067" y="714692"/>
                  </a:lnTo>
                  <a:lnTo>
                    <a:pt x="54876" y="710857"/>
                  </a:lnTo>
                  <a:lnTo>
                    <a:pt x="51066" y="706145"/>
                  </a:lnTo>
                  <a:lnTo>
                    <a:pt x="45847" y="703745"/>
                  </a:lnTo>
                  <a:lnTo>
                    <a:pt x="44919" y="702348"/>
                  </a:lnTo>
                  <a:lnTo>
                    <a:pt x="43878" y="701065"/>
                  </a:lnTo>
                  <a:lnTo>
                    <a:pt x="43218" y="700379"/>
                  </a:lnTo>
                  <a:lnTo>
                    <a:pt x="43916" y="698804"/>
                  </a:lnTo>
                  <a:lnTo>
                    <a:pt x="42684" y="697090"/>
                  </a:lnTo>
                  <a:lnTo>
                    <a:pt x="41008" y="694728"/>
                  </a:lnTo>
                  <a:lnTo>
                    <a:pt x="40081" y="693432"/>
                  </a:lnTo>
                  <a:lnTo>
                    <a:pt x="34988" y="691388"/>
                  </a:lnTo>
                  <a:lnTo>
                    <a:pt x="34226" y="688759"/>
                  </a:lnTo>
                  <a:lnTo>
                    <a:pt x="33921" y="687705"/>
                  </a:lnTo>
                  <a:lnTo>
                    <a:pt x="31838" y="688759"/>
                  </a:lnTo>
                  <a:lnTo>
                    <a:pt x="28740" y="683006"/>
                  </a:lnTo>
                  <a:lnTo>
                    <a:pt x="25323" y="677430"/>
                  </a:lnTo>
                  <a:lnTo>
                    <a:pt x="22161" y="671728"/>
                  </a:lnTo>
                  <a:lnTo>
                    <a:pt x="20002" y="666064"/>
                  </a:lnTo>
                  <a:lnTo>
                    <a:pt x="21336" y="665124"/>
                  </a:lnTo>
                  <a:lnTo>
                    <a:pt x="15951" y="659917"/>
                  </a:lnTo>
                  <a:lnTo>
                    <a:pt x="14478" y="655650"/>
                  </a:lnTo>
                  <a:lnTo>
                    <a:pt x="7823" y="639419"/>
                  </a:lnTo>
                  <a:lnTo>
                    <a:pt x="4965" y="631151"/>
                  </a:lnTo>
                  <a:lnTo>
                    <a:pt x="3162" y="622604"/>
                  </a:lnTo>
                  <a:lnTo>
                    <a:pt x="2159" y="624674"/>
                  </a:lnTo>
                  <a:lnTo>
                    <a:pt x="0" y="626884"/>
                  </a:lnTo>
                  <a:lnTo>
                    <a:pt x="1968" y="629348"/>
                  </a:lnTo>
                  <a:lnTo>
                    <a:pt x="5270" y="639305"/>
                  </a:lnTo>
                  <a:lnTo>
                    <a:pt x="8712" y="649211"/>
                  </a:lnTo>
                  <a:lnTo>
                    <a:pt x="12280" y="659079"/>
                  </a:lnTo>
                  <a:lnTo>
                    <a:pt x="16002" y="668870"/>
                  </a:lnTo>
                  <a:lnTo>
                    <a:pt x="16649" y="668413"/>
                  </a:lnTo>
                  <a:lnTo>
                    <a:pt x="16827" y="671118"/>
                  </a:lnTo>
                  <a:lnTo>
                    <a:pt x="18897" y="673404"/>
                  </a:lnTo>
                  <a:lnTo>
                    <a:pt x="24231" y="681304"/>
                  </a:lnTo>
                  <a:lnTo>
                    <a:pt x="29311" y="689356"/>
                  </a:lnTo>
                  <a:lnTo>
                    <a:pt x="34480" y="697344"/>
                  </a:lnTo>
                  <a:lnTo>
                    <a:pt x="40093" y="705053"/>
                  </a:lnTo>
                  <a:lnTo>
                    <a:pt x="41478" y="704303"/>
                  </a:lnTo>
                  <a:lnTo>
                    <a:pt x="43002" y="700862"/>
                  </a:lnTo>
                  <a:lnTo>
                    <a:pt x="43865" y="703922"/>
                  </a:lnTo>
                  <a:lnTo>
                    <a:pt x="41478" y="704303"/>
                  </a:lnTo>
                  <a:lnTo>
                    <a:pt x="39725" y="705446"/>
                  </a:lnTo>
                  <a:lnTo>
                    <a:pt x="44297" y="710590"/>
                  </a:lnTo>
                  <a:lnTo>
                    <a:pt x="49136" y="715505"/>
                  </a:lnTo>
                  <a:lnTo>
                    <a:pt x="53873" y="720496"/>
                  </a:lnTo>
                  <a:lnTo>
                    <a:pt x="58102" y="725855"/>
                  </a:lnTo>
                  <a:lnTo>
                    <a:pt x="61341" y="723480"/>
                  </a:lnTo>
                  <a:close/>
                </a:path>
                <a:path w="707389" h="738505">
                  <a:moveTo>
                    <a:pt x="73672" y="733907"/>
                  </a:moveTo>
                  <a:lnTo>
                    <a:pt x="73418" y="731545"/>
                  </a:lnTo>
                  <a:lnTo>
                    <a:pt x="70192" y="729869"/>
                  </a:lnTo>
                  <a:lnTo>
                    <a:pt x="67322" y="727659"/>
                  </a:lnTo>
                  <a:lnTo>
                    <a:pt x="64579" y="725297"/>
                  </a:lnTo>
                  <a:lnTo>
                    <a:pt x="60490" y="727481"/>
                  </a:lnTo>
                  <a:lnTo>
                    <a:pt x="62992" y="732243"/>
                  </a:lnTo>
                  <a:lnTo>
                    <a:pt x="68465" y="733869"/>
                  </a:lnTo>
                  <a:lnTo>
                    <a:pt x="71589" y="738047"/>
                  </a:lnTo>
                  <a:lnTo>
                    <a:pt x="72707" y="736015"/>
                  </a:lnTo>
                  <a:lnTo>
                    <a:pt x="73672" y="733907"/>
                  </a:lnTo>
                  <a:close/>
                </a:path>
                <a:path w="707389" h="738505">
                  <a:moveTo>
                    <a:pt x="83947" y="735291"/>
                  </a:moveTo>
                  <a:lnTo>
                    <a:pt x="82765" y="731456"/>
                  </a:lnTo>
                  <a:lnTo>
                    <a:pt x="79997" y="731050"/>
                  </a:lnTo>
                  <a:lnTo>
                    <a:pt x="77190" y="727824"/>
                  </a:lnTo>
                  <a:lnTo>
                    <a:pt x="73139" y="726274"/>
                  </a:lnTo>
                  <a:lnTo>
                    <a:pt x="69824" y="723747"/>
                  </a:lnTo>
                  <a:lnTo>
                    <a:pt x="66459" y="721029"/>
                  </a:lnTo>
                  <a:lnTo>
                    <a:pt x="63728" y="717245"/>
                  </a:lnTo>
                  <a:lnTo>
                    <a:pt x="59207" y="716330"/>
                  </a:lnTo>
                  <a:lnTo>
                    <a:pt x="60299" y="720115"/>
                  </a:lnTo>
                  <a:lnTo>
                    <a:pt x="63982" y="721423"/>
                  </a:lnTo>
                  <a:lnTo>
                    <a:pt x="66827" y="723480"/>
                  </a:lnTo>
                  <a:lnTo>
                    <a:pt x="71996" y="728065"/>
                  </a:lnTo>
                  <a:lnTo>
                    <a:pt x="77597" y="732497"/>
                  </a:lnTo>
                  <a:lnTo>
                    <a:pt x="83947" y="735291"/>
                  </a:lnTo>
                  <a:close/>
                </a:path>
                <a:path w="707389" h="738505">
                  <a:moveTo>
                    <a:pt x="212674" y="300532"/>
                  </a:moveTo>
                  <a:lnTo>
                    <a:pt x="209956" y="299123"/>
                  </a:lnTo>
                  <a:lnTo>
                    <a:pt x="209931" y="292823"/>
                  </a:lnTo>
                  <a:lnTo>
                    <a:pt x="209829" y="286524"/>
                  </a:lnTo>
                  <a:lnTo>
                    <a:pt x="210146" y="280238"/>
                  </a:lnTo>
                  <a:lnTo>
                    <a:pt x="206667" y="279984"/>
                  </a:lnTo>
                  <a:lnTo>
                    <a:pt x="206806" y="287299"/>
                  </a:lnTo>
                  <a:lnTo>
                    <a:pt x="206819" y="294627"/>
                  </a:lnTo>
                  <a:lnTo>
                    <a:pt x="206908" y="301955"/>
                  </a:lnTo>
                  <a:lnTo>
                    <a:pt x="207276" y="309257"/>
                  </a:lnTo>
                  <a:lnTo>
                    <a:pt x="211683" y="306590"/>
                  </a:lnTo>
                  <a:lnTo>
                    <a:pt x="211175" y="304139"/>
                  </a:lnTo>
                  <a:lnTo>
                    <a:pt x="212674" y="300532"/>
                  </a:lnTo>
                  <a:close/>
                </a:path>
                <a:path w="707389" h="738505">
                  <a:moveTo>
                    <a:pt x="544982" y="26377"/>
                  </a:moveTo>
                  <a:lnTo>
                    <a:pt x="507809" y="0"/>
                  </a:lnTo>
                  <a:lnTo>
                    <a:pt x="493623" y="127"/>
                  </a:lnTo>
                  <a:lnTo>
                    <a:pt x="479475" y="1244"/>
                  </a:lnTo>
                  <a:lnTo>
                    <a:pt x="476669" y="8661"/>
                  </a:lnTo>
                  <a:lnTo>
                    <a:pt x="472617" y="15646"/>
                  </a:lnTo>
                  <a:lnTo>
                    <a:pt x="468845" y="22606"/>
                  </a:lnTo>
                  <a:lnTo>
                    <a:pt x="473837" y="23520"/>
                  </a:lnTo>
                  <a:lnTo>
                    <a:pt x="480275" y="22440"/>
                  </a:lnTo>
                  <a:lnTo>
                    <a:pt x="483616" y="27127"/>
                  </a:lnTo>
                  <a:lnTo>
                    <a:pt x="485444" y="31229"/>
                  </a:lnTo>
                  <a:lnTo>
                    <a:pt x="484797" y="35928"/>
                  </a:lnTo>
                  <a:lnTo>
                    <a:pt x="485000" y="40309"/>
                  </a:lnTo>
                  <a:lnTo>
                    <a:pt x="484987" y="47663"/>
                  </a:lnTo>
                  <a:lnTo>
                    <a:pt x="485165" y="55016"/>
                  </a:lnTo>
                  <a:lnTo>
                    <a:pt x="485165" y="62369"/>
                  </a:lnTo>
                  <a:lnTo>
                    <a:pt x="484632" y="69697"/>
                  </a:lnTo>
                  <a:lnTo>
                    <a:pt x="495020" y="70523"/>
                  </a:lnTo>
                  <a:lnTo>
                    <a:pt x="505421" y="71018"/>
                  </a:lnTo>
                  <a:lnTo>
                    <a:pt x="526249" y="71780"/>
                  </a:lnTo>
                  <a:lnTo>
                    <a:pt x="526122" y="38112"/>
                  </a:lnTo>
                  <a:lnTo>
                    <a:pt x="526376" y="26885"/>
                  </a:lnTo>
                  <a:lnTo>
                    <a:pt x="532447" y="25209"/>
                  </a:lnTo>
                  <a:lnTo>
                    <a:pt x="538772" y="26073"/>
                  </a:lnTo>
                  <a:lnTo>
                    <a:pt x="544982" y="26377"/>
                  </a:lnTo>
                  <a:close/>
                </a:path>
                <a:path w="707389" h="738505">
                  <a:moveTo>
                    <a:pt x="707351" y="471271"/>
                  </a:moveTo>
                  <a:lnTo>
                    <a:pt x="695325" y="471157"/>
                  </a:lnTo>
                  <a:lnTo>
                    <a:pt x="671271" y="470611"/>
                  </a:lnTo>
                  <a:lnTo>
                    <a:pt x="659231" y="470433"/>
                  </a:lnTo>
                  <a:lnTo>
                    <a:pt x="658761" y="473367"/>
                  </a:lnTo>
                  <a:lnTo>
                    <a:pt x="659892" y="474611"/>
                  </a:lnTo>
                  <a:lnTo>
                    <a:pt x="662609" y="474205"/>
                  </a:lnTo>
                  <a:lnTo>
                    <a:pt x="673747" y="473786"/>
                  </a:lnTo>
                  <a:lnTo>
                    <a:pt x="684898" y="473760"/>
                  </a:lnTo>
                  <a:lnTo>
                    <a:pt x="707161" y="474116"/>
                  </a:lnTo>
                  <a:lnTo>
                    <a:pt x="707351" y="471271"/>
                  </a:lnTo>
                  <a:close/>
                </a:path>
              </a:pathLst>
            </a:custGeom>
            <a:solidFill>
              <a:srgbClr val="FD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1910624" y="183396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714" y="0"/>
                  </a:moveTo>
                  <a:lnTo>
                    <a:pt x="1026" y="975"/>
                  </a:lnTo>
                  <a:lnTo>
                    <a:pt x="0" y="3953"/>
                  </a:lnTo>
                  <a:lnTo>
                    <a:pt x="806" y="4964"/>
                  </a:lnTo>
                  <a:lnTo>
                    <a:pt x="3459" y="3953"/>
                  </a:lnTo>
                  <a:lnTo>
                    <a:pt x="4535" y="1008"/>
                  </a:lnTo>
                  <a:lnTo>
                    <a:pt x="3714" y="0"/>
                  </a:lnTo>
                  <a:close/>
                </a:path>
              </a:pathLst>
            </a:custGeom>
            <a:solidFill>
              <a:srgbClr val="5454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1926683" y="1832832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3700" y="0"/>
                  </a:moveTo>
                  <a:lnTo>
                    <a:pt x="2105" y="2311"/>
                  </a:lnTo>
                  <a:lnTo>
                    <a:pt x="0" y="4932"/>
                  </a:lnTo>
                  <a:lnTo>
                    <a:pt x="4762" y="7189"/>
                  </a:lnTo>
                  <a:lnTo>
                    <a:pt x="6336" y="4759"/>
                  </a:lnTo>
                  <a:lnTo>
                    <a:pt x="8632" y="2038"/>
                  </a:lnTo>
                  <a:lnTo>
                    <a:pt x="3700" y="0"/>
                  </a:lnTo>
                  <a:close/>
                </a:path>
              </a:pathLst>
            </a:custGeom>
            <a:solidFill>
              <a:srgbClr val="747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2256401" y="183394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045" y="0"/>
                  </a:moveTo>
                  <a:lnTo>
                    <a:pt x="1522" y="0"/>
                  </a:lnTo>
                  <a:lnTo>
                    <a:pt x="0" y="2429"/>
                  </a:lnTo>
                  <a:lnTo>
                    <a:pt x="1590" y="4744"/>
                  </a:lnTo>
                  <a:lnTo>
                    <a:pt x="3131" y="4744"/>
                  </a:lnTo>
                  <a:lnTo>
                    <a:pt x="4603" y="2429"/>
                  </a:lnTo>
                  <a:lnTo>
                    <a:pt x="3045" y="0"/>
                  </a:lnTo>
                  <a:close/>
                </a:path>
              </a:pathLst>
            </a:custGeom>
            <a:solidFill>
              <a:srgbClr val="3C3B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1694124" y="1836119"/>
              <a:ext cx="26670" cy="2540"/>
            </a:xfrm>
            <a:custGeom>
              <a:avLst/>
              <a:gdLst/>
              <a:ahLst/>
              <a:cxnLst/>
              <a:rect l="l" t="t" r="r" b="b"/>
              <a:pathLst>
                <a:path w="26669" h="2539">
                  <a:moveTo>
                    <a:pt x="26661" y="0"/>
                  </a:moveTo>
                  <a:lnTo>
                    <a:pt x="20057" y="141"/>
                  </a:lnTo>
                  <a:lnTo>
                    <a:pt x="223" y="223"/>
                  </a:lnTo>
                  <a:lnTo>
                    <a:pt x="0" y="2124"/>
                  </a:lnTo>
                  <a:lnTo>
                    <a:pt x="6620" y="2311"/>
                  </a:lnTo>
                  <a:lnTo>
                    <a:pt x="13247" y="2391"/>
                  </a:lnTo>
                  <a:lnTo>
                    <a:pt x="19878" y="2371"/>
                  </a:lnTo>
                  <a:lnTo>
                    <a:pt x="26506" y="2260"/>
                  </a:lnTo>
                  <a:lnTo>
                    <a:pt x="26661" y="0"/>
                  </a:lnTo>
                  <a:close/>
                </a:path>
              </a:pathLst>
            </a:custGeom>
            <a:solidFill>
              <a:srgbClr val="5250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2211908" y="1839947"/>
              <a:ext cx="690880" cy="1137285"/>
            </a:xfrm>
            <a:custGeom>
              <a:avLst/>
              <a:gdLst/>
              <a:ahLst/>
              <a:cxnLst/>
              <a:rect l="l" t="t" r="r" b="b"/>
              <a:pathLst>
                <a:path w="690880" h="1137285">
                  <a:moveTo>
                    <a:pt x="8305" y="195262"/>
                  </a:moveTo>
                  <a:lnTo>
                    <a:pt x="5956" y="194094"/>
                  </a:lnTo>
                  <a:lnTo>
                    <a:pt x="203" y="192455"/>
                  </a:lnTo>
                  <a:lnTo>
                    <a:pt x="0" y="196469"/>
                  </a:lnTo>
                  <a:lnTo>
                    <a:pt x="2336" y="199097"/>
                  </a:lnTo>
                  <a:lnTo>
                    <a:pt x="5638" y="195300"/>
                  </a:lnTo>
                  <a:lnTo>
                    <a:pt x="8305" y="195262"/>
                  </a:lnTo>
                  <a:close/>
                </a:path>
                <a:path w="690880" h="1137285">
                  <a:moveTo>
                    <a:pt x="257136" y="695083"/>
                  </a:moveTo>
                  <a:lnTo>
                    <a:pt x="257073" y="694588"/>
                  </a:lnTo>
                  <a:lnTo>
                    <a:pt x="256819" y="694778"/>
                  </a:lnTo>
                  <a:lnTo>
                    <a:pt x="257136" y="695083"/>
                  </a:lnTo>
                  <a:close/>
                </a:path>
                <a:path w="690880" h="1137285">
                  <a:moveTo>
                    <a:pt x="260286" y="692238"/>
                  </a:moveTo>
                  <a:lnTo>
                    <a:pt x="256794" y="692238"/>
                  </a:lnTo>
                  <a:lnTo>
                    <a:pt x="257073" y="694588"/>
                  </a:lnTo>
                  <a:lnTo>
                    <a:pt x="260286" y="692238"/>
                  </a:lnTo>
                  <a:close/>
                </a:path>
                <a:path w="690880" h="1137285">
                  <a:moveTo>
                    <a:pt x="284353" y="640168"/>
                  </a:moveTo>
                  <a:lnTo>
                    <a:pt x="283438" y="640829"/>
                  </a:lnTo>
                  <a:lnTo>
                    <a:pt x="284327" y="640461"/>
                  </a:lnTo>
                  <a:lnTo>
                    <a:pt x="284353" y="640168"/>
                  </a:lnTo>
                  <a:close/>
                </a:path>
                <a:path w="690880" h="1137285">
                  <a:moveTo>
                    <a:pt x="285038" y="640168"/>
                  </a:moveTo>
                  <a:lnTo>
                    <a:pt x="284327" y="640461"/>
                  </a:lnTo>
                  <a:lnTo>
                    <a:pt x="283972" y="643978"/>
                  </a:lnTo>
                  <a:lnTo>
                    <a:pt x="284302" y="642708"/>
                  </a:lnTo>
                  <a:lnTo>
                    <a:pt x="284848" y="640829"/>
                  </a:lnTo>
                  <a:lnTo>
                    <a:pt x="284962" y="640461"/>
                  </a:lnTo>
                  <a:lnTo>
                    <a:pt x="285038" y="640168"/>
                  </a:lnTo>
                  <a:close/>
                </a:path>
                <a:path w="690880" h="1137285">
                  <a:moveTo>
                    <a:pt x="290664" y="784948"/>
                  </a:moveTo>
                  <a:lnTo>
                    <a:pt x="290080" y="783678"/>
                  </a:lnTo>
                  <a:lnTo>
                    <a:pt x="286054" y="783678"/>
                  </a:lnTo>
                  <a:lnTo>
                    <a:pt x="289115" y="784948"/>
                  </a:lnTo>
                  <a:lnTo>
                    <a:pt x="290664" y="784948"/>
                  </a:lnTo>
                  <a:close/>
                </a:path>
                <a:path w="690880" h="1137285">
                  <a:moveTo>
                    <a:pt x="292011" y="778598"/>
                  </a:moveTo>
                  <a:lnTo>
                    <a:pt x="288378" y="776782"/>
                  </a:lnTo>
                  <a:lnTo>
                    <a:pt x="287782" y="778598"/>
                  </a:lnTo>
                  <a:lnTo>
                    <a:pt x="292011" y="778598"/>
                  </a:lnTo>
                  <a:close/>
                </a:path>
                <a:path w="690880" h="1137285">
                  <a:moveTo>
                    <a:pt x="292214" y="786218"/>
                  </a:moveTo>
                  <a:lnTo>
                    <a:pt x="291058" y="784948"/>
                  </a:lnTo>
                  <a:lnTo>
                    <a:pt x="290664" y="784948"/>
                  </a:lnTo>
                  <a:lnTo>
                    <a:pt x="291261" y="786218"/>
                  </a:lnTo>
                  <a:lnTo>
                    <a:pt x="292214" y="786218"/>
                  </a:lnTo>
                  <a:close/>
                </a:path>
                <a:path w="690880" h="1137285">
                  <a:moveTo>
                    <a:pt x="307276" y="683704"/>
                  </a:moveTo>
                  <a:lnTo>
                    <a:pt x="303872" y="687158"/>
                  </a:lnTo>
                  <a:lnTo>
                    <a:pt x="302272" y="692238"/>
                  </a:lnTo>
                  <a:lnTo>
                    <a:pt x="300951" y="694588"/>
                  </a:lnTo>
                  <a:lnTo>
                    <a:pt x="300850" y="694778"/>
                  </a:lnTo>
                  <a:lnTo>
                    <a:pt x="300723" y="698588"/>
                  </a:lnTo>
                  <a:lnTo>
                    <a:pt x="297129" y="699935"/>
                  </a:lnTo>
                  <a:lnTo>
                    <a:pt x="300977" y="701128"/>
                  </a:lnTo>
                  <a:lnTo>
                    <a:pt x="301510" y="696048"/>
                  </a:lnTo>
                  <a:lnTo>
                    <a:pt x="302971" y="693508"/>
                  </a:lnTo>
                  <a:lnTo>
                    <a:pt x="306260" y="685888"/>
                  </a:lnTo>
                  <a:lnTo>
                    <a:pt x="307276" y="683704"/>
                  </a:lnTo>
                  <a:close/>
                </a:path>
                <a:path w="690880" h="1137285">
                  <a:moveTo>
                    <a:pt x="307632" y="682955"/>
                  </a:moveTo>
                  <a:lnTo>
                    <a:pt x="307276" y="683704"/>
                  </a:lnTo>
                  <a:lnTo>
                    <a:pt x="307632" y="683348"/>
                  </a:lnTo>
                  <a:lnTo>
                    <a:pt x="307632" y="682955"/>
                  </a:lnTo>
                  <a:close/>
                </a:path>
                <a:path w="690880" h="1137285">
                  <a:moveTo>
                    <a:pt x="325348" y="688505"/>
                  </a:moveTo>
                  <a:lnTo>
                    <a:pt x="324370" y="685888"/>
                  </a:lnTo>
                  <a:lnTo>
                    <a:pt x="323646" y="688505"/>
                  </a:lnTo>
                  <a:lnTo>
                    <a:pt x="325348" y="688505"/>
                  </a:lnTo>
                  <a:close/>
                </a:path>
                <a:path w="690880" h="1137285">
                  <a:moveTo>
                    <a:pt x="331038" y="684618"/>
                  </a:moveTo>
                  <a:lnTo>
                    <a:pt x="324319" y="683348"/>
                  </a:lnTo>
                  <a:lnTo>
                    <a:pt x="316750" y="680808"/>
                  </a:lnTo>
                  <a:lnTo>
                    <a:pt x="310172" y="683348"/>
                  </a:lnTo>
                  <a:lnTo>
                    <a:pt x="323532" y="683348"/>
                  </a:lnTo>
                  <a:lnTo>
                    <a:pt x="324370" y="685888"/>
                  </a:lnTo>
                  <a:lnTo>
                    <a:pt x="324713" y="684618"/>
                  </a:lnTo>
                  <a:lnTo>
                    <a:pt x="331038" y="684618"/>
                  </a:lnTo>
                  <a:close/>
                </a:path>
                <a:path w="690880" h="1137285">
                  <a:moveTo>
                    <a:pt x="343776" y="704938"/>
                  </a:moveTo>
                  <a:lnTo>
                    <a:pt x="339547" y="703668"/>
                  </a:lnTo>
                  <a:lnTo>
                    <a:pt x="334886" y="704938"/>
                  </a:lnTo>
                  <a:lnTo>
                    <a:pt x="343776" y="704938"/>
                  </a:lnTo>
                  <a:close/>
                </a:path>
                <a:path w="690880" h="1137285">
                  <a:moveTo>
                    <a:pt x="358203" y="897191"/>
                  </a:moveTo>
                  <a:lnTo>
                    <a:pt x="357098" y="897724"/>
                  </a:lnTo>
                  <a:lnTo>
                    <a:pt x="357187" y="897978"/>
                  </a:lnTo>
                  <a:lnTo>
                    <a:pt x="357505" y="897724"/>
                  </a:lnTo>
                  <a:lnTo>
                    <a:pt x="358203" y="897191"/>
                  </a:lnTo>
                  <a:close/>
                </a:path>
                <a:path w="690880" h="1137285">
                  <a:moveTo>
                    <a:pt x="359676" y="892898"/>
                  </a:moveTo>
                  <a:lnTo>
                    <a:pt x="359308" y="895438"/>
                  </a:lnTo>
                  <a:lnTo>
                    <a:pt x="359244" y="896073"/>
                  </a:lnTo>
                  <a:lnTo>
                    <a:pt x="359651" y="895438"/>
                  </a:lnTo>
                  <a:lnTo>
                    <a:pt x="359676" y="892898"/>
                  </a:lnTo>
                  <a:close/>
                </a:path>
                <a:path w="690880" h="1137285">
                  <a:moveTo>
                    <a:pt x="369531" y="974178"/>
                  </a:moveTo>
                  <a:lnTo>
                    <a:pt x="365023" y="972908"/>
                  </a:lnTo>
                  <a:lnTo>
                    <a:pt x="362318" y="974178"/>
                  </a:lnTo>
                  <a:lnTo>
                    <a:pt x="369531" y="974178"/>
                  </a:lnTo>
                  <a:close/>
                </a:path>
                <a:path w="690880" h="1137285">
                  <a:moveTo>
                    <a:pt x="382333" y="824318"/>
                  </a:moveTo>
                  <a:lnTo>
                    <a:pt x="381495" y="820547"/>
                  </a:lnTo>
                  <a:lnTo>
                    <a:pt x="381393" y="821778"/>
                  </a:lnTo>
                  <a:lnTo>
                    <a:pt x="381076" y="826858"/>
                  </a:lnTo>
                  <a:lnTo>
                    <a:pt x="381000" y="828128"/>
                  </a:lnTo>
                  <a:lnTo>
                    <a:pt x="382003" y="826858"/>
                  </a:lnTo>
                  <a:lnTo>
                    <a:pt x="382333" y="824318"/>
                  </a:lnTo>
                  <a:close/>
                </a:path>
                <a:path w="690880" h="1137285">
                  <a:moveTo>
                    <a:pt x="430250" y="1116418"/>
                  </a:moveTo>
                  <a:lnTo>
                    <a:pt x="425729" y="1115148"/>
                  </a:lnTo>
                  <a:lnTo>
                    <a:pt x="421957" y="1115148"/>
                  </a:lnTo>
                  <a:lnTo>
                    <a:pt x="420547" y="1116418"/>
                  </a:lnTo>
                  <a:lnTo>
                    <a:pt x="423024" y="1122768"/>
                  </a:lnTo>
                  <a:lnTo>
                    <a:pt x="421817" y="1130388"/>
                  </a:lnTo>
                  <a:lnTo>
                    <a:pt x="422122" y="1136738"/>
                  </a:lnTo>
                  <a:lnTo>
                    <a:pt x="424802" y="1136738"/>
                  </a:lnTo>
                  <a:lnTo>
                    <a:pt x="424472" y="1130388"/>
                  </a:lnTo>
                  <a:lnTo>
                    <a:pt x="424586" y="1121498"/>
                  </a:lnTo>
                  <a:lnTo>
                    <a:pt x="424713" y="1116418"/>
                  </a:lnTo>
                  <a:lnTo>
                    <a:pt x="430250" y="1116418"/>
                  </a:lnTo>
                  <a:close/>
                </a:path>
                <a:path w="690880" h="1137285">
                  <a:moveTo>
                    <a:pt x="433451" y="1091018"/>
                  </a:moveTo>
                  <a:lnTo>
                    <a:pt x="427901" y="1091018"/>
                  </a:lnTo>
                  <a:lnTo>
                    <a:pt x="431596" y="1096098"/>
                  </a:lnTo>
                  <a:lnTo>
                    <a:pt x="433451" y="1091018"/>
                  </a:lnTo>
                  <a:close/>
                </a:path>
                <a:path w="690880" h="1137285">
                  <a:moveTo>
                    <a:pt x="433959" y="1116418"/>
                  </a:moveTo>
                  <a:lnTo>
                    <a:pt x="432003" y="1116418"/>
                  </a:lnTo>
                  <a:lnTo>
                    <a:pt x="432904" y="1118412"/>
                  </a:lnTo>
                  <a:lnTo>
                    <a:pt x="433959" y="1116418"/>
                  </a:lnTo>
                  <a:close/>
                </a:path>
                <a:path w="690880" h="1137285">
                  <a:moveTo>
                    <a:pt x="434289" y="1121498"/>
                  </a:moveTo>
                  <a:lnTo>
                    <a:pt x="432904" y="1118412"/>
                  </a:lnTo>
                  <a:lnTo>
                    <a:pt x="431266" y="1121498"/>
                  </a:lnTo>
                  <a:lnTo>
                    <a:pt x="434289" y="1121498"/>
                  </a:lnTo>
                  <a:close/>
                </a:path>
                <a:path w="690880" h="1137285">
                  <a:moveTo>
                    <a:pt x="476821" y="998308"/>
                  </a:moveTo>
                  <a:lnTo>
                    <a:pt x="476707" y="998156"/>
                  </a:lnTo>
                  <a:lnTo>
                    <a:pt x="476250" y="999578"/>
                  </a:lnTo>
                  <a:lnTo>
                    <a:pt x="476821" y="998308"/>
                  </a:lnTo>
                  <a:close/>
                </a:path>
                <a:path w="690880" h="1137285">
                  <a:moveTo>
                    <a:pt x="477659" y="1045603"/>
                  </a:moveTo>
                  <a:lnTo>
                    <a:pt x="476885" y="1045298"/>
                  </a:lnTo>
                  <a:lnTo>
                    <a:pt x="474662" y="1047838"/>
                  </a:lnTo>
                  <a:lnTo>
                    <a:pt x="477659" y="1045603"/>
                  </a:lnTo>
                  <a:close/>
                </a:path>
                <a:path w="690880" h="1137285">
                  <a:moveTo>
                    <a:pt x="487476" y="1099959"/>
                  </a:moveTo>
                  <a:lnTo>
                    <a:pt x="481838" y="1106258"/>
                  </a:lnTo>
                  <a:lnTo>
                    <a:pt x="484517" y="1106258"/>
                  </a:lnTo>
                  <a:lnTo>
                    <a:pt x="485406" y="1104988"/>
                  </a:lnTo>
                  <a:lnTo>
                    <a:pt x="486384" y="1102448"/>
                  </a:lnTo>
                  <a:lnTo>
                    <a:pt x="487476" y="1099959"/>
                  </a:lnTo>
                  <a:close/>
                </a:path>
                <a:path w="690880" h="1137285">
                  <a:moveTo>
                    <a:pt x="504151" y="1061808"/>
                  </a:moveTo>
                  <a:lnTo>
                    <a:pt x="503682" y="1061021"/>
                  </a:lnTo>
                  <a:lnTo>
                    <a:pt x="503783" y="1061808"/>
                  </a:lnTo>
                  <a:lnTo>
                    <a:pt x="503948" y="1062545"/>
                  </a:lnTo>
                  <a:lnTo>
                    <a:pt x="504151" y="1061808"/>
                  </a:lnTo>
                  <a:close/>
                </a:path>
                <a:path w="690880" h="1137285">
                  <a:moveTo>
                    <a:pt x="505434" y="1069428"/>
                  </a:moveTo>
                  <a:lnTo>
                    <a:pt x="504063" y="1063078"/>
                  </a:lnTo>
                  <a:lnTo>
                    <a:pt x="503948" y="1062545"/>
                  </a:lnTo>
                  <a:lnTo>
                    <a:pt x="501751" y="1070698"/>
                  </a:lnTo>
                  <a:lnTo>
                    <a:pt x="505117" y="1078318"/>
                  </a:lnTo>
                  <a:lnTo>
                    <a:pt x="505206" y="1075778"/>
                  </a:lnTo>
                  <a:lnTo>
                    <a:pt x="505294" y="1073238"/>
                  </a:lnTo>
                  <a:lnTo>
                    <a:pt x="505383" y="1070698"/>
                  </a:lnTo>
                  <a:lnTo>
                    <a:pt x="505434" y="1069428"/>
                  </a:lnTo>
                  <a:close/>
                </a:path>
                <a:path w="690880" h="1137285">
                  <a:moveTo>
                    <a:pt x="533425" y="1084668"/>
                  </a:moveTo>
                  <a:lnTo>
                    <a:pt x="530225" y="1083398"/>
                  </a:lnTo>
                  <a:lnTo>
                    <a:pt x="516255" y="1083398"/>
                  </a:lnTo>
                  <a:lnTo>
                    <a:pt x="502272" y="1084668"/>
                  </a:lnTo>
                  <a:lnTo>
                    <a:pt x="488289" y="1084668"/>
                  </a:lnTo>
                  <a:lnTo>
                    <a:pt x="461403" y="1057998"/>
                  </a:lnTo>
                  <a:lnTo>
                    <a:pt x="461010" y="1056728"/>
                  </a:lnTo>
                  <a:lnTo>
                    <a:pt x="469836" y="1057998"/>
                  </a:lnTo>
                  <a:lnTo>
                    <a:pt x="478574" y="1056728"/>
                  </a:lnTo>
                  <a:lnTo>
                    <a:pt x="487311" y="1055458"/>
                  </a:lnTo>
                  <a:lnTo>
                    <a:pt x="496138" y="1056728"/>
                  </a:lnTo>
                  <a:lnTo>
                    <a:pt x="496455" y="1059268"/>
                  </a:lnTo>
                  <a:lnTo>
                    <a:pt x="496633" y="1061021"/>
                  </a:lnTo>
                  <a:lnTo>
                    <a:pt x="496709" y="1061808"/>
                  </a:lnTo>
                  <a:lnTo>
                    <a:pt x="496836" y="1063078"/>
                  </a:lnTo>
                  <a:lnTo>
                    <a:pt x="496925" y="1064348"/>
                  </a:lnTo>
                  <a:lnTo>
                    <a:pt x="497027" y="1065618"/>
                  </a:lnTo>
                  <a:lnTo>
                    <a:pt x="497128" y="1066888"/>
                  </a:lnTo>
                  <a:lnTo>
                    <a:pt x="498208" y="1064348"/>
                  </a:lnTo>
                  <a:lnTo>
                    <a:pt x="499021" y="1061808"/>
                  </a:lnTo>
                  <a:lnTo>
                    <a:pt x="499884" y="1059268"/>
                  </a:lnTo>
                  <a:lnTo>
                    <a:pt x="499795" y="1057998"/>
                  </a:lnTo>
                  <a:lnTo>
                    <a:pt x="499719" y="1056728"/>
                  </a:lnTo>
                  <a:lnTo>
                    <a:pt x="499643" y="1055458"/>
                  </a:lnTo>
                  <a:lnTo>
                    <a:pt x="499579" y="1054188"/>
                  </a:lnTo>
                  <a:lnTo>
                    <a:pt x="503682" y="1061021"/>
                  </a:lnTo>
                  <a:lnTo>
                    <a:pt x="502729" y="1054188"/>
                  </a:lnTo>
                  <a:lnTo>
                    <a:pt x="494550" y="1051648"/>
                  </a:lnTo>
                  <a:lnTo>
                    <a:pt x="477659" y="1054188"/>
                  </a:lnTo>
                  <a:lnTo>
                    <a:pt x="448348" y="1054188"/>
                  </a:lnTo>
                  <a:lnTo>
                    <a:pt x="445122" y="1055458"/>
                  </a:lnTo>
                  <a:lnTo>
                    <a:pt x="443242" y="1052918"/>
                  </a:lnTo>
                  <a:lnTo>
                    <a:pt x="435368" y="1041488"/>
                  </a:lnTo>
                  <a:lnTo>
                    <a:pt x="432460" y="1033868"/>
                  </a:lnTo>
                  <a:lnTo>
                    <a:pt x="429793" y="1027518"/>
                  </a:lnTo>
                  <a:lnTo>
                    <a:pt x="437692" y="1027518"/>
                  </a:lnTo>
                  <a:lnTo>
                    <a:pt x="461200" y="1023708"/>
                  </a:lnTo>
                  <a:lnTo>
                    <a:pt x="465162" y="1022438"/>
                  </a:lnTo>
                  <a:lnTo>
                    <a:pt x="469315" y="1022438"/>
                  </a:lnTo>
                  <a:lnTo>
                    <a:pt x="473227" y="1023708"/>
                  </a:lnTo>
                  <a:lnTo>
                    <a:pt x="474827" y="1023708"/>
                  </a:lnTo>
                  <a:lnTo>
                    <a:pt x="480110" y="1036408"/>
                  </a:lnTo>
                  <a:lnTo>
                    <a:pt x="482904" y="1045298"/>
                  </a:lnTo>
                  <a:lnTo>
                    <a:pt x="484466" y="1050378"/>
                  </a:lnTo>
                  <a:lnTo>
                    <a:pt x="481291" y="1049108"/>
                  </a:lnTo>
                  <a:lnTo>
                    <a:pt x="481215" y="1046568"/>
                  </a:lnTo>
                  <a:lnTo>
                    <a:pt x="479780" y="1044028"/>
                  </a:lnTo>
                  <a:lnTo>
                    <a:pt x="477659" y="1045603"/>
                  </a:lnTo>
                  <a:lnTo>
                    <a:pt x="480034" y="1046568"/>
                  </a:lnTo>
                  <a:lnTo>
                    <a:pt x="480580" y="1049108"/>
                  </a:lnTo>
                  <a:lnTo>
                    <a:pt x="473849" y="1050378"/>
                  </a:lnTo>
                  <a:lnTo>
                    <a:pt x="460184" y="1050378"/>
                  </a:lnTo>
                  <a:lnTo>
                    <a:pt x="453415" y="1051648"/>
                  </a:lnTo>
                  <a:lnTo>
                    <a:pt x="494550" y="1051648"/>
                  </a:lnTo>
                  <a:lnTo>
                    <a:pt x="502386" y="1051648"/>
                  </a:lnTo>
                  <a:lnTo>
                    <a:pt x="499986" y="1044028"/>
                  </a:lnTo>
                  <a:lnTo>
                    <a:pt x="498221" y="1035138"/>
                  </a:lnTo>
                  <a:lnTo>
                    <a:pt x="496874" y="1027518"/>
                  </a:lnTo>
                  <a:lnTo>
                    <a:pt x="495731" y="1018628"/>
                  </a:lnTo>
                  <a:lnTo>
                    <a:pt x="475119" y="1018628"/>
                  </a:lnTo>
                  <a:lnTo>
                    <a:pt x="454558" y="1021168"/>
                  </a:lnTo>
                  <a:lnTo>
                    <a:pt x="447154" y="1021168"/>
                  </a:lnTo>
                  <a:lnTo>
                    <a:pt x="439724" y="1022438"/>
                  </a:lnTo>
                  <a:lnTo>
                    <a:pt x="432282" y="1022438"/>
                  </a:lnTo>
                  <a:lnTo>
                    <a:pt x="424840" y="1023708"/>
                  </a:lnTo>
                  <a:lnTo>
                    <a:pt x="423938" y="1017358"/>
                  </a:lnTo>
                  <a:lnTo>
                    <a:pt x="430580" y="1019898"/>
                  </a:lnTo>
                  <a:lnTo>
                    <a:pt x="434073" y="1018628"/>
                  </a:lnTo>
                  <a:lnTo>
                    <a:pt x="443039" y="1017358"/>
                  </a:lnTo>
                  <a:lnTo>
                    <a:pt x="452005" y="1016088"/>
                  </a:lnTo>
                  <a:lnTo>
                    <a:pt x="470001" y="1014818"/>
                  </a:lnTo>
                  <a:lnTo>
                    <a:pt x="488010" y="1013548"/>
                  </a:lnTo>
                  <a:lnTo>
                    <a:pt x="509320" y="1013548"/>
                  </a:lnTo>
                  <a:lnTo>
                    <a:pt x="509244" y="1011008"/>
                  </a:lnTo>
                  <a:lnTo>
                    <a:pt x="509181" y="1000848"/>
                  </a:lnTo>
                  <a:lnTo>
                    <a:pt x="507174" y="1000848"/>
                  </a:lnTo>
                  <a:lnTo>
                    <a:pt x="507199" y="1002118"/>
                  </a:lnTo>
                  <a:lnTo>
                    <a:pt x="507301" y="1005928"/>
                  </a:lnTo>
                  <a:lnTo>
                    <a:pt x="507415" y="1008468"/>
                  </a:lnTo>
                  <a:lnTo>
                    <a:pt x="507517" y="1011008"/>
                  </a:lnTo>
                  <a:lnTo>
                    <a:pt x="490118" y="1011008"/>
                  </a:lnTo>
                  <a:lnTo>
                    <a:pt x="490054" y="1007198"/>
                  </a:lnTo>
                  <a:lnTo>
                    <a:pt x="487235" y="1012278"/>
                  </a:lnTo>
                  <a:lnTo>
                    <a:pt x="480085" y="1012278"/>
                  </a:lnTo>
                  <a:lnTo>
                    <a:pt x="480110" y="1009738"/>
                  </a:lnTo>
                  <a:lnTo>
                    <a:pt x="480098" y="994498"/>
                  </a:lnTo>
                  <a:lnTo>
                    <a:pt x="480225" y="991958"/>
                  </a:lnTo>
                  <a:lnTo>
                    <a:pt x="480288" y="990688"/>
                  </a:lnTo>
                  <a:lnTo>
                    <a:pt x="478459" y="988148"/>
                  </a:lnTo>
                  <a:lnTo>
                    <a:pt x="477850" y="988148"/>
                  </a:lnTo>
                  <a:lnTo>
                    <a:pt x="476008" y="989418"/>
                  </a:lnTo>
                  <a:lnTo>
                    <a:pt x="475018" y="990688"/>
                  </a:lnTo>
                  <a:lnTo>
                    <a:pt x="473176" y="993228"/>
                  </a:lnTo>
                  <a:lnTo>
                    <a:pt x="476707" y="998156"/>
                  </a:lnTo>
                  <a:lnTo>
                    <a:pt x="477888" y="994498"/>
                  </a:lnTo>
                  <a:lnTo>
                    <a:pt x="477939" y="995768"/>
                  </a:lnTo>
                  <a:lnTo>
                    <a:pt x="478040" y="998156"/>
                  </a:lnTo>
                  <a:lnTo>
                    <a:pt x="478155" y="999858"/>
                  </a:lnTo>
                  <a:lnTo>
                    <a:pt x="479221" y="1004658"/>
                  </a:lnTo>
                  <a:lnTo>
                    <a:pt x="477088" y="1009738"/>
                  </a:lnTo>
                  <a:lnTo>
                    <a:pt x="476999" y="1008468"/>
                  </a:lnTo>
                  <a:lnTo>
                    <a:pt x="476910" y="1007198"/>
                  </a:lnTo>
                  <a:lnTo>
                    <a:pt x="476821" y="1005928"/>
                  </a:lnTo>
                  <a:lnTo>
                    <a:pt x="476732" y="1004658"/>
                  </a:lnTo>
                  <a:lnTo>
                    <a:pt x="476605" y="1003388"/>
                  </a:lnTo>
                  <a:lnTo>
                    <a:pt x="476491" y="1002118"/>
                  </a:lnTo>
                  <a:lnTo>
                    <a:pt x="476377" y="1000848"/>
                  </a:lnTo>
                  <a:lnTo>
                    <a:pt x="476275" y="999858"/>
                  </a:lnTo>
                  <a:lnTo>
                    <a:pt x="474167" y="1005928"/>
                  </a:lnTo>
                  <a:lnTo>
                    <a:pt x="474878" y="1012278"/>
                  </a:lnTo>
                  <a:lnTo>
                    <a:pt x="468160" y="1012278"/>
                  </a:lnTo>
                  <a:lnTo>
                    <a:pt x="454710" y="1013548"/>
                  </a:lnTo>
                  <a:lnTo>
                    <a:pt x="447979" y="1013548"/>
                  </a:lnTo>
                  <a:lnTo>
                    <a:pt x="446239" y="1008468"/>
                  </a:lnTo>
                  <a:lnTo>
                    <a:pt x="445960" y="1007656"/>
                  </a:lnTo>
                  <a:lnTo>
                    <a:pt x="445960" y="1012278"/>
                  </a:lnTo>
                  <a:lnTo>
                    <a:pt x="445744" y="1013548"/>
                  </a:lnTo>
                  <a:lnTo>
                    <a:pt x="443115" y="1013548"/>
                  </a:lnTo>
                  <a:lnTo>
                    <a:pt x="442379" y="1009738"/>
                  </a:lnTo>
                  <a:lnTo>
                    <a:pt x="442277" y="1008468"/>
                  </a:lnTo>
                  <a:lnTo>
                    <a:pt x="444296" y="1008468"/>
                  </a:lnTo>
                  <a:lnTo>
                    <a:pt x="445477" y="1009738"/>
                  </a:lnTo>
                  <a:lnTo>
                    <a:pt x="445960" y="1012278"/>
                  </a:lnTo>
                  <a:lnTo>
                    <a:pt x="445960" y="1007656"/>
                  </a:lnTo>
                  <a:lnTo>
                    <a:pt x="445808" y="1007198"/>
                  </a:lnTo>
                  <a:lnTo>
                    <a:pt x="445376" y="1005928"/>
                  </a:lnTo>
                  <a:lnTo>
                    <a:pt x="443547" y="998308"/>
                  </a:lnTo>
                  <a:lnTo>
                    <a:pt x="442683" y="990688"/>
                  </a:lnTo>
                  <a:lnTo>
                    <a:pt x="442785" y="988148"/>
                  </a:lnTo>
                  <a:lnTo>
                    <a:pt x="442887" y="985608"/>
                  </a:lnTo>
                  <a:lnTo>
                    <a:pt x="442976" y="983068"/>
                  </a:lnTo>
                  <a:lnTo>
                    <a:pt x="440207" y="986878"/>
                  </a:lnTo>
                  <a:lnTo>
                    <a:pt x="440105" y="988148"/>
                  </a:lnTo>
                  <a:lnTo>
                    <a:pt x="440016" y="989418"/>
                  </a:lnTo>
                  <a:lnTo>
                    <a:pt x="439915" y="990688"/>
                  </a:lnTo>
                  <a:lnTo>
                    <a:pt x="439813" y="991958"/>
                  </a:lnTo>
                  <a:lnTo>
                    <a:pt x="441464" y="998156"/>
                  </a:lnTo>
                  <a:lnTo>
                    <a:pt x="443014" y="1003388"/>
                  </a:lnTo>
                  <a:lnTo>
                    <a:pt x="441871" y="1005344"/>
                  </a:lnTo>
                  <a:lnTo>
                    <a:pt x="441871" y="1014818"/>
                  </a:lnTo>
                  <a:lnTo>
                    <a:pt x="438569" y="1014818"/>
                  </a:lnTo>
                  <a:lnTo>
                    <a:pt x="437095" y="1011008"/>
                  </a:lnTo>
                  <a:lnTo>
                    <a:pt x="435521" y="1005928"/>
                  </a:lnTo>
                  <a:lnTo>
                    <a:pt x="436130" y="1002118"/>
                  </a:lnTo>
                  <a:lnTo>
                    <a:pt x="437248" y="1004658"/>
                  </a:lnTo>
                  <a:lnTo>
                    <a:pt x="438086" y="1007198"/>
                  </a:lnTo>
                  <a:lnTo>
                    <a:pt x="438556" y="1009738"/>
                  </a:lnTo>
                  <a:lnTo>
                    <a:pt x="439470" y="1011008"/>
                  </a:lnTo>
                  <a:lnTo>
                    <a:pt x="440169" y="1013548"/>
                  </a:lnTo>
                  <a:lnTo>
                    <a:pt x="441871" y="1014818"/>
                  </a:lnTo>
                  <a:lnTo>
                    <a:pt x="441871" y="1005344"/>
                  </a:lnTo>
                  <a:lnTo>
                    <a:pt x="440778" y="1007198"/>
                  </a:lnTo>
                  <a:lnTo>
                    <a:pt x="440651" y="1005928"/>
                  </a:lnTo>
                  <a:lnTo>
                    <a:pt x="440537" y="1004658"/>
                  </a:lnTo>
                  <a:lnTo>
                    <a:pt x="440423" y="1003388"/>
                  </a:lnTo>
                  <a:lnTo>
                    <a:pt x="440309" y="1002118"/>
                  </a:lnTo>
                  <a:lnTo>
                    <a:pt x="440194" y="1000848"/>
                  </a:lnTo>
                  <a:lnTo>
                    <a:pt x="439013" y="994498"/>
                  </a:lnTo>
                  <a:lnTo>
                    <a:pt x="438886" y="993228"/>
                  </a:lnTo>
                  <a:lnTo>
                    <a:pt x="438772" y="991958"/>
                  </a:lnTo>
                  <a:lnTo>
                    <a:pt x="438645" y="990688"/>
                  </a:lnTo>
                  <a:lnTo>
                    <a:pt x="438531" y="989418"/>
                  </a:lnTo>
                  <a:lnTo>
                    <a:pt x="438404" y="988148"/>
                  </a:lnTo>
                  <a:lnTo>
                    <a:pt x="435038" y="993228"/>
                  </a:lnTo>
                  <a:lnTo>
                    <a:pt x="433273" y="998156"/>
                  </a:lnTo>
                  <a:lnTo>
                    <a:pt x="433222" y="998308"/>
                  </a:lnTo>
                  <a:lnTo>
                    <a:pt x="430631" y="1002118"/>
                  </a:lnTo>
                  <a:lnTo>
                    <a:pt x="431546" y="1007198"/>
                  </a:lnTo>
                  <a:lnTo>
                    <a:pt x="433133" y="1012278"/>
                  </a:lnTo>
                  <a:lnTo>
                    <a:pt x="434784" y="1016088"/>
                  </a:lnTo>
                  <a:lnTo>
                    <a:pt x="427507" y="1016088"/>
                  </a:lnTo>
                  <a:lnTo>
                    <a:pt x="425373" y="1003388"/>
                  </a:lnTo>
                  <a:lnTo>
                    <a:pt x="425284" y="1002118"/>
                  </a:lnTo>
                  <a:lnTo>
                    <a:pt x="425196" y="1000848"/>
                  </a:lnTo>
                  <a:lnTo>
                    <a:pt x="425119" y="999578"/>
                  </a:lnTo>
                  <a:lnTo>
                    <a:pt x="425018" y="998156"/>
                  </a:lnTo>
                  <a:lnTo>
                    <a:pt x="424942" y="997038"/>
                  </a:lnTo>
                  <a:lnTo>
                    <a:pt x="424497" y="990688"/>
                  </a:lnTo>
                  <a:lnTo>
                    <a:pt x="424370" y="988148"/>
                  </a:lnTo>
                  <a:lnTo>
                    <a:pt x="424256" y="985608"/>
                  </a:lnTo>
                  <a:lnTo>
                    <a:pt x="424129" y="983068"/>
                  </a:lnTo>
                  <a:lnTo>
                    <a:pt x="424002" y="980528"/>
                  </a:lnTo>
                  <a:lnTo>
                    <a:pt x="423938" y="979258"/>
                  </a:lnTo>
                  <a:lnTo>
                    <a:pt x="423583" y="975448"/>
                  </a:lnTo>
                  <a:lnTo>
                    <a:pt x="423456" y="974178"/>
                  </a:lnTo>
                  <a:lnTo>
                    <a:pt x="423341" y="972908"/>
                  </a:lnTo>
                  <a:lnTo>
                    <a:pt x="423214" y="971638"/>
                  </a:lnTo>
                  <a:lnTo>
                    <a:pt x="423100" y="970368"/>
                  </a:lnTo>
                  <a:lnTo>
                    <a:pt x="422986" y="969098"/>
                  </a:lnTo>
                  <a:lnTo>
                    <a:pt x="422859" y="967828"/>
                  </a:lnTo>
                  <a:lnTo>
                    <a:pt x="422744" y="966558"/>
                  </a:lnTo>
                  <a:lnTo>
                    <a:pt x="424713" y="967828"/>
                  </a:lnTo>
                  <a:lnTo>
                    <a:pt x="426148" y="969098"/>
                  </a:lnTo>
                  <a:lnTo>
                    <a:pt x="427062" y="971638"/>
                  </a:lnTo>
                  <a:lnTo>
                    <a:pt x="433070" y="971638"/>
                  </a:lnTo>
                  <a:lnTo>
                    <a:pt x="439064" y="969098"/>
                  </a:lnTo>
                  <a:lnTo>
                    <a:pt x="443052" y="967828"/>
                  </a:lnTo>
                  <a:lnTo>
                    <a:pt x="444093" y="966558"/>
                  </a:lnTo>
                  <a:lnTo>
                    <a:pt x="445147" y="965288"/>
                  </a:lnTo>
                  <a:lnTo>
                    <a:pt x="446252" y="964018"/>
                  </a:lnTo>
                  <a:lnTo>
                    <a:pt x="446455" y="962748"/>
                  </a:lnTo>
                  <a:lnTo>
                    <a:pt x="446874" y="960208"/>
                  </a:lnTo>
                  <a:lnTo>
                    <a:pt x="446951" y="958938"/>
                  </a:lnTo>
                  <a:lnTo>
                    <a:pt x="447040" y="957668"/>
                  </a:lnTo>
                  <a:lnTo>
                    <a:pt x="447128" y="956398"/>
                  </a:lnTo>
                  <a:lnTo>
                    <a:pt x="447205" y="955128"/>
                  </a:lnTo>
                  <a:lnTo>
                    <a:pt x="447268" y="953858"/>
                  </a:lnTo>
                  <a:lnTo>
                    <a:pt x="447344" y="952588"/>
                  </a:lnTo>
                  <a:lnTo>
                    <a:pt x="444588" y="953643"/>
                  </a:lnTo>
                  <a:lnTo>
                    <a:pt x="444588" y="955128"/>
                  </a:lnTo>
                  <a:lnTo>
                    <a:pt x="443903" y="960208"/>
                  </a:lnTo>
                  <a:lnTo>
                    <a:pt x="438099" y="958938"/>
                  </a:lnTo>
                  <a:lnTo>
                    <a:pt x="420370" y="955128"/>
                  </a:lnTo>
                  <a:lnTo>
                    <a:pt x="408292" y="953858"/>
                  </a:lnTo>
                  <a:lnTo>
                    <a:pt x="400634" y="953058"/>
                  </a:lnTo>
                  <a:lnTo>
                    <a:pt x="400634" y="962748"/>
                  </a:lnTo>
                  <a:lnTo>
                    <a:pt x="397433" y="962748"/>
                  </a:lnTo>
                  <a:lnTo>
                    <a:pt x="392455" y="960208"/>
                  </a:lnTo>
                  <a:lnTo>
                    <a:pt x="392252" y="960208"/>
                  </a:lnTo>
                  <a:lnTo>
                    <a:pt x="390880" y="964018"/>
                  </a:lnTo>
                  <a:lnTo>
                    <a:pt x="388772" y="961478"/>
                  </a:lnTo>
                  <a:lnTo>
                    <a:pt x="388239" y="960247"/>
                  </a:lnTo>
                  <a:lnTo>
                    <a:pt x="388239" y="965288"/>
                  </a:lnTo>
                  <a:lnTo>
                    <a:pt x="388137" y="967828"/>
                  </a:lnTo>
                  <a:lnTo>
                    <a:pt x="388048" y="970368"/>
                  </a:lnTo>
                  <a:lnTo>
                    <a:pt x="387946" y="972908"/>
                  </a:lnTo>
                  <a:lnTo>
                    <a:pt x="387845" y="975448"/>
                  </a:lnTo>
                  <a:lnTo>
                    <a:pt x="387756" y="977988"/>
                  </a:lnTo>
                  <a:lnTo>
                    <a:pt x="387654" y="980528"/>
                  </a:lnTo>
                  <a:lnTo>
                    <a:pt x="387553" y="983068"/>
                  </a:lnTo>
                  <a:lnTo>
                    <a:pt x="387477" y="989418"/>
                  </a:lnTo>
                  <a:lnTo>
                    <a:pt x="387362" y="998156"/>
                  </a:lnTo>
                  <a:lnTo>
                    <a:pt x="387248" y="1016088"/>
                  </a:lnTo>
                  <a:lnTo>
                    <a:pt x="387121" y="1026248"/>
                  </a:lnTo>
                  <a:lnTo>
                    <a:pt x="387007" y="1033868"/>
                  </a:lnTo>
                  <a:lnTo>
                    <a:pt x="386892" y="1045298"/>
                  </a:lnTo>
                  <a:lnTo>
                    <a:pt x="386765" y="1054188"/>
                  </a:lnTo>
                  <a:lnTo>
                    <a:pt x="386638" y="1059268"/>
                  </a:lnTo>
                  <a:lnTo>
                    <a:pt x="386511" y="1064348"/>
                  </a:lnTo>
                  <a:lnTo>
                    <a:pt x="386397" y="1070698"/>
                  </a:lnTo>
                  <a:lnTo>
                    <a:pt x="386270" y="1094828"/>
                  </a:lnTo>
                  <a:lnTo>
                    <a:pt x="382587" y="1094828"/>
                  </a:lnTo>
                  <a:lnTo>
                    <a:pt x="382460" y="1019898"/>
                  </a:lnTo>
                  <a:lnTo>
                    <a:pt x="382346" y="988148"/>
                  </a:lnTo>
                  <a:lnTo>
                    <a:pt x="382231" y="980528"/>
                  </a:lnTo>
                  <a:lnTo>
                    <a:pt x="382104" y="972908"/>
                  </a:lnTo>
                  <a:lnTo>
                    <a:pt x="381990" y="965288"/>
                  </a:lnTo>
                  <a:lnTo>
                    <a:pt x="388239" y="965288"/>
                  </a:lnTo>
                  <a:lnTo>
                    <a:pt x="388239" y="960247"/>
                  </a:lnTo>
                  <a:lnTo>
                    <a:pt x="387692" y="958938"/>
                  </a:lnTo>
                  <a:lnTo>
                    <a:pt x="391896" y="960208"/>
                  </a:lnTo>
                  <a:lnTo>
                    <a:pt x="397662" y="958938"/>
                  </a:lnTo>
                  <a:lnTo>
                    <a:pt x="400634" y="962748"/>
                  </a:lnTo>
                  <a:lnTo>
                    <a:pt x="400634" y="953058"/>
                  </a:lnTo>
                  <a:lnTo>
                    <a:pt x="396201" y="952588"/>
                  </a:lnTo>
                  <a:lnTo>
                    <a:pt x="370509" y="952588"/>
                  </a:lnTo>
                  <a:lnTo>
                    <a:pt x="362064" y="953858"/>
                  </a:lnTo>
                  <a:lnTo>
                    <a:pt x="361962" y="950048"/>
                  </a:lnTo>
                  <a:lnTo>
                    <a:pt x="361924" y="948778"/>
                  </a:lnTo>
                  <a:lnTo>
                    <a:pt x="397611" y="948778"/>
                  </a:lnTo>
                  <a:lnTo>
                    <a:pt x="415404" y="950048"/>
                  </a:lnTo>
                  <a:lnTo>
                    <a:pt x="433031" y="952588"/>
                  </a:lnTo>
                  <a:lnTo>
                    <a:pt x="436791" y="955128"/>
                  </a:lnTo>
                  <a:lnTo>
                    <a:pt x="444588" y="955128"/>
                  </a:lnTo>
                  <a:lnTo>
                    <a:pt x="444588" y="953643"/>
                  </a:lnTo>
                  <a:lnTo>
                    <a:pt x="444017" y="953858"/>
                  </a:lnTo>
                  <a:lnTo>
                    <a:pt x="443890" y="952588"/>
                  </a:lnTo>
                  <a:lnTo>
                    <a:pt x="443776" y="951318"/>
                  </a:lnTo>
                  <a:lnTo>
                    <a:pt x="443674" y="950048"/>
                  </a:lnTo>
                  <a:lnTo>
                    <a:pt x="443560" y="948778"/>
                  </a:lnTo>
                  <a:lnTo>
                    <a:pt x="444512" y="947508"/>
                  </a:lnTo>
                  <a:lnTo>
                    <a:pt x="446163" y="946238"/>
                  </a:lnTo>
                  <a:lnTo>
                    <a:pt x="443153" y="947508"/>
                  </a:lnTo>
                  <a:lnTo>
                    <a:pt x="443204" y="942428"/>
                  </a:lnTo>
                  <a:lnTo>
                    <a:pt x="443953" y="937348"/>
                  </a:lnTo>
                  <a:lnTo>
                    <a:pt x="442366" y="933538"/>
                  </a:lnTo>
                  <a:lnTo>
                    <a:pt x="442023" y="933538"/>
                  </a:lnTo>
                  <a:lnTo>
                    <a:pt x="441934" y="938618"/>
                  </a:lnTo>
                  <a:lnTo>
                    <a:pt x="442455" y="942428"/>
                  </a:lnTo>
                  <a:lnTo>
                    <a:pt x="441172" y="947508"/>
                  </a:lnTo>
                  <a:lnTo>
                    <a:pt x="440410" y="941158"/>
                  </a:lnTo>
                  <a:lnTo>
                    <a:pt x="440334" y="939888"/>
                  </a:lnTo>
                  <a:lnTo>
                    <a:pt x="440245" y="938618"/>
                  </a:lnTo>
                  <a:lnTo>
                    <a:pt x="436841" y="939888"/>
                  </a:lnTo>
                  <a:lnTo>
                    <a:pt x="436029" y="938618"/>
                  </a:lnTo>
                  <a:lnTo>
                    <a:pt x="435292" y="936078"/>
                  </a:lnTo>
                  <a:lnTo>
                    <a:pt x="434644" y="934808"/>
                  </a:lnTo>
                  <a:lnTo>
                    <a:pt x="434517" y="937348"/>
                  </a:lnTo>
                  <a:lnTo>
                    <a:pt x="434403" y="939888"/>
                  </a:lnTo>
                  <a:lnTo>
                    <a:pt x="433120" y="944968"/>
                  </a:lnTo>
                  <a:lnTo>
                    <a:pt x="433197" y="946238"/>
                  </a:lnTo>
                  <a:lnTo>
                    <a:pt x="433273" y="947508"/>
                  </a:lnTo>
                  <a:lnTo>
                    <a:pt x="433349" y="948778"/>
                  </a:lnTo>
                  <a:lnTo>
                    <a:pt x="433425" y="950048"/>
                  </a:lnTo>
                  <a:lnTo>
                    <a:pt x="430022" y="950048"/>
                  </a:lnTo>
                  <a:lnTo>
                    <a:pt x="426593" y="948778"/>
                  </a:lnTo>
                  <a:lnTo>
                    <a:pt x="423189" y="948778"/>
                  </a:lnTo>
                  <a:lnTo>
                    <a:pt x="423303" y="946238"/>
                  </a:lnTo>
                  <a:lnTo>
                    <a:pt x="423354" y="944968"/>
                  </a:lnTo>
                  <a:lnTo>
                    <a:pt x="423468" y="942428"/>
                  </a:lnTo>
                  <a:lnTo>
                    <a:pt x="423583" y="939888"/>
                  </a:lnTo>
                  <a:lnTo>
                    <a:pt x="423697" y="937348"/>
                  </a:lnTo>
                  <a:lnTo>
                    <a:pt x="423799" y="932268"/>
                  </a:lnTo>
                  <a:lnTo>
                    <a:pt x="423913" y="924648"/>
                  </a:lnTo>
                  <a:lnTo>
                    <a:pt x="424027" y="914488"/>
                  </a:lnTo>
                  <a:lnTo>
                    <a:pt x="424129" y="908138"/>
                  </a:lnTo>
                  <a:lnTo>
                    <a:pt x="424243" y="904328"/>
                  </a:lnTo>
                  <a:lnTo>
                    <a:pt x="424319" y="901788"/>
                  </a:lnTo>
                  <a:lnTo>
                    <a:pt x="424434" y="897724"/>
                  </a:lnTo>
                  <a:lnTo>
                    <a:pt x="424510" y="895438"/>
                  </a:lnTo>
                  <a:lnTo>
                    <a:pt x="424599" y="892898"/>
                  </a:lnTo>
                  <a:lnTo>
                    <a:pt x="424688" y="890358"/>
                  </a:lnTo>
                  <a:lnTo>
                    <a:pt x="424776" y="887818"/>
                  </a:lnTo>
                  <a:lnTo>
                    <a:pt x="424865" y="885278"/>
                  </a:lnTo>
                  <a:lnTo>
                    <a:pt x="424903" y="884008"/>
                  </a:lnTo>
                  <a:lnTo>
                    <a:pt x="424992" y="881468"/>
                  </a:lnTo>
                  <a:lnTo>
                    <a:pt x="425043" y="880198"/>
                  </a:lnTo>
                  <a:lnTo>
                    <a:pt x="425132" y="877658"/>
                  </a:lnTo>
                  <a:lnTo>
                    <a:pt x="425221" y="875118"/>
                  </a:lnTo>
                  <a:lnTo>
                    <a:pt x="425310" y="872578"/>
                  </a:lnTo>
                  <a:lnTo>
                    <a:pt x="425361" y="871308"/>
                  </a:lnTo>
                  <a:lnTo>
                    <a:pt x="425450" y="868768"/>
                  </a:lnTo>
                  <a:lnTo>
                    <a:pt x="425538" y="866228"/>
                  </a:lnTo>
                  <a:lnTo>
                    <a:pt x="425627" y="863688"/>
                  </a:lnTo>
                  <a:lnTo>
                    <a:pt x="425716" y="861148"/>
                  </a:lnTo>
                  <a:lnTo>
                    <a:pt x="425754" y="859878"/>
                  </a:lnTo>
                  <a:lnTo>
                    <a:pt x="425856" y="857338"/>
                  </a:lnTo>
                  <a:lnTo>
                    <a:pt x="425932" y="853528"/>
                  </a:lnTo>
                  <a:lnTo>
                    <a:pt x="426059" y="848448"/>
                  </a:lnTo>
                  <a:lnTo>
                    <a:pt x="426173" y="843368"/>
                  </a:lnTo>
                  <a:lnTo>
                    <a:pt x="426288" y="838288"/>
                  </a:lnTo>
                  <a:lnTo>
                    <a:pt x="426402" y="833208"/>
                  </a:lnTo>
                  <a:lnTo>
                    <a:pt x="426516" y="828128"/>
                  </a:lnTo>
                  <a:lnTo>
                    <a:pt x="426605" y="824318"/>
                  </a:lnTo>
                  <a:lnTo>
                    <a:pt x="426720" y="819238"/>
                  </a:lnTo>
                  <a:lnTo>
                    <a:pt x="426847" y="812888"/>
                  </a:lnTo>
                  <a:lnTo>
                    <a:pt x="426961" y="806538"/>
                  </a:lnTo>
                  <a:lnTo>
                    <a:pt x="427062" y="800188"/>
                  </a:lnTo>
                  <a:lnTo>
                    <a:pt x="427177" y="793838"/>
                  </a:lnTo>
                  <a:lnTo>
                    <a:pt x="427291" y="787488"/>
                  </a:lnTo>
                  <a:lnTo>
                    <a:pt x="427405" y="781138"/>
                  </a:lnTo>
                  <a:lnTo>
                    <a:pt x="427520" y="774788"/>
                  </a:lnTo>
                  <a:lnTo>
                    <a:pt x="427647" y="768438"/>
                  </a:lnTo>
                  <a:lnTo>
                    <a:pt x="427761" y="762088"/>
                  </a:lnTo>
                  <a:lnTo>
                    <a:pt x="427812" y="759548"/>
                  </a:lnTo>
                  <a:lnTo>
                    <a:pt x="427926" y="753021"/>
                  </a:lnTo>
                  <a:lnTo>
                    <a:pt x="428040" y="746848"/>
                  </a:lnTo>
                  <a:lnTo>
                    <a:pt x="428117" y="743038"/>
                  </a:lnTo>
                  <a:lnTo>
                    <a:pt x="428193" y="739228"/>
                  </a:lnTo>
                  <a:lnTo>
                    <a:pt x="397916" y="739228"/>
                  </a:lnTo>
                  <a:lnTo>
                    <a:pt x="401180" y="740498"/>
                  </a:lnTo>
                  <a:lnTo>
                    <a:pt x="400227" y="741768"/>
                  </a:lnTo>
                  <a:lnTo>
                    <a:pt x="397306" y="744308"/>
                  </a:lnTo>
                  <a:lnTo>
                    <a:pt x="405676" y="743038"/>
                  </a:lnTo>
                  <a:lnTo>
                    <a:pt x="422503" y="743038"/>
                  </a:lnTo>
                  <a:lnTo>
                    <a:pt x="423494" y="744308"/>
                  </a:lnTo>
                  <a:lnTo>
                    <a:pt x="422503" y="746848"/>
                  </a:lnTo>
                  <a:lnTo>
                    <a:pt x="422529" y="749388"/>
                  </a:lnTo>
                  <a:lnTo>
                    <a:pt x="408571" y="746848"/>
                  </a:lnTo>
                  <a:lnTo>
                    <a:pt x="401561" y="748118"/>
                  </a:lnTo>
                  <a:lnTo>
                    <a:pt x="407797" y="751928"/>
                  </a:lnTo>
                  <a:lnTo>
                    <a:pt x="415353" y="749388"/>
                  </a:lnTo>
                  <a:lnTo>
                    <a:pt x="422211" y="749388"/>
                  </a:lnTo>
                  <a:lnTo>
                    <a:pt x="422313" y="759548"/>
                  </a:lnTo>
                  <a:lnTo>
                    <a:pt x="408190" y="759548"/>
                  </a:lnTo>
                  <a:lnTo>
                    <a:pt x="404456" y="757008"/>
                  </a:lnTo>
                  <a:lnTo>
                    <a:pt x="401370" y="754468"/>
                  </a:lnTo>
                  <a:lnTo>
                    <a:pt x="398373" y="751928"/>
                  </a:lnTo>
                  <a:lnTo>
                    <a:pt x="400608" y="753313"/>
                  </a:lnTo>
                  <a:lnTo>
                    <a:pt x="402640" y="753313"/>
                  </a:lnTo>
                  <a:lnTo>
                    <a:pt x="404495" y="754468"/>
                  </a:lnTo>
                  <a:lnTo>
                    <a:pt x="408749" y="754468"/>
                  </a:lnTo>
                  <a:lnTo>
                    <a:pt x="413346" y="758278"/>
                  </a:lnTo>
                  <a:lnTo>
                    <a:pt x="417347" y="754468"/>
                  </a:lnTo>
                  <a:lnTo>
                    <a:pt x="419569" y="757008"/>
                  </a:lnTo>
                  <a:lnTo>
                    <a:pt x="419493" y="754468"/>
                  </a:lnTo>
                  <a:lnTo>
                    <a:pt x="419442" y="753313"/>
                  </a:lnTo>
                  <a:lnTo>
                    <a:pt x="406285" y="753313"/>
                  </a:lnTo>
                  <a:lnTo>
                    <a:pt x="404342" y="751928"/>
                  </a:lnTo>
                  <a:lnTo>
                    <a:pt x="400773" y="749388"/>
                  </a:lnTo>
                  <a:lnTo>
                    <a:pt x="400951" y="748118"/>
                  </a:lnTo>
                  <a:lnTo>
                    <a:pt x="401002" y="746848"/>
                  </a:lnTo>
                  <a:lnTo>
                    <a:pt x="398487" y="748118"/>
                  </a:lnTo>
                  <a:lnTo>
                    <a:pt x="396240" y="749388"/>
                  </a:lnTo>
                  <a:lnTo>
                    <a:pt x="394322" y="751928"/>
                  </a:lnTo>
                  <a:lnTo>
                    <a:pt x="397167" y="757008"/>
                  </a:lnTo>
                  <a:lnTo>
                    <a:pt x="403466" y="759548"/>
                  </a:lnTo>
                  <a:lnTo>
                    <a:pt x="408254" y="762088"/>
                  </a:lnTo>
                  <a:lnTo>
                    <a:pt x="422313" y="762088"/>
                  </a:lnTo>
                  <a:lnTo>
                    <a:pt x="422224" y="767168"/>
                  </a:lnTo>
                  <a:lnTo>
                    <a:pt x="422122" y="773518"/>
                  </a:lnTo>
                  <a:lnTo>
                    <a:pt x="422021" y="779868"/>
                  </a:lnTo>
                  <a:lnTo>
                    <a:pt x="421906" y="786218"/>
                  </a:lnTo>
                  <a:lnTo>
                    <a:pt x="421792" y="792568"/>
                  </a:lnTo>
                  <a:lnTo>
                    <a:pt x="421665" y="798918"/>
                  </a:lnTo>
                  <a:lnTo>
                    <a:pt x="421551" y="805268"/>
                  </a:lnTo>
                  <a:lnTo>
                    <a:pt x="421436" y="811618"/>
                  </a:lnTo>
                  <a:lnTo>
                    <a:pt x="421322" y="817968"/>
                  </a:lnTo>
                  <a:lnTo>
                    <a:pt x="421284" y="820356"/>
                  </a:lnTo>
                  <a:lnTo>
                    <a:pt x="421284" y="872578"/>
                  </a:lnTo>
                  <a:lnTo>
                    <a:pt x="421271" y="873848"/>
                  </a:lnTo>
                  <a:lnTo>
                    <a:pt x="421144" y="884008"/>
                  </a:lnTo>
                  <a:lnTo>
                    <a:pt x="421043" y="892898"/>
                  </a:lnTo>
                  <a:lnTo>
                    <a:pt x="420916" y="948778"/>
                  </a:lnTo>
                  <a:lnTo>
                    <a:pt x="413334" y="948778"/>
                  </a:lnTo>
                  <a:lnTo>
                    <a:pt x="405739" y="947508"/>
                  </a:lnTo>
                  <a:lnTo>
                    <a:pt x="390525" y="947508"/>
                  </a:lnTo>
                  <a:lnTo>
                    <a:pt x="390626" y="941158"/>
                  </a:lnTo>
                  <a:lnTo>
                    <a:pt x="390740" y="934808"/>
                  </a:lnTo>
                  <a:lnTo>
                    <a:pt x="390817" y="930998"/>
                  </a:lnTo>
                  <a:lnTo>
                    <a:pt x="390931" y="927188"/>
                  </a:lnTo>
                  <a:lnTo>
                    <a:pt x="391020" y="924648"/>
                  </a:lnTo>
                  <a:lnTo>
                    <a:pt x="391096" y="922108"/>
                  </a:lnTo>
                  <a:lnTo>
                    <a:pt x="391172" y="919568"/>
                  </a:lnTo>
                  <a:lnTo>
                    <a:pt x="391287" y="915758"/>
                  </a:lnTo>
                  <a:lnTo>
                    <a:pt x="391998" y="897978"/>
                  </a:lnTo>
                  <a:lnTo>
                    <a:pt x="392506" y="885278"/>
                  </a:lnTo>
                  <a:lnTo>
                    <a:pt x="398691" y="885278"/>
                  </a:lnTo>
                  <a:lnTo>
                    <a:pt x="399770" y="881468"/>
                  </a:lnTo>
                  <a:lnTo>
                    <a:pt x="400837" y="877658"/>
                  </a:lnTo>
                  <a:lnTo>
                    <a:pt x="400862" y="875118"/>
                  </a:lnTo>
                  <a:lnTo>
                    <a:pt x="400875" y="872578"/>
                  </a:lnTo>
                  <a:lnTo>
                    <a:pt x="407682" y="873848"/>
                  </a:lnTo>
                  <a:lnTo>
                    <a:pt x="414477" y="872578"/>
                  </a:lnTo>
                  <a:lnTo>
                    <a:pt x="421284" y="872578"/>
                  </a:lnTo>
                  <a:lnTo>
                    <a:pt x="421284" y="820356"/>
                  </a:lnTo>
                  <a:lnTo>
                    <a:pt x="421220" y="824318"/>
                  </a:lnTo>
                  <a:lnTo>
                    <a:pt x="421119" y="830668"/>
                  </a:lnTo>
                  <a:lnTo>
                    <a:pt x="421005" y="838288"/>
                  </a:lnTo>
                  <a:lnTo>
                    <a:pt x="420890" y="848448"/>
                  </a:lnTo>
                  <a:lnTo>
                    <a:pt x="420789" y="857338"/>
                  </a:lnTo>
                  <a:lnTo>
                    <a:pt x="420535" y="857338"/>
                  </a:lnTo>
                  <a:lnTo>
                    <a:pt x="420535" y="870038"/>
                  </a:lnTo>
                  <a:lnTo>
                    <a:pt x="413016" y="871308"/>
                  </a:lnTo>
                  <a:lnTo>
                    <a:pt x="405460" y="870038"/>
                  </a:lnTo>
                  <a:lnTo>
                    <a:pt x="398487" y="871232"/>
                  </a:lnTo>
                  <a:lnTo>
                    <a:pt x="398487" y="881468"/>
                  </a:lnTo>
                  <a:lnTo>
                    <a:pt x="394804" y="881468"/>
                  </a:lnTo>
                  <a:lnTo>
                    <a:pt x="393496" y="880198"/>
                  </a:lnTo>
                  <a:lnTo>
                    <a:pt x="393573" y="877658"/>
                  </a:lnTo>
                  <a:lnTo>
                    <a:pt x="396316" y="875118"/>
                  </a:lnTo>
                  <a:lnTo>
                    <a:pt x="398487" y="881468"/>
                  </a:lnTo>
                  <a:lnTo>
                    <a:pt x="398487" y="871232"/>
                  </a:lnTo>
                  <a:lnTo>
                    <a:pt x="398030" y="871308"/>
                  </a:lnTo>
                  <a:lnTo>
                    <a:pt x="398056" y="868768"/>
                  </a:lnTo>
                  <a:lnTo>
                    <a:pt x="397167" y="872578"/>
                  </a:lnTo>
                  <a:lnTo>
                    <a:pt x="393865" y="871308"/>
                  </a:lnTo>
                  <a:lnTo>
                    <a:pt x="393738" y="866228"/>
                  </a:lnTo>
                  <a:lnTo>
                    <a:pt x="419963" y="866228"/>
                  </a:lnTo>
                  <a:lnTo>
                    <a:pt x="420535" y="870038"/>
                  </a:lnTo>
                  <a:lnTo>
                    <a:pt x="420535" y="857338"/>
                  </a:lnTo>
                  <a:lnTo>
                    <a:pt x="420395" y="857338"/>
                  </a:lnTo>
                  <a:lnTo>
                    <a:pt x="420395" y="859878"/>
                  </a:lnTo>
                  <a:lnTo>
                    <a:pt x="420382" y="866228"/>
                  </a:lnTo>
                  <a:lnTo>
                    <a:pt x="413423" y="864958"/>
                  </a:lnTo>
                  <a:lnTo>
                    <a:pt x="399389" y="864958"/>
                  </a:lnTo>
                  <a:lnTo>
                    <a:pt x="392493" y="866228"/>
                  </a:lnTo>
                  <a:lnTo>
                    <a:pt x="392404" y="859878"/>
                  </a:lnTo>
                  <a:lnTo>
                    <a:pt x="420395" y="859878"/>
                  </a:lnTo>
                  <a:lnTo>
                    <a:pt x="420395" y="857338"/>
                  </a:lnTo>
                  <a:lnTo>
                    <a:pt x="392455" y="857338"/>
                  </a:lnTo>
                  <a:lnTo>
                    <a:pt x="392582" y="848448"/>
                  </a:lnTo>
                  <a:lnTo>
                    <a:pt x="392709" y="840828"/>
                  </a:lnTo>
                  <a:lnTo>
                    <a:pt x="392747" y="838288"/>
                  </a:lnTo>
                  <a:lnTo>
                    <a:pt x="392874" y="831938"/>
                  </a:lnTo>
                  <a:lnTo>
                    <a:pt x="392976" y="828128"/>
                  </a:lnTo>
                  <a:lnTo>
                    <a:pt x="393103" y="824318"/>
                  </a:lnTo>
                  <a:lnTo>
                    <a:pt x="393230" y="820547"/>
                  </a:lnTo>
                  <a:lnTo>
                    <a:pt x="393306" y="817968"/>
                  </a:lnTo>
                  <a:lnTo>
                    <a:pt x="393433" y="814158"/>
                  </a:lnTo>
                  <a:lnTo>
                    <a:pt x="393522" y="812888"/>
                  </a:lnTo>
                  <a:lnTo>
                    <a:pt x="393598" y="811618"/>
                  </a:lnTo>
                  <a:lnTo>
                    <a:pt x="393674" y="810348"/>
                  </a:lnTo>
                  <a:lnTo>
                    <a:pt x="393763" y="809078"/>
                  </a:lnTo>
                  <a:lnTo>
                    <a:pt x="393839" y="807808"/>
                  </a:lnTo>
                  <a:lnTo>
                    <a:pt x="393915" y="806538"/>
                  </a:lnTo>
                  <a:lnTo>
                    <a:pt x="394004" y="805268"/>
                  </a:lnTo>
                  <a:lnTo>
                    <a:pt x="394081" y="803998"/>
                  </a:lnTo>
                  <a:lnTo>
                    <a:pt x="394157" y="802728"/>
                  </a:lnTo>
                  <a:lnTo>
                    <a:pt x="394233" y="801458"/>
                  </a:lnTo>
                  <a:lnTo>
                    <a:pt x="394322" y="800188"/>
                  </a:lnTo>
                  <a:lnTo>
                    <a:pt x="394639" y="797648"/>
                  </a:lnTo>
                  <a:lnTo>
                    <a:pt x="394296" y="795108"/>
                  </a:lnTo>
                  <a:lnTo>
                    <a:pt x="393446" y="792568"/>
                  </a:lnTo>
                  <a:lnTo>
                    <a:pt x="396532" y="791298"/>
                  </a:lnTo>
                  <a:lnTo>
                    <a:pt x="399630" y="790028"/>
                  </a:lnTo>
                  <a:lnTo>
                    <a:pt x="403110" y="788758"/>
                  </a:lnTo>
                  <a:lnTo>
                    <a:pt x="406590" y="787488"/>
                  </a:lnTo>
                  <a:lnTo>
                    <a:pt x="411327" y="782408"/>
                  </a:lnTo>
                  <a:lnTo>
                    <a:pt x="415772" y="776058"/>
                  </a:lnTo>
                  <a:lnTo>
                    <a:pt x="414756" y="774788"/>
                  </a:lnTo>
                  <a:lnTo>
                    <a:pt x="409625" y="768438"/>
                  </a:lnTo>
                  <a:lnTo>
                    <a:pt x="409219" y="768045"/>
                  </a:lnTo>
                  <a:lnTo>
                    <a:pt x="409219" y="773518"/>
                  </a:lnTo>
                  <a:lnTo>
                    <a:pt x="401929" y="774788"/>
                  </a:lnTo>
                  <a:lnTo>
                    <a:pt x="394131" y="774788"/>
                  </a:lnTo>
                  <a:lnTo>
                    <a:pt x="392252" y="774471"/>
                  </a:lnTo>
                  <a:lnTo>
                    <a:pt x="392252" y="796378"/>
                  </a:lnTo>
                  <a:lnTo>
                    <a:pt x="392150" y="797648"/>
                  </a:lnTo>
                  <a:lnTo>
                    <a:pt x="392049" y="798918"/>
                  </a:lnTo>
                  <a:lnTo>
                    <a:pt x="391960" y="800188"/>
                  </a:lnTo>
                  <a:lnTo>
                    <a:pt x="391858" y="801458"/>
                  </a:lnTo>
                  <a:lnTo>
                    <a:pt x="391769" y="802728"/>
                  </a:lnTo>
                  <a:lnTo>
                    <a:pt x="391668" y="803998"/>
                  </a:lnTo>
                  <a:lnTo>
                    <a:pt x="391553" y="807808"/>
                  </a:lnTo>
                  <a:lnTo>
                    <a:pt x="391439" y="811618"/>
                  </a:lnTo>
                  <a:lnTo>
                    <a:pt x="391312" y="817968"/>
                  </a:lnTo>
                  <a:lnTo>
                    <a:pt x="391198" y="821778"/>
                  </a:lnTo>
                  <a:lnTo>
                    <a:pt x="390931" y="826858"/>
                  </a:lnTo>
                  <a:lnTo>
                    <a:pt x="390855" y="828128"/>
                  </a:lnTo>
                  <a:lnTo>
                    <a:pt x="391680" y="830668"/>
                  </a:lnTo>
                  <a:lnTo>
                    <a:pt x="390969" y="834478"/>
                  </a:lnTo>
                  <a:lnTo>
                    <a:pt x="390842" y="835748"/>
                  </a:lnTo>
                  <a:lnTo>
                    <a:pt x="390728" y="837018"/>
                  </a:lnTo>
                  <a:lnTo>
                    <a:pt x="390601" y="838288"/>
                  </a:lnTo>
                  <a:lnTo>
                    <a:pt x="390245" y="837018"/>
                  </a:lnTo>
                  <a:lnTo>
                    <a:pt x="390194" y="840828"/>
                  </a:lnTo>
                  <a:lnTo>
                    <a:pt x="390093" y="848448"/>
                  </a:lnTo>
                  <a:lnTo>
                    <a:pt x="389991" y="856068"/>
                  </a:lnTo>
                  <a:lnTo>
                    <a:pt x="389877" y="864958"/>
                  </a:lnTo>
                  <a:lnTo>
                    <a:pt x="389750" y="870038"/>
                  </a:lnTo>
                  <a:lnTo>
                    <a:pt x="389636" y="875118"/>
                  </a:lnTo>
                  <a:lnTo>
                    <a:pt x="389509" y="880198"/>
                  </a:lnTo>
                  <a:lnTo>
                    <a:pt x="389420" y="884008"/>
                  </a:lnTo>
                  <a:lnTo>
                    <a:pt x="389331" y="887818"/>
                  </a:lnTo>
                  <a:lnTo>
                    <a:pt x="389229" y="891628"/>
                  </a:lnTo>
                  <a:lnTo>
                    <a:pt x="389115" y="896708"/>
                  </a:lnTo>
                  <a:lnTo>
                    <a:pt x="388988" y="901788"/>
                  </a:lnTo>
                  <a:lnTo>
                    <a:pt x="388924" y="904328"/>
                  </a:lnTo>
                  <a:lnTo>
                    <a:pt x="388797" y="909408"/>
                  </a:lnTo>
                  <a:lnTo>
                    <a:pt x="388683" y="914488"/>
                  </a:lnTo>
                  <a:lnTo>
                    <a:pt x="388620" y="917028"/>
                  </a:lnTo>
                  <a:lnTo>
                    <a:pt x="388518" y="922108"/>
                  </a:lnTo>
                  <a:lnTo>
                    <a:pt x="388429" y="927188"/>
                  </a:lnTo>
                  <a:lnTo>
                    <a:pt x="388315" y="933538"/>
                  </a:lnTo>
                  <a:lnTo>
                    <a:pt x="388213" y="939888"/>
                  </a:lnTo>
                  <a:lnTo>
                    <a:pt x="388099" y="946238"/>
                  </a:lnTo>
                  <a:lnTo>
                    <a:pt x="384251" y="946238"/>
                  </a:lnTo>
                  <a:lnTo>
                    <a:pt x="384365" y="942428"/>
                  </a:lnTo>
                  <a:lnTo>
                    <a:pt x="384467" y="938618"/>
                  </a:lnTo>
                  <a:lnTo>
                    <a:pt x="384581" y="934808"/>
                  </a:lnTo>
                  <a:lnTo>
                    <a:pt x="384683" y="930998"/>
                  </a:lnTo>
                  <a:lnTo>
                    <a:pt x="384797" y="927188"/>
                  </a:lnTo>
                  <a:lnTo>
                    <a:pt x="384873" y="924648"/>
                  </a:lnTo>
                  <a:lnTo>
                    <a:pt x="384937" y="922108"/>
                  </a:lnTo>
                  <a:lnTo>
                    <a:pt x="385013" y="919568"/>
                  </a:lnTo>
                  <a:lnTo>
                    <a:pt x="385127" y="915758"/>
                  </a:lnTo>
                  <a:lnTo>
                    <a:pt x="385241" y="910678"/>
                  </a:lnTo>
                  <a:lnTo>
                    <a:pt x="385356" y="904328"/>
                  </a:lnTo>
                  <a:lnTo>
                    <a:pt x="385483" y="897978"/>
                  </a:lnTo>
                  <a:lnTo>
                    <a:pt x="385610" y="891628"/>
                  </a:lnTo>
                  <a:lnTo>
                    <a:pt x="385737" y="885278"/>
                  </a:lnTo>
                  <a:lnTo>
                    <a:pt x="385851" y="877658"/>
                  </a:lnTo>
                  <a:lnTo>
                    <a:pt x="385965" y="868768"/>
                  </a:lnTo>
                  <a:lnTo>
                    <a:pt x="386092" y="859878"/>
                  </a:lnTo>
                  <a:lnTo>
                    <a:pt x="386181" y="853528"/>
                  </a:lnTo>
                  <a:lnTo>
                    <a:pt x="386295" y="843368"/>
                  </a:lnTo>
                  <a:lnTo>
                    <a:pt x="386422" y="831938"/>
                  </a:lnTo>
                  <a:lnTo>
                    <a:pt x="386524" y="821778"/>
                  </a:lnTo>
                  <a:lnTo>
                    <a:pt x="386626" y="819238"/>
                  </a:lnTo>
                  <a:lnTo>
                    <a:pt x="386676" y="798918"/>
                  </a:lnTo>
                  <a:lnTo>
                    <a:pt x="386791" y="797648"/>
                  </a:lnTo>
                  <a:lnTo>
                    <a:pt x="386918" y="796378"/>
                  </a:lnTo>
                  <a:lnTo>
                    <a:pt x="387045" y="795108"/>
                  </a:lnTo>
                  <a:lnTo>
                    <a:pt x="388340" y="795108"/>
                  </a:lnTo>
                  <a:lnTo>
                    <a:pt x="392252" y="796378"/>
                  </a:lnTo>
                  <a:lnTo>
                    <a:pt x="392252" y="774471"/>
                  </a:lnTo>
                  <a:lnTo>
                    <a:pt x="391185" y="774293"/>
                  </a:lnTo>
                  <a:lnTo>
                    <a:pt x="391185" y="779868"/>
                  </a:lnTo>
                  <a:lnTo>
                    <a:pt x="391147" y="781138"/>
                  </a:lnTo>
                  <a:lnTo>
                    <a:pt x="391045" y="783678"/>
                  </a:lnTo>
                  <a:lnTo>
                    <a:pt x="390931" y="786218"/>
                  </a:lnTo>
                  <a:lnTo>
                    <a:pt x="390855" y="787488"/>
                  </a:lnTo>
                  <a:lnTo>
                    <a:pt x="388823" y="787488"/>
                  </a:lnTo>
                  <a:lnTo>
                    <a:pt x="388823" y="792568"/>
                  </a:lnTo>
                  <a:lnTo>
                    <a:pt x="385089" y="792568"/>
                  </a:lnTo>
                  <a:lnTo>
                    <a:pt x="387007" y="791298"/>
                  </a:lnTo>
                  <a:lnTo>
                    <a:pt x="388823" y="792568"/>
                  </a:lnTo>
                  <a:lnTo>
                    <a:pt x="388823" y="787488"/>
                  </a:lnTo>
                  <a:lnTo>
                    <a:pt x="387908" y="787488"/>
                  </a:lnTo>
                  <a:lnTo>
                    <a:pt x="386118" y="779868"/>
                  </a:lnTo>
                  <a:lnTo>
                    <a:pt x="391185" y="779868"/>
                  </a:lnTo>
                  <a:lnTo>
                    <a:pt x="391185" y="774293"/>
                  </a:lnTo>
                  <a:lnTo>
                    <a:pt x="386740" y="773518"/>
                  </a:lnTo>
                  <a:lnTo>
                    <a:pt x="385533" y="773518"/>
                  </a:lnTo>
                  <a:lnTo>
                    <a:pt x="385584" y="769810"/>
                  </a:lnTo>
                  <a:lnTo>
                    <a:pt x="386168" y="768438"/>
                  </a:lnTo>
                  <a:lnTo>
                    <a:pt x="386753" y="767168"/>
                  </a:lnTo>
                  <a:lnTo>
                    <a:pt x="390550" y="768438"/>
                  </a:lnTo>
                  <a:lnTo>
                    <a:pt x="397637" y="768438"/>
                  </a:lnTo>
                  <a:lnTo>
                    <a:pt x="402602" y="769810"/>
                  </a:lnTo>
                  <a:lnTo>
                    <a:pt x="406984" y="769810"/>
                  </a:lnTo>
                  <a:lnTo>
                    <a:pt x="409219" y="773518"/>
                  </a:lnTo>
                  <a:lnTo>
                    <a:pt x="409219" y="768045"/>
                  </a:lnTo>
                  <a:lnTo>
                    <a:pt x="407035" y="765898"/>
                  </a:lnTo>
                  <a:lnTo>
                    <a:pt x="404444" y="763358"/>
                  </a:lnTo>
                  <a:lnTo>
                    <a:pt x="400608" y="760818"/>
                  </a:lnTo>
                  <a:lnTo>
                    <a:pt x="396341" y="758278"/>
                  </a:lnTo>
                  <a:lnTo>
                    <a:pt x="392734" y="754468"/>
                  </a:lnTo>
                  <a:lnTo>
                    <a:pt x="390944" y="755738"/>
                  </a:lnTo>
                  <a:lnTo>
                    <a:pt x="390093" y="757008"/>
                  </a:lnTo>
                  <a:lnTo>
                    <a:pt x="394677" y="758278"/>
                  </a:lnTo>
                  <a:lnTo>
                    <a:pt x="398627" y="762088"/>
                  </a:lnTo>
                  <a:lnTo>
                    <a:pt x="402196" y="764628"/>
                  </a:lnTo>
                  <a:lnTo>
                    <a:pt x="384822" y="764628"/>
                  </a:lnTo>
                  <a:lnTo>
                    <a:pt x="384822" y="870038"/>
                  </a:lnTo>
                  <a:lnTo>
                    <a:pt x="382320" y="870038"/>
                  </a:lnTo>
                  <a:lnTo>
                    <a:pt x="382231" y="875118"/>
                  </a:lnTo>
                  <a:lnTo>
                    <a:pt x="382117" y="881468"/>
                  </a:lnTo>
                  <a:lnTo>
                    <a:pt x="382003" y="887818"/>
                  </a:lnTo>
                  <a:lnTo>
                    <a:pt x="381914" y="895438"/>
                  </a:lnTo>
                  <a:lnTo>
                    <a:pt x="381787" y="908138"/>
                  </a:lnTo>
                  <a:lnTo>
                    <a:pt x="381698" y="919568"/>
                  </a:lnTo>
                  <a:lnTo>
                    <a:pt x="381584" y="930998"/>
                  </a:lnTo>
                  <a:lnTo>
                    <a:pt x="381508" y="937348"/>
                  </a:lnTo>
                  <a:lnTo>
                    <a:pt x="381393" y="946238"/>
                  </a:lnTo>
                  <a:lnTo>
                    <a:pt x="361975" y="946238"/>
                  </a:lnTo>
                  <a:lnTo>
                    <a:pt x="361848" y="933538"/>
                  </a:lnTo>
                  <a:lnTo>
                    <a:pt x="361784" y="930998"/>
                  </a:lnTo>
                  <a:lnTo>
                    <a:pt x="361683" y="927188"/>
                  </a:lnTo>
                  <a:lnTo>
                    <a:pt x="361607" y="924648"/>
                  </a:lnTo>
                  <a:lnTo>
                    <a:pt x="360972" y="917028"/>
                  </a:lnTo>
                  <a:lnTo>
                    <a:pt x="360857" y="915758"/>
                  </a:lnTo>
                  <a:lnTo>
                    <a:pt x="360756" y="914488"/>
                  </a:lnTo>
                  <a:lnTo>
                    <a:pt x="359029" y="904328"/>
                  </a:lnTo>
                  <a:lnTo>
                    <a:pt x="358863" y="901788"/>
                  </a:lnTo>
                  <a:lnTo>
                    <a:pt x="356603" y="897978"/>
                  </a:lnTo>
                  <a:lnTo>
                    <a:pt x="357098" y="897724"/>
                  </a:lnTo>
                  <a:lnTo>
                    <a:pt x="356362" y="895438"/>
                  </a:lnTo>
                  <a:lnTo>
                    <a:pt x="356616" y="892898"/>
                  </a:lnTo>
                  <a:lnTo>
                    <a:pt x="356730" y="891628"/>
                  </a:lnTo>
                  <a:lnTo>
                    <a:pt x="354952" y="890358"/>
                  </a:lnTo>
                  <a:lnTo>
                    <a:pt x="351167" y="884008"/>
                  </a:lnTo>
                  <a:lnTo>
                    <a:pt x="348145" y="877658"/>
                  </a:lnTo>
                  <a:lnTo>
                    <a:pt x="343395" y="872578"/>
                  </a:lnTo>
                  <a:lnTo>
                    <a:pt x="339534" y="870038"/>
                  </a:lnTo>
                  <a:lnTo>
                    <a:pt x="335292" y="867498"/>
                  </a:lnTo>
                  <a:lnTo>
                    <a:pt x="331774" y="864958"/>
                  </a:lnTo>
                  <a:lnTo>
                    <a:pt x="335724" y="867498"/>
                  </a:lnTo>
                  <a:lnTo>
                    <a:pt x="339255" y="866228"/>
                  </a:lnTo>
                  <a:lnTo>
                    <a:pt x="340144" y="864958"/>
                  </a:lnTo>
                  <a:lnTo>
                    <a:pt x="341020" y="863688"/>
                  </a:lnTo>
                  <a:lnTo>
                    <a:pt x="341909" y="862418"/>
                  </a:lnTo>
                  <a:lnTo>
                    <a:pt x="343357" y="864958"/>
                  </a:lnTo>
                  <a:lnTo>
                    <a:pt x="340499" y="866228"/>
                  </a:lnTo>
                  <a:lnTo>
                    <a:pt x="339813" y="867498"/>
                  </a:lnTo>
                  <a:lnTo>
                    <a:pt x="346303" y="868768"/>
                  </a:lnTo>
                  <a:lnTo>
                    <a:pt x="345147" y="862418"/>
                  </a:lnTo>
                  <a:lnTo>
                    <a:pt x="344919" y="861148"/>
                  </a:lnTo>
                  <a:lnTo>
                    <a:pt x="344881" y="859878"/>
                  </a:lnTo>
                  <a:lnTo>
                    <a:pt x="344792" y="857338"/>
                  </a:lnTo>
                  <a:lnTo>
                    <a:pt x="344703" y="854798"/>
                  </a:lnTo>
                  <a:lnTo>
                    <a:pt x="344665" y="853528"/>
                  </a:lnTo>
                  <a:lnTo>
                    <a:pt x="342366" y="845908"/>
                  </a:lnTo>
                  <a:lnTo>
                    <a:pt x="342303" y="826858"/>
                  </a:lnTo>
                  <a:lnTo>
                    <a:pt x="342633" y="821778"/>
                  </a:lnTo>
                  <a:lnTo>
                    <a:pt x="342734" y="820229"/>
                  </a:lnTo>
                  <a:lnTo>
                    <a:pt x="342798" y="819238"/>
                  </a:lnTo>
                  <a:lnTo>
                    <a:pt x="342874" y="817968"/>
                  </a:lnTo>
                  <a:lnTo>
                    <a:pt x="342976" y="816698"/>
                  </a:lnTo>
                  <a:lnTo>
                    <a:pt x="343065" y="815428"/>
                  </a:lnTo>
                  <a:lnTo>
                    <a:pt x="343166" y="814158"/>
                  </a:lnTo>
                  <a:lnTo>
                    <a:pt x="343268" y="812888"/>
                  </a:lnTo>
                  <a:lnTo>
                    <a:pt x="343357" y="811618"/>
                  </a:lnTo>
                  <a:lnTo>
                    <a:pt x="343458" y="810348"/>
                  </a:lnTo>
                  <a:lnTo>
                    <a:pt x="343560" y="809078"/>
                  </a:lnTo>
                  <a:lnTo>
                    <a:pt x="343649" y="807808"/>
                  </a:lnTo>
                  <a:lnTo>
                    <a:pt x="342252" y="803998"/>
                  </a:lnTo>
                  <a:lnTo>
                    <a:pt x="343966" y="800188"/>
                  </a:lnTo>
                  <a:lnTo>
                    <a:pt x="344043" y="798918"/>
                  </a:lnTo>
                  <a:lnTo>
                    <a:pt x="344119" y="797648"/>
                  </a:lnTo>
                  <a:lnTo>
                    <a:pt x="344208" y="796378"/>
                  </a:lnTo>
                  <a:lnTo>
                    <a:pt x="344284" y="795108"/>
                  </a:lnTo>
                  <a:lnTo>
                    <a:pt x="344424" y="796378"/>
                  </a:lnTo>
                  <a:lnTo>
                    <a:pt x="346011" y="795108"/>
                  </a:lnTo>
                  <a:lnTo>
                    <a:pt x="347586" y="793838"/>
                  </a:lnTo>
                  <a:lnTo>
                    <a:pt x="367957" y="793838"/>
                  </a:lnTo>
                  <a:lnTo>
                    <a:pt x="374345" y="792568"/>
                  </a:lnTo>
                  <a:lnTo>
                    <a:pt x="384136" y="792568"/>
                  </a:lnTo>
                  <a:lnTo>
                    <a:pt x="383260" y="793838"/>
                  </a:lnTo>
                  <a:lnTo>
                    <a:pt x="382270" y="796378"/>
                  </a:lnTo>
                  <a:lnTo>
                    <a:pt x="381444" y="797648"/>
                  </a:lnTo>
                  <a:lnTo>
                    <a:pt x="384238" y="800188"/>
                  </a:lnTo>
                  <a:lnTo>
                    <a:pt x="381901" y="805268"/>
                  </a:lnTo>
                  <a:lnTo>
                    <a:pt x="381850" y="809078"/>
                  </a:lnTo>
                  <a:lnTo>
                    <a:pt x="381736" y="811618"/>
                  </a:lnTo>
                  <a:lnTo>
                    <a:pt x="381609" y="814158"/>
                  </a:lnTo>
                  <a:lnTo>
                    <a:pt x="381495" y="820470"/>
                  </a:lnTo>
                  <a:lnTo>
                    <a:pt x="383819" y="819238"/>
                  </a:lnTo>
                  <a:lnTo>
                    <a:pt x="383755" y="866228"/>
                  </a:lnTo>
                  <a:lnTo>
                    <a:pt x="384822" y="870038"/>
                  </a:lnTo>
                  <a:lnTo>
                    <a:pt x="384822" y="764628"/>
                  </a:lnTo>
                  <a:lnTo>
                    <a:pt x="383692" y="764628"/>
                  </a:lnTo>
                  <a:lnTo>
                    <a:pt x="383692" y="768438"/>
                  </a:lnTo>
                  <a:lnTo>
                    <a:pt x="383489" y="769810"/>
                  </a:lnTo>
                  <a:lnTo>
                    <a:pt x="383400" y="770978"/>
                  </a:lnTo>
                  <a:lnTo>
                    <a:pt x="383286" y="772248"/>
                  </a:lnTo>
                  <a:lnTo>
                    <a:pt x="383184" y="773518"/>
                  </a:lnTo>
                  <a:lnTo>
                    <a:pt x="382320" y="773518"/>
                  </a:lnTo>
                  <a:lnTo>
                    <a:pt x="382320" y="787488"/>
                  </a:lnTo>
                  <a:lnTo>
                    <a:pt x="378650" y="787488"/>
                  </a:lnTo>
                  <a:lnTo>
                    <a:pt x="354355" y="790028"/>
                  </a:lnTo>
                  <a:lnTo>
                    <a:pt x="337337" y="791044"/>
                  </a:lnTo>
                  <a:lnTo>
                    <a:pt x="337337" y="856068"/>
                  </a:lnTo>
                  <a:lnTo>
                    <a:pt x="336753" y="857338"/>
                  </a:lnTo>
                  <a:lnTo>
                    <a:pt x="335610" y="858608"/>
                  </a:lnTo>
                  <a:lnTo>
                    <a:pt x="331457" y="859878"/>
                  </a:lnTo>
                  <a:lnTo>
                    <a:pt x="334645" y="857338"/>
                  </a:lnTo>
                  <a:lnTo>
                    <a:pt x="333565" y="853528"/>
                  </a:lnTo>
                  <a:lnTo>
                    <a:pt x="331685" y="849718"/>
                  </a:lnTo>
                  <a:lnTo>
                    <a:pt x="333794" y="849718"/>
                  </a:lnTo>
                  <a:lnTo>
                    <a:pt x="333692" y="845908"/>
                  </a:lnTo>
                  <a:lnTo>
                    <a:pt x="333565" y="837018"/>
                  </a:lnTo>
                  <a:lnTo>
                    <a:pt x="333552" y="835748"/>
                  </a:lnTo>
                  <a:lnTo>
                    <a:pt x="333438" y="833208"/>
                  </a:lnTo>
                  <a:lnTo>
                    <a:pt x="333375" y="831938"/>
                  </a:lnTo>
                  <a:lnTo>
                    <a:pt x="333324" y="830668"/>
                  </a:lnTo>
                  <a:lnTo>
                    <a:pt x="333260" y="829398"/>
                  </a:lnTo>
                  <a:lnTo>
                    <a:pt x="332435" y="821778"/>
                  </a:lnTo>
                  <a:lnTo>
                    <a:pt x="333984" y="817968"/>
                  </a:lnTo>
                  <a:lnTo>
                    <a:pt x="333883" y="816698"/>
                  </a:lnTo>
                  <a:lnTo>
                    <a:pt x="333768" y="815428"/>
                  </a:lnTo>
                  <a:lnTo>
                    <a:pt x="333667" y="814158"/>
                  </a:lnTo>
                  <a:lnTo>
                    <a:pt x="333590" y="812888"/>
                  </a:lnTo>
                  <a:lnTo>
                    <a:pt x="333514" y="811618"/>
                  </a:lnTo>
                  <a:lnTo>
                    <a:pt x="335610" y="810348"/>
                  </a:lnTo>
                  <a:lnTo>
                    <a:pt x="335572" y="811618"/>
                  </a:lnTo>
                  <a:lnTo>
                    <a:pt x="335457" y="815428"/>
                  </a:lnTo>
                  <a:lnTo>
                    <a:pt x="335343" y="819238"/>
                  </a:lnTo>
                  <a:lnTo>
                    <a:pt x="335216" y="826858"/>
                  </a:lnTo>
                  <a:lnTo>
                    <a:pt x="335089" y="845908"/>
                  </a:lnTo>
                  <a:lnTo>
                    <a:pt x="334975" y="856068"/>
                  </a:lnTo>
                  <a:lnTo>
                    <a:pt x="337337" y="856068"/>
                  </a:lnTo>
                  <a:lnTo>
                    <a:pt x="337337" y="791044"/>
                  </a:lnTo>
                  <a:lnTo>
                    <a:pt x="332955" y="791298"/>
                  </a:lnTo>
                  <a:lnTo>
                    <a:pt x="323659" y="792568"/>
                  </a:lnTo>
                  <a:lnTo>
                    <a:pt x="314363" y="791298"/>
                  </a:lnTo>
                  <a:lnTo>
                    <a:pt x="305117" y="791298"/>
                  </a:lnTo>
                  <a:lnTo>
                    <a:pt x="306603" y="784948"/>
                  </a:lnTo>
                  <a:lnTo>
                    <a:pt x="316001" y="787488"/>
                  </a:lnTo>
                  <a:lnTo>
                    <a:pt x="316090" y="784948"/>
                  </a:lnTo>
                  <a:lnTo>
                    <a:pt x="316191" y="782408"/>
                  </a:lnTo>
                  <a:lnTo>
                    <a:pt x="316242" y="781138"/>
                  </a:lnTo>
                  <a:lnTo>
                    <a:pt x="317347" y="777328"/>
                  </a:lnTo>
                  <a:lnTo>
                    <a:pt x="321310" y="778598"/>
                  </a:lnTo>
                  <a:lnTo>
                    <a:pt x="324167" y="777328"/>
                  </a:lnTo>
                  <a:lnTo>
                    <a:pt x="345744" y="777328"/>
                  </a:lnTo>
                  <a:lnTo>
                    <a:pt x="352920" y="778598"/>
                  </a:lnTo>
                  <a:lnTo>
                    <a:pt x="349681" y="781138"/>
                  </a:lnTo>
                  <a:lnTo>
                    <a:pt x="348107" y="782408"/>
                  </a:lnTo>
                  <a:lnTo>
                    <a:pt x="347472" y="782408"/>
                  </a:lnTo>
                  <a:lnTo>
                    <a:pt x="346570" y="784948"/>
                  </a:lnTo>
                  <a:lnTo>
                    <a:pt x="350621" y="783678"/>
                  </a:lnTo>
                  <a:lnTo>
                    <a:pt x="354469" y="781138"/>
                  </a:lnTo>
                  <a:lnTo>
                    <a:pt x="358571" y="779868"/>
                  </a:lnTo>
                  <a:lnTo>
                    <a:pt x="366014" y="777328"/>
                  </a:lnTo>
                  <a:lnTo>
                    <a:pt x="373608" y="779868"/>
                  </a:lnTo>
                  <a:lnTo>
                    <a:pt x="381101" y="779868"/>
                  </a:lnTo>
                  <a:lnTo>
                    <a:pt x="381508" y="782408"/>
                  </a:lnTo>
                  <a:lnTo>
                    <a:pt x="381889" y="784948"/>
                  </a:lnTo>
                  <a:lnTo>
                    <a:pt x="382320" y="787488"/>
                  </a:lnTo>
                  <a:lnTo>
                    <a:pt x="382320" y="773518"/>
                  </a:lnTo>
                  <a:lnTo>
                    <a:pt x="363550" y="773518"/>
                  </a:lnTo>
                  <a:lnTo>
                    <a:pt x="360489" y="772248"/>
                  </a:lnTo>
                  <a:lnTo>
                    <a:pt x="358965" y="770978"/>
                  </a:lnTo>
                  <a:lnTo>
                    <a:pt x="357403" y="774788"/>
                  </a:lnTo>
                  <a:lnTo>
                    <a:pt x="347967" y="776058"/>
                  </a:lnTo>
                  <a:lnTo>
                    <a:pt x="329044" y="776058"/>
                  </a:lnTo>
                  <a:lnTo>
                    <a:pt x="319595" y="774788"/>
                  </a:lnTo>
                  <a:lnTo>
                    <a:pt x="319481" y="773518"/>
                  </a:lnTo>
                  <a:lnTo>
                    <a:pt x="319379" y="770978"/>
                  </a:lnTo>
                  <a:lnTo>
                    <a:pt x="319290" y="768438"/>
                  </a:lnTo>
                  <a:lnTo>
                    <a:pt x="329044" y="767168"/>
                  </a:lnTo>
                  <a:lnTo>
                    <a:pt x="348754" y="767168"/>
                  </a:lnTo>
                  <a:lnTo>
                    <a:pt x="358546" y="768438"/>
                  </a:lnTo>
                  <a:lnTo>
                    <a:pt x="383692" y="768438"/>
                  </a:lnTo>
                  <a:lnTo>
                    <a:pt x="383692" y="764628"/>
                  </a:lnTo>
                  <a:lnTo>
                    <a:pt x="380847" y="764628"/>
                  </a:lnTo>
                  <a:lnTo>
                    <a:pt x="359486" y="763358"/>
                  </a:lnTo>
                  <a:lnTo>
                    <a:pt x="316738" y="763358"/>
                  </a:lnTo>
                  <a:lnTo>
                    <a:pt x="315518" y="757008"/>
                  </a:lnTo>
                  <a:lnTo>
                    <a:pt x="314833" y="755738"/>
                  </a:lnTo>
                  <a:lnTo>
                    <a:pt x="314147" y="759548"/>
                  </a:lnTo>
                  <a:lnTo>
                    <a:pt x="312864" y="764628"/>
                  </a:lnTo>
                  <a:lnTo>
                    <a:pt x="309664" y="764628"/>
                  </a:lnTo>
                  <a:lnTo>
                    <a:pt x="309664" y="767168"/>
                  </a:lnTo>
                  <a:lnTo>
                    <a:pt x="308660" y="770978"/>
                  </a:lnTo>
                  <a:lnTo>
                    <a:pt x="306882" y="773518"/>
                  </a:lnTo>
                  <a:lnTo>
                    <a:pt x="305231" y="777328"/>
                  </a:lnTo>
                  <a:lnTo>
                    <a:pt x="299326" y="776058"/>
                  </a:lnTo>
                  <a:lnTo>
                    <a:pt x="297827" y="778598"/>
                  </a:lnTo>
                  <a:lnTo>
                    <a:pt x="300596" y="778598"/>
                  </a:lnTo>
                  <a:lnTo>
                    <a:pt x="301942" y="779868"/>
                  </a:lnTo>
                  <a:lnTo>
                    <a:pt x="301879" y="782408"/>
                  </a:lnTo>
                  <a:lnTo>
                    <a:pt x="300355" y="783678"/>
                  </a:lnTo>
                  <a:lnTo>
                    <a:pt x="299085" y="784948"/>
                  </a:lnTo>
                  <a:lnTo>
                    <a:pt x="296443" y="787488"/>
                  </a:lnTo>
                  <a:lnTo>
                    <a:pt x="294373" y="786218"/>
                  </a:lnTo>
                  <a:lnTo>
                    <a:pt x="292214" y="786218"/>
                  </a:lnTo>
                  <a:lnTo>
                    <a:pt x="293370" y="787488"/>
                  </a:lnTo>
                  <a:lnTo>
                    <a:pt x="295808" y="787488"/>
                  </a:lnTo>
                  <a:lnTo>
                    <a:pt x="292950" y="793838"/>
                  </a:lnTo>
                  <a:lnTo>
                    <a:pt x="284340" y="791298"/>
                  </a:lnTo>
                  <a:lnTo>
                    <a:pt x="278790" y="792568"/>
                  </a:lnTo>
                  <a:lnTo>
                    <a:pt x="279463" y="790028"/>
                  </a:lnTo>
                  <a:lnTo>
                    <a:pt x="280263" y="787488"/>
                  </a:lnTo>
                  <a:lnTo>
                    <a:pt x="281190" y="784948"/>
                  </a:lnTo>
                  <a:lnTo>
                    <a:pt x="282130" y="784948"/>
                  </a:lnTo>
                  <a:lnTo>
                    <a:pt x="284695" y="782408"/>
                  </a:lnTo>
                  <a:lnTo>
                    <a:pt x="286905" y="776058"/>
                  </a:lnTo>
                  <a:lnTo>
                    <a:pt x="288378" y="776782"/>
                  </a:lnTo>
                  <a:lnTo>
                    <a:pt x="288620" y="776058"/>
                  </a:lnTo>
                  <a:lnTo>
                    <a:pt x="289864" y="772248"/>
                  </a:lnTo>
                  <a:lnTo>
                    <a:pt x="290918" y="769810"/>
                  </a:lnTo>
                  <a:lnTo>
                    <a:pt x="291198" y="768438"/>
                  </a:lnTo>
                  <a:lnTo>
                    <a:pt x="291655" y="765898"/>
                  </a:lnTo>
                  <a:lnTo>
                    <a:pt x="297649" y="765898"/>
                  </a:lnTo>
                  <a:lnTo>
                    <a:pt x="303644" y="767168"/>
                  </a:lnTo>
                  <a:lnTo>
                    <a:pt x="309664" y="767168"/>
                  </a:lnTo>
                  <a:lnTo>
                    <a:pt x="309664" y="764628"/>
                  </a:lnTo>
                  <a:lnTo>
                    <a:pt x="299008" y="764628"/>
                  </a:lnTo>
                  <a:lnTo>
                    <a:pt x="292125" y="763358"/>
                  </a:lnTo>
                  <a:lnTo>
                    <a:pt x="293192" y="759548"/>
                  </a:lnTo>
                  <a:lnTo>
                    <a:pt x="294297" y="757008"/>
                  </a:lnTo>
                  <a:lnTo>
                    <a:pt x="295427" y="753313"/>
                  </a:lnTo>
                  <a:lnTo>
                    <a:pt x="289585" y="753313"/>
                  </a:lnTo>
                  <a:lnTo>
                    <a:pt x="282435" y="751928"/>
                  </a:lnTo>
                  <a:lnTo>
                    <a:pt x="277291" y="751928"/>
                  </a:lnTo>
                  <a:lnTo>
                    <a:pt x="277291" y="792568"/>
                  </a:lnTo>
                  <a:lnTo>
                    <a:pt x="273138" y="792568"/>
                  </a:lnTo>
                  <a:lnTo>
                    <a:pt x="274345" y="793838"/>
                  </a:lnTo>
                  <a:lnTo>
                    <a:pt x="262737" y="793838"/>
                  </a:lnTo>
                  <a:lnTo>
                    <a:pt x="263474" y="792568"/>
                  </a:lnTo>
                  <a:lnTo>
                    <a:pt x="264934" y="790028"/>
                  </a:lnTo>
                  <a:lnTo>
                    <a:pt x="269455" y="788758"/>
                  </a:lnTo>
                  <a:lnTo>
                    <a:pt x="273291" y="786218"/>
                  </a:lnTo>
                  <a:lnTo>
                    <a:pt x="276034" y="787488"/>
                  </a:lnTo>
                  <a:lnTo>
                    <a:pt x="275678" y="786218"/>
                  </a:lnTo>
                  <a:lnTo>
                    <a:pt x="275336" y="784948"/>
                  </a:lnTo>
                  <a:lnTo>
                    <a:pt x="277164" y="784948"/>
                  </a:lnTo>
                  <a:lnTo>
                    <a:pt x="277291" y="792568"/>
                  </a:lnTo>
                  <a:lnTo>
                    <a:pt x="277291" y="751928"/>
                  </a:lnTo>
                  <a:lnTo>
                    <a:pt x="269430" y="751928"/>
                  </a:lnTo>
                  <a:lnTo>
                    <a:pt x="276618" y="753313"/>
                  </a:lnTo>
                  <a:lnTo>
                    <a:pt x="275996" y="753313"/>
                  </a:lnTo>
                  <a:lnTo>
                    <a:pt x="276047" y="764628"/>
                  </a:lnTo>
                  <a:lnTo>
                    <a:pt x="275285" y="764628"/>
                  </a:lnTo>
                  <a:lnTo>
                    <a:pt x="275285" y="767168"/>
                  </a:lnTo>
                  <a:lnTo>
                    <a:pt x="274358" y="770978"/>
                  </a:lnTo>
                  <a:lnTo>
                    <a:pt x="272351" y="774788"/>
                  </a:lnTo>
                  <a:lnTo>
                    <a:pt x="269748" y="778598"/>
                  </a:lnTo>
                  <a:lnTo>
                    <a:pt x="267716" y="778078"/>
                  </a:lnTo>
                  <a:lnTo>
                    <a:pt x="267716" y="779868"/>
                  </a:lnTo>
                  <a:lnTo>
                    <a:pt x="265112" y="782408"/>
                  </a:lnTo>
                  <a:lnTo>
                    <a:pt x="262420" y="784948"/>
                  </a:lnTo>
                  <a:lnTo>
                    <a:pt x="259219" y="786218"/>
                  </a:lnTo>
                  <a:lnTo>
                    <a:pt x="258521" y="790028"/>
                  </a:lnTo>
                  <a:lnTo>
                    <a:pt x="258229" y="792568"/>
                  </a:lnTo>
                  <a:lnTo>
                    <a:pt x="254762" y="791298"/>
                  </a:lnTo>
                  <a:lnTo>
                    <a:pt x="251294" y="790028"/>
                  </a:lnTo>
                  <a:lnTo>
                    <a:pt x="243611" y="791298"/>
                  </a:lnTo>
                  <a:lnTo>
                    <a:pt x="236486" y="790028"/>
                  </a:lnTo>
                  <a:lnTo>
                    <a:pt x="237909" y="787488"/>
                  </a:lnTo>
                  <a:lnTo>
                    <a:pt x="239687" y="786218"/>
                  </a:lnTo>
                  <a:lnTo>
                    <a:pt x="241693" y="784948"/>
                  </a:lnTo>
                  <a:lnTo>
                    <a:pt x="244309" y="782408"/>
                  </a:lnTo>
                  <a:lnTo>
                    <a:pt x="247116" y="781138"/>
                  </a:lnTo>
                  <a:lnTo>
                    <a:pt x="249859" y="779868"/>
                  </a:lnTo>
                  <a:lnTo>
                    <a:pt x="255778" y="779868"/>
                  </a:lnTo>
                  <a:lnTo>
                    <a:pt x="261962" y="778598"/>
                  </a:lnTo>
                  <a:lnTo>
                    <a:pt x="267716" y="779868"/>
                  </a:lnTo>
                  <a:lnTo>
                    <a:pt x="267716" y="778078"/>
                  </a:lnTo>
                  <a:lnTo>
                    <a:pt x="260007" y="776058"/>
                  </a:lnTo>
                  <a:lnTo>
                    <a:pt x="255117" y="776058"/>
                  </a:lnTo>
                  <a:lnTo>
                    <a:pt x="256400" y="772248"/>
                  </a:lnTo>
                  <a:lnTo>
                    <a:pt x="258178" y="768438"/>
                  </a:lnTo>
                  <a:lnTo>
                    <a:pt x="261162" y="765898"/>
                  </a:lnTo>
                  <a:lnTo>
                    <a:pt x="265798" y="764628"/>
                  </a:lnTo>
                  <a:lnTo>
                    <a:pt x="270637" y="765898"/>
                  </a:lnTo>
                  <a:lnTo>
                    <a:pt x="275285" y="767168"/>
                  </a:lnTo>
                  <a:lnTo>
                    <a:pt x="275285" y="764628"/>
                  </a:lnTo>
                  <a:lnTo>
                    <a:pt x="266636" y="764628"/>
                  </a:lnTo>
                  <a:lnTo>
                    <a:pt x="262204" y="762088"/>
                  </a:lnTo>
                  <a:lnTo>
                    <a:pt x="262089" y="758278"/>
                  </a:lnTo>
                  <a:lnTo>
                    <a:pt x="262001" y="753313"/>
                  </a:lnTo>
                  <a:lnTo>
                    <a:pt x="262915" y="753313"/>
                  </a:lnTo>
                  <a:lnTo>
                    <a:pt x="252272" y="751928"/>
                  </a:lnTo>
                  <a:lnTo>
                    <a:pt x="232511" y="751928"/>
                  </a:lnTo>
                  <a:lnTo>
                    <a:pt x="222821" y="749388"/>
                  </a:lnTo>
                  <a:lnTo>
                    <a:pt x="244500" y="749388"/>
                  </a:lnTo>
                  <a:lnTo>
                    <a:pt x="266014" y="751928"/>
                  </a:lnTo>
                  <a:lnTo>
                    <a:pt x="265315" y="749388"/>
                  </a:lnTo>
                  <a:lnTo>
                    <a:pt x="268376" y="751928"/>
                  </a:lnTo>
                  <a:lnTo>
                    <a:pt x="278955" y="750658"/>
                  </a:lnTo>
                  <a:lnTo>
                    <a:pt x="289560" y="750658"/>
                  </a:lnTo>
                  <a:lnTo>
                    <a:pt x="300164" y="751928"/>
                  </a:lnTo>
                  <a:lnTo>
                    <a:pt x="306362" y="751928"/>
                  </a:lnTo>
                  <a:lnTo>
                    <a:pt x="303364" y="750658"/>
                  </a:lnTo>
                  <a:lnTo>
                    <a:pt x="304952" y="748118"/>
                  </a:lnTo>
                  <a:lnTo>
                    <a:pt x="278650" y="748118"/>
                  </a:lnTo>
                  <a:lnTo>
                    <a:pt x="278625" y="746848"/>
                  </a:lnTo>
                  <a:lnTo>
                    <a:pt x="292011" y="744308"/>
                  </a:lnTo>
                  <a:lnTo>
                    <a:pt x="298754" y="744308"/>
                  </a:lnTo>
                  <a:lnTo>
                    <a:pt x="305511" y="745578"/>
                  </a:lnTo>
                  <a:lnTo>
                    <a:pt x="309600" y="746848"/>
                  </a:lnTo>
                  <a:lnTo>
                    <a:pt x="309918" y="744308"/>
                  </a:lnTo>
                  <a:lnTo>
                    <a:pt x="310235" y="741768"/>
                  </a:lnTo>
                  <a:lnTo>
                    <a:pt x="313156" y="740498"/>
                  </a:lnTo>
                  <a:lnTo>
                    <a:pt x="311975" y="743038"/>
                  </a:lnTo>
                  <a:lnTo>
                    <a:pt x="311619" y="745578"/>
                  </a:lnTo>
                  <a:lnTo>
                    <a:pt x="311492" y="746848"/>
                  </a:lnTo>
                  <a:lnTo>
                    <a:pt x="311378" y="748118"/>
                  </a:lnTo>
                  <a:lnTo>
                    <a:pt x="310032" y="750658"/>
                  </a:lnTo>
                  <a:lnTo>
                    <a:pt x="306362" y="751928"/>
                  </a:lnTo>
                  <a:lnTo>
                    <a:pt x="320027" y="751928"/>
                  </a:lnTo>
                  <a:lnTo>
                    <a:pt x="321551" y="749388"/>
                  </a:lnTo>
                  <a:lnTo>
                    <a:pt x="321462" y="748118"/>
                  </a:lnTo>
                  <a:lnTo>
                    <a:pt x="321386" y="746848"/>
                  </a:lnTo>
                  <a:lnTo>
                    <a:pt x="321284" y="730338"/>
                  </a:lnTo>
                  <a:lnTo>
                    <a:pt x="321386" y="729068"/>
                  </a:lnTo>
                  <a:lnTo>
                    <a:pt x="321487" y="727798"/>
                  </a:lnTo>
                  <a:lnTo>
                    <a:pt x="322745" y="720178"/>
                  </a:lnTo>
                  <a:lnTo>
                    <a:pt x="318630" y="722845"/>
                  </a:lnTo>
                  <a:lnTo>
                    <a:pt x="318630" y="740498"/>
                  </a:lnTo>
                  <a:lnTo>
                    <a:pt x="318528" y="746848"/>
                  </a:lnTo>
                  <a:lnTo>
                    <a:pt x="318465" y="748118"/>
                  </a:lnTo>
                  <a:lnTo>
                    <a:pt x="318020" y="744308"/>
                  </a:lnTo>
                  <a:lnTo>
                    <a:pt x="318084" y="740498"/>
                  </a:lnTo>
                  <a:lnTo>
                    <a:pt x="318109" y="739228"/>
                  </a:lnTo>
                  <a:lnTo>
                    <a:pt x="317652" y="737958"/>
                  </a:lnTo>
                  <a:lnTo>
                    <a:pt x="316738" y="735418"/>
                  </a:lnTo>
                  <a:lnTo>
                    <a:pt x="315988" y="732878"/>
                  </a:lnTo>
                  <a:lnTo>
                    <a:pt x="317855" y="731608"/>
                  </a:lnTo>
                  <a:lnTo>
                    <a:pt x="318414" y="730338"/>
                  </a:lnTo>
                  <a:lnTo>
                    <a:pt x="318300" y="731608"/>
                  </a:lnTo>
                  <a:lnTo>
                    <a:pt x="318198" y="732878"/>
                  </a:lnTo>
                  <a:lnTo>
                    <a:pt x="318084" y="734148"/>
                  </a:lnTo>
                  <a:lnTo>
                    <a:pt x="317969" y="735418"/>
                  </a:lnTo>
                  <a:lnTo>
                    <a:pt x="318630" y="740498"/>
                  </a:lnTo>
                  <a:lnTo>
                    <a:pt x="318630" y="722845"/>
                  </a:lnTo>
                  <a:lnTo>
                    <a:pt x="316865" y="723988"/>
                  </a:lnTo>
                  <a:lnTo>
                    <a:pt x="312597" y="728065"/>
                  </a:lnTo>
                  <a:lnTo>
                    <a:pt x="312597" y="734148"/>
                  </a:lnTo>
                  <a:lnTo>
                    <a:pt x="311569" y="735418"/>
                  </a:lnTo>
                  <a:lnTo>
                    <a:pt x="309181" y="735418"/>
                  </a:lnTo>
                  <a:lnTo>
                    <a:pt x="308902" y="732878"/>
                  </a:lnTo>
                  <a:lnTo>
                    <a:pt x="309918" y="731608"/>
                  </a:lnTo>
                  <a:lnTo>
                    <a:pt x="312267" y="731608"/>
                  </a:lnTo>
                  <a:lnTo>
                    <a:pt x="312597" y="734148"/>
                  </a:lnTo>
                  <a:lnTo>
                    <a:pt x="312597" y="728065"/>
                  </a:lnTo>
                  <a:lnTo>
                    <a:pt x="311543" y="729068"/>
                  </a:lnTo>
                  <a:lnTo>
                    <a:pt x="306349" y="734148"/>
                  </a:lnTo>
                  <a:lnTo>
                    <a:pt x="300850" y="737958"/>
                  </a:lnTo>
                  <a:lnTo>
                    <a:pt x="323532" y="717638"/>
                  </a:lnTo>
                  <a:lnTo>
                    <a:pt x="323659" y="716368"/>
                  </a:lnTo>
                  <a:lnTo>
                    <a:pt x="316674" y="716368"/>
                  </a:lnTo>
                  <a:lnTo>
                    <a:pt x="309270" y="715098"/>
                  </a:lnTo>
                  <a:lnTo>
                    <a:pt x="302666" y="717638"/>
                  </a:lnTo>
                  <a:lnTo>
                    <a:pt x="297497" y="721448"/>
                  </a:lnTo>
                  <a:lnTo>
                    <a:pt x="292049" y="725258"/>
                  </a:lnTo>
                  <a:lnTo>
                    <a:pt x="286486" y="729068"/>
                  </a:lnTo>
                  <a:lnTo>
                    <a:pt x="281012" y="732878"/>
                  </a:lnTo>
                  <a:lnTo>
                    <a:pt x="278765" y="735418"/>
                  </a:lnTo>
                  <a:lnTo>
                    <a:pt x="278180" y="730338"/>
                  </a:lnTo>
                  <a:lnTo>
                    <a:pt x="278117" y="729068"/>
                  </a:lnTo>
                  <a:lnTo>
                    <a:pt x="278028" y="720178"/>
                  </a:lnTo>
                  <a:lnTo>
                    <a:pt x="281012" y="720178"/>
                  </a:lnTo>
                  <a:lnTo>
                    <a:pt x="286854" y="717638"/>
                  </a:lnTo>
                  <a:lnTo>
                    <a:pt x="276453" y="717638"/>
                  </a:lnTo>
                  <a:lnTo>
                    <a:pt x="276377" y="718908"/>
                  </a:lnTo>
                  <a:lnTo>
                    <a:pt x="276313" y="720178"/>
                  </a:lnTo>
                  <a:lnTo>
                    <a:pt x="276250" y="721448"/>
                  </a:lnTo>
                  <a:lnTo>
                    <a:pt x="276186" y="722718"/>
                  </a:lnTo>
                  <a:lnTo>
                    <a:pt x="276123" y="723988"/>
                  </a:lnTo>
                  <a:lnTo>
                    <a:pt x="276059" y="725258"/>
                  </a:lnTo>
                  <a:lnTo>
                    <a:pt x="275945" y="729068"/>
                  </a:lnTo>
                  <a:lnTo>
                    <a:pt x="275856" y="734148"/>
                  </a:lnTo>
                  <a:lnTo>
                    <a:pt x="275729" y="746848"/>
                  </a:lnTo>
                  <a:lnTo>
                    <a:pt x="273659" y="746848"/>
                  </a:lnTo>
                  <a:lnTo>
                    <a:pt x="273748" y="745578"/>
                  </a:lnTo>
                  <a:lnTo>
                    <a:pt x="273824" y="744308"/>
                  </a:lnTo>
                  <a:lnTo>
                    <a:pt x="273913" y="743038"/>
                  </a:lnTo>
                  <a:lnTo>
                    <a:pt x="274002" y="741768"/>
                  </a:lnTo>
                  <a:lnTo>
                    <a:pt x="274091" y="740498"/>
                  </a:lnTo>
                  <a:lnTo>
                    <a:pt x="274180" y="739228"/>
                  </a:lnTo>
                  <a:lnTo>
                    <a:pt x="274269" y="737958"/>
                  </a:lnTo>
                  <a:lnTo>
                    <a:pt x="274383" y="735418"/>
                  </a:lnTo>
                  <a:lnTo>
                    <a:pt x="274510" y="732878"/>
                  </a:lnTo>
                  <a:lnTo>
                    <a:pt x="274624" y="730338"/>
                  </a:lnTo>
                  <a:lnTo>
                    <a:pt x="274739" y="727798"/>
                  </a:lnTo>
                  <a:lnTo>
                    <a:pt x="274866" y="725258"/>
                  </a:lnTo>
                  <a:lnTo>
                    <a:pt x="274980" y="722718"/>
                  </a:lnTo>
                  <a:lnTo>
                    <a:pt x="275043" y="721448"/>
                  </a:lnTo>
                  <a:lnTo>
                    <a:pt x="275132" y="720178"/>
                  </a:lnTo>
                  <a:lnTo>
                    <a:pt x="275234" y="718908"/>
                  </a:lnTo>
                  <a:lnTo>
                    <a:pt x="275323" y="717638"/>
                  </a:lnTo>
                  <a:lnTo>
                    <a:pt x="275424" y="716368"/>
                  </a:lnTo>
                  <a:lnTo>
                    <a:pt x="275513" y="715098"/>
                  </a:lnTo>
                  <a:lnTo>
                    <a:pt x="275628" y="713638"/>
                  </a:lnTo>
                  <a:lnTo>
                    <a:pt x="275717" y="712558"/>
                  </a:lnTo>
                  <a:lnTo>
                    <a:pt x="268922" y="713828"/>
                  </a:lnTo>
                  <a:lnTo>
                    <a:pt x="269900" y="721448"/>
                  </a:lnTo>
                  <a:lnTo>
                    <a:pt x="269824" y="736688"/>
                  </a:lnTo>
                  <a:lnTo>
                    <a:pt x="269722" y="739228"/>
                  </a:lnTo>
                  <a:lnTo>
                    <a:pt x="269633" y="740498"/>
                  </a:lnTo>
                  <a:lnTo>
                    <a:pt x="269532" y="741768"/>
                  </a:lnTo>
                  <a:lnTo>
                    <a:pt x="269443" y="743038"/>
                  </a:lnTo>
                  <a:lnTo>
                    <a:pt x="269354" y="744308"/>
                  </a:lnTo>
                  <a:lnTo>
                    <a:pt x="269265" y="745578"/>
                  </a:lnTo>
                  <a:lnTo>
                    <a:pt x="269163" y="746848"/>
                  </a:lnTo>
                  <a:lnTo>
                    <a:pt x="267030" y="746848"/>
                  </a:lnTo>
                  <a:lnTo>
                    <a:pt x="267449" y="743038"/>
                  </a:lnTo>
                  <a:lnTo>
                    <a:pt x="268008" y="737958"/>
                  </a:lnTo>
                  <a:lnTo>
                    <a:pt x="268325" y="731608"/>
                  </a:lnTo>
                  <a:lnTo>
                    <a:pt x="268439" y="727798"/>
                  </a:lnTo>
                  <a:lnTo>
                    <a:pt x="268554" y="721448"/>
                  </a:lnTo>
                  <a:lnTo>
                    <a:pt x="268668" y="718908"/>
                  </a:lnTo>
                  <a:lnTo>
                    <a:pt x="268782" y="716368"/>
                  </a:lnTo>
                  <a:lnTo>
                    <a:pt x="268833" y="715098"/>
                  </a:lnTo>
                  <a:lnTo>
                    <a:pt x="268897" y="713828"/>
                  </a:lnTo>
                  <a:lnTo>
                    <a:pt x="266827" y="713320"/>
                  </a:lnTo>
                  <a:lnTo>
                    <a:pt x="266827" y="732878"/>
                  </a:lnTo>
                  <a:lnTo>
                    <a:pt x="266827" y="737958"/>
                  </a:lnTo>
                  <a:lnTo>
                    <a:pt x="265849" y="743038"/>
                  </a:lnTo>
                  <a:lnTo>
                    <a:pt x="263004" y="738200"/>
                  </a:lnTo>
                  <a:lnTo>
                    <a:pt x="263004" y="745578"/>
                  </a:lnTo>
                  <a:lnTo>
                    <a:pt x="262166" y="746848"/>
                  </a:lnTo>
                  <a:lnTo>
                    <a:pt x="260057" y="746848"/>
                  </a:lnTo>
                  <a:lnTo>
                    <a:pt x="260146" y="745578"/>
                  </a:lnTo>
                  <a:lnTo>
                    <a:pt x="260223" y="744308"/>
                  </a:lnTo>
                  <a:lnTo>
                    <a:pt x="260299" y="743038"/>
                  </a:lnTo>
                  <a:lnTo>
                    <a:pt x="260388" y="741768"/>
                  </a:lnTo>
                  <a:lnTo>
                    <a:pt x="260464" y="740498"/>
                  </a:lnTo>
                  <a:lnTo>
                    <a:pt x="260578" y="730338"/>
                  </a:lnTo>
                  <a:lnTo>
                    <a:pt x="260680" y="723988"/>
                  </a:lnTo>
                  <a:lnTo>
                    <a:pt x="261251" y="718908"/>
                  </a:lnTo>
                  <a:lnTo>
                    <a:pt x="261531" y="716368"/>
                  </a:lnTo>
                  <a:lnTo>
                    <a:pt x="262280" y="722718"/>
                  </a:lnTo>
                  <a:lnTo>
                    <a:pt x="262356" y="735418"/>
                  </a:lnTo>
                  <a:lnTo>
                    <a:pt x="262483" y="740498"/>
                  </a:lnTo>
                  <a:lnTo>
                    <a:pt x="262597" y="744308"/>
                  </a:lnTo>
                  <a:lnTo>
                    <a:pt x="263004" y="745578"/>
                  </a:lnTo>
                  <a:lnTo>
                    <a:pt x="263004" y="738200"/>
                  </a:lnTo>
                  <a:lnTo>
                    <a:pt x="262864" y="737958"/>
                  </a:lnTo>
                  <a:lnTo>
                    <a:pt x="264871" y="732878"/>
                  </a:lnTo>
                  <a:lnTo>
                    <a:pt x="264934" y="727798"/>
                  </a:lnTo>
                  <a:lnTo>
                    <a:pt x="266827" y="732878"/>
                  </a:lnTo>
                  <a:lnTo>
                    <a:pt x="266827" y="713320"/>
                  </a:lnTo>
                  <a:lnTo>
                    <a:pt x="263804" y="712558"/>
                  </a:lnTo>
                  <a:lnTo>
                    <a:pt x="257733" y="715098"/>
                  </a:lnTo>
                  <a:lnTo>
                    <a:pt x="253936" y="711796"/>
                  </a:lnTo>
                  <a:lnTo>
                    <a:pt x="253936" y="725258"/>
                  </a:lnTo>
                  <a:lnTo>
                    <a:pt x="253834" y="734148"/>
                  </a:lnTo>
                  <a:lnTo>
                    <a:pt x="253771" y="735418"/>
                  </a:lnTo>
                  <a:lnTo>
                    <a:pt x="253695" y="736688"/>
                  </a:lnTo>
                  <a:lnTo>
                    <a:pt x="253619" y="737958"/>
                  </a:lnTo>
                  <a:lnTo>
                    <a:pt x="253542" y="739228"/>
                  </a:lnTo>
                  <a:lnTo>
                    <a:pt x="253453" y="740498"/>
                  </a:lnTo>
                  <a:lnTo>
                    <a:pt x="253377" y="741768"/>
                  </a:lnTo>
                  <a:lnTo>
                    <a:pt x="253288" y="743038"/>
                  </a:lnTo>
                  <a:lnTo>
                    <a:pt x="253212" y="744308"/>
                  </a:lnTo>
                  <a:lnTo>
                    <a:pt x="251142" y="745578"/>
                  </a:lnTo>
                  <a:lnTo>
                    <a:pt x="250456" y="745578"/>
                  </a:lnTo>
                  <a:lnTo>
                    <a:pt x="251053" y="741768"/>
                  </a:lnTo>
                  <a:lnTo>
                    <a:pt x="251447" y="739228"/>
                  </a:lnTo>
                  <a:lnTo>
                    <a:pt x="252018" y="732878"/>
                  </a:lnTo>
                  <a:lnTo>
                    <a:pt x="252107" y="731608"/>
                  </a:lnTo>
                  <a:lnTo>
                    <a:pt x="252196" y="730338"/>
                  </a:lnTo>
                  <a:lnTo>
                    <a:pt x="252285" y="729068"/>
                  </a:lnTo>
                  <a:lnTo>
                    <a:pt x="252374" y="727798"/>
                  </a:lnTo>
                  <a:lnTo>
                    <a:pt x="252450" y="726528"/>
                  </a:lnTo>
                  <a:lnTo>
                    <a:pt x="253060" y="718908"/>
                  </a:lnTo>
                  <a:lnTo>
                    <a:pt x="253936" y="725258"/>
                  </a:lnTo>
                  <a:lnTo>
                    <a:pt x="253936" y="711796"/>
                  </a:lnTo>
                  <a:lnTo>
                    <a:pt x="253365" y="711288"/>
                  </a:lnTo>
                  <a:lnTo>
                    <a:pt x="293433" y="711288"/>
                  </a:lnTo>
                  <a:lnTo>
                    <a:pt x="304990" y="712558"/>
                  </a:lnTo>
                  <a:lnTo>
                    <a:pt x="353631" y="712558"/>
                  </a:lnTo>
                  <a:lnTo>
                    <a:pt x="376567" y="676998"/>
                  </a:lnTo>
                  <a:lnTo>
                    <a:pt x="380276" y="665568"/>
                  </a:lnTo>
                  <a:lnTo>
                    <a:pt x="377723" y="665086"/>
                  </a:lnTo>
                  <a:lnTo>
                    <a:pt x="377723" y="666838"/>
                  </a:lnTo>
                  <a:lnTo>
                    <a:pt x="376669" y="674458"/>
                  </a:lnTo>
                  <a:lnTo>
                    <a:pt x="372808" y="680808"/>
                  </a:lnTo>
                  <a:lnTo>
                    <a:pt x="370116" y="688505"/>
                  </a:lnTo>
                  <a:lnTo>
                    <a:pt x="367385" y="696048"/>
                  </a:lnTo>
                  <a:lnTo>
                    <a:pt x="363486" y="702398"/>
                  </a:lnTo>
                  <a:lnTo>
                    <a:pt x="358482" y="708748"/>
                  </a:lnTo>
                  <a:lnTo>
                    <a:pt x="345744" y="710018"/>
                  </a:lnTo>
                  <a:lnTo>
                    <a:pt x="268833" y="710018"/>
                  </a:lnTo>
                  <a:lnTo>
                    <a:pt x="256057" y="708748"/>
                  </a:lnTo>
                  <a:lnTo>
                    <a:pt x="256451" y="706208"/>
                  </a:lnTo>
                  <a:lnTo>
                    <a:pt x="256717" y="703668"/>
                  </a:lnTo>
                  <a:lnTo>
                    <a:pt x="256844" y="701128"/>
                  </a:lnTo>
                  <a:lnTo>
                    <a:pt x="260337" y="701128"/>
                  </a:lnTo>
                  <a:lnTo>
                    <a:pt x="259613" y="704938"/>
                  </a:lnTo>
                  <a:lnTo>
                    <a:pt x="334886" y="704938"/>
                  </a:lnTo>
                  <a:lnTo>
                    <a:pt x="332828" y="703668"/>
                  </a:lnTo>
                  <a:lnTo>
                    <a:pt x="330758" y="702398"/>
                  </a:lnTo>
                  <a:lnTo>
                    <a:pt x="296430" y="702398"/>
                  </a:lnTo>
                  <a:lnTo>
                    <a:pt x="296862" y="699935"/>
                  </a:lnTo>
                  <a:lnTo>
                    <a:pt x="297129" y="699935"/>
                  </a:lnTo>
                  <a:lnTo>
                    <a:pt x="298958" y="692238"/>
                  </a:lnTo>
                  <a:lnTo>
                    <a:pt x="299554" y="690968"/>
                  </a:lnTo>
                  <a:lnTo>
                    <a:pt x="301904" y="685888"/>
                  </a:lnTo>
                  <a:lnTo>
                    <a:pt x="303288" y="679538"/>
                  </a:lnTo>
                  <a:lnTo>
                    <a:pt x="303377" y="678268"/>
                  </a:lnTo>
                  <a:lnTo>
                    <a:pt x="303453" y="676998"/>
                  </a:lnTo>
                  <a:lnTo>
                    <a:pt x="307594" y="676998"/>
                  </a:lnTo>
                  <a:lnTo>
                    <a:pt x="307632" y="682955"/>
                  </a:lnTo>
                  <a:lnTo>
                    <a:pt x="309206" y="679538"/>
                  </a:lnTo>
                  <a:lnTo>
                    <a:pt x="309575" y="678268"/>
                  </a:lnTo>
                  <a:lnTo>
                    <a:pt x="311416" y="671918"/>
                  </a:lnTo>
                  <a:lnTo>
                    <a:pt x="312508" y="664298"/>
                  </a:lnTo>
                  <a:lnTo>
                    <a:pt x="339509" y="664298"/>
                  </a:lnTo>
                  <a:lnTo>
                    <a:pt x="339458" y="666838"/>
                  </a:lnTo>
                  <a:lnTo>
                    <a:pt x="339344" y="668108"/>
                  </a:lnTo>
                  <a:lnTo>
                    <a:pt x="339229" y="669378"/>
                  </a:lnTo>
                  <a:lnTo>
                    <a:pt x="339115" y="670648"/>
                  </a:lnTo>
                  <a:lnTo>
                    <a:pt x="337540" y="673188"/>
                  </a:lnTo>
                  <a:lnTo>
                    <a:pt x="334848" y="678268"/>
                  </a:lnTo>
                  <a:lnTo>
                    <a:pt x="333768" y="682955"/>
                  </a:lnTo>
                  <a:lnTo>
                    <a:pt x="333667" y="683348"/>
                  </a:lnTo>
                  <a:lnTo>
                    <a:pt x="331152" y="689698"/>
                  </a:lnTo>
                  <a:lnTo>
                    <a:pt x="328650" y="688505"/>
                  </a:lnTo>
                  <a:lnTo>
                    <a:pt x="325374" y="688505"/>
                  </a:lnTo>
                  <a:lnTo>
                    <a:pt x="326339" y="689698"/>
                  </a:lnTo>
                  <a:lnTo>
                    <a:pt x="333844" y="692238"/>
                  </a:lnTo>
                  <a:lnTo>
                    <a:pt x="334289" y="689698"/>
                  </a:lnTo>
                  <a:lnTo>
                    <a:pt x="335635" y="682078"/>
                  </a:lnTo>
                  <a:lnTo>
                    <a:pt x="336181" y="676998"/>
                  </a:lnTo>
                  <a:lnTo>
                    <a:pt x="338124" y="673188"/>
                  </a:lnTo>
                  <a:lnTo>
                    <a:pt x="340601" y="669378"/>
                  </a:lnTo>
                  <a:lnTo>
                    <a:pt x="339890" y="665568"/>
                  </a:lnTo>
                  <a:lnTo>
                    <a:pt x="342493" y="664298"/>
                  </a:lnTo>
                  <a:lnTo>
                    <a:pt x="347751" y="664298"/>
                  </a:lnTo>
                  <a:lnTo>
                    <a:pt x="347675" y="665568"/>
                  </a:lnTo>
                  <a:lnTo>
                    <a:pt x="347599" y="666838"/>
                  </a:lnTo>
                  <a:lnTo>
                    <a:pt x="347522" y="668108"/>
                  </a:lnTo>
                  <a:lnTo>
                    <a:pt x="347446" y="669378"/>
                  </a:lnTo>
                  <a:lnTo>
                    <a:pt x="347370" y="670648"/>
                  </a:lnTo>
                  <a:lnTo>
                    <a:pt x="345592" y="676998"/>
                  </a:lnTo>
                  <a:lnTo>
                    <a:pt x="343789" y="682955"/>
                  </a:lnTo>
                  <a:lnTo>
                    <a:pt x="343674" y="683348"/>
                  </a:lnTo>
                  <a:lnTo>
                    <a:pt x="347548" y="678268"/>
                  </a:lnTo>
                  <a:lnTo>
                    <a:pt x="347624" y="676998"/>
                  </a:lnTo>
                  <a:lnTo>
                    <a:pt x="347713" y="675728"/>
                  </a:lnTo>
                  <a:lnTo>
                    <a:pt x="347789" y="674458"/>
                  </a:lnTo>
                  <a:lnTo>
                    <a:pt x="347878" y="673188"/>
                  </a:lnTo>
                  <a:lnTo>
                    <a:pt x="347954" y="671918"/>
                  </a:lnTo>
                  <a:lnTo>
                    <a:pt x="348043" y="670648"/>
                  </a:lnTo>
                  <a:lnTo>
                    <a:pt x="349732" y="665568"/>
                  </a:lnTo>
                  <a:lnTo>
                    <a:pt x="370725" y="665568"/>
                  </a:lnTo>
                  <a:lnTo>
                    <a:pt x="377723" y="666838"/>
                  </a:lnTo>
                  <a:lnTo>
                    <a:pt x="377723" y="665086"/>
                  </a:lnTo>
                  <a:lnTo>
                    <a:pt x="373595" y="664298"/>
                  </a:lnTo>
                  <a:lnTo>
                    <a:pt x="366890" y="664298"/>
                  </a:lnTo>
                  <a:lnTo>
                    <a:pt x="360210" y="663028"/>
                  </a:lnTo>
                  <a:lnTo>
                    <a:pt x="353606" y="663028"/>
                  </a:lnTo>
                  <a:lnTo>
                    <a:pt x="348500" y="664298"/>
                  </a:lnTo>
                  <a:lnTo>
                    <a:pt x="343141" y="663028"/>
                  </a:lnTo>
                  <a:lnTo>
                    <a:pt x="322707" y="663028"/>
                  </a:lnTo>
                  <a:lnTo>
                    <a:pt x="310896" y="662051"/>
                  </a:lnTo>
                  <a:lnTo>
                    <a:pt x="310896" y="663028"/>
                  </a:lnTo>
                  <a:lnTo>
                    <a:pt x="310807" y="664298"/>
                  </a:lnTo>
                  <a:lnTo>
                    <a:pt x="310692" y="666838"/>
                  </a:lnTo>
                  <a:lnTo>
                    <a:pt x="310578" y="669378"/>
                  </a:lnTo>
                  <a:lnTo>
                    <a:pt x="307365" y="669378"/>
                  </a:lnTo>
                  <a:lnTo>
                    <a:pt x="309613" y="670648"/>
                  </a:lnTo>
                  <a:lnTo>
                    <a:pt x="310362" y="670648"/>
                  </a:lnTo>
                  <a:lnTo>
                    <a:pt x="308762" y="678268"/>
                  </a:lnTo>
                  <a:lnTo>
                    <a:pt x="308102" y="676998"/>
                  </a:lnTo>
                  <a:lnTo>
                    <a:pt x="307454" y="675728"/>
                  </a:lnTo>
                  <a:lnTo>
                    <a:pt x="306273" y="674458"/>
                  </a:lnTo>
                  <a:lnTo>
                    <a:pt x="304952" y="671918"/>
                  </a:lnTo>
                  <a:lnTo>
                    <a:pt x="305041" y="664298"/>
                  </a:lnTo>
                  <a:lnTo>
                    <a:pt x="306971" y="664298"/>
                  </a:lnTo>
                  <a:lnTo>
                    <a:pt x="310896" y="663028"/>
                  </a:lnTo>
                  <a:lnTo>
                    <a:pt x="310896" y="662051"/>
                  </a:lnTo>
                  <a:lnTo>
                    <a:pt x="307467" y="661758"/>
                  </a:lnTo>
                  <a:lnTo>
                    <a:pt x="277012" y="661758"/>
                  </a:lnTo>
                  <a:lnTo>
                    <a:pt x="275894" y="657948"/>
                  </a:lnTo>
                  <a:lnTo>
                    <a:pt x="304266" y="659218"/>
                  </a:lnTo>
                  <a:lnTo>
                    <a:pt x="361048" y="659218"/>
                  </a:lnTo>
                  <a:lnTo>
                    <a:pt x="389394" y="657948"/>
                  </a:lnTo>
                  <a:lnTo>
                    <a:pt x="384073" y="671918"/>
                  </a:lnTo>
                  <a:lnTo>
                    <a:pt x="378612" y="687158"/>
                  </a:lnTo>
                  <a:lnTo>
                    <a:pt x="372287" y="698588"/>
                  </a:lnTo>
                  <a:lnTo>
                    <a:pt x="371525" y="699935"/>
                  </a:lnTo>
                  <a:lnTo>
                    <a:pt x="361569" y="712558"/>
                  </a:lnTo>
                  <a:lnTo>
                    <a:pt x="361403" y="712558"/>
                  </a:lnTo>
                  <a:lnTo>
                    <a:pt x="355282" y="715098"/>
                  </a:lnTo>
                  <a:lnTo>
                    <a:pt x="351993" y="715098"/>
                  </a:lnTo>
                  <a:lnTo>
                    <a:pt x="352082" y="716368"/>
                  </a:lnTo>
                  <a:lnTo>
                    <a:pt x="352171" y="717638"/>
                  </a:lnTo>
                  <a:lnTo>
                    <a:pt x="352259" y="718908"/>
                  </a:lnTo>
                  <a:lnTo>
                    <a:pt x="352348" y="720178"/>
                  </a:lnTo>
                  <a:lnTo>
                    <a:pt x="358863" y="716368"/>
                  </a:lnTo>
                  <a:lnTo>
                    <a:pt x="364934" y="712558"/>
                  </a:lnTo>
                  <a:lnTo>
                    <a:pt x="369366" y="706208"/>
                  </a:lnTo>
                  <a:lnTo>
                    <a:pt x="373697" y="701128"/>
                  </a:lnTo>
                  <a:lnTo>
                    <a:pt x="377126" y="693508"/>
                  </a:lnTo>
                  <a:lnTo>
                    <a:pt x="380047" y="687158"/>
                  </a:lnTo>
                  <a:lnTo>
                    <a:pt x="382841" y="680808"/>
                  </a:lnTo>
                  <a:lnTo>
                    <a:pt x="386359" y="670648"/>
                  </a:lnTo>
                  <a:lnTo>
                    <a:pt x="389978" y="661758"/>
                  </a:lnTo>
                  <a:lnTo>
                    <a:pt x="393547" y="652868"/>
                  </a:lnTo>
                  <a:lnTo>
                    <a:pt x="396925" y="642708"/>
                  </a:lnTo>
                  <a:lnTo>
                    <a:pt x="395808" y="640168"/>
                  </a:lnTo>
                  <a:lnTo>
                    <a:pt x="393839" y="645248"/>
                  </a:lnTo>
                  <a:lnTo>
                    <a:pt x="392112" y="651598"/>
                  </a:lnTo>
                  <a:lnTo>
                    <a:pt x="389458" y="656678"/>
                  </a:lnTo>
                  <a:lnTo>
                    <a:pt x="354977" y="656678"/>
                  </a:lnTo>
                  <a:lnTo>
                    <a:pt x="329209" y="657948"/>
                  </a:lnTo>
                  <a:lnTo>
                    <a:pt x="277698" y="655408"/>
                  </a:lnTo>
                  <a:lnTo>
                    <a:pt x="280504" y="651598"/>
                  </a:lnTo>
                  <a:lnTo>
                    <a:pt x="279044" y="643978"/>
                  </a:lnTo>
                  <a:lnTo>
                    <a:pt x="282587" y="641438"/>
                  </a:lnTo>
                  <a:lnTo>
                    <a:pt x="283438" y="640829"/>
                  </a:lnTo>
                  <a:lnTo>
                    <a:pt x="281965" y="641438"/>
                  </a:lnTo>
                  <a:lnTo>
                    <a:pt x="283032" y="632548"/>
                  </a:lnTo>
                  <a:lnTo>
                    <a:pt x="284543" y="623658"/>
                  </a:lnTo>
                  <a:lnTo>
                    <a:pt x="285826" y="614768"/>
                  </a:lnTo>
                  <a:lnTo>
                    <a:pt x="286042" y="609688"/>
                  </a:lnTo>
                  <a:lnTo>
                    <a:pt x="286067" y="603338"/>
                  </a:lnTo>
                  <a:lnTo>
                    <a:pt x="286753" y="602068"/>
                  </a:lnTo>
                  <a:lnTo>
                    <a:pt x="287477" y="600798"/>
                  </a:lnTo>
                  <a:lnTo>
                    <a:pt x="288264" y="599528"/>
                  </a:lnTo>
                  <a:lnTo>
                    <a:pt x="290080" y="604608"/>
                  </a:lnTo>
                  <a:lnTo>
                    <a:pt x="288505" y="598258"/>
                  </a:lnTo>
                  <a:lnTo>
                    <a:pt x="287756" y="549998"/>
                  </a:lnTo>
                  <a:lnTo>
                    <a:pt x="287667" y="536028"/>
                  </a:lnTo>
                  <a:lnTo>
                    <a:pt x="287578" y="528408"/>
                  </a:lnTo>
                  <a:lnTo>
                    <a:pt x="287477" y="520788"/>
                  </a:lnTo>
                  <a:lnTo>
                    <a:pt x="287235" y="524598"/>
                  </a:lnTo>
                  <a:lnTo>
                    <a:pt x="287299" y="528408"/>
                  </a:lnTo>
                  <a:lnTo>
                    <a:pt x="287375" y="536028"/>
                  </a:lnTo>
                  <a:lnTo>
                    <a:pt x="287197" y="549998"/>
                  </a:lnTo>
                  <a:lnTo>
                    <a:pt x="287235" y="586828"/>
                  </a:lnTo>
                  <a:lnTo>
                    <a:pt x="287337" y="591908"/>
                  </a:lnTo>
                  <a:lnTo>
                    <a:pt x="287413" y="595718"/>
                  </a:lnTo>
                  <a:lnTo>
                    <a:pt x="287489" y="599528"/>
                  </a:lnTo>
                  <a:lnTo>
                    <a:pt x="284149" y="599528"/>
                  </a:lnTo>
                  <a:lnTo>
                    <a:pt x="284556" y="586828"/>
                  </a:lnTo>
                  <a:lnTo>
                    <a:pt x="284670" y="549998"/>
                  </a:lnTo>
                  <a:lnTo>
                    <a:pt x="284695" y="528408"/>
                  </a:lnTo>
                  <a:lnTo>
                    <a:pt x="285165" y="520788"/>
                  </a:lnTo>
                  <a:lnTo>
                    <a:pt x="284822" y="514438"/>
                  </a:lnTo>
                  <a:lnTo>
                    <a:pt x="284746" y="513168"/>
                  </a:lnTo>
                  <a:lnTo>
                    <a:pt x="284060" y="508088"/>
                  </a:lnTo>
                  <a:lnTo>
                    <a:pt x="283997" y="503008"/>
                  </a:lnTo>
                  <a:lnTo>
                    <a:pt x="283654" y="497928"/>
                  </a:lnTo>
                  <a:lnTo>
                    <a:pt x="282778" y="497928"/>
                  </a:lnTo>
                  <a:lnTo>
                    <a:pt x="282790" y="586828"/>
                  </a:lnTo>
                  <a:lnTo>
                    <a:pt x="282219" y="595718"/>
                  </a:lnTo>
                  <a:lnTo>
                    <a:pt x="280746" y="605878"/>
                  </a:lnTo>
                  <a:lnTo>
                    <a:pt x="282511" y="609688"/>
                  </a:lnTo>
                  <a:lnTo>
                    <a:pt x="283502" y="607148"/>
                  </a:lnTo>
                  <a:lnTo>
                    <a:pt x="282841" y="603338"/>
                  </a:lnTo>
                  <a:lnTo>
                    <a:pt x="285419" y="600798"/>
                  </a:lnTo>
                  <a:lnTo>
                    <a:pt x="276707" y="650328"/>
                  </a:lnTo>
                  <a:lnTo>
                    <a:pt x="270954" y="660488"/>
                  </a:lnTo>
                  <a:lnTo>
                    <a:pt x="276034" y="664298"/>
                  </a:lnTo>
                  <a:lnTo>
                    <a:pt x="280670" y="663028"/>
                  </a:lnTo>
                  <a:lnTo>
                    <a:pt x="277482" y="671918"/>
                  </a:lnTo>
                  <a:lnTo>
                    <a:pt x="273672" y="680808"/>
                  </a:lnTo>
                  <a:lnTo>
                    <a:pt x="269671" y="689698"/>
                  </a:lnTo>
                  <a:lnTo>
                    <a:pt x="265887" y="699935"/>
                  </a:lnTo>
                  <a:lnTo>
                    <a:pt x="270789" y="690968"/>
                  </a:lnTo>
                  <a:lnTo>
                    <a:pt x="275018" y="682078"/>
                  </a:lnTo>
                  <a:lnTo>
                    <a:pt x="278599" y="673188"/>
                  </a:lnTo>
                  <a:lnTo>
                    <a:pt x="281533" y="663028"/>
                  </a:lnTo>
                  <a:lnTo>
                    <a:pt x="289306" y="664298"/>
                  </a:lnTo>
                  <a:lnTo>
                    <a:pt x="304838" y="664298"/>
                  </a:lnTo>
                  <a:lnTo>
                    <a:pt x="302145" y="678268"/>
                  </a:lnTo>
                  <a:lnTo>
                    <a:pt x="300558" y="684618"/>
                  </a:lnTo>
                  <a:lnTo>
                    <a:pt x="298488" y="690968"/>
                  </a:lnTo>
                  <a:lnTo>
                    <a:pt x="286562" y="688505"/>
                  </a:lnTo>
                  <a:lnTo>
                    <a:pt x="280276" y="688505"/>
                  </a:lnTo>
                  <a:lnTo>
                    <a:pt x="273672" y="687158"/>
                  </a:lnTo>
                  <a:lnTo>
                    <a:pt x="285572" y="689698"/>
                  </a:lnTo>
                  <a:lnTo>
                    <a:pt x="291744" y="689698"/>
                  </a:lnTo>
                  <a:lnTo>
                    <a:pt x="297764" y="690968"/>
                  </a:lnTo>
                  <a:lnTo>
                    <a:pt x="296608" y="694588"/>
                  </a:lnTo>
                  <a:lnTo>
                    <a:pt x="295503" y="698588"/>
                  </a:lnTo>
                  <a:lnTo>
                    <a:pt x="294779" y="702398"/>
                  </a:lnTo>
                  <a:lnTo>
                    <a:pt x="265506" y="702398"/>
                  </a:lnTo>
                  <a:lnTo>
                    <a:pt x="261327" y="703668"/>
                  </a:lnTo>
                  <a:lnTo>
                    <a:pt x="261899" y="701128"/>
                  </a:lnTo>
                  <a:lnTo>
                    <a:pt x="262166" y="699935"/>
                  </a:lnTo>
                  <a:lnTo>
                    <a:pt x="262750" y="697318"/>
                  </a:lnTo>
                  <a:lnTo>
                    <a:pt x="266103" y="690968"/>
                  </a:lnTo>
                  <a:lnTo>
                    <a:pt x="268414" y="684618"/>
                  </a:lnTo>
                  <a:lnTo>
                    <a:pt x="270916" y="678268"/>
                  </a:lnTo>
                  <a:lnTo>
                    <a:pt x="272872" y="671918"/>
                  </a:lnTo>
                  <a:lnTo>
                    <a:pt x="274027" y="669378"/>
                  </a:lnTo>
                  <a:lnTo>
                    <a:pt x="275767" y="665568"/>
                  </a:lnTo>
                  <a:lnTo>
                    <a:pt x="273773" y="664298"/>
                  </a:lnTo>
                  <a:lnTo>
                    <a:pt x="272872" y="669378"/>
                  </a:lnTo>
                  <a:lnTo>
                    <a:pt x="271805" y="668108"/>
                  </a:lnTo>
                  <a:lnTo>
                    <a:pt x="270827" y="665568"/>
                  </a:lnTo>
                  <a:lnTo>
                    <a:pt x="269887" y="664298"/>
                  </a:lnTo>
                  <a:lnTo>
                    <a:pt x="268516" y="668108"/>
                  </a:lnTo>
                  <a:lnTo>
                    <a:pt x="265506" y="671918"/>
                  </a:lnTo>
                  <a:lnTo>
                    <a:pt x="266776" y="675728"/>
                  </a:lnTo>
                  <a:lnTo>
                    <a:pt x="269849" y="668108"/>
                  </a:lnTo>
                  <a:lnTo>
                    <a:pt x="271500" y="671918"/>
                  </a:lnTo>
                  <a:lnTo>
                    <a:pt x="268414" y="678268"/>
                  </a:lnTo>
                  <a:lnTo>
                    <a:pt x="265671" y="685888"/>
                  </a:lnTo>
                  <a:lnTo>
                    <a:pt x="263131" y="692238"/>
                  </a:lnTo>
                  <a:lnTo>
                    <a:pt x="260629" y="699858"/>
                  </a:lnTo>
                  <a:lnTo>
                    <a:pt x="259397" y="697318"/>
                  </a:lnTo>
                  <a:lnTo>
                    <a:pt x="257136" y="695083"/>
                  </a:lnTo>
                  <a:lnTo>
                    <a:pt x="257403" y="697318"/>
                  </a:lnTo>
                  <a:lnTo>
                    <a:pt x="256057" y="699935"/>
                  </a:lnTo>
                  <a:lnTo>
                    <a:pt x="254495" y="703668"/>
                  </a:lnTo>
                  <a:lnTo>
                    <a:pt x="251256" y="707478"/>
                  </a:lnTo>
                  <a:lnTo>
                    <a:pt x="248412" y="711288"/>
                  </a:lnTo>
                  <a:lnTo>
                    <a:pt x="246722" y="712558"/>
                  </a:lnTo>
                  <a:lnTo>
                    <a:pt x="244741" y="715098"/>
                  </a:lnTo>
                  <a:lnTo>
                    <a:pt x="242824" y="716368"/>
                  </a:lnTo>
                  <a:lnTo>
                    <a:pt x="242900" y="717638"/>
                  </a:lnTo>
                  <a:lnTo>
                    <a:pt x="243154" y="720178"/>
                  </a:lnTo>
                  <a:lnTo>
                    <a:pt x="240690" y="717638"/>
                  </a:lnTo>
                  <a:lnTo>
                    <a:pt x="239991" y="718896"/>
                  </a:lnTo>
                  <a:lnTo>
                    <a:pt x="239991" y="744308"/>
                  </a:lnTo>
                  <a:lnTo>
                    <a:pt x="239649" y="745578"/>
                  </a:lnTo>
                  <a:lnTo>
                    <a:pt x="237578" y="746848"/>
                  </a:lnTo>
                  <a:lnTo>
                    <a:pt x="236207" y="744308"/>
                  </a:lnTo>
                  <a:lnTo>
                    <a:pt x="236550" y="743038"/>
                  </a:lnTo>
                  <a:lnTo>
                    <a:pt x="238620" y="741768"/>
                  </a:lnTo>
                  <a:lnTo>
                    <a:pt x="239991" y="744308"/>
                  </a:lnTo>
                  <a:lnTo>
                    <a:pt x="239991" y="718896"/>
                  </a:lnTo>
                  <a:lnTo>
                    <a:pt x="238556" y="721448"/>
                  </a:lnTo>
                  <a:lnTo>
                    <a:pt x="236461" y="722718"/>
                  </a:lnTo>
                  <a:lnTo>
                    <a:pt x="230441" y="722718"/>
                  </a:lnTo>
                  <a:lnTo>
                    <a:pt x="229628" y="729068"/>
                  </a:lnTo>
                  <a:lnTo>
                    <a:pt x="229031" y="734148"/>
                  </a:lnTo>
                  <a:lnTo>
                    <a:pt x="228968" y="735418"/>
                  </a:lnTo>
                  <a:lnTo>
                    <a:pt x="228854" y="737958"/>
                  </a:lnTo>
                  <a:lnTo>
                    <a:pt x="228727" y="740498"/>
                  </a:lnTo>
                  <a:lnTo>
                    <a:pt x="231025" y="740498"/>
                  </a:lnTo>
                  <a:lnTo>
                    <a:pt x="228841" y="741768"/>
                  </a:lnTo>
                  <a:lnTo>
                    <a:pt x="228727" y="743038"/>
                  </a:lnTo>
                  <a:lnTo>
                    <a:pt x="228600" y="744308"/>
                  </a:lnTo>
                  <a:lnTo>
                    <a:pt x="228473" y="745578"/>
                  </a:lnTo>
                  <a:lnTo>
                    <a:pt x="228346" y="746848"/>
                  </a:lnTo>
                  <a:lnTo>
                    <a:pt x="226453" y="746848"/>
                  </a:lnTo>
                  <a:lnTo>
                    <a:pt x="226352" y="732878"/>
                  </a:lnTo>
                  <a:lnTo>
                    <a:pt x="226237" y="731608"/>
                  </a:lnTo>
                  <a:lnTo>
                    <a:pt x="227126" y="723988"/>
                  </a:lnTo>
                  <a:lnTo>
                    <a:pt x="223723" y="723988"/>
                  </a:lnTo>
                  <a:lnTo>
                    <a:pt x="223354" y="724128"/>
                  </a:lnTo>
                  <a:lnTo>
                    <a:pt x="223354" y="731608"/>
                  </a:lnTo>
                  <a:lnTo>
                    <a:pt x="221894" y="735418"/>
                  </a:lnTo>
                  <a:lnTo>
                    <a:pt x="221843" y="745578"/>
                  </a:lnTo>
                  <a:lnTo>
                    <a:pt x="219341" y="745578"/>
                  </a:lnTo>
                  <a:lnTo>
                    <a:pt x="219456" y="740498"/>
                  </a:lnTo>
                  <a:lnTo>
                    <a:pt x="219557" y="734148"/>
                  </a:lnTo>
                  <a:lnTo>
                    <a:pt x="219570" y="732878"/>
                  </a:lnTo>
                  <a:lnTo>
                    <a:pt x="223354" y="731608"/>
                  </a:lnTo>
                  <a:lnTo>
                    <a:pt x="223354" y="724128"/>
                  </a:lnTo>
                  <a:lnTo>
                    <a:pt x="205409" y="737958"/>
                  </a:lnTo>
                  <a:lnTo>
                    <a:pt x="207860" y="741768"/>
                  </a:lnTo>
                  <a:lnTo>
                    <a:pt x="208165" y="739228"/>
                  </a:lnTo>
                  <a:lnTo>
                    <a:pt x="210477" y="737958"/>
                  </a:lnTo>
                  <a:lnTo>
                    <a:pt x="215214" y="734148"/>
                  </a:lnTo>
                  <a:lnTo>
                    <a:pt x="215887" y="736688"/>
                  </a:lnTo>
                  <a:lnTo>
                    <a:pt x="217284" y="740498"/>
                  </a:lnTo>
                  <a:lnTo>
                    <a:pt x="216382" y="741768"/>
                  </a:lnTo>
                  <a:lnTo>
                    <a:pt x="215506" y="743038"/>
                  </a:lnTo>
                  <a:lnTo>
                    <a:pt x="214604" y="744308"/>
                  </a:lnTo>
                  <a:lnTo>
                    <a:pt x="213728" y="744308"/>
                  </a:lnTo>
                  <a:lnTo>
                    <a:pt x="207530" y="745578"/>
                  </a:lnTo>
                  <a:lnTo>
                    <a:pt x="205473" y="745578"/>
                  </a:lnTo>
                  <a:lnTo>
                    <a:pt x="199339" y="746848"/>
                  </a:lnTo>
                  <a:lnTo>
                    <a:pt x="180543" y="746848"/>
                  </a:lnTo>
                  <a:lnTo>
                    <a:pt x="177927" y="748118"/>
                  </a:lnTo>
                  <a:lnTo>
                    <a:pt x="194754" y="748118"/>
                  </a:lnTo>
                  <a:lnTo>
                    <a:pt x="201853" y="749388"/>
                  </a:lnTo>
                  <a:lnTo>
                    <a:pt x="216052" y="749388"/>
                  </a:lnTo>
                  <a:lnTo>
                    <a:pt x="217284" y="753021"/>
                  </a:lnTo>
                  <a:lnTo>
                    <a:pt x="220713" y="749388"/>
                  </a:lnTo>
                  <a:lnTo>
                    <a:pt x="225679" y="753313"/>
                  </a:lnTo>
                  <a:lnTo>
                    <a:pt x="225894" y="753313"/>
                  </a:lnTo>
                  <a:lnTo>
                    <a:pt x="229514" y="754468"/>
                  </a:lnTo>
                  <a:lnTo>
                    <a:pt x="234086" y="758278"/>
                  </a:lnTo>
                  <a:lnTo>
                    <a:pt x="235940" y="764628"/>
                  </a:lnTo>
                  <a:lnTo>
                    <a:pt x="235839" y="765898"/>
                  </a:lnTo>
                  <a:lnTo>
                    <a:pt x="235737" y="767168"/>
                  </a:lnTo>
                  <a:lnTo>
                    <a:pt x="227025" y="778598"/>
                  </a:lnTo>
                  <a:lnTo>
                    <a:pt x="228841" y="777328"/>
                  </a:lnTo>
                  <a:lnTo>
                    <a:pt x="232498" y="774788"/>
                  </a:lnTo>
                  <a:lnTo>
                    <a:pt x="232752" y="772248"/>
                  </a:lnTo>
                  <a:lnTo>
                    <a:pt x="233057" y="769810"/>
                  </a:lnTo>
                  <a:lnTo>
                    <a:pt x="233451" y="767168"/>
                  </a:lnTo>
                  <a:lnTo>
                    <a:pt x="232765" y="766292"/>
                  </a:lnTo>
                  <a:lnTo>
                    <a:pt x="232765" y="769810"/>
                  </a:lnTo>
                  <a:lnTo>
                    <a:pt x="232410" y="772248"/>
                  </a:lnTo>
                  <a:lnTo>
                    <a:pt x="230987" y="774788"/>
                  </a:lnTo>
                  <a:lnTo>
                    <a:pt x="217779" y="774788"/>
                  </a:lnTo>
                  <a:lnTo>
                    <a:pt x="207035" y="776058"/>
                  </a:lnTo>
                  <a:lnTo>
                    <a:pt x="185521" y="776058"/>
                  </a:lnTo>
                  <a:lnTo>
                    <a:pt x="177749" y="777328"/>
                  </a:lnTo>
                  <a:lnTo>
                    <a:pt x="154381" y="777328"/>
                  </a:lnTo>
                  <a:lnTo>
                    <a:pt x="154495" y="776058"/>
                  </a:lnTo>
                  <a:lnTo>
                    <a:pt x="154622" y="774788"/>
                  </a:lnTo>
                  <a:lnTo>
                    <a:pt x="154736" y="773518"/>
                  </a:lnTo>
                  <a:lnTo>
                    <a:pt x="155803" y="773518"/>
                  </a:lnTo>
                  <a:lnTo>
                    <a:pt x="155511" y="770978"/>
                  </a:lnTo>
                  <a:lnTo>
                    <a:pt x="166344" y="769810"/>
                  </a:lnTo>
                  <a:lnTo>
                    <a:pt x="170345" y="769810"/>
                  </a:lnTo>
                  <a:lnTo>
                    <a:pt x="170891" y="769810"/>
                  </a:lnTo>
                  <a:lnTo>
                    <a:pt x="210921" y="769810"/>
                  </a:lnTo>
                  <a:lnTo>
                    <a:pt x="217805" y="770978"/>
                  </a:lnTo>
                  <a:lnTo>
                    <a:pt x="225298" y="770978"/>
                  </a:lnTo>
                  <a:lnTo>
                    <a:pt x="232168" y="769810"/>
                  </a:lnTo>
                  <a:lnTo>
                    <a:pt x="232765" y="769810"/>
                  </a:lnTo>
                  <a:lnTo>
                    <a:pt x="232765" y="766292"/>
                  </a:lnTo>
                  <a:lnTo>
                    <a:pt x="229501" y="762088"/>
                  </a:lnTo>
                  <a:lnTo>
                    <a:pt x="224205" y="755738"/>
                  </a:lnTo>
                  <a:lnTo>
                    <a:pt x="217449" y="753313"/>
                  </a:lnTo>
                  <a:lnTo>
                    <a:pt x="217284" y="753021"/>
                  </a:lnTo>
                  <a:lnTo>
                    <a:pt x="217004" y="753313"/>
                  </a:lnTo>
                  <a:lnTo>
                    <a:pt x="212686" y="753313"/>
                  </a:lnTo>
                  <a:lnTo>
                    <a:pt x="218668" y="755738"/>
                  </a:lnTo>
                  <a:lnTo>
                    <a:pt x="224193" y="759548"/>
                  </a:lnTo>
                  <a:lnTo>
                    <a:pt x="228765" y="763358"/>
                  </a:lnTo>
                  <a:lnTo>
                    <a:pt x="232105" y="769708"/>
                  </a:lnTo>
                  <a:lnTo>
                    <a:pt x="219151" y="768438"/>
                  </a:lnTo>
                  <a:lnTo>
                    <a:pt x="192989" y="768438"/>
                  </a:lnTo>
                  <a:lnTo>
                    <a:pt x="179971" y="767168"/>
                  </a:lnTo>
                  <a:lnTo>
                    <a:pt x="179908" y="765898"/>
                  </a:lnTo>
                  <a:lnTo>
                    <a:pt x="179844" y="764628"/>
                  </a:lnTo>
                  <a:lnTo>
                    <a:pt x="179768" y="763358"/>
                  </a:lnTo>
                  <a:lnTo>
                    <a:pt x="179705" y="762088"/>
                  </a:lnTo>
                  <a:lnTo>
                    <a:pt x="175348" y="759548"/>
                  </a:lnTo>
                  <a:lnTo>
                    <a:pt x="172326" y="755738"/>
                  </a:lnTo>
                  <a:lnTo>
                    <a:pt x="172008" y="753313"/>
                  </a:lnTo>
                  <a:lnTo>
                    <a:pt x="171983" y="753021"/>
                  </a:lnTo>
                  <a:lnTo>
                    <a:pt x="171881" y="751928"/>
                  </a:lnTo>
                  <a:lnTo>
                    <a:pt x="183984" y="751928"/>
                  </a:lnTo>
                  <a:lnTo>
                    <a:pt x="190042" y="753198"/>
                  </a:lnTo>
                  <a:lnTo>
                    <a:pt x="192151" y="751928"/>
                  </a:lnTo>
                  <a:lnTo>
                    <a:pt x="187731" y="751928"/>
                  </a:lnTo>
                  <a:lnTo>
                    <a:pt x="179298" y="750658"/>
                  </a:lnTo>
                  <a:lnTo>
                    <a:pt x="154025" y="750658"/>
                  </a:lnTo>
                  <a:lnTo>
                    <a:pt x="153860" y="751928"/>
                  </a:lnTo>
                  <a:lnTo>
                    <a:pt x="153708" y="753021"/>
                  </a:lnTo>
                  <a:lnTo>
                    <a:pt x="153454" y="754468"/>
                  </a:lnTo>
                  <a:lnTo>
                    <a:pt x="154152" y="753313"/>
                  </a:lnTo>
                  <a:lnTo>
                    <a:pt x="154470" y="753021"/>
                  </a:lnTo>
                  <a:lnTo>
                    <a:pt x="155956" y="751928"/>
                  </a:lnTo>
                  <a:lnTo>
                    <a:pt x="158610" y="751928"/>
                  </a:lnTo>
                  <a:lnTo>
                    <a:pt x="161848" y="753313"/>
                  </a:lnTo>
                  <a:lnTo>
                    <a:pt x="167589" y="753313"/>
                  </a:lnTo>
                  <a:lnTo>
                    <a:pt x="169392" y="755738"/>
                  </a:lnTo>
                  <a:lnTo>
                    <a:pt x="171310" y="757008"/>
                  </a:lnTo>
                  <a:lnTo>
                    <a:pt x="173316" y="759548"/>
                  </a:lnTo>
                  <a:lnTo>
                    <a:pt x="167462" y="759548"/>
                  </a:lnTo>
                  <a:lnTo>
                    <a:pt x="169125" y="760818"/>
                  </a:lnTo>
                  <a:lnTo>
                    <a:pt x="172580" y="763358"/>
                  </a:lnTo>
                  <a:lnTo>
                    <a:pt x="173545" y="763358"/>
                  </a:lnTo>
                  <a:lnTo>
                    <a:pt x="175526" y="762088"/>
                  </a:lnTo>
                  <a:lnTo>
                    <a:pt x="176885" y="763358"/>
                  </a:lnTo>
                  <a:lnTo>
                    <a:pt x="178269" y="765898"/>
                  </a:lnTo>
                  <a:lnTo>
                    <a:pt x="179692" y="768438"/>
                  </a:lnTo>
                  <a:lnTo>
                    <a:pt x="175348" y="768438"/>
                  </a:lnTo>
                  <a:lnTo>
                    <a:pt x="170726" y="769708"/>
                  </a:lnTo>
                  <a:lnTo>
                    <a:pt x="166789" y="767168"/>
                  </a:lnTo>
                  <a:lnTo>
                    <a:pt x="163639" y="768438"/>
                  </a:lnTo>
                  <a:lnTo>
                    <a:pt x="159753" y="769810"/>
                  </a:lnTo>
                  <a:lnTo>
                    <a:pt x="156565" y="769810"/>
                  </a:lnTo>
                  <a:lnTo>
                    <a:pt x="156641" y="767168"/>
                  </a:lnTo>
                  <a:lnTo>
                    <a:pt x="162255" y="767168"/>
                  </a:lnTo>
                  <a:lnTo>
                    <a:pt x="159296" y="765898"/>
                  </a:lnTo>
                  <a:lnTo>
                    <a:pt x="155562" y="765898"/>
                  </a:lnTo>
                  <a:lnTo>
                    <a:pt x="154609" y="770978"/>
                  </a:lnTo>
                  <a:lnTo>
                    <a:pt x="154178" y="772248"/>
                  </a:lnTo>
                  <a:lnTo>
                    <a:pt x="153682" y="776058"/>
                  </a:lnTo>
                  <a:lnTo>
                    <a:pt x="153250" y="779868"/>
                  </a:lnTo>
                  <a:lnTo>
                    <a:pt x="189725" y="779868"/>
                  </a:lnTo>
                  <a:lnTo>
                    <a:pt x="201879" y="778598"/>
                  </a:lnTo>
                  <a:lnTo>
                    <a:pt x="201803" y="779868"/>
                  </a:lnTo>
                  <a:lnTo>
                    <a:pt x="201714" y="781138"/>
                  </a:lnTo>
                  <a:lnTo>
                    <a:pt x="201637" y="790028"/>
                  </a:lnTo>
                  <a:lnTo>
                    <a:pt x="201752" y="788758"/>
                  </a:lnTo>
                  <a:lnTo>
                    <a:pt x="201853" y="787488"/>
                  </a:lnTo>
                  <a:lnTo>
                    <a:pt x="201968" y="786218"/>
                  </a:lnTo>
                  <a:lnTo>
                    <a:pt x="202425" y="782408"/>
                  </a:lnTo>
                  <a:lnTo>
                    <a:pt x="202920" y="778598"/>
                  </a:lnTo>
                  <a:lnTo>
                    <a:pt x="205536" y="786218"/>
                  </a:lnTo>
                  <a:lnTo>
                    <a:pt x="206933" y="792568"/>
                  </a:lnTo>
                  <a:lnTo>
                    <a:pt x="208381" y="806538"/>
                  </a:lnTo>
                  <a:lnTo>
                    <a:pt x="210502" y="809078"/>
                  </a:lnTo>
                  <a:lnTo>
                    <a:pt x="211632" y="810348"/>
                  </a:lnTo>
                  <a:lnTo>
                    <a:pt x="214083" y="809078"/>
                  </a:lnTo>
                  <a:lnTo>
                    <a:pt x="214122" y="801458"/>
                  </a:lnTo>
                  <a:lnTo>
                    <a:pt x="221996" y="800188"/>
                  </a:lnTo>
                  <a:lnTo>
                    <a:pt x="229908" y="801458"/>
                  </a:lnTo>
                  <a:lnTo>
                    <a:pt x="237782" y="801458"/>
                  </a:lnTo>
                  <a:lnTo>
                    <a:pt x="237858" y="806538"/>
                  </a:lnTo>
                  <a:lnTo>
                    <a:pt x="237972" y="807808"/>
                  </a:lnTo>
                  <a:lnTo>
                    <a:pt x="238086" y="809078"/>
                  </a:lnTo>
                  <a:lnTo>
                    <a:pt x="238201" y="810348"/>
                  </a:lnTo>
                  <a:lnTo>
                    <a:pt x="238506" y="812888"/>
                  </a:lnTo>
                  <a:lnTo>
                    <a:pt x="241134" y="811618"/>
                  </a:lnTo>
                  <a:lnTo>
                    <a:pt x="240385" y="809078"/>
                  </a:lnTo>
                  <a:lnTo>
                    <a:pt x="238493" y="803998"/>
                  </a:lnTo>
                  <a:lnTo>
                    <a:pt x="241592" y="801458"/>
                  </a:lnTo>
                  <a:lnTo>
                    <a:pt x="242836" y="805268"/>
                  </a:lnTo>
                  <a:lnTo>
                    <a:pt x="242392" y="807808"/>
                  </a:lnTo>
                  <a:lnTo>
                    <a:pt x="241935" y="811618"/>
                  </a:lnTo>
                  <a:lnTo>
                    <a:pt x="244081" y="814158"/>
                  </a:lnTo>
                  <a:lnTo>
                    <a:pt x="244208" y="802728"/>
                  </a:lnTo>
                  <a:lnTo>
                    <a:pt x="244221" y="801458"/>
                  </a:lnTo>
                  <a:lnTo>
                    <a:pt x="246545" y="801458"/>
                  </a:lnTo>
                  <a:lnTo>
                    <a:pt x="246634" y="803998"/>
                  </a:lnTo>
                  <a:lnTo>
                    <a:pt x="246722" y="806538"/>
                  </a:lnTo>
                  <a:lnTo>
                    <a:pt x="245033" y="811618"/>
                  </a:lnTo>
                  <a:lnTo>
                    <a:pt x="247396" y="815428"/>
                  </a:lnTo>
                  <a:lnTo>
                    <a:pt x="249707" y="815428"/>
                  </a:lnTo>
                  <a:lnTo>
                    <a:pt x="249643" y="805268"/>
                  </a:lnTo>
                  <a:lnTo>
                    <a:pt x="249542" y="803998"/>
                  </a:lnTo>
                  <a:lnTo>
                    <a:pt x="249428" y="802728"/>
                  </a:lnTo>
                  <a:lnTo>
                    <a:pt x="251942" y="801458"/>
                  </a:lnTo>
                  <a:lnTo>
                    <a:pt x="254012" y="800188"/>
                  </a:lnTo>
                  <a:lnTo>
                    <a:pt x="258165" y="797648"/>
                  </a:lnTo>
                  <a:lnTo>
                    <a:pt x="265315" y="797648"/>
                  </a:lnTo>
                  <a:lnTo>
                    <a:pt x="272224" y="798918"/>
                  </a:lnTo>
                  <a:lnTo>
                    <a:pt x="280365" y="798918"/>
                  </a:lnTo>
                  <a:lnTo>
                    <a:pt x="288505" y="797648"/>
                  </a:lnTo>
                  <a:lnTo>
                    <a:pt x="296646" y="798918"/>
                  </a:lnTo>
                  <a:lnTo>
                    <a:pt x="306781" y="797648"/>
                  </a:lnTo>
                  <a:lnTo>
                    <a:pt x="337159" y="797648"/>
                  </a:lnTo>
                  <a:lnTo>
                    <a:pt x="337286" y="809078"/>
                  </a:lnTo>
                  <a:lnTo>
                    <a:pt x="332651" y="809078"/>
                  </a:lnTo>
                  <a:lnTo>
                    <a:pt x="331685" y="806538"/>
                  </a:lnTo>
                  <a:lnTo>
                    <a:pt x="331597" y="802728"/>
                  </a:lnTo>
                  <a:lnTo>
                    <a:pt x="330022" y="800188"/>
                  </a:lnTo>
                  <a:lnTo>
                    <a:pt x="329565" y="803998"/>
                  </a:lnTo>
                  <a:lnTo>
                    <a:pt x="330517" y="807808"/>
                  </a:lnTo>
                  <a:lnTo>
                    <a:pt x="326682" y="809078"/>
                  </a:lnTo>
                  <a:lnTo>
                    <a:pt x="326123" y="811618"/>
                  </a:lnTo>
                  <a:lnTo>
                    <a:pt x="327520" y="816698"/>
                  </a:lnTo>
                  <a:lnTo>
                    <a:pt x="324116" y="817968"/>
                  </a:lnTo>
                  <a:lnTo>
                    <a:pt x="321665" y="819238"/>
                  </a:lnTo>
                  <a:lnTo>
                    <a:pt x="320421" y="820547"/>
                  </a:lnTo>
                  <a:lnTo>
                    <a:pt x="325437" y="820547"/>
                  </a:lnTo>
                  <a:lnTo>
                    <a:pt x="325488" y="830668"/>
                  </a:lnTo>
                  <a:lnTo>
                    <a:pt x="324789" y="830668"/>
                  </a:lnTo>
                  <a:lnTo>
                    <a:pt x="324789" y="833208"/>
                  </a:lnTo>
                  <a:lnTo>
                    <a:pt x="324129" y="835748"/>
                  </a:lnTo>
                  <a:lnTo>
                    <a:pt x="321754" y="835748"/>
                  </a:lnTo>
                  <a:lnTo>
                    <a:pt x="320878" y="834478"/>
                  </a:lnTo>
                  <a:lnTo>
                    <a:pt x="321500" y="833208"/>
                  </a:lnTo>
                  <a:lnTo>
                    <a:pt x="323913" y="831938"/>
                  </a:lnTo>
                  <a:lnTo>
                    <a:pt x="324789" y="833208"/>
                  </a:lnTo>
                  <a:lnTo>
                    <a:pt x="324789" y="830668"/>
                  </a:lnTo>
                  <a:lnTo>
                    <a:pt x="321221" y="830668"/>
                  </a:lnTo>
                  <a:lnTo>
                    <a:pt x="321348" y="829398"/>
                  </a:lnTo>
                  <a:lnTo>
                    <a:pt x="321741" y="826858"/>
                  </a:lnTo>
                  <a:lnTo>
                    <a:pt x="318744" y="829398"/>
                  </a:lnTo>
                  <a:lnTo>
                    <a:pt x="320192" y="833208"/>
                  </a:lnTo>
                  <a:lnTo>
                    <a:pt x="319722" y="837018"/>
                  </a:lnTo>
                  <a:lnTo>
                    <a:pt x="321259" y="838288"/>
                  </a:lnTo>
                  <a:lnTo>
                    <a:pt x="325945" y="840828"/>
                  </a:lnTo>
                  <a:lnTo>
                    <a:pt x="324116" y="840828"/>
                  </a:lnTo>
                  <a:lnTo>
                    <a:pt x="327177" y="844638"/>
                  </a:lnTo>
                  <a:lnTo>
                    <a:pt x="324637" y="848448"/>
                  </a:lnTo>
                  <a:lnTo>
                    <a:pt x="325551" y="853528"/>
                  </a:lnTo>
                  <a:lnTo>
                    <a:pt x="326669" y="858608"/>
                  </a:lnTo>
                  <a:lnTo>
                    <a:pt x="329920" y="853528"/>
                  </a:lnTo>
                  <a:lnTo>
                    <a:pt x="329412" y="857338"/>
                  </a:lnTo>
                  <a:lnTo>
                    <a:pt x="328790" y="859878"/>
                  </a:lnTo>
                  <a:lnTo>
                    <a:pt x="328053" y="863688"/>
                  </a:lnTo>
                  <a:lnTo>
                    <a:pt x="322872" y="861148"/>
                  </a:lnTo>
                  <a:lnTo>
                    <a:pt x="316064" y="857338"/>
                  </a:lnTo>
                  <a:lnTo>
                    <a:pt x="311099" y="861148"/>
                  </a:lnTo>
                  <a:lnTo>
                    <a:pt x="323380" y="863688"/>
                  </a:lnTo>
                  <a:lnTo>
                    <a:pt x="334721" y="870038"/>
                  </a:lnTo>
                  <a:lnTo>
                    <a:pt x="356425" y="901788"/>
                  </a:lnTo>
                  <a:lnTo>
                    <a:pt x="359943" y="934808"/>
                  </a:lnTo>
                  <a:lnTo>
                    <a:pt x="360057" y="937348"/>
                  </a:lnTo>
                  <a:lnTo>
                    <a:pt x="360172" y="939888"/>
                  </a:lnTo>
                  <a:lnTo>
                    <a:pt x="360286" y="942428"/>
                  </a:lnTo>
                  <a:lnTo>
                    <a:pt x="360400" y="944968"/>
                  </a:lnTo>
                  <a:lnTo>
                    <a:pt x="360451" y="946238"/>
                  </a:lnTo>
                  <a:lnTo>
                    <a:pt x="353263" y="946238"/>
                  </a:lnTo>
                  <a:lnTo>
                    <a:pt x="349669" y="947508"/>
                  </a:lnTo>
                  <a:lnTo>
                    <a:pt x="350431" y="948778"/>
                  </a:lnTo>
                  <a:lnTo>
                    <a:pt x="359664" y="948778"/>
                  </a:lnTo>
                  <a:lnTo>
                    <a:pt x="359562" y="958938"/>
                  </a:lnTo>
                  <a:lnTo>
                    <a:pt x="359473" y="960208"/>
                  </a:lnTo>
                  <a:lnTo>
                    <a:pt x="359384" y="961478"/>
                  </a:lnTo>
                  <a:lnTo>
                    <a:pt x="366687" y="961478"/>
                  </a:lnTo>
                  <a:lnTo>
                    <a:pt x="380441" y="960208"/>
                  </a:lnTo>
                  <a:lnTo>
                    <a:pt x="380453" y="961478"/>
                  </a:lnTo>
                  <a:lnTo>
                    <a:pt x="380568" y="970368"/>
                  </a:lnTo>
                  <a:lnTo>
                    <a:pt x="367131" y="967828"/>
                  </a:lnTo>
                  <a:lnTo>
                    <a:pt x="360248" y="967828"/>
                  </a:lnTo>
                  <a:lnTo>
                    <a:pt x="327012" y="965288"/>
                  </a:lnTo>
                  <a:lnTo>
                    <a:pt x="293738" y="965288"/>
                  </a:lnTo>
                  <a:lnTo>
                    <a:pt x="294017" y="962748"/>
                  </a:lnTo>
                  <a:lnTo>
                    <a:pt x="294614" y="960208"/>
                  </a:lnTo>
                  <a:lnTo>
                    <a:pt x="294030" y="960208"/>
                  </a:lnTo>
                  <a:lnTo>
                    <a:pt x="292315" y="958938"/>
                  </a:lnTo>
                  <a:lnTo>
                    <a:pt x="292354" y="966558"/>
                  </a:lnTo>
                  <a:lnTo>
                    <a:pt x="302044" y="966558"/>
                  </a:lnTo>
                  <a:lnTo>
                    <a:pt x="305435" y="969098"/>
                  </a:lnTo>
                  <a:lnTo>
                    <a:pt x="350888" y="969098"/>
                  </a:lnTo>
                  <a:lnTo>
                    <a:pt x="360629" y="970368"/>
                  </a:lnTo>
                  <a:lnTo>
                    <a:pt x="370382" y="970368"/>
                  </a:lnTo>
                  <a:lnTo>
                    <a:pt x="369531" y="974178"/>
                  </a:lnTo>
                  <a:lnTo>
                    <a:pt x="374472" y="974178"/>
                  </a:lnTo>
                  <a:lnTo>
                    <a:pt x="380504" y="975448"/>
                  </a:lnTo>
                  <a:lnTo>
                    <a:pt x="380453" y="977988"/>
                  </a:lnTo>
                  <a:lnTo>
                    <a:pt x="380352" y="983068"/>
                  </a:lnTo>
                  <a:lnTo>
                    <a:pt x="380238" y="989418"/>
                  </a:lnTo>
                  <a:lnTo>
                    <a:pt x="380111" y="995768"/>
                  </a:lnTo>
                  <a:lnTo>
                    <a:pt x="379984" y="1094828"/>
                  </a:lnTo>
                  <a:lnTo>
                    <a:pt x="372160" y="1097368"/>
                  </a:lnTo>
                  <a:lnTo>
                    <a:pt x="369150" y="1099959"/>
                  </a:lnTo>
                  <a:lnTo>
                    <a:pt x="366014" y="1104988"/>
                  </a:lnTo>
                  <a:lnTo>
                    <a:pt x="365988" y="1106258"/>
                  </a:lnTo>
                  <a:lnTo>
                    <a:pt x="365874" y="1111338"/>
                  </a:lnTo>
                  <a:lnTo>
                    <a:pt x="370205" y="1115148"/>
                  </a:lnTo>
                  <a:lnTo>
                    <a:pt x="376732" y="1113878"/>
                  </a:lnTo>
                  <a:lnTo>
                    <a:pt x="383349" y="1113878"/>
                  </a:lnTo>
                  <a:lnTo>
                    <a:pt x="389915" y="1112608"/>
                  </a:lnTo>
                  <a:lnTo>
                    <a:pt x="397725" y="1111338"/>
                  </a:lnTo>
                  <a:lnTo>
                    <a:pt x="405625" y="1112608"/>
                  </a:lnTo>
                  <a:lnTo>
                    <a:pt x="413473" y="1112608"/>
                  </a:lnTo>
                  <a:lnTo>
                    <a:pt x="416750" y="1111338"/>
                  </a:lnTo>
                  <a:lnTo>
                    <a:pt x="419950" y="1111338"/>
                  </a:lnTo>
                  <a:lnTo>
                    <a:pt x="423125" y="1110068"/>
                  </a:lnTo>
                  <a:lnTo>
                    <a:pt x="418084" y="1110068"/>
                  </a:lnTo>
                  <a:lnTo>
                    <a:pt x="413067" y="1108798"/>
                  </a:lnTo>
                  <a:lnTo>
                    <a:pt x="398322" y="1108798"/>
                  </a:lnTo>
                  <a:lnTo>
                    <a:pt x="388594" y="1110068"/>
                  </a:lnTo>
                  <a:lnTo>
                    <a:pt x="378879" y="1110068"/>
                  </a:lnTo>
                  <a:lnTo>
                    <a:pt x="369189" y="1111338"/>
                  </a:lnTo>
                  <a:lnTo>
                    <a:pt x="369125" y="1110068"/>
                  </a:lnTo>
                  <a:lnTo>
                    <a:pt x="369049" y="1108798"/>
                  </a:lnTo>
                  <a:lnTo>
                    <a:pt x="368985" y="1107528"/>
                  </a:lnTo>
                  <a:lnTo>
                    <a:pt x="368922" y="1106258"/>
                  </a:lnTo>
                  <a:lnTo>
                    <a:pt x="368858" y="1104988"/>
                  </a:lnTo>
                  <a:lnTo>
                    <a:pt x="368795" y="1103718"/>
                  </a:lnTo>
                  <a:lnTo>
                    <a:pt x="374904" y="1098638"/>
                  </a:lnTo>
                  <a:lnTo>
                    <a:pt x="383349" y="1097368"/>
                  </a:lnTo>
                  <a:lnTo>
                    <a:pt x="391020" y="1096098"/>
                  </a:lnTo>
                  <a:lnTo>
                    <a:pt x="410857" y="1096098"/>
                  </a:lnTo>
                  <a:lnTo>
                    <a:pt x="435724" y="1104988"/>
                  </a:lnTo>
                  <a:lnTo>
                    <a:pt x="406425" y="1102448"/>
                  </a:lnTo>
                  <a:lnTo>
                    <a:pt x="391718" y="1102448"/>
                  </a:lnTo>
                  <a:lnTo>
                    <a:pt x="377075" y="1103718"/>
                  </a:lnTo>
                  <a:lnTo>
                    <a:pt x="369684" y="1103718"/>
                  </a:lnTo>
                  <a:lnTo>
                    <a:pt x="369595" y="1108798"/>
                  </a:lnTo>
                  <a:lnTo>
                    <a:pt x="374281" y="1106258"/>
                  </a:lnTo>
                  <a:lnTo>
                    <a:pt x="379095" y="1104988"/>
                  </a:lnTo>
                  <a:lnTo>
                    <a:pt x="422567" y="1104988"/>
                  </a:lnTo>
                  <a:lnTo>
                    <a:pt x="435254" y="1107528"/>
                  </a:lnTo>
                  <a:lnTo>
                    <a:pt x="434708" y="1111338"/>
                  </a:lnTo>
                  <a:lnTo>
                    <a:pt x="430034" y="1111338"/>
                  </a:lnTo>
                  <a:lnTo>
                    <a:pt x="427266" y="1112608"/>
                  </a:lnTo>
                  <a:lnTo>
                    <a:pt x="424599" y="1112608"/>
                  </a:lnTo>
                  <a:lnTo>
                    <a:pt x="430657" y="1113878"/>
                  </a:lnTo>
                  <a:lnTo>
                    <a:pt x="433565" y="1113878"/>
                  </a:lnTo>
                  <a:lnTo>
                    <a:pt x="430250" y="1116418"/>
                  </a:lnTo>
                  <a:lnTo>
                    <a:pt x="432003" y="1116418"/>
                  </a:lnTo>
                  <a:lnTo>
                    <a:pt x="438137" y="1113878"/>
                  </a:lnTo>
                  <a:lnTo>
                    <a:pt x="438645" y="1108798"/>
                  </a:lnTo>
                  <a:lnTo>
                    <a:pt x="463296" y="1112608"/>
                  </a:lnTo>
                  <a:lnTo>
                    <a:pt x="471525" y="1112608"/>
                  </a:lnTo>
                  <a:lnTo>
                    <a:pt x="471081" y="1111338"/>
                  </a:lnTo>
                  <a:lnTo>
                    <a:pt x="463194" y="1110068"/>
                  </a:lnTo>
                  <a:lnTo>
                    <a:pt x="455307" y="1110068"/>
                  </a:lnTo>
                  <a:lnTo>
                    <a:pt x="447459" y="1108798"/>
                  </a:lnTo>
                  <a:lnTo>
                    <a:pt x="439610" y="1107528"/>
                  </a:lnTo>
                  <a:lnTo>
                    <a:pt x="437781" y="1103718"/>
                  </a:lnTo>
                  <a:lnTo>
                    <a:pt x="434568" y="1099959"/>
                  </a:lnTo>
                  <a:lnTo>
                    <a:pt x="434149" y="1098638"/>
                  </a:lnTo>
                  <a:lnTo>
                    <a:pt x="433768" y="1097368"/>
                  </a:lnTo>
                  <a:lnTo>
                    <a:pt x="433019" y="1094828"/>
                  </a:lnTo>
                  <a:lnTo>
                    <a:pt x="430860" y="1097368"/>
                  </a:lnTo>
                  <a:lnTo>
                    <a:pt x="426567" y="1096098"/>
                  </a:lnTo>
                  <a:lnTo>
                    <a:pt x="422071" y="1094828"/>
                  </a:lnTo>
                  <a:lnTo>
                    <a:pt x="417614" y="1094828"/>
                  </a:lnTo>
                  <a:lnTo>
                    <a:pt x="417703" y="1028788"/>
                  </a:lnTo>
                  <a:lnTo>
                    <a:pt x="417690" y="1027518"/>
                  </a:lnTo>
                  <a:lnTo>
                    <a:pt x="417588" y="991958"/>
                  </a:lnTo>
                  <a:lnTo>
                    <a:pt x="417703" y="983068"/>
                  </a:lnTo>
                  <a:lnTo>
                    <a:pt x="417728" y="981798"/>
                  </a:lnTo>
                  <a:lnTo>
                    <a:pt x="417753" y="979258"/>
                  </a:lnTo>
                  <a:lnTo>
                    <a:pt x="416534" y="979258"/>
                  </a:lnTo>
                  <a:lnTo>
                    <a:pt x="414718" y="979258"/>
                  </a:lnTo>
                  <a:lnTo>
                    <a:pt x="414718" y="984338"/>
                  </a:lnTo>
                  <a:lnTo>
                    <a:pt x="412877" y="986878"/>
                  </a:lnTo>
                  <a:lnTo>
                    <a:pt x="409917" y="985608"/>
                  </a:lnTo>
                  <a:lnTo>
                    <a:pt x="407682" y="986878"/>
                  </a:lnTo>
                  <a:lnTo>
                    <a:pt x="404114" y="984338"/>
                  </a:lnTo>
                  <a:lnTo>
                    <a:pt x="413842" y="981798"/>
                  </a:lnTo>
                  <a:lnTo>
                    <a:pt x="414718" y="984338"/>
                  </a:lnTo>
                  <a:lnTo>
                    <a:pt x="414718" y="979258"/>
                  </a:lnTo>
                  <a:lnTo>
                    <a:pt x="408381" y="979258"/>
                  </a:lnTo>
                  <a:lnTo>
                    <a:pt x="392023" y="979258"/>
                  </a:lnTo>
                  <a:lnTo>
                    <a:pt x="393141" y="983068"/>
                  </a:lnTo>
                  <a:lnTo>
                    <a:pt x="391071" y="988148"/>
                  </a:lnTo>
                  <a:lnTo>
                    <a:pt x="395605" y="988148"/>
                  </a:lnTo>
                  <a:lnTo>
                    <a:pt x="395516" y="986878"/>
                  </a:lnTo>
                  <a:lnTo>
                    <a:pt x="395439" y="985608"/>
                  </a:lnTo>
                  <a:lnTo>
                    <a:pt x="395376" y="984338"/>
                  </a:lnTo>
                  <a:lnTo>
                    <a:pt x="395300" y="983068"/>
                  </a:lnTo>
                  <a:lnTo>
                    <a:pt x="395224" y="981798"/>
                  </a:lnTo>
                  <a:lnTo>
                    <a:pt x="401637" y="981798"/>
                  </a:lnTo>
                  <a:lnTo>
                    <a:pt x="400926" y="985608"/>
                  </a:lnTo>
                  <a:lnTo>
                    <a:pt x="397319" y="985608"/>
                  </a:lnTo>
                  <a:lnTo>
                    <a:pt x="400519" y="986878"/>
                  </a:lnTo>
                  <a:lnTo>
                    <a:pt x="403186" y="989418"/>
                  </a:lnTo>
                  <a:lnTo>
                    <a:pt x="401891" y="993228"/>
                  </a:lnTo>
                  <a:lnTo>
                    <a:pt x="405650" y="993228"/>
                  </a:lnTo>
                  <a:lnTo>
                    <a:pt x="405549" y="991958"/>
                  </a:lnTo>
                  <a:lnTo>
                    <a:pt x="405206" y="989418"/>
                  </a:lnTo>
                  <a:lnTo>
                    <a:pt x="408241" y="989418"/>
                  </a:lnTo>
                  <a:lnTo>
                    <a:pt x="411149" y="988148"/>
                  </a:lnTo>
                  <a:lnTo>
                    <a:pt x="414134" y="986878"/>
                  </a:lnTo>
                  <a:lnTo>
                    <a:pt x="416610" y="990688"/>
                  </a:lnTo>
                  <a:lnTo>
                    <a:pt x="407936" y="990688"/>
                  </a:lnTo>
                  <a:lnTo>
                    <a:pt x="410121" y="993228"/>
                  </a:lnTo>
                  <a:lnTo>
                    <a:pt x="413385" y="991958"/>
                  </a:lnTo>
                  <a:lnTo>
                    <a:pt x="416115" y="991958"/>
                  </a:lnTo>
                  <a:lnTo>
                    <a:pt x="416052" y="993228"/>
                  </a:lnTo>
                  <a:lnTo>
                    <a:pt x="415975" y="994498"/>
                  </a:lnTo>
                  <a:lnTo>
                    <a:pt x="415912" y="995768"/>
                  </a:lnTo>
                  <a:lnTo>
                    <a:pt x="415848" y="997038"/>
                  </a:lnTo>
                  <a:lnTo>
                    <a:pt x="415785" y="998156"/>
                  </a:lnTo>
                  <a:lnTo>
                    <a:pt x="415785" y="1094828"/>
                  </a:lnTo>
                  <a:lnTo>
                    <a:pt x="387832" y="1094828"/>
                  </a:lnTo>
                  <a:lnTo>
                    <a:pt x="387946" y="1091018"/>
                  </a:lnTo>
                  <a:lnTo>
                    <a:pt x="388073" y="1087208"/>
                  </a:lnTo>
                  <a:lnTo>
                    <a:pt x="388188" y="1083398"/>
                  </a:lnTo>
                  <a:lnTo>
                    <a:pt x="388721" y="1065618"/>
                  </a:lnTo>
                  <a:lnTo>
                    <a:pt x="388848" y="1061021"/>
                  </a:lnTo>
                  <a:lnTo>
                    <a:pt x="388950" y="1055458"/>
                  </a:lnTo>
                  <a:lnTo>
                    <a:pt x="389051" y="1050378"/>
                  </a:lnTo>
                  <a:lnTo>
                    <a:pt x="389178" y="1040218"/>
                  </a:lnTo>
                  <a:lnTo>
                    <a:pt x="389229" y="1028788"/>
                  </a:lnTo>
                  <a:lnTo>
                    <a:pt x="395744" y="1030058"/>
                  </a:lnTo>
                  <a:lnTo>
                    <a:pt x="415290" y="1030058"/>
                  </a:lnTo>
                  <a:lnTo>
                    <a:pt x="415785" y="1094828"/>
                  </a:lnTo>
                  <a:lnTo>
                    <a:pt x="415785" y="998156"/>
                  </a:lnTo>
                  <a:lnTo>
                    <a:pt x="415709" y="999578"/>
                  </a:lnTo>
                  <a:lnTo>
                    <a:pt x="415645" y="1002118"/>
                  </a:lnTo>
                  <a:lnTo>
                    <a:pt x="415544" y="1005928"/>
                  </a:lnTo>
                  <a:lnTo>
                    <a:pt x="415442" y="1012278"/>
                  </a:lnTo>
                  <a:lnTo>
                    <a:pt x="415328" y="1027518"/>
                  </a:lnTo>
                  <a:lnTo>
                    <a:pt x="389851" y="1027518"/>
                  </a:lnTo>
                  <a:lnTo>
                    <a:pt x="389051" y="1023708"/>
                  </a:lnTo>
                  <a:lnTo>
                    <a:pt x="394474" y="1024978"/>
                  </a:lnTo>
                  <a:lnTo>
                    <a:pt x="405587" y="1024978"/>
                  </a:lnTo>
                  <a:lnTo>
                    <a:pt x="408381" y="1023708"/>
                  </a:lnTo>
                  <a:lnTo>
                    <a:pt x="389851" y="1023708"/>
                  </a:lnTo>
                  <a:lnTo>
                    <a:pt x="389966" y="970368"/>
                  </a:lnTo>
                  <a:lnTo>
                    <a:pt x="390067" y="969098"/>
                  </a:lnTo>
                  <a:lnTo>
                    <a:pt x="390156" y="967828"/>
                  </a:lnTo>
                  <a:lnTo>
                    <a:pt x="390245" y="966558"/>
                  </a:lnTo>
                  <a:lnTo>
                    <a:pt x="415912" y="966558"/>
                  </a:lnTo>
                  <a:lnTo>
                    <a:pt x="416915" y="970368"/>
                  </a:lnTo>
                  <a:lnTo>
                    <a:pt x="416864" y="972908"/>
                  </a:lnTo>
                  <a:lnTo>
                    <a:pt x="416763" y="975448"/>
                  </a:lnTo>
                  <a:lnTo>
                    <a:pt x="416610" y="977988"/>
                  </a:lnTo>
                  <a:lnTo>
                    <a:pt x="417779" y="977988"/>
                  </a:lnTo>
                  <a:lnTo>
                    <a:pt x="417893" y="969098"/>
                  </a:lnTo>
                  <a:lnTo>
                    <a:pt x="417931" y="966558"/>
                  </a:lnTo>
                  <a:lnTo>
                    <a:pt x="421398" y="967828"/>
                  </a:lnTo>
                  <a:lnTo>
                    <a:pt x="421500" y="970368"/>
                  </a:lnTo>
                  <a:lnTo>
                    <a:pt x="421614" y="972908"/>
                  </a:lnTo>
                  <a:lnTo>
                    <a:pt x="421678" y="1078318"/>
                  </a:lnTo>
                  <a:lnTo>
                    <a:pt x="421792" y="1083398"/>
                  </a:lnTo>
                  <a:lnTo>
                    <a:pt x="421906" y="1088478"/>
                  </a:lnTo>
                  <a:lnTo>
                    <a:pt x="422021" y="1093558"/>
                  </a:lnTo>
                  <a:lnTo>
                    <a:pt x="423278" y="1094828"/>
                  </a:lnTo>
                  <a:lnTo>
                    <a:pt x="423697" y="1094828"/>
                  </a:lnTo>
                  <a:lnTo>
                    <a:pt x="424764" y="1092288"/>
                  </a:lnTo>
                  <a:lnTo>
                    <a:pt x="424040" y="1088478"/>
                  </a:lnTo>
                  <a:lnTo>
                    <a:pt x="424091" y="1052918"/>
                  </a:lnTo>
                  <a:lnTo>
                    <a:pt x="424218" y="1050378"/>
                  </a:lnTo>
                  <a:lnTo>
                    <a:pt x="424332" y="1047838"/>
                  </a:lnTo>
                  <a:lnTo>
                    <a:pt x="424459" y="1045298"/>
                  </a:lnTo>
                  <a:lnTo>
                    <a:pt x="424586" y="1042758"/>
                  </a:lnTo>
                  <a:lnTo>
                    <a:pt x="424688" y="1041488"/>
                  </a:lnTo>
                  <a:lnTo>
                    <a:pt x="424802" y="1040218"/>
                  </a:lnTo>
                  <a:lnTo>
                    <a:pt x="424916" y="1038948"/>
                  </a:lnTo>
                  <a:lnTo>
                    <a:pt x="425018" y="1037678"/>
                  </a:lnTo>
                  <a:lnTo>
                    <a:pt x="425132" y="1036408"/>
                  </a:lnTo>
                  <a:lnTo>
                    <a:pt x="425234" y="1035138"/>
                  </a:lnTo>
                  <a:lnTo>
                    <a:pt x="425348" y="1033868"/>
                  </a:lnTo>
                  <a:lnTo>
                    <a:pt x="425462" y="1032598"/>
                  </a:lnTo>
                  <a:lnTo>
                    <a:pt x="425564" y="1031328"/>
                  </a:lnTo>
                  <a:lnTo>
                    <a:pt x="425678" y="1030058"/>
                  </a:lnTo>
                  <a:lnTo>
                    <a:pt x="425780" y="1028788"/>
                  </a:lnTo>
                  <a:lnTo>
                    <a:pt x="425894" y="1027518"/>
                  </a:lnTo>
                  <a:lnTo>
                    <a:pt x="430314" y="1035138"/>
                  </a:lnTo>
                  <a:lnTo>
                    <a:pt x="434086" y="1042758"/>
                  </a:lnTo>
                  <a:lnTo>
                    <a:pt x="438061" y="1049108"/>
                  </a:lnTo>
                  <a:lnTo>
                    <a:pt x="443090" y="1055458"/>
                  </a:lnTo>
                  <a:lnTo>
                    <a:pt x="447433" y="1059268"/>
                  </a:lnTo>
                  <a:lnTo>
                    <a:pt x="452755" y="1057998"/>
                  </a:lnTo>
                  <a:lnTo>
                    <a:pt x="457619" y="1057998"/>
                  </a:lnTo>
                  <a:lnTo>
                    <a:pt x="460235" y="1064348"/>
                  </a:lnTo>
                  <a:lnTo>
                    <a:pt x="462762" y="1070698"/>
                  </a:lnTo>
                  <a:lnTo>
                    <a:pt x="465645" y="1075778"/>
                  </a:lnTo>
                  <a:lnTo>
                    <a:pt x="469328" y="1082128"/>
                  </a:lnTo>
                  <a:lnTo>
                    <a:pt x="472605" y="1085938"/>
                  </a:lnTo>
                  <a:lnTo>
                    <a:pt x="478091" y="1087208"/>
                  </a:lnTo>
                  <a:lnTo>
                    <a:pt x="483235" y="1087208"/>
                  </a:lnTo>
                  <a:lnTo>
                    <a:pt x="482231" y="1091018"/>
                  </a:lnTo>
                  <a:lnTo>
                    <a:pt x="480314" y="1096098"/>
                  </a:lnTo>
                  <a:lnTo>
                    <a:pt x="467233" y="1094828"/>
                  </a:lnTo>
                  <a:lnTo>
                    <a:pt x="460705" y="1093558"/>
                  </a:lnTo>
                  <a:lnTo>
                    <a:pt x="454164" y="1092288"/>
                  </a:lnTo>
                  <a:lnTo>
                    <a:pt x="441058" y="1091018"/>
                  </a:lnTo>
                  <a:lnTo>
                    <a:pt x="433451" y="1091018"/>
                  </a:lnTo>
                  <a:lnTo>
                    <a:pt x="439013" y="1094828"/>
                  </a:lnTo>
                  <a:lnTo>
                    <a:pt x="442722" y="1093558"/>
                  </a:lnTo>
                  <a:lnTo>
                    <a:pt x="476631" y="1098638"/>
                  </a:lnTo>
                  <a:lnTo>
                    <a:pt x="476554" y="1103718"/>
                  </a:lnTo>
                  <a:lnTo>
                    <a:pt x="479983" y="1101178"/>
                  </a:lnTo>
                  <a:lnTo>
                    <a:pt x="487235" y="1099959"/>
                  </a:lnTo>
                  <a:lnTo>
                    <a:pt x="487375" y="1099959"/>
                  </a:lnTo>
                  <a:lnTo>
                    <a:pt x="488251" y="1098638"/>
                  </a:lnTo>
                  <a:lnTo>
                    <a:pt x="489216" y="1097368"/>
                  </a:lnTo>
                  <a:lnTo>
                    <a:pt x="490270" y="1096098"/>
                  </a:lnTo>
                  <a:lnTo>
                    <a:pt x="483704" y="1096098"/>
                  </a:lnTo>
                  <a:lnTo>
                    <a:pt x="484339" y="1093558"/>
                  </a:lnTo>
                  <a:lnTo>
                    <a:pt x="485101" y="1089748"/>
                  </a:lnTo>
                  <a:lnTo>
                    <a:pt x="483958" y="1087208"/>
                  </a:lnTo>
                  <a:lnTo>
                    <a:pt x="496316" y="1085938"/>
                  </a:lnTo>
                  <a:lnTo>
                    <a:pt x="521042" y="1085938"/>
                  </a:lnTo>
                  <a:lnTo>
                    <a:pt x="533425" y="1084668"/>
                  </a:lnTo>
                  <a:close/>
                </a:path>
                <a:path w="690880" h="1137285">
                  <a:moveTo>
                    <a:pt x="562978" y="1003388"/>
                  </a:moveTo>
                  <a:lnTo>
                    <a:pt x="560235" y="997038"/>
                  </a:lnTo>
                  <a:lnTo>
                    <a:pt x="562622" y="990688"/>
                  </a:lnTo>
                  <a:lnTo>
                    <a:pt x="562546" y="989418"/>
                  </a:lnTo>
                  <a:lnTo>
                    <a:pt x="562470" y="988148"/>
                  </a:lnTo>
                  <a:lnTo>
                    <a:pt x="562406" y="986878"/>
                  </a:lnTo>
                  <a:lnTo>
                    <a:pt x="562330" y="985608"/>
                  </a:lnTo>
                  <a:lnTo>
                    <a:pt x="562254" y="984338"/>
                  </a:lnTo>
                  <a:lnTo>
                    <a:pt x="558419" y="981798"/>
                  </a:lnTo>
                  <a:lnTo>
                    <a:pt x="554266" y="983068"/>
                  </a:lnTo>
                  <a:lnTo>
                    <a:pt x="550291" y="983068"/>
                  </a:lnTo>
                  <a:lnTo>
                    <a:pt x="545122" y="986878"/>
                  </a:lnTo>
                  <a:lnTo>
                    <a:pt x="546709" y="994498"/>
                  </a:lnTo>
                  <a:lnTo>
                    <a:pt x="545528" y="1000848"/>
                  </a:lnTo>
                  <a:lnTo>
                    <a:pt x="547166" y="995768"/>
                  </a:lnTo>
                  <a:lnTo>
                    <a:pt x="547255" y="989418"/>
                  </a:lnTo>
                  <a:lnTo>
                    <a:pt x="549910" y="984338"/>
                  </a:lnTo>
                  <a:lnTo>
                    <a:pt x="556844" y="984338"/>
                  </a:lnTo>
                  <a:lnTo>
                    <a:pt x="560311" y="985608"/>
                  </a:lnTo>
                  <a:lnTo>
                    <a:pt x="559663" y="989418"/>
                  </a:lnTo>
                  <a:lnTo>
                    <a:pt x="554405" y="988148"/>
                  </a:lnTo>
                  <a:lnTo>
                    <a:pt x="554659" y="990688"/>
                  </a:lnTo>
                  <a:lnTo>
                    <a:pt x="555218" y="995768"/>
                  </a:lnTo>
                  <a:lnTo>
                    <a:pt x="551510" y="997038"/>
                  </a:lnTo>
                  <a:lnTo>
                    <a:pt x="553567" y="998308"/>
                  </a:lnTo>
                  <a:lnTo>
                    <a:pt x="557961" y="998308"/>
                  </a:lnTo>
                  <a:lnTo>
                    <a:pt x="558622" y="1002118"/>
                  </a:lnTo>
                  <a:lnTo>
                    <a:pt x="552462" y="1000848"/>
                  </a:lnTo>
                  <a:lnTo>
                    <a:pt x="552475" y="1003388"/>
                  </a:lnTo>
                  <a:lnTo>
                    <a:pt x="552602" y="1007198"/>
                  </a:lnTo>
                  <a:lnTo>
                    <a:pt x="552704" y="1008468"/>
                  </a:lnTo>
                  <a:lnTo>
                    <a:pt x="552958" y="1011008"/>
                  </a:lnTo>
                  <a:lnTo>
                    <a:pt x="542632" y="1011008"/>
                  </a:lnTo>
                  <a:lnTo>
                    <a:pt x="542721" y="1008468"/>
                  </a:lnTo>
                  <a:lnTo>
                    <a:pt x="542810" y="1005928"/>
                  </a:lnTo>
                  <a:lnTo>
                    <a:pt x="542899" y="1003388"/>
                  </a:lnTo>
                  <a:lnTo>
                    <a:pt x="543026" y="999858"/>
                  </a:lnTo>
                  <a:lnTo>
                    <a:pt x="543128" y="997038"/>
                  </a:lnTo>
                  <a:lnTo>
                    <a:pt x="543204" y="950048"/>
                  </a:lnTo>
                  <a:lnTo>
                    <a:pt x="550443" y="950048"/>
                  </a:lnTo>
                  <a:lnTo>
                    <a:pt x="542569" y="948778"/>
                  </a:lnTo>
                  <a:lnTo>
                    <a:pt x="542480" y="957668"/>
                  </a:lnTo>
                  <a:lnTo>
                    <a:pt x="542366" y="967828"/>
                  </a:lnTo>
                  <a:lnTo>
                    <a:pt x="542239" y="977988"/>
                  </a:lnTo>
                  <a:lnTo>
                    <a:pt x="542137" y="983068"/>
                  </a:lnTo>
                  <a:lnTo>
                    <a:pt x="542023" y="986878"/>
                  </a:lnTo>
                  <a:lnTo>
                    <a:pt x="541909" y="990688"/>
                  </a:lnTo>
                  <a:lnTo>
                    <a:pt x="541782" y="994498"/>
                  </a:lnTo>
                  <a:lnTo>
                    <a:pt x="541667" y="997038"/>
                  </a:lnTo>
                  <a:lnTo>
                    <a:pt x="541578" y="998156"/>
                  </a:lnTo>
                  <a:lnTo>
                    <a:pt x="541489" y="999578"/>
                  </a:lnTo>
                  <a:lnTo>
                    <a:pt x="541045" y="1005928"/>
                  </a:lnTo>
                  <a:lnTo>
                    <a:pt x="540969" y="1007198"/>
                  </a:lnTo>
                  <a:lnTo>
                    <a:pt x="540880" y="1008468"/>
                  </a:lnTo>
                  <a:lnTo>
                    <a:pt x="540791" y="1009738"/>
                  </a:lnTo>
                  <a:lnTo>
                    <a:pt x="540702" y="1011008"/>
                  </a:lnTo>
                  <a:lnTo>
                    <a:pt x="514756" y="1011008"/>
                  </a:lnTo>
                  <a:lnTo>
                    <a:pt x="509320" y="1013548"/>
                  </a:lnTo>
                  <a:lnTo>
                    <a:pt x="553504" y="1013548"/>
                  </a:lnTo>
                  <a:lnTo>
                    <a:pt x="555879" y="1012278"/>
                  </a:lnTo>
                  <a:lnTo>
                    <a:pt x="556895" y="1008468"/>
                  </a:lnTo>
                  <a:lnTo>
                    <a:pt x="557377" y="1007198"/>
                  </a:lnTo>
                  <a:lnTo>
                    <a:pt x="561403" y="1011008"/>
                  </a:lnTo>
                  <a:lnTo>
                    <a:pt x="562673" y="1007198"/>
                  </a:lnTo>
                  <a:lnTo>
                    <a:pt x="561225" y="1004658"/>
                  </a:lnTo>
                  <a:lnTo>
                    <a:pt x="557110" y="1004658"/>
                  </a:lnTo>
                  <a:lnTo>
                    <a:pt x="554342" y="1007198"/>
                  </a:lnTo>
                  <a:lnTo>
                    <a:pt x="554266" y="1005928"/>
                  </a:lnTo>
                  <a:lnTo>
                    <a:pt x="554189" y="1004658"/>
                  </a:lnTo>
                  <a:lnTo>
                    <a:pt x="554113" y="1003388"/>
                  </a:lnTo>
                  <a:lnTo>
                    <a:pt x="554037" y="1002118"/>
                  </a:lnTo>
                  <a:lnTo>
                    <a:pt x="557009" y="1003388"/>
                  </a:lnTo>
                  <a:lnTo>
                    <a:pt x="562978" y="1003388"/>
                  </a:lnTo>
                  <a:close/>
                </a:path>
                <a:path w="690880" h="1137285">
                  <a:moveTo>
                    <a:pt x="566216" y="951318"/>
                  </a:moveTo>
                  <a:lnTo>
                    <a:pt x="558546" y="948778"/>
                  </a:lnTo>
                  <a:lnTo>
                    <a:pt x="550443" y="950048"/>
                  </a:lnTo>
                  <a:lnTo>
                    <a:pt x="550875" y="950048"/>
                  </a:lnTo>
                  <a:lnTo>
                    <a:pt x="558507" y="951318"/>
                  </a:lnTo>
                  <a:lnTo>
                    <a:pt x="566216" y="951318"/>
                  </a:lnTo>
                  <a:close/>
                </a:path>
                <a:path w="690880" h="1137285">
                  <a:moveTo>
                    <a:pt x="577596" y="1017358"/>
                  </a:moveTo>
                  <a:lnTo>
                    <a:pt x="574941" y="1018628"/>
                  </a:lnTo>
                  <a:lnTo>
                    <a:pt x="572465" y="1019898"/>
                  </a:lnTo>
                  <a:lnTo>
                    <a:pt x="573024" y="1019898"/>
                  </a:lnTo>
                  <a:lnTo>
                    <a:pt x="576110" y="1018628"/>
                  </a:lnTo>
                  <a:lnTo>
                    <a:pt x="577596" y="1017358"/>
                  </a:lnTo>
                  <a:close/>
                </a:path>
                <a:path w="690880" h="1137285">
                  <a:moveTo>
                    <a:pt x="579996" y="1016088"/>
                  </a:moveTo>
                  <a:lnTo>
                    <a:pt x="579069" y="1016088"/>
                  </a:lnTo>
                  <a:lnTo>
                    <a:pt x="577761" y="1017206"/>
                  </a:lnTo>
                  <a:lnTo>
                    <a:pt x="579996" y="1016088"/>
                  </a:lnTo>
                  <a:close/>
                </a:path>
                <a:path w="690880" h="1137285">
                  <a:moveTo>
                    <a:pt x="588187" y="1023708"/>
                  </a:moveTo>
                  <a:lnTo>
                    <a:pt x="585622" y="1022438"/>
                  </a:lnTo>
                  <a:lnTo>
                    <a:pt x="583069" y="1021168"/>
                  </a:lnTo>
                  <a:lnTo>
                    <a:pt x="577773" y="1021168"/>
                  </a:lnTo>
                  <a:lnTo>
                    <a:pt x="572465" y="1019898"/>
                  </a:lnTo>
                  <a:lnTo>
                    <a:pt x="569455" y="1019898"/>
                  </a:lnTo>
                  <a:lnTo>
                    <a:pt x="541883" y="1017358"/>
                  </a:lnTo>
                  <a:lnTo>
                    <a:pt x="534797" y="1017358"/>
                  </a:lnTo>
                  <a:lnTo>
                    <a:pt x="534797" y="1041488"/>
                  </a:lnTo>
                  <a:lnTo>
                    <a:pt x="512826" y="1041488"/>
                  </a:lnTo>
                  <a:lnTo>
                    <a:pt x="512902" y="1040218"/>
                  </a:lnTo>
                  <a:lnTo>
                    <a:pt x="512978" y="1038948"/>
                  </a:lnTo>
                  <a:lnTo>
                    <a:pt x="513105" y="1036408"/>
                  </a:lnTo>
                  <a:lnTo>
                    <a:pt x="513207" y="1033868"/>
                  </a:lnTo>
                  <a:lnTo>
                    <a:pt x="513308" y="1031328"/>
                  </a:lnTo>
                  <a:lnTo>
                    <a:pt x="513359" y="1030058"/>
                  </a:lnTo>
                  <a:lnTo>
                    <a:pt x="512775" y="1028788"/>
                  </a:lnTo>
                  <a:lnTo>
                    <a:pt x="513461" y="1027518"/>
                  </a:lnTo>
                  <a:lnTo>
                    <a:pt x="514896" y="1024978"/>
                  </a:lnTo>
                  <a:lnTo>
                    <a:pt x="517436" y="1023708"/>
                  </a:lnTo>
                  <a:lnTo>
                    <a:pt x="522579" y="1023708"/>
                  </a:lnTo>
                  <a:lnTo>
                    <a:pt x="522478" y="1024978"/>
                  </a:lnTo>
                  <a:lnTo>
                    <a:pt x="522363" y="1026248"/>
                  </a:lnTo>
                  <a:lnTo>
                    <a:pt x="525843" y="1024978"/>
                  </a:lnTo>
                  <a:lnTo>
                    <a:pt x="532853" y="1024978"/>
                  </a:lnTo>
                  <a:lnTo>
                    <a:pt x="532942" y="1027518"/>
                  </a:lnTo>
                  <a:lnTo>
                    <a:pt x="533069" y="1031328"/>
                  </a:lnTo>
                  <a:lnTo>
                    <a:pt x="530085" y="1037678"/>
                  </a:lnTo>
                  <a:lnTo>
                    <a:pt x="534797" y="1041488"/>
                  </a:lnTo>
                  <a:lnTo>
                    <a:pt x="534797" y="1017358"/>
                  </a:lnTo>
                  <a:lnTo>
                    <a:pt x="506476" y="1017358"/>
                  </a:lnTo>
                  <a:lnTo>
                    <a:pt x="505929" y="1013815"/>
                  </a:lnTo>
                  <a:lnTo>
                    <a:pt x="504723" y="1017206"/>
                  </a:lnTo>
                  <a:lnTo>
                    <a:pt x="504672" y="1017358"/>
                  </a:lnTo>
                  <a:lnTo>
                    <a:pt x="500151" y="1017358"/>
                  </a:lnTo>
                  <a:lnTo>
                    <a:pt x="497179" y="1018628"/>
                  </a:lnTo>
                  <a:lnTo>
                    <a:pt x="497878" y="1024978"/>
                  </a:lnTo>
                  <a:lnTo>
                    <a:pt x="498817" y="1031328"/>
                  </a:lnTo>
                  <a:lnTo>
                    <a:pt x="499986" y="1038948"/>
                  </a:lnTo>
                  <a:lnTo>
                    <a:pt x="501370" y="1045298"/>
                  </a:lnTo>
                  <a:lnTo>
                    <a:pt x="502208" y="1047838"/>
                  </a:lnTo>
                  <a:lnTo>
                    <a:pt x="503199" y="1052918"/>
                  </a:lnTo>
                  <a:lnTo>
                    <a:pt x="507466" y="1052918"/>
                  </a:lnTo>
                  <a:lnTo>
                    <a:pt x="515886" y="1054188"/>
                  </a:lnTo>
                  <a:lnTo>
                    <a:pt x="524319" y="1052918"/>
                  </a:lnTo>
                  <a:lnTo>
                    <a:pt x="532739" y="1054188"/>
                  </a:lnTo>
                  <a:lnTo>
                    <a:pt x="533361" y="1051648"/>
                  </a:lnTo>
                  <a:lnTo>
                    <a:pt x="534492" y="1047838"/>
                  </a:lnTo>
                  <a:lnTo>
                    <a:pt x="535152" y="1047838"/>
                  </a:lnTo>
                  <a:lnTo>
                    <a:pt x="537108" y="1046568"/>
                  </a:lnTo>
                  <a:lnTo>
                    <a:pt x="538403" y="1041488"/>
                  </a:lnTo>
                  <a:lnTo>
                    <a:pt x="538734" y="1040218"/>
                  </a:lnTo>
                  <a:lnTo>
                    <a:pt x="535571" y="1032598"/>
                  </a:lnTo>
                  <a:lnTo>
                    <a:pt x="537933" y="1026248"/>
                  </a:lnTo>
                  <a:lnTo>
                    <a:pt x="541032" y="1024978"/>
                  </a:lnTo>
                  <a:lnTo>
                    <a:pt x="547103" y="1027518"/>
                  </a:lnTo>
                  <a:lnTo>
                    <a:pt x="549973" y="1024978"/>
                  </a:lnTo>
                  <a:lnTo>
                    <a:pt x="551408" y="1023708"/>
                  </a:lnTo>
                  <a:lnTo>
                    <a:pt x="553618" y="1022438"/>
                  </a:lnTo>
                  <a:lnTo>
                    <a:pt x="552297" y="1030058"/>
                  </a:lnTo>
                  <a:lnTo>
                    <a:pt x="549884" y="1036408"/>
                  </a:lnTo>
                  <a:lnTo>
                    <a:pt x="546849" y="1044028"/>
                  </a:lnTo>
                  <a:lnTo>
                    <a:pt x="543699" y="1050378"/>
                  </a:lnTo>
                  <a:lnTo>
                    <a:pt x="552691" y="1050378"/>
                  </a:lnTo>
                  <a:lnTo>
                    <a:pt x="557187" y="1049108"/>
                  </a:lnTo>
                  <a:lnTo>
                    <a:pt x="554202" y="1046568"/>
                  </a:lnTo>
                  <a:lnTo>
                    <a:pt x="555167" y="1042758"/>
                  </a:lnTo>
                  <a:lnTo>
                    <a:pt x="555637" y="1040218"/>
                  </a:lnTo>
                  <a:lnTo>
                    <a:pt x="556577" y="1038948"/>
                  </a:lnTo>
                  <a:lnTo>
                    <a:pt x="558050" y="1037678"/>
                  </a:lnTo>
                  <a:lnTo>
                    <a:pt x="557923" y="1031328"/>
                  </a:lnTo>
                  <a:lnTo>
                    <a:pt x="560171" y="1028788"/>
                  </a:lnTo>
                  <a:lnTo>
                    <a:pt x="564007" y="1027518"/>
                  </a:lnTo>
                  <a:lnTo>
                    <a:pt x="568693" y="1028788"/>
                  </a:lnTo>
                  <a:lnTo>
                    <a:pt x="570217" y="1027518"/>
                  </a:lnTo>
                  <a:lnTo>
                    <a:pt x="571728" y="1026248"/>
                  </a:lnTo>
                  <a:lnTo>
                    <a:pt x="562635" y="1026248"/>
                  </a:lnTo>
                  <a:lnTo>
                    <a:pt x="558355" y="1024978"/>
                  </a:lnTo>
                  <a:lnTo>
                    <a:pt x="564057" y="1023708"/>
                  </a:lnTo>
                  <a:lnTo>
                    <a:pt x="569823" y="1024978"/>
                  </a:lnTo>
                  <a:lnTo>
                    <a:pt x="575576" y="1024978"/>
                  </a:lnTo>
                  <a:lnTo>
                    <a:pt x="570534" y="1028788"/>
                  </a:lnTo>
                  <a:lnTo>
                    <a:pt x="574268" y="1030058"/>
                  </a:lnTo>
                  <a:lnTo>
                    <a:pt x="576237" y="1028788"/>
                  </a:lnTo>
                  <a:lnTo>
                    <a:pt x="577837" y="1024978"/>
                  </a:lnTo>
                  <a:lnTo>
                    <a:pt x="581101" y="1026248"/>
                  </a:lnTo>
                  <a:lnTo>
                    <a:pt x="583971" y="1031328"/>
                  </a:lnTo>
                  <a:lnTo>
                    <a:pt x="584542" y="1028788"/>
                  </a:lnTo>
                  <a:lnTo>
                    <a:pt x="585736" y="1024978"/>
                  </a:lnTo>
                  <a:lnTo>
                    <a:pt x="588187" y="1023708"/>
                  </a:lnTo>
                  <a:close/>
                </a:path>
                <a:path w="690880" h="1137285">
                  <a:moveTo>
                    <a:pt x="690486" y="110820"/>
                  </a:moveTo>
                  <a:lnTo>
                    <a:pt x="662571" y="70091"/>
                  </a:lnTo>
                  <a:lnTo>
                    <a:pt x="627595" y="35280"/>
                  </a:lnTo>
                  <a:lnTo>
                    <a:pt x="589026" y="11303"/>
                  </a:lnTo>
                  <a:lnTo>
                    <a:pt x="545211" y="76"/>
                  </a:lnTo>
                  <a:lnTo>
                    <a:pt x="537083" y="0"/>
                  </a:lnTo>
                  <a:lnTo>
                    <a:pt x="520890" y="1219"/>
                  </a:lnTo>
                  <a:lnTo>
                    <a:pt x="512775" y="1130"/>
                  </a:lnTo>
                  <a:lnTo>
                    <a:pt x="512737" y="3543"/>
                  </a:lnTo>
                  <a:lnTo>
                    <a:pt x="535571" y="2235"/>
                  </a:lnTo>
                  <a:lnTo>
                    <a:pt x="546976" y="2184"/>
                  </a:lnTo>
                  <a:lnTo>
                    <a:pt x="595464" y="16471"/>
                  </a:lnTo>
                  <a:lnTo>
                    <a:pt x="628357" y="38252"/>
                  </a:lnTo>
                  <a:lnTo>
                    <a:pt x="660869" y="70942"/>
                  </a:lnTo>
                  <a:lnTo>
                    <a:pt x="687603" y="108559"/>
                  </a:lnTo>
                  <a:lnTo>
                    <a:pt x="686155" y="110363"/>
                  </a:lnTo>
                  <a:lnTo>
                    <a:pt x="690486" y="110820"/>
                  </a:lnTo>
                  <a:close/>
                </a:path>
              </a:pathLst>
            </a:custGeom>
            <a:solidFill>
              <a:srgbClr val="1212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2115324" y="1841649"/>
              <a:ext cx="168910" cy="310515"/>
            </a:xfrm>
            <a:custGeom>
              <a:avLst/>
              <a:gdLst/>
              <a:ahLst/>
              <a:cxnLst/>
              <a:rect l="l" t="t" r="r" b="b"/>
              <a:pathLst>
                <a:path w="168910" h="310514">
                  <a:moveTo>
                    <a:pt x="9093" y="310489"/>
                  </a:moveTo>
                  <a:lnTo>
                    <a:pt x="7137" y="304584"/>
                  </a:lnTo>
                  <a:lnTo>
                    <a:pt x="7747" y="298183"/>
                  </a:lnTo>
                  <a:lnTo>
                    <a:pt x="9067" y="292214"/>
                  </a:lnTo>
                  <a:lnTo>
                    <a:pt x="6070" y="292049"/>
                  </a:lnTo>
                  <a:lnTo>
                    <a:pt x="3098" y="292100"/>
                  </a:lnTo>
                  <a:lnTo>
                    <a:pt x="114" y="292392"/>
                  </a:lnTo>
                  <a:lnTo>
                    <a:pt x="495" y="298373"/>
                  </a:lnTo>
                  <a:lnTo>
                    <a:pt x="165" y="304368"/>
                  </a:lnTo>
                  <a:lnTo>
                    <a:pt x="0" y="310337"/>
                  </a:lnTo>
                  <a:lnTo>
                    <a:pt x="3022" y="310375"/>
                  </a:lnTo>
                  <a:lnTo>
                    <a:pt x="9093" y="310489"/>
                  </a:lnTo>
                  <a:close/>
                </a:path>
                <a:path w="168910" h="310514">
                  <a:moveTo>
                    <a:pt x="102628" y="297002"/>
                  </a:moveTo>
                  <a:lnTo>
                    <a:pt x="101777" y="292176"/>
                  </a:lnTo>
                  <a:lnTo>
                    <a:pt x="102222" y="287032"/>
                  </a:lnTo>
                  <a:lnTo>
                    <a:pt x="100520" y="282409"/>
                  </a:lnTo>
                  <a:lnTo>
                    <a:pt x="96088" y="281571"/>
                  </a:lnTo>
                  <a:lnTo>
                    <a:pt x="94970" y="286385"/>
                  </a:lnTo>
                  <a:lnTo>
                    <a:pt x="94678" y="291312"/>
                  </a:lnTo>
                  <a:lnTo>
                    <a:pt x="95059" y="296240"/>
                  </a:lnTo>
                  <a:lnTo>
                    <a:pt x="102628" y="297002"/>
                  </a:lnTo>
                  <a:close/>
                </a:path>
                <a:path w="168910" h="310514">
                  <a:moveTo>
                    <a:pt x="154241" y="10795"/>
                  </a:moveTo>
                  <a:lnTo>
                    <a:pt x="154165" y="7658"/>
                  </a:lnTo>
                  <a:lnTo>
                    <a:pt x="152527" y="5295"/>
                  </a:lnTo>
                  <a:lnTo>
                    <a:pt x="147205" y="7353"/>
                  </a:lnTo>
                  <a:lnTo>
                    <a:pt x="135864" y="7658"/>
                  </a:lnTo>
                  <a:lnTo>
                    <a:pt x="137769" y="9321"/>
                  </a:lnTo>
                  <a:lnTo>
                    <a:pt x="139509" y="11150"/>
                  </a:lnTo>
                  <a:lnTo>
                    <a:pt x="141097" y="13131"/>
                  </a:lnTo>
                  <a:lnTo>
                    <a:pt x="150266" y="11633"/>
                  </a:lnTo>
                  <a:lnTo>
                    <a:pt x="154241" y="10795"/>
                  </a:lnTo>
                  <a:close/>
                </a:path>
                <a:path w="168910" h="310514">
                  <a:moveTo>
                    <a:pt x="156591" y="41948"/>
                  </a:moveTo>
                  <a:lnTo>
                    <a:pt x="156565" y="11849"/>
                  </a:lnTo>
                  <a:lnTo>
                    <a:pt x="154736" y="12166"/>
                  </a:lnTo>
                  <a:lnTo>
                    <a:pt x="154800" y="10795"/>
                  </a:lnTo>
                  <a:lnTo>
                    <a:pt x="154241" y="10795"/>
                  </a:lnTo>
                  <a:lnTo>
                    <a:pt x="154266" y="12242"/>
                  </a:lnTo>
                  <a:lnTo>
                    <a:pt x="154736" y="12242"/>
                  </a:lnTo>
                  <a:lnTo>
                    <a:pt x="154381" y="20243"/>
                  </a:lnTo>
                  <a:lnTo>
                    <a:pt x="154178" y="29298"/>
                  </a:lnTo>
                  <a:lnTo>
                    <a:pt x="154063" y="35229"/>
                  </a:lnTo>
                  <a:lnTo>
                    <a:pt x="153987" y="38392"/>
                  </a:lnTo>
                  <a:lnTo>
                    <a:pt x="153885" y="41948"/>
                  </a:lnTo>
                  <a:lnTo>
                    <a:pt x="153454" y="50876"/>
                  </a:lnTo>
                  <a:lnTo>
                    <a:pt x="156413" y="52133"/>
                  </a:lnTo>
                  <a:lnTo>
                    <a:pt x="156591" y="41948"/>
                  </a:lnTo>
                  <a:close/>
                </a:path>
                <a:path w="168910" h="310514">
                  <a:moveTo>
                    <a:pt x="168490" y="90576"/>
                  </a:moveTo>
                  <a:lnTo>
                    <a:pt x="168478" y="79781"/>
                  </a:lnTo>
                  <a:lnTo>
                    <a:pt x="168325" y="69380"/>
                  </a:lnTo>
                  <a:lnTo>
                    <a:pt x="168084" y="58788"/>
                  </a:lnTo>
                  <a:lnTo>
                    <a:pt x="165963" y="56578"/>
                  </a:lnTo>
                  <a:lnTo>
                    <a:pt x="165735" y="41948"/>
                  </a:lnTo>
                  <a:lnTo>
                    <a:pt x="165671" y="38392"/>
                  </a:lnTo>
                  <a:lnTo>
                    <a:pt x="165315" y="29298"/>
                  </a:lnTo>
                  <a:lnTo>
                    <a:pt x="164566" y="20726"/>
                  </a:lnTo>
                  <a:lnTo>
                    <a:pt x="163830" y="13855"/>
                  </a:lnTo>
                  <a:lnTo>
                    <a:pt x="164312" y="9321"/>
                  </a:lnTo>
                  <a:lnTo>
                    <a:pt x="164414" y="8343"/>
                  </a:lnTo>
                  <a:lnTo>
                    <a:pt x="164528" y="7353"/>
                  </a:lnTo>
                  <a:lnTo>
                    <a:pt x="164592" y="6680"/>
                  </a:lnTo>
                  <a:lnTo>
                    <a:pt x="162712" y="4254"/>
                  </a:lnTo>
                  <a:lnTo>
                    <a:pt x="160413" y="1295"/>
                  </a:lnTo>
                  <a:lnTo>
                    <a:pt x="153428" y="0"/>
                  </a:lnTo>
                  <a:lnTo>
                    <a:pt x="146354" y="774"/>
                  </a:lnTo>
                  <a:lnTo>
                    <a:pt x="132308" y="4254"/>
                  </a:lnTo>
                  <a:lnTo>
                    <a:pt x="130175" y="4991"/>
                  </a:lnTo>
                  <a:lnTo>
                    <a:pt x="126174" y="3784"/>
                  </a:lnTo>
                  <a:lnTo>
                    <a:pt x="126047" y="4762"/>
                  </a:lnTo>
                  <a:lnTo>
                    <a:pt x="125984" y="5295"/>
                  </a:lnTo>
                  <a:lnTo>
                    <a:pt x="125882" y="6108"/>
                  </a:lnTo>
                  <a:lnTo>
                    <a:pt x="125780" y="6883"/>
                  </a:lnTo>
                  <a:lnTo>
                    <a:pt x="128689" y="7899"/>
                  </a:lnTo>
                  <a:lnTo>
                    <a:pt x="131699" y="8343"/>
                  </a:lnTo>
                  <a:lnTo>
                    <a:pt x="134874" y="8343"/>
                  </a:lnTo>
                  <a:lnTo>
                    <a:pt x="134213" y="6108"/>
                  </a:lnTo>
                  <a:lnTo>
                    <a:pt x="141465" y="6680"/>
                  </a:lnTo>
                  <a:lnTo>
                    <a:pt x="143586" y="6108"/>
                  </a:lnTo>
                  <a:lnTo>
                    <a:pt x="147675" y="4991"/>
                  </a:lnTo>
                  <a:lnTo>
                    <a:pt x="148501" y="4762"/>
                  </a:lnTo>
                  <a:lnTo>
                    <a:pt x="155663" y="4254"/>
                  </a:lnTo>
                  <a:lnTo>
                    <a:pt x="158496" y="11633"/>
                  </a:lnTo>
                  <a:lnTo>
                    <a:pt x="157772" y="11633"/>
                  </a:lnTo>
                  <a:lnTo>
                    <a:pt x="156997" y="11772"/>
                  </a:lnTo>
                  <a:lnTo>
                    <a:pt x="156845" y="11633"/>
                  </a:lnTo>
                  <a:lnTo>
                    <a:pt x="156565" y="11391"/>
                  </a:lnTo>
                  <a:lnTo>
                    <a:pt x="156565" y="11633"/>
                  </a:lnTo>
                  <a:lnTo>
                    <a:pt x="156565" y="11849"/>
                  </a:lnTo>
                  <a:lnTo>
                    <a:pt x="157099" y="11849"/>
                  </a:lnTo>
                  <a:lnTo>
                    <a:pt x="158381" y="12954"/>
                  </a:lnTo>
                  <a:lnTo>
                    <a:pt x="158483" y="20726"/>
                  </a:lnTo>
                  <a:lnTo>
                    <a:pt x="158610" y="29298"/>
                  </a:lnTo>
                  <a:lnTo>
                    <a:pt x="158635" y="58788"/>
                  </a:lnTo>
                  <a:lnTo>
                    <a:pt x="158305" y="79781"/>
                  </a:lnTo>
                  <a:lnTo>
                    <a:pt x="157734" y="101180"/>
                  </a:lnTo>
                  <a:lnTo>
                    <a:pt x="157708" y="102057"/>
                  </a:lnTo>
                  <a:lnTo>
                    <a:pt x="161226" y="101625"/>
                  </a:lnTo>
                  <a:lnTo>
                    <a:pt x="164769" y="101320"/>
                  </a:lnTo>
                  <a:lnTo>
                    <a:pt x="168325" y="101180"/>
                  </a:lnTo>
                  <a:lnTo>
                    <a:pt x="168490" y="90576"/>
                  </a:lnTo>
                  <a:close/>
                </a:path>
              </a:pathLst>
            </a:custGeom>
            <a:solidFill>
              <a:srgbClr val="EEEC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2284567" y="1839442"/>
              <a:ext cx="34290" cy="12700"/>
            </a:xfrm>
            <a:custGeom>
              <a:avLst/>
              <a:gdLst/>
              <a:ahLst/>
              <a:cxnLst/>
              <a:rect l="l" t="t" r="r" b="b"/>
              <a:pathLst>
                <a:path w="34289" h="12700">
                  <a:moveTo>
                    <a:pt x="32378" y="0"/>
                  </a:moveTo>
                  <a:lnTo>
                    <a:pt x="24290" y="1083"/>
                  </a:lnTo>
                  <a:lnTo>
                    <a:pt x="16163" y="2454"/>
                  </a:lnTo>
                  <a:lnTo>
                    <a:pt x="8049" y="3218"/>
                  </a:lnTo>
                  <a:lnTo>
                    <a:pt x="0" y="2480"/>
                  </a:lnTo>
                  <a:lnTo>
                    <a:pt x="154" y="3218"/>
                  </a:lnTo>
                  <a:lnTo>
                    <a:pt x="702" y="6212"/>
                  </a:lnTo>
                  <a:lnTo>
                    <a:pt x="1504" y="9157"/>
                  </a:lnTo>
                  <a:lnTo>
                    <a:pt x="2415" y="12087"/>
                  </a:lnTo>
                  <a:lnTo>
                    <a:pt x="10392" y="11692"/>
                  </a:lnTo>
                  <a:lnTo>
                    <a:pt x="14381" y="11404"/>
                  </a:lnTo>
                  <a:lnTo>
                    <a:pt x="20821" y="10529"/>
                  </a:lnTo>
                  <a:lnTo>
                    <a:pt x="27308" y="10033"/>
                  </a:lnTo>
                  <a:lnTo>
                    <a:pt x="33764" y="9193"/>
                  </a:lnTo>
                  <a:lnTo>
                    <a:pt x="32943" y="3045"/>
                  </a:lnTo>
                  <a:lnTo>
                    <a:pt x="32378" y="0"/>
                  </a:lnTo>
                  <a:close/>
                </a:path>
              </a:pathLst>
            </a:custGeom>
            <a:solidFill>
              <a:srgbClr val="F3F1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2318094" y="1845039"/>
              <a:ext cx="33655" cy="8255"/>
            </a:xfrm>
            <a:custGeom>
              <a:avLst/>
              <a:gdLst/>
              <a:ahLst/>
              <a:cxnLst/>
              <a:rect l="l" t="t" r="r" b="b"/>
              <a:pathLst>
                <a:path w="33655" h="8255">
                  <a:moveTo>
                    <a:pt x="27308" y="0"/>
                  </a:moveTo>
                  <a:lnTo>
                    <a:pt x="14090" y="1267"/>
                  </a:lnTo>
                  <a:lnTo>
                    <a:pt x="7480" y="1969"/>
                  </a:lnTo>
                  <a:lnTo>
                    <a:pt x="8578" y="4331"/>
                  </a:lnTo>
                  <a:lnTo>
                    <a:pt x="0" y="4572"/>
                  </a:lnTo>
                  <a:lnTo>
                    <a:pt x="734" y="6642"/>
                  </a:lnTo>
                  <a:lnTo>
                    <a:pt x="7480" y="7995"/>
                  </a:lnTo>
                  <a:lnTo>
                    <a:pt x="14691" y="7844"/>
                  </a:lnTo>
                  <a:lnTo>
                    <a:pt x="21351" y="5976"/>
                  </a:lnTo>
                  <a:lnTo>
                    <a:pt x="25664" y="5429"/>
                  </a:lnTo>
                  <a:lnTo>
                    <a:pt x="31146" y="6096"/>
                  </a:lnTo>
                  <a:lnTo>
                    <a:pt x="33609" y="1577"/>
                  </a:lnTo>
                  <a:lnTo>
                    <a:pt x="31521" y="957"/>
                  </a:lnTo>
                  <a:lnTo>
                    <a:pt x="29415" y="429"/>
                  </a:lnTo>
                  <a:lnTo>
                    <a:pt x="27308" y="0"/>
                  </a:lnTo>
                  <a:close/>
                </a:path>
              </a:pathLst>
            </a:custGeom>
            <a:solidFill>
              <a:srgbClr val="32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1712734" y="1846005"/>
              <a:ext cx="534670" cy="274955"/>
            </a:xfrm>
            <a:custGeom>
              <a:avLst/>
              <a:gdLst/>
              <a:ahLst/>
              <a:cxnLst/>
              <a:rect l="l" t="t" r="r" b="b"/>
              <a:pathLst>
                <a:path w="534669" h="274955">
                  <a:moveTo>
                    <a:pt x="50812" y="24371"/>
                  </a:moveTo>
                  <a:lnTo>
                    <a:pt x="50558" y="21310"/>
                  </a:lnTo>
                  <a:lnTo>
                    <a:pt x="50469" y="20345"/>
                  </a:lnTo>
                  <a:lnTo>
                    <a:pt x="50342" y="19291"/>
                  </a:lnTo>
                  <a:lnTo>
                    <a:pt x="50228" y="18326"/>
                  </a:lnTo>
                  <a:lnTo>
                    <a:pt x="50152" y="17703"/>
                  </a:lnTo>
                  <a:lnTo>
                    <a:pt x="50025" y="16738"/>
                  </a:lnTo>
                  <a:lnTo>
                    <a:pt x="49987" y="16383"/>
                  </a:lnTo>
                  <a:lnTo>
                    <a:pt x="49695" y="13627"/>
                  </a:lnTo>
                  <a:lnTo>
                    <a:pt x="49618" y="12979"/>
                  </a:lnTo>
                  <a:lnTo>
                    <a:pt x="49555" y="12306"/>
                  </a:lnTo>
                  <a:lnTo>
                    <a:pt x="47066" y="9550"/>
                  </a:lnTo>
                  <a:lnTo>
                    <a:pt x="44030" y="8166"/>
                  </a:lnTo>
                  <a:lnTo>
                    <a:pt x="40614" y="6781"/>
                  </a:lnTo>
                  <a:lnTo>
                    <a:pt x="40614" y="10579"/>
                  </a:lnTo>
                  <a:lnTo>
                    <a:pt x="38328" y="11823"/>
                  </a:lnTo>
                  <a:lnTo>
                    <a:pt x="36880" y="11379"/>
                  </a:lnTo>
                  <a:lnTo>
                    <a:pt x="36283" y="9550"/>
                  </a:lnTo>
                  <a:lnTo>
                    <a:pt x="36207" y="9309"/>
                  </a:lnTo>
                  <a:lnTo>
                    <a:pt x="38265" y="8166"/>
                  </a:lnTo>
                  <a:lnTo>
                    <a:pt x="38874" y="8166"/>
                  </a:lnTo>
                  <a:lnTo>
                    <a:pt x="39941" y="8470"/>
                  </a:lnTo>
                  <a:lnTo>
                    <a:pt x="40614" y="10579"/>
                  </a:lnTo>
                  <a:lnTo>
                    <a:pt x="40614" y="6781"/>
                  </a:lnTo>
                  <a:lnTo>
                    <a:pt x="1193" y="0"/>
                  </a:lnTo>
                  <a:lnTo>
                    <a:pt x="914" y="3670"/>
                  </a:lnTo>
                  <a:lnTo>
                    <a:pt x="495" y="8166"/>
                  </a:lnTo>
                  <a:lnTo>
                    <a:pt x="457" y="8470"/>
                  </a:lnTo>
                  <a:lnTo>
                    <a:pt x="330" y="9550"/>
                  </a:lnTo>
                  <a:lnTo>
                    <a:pt x="203" y="10579"/>
                  </a:lnTo>
                  <a:lnTo>
                    <a:pt x="114" y="11379"/>
                  </a:lnTo>
                  <a:lnTo>
                    <a:pt x="0" y="12242"/>
                  </a:lnTo>
                  <a:lnTo>
                    <a:pt x="5384" y="11899"/>
                  </a:lnTo>
                  <a:lnTo>
                    <a:pt x="12979" y="11899"/>
                  </a:lnTo>
                  <a:lnTo>
                    <a:pt x="19380" y="12979"/>
                  </a:lnTo>
                  <a:lnTo>
                    <a:pt x="24879" y="13627"/>
                  </a:lnTo>
                  <a:lnTo>
                    <a:pt x="30289" y="14859"/>
                  </a:lnTo>
                  <a:lnTo>
                    <a:pt x="35814" y="15405"/>
                  </a:lnTo>
                  <a:lnTo>
                    <a:pt x="36309" y="17703"/>
                  </a:lnTo>
                  <a:lnTo>
                    <a:pt x="36385" y="18110"/>
                  </a:lnTo>
                  <a:lnTo>
                    <a:pt x="36474" y="18529"/>
                  </a:lnTo>
                  <a:lnTo>
                    <a:pt x="36576" y="18973"/>
                  </a:lnTo>
                  <a:lnTo>
                    <a:pt x="32372" y="19291"/>
                  </a:lnTo>
                  <a:lnTo>
                    <a:pt x="28397" y="18110"/>
                  </a:lnTo>
                  <a:lnTo>
                    <a:pt x="24511" y="16738"/>
                  </a:lnTo>
                  <a:lnTo>
                    <a:pt x="24434" y="17703"/>
                  </a:lnTo>
                  <a:lnTo>
                    <a:pt x="24345" y="18529"/>
                  </a:lnTo>
                  <a:lnTo>
                    <a:pt x="28765" y="19291"/>
                  </a:lnTo>
                  <a:lnTo>
                    <a:pt x="28613" y="19291"/>
                  </a:lnTo>
                  <a:lnTo>
                    <a:pt x="32461" y="20612"/>
                  </a:lnTo>
                  <a:lnTo>
                    <a:pt x="36652" y="20612"/>
                  </a:lnTo>
                  <a:lnTo>
                    <a:pt x="37388" y="19291"/>
                  </a:lnTo>
                  <a:lnTo>
                    <a:pt x="37503" y="19100"/>
                  </a:lnTo>
                  <a:lnTo>
                    <a:pt x="38417" y="17703"/>
                  </a:lnTo>
                  <a:lnTo>
                    <a:pt x="39433" y="16383"/>
                  </a:lnTo>
                  <a:lnTo>
                    <a:pt x="43713" y="18326"/>
                  </a:lnTo>
                  <a:lnTo>
                    <a:pt x="47307" y="21310"/>
                  </a:lnTo>
                  <a:lnTo>
                    <a:pt x="50812" y="24371"/>
                  </a:lnTo>
                  <a:close/>
                </a:path>
                <a:path w="534669" h="274955">
                  <a:moveTo>
                    <a:pt x="534631" y="274332"/>
                  </a:moveTo>
                  <a:lnTo>
                    <a:pt x="534123" y="269265"/>
                  </a:lnTo>
                  <a:lnTo>
                    <a:pt x="533971" y="264172"/>
                  </a:lnTo>
                  <a:lnTo>
                    <a:pt x="534111" y="259105"/>
                  </a:lnTo>
                  <a:lnTo>
                    <a:pt x="530212" y="256476"/>
                  </a:lnTo>
                  <a:lnTo>
                    <a:pt x="525627" y="255397"/>
                  </a:lnTo>
                  <a:lnTo>
                    <a:pt x="520992" y="255866"/>
                  </a:lnTo>
                  <a:lnTo>
                    <a:pt x="519214" y="260121"/>
                  </a:lnTo>
                  <a:lnTo>
                    <a:pt x="518541" y="264693"/>
                  </a:lnTo>
                  <a:lnTo>
                    <a:pt x="519328" y="269265"/>
                  </a:lnTo>
                  <a:lnTo>
                    <a:pt x="524040" y="271322"/>
                  </a:lnTo>
                  <a:lnTo>
                    <a:pt x="527494" y="272529"/>
                  </a:lnTo>
                  <a:lnTo>
                    <a:pt x="531075" y="273392"/>
                  </a:lnTo>
                  <a:lnTo>
                    <a:pt x="534631" y="274332"/>
                  </a:lnTo>
                  <a:close/>
                </a:path>
              </a:pathLst>
            </a:custGeom>
            <a:solidFill>
              <a:srgbClr val="F6F4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2304250" y="1846120"/>
              <a:ext cx="223520" cy="953135"/>
            </a:xfrm>
            <a:custGeom>
              <a:avLst/>
              <a:gdLst/>
              <a:ahLst/>
              <a:cxnLst/>
              <a:rect l="l" t="t" r="r" b="b"/>
              <a:pathLst>
                <a:path w="223519" h="953135">
                  <a:moveTo>
                    <a:pt x="12966" y="938555"/>
                  </a:moveTo>
                  <a:lnTo>
                    <a:pt x="11125" y="940003"/>
                  </a:lnTo>
                  <a:lnTo>
                    <a:pt x="9042" y="941120"/>
                  </a:lnTo>
                  <a:lnTo>
                    <a:pt x="6959" y="942162"/>
                  </a:lnTo>
                  <a:lnTo>
                    <a:pt x="2946" y="944003"/>
                  </a:lnTo>
                  <a:lnTo>
                    <a:pt x="1168" y="948550"/>
                  </a:lnTo>
                  <a:lnTo>
                    <a:pt x="0" y="952525"/>
                  </a:lnTo>
                  <a:lnTo>
                    <a:pt x="3632" y="952728"/>
                  </a:lnTo>
                  <a:lnTo>
                    <a:pt x="7264" y="952881"/>
                  </a:lnTo>
                  <a:lnTo>
                    <a:pt x="10909" y="952931"/>
                  </a:lnTo>
                  <a:lnTo>
                    <a:pt x="11252" y="948093"/>
                  </a:lnTo>
                  <a:lnTo>
                    <a:pt x="12395" y="943368"/>
                  </a:lnTo>
                  <a:lnTo>
                    <a:pt x="12966" y="938555"/>
                  </a:lnTo>
                  <a:close/>
                </a:path>
                <a:path w="223519" h="953135">
                  <a:moveTo>
                    <a:pt x="223266" y="12674"/>
                  </a:moveTo>
                  <a:lnTo>
                    <a:pt x="222973" y="8445"/>
                  </a:lnTo>
                  <a:lnTo>
                    <a:pt x="222821" y="4203"/>
                  </a:lnTo>
                  <a:lnTo>
                    <a:pt x="222377" y="0"/>
                  </a:lnTo>
                  <a:lnTo>
                    <a:pt x="219735" y="2870"/>
                  </a:lnTo>
                  <a:lnTo>
                    <a:pt x="219379" y="6934"/>
                  </a:lnTo>
                  <a:lnTo>
                    <a:pt x="218008" y="10452"/>
                  </a:lnTo>
                  <a:lnTo>
                    <a:pt x="216154" y="10426"/>
                  </a:lnTo>
                  <a:lnTo>
                    <a:pt x="212991" y="9867"/>
                  </a:lnTo>
                  <a:lnTo>
                    <a:pt x="211861" y="6858"/>
                  </a:lnTo>
                  <a:lnTo>
                    <a:pt x="210439" y="4419"/>
                  </a:lnTo>
                  <a:lnTo>
                    <a:pt x="207632" y="4940"/>
                  </a:lnTo>
                  <a:lnTo>
                    <a:pt x="205257" y="9728"/>
                  </a:lnTo>
                  <a:lnTo>
                    <a:pt x="210045" y="11823"/>
                  </a:lnTo>
                  <a:lnTo>
                    <a:pt x="215188" y="12814"/>
                  </a:lnTo>
                  <a:lnTo>
                    <a:pt x="220319" y="13652"/>
                  </a:lnTo>
                  <a:lnTo>
                    <a:pt x="223266" y="12674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2658286" y="184529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918" y="0"/>
                  </a:moveTo>
                  <a:lnTo>
                    <a:pt x="547" y="345"/>
                  </a:lnTo>
                  <a:lnTo>
                    <a:pt x="0" y="2501"/>
                  </a:lnTo>
                  <a:lnTo>
                    <a:pt x="2142" y="3938"/>
                  </a:lnTo>
                  <a:lnTo>
                    <a:pt x="3492" y="3614"/>
                  </a:lnTo>
                  <a:lnTo>
                    <a:pt x="4093" y="1489"/>
                  </a:lnTo>
                  <a:lnTo>
                    <a:pt x="1918" y="0"/>
                  </a:lnTo>
                  <a:close/>
                </a:path>
              </a:pathLst>
            </a:custGeom>
            <a:solidFill>
              <a:srgbClr val="5657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2667534" y="1846151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7362" y="0"/>
                  </a:moveTo>
                  <a:lnTo>
                    <a:pt x="3784" y="2931"/>
                  </a:lnTo>
                  <a:lnTo>
                    <a:pt x="1163" y="6783"/>
                  </a:lnTo>
                  <a:lnTo>
                    <a:pt x="0" y="11286"/>
                  </a:lnTo>
                  <a:lnTo>
                    <a:pt x="1865" y="11645"/>
                  </a:lnTo>
                  <a:lnTo>
                    <a:pt x="3747" y="11971"/>
                  </a:lnTo>
                  <a:lnTo>
                    <a:pt x="5666" y="12261"/>
                  </a:lnTo>
                  <a:lnTo>
                    <a:pt x="6865" y="9400"/>
                  </a:lnTo>
                  <a:lnTo>
                    <a:pt x="7874" y="6455"/>
                  </a:lnTo>
                  <a:lnTo>
                    <a:pt x="8337" y="3392"/>
                  </a:lnTo>
                  <a:lnTo>
                    <a:pt x="7362" y="0"/>
                  </a:lnTo>
                  <a:close/>
                </a:path>
              </a:pathLst>
            </a:custGeom>
            <a:solidFill>
              <a:srgbClr val="C9C7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2651079" y="1844373"/>
              <a:ext cx="36195" cy="22225"/>
            </a:xfrm>
            <a:custGeom>
              <a:avLst/>
              <a:gdLst/>
              <a:ahLst/>
              <a:cxnLst/>
              <a:rect l="l" t="t" r="r" b="b"/>
              <a:pathLst>
                <a:path w="36194" h="22225">
                  <a:moveTo>
                    <a:pt x="1657" y="20408"/>
                  </a:moveTo>
                  <a:lnTo>
                    <a:pt x="14" y="20408"/>
                  </a:lnTo>
                  <a:lnTo>
                    <a:pt x="0" y="22104"/>
                  </a:lnTo>
                  <a:lnTo>
                    <a:pt x="5033" y="21247"/>
                  </a:lnTo>
                  <a:lnTo>
                    <a:pt x="10152" y="20905"/>
                  </a:lnTo>
                  <a:lnTo>
                    <a:pt x="11234" y="20699"/>
                  </a:lnTo>
                  <a:lnTo>
                    <a:pt x="5659" y="20699"/>
                  </a:lnTo>
                  <a:lnTo>
                    <a:pt x="1657" y="20408"/>
                  </a:lnTo>
                  <a:close/>
                </a:path>
                <a:path w="36194" h="22225">
                  <a:moveTo>
                    <a:pt x="12849" y="20408"/>
                  </a:moveTo>
                  <a:lnTo>
                    <a:pt x="11234" y="20699"/>
                  </a:lnTo>
                  <a:lnTo>
                    <a:pt x="12800" y="20699"/>
                  </a:lnTo>
                  <a:lnTo>
                    <a:pt x="12849" y="20408"/>
                  </a:lnTo>
                  <a:close/>
                </a:path>
                <a:path w="36194" h="22225">
                  <a:moveTo>
                    <a:pt x="28850" y="0"/>
                  </a:moveTo>
                  <a:lnTo>
                    <a:pt x="26042" y="14467"/>
                  </a:lnTo>
                  <a:lnTo>
                    <a:pt x="30906" y="17085"/>
                  </a:lnTo>
                  <a:lnTo>
                    <a:pt x="13405" y="17085"/>
                  </a:lnTo>
                  <a:lnTo>
                    <a:pt x="13167" y="18507"/>
                  </a:lnTo>
                  <a:lnTo>
                    <a:pt x="13130" y="18731"/>
                  </a:lnTo>
                  <a:lnTo>
                    <a:pt x="13032" y="19314"/>
                  </a:lnTo>
                  <a:lnTo>
                    <a:pt x="12926" y="19947"/>
                  </a:lnTo>
                  <a:lnTo>
                    <a:pt x="12849" y="20408"/>
                  </a:lnTo>
                  <a:lnTo>
                    <a:pt x="15189" y="19947"/>
                  </a:lnTo>
                  <a:lnTo>
                    <a:pt x="15220" y="18507"/>
                  </a:lnTo>
                  <a:lnTo>
                    <a:pt x="31921" y="18507"/>
                  </a:lnTo>
                  <a:lnTo>
                    <a:pt x="35596" y="17514"/>
                  </a:lnTo>
                  <a:lnTo>
                    <a:pt x="32720" y="15735"/>
                  </a:lnTo>
                  <a:lnTo>
                    <a:pt x="32664" y="14467"/>
                  </a:lnTo>
                  <a:lnTo>
                    <a:pt x="32567" y="12034"/>
                  </a:lnTo>
                  <a:lnTo>
                    <a:pt x="32533" y="11282"/>
                  </a:lnTo>
                  <a:lnTo>
                    <a:pt x="32172" y="7258"/>
                  </a:lnTo>
                  <a:lnTo>
                    <a:pt x="31435" y="3235"/>
                  </a:lnTo>
                  <a:lnTo>
                    <a:pt x="28850" y="0"/>
                  </a:lnTo>
                  <a:close/>
                </a:path>
                <a:path w="36194" h="22225">
                  <a:moveTo>
                    <a:pt x="31921" y="18507"/>
                  </a:moveTo>
                  <a:lnTo>
                    <a:pt x="15220" y="18507"/>
                  </a:lnTo>
                  <a:lnTo>
                    <a:pt x="22004" y="18731"/>
                  </a:lnTo>
                  <a:lnTo>
                    <a:pt x="28936" y="19314"/>
                  </a:lnTo>
                  <a:lnTo>
                    <a:pt x="31921" y="18507"/>
                  </a:lnTo>
                  <a:close/>
                </a:path>
              </a:pathLst>
            </a:custGeom>
            <a:solidFill>
              <a:srgbClr val="E5E1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2143379" y="1848418"/>
              <a:ext cx="414655" cy="936625"/>
            </a:xfrm>
            <a:custGeom>
              <a:avLst/>
              <a:gdLst/>
              <a:ahLst/>
              <a:cxnLst/>
              <a:rect l="l" t="t" r="r" b="b"/>
              <a:pathLst>
                <a:path w="414655" h="936625">
                  <a:moveTo>
                    <a:pt x="4254" y="569366"/>
                  </a:moveTo>
                  <a:lnTo>
                    <a:pt x="1308" y="566458"/>
                  </a:lnTo>
                  <a:lnTo>
                    <a:pt x="0" y="569772"/>
                  </a:lnTo>
                  <a:lnTo>
                    <a:pt x="241" y="573341"/>
                  </a:lnTo>
                  <a:lnTo>
                    <a:pt x="1130" y="576745"/>
                  </a:lnTo>
                  <a:lnTo>
                    <a:pt x="2946" y="573595"/>
                  </a:lnTo>
                  <a:lnTo>
                    <a:pt x="4254" y="569366"/>
                  </a:lnTo>
                  <a:close/>
                </a:path>
                <a:path w="414655" h="936625">
                  <a:moveTo>
                    <a:pt x="240296" y="42989"/>
                  </a:moveTo>
                  <a:lnTo>
                    <a:pt x="240182" y="32245"/>
                  </a:lnTo>
                  <a:lnTo>
                    <a:pt x="240233" y="10744"/>
                  </a:lnTo>
                  <a:lnTo>
                    <a:pt x="240080" y="0"/>
                  </a:lnTo>
                  <a:lnTo>
                    <a:pt x="232956" y="1625"/>
                  </a:lnTo>
                  <a:lnTo>
                    <a:pt x="225158" y="406"/>
                  </a:lnTo>
                  <a:lnTo>
                    <a:pt x="218427" y="3492"/>
                  </a:lnTo>
                  <a:lnTo>
                    <a:pt x="218414" y="15278"/>
                  </a:lnTo>
                  <a:lnTo>
                    <a:pt x="218198" y="27076"/>
                  </a:lnTo>
                  <a:lnTo>
                    <a:pt x="218198" y="38874"/>
                  </a:lnTo>
                  <a:lnTo>
                    <a:pt x="218795" y="50634"/>
                  </a:lnTo>
                  <a:lnTo>
                    <a:pt x="219659" y="49225"/>
                  </a:lnTo>
                  <a:lnTo>
                    <a:pt x="219671" y="40398"/>
                  </a:lnTo>
                  <a:lnTo>
                    <a:pt x="219532" y="31572"/>
                  </a:lnTo>
                  <a:lnTo>
                    <a:pt x="219760" y="22771"/>
                  </a:lnTo>
                  <a:lnTo>
                    <a:pt x="220891" y="14020"/>
                  </a:lnTo>
                  <a:lnTo>
                    <a:pt x="226441" y="17094"/>
                  </a:lnTo>
                  <a:lnTo>
                    <a:pt x="226237" y="14071"/>
                  </a:lnTo>
                  <a:lnTo>
                    <a:pt x="221373" y="13995"/>
                  </a:lnTo>
                  <a:lnTo>
                    <a:pt x="220586" y="5511"/>
                  </a:lnTo>
                  <a:lnTo>
                    <a:pt x="226263" y="4533"/>
                  </a:lnTo>
                  <a:lnTo>
                    <a:pt x="237794" y="3581"/>
                  </a:lnTo>
                  <a:lnTo>
                    <a:pt x="238099" y="13411"/>
                  </a:lnTo>
                  <a:lnTo>
                    <a:pt x="238277" y="23253"/>
                  </a:lnTo>
                  <a:lnTo>
                    <a:pt x="238455" y="42938"/>
                  </a:lnTo>
                  <a:lnTo>
                    <a:pt x="240296" y="42989"/>
                  </a:lnTo>
                  <a:close/>
                </a:path>
                <a:path w="414655" h="936625">
                  <a:moveTo>
                    <a:pt x="343814" y="757948"/>
                  </a:moveTo>
                  <a:lnTo>
                    <a:pt x="339166" y="757186"/>
                  </a:lnTo>
                  <a:lnTo>
                    <a:pt x="334327" y="756158"/>
                  </a:lnTo>
                  <a:lnTo>
                    <a:pt x="329692" y="757008"/>
                  </a:lnTo>
                  <a:lnTo>
                    <a:pt x="326707" y="759472"/>
                  </a:lnTo>
                  <a:lnTo>
                    <a:pt x="324929" y="763193"/>
                  </a:lnTo>
                  <a:lnTo>
                    <a:pt x="323646" y="766813"/>
                  </a:lnTo>
                  <a:lnTo>
                    <a:pt x="333451" y="768032"/>
                  </a:lnTo>
                  <a:lnTo>
                    <a:pt x="338277" y="769150"/>
                  </a:lnTo>
                  <a:lnTo>
                    <a:pt x="340880" y="765848"/>
                  </a:lnTo>
                  <a:lnTo>
                    <a:pt x="342887" y="762076"/>
                  </a:lnTo>
                  <a:lnTo>
                    <a:pt x="343814" y="757948"/>
                  </a:lnTo>
                  <a:close/>
                </a:path>
                <a:path w="414655" h="936625">
                  <a:moveTo>
                    <a:pt x="414439" y="912634"/>
                  </a:moveTo>
                  <a:lnTo>
                    <a:pt x="407657" y="911987"/>
                  </a:lnTo>
                  <a:lnTo>
                    <a:pt x="403034" y="912406"/>
                  </a:lnTo>
                  <a:lnTo>
                    <a:pt x="397510" y="909764"/>
                  </a:lnTo>
                  <a:lnTo>
                    <a:pt x="393598" y="913015"/>
                  </a:lnTo>
                  <a:lnTo>
                    <a:pt x="391121" y="915403"/>
                  </a:lnTo>
                  <a:lnTo>
                    <a:pt x="387477" y="914641"/>
                  </a:lnTo>
                  <a:lnTo>
                    <a:pt x="384390" y="915085"/>
                  </a:lnTo>
                  <a:lnTo>
                    <a:pt x="382651" y="917994"/>
                  </a:lnTo>
                  <a:lnTo>
                    <a:pt x="387134" y="919416"/>
                  </a:lnTo>
                  <a:lnTo>
                    <a:pt x="391947" y="918425"/>
                  </a:lnTo>
                  <a:lnTo>
                    <a:pt x="396443" y="917422"/>
                  </a:lnTo>
                  <a:lnTo>
                    <a:pt x="396227" y="914006"/>
                  </a:lnTo>
                  <a:lnTo>
                    <a:pt x="398729" y="914476"/>
                  </a:lnTo>
                  <a:lnTo>
                    <a:pt x="400469" y="921537"/>
                  </a:lnTo>
                  <a:lnTo>
                    <a:pt x="399186" y="928979"/>
                  </a:lnTo>
                  <a:lnTo>
                    <a:pt x="399592" y="936218"/>
                  </a:lnTo>
                  <a:lnTo>
                    <a:pt x="404456" y="935926"/>
                  </a:lnTo>
                  <a:lnTo>
                    <a:pt x="409333" y="935913"/>
                  </a:lnTo>
                  <a:lnTo>
                    <a:pt x="414197" y="936282"/>
                  </a:lnTo>
                  <a:lnTo>
                    <a:pt x="414070" y="931100"/>
                  </a:lnTo>
                  <a:lnTo>
                    <a:pt x="411581" y="925106"/>
                  </a:lnTo>
                  <a:lnTo>
                    <a:pt x="414197" y="918768"/>
                  </a:lnTo>
                  <a:lnTo>
                    <a:pt x="414439" y="912634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2685924" y="1846563"/>
              <a:ext cx="5080" cy="14604"/>
            </a:xfrm>
            <a:custGeom>
              <a:avLst/>
              <a:gdLst/>
              <a:ahLst/>
              <a:cxnLst/>
              <a:rect l="l" t="t" r="r" b="b"/>
              <a:pathLst>
                <a:path w="5080" h="14605">
                  <a:moveTo>
                    <a:pt x="2790" y="0"/>
                  </a:moveTo>
                  <a:lnTo>
                    <a:pt x="204" y="3134"/>
                  </a:lnTo>
                  <a:lnTo>
                    <a:pt x="0" y="7296"/>
                  </a:lnTo>
                  <a:lnTo>
                    <a:pt x="496" y="11799"/>
                  </a:lnTo>
                  <a:lnTo>
                    <a:pt x="4381" y="14212"/>
                  </a:lnTo>
                  <a:lnTo>
                    <a:pt x="4795" y="8322"/>
                  </a:lnTo>
                  <a:lnTo>
                    <a:pt x="4229" y="5410"/>
                  </a:lnTo>
                  <a:lnTo>
                    <a:pt x="2790" y="0"/>
                  </a:lnTo>
                  <a:close/>
                </a:path>
              </a:pathLst>
            </a:custGeom>
            <a:solidFill>
              <a:srgbClr val="C3C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2691677" y="1847470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68" y="0"/>
                  </a:moveTo>
                  <a:lnTo>
                    <a:pt x="118" y="855"/>
                  </a:lnTo>
                  <a:lnTo>
                    <a:pt x="31" y="2602"/>
                  </a:lnTo>
                  <a:lnTo>
                    <a:pt x="0" y="3459"/>
                  </a:lnTo>
                  <a:lnTo>
                    <a:pt x="1130" y="979"/>
                  </a:lnTo>
                  <a:lnTo>
                    <a:pt x="1503" y="13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C8C2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2666268" y="1847610"/>
              <a:ext cx="38735" cy="19685"/>
            </a:xfrm>
            <a:custGeom>
              <a:avLst/>
              <a:gdLst/>
              <a:ahLst/>
              <a:cxnLst/>
              <a:rect l="l" t="t" r="r" b="b"/>
              <a:pathLst>
                <a:path w="38735" h="19685">
                  <a:moveTo>
                    <a:pt x="31" y="15271"/>
                  </a:moveTo>
                  <a:lnTo>
                    <a:pt x="0" y="16711"/>
                  </a:lnTo>
                  <a:lnTo>
                    <a:pt x="2771" y="19519"/>
                  </a:lnTo>
                  <a:lnTo>
                    <a:pt x="11637" y="19096"/>
                  </a:lnTo>
                  <a:lnTo>
                    <a:pt x="20510" y="18938"/>
                  </a:lnTo>
                  <a:lnTo>
                    <a:pt x="25915" y="18938"/>
                  </a:lnTo>
                  <a:lnTo>
                    <a:pt x="38249" y="18525"/>
                  </a:lnTo>
                  <a:lnTo>
                    <a:pt x="34163" y="17071"/>
                  </a:lnTo>
                  <a:lnTo>
                    <a:pt x="18867" y="17071"/>
                  </a:lnTo>
                  <a:lnTo>
                    <a:pt x="22189" y="16370"/>
                  </a:lnTo>
                  <a:lnTo>
                    <a:pt x="23727" y="16078"/>
                  </a:lnTo>
                  <a:lnTo>
                    <a:pt x="13747" y="16078"/>
                  </a:lnTo>
                  <a:lnTo>
                    <a:pt x="6814" y="15495"/>
                  </a:lnTo>
                  <a:lnTo>
                    <a:pt x="31" y="15271"/>
                  </a:lnTo>
                  <a:close/>
                </a:path>
                <a:path w="38735" h="19685">
                  <a:moveTo>
                    <a:pt x="32192" y="16370"/>
                  </a:moveTo>
                  <a:lnTo>
                    <a:pt x="30721" y="16370"/>
                  </a:lnTo>
                  <a:lnTo>
                    <a:pt x="24354" y="16711"/>
                  </a:lnTo>
                  <a:lnTo>
                    <a:pt x="24514" y="16711"/>
                  </a:lnTo>
                  <a:lnTo>
                    <a:pt x="18867" y="17071"/>
                  </a:lnTo>
                  <a:lnTo>
                    <a:pt x="34163" y="17071"/>
                  </a:lnTo>
                  <a:lnTo>
                    <a:pt x="32192" y="16370"/>
                  </a:lnTo>
                  <a:close/>
                </a:path>
                <a:path w="38735" h="19685">
                  <a:moveTo>
                    <a:pt x="19860" y="2087"/>
                  </a:moveTo>
                  <a:lnTo>
                    <a:pt x="18970" y="3884"/>
                  </a:lnTo>
                  <a:lnTo>
                    <a:pt x="18060" y="6059"/>
                  </a:lnTo>
                  <a:lnTo>
                    <a:pt x="17344" y="8046"/>
                  </a:lnTo>
                  <a:lnTo>
                    <a:pt x="17448" y="10544"/>
                  </a:lnTo>
                  <a:lnTo>
                    <a:pt x="17531" y="12499"/>
                  </a:lnTo>
                  <a:lnTo>
                    <a:pt x="20407" y="14278"/>
                  </a:lnTo>
                  <a:lnTo>
                    <a:pt x="13747" y="16078"/>
                  </a:lnTo>
                  <a:lnTo>
                    <a:pt x="23727" y="16078"/>
                  </a:lnTo>
                  <a:lnTo>
                    <a:pt x="25527" y="15736"/>
                  </a:lnTo>
                  <a:lnTo>
                    <a:pt x="28466" y="15271"/>
                  </a:lnTo>
                  <a:lnTo>
                    <a:pt x="28913" y="15271"/>
                  </a:lnTo>
                  <a:lnTo>
                    <a:pt x="28492" y="13166"/>
                  </a:lnTo>
                  <a:lnTo>
                    <a:pt x="24037" y="13166"/>
                  </a:lnTo>
                  <a:lnTo>
                    <a:pt x="20205" y="10786"/>
                  </a:lnTo>
                  <a:lnTo>
                    <a:pt x="20129" y="10544"/>
                  </a:lnTo>
                  <a:lnTo>
                    <a:pt x="19976" y="9159"/>
                  </a:lnTo>
                  <a:lnTo>
                    <a:pt x="19860" y="2087"/>
                  </a:lnTo>
                  <a:close/>
                </a:path>
                <a:path w="38735" h="19685">
                  <a:moveTo>
                    <a:pt x="24448" y="7321"/>
                  </a:moveTo>
                  <a:lnTo>
                    <a:pt x="24397" y="8046"/>
                  </a:lnTo>
                  <a:lnTo>
                    <a:pt x="24318" y="9159"/>
                  </a:lnTo>
                  <a:lnTo>
                    <a:pt x="24221" y="10544"/>
                  </a:lnTo>
                  <a:lnTo>
                    <a:pt x="24162" y="11384"/>
                  </a:lnTo>
                  <a:lnTo>
                    <a:pt x="24037" y="13166"/>
                  </a:lnTo>
                  <a:lnTo>
                    <a:pt x="28492" y="13166"/>
                  </a:lnTo>
                  <a:lnTo>
                    <a:pt x="27993" y="10786"/>
                  </a:lnTo>
                  <a:lnTo>
                    <a:pt x="25426" y="10544"/>
                  </a:lnTo>
                  <a:lnTo>
                    <a:pt x="24448" y="7321"/>
                  </a:lnTo>
                  <a:close/>
                </a:path>
                <a:path w="38735" h="19685">
                  <a:moveTo>
                    <a:pt x="26912" y="0"/>
                  </a:moveTo>
                  <a:lnTo>
                    <a:pt x="25408" y="3319"/>
                  </a:lnTo>
                  <a:lnTo>
                    <a:pt x="23884" y="4363"/>
                  </a:lnTo>
                  <a:lnTo>
                    <a:pt x="24214" y="6059"/>
                  </a:lnTo>
                  <a:lnTo>
                    <a:pt x="24307" y="6537"/>
                  </a:lnTo>
                  <a:lnTo>
                    <a:pt x="27291" y="6059"/>
                  </a:lnTo>
                  <a:lnTo>
                    <a:pt x="32291" y="3884"/>
                  </a:lnTo>
                  <a:lnTo>
                    <a:pt x="29447" y="1214"/>
                  </a:lnTo>
                  <a:lnTo>
                    <a:pt x="28489" y="342"/>
                  </a:lnTo>
                  <a:lnTo>
                    <a:pt x="26912" y="0"/>
                  </a:lnTo>
                  <a:close/>
                </a:path>
              </a:pathLst>
            </a:custGeom>
            <a:solidFill>
              <a:srgbClr val="8582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2178164" y="1850082"/>
              <a:ext cx="306070" cy="447675"/>
            </a:xfrm>
            <a:custGeom>
              <a:avLst/>
              <a:gdLst/>
              <a:ahLst/>
              <a:cxnLst/>
              <a:rect l="l" t="t" r="r" b="b"/>
              <a:pathLst>
                <a:path w="306069" h="447675">
                  <a:moveTo>
                    <a:pt x="24739" y="360591"/>
                  </a:moveTo>
                  <a:lnTo>
                    <a:pt x="23939" y="357352"/>
                  </a:lnTo>
                  <a:lnTo>
                    <a:pt x="16052" y="358825"/>
                  </a:lnTo>
                  <a:lnTo>
                    <a:pt x="7874" y="356362"/>
                  </a:lnTo>
                  <a:lnTo>
                    <a:pt x="0" y="358457"/>
                  </a:lnTo>
                  <a:lnTo>
                    <a:pt x="7683" y="361683"/>
                  </a:lnTo>
                  <a:lnTo>
                    <a:pt x="16560" y="360006"/>
                  </a:lnTo>
                  <a:lnTo>
                    <a:pt x="24739" y="360591"/>
                  </a:lnTo>
                  <a:close/>
                </a:path>
                <a:path w="306069" h="447675">
                  <a:moveTo>
                    <a:pt x="63322" y="3289"/>
                  </a:moveTo>
                  <a:lnTo>
                    <a:pt x="59918" y="533"/>
                  </a:lnTo>
                  <a:lnTo>
                    <a:pt x="55321" y="825"/>
                  </a:lnTo>
                  <a:lnTo>
                    <a:pt x="51282" y="0"/>
                  </a:lnTo>
                  <a:lnTo>
                    <a:pt x="47993" y="1574"/>
                  </a:lnTo>
                  <a:lnTo>
                    <a:pt x="44881" y="3517"/>
                  </a:lnTo>
                  <a:lnTo>
                    <a:pt x="42303" y="6121"/>
                  </a:lnTo>
                  <a:lnTo>
                    <a:pt x="43040" y="7327"/>
                  </a:lnTo>
                  <a:lnTo>
                    <a:pt x="44602" y="9728"/>
                  </a:lnTo>
                  <a:lnTo>
                    <a:pt x="45643" y="5943"/>
                  </a:lnTo>
                  <a:lnTo>
                    <a:pt x="48628" y="6743"/>
                  </a:lnTo>
                  <a:lnTo>
                    <a:pt x="48793" y="4038"/>
                  </a:lnTo>
                  <a:lnTo>
                    <a:pt x="50469" y="2247"/>
                  </a:lnTo>
                  <a:lnTo>
                    <a:pt x="52971" y="1435"/>
                  </a:lnTo>
                  <a:lnTo>
                    <a:pt x="50012" y="5740"/>
                  </a:lnTo>
                  <a:lnTo>
                    <a:pt x="54305" y="4229"/>
                  </a:lnTo>
                  <a:lnTo>
                    <a:pt x="58813" y="3797"/>
                  </a:lnTo>
                  <a:lnTo>
                    <a:pt x="63322" y="3289"/>
                  </a:lnTo>
                  <a:close/>
                </a:path>
                <a:path w="306069" h="447675">
                  <a:moveTo>
                    <a:pt x="244525" y="309905"/>
                  </a:moveTo>
                  <a:lnTo>
                    <a:pt x="244221" y="305536"/>
                  </a:lnTo>
                  <a:lnTo>
                    <a:pt x="241528" y="306273"/>
                  </a:lnTo>
                  <a:lnTo>
                    <a:pt x="239077" y="305041"/>
                  </a:lnTo>
                  <a:lnTo>
                    <a:pt x="238480" y="302298"/>
                  </a:lnTo>
                  <a:lnTo>
                    <a:pt x="234721" y="301612"/>
                  </a:lnTo>
                  <a:lnTo>
                    <a:pt x="237121" y="305231"/>
                  </a:lnTo>
                  <a:lnTo>
                    <a:pt x="240284" y="308444"/>
                  </a:lnTo>
                  <a:lnTo>
                    <a:pt x="244525" y="309905"/>
                  </a:lnTo>
                  <a:close/>
                </a:path>
                <a:path w="306069" h="447675">
                  <a:moveTo>
                    <a:pt x="258279" y="395973"/>
                  </a:moveTo>
                  <a:lnTo>
                    <a:pt x="253517" y="389851"/>
                  </a:lnTo>
                  <a:lnTo>
                    <a:pt x="246062" y="376288"/>
                  </a:lnTo>
                  <a:lnTo>
                    <a:pt x="229958" y="375996"/>
                  </a:lnTo>
                  <a:lnTo>
                    <a:pt x="213880" y="375412"/>
                  </a:lnTo>
                  <a:lnTo>
                    <a:pt x="211937" y="375412"/>
                  </a:lnTo>
                  <a:lnTo>
                    <a:pt x="218846" y="387261"/>
                  </a:lnTo>
                  <a:lnTo>
                    <a:pt x="222059" y="393344"/>
                  </a:lnTo>
                  <a:lnTo>
                    <a:pt x="231127" y="393941"/>
                  </a:lnTo>
                  <a:lnTo>
                    <a:pt x="240195" y="394296"/>
                  </a:lnTo>
                  <a:lnTo>
                    <a:pt x="249262" y="394830"/>
                  </a:lnTo>
                  <a:lnTo>
                    <a:pt x="258279" y="395973"/>
                  </a:lnTo>
                  <a:close/>
                </a:path>
                <a:path w="306069" h="447675">
                  <a:moveTo>
                    <a:pt x="305625" y="447040"/>
                  </a:moveTo>
                  <a:lnTo>
                    <a:pt x="304126" y="441706"/>
                  </a:lnTo>
                  <a:lnTo>
                    <a:pt x="304279" y="438950"/>
                  </a:lnTo>
                  <a:lnTo>
                    <a:pt x="301663" y="438632"/>
                  </a:lnTo>
                  <a:lnTo>
                    <a:pt x="299656" y="438010"/>
                  </a:lnTo>
                  <a:lnTo>
                    <a:pt x="297637" y="438365"/>
                  </a:lnTo>
                  <a:lnTo>
                    <a:pt x="295948" y="439610"/>
                  </a:lnTo>
                  <a:lnTo>
                    <a:pt x="293497" y="434543"/>
                  </a:lnTo>
                  <a:lnTo>
                    <a:pt x="296202" y="434327"/>
                  </a:lnTo>
                  <a:lnTo>
                    <a:pt x="298970" y="434200"/>
                  </a:lnTo>
                  <a:lnTo>
                    <a:pt x="301713" y="433933"/>
                  </a:lnTo>
                  <a:lnTo>
                    <a:pt x="298615" y="433679"/>
                  </a:lnTo>
                  <a:lnTo>
                    <a:pt x="295529" y="433489"/>
                  </a:lnTo>
                  <a:lnTo>
                    <a:pt x="292468" y="433463"/>
                  </a:lnTo>
                  <a:lnTo>
                    <a:pt x="291465" y="434174"/>
                  </a:lnTo>
                  <a:lnTo>
                    <a:pt x="292747" y="436422"/>
                  </a:lnTo>
                  <a:lnTo>
                    <a:pt x="293979" y="438785"/>
                  </a:lnTo>
                  <a:lnTo>
                    <a:pt x="295478" y="440944"/>
                  </a:lnTo>
                  <a:lnTo>
                    <a:pt x="298246" y="440867"/>
                  </a:lnTo>
                  <a:lnTo>
                    <a:pt x="300977" y="440499"/>
                  </a:lnTo>
                  <a:lnTo>
                    <a:pt x="303771" y="440410"/>
                  </a:lnTo>
                  <a:lnTo>
                    <a:pt x="299783" y="442531"/>
                  </a:lnTo>
                  <a:lnTo>
                    <a:pt x="301447" y="444652"/>
                  </a:lnTo>
                  <a:lnTo>
                    <a:pt x="298450" y="444334"/>
                  </a:lnTo>
                  <a:lnTo>
                    <a:pt x="292519" y="443763"/>
                  </a:lnTo>
                  <a:lnTo>
                    <a:pt x="292595" y="440270"/>
                  </a:lnTo>
                  <a:lnTo>
                    <a:pt x="291820" y="436956"/>
                  </a:lnTo>
                  <a:lnTo>
                    <a:pt x="290156" y="433908"/>
                  </a:lnTo>
                  <a:lnTo>
                    <a:pt x="291884" y="432587"/>
                  </a:lnTo>
                  <a:lnTo>
                    <a:pt x="290017" y="429755"/>
                  </a:lnTo>
                  <a:lnTo>
                    <a:pt x="290842" y="425259"/>
                  </a:lnTo>
                  <a:lnTo>
                    <a:pt x="287058" y="423989"/>
                  </a:lnTo>
                  <a:lnTo>
                    <a:pt x="287464" y="431507"/>
                  </a:lnTo>
                  <a:lnTo>
                    <a:pt x="288785" y="438950"/>
                  </a:lnTo>
                  <a:lnTo>
                    <a:pt x="290233" y="446354"/>
                  </a:lnTo>
                  <a:lnTo>
                    <a:pt x="295275" y="447497"/>
                  </a:lnTo>
                  <a:lnTo>
                    <a:pt x="300469" y="447675"/>
                  </a:lnTo>
                  <a:lnTo>
                    <a:pt x="305625" y="44704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9" name="object 20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71333" y="2406117"/>
              <a:ext cx="162871" cy="85578"/>
            </a:xfrm>
            <a:prstGeom prst="rect">
              <a:avLst/>
            </a:prstGeom>
          </p:spPr>
        </p:pic>
        <p:sp>
          <p:nvSpPr>
            <p:cNvPr id="210" name="object 210" descr=""/>
            <p:cNvSpPr/>
            <p:nvPr/>
          </p:nvSpPr>
          <p:spPr>
            <a:xfrm>
              <a:off x="2161552" y="2645915"/>
              <a:ext cx="466725" cy="401955"/>
            </a:xfrm>
            <a:custGeom>
              <a:avLst/>
              <a:gdLst/>
              <a:ahLst/>
              <a:cxnLst/>
              <a:rect l="l" t="t" r="r" b="b"/>
              <a:pathLst>
                <a:path w="466725" h="401955">
                  <a:moveTo>
                    <a:pt x="44208" y="40640"/>
                  </a:moveTo>
                  <a:lnTo>
                    <a:pt x="36220" y="40106"/>
                  </a:lnTo>
                  <a:lnTo>
                    <a:pt x="28219" y="39839"/>
                  </a:lnTo>
                  <a:lnTo>
                    <a:pt x="26720" y="39839"/>
                  </a:lnTo>
                  <a:lnTo>
                    <a:pt x="26720" y="78232"/>
                  </a:lnTo>
                  <a:lnTo>
                    <a:pt x="23558" y="79629"/>
                  </a:lnTo>
                  <a:lnTo>
                    <a:pt x="20993" y="79997"/>
                  </a:lnTo>
                  <a:lnTo>
                    <a:pt x="19227" y="76263"/>
                  </a:lnTo>
                  <a:lnTo>
                    <a:pt x="20789" y="74371"/>
                  </a:lnTo>
                  <a:lnTo>
                    <a:pt x="23761" y="72047"/>
                  </a:lnTo>
                  <a:lnTo>
                    <a:pt x="26720" y="78232"/>
                  </a:lnTo>
                  <a:lnTo>
                    <a:pt x="26720" y="39839"/>
                  </a:lnTo>
                  <a:lnTo>
                    <a:pt x="19951" y="39839"/>
                  </a:lnTo>
                  <a:lnTo>
                    <a:pt x="10680" y="40106"/>
                  </a:lnTo>
                  <a:lnTo>
                    <a:pt x="12217" y="40106"/>
                  </a:lnTo>
                  <a:lnTo>
                    <a:pt x="11645" y="58928"/>
                  </a:lnTo>
                  <a:lnTo>
                    <a:pt x="10947" y="68326"/>
                  </a:lnTo>
                  <a:lnTo>
                    <a:pt x="9436" y="77647"/>
                  </a:lnTo>
                  <a:lnTo>
                    <a:pt x="7759" y="85217"/>
                  </a:lnTo>
                  <a:lnTo>
                    <a:pt x="6451" y="93103"/>
                  </a:lnTo>
                  <a:lnTo>
                    <a:pt x="6350" y="93700"/>
                  </a:lnTo>
                  <a:lnTo>
                    <a:pt x="0" y="98945"/>
                  </a:lnTo>
                  <a:lnTo>
                    <a:pt x="9436" y="99479"/>
                  </a:lnTo>
                  <a:lnTo>
                    <a:pt x="8928" y="99479"/>
                  </a:lnTo>
                  <a:lnTo>
                    <a:pt x="14452" y="99885"/>
                  </a:lnTo>
                  <a:lnTo>
                    <a:pt x="21691" y="100076"/>
                  </a:lnTo>
                  <a:lnTo>
                    <a:pt x="28905" y="99479"/>
                  </a:lnTo>
                  <a:lnTo>
                    <a:pt x="44183" y="64363"/>
                  </a:lnTo>
                  <a:lnTo>
                    <a:pt x="44208" y="40640"/>
                  </a:lnTo>
                  <a:close/>
                </a:path>
                <a:path w="466725" h="401955">
                  <a:moveTo>
                    <a:pt x="150698" y="965"/>
                  </a:moveTo>
                  <a:lnTo>
                    <a:pt x="141579" y="0"/>
                  </a:lnTo>
                  <a:lnTo>
                    <a:pt x="132448" y="419"/>
                  </a:lnTo>
                  <a:lnTo>
                    <a:pt x="123317" y="1130"/>
                  </a:lnTo>
                  <a:lnTo>
                    <a:pt x="114173" y="1054"/>
                  </a:lnTo>
                  <a:lnTo>
                    <a:pt x="110401" y="1397"/>
                  </a:lnTo>
                  <a:lnTo>
                    <a:pt x="117068" y="4457"/>
                  </a:lnTo>
                  <a:lnTo>
                    <a:pt x="124663" y="3276"/>
                  </a:lnTo>
                  <a:lnTo>
                    <a:pt x="131711" y="2489"/>
                  </a:lnTo>
                  <a:lnTo>
                    <a:pt x="137998" y="1409"/>
                  </a:lnTo>
                  <a:lnTo>
                    <a:pt x="144475" y="2540"/>
                  </a:lnTo>
                  <a:lnTo>
                    <a:pt x="150698" y="965"/>
                  </a:lnTo>
                  <a:close/>
                </a:path>
                <a:path w="466725" h="401955">
                  <a:moveTo>
                    <a:pt x="180860" y="394004"/>
                  </a:moveTo>
                  <a:lnTo>
                    <a:pt x="180340" y="393839"/>
                  </a:lnTo>
                  <a:lnTo>
                    <a:pt x="180454" y="394804"/>
                  </a:lnTo>
                  <a:lnTo>
                    <a:pt x="180555" y="395706"/>
                  </a:lnTo>
                  <a:lnTo>
                    <a:pt x="180860" y="394004"/>
                  </a:lnTo>
                  <a:close/>
                </a:path>
                <a:path w="466725" h="401955">
                  <a:moveTo>
                    <a:pt x="195135" y="390258"/>
                  </a:moveTo>
                  <a:lnTo>
                    <a:pt x="193179" y="389966"/>
                  </a:lnTo>
                  <a:lnTo>
                    <a:pt x="193179" y="396824"/>
                  </a:lnTo>
                  <a:lnTo>
                    <a:pt x="189153" y="396595"/>
                  </a:lnTo>
                  <a:lnTo>
                    <a:pt x="183426" y="394804"/>
                  </a:lnTo>
                  <a:lnTo>
                    <a:pt x="188518" y="393204"/>
                  </a:lnTo>
                  <a:lnTo>
                    <a:pt x="192493" y="393700"/>
                  </a:lnTo>
                  <a:lnTo>
                    <a:pt x="193128" y="396595"/>
                  </a:lnTo>
                  <a:lnTo>
                    <a:pt x="193179" y="396824"/>
                  </a:lnTo>
                  <a:lnTo>
                    <a:pt x="193179" y="389966"/>
                  </a:lnTo>
                  <a:lnTo>
                    <a:pt x="190677" y="389585"/>
                  </a:lnTo>
                  <a:lnTo>
                    <a:pt x="181711" y="389039"/>
                  </a:lnTo>
                  <a:lnTo>
                    <a:pt x="181000" y="393204"/>
                  </a:lnTo>
                  <a:lnTo>
                    <a:pt x="180911" y="393700"/>
                  </a:lnTo>
                  <a:lnTo>
                    <a:pt x="180860" y="394004"/>
                  </a:lnTo>
                  <a:lnTo>
                    <a:pt x="180581" y="395706"/>
                  </a:lnTo>
                  <a:lnTo>
                    <a:pt x="181102" y="400342"/>
                  </a:lnTo>
                  <a:lnTo>
                    <a:pt x="181140" y="400646"/>
                  </a:lnTo>
                  <a:lnTo>
                    <a:pt x="184924" y="400850"/>
                  </a:lnTo>
                  <a:lnTo>
                    <a:pt x="189115" y="401777"/>
                  </a:lnTo>
                  <a:lnTo>
                    <a:pt x="192709" y="400342"/>
                  </a:lnTo>
                  <a:lnTo>
                    <a:pt x="193738" y="397040"/>
                  </a:lnTo>
                  <a:lnTo>
                    <a:pt x="193776" y="396824"/>
                  </a:lnTo>
                  <a:lnTo>
                    <a:pt x="194233" y="394004"/>
                  </a:lnTo>
                  <a:lnTo>
                    <a:pt x="194284" y="393700"/>
                  </a:lnTo>
                  <a:lnTo>
                    <a:pt x="194398" y="393204"/>
                  </a:lnTo>
                  <a:lnTo>
                    <a:pt x="195135" y="390258"/>
                  </a:lnTo>
                  <a:close/>
                </a:path>
                <a:path w="466725" h="401955">
                  <a:moveTo>
                    <a:pt x="249669" y="295757"/>
                  </a:moveTo>
                  <a:lnTo>
                    <a:pt x="240436" y="293585"/>
                  </a:lnTo>
                  <a:lnTo>
                    <a:pt x="235877" y="292239"/>
                  </a:lnTo>
                  <a:lnTo>
                    <a:pt x="231254" y="297345"/>
                  </a:lnTo>
                  <a:lnTo>
                    <a:pt x="224561" y="293700"/>
                  </a:lnTo>
                  <a:lnTo>
                    <a:pt x="219049" y="292658"/>
                  </a:lnTo>
                  <a:lnTo>
                    <a:pt x="221310" y="296418"/>
                  </a:lnTo>
                  <a:lnTo>
                    <a:pt x="221411" y="298665"/>
                  </a:lnTo>
                  <a:lnTo>
                    <a:pt x="225209" y="299897"/>
                  </a:lnTo>
                  <a:lnTo>
                    <a:pt x="229146" y="302399"/>
                  </a:lnTo>
                  <a:lnTo>
                    <a:pt x="238696" y="299110"/>
                  </a:lnTo>
                  <a:lnTo>
                    <a:pt x="244563" y="298475"/>
                  </a:lnTo>
                  <a:lnTo>
                    <a:pt x="249669" y="295757"/>
                  </a:lnTo>
                  <a:close/>
                </a:path>
                <a:path w="466725" h="401955">
                  <a:moveTo>
                    <a:pt x="466471" y="185864"/>
                  </a:moveTo>
                  <a:lnTo>
                    <a:pt x="461391" y="186994"/>
                  </a:lnTo>
                  <a:lnTo>
                    <a:pt x="456222" y="187794"/>
                  </a:lnTo>
                  <a:lnTo>
                    <a:pt x="451015" y="187858"/>
                  </a:lnTo>
                  <a:lnTo>
                    <a:pt x="448157" y="185318"/>
                  </a:lnTo>
                  <a:lnTo>
                    <a:pt x="444652" y="183832"/>
                  </a:lnTo>
                  <a:lnTo>
                    <a:pt x="440880" y="183515"/>
                  </a:lnTo>
                  <a:lnTo>
                    <a:pt x="440829" y="192011"/>
                  </a:lnTo>
                  <a:lnTo>
                    <a:pt x="440677" y="200507"/>
                  </a:lnTo>
                  <a:lnTo>
                    <a:pt x="440207" y="217487"/>
                  </a:lnTo>
                  <a:lnTo>
                    <a:pt x="446366" y="217182"/>
                  </a:lnTo>
                  <a:lnTo>
                    <a:pt x="452589" y="217449"/>
                  </a:lnTo>
                  <a:lnTo>
                    <a:pt x="461010" y="216344"/>
                  </a:lnTo>
                  <a:lnTo>
                    <a:pt x="465620" y="215836"/>
                  </a:lnTo>
                  <a:lnTo>
                    <a:pt x="465874" y="200837"/>
                  </a:lnTo>
                  <a:lnTo>
                    <a:pt x="466064" y="193344"/>
                  </a:lnTo>
                  <a:lnTo>
                    <a:pt x="466471" y="185864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2241878" y="184986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910" y="0"/>
                  </a:moveTo>
                  <a:lnTo>
                    <a:pt x="0" y="633"/>
                  </a:lnTo>
                  <a:lnTo>
                    <a:pt x="960" y="2141"/>
                  </a:lnTo>
                  <a:lnTo>
                    <a:pt x="1968" y="1954"/>
                  </a:lnTo>
                  <a:lnTo>
                    <a:pt x="3991" y="1558"/>
                  </a:lnTo>
                  <a:lnTo>
                    <a:pt x="4999" y="1371"/>
                  </a:lnTo>
                  <a:lnTo>
                    <a:pt x="4966" y="514"/>
                  </a:lnTo>
                  <a:lnTo>
                    <a:pt x="3956" y="396"/>
                  </a:lnTo>
                  <a:lnTo>
                    <a:pt x="910" y="0"/>
                  </a:lnTo>
                  <a:close/>
                </a:path>
              </a:pathLst>
            </a:custGeom>
            <a:solidFill>
              <a:srgbClr val="ECEB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2650136" y="1850760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69" h="12700">
                  <a:moveTo>
                    <a:pt x="1799" y="0"/>
                  </a:moveTo>
                  <a:lnTo>
                    <a:pt x="0" y="1489"/>
                  </a:lnTo>
                  <a:lnTo>
                    <a:pt x="1438" y="5425"/>
                  </a:lnTo>
                  <a:lnTo>
                    <a:pt x="2141" y="10083"/>
                  </a:lnTo>
                  <a:lnTo>
                    <a:pt x="5993" y="12517"/>
                  </a:lnTo>
                  <a:lnTo>
                    <a:pt x="10187" y="10735"/>
                  </a:lnTo>
                  <a:lnTo>
                    <a:pt x="13679" y="7256"/>
                  </a:lnTo>
                  <a:lnTo>
                    <a:pt x="13218" y="2360"/>
                  </a:lnTo>
                  <a:lnTo>
                    <a:pt x="10788" y="2684"/>
                  </a:lnTo>
                  <a:lnTo>
                    <a:pt x="8131" y="2397"/>
                  </a:lnTo>
                  <a:lnTo>
                    <a:pt x="6148" y="4038"/>
                  </a:lnTo>
                  <a:lnTo>
                    <a:pt x="4845" y="8373"/>
                  </a:lnTo>
                  <a:lnTo>
                    <a:pt x="3920" y="2566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9797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2656130" y="1849544"/>
              <a:ext cx="26034" cy="15875"/>
            </a:xfrm>
            <a:custGeom>
              <a:avLst/>
              <a:gdLst/>
              <a:ahLst/>
              <a:cxnLst/>
              <a:rect l="l" t="t" r="r" b="b"/>
              <a:pathLst>
                <a:path w="26035" h="15875">
                  <a:moveTo>
                    <a:pt x="19742" y="0"/>
                  </a:moveTo>
                  <a:lnTo>
                    <a:pt x="19278" y="3063"/>
                  </a:lnTo>
                  <a:lnTo>
                    <a:pt x="18270" y="6008"/>
                  </a:lnTo>
                  <a:lnTo>
                    <a:pt x="17071" y="8869"/>
                  </a:lnTo>
                  <a:lnTo>
                    <a:pt x="15152" y="8578"/>
                  </a:lnTo>
                  <a:lnTo>
                    <a:pt x="11404" y="7894"/>
                  </a:lnTo>
                  <a:lnTo>
                    <a:pt x="9504" y="5529"/>
                  </a:lnTo>
                  <a:lnTo>
                    <a:pt x="6094" y="546"/>
                  </a:lnTo>
                  <a:lnTo>
                    <a:pt x="1540" y="496"/>
                  </a:lnTo>
                  <a:lnTo>
                    <a:pt x="154" y="5255"/>
                  </a:lnTo>
                  <a:lnTo>
                    <a:pt x="2138" y="3614"/>
                  </a:lnTo>
                  <a:lnTo>
                    <a:pt x="4795" y="3901"/>
                  </a:lnTo>
                  <a:lnTo>
                    <a:pt x="7225" y="3577"/>
                  </a:lnTo>
                  <a:lnTo>
                    <a:pt x="7686" y="8473"/>
                  </a:lnTo>
                  <a:lnTo>
                    <a:pt x="4194" y="11951"/>
                  </a:lnTo>
                  <a:lnTo>
                    <a:pt x="0" y="13733"/>
                  </a:lnTo>
                  <a:lnTo>
                    <a:pt x="565" y="15529"/>
                  </a:lnTo>
                  <a:lnTo>
                    <a:pt x="3543" y="15238"/>
                  </a:lnTo>
                  <a:lnTo>
                    <a:pt x="7772" y="15393"/>
                  </a:lnTo>
                  <a:lnTo>
                    <a:pt x="8406" y="11609"/>
                  </a:lnTo>
                  <a:lnTo>
                    <a:pt x="25855" y="11915"/>
                  </a:lnTo>
                  <a:lnTo>
                    <a:pt x="20991" y="9297"/>
                  </a:lnTo>
                  <a:lnTo>
                    <a:pt x="21111" y="6864"/>
                  </a:lnTo>
                  <a:lnTo>
                    <a:pt x="21283" y="4434"/>
                  </a:lnTo>
                  <a:lnTo>
                    <a:pt x="21780" y="2054"/>
                  </a:lnTo>
                  <a:lnTo>
                    <a:pt x="19742" y="0"/>
                  </a:lnTo>
                  <a:close/>
                </a:path>
              </a:pathLst>
            </a:custGeom>
            <a:solidFill>
              <a:srgbClr val="7371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1584401" y="1850031"/>
              <a:ext cx="1129665" cy="546735"/>
            </a:xfrm>
            <a:custGeom>
              <a:avLst/>
              <a:gdLst/>
              <a:ahLst/>
              <a:cxnLst/>
              <a:rect l="l" t="t" r="r" b="b"/>
              <a:pathLst>
                <a:path w="1129664" h="546735">
                  <a:moveTo>
                    <a:pt x="49911" y="543013"/>
                  </a:moveTo>
                  <a:lnTo>
                    <a:pt x="37617" y="542150"/>
                  </a:lnTo>
                  <a:lnTo>
                    <a:pt x="13030" y="540969"/>
                  </a:lnTo>
                  <a:lnTo>
                    <a:pt x="749" y="540258"/>
                  </a:lnTo>
                  <a:lnTo>
                    <a:pt x="0" y="545287"/>
                  </a:lnTo>
                  <a:lnTo>
                    <a:pt x="6273" y="545680"/>
                  </a:lnTo>
                  <a:lnTo>
                    <a:pt x="12560" y="546417"/>
                  </a:lnTo>
                  <a:lnTo>
                    <a:pt x="18884" y="546328"/>
                  </a:lnTo>
                  <a:lnTo>
                    <a:pt x="26543" y="544664"/>
                  </a:lnTo>
                  <a:lnTo>
                    <a:pt x="34302" y="543915"/>
                  </a:lnTo>
                  <a:lnTo>
                    <a:pt x="42100" y="543534"/>
                  </a:lnTo>
                  <a:lnTo>
                    <a:pt x="49911" y="543013"/>
                  </a:lnTo>
                  <a:close/>
                </a:path>
                <a:path w="1129664" h="546735">
                  <a:moveTo>
                    <a:pt x="1129080" y="4978"/>
                  </a:moveTo>
                  <a:lnTo>
                    <a:pt x="1126909" y="0"/>
                  </a:lnTo>
                  <a:lnTo>
                    <a:pt x="1120165" y="647"/>
                  </a:lnTo>
                  <a:lnTo>
                    <a:pt x="1120559" y="4089"/>
                  </a:lnTo>
                  <a:lnTo>
                    <a:pt x="1122680" y="3949"/>
                  </a:lnTo>
                  <a:lnTo>
                    <a:pt x="1122375" y="10744"/>
                  </a:lnTo>
                  <a:lnTo>
                    <a:pt x="1119835" y="11061"/>
                  </a:lnTo>
                  <a:lnTo>
                    <a:pt x="1117371" y="11557"/>
                  </a:lnTo>
                  <a:lnTo>
                    <a:pt x="1114945" y="12242"/>
                  </a:lnTo>
                  <a:lnTo>
                    <a:pt x="1118565" y="13169"/>
                  </a:lnTo>
                  <a:lnTo>
                    <a:pt x="1122222" y="14058"/>
                  </a:lnTo>
                  <a:lnTo>
                    <a:pt x="1125778" y="15240"/>
                  </a:lnTo>
                  <a:lnTo>
                    <a:pt x="1126744" y="10248"/>
                  </a:lnTo>
                  <a:lnTo>
                    <a:pt x="1129080" y="4978"/>
                  </a:lnTo>
                  <a:close/>
                </a:path>
              </a:pathLst>
            </a:custGeom>
            <a:solidFill>
              <a:srgbClr val="D6D4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2308914" y="1852470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2655" y="0"/>
                  </a:moveTo>
                  <a:lnTo>
                    <a:pt x="0" y="1167"/>
                  </a:lnTo>
                  <a:lnTo>
                    <a:pt x="1371" y="3924"/>
                  </a:lnTo>
                  <a:lnTo>
                    <a:pt x="6677" y="3082"/>
                  </a:lnTo>
                  <a:lnTo>
                    <a:pt x="9334" y="2192"/>
                  </a:lnTo>
                  <a:lnTo>
                    <a:pt x="7447" y="54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rgbClr val="3F3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2121573" y="1853320"/>
              <a:ext cx="782320" cy="325755"/>
            </a:xfrm>
            <a:custGeom>
              <a:avLst/>
              <a:gdLst/>
              <a:ahLst/>
              <a:cxnLst/>
              <a:rect l="l" t="t" r="r" b="b"/>
              <a:pathLst>
                <a:path w="782319" h="325755">
                  <a:moveTo>
                    <a:pt x="12611" y="226275"/>
                  </a:moveTo>
                  <a:lnTo>
                    <a:pt x="12192" y="223291"/>
                  </a:lnTo>
                  <a:lnTo>
                    <a:pt x="11811" y="220332"/>
                  </a:lnTo>
                  <a:lnTo>
                    <a:pt x="11277" y="217385"/>
                  </a:lnTo>
                  <a:lnTo>
                    <a:pt x="7416" y="217982"/>
                  </a:lnTo>
                  <a:lnTo>
                    <a:pt x="3644" y="219075"/>
                  </a:lnTo>
                  <a:lnTo>
                    <a:pt x="0" y="220497"/>
                  </a:lnTo>
                  <a:lnTo>
                    <a:pt x="711" y="226529"/>
                  </a:lnTo>
                  <a:lnTo>
                    <a:pt x="7620" y="228688"/>
                  </a:lnTo>
                  <a:lnTo>
                    <a:pt x="12611" y="226275"/>
                  </a:lnTo>
                  <a:close/>
                </a:path>
                <a:path w="782319" h="325755">
                  <a:moveTo>
                    <a:pt x="207568" y="40868"/>
                  </a:moveTo>
                  <a:lnTo>
                    <a:pt x="207264" y="41008"/>
                  </a:lnTo>
                  <a:lnTo>
                    <a:pt x="207327" y="41275"/>
                  </a:lnTo>
                  <a:lnTo>
                    <a:pt x="207479" y="41008"/>
                  </a:lnTo>
                  <a:lnTo>
                    <a:pt x="207568" y="40868"/>
                  </a:lnTo>
                  <a:close/>
                </a:path>
                <a:path w="782319" h="325755">
                  <a:moveTo>
                    <a:pt x="226720" y="80467"/>
                  </a:moveTo>
                  <a:lnTo>
                    <a:pt x="226707" y="77203"/>
                  </a:lnTo>
                  <a:lnTo>
                    <a:pt x="226682" y="70078"/>
                  </a:lnTo>
                  <a:lnTo>
                    <a:pt x="226593" y="59982"/>
                  </a:lnTo>
                  <a:lnTo>
                    <a:pt x="226479" y="55079"/>
                  </a:lnTo>
                  <a:lnTo>
                    <a:pt x="226364" y="51003"/>
                  </a:lnTo>
                  <a:lnTo>
                    <a:pt x="226237" y="46647"/>
                  </a:lnTo>
                  <a:lnTo>
                    <a:pt x="225044" y="51003"/>
                  </a:lnTo>
                  <a:lnTo>
                    <a:pt x="224574" y="55079"/>
                  </a:lnTo>
                  <a:lnTo>
                    <a:pt x="224624" y="65227"/>
                  </a:lnTo>
                  <a:lnTo>
                    <a:pt x="224726" y="70078"/>
                  </a:lnTo>
                  <a:lnTo>
                    <a:pt x="219722" y="70078"/>
                  </a:lnTo>
                  <a:lnTo>
                    <a:pt x="214744" y="69278"/>
                  </a:lnTo>
                  <a:lnTo>
                    <a:pt x="209765" y="69037"/>
                  </a:lnTo>
                  <a:lnTo>
                    <a:pt x="209753" y="69672"/>
                  </a:lnTo>
                  <a:lnTo>
                    <a:pt x="209626" y="74472"/>
                  </a:lnTo>
                  <a:lnTo>
                    <a:pt x="209524" y="77203"/>
                  </a:lnTo>
                  <a:lnTo>
                    <a:pt x="206159" y="74955"/>
                  </a:lnTo>
                  <a:lnTo>
                    <a:pt x="207543" y="70307"/>
                  </a:lnTo>
                  <a:lnTo>
                    <a:pt x="207137" y="66890"/>
                  </a:lnTo>
                  <a:lnTo>
                    <a:pt x="207213" y="65227"/>
                  </a:lnTo>
                  <a:lnTo>
                    <a:pt x="207302" y="63512"/>
                  </a:lnTo>
                  <a:lnTo>
                    <a:pt x="207759" y="57594"/>
                  </a:lnTo>
                  <a:lnTo>
                    <a:pt x="208318" y="52044"/>
                  </a:lnTo>
                  <a:lnTo>
                    <a:pt x="207822" y="46647"/>
                  </a:lnTo>
                  <a:lnTo>
                    <a:pt x="207289" y="41275"/>
                  </a:lnTo>
                  <a:lnTo>
                    <a:pt x="207238" y="40868"/>
                  </a:lnTo>
                  <a:lnTo>
                    <a:pt x="205714" y="33794"/>
                  </a:lnTo>
                  <a:lnTo>
                    <a:pt x="204444" y="32105"/>
                  </a:lnTo>
                  <a:lnTo>
                    <a:pt x="205155" y="43586"/>
                  </a:lnTo>
                  <a:lnTo>
                    <a:pt x="205155" y="71755"/>
                  </a:lnTo>
                  <a:lnTo>
                    <a:pt x="204470" y="80467"/>
                  </a:lnTo>
                  <a:lnTo>
                    <a:pt x="204457" y="80657"/>
                  </a:lnTo>
                  <a:lnTo>
                    <a:pt x="204343" y="82143"/>
                  </a:lnTo>
                  <a:lnTo>
                    <a:pt x="213855" y="80987"/>
                  </a:lnTo>
                  <a:lnTo>
                    <a:pt x="217170" y="80657"/>
                  </a:lnTo>
                  <a:lnTo>
                    <a:pt x="220332" y="80467"/>
                  </a:lnTo>
                  <a:lnTo>
                    <a:pt x="226720" y="80467"/>
                  </a:lnTo>
                  <a:close/>
                </a:path>
                <a:path w="782319" h="325755">
                  <a:moveTo>
                    <a:pt x="227330" y="0"/>
                  </a:moveTo>
                  <a:lnTo>
                    <a:pt x="219938" y="1549"/>
                  </a:lnTo>
                  <a:lnTo>
                    <a:pt x="212369" y="2082"/>
                  </a:lnTo>
                  <a:lnTo>
                    <a:pt x="204838" y="2476"/>
                  </a:lnTo>
                  <a:lnTo>
                    <a:pt x="204711" y="3543"/>
                  </a:lnTo>
                  <a:lnTo>
                    <a:pt x="204597" y="4635"/>
                  </a:lnTo>
                  <a:lnTo>
                    <a:pt x="204495" y="5524"/>
                  </a:lnTo>
                  <a:lnTo>
                    <a:pt x="205752" y="9004"/>
                  </a:lnTo>
                  <a:lnTo>
                    <a:pt x="205867" y="9296"/>
                  </a:lnTo>
                  <a:lnTo>
                    <a:pt x="205981" y="9613"/>
                  </a:lnTo>
                  <a:lnTo>
                    <a:pt x="206082" y="9906"/>
                  </a:lnTo>
                  <a:lnTo>
                    <a:pt x="201993" y="10833"/>
                  </a:lnTo>
                  <a:lnTo>
                    <a:pt x="198081" y="11036"/>
                  </a:lnTo>
                  <a:lnTo>
                    <a:pt x="198069" y="10553"/>
                  </a:lnTo>
                  <a:lnTo>
                    <a:pt x="197942" y="7683"/>
                  </a:lnTo>
                  <a:lnTo>
                    <a:pt x="197878" y="6223"/>
                  </a:lnTo>
                  <a:lnTo>
                    <a:pt x="198640" y="3810"/>
                  </a:lnTo>
                  <a:lnTo>
                    <a:pt x="198716" y="3543"/>
                  </a:lnTo>
                  <a:lnTo>
                    <a:pt x="190360" y="3810"/>
                  </a:lnTo>
                  <a:lnTo>
                    <a:pt x="182041" y="4635"/>
                  </a:lnTo>
                  <a:lnTo>
                    <a:pt x="173710" y="4978"/>
                  </a:lnTo>
                  <a:lnTo>
                    <a:pt x="176593" y="7505"/>
                  </a:lnTo>
                  <a:lnTo>
                    <a:pt x="183311" y="7505"/>
                  </a:lnTo>
                  <a:lnTo>
                    <a:pt x="185750" y="7683"/>
                  </a:lnTo>
                  <a:lnTo>
                    <a:pt x="182473" y="9296"/>
                  </a:lnTo>
                  <a:lnTo>
                    <a:pt x="179819" y="9004"/>
                  </a:lnTo>
                  <a:lnTo>
                    <a:pt x="175209" y="9004"/>
                  </a:lnTo>
                  <a:lnTo>
                    <a:pt x="175209" y="10083"/>
                  </a:lnTo>
                  <a:lnTo>
                    <a:pt x="183502" y="9613"/>
                  </a:lnTo>
                  <a:lnTo>
                    <a:pt x="187667" y="9423"/>
                  </a:lnTo>
                  <a:lnTo>
                    <a:pt x="187655" y="9296"/>
                  </a:lnTo>
                  <a:lnTo>
                    <a:pt x="187629" y="9004"/>
                  </a:lnTo>
                  <a:lnTo>
                    <a:pt x="187502" y="7505"/>
                  </a:lnTo>
                  <a:lnTo>
                    <a:pt x="194043" y="7505"/>
                  </a:lnTo>
                  <a:lnTo>
                    <a:pt x="193865" y="9004"/>
                  </a:lnTo>
                  <a:lnTo>
                    <a:pt x="193827" y="9296"/>
                  </a:lnTo>
                  <a:lnTo>
                    <a:pt x="193738" y="10083"/>
                  </a:lnTo>
                  <a:lnTo>
                    <a:pt x="193624" y="11061"/>
                  </a:lnTo>
                  <a:lnTo>
                    <a:pt x="191541" y="13106"/>
                  </a:lnTo>
                  <a:lnTo>
                    <a:pt x="190931" y="13106"/>
                  </a:lnTo>
                  <a:lnTo>
                    <a:pt x="188188" y="13385"/>
                  </a:lnTo>
                  <a:lnTo>
                    <a:pt x="191757" y="13385"/>
                  </a:lnTo>
                  <a:lnTo>
                    <a:pt x="195503" y="10553"/>
                  </a:lnTo>
                  <a:lnTo>
                    <a:pt x="200139" y="12776"/>
                  </a:lnTo>
                  <a:lnTo>
                    <a:pt x="201980" y="13106"/>
                  </a:lnTo>
                  <a:lnTo>
                    <a:pt x="203428" y="11760"/>
                  </a:lnTo>
                  <a:lnTo>
                    <a:pt x="204787" y="11061"/>
                  </a:lnTo>
                  <a:lnTo>
                    <a:pt x="204952" y="11061"/>
                  </a:lnTo>
                  <a:lnTo>
                    <a:pt x="204254" y="17970"/>
                  </a:lnTo>
                  <a:lnTo>
                    <a:pt x="204431" y="21361"/>
                  </a:lnTo>
                  <a:lnTo>
                    <a:pt x="204495" y="22669"/>
                  </a:lnTo>
                  <a:lnTo>
                    <a:pt x="204622" y="24968"/>
                  </a:lnTo>
                  <a:lnTo>
                    <a:pt x="206298" y="31711"/>
                  </a:lnTo>
                  <a:lnTo>
                    <a:pt x="209562" y="37934"/>
                  </a:lnTo>
                  <a:lnTo>
                    <a:pt x="207568" y="40868"/>
                  </a:lnTo>
                  <a:lnTo>
                    <a:pt x="208915" y="40271"/>
                  </a:lnTo>
                  <a:lnTo>
                    <a:pt x="210604" y="39585"/>
                  </a:lnTo>
                  <a:lnTo>
                    <a:pt x="212331" y="38976"/>
                  </a:lnTo>
                  <a:lnTo>
                    <a:pt x="215226" y="40462"/>
                  </a:lnTo>
                  <a:lnTo>
                    <a:pt x="218160" y="43586"/>
                  </a:lnTo>
                  <a:lnTo>
                    <a:pt x="221424" y="41008"/>
                  </a:lnTo>
                  <a:lnTo>
                    <a:pt x="217170" y="40271"/>
                  </a:lnTo>
                  <a:lnTo>
                    <a:pt x="216979" y="40271"/>
                  </a:lnTo>
                  <a:lnTo>
                    <a:pt x="216877" y="39585"/>
                  </a:lnTo>
                  <a:lnTo>
                    <a:pt x="216789" y="38976"/>
                  </a:lnTo>
                  <a:lnTo>
                    <a:pt x="216090" y="34442"/>
                  </a:lnTo>
                  <a:lnTo>
                    <a:pt x="214274" y="28536"/>
                  </a:lnTo>
                  <a:lnTo>
                    <a:pt x="215379" y="22669"/>
                  </a:lnTo>
                  <a:lnTo>
                    <a:pt x="217690" y="18884"/>
                  </a:lnTo>
                  <a:lnTo>
                    <a:pt x="223227" y="18884"/>
                  </a:lnTo>
                  <a:lnTo>
                    <a:pt x="226517" y="21361"/>
                  </a:lnTo>
                  <a:lnTo>
                    <a:pt x="226707" y="18884"/>
                  </a:lnTo>
                  <a:lnTo>
                    <a:pt x="227063" y="14236"/>
                  </a:lnTo>
                  <a:lnTo>
                    <a:pt x="227177" y="3543"/>
                  </a:lnTo>
                  <a:lnTo>
                    <a:pt x="227266" y="1549"/>
                  </a:lnTo>
                  <a:lnTo>
                    <a:pt x="227330" y="0"/>
                  </a:lnTo>
                  <a:close/>
                </a:path>
                <a:path w="782319" h="325755">
                  <a:moveTo>
                    <a:pt x="781926" y="318820"/>
                  </a:moveTo>
                  <a:lnTo>
                    <a:pt x="778243" y="311886"/>
                  </a:lnTo>
                  <a:lnTo>
                    <a:pt x="775792" y="305549"/>
                  </a:lnTo>
                  <a:lnTo>
                    <a:pt x="774915" y="306679"/>
                  </a:lnTo>
                  <a:lnTo>
                    <a:pt x="773290" y="309029"/>
                  </a:lnTo>
                  <a:lnTo>
                    <a:pt x="772541" y="306133"/>
                  </a:lnTo>
                  <a:lnTo>
                    <a:pt x="769810" y="305104"/>
                  </a:lnTo>
                  <a:lnTo>
                    <a:pt x="774255" y="305066"/>
                  </a:lnTo>
                  <a:lnTo>
                    <a:pt x="773582" y="300939"/>
                  </a:lnTo>
                  <a:lnTo>
                    <a:pt x="769556" y="299961"/>
                  </a:lnTo>
                  <a:lnTo>
                    <a:pt x="766394" y="298818"/>
                  </a:lnTo>
                  <a:lnTo>
                    <a:pt x="767283" y="305422"/>
                  </a:lnTo>
                  <a:lnTo>
                    <a:pt x="768375" y="312039"/>
                  </a:lnTo>
                  <a:lnTo>
                    <a:pt x="768210" y="318757"/>
                  </a:lnTo>
                  <a:lnTo>
                    <a:pt x="772642" y="319544"/>
                  </a:lnTo>
                  <a:lnTo>
                    <a:pt x="775652" y="322948"/>
                  </a:lnTo>
                  <a:lnTo>
                    <a:pt x="778979" y="325691"/>
                  </a:lnTo>
                  <a:lnTo>
                    <a:pt x="781926" y="318820"/>
                  </a:lnTo>
                  <a:close/>
                </a:path>
              </a:pathLst>
            </a:custGeom>
            <a:solidFill>
              <a:srgbClr val="EF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2265029" y="1853053"/>
              <a:ext cx="92075" cy="98425"/>
            </a:xfrm>
            <a:custGeom>
              <a:avLst/>
              <a:gdLst/>
              <a:ahLst/>
              <a:cxnLst/>
              <a:rect l="l" t="t" r="r" b="b"/>
              <a:pathLst>
                <a:path w="92075" h="98425">
                  <a:moveTo>
                    <a:pt x="85904" y="0"/>
                  </a:moveTo>
                  <a:lnTo>
                    <a:pt x="85010" y="21230"/>
                  </a:lnTo>
                  <a:lnTo>
                    <a:pt x="84850" y="42479"/>
                  </a:lnTo>
                  <a:lnTo>
                    <a:pt x="85162" y="63733"/>
                  </a:lnTo>
                  <a:lnTo>
                    <a:pt x="85684" y="84982"/>
                  </a:lnTo>
                  <a:lnTo>
                    <a:pt x="77994" y="85201"/>
                  </a:lnTo>
                  <a:lnTo>
                    <a:pt x="74174" y="85615"/>
                  </a:lnTo>
                  <a:lnTo>
                    <a:pt x="64364" y="87102"/>
                  </a:lnTo>
                  <a:lnTo>
                    <a:pt x="59414" y="86897"/>
                  </a:lnTo>
                  <a:lnTo>
                    <a:pt x="52301" y="87191"/>
                  </a:lnTo>
                  <a:lnTo>
                    <a:pt x="38458" y="90587"/>
                  </a:lnTo>
                  <a:lnTo>
                    <a:pt x="31266" y="90784"/>
                  </a:lnTo>
                  <a:lnTo>
                    <a:pt x="23484" y="92145"/>
                  </a:lnTo>
                  <a:lnTo>
                    <a:pt x="7714" y="93725"/>
                  </a:lnTo>
                  <a:lnTo>
                    <a:pt x="0" y="95443"/>
                  </a:lnTo>
                  <a:lnTo>
                    <a:pt x="5720" y="95835"/>
                  </a:lnTo>
                  <a:lnTo>
                    <a:pt x="8441" y="97924"/>
                  </a:lnTo>
                  <a:lnTo>
                    <a:pt x="9039" y="95954"/>
                  </a:lnTo>
                  <a:lnTo>
                    <a:pt x="29747" y="94142"/>
                  </a:lnTo>
                  <a:lnTo>
                    <a:pt x="71068" y="89570"/>
                  </a:lnTo>
                  <a:lnTo>
                    <a:pt x="91796" y="88045"/>
                  </a:lnTo>
                  <a:lnTo>
                    <a:pt x="91606" y="85990"/>
                  </a:lnTo>
                  <a:lnTo>
                    <a:pt x="91428" y="65134"/>
                  </a:lnTo>
                  <a:lnTo>
                    <a:pt x="91726" y="23384"/>
                  </a:lnTo>
                  <a:lnTo>
                    <a:pt x="91606" y="2517"/>
                  </a:lnTo>
                  <a:lnTo>
                    <a:pt x="85904" y="0"/>
                  </a:lnTo>
                  <a:close/>
                </a:path>
              </a:pathLst>
            </a:custGeom>
            <a:solidFill>
              <a:srgbClr val="F0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1486522" y="1852000"/>
              <a:ext cx="1443990" cy="1063625"/>
            </a:xfrm>
            <a:custGeom>
              <a:avLst/>
              <a:gdLst/>
              <a:ahLst/>
              <a:cxnLst/>
              <a:rect l="l" t="t" r="r" b="b"/>
              <a:pathLst>
                <a:path w="1443989" h="1063625">
                  <a:moveTo>
                    <a:pt x="11785" y="503923"/>
                  </a:moveTo>
                  <a:lnTo>
                    <a:pt x="11442" y="501053"/>
                  </a:lnTo>
                  <a:lnTo>
                    <a:pt x="11341" y="500164"/>
                  </a:lnTo>
                  <a:lnTo>
                    <a:pt x="11264" y="499478"/>
                  </a:lnTo>
                  <a:lnTo>
                    <a:pt x="11188" y="498817"/>
                  </a:lnTo>
                  <a:lnTo>
                    <a:pt x="7645" y="498817"/>
                  </a:lnTo>
                  <a:lnTo>
                    <a:pt x="8026" y="500164"/>
                  </a:lnTo>
                  <a:lnTo>
                    <a:pt x="8140" y="501053"/>
                  </a:lnTo>
                  <a:lnTo>
                    <a:pt x="7835" y="503415"/>
                  </a:lnTo>
                  <a:lnTo>
                    <a:pt x="7772" y="503923"/>
                  </a:lnTo>
                  <a:lnTo>
                    <a:pt x="11785" y="503923"/>
                  </a:lnTo>
                  <a:close/>
                </a:path>
                <a:path w="1443989" h="1063625">
                  <a:moveTo>
                    <a:pt x="20193" y="505866"/>
                  </a:moveTo>
                  <a:lnTo>
                    <a:pt x="20104" y="504964"/>
                  </a:lnTo>
                  <a:lnTo>
                    <a:pt x="20027" y="503923"/>
                  </a:lnTo>
                  <a:lnTo>
                    <a:pt x="19977" y="503415"/>
                  </a:lnTo>
                  <a:lnTo>
                    <a:pt x="13906" y="491604"/>
                  </a:lnTo>
                  <a:lnTo>
                    <a:pt x="13449" y="491020"/>
                  </a:lnTo>
                  <a:lnTo>
                    <a:pt x="13322" y="490867"/>
                  </a:lnTo>
                  <a:lnTo>
                    <a:pt x="5994" y="491020"/>
                  </a:lnTo>
                  <a:lnTo>
                    <a:pt x="0" y="491985"/>
                  </a:lnTo>
                  <a:lnTo>
                    <a:pt x="5803" y="492658"/>
                  </a:lnTo>
                  <a:lnTo>
                    <a:pt x="13576" y="491604"/>
                  </a:lnTo>
                  <a:lnTo>
                    <a:pt x="16535" y="498030"/>
                  </a:lnTo>
                  <a:lnTo>
                    <a:pt x="17195" y="500722"/>
                  </a:lnTo>
                  <a:lnTo>
                    <a:pt x="17284" y="501053"/>
                  </a:lnTo>
                  <a:lnTo>
                    <a:pt x="17564" y="503415"/>
                  </a:lnTo>
                  <a:lnTo>
                    <a:pt x="17614" y="503923"/>
                  </a:lnTo>
                  <a:lnTo>
                    <a:pt x="17741" y="504964"/>
                  </a:lnTo>
                  <a:lnTo>
                    <a:pt x="17805" y="505510"/>
                  </a:lnTo>
                  <a:lnTo>
                    <a:pt x="14490" y="507263"/>
                  </a:lnTo>
                  <a:lnTo>
                    <a:pt x="10782" y="509435"/>
                  </a:lnTo>
                  <a:lnTo>
                    <a:pt x="6731" y="506399"/>
                  </a:lnTo>
                  <a:lnTo>
                    <a:pt x="3340" y="504964"/>
                  </a:lnTo>
                  <a:lnTo>
                    <a:pt x="3467" y="503415"/>
                  </a:lnTo>
                  <a:lnTo>
                    <a:pt x="3543" y="502285"/>
                  </a:lnTo>
                  <a:lnTo>
                    <a:pt x="3670" y="500722"/>
                  </a:lnTo>
                  <a:lnTo>
                    <a:pt x="3759" y="499478"/>
                  </a:lnTo>
                  <a:lnTo>
                    <a:pt x="3810" y="498817"/>
                  </a:lnTo>
                  <a:lnTo>
                    <a:pt x="7645" y="498817"/>
                  </a:lnTo>
                  <a:lnTo>
                    <a:pt x="7518" y="498348"/>
                  </a:lnTo>
                  <a:lnTo>
                    <a:pt x="3378" y="498817"/>
                  </a:lnTo>
                  <a:lnTo>
                    <a:pt x="4508" y="494487"/>
                  </a:lnTo>
                  <a:lnTo>
                    <a:pt x="2362" y="495223"/>
                  </a:lnTo>
                  <a:lnTo>
                    <a:pt x="2794" y="497713"/>
                  </a:lnTo>
                  <a:lnTo>
                    <a:pt x="2298" y="499478"/>
                  </a:lnTo>
                  <a:lnTo>
                    <a:pt x="1866" y="502285"/>
                  </a:lnTo>
                  <a:lnTo>
                    <a:pt x="1041" y="505510"/>
                  </a:lnTo>
                  <a:lnTo>
                    <a:pt x="952" y="505866"/>
                  </a:lnTo>
                  <a:lnTo>
                    <a:pt x="1092" y="505866"/>
                  </a:lnTo>
                  <a:lnTo>
                    <a:pt x="3771" y="507733"/>
                  </a:lnTo>
                  <a:lnTo>
                    <a:pt x="7594" y="509435"/>
                  </a:lnTo>
                  <a:lnTo>
                    <a:pt x="12230" y="511302"/>
                  </a:lnTo>
                  <a:lnTo>
                    <a:pt x="15316" y="509435"/>
                  </a:lnTo>
                  <a:lnTo>
                    <a:pt x="16065" y="508990"/>
                  </a:lnTo>
                  <a:lnTo>
                    <a:pt x="20193" y="505866"/>
                  </a:lnTo>
                  <a:close/>
                </a:path>
                <a:path w="1443989" h="1063625">
                  <a:moveTo>
                    <a:pt x="110909" y="107645"/>
                  </a:moveTo>
                  <a:lnTo>
                    <a:pt x="107340" y="103949"/>
                  </a:lnTo>
                  <a:lnTo>
                    <a:pt x="102717" y="106108"/>
                  </a:lnTo>
                  <a:lnTo>
                    <a:pt x="103378" y="107696"/>
                  </a:lnTo>
                  <a:lnTo>
                    <a:pt x="104724" y="110883"/>
                  </a:lnTo>
                  <a:lnTo>
                    <a:pt x="110286" y="112204"/>
                  </a:lnTo>
                  <a:lnTo>
                    <a:pt x="110909" y="107645"/>
                  </a:lnTo>
                  <a:close/>
                </a:path>
                <a:path w="1443989" h="1063625">
                  <a:moveTo>
                    <a:pt x="250367" y="665797"/>
                  </a:moveTo>
                  <a:lnTo>
                    <a:pt x="250164" y="665149"/>
                  </a:lnTo>
                  <a:lnTo>
                    <a:pt x="249605" y="663232"/>
                  </a:lnTo>
                  <a:lnTo>
                    <a:pt x="247510" y="664591"/>
                  </a:lnTo>
                  <a:lnTo>
                    <a:pt x="246684" y="666470"/>
                  </a:lnTo>
                  <a:lnTo>
                    <a:pt x="247129" y="668858"/>
                  </a:lnTo>
                  <a:lnTo>
                    <a:pt x="248831" y="668667"/>
                  </a:lnTo>
                  <a:lnTo>
                    <a:pt x="249910" y="667651"/>
                  </a:lnTo>
                  <a:lnTo>
                    <a:pt x="250367" y="665797"/>
                  </a:lnTo>
                  <a:close/>
                </a:path>
                <a:path w="1443989" h="1063625">
                  <a:moveTo>
                    <a:pt x="317030" y="863892"/>
                  </a:moveTo>
                  <a:lnTo>
                    <a:pt x="316560" y="863460"/>
                  </a:lnTo>
                  <a:lnTo>
                    <a:pt x="315645" y="862571"/>
                  </a:lnTo>
                  <a:lnTo>
                    <a:pt x="315175" y="862139"/>
                  </a:lnTo>
                  <a:lnTo>
                    <a:pt x="312674" y="862876"/>
                  </a:lnTo>
                  <a:lnTo>
                    <a:pt x="310210" y="864057"/>
                  </a:lnTo>
                  <a:lnTo>
                    <a:pt x="308419" y="866000"/>
                  </a:lnTo>
                  <a:lnTo>
                    <a:pt x="311467" y="866736"/>
                  </a:lnTo>
                  <a:lnTo>
                    <a:pt x="314490" y="865479"/>
                  </a:lnTo>
                  <a:lnTo>
                    <a:pt x="317030" y="863892"/>
                  </a:lnTo>
                  <a:close/>
                </a:path>
                <a:path w="1443989" h="1063625">
                  <a:moveTo>
                    <a:pt x="339077" y="580085"/>
                  </a:moveTo>
                  <a:lnTo>
                    <a:pt x="334975" y="576973"/>
                  </a:lnTo>
                  <a:lnTo>
                    <a:pt x="331050" y="577507"/>
                  </a:lnTo>
                  <a:lnTo>
                    <a:pt x="327113" y="577888"/>
                  </a:lnTo>
                  <a:lnTo>
                    <a:pt x="323291" y="578929"/>
                  </a:lnTo>
                  <a:lnTo>
                    <a:pt x="328002" y="582104"/>
                  </a:lnTo>
                  <a:lnTo>
                    <a:pt x="333857" y="580097"/>
                  </a:lnTo>
                  <a:lnTo>
                    <a:pt x="339077" y="580085"/>
                  </a:lnTo>
                  <a:close/>
                </a:path>
                <a:path w="1443989" h="1063625">
                  <a:moveTo>
                    <a:pt x="344563" y="728243"/>
                  </a:moveTo>
                  <a:lnTo>
                    <a:pt x="339674" y="729437"/>
                  </a:lnTo>
                  <a:lnTo>
                    <a:pt x="338239" y="729564"/>
                  </a:lnTo>
                  <a:lnTo>
                    <a:pt x="334797" y="731481"/>
                  </a:lnTo>
                  <a:lnTo>
                    <a:pt x="337299" y="732878"/>
                  </a:lnTo>
                  <a:lnTo>
                    <a:pt x="340182" y="734834"/>
                  </a:lnTo>
                  <a:lnTo>
                    <a:pt x="344563" y="728243"/>
                  </a:lnTo>
                  <a:close/>
                </a:path>
                <a:path w="1443989" h="1063625">
                  <a:moveTo>
                    <a:pt x="368973" y="946835"/>
                  </a:moveTo>
                  <a:lnTo>
                    <a:pt x="363804" y="941971"/>
                  </a:lnTo>
                  <a:lnTo>
                    <a:pt x="359079" y="936663"/>
                  </a:lnTo>
                  <a:lnTo>
                    <a:pt x="354088" y="931646"/>
                  </a:lnTo>
                  <a:lnTo>
                    <a:pt x="353568" y="934440"/>
                  </a:lnTo>
                  <a:lnTo>
                    <a:pt x="354317" y="936764"/>
                  </a:lnTo>
                  <a:lnTo>
                    <a:pt x="357809" y="945413"/>
                  </a:lnTo>
                  <a:lnTo>
                    <a:pt x="361530" y="945959"/>
                  </a:lnTo>
                  <a:lnTo>
                    <a:pt x="368973" y="946835"/>
                  </a:lnTo>
                  <a:close/>
                </a:path>
                <a:path w="1443989" h="1063625">
                  <a:moveTo>
                    <a:pt x="451840" y="741172"/>
                  </a:moveTo>
                  <a:lnTo>
                    <a:pt x="449884" y="743242"/>
                  </a:lnTo>
                  <a:lnTo>
                    <a:pt x="447941" y="746137"/>
                  </a:lnTo>
                  <a:lnTo>
                    <a:pt x="444677" y="745490"/>
                  </a:lnTo>
                  <a:lnTo>
                    <a:pt x="443318" y="742416"/>
                  </a:lnTo>
                  <a:lnTo>
                    <a:pt x="441972" y="744016"/>
                  </a:lnTo>
                  <a:lnTo>
                    <a:pt x="440258" y="744943"/>
                  </a:lnTo>
                  <a:lnTo>
                    <a:pt x="434403" y="745693"/>
                  </a:lnTo>
                  <a:lnTo>
                    <a:pt x="429780" y="753922"/>
                  </a:lnTo>
                  <a:lnTo>
                    <a:pt x="433946" y="751547"/>
                  </a:lnTo>
                  <a:lnTo>
                    <a:pt x="437108" y="749782"/>
                  </a:lnTo>
                  <a:lnTo>
                    <a:pt x="438391" y="748309"/>
                  </a:lnTo>
                  <a:lnTo>
                    <a:pt x="439064" y="751103"/>
                  </a:lnTo>
                  <a:lnTo>
                    <a:pt x="438327" y="752246"/>
                  </a:lnTo>
                  <a:lnTo>
                    <a:pt x="436765" y="754507"/>
                  </a:lnTo>
                  <a:lnTo>
                    <a:pt x="442137" y="750646"/>
                  </a:lnTo>
                  <a:lnTo>
                    <a:pt x="449897" y="748106"/>
                  </a:lnTo>
                  <a:lnTo>
                    <a:pt x="451840" y="741172"/>
                  </a:lnTo>
                  <a:close/>
                </a:path>
                <a:path w="1443989" h="1063625">
                  <a:moveTo>
                    <a:pt x="475957" y="754786"/>
                  </a:moveTo>
                  <a:lnTo>
                    <a:pt x="474738" y="755383"/>
                  </a:lnTo>
                  <a:lnTo>
                    <a:pt x="469861" y="755142"/>
                  </a:lnTo>
                  <a:lnTo>
                    <a:pt x="471436" y="758329"/>
                  </a:lnTo>
                  <a:lnTo>
                    <a:pt x="471538" y="758609"/>
                  </a:lnTo>
                  <a:lnTo>
                    <a:pt x="467664" y="761580"/>
                  </a:lnTo>
                  <a:lnTo>
                    <a:pt x="464629" y="761580"/>
                  </a:lnTo>
                  <a:lnTo>
                    <a:pt x="465429" y="758609"/>
                  </a:lnTo>
                  <a:lnTo>
                    <a:pt x="465493" y="758329"/>
                  </a:lnTo>
                  <a:lnTo>
                    <a:pt x="465582" y="757999"/>
                  </a:lnTo>
                  <a:lnTo>
                    <a:pt x="462394" y="758329"/>
                  </a:lnTo>
                  <a:lnTo>
                    <a:pt x="459892" y="760539"/>
                  </a:lnTo>
                  <a:lnTo>
                    <a:pt x="457047" y="762228"/>
                  </a:lnTo>
                  <a:lnTo>
                    <a:pt x="456476" y="762228"/>
                  </a:lnTo>
                  <a:lnTo>
                    <a:pt x="454469" y="762533"/>
                  </a:lnTo>
                  <a:lnTo>
                    <a:pt x="454647" y="762533"/>
                  </a:lnTo>
                  <a:lnTo>
                    <a:pt x="452386" y="766749"/>
                  </a:lnTo>
                  <a:lnTo>
                    <a:pt x="452272" y="766978"/>
                  </a:lnTo>
                  <a:lnTo>
                    <a:pt x="452196" y="767105"/>
                  </a:lnTo>
                  <a:lnTo>
                    <a:pt x="455841" y="764717"/>
                  </a:lnTo>
                  <a:lnTo>
                    <a:pt x="459879" y="762990"/>
                  </a:lnTo>
                  <a:lnTo>
                    <a:pt x="463499" y="762228"/>
                  </a:lnTo>
                  <a:lnTo>
                    <a:pt x="464045" y="762228"/>
                  </a:lnTo>
                  <a:lnTo>
                    <a:pt x="460451" y="766978"/>
                  </a:lnTo>
                  <a:lnTo>
                    <a:pt x="464959" y="765009"/>
                  </a:lnTo>
                  <a:lnTo>
                    <a:pt x="469303" y="762368"/>
                  </a:lnTo>
                  <a:lnTo>
                    <a:pt x="470484" y="761580"/>
                  </a:lnTo>
                  <a:lnTo>
                    <a:pt x="473456" y="759612"/>
                  </a:lnTo>
                  <a:lnTo>
                    <a:pt x="472363" y="756564"/>
                  </a:lnTo>
                  <a:lnTo>
                    <a:pt x="474637" y="755421"/>
                  </a:lnTo>
                  <a:lnTo>
                    <a:pt x="475640" y="755421"/>
                  </a:lnTo>
                  <a:lnTo>
                    <a:pt x="475957" y="754786"/>
                  </a:lnTo>
                  <a:close/>
                </a:path>
                <a:path w="1443989" h="1063625">
                  <a:moveTo>
                    <a:pt x="478726" y="762533"/>
                  </a:moveTo>
                  <a:lnTo>
                    <a:pt x="470344" y="763511"/>
                  </a:lnTo>
                  <a:lnTo>
                    <a:pt x="465582" y="768426"/>
                  </a:lnTo>
                  <a:lnTo>
                    <a:pt x="469061" y="766749"/>
                  </a:lnTo>
                  <a:lnTo>
                    <a:pt x="472554" y="765009"/>
                  </a:lnTo>
                  <a:lnTo>
                    <a:pt x="476389" y="764286"/>
                  </a:lnTo>
                  <a:lnTo>
                    <a:pt x="476821" y="763739"/>
                  </a:lnTo>
                  <a:lnTo>
                    <a:pt x="477507" y="764286"/>
                  </a:lnTo>
                  <a:lnTo>
                    <a:pt x="477888" y="763739"/>
                  </a:lnTo>
                  <a:lnTo>
                    <a:pt x="478726" y="762533"/>
                  </a:lnTo>
                  <a:close/>
                </a:path>
                <a:path w="1443989" h="1063625">
                  <a:moveTo>
                    <a:pt x="481317" y="762228"/>
                  </a:moveTo>
                  <a:lnTo>
                    <a:pt x="480860" y="760539"/>
                  </a:lnTo>
                  <a:lnTo>
                    <a:pt x="480745" y="760107"/>
                  </a:lnTo>
                  <a:lnTo>
                    <a:pt x="479628" y="761250"/>
                  </a:lnTo>
                  <a:lnTo>
                    <a:pt x="478942" y="762228"/>
                  </a:lnTo>
                  <a:lnTo>
                    <a:pt x="478840" y="762368"/>
                  </a:lnTo>
                  <a:lnTo>
                    <a:pt x="478726" y="762533"/>
                  </a:lnTo>
                  <a:lnTo>
                    <a:pt x="481317" y="762228"/>
                  </a:lnTo>
                  <a:close/>
                </a:path>
                <a:path w="1443989" h="1063625">
                  <a:moveTo>
                    <a:pt x="485178" y="756031"/>
                  </a:moveTo>
                  <a:lnTo>
                    <a:pt x="479577" y="755738"/>
                  </a:lnTo>
                  <a:lnTo>
                    <a:pt x="480745" y="760107"/>
                  </a:lnTo>
                  <a:lnTo>
                    <a:pt x="482206" y="758609"/>
                  </a:lnTo>
                  <a:lnTo>
                    <a:pt x="484847" y="756031"/>
                  </a:lnTo>
                  <a:lnTo>
                    <a:pt x="485178" y="756031"/>
                  </a:lnTo>
                  <a:close/>
                </a:path>
                <a:path w="1443989" h="1063625">
                  <a:moveTo>
                    <a:pt x="486143" y="747636"/>
                  </a:moveTo>
                  <a:lnTo>
                    <a:pt x="484619" y="748487"/>
                  </a:lnTo>
                  <a:lnTo>
                    <a:pt x="483031" y="746734"/>
                  </a:lnTo>
                  <a:lnTo>
                    <a:pt x="478650" y="749528"/>
                  </a:lnTo>
                  <a:lnTo>
                    <a:pt x="475957" y="754786"/>
                  </a:lnTo>
                  <a:lnTo>
                    <a:pt x="478942" y="753364"/>
                  </a:lnTo>
                  <a:lnTo>
                    <a:pt x="479323" y="754786"/>
                  </a:lnTo>
                  <a:lnTo>
                    <a:pt x="479412" y="755142"/>
                  </a:lnTo>
                  <a:lnTo>
                    <a:pt x="479488" y="755421"/>
                  </a:lnTo>
                  <a:lnTo>
                    <a:pt x="479577" y="755738"/>
                  </a:lnTo>
                  <a:lnTo>
                    <a:pt x="481520" y="753364"/>
                  </a:lnTo>
                  <a:lnTo>
                    <a:pt x="484047" y="750366"/>
                  </a:lnTo>
                  <a:lnTo>
                    <a:pt x="485495" y="748487"/>
                  </a:lnTo>
                  <a:lnTo>
                    <a:pt x="486143" y="747636"/>
                  </a:lnTo>
                  <a:close/>
                </a:path>
                <a:path w="1443989" h="1063625">
                  <a:moveTo>
                    <a:pt x="515632" y="1001179"/>
                  </a:moveTo>
                  <a:lnTo>
                    <a:pt x="515378" y="996073"/>
                  </a:lnTo>
                  <a:lnTo>
                    <a:pt x="514515" y="991057"/>
                  </a:lnTo>
                  <a:lnTo>
                    <a:pt x="513765" y="996467"/>
                  </a:lnTo>
                  <a:lnTo>
                    <a:pt x="513575" y="1001928"/>
                  </a:lnTo>
                  <a:lnTo>
                    <a:pt x="514311" y="1007376"/>
                  </a:lnTo>
                  <a:lnTo>
                    <a:pt x="515366" y="1006271"/>
                  </a:lnTo>
                  <a:lnTo>
                    <a:pt x="515632" y="1001179"/>
                  </a:lnTo>
                  <a:close/>
                </a:path>
                <a:path w="1443989" h="1063625">
                  <a:moveTo>
                    <a:pt x="730986" y="769607"/>
                  </a:moveTo>
                  <a:lnTo>
                    <a:pt x="729843" y="768908"/>
                  </a:lnTo>
                  <a:lnTo>
                    <a:pt x="727494" y="767473"/>
                  </a:lnTo>
                  <a:lnTo>
                    <a:pt x="727062" y="767562"/>
                  </a:lnTo>
                  <a:lnTo>
                    <a:pt x="727062" y="776909"/>
                  </a:lnTo>
                  <a:lnTo>
                    <a:pt x="725284" y="777786"/>
                  </a:lnTo>
                  <a:lnTo>
                    <a:pt x="723366" y="778217"/>
                  </a:lnTo>
                  <a:lnTo>
                    <a:pt x="721448" y="778586"/>
                  </a:lnTo>
                  <a:lnTo>
                    <a:pt x="720953" y="772985"/>
                  </a:lnTo>
                  <a:lnTo>
                    <a:pt x="724001" y="775119"/>
                  </a:lnTo>
                  <a:lnTo>
                    <a:pt x="723087" y="772985"/>
                  </a:lnTo>
                  <a:lnTo>
                    <a:pt x="722807" y="772299"/>
                  </a:lnTo>
                  <a:lnTo>
                    <a:pt x="722909" y="768908"/>
                  </a:lnTo>
                  <a:lnTo>
                    <a:pt x="726998" y="770572"/>
                  </a:lnTo>
                  <a:lnTo>
                    <a:pt x="727062" y="776909"/>
                  </a:lnTo>
                  <a:lnTo>
                    <a:pt x="727062" y="767562"/>
                  </a:lnTo>
                  <a:lnTo>
                    <a:pt x="723760" y="768159"/>
                  </a:lnTo>
                  <a:lnTo>
                    <a:pt x="720140" y="769480"/>
                  </a:lnTo>
                  <a:lnTo>
                    <a:pt x="719099" y="772985"/>
                  </a:lnTo>
                  <a:lnTo>
                    <a:pt x="718248" y="776363"/>
                  </a:lnTo>
                  <a:lnTo>
                    <a:pt x="719201" y="779665"/>
                  </a:lnTo>
                  <a:lnTo>
                    <a:pt x="719251" y="779856"/>
                  </a:lnTo>
                  <a:lnTo>
                    <a:pt x="722795" y="780618"/>
                  </a:lnTo>
                  <a:lnTo>
                    <a:pt x="725424" y="780618"/>
                  </a:lnTo>
                  <a:lnTo>
                    <a:pt x="728446" y="779665"/>
                  </a:lnTo>
                  <a:lnTo>
                    <a:pt x="728624" y="778586"/>
                  </a:lnTo>
                  <a:lnTo>
                    <a:pt x="728738" y="777786"/>
                  </a:lnTo>
                  <a:lnTo>
                    <a:pt x="728840" y="777201"/>
                  </a:lnTo>
                  <a:lnTo>
                    <a:pt x="728878" y="776909"/>
                  </a:lnTo>
                  <a:lnTo>
                    <a:pt x="728967" y="776363"/>
                  </a:lnTo>
                  <a:lnTo>
                    <a:pt x="729894" y="772985"/>
                  </a:lnTo>
                  <a:lnTo>
                    <a:pt x="730986" y="769607"/>
                  </a:lnTo>
                  <a:close/>
                </a:path>
                <a:path w="1443989" h="1063625">
                  <a:moveTo>
                    <a:pt x="773417" y="284302"/>
                  </a:moveTo>
                  <a:lnTo>
                    <a:pt x="772782" y="283159"/>
                  </a:lnTo>
                  <a:lnTo>
                    <a:pt x="772731" y="283692"/>
                  </a:lnTo>
                  <a:lnTo>
                    <a:pt x="773417" y="284302"/>
                  </a:lnTo>
                  <a:close/>
                </a:path>
                <a:path w="1443989" h="1063625">
                  <a:moveTo>
                    <a:pt x="825334" y="148920"/>
                  </a:moveTo>
                  <a:lnTo>
                    <a:pt x="825131" y="149072"/>
                  </a:lnTo>
                  <a:lnTo>
                    <a:pt x="825106" y="149733"/>
                  </a:lnTo>
                  <a:lnTo>
                    <a:pt x="825296" y="149072"/>
                  </a:lnTo>
                  <a:lnTo>
                    <a:pt x="825334" y="148920"/>
                  </a:lnTo>
                  <a:close/>
                </a:path>
                <a:path w="1443989" h="1063625">
                  <a:moveTo>
                    <a:pt x="830402" y="145262"/>
                  </a:moveTo>
                  <a:lnTo>
                    <a:pt x="826389" y="145262"/>
                  </a:lnTo>
                  <a:lnTo>
                    <a:pt x="825334" y="148920"/>
                  </a:lnTo>
                  <a:lnTo>
                    <a:pt x="830402" y="145262"/>
                  </a:lnTo>
                  <a:close/>
                </a:path>
                <a:path w="1443989" h="1063625">
                  <a:moveTo>
                    <a:pt x="877735" y="5092"/>
                  </a:moveTo>
                  <a:lnTo>
                    <a:pt x="877620" y="3911"/>
                  </a:lnTo>
                  <a:lnTo>
                    <a:pt x="877582" y="3454"/>
                  </a:lnTo>
                  <a:lnTo>
                    <a:pt x="876757" y="3454"/>
                  </a:lnTo>
                  <a:lnTo>
                    <a:pt x="877735" y="5092"/>
                  </a:lnTo>
                  <a:close/>
                </a:path>
                <a:path w="1443989" h="1063625">
                  <a:moveTo>
                    <a:pt x="892111" y="9525"/>
                  </a:moveTo>
                  <a:lnTo>
                    <a:pt x="889254" y="9525"/>
                  </a:lnTo>
                  <a:lnTo>
                    <a:pt x="890930" y="13246"/>
                  </a:lnTo>
                  <a:lnTo>
                    <a:pt x="892111" y="10007"/>
                  </a:lnTo>
                  <a:lnTo>
                    <a:pt x="892111" y="9525"/>
                  </a:lnTo>
                  <a:close/>
                </a:path>
                <a:path w="1443989" h="1063625">
                  <a:moveTo>
                    <a:pt x="894689" y="1612"/>
                  </a:moveTo>
                  <a:lnTo>
                    <a:pt x="894651" y="0"/>
                  </a:lnTo>
                  <a:lnTo>
                    <a:pt x="883119" y="952"/>
                  </a:lnTo>
                  <a:lnTo>
                    <a:pt x="877443" y="1930"/>
                  </a:lnTo>
                  <a:lnTo>
                    <a:pt x="877519" y="2870"/>
                  </a:lnTo>
                  <a:lnTo>
                    <a:pt x="877582" y="3454"/>
                  </a:lnTo>
                  <a:lnTo>
                    <a:pt x="883348" y="4191"/>
                  </a:lnTo>
                  <a:lnTo>
                    <a:pt x="886548" y="3911"/>
                  </a:lnTo>
                  <a:lnTo>
                    <a:pt x="886637" y="5092"/>
                  </a:lnTo>
                  <a:lnTo>
                    <a:pt x="886752" y="6642"/>
                  </a:lnTo>
                  <a:lnTo>
                    <a:pt x="886879" y="8267"/>
                  </a:lnTo>
                  <a:lnTo>
                    <a:pt x="884453" y="8483"/>
                  </a:lnTo>
                  <a:lnTo>
                    <a:pt x="884478" y="4445"/>
                  </a:lnTo>
                  <a:lnTo>
                    <a:pt x="883615" y="6146"/>
                  </a:lnTo>
                  <a:lnTo>
                    <a:pt x="882904" y="7874"/>
                  </a:lnTo>
                  <a:lnTo>
                    <a:pt x="882357" y="9525"/>
                  </a:lnTo>
                  <a:lnTo>
                    <a:pt x="882319" y="9652"/>
                  </a:lnTo>
                  <a:lnTo>
                    <a:pt x="880021" y="8940"/>
                  </a:lnTo>
                  <a:lnTo>
                    <a:pt x="877735" y="5092"/>
                  </a:lnTo>
                  <a:lnTo>
                    <a:pt x="877824" y="6146"/>
                  </a:lnTo>
                  <a:lnTo>
                    <a:pt x="877874" y="6642"/>
                  </a:lnTo>
                  <a:lnTo>
                    <a:pt x="877989" y="7874"/>
                  </a:lnTo>
                  <a:lnTo>
                    <a:pt x="878027" y="8267"/>
                  </a:lnTo>
                  <a:lnTo>
                    <a:pt x="878141" y="9525"/>
                  </a:lnTo>
                  <a:lnTo>
                    <a:pt x="878230" y="10490"/>
                  </a:lnTo>
                  <a:lnTo>
                    <a:pt x="883094" y="10490"/>
                  </a:lnTo>
                  <a:lnTo>
                    <a:pt x="883208" y="12204"/>
                  </a:lnTo>
                  <a:lnTo>
                    <a:pt x="883285" y="13627"/>
                  </a:lnTo>
                  <a:lnTo>
                    <a:pt x="882967" y="16929"/>
                  </a:lnTo>
                  <a:lnTo>
                    <a:pt x="882853" y="17843"/>
                  </a:lnTo>
                  <a:lnTo>
                    <a:pt x="882764" y="18643"/>
                  </a:lnTo>
                  <a:lnTo>
                    <a:pt x="885126" y="18249"/>
                  </a:lnTo>
                  <a:lnTo>
                    <a:pt x="887742" y="17843"/>
                  </a:lnTo>
                  <a:lnTo>
                    <a:pt x="889939" y="17500"/>
                  </a:lnTo>
                  <a:lnTo>
                    <a:pt x="889190" y="15494"/>
                  </a:lnTo>
                  <a:lnTo>
                    <a:pt x="887730" y="11417"/>
                  </a:lnTo>
                  <a:lnTo>
                    <a:pt x="886764" y="16929"/>
                  </a:lnTo>
                  <a:lnTo>
                    <a:pt x="886675" y="17500"/>
                  </a:lnTo>
                  <a:lnTo>
                    <a:pt x="886612" y="17843"/>
                  </a:lnTo>
                  <a:lnTo>
                    <a:pt x="884402" y="15494"/>
                  </a:lnTo>
                  <a:lnTo>
                    <a:pt x="884288" y="10490"/>
                  </a:lnTo>
                  <a:lnTo>
                    <a:pt x="884174" y="9652"/>
                  </a:lnTo>
                  <a:lnTo>
                    <a:pt x="884148" y="9525"/>
                  </a:lnTo>
                  <a:lnTo>
                    <a:pt x="889254" y="9525"/>
                  </a:lnTo>
                  <a:lnTo>
                    <a:pt x="888796" y="8483"/>
                  </a:lnTo>
                  <a:lnTo>
                    <a:pt x="887971" y="6642"/>
                  </a:lnTo>
                  <a:lnTo>
                    <a:pt x="888822" y="4445"/>
                  </a:lnTo>
                  <a:lnTo>
                    <a:pt x="888923" y="4191"/>
                  </a:lnTo>
                  <a:lnTo>
                    <a:pt x="889038" y="3911"/>
                  </a:lnTo>
                  <a:lnTo>
                    <a:pt x="888860" y="3911"/>
                  </a:lnTo>
                  <a:lnTo>
                    <a:pt x="894689" y="1612"/>
                  </a:lnTo>
                  <a:close/>
                </a:path>
                <a:path w="1443989" h="1063625">
                  <a:moveTo>
                    <a:pt x="895273" y="1384"/>
                  </a:moveTo>
                  <a:lnTo>
                    <a:pt x="894689" y="1612"/>
                  </a:lnTo>
                  <a:lnTo>
                    <a:pt x="894740" y="2870"/>
                  </a:lnTo>
                  <a:lnTo>
                    <a:pt x="895070" y="1930"/>
                  </a:lnTo>
                  <a:lnTo>
                    <a:pt x="895197" y="1612"/>
                  </a:lnTo>
                  <a:lnTo>
                    <a:pt x="895273" y="1384"/>
                  </a:lnTo>
                  <a:close/>
                </a:path>
                <a:path w="1443989" h="1063625">
                  <a:moveTo>
                    <a:pt x="895311" y="39357"/>
                  </a:moveTo>
                  <a:lnTo>
                    <a:pt x="894740" y="2870"/>
                  </a:lnTo>
                  <a:lnTo>
                    <a:pt x="892289" y="9525"/>
                  </a:lnTo>
                  <a:lnTo>
                    <a:pt x="892251" y="9652"/>
                  </a:lnTo>
                  <a:lnTo>
                    <a:pt x="892162" y="13627"/>
                  </a:lnTo>
                  <a:lnTo>
                    <a:pt x="892505" y="16929"/>
                  </a:lnTo>
                  <a:lnTo>
                    <a:pt x="892606" y="17843"/>
                  </a:lnTo>
                  <a:lnTo>
                    <a:pt x="892695" y="18643"/>
                  </a:lnTo>
                  <a:lnTo>
                    <a:pt x="892810" y="19672"/>
                  </a:lnTo>
                  <a:lnTo>
                    <a:pt x="892937" y="27228"/>
                  </a:lnTo>
                  <a:lnTo>
                    <a:pt x="893991" y="33007"/>
                  </a:lnTo>
                  <a:lnTo>
                    <a:pt x="891768" y="38074"/>
                  </a:lnTo>
                  <a:lnTo>
                    <a:pt x="893178" y="39916"/>
                  </a:lnTo>
                  <a:lnTo>
                    <a:pt x="893025" y="41148"/>
                  </a:lnTo>
                  <a:lnTo>
                    <a:pt x="892987" y="42849"/>
                  </a:lnTo>
                  <a:lnTo>
                    <a:pt x="893343" y="44538"/>
                  </a:lnTo>
                  <a:lnTo>
                    <a:pt x="894118" y="42849"/>
                  </a:lnTo>
                  <a:lnTo>
                    <a:pt x="894854" y="41148"/>
                  </a:lnTo>
                  <a:lnTo>
                    <a:pt x="895311" y="39357"/>
                  </a:lnTo>
                  <a:close/>
                </a:path>
                <a:path w="1443989" h="1063625">
                  <a:moveTo>
                    <a:pt x="896708" y="341579"/>
                  </a:moveTo>
                  <a:lnTo>
                    <a:pt x="895489" y="342112"/>
                  </a:lnTo>
                  <a:lnTo>
                    <a:pt x="896251" y="342112"/>
                  </a:lnTo>
                  <a:lnTo>
                    <a:pt x="896708" y="341579"/>
                  </a:lnTo>
                  <a:close/>
                </a:path>
                <a:path w="1443989" h="1063625">
                  <a:moveTo>
                    <a:pt x="901293" y="371322"/>
                  </a:moveTo>
                  <a:lnTo>
                    <a:pt x="897458" y="364972"/>
                  </a:lnTo>
                  <a:lnTo>
                    <a:pt x="889558" y="354812"/>
                  </a:lnTo>
                  <a:lnTo>
                    <a:pt x="885736" y="348462"/>
                  </a:lnTo>
                  <a:lnTo>
                    <a:pt x="886244" y="347192"/>
                  </a:lnTo>
                  <a:lnTo>
                    <a:pt x="884034" y="347192"/>
                  </a:lnTo>
                  <a:lnTo>
                    <a:pt x="883462" y="345922"/>
                  </a:lnTo>
                  <a:lnTo>
                    <a:pt x="882345" y="343382"/>
                  </a:lnTo>
                  <a:lnTo>
                    <a:pt x="889012" y="343382"/>
                  </a:lnTo>
                  <a:lnTo>
                    <a:pt x="895489" y="342112"/>
                  </a:lnTo>
                  <a:lnTo>
                    <a:pt x="889050" y="342112"/>
                  </a:lnTo>
                  <a:lnTo>
                    <a:pt x="883450" y="340842"/>
                  </a:lnTo>
                  <a:lnTo>
                    <a:pt x="878459" y="339572"/>
                  </a:lnTo>
                  <a:lnTo>
                    <a:pt x="877227" y="333222"/>
                  </a:lnTo>
                  <a:lnTo>
                    <a:pt x="875436" y="329412"/>
                  </a:lnTo>
                  <a:lnTo>
                    <a:pt x="873861" y="328142"/>
                  </a:lnTo>
                  <a:lnTo>
                    <a:pt x="874966" y="331952"/>
                  </a:lnTo>
                  <a:lnTo>
                    <a:pt x="876528" y="337032"/>
                  </a:lnTo>
                  <a:lnTo>
                    <a:pt x="878230" y="340842"/>
                  </a:lnTo>
                  <a:lnTo>
                    <a:pt x="873340" y="339572"/>
                  </a:lnTo>
                  <a:lnTo>
                    <a:pt x="871842" y="342112"/>
                  </a:lnTo>
                  <a:lnTo>
                    <a:pt x="874001" y="342112"/>
                  </a:lnTo>
                  <a:lnTo>
                    <a:pt x="876185" y="343382"/>
                  </a:lnTo>
                  <a:lnTo>
                    <a:pt x="878535" y="343382"/>
                  </a:lnTo>
                  <a:lnTo>
                    <a:pt x="877201" y="344652"/>
                  </a:lnTo>
                  <a:lnTo>
                    <a:pt x="874598" y="345922"/>
                  </a:lnTo>
                  <a:lnTo>
                    <a:pt x="872896" y="347192"/>
                  </a:lnTo>
                  <a:lnTo>
                    <a:pt x="871131" y="348462"/>
                  </a:lnTo>
                  <a:lnTo>
                    <a:pt x="869454" y="351002"/>
                  </a:lnTo>
                  <a:lnTo>
                    <a:pt x="869403" y="353542"/>
                  </a:lnTo>
                  <a:lnTo>
                    <a:pt x="872756" y="351002"/>
                  </a:lnTo>
                  <a:lnTo>
                    <a:pt x="875728" y="347192"/>
                  </a:lnTo>
                  <a:lnTo>
                    <a:pt x="880033" y="345922"/>
                  </a:lnTo>
                  <a:lnTo>
                    <a:pt x="885469" y="352272"/>
                  </a:lnTo>
                  <a:lnTo>
                    <a:pt x="889965" y="357352"/>
                  </a:lnTo>
                  <a:lnTo>
                    <a:pt x="894194" y="363702"/>
                  </a:lnTo>
                  <a:lnTo>
                    <a:pt x="898829" y="370052"/>
                  </a:lnTo>
                  <a:lnTo>
                    <a:pt x="901293" y="371322"/>
                  </a:lnTo>
                  <a:close/>
                </a:path>
                <a:path w="1443989" h="1063625">
                  <a:moveTo>
                    <a:pt x="915746" y="298932"/>
                  </a:moveTo>
                  <a:lnTo>
                    <a:pt x="915098" y="298513"/>
                  </a:lnTo>
                  <a:lnTo>
                    <a:pt x="913790" y="301967"/>
                  </a:lnTo>
                  <a:lnTo>
                    <a:pt x="915746" y="298932"/>
                  </a:lnTo>
                  <a:close/>
                </a:path>
                <a:path w="1443989" h="1063625">
                  <a:moveTo>
                    <a:pt x="943203" y="314172"/>
                  </a:moveTo>
                  <a:lnTo>
                    <a:pt x="942657" y="313537"/>
                  </a:lnTo>
                  <a:lnTo>
                    <a:pt x="942454" y="314045"/>
                  </a:lnTo>
                  <a:lnTo>
                    <a:pt x="943203" y="314172"/>
                  </a:lnTo>
                  <a:close/>
                </a:path>
                <a:path w="1443989" h="1063625">
                  <a:moveTo>
                    <a:pt x="956805" y="309194"/>
                  </a:moveTo>
                  <a:lnTo>
                    <a:pt x="956462" y="309194"/>
                  </a:lnTo>
                  <a:lnTo>
                    <a:pt x="956500" y="309956"/>
                  </a:lnTo>
                  <a:lnTo>
                    <a:pt x="956805" y="309194"/>
                  </a:lnTo>
                  <a:close/>
                </a:path>
                <a:path w="1443989" h="1063625">
                  <a:moveTo>
                    <a:pt x="958469" y="117322"/>
                  </a:moveTo>
                  <a:lnTo>
                    <a:pt x="955192" y="117322"/>
                  </a:lnTo>
                  <a:lnTo>
                    <a:pt x="948029" y="117322"/>
                  </a:lnTo>
                  <a:lnTo>
                    <a:pt x="951153" y="118592"/>
                  </a:lnTo>
                  <a:lnTo>
                    <a:pt x="957414" y="118592"/>
                  </a:lnTo>
                  <a:lnTo>
                    <a:pt x="958469" y="117322"/>
                  </a:lnTo>
                  <a:close/>
                </a:path>
                <a:path w="1443989" h="1063625">
                  <a:moveTo>
                    <a:pt x="964120" y="107188"/>
                  </a:moveTo>
                  <a:lnTo>
                    <a:pt x="957567" y="105892"/>
                  </a:lnTo>
                  <a:lnTo>
                    <a:pt x="944651" y="105892"/>
                  </a:lnTo>
                  <a:lnTo>
                    <a:pt x="938237" y="107188"/>
                  </a:lnTo>
                  <a:lnTo>
                    <a:pt x="964120" y="107188"/>
                  </a:lnTo>
                  <a:close/>
                </a:path>
                <a:path w="1443989" h="1063625">
                  <a:moveTo>
                    <a:pt x="968717" y="126212"/>
                  </a:moveTo>
                  <a:lnTo>
                    <a:pt x="964819" y="126212"/>
                  </a:lnTo>
                  <a:lnTo>
                    <a:pt x="964488" y="128752"/>
                  </a:lnTo>
                  <a:lnTo>
                    <a:pt x="965314" y="131292"/>
                  </a:lnTo>
                  <a:lnTo>
                    <a:pt x="967320" y="132562"/>
                  </a:lnTo>
                  <a:lnTo>
                    <a:pt x="968717" y="126212"/>
                  </a:lnTo>
                  <a:close/>
                </a:path>
                <a:path w="1443989" h="1063625">
                  <a:moveTo>
                    <a:pt x="969797" y="309003"/>
                  </a:moveTo>
                  <a:lnTo>
                    <a:pt x="969530" y="308787"/>
                  </a:lnTo>
                  <a:lnTo>
                    <a:pt x="969187" y="308787"/>
                  </a:lnTo>
                  <a:lnTo>
                    <a:pt x="969797" y="309003"/>
                  </a:lnTo>
                  <a:close/>
                </a:path>
                <a:path w="1443989" h="1063625">
                  <a:moveTo>
                    <a:pt x="973467" y="457123"/>
                  </a:moveTo>
                  <a:lnTo>
                    <a:pt x="972299" y="455142"/>
                  </a:lnTo>
                  <a:lnTo>
                    <a:pt x="971537" y="454621"/>
                  </a:lnTo>
                  <a:lnTo>
                    <a:pt x="971931" y="456412"/>
                  </a:lnTo>
                  <a:lnTo>
                    <a:pt x="973467" y="457123"/>
                  </a:lnTo>
                  <a:close/>
                </a:path>
                <a:path w="1443989" h="1063625">
                  <a:moveTo>
                    <a:pt x="974382" y="113512"/>
                  </a:moveTo>
                  <a:lnTo>
                    <a:pt x="964184" y="113512"/>
                  </a:lnTo>
                  <a:lnTo>
                    <a:pt x="946835" y="113512"/>
                  </a:lnTo>
                  <a:lnTo>
                    <a:pt x="939761" y="113512"/>
                  </a:lnTo>
                  <a:lnTo>
                    <a:pt x="936688" y="114782"/>
                  </a:lnTo>
                  <a:lnTo>
                    <a:pt x="943902" y="117322"/>
                  </a:lnTo>
                  <a:lnTo>
                    <a:pt x="951242" y="114782"/>
                  </a:lnTo>
                  <a:lnTo>
                    <a:pt x="958583" y="114782"/>
                  </a:lnTo>
                  <a:lnTo>
                    <a:pt x="958684" y="116052"/>
                  </a:lnTo>
                  <a:lnTo>
                    <a:pt x="959535" y="116052"/>
                  </a:lnTo>
                  <a:lnTo>
                    <a:pt x="960589" y="114782"/>
                  </a:lnTo>
                  <a:lnTo>
                    <a:pt x="965708" y="114782"/>
                  </a:lnTo>
                  <a:lnTo>
                    <a:pt x="969886" y="116052"/>
                  </a:lnTo>
                  <a:lnTo>
                    <a:pt x="972134" y="114782"/>
                  </a:lnTo>
                  <a:lnTo>
                    <a:pt x="974382" y="113512"/>
                  </a:lnTo>
                  <a:close/>
                </a:path>
                <a:path w="1443989" h="1063625">
                  <a:moveTo>
                    <a:pt x="975347" y="338302"/>
                  </a:moveTo>
                  <a:lnTo>
                    <a:pt x="973162" y="335762"/>
                  </a:lnTo>
                  <a:lnTo>
                    <a:pt x="972058" y="334492"/>
                  </a:lnTo>
                  <a:lnTo>
                    <a:pt x="966546" y="328142"/>
                  </a:lnTo>
                  <a:lnTo>
                    <a:pt x="962253" y="323062"/>
                  </a:lnTo>
                  <a:lnTo>
                    <a:pt x="958253" y="317982"/>
                  </a:lnTo>
                  <a:lnTo>
                    <a:pt x="956068" y="315442"/>
                  </a:lnTo>
                  <a:lnTo>
                    <a:pt x="956233" y="314172"/>
                  </a:lnTo>
                  <a:lnTo>
                    <a:pt x="956322" y="313537"/>
                  </a:lnTo>
                  <a:lnTo>
                    <a:pt x="956411" y="312902"/>
                  </a:lnTo>
                  <a:lnTo>
                    <a:pt x="956500" y="309956"/>
                  </a:lnTo>
                  <a:lnTo>
                    <a:pt x="954786" y="314045"/>
                  </a:lnTo>
                  <a:lnTo>
                    <a:pt x="954735" y="314172"/>
                  </a:lnTo>
                  <a:lnTo>
                    <a:pt x="952258" y="311632"/>
                  </a:lnTo>
                  <a:lnTo>
                    <a:pt x="949947" y="309194"/>
                  </a:lnTo>
                  <a:lnTo>
                    <a:pt x="947369" y="306552"/>
                  </a:lnTo>
                  <a:lnTo>
                    <a:pt x="948956" y="311632"/>
                  </a:lnTo>
                  <a:lnTo>
                    <a:pt x="954366" y="315442"/>
                  </a:lnTo>
                  <a:lnTo>
                    <a:pt x="959002" y="321792"/>
                  </a:lnTo>
                  <a:lnTo>
                    <a:pt x="963472" y="326872"/>
                  </a:lnTo>
                  <a:lnTo>
                    <a:pt x="968375" y="333222"/>
                  </a:lnTo>
                  <a:lnTo>
                    <a:pt x="965949" y="334492"/>
                  </a:lnTo>
                  <a:lnTo>
                    <a:pt x="961326" y="328142"/>
                  </a:lnTo>
                  <a:lnTo>
                    <a:pt x="953858" y="324332"/>
                  </a:lnTo>
                  <a:lnTo>
                    <a:pt x="950239" y="316712"/>
                  </a:lnTo>
                  <a:lnTo>
                    <a:pt x="947661" y="314172"/>
                  </a:lnTo>
                  <a:lnTo>
                    <a:pt x="951572" y="321792"/>
                  </a:lnTo>
                  <a:lnTo>
                    <a:pt x="956729" y="328142"/>
                  </a:lnTo>
                  <a:lnTo>
                    <a:pt x="962418" y="333222"/>
                  </a:lnTo>
                  <a:lnTo>
                    <a:pt x="967930" y="339572"/>
                  </a:lnTo>
                  <a:lnTo>
                    <a:pt x="967867" y="337032"/>
                  </a:lnTo>
                  <a:lnTo>
                    <a:pt x="970572" y="335762"/>
                  </a:lnTo>
                  <a:lnTo>
                    <a:pt x="972997" y="337032"/>
                  </a:lnTo>
                  <a:lnTo>
                    <a:pt x="975347" y="338302"/>
                  </a:lnTo>
                  <a:close/>
                </a:path>
                <a:path w="1443989" h="1063625">
                  <a:moveTo>
                    <a:pt x="983513" y="466572"/>
                  </a:moveTo>
                  <a:lnTo>
                    <a:pt x="980211" y="460222"/>
                  </a:lnTo>
                  <a:lnTo>
                    <a:pt x="973467" y="457123"/>
                  </a:lnTo>
                  <a:lnTo>
                    <a:pt x="976820" y="462762"/>
                  </a:lnTo>
                  <a:lnTo>
                    <a:pt x="983513" y="466572"/>
                  </a:lnTo>
                  <a:close/>
                </a:path>
                <a:path w="1443989" h="1063625">
                  <a:moveTo>
                    <a:pt x="983856" y="105892"/>
                  </a:moveTo>
                  <a:lnTo>
                    <a:pt x="983526" y="104622"/>
                  </a:lnTo>
                  <a:lnTo>
                    <a:pt x="982535" y="105892"/>
                  </a:lnTo>
                  <a:lnTo>
                    <a:pt x="983856" y="105892"/>
                  </a:lnTo>
                  <a:close/>
                </a:path>
                <a:path w="1443989" h="1063625">
                  <a:moveTo>
                    <a:pt x="984694" y="154559"/>
                  </a:moveTo>
                  <a:lnTo>
                    <a:pt x="983094" y="152069"/>
                  </a:lnTo>
                  <a:lnTo>
                    <a:pt x="983005" y="154152"/>
                  </a:lnTo>
                  <a:lnTo>
                    <a:pt x="984694" y="154559"/>
                  </a:lnTo>
                  <a:close/>
                </a:path>
                <a:path w="1443989" h="1063625">
                  <a:moveTo>
                    <a:pt x="988250" y="155422"/>
                  </a:moveTo>
                  <a:lnTo>
                    <a:pt x="984694" y="154559"/>
                  </a:lnTo>
                  <a:lnTo>
                    <a:pt x="986066" y="156692"/>
                  </a:lnTo>
                  <a:lnTo>
                    <a:pt x="988250" y="155422"/>
                  </a:lnTo>
                  <a:close/>
                </a:path>
                <a:path w="1443989" h="1063625">
                  <a:moveTo>
                    <a:pt x="1019022" y="77978"/>
                  </a:moveTo>
                  <a:lnTo>
                    <a:pt x="1016800" y="75615"/>
                  </a:lnTo>
                  <a:lnTo>
                    <a:pt x="1013396" y="75768"/>
                  </a:lnTo>
                  <a:lnTo>
                    <a:pt x="1010450" y="75285"/>
                  </a:lnTo>
                  <a:lnTo>
                    <a:pt x="1005789" y="74841"/>
                  </a:lnTo>
                  <a:lnTo>
                    <a:pt x="1001217" y="73520"/>
                  </a:lnTo>
                  <a:lnTo>
                    <a:pt x="996505" y="73748"/>
                  </a:lnTo>
                  <a:lnTo>
                    <a:pt x="996111" y="70675"/>
                  </a:lnTo>
                  <a:lnTo>
                    <a:pt x="1001572" y="70675"/>
                  </a:lnTo>
                  <a:lnTo>
                    <a:pt x="998270" y="69989"/>
                  </a:lnTo>
                  <a:lnTo>
                    <a:pt x="995006" y="70269"/>
                  </a:lnTo>
                  <a:lnTo>
                    <a:pt x="992428" y="72618"/>
                  </a:lnTo>
                  <a:lnTo>
                    <a:pt x="982573" y="71615"/>
                  </a:lnTo>
                  <a:lnTo>
                    <a:pt x="950112" y="78219"/>
                  </a:lnTo>
                  <a:lnTo>
                    <a:pt x="951801" y="80060"/>
                  </a:lnTo>
                  <a:lnTo>
                    <a:pt x="954557" y="75120"/>
                  </a:lnTo>
                  <a:lnTo>
                    <a:pt x="960869" y="74930"/>
                  </a:lnTo>
                  <a:lnTo>
                    <a:pt x="965771" y="73748"/>
                  </a:lnTo>
                  <a:lnTo>
                    <a:pt x="979157" y="72948"/>
                  </a:lnTo>
                  <a:lnTo>
                    <a:pt x="992466" y="74358"/>
                  </a:lnTo>
                  <a:lnTo>
                    <a:pt x="1005738" y="76530"/>
                  </a:lnTo>
                  <a:lnTo>
                    <a:pt x="1019022" y="77978"/>
                  </a:lnTo>
                  <a:close/>
                </a:path>
                <a:path w="1443989" h="1063625">
                  <a:moveTo>
                    <a:pt x="1022553" y="248132"/>
                  </a:moveTo>
                  <a:lnTo>
                    <a:pt x="1020597" y="246862"/>
                  </a:lnTo>
                  <a:lnTo>
                    <a:pt x="1015619" y="249402"/>
                  </a:lnTo>
                  <a:lnTo>
                    <a:pt x="1019149" y="249402"/>
                  </a:lnTo>
                  <a:lnTo>
                    <a:pt x="1019949" y="250748"/>
                  </a:lnTo>
                  <a:lnTo>
                    <a:pt x="1021321" y="248132"/>
                  </a:lnTo>
                  <a:lnTo>
                    <a:pt x="1022553" y="248132"/>
                  </a:lnTo>
                  <a:close/>
                </a:path>
                <a:path w="1443989" h="1063625">
                  <a:moveTo>
                    <a:pt x="1026896" y="249402"/>
                  </a:moveTo>
                  <a:lnTo>
                    <a:pt x="1026795" y="248132"/>
                  </a:lnTo>
                  <a:lnTo>
                    <a:pt x="1026693" y="246862"/>
                  </a:lnTo>
                  <a:lnTo>
                    <a:pt x="1024585" y="248132"/>
                  </a:lnTo>
                  <a:lnTo>
                    <a:pt x="1024724" y="248132"/>
                  </a:lnTo>
                  <a:lnTo>
                    <a:pt x="1026896" y="249402"/>
                  </a:lnTo>
                  <a:close/>
                </a:path>
                <a:path w="1443989" h="1063625">
                  <a:moveTo>
                    <a:pt x="1043622" y="182054"/>
                  </a:moveTo>
                  <a:lnTo>
                    <a:pt x="1043000" y="179552"/>
                  </a:lnTo>
                  <a:lnTo>
                    <a:pt x="1039507" y="174472"/>
                  </a:lnTo>
                  <a:lnTo>
                    <a:pt x="1038669" y="168122"/>
                  </a:lnTo>
                  <a:lnTo>
                    <a:pt x="1036561" y="169392"/>
                  </a:lnTo>
                  <a:lnTo>
                    <a:pt x="1036662" y="171932"/>
                  </a:lnTo>
                  <a:lnTo>
                    <a:pt x="1036777" y="174472"/>
                  </a:lnTo>
                  <a:lnTo>
                    <a:pt x="1036878" y="177012"/>
                  </a:lnTo>
                  <a:lnTo>
                    <a:pt x="1043622" y="182054"/>
                  </a:lnTo>
                  <a:close/>
                </a:path>
                <a:path w="1443989" h="1063625">
                  <a:moveTo>
                    <a:pt x="1047546" y="146253"/>
                  </a:moveTo>
                  <a:lnTo>
                    <a:pt x="1046073" y="146532"/>
                  </a:lnTo>
                  <a:lnTo>
                    <a:pt x="1039533" y="149072"/>
                  </a:lnTo>
                  <a:lnTo>
                    <a:pt x="1045222" y="150202"/>
                  </a:lnTo>
                  <a:lnTo>
                    <a:pt x="1047546" y="146253"/>
                  </a:lnTo>
                  <a:close/>
                </a:path>
                <a:path w="1443989" h="1063625">
                  <a:moveTo>
                    <a:pt x="1049096" y="169392"/>
                  </a:moveTo>
                  <a:lnTo>
                    <a:pt x="1047330" y="172847"/>
                  </a:lnTo>
                  <a:lnTo>
                    <a:pt x="1047546" y="173202"/>
                  </a:lnTo>
                  <a:lnTo>
                    <a:pt x="1049096" y="169392"/>
                  </a:lnTo>
                  <a:close/>
                </a:path>
                <a:path w="1443989" h="1063625">
                  <a:moveTo>
                    <a:pt x="1051534" y="411962"/>
                  </a:moveTo>
                  <a:lnTo>
                    <a:pt x="1048042" y="411962"/>
                  </a:lnTo>
                  <a:lnTo>
                    <a:pt x="1046873" y="412407"/>
                  </a:lnTo>
                  <a:lnTo>
                    <a:pt x="1047877" y="413232"/>
                  </a:lnTo>
                  <a:lnTo>
                    <a:pt x="1051534" y="411962"/>
                  </a:lnTo>
                  <a:close/>
                </a:path>
                <a:path w="1443989" h="1063625">
                  <a:moveTo>
                    <a:pt x="1059002" y="145262"/>
                  </a:moveTo>
                  <a:lnTo>
                    <a:pt x="1049604" y="142722"/>
                  </a:lnTo>
                  <a:lnTo>
                    <a:pt x="1047546" y="146253"/>
                  </a:lnTo>
                  <a:lnTo>
                    <a:pt x="1052766" y="145262"/>
                  </a:lnTo>
                  <a:lnTo>
                    <a:pt x="1059002" y="145262"/>
                  </a:lnTo>
                  <a:close/>
                </a:path>
                <a:path w="1443989" h="1063625">
                  <a:moveTo>
                    <a:pt x="1059141" y="149072"/>
                  </a:moveTo>
                  <a:lnTo>
                    <a:pt x="1052385" y="149072"/>
                  </a:lnTo>
                  <a:lnTo>
                    <a:pt x="1045578" y="150279"/>
                  </a:lnTo>
                  <a:lnTo>
                    <a:pt x="1045972" y="150342"/>
                  </a:lnTo>
                  <a:lnTo>
                    <a:pt x="1052525" y="150342"/>
                  </a:lnTo>
                  <a:lnTo>
                    <a:pt x="1059141" y="149072"/>
                  </a:lnTo>
                  <a:close/>
                </a:path>
                <a:path w="1443989" h="1063625">
                  <a:moveTo>
                    <a:pt x="1060704" y="586054"/>
                  </a:moveTo>
                  <a:lnTo>
                    <a:pt x="1056995" y="578954"/>
                  </a:lnTo>
                  <a:lnTo>
                    <a:pt x="1057351" y="575183"/>
                  </a:lnTo>
                  <a:lnTo>
                    <a:pt x="1053084" y="576618"/>
                  </a:lnTo>
                  <a:lnTo>
                    <a:pt x="1054569" y="581774"/>
                  </a:lnTo>
                  <a:lnTo>
                    <a:pt x="1053871" y="585114"/>
                  </a:lnTo>
                  <a:lnTo>
                    <a:pt x="1060704" y="586054"/>
                  </a:lnTo>
                  <a:close/>
                </a:path>
                <a:path w="1443989" h="1063625">
                  <a:moveTo>
                    <a:pt x="1072934" y="907059"/>
                  </a:moveTo>
                  <a:lnTo>
                    <a:pt x="1069746" y="903300"/>
                  </a:lnTo>
                  <a:lnTo>
                    <a:pt x="1068514" y="901852"/>
                  </a:lnTo>
                  <a:lnTo>
                    <a:pt x="1067930" y="895819"/>
                  </a:lnTo>
                  <a:lnTo>
                    <a:pt x="1067943" y="893813"/>
                  </a:lnTo>
                  <a:lnTo>
                    <a:pt x="1068298" y="888301"/>
                  </a:lnTo>
                  <a:lnTo>
                    <a:pt x="1068184" y="886663"/>
                  </a:lnTo>
                  <a:lnTo>
                    <a:pt x="1067320" y="880846"/>
                  </a:lnTo>
                  <a:lnTo>
                    <a:pt x="1066990" y="886510"/>
                  </a:lnTo>
                  <a:lnTo>
                    <a:pt x="1066888" y="888301"/>
                  </a:lnTo>
                  <a:lnTo>
                    <a:pt x="1067193" y="893813"/>
                  </a:lnTo>
                  <a:lnTo>
                    <a:pt x="1067308" y="895819"/>
                  </a:lnTo>
                  <a:lnTo>
                    <a:pt x="1067181" y="901141"/>
                  </a:lnTo>
                  <a:lnTo>
                    <a:pt x="1067117" y="903300"/>
                  </a:lnTo>
                  <a:lnTo>
                    <a:pt x="1066469" y="903071"/>
                  </a:lnTo>
                  <a:lnTo>
                    <a:pt x="1066469" y="905446"/>
                  </a:lnTo>
                  <a:lnTo>
                    <a:pt x="1063231" y="906729"/>
                  </a:lnTo>
                  <a:lnTo>
                    <a:pt x="1062240" y="906729"/>
                  </a:lnTo>
                  <a:lnTo>
                    <a:pt x="1056982" y="907211"/>
                  </a:lnTo>
                  <a:lnTo>
                    <a:pt x="1056360" y="906183"/>
                  </a:lnTo>
                  <a:lnTo>
                    <a:pt x="1055357" y="904544"/>
                  </a:lnTo>
                  <a:lnTo>
                    <a:pt x="1058659" y="904265"/>
                  </a:lnTo>
                  <a:lnTo>
                    <a:pt x="1064221" y="902931"/>
                  </a:lnTo>
                  <a:lnTo>
                    <a:pt x="1066469" y="905446"/>
                  </a:lnTo>
                  <a:lnTo>
                    <a:pt x="1066469" y="903071"/>
                  </a:lnTo>
                  <a:lnTo>
                    <a:pt x="1066088" y="902931"/>
                  </a:lnTo>
                  <a:lnTo>
                    <a:pt x="1065098" y="902576"/>
                  </a:lnTo>
                  <a:lnTo>
                    <a:pt x="1064158" y="902220"/>
                  </a:lnTo>
                  <a:lnTo>
                    <a:pt x="1063574" y="895819"/>
                  </a:lnTo>
                  <a:lnTo>
                    <a:pt x="1063586" y="886510"/>
                  </a:lnTo>
                  <a:lnTo>
                    <a:pt x="1063078" y="880846"/>
                  </a:lnTo>
                  <a:lnTo>
                    <a:pt x="1062964" y="879589"/>
                  </a:lnTo>
                  <a:lnTo>
                    <a:pt x="1062939" y="879297"/>
                  </a:lnTo>
                  <a:lnTo>
                    <a:pt x="1062291" y="879589"/>
                  </a:lnTo>
                  <a:lnTo>
                    <a:pt x="1062875" y="886510"/>
                  </a:lnTo>
                  <a:lnTo>
                    <a:pt x="1062951" y="888301"/>
                  </a:lnTo>
                  <a:lnTo>
                    <a:pt x="1063091" y="893813"/>
                  </a:lnTo>
                  <a:lnTo>
                    <a:pt x="1063104" y="902436"/>
                  </a:lnTo>
                  <a:lnTo>
                    <a:pt x="1053795" y="902436"/>
                  </a:lnTo>
                  <a:lnTo>
                    <a:pt x="1049159" y="902576"/>
                  </a:lnTo>
                  <a:lnTo>
                    <a:pt x="1049274" y="872794"/>
                  </a:lnTo>
                  <a:lnTo>
                    <a:pt x="1049350" y="870927"/>
                  </a:lnTo>
                  <a:lnTo>
                    <a:pt x="1049477" y="870927"/>
                  </a:lnTo>
                  <a:lnTo>
                    <a:pt x="1051648" y="872058"/>
                  </a:lnTo>
                  <a:lnTo>
                    <a:pt x="1054684" y="872794"/>
                  </a:lnTo>
                  <a:lnTo>
                    <a:pt x="1054760" y="875982"/>
                  </a:lnTo>
                  <a:lnTo>
                    <a:pt x="1055814" y="874585"/>
                  </a:lnTo>
                  <a:lnTo>
                    <a:pt x="1057935" y="872058"/>
                  </a:lnTo>
                  <a:lnTo>
                    <a:pt x="1058049" y="871918"/>
                  </a:lnTo>
                  <a:lnTo>
                    <a:pt x="1056424" y="870927"/>
                  </a:lnTo>
                  <a:lnTo>
                    <a:pt x="1054608" y="869950"/>
                  </a:lnTo>
                  <a:lnTo>
                    <a:pt x="1051013" y="868070"/>
                  </a:lnTo>
                  <a:lnTo>
                    <a:pt x="1049794" y="869657"/>
                  </a:lnTo>
                  <a:lnTo>
                    <a:pt x="1047153" y="870673"/>
                  </a:lnTo>
                  <a:lnTo>
                    <a:pt x="1047584" y="872794"/>
                  </a:lnTo>
                  <a:lnTo>
                    <a:pt x="1047610" y="888301"/>
                  </a:lnTo>
                  <a:lnTo>
                    <a:pt x="1047826" y="893813"/>
                  </a:lnTo>
                  <a:lnTo>
                    <a:pt x="1047940" y="895819"/>
                  </a:lnTo>
                  <a:lnTo>
                    <a:pt x="1048512" y="901141"/>
                  </a:lnTo>
                  <a:lnTo>
                    <a:pt x="1048524" y="902576"/>
                  </a:lnTo>
                  <a:lnTo>
                    <a:pt x="1045908" y="905979"/>
                  </a:lnTo>
                  <a:lnTo>
                    <a:pt x="1050239" y="906729"/>
                  </a:lnTo>
                  <a:lnTo>
                    <a:pt x="1048613" y="907491"/>
                  </a:lnTo>
                  <a:lnTo>
                    <a:pt x="1045324" y="908824"/>
                  </a:lnTo>
                  <a:lnTo>
                    <a:pt x="1045210" y="907694"/>
                  </a:lnTo>
                  <a:lnTo>
                    <a:pt x="1045121" y="906729"/>
                  </a:lnTo>
                  <a:lnTo>
                    <a:pt x="1044994" y="905446"/>
                  </a:lnTo>
                  <a:lnTo>
                    <a:pt x="1044879" y="904265"/>
                  </a:lnTo>
                  <a:lnTo>
                    <a:pt x="1044778" y="903300"/>
                  </a:lnTo>
                  <a:lnTo>
                    <a:pt x="1044676" y="902220"/>
                  </a:lnTo>
                  <a:lnTo>
                    <a:pt x="1044587" y="901141"/>
                  </a:lnTo>
                  <a:lnTo>
                    <a:pt x="1044295" y="895819"/>
                  </a:lnTo>
                  <a:lnTo>
                    <a:pt x="1044181" y="893813"/>
                  </a:lnTo>
                  <a:lnTo>
                    <a:pt x="1044041" y="888301"/>
                  </a:lnTo>
                  <a:lnTo>
                    <a:pt x="1043990" y="886510"/>
                  </a:lnTo>
                  <a:lnTo>
                    <a:pt x="1043889" y="879589"/>
                  </a:lnTo>
                  <a:lnTo>
                    <a:pt x="1043622" y="880846"/>
                  </a:lnTo>
                  <a:lnTo>
                    <a:pt x="1042695" y="886510"/>
                  </a:lnTo>
                  <a:lnTo>
                    <a:pt x="1042073" y="893813"/>
                  </a:lnTo>
                  <a:lnTo>
                    <a:pt x="1042162" y="902931"/>
                  </a:lnTo>
                  <a:lnTo>
                    <a:pt x="1042263" y="904265"/>
                  </a:lnTo>
                  <a:lnTo>
                    <a:pt x="1042352" y="905446"/>
                  </a:lnTo>
                  <a:lnTo>
                    <a:pt x="1042479" y="907059"/>
                  </a:lnTo>
                  <a:lnTo>
                    <a:pt x="1042581" y="908469"/>
                  </a:lnTo>
                  <a:lnTo>
                    <a:pt x="1041247" y="911504"/>
                  </a:lnTo>
                  <a:lnTo>
                    <a:pt x="1044333" y="911059"/>
                  </a:lnTo>
                  <a:lnTo>
                    <a:pt x="1047978" y="911821"/>
                  </a:lnTo>
                  <a:lnTo>
                    <a:pt x="1048766" y="911059"/>
                  </a:lnTo>
                  <a:lnTo>
                    <a:pt x="1050455" y="909434"/>
                  </a:lnTo>
                  <a:lnTo>
                    <a:pt x="1051204" y="908824"/>
                  </a:lnTo>
                  <a:lnTo>
                    <a:pt x="1054366" y="906183"/>
                  </a:lnTo>
                  <a:lnTo>
                    <a:pt x="1059891" y="908824"/>
                  </a:lnTo>
                  <a:lnTo>
                    <a:pt x="1067320" y="908113"/>
                  </a:lnTo>
                  <a:lnTo>
                    <a:pt x="1070102" y="907694"/>
                  </a:lnTo>
                  <a:lnTo>
                    <a:pt x="1072908" y="907211"/>
                  </a:lnTo>
                  <a:lnTo>
                    <a:pt x="1072934" y="907059"/>
                  </a:lnTo>
                  <a:close/>
                </a:path>
                <a:path w="1443989" h="1063625">
                  <a:moveTo>
                    <a:pt x="1102436" y="176644"/>
                  </a:moveTo>
                  <a:lnTo>
                    <a:pt x="1099883" y="170662"/>
                  </a:lnTo>
                  <a:lnTo>
                    <a:pt x="1097864" y="166852"/>
                  </a:lnTo>
                  <a:lnTo>
                    <a:pt x="1095629" y="166852"/>
                  </a:lnTo>
                  <a:lnTo>
                    <a:pt x="1091234" y="165582"/>
                  </a:lnTo>
                  <a:lnTo>
                    <a:pt x="1083475" y="164312"/>
                  </a:lnTo>
                  <a:lnTo>
                    <a:pt x="1079601" y="164312"/>
                  </a:lnTo>
                  <a:lnTo>
                    <a:pt x="1075004" y="163042"/>
                  </a:lnTo>
                  <a:lnTo>
                    <a:pt x="1067930" y="165582"/>
                  </a:lnTo>
                  <a:lnTo>
                    <a:pt x="1081963" y="165582"/>
                  </a:lnTo>
                  <a:lnTo>
                    <a:pt x="1090333" y="166852"/>
                  </a:lnTo>
                  <a:lnTo>
                    <a:pt x="1098537" y="169392"/>
                  </a:lnTo>
                  <a:lnTo>
                    <a:pt x="1096772" y="174472"/>
                  </a:lnTo>
                  <a:lnTo>
                    <a:pt x="1100594" y="174472"/>
                  </a:lnTo>
                  <a:lnTo>
                    <a:pt x="1102436" y="176644"/>
                  </a:lnTo>
                  <a:close/>
                </a:path>
                <a:path w="1443989" h="1063625">
                  <a:moveTo>
                    <a:pt x="1108443" y="175742"/>
                  </a:moveTo>
                  <a:lnTo>
                    <a:pt x="1108417" y="173202"/>
                  </a:lnTo>
                  <a:lnTo>
                    <a:pt x="1108392" y="171932"/>
                  </a:lnTo>
                  <a:lnTo>
                    <a:pt x="1105446" y="174472"/>
                  </a:lnTo>
                  <a:lnTo>
                    <a:pt x="1105446" y="174980"/>
                  </a:lnTo>
                  <a:lnTo>
                    <a:pt x="1107922" y="173202"/>
                  </a:lnTo>
                  <a:lnTo>
                    <a:pt x="1108443" y="175742"/>
                  </a:lnTo>
                  <a:close/>
                </a:path>
                <a:path w="1443989" h="1063625">
                  <a:moveTo>
                    <a:pt x="1108519" y="178422"/>
                  </a:moveTo>
                  <a:lnTo>
                    <a:pt x="1108506" y="178054"/>
                  </a:lnTo>
                  <a:lnTo>
                    <a:pt x="1108011" y="178282"/>
                  </a:lnTo>
                  <a:lnTo>
                    <a:pt x="1108519" y="178422"/>
                  </a:lnTo>
                  <a:close/>
                </a:path>
                <a:path w="1443989" h="1063625">
                  <a:moveTo>
                    <a:pt x="1109992" y="160502"/>
                  </a:moveTo>
                  <a:lnTo>
                    <a:pt x="1108011" y="159232"/>
                  </a:lnTo>
                  <a:lnTo>
                    <a:pt x="1106030" y="157962"/>
                  </a:lnTo>
                  <a:lnTo>
                    <a:pt x="1095959" y="157962"/>
                  </a:lnTo>
                  <a:lnTo>
                    <a:pt x="1088250" y="159232"/>
                  </a:lnTo>
                  <a:lnTo>
                    <a:pt x="1065072" y="159232"/>
                  </a:lnTo>
                  <a:lnTo>
                    <a:pt x="1065187" y="157962"/>
                  </a:lnTo>
                  <a:lnTo>
                    <a:pt x="1065301" y="156692"/>
                  </a:lnTo>
                  <a:lnTo>
                    <a:pt x="1066317" y="154152"/>
                  </a:lnTo>
                  <a:lnTo>
                    <a:pt x="1067600" y="151612"/>
                  </a:lnTo>
                  <a:lnTo>
                    <a:pt x="1074928" y="149072"/>
                  </a:lnTo>
                  <a:lnTo>
                    <a:pt x="1078699" y="149072"/>
                  </a:lnTo>
                  <a:lnTo>
                    <a:pt x="1075842" y="147802"/>
                  </a:lnTo>
                  <a:lnTo>
                    <a:pt x="1070013" y="147802"/>
                  </a:lnTo>
                  <a:lnTo>
                    <a:pt x="1073937" y="143992"/>
                  </a:lnTo>
                  <a:lnTo>
                    <a:pt x="1070165" y="143992"/>
                  </a:lnTo>
                  <a:lnTo>
                    <a:pt x="1070800" y="141452"/>
                  </a:lnTo>
                  <a:lnTo>
                    <a:pt x="1071118" y="140182"/>
                  </a:lnTo>
                  <a:lnTo>
                    <a:pt x="1071016" y="138912"/>
                  </a:lnTo>
                  <a:lnTo>
                    <a:pt x="1070927" y="137642"/>
                  </a:lnTo>
                  <a:lnTo>
                    <a:pt x="1056906" y="136372"/>
                  </a:lnTo>
                  <a:lnTo>
                    <a:pt x="1049896" y="136372"/>
                  </a:lnTo>
                  <a:lnTo>
                    <a:pt x="1042898" y="137642"/>
                  </a:lnTo>
                  <a:lnTo>
                    <a:pt x="1036053" y="137642"/>
                  </a:lnTo>
                  <a:lnTo>
                    <a:pt x="1035304" y="137934"/>
                  </a:lnTo>
                  <a:lnTo>
                    <a:pt x="1035304" y="157962"/>
                  </a:lnTo>
                  <a:lnTo>
                    <a:pt x="1034351" y="154559"/>
                  </a:lnTo>
                  <a:lnTo>
                    <a:pt x="1034237" y="154152"/>
                  </a:lnTo>
                  <a:lnTo>
                    <a:pt x="1032891" y="154457"/>
                  </a:lnTo>
                  <a:lnTo>
                    <a:pt x="1032891" y="156692"/>
                  </a:lnTo>
                  <a:lnTo>
                    <a:pt x="1032332" y="160502"/>
                  </a:lnTo>
                  <a:lnTo>
                    <a:pt x="1026947" y="165582"/>
                  </a:lnTo>
                  <a:lnTo>
                    <a:pt x="1019149" y="169392"/>
                  </a:lnTo>
                  <a:lnTo>
                    <a:pt x="1017587" y="168541"/>
                  </a:lnTo>
                  <a:lnTo>
                    <a:pt x="1017587" y="184632"/>
                  </a:lnTo>
                  <a:lnTo>
                    <a:pt x="1017206" y="187172"/>
                  </a:lnTo>
                  <a:lnTo>
                    <a:pt x="1016787" y="190982"/>
                  </a:lnTo>
                  <a:lnTo>
                    <a:pt x="1016266" y="193522"/>
                  </a:lnTo>
                  <a:lnTo>
                    <a:pt x="1008608" y="194792"/>
                  </a:lnTo>
                  <a:lnTo>
                    <a:pt x="1000861" y="193522"/>
                  </a:lnTo>
                  <a:lnTo>
                    <a:pt x="979639" y="193522"/>
                  </a:lnTo>
                  <a:lnTo>
                    <a:pt x="981303" y="188442"/>
                  </a:lnTo>
                  <a:lnTo>
                    <a:pt x="984415" y="188442"/>
                  </a:lnTo>
                  <a:lnTo>
                    <a:pt x="987513" y="189712"/>
                  </a:lnTo>
                  <a:lnTo>
                    <a:pt x="990650" y="189712"/>
                  </a:lnTo>
                  <a:lnTo>
                    <a:pt x="991628" y="190982"/>
                  </a:lnTo>
                  <a:lnTo>
                    <a:pt x="994270" y="192252"/>
                  </a:lnTo>
                  <a:lnTo>
                    <a:pt x="994194" y="189712"/>
                  </a:lnTo>
                  <a:lnTo>
                    <a:pt x="997102" y="189712"/>
                  </a:lnTo>
                  <a:lnTo>
                    <a:pt x="998067" y="190982"/>
                  </a:lnTo>
                  <a:lnTo>
                    <a:pt x="1008748" y="190982"/>
                  </a:lnTo>
                  <a:lnTo>
                    <a:pt x="1009853" y="188442"/>
                  </a:lnTo>
                  <a:lnTo>
                    <a:pt x="1010399" y="187172"/>
                  </a:lnTo>
                  <a:lnTo>
                    <a:pt x="1013523" y="184632"/>
                  </a:lnTo>
                  <a:lnTo>
                    <a:pt x="1017587" y="184632"/>
                  </a:lnTo>
                  <a:lnTo>
                    <a:pt x="1017587" y="168541"/>
                  </a:lnTo>
                  <a:lnTo>
                    <a:pt x="1017447" y="168465"/>
                  </a:lnTo>
                  <a:lnTo>
                    <a:pt x="1017447" y="179552"/>
                  </a:lnTo>
                  <a:lnTo>
                    <a:pt x="1010183" y="178282"/>
                  </a:lnTo>
                  <a:lnTo>
                    <a:pt x="987996" y="178282"/>
                  </a:lnTo>
                  <a:lnTo>
                    <a:pt x="982306" y="179552"/>
                  </a:lnTo>
                  <a:lnTo>
                    <a:pt x="978027" y="174472"/>
                  </a:lnTo>
                  <a:lnTo>
                    <a:pt x="976337" y="173355"/>
                  </a:lnTo>
                  <a:lnTo>
                    <a:pt x="976337" y="179552"/>
                  </a:lnTo>
                  <a:lnTo>
                    <a:pt x="975639" y="182194"/>
                  </a:lnTo>
                  <a:lnTo>
                    <a:pt x="975563" y="183362"/>
                  </a:lnTo>
                  <a:lnTo>
                    <a:pt x="975461" y="184632"/>
                  </a:lnTo>
                  <a:lnTo>
                    <a:pt x="975372" y="185902"/>
                  </a:lnTo>
                  <a:lnTo>
                    <a:pt x="975271" y="187172"/>
                  </a:lnTo>
                  <a:lnTo>
                    <a:pt x="974153" y="192252"/>
                  </a:lnTo>
                  <a:lnTo>
                    <a:pt x="972489" y="197332"/>
                  </a:lnTo>
                  <a:lnTo>
                    <a:pt x="946035" y="192252"/>
                  </a:lnTo>
                  <a:lnTo>
                    <a:pt x="948105" y="184632"/>
                  </a:lnTo>
                  <a:lnTo>
                    <a:pt x="950302" y="178422"/>
                  </a:lnTo>
                  <a:lnTo>
                    <a:pt x="950417" y="177012"/>
                  </a:lnTo>
                  <a:lnTo>
                    <a:pt x="950531" y="174980"/>
                  </a:lnTo>
                  <a:lnTo>
                    <a:pt x="950645" y="172847"/>
                  </a:lnTo>
                  <a:lnTo>
                    <a:pt x="950772" y="170662"/>
                  </a:lnTo>
                  <a:lnTo>
                    <a:pt x="958202" y="171932"/>
                  </a:lnTo>
                  <a:lnTo>
                    <a:pt x="965619" y="174472"/>
                  </a:lnTo>
                  <a:lnTo>
                    <a:pt x="972654" y="177012"/>
                  </a:lnTo>
                  <a:lnTo>
                    <a:pt x="974572" y="177012"/>
                  </a:lnTo>
                  <a:lnTo>
                    <a:pt x="976337" y="179552"/>
                  </a:lnTo>
                  <a:lnTo>
                    <a:pt x="976337" y="173355"/>
                  </a:lnTo>
                  <a:lnTo>
                    <a:pt x="974229" y="171932"/>
                  </a:lnTo>
                  <a:lnTo>
                    <a:pt x="973556" y="170662"/>
                  </a:lnTo>
                  <a:lnTo>
                    <a:pt x="972883" y="169392"/>
                  </a:lnTo>
                  <a:lnTo>
                    <a:pt x="963549" y="169392"/>
                  </a:lnTo>
                  <a:lnTo>
                    <a:pt x="959040" y="168122"/>
                  </a:lnTo>
                  <a:lnTo>
                    <a:pt x="949299" y="166649"/>
                  </a:lnTo>
                  <a:lnTo>
                    <a:pt x="949299" y="170662"/>
                  </a:lnTo>
                  <a:lnTo>
                    <a:pt x="949198" y="171932"/>
                  </a:lnTo>
                  <a:lnTo>
                    <a:pt x="949096" y="173202"/>
                  </a:lnTo>
                  <a:lnTo>
                    <a:pt x="949007" y="174472"/>
                  </a:lnTo>
                  <a:lnTo>
                    <a:pt x="948905" y="175742"/>
                  </a:lnTo>
                  <a:lnTo>
                    <a:pt x="948804" y="177012"/>
                  </a:lnTo>
                  <a:lnTo>
                    <a:pt x="947381" y="183362"/>
                  </a:lnTo>
                  <a:lnTo>
                    <a:pt x="945070" y="189712"/>
                  </a:lnTo>
                  <a:lnTo>
                    <a:pt x="940587" y="188442"/>
                  </a:lnTo>
                  <a:lnTo>
                    <a:pt x="936117" y="187172"/>
                  </a:lnTo>
                  <a:lnTo>
                    <a:pt x="931633" y="185902"/>
                  </a:lnTo>
                  <a:lnTo>
                    <a:pt x="904328" y="183362"/>
                  </a:lnTo>
                  <a:lnTo>
                    <a:pt x="891705" y="182194"/>
                  </a:lnTo>
                  <a:lnTo>
                    <a:pt x="890663" y="182194"/>
                  </a:lnTo>
                  <a:lnTo>
                    <a:pt x="891082" y="179552"/>
                  </a:lnTo>
                  <a:lnTo>
                    <a:pt x="891489" y="177012"/>
                  </a:lnTo>
                  <a:lnTo>
                    <a:pt x="891552" y="176644"/>
                  </a:lnTo>
                  <a:lnTo>
                    <a:pt x="891679" y="175895"/>
                  </a:lnTo>
                  <a:lnTo>
                    <a:pt x="891768" y="174980"/>
                  </a:lnTo>
                  <a:lnTo>
                    <a:pt x="891806" y="174472"/>
                  </a:lnTo>
                  <a:lnTo>
                    <a:pt x="891921" y="173202"/>
                  </a:lnTo>
                  <a:lnTo>
                    <a:pt x="892022" y="171932"/>
                  </a:lnTo>
                  <a:lnTo>
                    <a:pt x="892136" y="170662"/>
                  </a:lnTo>
                  <a:lnTo>
                    <a:pt x="892251" y="169392"/>
                  </a:lnTo>
                  <a:lnTo>
                    <a:pt x="893724" y="163042"/>
                  </a:lnTo>
                  <a:lnTo>
                    <a:pt x="907605" y="165582"/>
                  </a:lnTo>
                  <a:lnTo>
                    <a:pt x="935431" y="168122"/>
                  </a:lnTo>
                  <a:lnTo>
                    <a:pt x="949299" y="170662"/>
                  </a:lnTo>
                  <a:lnTo>
                    <a:pt x="949299" y="166649"/>
                  </a:lnTo>
                  <a:lnTo>
                    <a:pt x="925652" y="163042"/>
                  </a:lnTo>
                  <a:lnTo>
                    <a:pt x="892111" y="157962"/>
                  </a:lnTo>
                  <a:lnTo>
                    <a:pt x="892225" y="156692"/>
                  </a:lnTo>
                  <a:lnTo>
                    <a:pt x="892340" y="155422"/>
                  </a:lnTo>
                  <a:lnTo>
                    <a:pt x="892797" y="154152"/>
                  </a:lnTo>
                  <a:lnTo>
                    <a:pt x="893533" y="152882"/>
                  </a:lnTo>
                  <a:lnTo>
                    <a:pt x="947559" y="160502"/>
                  </a:lnTo>
                  <a:lnTo>
                    <a:pt x="965504" y="164312"/>
                  </a:lnTo>
                  <a:lnTo>
                    <a:pt x="964577" y="159232"/>
                  </a:lnTo>
                  <a:lnTo>
                    <a:pt x="956754" y="159232"/>
                  </a:lnTo>
                  <a:lnTo>
                    <a:pt x="949350" y="156692"/>
                  </a:lnTo>
                  <a:lnTo>
                    <a:pt x="941628" y="155422"/>
                  </a:lnTo>
                  <a:lnTo>
                    <a:pt x="929525" y="154152"/>
                  </a:lnTo>
                  <a:lnTo>
                    <a:pt x="923467" y="152882"/>
                  </a:lnTo>
                  <a:lnTo>
                    <a:pt x="917409" y="151612"/>
                  </a:lnTo>
                  <a:lnTo>
                    <a:pt x="893229" y="149072"/>
                  </a:lnTo>
                  <a:lnTo>
                    <a:pt x="891235" y="151612"/>
                  </a:lnTo>
                  <a:lnTo>
                    <a:pt x="891095" y="150342"/>
                  </a:lnTo>
                  <a:lnTo>
                    <a:pt x="891032" y="149733"/>
                  </a:lnTo>
                  <a:lnTo>
                    <a:pt x="890930" y="148920"/>
                  </a:lnTo>
                  <a:lnTo>
                    <a:pt x="890816" y="147802"/>
                  </a:lnTo>
                  <a:lnTo>
                    <a:pt x="890193" y="145262"/>
                  </a:lnTo>
                  <a:lnTo>
                    <a:pt x="889609" y="142722"/>
                  </a:lnTo>
                  <a:lnTo>
                    <a:pt x="889660" y="156692"/>
                  </a:lnTo>
                  <a:lnTo>
                    <a:pt x="888453" y="164312"/>
                  </a:lnTo>
                  <a:lnTo>
                    <a:pt x="886675" y="170662"/>
                  </a:lnTo>
                  <a:lnTo>
                    <a:pt x="884821" y="174472"/>
                  </a:lnTo>
                  <a:lnTo>
                    <a:pt x="884758" y="174980"/>
                  </a:lnTo>
                  <a:lnTo>
                    <a:pt x="884669" y="175895"/>
                  </a:lnTo>
                  <a:lnTo>
                    <a:pt x="884555" y="177012"/>
                  </a:lnTo>
                  <a:lnTo>
                    <a:pt x="884440" y="178054"/>
                  </a:lnTo>
                  <a:lnTo>
                    <a:pt x="884402" y="178422"/>
                  </a:lnTo>
                  <a:lnTo>
                    <a:pt x="884288" y="179552"/>
                  </a:lnTo>
                  <a:lnTo>
                    <a:pt x="879792" y="179552"/>
                  </a:lnTo>
                  <a:lnTo>
                    <a:pt x="879043" y="177012"/>
                  </a:lnTo>
                  <a:lnTo>
                    <a:pt x="879081" y="179552"/>
                  </a:lnTo>
                  <a:lnTo>
                    <a:pt x="876185" y="179552"/>
                  </a:lnTo>
                  <a:lnTo>
                    <a:pt x="875436" y="173202"/>
                  </a:lnTo>
                  <a:lnTo>
                    <a:pt x="874026" y="177012"/>
                  </a:lnTo>
                  <a:lnTo>
                    <a:pt x="872020" y="182194"/>
                  </a:lnTo>
                  <a:lnTo>
                    <a:pt x="871626" y="182194"/>
                  </a:lnTo>
                  <a:lnTo>
                    <a:pt x="866305" y="183362"/>
                  </a:lnTo>
                  <a:lnTo>
                    <a:pt x="867791" y="178422"/>
                  </a:lnTo>
                  <a:lnTo>
                    <a:pt x="867829" y="178282"/>
                  </a:lnTo>
                  <a:lnTo>
                    <a:pt x="871474" y="173202"/>
                  </a:lnTo>
                  <a:lnTo>
                    <a:pt x="871372" y="171932"/>
                  </a:lnTo>
                  <a:lnTo>
                    <a:pt x="871258" y="170662"/>
                  </a:lnTo>
                  <a:lnTo>
                    <a:pt x="871143" y="169392"/>
                  </a:lnTo>
                  <a:lnTo>
                    <a:pt x="871016" y="166852"/>
                  </a:lnTo>
                  <a:lnTo>
                    <a:pt x="870927" y="159232"/>
                  </a:lnTo>
                  <a:lnTo>
                    <a:pt x="870864" y="157962"/>
                  </a:lnTo>
                  <a:lnTo>
                    <a:pt x="870788" y="156692"/>
                  </a:lnTo>
                  <a:lnTo>
                    <a:pt x="870673" y="154559"/>
                  </a:lnTo>
                  <a:lnTo>
                    <a:pt x="870585" y="152882"/>
                  </a:lnTo>
                  <a:lnTo>
                    <a:pt x="870521" y="151612"/>
                  </a:lnTo>
                  <a:lnTo>
                    <a:pt x="870445" y="150342"/>
                  </a:lnTo>
                  <a:lnTo>
                    <a:pt x="869403" y="142722"/>
                  </a:lnTo>
                  <a:lnTo>
                    <a:pt x="868819" y="139788"/>
                  </a:lnTo>
                  <a:lnTo>
                    <a:pt x="868819" y="154152"/>
                  </a:lnTo>
                  <a:lnTo>
                    <a:pt x="868705" y="169392"/>
                  </a:lnTo>
                  <a:lnTo>
                    <a:pt x="868641" y="170662"/>
                  </a:lnTo>
                  <a:lnTo>
                    <a:pt x="868565" y="171932"/>
                  </a:lnTo>
                  <a:lnTo>
                    <a:pt x="866990" y="176644"/>
                  </a:lnTo>
                  <a:lnTo>
                    <a:pt x="866876" y="177012"/>
                  </a:lnTo>
                  <a:lnTo>
                    <a:pt x="864882" y="180822"/>
                  </a:lnTo>
                  <a:lnTo>
                    <a:pt x="863041" y="185902"/>
                  </a:lnTo>
                  <a:lnTo>
                    <a:pt x="852220" y="185902"/>
                  </a:lnTo>
                  <a:lnTo>
                    <a:pt x="847064" y="187172"/>
                  </a:lnTo>
                  <a:lnTo>
                    <a:pt x="847166" y="185902"/>
                  </a:lnTo>
                  <a:lnTo>
                    <a:pt x="847267" y="184632"/>
                  </a:lnTo>
                  <a:lnTo>
                    <a:pt x="847382" y="183362"/>
                  </a:lnTo>
                  <a:lnTo>
                    <a:pt x="847483" y="182194"/>
                  </a:lnTo>
                  <a:lnTo>
                    <a:pt x="847598" y="180822"/>
                  </a:lnTo>
                  <a:lnTo>
                    <a:pt x="849972" y="175895"/>
                  </a:lnTo>
                  <a:lnTo>
                    <a:pt x="850036" y="175742"/>
                  </a:lnTo>
                  <a:lnTo>
                    <a:pt x="851255" y="170662"/>
                  </a:lnTo>
                  <a:lnTo>
                    <a:pt x="856424" y="169392"/>
                  </a:lnTo>
                  <a:lnTo>
                    <a:pt x="861618" y="170662"/>
                  </a:lnTo>
                  <a:lnTo>
                    <a:pt x="866749" y="170662"/>
                  </a:lnTo>
                  <a:lnTo>
                    <a:pt x="865987" y="168122"/>
                  </a:lnTo>
                  <a:lnTo>
                    <a:pt x="856424" y="168122"/>
                  </a:lnTo>
                  <a:lnTo>
                    <a:pt x="851700" y="169392"/>
                  </a:lnTo>
                  <a:lnTo>
                    <a:pt x="851585" y="161772"/>
                  </a:lnTo>
                  <a:lnTo>
                    <a:pt x="851509" y="159232"/>
                  </a:lnTo>
                  <a:lnTo>
                    <a:pt x="851395" y="156692"/>
                  </a:lnTo>
                  <a:lnTo>
                    <a:pt x="851281" y="154152"/>
                  </a:lnTo>
                  <a:lnTo>
                    <a:pt x="851230" y="152882"/>
                  </a:lnTo>
                  <a:lnTo>
                    <a:pt x="850531" y="146532"/>
                  </a:lnTo>
                  <a:lnTo>
                    <a:pt x="850493" y="146253"/>
                  </a:lnTo>
                  <a:lnTo>
                    <a:pt x="850392" y="145262"/>
                  </a:lnTo>
                  <a:lnTo>
                    <a:pt x="848702" y="137642"/>
                  </a:lnTo>
                  <a:lnTo>
                    <a:pt x="854583" y="136372"/>
                  </a:lnTo>
                  <a:lnTo>
                    <a:pt x="866368" y="136372"/>
                  </a:lnTo>
                  <a:lnTo>
                    <a:pt x="867918" y="145262"/>
                  </a:lnTo>
                  <a:lnTo>
                    <a:pt x="868819" y="154152"/>
                  </a:lnTo>
                  <a:lnTo>
                    <a:pt x="868819" y="139788"/>
                  </a:lnTo>
                  <a:lnTo>
                    <a:pt x="867892" y="135102"/>
                  </a:lnTo>
                  <a:lnTo>
                    <a:pt x="867638" y="133832"/>
                  </a:lnTo>
                  <a:lnTo>
                    <a:pt x="865771" y="129311"/>
                  </a:lnTo>
                  <a:lnTo>
                    <a:pt x="865771" y="135102"/>
                  </a:lnTo>
                  <a:lnTo>
                    <a:pt x="859764" y="133832"/>
                  </a:lnTo>
                  <a:lnTo>
                    <a:pt x="853643" y="133832"/>
                  </a:lnTo>
                  <a:lnTo>
                    <a:pt x="847902" y="136372"/>
                  </a:lnTo>
                  <a:lnTo>
                    <a:pt x="845146" y="128752"/>
                  </a:lnTo>
                  <a:lnTo>
                    <a:pt x="840994" y="121132"/>
                  </a:lnTo>
                  <a:lnTo>
                    <a:pt x="835850" y="114782"/>
                  </a:lnTo>
                  <a:lnTo>
                    <a:pt x="830097" y="108432"/>
                  </a:lnTo>
                  <a:lnTo>
                    <a:pt x="837298" y="109702"/>
                  </a:lnTo>
                  <a:lnTo>
                    <a:pt x="845502" y="109702"/>
                  </a:lnTo>
                  <a:lnTo>
                    <a:pt x="852030" y="114782"/>
                  </a:lnTo>
                  <a:lnTo>
                    <a:pt x="857859" y="119862"/>
                  </a:lnTo>
                  <a:lnTo>
                    <a:pt x="862647" y="127482"/>
                  </a:lnTo>
                  <a:lnTo>
                    <a:pt x="865771" y="135102"/>
                  </a:lnTo>
                  <a:lnTo>
                    <a:pt x="865771" y="129311"/>
                  </a:lnTo>
                  <a:lnTo>
                    <a:pt x="865022" y="127482"/>
                  </a:lnTo>
                  <a:lnTo>
                    <a:pt x="860437" y="121132"/>
                  </a:lnTo>
                  <a:lnTo>
                    <a:pt x="856272" y="114782"/>
                  </a:lnTo>
                  <a:lnTo>
                    <a:pt x="861834" y="116052"/>
                  </a:lnTo>
                  <a:lnTo>
                    <a:pt x="868057" y="117322"/>
                  </a:lnTo>
                  <a:lnTo>
                    <a:pt x="872502" y="121132"/>
                  </a:lnTo>
                  <a:lnTo>
                    <a:pt x="876134" y="123672"/>
                  </a:lnTo>
                  <a:lnTo>
                    <a:pt x="879297" y="127482"/>
                  </a:lnTo>
                  <a:lnTo>
                    <a:pt x="882535" y="131292"/>
                  </a:lnTo>
                  <a:lnTo>
                    <a:pt x="883716" y="128752"/>
                  </a:lnTo>
                  <a:lnTo>
                    <a:pt x="884097" y="128752"/>
                  </a:lnTo>
                  <a:lnTo>
                    <a:pt x="881126" y="124942"/>
                  </a:lnTo>
                  <a:lnTo>
                    <a:pt x="877455" y="121132"/>
                  </a:lnTo>
                  <a:lnTo>
                    <a:pt x="873709" y="118592"/>
                  </a:lnTo>
                  <a:lnTo>
                    <a:pt x="874585" y="114782"/>
                  </a:lnTo>
                  <a:lnTo>
                    <a:pt x="874890" y="113512"/>
                  </a:lnTo>
                  <a:lnTo>
                    <a:pt x="873531" y="113512"/>
                  </a:lnTo>
                  <a:lnTo>
                    <a:pt x="872998" y="110972"/>
                  </a:lnTo>
                  <a:lnTo>
                    <a:pt x="874801" y="108432"/>
                  </a:lnTo>
                  <a:lnTo>
                    <a:pt x="919378" y="108432"/>
                  </a:lnTo>
                  <a:lnTo>
                    <a:pt x="934237" y="109702"/>
                  </a:lnTo>
                  <a:lnTo>
                    <a:pt x="934948" y="104622"/>
                  </a:lnTo>
                  <a:lnTo>
                    <a:pt x="936853" y="100812"/>
                  </a:lnTo>
                  <a:lnTo>
                    <a:pt x="937298" y="97002"/>
                  </a:lnTo>
                  <a:lnTo>
                    <a:pt x="949223" y="98272"/>
                  </a:lnTo>
                  <a:lnTo>
                    <a:pt x="961186" y="98272"/>
                  </a:lnTo>
                  <a:lnTo>
                    <a:pt x="973023" y="100812"/>
                  </a:lnTo>
                  <a:lnTo>
                    <a:pt x="984504" y="104622"/>
                  </a:lnTo>
                  <a:lnTo>
                    <a:pt x="1003566" y="108432"/>
                  </a:lnTo>
                  <a:lnTo>
                    <a:pt x="1009726" y="110972"/>
                  </a:lnTo>
                  <a:lnTo>
                    <a:pt x="1011605" y="112242"/>
                  </a:lnTo>
                  <a:lnTo>
                    <a:pt x="1010564" y="114782"/>
                  </a:lnTo>
                  <a:lnTo>
                    <a:pt x="1009980" y="116052"/>
                  </a:lnTo>
                  <a:lnTo>
                    <a:pt x="1004074" y="116052"/>
                  </a:lnTo>
                  <a:lnTo>
                    <a:pt x="998804" y="113512"/>
                  </a:lnTo>
                  <a:lnTo>
                    <a:pt x="993343" y="112242"/>
                  </a:lnTo>
                  <a:lnTo>
                    <a:pt x="989482" y="110972"/>
                  </a:lnTo>
                  <a:lnTo>
                    <a:pt x="984846" y="109702"/>
                  </a:lnTo>
                  <a:lnTo>
                    <a:pt x="984199" y="107188"/>
                  </a:lnTo>
                  <a:lnTo>
                    <a:pt x="981671" y="107188"/>
                  </a:lnTo>
                  <a:lnTo>
                    <a:pt x="981544" y="107188"/>
                  </a:lnTo>
                  <a:lnTo>
                    <a:pt x="969733" y="107188"/>
                  </a:lnTo>
                  <a:lnTo>
                    <a:pt x="979906" y="108432"/>
                  </a:lnTo>
                  <a:lnTo>
                    <a:pt x="972591" y="112242"/>
                  </a:lnTo>
                  <a:lnTo>
                    <a:pt x="975906" y="112242"/>
                  </a:lnTo>
                  <a:lnTo>
                    <a:pt x="978954" y="109702"/>
                  </a:lnTo>
                  <a:lnTo>
                    <a:pt x="984351" y="110972"/>
                  </a:lnTo>
                  <a:lnTo>
                    <a:pt x="992200" y="112242"/>
                  </a:lnTo>
                  <a:lnTo>
                    <a:pt x="999045" y="117322"/>
                  </a:lnTo>
                  <a:lnTo>
                    <a:pt x="1006881" y="119862"/>
                  </a:lnTo>
                  <a:lnTo>
                    <a:pt x="1001128" y="119862"/>
                  </a:lnTo>
                  <a:lnTo>
                    <a:pt x="995426" y="121132"/>
                  </a:lnTo>
                  <a:lnTo>
                    <a:pt x="989596" y="121132"/>
                  </a:lnTo>
                  <a:lnTo>
                    <a:pt x="984948" y="124942"/>
                  </a:lnTo>
                  <a:lnTo>
                    <a:pt x="977671" y="122402"/>
                  </a:lnTo>
                  <a:lnTo>
                    <a:pt x="972058" y="122402"/>
                  </a:lnTo>
                  <a:lnTo>
                    <a:pt x="970153" y="121132"/>
                  </a:lnTo>
                  <a:lnTo>
                    <a:pt x="969543" y="121132"/>
                  </a:lnTo>
                  <a:lnTo>
                    <a:pt x="970153" y="124942"/>
                  </a:lnTo>
                  <a:lnTo>
                    <a:pt x="970432" y="126212"/>
                  </a:lnTo>
                  <a:lnTo>
                    <a:pt x="968717" y="126212"/>
                  </a:lnTo>
                  <a:lnTo>
                    <a:pt x="975093" y="131292"/>
                  </a:lnTo>
                  <a:lnTo>
                    <a:pt x="979398" y="131292"/>
                  </a:lnTo>
                  <a:lnTo>
                    <a:pt x="987386" y="130022"/>
                  </a:lnTo>
                  <a:lnTo>
                    <a:pt x="995387" y="130022"/>
                  </a:lnTo>
                  <a:lnTo>
                    <a:pt x="1003414" y="128752"/>
                  </a:lnTo>
                  <a:lnTo>
                    <a:pt x="1011440" y="128752"/>
                  </a:lnTo>
                  <a:lnTo>
                    <a:pt x="1011402" y="130022"/>
                  </a:lnTo>
                  <a:lnTo>
                    <a:pt x="1011288" y="133832"/>
                  </a:lnTo>
                  <a:lnTo>
                    <a:pt x="1009243" y="132562"/>
                  </a:lnTo>
                  <a:lnTo>
                    <a:pt x="1007300" y="131292"/>
                  </a:lnTo>
                  <a:lnTo>
                    <a:pt x="996467" y="131292"/>
                  </a:lnTo>
                  <a:lnTo>
                    <a:pt x="979284" y="132562"/>
                  </a:lnTo>
                  <a:lnTo>
                    <a:pt x="970686" y="132562"/>
                  </a:lnTo>
                  <a:lnTo>
                    <a:pt x="975804" y="135102"/>
                  </a:lnTo>
                  <a:lnTo>
                    <a:pt x="987259" y="135102"/>
                  </a:lnTo>
                  <a:lnTo>
                    <a:pt x="984008" y="140182"/>
                  </a:lnTo>
                  <a:lnTo>
                    <a:pt x="982319" y="145262"/>
                  </a:lnTo>
                  <a:lnTo>
                    <a:pt x="982395" y="146253"/>
                  </a:lnTo>
                  <a:lnTo>
                    <a:pt x="982510" y="147802"/>
                  </a:lnTo>
                  <a:lnTo>
                    <a:pt x="982599" y="148920"/>
                  </a:lnTo>
                  <a:lnTo>
                    <a:pt x="982700" y="150342"/>
                  </a:lnTo>
                  <a:lnTo>
                    <a:pt x="982802" y="151612"/>
                  </a:lnTo>
                  <a:lnTo>
                    <a:pt x="983094" y="152069"/>
                  </a:lnTo>
                  <a:lnTo>
                    <a:pt x="983208" y="149733"/>
                  </a:lnTo>
                  <a:lnTo>
                    <a:pt x="983297" y="147802"/>
                  </a:lnTo>
                  <a:lnTo>
                    <a:pt x="983411" y="145262"/>
                  </a:lnTo>
                  <a:lnTo>
                    <a:pt x="985278" y="141452"/>
                  </a:lnTo>
                  <a:lnTo>
                    <a:pt x="988237" y="141452"/>
                  </a:lnTo>
                  <a:lnTo>
                    <a:pt x="986307" y="140182"/>
                  </a:lnTo>
                  <a:lnTo>
                    <a:pt x="989279" y="135102"/>
                  </a:lnTo>
                  <a:lnTo>
                    <a:pt x="1001966" y="135102"/>
                  </a:lnTo>
                  <a:lnTo>
                    <a:pt x="1004201" y="137642"/>
                  </a:lnTo>
                  <a:lnTo>
                    <a:pt x="1006373" y="138912"/>
                  </a:lnTo>
                  <a:lnTo>
                    <a:pt x="1008494" y="141452"/>
                  </a:lnTo>
                  <a:lnTo>
                    <a:pt x="1011707" y="146532"/>
                  </a:lnTo>
                  <a:lnTo>
                    <a:pt x="1014488" y="154152"/>
                  </a:lnTo>
                  <a:lnTo>
                    <a:pt x="1008938" y="159232"/>
                  </a:lnTo>
                  <a:lnTo>
                    <a:pt x="1007097" y="161772"/>
                  </a:lnTo>
                  <a:lnTo>
                    <a:pt x="1004912" y="163042"/>
                  </a:lnTo>
                  <a:lnTo>
                    <a:pt x="1002830" y="164312"/>
                  </a:lnTo>
                  <a:lnTo>
                    <a:pt x="1000671" y="165582"/>
                  </a:lnTo>
                  <a:lnTo>
                    <a:pt x="1004062" y="166852"/>
                  </a:lnTo>
                  <a:lnTo>
                    <a:pt x="1004989" y="168122"/>
                  </a:lnTo>
                  <a:lnTo>
                    <a:pt x="1000671" y="166852"/>
                  </a:lnTo>
                  <a:lnTo>
                    <a:pt x="996365" y="168122"/>
                  </a:lnTo>
                  <a:lnTo>
                    <a:pt x="972959" y="168122"/>
                  </a:lnTo>
                  <a:lnTo>
                    <a:pt x="977709" y="173202"/>
                  </a:lnTo>
                  <a:lnTo>
                    <a:pt x="986993" y="169392"/>
                  </a:lnTo>
                  <a:lnTo>
                    <a:pt x="993635" y="170662"/>
                  </a:lnTo>
                  <a:lnTo>
                    <a:pt x="1000569" y="170662"/>
                  </a:lnTo>
                  <a:lnTo>
                    <a:pt x="1007999" y="169392"/>
                  </a:lnTo>
                  <a:lnTo>
                    <a:pt x="1014526" y="171932"/>
                  </a:lnTo>
                  <a:lnTo>
                    <a:pt x="1017308" y="174472"/>
                  </a:lnTo>
                  <a:lnTo>
                    <a:pt x="1017358" y="174980"/>
                  </a:lnTo>
                  <a:lnTo>
                    <a:pt x="1017447" y="179552"/>
                  </a:lnTo>
                  <a:lnTo>
                    <a:pt x="1017447" y="168465"/>
                  </a:lnTo>
                  <a:lnTo>
                    <a:pt x="1012190" y="165582"/>
                  </a:lnTo>
                  <a:lnTo>
                    <a:pt x="1013701" y="163042"/>
                  </a:lnTo>
                  <a:lnTo>
                    <a:pt x="1015136" y="160502"/>
                  </a:lnTo>
                  <a:lnTo>
                    <a:pt x="1018044" y="159232"/>
                  </a:lnTo>
                  <a:lnTo>
                    <a:pt x="1022896" y="157962"/>
                  </a:lnTo>
                  <a:lnTo>
                    <a:pt x="1027925" y="157962"/>
                  </a:lnTo>
                  <a:lnTo>
                    <a:pt x="1032891" y="156692"/>
                  </a:lnTo>
                  <a:lnTo>
                    <a:pt x="1032891" y="154457"/>
                  </a:lnTo>
                  <a:lnTo>
                    <a:pt x="1028585" y="155422"/>
                  </a:lnTo>
                  <a:lnTo>
                    <a:pt x="1022997" y="155422"/>
                  </a:lnTo>
                  <a:lnTo>
                    <a:pt x="1017358" y="156692"/>
                  </a:lnTo>
                  <a:lnTo>
                    <a:pt x="1018070" y="150342"/>
                  </a:lnTo>
                  <a:lnTo>
                    <a:pt x="1023124" y="146532"/>
                  </a:lnTo>
                  <a:lnTo>
                    <a:pt x="1029449" y="146532"/>
                  </a:lnTo>
                  <a:lnTo>
                    <a:pt x="1035050" y="143992"/>
                  </a:lnTo>
                  <a:lnTo>
                    <a:pt x="1035164" y="145262"/>
                  </a:lnTo>
                  <a:lnTo>
                    <a:pt x="1035265" y="146532"/>
                  </a:lnTo>
                  <a:lnTo>
                    <a:pt x="1035304" y="157962"/>
                  </a:lnTo>
                  <a:lnTo>
                    <a:pt x="1035304" y="137934"/>
                  </a:lnTo>
                  <a:lnTo>
                    <a:pt x="1029474" y="140182"/>
                  </a:lnTo>
                  <a:lnTo>
                    <a:pt x="1023112" y="142722"/>
                  </a:lnTo>
                  <a:lnTo>
                    <a:pt x="1016914" y="146532"/>
                  </a:lnTo>
                  <a:lnTo>
                    <a:pt x="1015580" y="141452"/>
                  </a:lnTo>
                  <a:lnTo>
                    <a:pt x="1014476" y="137642"/>
                  </a:lnTo>
                  <a:lnTo>
                    <a:pt x="1015682" y="133832"/>
                  </a:lnTo>
                  <a:lnTo>
                    <a:pt x="1016088" y="132562"/>
                  </a:lnTo>
                  <a:lnTo>
                    <a:pt x="1017117" y="128752"/>
                  </a:lnTo>
                  <a:lnTo>
                    <a:pt x="1018133" y="124942"/>
                  </a:lnTo>
                  <a:lnTo>
                    <a:pt x="1019302" y="117322"/>
                  </a:lnTo>
                  <a:lnTo>
                    <a:pt x="1019416" y="116052"/>
                  </a:lnTo>
                  <a:lnTo>
                    <a:pt x="1019543" y="114782"/>
                  </a:lnTo>
                  <a:lnTo>
                    <a:pt x="1019657" y="113512"/>
                  </a:lnTo>
                  <a:lnTo>
                    <a:pt x="1019771" y="112242"/>
                  </a:lnTo>
                  <a:lnTo>
                    <a:pt x="1019886" y="110972"/>
                  </a:lnTo>
                  <a:lnTo>
                    <a:pt x="1020000" y="109702"/>
                  </a:lnTo>
                  <a:lnTo>
                    <a:pt x="1020127" y="108432"/>
                  </a:lnTo>
                  <a:lnTo>
                    <a:pt x="1021092" y="100812"/>
                  </a:lnTo>
                  <a:lnTo>
                    <a:pt x="1021130" y="98272"/>
                  </a:lnTo>
                  <a:lnTo>
                    <a:pt x="1014844" y="95732"/>
                  </a:lnTo>
                  <a:lnTo>
                    <a:pt x="1002322" y="93192"/>
                  </a:lnTo>
                  <a:lnTo>
                    <a:pt x="996315" y="90652"/>
                  </a:lnTo>
                  <a:lnTo>
                    <a:pt x="987894" y="89382"/>
                  </a:lnTo>
                  <a:lnTo>
                    <a:pt x="979678" y="86842"/>
                  </a:lnTo>
                  <a:lnTo>
                    <a:pt x="971232" y="86842"/>
                  </a:lnTo>
                  <a:lnTo>
                    <a:pt x="972400" y="85572"/>
                  </a:lnTo>
                  <a:lnTo>
                    <a:pt x="974763" y="84302"/>
                  </a:lnTo>
                  <a:lnTo>
                    <a:pt x="967333" y="83032"/>
                  </a:lnTo>
                  <a:lnTo>
                    <a:pt x="959916" y="81762"/>
                  </a:lnTo>
                  <a:lnTo>
                    <a:pt x="946962" y="81762"/>
                  </a:lnTo>
                  <a:lnTo>
                    <a:pt x="948753" y="79222"/>
                  </a:lnTo>
                  <a:lnTo>
                    <a:pt x="948067" y="76682"/>
                  </a:lnTo>
                  <a:lnTo>
                    <a:pt x="942035" y="83032"/>
                  </a:lnTo>
                  <a:lnTo>
                    <a:pt x="926045" y="83032"/>
                  </a:lnTo>
                  <a:lnTo>
                    <a:pt x="926147" y="81762"/>
                  </a:lnTo>
                  <a:lnTo>
                    <a:pt x="925830" y="80492"/>
                  </a:lnTo>
                  <a:lnTo>
                    <a:pt x="924547" y="75412"/>
                  </a:lnTo>
                  <a:lnTo>
                    <a:pt x="923874" y="74206"/>
                  </a:lnTo>
                  <a:lnTo>
                    <a:pt x="923874" y="80492"/>
                  </a:lnTo>
                  <a:lnTo>
                    <a:pt x="922807" y="83032"/>
                  </a:lnTo>
                  <a:lnTo>
                    <a:pt x="919911" y="84302"/>
                  </a:lnTo>
                  <a:lnTo>
                    <a:pt x="918997" y="84302"/>
                  </a:lnTo>
                  <a:lnTo>
                    <a:pt x="920051" y="80492"/>
                  </a:lnTo>
                  <a:lnTo>
                    <a:pt x="923874" y="80492"/>
                  </a:lnTo>
                  <a:lnTo>
                    <a:pt x="923874" y="74206"/>
                  </a:lnTo>
                  <a:lnTo>
                    <a:pt x="923137" y="72872"/>
                  </a:lnTo>
                  <a:lnTo>
                    <a:pt x="917930" y="72872"/>
                  </a:lnTo>
                  <a:lnTo>
                    <a:pt x="914666" y="77952"/>
                  </a:lnTo>
                  <a:lnTo>
                    <a:pt x="917917" y="81762"/>
                  </a:lnTo>
                  <a:lnTo>
                    <a:pt x="915619" y="81762"/>
                  </a:lnTo>
                  <a:lnTo>
                    <a:pt x="911047" y="83032"/>
                  </a:lnTo>
                  <a:lnTo>
                    <a:pt x="907351" y="83032"/>
                  </a:lnTo>
                  <a:lnTo>
                    <a:pt x="900036" y="85572"/>
                  </a:lnTo>
                  <a:lnTo>
                    <a:pt x="911618" y="85572"/>
                  </a:lnTo>
                  <a:lnTo>
                    <a:pt x="946150" y="89382"/>
                  </a:lnTo>
                  <a:lnTo>
                    <a:pt x="946835" y="90652"/>
                  </a:lnTo>
                  <a:lnTo>
                    <a:pt x="960043" y="90652"/>
                  </a:lnTo>
                  <a:lnTo>
                    <a:pt x="1000150" y="98272"/>
                  </a:lnTo>
                  <a:lnTo>
                    <a:pt x="1002195" y="98272"/>
                  </a:lnTo>
                  <a:lnTo>
                    <a:pt x="1003833" y="99542"/>
                  </a:lnTo>
                  <a:lnTo>
                    <a:pt x="1005332" y="100812"/>
                  </a:lnTo>
                  <a:lnTo>
                    <a:pt x="992898" y="98272"/>
                  </a:lnTo>
                  <a:lnTo>
                    <a:pt x="980465" y="97002"/>
                  </a:lnTo>
                  <a:lnTo>
                    <a:pt x="974229" y="95732"/>
                  </a:lnTo>
                  <a:lnTo>
                    <a:pt x="967994" y="94462"/>
                  </a:lnTo>
                  <a:lnTo>
                    <a:pt x="955433" y="93192"/>
                  </a:lnTo>
                  <a:lnTo>
                    <a:pt x="952500" y="91922"/>
                  </a:lnTo>
                  <a:lnTo>
                    <a:pt x="947293" y="94462"/>
                  </a:lnTo>
                  <a:lnTo>
                    <a:pt x="946759" y="91922"/>
                  </a:lnTo>
                  <a:lnTo>
                    <a:pt x="947521" y="91922"/>
                  </a:lnTo>
                  <a:lnTo>
                    <a:pt x="946835" y="90652"/>
                  </a:lnTo>
                  <a:lnTo>
                    <a:pt x="946492" y="90652"/>
                  </a:lnTo>
                  <a:lnTo>
                    <a:pt x="946734" y="91808"/>
                  </a:lnTo>
                  <a:lnTo>
                    <a:pt x="938872" y="90652"/>
                  </a:lnTo>
                  <a:lnTo>
                    <a:pt x="934148" y="90652"/>
                  </a:lnTo>
                  <a:lnTo>
                    <a:pt x="934148" y="97002"/>
                  </a:lnTo>
                  <a:lnTo>
                    <a:pt x="933373" y="102082"/>
                  </a:lnTo>
                  <a:lnTo>
                    <a:pt x="932180" y="108432"/>
                  </a:lnTo>
                  <a:lnTo>
                    <a:pt x="920661" y="107188"/>
                  </a:lnTo>
                  <a:lnTo>
                    <a:pt x="897102" y="107188"/>
                  </a:lnTo>
                  <a:lnTo>
                    <a:pt x="885126" y="105892"/>
                  </a:lnTo>
                  <a:lnTo>
                    <a:pt x="881900" y="105892"/>
                  </a:lnTo>
                  <a:lnTo>
                    <a:pt x="881862" y="104622"/>
                  </a:lnTo>
                  <a:lnTo>
                    <a:pt x="881824" y="103352"/>
                  </a:lnTo>
                  <a:lnTo>
                    <a:pt x="881786" y="102082"/>
                  </a:lnTo>
                  <a:lnTo>
                    <a:pt x="881380" y="99542"/>
                  </a:lnTo>
                  <a:lnTo>
                    <a:pt x="897064" y="100812"/>
                  </a:lnTo>
                  <a:lnTo>
                    <a:pt x="912736" y="100812"/>
                  </a:lnTo>
                  <a:lnTo>
                    <a:pt x="905090" y="99542"/>
                  </a:lnTo>
                  <a:lnTo>
                    <a:pt x="889711" y="99542"/>
                  </a:lnTo>
                  <a:lnTo>
                    <a:pt x="888276" y="98272"/>
                  </a:lnTo>
                  <a:lnTo>
                    <a:pt x="889063" y="97002"/>
                  </a:lnTo>
                  <a:lnTo>
                    <a:pt x="900315" y="95732"/>
                  </a:lnTo>
                  <a:lnTo>
                    <a:pt x="911580" y="97002"/>
                  </a:lnTo>
                  <a:lnTo>
                    <a:pt x="934148" y="97002"/>
                  </a:lnTo>
                  <a:lnTo>
                    <a:pt x="934148" y="90652"/>
                  </a:lnTo>
                  <a:lnTo>
                    <a:pt x="912825" y="90652"/>
                  </a:lnTo>
                  <a:lnTo>
                    <a:pt x="903884" y="89382"/>
                  </a:lnTo>
                  <a:lnTo>
                    <a:pt x="877049" y="89382"/>
                  </a:lnTo>
                  <a:lnTo>
                    <a:pt x="873480" y="91922"/>
                  </a:lnTo>
                  <a:lnTo>
                    <a:pt x="872312" y="90652"/>
                  </a:lnTo>
                  <a:lnTo>
                    <a:pt x="870102" y="88112"/>
                  </a:lnTo>
                  <a:lnTo>
                    <a:pt x="870292" y="89382"/>
                  </a:lnTo>
                  <a:lnTo>
                    <a:pt x="849566" y="90652"/>
                  </a:lnTo>
                  <a:lnTo>
                    <a:pt x="787539" y="98272"/>
                  </a:lnTo>
                  <a:lnTo>
                    <a:pt x="786942" y="99542"/>
                  </a:lnTo>
                  <a:lnTo>
                    <a:pt x="786638" y="99542"/>
                  </a:lnTo>
                  <a:lnTo>
                    <a:pt x="785672" y="100812"/>
                  </a:lnTo>
                  <a:lnTo>
                    <a:pt x="775042" y="103352"/>
                  </a:lnTo>
                  <a:lnTo>
                    <a:pt x="770178" y="105892"/>
                  </a:lnTo>
                  <a:lnTo>
                    <a:pt x="769175" y="109702"/>
                  </a:lnTo>
                  <a:lnTo>
                    <a:pt x="773328" y="107188"/>
                  </a:lnTo>
                  <a:lnTo>
                    <a:pt x="777341" y="103352"/>
                  </a:lnTo>
                  <a:lnTo>
                    <a:pt x="790282" y="103352"/>
                  </a:lnTo>
                  <a:lnTo>
                    <a:pt x="818400" y="141452"/>
                  </a:lnTo>
                  <a:lnTo>
                    <a:pt x="818591" y="143992"/>
                  </a:lnTo>
                  <a:lnTo>
                    <a:pt x="818680" y="145262"/>
                  </a:lnTo>
                  <a:lnTo>
                    <a:pt x="818756" y="146253"/>
                  </a:lnTo>
                  <a:lnTo>
                    <a:pt x="818870" y="147802"/>
                  </a:lnTo>
                  <a:lnTo>
                    <a:pt x="818959" y="148920"/>
                  </a:lnTo>
                  <a:lnTo>
                    <a:pt x="819061" y="150342"/>
                  </a:lnTo>
                  <a:lnTo>
                    <a:pt x="819162" y="151612"/>
                  </a:lnTo>
                  <a:lnTo>
                    <a:pt x="819251" y="152882"/>
                  </a:lnTo>
                  <a:lnTo>
                    <a:pt x="819340" y="154152"/>
                  </a:lnTo>
                  <a:lnTo>
                    <a:pt x="819442" y="155422"/>
                  </a:lnTo>
                  <a:lnTo>
                    <a:pt x="819531" y="156692"/>
                  </a:lnTo>
                  <a:lnTo>
                    <a:pt x="819632" y="157962"/>
                  </a:lnTo>
                  <a:lnTo>
                    <a:pt x="819721" y="159232"/>
                  </a:lnTo>
                  <a:lnTo>
                    <a:pt x="819823" y="160502"/>
                  </a:lnTo>
                  <a:lnTo>
                    <a:pt x="817016" y="166852"/>
                  </a:lnTo>
                  <a:lnTo>
                    <a:pt x="817079" y="168122"/>
                  </a:lnTo>
                  <a:lnTo>
                    <a:pt x="817143" y="169392"/>
                  </a:lnTo>
                  <a:lnTo>
                    <a:pt x="817219" y="170662"/>
                  </a:lnTo>
                  <a:lnTo>
                    <a:pt x="817333" y="172847"/>
                  </a:lnTo>
                  <a:lnTo>
                    <a:pt x="817422" y="174472"/>
                  </a:lnTo>
                  <a:lnTo>
                    <a:pt x="820585" y="147802"/>
                  </a:lnTo>
                  <a:lnTo>
                    <a:pt x="819670" y="145262"/>
                  </a:lnTo>
                  <a:lnTo>
                    <a:pt x="821372" y="142722"/>
                  </a:lnTo>
                  <a:lnTo>
                    <a:pt x="822744" y="141452"/>
                  </a:lnTo>
                  <a:lnTo>
                    <a:pt x="820839" y="140182"/>
                  </a:lnTo>
                  <a:lnTo>
                    <a:pt x="820229" y="140182"/>
                  </a:lnTo>
                  <a:lnTo>
                    <a:pt x="817930" y="132562"/>
                  </a:lnTo>
                  <a:lnTo>
                    <a:pt x="815378" y="126212"/>
                  </a:lnTo>
                  <a:lnTo>
                    <a:pt x="811479" y="119862"/>
                  </a:lnTo>
                  <a:lnTo>
                    <a:pt x="807186" y="113512"/>
                  </a:lnTo>
                  <a:lnTo>
                    <a:pt x="800392" y="108432"/>
                  </a:lnTo>
                  <a:lnTo>
                    <a:pt x="793965" y="103352"/>
                  </a:lnTo>
                  <a:lnTo>
                    <a:pt x="801928" y="104622"/>
                  </a:lnTo>
                  <a:lnTo>
                    <a:pt x="810628" y="105892"/>
                  </a:lnTo>
                  <a:lnTo>
                    <a:pt x="816533" y="112242"/>
                  </a:lnTo>
                  <a:lnTo>
                    <a:pt x="822820" y="118592"/>
                  </a:lnTo>
                  <a:lnTo>
                    <a:pt x="827151" y="127482"/>
                  </a:lnTo>
                  <a:lnTo>
                    <a:pt x="830008" y="136372"/>
                  </a:lnTo>
                  <a:lnTo>
                    <a:pt x="831888" y="145262"/>
                  </a:lnTo>
                  <a:lnTo>
                    <a:pt x="830402" y="145262"/>
                  </a:lnTo>
                  <a:lnTo>
                    <a:pt x="837488" y="149072"/>
                  </a:lnTo>
                  <a:lnTo>
                    <a:pt x="840828" y="146532"/>
                  </a:lnTo>
                  <a:lnTo>
                    <a:pt x="842505" y="145262"/>
                  </a:lnTo>
                  <a:lnTo>
                    <a:pt x="836320" y="145262"/>
                  </a:lnTo>
                  <a:lnTo>
                    <a:pt x="833247" y="146532"/>
                  </a:lnTo>
                  <a:lnTo>
                    <a:pt x="832205" y="138912"/>
                  </a:lnTo>
                  <a:lnTo>
                    <a:pt x="830529" y="132562"/>
                  </a:lnTo>
                  <a:lnTo>
                    <a:pt x="828116" y="124942"/>
                  </a:lnTo>
                  <a:lnTo>
                    <a:pt x="824865" y="118592"/>
                  </a:lnTo>
                  <a:lnTo>
                    <a:pt x="821613" y="113512"/>
                  </a:lnTo>
                  <a:lnTo>
                    <a:pt x="815797" y="109702"/>
                  </a:lnTo>
                  <a:lnTo>
                    <a:pt x="811263" y="104622"/>
                  </a:lnTo>
                  <a:lnTo>
                    <a:pt x="817460" y="107175"/>
                  </a:lnTo>
                  <a:lnTo>
                    <a:pt x="824649" y="105892"/>
                  </a:lnTo>
                  <a:lnTo>
                    <a:pt x="829919" y="109702"/>
                  </a:lnTo>
                  <a:lnTo>
                    <a:pt x="849350" y="148920"/>
                  </a:lnTo>
                  <a:lnTo>
                    <a:pt x="849566" y="152882"/>
                  </a:lnTo>
                  <a:lnTo>
                    <a:pt x="849680" y="155422"/>
                  </a:lnTo>
                  <a:lnTo>
                    <a:pt x="849795" y="157962"/>
                  </a:lnTo>
                  <a:lnTo>
                    <a:pt x="849909" y="160502"/>
                  </a:lnTo>
                  <a:lnTo>
                    <a:pt x="850023" y="163042"/>
                  </a:lnTo>
                  <a:lnTo>
                    <a:pt x="850125" y="164312"/>
                  </a:lnTo>
                  <a:lnTo>
                    <a:pt x="850633" y="170662"/>
                  </a:lnTo>
                  <a:lnTo>
                    <a:pt x="846302" y="178282"/>
                  </a:lnTo>
                  <a:lnTo>
                    <a:pt x="844042" y="185902"/>
                  </a:lnTo>
                  <a:lnTo>
                    <a:pt x="827074" y="188442"/>
                  </a:lnTo>
                  <a:lnTo>
                    <a:pt x="824522" y="187172"/>
                  </a:lnTo>
                  <a:lnTo>
                    <a:pt x="819404" y="184632"/>
                  </a:lnTo>
                  <a:lnTo>
                    <a:pt x="824928" y="154559"/>
                  </a:lnTo>
                  <a:lnTo>
                    <a:pt x="825030" y="151612"/>
                  </a:lnTo>
                  <a:lnTo>
                    <a:pt x="825106" y="149733"/>
                  </a:lnTo>
                  <a:lnTo>
                    <a:pt x="823823" y="154152"/>
                  </a:lnTo>
                  <a:lnTo>
                    <a:pt x="822325" y="164312"/>
                  </a:lnTo>
                  <a:lnTo>
                    <a:pt x="820140" y="172847"/>
                  </a:lnTo>
                  <a:lnTo>
                    <a:pt x="820051" y="173202"/>
                  </a:lnTo>
                  <a:lnTo>
                    <a:pt x="815200" y="182105"/>
                  </a:lnTo>
                  <a:lnTo>
                    <a:pt x="813168" y="178422"/>
                  </a:lnTo>
                  <a:lnTo>
                    <a:pt x="813092" y="178282"/>
                  </a:lnTo>
                  <a:lnTo>
                    <a:pt x="812139" y="175895"/>
                  </a:lnTo>
                  <a:lnTo>
                    <a:pt x="812076" y="175742"/>
                  </a:lnTo>
                  <a:lnTo>
                    <a:pt x="805218" y="175742"/>
                  </a:lnTo>
                  <a:lnTo>
                    <a:pt x="811479" y="177012"/>
                  </a:lnTo>
                  <a:lnTo>
                    <a:pt x="810729" y="180822"/>
                  </a:lnTo>
                  <a:lnTo>
                    <a:pt x="810285" y="184632"/>
                  </a:lnTo>
                  <a:lnTo>
                    <a:pt x="801573" y="189712"/>
                  </a:lnTo>
                  <a:lnTo>
                    <a:pt x="786511" y="189712"/>
                  </a:lnTo>
                  <a:lnTo>
                    <a:pt x="783945" y="188442"/>
                  </a:lnTo>
                  <a:lnTo>
                    <a:pt x="785075" y="183362"/>
                  </a:lnTo>
                  <a:lnTo>
                    <a:pt x="780542" y="188442"/>
                  </a:lnTo>
                  <a:lnTo>
                    <a:pt x="753833" y="201142"/>
                  </a:lnTo>
                  <a:lnTo>
                    <a:pt x="748690" y="199872"/>
                  </a:lnTo>
                  <a:lnTo>
                    <a:pt x="740676" y="199872"/>
                  </a:lnTo>
                  <a:lnTo>
                    <a:pt x="734733" y="198602"/>
                  </a:lnTo>
                  <a:lnTo>
                    <a:pt x="735571" y="202412"/>
                  </a:lnTo>
                  <a:lnTo>
                    <a:pt x="740562" y="202412"/>
                  </a:lnTo>
                  <a:lnTo>
                    <a:pt x="750468" y="204952"/>
                  </a:lnTo>
                  <a:lnTo>
                    <a:pt x="748525" y="204952"/>
                  </a:lnTo>
                  <a:lnTo>
                    <a:pt x="748499" y="210032"/>
                  </a:lnTo>
                  <a:lnTo>
                    <a:pt x="749833" y="207492"/>
                  </a:lnTo>
                  <a:lnTo>
                    <a:pt x="750862" y="204952"/>
                  </a:lnTo>
                  <a:lnTo>
                    <a:pt x="751941" y="203682"/>
                  </a:lnTo>
                  <a:lnTo>
                    <a:pt x="754837" y="203682"/>
                  </a:lnTo>
                  <a:lnTo>
                    <a:pt x="757694" y="204952"/>
                  </a:lnTo>
                  <a:lnTo>
                    <a:pt x="760450" y="206222"/>
                  </a:lnTo>
                  <a:lnTo>
                    <a:pt x="766610" y="203682"/>
                  </a:lnTo>
                  <a:lnTo>
                    <a:pt x="772934" y="201142"/>
                  </a:lnTo>
                  <a:lnTo>
                    <a:pt x="786117" y="198602"/>
                  </a:lnTo>
                  <a:lnTo>
                    <a:pt x="809955" y="194792"/>
                  </a:lnTo>
                  <a:lnTo>
                    <a:pt x="812050" y="193522"/>
                  </a:lnTo>
                  <a:lnTo>
                    <a:pt x="815047" y="192252"/>
                  </a:lnTo>
                  <a:lnTo>
                    <a:pt x="816038" y="192252"/>
                  </a:lnTo>
                  <a:lnTo>
                    <a:pt x="816038" y="189712"/>
                  </a:lnTo>
                  <a:lnTo>
                    <a:pt x="813676" y="189712"/>
                  </a:lnTo>
                  <a:lnTo>
                    <a:pt x="817626" y="187172"/>
                  </a:lnTo>
                  <a:lnTo>
                    <a:pt x="820712" y="190982"/>
                  </a:lnTo>
                  <a:lnTo>
                    <a:pt x="830541" y="190982"/>
                  </a:lnTo>
                  <a:lnTo>
                    <a:pt x="851369" y="189712"/>
                  </a:lnTo>
                  <a:lnTo>
                    <a:pt x="893064" y="189712"/>
                  </a:lnTo>
                  <a:lnTo>
                    <a:pt x="913803" y="190982"/>
                  </a:lnTo>
                  <a:lnTo>
                    <a:pt x="965073" y="201142"/>
                  </a:lnTo>
                  <a:lnTo>
                    <a:pt x="967270" y="202412"/>
                  </a:lnTo>
                  <a:lnTo>
                    <a:pt x="969505" y="202412"/>
                  </a:lnTo>
                  <a:lnTo>
                    <a:pt x="971461" y="201142"/>
                  </a:lnTo>
                  <a:lnTo>
                    <a:pt x="973696" y="198602"/>
                  </a:lnTo>
                  <a:lnTo>
                    <a:pt x="979233" y="198602"/>
                  </a:lnTo>
                  <a:lnTo>
                    <a:pt x="981684" y="199872"/>
                  </a:lnTo>
                  <a:lnTo>
                    <a:pt x="980757" y="203682"/>
                  </a:lnTo>
                  <a:lnTo>
                    <a:pt x="981036" y="206222"/>
                  </a:lnTo>
                  <a:lnTo>
                    <a:pt x="981036" y="210032"/>
                  </a:lnTo>
                  <a:lnTo>
                    <a:pt x="982167" y="212572"/>
                  </a:lnTo>
                  <a:lnTo>
                    <a:pt x="976871" y="216382"/>
                  </a:lnTo>
                  <a:lnTo>
                    <a:pt x="976388" y="222732"/>
                  </a:lnTo>
                  <a:lnTo>
                    <a:pt x="976401" y="230352"/>
                  </a:lnTo>
                  <a:lnTo>
                    <a:pt x="974750" y="231622"/>
                  </a:lnTo>
                  <a:lnTo>
                    <a:pt x="974826" y="234162"/>
                  </a:lnTo>
                  <a:lnTo>
                    <a:pt x="974953" y="236702"/>
                  </a:lnTo>
                  <a:lnTo>
                    <a:pt x="975029" y="237972"/>
                  </a:lnTo>
                  <a:lnTo>
                    <a:pt x="975106" y="239242"/>
                  </a:lnTo>
                  <a:lnTo>
                    <a:pt x="972146" y="239242"/>
                  </a:lnTo>
                  <a:lnTo>
                    <a:pt x="972070" y="213842"/>
                  </a:lnTo>
                  <a:lnTo>
                    <a:pt x="971981" y="212572"/>
                  </a:lnTo>
                  <a:lnTo>
                    <a:pt x="971880" y="211302"/>
                  </a:lnTo>
                  <a:lnTo>
                    <a:pt x="971791" y="210032"/>
                  </a:lnTo>
                  <a:lnTo>
                    <a:pt x="971689" y="208762"/>
                  </a:lnTo>
                  <a:lnTo>
                    <a:pt x="971626" y="210032"/>
                  </a:lnTo>
                  <a:lnTo>
                    <a:pt x="971550" y="211302"/>
                  </a:lnTo>
                  <a:lnTo>
                    <a:pt x="971473" y="212572"/>
                  </a:lnTo>
                  <a:lnTo>
                    <a:pt x="971397" y="213842"/>
                  </a:lnTo>
                  <a:lnTo>
                    <a:pt x="971321" y="215112"/>
                  </a:lnTo>
                  <a:lnTo>
                    <a:pt x="971245" y="216382"/>
                  </a:lnTo>
                  <a:lnTo>
                    <a:pt x="971143" y="225272"/>
                  </a:lnTo>
                  <a:lnTo>
                    <a:pt x="971029" y="231622"/>
                  </a:lnTo>
                  <a:lnTo>
                    <a:pt x="970953" y="232892"/>
                  </a:lnTo>
                  <a:lnTo>
                    <a:pt x="970889" y="234162"/>
                  </a:lnTo>
                  <a:lnTo>
                    <a:pt x="970813" y="235432"/>
                  </a:lnTo>
                  <a:lnTo>
                    <a:pt x="970737" y="236702"/>
                  </a:lnTo>
                  <a:lnTo>
                    <a:pt x="970673" y="237972"/>
                  </a:lnTo>
                  <a:lnTo>
                    <a:pt x="969645" y="240512"/>
                  </a:lnTo>
                  <a:lnTo>
                    <a:pt x="981684" y="240512"/>
                  </a:lnTo>
                  <a:lnTo>
                    <a:pt x="987933" y="239242"/>
                  </a:lnTo>
                  <a:lnTo>
                    <a:pt x="988009" y="237972"/>
                  </a:lnTo>
                  <a:lnTo>
                    <a:pt x="988085" y="236702"/>
                  </a:lnTo>
                  <a:lnTo>
                    <a:pt x="988161" y="235432"/>
                  </a:lnTo>
                  <a:lnTo>
                    <a:pt x="988237" y="234162"/>
                  </a:lnTo>
                  <a:lnTo>
                    <a:pt x="988326" y="232892"/>
                  </a:lnTo>
                  <a:lnTo>
                    <a:pt x="988402" y="231622"/>
                  </a:lnTo>
                  <a:lnTo>
                    <a:pt x="988504" y="229082"/>
                  </a:lnTo>
                  <a:lnTo>
                    <a:pt x="988606" y="224002"/>
                  </a:lnTo>
                  <a:lnTo>
                    <a:pt x="988733" y="217652"/>
                  </a:lnTo>
                  <a:lnTo>
                    <a:pt x="988860" y="211302"/>
                  </a:lnTo>
                  <a:lnTo>
                    <a:pt x="988949" y="208762"/>
                  </a:lnTo>
                  <a:lnTo>
                    <a:pt x="989012" y="207492"/>
                  </a:lnTo>
                  <a:lnTo>
                    <a:pt x="989076" y="206222"/>
                  </a:lnTo>
                  <a:lnTo>
                    <a:pt x="989152" y="204952"/>
                  </a:lnTo>
                  <a:lnTo>
                    <a:pt x="989215" y="203682"/>
                  </a:lnTo>
                  <a:lnTo>
                    <a:pt x="989279" y="202412"/>
                  </a:lnTo>
                  <a:lnTo>
                    <a:pt x="989355" y="201142"/>
                  </a:lnTo>
                  <a:lnTo>
                    <a:pt x="987945" y="201142"/>
                  </a:lnTo>
                  <a:lnTo>
                    <a:pt x="987094" y="206222"/>
                  </a:lnTo>
                  <a:lnTo>
                    <a:pt x="987005" y="204952"/>
                  </a:lnTo>
                  <a:lnTo>
                    <a:pt x="986917" y="203682"/>
                  </a:lnTo>
                  <a:lnTo>
                    <a:pt x="986802" y="201142"/>
                  </a:lnTo>
                  <a:lnTo>
                    <a:pt x="986675" y="199872"/>
                  </a:lnTo>
                  <a:lnTo>
                    <a:pt x="995210" y="198602"/>
                  </a:lnTo>
                  <a:lnTo>
                    <a:pt x="995299" y="201142"/>
                  </a:lnTo>
                  <a:lnTo>
                    <a:pt x="995387" y="251942"/>
                  </a:lnTo>
                  <a:lnTo>
                    <a:pt x="995514" y="267182"/>
                  </a:lnTo>
                  <a:lnTo>
                    <a:pt x="993190" y="269722"/>
                  </a:lnTo>
                  <a:lnTo>
                    <a:pt x="989431" y="268452"/>
                  </a:lnTo>
                  <a:lnTo>
                    <a:pt x="985647" y="269722"/>
                  </a:lnTo>
                  <a:lnTo>
                    <a:pt x="981938" y="269722"/>
                  </a:lnTo>
                  <a:lnTo>
                    <a:pt x="963129" y="274802"/>
                  </a:lnTo>
                  <a:lnTo>
                    <a:pt x="946150" y="278612"/>
                  </a:lnTo>
                  <a:lnTo>
                    <a:pt x="928979" y="281152"/>
                  </a:lnTo>
                  <a:lnTo>
                    <a:pt x="929081" y="279882"/>
                  </a:lnTo>
                  <a:lnTo>
                    <a:pt x="929195" y="278612"/>
                  </a:lnTo>
                  <a:lnTo>
                    <a:pt x="929297" y="277342"/>
                  </a:lnTo>
                  <a:lnTo>
                    <a:pt x="929411" y="276072"/>
                  </a:lnTo>
                  <a:lnTo>
                    <a:pt x="929513" y="274802"/>
                  </a:lnTo>
                  <a:lnTo>
                    <a:pt x="929627" y="273532"/>
                  </a:lnTo>
                  <a:lnTo>
                    <a:pt x="931341" y="276072"/>
                  </a:lnTo>
                  <a:lnTo>
                    <a:pt x="932726" y="277342"/>
                  </a:lnTo>
                  <a:lnTo>
                    <a:pt x="934986" y="278612"/>
                  </a:lnTo>
                  <a:lnTo>
                    <a:pt x="936713" y="277342"/>
                  </a:lnTo>
                  <a:lnTo>
                    <a:pt x="937056" y="276072"/>
                  </a:lnTo>
                  <a:lnTo>
                    <a:pt x="937729" y="274802"/>
                  </a:lnTo>
                  <a:lnTo>
                    <a:pt x="935570" y="273532"/>
                  </a:lnTo>
                  <a:lnTo>
                    <a:pt x="933424" y="272262"/>
                  </a:lnTo>
                  <a:lnTo>
                    <a:pt x="929055" y="268452"/>
                  </a:lnTo>
                  <a:lnTo>
                    <a:pt x="929170" y="253212"/>
                  </a:lnTo>
                  <a:lnTo>
                    <a:pt x="929068" y="249402"/>
                  </a:lnTo>
                  <a:lnTo>
                    <a:pt x="928954" y="244322"/>
                  </a:lnTo>
                  <a:lnTo>
                    <a:pt x="928827" y="237972"/>
                  </a:lnTo>
                  <a:lnTo>
                    <a:pt x="928801" y="236702"/>
                  </a:lnTo>
                  <a:lnTo>
                    <a:pt x="928751" y="232892"/>
                  </a:lnTo>
                  <a:lnTo>
                    <a:pt x="927798" y="232892"/>
                  </a:lnTo>
                  <a:lnTo>
                    <a:pt x="927468" y="233197"/>
                  </a:lnTo>
                  <a:lnTo>
                    <a:pt x="927468" y="250748"/>
                  </a:lnTo>
                  <a:lnTo>
                    <a:pt x="926134" y="253212"/>
                  </a:lnTo>
                  <a:lnTo>
                    <a:pt x="923963" y="253212"/>
                  </a:lnTo>
                  <a:lnTo>
                    <a:pt x="923569" y="250748"/>
                  </a:lnTo>
                  <a:lnTo>
                    <a:pt x="924953" y="249402"/>
                  </a:lnTo>
                  <a:lnTo>
                    <a:pt x="927112" y="249402"/>
                  </a:lnTo>
                  <a:lnTo>
                    <a:pt x="927468" y="250748"/>
                  </a:lnTo>
                  <a:lnTo>
                    <a:pt x="927468" y="233197"/>
                  </a:lnTo>
                  <a:lnTo>
                    <a:pt x="924953" y="235432"/>
                  </a:lnTo>
                  <a:lnTo>
                    <a:pt x="921677" y="236702"/>
                  </a:lnTo>
                  <a:lnTo>
                    <a:pt x="918171" y="234162"/>
                  </a:lnTo>
                  <a:lnTo>
                    <a:pt x="910945" y="234162"/>
                  </a:lnTo>
                  <a:lnTo>
                    <a:pt x="916038" y="237972"/>
                  </a:lnTo>
                  <a:lnTo>
                    <a:pt x="919797" y="240512"/>
                  </a:lnTo>
                  <a:lnTo>
                    <a:pt x="921092" y="240512"/>
                  </a:lnTo>
                  <a:lnTo>
                    <a:pt x="917765" y="241782"/>
                  </a:lnTo>
                  <a:lnTo>
                    <a:pt x="918514" y="244322"/>
                  </a:lnTo>
                  <a:lnTo>
                    <a:pt x="919314" y="246862"/>
                  </a:lnTo>
                  <a:lnTo>
                    <a:pt x="921740" y="253212"/>
                  </a:lnTo>
                  <a:lnTo>
                    <a:pt x="921791" y="255752"/>
                  </a:lnTo>
                  <a:lnTo>
                    <a:pt x="921893" y="259562"/>
                  </a:lnTo>
                  <a:lnTo>
                    <a:pt x="922020" y="262102"/>
                  </a:lnTo>
                  <a:lnTo>
                    <a:pt x="922147" y="264642"/>
                  </a:lnTo>
                  <a:lnTo>
                    <a:pt x="917422" y="267182"/>
                  </a:lnTo>
                  <a:lnTo>
                    <a:pt x="922604" y="268452"/>
                  </a:lnTo>
                  <a:lnTo>
                    <a:pt x="924864" y="273532"/>
                  </a:lnTo>
                  <a:lnTo>
                    <a:pt x="924864" y="278612"/>
                  </a:lnTo>
                  <a:lnTo>
                    <a:pt x="921499" y="283692"/>
                  </a:lnTo>
                  <a:lnTo>
                    <a:pt x="921804" y="284962"/>
                  </a:lnTo>
                  <a:lnTo>
                    <a:pt x="922502" y="286334"/>
                  </a:lnTo>
                  <a:lnTo>
                    <a:pt x="923328" y="286334"/>
                  </a:lnTo>
                  <a:lnTo>
                    <a:pt x="927544" y="283692"/>
                  </a:lnTo>
                  <a:lnTo>
                    <a:pt x="933259" y="283692"/>
                  </a:lnTo>
                  <a:lnTo>
                    <a:pt x="943279" y="281152"/>
                  </a:lnTo>
                  <a:lnTo>
                    <a:pt x="953312" y="278612"/>
                  </a:lnTo>
                  <a:lnTo>
                    <a:pt x="968209" y="276072"/>
                  </a:lnTo>
                  <a:lnTo>
                    <a:pt x="983119" y="272262"/>
                  </a:lnTo>
                  <a:lnTo>
                    <a:pt x="998220" y="269722"/>
                  </a:lnTo>
                  <a:lnTo>
                    <a:pt x="1005128" y="268452"/>
                  </a:lnTo>
                  <a:lnTo>
                    <a:pt x="1012037" y="267182"/>
                  </a:lnTo>
                  <a:lnTo>
                    <a:pt x="1019073" y="267182"/>
                  </a:lnTo>
                  <a:lnTo>
                    <a:pt x="1019060" y="270992"/>
                  </a:lnTo>
                  <a:lnTo>
                    <a:pt x="997077" y="274802"/>
                  </a:lnTo>
                  <a:lnTo>
                    <a:pt x="980706" y="278612"/>
                  </a:lnTo>
                  <a:lnTo>
                    <a:pt x="980706" y="287502"/>
                  </a:lnTo>
                  <a:lnTo>
                    <a:pt x="979449" y="291312"/>
                  </a:lnTo>
                  <a:lnTo>
                    <a:pt x="973658" y="286334"/>
                  </a:lnTo>
                  <a:lnTo>
                    <a:pt x="973709" y="287502"/>
                  </a:lnTo>
                  <a:lnTo>
                    <a:pt x="973823" y="290042"/>
                  </a:lnTo>
                  <a:lnTo>
                    <a:pt x="974102" y="292671"/>
                  </a:lnTo>
                  <a:lnTo>
                    <a:pt x="974013" y="300202"/>
                  </a:lnTo>
                  <a:lnTo>
                    <a:pt x="970711" y="296392"/>
                  </a:lnTo>
                  <a:lnTo>
                    <a:pt x="972350" y="290042"/>
                  </a:lnTo>
                  <a:lnTo>
                    <a:pt x="971524" y="284962"/>
                  </a:lnTo>
                  <a:lnTo>
                    <a:pt x="973594" y="284962"/>
                  </a:lnTo>
                  <a:lnTo>
                    <a:pt x="973645" y="286156"/>
                  </a:lnTo>
                  <a:lnTo>
                    <a:pt x="974953" y="284962"/>
                  </a:lnTo>
                  <a:lnTo>
                    <a:pt x="976376" y="283692"/>
                  </a:lnTo>
                  <a:lnTo>
                    <a:pt x="978103" y="283692"/>
                  </a:lnTo>
                  <a:lnTo>
                    <a:pt x="978598" y="284962"/>
                  </a:lnTo>
                  <a:lnTo>
                    <a:pt x="979220" y="286334"/>
                  </a:lnTo>
                  <a:lnTo>
                    <a:pt x="980706" y="287502"/>
                  </a:lnTo>
                  <a:lnTo>
                    <a:pt x="980706" y="278612"/>
                  </a:lnTo>
                  <a:lnTo>
                    <a:pt x="939825" y="288137"/>
                  </a:lnTo>
                  <a:lnTo>
                    <a:pt x="939825" y="292671"/>
                  </a:lnTo>
                  <a:lnTo>
                    <a:pt x="933831" y="293852"/>
                  </a:lnTo>
                  <a:lnTo>
                    <a:pt x="929957" y="292671"/>
                  </a:lnTo>
                  <a:lnTo>
                    <a:pt x="939825" y="292671"/>
                  </a:lnTo>
                  <a:lnTo>
                    <a:pt x="939825" y="288137"/>
                  </a:lnTo>
                  <a:lnTo>
                    <a:pt x="931595" y="290042"/>
                  </a:lnTo>
                  <a:lnTo>
                    <a:pt x="927519" y="290042"/>
                  </a:lnTo>
                  <a:lnTo>
                    <a:pt x="923480" y="288772"/>
                  </a:lnTo>
                  <a:lnTo>
                    <a:pt x="916216" y="288772"/>
                  </a:lnTo>
                  <a:lnTo>
                    <a:pt x="913307" y="287502"/>
                  </a:lnTo>
                  <a:lnTo>
                    <a:pt x="910945" y="286486"/>
                  </a:lnTo>
                  <a:lnTo>
                    <a:pt x="910945" y="293852"/>
                  </a:lnTo>
                  <a:lnTo>
                    <a:pt x="908278" y="295135"/>
                  </a:lnTo>
                  <a:lnTo>
                    <a:pt x="905611" y="293852"/>
                  </a:lnTo>
                  <a:lnTo>
                    <a:pt x="904595" y="293395"/>
                  </a:lnTo>
                  <a:lnTo>
                    <a:pt x="904506" y="290042"/>
                  </a:lnTo>
                  <a:lnTo>
                    <a:pt x="906526" y="291312"/>
                  </a:lnTo>
                  <a:lnTo>
                    <a:pt x="909955" y="291312"/>
                  </a:lnTo>
                  <a:lnTo>
                    <a:pt x="910945" y="293852"/>
                  </a:lnTo>
                  <a:lnTo>
                    <a:pt x="910945" y="286486"/>
                  </a:lnTo>
                  <a:lnTo>
                    <a:pt x="910615" y="286334"/>
                  </a:lnTo>
                  <a:lnTo>
                    <a:pt x="898334" y="282422"/>
                  </a:lnTo>
                  <a:lnTo>
                    <a:pt x="894308" y="281152"/>
                  </a:lnTo>
                  <a:lnTo>
                    <a:pt x="860945" y="276072"/>
                  </a:lnTo>
                  <a:lnTo>
                    <a:pt x="844067" y="277342"/>
                  </a:lnTo>
                  <a:lnTo>
                    <a:pt x="806665" y="284962"/>
                  </a:lnTo>
                  <a:lnTo>
                    <a:pt x="794575" y="288772"/>
                  </a:lnTo>
                  <a:lnTo>
                    <a:pt x="795782" y="291312"/>
                  </a:lnTo>
                  <a:lnTo>
                    <a:pt x="796988" y="292671"/>
                  </a:lnTo>
                  <a:lnTo>
                    <a:pt x="798042" y="295135"/>
                  </a:lnTo>
                  <a:lnTo>
                    <a:pt x="796226" y="293852"/>
                  </a:lnTo>
                  <a:lnTo>
                    <a:pt x="795477" y="292671"/>
                  </a:lnTo>
                  <a:lnTo>
                    <a:pt x="794613" y="291312"/>
                  </a:lnTo>
                  <a:lnTo>
                    <a:pt x="792937" y="290042"/>
                  </a:lnTo>
                  <a:lnTo>
                    <a:pt x="791032" y="291312"/>
                  </a:lnTo>
                  <a:lnTo>
                    <a:pt x="790994" y="292671"/>
                  </a:lnTo>
                  <a:lnTo>
                    <a:pt x="790219" y="292671"/>
                  </a:lnTo>
                  <a:lnTo>
                    <a:pt x="789508" y="290042"/>
                  </a:lnTo>
                  <a:lnTo>
                    <a:pt x="789063" y="287502"/>
                  </a:lnTo>
                  <a:lnTo>
                    <a:pt x="788695" y="286334"/>
                  </a:lnTo>
                  <a:lnTo>
                    <a:pt x="788441" y="286334"/>
                  </a:lnTo>
                  <a:lnTo>
                    <a:pt x="785622" y="287502"/>
                  </a:lnTo>
                  <a:lnTo>
                    <a:pt x="782104" y="288772"/>
                  </a:lnTo>
                  <a:lnTo>
                    <a:pt x="778637" y="288772"/>
                  </a:lnTo>
                  <a:lnTo>
                    <a:pt x="778243" y="284962"/>
                  </a:lnTo>
                  <a:lnTo>
                    <a:pt x="778179" y="284302"/>
                  </a:lnTo>
                  <a:lnTo>
                    <a:pt x="778065" y="283159"/>
                  </a:lnTo>
                  <a:lnTo>
                    <a:pt x="777989" y="282422"/>
                  </a:lnTo>
                  <a:lnTo>
                    <a:pt x="777900" y="281152"/>
                  </a:lnTo>
                  <a:lnTo>
                    <a:pt x="777824" y="279882"/>
                  </a:lnTo>
                  <a:lnTo>
                    <a:pt x="777735" y="276072"/>
                  </a:lnTo>
                  <a:lnTo>
                    <a:pt x="777811" y="274802"/>
                  </a:lnTo>
                  <a:lnTo>
                    <a:pt x="777900" y="273532"/>
                  </a:lnTo>
                  <a:lnTo>
                    <a:pt x="777976" y="272262"/>
                  </a:lnTo>
                  <a:lnTo>
                    <a:pt x="775868" y="272262"/>
                  </a:lnTo>
                  <a:lnTo>
                    <a:pt x="774268" y="270992"/>
                  </a:lnTo>
                  <a:lnTo>
                    <a:pt x="773176" y="269722"/>
                  </a:lnTo>
                  <a:lnTo>
                    <a:pt x="772680" y="268452"/>
                  </a:lnTo>
                  <a:lnTo>
                    <a:pt x="769810" y="270992"/>
                  </a:lnTo>
                  <a:lnTo>
                    <a:pt x="768400" y="272262"/>
                  </a:lnTo>
                  <a:lnTo>
                    <a:pt x="767816" y="274802"/>
                  </a:lnTo>
                  <a:lnTo>
                    <a:pt x="772045" y="274802"/>
                  </a:lnTo>
                  <a:lnTo>
                    <a:pt x="771067" y="278612"/>
                  </a:lnTo>
                  <a:lnTo>
                    <a:pt x="771105" y="281152"/>
                  </a:lnTo>
                  <a:lnTo>
                    <a:pt x="770039" y="281152"/>
                  </a:lnTo>
                  <a:lnTo>
                    <a:pt x="766876" y="282422"/>
                  </a:lnTo>
                  <a:lnTo>
                    <a:pt x="772388" y="282422"/>
                  </a:lnTo>
                  <a:lnTo>
                    <a:pt x="772782" y="283159"/>
                  </a:lnTo>
                  <a:lnTo>
                    <a:pt x="773252" y="278612"/>
                  </a:lnTo>
                  <a:lnTo>
                    <a:pt x="774166" y="276072"/>
                  </a:lnTo>
                  <a:lnTo>
                    <a:pt x="776236" y="277342"/>
                  </a:lnTo>
                  <a:lnTo>
                    <a:pt x="776135" y="279882"/>
                  </a:lnTo>
                  <a:lnTo>
                    <a:pt x="776020" y="282422"/>
                  </a:lnTo>
                  <a:lnTo>
                    <a:pt x="775550" y="286232"/>
                  </a:lnTo>
                  <a:lnTo>
                    <a:pt x="773417" y="284302"/>
                  </a:lnTo>
                  <a:lnTo>
                    <a:pt x="774509" y="286334"/>
                  </a:lnTo>
                  <a:lnTo>
                    <a:pt x="769327" y="286334"/>
                  </a:lnTo>
                  <a:lnTo>
                    <a:pt x="767283" y="287502"/>
                  </a:lnTo>
                  <a:lnTo>
                    <a:pt x="768883" y="288772"/>
                  </a:lnTo>
                  <a:lnTo>
                    <a:pt x="772121" y="288772"/>
                  </a:lnTo>
                  <a:lnTo>
                    <a:pt x="772934" y="290042"/>
                  </a:lnTo>
                  <a:lnTo>
                    <a:pt x="774039" y="291312"/>
                  </a:lnTo>
                  <a:lnTo>
                    <a:pt x="775398" y="292582"/>
                  </a:lnTo>
                  <a:lnTo>
                    <a:pt x="776160" y="291312"/>
                  </a:lnTo>
                  <a:lnTo>
                    <a:pt x="782764" y="292671"/>
                  </a:lnTo>
                  <a:lnTo>
                    <a:pt x="782535" y="292671"/>
                  </a:lnTo>
                  <a:lnTo>
                    <a:pt x="785368" y="293852"/>
                  </a:lnTo>
                  <a:lnTo>
                    <a:pt x="785291" y="292671"/>
                  </a:lnTo>
                  <a:lnTo>
                    <a:pt x="785152" y="291312"/>
                  </a:lnTo>
                  <a:lnTo>
                    <a:pt x="785025" y="290042"/>
                  </a:lnTo>
                  <a:lnTo>
                    <a:pt x="787006" y="290042"/>
                  </a:lnTo>
                  <a:lnTo>
                    <a:pt x="786015" y="295249"/>
                  </a:lnTo>
                  <a:lnTo>
                    <a:pt x="786257" y="295249"/>
                  </a:lnTo>
                  <a:lnTo>
                    <a:pt x="788276" y="296392"/>
                  </a:lnTo>
                  <a:lnTo>
                    <a:pt x="790498" y="298932"/>
                  </a:lnTo>
                  <a:lnTo>
                    <a:pt x="792607" y="301472"/>
                  </a:lnTo>
                  <a:lnTo>
                    <a:pt x="793178" y="298932"/>
                  </a:lnTo>
                  <a:lnTo>
                    <a:pt x="792162" y="297662"/>
                  </a:lnTo>
                  <a:lnTo>
                    <a:pt x="791006" y="295249"/>
                  </a:lnTo>
                  <a:lnTo>
                    <a:pt x="789889" y="293852"/>
                  </a:lnTo>
                  <a:lnTo>
                    <a:pt x="794080" y="296392"/>
                  </a:lnTo>
                  <a:lnTo>
                    <a:pt x="798804" y="297662"/>
                  </a:lnTo>
                  <a:lnTo>
                    <a:pt x="803884" y="297662"/>
                  </a:lnTo>
                  <a:lnTo>
                    <a:pt x="807885" y="301472"/>
                  </a:lnTo>
                  <a:lnTo>
                    <a:pt x="811123" y="307822"/>
                  </a:lnTo>
                  <a:lnTo>
                    <a:pt x="817473" y="307822"/>
                  </a:lnTo>
                  <a:lnTo>
                    <a:pt x="813193" y="304012"/>
                  </a:lnTo>
                  <a:lnTo>
                    <a:pt x="808532" y="298932"/>
                  </a:lnTo>
                  <a:lnTo>
                    <a:pt x="805484" y="295249"/>
                  </a:lnTo>
                  <a:lnTo>
                    <a:pt x="804341" y="293852"/>
                  </a:lnTo>
                  <a:lnTo>
                    <a:pt x="801497" y="287502"/>
                  </a:lnTo>
                  <a:lnTo>
                    <a:pt x="802982" y="288772"/>
                  </a:lnTo>
                  <a:lnTo>
                    <a:pt x="804291" y="290042"/>
                  </a:lnTo>
                  <a:lnTo>
                    <a:pt x="805395" y="291312"/>
                  </a:lnTo>
                  <a:lnTo>
                    <a:pt x="809472" y="292671"/>
                  </a:lnTo>
                  <a:lnTo>
                    <a:pt x="809269" y="292671"/>
                  </a:lnTo>
                  <a:lnTo>
                    <a:pt x="810056" y="293852"/>
                  </a:lnTo>
                  <a:lnTo>
                    <a:pt x="812139" y="292671"/>
                  </a:lnTo>
                  <a:lnTo>
                    <a:pt x="812304" y="292671"/>
                  </a:lnTo>
                  <a:lnTo>
                    <a:pt x="812228" y="291312"/>
                  </a:lnTo>
                  <a:lnTo>
                    <a:pt x="812025" y="290042"/>
                  </a:lnTo>
                  <a:lnTo>
                    <a:pt x="820483" y="290042"/>
                  </a:lnTo>
                  <a:lnTo>
                    <a:pt x="825690" y="287502"/>
                  </a:lnTo>
                  <a:lnTo>
                    <a:pt x="828103" y="286334"/>
                  </a:lnTo>
                  <a:lnTo>
                    <a:pt x="836764" y="286334"/>
                  </a:lnTo>
                  <a:lnTo>
                    <a:pt x="838758" y="287502"/>
                  </a:lnTo>
                  <a:lnTo>
                    <a:pt x="840016" y="288772"/>
                  </a:lnTo>
                  <a:lnTo>
                    <a:pt x="842606" y="290042"/>
                  </a:lnTo>
                  <a:lnTo>
                    <a:pt x="842860" y="287502"/>
                  </a:lnTo>
                  <a:lnTo>
                    <a:pt x="842733" y="286334"/>
                  </a:lnTo>
                  <a:lnTo>
                    <a:pt x="842619" y="283159"/>
                  </a:lnTo>
                  <a:lnTo>
                    <a:pt x="842594" y="282422"/>
                  </a:lnTo>
                  <a:lnTo>
                    <a:pt x="843432" y="282422"/>
                  </a:lnTo>
                  <a:lnTo>
                    <a:pt x="845947" y="281152"/>
                  </a:lnTo>
                  <a:lnTo>
                    <a:pt x="846226" y="281152"/>
                  </a:lnTo>
                  <a:lnTo>
                    <a:pt x="849223" y="287502"/>
                  </a:lnTo>
                  <a:lnTo>
                    <a:pt x="851979" y="283692"/>
                  </a:lnTo>
                  <a:lnTo>
                    <a:pt x="853414" y="284962"/>
                  </a:lnTo>
                  <a:lnTo>
                    <a:pt x="854989" y="284962"/>
                  </a:lnTo>
                  <a:lnTo>
                    <a:pt x="859967" y="288772"/>
                  </a:lnTo>
                  <a:lnTo>
                    <a:pt x="861301" y="288772"/>
                  </a:lnTo>
                  <a:lnTo>
                    <a:pt x="862317" y="292671"/>
                  </a:lnTo>
                  <a:lnTo>
                    <a:pt x="862749" y="291312"/>
                  </a:lnTo>
                  <a:lnTo>
                    <a:pt x="863638" y="288772"/>
                  </a:lnTo>
                  <a:lnTo>
                    <a:pt x="863523" y="287502"/>
                  </a:lnTo>
                  <a:lnTo>
                    <a:pt x="863422" y="286334"/>
                  </a:lnTo>
                  <a:lnTo>
                    <a:pt x="863307" y="284962"/>
                  </a:lnTo>
                  <a:lnTo>
                    <a:pt x="863206" y="283692"/>
                  </a:lnTo>
                  <a:lnTo>
                    <a:pt x="866889" y="282422"/>
                  </a:lnTo>
                  <a:lnTo>
                    <a:pt x="867930" y="286334"/>
                  </a:lnTo>
                  <a:lnTo>
                    <a:pt x="870051" y="296392"/>
                  </a:lnTo>
                  <a:lnTo>
                    <a:pt x="873315" y="293382"/>
                  </a:lnTo>
                  <a:lnTo>
                    <a:pt x="874064" y="293382"/>
                  </a:lnTo>
                  <a:lnTo>
                    <a:pt x="878954" y="295249"/>
                  </a:lnTo>
                  <a:lnTo>
                    <a:pt x="879309" y="295249"/>
                  </a:lnTo>
                  <a:lnTo>
                    <a:pt x="874344" y="292671"/>
                  </a:lnTo>
                  <a:lnTo>
                    <a:pt x="874064" y="292671"/>
                  </a:lnTo>
                  <a:lnTo>
                    <a:pt x="873518" y="293179"/>
                  </a:lnTo>
                  <a:lnTo>
                    <a:pt x="872210" y="292671"/>
                  </a:lnTo>
                  <a:lnTo>
                    <a:pt x="872096" y="291312"/>
                  </a:lnTo>
                  <a:lnTo>
                    <a:pt x="872451" y="288772"/>
                  </a:lnTo>
                  <a:lnTo>
                    <a:pt x="878255" y="292595"/>
                  </a:lnTo>
                  <a:lnTo>
                    <a:pt x="878141" y="291312"/>
                  </a:lnTo>
                  <a:lnTo>
                    <a:pt x="878014" y="290042"/>
                  </a:lnTo>
                  <a:lnTo>
                    <a:pt x="877887" y="288772"/>
                  </a:lnTo>
                  <a:lnTo>
                    <a:pt x="877760" y="287502"/>
                  </a:lnTo>
                  <a:lnTo>
                    <a:pt x="874737" y="286334"/>
                  </a:lnTo>
                  <a:lnTo>
                    <a:pt x="874077" y="286334"/>
                  </a:lnTo>
                  <a:lnTo>
                    <a:pt x="868997" y="287502"/>
                  </a:lnTo>
                  <a:lnTo>
                    <a:pt x="867829" y="282422"/>
                  </a:lnTo>
                  <a:lnTo>
                    <a:pt x="874890" y="284962"/>
                  </a:lnTo>
                  <a:lnTo>
                    <a:pt x="882891" y="286334"/>
                  </a:lnTo>
                  <a:lnTo>
                    <a:pt x="882586" y="286334"/>
                  </a:lnTo>
                  <a:lnTo>
                    <a:pt x="889114" y="288772"/>
                  </a:lnTo>
                  <a:lnTo>
                    <a:pt x="889812" y="291312"/>
                  </a:lnTo>
                  <a:lnTo>
                    <a:pt x="892848" y="290042"/>
                  </a:lnTo>
                  <a:lnTo>
                    <a:pt x="893864" y="292671"/>
                  </a:lnTo>
                  <a:lnTo>
                    <a:pt x="895083" y="292671"/>
                  </a:lnTo>
                  <a:lnTo>
                    <a:pt x="895870" y="290042"/>
                  </a:lnTo>
                  <a:lnTo>
                    <a:pt x="896251" y="288772"/>
                  </a:lnTo>
                  <a:lnTo>
                    <a:pt x="902030" y="287502"/>
                  </a:lnTo>
                  <a:lnTo>
                    <a:pt x="904367" y="293281"/>
                  </a:lnTo>
                  <a:lnTo>
                    <a:pt x="903109" y="292671"/>
                  </a:lnTo>
                  <a:lnTo>
                    <a:pt x="902893" y="292671"/>
                  </a:lnTo>
                  <a:lnTo>
                    <a:pt x="902296" y="296392"/>
                  </a:lnTo>
                  <a:lnTo>
                    <a:pt x="907389" y="296392"/>
                  </a:lnTo>
                  <a:lnTo>
                    <a:pt x="909688" y="295249"/>
                  </a:lnTo>
                  <a:lnTo>
                    <a:pt x="910120" y="295249"/>
                  </a:lnTo>
                  <a:lnTo>
                    <a:pt x="915098" y="298513"/>
                  </a:lnTo>
                  <a:lnTo>
                    <a:pt x="915416" y="297662"/>
                  </a:lnTo>
                  <a:lnTo>
                    <a:pt x="921613" y="295249"/>
                  </a:lnTo>
                  <a:lnTo>
                    <a:pt x="921918" y="295249"/>
                  </a:lnTo>
                  <a:lnTo>
                    <a:pt x="921816" y="296392"/>
                  </a:lnTo>
                  <a:lnTo>
                    <a:pt x="921727" y="297662"/>
                  </a:lnTo>
                  <a:lnTo>
                    <a:pt x="921626" y="298932"/>
                  </a:lnTo>
                  <a:lnTo>
                    <a:pt x="921524" y="300202"/>
                  </a:lnTo>
                  <a:lnTo>
                    <a:pt x="921423" y="301472"/>
                  </a:lnTo>
                  <a:lnTo>
                    <a:pt x="921385" y="303034"/>
                  </a:lnTo>
                  <a:lnTo>
                    <a:pt x="922502" y="307822"/>
                  </a:lnTo>
                  <a:lnTo>
                    <a:pt x="929081" y="310362"/>
                  </a:lnTo>
                  <a:lnTo>
                    <a:pt x="935583" y="314172"/>
                  </a:lnTo>
                  <a:lnTo>
                    <a:pt x="941590" y="317982"/>
                  </a:lnTo>
                  <a:lnTo>
                    <a:pt x="946645" y="324332"/>
                  </a:lnTo>
                  <a:lnTo>
                    <a:pt x="922756" y="324332"/>
                  </a:lnTo>
                  <a:lnTo>
                    <a:pt x="918946" y="321792"/>
                  </a:lnTo>
                  <a:lnTo>
                    <a:pt x="914323" y="319252"/>
                  </a:lnTo>
                  <a:lnTo>
                    <a:pt x="911733" y="315442"/>
                  </a:lnTo>
                  <a:lnTo>
                    <a:pt x="911834" y="313537"/>
                  </a:lnTo>
                  <a:lnTo>
                    <a:pt x="911936" y="311632"/>
                  </a:lnTo>
                  <a:lnTo>
                    <a:pt x="913790" y="301967"/>
                  </a:lnTo>
                  <a:lnTo>
                    <a:pt x="910844" y="306552"/>
                  </a:lnTo>
                  <a:lnTo>
                    <a:pt x="909916" y="311632"/>
                  </a:lnTo>
                  <a:lnTo>
                    <a:pt x="908253" y="311188"/>
                  </a:lnTo>
                  <a:lnTo>
                    <a:pt x="908253" y="311632"/>
                  </a:lnTo>
                  <a:lnTo>
                    <a:pt x="908215" y="317080"/>
                  </a:lnTo>
                  <a:lnTo>
                    <a:pt x="907884" y="316712"/>
                  </a:lnTo>
                  <a:lnTo>
                    <a:pt x="903516" y="314172"/>
                  </a:lnTo>
                  <a:lnTo>
                    <a:pt x="899668" y="311632"/>
                  </a:lnTo>
                  <a:lnTo>
                    <a:pt x="902106" y="312902"/>
                  </a:lnTo>
                  <a:lnTo>
                    <a:pt x="904354" y="312902"/>
                  </a:lnTo>
                  <a:lnTo>
                    <a:pt x="906424" y="314172"/>
                  </a:lnTo>
                  <a:lnTo>
                    <a:pt x="908253" y="311632"/>
                  </a:lnTo>
                  <a:lnTo>
                    <a:pt x="908253" y="311188"/>
                  </a:lnTo>
                  <a:lnTo>
                    <a:pt x="900823" y="309194"/>
                  </a:lnTo>
                  <a:lnTo>
                    <a:pt x="900531" y="309194"/>
                  </a:lnTo>
                  <a:lnTo>
                    <a:pt x="897407" y="305282"/>
                  </a:lnTo>
                  <a:lnTo>
                    <a:pt x="893102" y="305282"/>
                  </a:lnTo>
                  <a:lnTo>
                    <a:pt x="890244" y="304012"/>
                  </a:lnTo>
                  <a:lnTo>
                    <a:pt x="887285" y="301472"/>
                  </a:lnTo>
                  <a:lnTo>
                    <a:pt x="884008" y="300202"/>
                  </a:lnTo>
                  <a:lnTo>
                    <a:pt x="884034" y="298932"/>
                  </a:lnTo>
                  <a:lnTo>
                    <a:pt x="886587" y="300202"/>
                  </a:lnTo>
                  <a:lnTo>
                    <a:pt x="889215" y="301472"/>
                  </a:lnTo>
                  <a:lnTo>
                    <a:pt x="891971" y="302755"/>
                  </a:lnTo>
                  <a:lnTo>
                    <a:pt x="891946" y="300202"/>
                  </a:lnTo>
                  <a:lnTo>
                    <a:pt x="889850" y="298932"/>
                  </a:lnTo>
                  <a:lnTo>
                    <a:pt x="885672" y="296392"/>
                  </a:lnTo>
                  <a:lnTo>
                    <a:pt x="879309" y="295249"/>
                  </a:lnTo>
                  <a:lnTo>
                    <a:pt x="881532" y="296392"/>
                  </a:lnTo>
                  <a:lnTo>
                    <a:pt x="883704" y="300202"/>
                  </a:lnTo>
                  <a:lnTo>
                    <a:pt x="876096" y="300202"/>
                  </a:lnTo>
                  <a:lnTo>
                    <a:pt x="877608" y="301472"/>
                  </a:lnTo>
                  <a:lnTo>
                    <a:pt x="880706" y="302755"/>
                  </a:lnTo>
                  <a:lnTo>
                    <a:pt x="887298" y="306552"/>
                  </a:lnTo>
                  <a:lnTo>
                    <a:pt x="890689" y="307822"/>
                  </a:lnTo>
                  <a:lnTo>
                    <a:pt x="889050" y="307822"/>
                  </a:lnTo>
                  <a:lnTo>
                    <a:pt x="885837" y="310362"/>
                  </a:lnTo>
                  <a:lnTo>
                    <a:pt x="893991" y="311632"/>
                  </a:lnTo>
                  <a:lnTo>
                    <a:pt x="901115" y="316712"/>
                  </a:lnTo>
                  <a:lnTo>
                    <a:pt x="908189" y="320522"/>
                  </a:lnTo>
                  <a:lnTo>
                    <a:pt x="907999" y="321792"/>
                  </a:lnTo>
                  <a:lnTo>
                    <a:pt x="907961" y="322402"/>
                  </a:lnTo>
                  <a:lnTo>
                    <a:pt x="907846" y="324332"/>
                  </a:lnTo>
                  <a:lnTo>
                    <a:pt x="907757" y="325602"/>
                  </a:lnTo>
                  <a:lnTo>
                    <a:pt x="907681" y="326872"/>
                  </a:lnTo>
                  <a:lnTo>
                    <a:pt x="904582" y="333222"/>
                  </a:lnTo>
                  <a:lnTo>
                    <a:pt x="900506" y="337032"/>
                  </a:lnTo>
                  <a:lnTo>
                    <a:pt x="896708" y="341579"/>
                  </a:lnTo>
                  <a:lnTo>
                    <a:pt x="901230" y="339572"/>
                  </a:lnTo>
                  <a:lnTo>
                    <a:pt x="905738" y="334492"/>
                  </a:lnTo>
                  <a:lnTo>
                    <a:pt x="914171" y="343382"/>
                  </a:lnTo>
                  <a:lnTo>
                    <a:pt x="922147" y="353542"/>
                  </a:lnTo>
                  <a:lnTo>
                    <a:pt x="929716" y="363702"/>
                  </a:lnTo>
                  <a:lnTo>
                    <a:pt x="936904" y="373862"/>
                  </a:lnTo>
                  <a:lnTo>
                    <a:pt x="930084" y="373862"/>
                  </a:lnTo>
                  <a:lnTo>
                    <a:pt x="916457" y="372592"/>
                  </a:lnTo>
                  <a:lnTo>
                    <a:pt x="909650" y="372592"/>
                  </a:lnTo>
                  <a:lnTo>
                    <a:pt x="905522" y="373862"/>
                  </a:lnTo>
                  <a:lnTo>
                    <a:pt x="913561" y="373862"/>
                  </a:lnTo>
                  <a:lnTo>
                    <a:pt x="921600" y="375132"/>
                  </a:lnTo>
                  <a:lnTo>
                    <a:pt x="937704" y="375132"/>
                  </a:lnTo>
                  <a:lnTo>
                    <a:pt x="941438" y="381482"/>
                  </a:lnTo>
                  <a:lnTo>
                    <a:pt x="945159" y="389102"/>
                  </a:lnTo>
                  <a:lnTo>
                    <a:pt x="949921" y="394182"/>
                  </a:lnTo>
                  <a:lnTo>
                    <a:pt x="950544" y="395452"/>
                  </a:lnTo>
                  <a:lnTo>
                    <a:pt x="951839" y="396722"/>
                  </a:lnTo>
                  <a:lnTo>
                    <a:pt x="957478" y="410692"/>
                  </a:lnTo>
                  <a:lnTo>
                    <a:pt x="961517" y="423392"/>
                  </a:lnTo>
                  <a:lnTo>
                    <a:pt x="965123" y="437362"/>
                  </a:lnTo>
                  <a:lnTo>
                    <a:pt x="969505" y="451332"/>
                  </a:lnTo>
                  <a:lnTo>
                    <a:pt x="967054" y="450062"/>
                  </a:lnTo>
                  <a:lnTo>
                    <a:pt x="964869" y="450062"/>
                  </a:lnTo>
                  <a:lnTo>
                    <a:pt x="971537" y="454621"/>
                  </a:lnTo>
                  <a:lnTo>
                    <a:pt x="970800" y="451332"/>
                  </a:lnTo>
                  <a:lnTo>
                    <a:pt x="969949" y="447522"/>
                  </a:lnTo>
                  <a:lnTo>
                    <a:pt x="966571" y="434822"/>
                  </a:lnTo>
                  <a:lnTo>
                    <a:pt x="963104" y="422122"/>
                  </a:lnTo>
                  <a:lnTo>
                    <a:pt x="959078" y="409422"/>
                  </a:lnTo>
                  <a:lnTo>
                    <a:pt x="954074" y="396722"/>
                  </a:lnTo>
                  <a:lnTo>
                    <a:pt x="969264" y="396722"/>
                  </a:lnTo>
                  <a:lnTo>
                    <a:pt x="969251" y="394182"/>
                  </a:lnTo>
                  <a:lnTo>
                    <a:pt x="952144" y="394182"/>
                  </a:lnTo>
                  <a:lnTo>
                    <a:pt x="947216" y="389102"/>
                  </a:lnTo>
                  <a:lnTo>
                    <a:pt x="943457" y="382752"/>
                  </a:lnTo>
                  <a:lnTo>
                    <a:pt x="940244" y="375132"/>
                  </a:lnTo>
                  <a:lnTo>
                    <a:pt x="940600" y="375132"/>
                  </a:lnTo>
                  <a:lnTo>
                    <a:pt x="941184" y="373862"/>
                  </a:lnTo>
                  <a:lnTo>
                    <a:pt x="936599" y="368782"/>
                  </a:lnTo>
                  <a:lnTo>
                    <a:pt x="932649" y="363702"/>
                  </a:lnTo>
                  <a:lnTo>
                    <a:pt x="928992" y="358622"/>
                  </a:lnTo>
                  <a:lnTo>
                    <a:pt x="925283" y="353542"/>
                  </a:lnTo>
                  <a:lnTo>
                    <a:pt x="920940" y="348462"/>
                  </a:lnTo>
                  <a:lnTo>
                    <a:pt x="916292" y="343382"/>
                  </a:lnTo>
                  <a:lnTo>
                    <a:pt x="907884" y="334492"/>
                  </a:lnTo>
                  <a:lnTo>
                    <a:pt x="906678" y="333222"/>
                  </a:lnTo>
                  <a:lnTo>
                    <a:pt x="908545" y="329412"/>
                  </a:lnTo>
                  <a:lnTo>
                    <a:pt x="910069" y="324332"/>
                  </a:lnTo>
                  <a:lnTo>
                    <a:pt x="910755" y="322402"/>
                  </a:lnTo>
                  <a:lnTo>
                    <a:pt x="918997" y="324332"/>
                  </a:lnTo>
                  <a:lnTo>
                    <a:pt x="925004" y="329412"/>
                  </a:lnTo>
                  <a:lnTo>
                    <a:pt x="924344" y="326872"/>
                  </a:lnTo>
                  <a:lnTo>
                    <a:pt x="924102" y="325602"/>
                  </a:lnTo>
                  <a:lnTo>
                    <a:pt x="931799" y="325602"/>
                  </a:lnTo>
                  <a:lnTo>
                    <a:pt x="939660" y="326872"/>
                  </a:lnTo>
                  <a:lnTo>
                    <a:pt x="943444" y="325602"/>
                  </a:lnTo>
                  <a:lnTo>
                    <a:pt x="976160" y="361162"/>
                  </a:lnTo>
                  <a:lnTo>
                    <a:pt x="983869" y="373862"/>
                  </a:lnTo>
                  <a:lnTo>
                    <a:pt x="985253" y="372592"/>
                  </a:lnTo>
                  <a:lnTo>
                    <a:pt x="979144" y="361162"/>
                  </a:lnTo>
                  <a:lnTo>
                    <a:pt x="964641" y="339572"/>
                  </a:lnTo>
                  <a:lnTo>
                    <a:pt x="956043" y="330682"/>
                  </a:lnTo>
                  <a:lnTo>
                    <a:pt x="952144" y="325602"/>
                  </a:lnTo>
                  <a:lnTo>
                    <a:pt x="949426" y="320522"/>
                  </a:lnTo>
                  <a:lnTo>
                    <a:pt x="944410" y="317982"/>
                  </a:lnTo>
                  <a:lnTo>
                    <a:pt x="941349" y="316712"/>
                  </a:lnTo>
                  <a:lnTo>
                    <a:pt x="942390" y="314172"/>
                  </a:lnTo>
                  <a:lnTo>
                    <a:pt x="942454" y="314045"/>
                  </a:lnTo>
                  <a:lnTo>
                    <a:pt x="936078" y="312902"/>
                  </a:lnTo>
                  <a:lnTo>
                    <a:pt x="936752" y="310362"/>
                  </a:lnTo>
                  <a:lnTo>
                    <a:pt x="939888" y="310362"/>
                  </a:lnTo>
                  <a:lnTo>
                    <a:pt x="942657" y="313537"/>
                  </a:lnTo>
                  <a:lnTo>
                    <a:pt x="942911" y="312902"/>
                  </a:lnTo>
                  <a:lnTo>
                    <a:pt x="942428" y="310362"/>
                  </a:lnTo>
                  <a:lnTo>
                    <a:pt x="944524" y="311632"/>
                  </a:lnTo>
                  <a:lnTo>
                    <a:pt x="946391" y="311632"/>
                  </a:lnTo>
                  <a:lnTo>
                    <a:pt x="946391" y="310362"/>
                  </a:lnTo>
                  <a:lnTo>
                    <a:pt x="946391" y="309194"/>
                  </a:lnTo>
                  <a:lnTo>
                    <a:pt x="946391" y="307822"/>
                  </a:lnTo>
                  <a:lnTo>
                    <a:pt x="946391" y="306552"/>
                  </a:lnTo>
                  <a:lnTo>
                    <a:pt x="942746" y="307822"/>
                  </a:lnTo>
                  <a:lnTo>
                    <a:pt x="942251" y="304012"/>
                  </a:lnTo>
                  <a:lnTo>
                    <a:pt x="942124" y="303034"/>
                  </a:lnTo>
                  <a:lnTo>
                    <a:pt x="942098" y="302755"/>
                  </a:lnTo>
                  <a:lnTo>
                    <a:pt x="940346" y="301472"/>
                  </a:lnTo>
                  <a:lnTo>
                    <a:pt x="936155" y="300291"/>
                  </a:lnTo>
                  <a:lnTo>
                    <a:pt x="936155" y="309092"/>
                  </a:lnTo>
                  <a:lnTo>
                    <a:pt x="931926" y="306552"/>
                  </a:lnTo>
                  <a:lnTo>
                    <a:pt x="928763" y="304012"/>
                  </a:lnTo>
                  <a:lnTo>
                    <a:pt x="926363" y="300202"/>
                  </a:lnTo>
                  <a:lnTo>
                    <a:pt x="930122" y="301472"/>
                  </a:lnTo>
                  <a:lnTo>
                    <a:pt x="930719" y="304012"/>
                  </a:lnTo>
                  <a:lnTo>
                    <a:pt x="933170" y="305282"/>
                  </a:lnTo>
                  <a:lnTo>
                    <a:pt x="935863" y="304012"/>
                  </a:lnTo>
                  <a:lnTo>
                    <a:pt x="935939" y="305282"/>
                  </a:lnTo>
                  <a:lnTo>
                    <a:pt x="936015" y="306552"/>
                  </a:lnTo>
                  <a:lnTo>
                    <a:pt x="936091" y="307822"/>
                  </a:lnTo>
                  <a:lnTo>
                    <a:pt x="936155" y="309092"/>
                  </a:lnTo>
                  <a:lnTo>
                    <a:pt x="936155" y="300291"/>
                  </a:lnTo>
                  <a:lnTo>
                    <a:pt x="935863" y="300202"/>
                  </a:lnTo>
                  <a:lnTo>
                    <a:pt x="940142" y="298932"/>
                  </a:lnTo>
                  <a:lnTo>
                    <a:pt x="940257" y="293852"/>
                  </a:lnTo>
                  <a:lnTo>
                    <a:pt x="940295" y="292671"/>
                  </a:lnTo>
                  <a:lnTo>
                    <a:pt x="940257" y="293852"/>
                  </a:lnTo>
                  <a:lnTo>
                    <a:pt x="940257" y="294233"/>
                  </a:lnTo>
                  <a:lnTo>
                    <a:pt x="940790" y="297662"/>
                  </a:lnTo>
                  <a:lnTo>
                    <a:pt x="940917" y="298513"/>
                  </a:lnTo>
                  <a:lnTo>
                    <a:pt x="940981" y="298932"/>
                  </a:lnTo>
                  <a:lnTo>
                    <a:pt x="949159" y="302755"/>
                  </a:lnTo>
                  <a:lnTo>
                    <a:pt x="949109" y="306552"/>
                  </a:lnTo>
                  <a:lnTo>
                    <a:pt x="951725" y="309194"/>
                  </a:lnTo>
                  <a:lnTo>
                    <a:pt x="956462" y="309194"/>
                  </a:lnTo>
                  <a:lnTo>
                    <a:pt x="956386" y="307822"/>
                  </a:lnTo>
                  <a:lnTo>
                    <a:pt x="952258" y="305282"/>
                  </a:lnTo>
                  <a:lnTo>
                    <a:pt x="957808" y="305282"/>
                  </a:lnTo>
                  <a:lnTo>
                    <a:pt x="963688" y="306552"/>
                  </a:lnTo>
                  <a:lnTo>
                    <a:pt x="967574" y="310362"/>
                  </a:lnTo>
                  <a:lnTo>
                    <a:pt x="969111" y="309194"/>
                  </a:lnTo>
                  <a:lnTo>
                    <a:pt x="969962" y="309194"/>
                  </a:lnTo>
                  <a:lnTo>
                    <a:pt x="972502" y="314045"/>
                  </a:lnTo>
                  <a:lnTo>
                    <a:pt x="972566" y="314172"/>
                  </a:lnTo>
                  <a:lnTo>
                    <a:pt x="962621" y="309194"/>
                  </a:lnTo>
                  <a:lnTo>
                    <a:pt x="957021" y="309194"/>
                  </a:lnTo>
                  <a:lnTo>
                    <a:pt x="963523" y="312902"/>
                  </a:lnTo>
                  <a:lnTo>
                    <a:pt x="970483" y="314172"/>
                  </a:lnTo>
                  <a:lnTo>
                    <a:pt x="977112" y="317982"/>
                  </a:lnTo>
                  <a:lnTo>
                    <a:pt x="994067" y="333222"/>
                  </a:lnTo>
                  <a:lnTo>
                    <a:pt x="1004684" y="344652"/>
                  </a:lnTo>
                  <a:lnTo>
                    <a:pt x="1014742" y="357352"/>
                  </a:lnTo>
                  <a:lnTo>
                    <a:pt x="1024331" y="370052"/>
                  </a:lnTo>
                  <a:lnTo>
                    <a:pt x="1028636" y="375132"/>
                  </a:lnTo>
                  <a:lnTo>
                    <a:pt x="1032827" y="381482"/>
                  </a:lnTo>
                  <a:lnTo>
                    <a:pt x="1036599" y="387832"/>
                  </a:lnTo>
                  <a:lnTo>
                    <a:pt x="1039698" y="394182"/>
                  </a:lnTo>
                  <a:lnTo>
                    <a:pt x="1034389" y="397992"/>
                  </a:lnTo>
                  <a:lnTo>
                    <a:pt x="1028814" y="403072"/>
                  </a:lnTo>
                  <a:lnTo>
                    <a:pt x="1023531" y="406882"/>
                  </a:lnTo>
                  <a:lnTo>
                    <a:pt x="1019111" y="411962"/>
                  </a:lnTo>
                  <a:lnTo>
                    <a:pt x="1020838" y="415772"/>
                  </a:lnTo>
                  <a:lnTo>
                    <a:pt x="1025321" y="411962"/>
                  </a:lnTo>
                  <a:lnTo>
                    <a:pt x="1030287" y="408152"/>
                  </a:lnTo>
                  <a:lnTo>
                    <a:pt x="1035710" y="404342"/>
                  </a:lnTo>
                  <a:lnTo>
                    <a:pt x="1041552" y="401802"/>
                  </a:lnTo>
                  <a:lnTo>
                    <a:pt x="1042390" y="405612"/>
                  </a:lnTo>
                  <a:lnTo>
                    <a:pt x="1042809" y="409422"/>
                  </a:lnTo>
                  <a:lnTo>
                    <a:pt x="1044689" y="413232"/>
                  </a:lnTo>
                  <a:lnTo>
                    <a:pt x="1046873" y="412407"/>
                  </a:lnTo>
                  <a:lnTo>
                    <a:pt x="1044778" y="410692"/>
                  </a:lnTo>
                  <a:lnTo>
                    <a:pt x="1043000" y="408152"/>
                  </a:lnTo>
                  <a:lnTo>
                    <a:pt x="1044092" y="404342"/>
                  </a:lnTo>
                  <a:lnTo>
                    <a:pt x="1044028" y="401802"/>
                  </a:lnTo>
                  <a:lnTo>
                    <a:pt x="1043990" y="400532"/>
                  </a:lnTo>
                  <a:lnTo>
                    <a:pt x="1064602" y="400532"/>
                  </a:lnTo>
                  <a:lnTo>
                    <a:pt x="1068616" y="399262"/>
                  </a:lnTo>
                  <a:lnTo>
                    <a:pt x="1072553" y="396722"/>
                  </a:lnTo>
                  <a:lnTo>
                    <a:pt x="1076464" y="395452"/>
                  </a:lnTo>
                  <a:lnTo>
                    <a:pt x="1075626" y="394182"/>
                  </a:lnTo>
                  <a:lnTo>
                    <a:pt x="1071626" y="388112"/>
                  </a:lnTo>
                  <a:lnTo>
                    <a:pt x="1071626" y="394182"/>
                  </a:lnTo>
                  <a:lnTo>
                    <a:pt x="1043152" y="394182"/>
                  </a:lnTo>
                  <a:lnTo>
                    <a:pt x="1035088" y="380212"/>
                  </a:lnTo>
                  <a:lnTo>
                    <a:pt x="1026287" y="368782"/>
                  </a:lnTo>
                  <a:lnTo>
                    <a:pt x="1016927" y="356082"/>
                  </a:lnTo>
                  <a:lnTo>
                    <a:pt x="1007186" y="344652"/>
                  </a:lnTo>
                  <a:lnTo>
                    <a:pt x="1000836" y="337032"/>
                  </a:lnTo>
                  <a:lnTo>
                    <a:pt x="994117" y="329412"/>
                  </a:lnTo>
                  <a:lnTo>
                    <a:pt x="987107" y="323062"/>
                  </a:lnTo>
                  <a:lnTo>
                    <a:pt x="979868" y="316712"/>
                  </a:lnTo>
                  <a:lnTo>
                    <a:pt x="987882" y="317982"/>
                  </a:lnTo>
                  <a:lnTo>
                    <a:pt x="991946" y="316712"/>
                  </a:lnTo>
                  <a:lnTo>
                    <a:pt x="996010" y="315442"/>
                  </a:lnTo>
                  <a:lnTo>
                    <a:pt x="986497" y="315442"/>
                  </a:lnTo>
                  <a:lnTo>
                    <a:pt x="982205" y="314172"/>
                  </a:lnTo>
                  <a:lnTo>
                    <a:pt x="977912" y="312902"/>
                  </a:lnTo>
                  <a:lnTo>
                    <a:pt x="970241" y="309194"/>
                  </a:lnTo>
                  <a:lnTo>
                    <a:pt x="970064" y="309194"/>
                  </a:lnTo>
                  <a:lnTo>
                    <a:pt x="969835" y="309029"/>
                  </a:lnTo>
                  <a:lnTo>
                    <a:pt x="969187" y="308787"/>
                  </a:lnTo>
                  <a:lnTo>
                    <a:pt x="966368" y="307822"/>
                  </a:lnTo>
                  <a:lnTo>
                    <a:pt x="962812" y="305282"/>
                  </a:lnTo>
                  <a:lnTo>
                    <a:pt x="959675" y="303034"/>
                  </a:lnTo>
                  <a:lnTo>
                    <a:pt x="959281" y="302755"/>
                  </a:lnTo>
                  <a:lnTo>
                    <a:pt x="956373" y="302755"/>
                  </a:lnTo>
                  <a:lnTo>
                    <a:pt x="951369" y="302755"/>
                  </a:lnTo>
                  <a:lnTo>
                    <a:pt x="949706" y="296392"/>
                  </a:lnTo>
                  <a:lnTo>
                    <a:pt x="949820" y="293852"/>
                  </a:lnTo>
                  <a:lnTo>
                    <a:pt x="949883" y="292671"/>
                  </a:lnTo>
                  <a:lnTo>
                    <a:pt x="949947" y="291312"/>
                  </a:lnTo>
                  <a:lnTo>
                    <a:pt x="952969" y="291312"/>
                  </a:lnTo>
                  <a:lnTo>
                    <a:pt x="955217" y="292671"/>
                  </a:lnTo>
                  <a:lnTo>
                    <a:pt x="955332" y="294233"/>
                  </a:lnTo>
                  <a:lnTo>
                    <a:pt x="955687" y="296392"/>
                  </a:lnTo>
                  <a:lnTo>
                    <a:pt x="955814" y="297662"/>
                  </a:lnTo>
                  <a:lnTo>
                    <a:pt x="955929" y="298932"/>
                  </a:lnTo>
                  <a:lnTo>
                    <a:pt x="956056" y="300202"/>
                  </a:lnTo>
                  <a:lnTo>
                    <a:pt x="956183" y="301472"/>
                  </a:lnTo>
                  <a:lnTo>
                    <a:pt x="956297" y="302755"/>
                  </a:lnTo>
                  <a:lnTo>
                    <a:pt x="956475" y="301967"/>
                  </a:lnTo>
                  <a:lnTo>
                    <a:pt x="957389" y="295249"/>
                  </a:lnTo>
                  <a:lnTo>
                    <a:pt x="962367" y="295249"/>
                  </a:lnTo>
                  <a:lnTo>
                    <a:pt x="958837" y="291312"/>
                  </a:lnTo>
                  <a:lnTo>
                    <a:pt x="960399" y="291312"/>
                  </a:lnTo>
                  <a:lnTo>
                    <a:pt x="963561" y="290042"/>
                  </a:lnTo>
                  <a:lnTo>
                    <a:pt x="964984" y="296392"/>
                  </a:lnTo>
                  <a:lnTo>
                    <a:pt x="965073" y="297662"/>
                  </a:lnTo>
                  <a:lnTo>
                    <a:pt x="965123" y="298513"/>
                  </a:lnTo>
                  <a:lnTo>
                    <a:pt x="965225" y="301472"/>
                  </a:lnTo>
                  <a:lnTo>
                    <a:pt x="980770" y="301472"/>
                  </a:lnTo>
                  <a:lnTo>
                    <a:pt x="993343" y="307822"/>
                  </a:lnTo>
                  <a:lnTo>
                    <a:pt x="1004201" y="315442"/>
                  </a:lnTo>
                  <a:lnTo>
                    <a:pt x="996010" y="315442"/>
                  </a:lnTo>
                  <a:lnTo>
                    <a:pt x="1003973" y="317982"/>
                  </a:lnTo>
                  <a:lnTo>
                    <a:pt x="1006221" y="315442"/>
                  </a:lnTo>
                  <a:lnTo>
                    <a:pt x="1006081" y="316712"/>
                  </a:lnTo>
                  <a:lnTo>
                    <a:pt x="1006043" y="317080"/>
                  </a:lnTo>
                  <a:lnTo>
                    <a:pt x="1005941" y="317982"/>
                  </a:lnTo>
                  <a:lnTo>
                    <a:pt x="1009230" y="319252"/>
                  </a:lnTo>
                  <a:lnTo>
                    <a:pt x="1011986" y="320522"/>
                  </a:lnTo>
                  <a:lnTo>
                    <a:pt x="1014552" y="323062"/>
                  </a:lnTo>
                  <a:lnTo>
                    <a:pt x="1025994" y="333222"/>
                  </a:lnTo>
                  <a:lnTo>
                    <a:pt x="1036739" y="344652"/>
                  </a:lnTo>
                  <a:lnTo>
                    <a:pt x="1046772" y="356082"/>
                  </a:lnTo>
                  <a:lnTo>
                    <a:pt x="1056005" y="368782"/>
                  </a:lnTo>
                  <a:lnTo>
                    <a:pt x="1060310" y="375132"/>
                  </a:lnTo>
                  <a:lnTo>
                    <a:pt x="1064691" y="381482"/>
                  </a:lnTo>
                  <a:lnTo>
                    <a:pt x="1068641" y="387832"/>
                  </a:lnTo>
                  <a:lnTo>
                    <a:pt x="1071626" y="394182"/>
                  </a:lnTo>
                  <a:lnTo>
                    <a:pt x="1071626" y="388112"/>
                  </a:lnTo>
                  <a:lnTo>
                    <a:pt x="1044371" y="349732"/>
                  </a:lnTo>
                  <a:lnTo>
                    <a:pt x="1022337" y="328142"/>
                  </a:lnTo>
                  <a:lnTo>
                    <a:pt x="1017549" y="323062"/>
                  </a:lnTo>
                  <a:lnTo>
                    <a:pt x="1012837" y="317982"/>
                  </a:lnTo>
                  <a:lnTo>
                    <a:pt x="1019225" y="320522"/>
                  </a:lnTo>
                  <a:lnTo>
                    <a:pt x="1032408" y="320522"/>
                  </a:lnTo>
                  <a:lnTo>
                    <a:pt x="1047292" y="333222"/>
                  </a:lnTo>
                  <a:lnTo>
                    <a:pt x="1060284" y="348462"/>
                  </a:lnTo>
                  <a:lnTo>
                    <a:pt x="1072222" y="363702"/>
                  </a:lnTo>
                  <a:lnTo>
                    <a:pt x="1083932" y="378942"/>
                  </a:lnTo>
                  <a:lnTo>
                    <a:pt x="1084072" y="376402"/>
                  </a:lnTo>
                  <a:lnTo>
                    <a:pt x="1072464" y="359892"/>
                  </a:lnTo>
                  <a:lnTo>
                    <a:pt x="1060437" y="344652"/>
                  </a:lnTo>
                  <a:lnTo>
                    <a:pt x="1047254" y="330682"/>
                  </a:lnTo>
                  <a:lnTo>
                    <a:pt x="1032141" y="317982"/>
                  </a:lnTo>
                  <a:lnTo>
                    <a:pt x="1019695" y="317982"/>
                  </a:lnTo>
                  <a:lnTo>
                    <a:pt x="1013498" y="316712"/>
                  </a:lnTo>
                  <a:lnTo>
                    <a:pt x="1007148" y="314172"/>
                  </a:lnTo>
                  <a:lnTo>
                    <a:pt x="994346" y="306552"/>
                  </a:lnTo>
                  <a:lnTo>
                    <a:pt x="988136" y="302755"/>
                  </a:lnTo>
                  <a:lnTo>
                    <a:pt x="988212" y="301472"/>
                  </a:lnTo>
                  <a:lnTo>
                    <a:pt x="988301" y="300202"/>
                  </a:lnTo>
                  <a:lnTo>
                    <a:pt x="988364" y="291312"/>
                  </a:lnTo>
                  <a:lnTo>
                    <a:pt x="988453" y="290042"/>
                  </a:lnTo>
                  <a:lnTo>
                    <a:pt x="988542" y="288772"/>
                  </a:lnTo>
                  <a:lnTo>
                    <a:pt x="988631" y="287502"/>
                  </a:lnTo>
                  <a:lnTo>
                    <a:pt x="988720" y="286334"/>
                  </a:lnTo>
                  <a:lnTo>
                    <a:pt x="988809" y="284962"/>
                  </a:lnTo>
                  <a:lnTo>
                    <a:pt x="989215" y="283692"/>
                  </a:lnTo>
                  <a:lnTo>
                    <a:pt x="990841" y="278612"/>
                  </a:lnTo>
                  <a:lnTo>
                    <a:pt x="990930" y="279882"/>
                  </a:lnTo>
                  <a:lnTo>
                    <a:pt x="990993" y="281152"/>
                  </a:lnTo>
                  <a:lnTo>
                    <a:pt x="991095" y="283159"/>
                  </a:lnTo>
                  <a:lnTo>
                    <a:pt x="991184" y="284962"/>
                  </a:lnTo>
                  <a:lnTo>
                    <a:pt x="995502" y="288772"/>
                  </a:lnTo>
                  <a:lnTo>
                    <a:pt x="995616" y="286334"/>
                  </a:lnTo>
                  <a:lnTo>
                    <a:pt x="995718" y="284962"/>
                  </a:lnTo>
                  <a:lnTo>
                    <a:pt x="995807" y="283692"/>
                  </a:lnTo>
                  <a:lnTo>
                    <a:pt x="995908" y="282422"/>
                  </a:lnTo>
                  <a:lnTo>
                    <a:pt x="995997" y="281152"/>
                  </a:lnTo>
                  <a:lnTo>
                    <a:pt x="996099" y="279882"/>
                  </a:lnTo>
                  <a:lnTo>
                    <a:pt x="996759" y="283159"/>
                  </a:lnTo>
                  <a:lnTo>
                    <a:pt x="996657" y="293852"/>
                  </a:lnTo>
                  <a:lnTo>
                    <a:pt x="997864" y="295249"/>
                  </a:lnTo>
                  <a:lnTo>
                    <a:pt x="1000086" y="297662"/>
                  </a:lnTo>
                  <a:lnTo>
                    <a:pt x="1000010" y="286334"/>
                  </a:lnTo>
                  <a:lnTo>
                    <a:pt x="1000175" y="284962"/>
                  </a:lnTo>
                  <a:lnTo>
                    <a:pt x="1000874" y="279882"/>
                  </a:lnTo>
                  <a:lnTo>
                    <a:pt x="1008151" y="279882"/>
                  </a:lnTo>
                  <a:lnTo>
                    <a:pt x="1008240" y="286334"/>
                  </a:lnTo>
                  <a:lnTo>
                    <a:pt x="1008367" y="291312"/>
                  </a:lnTo>
                  <a:lnTo>
                    <a:pt x="1008481" y="295249"/>
                  </a:lnTo>
                  <a:lnTo>
                    <a:pt x="1008595" y="297662"/>
                  </a:lnTo>
                  <a:lnTo>
                    <a:pt x="1008697" y="300202"/>
                  </a:lnTo>
                  <a:lnTo>
                    <a:pt x="1011428" y="294233"/>
                  </a:lnTo>
                  <a:lnTo>
                    <a:pt x="1011491" y="293382"/>
                  </a:lnTo>
                  <a:lnTo>
                    <a:pt x="1009446" y="284962"/>
                  </a:lnTo>
                  <a:lnTo>
                    <a:pt x="1011643" y="279882"/>
                  </a:lnTo>
                  <a:lnTo>
                    <a:pt x="1012190" y="278612"/>
                  </a:lnTo>
                  <a:lnTo>
                    <a:pt x="1015365" y="277342"/>
                  </a:lnTo>
                  <a:lnTo>
                    <a:pt x="1020457" y="277342"/>
                  </a:lnTo>
                  <a:lnTo>
                    <a:pt x="1020495" y="281152"/>
                  </a:lnTo>
                  <a:lnTo>
                    <a:pt x="1020876" y="283159"/>
                  </a:lnTo>
                  <a:lnTo>
                    <a:pt x="1020978" y="283692"/>
                  </a:lnTo>
                  <a:lnTo>
                    <a:pt x="1021092" y="284302"/>
                  </a:lnTo>
                  <a:lnTo>
                    <a:pt x="1021219" y="284962"/>
                  </a:lnTo>
                  <a:lnTo>
                    <a:pt x="1021410" y="286334"/>
                  </a:lnTo>
                  <a:lnTo>
                    <a:pt x="1017917" y="293852"/>
                  </a:lnTo>
                  <a:lnTo>
                    <a:pt x="1023099" y="296392"/>
                  </a:lnTo>
                  <a:lnTo>
                    <a:pt x="1022997" y="290042"/>
                  </a:lnTo>
                  <a:lnTo>
                    <a:pt x="1022896" y="277342"/>
                  </a:lnTo>
                  <a:lnTo>
                    <a:pt x="1022985" y="269722"/>
                  </a:lnTo>
                  <a:lnTo>
                    <a:pt x="1022642" y="267182"/>
                  </a:lnTo>
                  <a:lnTo>
                    <a:pt x="1020749" y="264642"/>
                  </a:lnTo>
                  <a:lnTo>
                    <a:pt x="1018120" y="263372"/>
                  </a:lnTo>
                  <a:lnTo>
                    <a:pt x="1015771" y="262102"/>
                  </a:lnTo>
                  <a:lnTo>
                    <a:pt x="1013574" y="264642"/>
                  </a:lnTo>
                  <a:lnTo>
                    <a:pt x="1012939" y="260832"/>
                  </a:lnTo>
                  <a:lnTo>
                    <a:pt x="1012825" y="259562"/>
                  </a:lnTo>
                  <a:lnTo>
                    <a:pt x="1012723" y="253212"/>
                  </a:lnTo>
                  <a:lnTo>
                    <a:pt x="1020635" y="253212"/>
                  </a:lnTo>
                  <a:lnTo>
                    <a:pt x="1026833" y="250748"/>
                  </a:lnTo>
                  <a:lnTo>
                    <a:pt x="1027010" y="250748"/>
                  </a:lnTo>
                  <a:lnTo>
                    <a:pt x="1026947" y="249402"/>
                  </a:lnTo>
                  <a:lnTo>
                    <a:pt x="1024547" y="250748"/>
                  </a:lnTo>
                  <a:lnTo>
                    <a:pt x="1019949" y="250748"/>
                  </a:lnTo>
                  <a:lnTo>
                    <a:pt x="1020686" y="251942"/>
                  </a:lnTo>
                  <a:lnTo>
                    <a:pt x="1017790" y="251942"/>
                  </a:lnTo>
                  <a:lnTo>
                    <a:pt x="1012075" y="253212"/>
                  </a:lnTo>
                  <a:lnTo>
                    <a:pt x="1011999" y="241782"/>
                  </a:lnTo>
                  <a:lnTo>
                    <a:pt x="1011923" y="240512"/>
                  </a:lnTo>
                  <a:lnTo>
                    <a:pt x="1011834" y="239242"/>
                  </a:lnTo>
                  <a:lnTo>
                    <a:pt x="1011745" y="237972"/>
                  </a:lnTo>
                  <a:lnTo>
                    <a:pt x="1011656" y="236702"/>
                  </a:lnTo>
                  <a:lnTo>
                    <a:pt x="1011580" y="235432"/>
                  </a:lnTo>
                  <a:lnTo>
                    <a:pt x="1011478" y="234162"/>
                  </a:lnTo>
                  <a:lnTo>
                    <a:pt x="1011377" y="232892"/>
                  </a:lnTo>
                  <a:lnTo>
                    <a:pt x="1011262" y="231622"/>
                  </a:lnTo>
                  <a:lnTo>
                    <a:pt x="1011161" y="230352"/>
                  </a:lnTo>
                  <a:lnTo>
                    <a:pt x="1011059" y="229082"/>
                  </a:lnTo>
                  <a:lnTo>
                    <a:pt x="1010958" y="227812"/>
                  </a:lnTo>
                  <a:lnTo>
                    <a:pt x="1009484" y="218922"/>
                  </a:lnTo>
                  <a:lnTo>
                    <a:pt x="1010564" y="216382"/>
                  </a:lnTo>
                  <a:lnTo>
                    <a:pt x="1011148" y="215112"/>
                  </a:lnTo>
                  <a:lnTo>
                    <a:pt x="1009929" y="213842"/>
                  </a:lnTo>
                  <a:lnTo>
                    <a:pt x="1008786" y="211302"/>
                  </a:lnTo>
                  <a:lnTo>
                    <a:pt x="1007719" y="208762"/>
                  </a:lnTo>
                  <a:lnTo>
                    <a:pt x="1004595" y="206222"/>
                  </a:lnTo>
                  <a:lnTo>
                    <a:pt x="1003084" y="203682"/>
                  </a:lnTo>
                  <a:lnTo>
                    <a:pt x="1001255" y="199872"/>
                  </a:lnTo>
                  <a:lnTo>
                    <a:pt x="1001141" y="203682"/>
                  </a:lnTo>
                  <a:lnTo>
                    <a:pt x="1001039" y="207492"/>
                  </a:lnTo>
                  <a:lnTo>
                    <a:pt x="1000937" y="211302"/>
                  </a:lnTo>
                  <a:lnTo>
                    <a:pt x="1000810" y="215112"/>
                  </a:lnTo>
                  <a:lnTo>
                    <a:pt x="1000353" y="226542"/>
                  </a:lnTo>
                  <a:lnTo>
                    <a:pt x="1000239" y="229082"/>
                  </a:lnTo>
                  <a:lnTo>
                    <a:pt x="1000112" y="231622"/>
                  </a:lnTo>
                  <a:lnTo>
                    <a:pt x="999985" y="234162"/>
                  </a:lnTo>
                  <a:lnTo>
                    <a:pt x="999858" y="236702"/>
                  </a:lnTo>
                  <a:lnTo>
                    <a:pt x="999744" y="239242"/>
                  </a:lnTo>
                  <a:lnTo>
                    <a:pt x="999617" y="241782"/>
                  </a:lnTo>
                  <a:lnTo>
                    <a:pt x="998816" y="255752"/>
                  </a:lnTo>
                  <a:lnTo>
                    <a:pt x="998943" y="264642"/>
                  </a:lnTo>
                  <a:lnTo>
                    <a:pt x="997229" y="268452"/>
                  </a:lnTo>
                  <a:lnTo>
                    <a:pt x="997140" y="255752"/>
                  </a:lnTo>
                  <a:lnTo>
                    <a:pt x="997762" y="244322"/>
                  </a:lnTo>
                  <a:lnTo>
                    <a:pt x="997877" y="235432"/>
                  </a:lnTo>
                  <a:lnTo>
                    <a:pt x="997991" y="224002"/>
                  </a:lnTo>
                  <a:lnTo>
                    <a:pt x="998093" y="216382"/>
                  </a:lnTo>
                  <a:lnTo>
                    <a:pt x="998220" y="211302"/>
                  </a:lnTo>
                  <a:lnTo>
                    <a:pt x="998283" y="208762"/>
                  </a:lnTo>
                  <a:lnTo>
                    <a:pt x="998347" y="207492"/>
                  </a:lnTo>
                  <a:lnTo>
                    <a:pt x="998410" y="206222"/>
                  </a:lnTo>
                  <a:lnTo>
                    <a:pt x="998486" y="204952"/>
                  </a:lnTo>
                  <a:lnTo>
                    <a:pt x="998550" y="203682"/>
                  </a:lnTo>
                  <a:lnTo>
                    <a:pt x="998613" y="202412"/>
                  </a:lnTo>
                  <a:lnTo>
                    <a:pt x="998677" y="201142"/>
                  </a:lnTo>
                  <a:lnTo>
                    <a:pt x="998753" y="199872"/>
                  </a:lnTo>
                  <a:lnTo>
                    <a:pt x="1000544" y="199872"/>
                  </a:lnTo>
                  <a:lnTo>
                    <a:pt x="1001153" y="198602"/>
                  </a:lnTo>
                  <a:lnTo>
                    <a:pt x="1007097" y="198602"/>
                  </a:lnTo>
                  <a:lnTo>
                    <a:pt x="1007770" y="201142"/>
                  </a:lnTo>
                  <a:lnTo>
                    <a:pt x="1010361" y="199872"/>
                  </a:lnTo>
                  <a:lnTo>
                    <a:pt x="1010691" y="202412"/>
                  </a:lnTo>
                  <a:lnTo>
                    <a:pt x="1011389" y="206222"/>
                  </a:lnTo>
                  <a:lnTo>
                    <a:pt x="1011504" y="203682"/>
                  </a:lnTo>
                  <a:lnTo>
                    <a:pt x="1011593" y="202412"/>
                  </a:lnTo>
                  <a:lnTo>
                    <a:pt x="1011682" y="201142"/>
                  </a:lnTo>
                  <a:lnTo>
                    <a:pt x="1011897" y="199872"/>
                  </a:lnTo>
                  <a:lnTo>
                    <a:pt x="1014895" y="198602"/>
                  </a:lnTo>
                  <a:lnTo>
                    <a:pt x="1017282" y="197332"/>
                  </a:lnTo>
                  <a:lnTo>
                    <a:pt x="1019822" y="197332"/>
                  </a:lnTo>
                  <a:lnTo>
                    <a:pt x="1022350" y="198602"/>
                  </a:lnTo>
                  <a:lnTo>
                    <a:pt x="1028268" y="199872"/>
                  </a:lnTo>
                  <a:lnTo>
                    <a:pt x="1030211" y="198602"/>
                  </a:lnTo>
                  <a:lnTo>
                    <a:pt x="1034440" y="199872"/>
                  </a:lnTo>
                  <a:lnTo>
                    <a:pt x="1043203" y="204952"/>
                  </a:lnTo>
                  <a:lnTo>
                    <a:pt x="1043305" y="206222"/>
                  </a:lnTo>
                  <a:lnTo>
                    <a:pt x="1043419" y="207492"/>
                  </a:lnTo>
                  <a:lnTo>
                    <a:pt x="1043520" y="208762"/>
                  </a:lnTo>
                  <a:lnTo>
                    <a:pt x="1038771" y="204952"/>
                  </a:lnTo>
                  <a:lnTo>
                    <a:pt x="1033424" y="201142"/>
                  </a:lnTo>
                  <a:lnTo>
                    <a:pt x="1027455" y="199872"/>
                  </a:lnTo>
                  <a:lnTo>
                    <a:pt x="1033513" y="206222"/>
                  </a:lnTo>
                  <a:lnTo>
                    <a:pt x="1041692" y="208762"/>
                  </a:lnTo>
                  <a:lnTo>
                    <a:pt x="1047788" y="215112"/>
                  </a:lnTo>
                  <a:lnTo>
                    <a:pt x="1052461" y="217652"/>
                  </a:lnTo>
                  <a:lnTo>
                    <a:pt x="1055725" y="222732"/>
                  </a:lnTo>
                  <a:lnTo>
                    <a:pt x="1061097" y="224002"/>
                  </a:lnTo>
                  <a:lnTo>
                    <a:pt x="1056182" y="217652"/>
                  </a:lnTo>
                  <a:lnTo>
                    <a:pt x="1050671" y="212572"/>
                  </a:lnTo>
                  <a:lnTo>
                    <a:pt x="1043736" y="208762"/>
                  </a:lnTo>
                  <a:lnTo>
                    <a:pt x="1045324" y="207492"/>
                  </a:lnTo>
                  <a:lnTo>
                    <a:pt x="1046149" y="206222"/>
                  </a:lnTo>
                  <a:lnTo>
                    <a:pt x="1052791" y="211302"/>
                  </a:lnTo>
                  <a:lnTo>
                    <a:pt x="1060030" y="216382"/>
                  </a:lnTo>
                  <a:lnTo>
                    <a:pt x="1071816" y="229082"/>
                  </a:lnTo>
                  <a:lnTo>
                    <a:pt x="1078115" y="236702"/>
                  </a:lnTo>
                  <a:lnTo>
                    <a:pt x="1084351" y="244322"/>
                  </a:lnTo>
                  <a:lnTo>
                    <a:pt x="1090460" y="250748"/>
                  </a:lnTo>
                  <a:lnTo>
                    <a:pt x="1072324" y="227812"/>
                  </a:lnTo>
                  <a:lnTo>
                    <a:pt x="1072642" y="226542"/>
                  </a:lnTo>
                  <a:lnTo>
                    <a:pt x="1072997" y="225272"/>
                  </a:lnTo>
                  <a:lnTo>
                    <a:pt x="1073404" y="224002"/>
                  </a:lnTo>
                  <a:lnTo>
                    <a:pt x="1069111" y="224002"/>
                  </a:lnTo>
                  <a:lnTo>
                    <a:pt x="1066126" y="218922"/>
                  </a:lnTo>
                  <a:lnTo>
                    <a:pt x="1064679" y="217652"/>
                  </a:lnTo>
                  <a:lnTo>
                    <a:pt x="1069657" y="216382"/>
                  </a:lnTo>
                  <a:lnTo>
                    <a:pt x="1079106" y="213842"/>
                  </a:lnTo>
                  <a:lnTo>
                    <a:pt x="1077264" y="212572"/>
                  </a:lnTo>
                  <a:lnTo>
                    <a:pt x="1066888" y="215112"/>
                  </a:lnTo>
                  <a:lnTo>
                    <a:pt x="1061897" y="216382"/>
                  </a:lnTo>
                  <a:lnTo>
                    <a:pt x="1060208" y="212572"/>
                  </a:lnTo>
                  <a:lnTo>
                    <a:pt x="1055319" y="211302"/>
                  </a:lnTo>
                  <a:lnTo>
                    <a:pt x="1052804" y="207492"/>
                  </a:lnTo>
                  <a:lnTo>
                    <a:pt x="1051064" y="206222"/>
                  </a:lnTo>
                  <a:lnTo>
                    <a:pt x="1047623" y="204952"/>
                  </a:lnTo>
                  <a:lnTo>
                    <a:pt x="1053147" y="204952"/>
                  </a:lnTo>
                  <a:lnTo>
                    <a:pt x="1063764" y="202412"/>
                  </a:lnTo>
                  <a:lnTo>
                    <a:pt x="1061046" y="204952"/>
                  </a:lnTo>
                  <a:lnTo>
                    <a:pt x="1056640" y="204952"/>
                  </a:lnTo>
                  <a:lnTo>
                    <a:pt x="1053058" y="206222"/>
                  </a:lnTo>
                  <a:lnTo>
                    <a:pt x="1054303" y="207492"/>
                  </a:lnTo>
                  <a:lnTo>
                    <a:pt x="1062177" y="207492"/>
                  </a:lnTo>
                  <a:lnTo>
                    <a:pt x="1066063" y="208762"/>
                  </a:lnTo>
                  <a:lnTo>
                    <a:pt x="1063155" y="206222"/>
                  </a:lnTo>
                  <a:lnTo>
                    <a:pt x="1061745" y="206222"/>
                  </a:lnTo>
                  <a:lnTo>
                    <a:pt x="1064247" y="204952"/>
                  </a:lnTo>
                  <a:lnTo>
                    <a:pt x="1069568" y="204952"/>
                  </a:lnTo>
                  <a:lnTo>
                    <a:pt x="1072591" y="201142"/>
                  </a:lnTo>
                  <a:lnTo>
                    <a:pt x="1076540" y="197332"/>
                  </a:lnTo>
                  <a:lnTo>
                    <a:pt x="1073492" y="192252"/>
                  </a:lnTo>
                  <a:lnTo>
                    <a:pt x="1071816" y="191960"/>
                  </a:lnTo>
                  <a:lnTo>
                    <a:pt x="1071816" y="197332"/>
                  </a:lnTo>
                  <a:lnTo>
                    <a:pt x="1069809" y="199872"/>
                  </a:lnTo>
                  <a:lnTo>
                    <a:pt x="1067777" y="201142"/>
                  </a:lnTo>
                  <a:lnTo>
                    <a:pt x="1065580" y="202412"/>
                  </a:lnTo>
                  <a:lnTo>
                    <a:pt x="1065301" y="201142"/>
                  </a:lnTo>
                  <a:lnTo>
                    <a:pt x="1068298" y="198602"/>
                  </a:lnTo>
                  <a:lnTo>
                    <a:pt x="1059624" y="201142"/>
                  </a:lnTo>
                  <a:lnTo>
                    <a:pt x="1050544" y="202412"/>
                  </a:lnTo>
                  <a:lnTo>
                    <a:pt x="1041755" y="199872"/>
                  </a:lnTo>
                  <a:lnTo>
                    <a:pt x="1039139" y="198602"/>
                  </a:lnTo>
                  <a:lnTo>
                    <a:pt x="1033907" y="196062"/>
                  </a:lnTo>
                  <a:lnTo>
                    <a:pt x="1037424" y="194792"/>
                  </a:lnTo>
                  <a:lnTo>
                    <a:pt x="1040942" y="193522"/>
                  </a:lnTo>
                  <a:lnTo>
                    <a:pt x="1048283" y="194792"/>
                  </a:lnTo>
                  <a:lnTo>
                    <a:pt x="1055319" y="193522"/>
                  </a:lnTo>
                  <a:lnTo>
                    <a:pt x="1055446" y="194792"/>
                  </a:lnTo>
                  <a:lnTo>
                    <a:pt x="1055814" y="197332"/>
                  </a:lnTo>
                  <a:lnTo>
                    <a:pt x="1055941" y="196062"/>
                  </a:lnTo>
                  <a:lnTo>
                    <a:pt x="1056055" y="194792"/>
                  </a:lnTo>
                  <a:lnTo>
                    <a:pt x="1061427" y="194792"/>
                  </a:lnTo>
                  <a:lnTo>
                    <a:pt x="1067231" y="193522"/>
                  </a:lnTo>
                  <a:lnTo>
                    <a:pt x="1071816" y="197332"/>
                  </a:lnTo>
                  <a:lnTo>
                    <a:pt x="1071816" y="191960"/>
                  </a:lnTo>
                  <a:lnTo>
                    <a:pt x="1059040" y="189712"/>
                  </a:lnTo>
                  <a:lnTo>
                    <a:pt x="1055497" y="189712"/>
                  </a:lnTo>
                  <a:lnTo>
                    <a:pt x="1057694" y="190982"/>
                  </a:lnTo>
                  <a:lnTo>
                    <a:pt x="1057071" y="193522"/>
                  </a:lnTo>
                  <a:lnTo>
                    <a:pt x="1055687" y="193522"/>
                  </a:lnTo>
                  <a:lnTo>
                    <a:pt x="1053528" y="192252"/>
                  </a:lnTo>
                  <a:lnTo>
                    <a:pt x="1053820" y="190982"/>
                  </a:lnTo>
                  <a:lnTo>
                    <a:pt x="1054112" y="189712"/>
                  </a:lnTo>
                  <a:lnTo>
                    <a:pt x="1051674" y="189712"/>
                  </a:lnTo>
                  <a:lnTo>
                    <a:pt x="1044498" y="190982"/>
                  </a:lnTo>
                  <a:lnTo>
                    <a:pt x="1044384" y="188442"/>
                  </a:lnTo>
                  <a:lnTo>
                    <a:pt x="1044282" y="184632"/>
                  </a:lnTo>
                  <a:lnTo>
                    <a:pt x="1043660" y="182194"/>
                  </a:lnTo>
                  <a:lnTo>
                    <a:pt x="1042187" y="189712"/>
                  </a:lnTo>
                  <a:lnTo>
                    <a:pt x="1027137" y="192252"/>
                  </a:lnTo>
                  <a:lnTo>
                    <a:pt x="1019505" y="192252"/>
                  </a:lnTo>
                  <a:lnTo>
                    <a:pt x="1019619" y="187172"/>
                  </a:lnTo>
                  <a:lnTo>
                    <a:pt x="1019683" y="184632"/>
                  </a:lnTo>
                  <a:lnTo>
                    <a:pt x="1021499" y="179552"/>
                  </a:lnTo>
                  <a:lnTo>
                    <a:pt x="1022413" y="177012"/>
                  </a:lnTo>
                  <a:lnTo>
                    <a:pt x="1017689" y="170662"/>
                  </a:lnTo>
                  <a:lnTo>
                    <a:pt x="1022426" y="170662"/>
                  </a:lnTo>
                  <a:lnTo>
                    <a:pt x="1024928" y="168122"/>
                  </a:lnTo>
                  <a:lnTo>
                    <a:pt x="1027684" y="166852"/>
                  </a:lnTo>
                  <a:lnTo>
                    <a:pt x="1030808" y="166852"/>
                  </a:lnTo>
                  <a:lnTo>
                    <a:pt x="1032891" y="164312"/>
                  </a:lnTo>
                  <a:lnTo>
                    <a:pt x="1034567" y="161772"/>
                  </a:lnTo>
                  <a:lnTo>
                    <a:pt x="1035291" y="159232"/>
                  </a:lnTo>
                  <a:lnTo>
                    <a:pt x="1035418" y="161772"/>
                  </a:lnTo>
                  <a:lnTo>
                    <a:pt x="1035494" y="163042"/>
                  </a:lnTo>
                  <a:lnTo>
                    <a:pt x="1035583" y="164312"/>
                  </a:lnTo>
                  <a:lnTo>
                    <a:pt x="1035837" y="166852"/>
                  </a:lnTo>
                  <a:lnTo>
                    <a:pt x="1038694" y="166852"/>
                  </a:lnTo>
                  <a:lnTo>
                    <a:pt x="1038593" y="161772"/>
                  </a:lnTo>
                  <a:lnTo>
                    <a:pt x="1038542" y="159232"/>
                  </a:lnTo>
                  <a:lnTo>
                    <a:pt x="1038377" y="157962"/>
                  </a:lnTo>
                  <a:lnTo>
                    <a:pt x="1037717" y="152882"/>
                  </a:lnTo>
                  <a:lnTo>
                    <a:pt x="1037615" y="152069"/>
                  </a:lnTo>
                  <a:lnTo>
                    <a:pt x="1037488" y="149733"/>
                  </a:lnTo>
                  <a:lnTo>
                    <a:pt x="1037374" y="146253"/>
                  </a:lnTo>
                  <a:lnTo>
                    <a:pt x="1037297" y="143992"/>
                  </a:lnTo>
                  <a:lnTo>
                    <a:pt x="1037259" y="142722"/>
                  </a:lnTo>
                  <a:lnTo>
                    <a:pt x="1044524" y="142722"/>
                  </a:lnTo>
                  <a:lnTo>
                    <a:pt x="1051775" y="141452"/>
                  </a:lnTo>
                  <a:lnTo>
                    <a:pt x="1066355" y="141452"/>
                  </a:lnTo>
                  <a:lnTo>
                    <a:pt x="1066380" y="145262"/>
                  </a:lnTo>
                  <a:lnTo>
                    <a:pt x="1065860" y="145262"/>
                  </a:lnTo>
                  <a:lnTo>
                    <a:pt x="1066774" y="147802"/>
                  </a:lnTo>
                  <a:lnTo>
                    <a:pt x="1059624" y="149072"/>
                  </a:lnTo>
                  <a:lnTo>
                    <a:pt x="1065771" y="149072"/>
                  </a:lnTo>
                  <a:lnTo>
                    <a:pt x="1064552" y="151612"/>
                  </a:lnTo>
                  <a:lnTo>
                    <a:pt x="1063282" y="154152"/>
                  </a:lnTo>
                  <a:lnTo>
                    <a:pt x="1062075" y="156692"/>
                  </a:lnTo>
                  <a:lnTo>
                    <a:pt x="1056106" y="159232"/>
                  </a:lnTo>
                  <a:lnTo>
                    <a:pt x="1058252" y="164312"/>
                  </a:lnTo>
                  <a:lnTo>
                    <a:pt x="1057033" y="169392"/>
                  </a:lnTo>
                  <a:lnTo>
                    <a:pt x="1053795" y="174472"/>
                  </a:lnTo>
                  <a:lnTo>
                    <a:pt x="1050048" y="175742"/>
                  </a:lnTo>
                  <a:lnTo>
                    <a:pt x="1046492" y="174472"/>
                  </a:lnTo>
                  <a:lnTo>
                    <a:pt x="1047330" y="172847"/>
                  </a:lnTo>
                  <a:lnTo>
                    <a:pt x="1045210" y="169392"/>
                  </a:lnTo>
                  <a:lnTo>
                    <a:pt x="1045883" y="172847"/>
                  </a:lnTo>
                  <a:lnTo>
                    <a:pt x="1045959" y="173202"/>
                  </a:lnTo>
                  <a:lnTo>
                    <a:pt x="1044397" y="175742"/>
                  </a:lnTo>
                  <a:lnTo>
                    <a:pt x="1041476" y="177012"/>
                  </a:lnTo>
                  <a:lnTo>
                    <a:pt x="1046949" y="175742"/>
                  </a:lnTo>
                  <a:lnTo>
                    <a:pt x="1047242" y="176644"/>
                  </a:lnTo>
                  <a:lnTo>
                    <a:pt x="1047369" y="177012"/>
                  </a:lnTo>
                  <a:lnTo>
                    <a:pt x="1047826" y="179552"/>
                  </a:lnTo>
                  <a:lnTo>
                    <a:pt x="1048334" y="182105"/>
                  </a:lnTo>
                  <a:lnTo>
                    <a:pt x="1054608" y="177012"/>
                  </a:lnTo>
                  <a:lnTo>
                    <a:pt x="1061186" y="173202"/>
                  </a:lnTo>
                  <a:lnTo>
                    <a:pt x="1065072" y="165582"/>
                  </a:lnTo>
                  <a:lnTo>
                    <a:pt x="1067930" y="165582"/>
                  </a:lnTo>
                  <a:lnTo>
                    <a:pt x="1065237" y="160502"/>
                  </a:lnTo>
                  <a:lnTo>
                    <a:pt x="1076452" y="161772"/>
                  </a:lnTo>
                  <a:lnTo>
                    <a:pt x="1087653" y="160502"/>
                  </a:lnTo>
                  <a:lnTo>
                    <a:pt x="1109992" y="160502"/>
                  </a:lnTo>
                  <a:close/>
                </a:path>
                <a:path w="1443989" h="1063625">
                  <a:moveTo>
                    <a:pt x="1113764" y="175742"/>
                  </a:moveTo>
                  <a:lnTo>
                    <a:pt x="1108468" y="175742"/>
                  </a:lnTo>
                  <a:lnTo>
                    <a:pt x="1108506" y="178054"/>
                  </a:lnTo>
                  <a:lnTo>
                    <a:pt x="1110818" y="177012"/>
                  </a:lnTo>
                  <a:lnTo>
                    <a:pt x="1113764" y="175742"/>
                  </a:lnTo>
                  <a:close/>
                </a:path>
                <a:path w="1443989" h="1063625">
                  <a:moveTo>
                    <a:pt x="1122921" y="182194"/>
                  </a:moveTo>
                  <a:lnTo>
                    <a:pt x="1122870" y="180822"/>
                  </a:lnTo>
                  <a:lnTo>
                    <a:pt x="1117854" y="180822"/>
                  </a:lnTo>
                  <a:lnTo>
                    <a:pt x="1112926" y="179552"/>
                  </a:lnTo>
                  <a:lnTo>
                    <a:pt x="1108519" y="178422"/>
                  </a:lnTo>
                  <a:lnTo>
                    <a:pt x="1108544" y="179552"/>
                  </a:lnTo>
                  <a:lnTo>
                    <a:pt x="1105496" y="177012"/>
                  </a:lnTo>
                  <a:lnTo>
                    <a:pt x="1105446" y="174980"/>
                  </a:lnTo>
                  <a:lnTo>
                    <a:pt x="1102690" y="176949"/>
                  </a:lnTo>
                  <a:lnTo>
                    <a:pt x="1102436" y="176644"/>
                  </a:lnTo>
                  <a:lnTo>
                    <a:pt x="1102601" y="177012"/>
                  </a:lnTo>
                  <a:lnTo>
                    <a:pt x="1102753" y="177012"/>
                  </a:lnTo>
                  <a:lnTo>
                    <a:pt x="1105992" y="180822"/>
                  </a:lnTo>
                  <a:lnTo>
                    <a:pt x="1115682" y="182194"/>
                  </a:lnTo>
                  <a:lnTo>
                    <a:pt x="1122921" y="182194"/>
                  </a:lnTo>
                  <a:close/>
                </a:path>
                <a:path w="1443989" h="1063625">
                  <a:moveTo>
                    <a:pt x="1203680" y="1048143"/>
                  </a:moveTo>
                  <a:lnTo>
                    <a:pt x="1203020" y="1048143"/>
                  </a:lnTo>
                  <a:lnTo>
                    <a:pt x="1203617" y="1048537"/>
                  </a:lnTo>
                  <a:lnTo>
                    <a:pt x="1203680" y="1048143"/>
                  </a:lnTo>
                  <a:close/>
                </a:path>
                <a:path w="1443989" h="1063625">
                  <a:moveTo>
                    <a:pt x="1206881" y="1057084"/>
                  </a:moveTo>
                  <a:lnTo>
                    <a:pt x="1206500" y="1051344"/>
                  </a:lnTo>
                  <a:lnTo>
                    <a:pt x="1206449" y="1050556"/>
                  </a:lnTo>
                  <a:lnTo>
                    <a:pt x="1206639" y="1050556"/>
                  </a:lnTo>
                  <a:lnTo>
                    <a:pt x="1203617" y="1048537"/>
                  </a:lnTo>
                  <a:lnTo>
                    <a:pt x="1203147" y="1049477"/>
                  </a:lnTo>
                  <a:lnTo>
                    <a:pt x="1202410" y="1051344"/>
                  </a:lnTo>
                  <a:lnTo>
                    <a:pt x="1202994" y="1053490"/>
                  </a:lnTo>
                  <a:lnTo>
                    <a:pt x="1204137" y="1054811"/>
                  </a:lnTo>
                  <a:lnTo>
                    <a:pt x="1205445" y="1056005"/>
                  </a:lnTo>
                  <a:lnTo>
                    <a:pt x="1206881" y="1057084"/>
                  </a:lnTo>
                  <a:close/>
                </a:path>
                <a:path w="1443989" h="1063625">
                  <a:moveTo>
                    <a:pt x="1208227" y="1063117"/>
                  </a:moveTo>
                  <a:lnTo>
                    <a:pt x="1207973" y="1062329"/>
                  </a:lnTo>
                  <a:lnTo>
                    <a:pt x="1206715" y="1058519"/>
                  </a:lnTo>
                  <a:lnTo>
                    <a:pt x="1206614" y="1058202"/>
                  </a:lnTo>
                  <a:lnTo>
                    <a:pt x="1206538" y="1057960"/>
                  </a:lnTo>
                  <a:lnTo>
                    <a:pt x="1204264" y="1062329"/>
                  </a:lnTo>
                  <a:lnTo>
                    <a:pt x="1202372" y="1060170"/>
                  </a:lnTo>
                  <a:lnTo>
                    <a:pt x="1202397" y="1059903"/>
                  </a:lnTo>
                  <a:lnTo>
                    <a:pt x="1202524" y="1058519"/>
                  </a:lnTo>
                  <a:lnTo>
                    <a:pt x="1202575" y="1057960"/>
                  </a:lnTo>
                  <a:lnTo>
                    <a:pt x="1202817" y="1057516"/>
                  </a:lnTo>
                  <a:lnTo>
                    <a:pt x="1203998" y="1055700"/>
                  </a:lnTo>
                  <a:lnTo>
                    <a:pt x="1199756" y="1055166"/>
                  </a:lnTo>
                  <a:lnTo>
                    <a:pt x="1199857" y="1054811"/>
                  </a:lnTo>
                  <a:lnTo>
                    <a:pt x="1199984" y="1054366"/>
                  </a:lnTo>
                  <a:lnTo>
                    <a:pt x="1201051" y="1050556"/>
                  </a:lnTo>
                  <a:lnTo>
                    <a:pt x="1200988" y="1049477"/>
                  </a:lnTo>
                  <a:lnTo>
                    <a:pt x="1200873" y="1048537"/>
                  </a:lnTo>
                  <a:lnTo>
                    <a:pt x="1200759" y="1047559"/>
                  </a:lnTo>
                  <a:lnTo>
                    <a:pt x="1203680" y="1048143"/>
                  </a:lnTo>
                  <a:lnTo>
                    <a:pt x="1207223" y="1048143"/>
                  </a:lnTo>
                  <a:lnTo>
                    <a:pt x="1207185" y="1047559"/>
                  </a:lnTo>
                  <a:lnTo>
                    <a:pt x="1207109" y="1046365"/>
                  </a:lnTo>
                  <a:lnTo>
                    <a:pt x="1196682" y="1046365"/>
                  </a:lnTo>
                  <a:lnTo>
                    <a:pt x="1196606" y="1048143"/>
                  </a:lnTo>
                  <a:lnTo>
                    <a:pt x="1196479" y="1050556"/>
                  </a:lnTo>
                  <a:lnTo>
                    <a:pt x="1195412" y="1050556"/>
                  </a:lnTo>
                  <a:lnTo>
                    <a:pt x="1195514" y="1049477"/>
                  </a:lnTo>
                  <a:lnTo>
                    <a:pt x="1195616" y="1048537"/>
                  </a:lnTo>
                  <a:lnTo>
                    <a:pt x="1195730" y="1047407"/>
                  </a:lnTo>
                  <a:lnTo>
                    <a:pt x="1195844" y="1046365"/>
                  </a:lnTo>
                  <a:lnTo>
                    <a:pt x="1195895" y="1045819"/>
                  </a:lnTo>
                  <a:lnTo>
                    <a:pt x="1193698" y="1046073"/>
                  </a:lnTo>
                  <a:lnTo>
                    <a:pt x="1194676" y="1049477"/>
                  </a:lnTo>
                  <a:lnTo>
                    <a:pt x="1194930" y="1050556"/>
                  </a:lnTo>
                  <a:lnTo>
                    <a:pt x="1191895" y="1057960"/>
                  </a:lnTo>
                  <a:lnTo>
                    <a:pt x="1191793" y="1058202"/>
                  </a:lnTo>
                  <a:lnTo>
                    <a:pt x="1197546" y="1059903"/>
                  </a:lnTo>
                  <a:lnTo>
                    <a:pt x="1197419" y="1054811"/>
                  </a:lnTo>
                  <a:lnTo>
                    <a:pt x="1197406" y="1054366"/>
                  </a:lnTo>
                  <a:lnTo>
                    <a:pt x="1198105" y="1057084"/>
                  </a:lnTo>
                  <a:lnTo>
                    <a:pt x="1198219" y="1057516"/>
                  </a:lnTo>
                  <a:lnTo>
                    <a:pt x="1199680" y="1060170"/>
                  </a:lnTo>
                  <a:lnTo>
                    <a:pt x="1199794" y="1060361"/>
                  </a:lnTo>
                  <a:lnTo>
                    <a:pt x="1202118" y="1063117"/>
                  </a:lnTo>
                  <a:lnTo>
                    <a:pt x="1208227" y="1063117"/>
                  </a:lnTo>
                  <a:close/>
                </a:path>
                <a:path w="1443989" h="1063625">
                  <a:moveTo>
                    <a:pt x="1221447" y="1056843"/>
                  </a:moveTo>
                  <a:lnTo>
                    <a:pt x="1220546" y="1053045"/>
                  </a:lnTo>
                  <a:lnTo>
                    <a:pt x="1219911" y="1049197"/>
                  </a:lnTo>
                  <a:lnTo>
                    <a:pt x="1220558" y="1045298"/>
                  </a:lnTo>
                  <a:lnTo>
                    <a:pt x="1218095" y="1044498"/>
                  </a:lnTo>
                  <a:lnTo>
                    <a:pt x="1218082" y="1049629"/>
                  </a:lnTo>
                  <a:lnTo>
                    <a:pt x="1218412" y="1054773"/>
                  </a:lnTo>
                  <a:lnTo>
                    <a:pt x="1218628" y="1059929"/>
                  </a:lnTo>
                  <a:lnTo>
                    <a:pt x="1221447" y="1056843"/>
                  </a:lnTo>
                  <a:close/>
                </a:path>
                <a:path w="1443989" h="1063625">
                  <a:moveTo>
                    <a:pt x="1428965" y="660476"/>
                  </a:moveTo>
                  <a:lnTo>
                    <a:pt x="1425752" y="662254"/>
                  </a:lnTo>
                  <a:lnTo>
                    <a:pt x="1421561" y="664514"/>
                  </a:lnTo>
                  <a:lnTo>
                    <a:pt x="1417269" y="666559"/>
                  </a:lnTo>
                  <a:lnTo>
                    <a:pt x="1418996" y="668108"/>
                  </a:lnTo>
                  <a:lnTo>
                    <a:pt x="1425016" y="665911"/>
                  </a:lnTo>
                  <a:lnTo>
                    <a:pt x="1428965" y="660476"/>
                  </a:lnTo>
                  <a:close/>
                </a:path>
                <a:path w="1443989" h="1063625">
                  <a:moveTo>
                    <a:pt x="1429918" y="659942"/>
                  </a:moveTo>
                  <a:lnTo>
                    <a:pt x="1429550" y="659650"/>
                  </a:lnTo>
                  <a:lnTo>
                    <a:pt x="1428965" y="660476"/>
                  </a:lnTo>
                  <a:lnTo>
                    <a:pt x="1429918" y="659942"/>
                  </a:lnTo>
                  <a:close/>
                </a:path>
                <a:path w="1443989" h="1063625">
                  <a:moveTo>
                    <a:pt x="1443786" y="655269"/>
                  </a:moveTo>
                  <a:lnTo>
                    <a:pt x="1442542" y="655015"/>
                  </a:lnTo>
                  <a:lnTo>
                    <a:pt x="1442199" y="655015"/>
                  </a:lnTo>
                  <a:lnTo>
                    <a:pt x="1440154" y="656069"/>
                  </a:lnTo>
                  <a:lnTo>
                    <a:pt x="1439633" y="656361"/>
                  </a:lnTo>
                  <a:lnTo>
                    <a:pt x="1437411" y="657771"/>
                  </a:lnTo>
                  <a:lnTo>
                    <a:pt x="1434846" y="658863"/>
                  </a:lnTo>
                  <a:lnTo>
                    <a:pt x="1432052" y="657987"/>
                  </a:lnTo>
                  <a:lnTo>
                    <a:pt x="1429562" y="656361"/>
                  </a:lnTo>
                  <a:lnTo>
                    <a:pt x="1429016" y="656069"/>
                  </a:lnTo>
                  <a:lnTo>
                    <a:pt x="1427022" y="655015"/>
                  </a:lnTo>
                  <a:lnTo>
                    <a:pt x="1428153" y="653986"/>
                  </a:lnTo>
                  <a:lnTo>
                    <a:pt x="1432191" y="650367"/>
                  </a:lnTo>
                  <a:lnTo>
                    <a:pt x="1428000" y="651167"/>
                  </a:lnTo>
                  <a:lnTo>
                    <a:pt x="1426591" y="653986"/>
                  </a:lnTo>
                  <a:lnTo>
                    <a:pt x="1421752" y="653542"/>
                  </a:lnTo>
                  <a:lnTo>
                    <a:pt x="1416570" y="653542"/>
                  </a:lnTo>
                  <a:lnTo>
                    <a:pt x="1412100" y="654304"/>
                  </a:lnTo>
                  <a:lnTo>
                    <a:pt x="1414589" y="655675"/>
                  </a:lnTo>
                  <a:lnTo>
                    <a:pt x="1417243" y="656742"/>
                  </a:lnTo>
                  <a:lnTo>
                    <a:pt x="1420075" y="657440"/>
                  </a:lnTo>
                  <a:lnTo>
                    <a:pt x="1425016" y="656069"/>
                  </a:lnTo>
                  <a:lnTo>
                    <a:pt x="1429550" y="659650"/>
                  </a:lnTo>
                  <a:lnTo>
                    <a:pt x="1429905" y="659168"/>
                  </a:lnTo>
                  <a:lnTo>
                    <a:pt x="1430223" y="659168"/>
                  </a:lnTo>
                  <a:lnTo>
                    <a:pt x="1436954" y="661390"/>
                  </a:lnTo>
                  <a:lnTo>
                    <a:pt x="1439062" y="659168"/>
                  </a:lnTo>
                  <a:lnTo>
                    <a:pt x="1439405" y="658863"/>
                  </a:lnTo>
                  <a:lnTo>
                    <a:pt x="1441335" y="657110"/>
                  </a:lnTo>
                  <a:lnTo>
                    <a:pt x="1443786" y="655269"/>
                  </a:lnTo>
                  <a:close/>
                </a:path>
              </a:pathLst>
            </a:custGeom>
            <a:solidFill>
              <a:srgbClr val="1616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2690478" y="185366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081" y="0"/>
                  </a:moveTo>
                  <a:lnTo>
                    <a:pt x="0" y="478"/>
                  </a:lnTo>
                  <a:lnTo>
                    <a:pt x="1216" y="4485"/>
                  </a:lnTo>
                  <a:lnTo>
                    <a:pt x="3783" y="4726"/>
                  </a:lnTo>
                  <a:lnTo>
                    <a:pt x="3081" y="0"/>
                  </a:lnTo>
                  <a:close/>
                </a:path>
              </a:pathLst>
            </a:custGeom>
            <a:solidFill>
              <a:srgbClr val="BEBB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1748952" y="1854047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260" y="0"/>
                  </a:moveTo>
                  <a:lnTo>
                    <a:pt x="0" y="1267"/>
                  </a:lnTo>
                  <a:lnTo>
                    <a:pt x="669" y="3336"/>
                  </a:lnTo>
                  <a:lnTo>
                    <a:pt x="2123" y="3765"/>
                  </a:lnTo>
                  <a:lnTo>
                    <a:pt x="4398" y="2533"/>
                  </a:lnTo>
                  <a:lnTo>
                    <a:pt x="3732" y="427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2CF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2404745" y="1854654"/>
              <a:ext cx="154305" cy="225425"/>
            </a:xfrm>
            <a:custGeom>
              <a:avLst/>
              <a:gdLst/>
              <a:ahLst/>
              <a:cxnLst/>
              <a:rect l="l" t="t" r="r" b="b"/>
              <a:pathLst>
                <a:path w="154305" h="225425">
                  <a:moveTo>
                    <a:pt x="3162" y="223469"/>
                  </a:moveTo>
                  <a:lnTo>
                    <a:pt x="0" y="224904"/>
                  </a:lnTo>
                  <a:lnTo>
                    <a:pt x="787" y="224891"/>
                  </a:lnTo>
                  <a:lnTo>
                    <a:pt x="3149" y="224891"/>
                  </a:lnTo>
                  <a:lnTo>
                    <a:pt x="3162" y="223469"/>
                  </a:lnTo>
                  <a:close/>
                </a:path>
                <a:path w="154305" h="225425">
                  <a:moveTo>
                    <a:pt x="154241" y="16471"/>
                  </a:moveTo>
                  <a:lnTo>
                    <a:pt x="152171" y="13055"/>
                  </a:lnTo>
                  <a:lnTo>
                    <a:pt x="151396" y="10731"/>
                  </a:lnTo>
                  <a:lnTo>
                    <a:pt x="151257" y="10325"/>
                  </a:lnTo>
                  <a:lnTo>
                    <a:pt x="151155" y="10020"/>
                  </a:lnTo>
                  <a:lnTo>
                    <a:pt x="151053" y="9702"/>
                  </a:lnTo>
                  <a:lnTo>
                    <a:pt x="148501" y="9842"/>
                  </a:lnTo>
                  <a:lnTo>
                    <a:pt x="145986" y="10020"/>
                  </a:lnTo>
                  <a:lnTo>
                    <a:pt x="143446" y="10248"/>
                  </a:lnTo>
                  <a:lnTo>
                    <a:pt x="143370" y="9702"/>
                  </a:lnTo>
                  <a:lnTo>
                    <a:pt x="143256" y="9017"/>
                  </a:lnTo>
                  <a:lnTo>
                    <a:pt x="143205" y="8648"/>
                  </a:lnTo>
                  <a:lnTo>
                    <a:pt x="142900" y="7594"/>
                  </a:lnTo>
                  <a:lnTo>
                    <a:pt x="142824" y="7340"/>
                  </a:lnTo>
                  <a:lnTo>
                    <a:pt x="142773" y="7137"/>
                  </a:lnTo>
                  <a:lnTo>
                    <a:pt x="142138" y="5689"/>
                  </a:lnTo>
                  <a:lnTo>
                    <a:pt x="141465" y="7137"/>
                  </a:lnTo>
                  <a:lnTo>
                    <a:pt x="140665" y="9017"/>
                  </a:lnTo>
                  <a:lnTo>
                    <a:pt x="140042" y="10731"/>
                  </a:lnTo>
                  <a:lnTo>
                    <a:pt x="136347" y="9017"/>
                  </a:lnTo>
                  <a:lnTo>
                    <a:pt x="136169" y="9017"/>
                  </a:lnTo>
                  <a:lnTo>
                    <a:pt x="136131" y="8648"/>
                  </a:lnTo>
                  <a:lnTo>
                    <a:pt x="136004" y="7340"/>
                  </a:lnTo>
                  <a:lnTo>
                    <a:pt x="135928" y="6438"/>
                  </a:lnTo>
                  <a:lnTo>
                    <a:pt x="135813" y="5219"/>
                  </a:lnTo>
                  <a:lnTo>
                    <a:pt x="135724" y="4279"/>
                  </a:lnTo>
                  <a:lnTo>
                    <a:pt x="135623" y="3289"/>
                  </a:lnTo>
                  <a:lnTo>
                    <a:pt x="135559" y="2578"/>
                  </a:lnTo>
                  <a:lnTo>
                    <a:pt x="132549" y="3644"/>
                  </a:lnTo>
                  <a:lnTo>
                    <a:pt x="132549" y="5219"/>
                  </a:lnTo>
                  <a:lnTo>
                    <a:pt x="132486" y="5689"/>
                  </a:lnTo>
                  <a:lnTo>
                    <a:pt x="132384" y="6438"/>
                  </a:lnTo>
                  <a:lnTo>
                    <a:pt x="132346" y="6807"/>
                  </a:lnTo>
                  <a:lnTo>
                    <a:pt x="130632" y="7594"/>
                  </a:lnTo>
                  <a:lnTo>
                    <a:pt x="130543" y="7340"/>
                  </a:lnTo>
                  <a:lnTo>
                    <a:pt x="130479" y="7137"/>
                  </a:lnTo>
                  <a:lnTo>
                    <a:pt x="130378" y="6807"/>
                  </a:lnTo>
                  <a:lnTo>
                    <a:pt x="130251" y="6438"/>
                  </a:lnTo>
                  <a:lnTo>
                    <a:pt x="130009" y="5689"/>
                  </a:lnTo>
                  <a:lnTo>
                    <a:pt x="129781" y="5689"/>
                  </a:lnTo>
                  <a:lnTo>
                    <a:pt x="132549" y="5219"/>
                  </a:lnTo>
                  <a:lnTo>
                    <a:pt x="132549" y="3644"/>
                  </a:lnTo>
                  <a:lnTo>
                    <a:pt x="132397" y="3695"/>
                  </a:lnTo>
                  <a:lnTo>
                    <a:pt x="129108" y="4572"/>
                  </a:lnTo>
                  <a:lnTo>
                    <a:pt x="126276" y="6438"/>
                  </a:lnTo>
                  <a:lnTo>
                    <a:pt x="120319" y="5219"/>
                  </a:lnTo>
                  <a:lnTo>
                    <a:pt x="114693" y="4279"/>
                  </a:lnTo>
                  <a:lnTo>
                    <a:pt x="109550" y="3289"/>
                  </a:lnTo>
                  <a:lnTo>
                    <a:pt x="104762" y="1193"/>
                  </a:lnTo>
                  <a:lnTo>
                    <a:pt x="100939" y="0"/>
                  </a:lnTo>
                  <a:lnTo>
                    <a:pt x="102743" y="5219"/>
                  </a:lnTo>
                  <a:lnTo>
                    <a:pt x="102692" y="5689"/>
                  </a:lnTo>
                  <a:lnTo>
                    <a:pt x="102260" y="6807"/>
                  </a:lnTo>
                  <a:lnTo>
                    <a:pt x="102133" y="7137"/>
                  </a:lnTo>
                  <a:lnTo>
                    <a:pt x="102057" y="7340"/>
                  </a:lnTo>
                  <a:lnTo>
                    <a:pt x="101955" y="7594"/>
                  </a:lnTo>
                  <a:lnTo>
                    <a:pt x="102412" y="7594"/>
                  </a:lnTo>
                  <a:lnTo>
                    <a:pt x="113728" y="10325"/>
                  </a:lnTo>
                  <a:lnTo>
                    <a:pt x="125628" y="12560"/>
                  </a:lnTo>
                  <a:lnTo>
                    <a:pt x="137401" y="15227"/>
                  </a:lnTo>
                  <a:lnTo>
                    <a:pt x="148767" y="19291"/>
                  </a:lnTo>
                  <a:lnTo>
                    <a:pt x="145135" y="20510"/>
                  </a:lnTo>
                  <a:lnTo>
                    <a:pt x="141363" y="21653"/>
                  </a:lnTo>
                  <a:lnTo>
                    <a:pt x="138760" y="24638"/>
                  </a:lnTo>
                  <a:lnTo>
                    <a:pt x="136779" y="23710"/>
                  </a:lnTo>
                  <a:lnTo>
                    <a:pt x="134708" y="23202"/>
                  </a:lnTo>
                  <a:lnTo>
                    <a:pt x="132854" y="24752"/>
                  </a:lnTo>
                  <a:lnTo>
                    <a:pt x="135940" y="27241"/>
                  </a:lnTo>
                  <a:lnTo>
                    <a:pt x="133045" y="29768"/>
                  </a:lnTo>
                  <a:lnTo>
                    <a:pt x="129451" y="28028"/>
                  </a:lnTo>
                  <a:lnTo>
                    <a:pt x="126250" y="27698"/>
                  </a:lnTo>
                  <a:lnTo>
                    <a:pt x="118186" y="26250"/>
                  </a:lnTo>
                  <a:lnTo>
                    <a:pt x="111213" y="24752"/>
                  </a:lnTo>
                  <a:lnTo>
                    <a:pt x="111493" y="24752"/>
                  </a:lnTo>
                  <a:lnTo>
                    <a:pt x="102298" y="23202"/>
                  </a:lnTo>
                  <a:lnTo>
                    <a:pt x="105460" y="26428"/>
                  </a:lnTo>
                  <a:lnTo>
                    <a:pt x="113639" y="28371"/>
                  </a:lnTo>
                  <a:lnTo>
                    <a:pt x="122047" y="29171"/>
                  </a:lnTo>
                  <a:lnTo>
                    <a:pt x="130340" y="30683"/>
                  </a:lnTo>
                  <a:lnTo>
                    <a:pt x="126707" y="34175"/>
                  </a:lnTo>
                  <a:lnTo>
                    <a:pt x="123456" y="38011"/>
                  </a:lnTo>
                  <a:lnTo>
                    <a:pt x="120523" y="42100"/>
                  </a:lnTo>
                  <a:lnTo>
                    <a:pt x="122986" y="44704"/>
                  </a:lnTo>
                  <a:lnTo>
                    <a:pt x="124307" y="41706"/>
                  </a:lnTo>
                  <a:lnTo>
                    <a:pt x="125628" y="39751"/>
                  </a:lnTo>
                  <a:lnTo>
                    <a:pt x="130860" y="32816"/>
                  </a:lnTo>
                  <a:lnTo>
                    <a:pt x="134366" y="29768"/>
                  </a:lnTo>
                  <a:lnTo>
                    <a:pt x="137464" y="27076"/>
                  </a:lnTo>
                  <a:lnTo>
                    <a:pt x="141566" y="24752"/>
                  </a:lnTo>
                  <a:lnTo>
                    <a:pt x="145084" y="22758"/>
                  </a:lnTo>
                  <a:lnTo>
                    <a:pt x="153377" y="20129"/>
                  </a:lnTo>
                  <a:lnTo>
                    <a:pt x="154241" y="16471"/>
                  </a:lnTo>
                  <a:close/>
                </a:path>
              </a:pathLst>
            </a:custGeom>
            <a:solidFill>
              <a:srgbClr val="DDDD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2563804" y="1855209"/>
              <a:ext cx="34290" cy="26670"/>
            </a:xfrm>
            <a:custGeom>
              <a:avLst/>
              <a:gdLst/>
              <a:ahLst/>
              <a:cxnLst/>
              <a:rect l="l" t="t" r="r" b="b"/>
              <a:pathLst>
                <a:path w="34289" h="26669">
                  <a:moveTo>
                    <a:pt x="31312" y="21337"/>
                  </a:moveTo>
                  <a:lnTo>
                    <a:pt x="27993" y="21337"/>
                  </a:lnTo>
                  <a:lnTo>
                    <a:pt x="30322" y="26489"/>
                  </a:lnTo>
                  <a:lnTo>
                    <a:pt x="31147" y="22194"/>
                  </a:lnTo>
                  <a:lnTo>
                    <a:pt x="31269" y="21556"/>
                  </a:lnTo>
                  <a:lnTo>
                    <a:pt x="31312" y="21337"/>
                  </a:lnTo>
                  <a:close/>
                </a:path>
                <a:path w="34289" h="26669">
                  <a:moveTo>
                    <a:pt x="13561" y="15976"/>
                  </a:moveTo>
                  <a:lnTo>
                    <a:pt x="15256" y="18119"/>
                  </a:lnTo>
                  <a:lnTo>
                    <a:pt x="17053" y="20189"/>
                  </a:lnTo>
                  <a:lnTo>
                    <a:pt x="18921" y="22194"/>
                  </a:lnTo>
                  <a:lnTo>
                    <a:pt x="21916" y="21833"/>
                  </a:lnTo>
                  <a:lnTo>
                    <a:pt x="24947" y="21556"/>
                  </a:lnTo>
                  <a:lnTo>
                    <a:pt x="27993" y="21337"/>
                  </a:lnTo>
                  <a:lnTo>
                    <a:pt x="31312" y="21337"/>
                  </a:lnTo>
                  <a:lnTo>
                    <a:pt x="31489" y="20412"/>
                  </a:lnTo>
                  <a:lnTo>
                    <a:pt x="32178" y="18766"/>
                  </a:lnTo>
                  <a:lnTo>
                    <a:pt x="27463" y="18766"/>
                  </a:lnTo>
                  <a:lnTo>
                    <a:pt x="26738" y="16474"/>
                  </a:lnTo>
                  <a:lnTo>
                    <a:pt x="17860" y="16474"/>
                  </a:lnTo>
                  <a:lnTo>
                    <a:pt x="13561" y="15976"/>
                  </a:lnTo>
                  <a:close/>
                </a:path>
                <a:path w="34289" h="26669">
                  <a:moveTo>
                    <a:pt x="34087" y="9075"/>
                  </a:moveTo>
                  <a:lnTo>
                    <a:pt x="27086" y="9075"/>
                  </a:lnTo>
                  <a:lnTo>
                    <a:pt x="30426" y="9267"/>
                  </a:lnTo>
                  <a:lnTo>
                    <a:pt x="29462" y="12517"/>
                  </a:lnTo>
                  <a:lnTo>
                    <a:pt x="28397" y="15792"/>
                  </a:lnTo>
                  <a:lnTo>
                    <a:pt x="27463" y="18766"/>
                  </a:lnTo>
                  <a:lnTo>
                    <a:pt x="32178" y="18766"/>
                  </a:lnTo>
                  <a:lnTo>
                    <a:pt x="33954" y="14522"/>
                  </a:lnTo>
                  <a:lnTo>
                    <a:pt x="34048" y="10652"/>
                  </a:lnTo>
                  <a:lnTo>
                    <a:pt x="34087" y="9075"/>
                  </a:lnTo>
                  <a:close/>
                </a:path>
                <a:path w="34289" h="26669">
                  <a:moveTo>
                    <a:pt x="8082" y="0"/>
                  </a:moveTo>
                  <a:lnTo>
                    <a:pt x="0" y="2023"/>
                  </a:lnTo>
                  <a:lnTo>
                    <a:pt x="113" y="3647"/>
                  </a:lnTo>
                  <a:lnTo>
                    <a:pt x="220" y="5173"/>
                  </a:lnTo>
                  <a:lnTo>
                    <a:pt x="314" y="6527"/>
                  </a:lnTo>
                  <a:lnTo>
                    <a:pt x="369" y="7311"/>
                  </a:lnTo>
                  <a:lnTo>
                    <a:pt x="479" y="8888"/>
                  </a:lnTo>
                  <a:lnTo>
                    <a:pt x="603" y="10652"/>
                  </a:lnTo>
                  <a:lnTo>
                    <a:pt x="684" y="11816"/>
                  </a:lnTo>
                  <a:lnTo>
                    <a:pt x="3473" y="17860"/>
                  </a:lnTo>
                  <a:lnTo>
                    <a:pt x="6112" y="14883"/>
                  </a:lnTo>
                  <a:lnTo>
                    <a:pt x="6219" y="13964"/>
                  </a:lnTo>
                  <a:lnTo>
                    <a:pt x="6344" y="12895"/>
                  </a:lnTo>
                  <a:lnTo>
                    <a:pt x="6432" y="11541"/>
                  </a:lnTo>
                  <a:lnTo>
                    <a:pt x="4740" y="7311"/>
                  </a:lnTo>
                  <a:lnTo>
                    <a:pt x="7995" y="5173"/>
                  </a:lnTo>
                  <a:lnTo>
                    <a:pt x="12435" y="5173"/>
                  </a:lnTo>
                  <a:lnTo>
                    <a:pt x="14997" y="3647"/>
                  </a:lnTo>
                  <a:lnTo>
                    <a:pt x="23540" y="3647"/>
                  </a:lnTo>
                  <a:lnTo>
                    <a:pt x="21466" y="2845"/>
                  </a:lnTo>
                  <a:lnTo>
                    <a:pt x="14821" y="1000"/>
                  </a:lnTo>
                  <a:lnTo>
                    <a:pt x="8082" y="0"/>
                  </a:lnTo>
                  <a:close/>
                </a:path>
                <a:path w="34289" h="26669">
                  <a:moveTo>
                    <a:pt x="26522" y="15792"/>
                  </a:moveTo>
                  <a:lnTo>
                    <a:pt x="25456" y="15792"/>
                  </a:lnTo>
                  <a:lnTo>
                    <a:pt x="22190" y="16131"/>
                  </a:lnTo>
                  <a:lnTo>
                    <a:pt x="17860" y="16474"/>
                  </a:lnTo>
                  <a:lnTo>
                    <a:pt x="26738" y="16474"/>
                  </a:lnTo>
                  <a:lnTo>
                    <a:pt x="26629" y="16131"/>
                  </a:lnTo>
                  <a:lnTo>
                    <a:pt x="26522" y="15792"/>
                  </a:lnTo>
                  <a:close/>
                </a:path>
                <a:path w="34289" h="26669">
                  <a:moveTo>
                    <a:pt x="34091" y="8888"/>
                  </a:moveTo>
                  <a:lnTo>
                    <a:pt x="22395" y="8888"/>
                  </a:lnTo>
                  <a:lnTo>
                    <a:pt x="23680" y="11045"/>
                  </a:lnTo>
                  <a:lnTo>
                    <a:pt x="24506" y="12895"/>
                  </a:lnTo>
                  <a:lnTo>
                    <a:pt x="24752" y="13493"/>
                  </a:lnTo>
                  <a:lnTo>
                    <a:pt x="25456" y="15792"/>
                  </a:lnTo>
                  <a:lnTo>
                    <a:pt x="26163" y="14883"/>
                  </a:lnTo>
                  <a:lnTo>
                    <a:pt x="27310" y="13493"/>
                  </a:lnTo>
                  <a:lnTo>
                    <a:pt x="28389" y="11182"/>
                  </a:lnTo>
                  <a:lnTo>
                    <a:pt x="26046" y="9075"/>
                  </a:lnTo>
                  <a:lnTo>
                    <a:pt x="34087" y="9075"/>
                  </a:lnTo>
                  <a:lnTo>
                    <a:pt x="34091" y="8888"/>
                  </a:lnTo>
                  <a:close/>
                </a:path>
                <a:path w="34289" h="26669">
                  <a:moveTo>
                    <a:pt x="23540" y="3647"/>
                  </a:moveTo>
                  <a:lnTo>
                    <a:pt x="14997" y="3647"/>
                  </a:lnTo>
                  <a:lnTo>
                    <a:pt x="18561" y="4334"/>
                  </a:lnTo>
                  <a:lnTo>
                    <a:pt x="20872" y="6527"/>
                  </a:lnTo>
                  <a:lnTo>
                    <a:pt x="14544" y="6951"/>
                  </a:lnTo>
                  <a:lnTo>
                    <a:pt x="13629" y="6951"/>
                  </a:lnTo>
                  <a:lnTo>
                    <a:pt x="14109" y="10652"/>
                  </a:lnTo>
                  <a:lnTo>
                    <a:pt x="14224" y="11541"/>
                  </a:lnTo>
                  <a:lnTo>
                    <a:pt x="14351" y="12517"/>
                  </a:lnTo>
                  <a:lnTo>
                    <a:pt x="14400" y="12895"/>
                  </a:lnTo>
                  <a:lnTo>
                    <a:pt x="10579" y="13964"/>
                  </a:lnTo>
                  <a:lnTo>
                    <a:pt x="14486" y="14883"/>
                  </a:lnTo>
                  <a:lnTo>
                    <a:pt x="12171" y="14883"/>
                  </a:lnTo>
                  <a:lnTo>
                    <a:pt x="22814" y="14522"/>
                  </a:lnTo>
                  <a:lnTo>
                    <a:pt x="23276" y="14522"/>
                  </a:lnTo>
                  <a:lnTo>
                    <a:pt x="23158" y="13766"/>
                  </a:lnTo>
                  <a:lnTo>
                    <a:pt x="23115" y="13493"/>
                  </a:lnTo>
                  <a:lnTo>
                    <a:pt x="23022" y="12895"/>
                  </a:lnTo>
                  <a:lnTo>
                    <a:pt x="22962" y="12517"/>
                  </a:lnTo>
                  <a:lnTo>
                    <a:pt x="17053" y="12517"/>
                  </a:lnTo>
                  <a:lnTo>
                    <a:pt x="16127" y="11541"/>
                  </a:lnTo>
                  <a:lnTo>
                    <a:pt x="17010" y="9267"/>
                  </a:lnTo>
                  <a:lnTo>
                    <a:pt x="17085" y="9075"/>
                  </a:lnTo>
                  <a:lnTo>
                    <a:pt x="17157" y="8888"/>
                  </a:lnTo>
                  <a:lnTo>
                    <a:pt x="20016" y="8068"/>
                  </a:lnTo>
                  <a:lnTo>
                    <a:pt x="33610" y="8068"/>
                  </a:lnTo>
                  <a:lnTo>
                    <a:pt x="27925" y="5343"/>
                  </a:lnTo>
                  <a:lnTo>
                    <a:pt x="23540" y="3647"/>
                  </a:lnTo>
                  <a:close/>
                </a:path>
                <a:path w="34289" h="26669">
                  <a:moveTo>
                    <a:pt x="8870" y="11816"/>
                  </a:moveTo>
                  <a:lnTo>
                    <a:pt x="8768" y="12895"/>
                  </a:lnTo>
                  <a:lnTo>
                    <a:pt x="8646" y="14522"/>
                  </a:lnTo>
                  <a:lnTo>
                    <a:pt x="10579" y="13964"/>
                  </a:lnTo>
                  <a:lnTo>
                    <a:pt x="9740" y="13766"/>
                  </a:lnTo>
                  <a:lnTo>
                    <a:pt x="9218" y="13493"/>
                  </a:lnTo>
                  <a:lnTo>
                    <a:pt x="9067" y="13493"/>
                  </a:lnTo>
                  <a:lnTo>
                    <a:pt x="8952" y="12517"/>
                  </a:lnTo>
                  <a:lnTo>
                    <a:pt x="8870" y="11816"/>
                  </a:lnTo>
                  <a:close/>
                </a:path>
                <a:path w="34289" h="26669">
                  <a:moveTo>
                    <a:pt x="33610" y="8068"/>
                  </a:moveTo>
                  <a:lnTo>
                    <a:pt x="20016" y="8068"/>
                  </a:lnTo>
                  <a:lnTo>
                    <a:pt x="20794" y="8888"/>
                  </a:lnTo>
                  <a:lnTo>
                    <a:pt x="20858" y="9267"/>
                  </a:lnTo>
                  <a:lnTo>
                    <a:pt x="20023" y="11541"/>
                  </a:lnTo>
                  <a:lnTo>
                    <a:pt x="19922" y="11816"/>
                  </a:lnTo>
                  <a:lnTo>
                    <a:pt x="19689" y="11816"/>
                  </a:lnTo>
                  <a:lnTo>
                    <a:pt x="17053" y="12517"/>
                  </a:lnTo>
                  <a:lnTo>
                    <a:pt x="22962" y="12517"/>
                  </a:lnTo>
                  <a:lnTo>
                    <a:pt x="22454" y="9267"/>
                  </a:lnTo>
                  <a:lnTo>
                    <a:pt x="22395" y="8888"/>
                  </a:lnTo>
                  <a:lnTo>
                    <a:pt x="34091" y="8888"/>
                  </a:lnTo>
                  <a:lnTo>
                    <a:pt x="34105" y="8305"/>
                  </a:lnTo>
                  <a:lnTo>
                    <a:pt x="33610" y="8068"/>
                  </a:lnTo>
                  <a:close/>
                </a:path>
                <a:path w="34289" h="26669">
                  <a:moveTo>
                    <a:pt x="12435" y="5173"/>
                  </a:moveTo>
                  <a:lnTo>
                    <a:pt x="7995" y="5173"/>
                  </a:lnTo>
                  <a:lnTo>
                    <a:pt x="8733" y="10652"/>
                  </a:lnTo>
                  <a:lnTo>
                    <a:pt x="8779" y="11045"/>
                  </a:lnTo>
                  <a:lnTo>
                    <a:pt x="8936" y="10652"/>
                  </a:lnTo>
                  <a:lnTo>
                    <a:pt x="9054" y="9075"/>
                  </a:lnTo>
                  <a:lnTo>
                    <a:pt x="9143" y="7877"/>
                  </a:lnTo>
                  <a:lnTo>
                    <a:pt x="12167" y="5343"/>
                  </a:lnTo>
                  <a:lnTo>
                    <a:pt x="12435" y="5173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1655330" y="1858985"/>
              <a:ext cx="804545" cy="763905"/>
            </a:xfrm>
            <a:custGeom>
              <a:avLst/>
              <a:gdLst/>
              <a:ahLst/>
              <a:cxnLst/>
              <a:rect l="l" t="t" r="r" b="b"/>
              <a:pathLst>
                <a:path w="804544" h="763905">
                  <a:moveTo>
                    <a:pt x="21247" y="741133"/>
                  </a:moveTo>
                  <a:lnTo>
                    <a:pt x="20688" y="739787"/>
                  </a:lnTo>
                  <a:lnTo>
                    <a:pt x="20599" y="739546"/>
                  </a:lnTo>
                  <a:lnTo>
                    <a:pt x="20332" y="739787"/>
                  </a:lnTo>
                  <a:lnTo>
                    <a:pt x="19862" y="740435"/>
                  </a:lnTo>
                  <a:lnTo>
                    <a:pt x="21247" y="741133"/>
                  </a:lnTo>
                  <a:close/>
                </a:path>
                <a:path w="804544" h="763905">
                  <a:moveTo>
                    <a:pt x="27254" y="716699"/>
                  </a:moveTo>
                  <a:lnTo>
                    <a:pt x="22936" y="718058"/>
                  </a:lnTo>
                  <a:lnTo>
                    <a:pt x="20193" y="717029"/>
                  </a:lnTo>
                  <a:lnTo>
                    <a:pt x="15214" y="714921"/>
                  </a:lnTo>
                  <a:lnTo>
                    <a:pt x="11696" y="713524"/>
                  </a:lnTo>
                  <a:lnTo>
                    <a:pt x="8267" y="712216"/>
                  </a:lnTo>
                  <a:lnTo>
                    <a:pt x="6172" y="714921"/>
                  </a:lnTo>
                  <a:lnTo>
                    <a:pt x="3746" y="718934"/>
                  </a:lnTo>
                  <a:lnTo>
                    <a:pt x="8102" y="718934"/>
                  </a:lnTo>
                  <a:lnTo>
                    <a:pt x="3213" y="724700"/>
                  </a:lnTo>
                  <a:lnTo>
                    <a:pt x="0" y="732091"/>
                  </a:lnTo>
                  <a:lnTo>
                    <a:pt x="838" y="739546"/>
                  </a:lnTo>
                  <a:lnTo>
                    <a:pt x="736" y="745363"/>
                  </a:lnTo>
                  <a:lnTo>
                    <a:pt x="622" y="751687"/>
                  </a:lnTo>
                  <a:lnTo>
                    <a:pt x="1066" y="759053"/>
                  </a:lnTo>
                  <a:lnTo>
                    <a:pt x="5727" y="763879"/>
                  </a:lnTo>
                  <a:lnTo>
                    <a:pt x="3263" y="755053"/>
                  </a:lnTo>
                  <a:lnTo>
                    <a:pt x="2298" y="746836"/>
                  </a:lnTo>
                  <a:lnTo>
                    <a:pt x="10617" y="721220"/>
                  </a:lnTo>
                  <a:lnTo>
                    <a:pt x="13995" y="718489"/>
                  </a:lnTo>
                  <a:lnTo>
                    <a:pt x="14732" y="719404"/>
                  </a:lnTo>
                  <a:lnTo>
                    <a:pt x="13639" y="719404"/>
                  </a:lnTo>
                  <a:lnTo>
                    <a:pt x="23025" y="719874"/>
                  </a:lnTo>
                  <a:lnTo>
                    <a:pt x="20535" y="726147"/>
                  </a:lnTo>
                  <a:lnTo>
                    <a:pt x="19799" y="732091"/>
                  </a:lnTo>
                  <a:lnTo>
                    <a:pt x="19824" y="733755"/>
                  </a:lnTo>
                  <a:lnTo>
                    <a:pt x="20599" y="739546"/>
                  </a:lnTo>
                  <a:lnTo>
                    <a:pt x="22479" y="736841"/>
                  </a:lnTo>
                  <a:lnTo>
                    <a:pt x="24714" y="733755"/>
                  </a:lnTo>
                  <a:lnTo>
                    <a:pt x="25603" y="728992"/>
                  </a:lnTo>
                  <a:lnTo>
                    <a:pt x="24422" y="725690"/>
                  </a:lnTo>
                  <a:lnTo>
                    <a:pt x="25717" y="722820"/>
                  </a:lnTo>
                  <a:lnTo>
                    <a:pt x="27012" y="719874"/>
                  </a:lnTo>
                  <a:lnTo>
                    <a:pt x="27114" y="718489"/>
                  </a:lnTo>
                  <a:lnTo>
                    <a:pt x="27139" y="718058"/>
                  </a:lnTo>
                  <a:lnTo>
                    <a:pt x="27254" y="716699"/>
                  </a:lnTo>
                  <a:close/>
                </a:path>
                <a:path w="804544" h="763905">
                  <a:moveTo>
                    <a:pt x="33553" y="749909"/>
                  </a:moveTo>
                  <a:lnTo>
                    <a:pt x="29591" y="749909"/>
                  </a:lnTo>
                  <a:lnTo>
                    <a:pt x="27381" y="746836"/>
                  </a:lnTo>
                  <a:lnTo>
                    <a:pt x="25946" y="743496"/>
                  </a:lnTo>
                  <a:lnTo>
                    <a:pt x="21247" y="741133"/>
                  </a:lnTo>
                  <a:lnTo>
                    <a:pt x="22999" y="745363"/>
                  </a:lnTo>
                  <a:lnTo>
                    <a:pt x="23253" y="745959"/>
                  </a:lnTo>
                  <a:lnTo>
                    <a:pt x="25539" y="749084"/>
                  </a:lnTo>
                  <a:lnTo>
                    <a:pt x="28003" y="753910"/>
                  </a:lnTo>
                  <a:lnTo>
                    <a:pt x="32334" y="754202"/>
                  </a:lnTo>
                  <a:lnTo>
                    <a:pt x="33553" y="749909"/>
                  </a:lnTo>
                  <a:close/>
                </a:path>
                <a:path w="804544" h="763905">
                  <a:moveTo>
                    <a:pt x="93980" y="5994"/>
                  </a:moveTo>
                  <a:lnTo>
                    <a:pt x="93218" y="2425"/>
                  </a:lnTo>
                  <a:lnTo>
                    <a:pt x="87693" y="1879"/>
                  </a:lnTo>
                  <a:lnTo>
                    <a:pt x="82283" y="647"/>
                  </a:lnTo>
                  <a:lnTo>
                    <a:pt x="76784" y="0"/>
                  </a:lnTo>
                  <a:lnTo>
                    <a:pt x="70358" y="1358"/>
                  </a:lnTo>
                  <a:lnTo>
                    <a:pt x="63804" y="1206"/>
                  </a:lnTo>
                  <a:lnTo>
                    <a:pt x="57277" y="1206"/>
                  </a:lnTo>
                  <a:lnTo>
                    <a:pt x="56819" y="3632"/>
                  </a:lnTo>
                  <a:lnTo>
                    <a:pt x="56273" y="6019"/>
                  </a:lnTo>
                  <a:lnTo>
                    <a:pt x="55918" y="8458"/>
                  </a:lnTo>
                  <a:lnTo>
                    <a:pt x="55778" y="11074"/>
                  </a:lnTo>
                  <a:lnTo>
                    <a:pt x="55753" y="13728"/>
                  </a:lnTo>
                  <a:lnTo>
                    <a:pt x="55968" y="16344"/>
                  </a:lnTo>
                  <a:lnTo>
                    <a:pt x="56591" y="17691"/>
                  </a:lnTo>
                  <a:lnTo>
                    <a:pt x="57454" y="18897"/>
                  </a:lnTo>
                  <a:lnTo>
                    <a:pt x="58496" y="20002"/>
                  </a:lnTo>
                  <a:lnTo>
                    <a:pt x="58610" y="15138"/>
                  </a:lnTo>
                  <a:lnTo>
                    <a:pt x="59270" y="10312"/>
                  </a:lnTo>
                  <a:lnTo>
                    <a:pt x="60325" y="5575"/>
                  </a:lnTo>
                  <a:lnTo>
                    <a:pt x="62623" y="6121"/>
                  </a:lnTo>
                  <a:lnTo>
                    <a:pt x="64871" y="6921"/>
                  </a:lnTo>
                  <a:lnTo>
                    <a:pt x="67043" y="7835"/>
                  </a:lnTo>
                  <a:lnTo>
                    <a:pt x="64554" y="3492"/>
                  </a:lnTo>
                  <a:lnTo>
                    <a:pt x="67513" y="3644"/>
                  </a:lnTo>
                  <a:lnTo>
                    <a:pt x="70446" y="4140"/>
                  </a:lnTo>
                  <a:lnTo>
                    <a:pt x="73329" y="4864"/>
                  </a:lnTo>
                  <a:lnTo>
                    <a:pt x="75603" y="4635"/>
                  </a:lnTo>
                  <a:lnTo>
                    <a:pt x="76593" y="6070"/>
                  </a:lnTo>
                  <a:lnTo>
                    <a:pt x="78320" y="5232"/>
                  </a:lnTo>
                  <a:lnTo>
                    <a:pt x="79946" y="4038"/>
                  </a:lnTo>
                  <a:lnTo>
                    <a:pt x="81915" y="3759"/>
                  </a:lnTo>
                  <a:lnTo>
                    <a:pt x="85801" y="5130"/>
                  </a:lnTo>
                  <a:lnTo>
                    <a:pt x="89776" y="6311"/>
                  </a:lnTo>
                  <a:lnTo>
                    <a:pt x="93980" y="5994"/>
                  </a:lnTo>
                  <a:close/>
                </a:path>
                <a:path w="804544" h="763905">
                  <a:moveTo>
                    <a:pt x="797953" y="687222"/>
                  </a:moveTo>
                  <a:lnTo>
                    <a:pt x="797458" y="687476"/>
                  </a:lnTo>
                  <a:lnTo>
                    <a:pt x="797788" y="687781"/>
                  </a:lnTo>
                  <a:lnTo>
                    <a:pt x="797877" y="687476"/>
                  </a:lnTo>
                  <a:lnTo>
                    <a:pt x="797953" y="687222"/>
                  </a:lnTo>
                  <a:close/>
                </a:path>
                <a:path w="804544" h="763905">
                  <a:moveTo>
                    <a:pt x="800862" y="690689"/>
                  </a:moveTo>
                  <a:lnTo>
                    <a:pt x="797788" y="687781"/>
                  </a:lnTo>
                  <a:lnTo>
                    <a:pt x="797267" y="689533"/>
                  </a:lnTo>
                  <a:lnTo>
                    <a:pt x="797280" y="689991"/>
                  </a:lnTo>
                  <a:lnTo>
                    <a:pt x="797407" y="694423"/>
                  </a:lnTo>
                  <a:lnTo>
                    <a:pt x="798537" y="693166"/>
                  </a:lnTo>
                  <a:lnTo>
                    <a:pt x="800862" y="690689"/>
                  </a:lnTo>
                  <a:close/>
                </a:path>
                <a:path w="804544" h="763905">
                  <a:moveTo>
                    <a:pt x="804075" y="683336"/>
                  </a:moveTo>
                  <a:lnTo>
                    <a:pt x="800239" y="685571"/>
                  </a:lnTo>
                  <a:lnTo>
                    <a:pt x="798106" y="681939"/>
                  </a:lnTo>
                  <a:lnTo>
                    <a:pt x="797877" y="680148"/>
                  </a:lnTo>
                  <a:lnTo>
                    <a:pt x="797826" y="679792"/>
                  </a:lnTo>
                  <a:lnTo>
                    <a:pt x="797598" y="677938"/>
                  </a:lnTo>
                  <a:lnTo>
                    <a:pt x="797471" y="676998"/>
                  </a:lnTo>
                  <a:lnTo>
                    <a:pt x="797407" y="676503"/>
                  </a:lnTo>
                  <a:lnTo>
                    <a:pt x="796607" y="676236"/>
                  </a:lnTo>
                  <a:lnTo>
                    <a:pt x="792873" y="675043"/>
                  </a:lnTo>
                  <a:lnTo>
                    <a:pt x="788682" y="676236"/>
                  </a:lnTo>
                  <a:lnTo>
                    <a:pt x="781697" y="676236"/>
                  </a:lnTo>
                  <a:lnTo>
                    <a:pt x="783285" y="675043"/>
                  </a:lnTo>
                  <a:lnTo>
                    <a:pt x="784809" y="673925"/>
                  </a:lnTo>
                  <a:lnTo>
                    <a:pt x="786345" y="672871"/>
                  </a:lnTo>
                  <a:lnTo>
                    <a:pt x="784110" y="672401"/>
                  </a:lnTo>
                  <a:lnTo>
                    <a:pt x="782650" y="672134"/>
                  </a:lnTo>
                  <a:lnTo>
                    <a:pt x="781570" y="672134"/>
                  </a:lnTo>
                  <a:lnTo>
                    <a:pt x="779805" y="672401"/>
                  </a:lnTo>
                  <a:lnTo>
                    <a:pt x="779805" y="676998"/>
                  </a:lnTo>
                  <a:lnTo>
                    <a:pt x="778827" y="677545"/>
                  </a:lnTo>
                  <a:lnTo>
                    <a:pt x="778827" y="681482"/>
                  </a:lnTo>
                  <a:lnTo>
                    <a:pt x="778713" y="683336"/>
                  </a:lnTo>
                  <a:lnTo>
                    <a:pt x="778598" y="690689"/>
                  </a:lnTo>
                  <a:lnTo>
                    <a:pt x="778827" y="693166"/>
                  </a:lnTo>
                  <a:lnTo>
                    <a:pt x="778776" y="702119"/>
                  </a:lnTo>
                  <a:lnTo>
                    <a:pt x="778675" y="702538"/>
                  </a:lnTo>
                  <a:lnTo>
                    <a:pt x="775182" y="705281"/>
                  </a:lnTo>
                  <a:lnTo>
                    <a:pt x="775208" y="705104"/>
                  </a:lnTo>
                  <a:lnTo>
                    <a:pt x="775309" y="704303"/>
                  </a:lnTo>
                  <a:lnTo>
                    <a:pt x="775385" y="703808"/>
                  </a:lnTo>
                  <a:lnTo>
                    <a:pt x="776211" y="697572"/>
                  </a:lnTo>
                  <a:lnTo>
                    <a:pt x="777024" y="690689"/>
                  </a:lnTo>
                  <a:lnTo>
                    <a:pt x="777049" y="689533"/>
                  </a:lnTo>
                  <a:lnTo>
                    <a:pt x="775830" y="682180"/>
                  </a:lnTo>
                  <a:lnTo>
                    <a:pt x="778827" y="681482"/>
                  </a:lnTo>
                  <a:lnTo>
                    <a:pt x="778827" y="677545"/>
                  </a:lnTo>
                  <a:lnTo>
                    <a:pt x="774738" y="679792"/>
                  </a:lnTo>
                  <a:lnTo>
                    <a:pt x="775246" y="683336"/>
                  </a:lnTo>
                  <a:lnTo>
                    <a:pt x="775220" y="696328"/>
                  </a:lnTo>
                  <a:lnTo>
                    <a:pt x="773938" y="702119"/>
                  </a:lnTo>
                  <a:lnTo>
                    <a:pt x="772528" y="702792"/>
                  </a:lnTo>
                  <a:lnTo>
                    <a:pt x="769734" y="704227"/>
                  </a:lnTo>
                  <a:lnTo>
                    <a:pt x="774230" y="703808"/>
                  </a:lnTo>
                  <a:lnTo>
                    <a:pt x="773849" y="706513"/>
                  </a:lnTo>
                  <a:lnTo>
                    <a:pt x="776566" y="705281"/>
                  </a:lnTo>
                  <a:lnTo>
                    <a:pt x="776947" y="705104"/>
                  </a:lnTo>
                  <a:lnTo>
                    <a:pt x="780300" y="704303"/>
                  </a:lnTo>
                  <a:lnTo>
                    <a:pt x="783564" y="704303"/>
                  </a:lnTo>
                  <a:lnTo>
                    <a:pt x="785736" y="702538"/>
                  </a:lnTo>
                  <a:lnTo>
                    <a:pt x="782662" y="700151"/>
                  </a:lnTo>
                  <a:lnTo>
                    <a:pt x="782269" y="697572"/>
                  </a:lnTo>
                  <a:lnTo>
                    <a:pt x="782193" y="697115"/>
                  </a:lnTo>
                  <a:lnTo>
                    <a:pt x="782078" y="696328"/>
                  </a:lnTo>
                  <a:lnTo>
                    <a:pt x="782002" y="695883"/>
                  </a:lnTo>
                  <a:lnTo>
                    <a:pt x="781951" y="693166"/>
                  </a:lnTo>
                  <a:lnTo>
                    <a:pt x="782091" y="690689"/>
                  </a:lnTo>
                  <a:lnTo>
                    <a:pt x="782167" y="689533"/>
                  </a:lnTo>
                  <a:lnTo>
                    <a:pt x="782599" y="686206"/>
                  </a:lnTo>
                  <a:lnTo>
                    <a:pt x="782713" y="685317"/>
                  </a:lnTo>
                  <a:lnTo>
                    <a:pt x="782828" y="684517"/>
                  </a:lnTo>
                  <a:lnTo>
                    <a:pt x="782904" y="683336"/>
                  </a:lnTo>
                  <a:lnTo>
                    <a:pt x="782993" y="681482"/>
                  </a:lnTo>
                  <a:lnTo>
                    <a:pt x="783056" y="680148"/>
                  </a:lnTo>
                  <a:lnTo>
                    <a:pt x="787476" y="679284"/>
                  </a:lnTo>
                  <a:lnTo>
                    <a:pt x="790384" y="677938"/>
                  </a:lnTo>
                  <a:lnTo>
                    <a:pt x="793178" y="682180"/>
                  </a:lnTo>
                  <a:lnTo>
                    <a:pt x="793877" y="683336"/>
                  </a:lnTo>
                  <a:lnTo>
                    <a:pt x="793762" y="685571"/>
                  </a:lnTo>
                  <a:lnTo>
                    <a:pt x="793635" y="687781"/>
                  </a:lnTo>
                  <a:lnTo>
                    <a:pt x="793521" y="689991"/>
                  </a:lnTo>
                  <a:lnTo>
                    <a:pt x="791946" y="695477"/>
                  </a:lnTo>
                  <a:lnTo>
                    <a:pt x="791832" y="695883"/>
                  </a:lnTo>
                  <a:lnTo>
                    <a:pt x="791502" y="699439"/>
                  </a:lnTo>
                  <a:lnTo>
                    <a:pt x="791387" y="700811"/>
                  </a:lnTo>
                  <a:lnTo>
                    <a:pt x="793369" y="699439"/>
                  </a:lnTo>
                  <a:lnTo>
                    <a:pt x="795693" y="693166"/>
                  </a:lnTo>
                  <a:lnTo>
                    <a:pt x="794943" y="688467"/>
                  </a:lnTo>
                  <a:lnTo>
                    <a:pt x="794842" y="687781"/>
                  </a:lnTo>
                  <a:lnTo>
                    <a:pt x="794727" y="685317"/>
                  </a:lnTo>
                  <a:lnTo>
                    <a:pt x="795566" y="680148"/>
                  </a:lnTo>
                  <a:lnTo>
                    <a:pt x="795629" y="679792"/>
                  </a:lnTo>
                  <a:lnTo>
                    <a:pt x="798944" y="683882"/>
                  </a:lnTo>
                  <a:lnTo>
                    <a:pt x="797953" y="687222"/>
                  </a:lnTo>
                  <a:lnTo>
                    <a:pt x="801255" y="685571"/>
                  </a:lnTo>
                  <a:lnTo>
                    <a:pt x="801776" y="685317"/>
                  </a:lnTo>
                  <a:lnTo>
                    <a:pt x="804075" y="683336"/>
                  </a:lnTo>
                  <a:close/>
                </a:path>
              </a:pathLst>
            </a:custGeom>
            <a:solidFill>
              <a:srgbClr val="393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2255544" y="1858241"/>
              <a:ext cx="12065" cy="22860"/>
            </a:xfrm>
            <a:custGeom>
              <a:avLst/>
              <a:gdLst/>
              <a:ahLst/>
              <a:cxnLst/>
              <a:rect l="l" t="t" r="r" b="b"/>
              <a:pathLst>
                <a:path w="12064" h="22860">
                  <a:moveTo>
                    <a:pt x="4429" y="12124"/>
                  </a:moveTo>
                  <a:lnTo>
                    <a:pt x="1850" y="12124"/>
                  </a:lnTo>
                  <a:lnTo>
                    <a:pt x="795" y="14965"/>
                  </a:lnTo>
                  <a:lnTo>
                    <a:pt x="737" y="15120"/>
                  </a:lnTo>
                  <a:lnTo>
                    <a:pt x="0" y="18511"/>
                  </a:lnTo>
                  <a:lnTo>
                    <a:pt x="702" y="21694"/>
                  </a:lnTo>
                  <a:lnTo>
                    <a:pt x="4316" y="22673"/>
                  </a:lnTo>
                  <a:lnTo>
                    <a:pt x="8131" y="20840"/>
                  </a:lnTo>
                  <a:lnTo>
                    <a:pt x="11802" y="20840"/>
                  </a:lnTo>
                  <a:lnTo>
                    <a:pt x="11630" y="18511"/>
                  </a:lnTo>
                  <a:lnTo>
                    <a:pt x="4305" y="18511"/>
                  </a:lnTo>
                  <a:lnTo>
                    <a:pt x="3956" y="16214"/>
                  </a:lnTo>
                  <a:lnTo>
                    <a:pt x="4593" y="14393"/>
                  </a:lnTo>
                  <a:lnTo>
                    <a:pt x="4554" y="13561"/>
                  </a:lnTo>
                  <a:lnTo>
                    <a:pt x="4429" y="12124"/>
                  </a:lnTo>
                  <a:close/>
                </a:path>
                <a:path w="12064" h="22860">
                  <a:moveTo>
                    <a:pt x="11802" y="20840"/>
                  </a:moveTo>
                  <a:lnTo>
                    <a:pt x="8131" y="20840"/>
                  </a:lnTo>
                  <a:lnTo>
                    <a:pt x="11883" y="21935"/>
                  </a:lnTo>
                  <a:lnTo>
                    <a:pt x="11802" y="20840"/>
                  </a:lnTo>
                  <a:close/>
                </a:path>
                <a:path w="12064" h="22860">
                  <a:moveTo>
                    <a:pt x="11285" y="12124"/>
                  </a:moveTo>
                  <a:lnTo>
                    <a:pt x="5388" y="12124"/>
                  </a:lnTo>
                  <a:lnTo>
                    <a:pt x="4593" y="14393"/>
                  </a:lnTo>
                  <a:lnTo>
                    <a:pt x="4621" y="14965"/>
                  </a:lnTo>
                  <a:lnTo>
                    <a:pt x="4734" y="16214"/>
                  </a:lnTo>
                  <a:lnTo>
                    <a:pt x="6077" y="18511"/>
                  </a:lnTo>
                  <a:lnTo>
                    <a:pt x="11630" y="18511"/>
                  </a:lnTo>
                  <a:lnTo>
                    <a:pt x="11461" y="16214"/>
                  </a:lnTo>
                  <a:lnTo>
                    <a:pt x="11352" y="14393"/>
                  </a:lnTo>
                  <a:lnTo>
                    <a:pt x="11285" y="12124"/>
                  </a:lnTo>
                  <a:close/>
                </a:path>
                <a:path w="12064" h="22860">
                  <a:moveTo>
                    <a:pt x="4607" y="2038"/>
                  </a:moveTo>
                  <a:lnTo>
                    <a:pt x="241" y="2228"/>
                  </a:lnTo>
                  <a:lnTo>
                    <a:pt x="1373" y="7981"/>
                  </a:lnTo>
                  <a:lnTo>
                    <a:pt x="6464" y="7981"/>
                  </a:lnTo>
                  <a:lnTo>
                    <a:pt x="86" y="8920"/>
                  </a:lnTo>
                  <a:lnTo>
                    <a:pt x="1454" y="10223"/>
                  </a:lnTo>
                  <a:lnTo>
                    <a:pt x="4330" y="10976"/>
                  </a:lnTo>
                  <a:lnTo>
                    <a:pt x="4429" y="12124"/>
                  </a:lnTo>
                  <a:lnTo>
                    <a:pt x="4554" y="13561"/>
                  </a:lnTo>
                  <a:lnTo>
                    <a:pt x="4593" y="14393"/>
                  </a:lnTo>
                  <a:lnTo>
                    <a:pt x="5388" y="12124"/>
                  </a:lnTo>
                  <a:lnTo>
                    <a:pt x="11285" y="12124"/>
                  </a:lnTo>
                  <a:lnTo>
                    <a:pt x="11163" y="7981"/>
                  </a:lnTo>
                  <a:lnTo>
                    <a:pt x="11074" y="5378"/>
                  </a:lnTo>
                  <a:lnTo>
                    <a:pt x="4690" y="5378"/>
                  </a:lnTo>
                  <a:lnTo>
                    <a:pt x="4607" y="2038"/>
                  </a:lnTo>
                  <a:close/>
                </a:path>
                <a:path w="12064" h="22860">
                  <a:moveTo>
                    <a:pt x="7448" y="0"/>
                  </a:moveTo>
                  <a:lnTo>
                    <a:pt x="5456" y="2038"/>
                  </a:lnTo>
                  <a:lnTo>
                    <a:pt x="5313" y="2228"/>
                  </a:lnTo>
                  <a:lnTo>
                    <a:pt x="4690" y="5378"/>
                  </a:lnTo>
                  <a:lnTo>
                    <a:pt x="11074" y="5378"/>
                  </a:lnTo>
                  <a:lnTo>
                    <a:pt x="10960" y="2038"/>
                  </a:lnTo>
                  <a:lnTo>
                    <a:pt x="10925" y="1012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D3D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2287584" y="1857438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80">
                  <a:moveTo>
                    <a:pt x="6674" y="0"/>
                  </a:moveTo>
                  <a:lnTo>
                    <a:pt x="338" y="510"/>
                  </a:lnTo>
                  <a:lnTo>
                    <a:pt x="0" y="14295"/>
                  </a:lnTo>
                  <a:lnTo>
                    <a:pt x="476" y="28061"/>
                  </a:lnTo>
                  <a:lnTo>
                    <a:pt x="1426" y="41810"/>
                  </a:lnTo>
                  <a:lnTo>
                    <a:pt x="2512" y="55544"/>
                  </a:lnTo>
                  <a:lnTo>
                    <a:pt x="4500" y="54500"/>
                  </a:lnTo>
                  <a:lnTo>
                    <a:pt x="3435" y="47092"/>
                  </a:lnTo>
                  <a:lnTo>
                    <a:pt x="2969" y="39629"/>
                  </a:lnTo>
                  <a:lnTo>
                    <a:pt x="2634" y="24655"/>
                  </a:lnTo>
                  <a:lnTo>
                    <a:pt x="10357" y="22924"/>
                  </a:lnTo>
                  <a:lnTo>
                    <a:pt x="18385" y="24879"/>
                  </a:lnTo>
                  <a:lnTo>
                    <a:pt x="26161" y="23252"/>
                  </a:lnTo>
                  <a:lnTo>
                    <a:pt x="24260" y="21488"/>
                  </a:lnTo>
                  <a:lnTo>
                    <a:pt x="17718" y="20991"/>
                  </a:lnTo>
                  <a:lnTo>
                    <a:pt x="11073" y="22277"/>
                  </a:lnTo>
                  <a:lnTo>
                    <a:pt x="4636" y="20631"/>
                  </a:lnTo>
                  <a:lnTo>
                    <a:pt x="5238" y="13729"/>
                  </a:lnTo>
                  <a:lnTo>
                    <a:pt x="3505" y="6487"/>
                  </a:lnTo>
                  <a:lnTo>
                    <a:pt x="6674" y="0"/>
                  </a:lnTo>
                  <a:close/>
                </a:path>
              </a:pathLst>
            </a:custGeom>
            <a:solidFill>
              <a:srgbClr val="EDE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2534746" y="185986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551" y="0"/>
                  </a:moveTo>
                  <a:lnTo>
                    <a:pt x="1899" y="119"/>
                  </a:lnTo>
                  <a:lnTo>
                    <a:pt x="0" y="429"/>
                  </a:lnTo>
                  <a:lnTo>
                    <a:pt x="154" y="925"/>
                  </a:lnTo>
                  <a:lnTo>
                    <a:pt x="478" y="1901"/>
                  </a:lnTo>
                  <a:lnTo>
                    <a:pt x="633" y="2379"/>
                  </a:lnTo>
                  <a:lnTo>
                    <a:pt x="2346" y="1591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rgbClr val="1615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2572452" y="185885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6350" y="0"/>
                  </a:moveTo>
                  <a:lnTo>
                    <a:pt x="3559" y="1662"/>
                  </a:lnTo>
                  <a:lnTo>
                    <a:pt x="496" y="4230"/>
                  </a:lnTo>
                  <a:lnTo>
                    <a:pt x="0" y="10857"/>
                  </a:lnTo>
                  <a:lnTo>
                    <a:pt x="5753" y="9248"/>
                  </a:lnTo>
                  <a:lnTo>
                    <a:pt x="4982" y="3304"/>
                  </a:lnTo>
                  <a:lnTo>
                    <a:pt x="7393" y="3204"/>
                  </a:lnTo>
                  <a:lnTo>
                    <a:pt x="12225" y="2876"/>
                  </a:lnTo>
                  <a:lnTo>
                    <a:pt x="9913" y="687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7B7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2363039" y="1861514"/>
              <a:ext cx="17145" cy="36195"/>
            </a:xfrm>
            <a:custGeom>
              <a:avLst/>
              <a:gdLst/>
              <a:ahLst/>
              <a:cxnLst/>
              <a:rect l="l" t="t" r="r" b="b"/>
              <a:pathLst>
                <a:path w="17144" h="36194">
                  <a:moveTo>
                    <a:pt x="1235" y="924"/>
                  </a:moveTo>
                  <a:lnTo>
                    <a:pt x="395" y="7411"/>
                  </a:lnTo>
                  <a:lnTo>
                    <a:pt x="322" y="7976"/>
                  </a:lnTo>
                  <a:lnTo>
                    <a:pt x="224" y="8729"/>
                  </a:lnTo>
                  <a:lnTo>
                    <a:pt x="103" y="9669"/>
                  </a:lnTo>
                  <a:lnTo>
                    <a:pt x="0" y="36125"/>
                  </a:lnTo>
                  <a:lnTo>
                    <a:pt x="1318" y="34019"/>
                  </a:lnTo>
                  <a:lnTo>
                    <a:pt x="2211" y="31625"/>
                  </a:lnTo>
                  <a:lnTo>
                    <a:pt x="3837" y="29724"/>
                  </a:lnTo>
                  <a:lnTo>
                    <a:pt x="5877" y="28489"/>
                  </a:lnTo>
                  <a:lnTo>
                    <a:pt x="2913" y="28489"/>
                  </a:lnTo>
                  <a:lnTo>
                    <a:pt x="2801" y="23079"/>
                  </a:lnTo>
                  <a:lnTo>
                    <a:pt x="2962" y="18953"/>
                  </a:lnTo>
                  <a:lnTo>
                    <a:pt x="3305" y="14208"/>
                  </a:lnTo>
                  <a:lnTo>
                    <a:pt x="7758" y="13867"/>
                  </a:lnTo>
                  <a:lnTo>
                    <a:pt x="9324" y="13661"/>
                  </a:lnTo>
                  <a:lnTo>
                    <a:pt x="9536" y="13661"/>
                  </a:lnTo>
                  <a:lnTo>
                    <a:pt x="8133" y="13319"/>
                  </a:lnTo>
                  <a:lnTo>
                    <a:pt x="7534" y="11214"/>
                  </a:lnTo>
                  <a:lnTo>
                    <a:pt x="9728" y="9809"/>
                  </a:lnTo>
                  <a:lnTo>
                    <a:pt x="16258" y="9809"/>
                  </a:lnTo>
                  <a:lnTo>
                    <a:pt x="16181" y="9126"/>
                  </a:lnTo>
                  <a:lnTo>
                    <a:pt x="6249" y="9126"/>
                  </a:lnTo>
                  <a:lnTo>
                    <a:pt x="6346" y="8319"/>
                  </a:lnTo>
                  <a:lnTo>
                    <a:pt x="6455" y="7411"/>
                  </a:lnTo>
                  <a:lnTo>
                    <a:pt x="6771" y="4107"/>
                  </a:lnTo>
                  <a:lnTo>
                    <a:pt x="6996" y="4107"/>
                  </a:lnTo>
                  <a:lnTo>
                    <a:pt x="1235" y="924"/>
                  </a:lnTo>
                  <a:close/>
                </a:path>
                <a:path w="17144" h="36194">
                  <a:moveTo>
                    <a:pt x="9591" y="23079"/>
                  </a:moveTo>
                  <a:lnTo>
                    <a:pt x="10307" y="25631"/>
                  </a:lnTo>
                  <a:lnTo>
                    <a:pt x="2913" y="28489"/>
                  </a:lnTo>
                  <a:lnTo>
                    <a:pt x="5877" y="28489"/>
                  </a:lnTo>
                  <a:lnTo>
                    <a:pt x="7261" y="27651"/>
                  </a:lnTo>
                  <a:lnTo>
                    <a:pt x="12989" y="27651"/>
                  </a:lnTo>
                  <a:lnTo>
                    <a:pt x="13814" y="23731"/>
                  </a:lnTo>
                  <a:lnTo>
                    <a:pt x="13886" y="23388"/>
                  </a:lnTo>
                  <a:lnTo>
                    <a:pt x="14059" y="23388"/>
                  </a:lnTo>
                  <a:lnTo>
                    <a:pt x="9591" y="23079"/>
                  </a:lnTo>
                  <a:close/>
                </a:path>
                <a:path w="17144" h="36194">
                  <a:moveTo>
                    <a:pt x="12989" y="27651"/>
                  </a:moveTo>
                  <a:lnTo>
                    <a:pt x="7261" y="27651"/>
                  </a:lnTo>
                  <a:lnTo>
                    <a:pt x="12895" y="28097"/>
                  </a:lnTo>
                  <a:lnTo>
                    <a:pt x="12989" y="27651"/>
                  </a:lnTo>
                  <a:close/>
                </a:path>
                <a:path w="17144" h="36194">
                  <a:moveTo>
                    <a:pt x="16258" y="9809"/>
                  </a:moveTo>
                  <a:lnTo>
                    <a:pt x="9728" y="9809"/>
                  </a:lnTo>
                  <a:lnTo>
                    <a:pt x="11149" y="10133"/>
                  </a:lnTo>
                  <a:lnTo>
                    <a:pt x="11805" y="12311"/>
                  </a:lnTo>
                  <a:lnTo>
                    <a:pt x="11644" y="12311"/>
                  </a:lnTo>
                  <a:lnTo>
                    <a:pt x="9536" y="13661"/>
                  </a:lnTo>
                  <a:lnTo>
                    <a:pt x="9324" y="13661"/>
                  </a:lnTo>
                  <a:lnTo>
                    <a:pt x="11924" y="13319"/>
                  </a:lnTo>
                  <a:lnTo>
                    <a:pt x="16543" y="12311"/>
                  </a:lnTo>
                  <a:lnTo>
                    <a:pt x="16418" y="11214"/>
                  </a:lnTo>
                  <a:lnTo>
                    <a:pt x="16295" y="10133"/>
                  </a:lnTo>
                  <a:lnTo>
                    <a:pt x="16258" y="9809"/>
                  </a:lnTo>
                  <a:close/>
                </a:path>
                <a:path w="17144" h="36194">
                  <a:moveTo>
                    <a:pt x="15622" y="1899"/>
                  </a:moveTo>
                  <a:lnTo>
                    <a:pt x="11217" y="1899"/>
                  </a:lnTo>
                  <a:lnTo>
                    <a:pt x="12002" y="4107"/>
                  </a:lnTo>
                  <a:lnTo>
                    <a:pt x="13425" y="7976"/>
                  </a:lnTo>
                  <a:lnTo>
                    <a:pt x="8615" y="8729"/>
                  </a:lnTo>
                  <a:lnTo>
                    <a:pt x="6249" y="9126"/>
                  </a:lnTo>
                  <a:lnTo>
                    <a:pt x="16181" y="9126"/>
                  </a:lnTo>
                  <a:lnTo>
                    <a:pt x="15650" y="4107"/>
                  </a:lnTo>
                  <a:lnTo>
                    <a:pt x="15622" y="1899"/>
                  </a:lnTo>
                  <a:close/>
                </a:path>
                <a:path w="17144" h="36194">
                  <a:moveTo>
                    <a:pt x="15599" y="0"/>
                  </a:moveTo>
                  <a:lnTo>
                    <a:pt x="7641" y="0"/>
                  </a:lnTo>
                  <a:lnTo>
                    <a:pt x="7769" y="924"/>
                  </a:lnTo>
                  <a:lnTo>
                    <a:pt x="7895" y="5975"/>
                  </a:lnTo>
                  <a:lnTo>
                    <a:pt x="10101" y="8319"/>
                  </a:lnTo>
                  <a:lnTo>
                    <a:pt x="11217" y="1899"/>
                  </a:lnTo>
                  <a:lnTo>
                    <a:pt x="15622" y="1899"/>
                  </a:lnTo>
                  <a:lnTo>
                    <a:pt x="15599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2565104" y="186038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6696" y="0"/>
                  </a:moveTo>
                  <a:lnTo>
                    <a:pt x="3441" y="2137"/>
                  </a:lnTo>
                  <a:lnTo>
                    <a:pt x="5187" y="6504"/>
                  </a:lnTo>
                  <a:lnTo>
                    <a:pt x="4813" y="9709"/>
                  </a:lnTo>
                  <a:lnTo>
                    <a:pt x="2174" y="12686"/>
                  </a:lnTo>
                  <a:lnTo>
                    <a:pt x="2876" y="15032"/>
                  </a:lnTo>
                  <a:lnTo>
                    <a:pt x="0" y="16094"/>
                  </a:lnTo>
                  <a:lnTo>
                    <a:pt x="5137" y="15821"/>
                  </a:lnTo>
                  <a:lnTo>
                    <a:pt x="10256" y="16419"/>
                  </a:lnTo>
                  <a:lnTo>
                    <a:pt x="15325" y="17275"/>
                  </a:lnTo>
                  <a:lnTo>
                    <a:pt x="17622" y="17020"/>
                  </a:lnTo>
                  <a:lnTo>
                    <a:pt x="15754" y="15015"/>
                  </a:lnTo>
                  <a:lnTo>
                    <a:pt x="13957" y="12945"/>
                  </a:lnTo>
                  <a:lnTo>
                    <a:pt x="12261" y="10802"/>
                  </a:lnTo>
                  <a:lnTo>
                    <a:pt x="8441" y="8592"/>
                  </a:lnTo>
                  <a:lnTo>
                    <a:pt x="7758" y="8235"/>
                  </a:lnTo>
                  <a:lnTo>
                    <a:pt x="7434" y="5478"/>
                  </a:lnTo>
                  <a:lnTo>
                    <a:pt x="6696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1680700" y="1863087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69" h="11430">
                  <a:moveTo>
                    <a:pt x="12945" y="0"/>
                  </a:moveTo>
                  <a:lnTo>
                    <a:pt x="8646" y="614"/>
                  </a:lnTo>
                  <a:lnTo>
                    <a:pt x="4333" y="1097"/>
                  </a:lnTo>
                  <a:lnTo>
                    <a:pt x="0" y="1403"/>
                  </a:lnTo>
                  <a:lnTo>
                    <a:pt x="532" y="4366"/>
                  </a:lnTo>
                  <a:lnTo>
                    <a:pt x="1421" y="7242"/>
                  </a:lnTo>
                  <a:lnTo>
                    <a:pt x="2551" y="10050"/>
                  </a:lnTo>
                  <a:lnTo>
                    <a:pt x="6303" y="10309"/>
                  </a:lnTo>
                  <a:lnTo>
                    <a:pt x="10032" y="10753"/>
                  </a:lnTo>
                  <a:lnTo>
                    <a:pt x="13751" y="11367"/>
                  </a:lnTo>
                  <a:lnTo>
                    <a:pt x="13696" y="7570"/>
                  </a:lnTo>
                  <a:lnTo>
                    <a:pt x="13373" y="3768"/>
                  </a:lnTo>
                  <a:lnTo>
                    <a:pt x="12945" y="0"/>
                  </a:lnTo>
                  <a:close/>
                </a:path>
              </a:pathLst>
            </a:custGeom>
            <a:solidFill>
              <a:srgbClr val="ECEA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1713834" y="1862471"/>
              <a:ext cx="20955" cy="17145"/>
            </a:xfrm>
            <a:custGeom>
              <a:avLst/>
              <a:gdLst/>
              <a:ahLst/>
              <a:cxnLst/>
              <a:rect l="l" t="t" r="r" b="b"/>
              <a:pathLst>
                <a:path w="20955" h="17144">
                  <a:moveTo>
                    <a:pt x="6057" y="0"/>
                  </a:moveTo>
                  <a:lnTo>
                    <a:pt x="8542" y="4348"/>
                  </a:lnTo>
                  <a:lnTo>
                    <a:pt x="6367" y="3423"/>
                  </a:lnTo>
                  <a:lnTo>
                    <a:pt x="4124" y="2635"/>
                  </a:lnTo>
                  <a:lnTo>
                    <a:pt x="1831" y="2087"/>
                  </a:lnTo>
                  <a:lnTo>
                    <a:pt x="769" y="6814"/>
                  </a:lnTo>
                  <a:lnTo>
                    <a:pt x="118" y="11642"/>
                  </a:lnTo>
                  <a:lnTo>
                    <a:pt x="0" y="16506"/>
                  </a:lnTo>
                  <a:lnTo>
                    <a:pt x="1572" y="16984"/>
                  </a:lnTo>
                  <a:lnTo>
                    <a:pt x="1764" y="13611"/>
                  </a:lnTo>
                  <a:lnTo>
                    <a:pt x="2037" y="6883"/>
                  </a:lnTo>
                  <a:lnTo>
                    <a:pt x="6230" y="6864"/>
                  </a:lnTo>
                  <a:lnTo>
                    <a:pt x="10735" y="6216"/>
                  </a:lnTo>
                  <a:lnTo>
                    <a:pt x="14500" y="8542"/>
                  </a:lnTo>
                  <a:lnTo>
                    <a:pt x="20444" y="6385"/>
                  </a:lnTo>
                  <a:lnTo>
                    <a:pt x="18096" y="2584"/>
                  </a:lnTo>
                  <a:lnTo>
                    <a:pt x="17103" y="1148"/>
                  </a:lnTo>
                  <a:lnTo>
                    <a:pt x="14827" y="1371"/>
                  </a:lnTo>
                  <a:lnTo>
                    <a:pt x="11951" y="651"/>
                  </a:lnTo>
                  <a:lnTo>
                    <a:pt x="9020" y="154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645F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2077326" y="1861448"/>
              <a:ext cx="180340" cy="784860"/>
            </a:xfrm>
            <a:custGeom>
              <a:avLst/>
              <a:gdLst/>
              <a:ahLst/>
              <a:cxnLst/>
              <a:rect l="l" t="t" r="r" b="b"/>
              <a:pathLst>
                <a:path w="180339" h="784860">
                  <a:moveTo>
                    <a:pt x="23215" y="720521"/>
                  </a:moveTo>
                  <a:lnTo>
                    <a:pt x="22809" y="717689"/>
                  </a:lnTo>
                  <a:lnTo>
                    <a:pt x="22326" y="714336"/>
                  </a:lnTo>
                  <a:lnTo>
                    <a:pt x="20523" y="713257"/>
                  </a:lnTo>
                  <a:lnTo>
                    <a:pt x="20523" y="733488"/>
                  </a:lnTo>
                  <a:lnTo>
                    <a:pt x="20472" y="734479"/>
                  </a:lnTo>
                  <a:lnTo>
                    <a:pt x="19735" y="741667"/>
                  </a:lnTo>
                  <a:lnTo>
                    <a:pt x="19392" y="738162"/>
                  </a:lnTo>
                  <a:lnTo>
                    <a:pt x="19367" y="737908"/>
                  </a:lnTo>
                  <a:lnTo>
                    <a:pt x="19685" y="734479"/>
                  </a:lnTo>
                  <a:lnTo>
                    <a:pt x="19583" y="733488"/>
                  </a:lnTo>
                  <a:lnTo>
                    <a:pt x="18440" y="730364"/>
                  </a:lnTo>
                  <a:lnTo>
                    <a:pt x="14947" y="732459"/>
                  </a:lnTo>
                  <a:lnTo>
                    <a:pt x="14516" y="731596"/>
                  </a:lnTo>
                  <a:lnTo>
                    <a:pt x="14516" y="735914"/>
                  </a:lnTo>
                  <a:lnTo>
                    <a:pt x="14249" y="737908"/>
                  </a:lnTo>
                  <a:lnTo>
                    <a:pt x="14211" y="738162"/>
                  </a:lnTo>
                  <a:lnTo>
                    <a:pt x="12611" y="741667"/>
                  </a:lnTo>
                  <a:lnTo>
                    <a:pt x="12509" y="741895"/>
                  </a:lnTo>
                  <a:lnTo>
                    <a:pt x="12458" y="740244"/>
                  </a:lnTo>
                  <a:lnTo>
                    <a:pt x="12382" y="738162"/>
                  </a:lnTo>
                  <a:lnTo>
                    <a:pt x="12509" y="737908"/>
                  </a:lnTo>
                  <a:lnTo>
                    <a:pt x="14516" y="735914"/>
                  </a:lnTo>
                  <a:lnTo>
                    <a:pt x="14516" y="731596"/>
                  </a:lnTo>
                  <a:lnTo>
                    <a:pt x="14097" y="730758"/>
                  </a:lnTo>
                  <a:lnTo>
                    <a:pt x="15392" y="729462"/>
                  </a:lnTo>
                  <a:lnTo>
                    <a:pt x="16014" y="727100"/>
                  </a:lnTo>
                  <a:lnTo>
                    <a:pt x="16090" y="726795"/>
                  </a:lnTo>
                  <a:lnTo>
                    <a:pt x="18618" y="727837"/>
                  </a:lnTo>
                  <a:lnTo>
                    <a:pt x="18554" y="726795"/>
                  </a:lnTo>
                  <a:lnTo>
                    <a:pt x="18478" y="725665"/>
                  </a:lnTo>
                  <a:lnTo>
                    <a:pt x="18402" y="724395"/>
                  </a:lnTo>
                  <a:lnTo>
                    <a:pt x="17386" y="720674"/>
                  </a:lnTo>
                  <a:lnTo>
                    <a:pt x="17348" y="720521"/>
                  </a:lnTo>
                  <a:lnTo>
                    <a:pt x="19951" y="717689"/>
                  </a:lnTo>
                  <a:lnTo>
                    <a:pt x="18719" y="725665"/>
                  </a:lnTo>
                  <a:lnTo>
                    <a:pt x="20523" y="733488"/>
                  </a:lnTo>
                  <a:lnTo>
                    <a:pt x="20523" y="713257"/>
                  </a:lnTo>
                  <a:lnTo>
                    <a:pt x="19812" y="712825"/>
                  </a:lnTo>
                  <a:lnTo>
                    <a:pt x="17614" y="715340"/>
                  </a:lnTo>
                  <a:lnTo>
                    <a:pt x="16116" y="716991"/>
                  </a:lnTo>
                  <a:lnTo>
                    <a:pt x="12560" y="722388"/>
                  </a:lnTo>
                  <a:lnTo>
                    <a:pt x="9664" y="728141"/>
                  </a:lnTo>
                  <a:lnTo>
                    <a:pt x="7518" y="733488"/>
                  </a:lnTo>
                  <a:lnTo>
                    <a:pt x="7467" y="733640"/>
                  </a:lnTo>
                  <a:lnTo>
                    <a:pt x="7340" y="733933"/>
                  </a:lnTo>
                  <a:lnTo>
                    <a:pt x="5168" y="740244"/>
                  </a:lnTo>
                  <a:lnTo>
                    <a:pt x="4635" y="742899"/>
                  </a:lnTo>
                  <a:lnTo>
                    <a:pt x="1854" y="743826"/>
                  </a:lnTo>
                  <a:lnTo>
                    <a:pt x="12" y="745388"/>
                  </a:lnTo>
                  <a:lnTo>
                    <a:pt x="0" y="760996"/>
                  </a:lnTo>
                  <a:lnTo>
                    <a:pt x="342" y="768807"/>
                  </a:lnTo>
                  <a:lnTo>
                    <a:pt x="4241" y="772007"/>
                  </a:lnTo>
                  <a:lnTo>
                    <a:pt x="4787" y="771347"/>
                  </a:lnTo>
                  <a:lnTo>
                    <a:pt x="6057" y="770166"/>
                  </a:lnTo>
                  <a:lnTo>
                    <a:pt x="12547" y="772007"/>
                  </a:lnTo>
                  <a:lnTo>
                    <a:pt x="14744" y="778332"/>
                  </a:lnTo>
                  <a:lnTo>
                    <a:pt x="16014" y="784352"/>
                  </a:lnTo>
                  <a:lnTo>
                    <a:pt x="18338" y="782231"/>
                  </a:lnTo>
                  <a:lnTo>
                    <a:pt x="20815" y="779856"/>
                  </a:lnTo>
                  <a:lnTo>
                    <a:pt x="21094" y="776516"/>
                  </a:lnTo>
                  <a:lnTo>
                    <a:pt x="21539" y="772007"/>
                  </a:lnTo>
                  <a:lnTo>
                    <a:pt x="21602" y="771347"/>
                  </a:lnTo>
                  <a:lnTo>
                    <a:pt x="21717" y="770166"/>
                  </a:lnTo>
                  <a:lnTo>
                    <a:pt x="22136" y="765797"/>
                  </a:lnTo>
                  <a:lnTo>
                    <a:pt x="22542" y="755027"/>
                  </a:lnTo>
                  <a:lnTo>
                    <a:pt x="22669" y="745388"/>
                  </a:lnTo>
                  <a:lnTo>
                    <a:pt x="22733" y="741895"/>
                  </a:lnTo>
                  <a:lnTo>
                    <a:pt x="22733" y="741667"/>
                  </a:lnTo>
                  <a:lnTo>
                    <a:pt x="22860" y="735914"/>
                  </a:lnTo>
                  <a:lnTo>
                    <a:pt x="22961" y="724395"/>
                  </a:lnTo>
                  <a:lnTo>
                    <a:pt x="23114" y="722388"/>
                  </a:lnTo>
                  <a:lnTo>
                    <a:pt x="23215" y="720521"/>
                  </a:lnTo>
                  <a:close/>
                </a:path>
                <a:path w="180339" h="784860">
                  <a:moveTo>
                    <a:pt x="33401" y="260477"/>
                  </a:moveTo>
                  <a:lnTo>
                    <a:pt x="32588" y="254584"/>
                  </a:lnTo>
                  <a:lnTo>
                    <a:pt x="32207" y="251637"/>
                  </a:lnTo>
                  <a:lnTo>
                    <a:pt x="29984" y="251790"/>
                  </a:lnTo>
                  <a:lnTo>
                    <a:pt x="26746" y="252196"/>
                  </a:lnTo>
                  <a:lnTo>
                    <a:pt x="26352" y="255130"/>
                  </a:lnTo>
                  <a:lnTo>
                    <a:pt x="25615" y="260997"/>
                  </a:lnTo>
                  <a:lnTo>
                    <a:pt x="31038" y="260946"/>
                  </a:lnTo>
                  <a:lnTo>
                    <a:pt x="33401" y="260477"/>
                  </a:lnTo>
                  <a:close/>
                </a:path>
                <a:path w="180339" h="784860">
                  <a:moveTo>
                    <a:pt x="180289" y="9385"/>
                  </a:moveTo>
                  <a:lnTo>
                    <a:pt x="177292" y="6731"/>
                  </a:lnTo>
                  <a:lnTo>
                    <a:pt x="180022" y="4762"/>
                  </a:lnTo>
                  <a:lnTo>
                    <a:pt x="178422" y="838"/>
                  </a:lnTo>
                  <a:lnTo>
                    <a:pt x="175475" y="0"/>
                  </a:lnTo>
                  <a:lnTo>
                    <a:pt x="175679" y="3340"/>
                  </a:lnTo>
                  <a:lnTo>
                    <a:pt x="172250" y="2857"/>
                  </a:lnTo>
                  <a:lnTo>
                    <a:pt x="172427" y="152"/>
                  </a:lnTo>
                  <a:lnTo>
                    <a:pt x="167271" y="508"/>
                  </a:lnTo>
                  <a:lnTo>
                    <a:pt x="170611" y="6718"/>
                  </a:lnTo>
                  <a:lnTo>
                    <a:pt x="169837" y="9829"/>
                  </a:lnTo>
                  <a:lnTo>
                    <a:pt x="167233" y="10553"/>
                  </a:lnTo>
                  <a:lnTo>
                    <a:pt x="164630" y="11201"/>
                  </a:lnTo>
                  <a:lnTo>
                    <a:pt x="162001" y="11658"/>
                  </a:lnTo>
                  <a:lnTo>
                    <a:pt x="162026" y="14173"/>
                  </a:lnTo>
                  <a:lnTo>
                    <a:pt x="161874" y="19227"/>
                  </a:lnTo>
                  <a:lnTo>
                    <a:pt x="161531" y="16764"/>
                  </a:lnTo>
                  <a:lnTo>
                    <a:pt x="161467" y="14274"/>
                  </a:lnTo>
                  <a:lnTo>
                    <a:pt x="161582" y="11811"/>
                  </a:lnTo>
                  <a:lnTo>
                    <a:pt x="153200" y="12573"/>
                  </a:lnTo>
                  <a:lnTo>
                    <a:pt x="153123" y="16611"/>
                  </a:lnTo>
                  <a:lnTo>
                    <a:pt x="153301" y="20675"/>
                  </a:lnTo>
                  <a:lnTo>
                    <a:pt x="153644" y="24714"/>
                  </a:lnTo>
                  <a:lnTo>
                    <a:pt x="161328" y="22123"/>
                  </a:lnTo>
                  <a:lnTo>
                    <a:pt x="169570" y="21717"/>
                  </a:lnTo>
                  <a:lnTo>
                    <a:pt x="177241" y="19113"/>
                  </a:lnTo>
                  <a:lnTo>
                    <a:pt x="175133" y="16370"/>
                  </a:lnTo>
                  <a:lnTo>
                    <a:pt x="178193" y="16967"/>
                  </a:lnTo>
                  <a:lnTo>
                    <a:pt x="177965" y="13614"/>
                  </a:lnTo>
                  <a:lnTo>
                    <a:pt x="180289" y="9385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2312920" y="1862848"/>
              <a:ext cx="18415" cy="31750"/>
            </a:xfrm>
            <a:custGeom>
              <a:avLst/>
              <a:gdLst/>
              <a:ahLst/>
              <a:cxnLst/>
              <a:rect l="l" t="t" r="r" b="b"/>
              <a:pathLst>
                <a:path w="18414" h="31750">
                  <a:moveTo>
                    <a:pt x="4161" y="1026"/>
                  </a:moveTo>
                  <a:lnTo>
                    <a:pt x="3210" y="1745"/>
                  </a:lnTo>
                  <a:lnTo>
                    <a:pt x="7399" y="4022"/>
                  </a:lnTo>
                  <a:lnTo>
                    <a:pt x="11405" y="8594"/>
                  </a:lnTo>
                  <a:lnTo>
                    <a:pt x="9455" y="15434"/>
                  </a:lnTo>
                  <a:lnTo>
                    <a:pt x="9404" y="15613"/>
                  </a:lnTo>
                  <a:lnTo>
                    <a:pt x="12399" y="20836"/>
                  </a:lnTo>
                  <a:lnTo>
                    <a:pt x="13101" y="22569"/>
                  </a:lnTo>
                  <a:lnTo>
                    <a:pt x="14368" y="24260"/>
                  </a:lnTo>
                  <a:lnTo>
                    <a:pt x="15977" y="31709"/>
                  </a:lnTo>
                  <a:lnTo>
                    <a:pt x="18220" y="28404"/>
                  </a:lnTo>
                  <a:lnTo>
                    <a:pt x="14961" y="22173"/>
                  </a:lnTo>
                  <a:lnTo>
                    <a:pt x="13323" y="15613"/>
                  </a:lnTo>
                  <a:lnTo>
                    <a:pt x="13234" y="14587"/>
                  </a:lnTo>
                  <a:lnTo>
                    <a:pt x="13050" y="11027"/>
                  </a:lnTo>
                  <a:lnTo>
                    <a:pt x="13016" y="7430"/>
                  </a:lnTo>
                  <a:lnTo>
                    <a:pt x="13357" y="4022"/>
                  </a:lnTo>
                  <a:lnTo>
                    <a:pt x="13401" y="3578"/>
                  </a:lnTo>
                  <a:lnTo>
                    <a:pt x="10634" y="3578"/>
                  </a:lnTo>
                  <a:lnTo>
                    <a:pt x="8802" y="3237"/>
                  </a:lnTo>
                  <a:lnTo>
                    <a:pt x="4161" y="1026"/>
                  </a:lnTo>
                  <a:close/>
                </a:path>
                <a:path w="18414" h="31750">
                  <a:moveTo>
                    <a:pt x="480" y="4022"/>
                  </a:moveTo>
                  <a:lnTo>
                    <a:pt x="274" y="7430"/>
                  </a:lnTo>
                  <a:lnTo>
                    <a:pt x="336" y="8439"/>
                  </a:lnTo>
                  <a:lnTo>
                    <a:pt x="446" y="10203"/>
                  </a:lnTo>
                  <a:lnTo>
                    <a:pt x="497" y="11027"/>
                  </a:lnTo>
                  <a:lnTo>
                    <a:pt x="1080" y="14587"/>
                  </a:lnTo>
                  <a:lnTo>
                    <a:pt x="1192" y="11027"/>
                  </a:lnTo>
                  <a:lnTo>
                    <a:pt x="1217" y="10203"/>
                  </a:lnTo>
                  <a:lnTo>
                    <a:pt x="480" y="4022"/>
                  </a:lnTo>
                  <a:close/>
                </a:path>
                <a:path w="18414" h="31750">
                  <a:moveTo>
                    <a:pt x="0" y="0"/>
                  </a:moveTo>
                  <a:lnTo>
                    <a:pt x="122" y="1026"/>
                  </a:lnTo>
                  <a:lnTo>
                    <a:pt x="171" y="1436"/>
                  </a:lnTo>
                  <a:lnTo>
                    <a:pt x="265" y="2225"/>
                  </a:lnTo>
                  <a:lnTo>
                    <a:pt x="386" y="3237"/>
                  </a:lnTo>
                  <a:lnTo>
                    <a:pt x="457" y="3834"/>
                  </a:lnTo>
                  <a:lnTo>
                    <a:pt x="3210" y="1745"/>
                  </a:lnTo>
                  <a:lnTo>
                    <a:pt x="0" y="0"/>
                  </a:lnTo>
                  <a:close/>
                </a:path>
                <a:path w="18414" h="31750">
                  <a:moveTo>
                    <a:pt x="13615" y="1436"/>
                  </a:moveTo>
                  <a:lnTo>
                    <a:pt x="12089" y="2225"/>
                  </a:lnTo>
                  <a:lnTo>
                    <a:pt x="10634" y="3578"/>
                  </a:lnTo>
                  <a:lnTo>
                    <a:pt x="13401" y="3578"/>
                  </a:lnTo>
                  <a:lnTo>
                    <a:pt x="13435" y="3237"/>
                  </a:lnTo>
                  <a:lnTo>
                    <a:pt x="13536" y="2225"/>
                  </a:lnTo>
                  <a:lnTo>
                    <a:pt x="13615" y="1436"/>
                  </a:lnTo>
                  <a:close/>
                </a:path>
              </a:pathLst>
            </a:custGeom>
            <a:solidFill>
              <a:srgbClr val="1816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2579932" y="186327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3888" y="0"/>
                  </a:moveTo>
                  <a:lnTo>
                    <a:pt x="1043" y="784"/>
                  </a:lnTo>
                  <a:lnTo>
                    <a:pt x="0" y="3473"/>
                  </a:lnTo>
                  <a:lnTo>
                    <a:pt x="925" y="4448"/>
                  </a:lnTo>
                  <a:lnTo>
                    <a:pt x="3820" y="3679"/>
                  </a:lnTo>
                  <a:lnTo>
                    <a:pt x="4813" y="975"/>
                  </a:lnTo>
                  <a:lnTo>
                    <a:pt x="3888" y="0"/>
                  </a:lnTo>
                  <a:close/>
                </a:path>
              </a:pathLst>
            </a:custGeom>
            <a:solidFill>
              <a:srgbClr val="807E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2495715" y="2647896"/>
              <a:ext cx="43815" cy="33655"/>
            </a:xfrm>
            <a:custGeom>
              <a:avLst/>
              <a:gdLst/>
              <a:ahLst/>
              <a:cxnLst/>
              <a:rect l="l" t="t" r="r" b="b"/>
              <a:pathLst>
                <a:path w="43814" h="33655">
                  <a:moveTo>
                    <a:pt x="8255" y="32969"/>
                  </a:moveTo>
                  <a:lnTo>
                    <a:pt x="8166" y="28816"/>
                  </a:lnTo>
                  <a:lnTo>
                    <a:pt x="8013" y="24650"/>
                  </a:lnTo>
                  <a:lnTo>
                    <a:pt x="7810" y="20510"/>
                  </a:lnTo>
                  <a:lnTo>
                    <a:pt x="5753" y="20561"/>
                  </a:lnTo>
                  <a:lnTo>
                    <a:pt x="3784" y="20205"/>
                  </a:lnTo>
                  <a:lnTo>
                    <a:pt x="1943" y="19405"/>
                  </a:lnTo>
                  <a:lnTo>
                    <a:pt x="7886" y="19024"/>
                  </a:lnTo>
                  <a:lnTo>
                    <a:pt x="7543" y="17348"/>
                  </a:lnTo>
                  <a:lnTo>
                    <a:pt x="6972" y="14071"/>
                  </a:lnTo>
                  <a:lnTo>
                    <a:pt x="4622" y="14554"/>
                  </a:lnTo>
                  <a:lnTo>
                    <a:pt x="304" y="13677"/>
                  </a:lnTo>
                  <a:lnTo>
                    <a:pt x="0" y="17030"/>
                  </a:lnTo>
                  <a:lnTo>
                    <a:pt x="533" y="21247"/>
                  </a:lnTo>
                  <a:lnTo>
                    <a:pt x="647" y="25488"/>
                  </a:lnTo>
                  <a:lnTo>
                    <a:pt x="139" y="29743"/>
                  </a:lnTo>
                  <a:lnTo>
                    <a:pt x="2298" y="29400"/>
                  </a:lnTo>
                  <a:lnTo>
                    <a:pt x="4406" y="29565"/>
                  </a:lnTo>
                  <a:lnTo>
                    <a:pt x="6464" y="30238"/>
                  </a:lnTo>
                  <a:lnTo>
                    <a:pt x="368" y="30162"/>
                  </a:lnTo>
                  <a:lnTo>
                    <a:pt x="76" y="33147"/>
                  </a:lnTo>
                  <a:lnTo>
                    <a:pt x="8255" y="32969"/>
                  </a:lnTo>
                  <a:close/>
                </a:path>
                <a:path w="43814" h="33655">
                  <a:moveTo>
                    <a:pt x="43713" y="7874"/>
                  </a:moveTo>
                  <a:lnTo>
                    <a:pt x="42316" y="3327"/>
                  </a:lnTo>
                  <a:lnTo>
                    <a:pt x="42875" y="0"/>
                  </a:lnTo>
                  <a:lnTo>
                    <a:pt x="37947" y="1181"/>
                  </a:lnTo>
                  <a:lnTo>
                    <a:pt x="38735" y="4000"/>
                  </a:lnTo>
                  <a:lnTo>
                    <a:pt x="36880" y="8509"/>
                  </a:lnTo>
                  <a:lnTo>
                    <a:pt x="40309" y="9994"/>
                  </a:lnTo>
                  <a:lnTo>
                    <a:pt x="43713" y="7874"/>
                  </a:lnTo>
                  <a:close/>
                </a:path>
              </a:pathLst>
            </a:custGeom>
            <a:solidFill>
              <a:srgbClr val="8F8E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2296637" y="1863756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8406" y="0"/>
                  </a:moveTo>
                  <a:lnTo>
                    <a:pt x="1732" y="975"/>
                  </a:lnTo>
                  <a:lnTo>
                    <a:pt x="0" y="2617"/>
                  </a:lnTo>
                  <a:lnTo>
                    <a:pt x="2995" y="3491"/>
                  </a:lnTo>
                  <a:lnTo>
                    <a:pt x="6783" y="4312"/>
                  </a:lnTo>
                  <a:lnTo>
                    <a:pt x="9677" y="2739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rgbClr val="8586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2637859" y="1864321"/>
              <a:ext cx="83820" cy="30480"/>
            </a:xfrm>
            <a:custGeom>
              <a:avLst/>
              <a:gdLst/>
              <a:ahLst/>
              <a:cxnLst/>
              <a:rect l="l" t="t" r="r" b="b"/>
              <a:pathLst>
                <a:path w="83819" h="30480">
                  <a:moveTo>
                    <a:pt x="18277" y="13355"/>
                  </a:moveTo>
                  <a:lnTo>
                    <a:pt x="13853" y="13355"/>
                  </a:lnTo>
                  <a:lnTo>
                    <a:pt x="10364" y="18835"/>
                  </a:lnTo>
                  <a:lnTo>
                    <a:pt x="10256" y="19004"/>
                  </a:lnTo>
                  <a:lnTo>
                    <a:pt x="10671" y="21214"/>
                  </a:lnTo>
                  <a:lnTo>
                    <a:pt x="10703" y="21384"/>
                  </a:lnTo>
                  <a:lnTo>
                    <a:pt x="11910" y="23028"/>
                  </a:lnTo>
                  <a:lnTo>
                    <a:pt x="12229" y="23507"/>
                  </a:lnTo>
                  <a:lnTo>
                    <a:pt x="13166" y="25563"/>
                  </a:lnTo>
                  <a:lnTo>
                    <a:pt x="16301" y="25563"/>
                  </a:lnTo>
                  <a:lnTo>
                    <a:pt x="14810" y="28183"/>
                  </a:lnTo>
                  <a:lnTo>
                    <a:pt x="24171" y="28352"/>
                  </a:lnTo>
                  <a:lnTo>
                    <a:pt x="33588" y="29338"/>
                  </a:lnTo>
                  <a:lnTo>
                    <a:pt x="43033" y="30156"/>
                  </a:lnTo>
                  <a:lnTo>
                    <a:pt x="70937" y="26146"/>
                  </a:lnTo>
                  <a:lnTo>
                    <a:pt x="29963" y="26146"/>
                  </a:lnTo>
                  <a:lnTo>
                    <a:pt x="23987" y="24296"/>
                  </a:lnTo>
                  <a:lnTo>
                    <a:pt x="24135" y="24141"/>
                  </a:lnTo>
                  <a:lnTo>
                    <a:pt x="19912" y="24141"/>
                  </a:lnTo>
                  <a:lnTo>
                    <a:pt x="17042" y="23507"/>
                  </a:lnTo>
                  <a:lnTo>
                    <a:pt x="13439" y="22412"/>
                  </a:lnTo>
                  <a:lnTo>
                    <a:pt x="13336" y="21214"/>
                  </a:lnTo>
                  <a:lnTo>
                    <a:pt x="13214" y="19792"/>
                  </a:lnTo>
                  <a:lnTo>
                    <a:pt x="13133" y="18835"/>
                  </a:lnTo>
                  <a:lnTo>
                    <a:pt x="16036" y="13953"/>
                  </a:lnTo>
                  <a:lnTo>
                    <a:pt x="15656" y="13953"/>
                  </a:lnTo>
                  <a:lnTo>
                    <a:pt x="18277" y="13355"/>
                  </a:lnTo>
                  <a:close/>
                </a:path>
                <a:path w="83819" h="30480">
                  <a:moveTo>
                    <a:pt x="14856" y="27204"/>
                  </a:moveTo>
                  <a:lnTo>
                    <a:pt x="7927" y="27204"/>
                  </a:lnTo>
                  <a:lnTo>
                    <a:pt x="12687" y="29105"/>
                  </a:lnTo>
                  <a:lnTo>
                    <a:pt x="14000" y="28183"/>
                  </a:lnTo>
                  <a:lnTo>
                    <a:pt x="14365" y="27787"/>
                  </a:lnTo>
                  <a:lnTo>
                    <a:pt x="14856" y="27204"/>
                  </a:lnTo>
                  <a:close/>
                </a:path>
                <a:path w="83819" h="30480">
                  <a:moveTo>
                    <a:pt x="28408" y="0"/>
                  </a:moveTo>
                  <a:lnTo>
                    <a:pt x="23371" y="957"/>
                  </a:lnTo>
                  <a:lnTo>
                    <a:pt x="18252" y="1299"/>
                  </a:lnTo>
                  <a:lnTo>
                    <a:pt x="13219" y="2156"/>
                  </a:lnTo>
                  <a:lnTo>
                    <a:pt x="9008" y="5478"/>
                  </a:lnTo>
                  <a:lnTo>
                    <a:pt x="4418" y="8902"/>
                  </a:lnTo>
                  <a:lnTo>
                    <a:pt x="2031" y="13953"/>
                  </a:lnTo>
                  <a:lnTo>
                    <a:pt x="0" y="18474"/>
                  </a:lnTo>
                  <a:lnTo>
                    <a:pt x="3596" y="23028"/>
                  </a:lnTo>
                  <a:lnTo>
                    <a:pt x="7071" y="25732"/>
                  </a:lnTo>
                  <a:lnTo>
                    <a:pt x="7120" y="27787"/>
                  </a:lnTo>
                  <a:lnTo>
                    <a:pt x="7927" y="27204"/>
                  </a:lnTo>
                  <a:lnTo>
                    <a:pt x="14856" y="27204"/>
                  </a:lnTo>
                  <a:lnTo>
                    <a:pt x="16301" y="25563"/>
                  </a:lnTo>
                  <a:lnTo>
                    <a:pt x="13166" y="25563"/>
                  </a:lnTo>
                  <a:lnTo>
                    <a:pt x="9518" y="23507"/>
                  </a:lnTo>
                  <a:lnTo>
                    <a:pt x="3506" y="21812"/>
                  </a:lnTo>
                  <a:lnTo>
                    <a:pt x="3125" y="21812"/>
                  </a:lnTo>
                  <a:lnTo>
                    <a:pt x="4293" y="17189"/>
                  </a:lnTo>
                  <a:lnTo>
                    <a:pt x="4384" y="16830"/>
                  </a:lnTo>
                  <a:lnTo>
                    <a:pt x="4444" y="16592"/>
                  </a:lnTo>
                  <a:lnTo>
                    <a:pt x="4522" y="16282"/>
                  </a:lnTo>
                  <a:lnTo>
                    <a:pt x="9564" y="10666"/>
                  </a:lnTo>
                  <a:lnTo>
                    <a:pt x="10371" y="10074"/>
                  </a:lnTo>
                  <a:lnTo>
                    <a:pt x="16162" y="6288"/>
                  </a:lnTo>
                  <a:lnTo>
                    <a:pt x="23463" y="3696"/>
                  </a:lnTo>
                  <a:lnTo>
                    <a:pt x="31179" y="2807"/>
                  </a:lnTo>
                  <a:lnTo>
                    <a:pt x="28408" y="0"/>
                  </a:lnTo>
                  <a:close/>
                </a:path>
                <a:path w="83819" h="30480">
                  <a:moveTo>
                    <a:pt x="30913" y="23995"/>
                  </a:moveTo>
                  <a:lnTo>
                    <a:pt x="29963" y="26146"/>
                  </a:lnTo>
                  <a:lnTo>
                    <a:pt x="70937" y="26146"/>
                  </a:lnTo>
                  <a:lnTo>
                    <a:pt x="72681" y="25197"/>
                  </a:lnTo>
                  <a:lnTo>
                    <a:pt x="42171" y="25197"/>
                  </a:lnTo>
                  <a:lnTo>
                    <a:pt x="30913" y="23995"/>
                  </a:lnTo>
                  <a:close/>
                </a:path>
                <a:path w="83819" h="30480">
                  <a:moveTo>
                    <a:pt x="76522" y="16984"/>
                  </a:moveTo>
                  <a:lnTo>
                    <a:pt x="73591" y="20034"/>
                  </a:lnTo>
                  <a:lnTo>
                    <a:pt x="63251" y="23677"/>
                  </a:lnTo>
                  <a:lnTo>
                    <a:pt x="52420" y="25197"/>
                  </a:lnTo>
                  <a:lnTo>
                    <a:pt x="72681" y="25197"/>
                  </a:lnTo>
                  <a:lnTo>
                    <a:pt x="76349" y="23201"/>
                  </a:lnTo>
                  <a:lnTo>
                    <a:pt x="79466" y="22208"/>
                  </a:lnTo>
                  <a:lnTo>
                    <a:pt x="80709" y="17821"/>
                  </a:lnTo>
                  <a:lnTo>
                    <a:pt x="81209" y="17821"/>
                  </a:lnTo>
                  <a:lnTo>
                    <a:pt x="76522" y="16984"/>
                  </a:lnTo>
                  <a:close/>
                </a:path>
                <a:path w="83819" h="30480">
                  <a:moveTo>
                    <a:pt x="28273" y="19792"/>
                  </a:moveTo>
                  <a:lnTo>
                    <a:pt x="27765" y="20034"/>
                  </a:lnTo>
                  <a:lnTo>
                    <a:pt x="25514" y="21214"/>
                  </a:lnTo>
                  <a:lnTo>
                    <a:pt x="23660" y="22412"/>
                  </a:lnTo>
                  <a:lnTo>
                    <a:pt x="22631" y="23028"/>
                  </a:lnTo>
                  <a:lnTo>
                    <a:pt x="19912" y="24141"/>
                  </a:lnTo>
                  <a:lnTo>
                    <a:pt x="24135" y="24141"/>
                  </a:lnTo>
                  <a:lnTo>
                    <a:pt x="28273" y="19792"/>
                  </a:lnTo>
                  <a:close/>
                </a:path>
                <a:path w="83819" h="30480">
                  <a:moveTo>
                    <a:pt x="31129" y="23507"/>
                  </a:moveTo>
                  <a:lnTo>
                    <a:pt x="30475" y="23995"/>
                  </a:lnTo>
                  <a:lnTo>
                    <a:pt x="30913" y="23995"/>
                  </a:lnTo>
                  <a:lnTo>
                    <a:pt x="31054" y="23677"/>
                  </a:lnTo>
                  <a:lnTo>
                    <a:pt x="31129" y="23507"/>
                  </a:lnTo>
                  <a:close/>
                </a:path>
                <a:path w="83819" h="30480">
                  <a:moveTo>
                    <a:pt x="74706" y="16592"/>
                  </a:moveTo>
                  <a:lnTo>
                    <a:pt x="36454" y="16592"/>
                  </a:lnTo>
                  <a:lnTo>
                    <a:pt x="32771" y="19792"/>
                  </a:lnTo>
                  <a:lnTo>
                    <a:pt x="31129" y="23507"/>
                  </a:lnTo>
                  <a:lnTo>
                    <a:pt x="31489" y="23201"/>
                  </a:lnTo>
                  <a:lnTo>
                    <a:pt x="33261" y="21812"/>
                  </a:lnTo>
                  <a:lnTo>
                    <a:pt x="33643" y="21384"/>
                  </a:lnTo>
                  <a:lnTo>
                    <a:pt x="36043" y="17821"/>
                  </a:lnTo>
                  <a:lnTo>
                    <a:pt x="75718" y="17821"/>
                  </a:lnTo>
                  <a:lnTo>
                    <a:pt x="74706" y="16592"/>
                  </a:lnTo>
                  <a:close/>
                </a:path>
                <a:path w="83819" h="30480">
                  <a:moveTo>
                    <a:pt x="43168" y="10666"/>
                  </a:moveTo>
                  <a:lnTo>
                    <a:pt x="36463" y="13355"/>
                  </a:lnTo>
                  <a:lnTo>
                    <a:pt x="37633" y="13355"/>
                  </a:lnTo>
                  <a:lnTo>
                    <a:pt x="28491" y="14587"/>
                  </a:lnTo>
                  <a:lnTo>
                    <a:pt x="24142" y="15648"/>
                  </a:lnTo>
                  <a:lnTo>
                    <a:pt x="17157" y="15803"/>
                  </a:lnTo>
                  <a:lnTo>
                    <a:pt x="17139" y="21812"/>
                  </a:lnTo>
                  <a:lnTo>
                    <a:pt x="22985" y="18474"/>
                  </a:lnTo>
                  <a:lnTo>
                    <a:pt x="29674" y="16830"/>
                  </a:lnTo>
                  <a:lnTo>
                    <a:pt x="36454" y="16592"/>
                  </a:lnTo>
                  <a:lnTo>
                    <a:pt x="74706" y="16592"/>
                  </a:lnTo>
                  <a:lnTo>
                    <a:pt x="73591" y="15238"/>
                  </a:lnTo>
                  <a:lnTo>
                    <a:pt x="67488" y="13164"/>
                  </a:lnTo>
                  <a:lnTo>
                    <a:pt x="58303" y="13164"/>
                  </a:lnTo>
                  <a:lnTo>
                    <a:pt x="50699" y="12020"/>
                  </a:lnTo>
                  <a:lnTo>
                    <a:pt x="43168" y="10666"/>
                  </a:lnTo>
                  <a:close/>
                </a:path>
                <a:path w="83819" h="30480">
                  <a:moveTo>
                    <a:pt x="75718" y="17821"/>
                  </a:moveTo>
                  <a:lnTo>
                    <a:pt x="36910" y="17821"/>
                  </a:lnTo>
                  <a:lnTo>
                    <a:pt x="41980" y="18474"/>
                  </a:lnTo>
                  <a:lnTo>
                    <a:pt x="58766" y="18474"/>
                  </a:lnTo>
                  <a:lnTo>
                    <a:pt x="75718" y="17821"/>
                  </a:lnTo>
                  <a:close/>
                </a:path>
                <a:path w="83819" h="30480">
                  <a:moveTo>
                    <a:pt x="75008" y="9585"/>
                  </a:moveTo>
                  <a:lnTo>
                    <a:pt x="54227" y="9585"/>
                  </a:lnTo>
                  <a:lnTo>
                    <a:pt x="60992" y="10074"/>
                  </a:lnTo>
                  <a:lnTo>
                    <a:pt x="67924" y="10939"/>
                  </a:lnTo>
                  <a:lnTo>
                    <a:pt x="74405" y="12166"/>
                  </a:lnTo>
                  <a:lnTo>
                    <a:pt x="80939" y="13953"/>
                  </a:lnTo>
                  <a:lnTo>
                    <a:pt x="83292" y="18474"/>
                  </a:lnTo>
                  <a:lnTo>
                    <a:pt x="83088" y="17821"/>
                  </a:lnTo>
                  <a:lnTo>
                    <a:pt x="82962" y="16830"/>
                  </a:lnTo>
                  <a:lnTo>
                    <a:pt x="82893" y="16282"/>
                  </a:lnTo>
                  <a:lnTo>
                    <a:pt x="82813" y="15648"/>
                  </a:lnTo>
                  <a:lnTo>
                    <a:pt x="82714" y="14587"/>
                  </a:lnTo>
                  <a:lnTo>
                    <a:pt x="82590" y="12736"/>
                  </a:lnTo>
                  <a:lnTo>
                    <a:pt x="82513" y="11573"/>
                  </a:lnTo>
                  <a:lnTo>
                    <a:pt x="79356" y="10666"/>
                  </a:lnTo>
                  <a:lnTo>
                    <a:pt x="75008" y="9585"/>
                  </a:lnTo>
                  <a:close/>
                </a:path>
                <a:path w="83819" h="30480">
                  <a:moveTo>
                    <a:pt x="53089" y="6558"/>
                  </a:moveTo>
                  <a:lnTo>
                    <a:pt x="39831" y="7038"/>
                  </a:lnTo>
                  <a:lnTo>
                    <a:pt x="20581" y="8337"/>
                  </a:lnTo>
                  <a:lnTo>
                    <a:pt x="14965" y="10939"/>
                  </a:lnTo>
                  <a:lnTo>
                    <a:pt x="9340" y="13953"/>
                  </a:lnTo>
                  <a:lnTo>
                    <a:pt x="7725" y="13953"/>
                  </a:lnTo>
                  <a:lnTo>
                    <a:pt x="13853" y="13355"/>
                  </a:lnTo>
                  <a:lnTo>
                    <a:pt x="18277" y="13355"/>
                  </a:lnTo>
                  <a:lnTo>
                    <a:pt x="25454" y="11717"/>
                  </a:lnTo>
                  <a:lnTo>
                    <a:pt x="34147" y="10666"/>
                  </a:lnTo>
                  <a:lnTo>
                    <a:pt x="33280" y="10666"/>
                  </a:lnTo>
                  <a:lnTo>
                    <a:pt x="43184" y="10074"/>
                  </a:lnTo>
                  <a:lnTo>
                    <a:pt x="42572" y="10074"/>
                  </a:lnTo>
                  <a:lnTo>
                    <a:pt x="54227" y="9585"/>
                  </a:lnTo>
                  <a:lnTo>
                    <a:pt x="75008" y="9585"/>
                  </a:lnTo>
                  <a:lnTo>
                    <a:pt x="66232" y="7429"/>
                  </a:lnTo>
                  <a:lnTo>
                    <a:pt x="53089" y="6558"/>
                  </a:lnTo>
                  <a:close/>
                </a:path>
                <a:path w="83819" h="30480">
                  <a:moveTo>
                    <a:pt x="66229" y="12736"/>
                  </a:moveTo>
                  <a:lnTo>
                    <a:pt x="58303" y="13164"/>
                  </a:lnTo>
                  <a:lnTo>
                    <a:pt x="67488" y="13164"/>
                  </a:lnTo>
                  <a:lnTo>
                    <a:pt x="66229" y="12736"/>
                  </a:lnTo>
                  <a:close/>
                </a:path>
              </a:pathLst>
            </a:custGeom>
            <a:solidFill>
              <a:srgbClr val="2120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1734921" y="1866719"/>
              <a:ext cx="865505" cy="1068070"/>
            </a:xfrm>
            <a:custGeom>
              <a:avLst/>
              <a:gdLst/>
              <a:ahLst/>
              <a:cxnLst/>
              <a:rect l="l" t="t" r="r" b="b"/>
              <a:pathLst>
                <a:path w="865505" h="1068070">
                  <a:moveTo>
                    <a:pt x="15633" y="16319"/>
                  </a:moveTo>
                  <a:lnTo>
                    <a:pt x="15481" y="11112"/>
                  </a:lnTo>
                  <a:lnTo>
                    <a:pt x="15621" y="5892"/>
                  </a:lnTo>
                  <a:lnTo>
                    <a:pt x="15036" y="711"/>
                  </a:lnTo>
                  <a:lnTo>
                    <a:pt x="13233" y="2260"/>
                  </a:lnTo>
                  <a:lnTo>
                    <a:pt x="12420" y="4178"/>
                  </a:lnTo>
                  <a:lnTo>
                    <a:pt x="12573" y="6477"/>
                  </a:lnTo>
                  <a:lnTo>
                    <a:pt x="9271" y="6578"/>
                  </a:lnTo>
                  <a:lnTo>
                    <a:pt x="7632" y="6667"/>
                  </a:lnTo>
                  <a:lnTo>
                    <a:pt x="9677" y="1155"/>
                  </a:lnTo>
                  <a:lnTo>
                    <a:pt x="4165" y="0"/>
                  </a:lnTo>
                  <a:lnTo>
                    <a:pt x="0" y="977"/>
                  </a:lnTo>
                  <a:lnTo>
                    <a:pt x="673" y="3022"/>
                  </a:lnTo>
                  <a:lnTo>
                    <a:pt x="1409" y="5054"/>
                  </a:lnTo>
                  <a:lnTo>
                    <a:pt x="2247" y="7061"/>
                  </a:lnTo>
                  <a:lnTo>
                    <a:pt x="2171" y="9474"/>
                  </a:lnTo>
                  <a:lnTo>
                    <a:pt x="1625" y="11785"/>
                  </a:lnTo>
                  <a:lnTo>
                    <a:pt x="622" y="13982"/>
                  </a:lnTo>
                  <a:lnTo>
                    <a:pt x="5715" y="13982"/>
                  </a:lnTo>
                  <a:lnTo>
                    <a:pt x="10718" y="15024"/>
                  </a:lnTo>
                  <a:lnTo>
                    <a:pt x="15633" y="16319"/>
                  </a:lnTo>
                  <a:close/>
                </a:path>
                <a:path w="865505" h="1068070">
                  <a:moveTo>
                    <a:pt x="188099" y="290969"/>
                  </a:moveTo>
                  <a:lnTo>
                    <a:pt x="187731" y="286258"/>
                  </a:lnTo>
                  <a:lnTo>
                    <a:pt x="169519" y="285000"/>
                  </a:lnTo>
                  <a:lnTo>
                    <a:pt x="151269" y="284530"/>
                  </a:lnTo>
                  <a:lnTo>
                    <a:pt x="108356" y="284568"/>
                  </a:lnTo>
                  <a:lnTo>
                    <a:pt x="102108" y="286143"/>
                  </a:lnTo>
                  <a:lnTo>
                    <a:pt x="95719" y="286346"/>
                  </a:lnTo>
                  <a:lnTo>
                    <a:pt x="85585" y="287375"/>
                  </a:lnTo>
                  <a:lnTo>
                    <a:pt x="65481" y="290753"/>
                  </a:lnTo>
                  <a:lnTo>
                    <a:pt x="55346" y="291795"/>
                  </a:lnTo>
                  <a:lnTo>
                    <a:pt x="55549" y="290042"/>
                  </a:lnTo>
                  <a:lnTo>
                    <a:pt x="58267" y="289775"/>
                  </a:lnTo>
                  <a:lnTo>
                    <a:pt x="61366" y="290220"/>
                  </a:lnTo>
                  <a:lnTo>
                    <a:pt x="63677" y="288404"/>
                  </a:lnTo>
                  <a:lnTo>
                    <a:pt x="56184" y="288086"/>
                  </a:lnTo>
                  <a:lnTo>
                    <a:pt x="48729" y="289674"/>
                  </a:lnTo>
                  <a:lnTo>
                    <a:pt x="41236" y="289064"/>
                  </a:lnTo>
                  <a:lnTo>
                    <a:pt x="42545" y="291211"/>
                  </a:lnTo>
                  <a:lnTo>
                    <a:pt x="50038" y="290855"/>
                  </a:lnTo>
                  <a:lnTo>
                    <a:pt x="53695" y="291604"/>
                  </a:lnTo>
                  <a:lnTo>
                    <a:pt x="50279" y="293446"/>
                  </a:lnTo>
                  <a:lnTo>
                    <a:pt x="44742" y="294398"/>
                  </a:lnTo>
                  <a:lnTo>
                    <a:pt x="41465" y="291998"/>
                  </a:lnTo>
                  <a:lnTo>
                    <a:pt x="39471" y="293217"/>
                  </a:lnTo>
                  <a:lnTo>
                    <a:pt x="38303" y="295262"/>
                  </a:lnTo>
                  <a:lnTo>
                    <a:pt x="37426" y="297395"/>
                  </a:lnTo>
                  <a:lnTo>
                    <a:pt x="65201" y="294881"/>
                  </a:lnTo>
                  <a:lnTo>
                    <a:pt x="74409" y="293585"/>
                  </a:lnTo>
                  <a:lnTo>
                    <a:pt x="102768" y="291287"/>
                  </a:lnTo>
                  <a:lnTo>
                    <a:pt x="131203" y="290182"/>
                  </a:lnTo>
                  <a:lnTo>
                    <a:pt x="159664" y="290118"/>
                  </a:lnTo>
                  <a:lnTo>
                    <a:pt x="188099" y="290969"/>
                  </a:lnTo>
                  <a:close/>
                </a:path>
                <a:path w="865505" h="1068070">
                  <a:moveTo>
                    <a:pt x="270522" y="861021"/>
                  </a:moveTo>
                  <a:lnTo>
                    <a:pt x="270090" y="860577"/>
                  </a:lnTo>
                  <a:lnTo>
                    <a:pt x="265455" y="861021"/>
                  </a:lnTo>
                  <a:lnTo>
                    <a:pt x="270522" y="861021"/>
                  </a:lnTo>
                  <a:close/>
                </a:path>
                <a:path w="865505" h="1068070">
                  <a:moveTo>
                    <a:pt x="273075" y="864209"/>
                  </a:moveTo>
                  <a:lnTo>
                    <a:pt x="272351" y="863193"/>
                  </a:lnTo>
                  <a:lnTo>
                    <a:pt x="272097" y="862838"/>
                  </a:lnTo>
                  <a:lnTo>
                    <a:pt x="271145" y="861656"/>
                  </a:lnTo>
                  <a:lnTo>
                    <a:pt x="270929" y="861428"/>
                  </a:lnTo>
                  <a:lnTo>
                    <a:pt x="264248" y="861428"/>
                  </a:lnTo>
                  <a:lnTo>
                    <a:pt x="262115" y="861352"/>
                  </a:lnTo>
                  <a:lnTo>
                    <a:pt x="261239" y="861428"/>
                  </a:lnTo>
                  <a:lnTo>
                    <a:pt x="246126" y="861428"/>
                  </a:lnTo>
                  <a:lnTo>
                    <a:pt x="246011" y="869391"/>
                  </a:lnTo>
                  <a:lnTo>
                    <a:pt x="245897" y="871842"/>
                  </a:lnTo>
                  <a:lnTo>
                    <a:pt x="245795" y="885469"/>
                  </a:lnTo>
                  <a:lnTo>
                    <a:pt x="245681" y="889088"/>
                  </a:lnTo>
                  <a:lnTo>
                    <a:pt x="245567" y="896975"/>
                  </a:lnTo>
                  <a:lnTo>
                    <a:pt x="245999" y="904887"/>
                  </a:lnTo>
                  <a:lnTo>
                    <a:pt x="249593" y="904887"/>
                  </a:lnTo>
                  <a:lnTo>
                    <a:pt x="249732" y="900112"/>
                  </a:lnTo>
                  <a:lnTo>
                    <a:pt x="249529" y="896975"/>
                  </a:lnTo>
                  <a:lnTo>
                    <a:pt x="249428" y="895350"/>
                  </a:lnTo>
                  <a:lnTo>
                    <a:pt x="249567" y="890600"/>
                  </a:lnTo>
                  <a:lnTo>
                    <a:pt x="249669" y="885469"/>
                  </a:lnTo>
                  <a:lnTo>
                    <a:pt x="249872" y="881189"/>
                  </a:lnTo>
                  <a:lnTo>
                    <a:pt x="249910" y="880338"/>
                  </a:lnTo>
                  <a:lnTo>
                    <a:pt x="250685" y="873302"/>
                  </a:lnTo>
                  <a:lnTo>
                    <a:pt x="250786" y="872337"/>
                  </a:lnTo>
                  <a:lnTo>
                    <a:pt x="250913" y="871283"/>
                  </a:lnTo>
                  <a:lnTo>
                    <a:pt x="250964" y="867143"/>
                  </a:lnTo>
                  <a:lnTo>
                    <a:pt x="252882" y="863574"/>
                  </a:lnTo>
                  <a:lnTo>
                    <a:pt x="252945" y="864679"/>
                  </a:lnTo>
                  <a:lnTo>
                    <a:pt x="253072" y="866838"/>
                  </a:lnTo>
                  <a:lnTo>
                    <a:pt x="253199" y="872337"/>
                  </a:lnTo>
                  <a:lnTo>
                    <a:pt x="259041" y="872337"/>
                  </a:lnTo>
                  <a:lnTo>
                    <a:pt x="264414" y="871842"/>
                  </a:lnTo>
                  <a:lnTo>
                    <a:pt x="265074" y="867879"/>
                  </a:lnTo>
                  <a:lnTo>
                    <a:pt x="261493" y="864679"/>
                  </a:lnTo>
                  <a:lnTo>
                    <a:pt x="262039" y="864679"/>
                  </a:lnTo>
                  <a:lnTo>
                    <a:pt x="264909" y="866838"/>
                  </a:lnTo>
                  <a:lnTo>
                    <a:pt x="265671" y="864679"/>
                  </a:lnTo>
                  <a:lnTo>
                    <a:pt x="265760" y="864425"/>
                  </a:lnTo>
                  <a:lnTo>
                    <a:pt x="265836" y="864209"/>
                  </a:lnTo>
                  <a:lnTo>
                    <a:pt x="266052" y="863574"/>
                  </a:lnTo>
                  <a:lnTo>
                    <a:pt x="266192" y="863193"/>
                  </a:lnTo>
                  <a:lnTo>
                    <a:pt x="270027" y="864209"/>
                  </a:lnTo>
                  <a:lnTo>
                    <a:pt x="273075" y="864209"/>
                  </a:lnTo>
                  <a:close/>
                </a:path>
                <a:path w="865505" h="1068070">
                  <a:moveTo>
                    <a:pt x="593890" y="832891"/>
                  </a:moveTo>
                  <a:lnTo>
                    <a:pt x="593471" y="828128"/>
                  </a:lnTo>
                  <a:lnTo>
                    <a:pt x="589762" y="827900"/>
                  </a:lnTo>
                  <a:lnTo>
                    <a:pt x="586092" y="827316"/>
                  </a:lnTo>
                  <a:lnTo>
                    <a:pt x="582409" y="826858"/>
                  </a:lnTo>
                  <a:lnTo>
                    <a:pt x="582066" y="833043"/>
                  </a:lnTo>
                  <a:lnTo>
                    <a:pt x="589940" y="832954"/>
                  </a:lnTo>
                  <a:lnTo>
                    <a:pt x="593890" y="832891"/>
                  </a:lnTo>
                  <a:close/>
                </a:path>
                <a:path w="865505" h="1068070">
                  <a:moveTo>
                    <a:pt x="661492" y="260007"/>
                  </a:moveTo>
                  <a:lnTo>
                    <a:pt x="661377" y="257860"/>
                  </a:lnTo>
                  <a:lnTo>
                    <a:pt x="661352" y="257403"/>
                  </a:lnTo>
                  <a:lnTo>
                    <a:pt x="660044" y="254787"/>
                  </a:lnTo>
                  <a:lnTo>
                    <a:pt x="659803" y="254787"/>
                  </a:lnTo>
                  <a:lnTo>
                    <a:pt x="659714" y="259105"/>
                  </a:lnTo>
                  <a:lnTo>
                    <a:pt x="659625" y="260680"/>
                  </a:lnTo>
                  <a:lnTo>
                    <a:pt x="661047" y="260007"/>
                  </a:lnTo>
                  <a:lnTo>
                    <a:pt x="661492" y="260007"/>
                  </a:lnTo>
                  <a:close/>
                </a:path>
                <a:path w="865505" h="1068070">
                  <a:moveTo>
                    <a:pt x="665353" y="264579"/>
                  </a:moveTo>
                  <a:lnTo>
                    <a:pt x="664502" y="263258"/>
                  </a:lnTo>
                  <a:lnTo>
                    <a:pt x="664273" y="264121"/>
                  </a:lnTo>
                  <a:lnTo>
                    <a:pt x="665353" y="264579"/>
                  </a:lnTo>
                  <a:close/>
                </a:path>
                <a:path w="865505" h="1068070">
                  <a:moveTo>
                    <a:pt x="676465" y="257860"/>
                  </a:moveTo>
                  <a:lnTo>
                    <a:pt x="676325" y="257403"/>
                  </a:lnTo>
                  <a:lnTo>
                    <a:pt x="674204" y="252488"/>
                  </a:lnTo>
                  <a:lnTo>
                    <a:pt x="669886" y="251917"/>
                  </a:lnTo>
                  <a:lnTo>
                    <a:pt x="665530" y="251917"/>
                  </a:lnTo>
                  <a:lnTo>
                    <a:pt x="661987" y="249478"/>
                  </a:lnTo>
                  <a:lnTo>
                    <a:pt x="660819" y="248780"/>
                  </a:lnTo>
                  <a:lnTo>
                    <a:pt x="658850" y="247586"/>
                  </a:lnTo>
                  <a:lnTo>
                    <a:pt x="652830" y="247586"/>
                  </a:lnTo>
                  <a:lnTo>
                    <a:pt x="652233" y="251917"/>
                  </a:lnTo>
                  <a:lnTo>
                    <a:pt x="651916" y="254787"/>
                  </a:lnTo>
                  <a:lnTo>
                    <a:pt x="651789" y="255917"/>
                  </a:lnTo>
                  <a:lnTo>
                    <a:pt x="651687" y="257860"/>
                  </a:lnTo>
                  <a:lnTo>
                    <a:pt x="651573" y="260197"/>
                  </a:lnTo>
                  <a:lnTo>
                    <a:pt x="646709" y="259105"/>
                  </a:lnTo>
                  <a:lnTo>
                    <a:pt x="648792" y="260007"/>
                  </a:lnTo>
                  <a:lnTo>
                    <a:pt x="653046" y="261759"/>
                  </a:lnTo>
                  <a:lnTo>
                    <a:pt x="653148" y="260197"/>
                  </a:lnTo>
                  <a:lnTo>
                    <a:pt x="653224" y="259105"/>
                  </a:lnTo>
                  <a:lnTo>
                    <a:pt x="653338" y="257403"/>
                  </a:lnTo>
                  <a:lnTo>
                    <a:pt x="653440" y="255917"/>
                  </a:lnTo>
                  <a:lnTo>
                    <a:pt x="653529" y="254787"/>
                  </a:lnTo>
                  <a:lnTo>
                    <a:pt x="653643" y="253072"/>
                  </a:lnTo>
                  <a:lnTo>
                    <a:pt x="654062" y="249478"/>
                  </a:lnTo>
                  <a:lnTo>
                    <a:pt x="654138" y="248780"/>
                  </a:lnTo>
                  <a:lnTo>
                    <a:pt x="657517" y="252488"/>
                  </a:lnTo>
                  <a:lnTo>
                    <a:pt x="657758" y="252857"/>
                  </a:lnTo>
                  <a:lnTo>
                    <a:pt x="655193" y="259105"/>
                  </a:lnTo>
                  <a:lnTo>
                    <a:pt x="655104" y="259346"/>
                  </a:lnTo>
                  <a:lnTo>
                    <a:pt x="656501" y="264121"/>
                  </a:lnTo>
                  <a:lnTo>
                    <a:pt x="656590" y="264414"/>
                  </a:lnTo>
                  <a:lnTo>
                    <a:pt x="657148" y="260680"/>
                  </a:lnTo>
                  <a:lnTo>
                    <a:pt x="657479" y="257860"/>
                  </a:lnTo>
                  <a:lnTo>
                    <a:pt x="657529" y="257403"/>
                  </a:lnTo>
                  <a:lnTo>
                    <a:pt x="657656" y="256349"/>
                  </a:lnTo>
                  <a:lnTo>
                    <a:pt x="658177" y="253072"/>
                  </a:lnTo>
                  <a:lnTo>
                    <a:pt x="658266" y="252488"/>
                  </a:lnTo>
                  <a:lnTo>
                    <a:pt x="658317" y="252209"/>
                  </a:lnTo>
                  <a:lnTo>
                    <a:pt x="659803" y="254787"/>
                  </a:lnTo>
                  <a:lnTo>
                    <a:pt x="661441" y="252488"/>
                  </a:lnTo>
                  <a:lnTo>
                    <a:pt x="662000" y="252488"/>
                  </a:lnTo>
                  <a:lnTo>
                    <a:pt x="664756" y="252857"/>
                  </a:lnTo>
                  <a:lnTo>
                    <a:pt x="663282" y="257860"/>
                  </a:lnTo>
                  <a:lnTo>
                    <a:pt x="662216" y="260007"/>
                  </a:lnTo>
                  <a:lnTo>
                    <a:pt x="662355" y="260007"/>
                  </a:lnTo>
                  <a:lnTo>
                    <a:pt x="664502" y="263258"/>
                  </a:lnTo>
                  <a:lnTo>
                    <a:pt x="666280" y="256349"/>
                  </a:lnTo>
                  <a:lnTo>
                    <a:pt x="665213" y="253072"/>
                  </a:lnTo>
                  <a:lnTo>
                    <a:pt x="665137" y="252857"/>
                  </a:lnTo>
                  <a:lnTo>
                    <a:pt x="665010" y="252488"/>
                  </a:lnTo>
                  <a:lnTo>
                    <a:pt x="664921" y="252209"/>
                  </a:lnTo>
                  <a:lnTo>
                    <a:pt x="664819" y="251917"/>
                  </a:lnTo>
                  <a:lnTo>
                    <a:pt x="669620" y="254787"/>
                  </a:lnTo>
                  <a:lnTo>
                    <a:pt x="669455" y="254787"/>
                  </a:lnTo>
                  <a:lnTo>
                    <a:pt x="667524" y="261607"/>
                  </a:lnTo>
                  <a:lnTo>
                    <a:pt x="669201" y="266192"/>
                  </a:lnTo>
                  <a:lnTo>
                    <a:pt x="665353" y="264579"/>
                  </a:lnTo>
                  <a:lnTo>
                    <a:pt x="666737" y="266966"/>
                  </a:lnTo>
                  <a:lnTo>
                    <a:pt x="669620" y="266522"/>
                  </a:lnTo>
                  <a:lnTo>
                    <a:pt x="673100" y="268351"/>
                  </a:lnTo>
                  <a:lnTo>
                    <a:pt x="674370" y="266522"/>
                  </a:lnTo>
                  <a:lnTo>
                    <a:pt x="674611" y="266192"/>
                  </a:lnTo>
                  <a:lnTo>
                    <a:pt x="676465" y="263537"/>
                  </a:lnTo>
                  <a:lnTo>
                    <a:pt x="676465" y="257860"/>
                  </a:lnTo>
                  <a:close/>
                </a:path>
                <a:path w="865505" h="1068070">
                  <a:moveTo>
                    <a:pt x="865225" y="938022"/>
                  </a:moveTo>
                  <a:lnTo>
                    <a:pt x="858977" y="938288"/>
                  </a:lnTo>
                  <a:lnTo>
                    <a:pt x="859497" y="970546"/>
                  </a:lnTo>
                  <a:lnTo>
                    <a:pt x="859294" y="1035138"/>
                  </a:lnTo>
                  <a:lnTo>
                    <a:pt x="859574" y="1067435"/>
                  </a:lnTo>
                  <a:lnTo>
                    <a:pt x="863257" y="1067752"/>
                  </a:lnTo>
                  <a:lnTo>
                    <a:pt x="863193" y="1053045"/>
                  </a:lnTo>
                  <a:lnTo>
                    <a:pt x="863815" y="1023632"/>
                  </a:lnTo>
                  <a:lnTo>
                    <a:pt x="864539" y="955725"/>
                  </a:lnTo>
                  <a:lnTo>
                    <a:pt x="865225" y="938022"/>
                  </a:lnTo>
                  <a:close/>
                </a:path>
              </a:pathLst>
            </a:custGeom>
            <a:solidFill>
              <a:srgbClr val="ECEA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2312911" y="1862858"/>
              <a:ext cx="464820" cy="563880"/>
            </a:xfrm>
            <a:custGeom>
              <a:avLst/>
              <a:gdLst/>
              <a:ahLst/>
              <a:cxnLst/>
              <a:rect l="l" t="t" r="r" b="b"/>
              <a:pathLst>
                <a:path w="464819" h="563880">
                  <a:moveTo>
                    <a:pt x="12407" y="20828"/>
                  </a:moveTo>
                  <a:lnTo>
                    <a:pt x="9410" y="15608"/>
                  </a:lnTo>
                  <a:lnTo>
                    <a:pt x="11404" y="8585"/>
                  </a:lnTo>
                  <a:lnTo>
                    <a:pt x="7404" y="4013"/>
                  </a:lnTo>
                  <a:lnTo>
                    <a:pt x="0" y="0"/>
                  </a:lnTo>
                  <a:lnTo>
                    <a:pt x="1219" y="10198"/>
                  </a:lnTo>
                  <a:lnTo>
                    <a:pt x="1079" y="14579"/>
                  </a:lnTo>
                  <a:lnTo>
                    <a:pt x="4686" y="16941"/>
                  </a:lnTo>
                  <a:lnTo>
                    <a:pt x="8293" y="19392"/>
                  </a:lnTo>
                  <a:lnTo>
                    <a:pt x="12407" y="20828"/>
                  </a:lnTo>
                  <a:close/>
                </a:path>
                <a:path w="464819" h="563880">
                  <a:moveTo>
                    <a:pt x="464451" y="560565"/>
                  </a:moveTo>
                  <a:lnTo>
                    <a:pt x="463791" y="558685"/>
                  </a:lnTo>
                  <a:lnTo>
                    <a:pt x="461340" y="559549"/>
                  </a:lnTo>
                  <a:lnTo>
                    <a:pt x="461048" y="561276"/>
                  </a:lnTo>
                  <a:lnTo>
                    <a:pt x="462889" y="563867"/>
                  </a:lnTo>
                  <a:lnTo>
                    <a:pt x="464172" y="562267"/>
                  </a:lnTo>
                  <a:lnTo>
                    <a:pt x="464451" y="560565"/>
                  </a:lnTo>
                  <a:close/>
                </a:path>
              </a:pathLst>
            </a:custGeom>
            <a:solidFill>
              <a:srgbClr val="EE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2143861" y="1866135"/>
              <a:ext cx="580390" cy="784225"/>
            </a:xfrm>
            <a:custGeom>
              <a:avLst/>
              <a:gdLst/>
              <a:ahLst/>
              <a:cxnLst/>
              <a:rect l="l" t="t" r="r" b="b"/>
              <a:pathLst>
                <a:path w="580389" h="784225">
                  <a:moveTo>
                    <a:pt x="12128" y="762736"/>
                  </a:moveTo>
                  <a:lnTo>
                    <a:pt x="9817" y="761530"/>
                  </a:lnTo>
                  <a:lnTo>
                    <a:pt x="9855" y="762520"/>
                  </a:lnTo>
                  <a:lnTo>
                    <a:pt x="9982" y="766584"/>
                  </a:lnTo>
                  <a:lnTo>
                    <a:pt x="12128" y="762736"/>
                  </a:lnTo>
                  <a:close/>
                </a:path>
                <a:path w="580389" h="784225">
                  <a:moveTo>
                    <a:pt x="18643" y="774052"/>
                  </a:moveTo>
                  <a:lnTo>
                    <a:pt x="12890" y="774052"/>
                  </a:lnTo>
                  <a:lnTo>
                    <a:pt x="10033" y="773912"/>
                  </a:lnTo>
                  <a:lnTo>
                    <a:pt x="9982" y="766584"/>
                  </a:lnTo>
                  <a:lnTo>
                    <a:pt x="7404" y="771194"/>
                  </a:lnTo>
                  <a:lnTo>
                    <a:pt x="8229" y="775754"/>
                  </a:lnTo>
                  <a:lnTo>
                    <a:pt x="8280" y="776008"/>
                  </a:lnTo>
                  <a:lnTo>
                    <a:pt x="8394" y="776617"/>
                  </a:lnTo>
                  <a:lnTo>
                    <a:pt x="15176" y="776008"/>
                  </a:lnTo>
                  <a:lnTo>
                    <a:pt x="18580" y="775754"/>
                  </a:lnTo>
                  <a:lnTo>
                    <a:pt x="18643" y="774052"/>
                  </a:lnTo>
                  <a:close/>
                </a:path>
                <a:path w="580389" h="784225">
                  <a:moveTo>
                    <a:pt x="31800" y="783399"/>
                  </a:moveTo>
                  <a:lnTo>
                    <a:pt x="25806" y="781926"/>
                  </a:lnTo>
                  <a:lnTo>
                    <a:pt x="25260" y="781799"/>
                  </a:lnTo>
                  <a:lnTo>
                    <a:pt x="18326" y="781926"/>
                  </a:lnTo>
                  <a:lnTo>
                    <a:pt x="11582" y="781621"/>
                  </a:lnTo>
                  <a:lnTo>
                    <a:pt x="5626" y="778675"/>
                  </a:lnTo>
                  <a:lnTo>
                    <a:pt x="5702" y="775754"/>
                  </a:lnTo>
                  <a:lnTo>
                    <a:pt x="5791" y="765289"/>
                  </a:lnTo>
                  <a:lnTo>
                    <a:pt x="5905" y="762520"/>
                  </a:lnTo>
                  <a:lnTo>
                    <a:pt x="6032" y="759548"/>
                  </a:lnTo>
                  <a:lnTo>
                    <a:pt x="9817" y="761530"/>
                  </a:lnTo>
                  <a:lnTo>
                    <a:pt x="9791" y="760984"/>
                  </a:lnTo>
                  <a:lnTo>
                    <a:pt x="17132" y="760425"/>
                  </a:lnTo>
                  <a:lnTo>
                    <a:pt x="24536" y="760717"/>
                  </a:lnTo>
                  <a:lnTo>
                    <a:pt x="31699" y="762520"/>
                  </a:lnTo>
                  <a:lnTo>
                    <a:pt x="31521" y="761530"/>
                  </a:lnTo>
                  <a:lnTo>
                    <a:pt x="31419" y="760984"/>
                  </a:lnTo>
                  <a:lnTo>
                    <a:pt x="31318" y="760425"/>
                  </a:lnTo>
                  <a:lnTo>
                    <a:pt x="31153" y="759548"/>
                  </a:lnTo>
                  <a:lnTo>
                    <a:pt x="30772" y="757440"/>
                  </a:lnTo>
                  <a:lnTo>
                    <a:pt x="23736" y="756843"/>
                  </a:lnTo>
                  <a:lnTo>
                    <a:pt x="9207" y="756843"/>
                  </a:lnTo>
                  <a:lnTo>
                    <a:pt x="2044" y="756348"/>
                  </a:lnTo>
                  <a:lnTo>
                    <a:pt x="1638" y="759548"/>
                  </a:lnTo>
                  <a:lnTo>
                    <a:pt x="1536" y="760425"/>
                  </a:lnTo>
                  <a:lnTo>
                    <a:pt x="1498" y="760717"/>
                  </a:lnTo>
                  <a:lnTo>
                    <a:pt x="1397" y="761530"/>
                  </a:lnTo>
                  <a:lnTo>
                    <a:pt x="1270" y="762520"/>
                  </a:lnTo>
                  <a:lnTo>
                    <a:pt x="1193" y="763143"/>
                  </a:lnTo>
                  <a:lnTo>
                    <a:pt x="609" y="769962"/>
                  </a:lnTo>
                  <a:lnTo>
                    <a:pt x="546" y="771194"/>
                  </a:lnTo>
                  <a:lnTo>
                    <a:pt x="482" y="772312"/>
                  </a:lnTo>
                  <a:lnTo>
                    <a:pt x="393" y="773912"/>
                  </a:lnTo>
                  <a:lnTo>
                    <a:pt x="292" y="775754"/>
                  </a:lnTo>
                  <a:lnTo>
                    <a:pt x="177" y="778675"/>
                  </a:lnTo>
                  <a:lnTo>
                    <a:pt x="76" y="781621"/>
                  </a:lnTo>
                  <a:lnTo>
                    <a:pt x="0" y="783717"/>
                  </a:lnTo>
                  <a:lnTo>
                    <a:pt x="23863" y="783717"/>
                  </a:lnTo>
                  <a:lnTo>
                    <a:pt x="31800" y="783399"/>
                  </a:lnTo>
                  <a:close/>
                </a:path>
                <a:path w="580389" h="784225">
                  <a:moveTo>
                    <a:pt x="399884" y="452564"/>
                  </a:moveTo>
                  <a:lnTo>
                    <a:pt x="398500" y="449148"/>
                  </a:lnTo>
                  <a:lnTo>
                    <a:pt x="398310" y="445757"/>
                  </a:lnTo>
                  <a:lnTo>
                    <a:pt x="398475" y="442353"/>
                  </a:lnTo>
                  <a:lnTo>
                    <a:pt x="398602" y="438975"/>
                  </a:lnTo>
                  <a:lnTo>
                    <a:pt x="389902" y="439559"/>
                  </a:lnTo>
                  <a:lnTo>
                    <a:pt x="390740" y="443941"/>
                  </a:lnTo>
                  <a:lnTo>
                    <a:pt x="387210" y="452094"/>
                  </a:lnTo>
                  <a:lnTo>
                    <a:pt x="393103" y="453428"/>
                  </a:lnTo>
                  <a:lnTo>
                    <a:pt x="392811" y="449732"/>
                  </a:lnTo>
                  <a:lnTo>
                    <a:pt x="393357" y="453415"/>
                  </a:lnTo>
                  <a:lnTo>
                    <a:pt x="397192" y="452424"/>
                  </a:lnTo>
                  <a:lnTo>
                    <a:pt x="399884" y="452564"/>
                  </a:lnTo>
                  <a:close/>
                </a:path>
                <a:path w="580389" h="784225">
                  <a:moveTo>
                    <a:pt x="549719" y="27622"/>
                  </a:moveTo>
                  <a:lnTo>
                    <a:pt x="546468" y="28016"/>
                  </a:lnTo>
                  <a:lnTo>
                    <a:pt x="547827" y="31394"/>
                  </a:lnTo>
                  <a:lnTo>
                    <a:pt x="548462" y="29832"/>
                  </a:lnTo>
                  <a:lnTo>
                    <a:pt x="549719" y="27622"/>
                  </a:lnTo>
                  <a:close/>
                </a:path>
                <a:path w="580389" h="784225">
                  <a:moveTo>
                    <a:pt x="551370" y="27419"/>
                  </a:moveTo>
                  <a:lnTo>
                    <a:pt x="550252" y="27012"/>
                  </a:lnTo>
                  <a:lnTo>
                    <a:pt x="550075" y="27012"/>
                  </a:lnTo>
                  <a:lnTo>
                    <a:pt x="549948" y="27228"/>
                  </a:lnTo>
                  <a:lnTo>
                    <a:pt x="549833" y="27419"/>
                  </a:lnTo>
                  <a:lnTo>
                    <a:pt x="549719" y="27622"/>
                  </a:lnTo>
                  <a:lnTo>
                    <a:pt x="551370" y="27419"/>
                  </a:lnTo>
                  <a:close/>
                </a:path>
                <a:path w="580389" h="784225">
                  <a:moveTo>
                    <a:pt x="580250" y="10363"/>
                  </a:moveTo>
                  <a:lnTo>
                    <a:pt x="579653" y="9906"/>
                  </a:lnTo>
                  <a:lnTo>
                    <a:pt x="572249" y="4749"/>
                  </a:lnTo>
                  <a:lnTo>
                    <a:pt x="571322" y="4102"/>
                  </a:lnTo>
                  <a:lnTo>
                    <a:pt x="566407" y="1003"/>
                  </a:lnTo>
                  <a:lnTo>
                    <a:pt x="566648" y="1003"/>
                  </a:lnTo>
                  <a:lnTo>
                    <a:pt x="560654" y="0"/>
                  </a:lnTo>
                  <a:lnTo>
                    <a:pt x="548322" y="419"/>
                  </a:lnTo>
                  <a:lnTo>
                    <a:pt x="542912" y="419"/>
                  </a:lnTo>
                  <a:lnTo>
                    <a:pt x="534035" y="571"/>
                  </a:lnTo>
                  <a:lnTo>
                    <a:pt x="498513" y="14478"/>
                  </a:lnTo>
                  <a:lnTo>
                    <a:pt x="497230" y="19570"/>
                  </a:lnTo>
                  <a:lnTo>
                    <a:pt x="497116" y="20002"/>
                  </a:lnTo>
                  <a:lnTo>
                    <a:pt x="497497" y="20002"/>
                  </a:lnTo>
                  <a:lnTo>
                    <a:pt x="503516" y="21704"/>
                  </a:lnTo>
                  <a:lnTo>
                    <a:pt x="507161" y="23761"/>
                  </a:lnTo>
                  <a:lnTo>
                    <a:pt x="506298" y="21869"/>
                  </a:lnTo>
                  <a:lnTo>
                    <a:pt x="506222" y="21704"/>
                  </a:lnTo>
                  <a:lnTo>
                    <a:pt x="506031" y="21399"/>
                  </a:lnTo>
                  <a:lnTo>
                    <a:pt x="504698" y="19570"/>
                  </a:lnTo>
                  <a:lnTo>
                    <a:pt x="504444" y="18224"/>
                  </a:lnTo>
                  <a:lnTo>
                    <a:pt x="504355" y="17030"/>
                  </a:lnTo>
                  <a:lnTo>
                    <a:pt x="507695" y="11785"/>
                  </a:lnTo>
                  <a:lnTo>
                    <a:pt x="507784" y="11645"/>
                  </a:lnTo>
                  <a:lnTo>
                    <a:pt x="506806" y="11645"/>
                  </a:lnTo>
                  <a:lnTo>
                    <a:pt x="505421" y="11785"/>
                  </a:lnTo>
                  <a:lnTo>
                    <a:pt x="503999" y="11785"/>
                  </a:lnTo>
                  <a:lnTo>
                    <a:pt x="508952" y="9131"/>
                  </a:lnTo>
                  <a:lnTo>
                    <a:pt x="514578" y="6527"/>
                  </a:lnTo>
                  <a:lnTo>
                    <a:pt x="533819" y="5232"/>
                  </a:lnTo>
                  <a:lnTo>
                    <a:pt x="547077" y="4749"/>
                  </a:lnTo>
                  <a:lnTo>
                    <a:pt x="560222" y="5626"/>
                  </a:lnTo>
                  <a:lnTo>
                    <a:pt x="573354" y="8864"/>
                  </a:lnTo>
                  <a:lnTo>
                    <a:pt x="576503" y="9766"/>
                  </a:lnTo>
                  <a:lnTo>
                    <a:pt x="576580" y="10934"/>
                  </a:lnTo>
                  <a:lnTo>
                    <a:pt x="576707" y="12776"/>
                  </a:lnTo>
                  <a:lnTo>
                    <a:pt x="576808" y="13843"/>
                  </a:lnTo>
                  <a:lnTo>
                    <a:pt x="576884" y="14478"/>
                  </a:lnTo>
                  <a:lnTo>
                    <a:pt x="576961" y="15024"/>
                  </a:lnTo>
                  <a:lnTo>
                    <a:pt x="577075" y="16014"/>
                  </a:lnTo>
                  <a:lnTo>
                    <a:pt x="577113" y="16370"/>
                  </a:lnTo>
                  <a:lnTo>
                    <a:pt x="576503" y="15176"/>
                  </a:lnTo>
                  <a:lnTo>
                    <a:pt x="574929" y="12141"/>
                  </a:lnTo>
                  <a:lnTo>
                    <a:pt x="570484" y="10934"/>
                  </a:lnTo>
                  <a:lnTo>
                    <a:pt x="568401" y="10363"/>
                  </a:lnTo>
                  <a:lnTo>
                    <a:pt x="561911" y="9131"/>
                  </a:lnTo>
                  <a:lnTo>
                    <a:pt x="554990" y="8267"/>
                  </a:lnTo>
                  <a:lnTo>
                    <a:pt x="548220" y="7772"/>
                  </a:lnTo>
                  <a:lnTo>
                    <a:pt x="536562" y="8267"/>
                  </a:lnTo>
                  <a:lnTo>
                    <a:pt x="537171" y="8267"/>
                  </a:lnTo>
                  <a:lnTo>
                    <a:pt x="527278" y="8864"/>
                  </a:lnTo>
                  <a:lnTo>
                    <a:pt x="528142" y="8864"/>
                  </a:lnTo>
                  <a:lnTo>
                    <a:pt x="519442" y="9906"/>
                  </a:lnTo>
                  <a:lnTo>
                    <a:pt x="509651" y="12141"/>
                  </a:lnTo>
                  <a:lnTo>
                    <a:pt x="510032" y="12141"/>
                  </a:lnTo>
                  <a:lnTo>
                    <a:pt x="507123" y="17030"/>
                  </a:lnTo>
                  <a:lnTo>
                    <a:pt x="507212" y="17983"/>
                  </a:lnTo>
                  <a:lnTo>
                    <a:pt x="507326" y="19405"/>
                  </a:lnTo>
                  <a:lnTo>
                    <a:pt x="507428" y="20599"/>
                  </a:lnTo>
                  <a:lnTo>
                    <a:pt x="511035" y="21704"/>
                  </a:lnTo>
                  <a:lnTo>
                    <a:pt x="513905" y="22339"/>
                  </a:lnTo>
                  <a:lnTo>
                    <a:pt x="516839" y="21132"/>
                  </a:lnTo>
                  <a:lnTo>
                    <a:pt x="518579" y="20002"/>
                  </a:lnTo>
                  <a:lnTo>
                    <a:pt x="519506" y="19405"/>
                  </a:lnTo>
                  <a:lnTo>
                    <a:pt x="522211" y="17983"/>
                  </a:lnTo>
                  <a:lnTo>
                    <a:pt x="517982" y="22491"/>
                  </a:lnTo>
                  <a:lnTo>
                    <a:pt x="524052" y="24371"/>
                  </a:lnTo>
                  <a:lnTo>
                    <a:pt x="524217" y="23761"/>
                  </a:lnTo>
                  <a:lnTo>
                    <a:pt x="524776" y="22491"/>
                  </a:lnTo>
                  <a:lnTo>
                    <a:pt x="524840" y="22339"/>
                  </a:lnTo>
                  <a:lnTo>
                    <a:pt x="524903" y="22186"/>
                  </a:lnTo>
                  <a:lnTo>
                    <a:pt x="536168" y="23393"/>
                  </a:lnTo>
                  <a:lnTo>
                    <a:pt x="546417" y="23393"/>
                  </a:lnTo>
                  <a:lnTo>
                    <a:pt x="557237" y="21869"/>
                  </a:lnTo>
                  <a:lnTo>
                    <a:pt x="567588" y="18224"/>
                  </a:lnTo>
                  <a:lnTo>
                    <a:pt x="569099" y="16637"/>
                  </a:lnTo>
                  <a:lnTo>
                    <a:pt x="569709" y="16014"/>
                  </a:lnTo>
                  <a:lnTo>
                    <a:pt x="553758" y="16637"/>
                  </a:lnTo>
                  <a:lnTo>
                    <a:pt x="535698" y="16637"/>
                  </a:lnTo>
                  <a:lnTo>
                    <a:pt x="530872" y="16014"/>
                  </a:lnTo>
                  <a:lnTo>
                    <a:pt x="530034" y="16014"/>
                  </a:lnTo>
                  <a:lnTo>
                    <a:pt x="527748" y="19405"/>
                  </a:lnTo>
                  <a:lnTo>
                    <a:pt x="527634" y="19570"/>
                  </a:lnTo>
                  <a:lnTo>
                    <a:pt x="527253" y="20002"/>
                  </a:lnTo>
                  <a:lnTo>
                    <a:pt x="525475" y="21399"/>
                  </a:lnTo>
                  <a:lnTo>
                    <a:pt x="525119" y="21704"/>
                  </a:lnTo>
                  <a:lnTo>
                    <a:pt x="524471" y="22186"/>
                  </a:lnTo>
                  <a:lnTo>
                    <a:pt x="525094" y="21704"/>
                  </a:lnTo>
                  <a:lnTo>
                    <a:pt x="525259" y="21399"/>
                  </a:lnTo>
                  <a:lnTo>
                    <a:pt x="526656" y="18224"/>
                  </a:lnTo>
                  <a:lnTo>
                    <a:pt x="526757" y="17983"/>
                  </a:lnTo>
                  <a:lnTo>
                    <a:pt x="530440" y="14782"/>
                  </a:lnTo>
                  <a:lnTo>
                    <a:pt x="523671" y="15024"/>
                  </a:lnTo>
                  <a:lnTo>
                    <a:pt x="517042" y="16637"/>
                  </a:lnTo>
                  <a:lnTo>
                    <a:pt x="511136" y="20002"/>
                  </a:lnTo>
                  <a:lnTo>
                    <a:pt x="511149" y="13995"/>
                  </a:lnTo>
                  <a:lnTo>
                    <a:pt x="518134" y="13843"/>
                  </a:lnTo>
                  <a:lnTo>
                    <a:pt x="522478" y="12776"/>
                  </a:lnTo>
                  <a:lnTo>
                    <a:pt x="529869" y="11785"/>
                  </a:lnTo>
                  <a:lnTo>
                    <a:pt x="537159" y="8864"/>
                  </a:lnTo>
                  <a:lnTo>
                    <a:pt x="545503" y="10363"/>
                  </a:lnTo>
                  <a:lnTo>
                    <a:pt x="545668" y="10363"/>
                  </a:lnTo>
                  <a:lnTo>
                    <a:pt x="552297" y="11353"/>
                  </a:lnTo>
                  <a:lnTo>
                    <a:pt x="560222" y="10934"/>
                  </a:lnTo>
                  <a:lnTo>
                    <a:pt x="567588" y="13436"/>
                  </a:lnTo>
                  <a:lnTo>
                    <a:pt x="569709" y="16014"/>
                  </a:lnTo>
                  <a:lnTo>
                    <a:pt x="570509" y="15176"/>
                  </a:lnTo>
                  <a:lnTo>
                    <a:pt x="575183" y="16014"/>
                  </a:lnTo>
                  <a:lnTo>
                    <a:pt x="574700" y="16014"/>
                  </a:lnTo>
                  <a:lnTo>
                    <a:pt x="573443" y="20472"/>
                  </a:lnTo>
                  <a:lnTo>
                    <a:pt x="573239" y="20472"/>
                  </a:lnTo>
                  <a:lnTo>
                    <a:pt x="570344" y="21399"/>
                  </a:lnTo>
                  <a:lnTo>
                    <a:pt x="563016" y="25387"/>
                  </a:lnTo>
                  <a:lnTo>
                    <a:pt x="554672" y="27012"/>
                  </a:lnTo>
                  <a:lnTo>
                    <a:pt x="551370" y="27419"/>
                  </a:lnTo>
                  <a:lnTo>
                    <a:pt x="554418" y="28511"/>
                  </a:lnTo>
                  <a:lnTo>
                    <a:pt x="557110" y="28829"/>
                  </a:lnTo>
                  <a:lnTo>
                    <a:pt x="559485" y="30594"/>
                  </a:lnTo>
                  <a:lnTo>
                    <a:pt x="559066" y="28829"/>
                  </a:lnTo>
                  <a:lnTo>
                    <a:pt x="558990" y="28511"/>
                  </a:lnTo>
                  <a:lnTo>
                    <a:pt x="558876" y="28016"/>
                  </a:lnTo>
                  <a:lnTo>
                    <a:pt x="558774" y="27622"/>
                  </a:lnTo>
                  <a:lnTo>
                    <a:pt x="558685" y="27228"/>
                  </a:lnTo>
                  <a:lnTo>
                    <a:pt x="564807" y="25984"/>
                  </a:lnTo>
                  <a:lnTo>
                    <a:pt x="571195" y="24371"/>
                  </a:lnTo>
                  <a:lnTo>
                    <a:pt x="576249" y="20472"/>
                  </a:lnTo>
                  <a:lnTo>
                    <a:pt x="580224" y="17233"/>
                  </a:lnTo>
                  <a:lnTo>
                    <a:pt x="580224" y="16637"/>
                  </a:lnTo>
                  <a:lnTo>
                    <a:pt x="580250" y="10363"/>
                  </a:lnTo>
                  <a:close/>
                </a:path>
              </a:pathLst>
            </a:custGeom>
            <a:solidFill>
              <a:srgbClr val="E7E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1743026" y="186877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278" y="0"/>
                  </a:moveTo>
                  <a:lnTo>
                    <a:pt x="17" y="1167"/>
                  </a:lnTo>
                  <a:lnTo>
                    <a:pt x="0" y="2348"/>
                  </a:lnTo>
                  <a:lnTo>
                    <a:pt x="2174" y="3564"/>
                  </a:lnTo>
                  <a:lnTo>
                    <a:pt x="4434" y="2466"/>
                  </a:lnTo>
                  <a:lnTo>
                    <a:pt x="4470" y="1285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D6D3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2292220" y="1865570"/>
              <a:ext cx="22225" cy="14604"/>
            </a:xfrm>
            <a:custGeom>
              <a:avLst/>
              <a:gdLst/>
              <a:ahLst/>
              <a:cxnLst/>
              <a:rect l="l" t="t" r="r" b="b"/>
              <a:pathLst>
                <a:path w="22225" h="14605">
                  <a:moveTo>
                    <a:pt x="19519" y="0"/>
                  </a:moveTo>
                  <a:lnTo>
                    <a:pt x="13972" y="2672"/>
                  </a:lnTo>
                  <a:lnTo>
                    <a:pt x="16062" y="8183"/>
                  </a:lnTo>
                  <a:lnTo>
                    <a:pt x="13201" y="4932"/>
                  </a:lnTo>
                  <a:lnTo>
                    <a:pt x="9622" y="2430"/>
                  </a:lnTo>
                  <a:lnTo>
                    <a:pt x="5101" y="3870"/>
                  </a:lnTo>
                  <a:lnTo>
                    <a:pt x="3510" y="9846"/>
                  </a:lnTo>
                  <a:lnTo>
                    <a:pt x="7827" y="8884"/>
                  </a:lnTo>
                  <a:lnTo>
                    <a:pt x="12056" y="10530"/>
                  </a:lnTo>
                  <a:lnTo>
                    <a:pt x="16319" y="11045"/>
                  </a:lnTo>
                  <a:lnTo>
                    <a:pt x="11009" y="13166"/>
                  </a:lnTo>
                  <a:lnTo>
                    <a:pt x="5187" y="10375"/>
                  </a:lnTo>
                  <a:lnTo>
                    <a:pt x="0" y="12499"/>
                  </a:lnTo>
                  <a:lnTo>
                    <a:pt x="6437" y="14145"/>
                  </a:lnTo>
                  <a:lnTo>
                    <a:pt x="13082" y="12860"/>
                  </a:lnTo>
                  <a:lnTo>
                    <a:pt x="19624" y="13356"/>
                  </a:lnTo>
                  <a:lnTo>
                    <a:pt x="17877" y="9777"/>
                  </a:lnTo>
                  <a:lnTo>
                    <a:pt x="21984" y="6523"/>
                  </a:lnTo>
                  <a:lnTo>
                    <a:pt x="19519" y="0"/>
                  </a:lnTo>
                  <a:close/>
                </a:path>
              </a:pathLst>
            </a:custGeom>
            <a:solidFill>
              <a:srgbClr val="9292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1994626" y="1870946"/>
              <a:ext cx="45085" cy="36195"/>
            </a:xfrm>
            <a:custGeom>
              <a:avLst/>
              <a:gdLst/>
              <a:ahLst/>
              <a:cxnLst/>
              <a:rect l="l" t="t" r="r" b="b"/>
              <a:pathLst>
                <a:path w="45085" h="36194">
                  <a:moveTo>
                    <a:pt x="40590" y="31917"/>
                  </a:moveTo>
                  <a:lnTo>
                    <a:pt x="7311" y="31917"/>
                  </a:lnTo>
                  <a:lnTo>
                    <a:pt x="15516" y="32294"/>
                  </a:lnTo>
                  <a:lnTo>
                    <a:pt x="21935" y="35426"/>
                  </a:lnTo>
                  <a:lnTo>
                    <a:pt x="29643" y="36146"/>
                  </a:lnTo>
                  <a:lnTo>
                    <a:pt x="37415" y="34264"/>
                  </a:lnTo>
                  <a:lnTo>
                    <a:pt x="44984" y="34264"/>
                  </a:lnTo>
                  <a:lnTo>
                    <a:pt x="44958" y="33648"/>
                  </a:lnTo>
                  <a:lnTo>
                    <a:pt x="40857" y="33648"/>
                  </a:lnTo>
                  <a:lnTo>
                    <a:pt x="40648" y="32294"/>
                  </a:lnTo>
                  <a:lnTo>
                    <a:pt x="40590" y="31917"/>
                  </a:lnTo>
                  <a:close/>
                </a:path>
                <a:path w="45085" h="36194">
                  <a:moveTo>
                    <a:pt x="44984" y="34264"/>
                  </a:moveTo>
                  <a:lnTo>
                    <a:pt x="37415" y="34264"/>
                  </a:lnTo>
                  <a:lnTo>
                    <a:pt x="45050" y="35805"/>
                  </a:lnTo>
                  <a:lnTo>
                    <a:pt x="44984" y="34264"/>
                  </a:lnTo>
                  <a:close/>
                </a:path>
                <a:path w="45085" h="36194">
                  <a:moveTo>
                    <a:pt x="38991" y="0"/>
                  </a:moveTo>
                  <a:lnTo>
                    <a:pt x="29442" y="385"/>
                  </a:lnTo>
                  <a:lnTo>
                    <a:pt x="19897" y="916"/>
                  </a:lnTo>
                  <a:lnTo>
                    <a:pt x="10348" y="1305"/>
                  </a:lnTo>
                  <a:lnTo>
                    <a:pt x="788" y="1305"/>
                  </a:lnTo>
                  <a:lnTo>
                    <a:pt x="668" y="8440"/>
                  </a:lnTo>
                  <a:lnTo>
                    <a:pt x="542" y="21419"/>
                  </a:lnTo>
                  <a:lnTo>
                    <a:pt x="444" y="27011"/>
                  </a:lnTo>
                  <a:lnTo>
                    <a:pt x="271" y="30339"/>
                  </a:lnTo>
                  <a:lnTo>
                    <a:pt x="189" y="31917"/>
                  </a:lnTo>
                  <a:lnTo>
                    <a:pt x="100" y="33648"/>
                  </a:lnTo>
                  <a:lnTo>
                    <a:pt x="0" y="35581"/>
                  </a:lnTo>
                  <a:lnTo>
                    <a:pt x="910" y="35271"/>
                  </a:lnTo>
                  <a:lnTo>
                    <a:pt x="7311" y="31917"/>
                  </a:lnTo>
                  <a:lnTo>
                    <a:pt x="40590" y="31917"/>
                  </a:lnTo>
                  <a:lnTo>
                    <a:pt x="40450" y="31009"/>
                  </a:lnTo>
                  <a:lnTo>
                    <a:pt x="40406" y="30723"/>
                  </a:lnTo>
                  <a:lnTo>
                    <a:pt x="2395" y="30723"/>
                  </a:lnTo>
                  <a:lnTo>
                    <a:pt x="3034" y="23785"/>
                  </a:lnTo>
                  <a:lnTo>
                    <a:pt x="3049" y="2947"/>
                  </a:lnTo>
                  <a:lnTo>
                    <a:pt x="36813" y="1850"/>
                  </a:lnTo>
                  <a:lnTo>
                    <a:pt x="39075" y="1850"/>
                  </a:lnTo>
                  <a:lnTo>
                    <a:pt x="38991" y="0"/>
                  </a:lnTo>
                  <a:close/>
                </a:path>
                <a:path w="45085" h="36194">
                  <a:moveTo>
                    <a:pt x="44348" y="21419"/>
                  </a:moveTo>
                  <a:lnTo>
                    <a:pt x="43857" y="23785"/>
                  </a:lnTo>
                  <a:lnTo>
                    <a:pt x="43568" y="25399"/>
                  </a:lnTo>
                  <a:lnTo>
                    <a:pt x="44575" y="30339"/>
                  </a:lnTo>
                  <a:lnTo>
                    <a:pt x="44617" y="30545"/>
                  </a:lnTo>
                  <a:lnTo>
                    <a:pt x="44712" y="31009"/>
                  </a:lnTo>
                  <a:lnTo>
                    <a:pt x="44580" y="31009"/>
                  </a:lnTo>
                  <a:lnTo>
                    <a:pt x="41772" y="33648"/>
                  </a:lnTo>
                  <a:lnTo>
                    <a:pt x="44958" y="33648"/>
                  </a:lnTo>
                  <a:lnTo>
                    <a:pt x="44844" y="31009"/>
                  </a:lnTo>
                  <a:lnTo>
                    <a:pt x="44602" y="27011"/>
                  </a:lnTo>
                  <a:lnTo>
                    <a:pt x="44519" y="25399"/>
                  </a:lnTo>
                  <a:lnTo>
                    <a:pt x="44449" y="23785"/>
                  </a:lnTo>
                  <a:lnTo>
                    <a:pt x="44348" y="21419"/>
                  </a:lnTo>
                  <a:close/>
                </a:path>
                <a:path w="45085" h="36194">
                  <a:moveTo>
                    <a:pt x="39075" y="1850"/>
                  </a:moveTo>
                  <a:lnTo>
                    <a:pt x="36813" y="1850"/>
                  </a:lnTo>
                  <a:lnTo>
                    <a:pt x="37147" y="8440"/>
                  </a:lnTo>
                  <a:lnTo>
                    <a:pt x="37173" y="8947"/>
                  </a:lnTo>
                  <a:lnTo>
                    <a:pt x="37277" y="30339"/>
                  </a:lnTo>
                  <a:lnTo>
                    <a:pt x="28557" y="30339"/>
                  </a:lnTo>
                  <a:lnTo>
                    <a:pt x="11118" y="30723"/>
                  </a:lnTo>
                  <a:lnTo>
                    <a:pt x="40406" y="30723"/>
                  </a:lnTo>
                  <a:lnTo>
                    <a:pt x="39835" y="27011"/>
                  </a:lnTo>
                  <a:lnTo>
                    <a:pt x="39712" y="26214"/>
                  </a:lnTo>
                  <a:lnTo>
                    <a:pt x="39587" y="25399"/>
                  </a:lnTo>
                  <a:lnTo>
                    <a:pt x="39467" y="21419"/>
                  </a:lnTo>
                  <a:lnTo>
                    <a:pt x="39374" y="8440"/>
                  </a:lnTo>
                  <a:lnTo>
                    <a:pt x="39125" y="2947"/>
                  </a:lnTo>
                  <a:lnTo>
                    <a:pt x="39075" y="1850"/>
                  </a:lnTo>
                  <a:close/>
                </a:path>
              </a:pathLst>
            </a:custGeom>
            <a:solidFill>
              <a:srgbClr val="2929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2097506" y="1872167"/>
              <a:ext cx="880744" cy="917575"/>
            </a:xfrm>
            <a:custGeom>
              <a:avLst/>
              <a:gdLst/>
              <a:ahLst/>
              <a:cxnLst/>
              <a:rect l="l" t="t" r="r" b="b"/>
              <a:pathLst>
                <a:path w="880744" h="917575">
                  <a:moveTo>
                    <a:pt x="33451" y="5270"/>
                  </a:moveTo>
                  <a:lnTo>
                    <a:pt x="25171" y="3429"/>
                  </a:lnTo>
                  <a:lnTo>
                    <a:pt x="16814" y="2082"/>
                  </a:lnTo>
                  <a:lnTo>
                    <a:pt x="8420" y="1003"/>
                  </a:lnTo>
                  <a:lnTo>
                    <a:pt x="0" y="0"/>
                  </a:lnTo>
                  <a:lnTo>
                    <a:pt x="38" y="25679"/>
                  </a:lnTo>
                  <a:lnTo>
                    <a:pt x="190" y="34226"/>
                  </a:lnTo>
                  <a:lnTo>
                    <a:pt x="6769" y="34899"/>
                  </a:lnTo>
                  <a:lnTo>
                    <a:pt x="5702" y="33337"/>
                  </a:lnTo>
                  <a:lnTo>
                    <a:pt x="4254" y="32245"/>
                  </a:lnTo>
                  <a:lnTo>
                    <a:pt x="2387" y="31610"/>
                  </a:lnTo>
                  <a:lnTo>
                    <a:pt x="2628" y="25158"/>
                  </a:lnTo>
                  <a:lnTo>
                    <a:pt x="2603" y="18719"/>
                  </a:lnTo>
                  <a:lnTo>
                    <a:pt x="2247" y="5816"/>
                  </a:lnTo>
                  <a:lnTo>
                    <a:pt x="12915" y="8407"/>
                  </a:lnTo>
                  <a:lnTo>
                    <a:pt x="19634" y="9347"/>
                  </a:lnTo>
                  <a:lnTo>
                    <a:pt x="26289" y="10680"/>
                  </a:lnTo>
                  <a:lnTo>
                    <a:pt x="27774" y="11049"/>
                  </a:lnTo>
                  <a:lnTo>
                    <a:pt x="30454" y="12877"/>
                  </a:lnTo>
                  <a:lnTo>
                    <a:pt x="33362" y="12141"/>
                  </a:lnTo>
                  <a:lnTo>
                    <a:pt x="33451" y="5270"/>
                  </a:lnTo>
                  <a:close/>
                </a:path>
                <a:path w="880744" h="917575">
                  <a:moveTo>
                    <a:pt x="67233" y="53111"/>
                  </a:moveTo>
                  <a:lnTo>
                    <a:pt x="67170" y="44958"/>
                  </a:lnTo>
                  <a:lnTo>
                    <a:pt x="66649" y="37693"/>
                  </a:lnTo>
                  <a:lnTo>
                    <a:pt x="66890" y="29972"/>
                  </a:lnTo>
                  <a:lnTo>
                    <a:pt x="66687" y="24295"/>
                  </a:lnTo>
                  <a:lnTo>
                    <a:pt x="66586" y="18592"/>
                  </a:lnTo>
                  <a:lnTo>
                    <a:pt x="65963" y="15036"/>
                  </a:lnTo>
                  <a:lnTo>
                    <a:pt x="65608" y="12992"/>
                  </a:lnTo>
                  <a:lnTo>
                    <a:pt x="63804" y="12395"/>
                  </a:lnTo>
                  <a:lnTo>
                    <a:pt x="63804" y="44958"/>
                  </a:lnTo>
                  <a:lnTo>
                    <a:pt x="57937" y="42138"/>
                  </a:lnTo>
                  <a:lnTo>
                    <a:pt x="54902" y="40944"/>
                  </a:lnTo>
                  <a:lnTo>
                    <a:pt x="54813" y="20510"/>
                  </a:lnTo>
                  <a:lnTo>
                    <a:pt x="54673" y="18592"/>
                  </a:lnTo>
                  <a:lnTo>
                    <a:pt x="54546" y="16979"/>
                  </a:lnTo>
                  <a:lnTo>
                    <a:pt x="54508" y="16471"/>
                  </a:lnTo>
                  <a:lnTo>
                    <a:pt x="54406" y="15036"/>
                  </a:lnTo>
                  <a:lnTo>
                    <a:pt x="57315" y="16471"/>
                  </a:lnTo>
                  <a:lnTo>
                    <a:pt x="62128" y="16624"/>
                  </a:lnTo>
                  <a:lnTo>
                    <a:pt x="62903" y="20510"/>
                  </a:lnTo>
                  <a:lnTo>
                    <a:pt x="63576" y="28625"/>
                  </a:lnTo>
                  <a:lnTo>
                    <a:pt x="63677" y="40944"/>
                  </a:lnTo>
                  <a:lnTo>
                    <a:pt x="63804" y="44958"/>
                  </a:lnTo>
                  <a:lnTo>
                    <a:pt x="63804" y="12395"/>
                  </a:lnTo>
                  <a:lnTo>
                    <a:pt x="60896" y="11417"/>
                  </a:lnTo>
                  <a:lnTo>
                    <a:pt x="56222" y="9728"/>
                  </a:lnTo>
                  <a:lnTo>
                    <a:pt x="51511" y="8166"/>
                  </a:lnTo>
                  <a:lnTo>
                    <a:pt x="51473" y="9728"/>
                  </a:lnTo>
                  <a:lnTo>
                    <a:pt x="51358" y="43561"/>
                  </a:lnTo>
                  <a:lnTo>
                    <a:pt x="52057" y="46647"/>
                  </a:lnTo>
                  <a:lnTo>
                    <a:pt x="57467" y="47879"/>
                  </a:lnTo>
                  <a:lnTo>
                    <a:pt x="62585" y="50088"/>
                  </a:lnTo>
                  <a:lnTo>
                    <a:pt x="67233" y="53111"/>
                  </a:lnTo>
                  <a:close/>
                </a:path>
                <a:path w="880744" h="917575">
                  <a:moveTo>
                    <a:pt x="629323" y="913041"/>
                  </a:moveTo>
                  <a:lnTo>
                    <a:pt x="627380" y="907008"/>
                  </a:lnTo>
                  <a:lnTo>
                    <a:pt x="627900" y="902131"/>
                  </a:lnTo>
                  <a:lnTo>
                    <a:pt x="627583" y="894613"/>
                  </a:lnTo>
                  <a:lnTo>
                    <a:pt x="627214" y="879589"/>
                  </a:lnTo>
                  <a:lnTo>
                    <a:pt x="626935" y="872083"/>
                  </a:lnTo>
                  <a:lnTo>
                    <a:pt x="622211" y="873785"/>
                  </a:lnTo>
                  <a:lnTo>
                    <a:pt x="621880" y="884732"/>
                  </a:lnTo>
                  <a:lnTo>
                    <a:pt x="622211" y="895680"/>
                  </a:lnTo>
                  <a:lnTo>
                    <a:pt x="622909" y="906614"/>
                  </a:lnTo>
                  <a:lnTo>
                    <a:pt x="623735" y="917536"/>
                  </a:lnTo>
                  <a:lnTo>
                    <a:pt x="625563" y="916952"/>
                  </a:lnTo>
                  <a:lnTo>
                    <a:pt x="629323" y="913041"/>
                  </a:lnTo>
                  <a:close/>
                </a:path>
                <a:path w="880744" h="917575">
                  <a:moveTo>
                    <a:pt x="880732" y="385356"/>
                  </a:moveTo>
                  <a:lnTo>
                    <a:pt x="874102" y="381215"/>
                  </a:lnTo>
                  <a:lnTo>
                    <a:pt x="866775" y="378891"/>
                  </a:lnTo>
                  <a:lnTo>
                    <a:pt x="859066" y="377837"/>
                  </a:lnTo>
                  <a:lnTo>
                    <a:pt x="851293" y="377494"/>
                  </a:lnTo>
                  <a:lnTo>
                    <a:pt x="854722" y="380060"/>
                  </a:lnTo>
                  <a:lnTo>
                    <a:pt x="857275" y="384200"/>
                  </a:lnTo>
                  <a:lnTo>
                    <a:pt x="861453" y="385635"/>
                  </a:lnTo>
                  <a:lnTo>
                    <a:pt x="867867" y="385914"/>
                  </a:lnTo>
                  <a:lnTo>
                    <a:pt x="874306" y="385762"/>
                  </a:lnTo>
                  <a:lnTo>
                    <a:pt x="880732" y="385356"/>
                  </a:lnTo>
                  <a:close/>
                </a:path>
              </a:pathLst>
            </a:custGeom>
            <a:solidFill>
              <a:srgbClr val="F0EE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2235466" y="1871329"/>
              <a:ext cx="139700" cy="730250"/>
            </a:xfrm>
            <a:custGeom>
              <a:avLst/>
              <a:gdLst/>
              <a:ahLst/>
              <a:cxnLst/>
              <a:rect l="l" t="t" r="r" b="b"/>
              <a:pathLst>
                <a:path w="139700" h="730250">
                  <a:moveTo>
                    <a:pt x="4152" y="723976"/>
                  </a:moveTo>
                  <a:lnTo>
                    <a:pt x="1625" y="724166"/>
                  </a:lnTo>
                  <a:lnTo>
                    <a:pt x="241" y="725398"/>
                  </a:lnTo>
                  <a:lnTo>
                    <a:pt x="0" y="729653"/>
                  </a:lnTo>
                  <a:lnTo>
                    <a:pt x="2387" y="729665"/>
                  </a:lnTo>
                  <a:lnTo>
                    <a:pt x="3708" y="728383"/>
                  </a:lnTo>
                  <a:lnTo>
                    <a:pt x="4152" y="723976"/>
                  </a:lnTo>
                  <a:close/>
                </a:path>
                <a:path w="139700" h="730250">
                  <a:moveTo>
                    <a:pt x="139344" y="2413"/>
                  </a:moveTo>
                  <a:lnTo>
                    <a:pt x="138722" y="317"/>
                  </a:lnTo>
                  <a:lnTo>
                    <a:pt x="137299" y="0"/>
                  </a:lnTo>
                  <a:lnTo>
                    <a:pt x="135102" y="1409"/>
                  </a:lnTo>
                  <a:lnTo>
                    <a:pt x="135699" y="3505"/>
                  </a:lnTo>
                  <a:lnTo>
                    <a:pt x="137109" y="3848"/>
                  </a:lnTo>
                  <a:lnTo>
                    <a:pt x="139344" y="2413"/>
                  </a:lnTo>
                  <a:close/>
                </a:path>
              </a:pathLst>
            </a:custGeom>
            <a:solidFill>
              <a:srgbClr val="4545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2361742" y="1873831"/>
              <a:ext cx="354330" cy="627380"/>
            </a:xfrm>
            <a:custGeom>
              <a:avLst/>
              <a:gdLst/>
              <a:ahLst/>
              <a:cxnLst/>
              <a:rect l="l" t="t" r="r" b="b"/>
              <a:pathLst>
                <a:path w="354330" h="627380">
                  <a:moveTo>
                    <a:pt x="22377" y="25425"/>
                  </a:moveTo>
                  <a:lnTo>
                    <a:pt x="22288" y="22720"/>
                  </a:lnTo>
                  <a:lnTo>
                    <a:pt x="22199" y="21704"/>
                  </a:lnTo>
                  <a:lnTo>
                    <a:pt x="22072" y="20154"/>
                  </a:lnTo>
                  <a:lnTo>
                    <a:pt x="21958" y="18084"/>
                  </a:lnTo>
                  <a:lnTo>
                    <a:pt x="21932" y="17576"/>
                  </a:lnTo>
                  <a:lnTo>
                    <a:pt x="20078" y="17576"/>
                  </a:lnTo>
                  <a:lnTo>
                    <a:pt x="19634" y="19316"/>
                  </a:lnTo>
                  <a:lnTo>
                    <a:pt x="18897" y="21018"/>
                  </a:lnTo>
                  <a:lnTo>
                    <a:pt x="18110" y="22707"/>
                  </a:lnTo>
                  <a:lnTo>
                    <a:pt x="17767" y="21018"/>
                  </a:lnTo>
                  <a:lnTo>
                    <a:pt x="17805" y="19316"/>
                  </a:lnTo>
                  <a:lnTo>
                    <a:pt x="17957" y="18084"/>
                  </a:lnTo>
                  <a:lnTo>
                    <a:pt x="16548" y="16243"/>
                  </a:lnTo>
                  <a:lnTo>
                    <a:pt x="16751" y="15786"/>
                  </a:lnTo>
                  <a:lnTo>
                    <a:pt x="18669" y="11417"/>
                  </a:lnTo>
                  <a:lnTo>
                    <a:pt x="18707" y="10833"/>
                  </a:lnTo>
                  <a:lnTo>
                    <a:pt x="17792" y="5816"/>
                  </a:lnTo>
                  <a:lnTo>
                    <a:pt x="17830" y="0"/>
                  </a:lnTo>
                  <a:lnTo>
                    <a:pt x="13462" y="977"/>
                  </a:lnTo>
                  <a:lnTo>
                    <a:pt x="9525" y="1498"/>
                  </a:lnTo>
                  <a:lnTo>
                    <a:pt x="9525" y="11899"/>
                  </a:lnTo>
                  <a:lnTo>
                    <a:pt x="7150" y="11899"/>
                  </a:lnTo>
                  <a:lnTo>
                    <a:pt x="5918" y="9753"/>
                  </a:lnTo>
                  <a:lnTo>
                    <a:pt x="5943" y="7772"/>
                  </a:lnTo>
                  <a:lnTo>
                    <a:pt x="7175" y="5816"/>
                  </a:lnTo>
                  <a:lnTo>
                    <a:pt x="9512" y="5816"/>
                  </a:lnTo>
                  <a:lnTo>
                    <a:pt x="9525" y="11899"/>
                  </a:lnTo>
                  <a:lnTo>
                    <a:pt x="9525" y="1498"/>
                  </a:lnTo>
                  <a:lnTo>
                    <a:pt x="9055" y="1549"/>
                  </a:lnTo>
                  <a:lnTo>
                    <a:pt x="4597" y="1892"/>
                  </a:lnTo>
                  <a:lnTo>
                    <a:pt x="4343" y="5397"/>
                  </a:lnTo>
                  <a:lnTo>
                    <a:pt x="4254" y="6642"/>
                  </a:lnTo>
                  <a:lnTo>
                    <a:pt x="4203" y="16179"/>
                  </a:lnTo>
                  <a:lnTo>
                    <a:pt x="11595" y="13322"/>
                  </a:lnTo>
                  <a:lnTo>
                    <a:pt x="11201" y="11899"/>
                  </a:lnTo>
                  <a:lnTo>
                    <a:pt x="11061" y="11417"/>
                  </a:lnTo>
                  <a:lnTo>
                    <a:pt x="10998" y="11176"/>
                  </a:lnTo>
                  <a:lnTo>
                    <a:pt x="10896" y="10833"/>
                  </a:lnTo>
                  <a:lnTo>
                    <a:pt x="11963" y="10833"/>
                  </a:lnTo>
                  <a:lnTo>
                    <a:pt x="16535" y="11176"/>
                  </a:lnTo>
                  <a:lnTo>
                    <a:pt x="15151" y="11176"/>
                  </a:lnTo>
                  <a:lnTo>
                    <a:pt x="14274" y="15341"/>
                  </a:lnTo>
                  <a:lnTo>
                    <a:pt x="14185" y="15786"/>
                  </a:lnTo>
                  <a:lnTo>
                    <a:pt x="8547" y="15341"/>
                  </a:lnTo>
                  <a:lnTo>
                    <a:pt x="4851" y="17576"/>
                  </a:lnTo>
                  <a:lnTo>
                    <a:pt x="4978" y="17576"/>
                  </a:lnTo>
                  <a:lnTo>
                    <a:pt x="3505" y="19316"/>
                  </a:lnTo>
                  <a:lnTo>
                    <a:pt x="2603" y="21704"/>
                  </a:lnTo>
                  <a:lnTo>
                    <a:pt x="0" y="25908"/>
                  </a:lnTo>
                  <a:lnTo>
                    <a:pt x="5372" y="25908"/>
                  </a:lnTo>
                  <a:lnTo>
                    <a:pt x="14922" y="25425"/>
                  </a:lnTo>
                  <a:lnTo>
                    <a:pt x="22377" y="25425"/>
                  </a:lnTo>
                  <a:close/>
                </a:path>
                <a:path w="354330" h="627380">
                  <a:moveTo>
                    <a:pt x="235483" y="290144"/>
                  </a:moveTo>
                  <a:lnTo>
                    <a:pt x="230682" y="291363"/>
                  </a:lnTo>
                  <a:lnTo>
                    <a:pt x="225818" y="290601"/>
                  </a:lnTo>
                  <a:lnTo>
                    <a:pt x="221094" y="289547"/>
                  </a:lnTo>
                  <a:lnTo>
                    <a:pt x="218782" y="290626"/>
                  </a:lnTo>
                  <a:lnTo>
                    <a:pt x="216471" y="292036"/>
                  </a:lnTo>
                  <a:lnTo>
                    <a:pt x="213855" y="291820"/>
                  </a:lnTo>
                  <a:lnTo>
                    <a:pt x="212293" y="290855"/>
                  </a:lnTo>
                  <a:lnTo>
                    <a:pt x="211912" y="288378"/>
                  </a:lnTo>
                  <a:lnTo>
                    <a:pt x="211645" y="285902"/>
                  </a:lnTo>
                  <a:lnTo>
                    <a:pt x="211467" y="283413"/>
                  </a:lnTo>
                  <a:lnTo>
                    <a:pt x="208953" y="283083"/>
                  </a:lnTo>
                  <a:lnTo>
                    <a:pt x="207238" y="284162"/>
                  </a:lnTo>
                  <a:lnTo>
                    <a:pt x="206336" y="286651"/>
                  </a:lnTo>
                  <a:lnTo>
                    <a:pt x="205955" y="287807"/>
                  </a:lnTo>
                  <a:lnTo>
                    <a:pt x="205867" y="291719"/>
                  </a:lnTo>
                  <a:lnTo>
                    <a:pt x="211391" y="296303"/>
                  </a:lnTo>
                  <a:lnTo>
                    <a:pt x="219087" y="295871"/>
                  </a:lnTo>
                  <a:lnTo>
                    <a:pt x="225513" y="298475"/>
                  </a:lnTo>
                  <a:lnTo>
                    <a:pt x="225031" y="294220"/>
                  </a:lnTo>
                  <a:lnTo>
                    <a:pt x="227342" y="293547"/>
                  </a:lnTo>
                  <a:lnTo>
                    <a:pt x="229743" y="293192"/>
                  </a:lnTo>
                  <a:lnTo>
                    <a:pt x="232168" y="293103"/>
                  </a:lnTo>
                  <a:lnTo>
                    <a:pt x="235483" y="290144"/>
                  </a:lnTo>
                  <a:close/>
                </a:path>
                <a:path w="354330" h="627380">
                  <a:moveTo>
                    <a:pt x="353796" y="606247"/>
                  </a:moveTo>
                  <a:lnTo>
                    <a:pt x="352513" y="604812"/>
                  </a:lnTo>
                  <a:lnTo>
                    <a:pt x="350151" y="601878"/>
                  </a:lnTo>
                  <a:lnTo>
                    <a:pt x="346113" y="607720"/>
                  </a:lnTo>
                  <a:lnTo>
                    <a:pt x="346024" y="604113"/>
                  </a:lnTo>
                  <a:lnTo>
                    <a:pt x="342836" y="605904"/>
                  </a:lnTo>
                  <a:lnTo>
                    <a:pt x="342823" y="608558"/>
                  </a:lnTo>
                  <a:lnTo>
                    <a:pt x="344703" y="611327"/>
                  </a:lnTo>
                  <a:lnTo>
                    <a:pt x="341680" y="616127"/>
                  </a:lnTo>
                  <a:lnTo>
                    <a:pt x="338988" y="621461"/>
                  </a:lnTo>
                  <a:lnTo>
                    <a:pt x="340182" y="627341"/>
                  </a:lnTo>
                  <a:lnTo>
                    <a:pt x="343611" y="622185"/>
                  </a:lnTo>
                  <a:lnTo>
                    <a:pt x="345135" y="619493"/>
                  </a:lnTo>
                  <a:lnTo>
                    <a:pt x="345821" y="617270"/>
                  </a:lnTo>
                  <a:lnTo>
                    <a:pt x="350126" y="616927"/>
                  </a:lnTo>
                  <a:lnTo>
                    <a:pt x="350939" y="614273"/>
                  </a:lnTo>
                  <a:lnTo>
                    <a:pt x="351815" y="611657"/>
                  </a:lnTo>
                  <a:lnTo>
                    <a:pt x="352463" y="608965"/>
                  </a:lnTo>
                  <a:lnTo>
                    <a:pt x="353796" y="606247"/>
                  </a:lnTo>
                  <a:close/>
                </a:path>
              </a:pathLst>
            </a:custGeom>
            <a:solidFill>
              <a:srgbClr val="A0A0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2580429" y="1876547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26" y="10220"/>
                  </a:moveTo>
                  <a:lnTo>
                    <a:pt x="1114" y="10220"/>
                  </a:lnTo>
                  <a:lnTo>
                    <a:pt x="241" y="15066"/>
                  </a:lnTo>
                  <a:lnTo>
                    <a:pt x="5890" y="12517"/>
                  </a:lnTo>
                  <a:lnTo>
                    <a:pt x="8492" y="12517"/>
                  </a:lnTo>
                  <a:lnTo>
                    <a:pt x="9180" y="11419"/>
                  </a:lnTo>
                  <a:lnTo>
                    <a:pt x="4057" y="11419"/>
                  </a:lnTo>
                  <a:lnTo>
                    <a:pt x="1326" y="10220"/>
                  </a:lnTo>
                  <a:close/>
                </a:path>
                <a:path w="13969" h="15239">
                  <a:moveTo>
                    <a:pt x="8492" y="12517"/>
                  </a:moveTo>
                  <a:lnTo>
                    <a:pt x="5890" y="12517"/>
                  </a:lnTo>
                  <a:lnTo>
                    <a:pt x="8374" y="12705"/>
                  </a:lnTo>
                  <a:lnTo>
                    <a:pt x="8492" y="12517"/>
                  </a:lnTo>
                  <a:close/>
                </a:path>
                <a:path w="13969" h="15239">
                  <a:moveTo>
                    <a:pt x="10934" y="9676"/>
                  </a:moveTo>
                  <a:lnTo>
                    <a:pt x="4057" y="11419"/>
                  </a:lnTo>
                  <a:lnTo>
                    <a:pt x="9180" y="11419"/>
                  </a:lnTo>
                  <a:lnTo>
                    <a:pt x="9932" y="10220"/>
                  </a:lnTo>
                  <a:lnTo>
                    <a:pt x="10934" y="9676"/>
                  </a:lnTo>
                  <a:close/>
                </a:path>
                <a:path w="13969" h="15239">
                  <a:moveTo>
                    <a:pt x="11369" y="0"/>
                  </a:moveTo>
                  <a:lnTo>
                    <a:pt x="8323" y="219"/>
                  </a:lnTo>
                  <a:lnTo>
                    <a:pt x="5292" y="496"/>
                  </a:lnTo>
                  <a:lnTo>
                    <a:pt x="0" y="1112"/>
                  </a:lnTo>
                  <a:lnTo>
                    <a:pt x="1628" y="4108"/>
                  </a:lnTo>
                  <a:lnTo>
                    <a:pt x="4265" y="5633"/>
                  </a:lnTo>
                  <a:lnTo>
                    <a:pt x="7499" y="5633"/>
                  </a:lnTo>
                  <a:lnTo>
                    <a:pt x="11285" y="9676"/>
                  </a:lnTo>
                  <a:lnTo>
                    <a:pt x="10934" y="9676"/>
                  </a:lnTo>
                  <a:lnTo>
                    <a:pt x="13870" y="8082"/>
                  </a:lnTo>
                  <a:lnTo>
                    <a:pt x="13726" y="5633"/>
                  </a:lnTo>
                  <a:lnTo>
                    <a:pt x="13698" y="5152"/>
                  </a:lnTo>
                  <a:lnTo>
                    <a:pt x="11593" y="496"/>
                  </a:lnTo>
                  <a:lnTo>
                    <a:pt x="11468" y="219"/>
                  </a:lnTo>
                  <a:lnTo>
                    <a:pt x="11369" y="0"/>
                  </a:lnTo>
                  <a:close/>
                </a:path>
              </a:pathLst>
            </a:custGeom>
            <a:solidFill>
              <a:srgbClr val="61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1760885" y="1876697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484" y="0"/>
                  </a:moveTo>
                  <a:lnTo>
                    <a:pt x="1696" y="54"/>
                  </a:lnTo>
                  <a:lnTo>
                    <a:pt x="957" y="1936"/>
                  </a:lnTo>
                  <a:lnTo>
                    <a:pt x="0" y="6353"/>
                  </a:lnTo>
                  <a:lnTo>
                    <a:pt x="2484" y="7038"/>
                  </a:lnTo>
                  <a:lnTo>
                    <a:pt x="3392" y="4712"/>
                  </a:lnTo>
                  <a:lnTo>
                    <a:pt x="3392" y="2366"/>
                  </a:lnTo>
                  <a:lnTo>
                    <a:pt x="2484" y="0"/>
                  </a:lnTo>
                  <a:close/>
                </a:path>
              </a:pathLst>
            </a:custGeom>
            <a:solidFill>
              <a:srgbClr val="1C1A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1785366" y="1877539"/>
              <a:ext cx="741680" cy="283210"/>
            </a:xfrm>
            <a:custGeom>
              <a:avLst/>
              <a:gdLst/>
              <a:ahLst/>
              <a:cxnLst/>
              <a:rect l="l" t="t" r="r" b="b"/>
              <a:pathLst>
                <a:path w="741680" h="283210">
                  <a:moveTo>
                    <a:pt x="47155" y="120650"/>
                  </a:moveTo>
                  <a:lnTo>
                    <a:pt x="47053" y="118554"/>
                  </a:lnTo>
                  <a:lnTo>
                    <a:pt x="45135" y="118110"/>
                  </a:lnTo>
                  <a:lnTo>
                    <a:pt x="43446" y="118922"/>
                  </a:lnTo>
                  <a:lnTo>
                    <a:pt x="47155" y="120650"/>
                  </a:lnTo>
                  <a:close/>
                </a:path>
                <a:path w="741680" h="283210">
                  <a:moveTo>
                    <a:pt x="50863" y="84264"/>
                  </a:moveTo>
                  <a:lnTo>
                    <a:pt x="49276" y="83908"/>
                  </a:lnTo>
                  <a:lnTo>
                    <a:pt x="49212" y="85090"/>
                  </a:lnTo>
                  <a:lnTo>
                    <a:pt x="50863" y="84264"/>
                  </a:lnTo>
                  <a:close/>
                </a:path>
                <a:path w="741680" h="283210">
                  <a:moveTo>
                    <a:pt x="76111" y="123190"/>
                  </a:moveTo>
                  <a:lnTo>
                    <a:pt x="73469" y="121920"/>
                  </a:lnTo>
                  <a:lnTo>
                    <a:pt x="72174" y="122682"/>
                  </a:lnTo>
                  <a:lnTo>
                    <a:pt x="73152" y="123190"/>
                  </a:lnTo>
                  <a:lnTo>
                    <a:pt x="76111" y="123190"/>
                  </a:lnTo>
                  <a:close/>
                </a:path>
                <a:path w="741680" h="283210">
                  <a:moveTo>
                    <a:pt x="86169" y="61722"/>
                  </a:moveTo>
                  <a:lnTo>
                    <a:pt x="85318" y="62230"/>
                  </a:lnTo>
                  <a:lnTo>
                    <a:pt x="85940" y="62230"/>
                  </a:lnTo>
                  <a:lnTo>
                    <a:pt x="86169" y="61722"/>
                  </a:lnTo>
                  <a:close/>
                </a:path>
                <a:path w="741680" h="283210">
                  <a:moveTo>
                    <a:pt x="91630" y="21590"/>
                  </a:moveTo>
                  <a:lnTo>
                    <a:pt x="90957" y="21590"/>
                  </a:lnTo>
                  <a:lnTo>
                    <a:pt x="85407" y="25400"/>
                  </a:lnTo>
                  <a:lnTo>
                    <a:pt x="83083" y="30480"/>
                  </a:lnTo>
                  <a:lnTo>
                    <a:pt x="86436" y="26670"/>
                  </a:lnTo>
                  <a:lnTo>
                    <a:pt x="91630" y="21590"/>
                  </a:lnTo>
                  <a:close/>
                </a:path>
                <a:path w="741680" h="283210">
                  <a:moveTo>
                    <a:pt x="95885" y="78828"/>
                  </a:moveTo>
                  <a:lnTo>
                    <a:pt x="94462" y="78828"/>
                  </a:lnTo>
                  <a:lnTo>
                    <a:pt x="94310" y="78828"/>
                  </a:lnTo>
                  <a:lnTo>
                    <a:pt x="95377" y="85090"/>
                  </a:lnTo>
                  <a:lnTo>
                    <a:pt x="95669" y="82550"/>
                  </a:lnTo>
                  <a:lnTo>
                    <a:pt x="95834" y="81280"/>
                  </a:lnTo>
                  <a:lnTo>
                    <a:pt x="95885" y="78828"/>
                  </a:lnTo>
                  <a:close/>
                </a:path>
                <a:path w="741680" h="283210">
                  <a:moveTo>
                    <a:pt x="95935" y="78041"/>
                  </a:moveTo>
                  <a:lnTo>
                    <a:pt x="95059" y="78460"/>
                  </a:lnTo>
                  <a:lnTo>
                    <a:pt x="95910" y="78460"/>
                  </a:lnTo>
                  <a:lnTo>
                    <a:pt x="95935" y="78041"/>
                  </a:lnTo>
                  <a:close/>
                </a:path>
                <a:path w="741680" h="283210">
                  <a:moveTo>
                    <a:pt x="97142" y="77470"/>
                  </a:moveTo>
                  <a:lnTo>
                    <a:pt x="95973" y="77470"/>
                  </a:lnTo>
                  <a:lnTo>
                    <a:pt x="95935" y="78041"/>
                  </a:lnTo>
                  <a:lnTo>
                    <a:pt x="97142" y="77470"/>
                  </a:lnTo>
                  <a:close/>
                </a:path>
                <a:path w="741680" h="283210">
                  <a:moveTo>
                    <a:pt x="103695" y="76200"/>
                  </a:moveTo>
                  <a:lnTo>
                    <a:pt x="99847" y="76200"/>
                  </a:lnTo>
                  <a:lnTo>
                    <a:pt x="97142" y="77470"/>
                  </a:lnTo>
                  <a:lnTo>
                    <a:pt x="98526" y="77470"/>
                  </a:lnTo>
                  <a:lnTo>
                    <a:pt x="103695" y="76200"/>
                  </a:lnTo>
                  <a:close/>
                </a:path>
                <a:path w="741680" h="283210">
                  <a:moveTo>
                    <a:pt x="114084" y="12204"/>
                  </a:moveTo>
                  <a:lnTo>
                    <a:pt x="112903" y="7620"/>
                  </a:lnTo>
                  <a:lnTo>
                    <a:pt x="112242" y="5080"/>
                  </a:lnTo>
                  <a:lnTo>
                    <a:pt x="106006" y="7620"/>
                  </a:lnTo>
                  <a:lnTo>
                    <a:pt x="102120" y="11430"/>
                  </a:lnTo>
                  <a:lnTo>
                    <a:pt x="99606" y="17780"/>
                  </a:lnTo>
                  <a:lnTo>
                    <a:pt x="96951" y="21590"/>
                  </a:lnTo>
                  <a:lnTo>
                    <a:pt x="91630" y="21590"/>
                  </a:lnTo>
                  <a:lnTo>
                    <a:pt x="97764" y="24130"/>
                  </a:lnTo>
                  <a:lnTo>
                    <a:pt x="99695" y="19050"/>
                  </a:lnTo>
                  <a:lnTo>
                    <a:pt x="102704" y="12700"/>
                  </a:lnTo>
                  <a:lnTo>
                    <a:pt x="106807" y="8940"/>
                  </a:lnTo>
                  <a:lnTo>
                    <a:pt x="108127" y="8470"/>
                  </a:lnTo>
                  <a:lnTo>
                    <a:pt x="110744" y="7620"/>
                  </a:lnTo>
                  <a:lnTo>
                    <a:pt x="113284" y="11430"/>
                  </a:lnTo>
                  <a:lnTo>
                    <a:pt x="114084" y="12204"/>
                  </a:lnTo>
                  <a:close/>
                </a:path>
                <a:path w="741680" h="283210">
                  <a:moveTo>
                    <a:pt x="117563" y="57150"/>
                  </a:moveTo>
                  <a:lnTo>
                    <a:pt x="109804" y="58420"/>
                  </a:lnTo>
                  <a:lnTo>
                    <a:pt x="102082" y="62230"/>
                  </a:lnTo>
                  <a:lnTo>
                    <a:pt x="107048" y="62230"/>
                  </a:lnTo>
                  <a:lnTo>
                    <a:pt x="111213" y="59690"/>
                  </a:lnTo>
                  <a:lnTo>
                    <a:pt x="115087" y="60960"/>
                  </a:lnTo>
                  <a:lnTo>
                    <a:pt x="115557" y="60960"/>
                  </a:lnTo>
                  <a:lnTo>
                    <a:pt x="116230" y="59690"/>
                  </a:lnTo>
                  <a:lnTo>
                    <a:pt x="117563" y="57150"/>
                  </a:lnTo>
                  <a:close/>
                </a:path>
                <a:path w="741680" h="283210">
                  <a:moveTo>
                    <a:pt x="117792" y="13970"/>
                  </a:moveTo>
                  <a:lnTo>
                    <a:pt x="115951" y="13970"/>
                  </a:lnTo>
                  <a:lnTo>
                    <a:pt x="114084" y="12204"/>
                  </a:lnTo>
                  <a:lnTo>
                    <a:pt x="114871" y="15240"/>
                  </a:lnTo>
                  <a:lnTo>
                    <a:pt x="117792" y="13970"/>
                  </a:lnTo>
                  <a:close/>
                </a:path>
                <a:path w="741680" h="283210">
                  <a:moveTo>
                    <a:pt x="150063" y="3810"/>
                  </a:moveTo>
                  <a:lnTo>
                    <a:pt x="146138" y="2540"/>
                  </a:lnTo>
                  <a:lnTo>
                    <a:pt x="142201" y="0"/>
                  </a:lnTo>
                  <a:lnTo>
                    <a:pt x="137858" y="1270"/>
                  </a:lnTo>
                  <a:lnTo>
                    <a:pt x="130835" y="2540"/>
                  </a:lnTo>
                  <a:lnTo>
                    <a:pt x="126619" y="8470"/>
                  </a:lnTo>
                  <a:lnTo>
                    <a:pt x="126060" y="8940"/>
                  </a:lnTo>
                  <a:lnTo>
                    <a:pt x="124536" y="10121"/>
                  </a:lnTo>
                  <a:lnTo>
                    <a:pt x="120713" y="12700"/>
                  </a:lnTo>
                  <a:lnTo>
                    <a:pt x="117792" y="13970"/>
                  </a:lnTo>
                  <a:lnTo>
                    <a:pt x="120015" y="13970"/>
                  </a:lnTo>
                  <a:lnTo>
                    <a:pt x="123418" y="12700"/>
                  </a:lnTo>
                  <a:lnTo>
                    <a:pt x="125806" y="9309"/>
                  </a:lnTo>
                  <a:lnTo>
                    <a:pt x="130949" y="5080"/>
                  </a:lnTo>
                  <a:lnTo>
                    <a:pt x="136537" y="2540"/>
                  </a:lnTo>
                  <a:lnTo>
                    <a:pt x="142430" y="2540"/>
                  </a:lnTo>
                  <a:lnTo>
                    <a:pt x="148234" y="5080"/>
                  </a:lnTo>
                  <a:lnTo>
                    <a:pt x="144754" y="13970"/>
                  </a:lnTo>
                  <a:lnTo>
                    <a:pt x="141757" y="22860"/>
                  </a:lnTo>
                  <a:lnTo>
                    <a:pt x="139268" y="31750"/>
                  </a:lnTo>
                  <a:lnTo>
                    <a:pt x="137325" y="40640"/>
                  </a:lnTo>
                  <a:lnTo>
                    <a:pt x="124447" y="44450"/>
                  </a:lnTo>
                  <a:lnTo>
                    <a:pt x="111594" y="46990"/>
                  </a:lnTo>
                  <a:lnTo>
                    <a:pt x="86283" y="54610"/>
                  </a:lnTo>
                  <a:lnTo>
                    <a:pt x="76428" y="57150"/>
                  </a:lnTo>
                  <a:lnTo>
                    <a:pt x="66649" y="60960"/>
                  </a:lnTo>
                  <a:lnTo>
                    <a:pt x="57111" y="63500"/>
                  </a:lnTo>
                  <a:lnTo>
                    <a:pt x="47993" y="68580"/>
                  </a:lnTo>
                  <a:lnTo>
                    <a:pt x="45923" y="67310"/>
                  </a:lnTo>
                  <a:lnTo>
                    <a:pt x="43319" y="69850"/>
                  </a:lnTo>
                  <a:lnTo>
                    <a:pt x="44602" y="72390"/>
                  </a:lnTo>
                  <a:lnTo>
                    <a:pt x="39370" y="76200"/>
                  </a:lnTo>
                  <a:lnTo>
                    <a:pt x="34074" y="81280"/>
                  </a:lnTo>
                  <a:lnTo>
                    <a:pt x="28625" y="86360"/>
                  </a:lnTo>
                  <a:lnTo>
                    <a:pt x="22948" y="90170"/>
                  </a:lnTo>
                  <a:lnTo>
                    <a:pt x="22174" y="92710"/>
                  </a:lnTo>
                  <a:lnTo>
                    <a:pt x="26022" y="90170"/>
                  </a:lnTo>
                  <a:lnTo>
                    <a:pt x="29464" y="86360"/>
                  </a:lnTo>
                  <a:lnTo>
                    <a:pt x="33832" y="85090"/>
                  </a:lnTo>
                  <a:lnTo>
                    <a:pt x="37973" y="80010"/>
                  </a:lnTo>
                  <a:lnTo>
                    <a:pt x="42468" y="76200"/>
                  </a:lnTo>
                  <a:lnTo>
                    <a:pt x="47904" y="72390"/>
                  </a:lnTo>
                  <a:lnTo>
                    <a:pt x="47993" y="74930"/>
                  </a:lnTo>
                  <a:lnTo>
                    <a:pt x="48082" y="77470"/>
                  </a:lnTo>
                  <a:lnTo>
                    <a:pt x="48171" y="80010"/>
                  </a:lnTo>
                  <a:lnTo>
                    <a:pt x="46812" y="86360"/>
                  </a:lnTo>
                  <a:lnTo>
                    <a:pt x="45580" y="93980"/>
                  </a:lnTo>
                  <a:lnTo>
                    <a:pt x="41236" y="93040"/>
                  </a:lnTo>
                  <a:lnTo>
                    <a:pt x="41236" y="113030"/>
                  </a:lnTo>
                  <a:lnTo>
                    <a:pt x="40233" y="118110"/>
                  </a:lnTo>
                  <a:lnTo>
                    <a:pt x="40144" y="118554"/>
                  </a:lnTo>
                  <a:lnTo>
                    <a:pt x="40068" y="118922"/>
                  </a:lnTo>
                  <a:lnTo>
                    <a:pt x="39979" y="119380"/>
                  </a:lnTo>
                  <a:lnTo>
                    <a:pt x="36195" y="115570"/>
                  </a:lnTo>
                  <a:lnTo>
                    <a:pt x="38315" y="109220"/>
                  </a:lnTo>
                  <a:lnTo>
                    <a:pt x="38442" y="104140"/>
                  </a:lnTo>
                  <a:lnTo>
                    <a:pt x="40208" y="102870"/>
                  </a:lnTo>
                  <a:lnTo>
                    <a:pt x="40182" y="107950"/>
                  </a:lnTo>
                  <a:lnTo>
                    <a:pt x="41236" y="113030"/>
                  </a:lnTo>
                  <a:lnTo>
                    <a:pt x="41236" y="93040"/>
                  </a:lnTo>
                  <a:lnTo>
                    <a:pt x="39712" y="92710"/>
                  </a:lnTo>
                  <a:lnTo>
                    <a:pt x="43218" y="86360"/>
                  </a:lnTo>
                  <a:lnTo>
                    <a:pt x="42481" y="82550"/>
                  </a:lnTo>
                  <a:lnTo>
                    <a:pt x="39624" y="85090"/>
                  </a:lnTo>
                  <a:lnTo>
                    <a:pt x="39649" y="90170"/>
                  </a:lnTo>
                  <a:lnTo>
                    <a:pt x="39001" y="93980"/>
                  </a:lnTo>
                  <a:lnTo>
                    <a:pt x="36931" y="93980"/>
                  </a:lnTo>
                  <a:lnTo>
                    <a:pt x="34861" y="92710"/>
                  </a:lnTo>
                  <a:lnTo>
                    <a:pt x="32791" y="92710"/>
                  </a:lnTo>
                  <a:lnTo>
                    <a:pt x="30784" y="90170"/>
                  </a:lnTo>
                  <a:lnTo>
                    <a:pt x="27940" y="93980"/>
                  </a:lnTo>
                  <a:lnTo>
                    <a:pt x="23609" y="97790"/>
                  </a:lnTo>
                  <a:lnTo>
                    <a:pt x="18351" y="96520"/>
                  </a:lnTo>
                  <a:lnTo>
                    <a:pt x="19685" y="92710"/>
                  </a:lnTo>
                  <a:lnTo>
                    <a:pt x="15392" y="93980"/>
                  </a:lnTo>
                  <a:lnTo>
                    <a:pt x="11645" y="97790"/>
                  </a:lnTo>
                  <a:lnTo>
                    <a:pt x="6680" y="97790"/>
                  </a:lnTo>
                  <a:lnTo>
                    <a:pt x="7810" y="99060"/>
                  </a:lnTo>
                  <a:lnTo>
                    <a:pt x="9232" y="100330"/>
                  </a:lnTo>
                  <a:lnTo>
                    <a:pt x="18884" y="100330"/>
                  </a:lnTo>
                  <a:lnTo>
                    <a:pt x="34696" y="97790"/>
                  </a:lnTo>
                  <a:lnTo>
                    <a:pt x="34823" y="99060"/>
                  </a:lnTo>
                  <a:lnTo>
                    <a:pt x="20802" y="101600"/>
                  </a:lnTo>
                  <a:lnTo>
                    <a:pt x="13779" y="101600"/>
                  </a:lnTo>
                  <a:lnTo>
                    <a:pt x="6946" y="102870"/>
                  </a:lnTo>
                  <a:lnTo>
                    <a:pt x="5549" y="100330"/>
                  </a:lnTo>
                  <a:lnTo>
                    <a:pt x="3238" y="101600"/>
                  </a:lnTo>
                  <a:lnTo>
                    <a:pt x="1384" y="102870"/>
                  </a:lnTo>
                  <a:lnTo>
                    <a:pt x="0" y="105410"/>
                  </a:lnTo>
                  <a:lnTo>
                    <a:pt x="17576" y="102870"/>
                  </a:lnTo>
                  <a:lnTo>
                    <a:pt x="35204" y="102870"/>
                  </a:lnTo>
                  <a:lnTo>
                    <a:pt x="35267" y="106680"/>
                  </a:lnTo>
                  <a:lnTo>
                    <a:pt x="35382" y="110490"/>
                  </a:lnTo>
                  <a:lnTo>
                    <a:pt x="35458" y="111760"/>
                  </a:lnTo>
                  <a:lnTo>
                    <a:pt x="35547" y="113030"/>
                  </a:lnTo>
                  <a:lnTo>
                    <a:pt x="35623" y="114300"/>
                  </a:lnTo>
                  <a:lnTo>
                    <a:pt x="35699" y="115570"/>
                  </a:lnTo>
                  <a:lnTo>
                    <a:pt x="35775" y="116840"/>
                  </a:lnTo>
                  <a:lnTo>
                    <a:pt x="36499" y="121920"/>
                  </a:lnTo>
                  <a:lnTo>
                    <a:pt x="36614" y="122682"/>
                  </a:lnTo>
                  <a:lnTo>
                    <a:pt x="36677" y="123190"/>
                  </a:lnTo>
                  <a:lnTo>
                    <a:pt x="38112" y="130810"/>
                  </a:lnTo>
                  <a:lnTo>
                    <a:pt x="39776" y="127000"/>
                  </a:lnTo>
                  <a:lnTo>
                    <a:pt x="38684" y="124460"/>
                  </a:lnTo>
                  <a:lnTo>
                    <a:pt x="38709" y="121920"/>
                  </a:lnTo>
                  <a:lnTo>
                    <a:pt x="39865" y="120650"/>
                  </a:lnTo>
                  <a:lnTo>
                    <a:pt x="42494" y="119380"/>
                  </a:lnTo>
                  <a:lnTo>
                    <a:pt x="43446" y="118922"/>
                  </a:lnTo>
                  <a:lnTo>
                    <a:pt x="41694" y="118110"/>
                  </a:lnTo>
                  <a:lnTo>
                    <a:pt x="42125" y="107950"/>
                  </a:lnTo>
                  <a:lnTo>
                    <a:pt x="42202" y="106680"/>
                  </a:lnTo>
                  <a:lnTo>
                    <a:pt x="42291" y="105410"/>
                  </a:lnTo>
                  <a:lnTo>
                    <a:pt x="42379" y="104140"/>
                  </a:lnTo>
                  <a:lnTo>
                    <a:pt x="44462" y="104140"/>
                  </a:lnTo>
                  <a:lnTo>
                    <a:pt x="44513" y="102870"/>
                  </a:lnTo>
                  <a:lnTo>
                    <a:pt x="44615" y="101600"/>
                  </a:lnTo>
                  <a:lnTo>
                    <a:pt x="48425" y="101600"/>
                  </a:lnTo>
                  <a:lnTo>
                    <a:pt x="47142" y="106680"/>
                  </a:lnTo>
                  <a:lnTo>
                    <a:pt x="47256" y="110490"/>
                  </a:lnTo>
                  <a:lnTo>
                    <a:pt x="46774" y="113030"/>
                  </a:lnTo>
                  <a:lnTo>
                    <a:pt x="46837" y="114300"/>
                  </a:lnTo>
                  <a:lnTo>
                    <a:pt x="46964" y="116840"/>
                  </a:lnTo>
                  <a:lnTo>
                    <a:pt x="47053" y="118554"/>
                  </a:lnTo>
                  <a:lnTo>
                    <a:pt x="50749" y="119380"/>
                  </a:lnTo>
                  <a:lnTo>
                    <a:pt x="54927" y="119380"/>
                  </a:lnTo>
                  <a:lnTo>
                    <a:pt x="52501" y="118110"/>
                  </a:lnTo>
                  <a:lnTo>
                    <a:pt x="50088" y="116840"/>
                  </a:lnTo>
                  <a:lnTo>
                    <a:pt x="47510" y="118110"/>
                  </a:lnTo>
                  <a:lnTo>
                    <a:pt x="49250" y="113030"/>
                  </a:lnTo>
                  <a:lnTo>
                    <a:pt x="49911" y="107950"/>
                  </a:lnTo>
                  <a:lnTo>
                    <a:pt x="49999" y="106680"/>
                  </a:lnTo>
                  <a:lnTo>
                    <a:pt x="50088" y="105410"/>
                  </a:lnTo>
                  <a:lnTo>
                    <a:pt x="50165" y="104140"/>
                  </a:lnTo>
                  <a:lnTo>
                    <a:pt x="50723" y="104140"/>
                  </a:lnTo>
                  <a:lnTo>
                    <a:pt x="51485" y="101600"/>
                  </a:lnTo>
                  <a:lnTo>
                    <a:pt x="55714" y="100330"/>
                  </a:lnTo>
                  <a:lnTo>
                    <a:pt x="55753" y="111760"/>
                  </a:lnTo>
                  <a:lnTo>
                    <a:pt x="56261" y="116840"/>
                  </a:lnTo>
                  <a:lnTo>
                    <a:pt x="54927" y="119380"/>
                  </a:lnTo>
                  <a:lnTo>
                    <a:pt x="56184" y="119380"/>
                  </a:lnTo>
                  <a:lnTo>
                    <a:pt x="56299" y="122682"/>
                  </a:lnTo>
                  <a:lnTo>
                    <a:pt x="56400" y="125730"/>
                  </a:lnTo>
                  <a:lnTo>
                    <a:pt x="41262" y="125730"/>
                  </a:lnTo>
                  <a:lnTo>
                    <a:pt x="45275" y="128270"/>
                  </a:lnTo>
                  <a:lnTo>
                    <a:pt x="54025" y="128270"/>
                  </a:lnTo>
                  <a:lnTo>
                    <a:pt x="55460" y="130810"/>
                  </a:lnTo>
                  <a:lnTo>
                    <a:pt x="55968" y="134620"/>
                  </a:lnTo>
                  <a:lnTo>
                    <a:pt x="59702" y="134620"/>
                  </a:lnTo>
                  <a:lnTo>
                    <a:pt x="59118" y="130810"/>
                  </a:lnTo>
                  <a:lnTo>
                    <a:pt x="57670" y="130810"/>
                  </a:lnTo>
                  <a:lnTo>
                    <a:pt x="55168" y="129540"/>
                  </a:lnTo>
                  <a:lnTo>
                    <a:pt x="55105" y="128270"/>
                  </a:lnTo>
                  <a:lnTo>
                    <a:pt x="57467" y="128270"/>
                  </a:lnTo>
                  <a:lnTo>
                    <a:pt x="62484" y="127000"/>
                  </a:lnTo>
                  <a:lnTo>
                    <a:pt x="62407" y="125730"/>
                  </a:lnTo>
                  <a:lnTo>
                    <a:pt x="62344" y="124460"/>
                  </a:lnTo>
                  <a:lnTo>
                    <a:pt x="61722" y="121920"/>
                  </a:lnTo>
                  <a:lnTo>
                    <a:pt x="63957" y="121920"/>
                  </a:lnTo>
                  <a:lnTo>
                    <a:pt x="66192" y="120650"/>
                  </a:lnTo>
                  <a:lnTo>
                    <a:pt x="68440" y="120650"/>
                  </a:lnTo>
                  <a:lnTo>
                    <a:pt x="69138" y="124460"/>
                  </a:lnTo>
                  <a:lnTo>
                    <a:pt x="72174" y="122682"/>
                  </a:lnTo>
                  <a:lnTo>
                    <a:pt x="70713" y="121920"/>
                  </a:lnTo>
                  <a:lnTo>
                    <a:pt x="68795" y="120650"/>
                  </a:lnTo>
                  <a:lnTo>
                    <a:pt x="74637" y="119380"/>
                  </a:lnTo>
                  <a:lnTo>
                    <a:pt x="86436" y="119380"/>
                  </a:lnTo>
                  <a:lnTo>
                    <a:pt x="88557" y="124460"/>
                  </a:lnTo>
                  <a:lnTo>
                    <a:pt x="87731" y="130810"/>
                  </a:lnTo>
                  <a:lnTo>
                    <a:pt x="91884" y="133350"/>
                  </a:lnTo>
                  <a:lnTo>
                    <a:pt x="92392" y="130810"/>
                  </a:lnTo>
                  <a:lnTo>
                    <a:pt x="91414" y="127000"/>
                  </a:lnTo>
                  <a:lnTo>
                    <a:pt x="90284" y="120650"/>
                  </a:lnTo>
                  <a:lnTo>
                    <a:pt x="87553" y="109220"/>
                  </a:lnTo>
                  <a:lnTo>
                    <a:pt x="87426" y="107950"/>
                  </a:lnTo>
                  <a:lnTo>
                    <a:pt x="87299" y="106680"/>
                  </a:lnTo>
                  <a:lnTo>
                    <a:pt x="87185" y="105410"/>
                  </a:lnTo>
                  <a:lnTo>
                    <a:pt x="87058" y="104140"/>
                  </a:lnTo>
                  <a:lnTo>
                    <a:pt x="86944" y="102870"/>
                  </a:lnTo>
                  <a:lnTo>
                    <a:pt x="86893" y="91440"/>
                  </a:lnTo>
                  <a:lnTo>
                    <a:pt x="87909" y="82550"/>
                  </a:lnTo>
                  <a:lnTo>
                    <a:pt x="88493" y="80010"/>
                  </a:lnTo>
                  <a:lnTo>
                    <a:pt x="88607" y="78041"/>
                  </a:lnTo>
                  <a:lnTo>
                    <a:pt x="88734" y="76200"/>
                  </a:lnTo>
                  <a:lnTo>
                    <a:pt x="91109" y="74930"/>
                  </a:lnTo>
                  <a:lnTo>
                    <a:pt x="91084" y="76200"/>
                  </a:lnTo>
                  <a:lnTo>
                    <a:pt x="90970" y="81280"/>
                  </a:lnTo>
                  <a:lnTo>
                    <a:pt x="89674" y="88900"/>
                  </a:lnTo>
                  <a:lnTo>
                    <a:pt x="89585" y="90170"/>
                  </a:lnTo>
                  <a:lnTo>
                    <a:pt x="89509" y="91440"/>
                  </a:lnTo>
                  <a:lnTo>
                    <a:pt x="89420" y="92710"/>
                  </a:lnTo>
                  <a:lnTo>
                    <a:pt x="89344" y="93980"/>
                  </a:lnTo>
                  <a:lnTo>
                    <a:pt x="89255" y="95250"/>
                  </a:lnTo>
                  <a:lnTo>
                    <a:pt x="90512" y="92710"/>
                  </a:lnTo>
                  <a:lnTo>
                    <a:pt x="93167" y="88900"/>
                  </a:lnTo>
                  <a:lnTo>
                    <a:pt x="92519" y="86360"/>
                  </a:lnTo>
                  <a:lnTo>
                    <a:pt x="92417" y="85090"/>
                  </a:lnTo>
                  <a:lnTo>
                    <a:pt x="92341" y="83908"/>
                  </a:lnTo>
                  <a:lnTo>
                    <a:pt x="92240" y="82550"/>
                  </a:lnTo>
                  <a:lnTo>
                    <a:pt x="92151" y="81280"/>
                  </a:lnTo>
                  <a:lnTo>
                    <a:pt x="94259" y="78828"/>
                  </a:lnTo>
                  <a:lnTo>
                    <a:pt x="94246" y="78460"/>
                  </a:lnTo>
                  <a:lnTo>
                    <a:pt x="91770" y="74930"/>
                  </a:lnTo>
                  <a:lnTo>
                    <a:pt x="95910" y="73660"/>
                  </a:lnTo>
                  <a:lnTo>
                    <a:pt x="97193" y="71120"/>
                  </a:lnTo>
                  <a:lnTo>
                    <a:pt x="95338" y="72390"/>
                  </a:lnTo>
                  <a:lnTo>
                    <a:pt x="89789" y="73660"/>
                  </a:lnTo>
                  <a:lnTo>
                    <a:pt x="90563" y="69850"/>
                  </a:lnTo>
                  <a:lnTo>
                    <a:pt x="91681" y="67310"/>
                  </a:lnTo>
                  <a:lnTo>
                    <a:pt x="93954" y="63500"/>
                  </a:lnTo>
                  <a:lnTo>
                    <a:pt x="96875" y="63500"/>
                  </a:lnTo>
                  <a:lnTo>
                    <a:pt x="100050" y="62230"/>
                  </a:lnTo>
                  <a:lnTo>
                    <a:pt x="102082" y="62230"/>
                  </a:lnTo>
                  <a:lnTo>
                    <a:pt x="94094" y="60960"/>
                  </a:lnTo>
                  <a:lnTo>
                    <a:pt x="90932" y="64770"/>
                  </a:lnTo>
                  <a:lnTo>
                    <a:pt x="83197" y="91440"/>
                  </a:lnTo>
                  <a:lnTo>
                    <a:pt x="83108" y="92710"/>
                  </a:lnTo>
                  <a:lnTo>
                    <a:pt x="83019" y="93980"/>
                  </a:lnTo>
                  <a:lnTo>
                    <a:pt x="82931" y="95250"/>
                  </a:lnTo>
                  <a:lnTo>
                    <a:pt x="82854" y="96520"/>
                  </a:lnTo>
                  <a:lnTo>
                    <a:pt x="82765" y="97790"/>
                  </a:lnTo>
                  <a:lnTo>
                    <a:pt x="82677" y="99060"/>
                  </a:lnTo>
                  <a:lnTo>
                    <a:pt x="82588" y="100330"/>
                  </a:lnTo>
                  <a:lnTo>
                    <a:pt x="82550" y="101600"/>
                  </a:lnTo>
                  <a:lnTo>
                    <a:pt x="82461" y="104140"/>
                  </a:lnTo>
                  <a:lnTo>
                    <a:pt x="82372" y="106680"/>
                  </a:lnTo>
                  <a:lnTo>
                    <a:pt x="82296" y="109220"/>
                  </a:lnTo>
                  <a:lnTo>
                    <a:pt x="80149" y="110490"/>
                  </a:lnTo>
                  <a:lnTo>
                    <a:pt x="83578" y="110490"/>
                  </a:lnTo>
                  <a:lnTo>
                    <a:pt x="83654" y="111760"/>
                  </a:lnTo>
                  <a:lnTo>
                    <a:pt x="83718" y="113030"/>
                  </a:lnTo>
                  <a:lnTo>
                    <a:pt x="83794" y="114300"/>
                  </a:lnTo>
                  <a:lnTo>
                    <a:pt x="85026" y="116840"/>
                  </a:lnTo>
                  <a:lnTo>
                    <a:pt x="68897" y="119380"/>
                  </a:lnTo>
                  <a:lnTo>
                    <a:pt x="60807" y="119380"/>
                  </a:lnTo>
                  <a:lnTo>
                    <a:pt x="60896" y="106680"/>
                  </a:lnTo>
                  <a:lnTo>
                    <a:pt x="60985" y="105410"/>
                  </a:lnTo>
                  <a:lnTo>
                    <a:pt x="61061" y="104140"/>
                  </a:lnTo>
                  <a:lnTo>
                    <a:pt x="61607" y="100330"/>
                  </a:lnTo>
                  <a:lnTo>
                    <a:pt x="64985" y="99060"/>
                  </a:lnTo>
                  <a:lnTo>
                    <a:pt x="68351" y="99060"/>
                  </a:lnTo>
                  <a:lnTo>
                    <a:pt x="71742" y="97790"/>
                  </a:lnTo>
                  <a:lnTo>
                    <a:pt x="74193" y="104140"/>
                  </a:lnTo>
                  <a:lnTo>
                    <a:pt x="75311" y="96520"/>
                  </a:lnTo>
                  <a:lnTo>
                    <a:pt x="75869" y="93980"/>
                  </a:lnTo>
                  <a:lnTo>
                    <a:pt x="76149" y="92710"/>
                  </a:lnTo>
                  <a:lnTo>
                    <a:pt x="76428" y="91440"/>
                  </a:lnTo>
                  <a:lnTo>
                    <a:pt x="76708" y="90170"/>
                  </a:lnTo>
                  <a:lnTo>
                    <a:pt x="76619" y="87630"/>
                  </a:lnTo>
                  <a:lnTo>
                    <a:pt x="76492" y="84264"/>
                  </a:lnTo>
                  <a:lnTo>
                    <a:pt x="76441" y="82550"/>
                  </a:lnTo>
                  <a:lnTo>
                    <a:pt x="69723" y="78828"/>
                  </a:lnTo>
                  <a:lnTo>
                    <a:pt x="70053" y="80010"/>
                  </a:lnTo>
                  <a:lnTo>
                    <a:pt x="73952" y="90170"/>
                  </a:lnTo>
                  <a:lnTo>
                    <a:pt x="67881" y="90170"/>
                  </a:lnTo>
                  <a:lnTo>
                    <a:pt x="67906" y="86360"/>
                  </a:lnTo>
                  <a:lnTo>
                    <a:pt x="66687" y="88900"/>
                  </a:lnTo>
                  <a:lnTo>
                    <a:pt x="65011" y="91440"/>
                  </a:lnTo>
                  <a:lnTo>
                    <a:pt x="61595" y="91440"/>
                  </a:lnTo>
                  <a:lnTo>
                    <a:pt x="62598" y="85090"/>
                  </a:lnTo>
                  <a:lnTo>
                    <a:pt x="65163" y="78828"/>
                  </a:lnTo>
                  <a:lnTo>
                    <a:pt x="65405" y="78460"/>
                  </a:lnTo>
                  <a:lnTo>
                    <a:pt x="68884" y="73660"/>
                  </a:lnTo>
                  <a:lnTo>
                    <a:pt x="73164" y="68580"/>
                  </a:lnTo>
                  <a:lnTo>
                    <a:pt x="77165" y="68580"/>
                  </a:lnTo>
                  <a:lnTo>
                    <a:pt x="81140" y="64770"/>
                  </a:lnTo>
                  <a:lnTo>
                    <a:pt x="85318" y="62230"/>
                  </a:lnTo>
                  <a:lnTo>
                    <a:pt x="79400" y="62230"/>
                  </a:lnTo>
                  <a:lnTo>
                    <a:pt x="76466" y="66040"/>
                  </a:lnTo>
                  <a:lnTo>
                    <a:pt x="74676" y="66040"/>
                  </a:lnTo>
                  <a:lnTo>
                    <a:pt x="73113" y="67310"/>
                  </a:lnTo>
                  <a:lnTo>
                    <a:pt x="71818" y="67310"/>
                  </a:lnTo>
                  <a:lnTo>
                    <a:pt x="65913" y="72390"/>
                  </a:lnTo>
                  <a:lnTo>
                    <a:pt x="62039" y="78460"/>
                  </a:lnTo>
                  <a:lnTo>
                    <a:pt x="61836" y="78828"/>
                  </a:lnTo>
                  <a:lnTo>
                    <a:pt x="59461" y="86360"/>
                  </a:lnTo>
                  <a:lnTo>
                    <a:pt x="58597" y="87630"/>
                  </a:lnTo>
                  <a:lnTo>
                    <a:pt x="58635" y="88900"/>
                  </a:lnTo>
                  <a:lnTo>
                    <a:pt x="58737" y="91440"/>
                  </a:lnTo>
                  <a:lnTo>
                    <a:pt x="55918" y="91440"/>
                  </a:lnTo>
                  <a:lnTo>
                    <a:pt x="56045" y="87630"/>
                  </a:lnTo>
                  <a:lnTo>
                    <a:pt x="56337" y="85090"/>
                  </a:lnTo>
                  <a:lnTo>
                    <a:pt x="56883" y="82550"/>
                  </a:lnTo>
                  <a:lnTo>
                    <a:pt x="54140" y="83908"/>
                  </a:lnTo>
                  <a:lnTo>
                    <a:pt x="51574" y="83908"/>
                  </a:lnTo>
                  <a:lnTo>
                    <a:pt x="50863" y="84264"/>
                  </a:lnTo>
                  <a:lnTo>
                    <a:pt x="54546" y="85090"/>
                  </a:lnTo>
                  <a:lnTo>
                    <a:pt x="54673" y="87630"/>
                  </a:lnTo>
                  <a:lnTo>
                    <a:pt x="54330" y="90170"/>
                  </a:lnTo>
                  <a:lnTo>
                    <a:pt x="53555" y="92710"/>
                  </a:lnTo>
                  <a:lnTo>
                    <a:pt x="48526" y="92710"/>
                  </a:lnTo>
                  <a:lnTo>
                    <a:pt x="47663" y="88900"/>
                  </a:lnTo>
                  <a:lnTo>
                    <a:pt x="48831" y="84264"/>
                  </a:lnTo>
                  <a:lnTo>
                    <a:pt x="48920" y="83908"/>
                  </a:lnTo>
                  <a:lnTo>
                    <a:pt x="49276" y="83908"/>
                  </a:lnTo>
                  <a:lnTo>
                    <a:pt x="49352" y="82550"/>
                  </a:lnTo>
                  <a:lnTo>
                    <a:pt x="49428" y="81280"/>
                  </a:lnTo>
                  <a:lnTo>
                    <a:pt x="49834" y="78828"/>
                  </a:lnTo>
                  <a:lnTo>
                    <a:pt x="49885" y="78460"/>
                  </a:lnTo>
                  <a:lnTo>
                    <a:pt x="49961" y="78041"/>
                  </a:lnTo>
                  <a:lnTo>
                    <a:pt x="50050" y="77470"/>
                  </a:lnTo>
                  <a:lnTo>
                    <a:pt x="50152" y="76200"/>
                  </a:lnTo>
                  <a:lnTo>
                    <a:pt x="50266" y="74930"/>
                  </a:lnTo>
                  <a:lnTo>
                    <a:pt x="50380" y="73660"/>
                  </a:lnTo>
                  <a:lnTo>
                    <a:pt x="52895" y="72390"/>
                  </a:lnTo>
                  <a:lnTo>
                    <a:pt x="55346" y="71120"/>
                  </a:lnTo>
                  <a:lnTo>
                    <a:pt x="57835" y="68580"/>
                  </a:lnTo>
                  <a:lnTo>
                    <a:pt x="61201" y="69850"/>
                  </a:lnTo>
                  <a:lnTo>
                    <a:pt x="62014" y="68580"/>
                  </a:lnTo>
                  <a:lnTo>
                    <a:pt x="63360" y="67310"/>
                  </a:lnTo>
                  <a:lnTo>
                    <a:pt x="65163" y="66040"/>
                  </a:lnTo>
                  <a:lnTo>
                    <a:pt x="72529" y="62230"/>
                  </a:lnTo>
                  <a:lnTo>
                    <a:pt x="88214" y="57150"/>
                  </a:lnTo>
                  <a:lnTo>
                    <a:pt x="86169" y="61722"/>
                  </a:lnTo>
                  <a:lnTo>
                    <a:pt x="89496" y="59690"/>
                  </a:lnTo>
                  <a:lnTo>
                    <a:pt x="88366" y="57150"/>
                  </a:lnTo>
                  <a:lnTo>
                    <a:pt x="94119" y="57150"/>
                  </a:lnTo>
                  <a:lnTo>
                    <a:pt x="96862" y="55880"/>
                  </a:lnTo>
                  <a:lnTo>
                    <a:pt x="112420" y="50800"/>
                  </a:lnTo>
                  <a:lnTo>
                    <a:pt x="120307" y="49530"/>
                  </a:lnTo>
                  <a:lnTo>
                    <a:pt x="128168" y="46990"/>
                  </a:lnTo>
                  <a:lnTo>
                    <a:pt x="131622" y="46990"/>
                  </a:lnTo>
                  <a:lnTo>
                    <a:pt x="135229" y="45720"/>
                  </a:lnTo>
                  <a:lnTo>
                    <a:pt x="138772" y="46990"/>
                  </a:lnTo>
                  <a:lnTo>
                    <a:pt x="140360" y="46990"/>
                  </a:lnTo>
                  <a:lnTo>
                    <a:pt x="141071" y="45720"/>
                  </a:lnTo>
                  <a:lnTo>
                    <a:pt x="141795" y="44450"/>
                  </a:lnTo>
                  <a:lnTo>
                    <a:pt x="143332" y="41910"/>
                  </a:lnTo>
                  <a:lnTo>
                    <a:pt x="144957" y="39370"/>
                  </a:lnTo>
                  <a:lnTo>
                    <a:pt x="140169" y="39370"/>
                  </a:lnTo>
                  <a:lnTo>
                    <a:pt x="141808" y="30480"/>
                  </a:lnTo>
                  <a:lnTo>
                    <a:pt x="144259" y="21590"/>
                  </a:lnTo>
                  <a:lnTo>
                    <a:pt x="147129" y="12700"/>
                  </a:lnTo>
                  <a:lnTo>
                    <a:pt x="150063" y="3810"/>
                  </a:lnTo>
                  <a:close/>
                </a:path>
                <a:path w="741680" h="283210">
                  <a:moveTo>
                    <a:pt x="741641" y="283184"/>
                  </a:moveTo>
                  <a:lnTo>
                    <a:pt x="739775" y="279311"/>
                  </a:lnTo>
                  <a:lnTo>
                    <a:pt x="740524" y="282790"/>
                  </a:lnTo>
                  <a:lnTo>
                    <a:pt x="737971" y="281736"/>
                  </a:lnTo>
                  <a:lnTo>
                    <a:pt x="732993" y="279501"/>
                  </a:lnTo>
                  <a:lnTo>
                    <a:pt x="729830" y="277507"/>
                  </a:lnTo>
                  <a:lnTo>
                    <a:pt x="728395" y="275869"/>
                  </a:lnTo>
                  <a:lnTo>
                    <a:pt x="725690" y="272529"/>
                  </a:lnTo>
                  <a:lnTo>
                    <a:pt x="725627" y="274637"/>
                  </a:lnTo>
                  <a:lnTo>
                    <a:pt x="716813" y="270471"/>
                  </a:lnTo>
                  <a:lnTo>
                    <a:pt x="716534" y="264160"/>
                  </a:lnTo>
                  <a:lnTo>
                    <a:pt x="716584" y="257835"/>
                  </a:lnTo>
                  <a:lnTo>
                    <a:pt x="716521" y="251523"/>
                  </a:lnTo>
                  <a:lnTo>
                    <a:pt x="713346" y="252031"/>
                  </a:lnTo>
                  <a:lnTo>
                    <a:pt x="710603" y="259245"/>
                  </a:lnTo>
                  <a:lnTo>
                    <a:pt x="712762" y="267322"/>
                  </a:lnTo>
                  <a:lnTo>
                    <a:pt x="709853" y="274459"/>
                  </a:lnTo>
                  <a:lnTo>
                    <a:pt x="707720" y="276796"/>
                  </a:lnTo>
                  <a:lnTo>
                    <a:pt x="704151" y="275793"/>
                  </a:lnTo>
                  <a:lnTo>
                    <a:pt x="701382" y="276021"/>
                  </a:lnTo>
                  <a:lnTo>
                    <a:pt x="701243" y="271094"/>
                  </a:lnTo>
                  <a:lnTo>
                    <a:pt x="697814" y="267411"/>
                  </a:lnTo>
                  <a:lnTo>
                    <a:pt x="697306" y="265798"/>
                  </a:lnTo>
                  <a:lnTo>
                    <a:pt x="696925" y="264172"/>
                  </a:lnTo>
                  <a:lnTo>
                    <a:pt x="696658" y="262534"/>
                  </a:lnTo>
                  <a:lnTo>
                    <a:pt x="692340" y="258381"/>
                  </a:lnTo>
                  <a:lnTo>
                    <a:pt x="692454" y="265061"/>
                  </a:lnTo>
                  <a:lnTo>
                    <a:pt x="691857" y="278460"/>
                  </a:lnTo>
                  <a:lnTo>
                    <a:pt x="696518" y="277393"/>
                  </a:lnTo>
                  <a:lnTo>
                    <a:pt x="696722" y="275018"/>
                  </a:lnTo>
                  <a:lnTo>
                    <a:pt x="696976" y="270281"/>
                  </a:lnTo>
                  <a:lnTo>
                    <a:pt x="697306" y="276961"/>
                  </a:lnTo>
                  <a:lnTo>
                    <a:pt x="703173" y="277533"/>
                  </a:lnTo>
                  <a:lnTo>
                    <a:pt x="709104" y="277850"/>
                  </a:lnTo>
                  <a:lnTo>
                    <a:pt x="717753" y="279908"/>
                  </a:lnTo>
                  <a:lnTo>
                    <a:pt x="716826" y="275272"/>
                  </a:lnTo>
                  <a:lnTo>
                    <a:pt x="723265" y="276707"/>
                  </a:lnTo>
                  <a:lnTo>
                    <a:pt x="729246" y="279615"/>
                  </a:lnTo>
                  <a:lnTo>
                    <a:pt x="735215" y="282321"/>
                  </a:lnTo>
                  <a:lnTo>
                    <a:pt x="741641" y="283184"/>
                  </a:lnTo>
                  <a:close/>
                </a:path>
              </a:pathLst>
            </a:custGeom>
            <a:solidFill>
              <a:srgbClr val="2424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2099760" y="1877983"/>
              <a:ext cx="31115" cy="34290"/>
            </a:xfrm>
            <a:custGeom>
              <a:avLst/>
              <a:gdLst/>
              <a:ahLst/>
              <a:cxnLst/>
              <a:rect l="l" t="t" r="r" b="b"/>
              <a:pathLst>
                <a:path w="31114" h="34289">
                  <a:moveTo>
                    <a:pt x="24041" y="4864"/>
                  </a:moveTo>
                  <a:lnTo>
                    <a:pt x="24624" y="11851"/>
                  </a:lnTo>
                  <a:lnTo>
                    <a:pt x="24599" y="13291"/>
                  </a:lnTo>
                  <a:lnTo>
                    <a:pt x="24472" y="20243"/>
                  </a:lnTo>
                  <a:lnTo>
                    <a:pt x="24350" y="25873"/>
                  </a:lnTo>
                  <a:lnTo>
                    <a:pt x="391" y="25873"/>
                  </a:lnTo>
                  <a:lnTo>
                    <a:pt x="2005" y="26421"/>
                  </a:lnTo>
                  <a:lnTo>
                    <a:pt x="3459" y="27518"/>
                  </a:lnTo>
                  <a:lnTo>
                    <a:pt x="5001" y="29761"/>
                  </a:lnTo>
                  <a:lnTo>
                    <a:pt x="11345" y="30660"/>
                  </a:lnTo>
                  <a:lnTo>
                    <a:pt x="17656" y="31779"/>
                  </a:lnTo>
                  <a:lnTo>
                    <a:pt x="30272" y="34142"/>
                  </a:lnTo>
                  <a:lnTo>
                    <a:pt x="30368" y="31779"/>
                  </a:lnTo>
                  <a:lnTo>
                    <a:pt x="30460" y="29488"/>
                  </a:lnTo>
                  <a:lnTo>
                    <a:pt x="7090" y="29488"/>
                  </a:lnTo>
                  <a:lnTo>
                    <a:pt x="6972" y="27518"/>
                  </a:lnTo>
                  <a:lnTo>
                    <a:pt x="6952" y="27189"/>
                  </a:lnTo>
                  <a:lnTo>
                    <a:pt x="9025" y="26010"/>
                  </a:lnTo>
                  <a:lnTo>
                    <a:pt x="30618" y="26010"/>
                  </a:lnTo>
                  <a:lnTo>
                    <a:pt x="30798" y="22741"/>
                  </a:lnTo>
                  <a:lnTo>
                    <a:pt x="30898" y="20927"/>
                  </a:lnTo>
                  <a:lnTo>
                    <a:pt x="30987" y="18872"/>
                  </a:lnTo>
                  <a:lnTo>
                    <a:pt x="31041" y="17449"/>
                  </a:lnTo>
                  <a:lnTo>
                    <a:pt x="31120" y="7056"/>
                  </a:lnTo>
                  <a:lnTo>
                    <a:pt x="28202" y="7056"/>
                  </a:lnTo>
                  <a:lnTo>
                    <a:pt x="25532" y="5223"/>
                  </a:lnTo>
                  <a:lnTo>
                    <a:pt x="24041" y="4864"/>
                  </a:lnTo>
                  <a:close/>
                </a:path>
                <a:path w="31114" h="34289">
                  <a:moveTo>
                    <a:pt x="30618" y="26010"/>
                  </a:moveTo>
                  <a:lnTo>
                    <a:pt x="11095" y="26010"/>
                  </a:lnTo>
                  <a:lnTo>
                    <a:pt x="13199" y="27189"/>
                  </a:lnTo>
                  <a:lnTo>
                    <a:pt x="13050" y="29488"/>
                  </a:lnTo>
                  <a:lnTo>
                    <a:pt x="30460" y="29488"/>
                  </a:lnTo>
                  <a:lnTo>
                    <a:pt x="30553" y="27189"/>
                  </a:lnTo>
                  <a:lnTo>
                    <a:pt x="30618" y="26010"/>
                  </a:lnTo>
                  <a:close/>
                </a:path>
                <a:path w="31114" h="34289">
                  <a:moveTo>
                    <a:pt x="0" y="0"/>
                  </a:moveTo>
                  <a:lnTo>
                    <a:pt x="27" y="994"/>
                  </a:lnTo>
                  <a:lnTo>
                    <a:pt x="133" y="25873"/>
                  </a:lnTo>
                  <a:lnTo>
                    <a:pt x="24350" y="25873"/>
                  </a:lnTo>
                  <a:lnTo>
                    <a:pt x="17337" y="25394"/>
                  </a:lnTo>
                  <a:lnTo>
                    <a:pt x="9025" y="25394"/>
                  </a:lnTo>
                  <a:lnTo>
                    <a:pt x="1883" y="22741"/>
                  </a:lnTo>
                  <a:lnTo>
                    <a:pt x="2006" y="20243"/>
                  </a:lnTo>
                  <a:lnTo>
                    <a:pt x="2079" y="18872"/>
                  </a:lnTo>
                  <a:lnTo>
                    <a:pt x="2154" y="17449"/>
                  </a:lnTo>
                  <a:lnTo>
                    <a:pt x="2260" y="15462"/>
                  </a:lnTo>
                  <a:lnTo>
                    <a:pt x="5280" y="15462"/>
                  </a:lnTo>
                  <a:lnTo>
                    <a:pt x="5280" y="11851"/>
                  </a:lnTo>
                  <a:lnTo>
                    <a:pt x="5087" y="7707"/>
                  </a:lnTo>
                  <a:lnTo>
                    <a:pt x="4075" y="994"/>
                  </a:lnTo>
                  <a:lnTo>
                    <a:pt x="0" y="0"/>
                  </a:lnTo>
                  <a:close/>
                </a:path>
                <a:path w="31114" h="34289">
                  <a:moveTo>
                    <a:pt x="5280" y="15462"/>
                  </a:moveTo>
                  <a:lnTo>
                    <a:pt x="2260" y="15462"/>
                  </a:lnTo>
                  <a:lnTo>
                    <a:pt x="2858" y="17449"/>
                  </a:lnTo>
                  <a:lnTo>
                    <a:pt x="3101" y="18872"/>
                  </a:lnTo>
                  <a:lnTo>
                    <a:pt x="3218" y="19555"/>
                  </a:lnTo>
                  <a:lnTo>
                    <a:pt x="4316" y="21352"/>
                  </a:lnTo>
                  <a:lnTo>
                    <a:pt x="5280" y="15462"/>
                  </a:lnTo>
                  <a:close/>
                </a:path>
                <a:path w="31114" h="34289">
                  <a:moveTo>
                    <a:pt x="31111" y="6318"/>
                  </a:moveTo>
                  <a:lnTo>
                    <a:pt x="28202" y="7056"/>
                  </a:lnTo>
                  <a:lnTo>
                    <a:pt x="31120" y="7056"/>
                  </a:lnTo>
                  <a:lnTo>
                    <a:pt x="31111" y="6318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2144255" y="1877870"/>
              <a:ext cx="340995" cy="551180"/>
            </a:xfrm>
            <a:custGeom>
              <a:avLst/>
              <a:gdLst/>
              <a:ahLst/>
              <a:cxnLst/>
              <a:rect l="l" t="t" r="r" b="b"/>
              <a:pathLst>
                <a:path w="340994" h="551180">
                  <a:moveTo>
                    <a:pt x="4762" y="2463"/>
                  </a:moveTo>
                  <a:lnTo>
                    <a:pt x="1257" y="0"/>
                  </a:lnTo>
                  <a:lnTo>
                    <a:pt x="1511" y="2755"/>
                  </a:lnTo>
                  <a:lnTo>
                    <a:pt x="1930" y="5549"/>
                  </a:lnTo>
                  <a:lnTo>
                    <a:pt x="2108" y="8343"/>
                  </a:lnTo>
                  <a:lnTo>
                    <a:pt x="330" y="10388"/>
                  </a:lnTo>
                  <a:lnTo>
                    <a:pt x="12" y="24777"/>
                  </a:lnTo>
                  <a:lnTo>
                    <a:pt x="0" y="39166"/>
                  </a:lnTo>
                  <a:lnTo>
                    <a:pt x="1892" y="41363"/>
                  </a:lnTo>
                  <a:lnTo>
                    <a:pt x="2743" y="41757"/>
                  </a:lnTo>
                  <a:lnTo>
                    <a:pt x="4508" y="37401"/>
                  </a:lnTo>
                  <a:lnTo>
                    <a:pt x="4572" y="37706"/>
                  </a:lnTo>
                  <a:lnTo>
                    <a:pt x="4673" y="28892"/>
                  </a:lnTo>
                  <a:lnTo>
                    <a:pt x="4559" y="11277"/>
                  </a:lnTo>
                  <a:lnTo>
                    <a:pt x="4762" y="2463"/>
                  </a:lnTo>
                  <a:close/>
                </a:path>
                <a:path w="340994" h="551180">
                  <a:moveTo>
                    <a:pt x="340423" y="537324"/>
                  </a:moveTo>
                  <a:lnTo>
                    <a:pt x="339585" y="537260"/>
                  </a:lnTo>
                  <a:lnTo>
                    <a:pt x="337032" y="537210"/>
                  </a:lnTo>
                  <a:lnTo>
                    <a:pt x="334479" y="537248"/>
                  </a:lnTo>
                  <a:lnTo>
                    <a:pt x="331939" y="537400"/>
                  </a:lnTo>
                  <a:lnTo>
                    <a:pt x="325767" y="538099"/>
                  </a:lnTo>
                  <a:lnTo>
                    <a:pt x="319620" y="537248"/>
                  </a:lnTo>
                  <a:lnTo>
                    <a:pt x="313588" y="535927"/>
                  </a:lnTo>
                  <a:lnTo>
                    <a:pt x="312508" y="538975"/>
                  </a:lnTo>
                  <a:lnTo>
                    <a:pt x="320281" y="539076"/>
                  </a:lnTo>
                  <a:lnTo>
                    <a:pt x="324167" y="543267"/>
                  </a:lnTo>
                  <a:lnTo>
                    <a:pt x="324700" y="549084"/>
                  </a:lnTo>
                  <a:lnTo>
                    <a:pt x="329272" y="548855"/>
                  </a:lnTo>
                  <a:lnTo>
                    <a:pt x="335978" y="550964"/>
                  </a:lnTo>
                  <a:lnTo>
                    <a:pt x="338632" y="545884"/>
                  </a:lnTo>
                  <a:lnTo>
                    <a:pt x="334822" y="545553"/>
                  </a:lnTo>
                  <a:lnTo>
                    <a:pt x="327215" y="545134"/>
                  </a:lnTo>
                  <a:lnTo>
                    <a:pt x="327609" y="541502"/>
                  </a:lnTo>
                  <a:lnTo>
                    <a:pt x="335318" y="541185"/>
                  </a:lnTo>
                  <a:lnTo>
                    <a:pt x="330733" y="543864"/>
                  </a:lnTo>
                  <a:lnTo>
                    <a:pt x="333781" y="544017"/>
                  </a:lnTo>
                  <a:lnTo>
                    <a:pt x="336854" y="543598"/>
                  </a:lnTo>
                  <a:lnTo>
                    <a:pt x="339750" y="542569"/>
                  </a:lnTo>
                  <a:lnTo>
                    <a:pt x="339940" y="540804"/>
                  </a:lnTo>
                  <a:lnTo>
                    <a:pt x="340423" y="537324"/>
                  </a:lnTo>
                  <a:close/>
                </a:path>
              </a:pathLst>
            </a:custGeom>
            <a:solidFill>
              <a:srgbClr val="5554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2276411" y="1879635"/>
              <a:ext cx="95250" cy="292735"/>
            </a:xfrm>
            <a:custGeom>
              <a:avLst/>
              <a:gdLst/>
              <a:ahLst/>
              <a:cxnLst/>
              <a:rect l="l" t="t" r="r" b="b"/>
              <a:pathLst>
                <a:path w="95250" h="292735">
                  <a:moveTo>
                    <a:pt x="27584" y="280123"/>
                  </a:moveTo>
                  <a:lnTo>
                    <a:pt x="21577" y="279019"/>
                  </a:lnTo>
                  <a:lnTo>
                    <a:pt x="21577" y="280962"/>
                  </a:lnTo>
                  <a:lnTo>
                    <a:pt x="19304" y="281889"/>
                  </a:lnTo>
                  <a:lnTo>
                    <a:pt x="18491" y="282244"/>
                  </a:lnTo>
                  <a:lnTo>
                    <a:pt x="18211" y="282968"/>
                  </a:lnTo>
                  <a:lnTo>
                    <a:pt x="18148" y="283133"/>
                  </a:lnTo>
                  <a:lnTo>
                    <a:pt x="17462" y="281889"/>
                  </a:lnTo>
                  <a:lnTo>
                    <a:pt x="16776" y="281343"/>
                  </a:lnTo>
                  <a:lnTo>
                    <a:pt x="14706" y="279692"/>
                  </a:lnTo>
                  <a:lnTo>
                    <a:pt x="13042" y="281343"/>
                  </a:lnTo>
                  <a:lnTo>
                    <a:pt x="9118" y="278942"/>
                  </a:lnTo>
                  <a:lnTo>
                    <a:pt x="9309" y="278409"/>
                  </a:lnTo>
                  <a:lnTo>
                    <a:pt x="9969" y="276910"/>
                  </a:lnTo>
                  <a:lnTo>
                    <a:pt x="10045" y="276720"/>
                  </a:lnTo>
                  <a:lnTo>
                    <a:pt x="8661" y="275361"/>
                  </a:lnTo>
                  <a:lnTo>
                    <a:pt x="8737" y="274015"/>
                  </a:lnTo>
                  <a:lnTo>
                    <a:pt x="11468" y="273405"/>
                  </a:lnTo>
                  <a:lnTo>
                    <a:pt x="12103" y="272999"/>
                  </a:lnTo>
                  <a:lnTo>
                    <a:pt x="13436" y="271970"/>
                  </a:lnTo>
                  <a:lnTo>
                    <a:pt x="18008" y="275043"/>
                  </a:lnTo>
                  <a:lnTo>
                    <a:pt x="17818" y="275043"/>
                  </a:lnTo>
                  <a:lnTo>
                    <a:pt x="15455" y="276910"/>
                  </a:lnTo>
                  <a:lnTo>
                    <a:pt x="17018" y="277507"/>
                  </a:lnTo>
                  <a:lnTo>
                    <a:pt x="21577" y="280962"/>
                  </a:lnTo>
                  <a:lnTo>
                    <a:pt x="21577" y="279019"/>
                  </a:lnTo>
                  <a:lnTo>
                    <a:pt x="21234" y="278942"/>
                  </a:lnTo>
                  <a:lnTo>
                    <a:pt x="17995" y="273405"/>
                  </a:lnTo>
                  <a:lnTo>
                    <a:pt x="16662" y="271970"/>
                  </a:lnTo>
                  <a:lnTo>
                    <a:pt x="14236" y="269354"/>
                  </a:lnTo>
                  <a:lnTo>
                    <a:pt x="14033" y="269125"/>
                  </a:lnTo>
                  <a:lnTo>
                    <a:pt x="13055" y="269125"/>
                  </a:lnTo>
                  <a:lnTo>
                    <a:pt x="8915" y="269354"/>
                  </a:lnTo>
                  <a:lnTo>
                    <a:pt x="4191" y="268160"/>
                  </a:lnTo>
                  <a:lnTo>
                    <a:pt x="0" y="265214"/>
                  </a:lnTo>
                  <a:lnTo>
                    <a:pt x="1066" y="267144"/>
                  </a:lnTo>
                  <a:lnTo>
                    <a:pt x="2273" y="269125"/>
                  </a:lnTo>
                  <a:lnTo>
                    <a:pt x="3289" y="271132"/>
                  </a:lnTo>
                  <a:lnTo>
                    <a:pt x="2717" y="272999"/>
                  </a:lnTo>
                  <a:lnTo>
                    <a:pt x="2159" y="275043"/>
                  </a:lnTo>
                  <a:lnTo>
                    <a:pt x="6134" y="278409"/>
                  </a:lnTo>
                  <a:lnTo>
                    <a:pt x="10312" y="281584"/>
                  </a:lnTo>
                  <a:lnTo>
                    <a:pt x="13970" y="285330"/>
                  </a:lnTo>
                  <a:lnTo>
                    <a:pt x="17513" y="286740"/>
                  </a:lnTo>
                  <a:lnTo>
                    <a:pt x="20599" y="289026"/>
                  </a:lnTo>
                  <a:lnTo>
                    <a:pt x="23444" y="291541"/>
                  </a:lnTo>
                  <a:lnTo>
                    <a:pt x="26606" y="292658"/>
                  </a:lnTo>
                  <a:lnTo>
                    <a:pt x="22555" y="282244"/>
                  </a:lnTo>
                  <a:lnTo>
                    <a:pt x="24028" y="282968"/>
                  </a:lnTo>
                  <a:lnTo>
                    <a:pt x="25476" y="283616"/>
                  </a:lnTo>
                  <a:lnTo>
                    <a:pt x="27000" y="284340"/>
                  </a:lnTo>
                  <a:lnTo>
                    <a:pt x="27101" y="283616"/>
                  </a:lnTo>
                  <a:lnTo>
                    <a:pt x="27190" y="282968"/>
                  </a:lnTo>
                  <a:lnTo>
                    <a:pt x="27292" y="282244"/>
                  </a:lnTo>
                  <a:lnTo>
                    <a:pt x="27419" y="281343"/>
                  </a:lnTo>
                  <a:lnTo>
                    <a:pt x="27470" y="280962"/>
                  </a:lnTo>
                  <a:lnTo>
                    <a:pt x="27584" y="280123"/>
                  </a:lnTo>
                  <a:close/>
                </a:path>
                <a:path w="95250" h="292735">
                  <a:moveTo>
                    <a:pt x="94856" y="6096"/>
                  </a:moveTo>
                  <a:lnTo>
                    <a:pt x="94843" y="12"/>
                  </a:lnTo>
                  <a:lnTo>
                    <a:pt x="92506" y="0"/>
                  </a:lnTo>
                  <a:lnTo>
                    <a:pt x="91274" y="1968"/>
                  </a:lnTo>
                  <a:lnTo>
                    <a:pt x="91249" y="3949"/>
                  </a:lnTo>
                  <a:lnTo>
                    <a:pt x="92417" y="5969"/>
                  </a:lnTo>
                  <a:lnTo>
                    <a:pt x="94856" y="6096"/>
                  </a:lnTo>
                  <a:close/>
                </a:path>
              </a:pathLst>
            </a:custGeom>
            <a:solidFill>
              <a:srgbClr val="7A7A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2196909" y="1878428"/>
              <a:ext cx="243840" cy="535940"/>
            </a:xfrm>
            <a:custGeom>
              <a:avLst/>
              <a:gdLst/>
              <a:ahLst/>
              <a:cxnLst/>
              <a:rect l="l" t="t" r="r" b="b"/>
              <a:pathLst>
                <a:path w="243839" h="535939">
                  <a:moveTo>
                    <a:pt x="13716" y="535482"/>
                  </a:moveTo>
                  <a:lnTo>
                    <a:pt x="13576" y="530898"/>
                  </a:lnTo>
                  <a:lnTo>
                    <a:pt x="12522" y="526415"/>
                  </a:lnTo>
                  <a:lnTo>
                    <a:pt x="11010" y="522109"/>
                  </a:lnTo>
                  <a:lnTo>
                    <a:pt x="13233" y="520395"/>
                  </a:lnTo>
                  <a:lnTo>
                    <a:pt x="12547" y="518121"/>
                  </a:lnTo>
                  <a:lnTo>
                    <a:pt x="8356" y="517804"/>
                  </a:lnTo>
                  <a:lnTo>
                    <a:pt x="0" y="517436"/>
                  </a:lnTo>
                  <a:lnTo>
                    <a:pt x="139" y="529463"/>
                  </a:lnTo>
                  <a:lnTo>
                    <a:pt x="381" y="535470"/>
                  </a:lnTo>
                  <a:lnTo>
                    <a:pt x="1066" y="531114"/>
                  </a:lnTo>
                  <a:lnTo>
                    <a:pt x="1917" y="526821"/>
                  </a:lnTo>
                  <a:lnTo>
                    <a:pt x="2730" y="522516"/>
                  </a:lnTo>
                  <a:lnTo>
                    <a:pt x="4533" y="528205"/>
                  </a:lnTo>
                  <a:lnTo>
                    <a:pt x="6210" y="522135"/>
                  </a:lnTo>
                  <a:lnTo>
                    <a:pt x="7467" y="525068"/>
                  </a:lnTo>
                  <a:lnTo>
                    <a:pt x="7797" y="531456"/>
                  </a:lnTo>
                  <a:lnTo>
                    <a:pt x="9588" y="533019"/>
                  </a:lnTo>
                  <a:lnTo>
                    <a:pt x="11557" y="534403"/>
                  </a:lnTo>
                  <a:lnTo>
                    <a:pt x="13716" y="535482"/>
                  </a:lnTo>
                  <a:close/>
                </a:path>
                <a:path w="243839" h="535939">
                  <a:moveTo>
                    <a:pt x="243243" y="11442"/>
                  </a:moveTo>
                  <a:lnTo>
                    <a:pt x="243192" y="927"/>
                  </a:lnTo>
                  <a:lnTo>
                    <a:pt x="236842" y="304"/>
                  </a:lnTo>
                  <a:lnTo>
                    <a:pt x="230454" y="38"/>
                  </a:lnTo>
                  <a:lnTo>
                    <a:pt x="224078" y="0"/>
                  </a:lnTo>
                  <a:lnTo>
                    <a:pt x="217703" y="25"/>
                  </a:lnTo>
                  <a:lnTo>
                    <a:pt x="218059" y="4991"/>
                  </a:lnTo>
                  <a:lnTo>
                    <a:pt x="217970" y="9969"/>
                  </a:lnTo>
                  <a:lnTo>
                    <a:pt x="217957" y="14947"/>
                  </a:lnTo>
                  <a:lnTo>
                    <a:pt x="226136" y="16002"/>
                  </a:lnTo>
                  <a:lnTo>
                    <a:pt x="234378" y="17424"/>
                  </a:lnTo>
                  <a:lnTo>
                    <a:pt x="242658" y="16662"/>
                  </a:lnTo>
                  <a:lnTo>
                    <a:pt x="243243" y="11442"/>
                  </a:lnTo>
                  <a:close/>
                </a:path>
              </a:pathLst>
            </a:custGeom>
            <a:solidFill>
              <a:srgbClr val="F8F8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1540573" y="1881362"/>
              <a:ext cx="1404620" cy="1035685"/>
            </a:xfrm>
            <a:custGeom>
              <a:avLst/>
              <a:gdLst/>
              <a:ahLst/>
              <a:cxnLst/>
              <a:rect l="l" t="t" r="r" b="b"/>
              <a:pathLst>
                <a:path w="1404620" h="1035685">
                  <a:moveTo>
                    <a:pt x="123926" y="368655"/>
                  </a:moveTo>
                  <a:lnTo>
                    <a:pt x="123647" y="365379"/>
                  </a:lnTo>
                  <a:lnTo>
                    <a:pt x="121500" y="363537"/>
                  </a:lnTo>
                  <a:lnTo>
                    <a:pt x="118389" y="364337"/>
                  </a:lnTo>
                  <a:lnTo>
                    <a:pt x="121094" y="369138"/>
                  </a:lnTo>
                  <a:lnTo>
                    <a:pt x="121539" y="371259"/>
                  </a:lnTo>
                  <a:lnTo>
                    <a:pt x="123736" y="371322"/>
                  </a:lnTo>
                  <a:lnTo>
                    <a:pt x="123926" y="368655"/>
                  </a:lnTo>
                  <a:close/>
                </a:path>
                <a:path w="1404620" h="1035685">
                  <a:moveTo>
                    <a:pt x="140055" y="392899"/>
                  </a:moveTo>
                  <a:lnTo>
                    <a:pt x="136410" y="393534"/>
                  </a:lnTo>
                  <a:lnTo>
                    <a:pt x="132727" y="393852"/>
                  </a:lnTo>
                  <a:lnTo>
                    <a:pt x="129095" y="394627"/>
                  </a:lnTo>
                  <a:lnTo>
                    <a:pt x="129527" y="396544"/>
                  </a:lnTo>
                  <a:lnTo>
                    <a:pt x="133134" y="397929"/>
                  </a:lnTo>
                  <a:lnTo>
                    <a:pt x="136359" y="397929"/>
                  </a:lnTo>
                  <a:lnTo>
                    <a:pt x="138074" y="394919"/>
                  </a:lnTo>
                  <a:lnTo>
                    <a:pt x="140055" y="392899"/>
                  </a:lnTo>
                  <a:close/>
                </a:path>
                <a:path w="1404620" h="1035685">
                  <a:moveTo>
                    <a:pt x="169545" y="425843"/>
                  </a:moveTo>
                  <a:lnTo>
                    <a:pt x="155740" y="428294"/>
                  </a:lnTo>
                  <a:lnTo>
                    <a:pt x="148920" y="429920"/>
                  </a:lnTo>
                  <a:lnTo>
                    <a:pt x="147815" y="432193"/>
                  </a:lnTo>
                  <a:lnTo>
                    <a:pt x="153047" y="431304"/>
                  </a:lnTo>
                  <a:lnTo>
                    <a:pt x="158203" y="429869"/>
                  </a:lnTo>
                  <a:lnTo>
                    <a:pt x="163512" y="429323"/>
                  </a:lnTo>
                  <a:lnTo>
                    <a:pt x="165544" y="428256"/>
                  </a:lnTo>
                  <a:lnTo>
                    <a:pt x="168516" y="428256"/>
                  </a:lnTo>
                  <a:lnTo>
                    <a:pt x="169545" y="425843"/>
                  </a:lnTo>
                  <a:close/>
                </a:path>
                <a:path w="1404620" h="1035685">
                  <a:moveTo>
                    <a:pt x="203657" y="28714"/>
                  </a:moveTo>
                  <a:lnTo>
                    <a:pt x="191122" y="27965"/>
                  </a:lnTo>
                  <a:lnTo>
                    <a:pt x="191414" y="27965"/>
                  </a:lnTo>
                  <a:lnTo>
                    <a:pt x="177736" y="27305"/>
                  </a:lnTo>
                  <a:lnTo>
                    <a:pt x="162928" y="27305"/>
                  </a:lnTo>
                  <a:lnTo>
                    <a:pt x="150266" y="27965"/>
                  </a:lnTo>
                  <a:lnTo>
                    <a:pt x="151409" y="27965"/>
                  </a:lnTo>
                  <a:lnTo>
                    <a:pt x="142481" y="28714"/>
                  </a:lnTo>
                  <a:lnTo>
                    <a:pt x="137299" y="28714"/>
                  </a:lnTo>
                  <a:lnTo>
                    <a:pt x="132410" y="29019"/>
                  </a:lnTo>
                  <a:lnTo>
                    <a:pt x="132905" y="29019"/>
                  </a:lnTo>
                  <a:lnTo>
                    <a:pt x="130479" y="29222"/>
                  </a:lnTo>
                  <a:lnTo>
                    <a:pt x="122910" y="30378"/>
                  </a:lnTo>
                  <a:lnTo>
                    <a:pt x="123685" y="26047"/>
                  </a:lnTo>
                  <a:lnTo>
                    <a:pt x="123774" y="25552"/>
                  </a:lnTo>
                  <a:lnTo>
                    <a:pt x="123837" y="25184"/>
                  </a:lnTo>
                  <a:lnTo>
                    <a:pt x="123926" y="24739"/>
                  </a:lnTo>
                  <a:lnTo>
                    <a:pt x="124015" y="24244"/>
                  </a:lnTo>
                  <a:lnTo>
                    <a:pt x="120535" y="18300"/>
                  </a:lnTo>
                  <a:lnTo>
                    <a:pt x="120535" y="18008"/>
                  </a:lnTo>
                  <a:lnTo>
                    <a:pt x="120764" y="17119"/>
                  </a:lnTo>
                  <a:lnTo>
                    <a:pt x="120840" y="16827"/>
                  </a:lnTo>
                  <a:lnTo>
                    <a:pt x="121945" y="12623"/>
                  </a:lnTo>
                  <a:lnTo>
                    <a:pt x="122047" y="12242"/>
                  </a:lnTo>
                  <a:lnTo>
                    <a:pt x="122123" y="11950"/>
                  </a:lnTo>
                  <a:lnTo>
                    <a:pt x="114947" y="14300"/>
                  </a:lnTo>
                  <a:lnTo>
                    <a:pt x="107861" y="16090"/>
                  </a:lnTo>
                  <a:lnTo>
                    <a:pt x="101269" y="19596"/>
                  </a:lnTo>
                  <a:lnTo>
                    <a:pt x="99644" y="16332"/>
                  </a:lnTo>
                  <a:lnTo>
                    <a:pt x="99593" y="16827"/>
                  </a:lnTo>
                  <a:lnTo>
                    <a:pt x="99466" y="18008"/>
                  </a:lnTo>
                  <a:lnTo>
                    <a:pt x="99364" y="19011"/>
                  </a:lnTo>
                  <a:lnTo>
                    <a:pt x="99301" y="19621"/>
                  </a:lnTo>
                  <a:lnTo>
                    <a:pt x="99225" y="20281"/>
                  </a:lnTo>
                  <a:lnTo>
                    <a:pt x="95389" y="16827"/>
                  </a:lnTo>
                  <a:lnTo>
                    <a:pt x="94716" y="16827"/>
                  </a:lnTo>
                  <a:lnTo>
                    <a:pt x="96596" y="19011"/>
                  </a:lnTo>
                  <a:lnTo>
                    <a:pt x="91401" y="19977"/>
                  </a:lnTo>
                  <a:lnTo>
                    <a:pt x="91782" y="19977"/>
                  </a:lnTo>
                  <a:lnTo>
                    <a:pt x="92913" y="23609"/>
                  </a:lnTo>
                  <a:lnTo>
                    <a:pt x="88455" y="21158"/>
                  </a:lnTo>
                  <a:lnTo>
                    <a:pt x="87071" y="20421"/>
                  </a:lnTo>
                  <a:lnTo>
                    <a:pt x="87058" y="19621"/>
                  </a:lnTo>
                  <a:lnTo>
                    <a:pt x="87058" y="19011"/>
                  </a:lnTo>
                  <a:lnTo>
                    <a:pt x="87185" y="14300"/>
                  </a:lnTo>
                  <a:lnTo>
                    <a:pt x="85191" y="14300"/>
                  </a:lnTo>
                  <a:lnTo>
                    <a:pt x="85191" y="24244"/>
                  </a:lnTo>
                  <a:lnTo>
                    <a:pt x="83566" y="27965"/>
                  </a:lnTo>
                  <a:lnTo>
                    <a:pt x="84099" y="27965"/>
                  </a:lnTo>
                  <a:lnTo>
                    <a:pt x="78740" y="30200"/>
                  </a:lnTo>
                  <a:lnTo>
                    <a:pt x="75425" y="33159"/>
                  </a:lnTo>
                  <a:lnTo>
                    <a:pt x="76898" y="29222"/>
                  </a:lnTo>
                  <a:lnTo>
                    <a:pt x="76974" y="29019"/>
                  </a:lnTo>
                  <a:lnTo>
                    <a:pt x="77089" y="28714"/>
                  </a:lnTo>
                  <a:lnTo>
                    <a:pt x="81254" y="26047"/>
                  </a:lnTo>
                  <a:lnTo>
                    <a:pt x="81762" y="25781"/>
                  </a:lnTo>
                  <a:lnTo>
                    <a:pt x="84823" y="24244"/>
                  </a:lnTo>
                  <a:lnTo>
                    <a:pt x="85191" y="24244"/>
                  </a:lnTo>
                  <a:lnTo>
                    <a:pt x="85191" y="14300"/>
                  </a:lnTo>
                  <a:lnTo>
                    <a:pt x="83134" y="14300"/>
                  </a:lnTo>
                  <a:lnTo>
                    <a:pt x="83197" y="15201"/>
                  </a:lnTo>
                  <a:lnTo>
                    <a:pt x="83286" y="16332"/>
                  </a:lnTo>
                  <a:lnTo>
                    <a:pt x="83400" y="18008"/>
                  </a:lnTo>
                  <a:lnTo>
                    <a:pt x="83464" y="19011"/>
                  </a:lnTo>
                  <a:lnTo>
                    <a:pt x="77393" y="19011"/>
                  </a:lnTo>
                  <a:lnTo>
                    <a:pt x="70319" y="18008"/>
                  </a:lnTo>
                  <a:lnTo>
                    <a:pt x="64135" y="16827"/>
                  </a:lnTo>
                  <a:lnTo>
                    <a:pt x="57264" y="15786"/>
                  </a:lnTo>
                  <a:lnTo>
                    <a:pt x="58928" y="15201"/>
                  </a:lnTo>
                  <a:lnTo>
                    <a:pt x="60566" y="14503"/>
                  </a:lnTo>
                  <a:lnTo>
                    <a:pt x="62141" y="13716"/>
                  </a:lnTo>
                  <a:lnTo>
                    <a:pt x="53771" y="13182"/>
                  </a:lnTo>
                  <a:lnTo>
                    <a:pt x="46723" y="12623"/>
                  </a:lnTo>
                  <a:lnTo>
                    <a:pt x="47663" y="12623"/>
                  </a:lnTo>
                  <a:lnTo>
                    <a:pt x="39585" y="12242"/>
                  </a:lnTo>
                  <a:lnTo>
                    <a:pt x="36855" y="12242"/>
                  </a:lnTo>
                  <a:lnTo>
                    <a:pt x="42875" y="8318"/>
                  </a:lnTo>
                  <a:lnTo>
                    <a:pt x="49085" y="5168"/>
                  </a:lnTo>
                  <a:lnTo>
                    <a:pt x="55537" y="2463"/>
                  </a:lnTo>
                  <a:lnTo>
                    <a:pt x="62052" y="0"/>
                  </a:lnTo>
                  <a:lnTo>
                    <a:pt x="55791" y="1612"/>
                  </a:lnTo>
                  <a:lnTo>
                    <a:pt x="49733" y="4000"/>
                  </a:lnTo>
                  <a:lnTo>
                    <a:pt x="43916" y="6972"/>
                  </a:lnTo>
                  <a:lnTo>
                    <a:pt x="38379" y="10312"/>
                  </a:lnTo>
                  <a:lnTo>
                    <a:pt x="31953" y="12242"/>
                  </a:lnTo>
                  <a:lnTo>
                    <a:pt x="24968" y="9398"/>
                  </a:lnTo>
                  <a:lnTo>
                    <a:pt x="18808" y="12623"/>
                  </a:lnTo>
                  <a:lnTo>
                    <a:pt x="12954" y="15455"/>
                  </a:lnTo>
                  <a:lnTo>
                    <a:pt x="12230" y="15786"/>
                  </a:lnTo>
                  <a:lnTo>
                    <a:pt x="5994" y="18008"/>
                  </a:lnTo>
                  <a:lnTo>
                    <a:pt x="5257" y="18300"/>
                  </a:lnTo>
                  <a:lnTo>
                    <a:pt x="0" y="23114"/>
                  </a:lnTo>
                  <a:lnTo>
                    <a:pt x="16167" y="20281"/>
                  </a:lnTo>
                  <a:lnTo>
                    <a:pt x="24295" y="19621"/>
                  </a:lnTo>
                  <a:lnTo>
                    <a:pt x="32473" y="20421"/>
                  </a:lnTo>
                  <a:lnTo>
                    <a:pt x="35699" y="21374"/>
                  </a:lnTo>
                  <a:lnTo>
                    <a:pt x="40944" y="21158"/>
                  </a:lnTo>
                  <a:lnTo>
                    <a:pt x="41059" y="22110"/>
                  </a:lnTo>
                  <a:lnTo>
                    <a:pt x="41160" y="22821"/>
                  </a:lnTo>
                  <a:lnTo>
                    <a:pt x="41249" y="23609"/>
                  </a:lnTo>
                  <a:lnTo>
                    <a:pt x="41325" y="24244"/>
                  </a:lnTo>
                  <a:lnTo>
                    <a:pt x="41389" y="24739"/>
                  </a:lnTo>
                  <a:lnTo>
                    <a:pt x="41490" y="25552"/>
                  </a:lnTo>
                  <a:lnTo>
                    <a:pt x="38252" y="27965"/>
                  </a:lnTo>
                  <a:lnTo>
                    <a:pt x="41579" y="27965"/>
                  </a:lnTo>
                  <a:lnTo>
                    <a:pt x="45161" y="26987"/>
                  </a:lnTo>
                  <a:lnTo>
                    <a:pt x="47612" y="27965"/>
                  </a:lnTo>
                  <a:lnTo>
                    <a:pt x="47421" y="27965"/>
                  </a:lnTo>
                  <a:lnTo>
                    <a:pt x="49136" y="29019"/>
                  </a:lnTo>
                  <a:lnTo>
                    <a:pt x="51130" y="29019"/>
                  </a:lnTo>
                  <a:lnTo>
                    <a:pt x="53835" y="27965"/>
                  </a:lnTo>
                  <a:lnTo>
                    <a:pt x="56515" y="26987"/>
                  </a:lnTo>
                  <a:lnTo>
                    <a:pt x="57150" y="26758"/>
                  </a:lnTo>
                  <a:lnTo>
                    <a:pt x="60198" y="25781"/>
                  </a:lnTo>
                  <a:lnTo>
                    <a:pt x="60210" y="39001"/>
                  </a:lnTo>
                  <a:lnTo>
                    <a:pt x="56222" y="36449"/>
                  </a:lnTo>
                  <a:lnTo>
                    <a:pt x="54737" y="35534"/>
                  </a:lnTo>
                  <a:lnTo>
                    <a:pt x="54203" y="35204"/>
                  </a:lnTo>
                  <a:lnTo>
                    <a:pt x="53784" y="35534"/>
                  </a:lnTo>
                  <a:lnTo>
                    <a:pt x="51828" y="37007"/>
                  </a:lnTo>
                  <a:lnTo>
                    <a:pt x="52019" y="37007"/>
                  </a:lnTo>
                  <a:lnTo>
                    <a:pt x="56121" y="41389"/>
                  </a:lnTo>
                  <a:lnTo>
                    <a:pt x="52362" y="43395"/>
                  </a:lnTo>
                  <a:lnTo>
                    <a:pt x="48945" y="45910"/>
                  </a:lnTo>
                  <a:lnTo>
                    <a:pt x="45504" y="48488"/>
                  </a:lnTo>
                  <a:lnTo>
                    <a:pt x="45643" y="48488"/>
                  </a:lnTo>
                  <a:lnTo>
                    <a:pt x="48348" y="50253"/>
                  </a:lnTo>
                  <a:lnTo>
                    <a:pt x="50101" y="52768"/>
                  </a:lnTo>
                  <a:lnTo>
                    <a:pt x="50584" y="53352"/>
                  </a:lnTo>
                  <a:lnTo>
                    <a:pt x="53809" y="54165"/>
                  </a:lnTo>
                  <a:lnTo>
                    <a:pt x="56261" y="53873"/>
                  </a:lnTo>
                  <a:lnTo>
                    <a:pt x="56997" y="53873"/>
                  </a:lnTo>
                  <a:lnTo>
                    <a:pt x="60325" y="52514"/>
                  </a:lnTo>
                  <a:lnTo>
                    <a:pt x="64185" y="52514"/>
                  </a:lnTo>
                  <a:lnTo>
                    <a:pt x="67449" y="59182"/>
                  </a:lnTo>
                  <a:lnTo>
                    <a:pt x="74726" y="52514"/>
                  </a:lnTo>
                  <a:lnTo>
                    <a:pt x="75171" y="52108"/>
                  </a:lnTo>
                  <a:lnTo>
                    <a:pt x="79679" y="56705"/>
                  </a:lnTo>
                  <a:lnTo>
                    <a:pt x="83807" y="52514"/>
                  </a:lnTo>
                  <a:lnTo>
                    <a:pt x="84150" y="52514"/>
                  </a:lnTo>
                  <a:lnTo>
                    <a:pt x="83527" y="52108"/>
                  </a:lnTo>
                  <a:lnTo>
                    <a:pt x="79756" y="49606"/>
                  </a:lnTo>
                  <a:lnTo>
                    <a:pt x="79387" y="48488"/>
                  </a:lnTo>
                  <a:lnTo>
                    <a:pt x="78282" y="45021"/>
                  </a:lnTo>
                  <a:lnTo>
                    <a:pt x="78155" y="44627"/>
                  </a:lnTo>
                  <a:lnTo>
                    <a:pt x="74803" y="41084"/>
                  </a:lnTo>
                  <a:lnTo>
                    <a:pt x="75069" y="39001"/>
                  </a:lnTo>
                  <a:lnTo>
                    <a:pt x="92875" y="24244"/>
                  </a:lnTo>
                  <a:lnTo>
                    <a:pt x="94043" y="23609"/>
                  </a:lnTo>
                  <a:lnTo>
                    <a:pt x="96837" y="22110"/>
                  </a:lnTo>
                  <a:lnTo>
                    <a:pt x="99555" y="22758"/>
                  </a:lnTo>
                  <a:lnTo>
                    <a:pt x="100711" y="22110"/>
                  </a:lnTo>
                  <a:lnTo>
                    <a:pt x="103949" y="20281"/>
                  </a:lnTo>
                  <a:lnTo>
                    <a:pt x="105067" y="19621"/>
                  </a:lnTo>
                  <a:lnTo>
                    <a:pt x="109613" y="16827"/>
                  </a:lnTo>
                  <a:lnTo>
                    <a:pt x="115481" y="17119"/>
                  </a:lnTo>
                  <a:lnTo>
                    <a:pt x="115354" y="18008"/>
                  </a:lnTo>
                  <a:lnTo>
                    <a:pt x="115303" y="18300"/>
                  </a:lnTo>
                  <a:lnTo>
                    <a:pt x="115201" y="19011"/>
                  </a:lnTo>
                  <a:lnTo>
                    <a:pt x="115112" y="19621"/>
                  </a:lnTo>
                  <a:lnTo>
                    <a:pt x="114998" y="20421"/>
                  </a:lnTo>
                  <a:lnTo>
                    <a:pt x="114896" y="21158"/>
                  </a:lnTo>
                  <a:lnTo>
                    <a:pt x="114846" y="21450"/>
                  </a:lnTo>
                  <a:lnTo>
                    <a:pt x="114757" y="22110"/>
                  </a:lnTo>
                  <a:lnTo>
                    <a:pt x="114655" y="22821"/>
                  </a:lnTo>
                  <a:lnTo>
                    <a:pt x="114541" y="23609"/>
                  </a:lnTo>
                  <a:lnTo>
                    <a:pt x="114465" y="24079"/>
                  </a:lnTo>
                  <a:lnTo>
                    <a:pt x="106667" y="22821"/>
                  </a:lnTo>
                  <a:lnTo>
                    <a:pt x="101701" y="24739"/>
                  </a:lnTo>
                  <a:lnTo>
                    <a:pt x="94615" y="27305"/>
                  </a:lnTo>
                  <a:lnTo>
                    <a:pt x="87972" y="30480"/>
                  </a:lnTo>
                  <a:lnTo>
                    <a:pt x="81559" y="34404"/>
                  </a:lnTo>
                  <a:lnTo>
                    <a:pt x="75679" y="38836"/>
                  </a:lnTo>
                  <a:lnTo>
                    <a:pt x="77571" y="41643"/>
                  </a:lnTo>
                  <a:lnTo>
                    <a:pt x="85852" y="34671"/>
                  </a:lnTo>
                  <a:lnTo>
                    <a:pt x="86004" y="34671"/>
                  </a:lnTo>
                  <a:lnTo>
                    <a:pt x="95084" y="30200"/>
                  </a:lnTo>
                  <a:lnTo>
                    <a:pt x="105016" y="26987"/>
                  </a:lnTo>
                  <a:lnTo>
                    <a:pt x="115277" y="24244"/>
                  </a:lnTo>
                  <a:lnTo>
                    <a:pt x="115493" y="24244"/>
                  </a:lnTo>
                  <a:lnTo>
                    <a:pt x="116852" y="26758"/>
                  </a:lnTo>
                  <a:lnTo>
                    <a:pt x="118224" y="29019"/>
                  </a:lnTo>
                  <a:lnTo>
                    <a:pt x="119875" y="31623"/>
                  </a:lnTo>
                  <a:lnTo>
                    <a:pt x="110604" y="33261"/>
                  </a:lnTo>
                  <a:lnTo>
                    <a:pt x="101396" y="35534"/>
                  </a:lnTo>
                  <a:lnTo>
                    <a:pt x="92544" y="38836"/>
                  </a:lnTo>
                  <a:lnTo>
                    <a:pt x="84442" y="43535"/>
                  </a:lnTo>
                  <a:lnTo>
                    <a:pt x="83083" y="45021"/>
                  </a:lnTo>
                  <a:lnTo>
                    <a:pt x="79387" y="48488"/>
                  </a:lnTo>
                  <a:lnTo>
                    <a:pt x="79857" y="48488"/>
                  </a:lnTo>
                  <a:lnTo>
                    <a:pt x="82740" y="49898"/>
                  </a:lnTo>
                  <a:lnTo>
                    <a:pt x="88607" y="49606"/>
                  </a:lnTo>
                  <a:lnTo>
                    <a:pt x="88696" y="53873"/>
                  </a:lnTo>
                  <a:lnTo>
                    <a:pt x="88811" y="55308"/>
                  </a:lnTo>
                  <a:lnTo>
                    <a:pt x="89192" y="55575"/>
                  </a:lnTo>
                  <a:lnTo>
                    <a:pt x="90716" y="53352"/>
                  </a:lnTo>
                  <a:lnTo>
                    <a:pt x="92760" y="52768"/>
                  </a:lnTo>
                  <a:lnTo>
                    <a:pt x="95288" y="53873"/>
                  </a:lnTo>
                  <a:lnTo>
                    <a:pt x="95656" y="55308"/>
                  </a:lnTo>
                  <a:lnTo>
                    <a:pt x="96253" y="54241"/>
                  </a:lnTo>
                  <a:lnTo>
                    <a:pt x="96329" y="53873"/>
                  </a:lnTo>
                  <a:lnTo>
                    <a:pt x="96431" y="53352"/>
                  </a:lnTo>
                  <a:lnTo>
                    <a:pt x="96545" y="52768"/>
                  </a:lnTo>
                  <a:lnTo>
                    <a:pt x="96596" y="52514"/>
                  </a:lnTo>
                  <a:lnTo>
                    <a:pt x="96672" y="52108"/>
                  </a:lnTo>
                  <a:lnTo>
                    <a:pt x="96824" y="51384"/>
                  </a:lnTo>
                  <a:lnTo>
                    <a:pt x="96888" y="50876"/>
                  </a:lnTo>
                  <a:lnTo>
                    <a:pt x="96977" y="50253"/>
                  </a:lnTo>
                  <a:lnTo>
                    <a:pt x="97066" y="49606"/>
                  </a:lnTo>
                  <a:lnTo>
                    <a:pt x="97231" y="48488"/>
                  </a:lnTo>
                  <a:lnTo>
                    <a:pt x="97370" y="48133"/>
                  </a:lnTo>
                  <a:lnTo>
                    <a:pt x="98221" y="45910"/>
                  </a:lnTo>
                  <a:lnTo>
                    <a:pt x="95859" y="47929"/>
                  </a:lnTo>
                  <a:lnTo>
                    <a:pt x="95097" y="47980"/>
                  </a:lnTo>
                  <a:lnTo>
                    <a:pt x="95097" y="52108"/>
                  </a:lnTo>
                  <a:lnTo>
                    <a:pt x="91948" y="52108"/>
                  </a:lnTo>
                  <a:lnTo>
                    <a:pt x="91871" y="50876"/>
                  </a:lnTo>
                  <a:lnTo>
                    <a:pt x="95021" y="50876"/>
                  </a:lnTo>
                  <a:lnTo>
                    <a:pt x="95097" y="52108"/>
                  </a:lnTo>
                  <a:lnTo>
                    <a:pt x="95097" y="47980"/>
                  </a:lnTo>
                  <a:lnTo>
                    <a:pt x="92710" y="48133"/>
                  </a:lnTo>
                  <a:lnTo>
                    <a:pt x="90220" y="47929"/>
                  </a:lnTo>
                  <a:lnTo>
                    <a:pt x="89522" y="47929"/>
                  </a:lnTo>
                  <a:lnTo>
                    <a:pt x="97383" y="43395"/>
                  </a:lnTo>
                  <a:lnTo>
                    <a:pt x="105930" y="40119"/>
                  </a:lnTo>
                  <a:lnTo>
                    <a:pt x="114782" y="38061"/>
                  </a:lnTo>
                  <a:lnTo>
                    <a:pt x="123799" y="37007"/>
                  </a:lnTo>
                  <a:lnTo>
                    <a:pt x="129247" y="34404"/>
                  </a:lnTo>
                  <a:lnTo>
                    <a:pt x="135432" y="36855"/>
                  </a:lnTo>
                  <a:lnTo>
                    <a:pt x="140716" y="35534"/>
                  </a:lnTo>
                  <a:lnTo>
                    <a:pt x="140131" y="35534"/>
                  </a:lnTo>
                  <a:lnTo>
                    <a:pt x="144399" y="35064"/>
                  </a:lnTo>
                  <a:lnTo>
                    <a:pt x="154762" y="34671"/>
                  </a:lnTo>
                  <a:lnTo>
                    <a:pt x="158102" y="34671"/>
                  </a:lnTo>
                  <a:lnTo>
                    <a:pt x="186575" y="34950"/>
                  </a:lnTo>
                  <a:lnTo>
                    <a:pt x="187147" y="34671"/>
                  </a:lnTo>
                  <a:lnTo>
                    <a:pt x="187680" y="34404"/>
                  </a:lnTo>
                  <a:lnTo>
                    <a:pt x="190665" y="32931"/>
                  </a:lnTo>
                  <a:lnTo>
                    <a:pt x="184404" y="30759"/>
                  </a:lnTo>
                  <a:lnTo>
                    <a:pt x="188493" y="30480"/>
                  </a:lnTo>
                  <a:lnTo>
                    <a:pt x="190690" y="30480"/>
                  </a:lnTo>
                  <a:lnTo>
                    <a:pt x="197142" y="32537"/>
                  </a:lnTo>
                  <a:lnTo>
                    <a:pt x="202107" y="28714"/>
                  </a:lnTo>
                  <a:lnTo>
                    <a:pt x="203657" y="28714"/>
                  </a:lnTo>
                  <a:close/>
                </a:path>
                <a:path w="1404620" h="1035685">
                  <a:moveTo>
                    <a:pt x="299186" y="910539"/>
                  </a:moveTo>
                  <a:lnTo>
                    <a:pt x="295935" y="906233"/>
                  </a:lnTo>
                  <a:lnTo>
                    <a:pt x="294271" y="904125"/>
                  </a:lnTo>
                  <a:lnTo>
                    <a:pt x="295338" y="901560"/>
                  </a:lnTo>
                  <a:lnTo>
                    <a:pt x="291452" y="902081"/>
                  </a:lnTo>
                  <a:lnTo>
                    <a:pt x="286918" y="900163"/>
                  </a:lnTo>
                  <a:lnTo>
                    <a:pt x="283451" y="901954"/>
                  </a:lnTo>
                  <a:lnTo>
                    <a:pt x="286296" y="904811"/>
                  </a:lnTo>
                  <a:lnTo>
                    <a:pt x="289306" y="907516"/>
                  </a:lnTo>
                  <a:lnTo>
                    <a:pt x="292036" y="910513"/>
                  </a:lnTo>
                  <a:lnTo>
                    <a:pt x="294271" y="908977"/>
                  </a:lnTo>
                  <a:lnTo>
                    <a:pt x="296811" y="909916"/>
                  </a:lnTo>
                  <a:lnTo>
                    <a:pt x="299186" y="910539"/>
                  </a:lnTo>
                  <a:close/>
                </a:path>
                <a:path w="1404620" h="1035685">
                  <a:moveTo>
                    <a:pt x="320598" y="660920"/>
                  </a:moveTo>
                  <a:lnTo>
                    <a:pt x="319836" y="659193"/>
                  </a:lnTo>
                  <a:lnTo>
                    <a:pt x="319608" y="658609"/>
                  </a:lnTo>
                  <a:lnTo>
                    <a:pt x="317449" y="660184"/>
                  </a:lnTo>
                  <a:lnTo>
                    <a:pt x="316788" y="662203"/>
                  </a:lnTo>
                  <a:lnTo>
                    <a:pt x="317652" y="664667"/>
                  </a:lnTo>
                  <a:lnTo>
                    <a:pt x="318973" y="663892"/>
                  </a:lnTo>
                  <a:lnTo>
                    <a:pt x="320598" y="660920"/>
                  </a:lnTo>
                  <a:close/>
                </a:path>
                <a:path w="1404620" h="1035685">
                  <a:moveTo>
                    <a:pt x="360235" y="712838"/>
                  </a:moveTo>
                  <a:lnTo>
                    <a:pt x="359600" y="713028"/>
                  </a:lnTo>
                  <a:lnTo>
                    <a:pt x="358330" y="713371"/>
                  </a:lnTo>
                  <a:lnTo>
                    <a:pt x="357682" y="713536"/>
                  </a:lnTo>
                  <a:lnTo>
                    <a:pt x="357619" y="714870"/>
                  </a:lnTo>
                  <a:lnTo>
                    <a:pt x="358876" y="715543"/>
                  </a:lnTo>
                  <a:lnTo>
                    <a:pt x="359219" y="714870"/>
                  </a:lnTo>
                  <a:lnTo>
                    <a:pt x="359905" y="713524"/>
                  </a:lnTo>
                  <a:lnTo>
                    <a:pt x="360235" y="712838"/>
                  </a:lnTo>
                  <a:close/>
                </a:path>
                <a:path w="1404620" h="1035685">
                  <a:moveTo>
                    <a:pt x="362902" y="710615"/>
                  </a:moveTo>
                  <a:lnTo>
                    <a:pt x="362800" y="710476"/>
                  </a:lnTo>
                  <a:lnTo>
                    <a:pt x="362597" y="710234"/>
                  </a:lnTo>
                  <a:lnTo>
                    <a:pt x="362191" y="710272"/>
                  </a:lnTo>
                  <a:lnTo>
                    <a:pt x="362902" y="710615"/>
                  </a:lnTo>
                  <a:close/>
                </a:path>
                <a:path w="1404620" h="1035685">
                  <a:moveTo>
                    <a:pt x="387438" y="709079"/>
                  </a:moveTo>
                  <a:lnTo>
                    <a:pt x="386930" y="707059"/>
                  </a:lnTo>
                  <a:lnTo>
                    <a:pt x="384378" y="706475"/>
                  </a:lnTo>
                  <a:lnTo>
                    <a:pt x="383387" y="707428"/>
                  </a:lnTo>
                  <a:lnTo>
                    <a:pt x="383946" y="709853"/>
                  </a:lnTo>
                  <a:lnTo>
                    <a:pt x="386448" y="710031"/>
                  </a:lnTo>
                  <a:lnTo>
                    <a:pt x="387438" y="709079"/>
                  </a:lnTo>
                  <a:close/>
                </a:path>
                <a:path w="1404620" h="1035685">
                  <a:moveTo>
                    <a:pt x="406552" y="726795"/>
                  </a:moveTo>
                  <a:lnTo>
                    <a:pt x="404190" y="727113"/>
                  </a:lnTo>
                  <a:lnTo>
                    <a:pt x="402272" y="728586"/>
                  </a:lnTo>
                  <a:lnTo>
                    <a:pt x="400405" y="729945"/>
                  </a:lnTo>
                  <a:lnTo>
                    <a:pt x="400608" y="733145"/>
                  </a:lnTo>
                  <a:lnTo>
                    <a:pt x="403199" y="732751"/>
                  </a:lnTo>
                  <a:lnTo>
                    <a:pt x="404507" y="730859"/>
                  </a:lnTo>
                  <a:lnTo>
                    <a:pt x="405815" y="728954"/>
                  </a:lnTo>
                  <a:lnTo>
                    <a:pt x="406552" y="726795"/>
                  </a:lnTo>
                  <a:close/>
                </a:path>
                <a:path w="1404620" h="1035685">
                  <a:moveTo>
                    <a:pt x="724636" y="186194"/>
                  </a:moveTo>
                  <a:lnTo>
                    <a:pt x="722909" y="185127"/>
                  </a:lnTo>
                  <a:lnTo>
                    <a:pt x="720483" y="184556"/>
                  </a:lnTo>
                  <a:lnTo>
                    <a:pt x="718527" y="185077"/>
                  </a:lnTo>
                  <a:lnTo>
                    <a:pt x="717321" y="188518"/>
                  </a:lnTo>
                  <a:lnTo>
                    <a:pt x="724141" y="189128"/>
                  </a:lnTo>
                  <a:lnTo>
                    <a:pt x="724636" y="186194"/>
                  </a:lnTo>
                  <a:close/>
                </a:path>
                <a:path w="1404620" h="1035685">
                  <a:moveTo>
                    <a:pt x="801243" y="617994"/>
                  </a:moveTo>
                  <a:lnTo>
                    <a:pt x="800938" y="615378"/>
                  </a:lnTo>
                  <a:lnTo>
                    <a:pt x="800582" y="612800"/>
                  </a:lnTo>
                  <a:lnTo>
                    <a:pt x="800163" y="610247"/>
                  </a:lnTo>
                  <a:lnTo>
                    <a:pt x="799211" y="609701"/>
                  </a:lnTo>
                  <a:lnTo>
                    <a:pt x="799465" y="611708"/>
                  </a:lnTo>
                  <a:lnTo>
                    <a:pt x="800049" y="615746"/>
                  </a:lnTo>
                  <a:lnTo>
                    <a:pt x="796023" y="614654"/>
                  </a:lnTo>
                  <a:lnTo>
                    <a:pt x="796290" y="620610"/>
                  </a:lnTo>
                  <a:lnTo>
                    <a:pt x="800150" y="622388"/>
                  </a:lnTo>
                  <a:lnTo>
                    <a:pt x="800023" y="618248"/>
                  </a:lnTo>
                  <a:lnTo>
                    <a:pt x="801243" y="617994"/>
                  </a:lnTo>
                  <a:close/>
                </a:path>
                <a:path w="1404620" h="1035685">
                  <a:moveTo>
                    <a:pt x="810374" y="226047"/>
                  </a:moveTo>
                  <a:lnTo>
                    <a:pt x="809904" y="225806"/>
                  </a:lnTo>
                  <a:lnTo>
                    <a:pt x="809447" y="225920"/>
                  </a:lnTo>
                  <a:lnTo>
                    <a:pt x="806208" y="225399"/>
                  </a:lnTo>
                  <a:lnTo>
                    <a:pt x="803249" y="231127"/>
                  </a:lnTo>
                  <a:lnTo>
                    <a:pt x="803160" y="230898"/>
                  </a:lnTo>
                  <a:lnTo>
                    <a:pt x="801649" y="227406"/>
                  </a:lnTo>
                  <a:lnTo>
                    <a:pt x="801560" y="227190"/>
                  </a:lnTo>
                  <a:lnTo>
                    <a:pt x="801789" y="226796"/>
                  </a:lnTo>
                  <a:lnTo>
                    <a:pt x="802233" y="226047"/>
                  </a:lnTo>
                  <a:lnTo>
                    <a:pt x="804367" y="225399"/>
                  </a:lnTo>
                  <a:lnTo>
                    <a:pt x="806094" y="225399"/>
                  </a:lnTo>
                  <a:lnTo>
                    <a:pt x="806538" y="224751"/>
                  </a:lnTo>
                  <a:lnTo>
                    <a:pt x="805027" y="225209"/>
                  </a:lnTo>
                  <a:lnTo>
                    <a:pt x="800887" y="224409"/>
                  </a:lnTo>
                  <a:lnTo>
                    <a:pt x="799452" y="222046"/>
                  </a:lnTo>
                  <a:lnTo>
                    <a:pt x="799223" y="223608"/>
                  </a:lnTo>
                  <a:lnTo>
                    <a:pt x="799122" y="224409"/>
                  </a:lnTo>
                  <a:lnTo>
                    <a:pt x="799071" y="224751"/>
                  </a:lnTo>
                  <a:lnTo>
                    <a:pt x="798995" y="225399"/>
                  </a:lnTo>
                  <a:lnTo>
                    <a:pt x="798906" y="226047"/>
                  </a:lnTo>
                  <a:lnTo>
                    <a:pt x="798817" y="226783"/>
                  </a:lnTo>
                  <a:lnTo>
                    <a:pt x="794410" y="226047"/>
                  </a:lnTo>
                  <a:lnTo>
                    <a:pt x="791895" y="225590"/>
                  </a:lnTo>
                  <a:lnTo>
                    <a:pt x="793864" y="226796"/>
                  </a:lnTo>
                  <a:lnTo>
                    <a:pt x="795743" y="228079"/>
                  </a:lnTo>
                  <a:lnTo>
                    <a:pt x="797598" y="229476"/>
                  </a:lnTo>
                  <a:lnTo>
                    <a:pt x="797623" y="229819"/>
                  </a:lnTo>
                  <a:lnTo>
                    <a:pt x="797737" y="232016"/>
                  </a:lnTo>
                  <a:lnTo>
                    <a:pt x="798474" y="234683"/>
                  </a:lnTo>
                  <a:lnTo>
                    <a:pt x="796455" y="239115"/>
                  </a:lnTo>
                  <a:lnTo>
                    <a:pt x="799630" y="240385"/>
                  </a:lnTo>
                  <a:lnTo>
                    <a:pt x="799566" y="237096"/>
                  </a:lnTo>
                  <a:lnTo>
                    <a:pt x="800531" y="233946"/>
                  </a:lnTo>
                  <a:lnTo>
                    <a:pt x="801446" y="231394"/>
                  </a:lnTo>
                  <a:lnTo>
                    <a:pt x="801497" y="231241"/>
                  </a:lnTo>
                  <a:lnTo>
                    <a:pt x="801624" y="230898"/>
                  </a:lnTo>
                  <a:lnTo>
                    <a:pt x="803541" y="232359"/>
                  </a:lnTo>
                  <a:lnTo>
                    <a:pt x="802932" y="234683"/>
                  </a:lnTo>
                  <a:lnTo>
                    <a:pt x="802817" y="235165"/>
                  </a:lnTo>
                  <a:lnTo>
                    <a:pt x="802563" y="237096"/>
                  </a:lnTo>
                  <a:lnTo>
                    <a:pt x="804621" y="240499"/>
                  </a:lnTo>
                  <a:lnTo>
                    <a:pt x="803440" y="235966"/>
                  </a:lnTo>
                  <a:lnTo>
                    <a:pt x="803554" y="235026"/>
                  </a:lnTo>
                  <a:lnTo>
                    <a:pt x="803605" y="234683"/>
                  </a:lnTo>
                  <a:lnTo>
                    <a:pt x="803694" y="233946"/>
                  </a:lnTo>
                  <a:lnTo>
                    <a:pt x="803732" y="233641"/>
                  </a:lnTo>
                  <a:lnTo>
                    <a:pt x="803833" y="232854"/>
                  </a:lnTo>
                  <a:lnTo>
                    <a:pt x="803948" y="232016"/>
                  </a:lnTo>
                  <a:lnTo>
                    <a:pt x="804024" y="231394"/>
                  </a:lnTo>
                  <a:lnTo>
                    <a:pt x="804113" y="231241"/>
                  </a:lnTo>
                  <a:lnTo>
                    <a:pt x="806526" y="227406"/>
                  </a:lnTo>
                  <a:lnTo>
                    <a:pt x="806945" y="226479"/>
                  </a:lnTo>
                  <a:lnTo>
                    <a:pt x="808863" y="226047"/>
                  </a:lnTo>
                  <a:lnTo>
                    <a:pt x="810323" y="226047"/>
                  </a:lnTo>
                  <a:close/>
                </a:path>
                <a:path w="1404620" h="1035685">
                  <a:moveTo>
                    <a:pt x="815060" y="226314"/>
                  </a:moveTo>
                  <a:lnTo>
                    <a:pt x="810374" y="226047"/>
                  </a:lnTo>
                  <a:lnTo>
                    <a:pt x="813816" y="227838"/>
                  </a:lnTo>
                  <a:lnTo>
                    <a:pt x="811898" y="231241"/>
                  </a:lnTo>
                  <a:lnTo>
                    <a:pt x="807669" y="232854"/>
                  </a:lnTo>
                  <a:lnTo>
                    <a:pt x="809155" y="233641"/>
                  </a:lnTo>
                  <a:lnTo>
                    <a:pt x="812190" y="235165"/>
                  </a:lnTo>
                  <a:lnTo>
                    <a:pt x="809929" y="240309"/>
                  </a:lnTo>
                  <a:lnTo>
                    <a:pt x="815009" y="229476"/>
                  </a:lnTo>
                  <a:lnTo>
                    <a:pt x="815060" y="226314"/>
                  </a:lnTo>
                  <a:close/>
                </a:path>
                <a:path w="1404620" h="1035685">
                  <a:moveTo>
                    <a:pt x="838466" y="179654"/>
                  </a:moveTo>
                  <a:lnTo>
                    <a:pt x="837120" y="177406"/>
                  </a:lnTo>
                  <a:lnTo>
                    <a:pt x="835164" y="176364"/>
                  </a:lnTo>
                  <a:lnTo>
                    <a:pt x="832624" y="176555"/>
                  </a:lnTo>
                  <a:lnTo>
                    <a:pt x="825652" y="176415"/>
                  </a:lnTo>
                  <a:lnTo>
                    <a:pt x="818311" y="175907"/>
                  </a:lnTo>
                  <a:lnTo>
                    <a:pt x="811822" y="178930"/>
                  </a:lnTo>
                  <a:lnTo>
                    <a:pt x="818476" y="179298"/>
                  </a:lnTo>
                  <a:lnTo>
                    <a:pt x="825131" y="179755"/>
                  </a:lnTo>
                  <a:lnTo>
                    <a:pt x="831799" y="179984"/>
                  </a:lnTo>
                  <a:lnTo>
                    <a:pt x="838466" y="179654"/>
                  </a:lnTo>
                  <a:close/>
                </a:path>
                <a:path w="1404620" h="1035685">
                  <a:moveTo>
                    <a:pt x="1018806" y="547471"/>
                  </a:moveTo>
                  <a:lnTo>
                    <a:pt x="1014641" y="547192"/>
                  </a:lnTo>
                  <a:lnTo>
                    <a:pt x="1014437" y="550291"/>
                  </a:lnTo>
                  <a:lnTo>
                    <a:pt x="1014133" y="553402"/>
                  </a:lnTo>
                  <a:lnTo>
                    <a:pt x="1013726" y="556526"/>
                  </a:lnTo>
                  <a:lnTo>
                    <a:pt x="1017422" y="555459"/>
                  </a:lnTo>
                  <a:lnTo>
                    <a:pt x="1017790" y="552602"/>
                  </a:lnTo>
                  <a:lnTo>
                    <a:pt x="1018806" y="547471"/>
                  </a:lnTo>
                  <a:close/>
                </a:path>
                <a:path w="1404620" h="1035685">
                  <a:moveTo>
                    <a:pt x="1031151" y="198602"/>
                  </a:moveTo>
                  <a:lnTo>
                    <a:pt x="1028382" y="194767"/>
                  </a:lnTo>
                  <a:lnTo>
                    <a:pt x="1022705" y="194310"/>
                  </a:lnTo>
                  <a:lnTo>
                    <a:pt x="1019898" y="194030"/>
                  </a:lnTo>
                  <a:lnTo>
                    <a:pt x="1019975" y="197256"/>
                  </a:lnTo>
                  <a:lnTo>
                    <a:pt x="1022654" y="196761"/>
                  </a:lnTo>
                  <a:lnTo>
                    <a:pt x="1025385" y="196519"/>
                  </a:lnTo>
                  <a:lnTo>
                    <a:pt x="1028141" y="196557"/>
                  </a:lnTo>
                  <a:lnTo>
                    <a:pt x="1027963" y="199364"/>
                  </a:lnTo>
                  <a:lnTo>
                    <a:pt x="1023683" y="198882"/>
                  </a:lnTo>
                  <a:lnTo>
                    <a:pt x="1023162" y="203149"/>
                  </a:lnTo>
                  <a:lnTo>
                    <a:pt x="1027328" y="203060"/>
                  </a:lnTo>
                  <a:lnTo>
                    <a:pt x="1029716" y="201422"/>
                  </a:lnTo>
                  <a:lnTo>
                    <a:pt x="1031151" y="198602"/>
                  </a:lnTo>
                  <a:close/>
                </a:path>
                <a:path w="1404620" h="1035685">
                  <a:moveTo>
                    <a:pt x="1162253" y="1032967"/>
                  </a:moveTo>
                  <a:lnTo>
                    <a:pt x="1156957" y="1033424"/>
                  </a:lnTo>
                  <a:lnTo>
                    <a:pt x="1160284" y="1027938"/>
                  </a:lnTo>
                  <a:lnTo>
                    <a:pt x="1155585" y="1027938"/>
                  </a:lnTo>
                  <a:lnTo>
                    <a:pt x="1155458" y="1029881"/>
                  </a:lnTo>
                  <a:lnTo>
                    <a:pt x="1155179" y="1032027"/>
                  </a:lnTo>
                  <a:lnTo>
                    <a:pt x="1155052" y="1032967"/>
                  </a:lnTo>
                  <a:lnTo>
                    <a:pt x="1154950" y="1033678"/>
                  </a:lnTo>
                  <a:lnTo>
                    <a:pt x="1157300" y="1033678"/>
                  </a:lnTo>
                  <a:lnTo>
                    <a:pt x="1162037" y="1033957"/>
                  </a:lnTo>
                  <a:lnTo>
                    <a:pt x="1162151" y="1033424"/>
                  </a:lnTo>
                  <a:lnTo>
                    <a:pt x="1162253" y="1032967"/>
                  </a:lnTo>
                  <a:close/>
                </a:path>
                <a:path w="1404620" h="1035685">
                  <a:moveTo>
                    <a:pt x="1162939" y="1032967"/>
                  </a:moveTo>
                  <a:lnTo>
                    <a:pt x="1162443" y="1032027"/>
                  </a:lnTo>
                  <a:lnTo>
                    <a:pt x="1162253" y="1032967"/>
                  </a:lnTo>
                  <a:lnTo>
                    <a:pt x="1162939" y="1032967"/>
                  </a:lnTo>
                  <a:close/>
                </a:path>
                <a:path w="1404620" h="1035685">
                  <a:moveTo>
                    <a:pt x="1163078" y="1029055"/>
                  </a:moveTo>
                  <a:lnTo>
                    <a:pt x="1162964" y="1027785"/>
                  </a:lnTo>
                  <a:lnTo>
                    <a:pt x="1162812" y="1026185"/>
                  </a:lnTo>
                  <a:lnTo>
                    <a:pt x="1162761" y="1019124"/>
                  </a:lnTo>
                  <a:lnTo>
                    <a:pt x="1160805" y="1018743"/>
                  </a:lnTo>
                  <a:lnTo>
                    <a:pt x="1160805" y="1021232"/>
                  </a:lnTo>
                  <a:lnTo>
                    <a:pt x="1158887" y="1024839"/>
                  </a:lnTo>
                  <a:lnTo>
                    <a:pt x="1157744" y="1022604"/>
                  </a:lnTo>
                  <a:lnTo>
                    <a:pt x="1155484" y="1017155"/>
                  </a:lnTo>
                  <a:lnTo>
                    <a:pt x="1157770" y="1017727"/>
                  </a:lnTo>
                  <a:lnTo>
                    <a:pt x="1159014" y="1018667"/>
                  </a:lnTo>
                  <a:lnTo>
                    <a:pt x="1159586" y="1019124"/>
                  </a:lnTo>
                  <a:lnTo>
                    <a:pt x="1160805" y="1021232"/>
                  </a:lnTo>
                  <a:lnTo>
                    <a:pt x="1160805" y="1018743"/>
                  </a:lnTo>
                  <a:lnTo>
                    <a:pt x="1160424" y="1018667"/>
                  </a:lnTo>
                  <a:lnTo>
                    <a:pt x="1160475" y="1017155"/>
                  </a:lnTo>
                  <a:lnTo>
                    <a:pt x="1160513" y="1015771"/>
                  </a:lnTo>
                  <a:lnTo>
                    <a:pt x="1153756" y="1015263"/>
                  </a:lnTo>
                  <a:lnTo>
                    <a:pt x="1153871" y="1019124"/>
                  </a:lnTo>
                  <a:lnTo>
                    <a:pt x="1153998" y="1022604"/>
                  </a:lnTo>
                  <a:lnTo>
                    <a:pt x="1155941" y="1022604"/>
                  </a:lnTo>
                  <a:lnTo>
                    <a:pt x="1155839" y="1024077"/>
                  </a:lnTo>
                  <a:lnTo>
                    <a:pt x="1155776" y="1024839"/>
                  </a:lnTo>
                  <a:lnTo>
                    <a:pt x="1155687" y="1026185"/>
                  </a:lnTo>
                  <a:lnTo>
                    <a:pt x="1155585" y="1027785"/>
                  </a:lnTo>
                  <a:lnTo>
                    <a:pt x="1160208" y="1027785"/>
                  </a:lnTo>
                  <a:lnTo>
                    <a:pt x="1160284" y="1027938"/>
                  </a:lnTo>
                  <a:lnTo>
                    <a:pt x="1162443" y="1032027"/>
                  </a:lnTo>
                  <a:lnTo>
                    <a:pt x="1163078" y="1029055"/>
                  </a:lnTo>
                  <a:close/>
                </a:path>
                <a:path w="1404620" h="1035685">
                  <a:moveTo>
                    <a:pt x="1175245" y="620864"/>
                  </a:moveTo>
                  <a:lnTo>
                    <a:pt x="1173264" y="622160"/>
                  </a:lnTo>
                  <a:lnTo>
                    <a:pt x="1172616" y="622566"/>
                  </a:lnTo>
                  <a:lnTo>
                    <a:pt x="1172743" y="624065"/>
                  </a:lnTo>
                  <a:lnTo>
                    <a:pt x="1173378" y="623265"/>
                  </a:lnTo>
                  <a:lnTo>
                    <a:pt x="1174610" y="621652"/>
                  </a:lnTo>
                  <a:lnTo>
                    <a:pt x="1175245" y="620864"/>
                  </a:lnTo>
                  <a:close/>
                </a:path>
                <a:path w="1404620" h="1035685">
                  <a:moveTo>
                    <a:pt x="1215377" y="1027772"/>
                  </a:moveTo>
                  <a:lnTo>
                    <a:pt x="1212253" y="1028179"/>
                  </a:lnTo>
                  <a:lnTo>
                    <a:pt x="1211554" y="1032497"/>
                  </a:lnTo>
                  <a:lnTo>
                    <a:pt x="1211973" y="1035138"/>
                  </a:lnTo>
                  <a:lnTo>
                    <a:pt x="1214399" y="1034503"/>
                  </a:lnTo>
                  <a:lnTo>
                    <a:pt x="1215339" y="1030135"/>
                  </a:lnTo>
                  <a:lnTo>
                    <a:pt x="1215377" y="1027772"/>
                  </a:lnTo>
                  <a:close/>
                </a:path>
                <a:path w="1404620" h="1035685">
                  <a:moveTo>
                    <a:pt x="1242707" y="620407"/>
                  </a:moveTo>
                  <a:lnTo>
                    <a:pt x="1240066" y="620306"/>
                  </a:lnTo>
                  <a:lnTo>
                    <a:pt x="1238783" y="621804"/>
                  </a:lnTo>
                  <a:lnTo>
                    <a:pt x="1238681" y="623519"/>
                  </a:lnTo>
                  <a:lnTo>
                    <a:pt x="1239710" y="625424"/>
                  </a:lnTo>
                  <a:lnTo>
                    <a:pt x="1242479" y="626592"/>
                  </a:lnTo>
                  <a:lnTo>
                    <a:pt x="1242707" y="620407"/>
                  </a:lnTo>
                  <a:close/>
                </a:path>
                <a:path w="1404620" h="1035685">
                  <a:moveTo>
                    <a:pt x="1366126" y="276339"/>
                  </a:moveTo>
                  <a:lnTo>
                    <a:pt x="1359890" y="269011"/>
                  </a:lnTo>
                  <a:lnTo>
                    <a:pt x="1352677" y="265836"/>
                  </a:lnTo>
                  <a:lnTo>
                    <a:pt x="1352423" y="268058"/>
                  </a:lnTo>
                  <a:lnTo>
                    <a:pt x="1355610" y="269138"/>
                  </a:lnTo>
                  <a:lnTo>
                    <a:pt x="1360576" y="272923"/>
                  </a:lnTo>
                  <a:lnTo>
                    <a:pt x="1364132" y="278536"/>
                  </a:lnTo>
                  <a:lnTo>
                    <a:pt x="1364170" y="284962"/>
                  </a:lnTo>
                  <a:lnTo>
                    <a:pt x="1365478" y="284530"/>
                  </a:lnTo>
                  <a:lnTo>
                    <a:pt x="1366126" y="276339"/>
                  </a:lnTo>
                  <a:close/>
                </a:path>
                <a:path w="1404620" h="1035685">
                  <a:moveTo>
                    <a:pt x="1404073" y="637628"/>
                  </a:moveTo>
                  <a:lnTo>
                    <a:pt x="1402156" y="635850"/>
                  </a:lnTo>
                  <a:lnTo>
                    <a:pt x="1399959" y="637819"/>
                  </a:lnTo>
                  <a:lnTo>
                    <a:pt x="1398092" y="638416"/>
                  </a:lnTo>
                  <a:lnTo>
                    <a:pt x="1392047" y="641350"/>
                  </a:lnTo>
                  <a:lnTo>
                    <a:pt x="1385735" y="643674"/>
                  </a:lnTo>
                  <a:lnTo>
                    <a:pt x="1379372" y="645795"/>
                  </a:lnTo>
                  <a:lnTo>
                    <a:pt x="1374533" y="647319"/>
                  </a:lnTo>
                  <a:lnTo>
                    <a:pt x="1375041" y="649236"/>
                  </a:lnTo>
                  <a:lnTo>
                    <a:pt x="1382534" y="646976"/>
                  </a:lnTo>
                  <a:lnTo>
                    <a:pt x="1389849" y="644194"/>
                  </a:lnTo>
                  <a:lnTo>
                    <a:pt x="1397012" y="641045"/>
                  </a:lnTo>
                  <a:lnTo>
                    <a:pt x="1404073" y="637628"/>
                  </a:lnTo>
                  <a:close/>
                </a:path>
              </a:pathLst>
            </a:custGeom>
            <a:solidFill>
              <a:srgbClr val="1010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2130907" y="1881222"/>
              <a:ext cx="454659" cy="549275"/>
            </a:xfrm>
            <a:custGeom>
              <a:avLst/>
              <a:gdLst/>
              <a:ahLst/>
              <a:cxnLst/>
              <a:rect l="l" t="t" r="r" b="b"/>
              <a:pathLst>
                <a:path w="454660" h="549275">
                  <a:moveTo>
                    <a:pt x="50596" y="271856"/>
                  </a:moveTo>
                  <a:lnTo>
                    <a:pt x="49047" y="263550"/>
                  </a:lnTo>
                  <a:lnTo>
                    <a:pt x="49809" y="255041"/>
                  </a:lnTo>
                  <a:lnTo>
                    <a:pt x="49568" y="246659"/>
                  </a:lnTo>
                  <a:lnTo>
                    <a:pt x="46494" y="246481"/>
                  </a:lnTo>
                  <a:lnTo>
                    <a:pt x="40411" y="246329"/>
                  </a:lnTo>
                  <a:lnTo>
                    <a:pt x="40309" y="259981"/>
                  </a:lnTo>
                  <a:lnTo>
                    <a:pt x="40182" y="266801"/>
                  </a:lnTo>
                  <a:lnTo>
                    <a:pt x="39878" y="273621"/>
                  </a:lnTo>
                  <a:lnTo>
                    <a:pt x="47078" y="272834"/>
                  </a:lnTo>
                  <a:lnTo>
                    <a:pt x="50596" y="271856"/>
                  </a:lnTo>
                  <a:close/>
                </a:path>
                <a:path w="454660" h="549275">
                  <a:moveTo>
                    <a:pt x="89014" y="509879"/>
                  </a:moveTo>
                  <a:lnTo>
                    <a:pt x="87972" y="510095"/>
                  </a:lnTo>
                  <a:lnTo>
                    <a:pt x="83769" y="511873"/>
                  </a:lnTo>
                  <a:lnTo>
                    <a:pt x="79260" y="510222"/>
                  </a:lnTo>
                  <a:lnTo>
                    <a:pt x="74942" y="510070"/>
                  </a:lnTo>
                  <a:lnTo>
                    <a:pt x="64617" y="509219"/>
                  </a:lnTo>
                  <a:lnTo>
                    <a:pt x="33731" y="505929"/>
                  </a:lnTo>
                  <a:lnTo>
                    <a:pt x="25298" y="505510"/>
                  </a:lnTo>
                  <a:lnTo>
                    <a:pt x="0" y="505206"/>
                  </a:lnTo>
                  <a:lnTo>
                    <a:pt x="584" y="510108"/>
                  </a:lnTo>
                  <a:lnTo>
                    <a:pt x="1104" y="519988"/>
                  </a:lnTo>
                  <a:lnTo>
                    <a:pt x="18262" y="520179"/>
                  </a:lnTo>
                  <a:lnTo>
                    <a:pt x="26809" y="520687"/>
                  </a:lnTo>
                  <a:lnTo>
                    <a:pt x="35318" y="521817"/>
                  </a:lnTo>
                  <a:lnTo>
                    <a:pt x="37109" y="513994"/>
                  </a:lnTo>
                  <a:lnTo>
                    <a:pt x="38061" y="510997"/>
                  </a:lnTo>
                  <a:lnTo>
                    <a:pt x="49022" y="509562"/>
                  </a:lnTo>
                  <a:lnTo>
                    <a:pt x="56743" y="512241"/>
                  </a:lnTo>
                  <a:lnTo>
                    <a:pt x="71602" y="512343"/>
                  </a:lnTo>
                  <a:lnTo>
                    <a:pt x="78549" y="513118"/>
                  </a:lnTo>
                  <a:lnTo>
                    <a:pt x="85534" y="513588"/>
                  </a:lnTo>
                  <a:lnTo>
                    <a:pt x="85217" y="526821"/>
                  </a:lnTo>
                  <a:lnTo>
                    <a:pt x="85471" y="530529"/>
                  </a:lnTo>
                  <a:lnTo>
                    <a:pt x="85407" y="534301"/>
                  </a:lnTo>
                  <a:lnTo>
                    <a:pt x="84251" y="537895"/>
                  </a:lnTo>
                  <a:lnTo>
                    <a:pt x="74815" y="537540"/>
                  </a:lnTo>
                  <a:lnTo>
                    <a:pt x="69735" y="533387"/>
                  </a:lnTo>
                  <a:lnTo>
                    <a:pt x="64173" y="540372"/>
                  </a:lnTo>
                  <a:lnTo>
                    <a:pt x="59410" y="536130"/>
                  </a:lnTo>
                  <a:lnTo>
                    <a:pt x="56743" y="537641"/>
                  </a:lnTo>
                  <a:lnTo>
                    <a:pt x="52781" y="537997"/>
                  </a:lnTo>
                  <a:lnTo>
                    <a:pt x="52095" y="541731"/>
                  </a:lnTo>
                  <a:lnTo>
                    <a:pt x="55587" y="541921"/>
                  </a:lnTo>
                  <a:lnTo>
                    <a:pt x="51600" y="543636"/>
                  </a:lnTo>
                  <a:lnTo>
                    <a:pt x="50673" y="542671"/>
                  </a:lnTo>
                  <a:lnTo>
                    <a:pt x="45593" y="544372"/>
                  </a:lnTo>
                  <a:lnTo>
                    <a:pt x="41021" y="539724"/>
                  </a:lnTo>
                  <a:lnTo>
                    <a:pt x="34366" y="542201"/>
                  </a:lnTo>
                  <a:lnTo>
                    <a:pt x="34874" y="536829"/>
                  </a:lnTo>
                  <a:lnTo>
                    <a:pt x="25425" y="534885"/>
                  </a:lnTo>
                  <a:lnTo>
                    <a:pt x="25107" y="537692"/>
                  </a:lnTo>
                  <a:lnTo>
                    <a:pt x="24752" y="543407"/>
                  </a:lnTo>
                  <a:lnTo>
                    <a:pt x="18745" y="543636"/>
                  </a:lnTo>
                  <a:lnTo>
                    <a:pt x="19342" y="536359"/>
                  </a:lnTo>
                  <a:lnTo>
                    <a:pt x="16840" y="538670"/>
                  </a:lnTo>
                  <a:lnTo>
                    <a:pt x="16992" y="542201"/>
                  </a:lnTo>
                  <a:lnTo>
                    <a:pt x="16179" y="545261"/>
                  </a:lnTo>
                  <a:lnTo>
                    <a:pt x="11290" y="545769"/>
                  </a:lnTo>
                  <a:lnTo>
                    <a:pt x="11379" y="532396"/>
                  </a:lnTo>
                  <a:lnTo>
                    <a:pt x="16535" y="530047"/>
                  </a:lnTo>
                  <a:lnTo>
                    <a:pt x="18757" y="531990"/>
                  </a:lnTo>
                  <a:lnTo>
                    <a:pt x="28473" y="531761"/>
                  </a:lnTo>
                  <a:lnTo>
                    <a:pt x="35026" y="532206"/>
                  </a:lnTo>
                  <a:lnTo>
                    <a:pt x="35280" y="523913"/>
                  </a:lnTo>
                  <a:lnTo>
                    <a:pt x="26835" y="522503"/>
                  </a:lnTo>
                  <a:lnTo>
                    <a:pt x="18313" y="521931"/>
                  </a:lnTo>
                  <a:lnTo>
                    <a:pt x="1206" y="521563"/>
                  </a:lnTo>
                  <a:lnTo>
                    <a:pt x="1600" y="528116"/>
                  </a:lnTo>
                  <a:lnTo>
                    <a:pt x="1752" y="534682"/>
                  </a:lnTo>
                  <a:lnTo>
                    <a:pt x="1625" y="547827"/>
                  </a:lnTo>
                  <a:lnTo>
                    <a:pt x="8521" y="548271"/>
                  </a:lnTo>
                  <a:lnTo>
                    <a:pt x="16154" y="548246"/>
                  </a:lnTo>
                  <a:lnTo>
                    <a:pt x="31394" y="547878"/>
                  </a:lnTo>
                  <a:lnTo>
                    <a:pt x="50622" y="549071"/>
                  </a:lnTo>
                  <a:lnTo>
                    <a:pt x="62255" y="549249"/>
                  </a:lnTo>
                  <a:lnTo>
                    <a:pt x="85521" y="549109"/>
                  </a:lnTo>
                  <a:lnTo>
                    <a:pt x="86245" y="543394"/>
                  </a:lnTo>
                  <a:lnTo>
                    <a:pt x="87147" y="532853"/>
                  </a:lnTo>
                  <a:lnTo>
                    <a:pt x="88747" y="517563"/>
                  </a:lnTo>
                  <a:lnTo>
                    <a:pt x="89014" y="509879"/>
                  </a:lnTo>
                  <a:close/>
                </a:path>
                <a:path w="454660" h="549275">
                  <a:moveTo>
                    <a:pt x="137198" y="12636"/>
                  </a:moveTo>
                  <a:lnTo>
                    <a:pt x="136740" y="8432"/>
                  </a:lnTo>
                  <a:lnTo>
                    <a:pt x="136398" y="4216"/>
                  </a:lnTo>
                  <a:lnTo>
                    <a:pt x="136398" y="0"/>
                  </a:lnTo>
                  <a:lnTo>
                    <a:pt x="129451" y="850"/>
                  </a:lnTo>
                  <a:lnTo>
                    <a:pt x="122542" y="1892"/>
                  </a:lnTo>
                  <a:lnTo>
                    <a:pt x="115684" y="3200"/>
                  </a:lnTo>
                  <a:lnTo>
                    <a:pt x="108889" y="4813"/>
                  </a:lnTo>
                  <a:lnTo>
                    <a:pt x="105333" y="5270"/>
                  </a:lnTo>
                  <a:lnTo>
                    <a:pt x="101828" y="6121"/>
                  </a:lnTo>
                  <a:lnTo>
                    <a:pt x="98983" y="8483"/>
                  </a:lnTo>
                  <a:lnTo>
                    <a:pt x="102133" y="8991"/>
                  </a:lnTo>
                  <a:lnTo>
                    <a:pt x="109054" y="11772"/>
                  </a:lnTo>
                  <a:lnTo>
                    <a:pt x="108292" y="5943"/>
                  </a:lnTo>
                  <a:lnTo>
                    <a:pt x="111544" y="7823"/>
                  </a:lnTo>
                  <a:lnTo>
                    <a:pt x="110020" y="12446"/>
                  </a:lnTo>
                  <a:lnTo>
                    <a:pt x="112039" y="15278"/>
                  </a:lnTo>
                  <a:lnTo>
                    <a:pt x="120484" y="15049"/>
                  </a:lnTo>
                  <a:lnTo>
                    <a:pt x="128752" y="13030"/>
                  </a:lnTo>
                  <a:lnTo>
                    <a:pt x="137198" y="12636"/>
                  </a:lnTo>
                  <a:close/>
                </a:path>
                <a:path w="454660" h="549275">
                  <a:moveTo>
                    <a:pt x="454380" y="444093"/>
                  </a:moveTo>
                  <a:lnTo>
                    <a:pt x="453936" y="431558"/>
                  </a:lnTo>
                  <a:lnTo>
                    <a:pt x="453872" y="429768"/>
                  </a:lnTo>
                  <a:lnTo>
                    <a:pt x="453326" y="421779"/>
                  </a:lnTo>
                  <a:lnTo>
                    <a:pt x="453301" y="421411"/>
                  </a:lnTo>
                  <a:lnTo>
                    <a:pt x="453186" y="419836"/>
                  </a:lnTo>
                  <a:lnTo>
                    <a:pt x="453097" y="418490"/>
                  </a:lnTo>
                  <a:lnTo>
                    <a:pt x="452983" y="416941"/>
                  </a:lnTo>
                  <a:lnTo>
                    <a:pt x="452869" y="415277"/>
                  </a:lnTo>
                  <a:lnTo>
                    <a:pt x="452831" y="414667"/>
                  </a:lnTo>
                  <a:lnTo>
                    <a:pt x="452729" y="413207"/>
                  </a:lnTo>
                  <a:lnTo>
                    <a:pt x="451916" y="403758"/>
                  </a:lnTo>
                  <a:lnTo>
                    <a:pt x="451802" y="402386"/>
                  </a:lnTo>
                  <a:lnTo>
                    <a:pt x="451675" y="400926"/>
                  </a:lnTo>
                  <a:lnTo>
                    <a:pt x="451561" y="399592"/>
                  </a:lnTo>
                  <a:lnTo>
                    <a:pt x="451446" y="398208"/>
                  </a:lnTo>
                  <a:lnTo>
                    <a:pt x="451319" y="396760"/>
                  </a:lnTo>
                  <a:lnTo>
                    <a:pt x="449465" y="396341"/>
                  </a:lnTo>
                  <a:lnTo>
                    <a:pt x="449465" y="408724"/>
                  </a:lnTo>
                  <a:lnTo>
                    <a:pt x="449046" y="410933"/>
                  </a:lnTo>
                  <a:lnTo>
                    <a:pt x="448576" y="407543"/>
                  </a:lnTo>
                  <a:lnTo>
                    <a:pt x="448881" y="403758"/>
                  </a:lnTo>
                  <a:lnTo>
                    <a:pt x="448983" y="402386"/>
                  </a:lnTo>
                  <a:lnTo>
                    <a:pt x="449364" y="407390"/>
                  </a:lnTo>
                  <a:lnTo>
                    <a:pt x="449465" y="408724"/>
                  </a:lnTo>
                  <a:lnTo>
                    <a:pt x="449465" y="396341"/>
                  </a:lnTo>
                  <a:lnTo>
                    <a:pt x="444715" y="395262"/>
                  </a:lnTo>
                  <a:lnTo>
                    <a:pt x="437934" y="394779"/>
                  </a:lnTo>
                  <a:lnTo>
                    <a:pt x="433158" y="394779"/>
                  </a:lnTo>
                  <a:lnTo>
                    <a:pt x="424332" y="394258"/>
                  </a:lnTo>
                  <a:lnTo>
                    <a:pt x="416128" y="393966"/>
                  </a:lnTo>
                  <a:lnTo>
                    <a:pt x="407873" y="393534"/>
                  </a:lnTo>
                  <a:lnTo>
                    <a:pt x="399681" y="393788"/>
                  </a:lnTo>
                  <a:lnTo>
                    <a:pt x="390423" y="403758"/>
                  </a:lnTo>
                  <a:lnTo>
                    <a:pt x="390563" y="407390"/>
                  </a:lnTo>
                  <a:lnTo>
                    <a:pt x="390626" y="408724"/>
                  </a:lnTo>
                  <a:lnTo>
                    <a:pt x="390715" y="410933"/>
                  </a:lnTo>
                  <a:lnTo>
                    <a:pt x="390779" y="412724"/>
                  </a:lnTo>
                  <a:lnTo>
                    <a:pt x="390855" y="414667"/>
                  </a:lnTo>
                  <a:lnTo>
                    <a:pt x="390944" y="416941"/>
                  </a:lnTo>
                  <a:lnTo>
                    <a:pt x="391007" y="418490"/>
                  </a:lnTo>
                  <a:lnTo>
                    <a:pt x="393319" y="447903"/>
                  </a:lnTo>
                  <a:lnTo>
                    <a:pt x="393738" y="459994"/>
                  </a:lnTo>
                  <a:lnTo>
                    <a:pt x="393839" y="462673"/>
                  </a:lnTo>
                  <a:lnTo>
                    <a:pt x="401904" y="462673"/>
                  </a:lnTo>
                  <a:lnTo>
                    <a:pt x="401574" y="459994"/>
                  </a:lnTo>
                  <a:lnTo>
                    <a:pt x="400532" y="446189"/>
                  </a:lnTo>
                  <a:lnTo>
                    <a:pt x="400431" y="444893"/>
                  </a:lnTo>
                  <a:lnTo>
                    <a:pt x="399618" y="431558"/>
                  </a:lnTo>
                  <a:lnTo>
                    <a:pt x="398970" y="421779"/>
                  </a:lnTo>
                  <a:lnTo>
                    <a:pt x="398945" y="421411"/>
                  </a:lnTo>
                  <a:lnTo>
                    <a:pt x="398843" y="419836"/>
                  </a:lnTo>
                  <a:lnTo>
                    <a:pt x="398741" y="418490"/>
                  </a:lnTo>
                  <a:lnTo>
                    <a:pt x="398640" y="416941"/>
                  </a:lnTo>
                  <a:lnTo>
                    <a:pt x="398526" y="415277"/>
                  </a:lnTo>
                  <a:lnTo>
                    <a:pt x="397332" y="402386"/>
                  </a:lnTo>
                  <a:lnTo>
                    <a:pt x="397281" y="401789"/>
                  </a:lnTo>
                  <a:lnTo>
                    <a:pt x="397192" y="400926"/>
                  </a:lnTo>
                  <a:lnTo>
                    <a:pt x="397065" y="399592"/>
                  </a:lnTo>
                  <a:lnTo>
                    <a:pt x="434848" y="400418"/>
                  </a:lnTo>
                  <a:lnTo>
                    <a:pt x="445033" y="400418"/>
                  </a:lnTo>
                  <a:lnTo>
                    <a:pt x="445236" y="401789"/>
                  </a:lnTo>
                  <a:lnTo>
                    <a:pt x="446570" y="407390"/>
                  </a:lnTo>
                  <a:lnTo>
                    <a:pt x="446455" y="415277"/>
                  </a:lnTo>
                  <a:lnTo>
                    <a:pt x="446354" y="418896"/>
                  </a:lnTo>
                  <a:lnTo>
                    <a:pt x="446227" y="421779"/>
                  </a:lnTo>
                  <a:lnTo>
                    <a:pt x="449211" y="419836"/>
                  </a:lnTo>
                  <a:lnTo>
                    <a:pt x="448957" y="418896"/>
                  </a:lnTo>
                  <a:lnTo>
                    <a:pt x="448856" y="418490"/>
                  </a:lnTo>
                  <a:lnTo>
                    <a:pt x="448805" y="416941"/>
                  </a:lnTo>
                  <a:lnTo>
                    <a:pt x="450367" y="421411"/>
                  </a:lnTo>
                  <a:lnTo>
                    <a:pt x="451345" y="424726"/>
                  </a:lnTo>
                  <a:lnTo>
                    <a:pt x="450875" y="428205"/>
                  </a:lnTo>
                  <a:lnTo>
                    <a:pt x="450291" y="431558"/>
                  </a:lnTo>
                  <a:lnTo>
                    <a:pt x="449414" y="437794"/>
                  </a:lnTo>
                  <a:lnTo>
                    <a:pt x="449237" y="444093"/>
                  </a:lnTo>
                  <a:lnTo>
                    <a:pt x="448487" y="450342"/>
                  </a:lnTo>
                  <a:lnTo>
                    <a:pt x="448627" y="454761"/>
                  </a:lnTo>
                  <a:lnTo>
                    <a:pt x="446481" y="466090"/>
                  </a:lnTo>
                  <a:lnTo>
                    <a:pt x="454152" y="462673"/>
                  </a:lnTo>
                  <a:lnTo>
                    <a:pt x="454202" y="459994"/>
                  </a:lnTo>
                  <a:lnTo>
                    <a:pt x="454291" y="454761"/>
                  </a:lnTo>
                  <a:lnTo>
                    <a:pt x="454380" y="444093"/>
                  </a:lnTo>
                  <a:close/>
                </a:path>
              </a:pathLst>
            </a:custGeom>
            <a:solidFill>
              <a:srgbClr val="F5F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2293315" y="1884064"/>
              <a:ext cx="18415" cy="27940"/>
            </a:xfrm>
            <a:custGeom>
              <a:avLst/>
              <a:gdLst/>
              <a:ahLst/>
              <a:cxnLst/>
              <a:rect l="l" t="t" r="r" b="b"/>
              <a:pathLst>
                <a:path w="18414" h="27939">
                  <a:moveTo>
                    <a:pt x="12945" y="0"/>
                  </a:moveTo>
                  <a:lnTo>
                    <a:pt x="13219" y="6455"/>
                  </a:lnTo>
                  <a:lnTo>
                    <a:pt x="13341" y="12909"/>
                  </a:lnTo>
                  <a:lnTo>
                    <a:pt x="13305" y="19364"/>
                  </a:lnTo>
                  <a:lnTo>
                    <a:pt x="10205" y="15681"/>
                  </a:lnTo>
                  <a:lnTo>
                    <a:pt x="7945" y="17736"/>
                  </a:lnTo>
                  <a:lnTo>
                    <a:pt x="5429" y="19227"/>
                  </a:lnTo>
                  <a:lnTo>
                    <a:pt x="2278" y="18270"/>
                  </a:lnTo>
                  <a:lnTo>
                    <a:pt x="2880" y="21607"/>
                  </a:lnTo>
                  <a:lnTo>
                    <a:pt x="669" y="23936"/>
                  </a:lnTo>
                  <a:lnTo>
                    <a:pt x="0" y="27000"/>
                  </a:lnTo>
                  <a:lnTo>
                    <a:pt x="5908" y="27702"/>
                  </a:lnTo>
                  <a:lnTo>
                    <a:pt x="11714" y="24775"/>
                  </a:lnTo>
                  <a:lnTo>
                    <a:pt x="17499" y="26470"/>
                  </a:lnTo>
                  <a:lnTo>
                    <a:pt x="17867" y="19893"/>
                  </a:lnTo>
                  <a:lnTo>
                    <a:pt x="17939" y="13312"/>
                  </a:lnTo>
                  <a:lnTo>
                    <a:pt x="17936" y="6732"/>
                  </a:lnTo>
                  <a:lnTo>
                    <a:pt x="18082" y="154"/>
                  </a:lnTo>
                  <a:lnTo>
                    <a:pt x="12945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1635702" y="1885352"/>
              <a:ext cx="97155" cy="16510"/>
            </a:xfrm>
            <a:custGeom>
              <a:avLst/>
              <a:gdLst/>
              <a:ahLst/>
              <a:cxnLst/>
              <a:rect l="l" t="t" r="r" b="b"/>
              <a:pathLst>
                <a:path w="97155" h="16510">
                  <a:moveTo>
                    <a:pt x="84060" y="70"/>
                  </a:moveTo>
                  <a:lnTo>
                    <a:pt x="34180" y="2549"/>
                  </a:lnTo>
                  <a:lnTo>
                    <a:pt x="0" y="12596"/>
                  </a:lnTo>
                  <a:lnTo>
                    <a:pt x="4108" y="16279"/>
                  </a:lnTo>
                  <a:lnTo>
                    <a:pt x="4518" y="12341"/>
                  </a:lnTo>
                  <a:lnTo>
                    <a:pt x="6163" y="15592"/>
                  </a:lnTo>
                  <a:lnTo>
                    <a:pt x="12736" y="12099"/>
                  </a:lnTo>
                  <a:lnTo>
                    <a:pt x="19965" y="10267"/>
                  </a:lnTo>
                  <a:lnTo>
                    <a:pt x="27000" y="7955"/>
                  </a:lnTo>
                  <a:lnTo>
                    <a:pt x="27277" y="8693"/>
                  </a:lnTo>
                  <a:lnTo>
                    <a:pt x="37168" y="8248"/>
                  </a:lnTo>
                  <a:lnTo>
                    <a:pt x="47057" y="7573"/>
                  </a:lnTo>
                  <a:lnTo>
                    <a:pt x="56927" y="6619"/>
                  </a:lnTo>
                  <a:lnTo>
                    <a:pt x="66762" y="5335"/>
                  </a:lnTo>
                  <a:lnTo>
                    <a:pt x="67341" y="7527"/>
                  </a:lnTo>
                  <a:lnTo>
                    <a:pt x="67583" y="10043"/>
                  </a:lnTo>
                  <a:lnTo>
                    <a:pt x="69602" y="11502"/>
                  </a:lnTo>
                  <a:lnTo>
                    <a:pt x="67838" y="6228"/>
                  </a:lnTo>
                  <a:lnTo>
                    <a:pt x="69242" y="6346"/>
                  </a:lnTo>
                  <a:lnTo>
                    <a:pt x="76330" y="5763"/>
                  </a:lnTo>
                  <a:lnTo>
                    <a:pt x="78145" y="3092"/>
                  </a:lnTo>
                  <a:lnTo>
                    <a:pt x="84430" y="2904"/>
                  </a:lnTo>
                  <a:lnTo>
                    <a:pt x="91145" y="4668"/>
                  </a:lnTo>
                  <a:lnTo>
                    <a:pt x="96743" y="730"/>
                  </a:lnTo>
                  <a:lnTo>
                    <a:pt x="84060" y="70"/>
                  </a:lnTo>
                  <a:close/>
                </a:path>
              </a:pathLst>
            </a:custGeom>
            <a:solidFill>
              <a:srgbClr val="E8E6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1781937" y="1884359"/>
              <a:ext cx="95885" cy="238760"/>
            </a:xfrm>
            <a:custGeom>
              <a:avLst/>
              <a:gdLst/>
              <a:ahLst/>
              <a:cxnLst/>
              <a:rect l="l" t="t" r="r" b="b"/>
              <a:pathLst>
                <a:path w="95885" h="238760">
                  <a:moveTo>
                    <a:pt x="11658" y="0"/>
                  </a:moveTo>
                  <a:lnTo>
                    <a:pt x="7175" y="1714"/>
                  </a:lnTo>
                  <a:lnTo>
                    <a:pt x="3302" y="4584"/>
                  </a:lnTo>
                  <a:lnTo>
                    <a:pt x="0" y="8013"/>
                  </a:lnTo>
                  <a:lnTo>
                    <a:pt x="1409" y="10261"/>
                  </a:lnTo>
                  <a:lnTo>
                    <a:pt x="4267" y="7277"/>
                  </a:lnTo>
                  <a:lnTo>
                    <a:pt x="7607" y="4813"/>
                  </a:lnTo>
                  <a:lnTo>
                    <a:pt x="11290" y="2946"/>
                  </a:lnTo>
                  <a:lnTo>
                    <a:pt x="11658" y="0"/>
                  </a:lnTo>
                  <a:close/>
                </a:path>
                <a:path w="95885" h="238760">
                  <a:moveTo>
                    <a:pt x="95491" y="197612"/>
                  </a:moveTo>
                  <a:lnTo>
                    <a:pt x="93294" y="196773"/>
                  </a:lnTo>
                  <a:lnTo>
                    <a:pt x="91300" y="195529"/>
                  </a:lnTo>
                  <a:lnTo>
                    <a:pt x="89712" y="193814"/>
                  </a:lnTo>
                  <a:lnTo>
                    <a:pt x="94068" y="192252"/>
                  </a:lnTo>
                  <a:lnTo>
                    <a:pt x="94932" y="184226"/>
                  </a:lnTo>
                  <a:lnTo>
                    <a:pt x="92227" y="183984"/>
                  </a:lnTo>
                  <a:lnTo>
                    <a:pt x="92824" y="181317"/>
                  </a:lnTo>
                  <a:lnTo>
                    <a:pt x="92316" y="179603"/>
                  </a:lnTo>
                  <a:lnTo>
                    <a:pt x="90271" y="177977"/>
                  </a:lnTo>
                  <a:lnTo>
                    <a:pt x="87820" y="177050"/>
                  </a:lnTo>
                  <a:lnTo>
                    <a:pt x="85255" y="177850"/>
                  </a:lnTo>
                  <a:lnTo>
                    <a:pt x="85318" y="191147"/>
                  </a:lnTo>
                  <a:lnTo>
                    <a:pt x="84899" y="233591"/>
                  </a:lnTo>
                  <a:lnTo>
                    <a:pt x="85140" y="236220"/>
                  </a:lnTo>
                  <a:lnTo>
                    <a:pt x="86220" y="238620"/>
                  </a:lnTo>
                  <a:lnTo>
                    <a:pt x="89471" y="236740"/>
                  </a:lnTo>
                  <a:lnTo>
                    <a:pt x="93891" y="235407"/>
                  </a:lnTo>
                  <a:lnTo>
                    <a:pt x="94386" y="231025"/>
                  </a:lnTo>
                  <a:lnTo>
                    <a:pt x="89852" y="230835"/>
                  </a:lnTo>
                  <a:lnTo>
                    <a:pt x="90449" y="220764"/>
                  </a:lnTo>
                  <a:lnTo>
                    <a:pt x="91147" y="215811"/>
                  </a:lnTo>
                  <a:lnTo>
                    <a:pt x="91135" y="210832"/>
                  </a:lnTo>
                  <a:lnTo>
                    <a:pt x="90030" y="209562"/>
                  </a:lnTo>
                  <a:lnTo>
                    <a:pt x="90017" y="205740"/>
                  </a:lnTo>
                  <a:lnTo>
                    <a:pt x="90563" y="201955"/>
                  </a:lnTo>
                  <a:lnTo>
                    <a:pt x="91440" y="198259"/>
                  </a:lnTo>
                  <a:lnTo>
                    <a:pt x="95491" y="197612"/>
                  </a:lnTo>
                  <a:close/>
                </a:path>
              </a:pathLst>
            </a:custGeom>
            <a:solidFill>
              <a:srgbClr val="9B9A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1734432" y="1887127"/>
              <a:ext cx="36195" cy="10795"/>
            </a:xfrm>
            <a:custGeom>
              <a:avLst/>
              <a:gdLst/>
              <a:ahLst/>
              <a:cxnLst/>
              <a:rect l="l" t="t" r="r" b="b"/>
              <a:pathLst>
                <a:path w="36194" h="10794">
                  <a:moveTo>
                    <a:pt x="7244" y="0"/>
                  </a:moveTo>
                  <a:lnTo>
                    <a:pt x="4828" y="50"/>
                  </a:lnTo>
                  <a:lnTo>
                    <a:pt x="0" y="309"/>
                  </a:lnTo>
                  <a:lnTo>
                    <a:pt x="3013" y="2913"/>
                  </a:lnTo>
                  <a:lnTo>
                    <a:pt x="1573" y="5721"/>
                  </a:lnTo>
                  <a:lnTo>
                    <a:pt x="6163" y="5875"/>
                  </a:lnTo>
                  <a:lnTo>
                    <a:pt x="10613" y="7038"/>
                  </a:lnTo>
                  <a:lnTo>
                    <a:pt x="14979" y="8392"/>
                  </a:lnTo>
                  <a:lnTo>
                    <a:pt x="17856" y="4367"/>
                  </a:lnTo>
                  <a:lnTo>
                    <a:pt x="20253" y="10411"/>
                  </a:lnTo>
                  <a:lnTo>
                    <a:pt x="22000" y="5634"/>
                  </a:lnTo>
                  <a:lnTo>
                    <a:pt x="22137" y="10789"/>
                  </a:lnTo>
                  <a:lnTo>
                    <a:pt x="26299" y="10617"/>
                  </a:lnTo>
                  <a:lnTo>
                    <a:pt x="32188" y="6678"/>
                  </a:lnTo>
                  <a:lnTo>
                    <a:pt x="35853" y="7244"/>
                  </a:lnTo>
                  <a:lnTo>
                    <a:pt x="34740" y="5137"/>
                  </a:lnTo>
                  <a:lnTo>
                    <a:pt x="27923" y="3563"/>
                  </a:lnTo>
                  <a:lnTo>
                    <a:pt x="21062" y="2170"/>
                  </a:lnTo>
                  <a:lnTo>
                    <a:pt x="14166" y="976"/>
                  </a:lnTo>
                  <a:lnTo>
                    <a:pt x="7244" y="0"/>
                  </a:lnTo>
                  <a:close/>
                </a:path>
              </a:pathLst>
            </a:custGeom>
            <a:solidFill>
              <a:srgbClr val="E1DF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1682610" y="1887077"/>
              <a:ext cx="125730" cy="59055"/>
            </a:xfrm>
            <a:custGeom>
              <a:avLst/>
              <a:gdLst/>
              <a:ahLst/>
              <a:cxnLst/>
              <a:rect l="l" t="t" r="r" b="b"/>
              <a:pathLst>
                <a:path w="125730" h="59055">
                  <a:moveTo>
                    <a:pt x="75730" y="38747"/>
                  </a:moveTo>
                  <a:lnTo>
                    <a:pt x="71348" y="39039"/>
                  </a:lnTo>
                  <a:lnTo>
                    <a:pt x="71132" y="43637"/>
                  </a:lnTo>
                  <a:lnTo>
                    <a:pt x="69977" y="46786"/>
                  </a:lnTo>
                  <a:lnTo>
                    <a:pt x="69735" y="43484"/>
                  </a:lnTo>
                  <a:lnTo>
                    <a:pt x="68935" y="36906"/>
                  </a:lnTo>
                  <a:lnTo>
                    <a:pt x="64363" y="41630"/>
                  </a:lnTo>
                  <a:lnTo>
                    <a:pt x="67195" y="49606"/>
                  </a:lnTo>
                  <a:lnTo>
                    <a:pt x="62090" y="53822"/>
                  </a:lnTo>
                  <a:lnTo>
                    <a:pt x="61125" y="49898"/>
                  </a:lnTo>
                  <a:lnTo>
                    <a:pt x="52501" y="50406"/>
                  </a:lnTo>
                  <a:lnTo>
                    <a:pt x="54000" y="51612"/>
                  </a:lnTo>
                  <a:lnTo>
                    <a:pt x="57188" y="53835"/>
                  </a:lnTo>
                  <a:lnTo>
                    <a:pt x="52654" y="52590"/>
                  </a:lnTo>
                  <a:lnTo>
                    <a:pt x="45669" y="46443"/>
                  </a:lnTo>
                  <a:lnTo>
                    <a:pt x="47180" y="41922"/>
                  </a:lnTo>
                  <a:lnTo>
                    <a:pt x="46977" y="34709"/>
                  </a:lnTo>
                  <a:lnTo>
                    <a:pt x="53390" y="34544"/>
                  </a:lnTo>
                  <a:lnTo>
                    <a:pt x="53441" y="30213"/>
                  </a:lnTo>
                  <a:lnTo>
                    <a:pt x="47434" y="29984"/>
                  </a:lnTo>
                  <a:lnTo>
                    <a:pt x="44538" y="29235"/>
                  </a:lnTo>
                  <a:lnTo>
                    <a:pt x="23444" y="28956"/>
                  </a:lnTo>
                  <a:lnTo>
                    <a:pt x="12890" y="28943"/>
                  </a:lnTo>
                  <a:lnTo>
                    <a:pt x="2362" y="29349"/>
                  </a:lnTo>
                  <a:lnTo>
                    <a:pt x="5600" y="30365"/>
                  </a:lnTo>
                  <a:lnTo>
                    <a:pt x="13716" y="30226"/>
                  </a:lnTo>
                  <a:lnTo>
                    <a:pt x="21869" y="30276"/>
                  </a:lnTo>
                  <a:lnTo>
                    <a:pt x="29908" y="31635"/>
                  </a:lnTo>
                  <a:lnTo>
                    <a:pt x="33832" y="32473"/>
                  </a:lnTo>
                  <a:lnTo>
                    <a:pt x="41402" y="30048"/>
                  </a:lnTo>
                  <a:lnTo>
                    <a:pt x="39509" y="31496"/>
                  </a:lnTo>
                  <a:lnTo>
                    <a:pt x="39484" y="32931"/>
                  </a:lnTo>
                  <a:lnTo>
                    <a:pt x="41846" y="33756"/>
                  </a:lnTo>
                  <a:lnTo>
                    <a:pt x="48653" y="31661"/>
                  </a:lnTo>
                  <a:lnTo>
                    <a:pt x="45313" y="32893"/>
                  </a:lnTo>
                  <a:lnTo>
                    <a:pt x="41897" y="37706"/>
                  </a:lnTo>
                  <a:lnTo>
                    <a:pt x="43002" y="44488"/>
                  </a:lnTo>
                  <a:lnTo>
                    <a:pt x="39281" y="48920"/>
                  </a:lnTo>
                  <a:lnTo>
                    <a:pt x="39141" y="44577"/>
                  </a:lnTo>
                  <a:lnTo>
                    <a:pt x="39954" y="40322"/>
                  </a:lnTo>
                  <a:lnTo>
                    <a:pt x="41198" y="36207"/>
                  </a:lnTo>
                  <a:lnTo>
                    <a:pt x="37007" y="34340"/>
                  </a:lnTo>
                  <a:lnTo>
                    <a:pt x="34645" y="37452"/>
                  </a:lnTo>
                  <a:lnTo>
                    <a:pt x="28105" y="35712"/>
                  </a:lnTo>
                  <a:lnTo>
                    <a:pt x="27343" y="37909"/>
                  </a:lnTo>
                  <a:lnTo>
                    <a:pt x="30073" y="37998"/>
                  </a:lnTo>
                  <a:lnTo>
                    <a:pt x="33413" y="38671"/>
                  </a:lnTo>
                  <a:lnTo>
                    <a:pt x="34696" y="41427"/>
                  </a:lnTo>
                  <a:lnTo>
                    <a:pt x="32004" y="42138"/>
                  </a:lnTo>
                  <a:lnTo>
                    <a:pt x="29349" y="41097"/>
                  </a:lnTo>
                  <a:lnTo>
                    <a:pt x="27127" y="39662"/>
                  </a:lnTo>
                  <a:lnTo>
                    <a:pt x="24714" y="34810"/>
                  </a:lnTo>
                  <a:lnTo>
                    <a:pt x="23253" y="34239"/>
                  </a:lnTo>
                  <a:lnTo>
                    <a:pt x="21856" y="43154"/>
                  </a:lnTo>
                  <a:lnTo>
                    <a:pt x="20878" y="47548"/>
                  </a:lnTo>
                  <a:lnTo>
                    <a:pt x="25806" y="46164"/>
                  </a:lnTo>
                  <a:lnTo>
                    <a:pt x="30822" y="45085"/>
                  </a:lnTo>
                  <a:lnTo>
                    <a:pt x="35890" y="44196"/>
                  </a:lnTo>
                  <a:lnTo>
                    <a:pt x="34823" y="49568"/>
                  </a:lnTo>
                  <a:lnTo>
                    <a:pt x="26797" y="50177"/>
                  </a:lnTo>
                  <a:lnTo>
                    <a:pt x="10655" y="50241"/>
                  </a:lnTo>
                  <a:lnTo>
                    <a:pt x="2603" y="50774"/>
                  </a:lnTo>
                  <a:lnTo>
                    <a:pt x="0" y="52247"/>
                  </a:lnTo>
                  <a:lnTo>
                    <a:pt x="21983" y="51892"/>
                  </a:lnTo>
                  <a:lnTo>
                    <a:pt x="32943" y="52349"/>
                  </a:lnTo>
                  <a:lnTo>
                    <a:pt x="43815" y="53911"/>
                  </a:lnTo>
                  <a:lnTo>
                    <a:pt x="47650" y="52908"/>
                  </a:lnTo>
                  <a:lnTo>
                    <a:pt x="52590" y="57226"/>
                  </a:lnTo>
                  <a:lnTo>
                    <a:pt x="61264" y="59029"/>
                  </a:lnTo>
                  <a:lnTo>
                    <a:pt x="70929" y="50076"/>
                  </a:lnTo>
                  <a:lnTo>
                    <a:pt x="75552" y="45161"/>
                  </a:lnTo>
                  <a:lnTo>
                    <a:pt x="75730" y="38747"/>
                  </a:lnTo>
                  <a:close/>
                </a:path>
                <a:path w="125730" h="59055">
                  <a:moveTo>
                    <a:pt x="125183" y="1638"/>
                  </a:moveTo>
                  <a:lnTo>
                    <a:pt x="122910" y="1562"/>
                  </a:lnTo>
                  <a:lnTo>
                    <a:pt x="120916" y="2286"/>
                  </a:lnTo>
                  <a:lnTo>
                    <a:pt x="119227" y="3810"/>
                  </a:lnTo>
                  <a:lnTo>
                    <a:pt x="115290" y="7708"/>
                  </a:lnTo>
                  <a:lnTo>
                    <a:pt x="109740" y="7772"/>
                  </a:lnTo>
                  <a:lnTo>
                    <a:pt x="104584" y="7315"/>
                  </a:lnTo>
                  <a:lnTo>
                    <a:pt x="107035" y="4457"/>
                  </a:lnTo>
                  <a:lnTo>
                    <a:pt x="110972" y="4851"/>
                  </a:lnTo>
                  <a:lnTo>
                    <a:pt x="114325" y="4318"/>
                  </a:lnTo>
                  <a:lnTo>
                    <a:pt x="112433" y="3289"/>
                  </a:lnTo>
                  <a:lnTo>
                    <a:pt x="119862" y="2540"/>
                  </a:lnTo>
                  <a:lnTo>
                    <a:pt x="119951" y="0"/>
                  </a:lnTo>
                  <a:lnTo>
                    <a:pt x="100736" y="7543"/>
                  </a:lnTo>
                  <a:lnTo>
                    <a:pt x="99669" y="5867"/>
                  </a:lnTo>
                  <a:lnTo>
                    <a:pt x="97917" y="2679"/>
                  </a:lnTo>
                  <a:lnTo>
                    <a:pt x="96253" y="3340"/>
                  </a:lnTo>
                  <a:lnTo>
                    <a:pt x="92875" y="4470"/>
                  </a:lnTo>
                  <a:lnTo>
                    <a:pt x="90792" y="4838"/>
                  </a:lnTo>
                  <a:lnTo>
                    <a:pt x="86563" y="5194"/>
                  </a:lnTo>
                  <a:lnTo>
                    <a:pt x="87668" y="7302"/>
                  </a:lnTo>
                  <a:lnTo>
                    <a:pt x="89369" y="9423"/>
                  </a:lnTo>
                  <a:lnTo>
                    <a:pt x="91630" y="6235"/>
                  </a:lnTo>
                  <a:lnTo>
                    <a:pt x="92837" y="8851"/>
                  </a:lnTo>
                  <a:lnTo>
                    <a:pt x="93865" y="11582"/>
                  </a:lnTo>
                  <a:lnTo>
                    <a:pt x="95250" y="14135"/>
                  </a:lnTo>
                  <a:lnTo>
                    <a:pt x="98526" y="15468"/>
                  </a:lnTo>
                  <a:lnTo>
                    <a:pt x="97497" y="10007"/>
                  </a:lnTo>
                  <a:lnTo>
                    <a:pt x="97104" y="7264"/>
                  </a:lnTo>
                  <a:lnTo>
                    <a:pt x="98615" y="10464"/>
                  </a:lnTo>
                  <a:lnTo>
                    <a:pt x="103822" y="8483"/>
                  </a:lnTo>
                  <a:lnTo>
                    <a:pt x="109423" y="8801"/>
                  </a:lnTo>
                  <a:lnTo>
                    <a:pt x="114808" y="9652"/>
                  </a:lnTo>
                  <a:lnTo>
                    <a:pt x="111620" y="10426"/>
                  </a:lnTo>
                  <a:lnTo>
                    <a:pt x="105117" y="11493"/>
                  </a:lnTo>
                  <a:lnTo>
                    <a:pt x="104584" y="13271"/>
                  </a:lnTo>
                  <a:lnTo>
                    <a:pt x="115277" y="13233"/>
                  </a:lnTo>
                  <a:lnTo>
                    <a:pt x="116217" y="16129"/>
                  </a:lnTo>
                  <a:lnTo>
                    <a:pt x="116928" y="14058"/>
                  </a:lnTo>
                  <a:lnTo>
                    <a:pt x="118237" y="9867"/>
                  </a:lnTo>
                  <a:lnTo>
                    <a:pt x="121526" y="8039"/>
                  </a:lnTo>
                  <a:lnTo>
                    <a:pt x="124193" y="5384"/>
                  </a:lnTo>
                  <a:lnTo>
                    <a:pt x="125183" y="1638"/>
                  </a:lnTo>
                  <a:close/>
                </a:path>
              </a:pathLst>
            </a:custGeom>
            <a:solidFill>
              <a:srgbClr val="7876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1916849" y="1887204"/>
              <a:ext cx="370840" cy="872490"/>
            </a:xfrm>
            <a:custGeom>
              <a:avLst/>
              <a:gdLst/>
              <a:ahLst/>
              <a:cxnLst/>
              <a:rect l="l" t="t" r="r" b="b"/>
              <a:pathLst>
                <a:path w="370839" h="872489">
                  <a:moveTo>
                    <a:pt x="2895" y="869784"/>
                  </a:moveTo>
                  <a:lnTo>
                    <a:pt x="2171" y="869657"/>
                  </a:lnTo>
                  <a:lnTo>
                    <a:pt x="0" y="869353"/>
                  </a:lnTo>
                  <a:lnTo>
                    <a:pt x="431" y="872147"/>
                  </a:lnTo>
                  <a:lnTo>
                    <a:pt x="1409" y="872286"/>
                  </a:lnTo>
                  <a:lnTo>
                    <a:pt x="2895" y="869784"/>
                  </a:lnTo>
                  <a:close/>
                </a:path>
                <a:path w="370839" h="872489">
                  <a:moveTo>
                    <a:pt x="244462" y="29921"/>
                  </a:moveTo>
                  <a:lnTo>
                    <a:pt x="244208" y="21780"/>
                  </a:lnTo>
                  <a:lnTo>
                    <a:pt x="244233" y="13589"/>
                  </a:lnTo>
                  <a:lnTo>
                    <a:pt x="243560" y="5473"/>
                  </a:lnTo>
                  <a:lnTo>
                    <a:pt x="242785" y="1587"/>
                  </a:lnTo>
                  <a:lnTo>
                    <a:pt x="237972" y="1435"/>
                  </a:lnTo>
                  <a:lnTo>
                    <a:pt x="235064" y="0"/>
                  </a:lnTo>
                  <a:lnTo>
                    <a:pt x="235534" y="6464"/>
                  </a:lnTo>
                  <a:lnTo>
                    <a:pt x="235673" y="12941"/>
                  </a:lnTo>
                  <a:lnTo>
                    <a:pt x="235559" y="25908"/>
                  </a:lnTo>
                  <a:lnTo>
                    <a:pt x="238594" y="27101"/>
                  </a:lnTo>
                  <a:lnTo>
                    <a:pt x="244462" y="29921"/>
                  </a:lnTo>
                  <a:close/>
                </a:path>
                <a:path w="370839" h="872489">
                  <a:moveTo>
                    <a:pt x="370560" y="786892"/>
                  </a:moveTo>
                  <a:lnTo>
                    <a:pt x="369989" y="786892"/>
                  </a:lnTo>
                  <a:lnTo>
                    <a:pt x="366166" y="787069"/>
                  </a:lnTo>
                  <a:lnTo>
                    <a:pt x="366166" y="789851"/>
                  </a:lnTo>
                  <a:lnTo>
                    <a:pt x="364959" y="792822"/>
                  </a:lnTo>
                  <a:lnTo>
                    <a:pt x="365213" y="798118"/>
                  </a:lnTo>
                  <a:lnTo>
                    <a:pt x="361124" y="798588"/>
                  </a:lnTo>
                  <a:lnTo>
                    <a:pt x="362077" y="795274"/>
                  </a:lnTo>
                  <a:lnTo>
                    <a:pt x="360883" y="788733"/>
                  </a:lnTo>
                  <a:lnTo>
                    <a:pt x="366166" y="789851"/>
                  </a:lnTo>
                  <a:lnTo>
                    <a:pt x="366166" y="787069"/>
                  </a:lnTo>
                  <a:lnTo>
                    <a:pt x="359854" y="787349"/>
                  </a:lnTo>
                  <a:lnTo>
                    <a:pt x="358813" y="787349"/>
                  </a:lnTo>
                  <a:lnTo>
                    <a:pt x="358813" y="800773"/>
                  </a:lnTo>
                  <a:lnTo>
                    <a:pt x="357695" y="803630"/>
                  </a:lnTo>
                  <a:lnTo>
                    <a:pt x="355968" y="805078"/>
                  </a:lnTo>
                  <a:lnTo>
                    <a:pt x="353872" y="810818"/>
                  </a:lnTo>
                  <a:lnTo>
                    <a:pt x="356463" y="813269"/>
                  </a:lnTo>
                  <a:lnTo>
                    <a:pt x="355942" y="813485"/>
                  </a:lnTo>
                  <a:lnTo>
                    <a:pt x="355942" y="831735"/>
                  </a:lnTo>
                  <a:lnTo>
                    <a:pt x="350532" y="831291"/>
                  </a:lnTo>
                  <a:lnTo>
                    <a:pt x="344309" y="831291"/>
                  </a:lnTo>
                  <a:lnTo>
                    <a:pt x="338518" y="830821"/>
                  </a:lnTo>
                  <a:lnTo>
                    <a:pt x="335661" y="827405"/>
                  </a:lnTo>
                  <a:lnTo>
                    <a:pt x="340055" y="820889"/>
                  </a:lnTo>
                  <a:lnTo>
                    <a:pt x="348716" y="826338"/>
                  </a:lnTo>
                  <a:lnTo>
                    <a:pt x="354977" y="823633"/>
                  </a:lnTo>
                  <a:lnTo>
                    <a:pt x="353453" y="821944"/>
                  </a:lnTo>
                  <a:lnTo>
                    <a:pt x="351891" y="821334"/>
                  </a:lnTo>
                  <a:lnTo>
                    <a:pt x="354977" y="821334"/>
                  </a:lnTo>
                  <a:lnTo>
                    <a:pt x="355866" y="826338"/>
                  </a:lnTo>
                  <a:lnTo>
                    <a:pt x="355942" y="831735"/>
                  </a:lnTo>
                  <a:lnTo>
                    <a:pt x="355942" y="813485"/>
                  </a:lnTo>
                  <a:lnTo>
                    <a:pt x="352539" y="814832"/>
                  </a:lnTo>
                  <a:lnTo>
                    <a:pt x="350481" y="814971"/>
                  </a:lnTo>
                  <a:lnTo>
                    <a:pt x="347421" y="815505"/>
                  </a:lnTo>
                  <a:lnTo>
                    <a:pt x="344284" y="815301"/>
                  </a:lnTo>
                  <a:lnTo>
                    <a:pt x="341210" y="815301"/>
                  </a:lnTo>
                  <a:lnTo>
                    <a:pt x="340690" y="812038"/>
                  </a:lnTo>
                  <a:lnTo>
                    <a:pt x="337947" y="807669"/>
                  </a:lnTo>
                  <a:lnTo>
                    <a:pt x="337248" y="803973"/>
                  </a:lnTo>
                  <a:lnTo>
                    <a:pt x="337045" y="801560"/>
                  </a:lnTo>
                  <a:lnTo>
                    <a:pt x="336943" y="800430"/>
                  </a:lnTo>
                  <a:lnTo>
                    <a:pt x="348068" y="800773"/>
                  </a:lnTo>
                  <a:lnTo>
                    <a:pt x="345173" y="800773"/>
                  </a:lnTo>
                  <a:lnTo>
                    <a:pt x="351510" y="801560"/>
                  </a:lnTo>
                  <a:lnTo>
                    <a:pt x="358813" y="800773"/>
                  </a:lnTo>
                  <a:lnTo>
                    <a:pt x="358813" y="787349"/>
                  </a:lnTo>
                  <a:lnTo>
                    <a:pt x="350329" y="787349"/>
                  </a:lnTo>
                  <a:lnTo>
                    <a:pt x="338416" y="786892"/>
                  </a:lnTo>
                  <a:lnTo>
                    <a:pt x="327710" y="786282"/>
                  </a:lnTo>
                  <a:lnTo>
                    <a:pt x="327621" y="807669"/>
                  </a:lnTo>
                  <a:lnTo>
                    <a:pt x="327507" y="812038"/>
                  </a:lnTo>
                  <a:lnTo>
                    <a:pt x="327202" y="820889"/>
                  </a:lnTo>
                  <a:lnTo>
                    <a:pt x="327101" y="823633"/>
                  </a:lnTo>
                  <a:lnTo>
                    <a:pt x="326999" y="827405"/>
                  </a:lnTo>
                  <a:lnTo>
                    <a:pt x="326885" y="831735"/>
                  </a:lnTo>
                  <a:lnTo>
                    <a:pt x="326771" y="836333"/>
                  </a:lnTo>
                  <a:lnTo>
                    <a:pt x="335292" y="837133"/>
                  </a:lnTo>
                  <a:lnTo>
                    <a:pt x="347294" y="837793"/>
                  </a:lnTo>
                  <a:lnTo>
                    <a:pt x="365086" y="837793"/>
                  </a:lnTo>
                  <a:lnTo>
                    <a:pt x="364680" y="843241"/>
                  </a:lnTo>
                  <a:lnTo>
                    <a:pt x="366306" y="840943"/>
                  </a:lnTo>
                  <a:lnTo>
                    <a:pt x="366737" y="837793"/>
                  </a:lnTo>
                  <a:lnTo>
                    <a:pt x="366839" y="837133"/>
                  </a:lnTo>
                  <a:lnTo>
                    <a:pt x="366953" y="836333"/>
                  </a:lnTo>
                  <a:lnTo>
                    <a:pt x="367779" y="831735"/>
                  </a:lnTo>
                  <a:lnTo>
                    <a:pt x="369214" y="823912"/>
                  </a:lnTo>
                  <a:lnTo>
                    <a:pt x="369227" y="823633"/>
                  </a:lnTo>
                  <a:lnTo>
                    <a:pt x="369341" y="821944"/>
                  </a:lnTo>
                  <a:lnTo>
                    <a:pt x="369379" y="821334"/>
                  </a:lnTo>
                  <a:lnTo>
                    <a:pt x="369404" y="820889"/>
                  </a:lnTo>
                  <a:lnTo>
                    <a:pt x="369760" y="815505"/>
                  </a:lnTo>
                  <a:lnTo>
                    <a:pt x="370179" y="800430"/>
                  </a:lnTo>
                  <a:lnTo>
                    <a:pt x="370217" y="798588"/>
                  </a:lnTo>
                  <a:lnTo>
                    <a:pt x="370319" y="795274"/>
                  </a:lnTo>
                  <a:lnTo>
                    <a:pt x="370382" y="792822"/>
                  </a:lnTo>
                  <a:lnTo>
                    <a:pt x="370497" y="788733"/>
                  </a:lnTo>
                  <a:lnTo>
                    <a:pt x="370547" y="787349"/>
                  </a:lnTo>
                  <a:lnTo>
                    <a:pt x="370560" y="786892"/>
                  </a:lnTo>
                  <a:close/>
                </a:path>
              </a:pathLst>
            </a:custGeom>
            <a:solidFill>
              <a:srgbClr val="1515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1724742" y="1887213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4006" y="0"/>
                  </a:moveTo>
                  <a:lnTo>
                    <a:pt x="716" y="3355"/>
                  </a:lnTo>
                  <a:lnTo>
                    <a:pt x="0" y="5411"/>
                  </a:lnTo>
                  <a:lnTo>
                    <a:pt x="3373" y="7772"/>
                  </a:lnTo>
                  <a:lnTo>
                    <a:pt x="5492" y="3305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6A68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1758683" y="1889185"/>
              <a:ext cx="1271905" cy="438150"/>
            </a:xfrm>
            <a:custGeom>
              <a:avLst/>
              <a:gdLst/>
              <a:ahLst/>
              <a:cxnLst/>
              <a:rect l="l" t="t" r="r" b="b"/>
              <a:pathLst>
                <a:path w="1271905" h="438150">
                  <a:moveTo>
                    <a:pt x="23507" y="290639"/>
                  </a:moveTo>
                  <a:lnTo>
                    <a:pt x="22504" y="290639"/>
                  </a:lnTo>
                  <a:lnTo>
                    <a:pt x="18757" y="290449"/>
                  </a:lnTo>
                  <a:lnTo>
                    <a:pt x="19913" y="292239"/>
                  </a:lnTo>
                  <a:lnTo>
                    <a:pt x="23507" y="290639"/>
                  </a:lnTo>
                  <a:close/>
                </a:path>
                <a:path w="1271905" h="438150">
                  <a:moveTo>
                    <a:pt x="31102" y="290449"/>
                  </a:moveTo>
                  <a:lnTo>
                    <a:pt x="26200" y="289445"/>
                  </a:lnTo>
                  <a:lnTo>
                    <a:pt x="23507" y="290639"/>
                  </a:lnTo>
                  <a:lnTo>
                    <a:pt x="26060" y="290639"/>
                  </a:lnTo>
                  <a:lnTo>
                    <a:pt x="28689" y="290449"/>
                  </a:lnTo>
                  <a:lnTo>
                    <a:pt x="31102" y="290449"/>
                  </a:lnTo>
                  <a:close/>
                </a:path>
                <a:path w="1271905" h="438150">
                  <a:moveTo>
                    <a:pt x="106286" y="279755"/>
                  </a:moveTo>
                  <a:lnTo>
                    <a:pt x="102844" y="279463"/>
                  </a:lnTo>
                  <a:lnTo>
                    <a:pt x="99364" y="279120"/>
                  </a:lnTo>
                  <a:lnTo>
                    <a:pt x="94818" y="279996"/>
                  </a:lnTo>
                  <a:lnTo>
                    <a:pt x="94932" y="274662"/>
                  </a:lnTo>
                  <a:lnTo>
                    <a:pt x="95021" y="272034"/>
                  </a:lnTo>
                  <a:lnTo>
                    <a:pt x="84505" y="272491"/>
                  </a:lnTo>
                  <a:lnTo>
                    <a:pt x="63500" y="273786"/>
                  </a:lnTo>
                  <a:lnTo>
                    <a:pt x="52997" y="274345"/>
                  </a:lnTo>
                  <a:lnTo>
                    <a:pt x="39941" y="275526"/>
                  </a:lnTo>
                  <a:lnTo>
                    <a:pt x="13893" y="278307"/>
                  </a:lnTo>
                  <a:lnTo>
                    <a:pt x="0" y="279463"/>
                  </a:lnTo>
                  <a:lnTo>
                    <a:pt x="825" y="279463"/>
                  </a:lnTo>
                  <a:lnTo>
                    <a:pt x="774" y="280492"/>
                  </a:lnTo>
                  <a:lnTo>
                    <a:pt x="6807" y="283438"/>
                  </a:lnTo>
                  <a:lnTo>
                    <a:pt x="14084" y="285178"/>
                  </a:lnTo>
                  <a:lnTo>
                    <a:pt x="18542" y="290449"/>
                  </a:lnTo>
                  <a:lnTo>
                    <a:pt x="18757" y="290449"/>
                  </a:lnTo>
                  <a:lnTo>
                    <a:pt x="17208" y="288074"/>
                  </a:lnTo>
                  <a:lnTo>
                    <a:pt x="99098" y="282409"/>
                  </a:lnTo>
                  <a:lnTo>
                    <a:pt x="101523" y="281597"/>
                  </a:lnTo>
                  <a:lnTo>
                    <a:pt x="105664" y="279996"/>
                  </a:lnTo>
                  <a:lnTo>
                    <a:pt x="106286" y="279755"/>
                  </a:lnTo>
                  <a:close/>
                </a:path>
                <a:path w="1271905" h="438150">
                  <a:moveTo>
                    <a:pt x="819543" y="27622"/>
                  </a:moveTo>
                  <a:lnTo>
                    <a:pt x="819315" y="20713"/>
                  </a:lnTo>
                  <a:lnTo>
                    <a:pt x="819188" y="13817"/>
                  </a:lnTo>
                  <a:lnTo>
                    <a:pt x="819150" y="6908"/>
                  </a:lnTo>
                  <a:lnTo>
                    <a:pt x="819200" y="0"/>
                  </a:lnTo>
                  <a:lnTo>
                    <a:pt x="811644" y="88"/>
                  </a:lnTo>
                  <a:lnTo>
                    <a:pt x="811390" y="6921"/>
                  </a:lnTo>
                  <a:lnTo>
                    <a:pt x="811288" y="13754"/>
                  </a:lnTo>
                  <a:lnTo>
                    <a:pt x="811301" y="27419"/>
                  </a:lnTo>
                  <a:lnTo>
                    <a:pt x="816775" y="27508"/>
                  </a:lnTo>
                  <a:lnTo>
                    <a:pt x="819543" y="27622"/>
                  </a:lnTo>
                  <a:close/>
                </a:path>
                <a:path w="1271905" h="438150">
                  <a:moveTo>
                    <a:pt x="1271574" y="437642"/>
                  </a:moveTo>
                  <a:lnTo>
                    <a:pt x="1269174" y="430822"/>
                  </a:lnTo>
                  <a:lnTo>
                    <a:pt x="1266266" y="424205"/>
                  </a:lnTo>
                  <a:lnTo>
                    <a:pt x="1263091" y="417690"/>
                  </a:lnTo>
                  <a:lnTo>
                    <a:pt x="1259865" y="411226"/>
                  </a:lnTo>
                  <a:lnTo>
                    <a:pt x="1256677" y="412432"/>
                  </a:lnTo>
                  <a:lnTo>
                    <a:pt x="1253388" y="413562"/>
                  </a:lnTo>
                  <a:lnTo>
                    <a:pt x="1249946" y="413296"/>
                  </a:lnTo>
                  <a:lnTo>
                    <a:pt x="1251712" y="421449"/>
                  </a:lnTo>
                  <a:lnTo>
                    <a:pt x="1252359" y="430796"/>
                  </a:lnTo>
                  <a:lnTo>
                    <a:pt x="1258785" y="436867"/>
                  </a:lnTo>
                  <a:lnTo>
                    <a:pt x="1263027" y="437146"/>
                  </a:lnTo>
                  <a:lnTo>
                    <a:pt x="1267307" y="437095"/>
                  </a:lnTo>
                  <a:lnTo>
                    <a:pt x="1271574" y="437642"/>
                  </a:lnTo>
                  <a:close/>
                </a:path>
              </a:pathLst>
            </a:custGeom>
            <a:solidFill>
              <a:srgbClr val="F6F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1662979" y="1890519"/>
              <a:ext cx="105410" cy="16510"/>
            </a:xfrm>
            <a:custGeom>
              <a:avLst/>
              <a:gdLst/>
              <a:ahLst/>
              <a:cxnLst/>
              <a:rect l="l" t="t" r="r" b="b"/>
              <a:pathLst>
                <a:path w="105410" h="16510">
                  <a:moveTo>
                    <a:pt x="67255" y="0"/>
                  </a:moveTo>
                  <a:lnTo>
                    <a:pt x="65135" y="4466"/>
                  </a:lnTo>
                  <a:lnTo>
                    <a:pt x="61762" y="2105"/>
                  </a:lnTo>
                  <a:lnTo>
                    <a:pt x="56384" y="2721"/>
                  </a:lnTo>
                  <a:lnTo>
                    <a:pt x="60048" y="5460"/>
                  </a:lnTo>
                  <a:lnTo>
                    <a:pt x="53849" y="5031"/>
                  </a:lnTo>
                  <a:lnTo>
                    <a:pt x="46094" y="7225"/>
                  </a:lnTo>
                  <a:lnTo>
                    <a:pt x="41965" y="1179"/>
                  </a:lnTo>
                  <a:lnTo>
                    <a:pt x="40561" y="1061"/>
                  </a:lnTo>
                  <a:lnTo>
                    <a:pt x="42325" y="6336"/>
                  </a:lnTo>
                  <a:lnTo>
                    <a:pt x="40305" y="4876"/>
                  </a:lnTo>
                  <a:lnTo>
                    <a:pt x="40064" y="2360"/>
                  </a:lnTo>
                  <a:lnTo>
                    <a:pt x="39485" y="168"/>
                  </a:lnTo>
                  <a:lnTo>
                    <a:pt x="29650" y="1452"/>
                  </a:lnTo>
                  <a:lnTo>
                    <a:pt x="19780" y="2406"/>
                  </a:lnTo>
                  <a:lnTo>
                    <a:pt x="9891" y="3081"/>
                  </a:lnTo>
                  <a:lnTo>
                    <a:pt x="0" y="3526"/>
                  </a:lnTo>
                  <a:lnTo>
                    <a:pt x="342" y="6350"/>
                  </a:lnTo>
                  <a:lnTo>
                    <a:pt x="6027" y="6061"/>
                  </a:lnTo>
                  <a:lnTo>
                    <a:pt x="7362" y="12207"/>
                  </a:lnTo>
                  <a:lnTo>
                    <a:pt x="10134" y="12548"/>
                  </a:lnTo>
                  <a:lnTo>
                    <a:pt x="20135" y="11212"/>
                  </a:lnTo>
                  <a:lnTo>
                    <a:pt x="20222" y="9089"/>
                  </a:lnTo>
                  <a:lnTo>
                    <a:pt x="16830" y="8235"/>
                  </a:lnTo>
                  <a:lnTo>
                    <a:pt x="20289" y="7584"/>
                  </a:lnTo>
                  <a:lnTo>
                    <a:pt x="21899" y="2292"/>
                  </a:lnTo>
                  <a:lnTo>
                    <a:pt x="28540" y="5273"/>
                  </a:lnTo>
                  <a:lnTo>
                    <a:pt x="32566" y="4809"/>
                  </a:lnTo>
                  <a:lnTo>
                    <a:pt x="29243" y="5769"/>
                  </a:lnTo>
                  <a:lnTo>
                    <a:pt x="22993" y="2788"/>
                  </a:lnTo>
                  <a:lnTo>
                    <a:pt x="22104" y="7274"/>
                  </a:lnTo>
                  <a:lnTo>
                    <a:pt x="24023" y="8149"/>
                  </a:lnTo>
                  <a:lnTo>
                    <a:pt x="25646" y="9399"/>
                  </a:lnTo>
                  <a:lnTo>
                    <a:pt x="27017" y="10975"/>
                  </a:lnTo>
                  <a:lnTo>
                    <a:pt x="31864" y="8390"/>
                  </a:lnTo>
                  <a:lnTo>
                    <a:pt x="35424" y="12823"/>
                  </a:lnTo>
                  <a:lnTo>
                    <a:pt x="39002" y="10050"/>
                  </a:lnTo>
                  <a:lnTo>
                    <a:pt x="68267" y="11163"/>
                  </a:lnTo>
                  <a:lnTo>
                    <a:pt x="74362" y="11746"/>
                  </a:lnTo>
                  <a:lnTo>
                    <a:pt x="80474" y="12070"/>
                  </a:lnTo>
                  <a:lnTo>
                    <a:pt x="86587" y="11746"/>
                  </a:lnTo>
                  <a:lnTo>
                    <a:pt x="86126" y="14723"/>
                  </a:lnTo>
                  <a:lnTo>
                    <a:pt x="88470" y="16094"/>
                  </a:lnTo>
                  <a:lnTo>
                    <a:pt x="89463" y="12242"/>
                  </a:lnTo>
                  <a:lnTo>
                    <a:pt x="89738" y="8251"/>
                  </a:lnTo>
                  <a:lnTo>
                    <a:pt x="94669" y="10119"/>
                  </a:lnTo>
                  <a:lnTo>
                    <a:pt x="99738" y="11573"/>
                  </a:lnTo>
                  <a:lnTo>
                    <a:pt x="104926" y="12584"/>
                  </a:lnTo>
                  <a:lnTo>
                    <a:pt x="103129" y="10068"/>
                  </a:lnTo>
                  <a:lnTo>
                    <a:pt x="100732" y="8268"/>
                  </a:lnTo>
                  <a:lnTo>
                    <a:pt x="97751" y="7225"/>
                  </a:lnTo>
                  <a:lnTo>
                    <a:pt x="93590" y="7397"/>
                  </a:lnTo>
                  <a:lnTo>
                    <a:pt x="93452" y="2242"/>
                  </a:lnTo>
                  <a:lnTo>
                    <a:pt x="91706" y="7019"/>
                  </a:lnTo>
                  <a:lnTo>
                    <a:pt x="89308" y="975"/>
                  </a:lnTo>
                  <a:lnTo>
                    <a:pt x="86432" y="4999"/>
                  </a:lnTo>
                  <a:lnTo>
                    <a:pt x="77616" y="2482"/>
                  </a:lnTo>
                  <a:lnTo>
                    <a:pt x="73026" y="2329"/>
                  </a:lnTo>
                  <a:lnTo>
                    <a:pt x="71809" y="4740"/>
                  </a:lnTo>
                  <a:lnTo>
                    <a:pt x="76230" y="7225"/>
                  </a:lnTo>
                  <a:lnTo>
                    <a:pt x="82083" y="4827"/>
                  </a:lnTo>
                  <a:lnTo>
                    <a:pt x="86059" y="8491"/>
                  </a:lnTo>
                  <a:lnTo>
                    <a:pt x="82393" y="8423"/>
                  </a:lnTo>
                  <a:lnTo>
                    <a:pt x="78592" y="8714"/>
                  </a:lnTo>
                  <a:lnTo>
                    <a:pt x="71348" y="6489"/>
                  </a:lnTo>
                  <a:lnTo>
                    <a:pt x="69448" y="2857"/>
                  </a:lnTo>
                  <a:lnTo>
                    <a:pt x="67255" y="0"/>
                  </a:lnTo>
                  <a:close/>
                </a:path>
              </a:pathLst>
            </a:custGeom>
            <a:solidFill>
              <a:srgbClr val="2F2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1787206" y="1890878"/>
              <a:ext cx="15240" cy="4445"/>
            </a:xfrm>
            <a:custGeom>
              <a:avLst/>
              <a:gdLst/>
              <a:ahLst/>
              <a:cxnLst/>
              <a:rect l="l" t="t" r="r" b="b"/>
              <a:pathLst>
                <a:path w="15239" h="4444">
                  <a:moveTo>
                    <a:pt x="14636" y="0"/>
                  </a:moveTo>
                  <a:lnTo>
                    <a:pt x="9740" y="511"/>
                  </a:lnTo>
                  <a:lnTo>
                    <a:pt x="6385" y="1043"/>
                  </a:lnTo>
                  <a:lnTo>
                    <a:pt x="2447" y="647"/>
                  </a:lnTo>
                  <a:lnTo>
                    <a:pt x="0" y="3510"/>
                  </a:lnTo>
                  <a:lnTo>
                    <a:pt x="5151" y="3971"/>
                  </a:lnTo>
                  <a:lnTo>
                    <a:pt x="10698" y="3902"/>
                  </a:lnTo>
                  <a:lnTo>
                    <a:pt x="14636" y="0"/>
                  </a:lnTo>
                  <a:close/>
                </a:path>
              </a:pathLst>
            </a:custGeom>
            <a:solidFill>
              <a:srgbClr val="9C9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2167790" y="1890605"/>
              <a:ext cx="2540" cy="38100"/>
            </a:xfrm>
            <a:custGeom>
              <a:avLst/>
              <a:gdLst/>
              <a:ahLst/>
              <a:cxnLst/>
              <a:rect l="l" t="t" r="r" b="b"/>
              <a:pathLst>
                <a:path w="2539" h="38100">
                  <a:moveTo>
                    <a:pt x="1744" y="0"/>
                  </a:moveTo>
                  <a:lnTo>
                    <a:pt x="86" y="8045"/>
                  </a:lnTo>
                  <a:lnTo>
                    <a:pt x="683" y="16300"/>
                  </a:lnTo>
                  <a:lnTo>
                    <a:pt x="427" y="24450"/>
                  </a:lnTo>
                  <a:lnTo>
                    <a:pt x="377" y="28849"/>
                  </a:lnTo>
                  <a:lnTo>
                    <a:pt x="0" y="33403"/>
                  </a:lnTo>
                  <a:lnTo>
                    <a:pt x="1713" y="37583"/>
                  </a:lnTo>
                  <a:lnTo>
                    <a:pt x="2251" y="28201"/>
                  </a:lnTo>
                  <a:lnTo>
                    <a:pt x="2293" y="18796"/>
                  </a:lnTo>
                  <a:lnTo>
                    <a:pt x="1744" y="0"/>
                  </a:lnTo>
                  <a:close/>
                </a:path>
              </a:pathLst>
            </a:custGeom>
            <a:solidFill>
              <a:srgbClr val="05040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2068563" y="1889896"/>
              <a:ext cx="567055" cy="709930"/>
            </a:xfrm>
            <a:custGeom>
              <a:avLst/>
              <a:gdLst/>
              <a:ahLst/>
              <a:cxnLst/>
              <a:rect l="l" t="t" r="r" b="b"/>
              <a:pathLst>
                <a:path w="567055" h="709930">
                  <a:moveTo>
                    <a:pt x="42481" y="511556"/>
                  </a:moveTo>
                  <a:lnTo>
                    <a:pt x="39357" y="461098"/>
                  </a:lnTo>
                  <a:lnTo>
                    <a:pt x="29006" y="417995"/>
                  </a:lnTo>
                  <a:lnTo>
                    <a:pt x="11137" y="388759"/>
                  </a:lnTo>
                  <a:lnTo>
                    <a:pt x="24104" y="424408"/>
                  </a:lnTo>
                  <a:lnTo>
                    <a:pt x="32334" y="461454"/>
                  </a:lnTo>
                  <a:lnTo>
                    <a:pt x="35687" y="499262"/>
                  </a:lnTo>
                  <a:lnTo>
                    <a:pt x="34023" y="537184"/>
                  </a:lnTo>
                  <a:lnTo>
                    <a:pt x="31534" y="554901"/>
                  </a:lnTo>
                  <a:lnTo>
                    <a:pt x="18402" y="606907"/>
                  </a:lnTo>
                  <a:lnTo>
                    <a:pt x="0" y="648309"/>
                  </a:lnTo>
                  <a:lnTo>
                    <a:pt x="4699" y="647573"/>
                  </a:lnTo>
                  <a:lnTo>
                    <a:pt x="26085" y="605523"/>
                  </a:lnTo>
                  <a:lnTo>
                    <a:pt x="38836" y="554113"/>
                  </a:lnTo>
                  <a:lnTo>
                    <a:pt x="41922" y="525792"/>
                  </a:lnTo>
                  <a:lnTo>
                    <a:pt x="42481" y="511556"/>
                  </a:lnTo>
                  <a:close/>
                </a:path>
                <a:path w="567055" h="709930">
                  <a:moveTo>
                    <a:pt x="499160" y="0"/>
                  </a:moveTo>
                  <a:lnTo>
                    <a:pt x="492518" y="990"/>
                  </a:lnTo>
                  <a:lnTo>
                    <a:pt x="492963" y="8140"/>
                  </a:lnTo>
                  <a:lnTo>
                    <a:pt x="492645" y="22491"/>
                  </a:lnTo>
                  <a:lnTo>
                    <a:pt x="492874" y="27063"/>
                  </a:lnTo>
                  <a:lnTo>
                    <a:pt x="492772" y="36207"/>
                  </a:lnTo>
                  <a:lnTo>
                    <a:pt x="488657" y="35725"/>
                  </a:lnTo>
                  <a:lnTo>
                    <a:pt x="487730" y="40703"/>
                  </a:lnTo>
                  <a:lnTo>
                    <a:pt x="491147" y="42113"/>
                  </a:lnTo>
                  <a:lnTo>
                    <a:pt x="495223" y="41567"/>
                  </a:lnTo>
                  <a:lnTo>
                    <a:pt x="496620" y="48717"/>
                  </a:lnTo>
                  <a:lnTo>
                    <a:pt x="493712" y="55740"/>
                  </a:lnTo>
                  <a:lnTo>
                    <a:pt x="494741" y="62890"/>
                  </a:lnTo>
                  <a:lnTo>
                    <a:pt x="495122" y="66497"/>
                  </a:lnTo>
                  <a:lnTo>
                    <a:pt x="495922" y="71615"/>
                  </a:lnTo>
                  <a:lnTo>
                    <a:pt x="491617" y="73240"/>
                  </a:lnTo>
                  <a:lnTo>
                    <a:pt x="488073" y="74015"/>
                  </a:lnTo>
                  <a:lnTo>
                    <a:pt x="484390" y="73939"/>
                  </a:lnTo>
                  <a:lnTo>
                    <a:pt x="480822" y="74256"/>
                  </a:lnTo>
                  <a:lnTo>
                    <a:pt x="480923" y="78828"/>
                  </a:lnTo>
                  <a:lnTo>
                    <a:pt x="479945" y="83667"/>
                  </a:lnTo>
                  <a:lnTo>
                    <a:pt x="481749" y="88061"/>
                  </a:lnTo>
                  <a:lnTo>
                    <a:pt x="487337" y="89458"/>
                  </a:lnTo>
                  <a:lnTo>
                    <a:pt x="493128" y="89941"/>
                  </a:lnTo>
                  <a:lnTo>
                    <a:pt x="498843" y="90601"/>
                  </a:lnTo>
                  <a:lnTo>
                    <a:pt x="498817" y="57950"/>
                  </a:lnTo>
                  <a:lnTo>
                    <a:pt x="499160" y="0"/>
                  </a:lnTo>
                  <a:close/>
                </a:path>
                <a:path w="567055" h="709930">
                  <a:moveTo>
                    <a:pt x="566839" y="694093"/>
                  </a:moveTo>
                  <a:lnTo>
                    <a:pt x="565848" y="692213"/>
                  </a:lnTo>
                  <a:lnTo>
                    <a:pt x="557441" y="692264"/>
                  </a:lnTo>
                  <a:lnTo>
                    <a:pt x="549021" y="692645"/>
                  </a:lnTo>
                  <a:lnTo>
                    <a:pt x="540651" y="693458"/>
                  </a:lnTo>
                  <a:lnTo>
                    <a:pt x="540067" y="693839"/>
                  </a:lnTo>
                  <a:lnTo>
                    <a:pt x="541832" y="697217"/>
                  </a:lnTo>
                  <a:lnTo>
                    <a:pt x="544347" y="696671"/>
                  </a:lnTo>
                  <a:lnTo>
                    <a:pt x="544118" y="698703"/>
                  </a:lnTo>
                  <a:lnTo>
                    <a:pt x="549465" y="702868"/>
                  </a:lnTo>
                  <a:lnTo>
                    <a:pt x="556323" y="703021"/>
                  </a:lnTo>
                  <a:lnTo>
                    <a:pt x="562787" y="702398"/>
                  </a:lnTo>
                  <a:lnTo>
                    <a:pt x="562914" y="706437"/>
                  </a:lnTo>
                  <a:lnTo>
                    <a:pt x="560692" y="704011"/>
                  </a:lnTo>
                  <a:lnTo>
                    <a:pt x="556691" y="707110"/>
                  </a:lnTo>
                  <a:lnTo>
                    <a:pt x="552094" y="704405"/>
                  </a:lnTo>
                  <a:lnTo>
                    <a:pt x="547839" y="703643"/>
                  </a:lnTo>
                  <a:lnTo>
                    <a:pt x="545795" y="702843"/>
                  </a:lnTo>
                  <a:lnTo>
                    <a:pt x="541718" y="701382"/>
                  </a:lnTo>
                  <a:lnTo>
                    <a:pt x="547801" y="706805"/>
                  </a:lnTo>
                  <a:lnTo>
                    <a:pt x="551535" y="708482"/>
                  </a:lnTo>
                  <a:lnTo>
                    <a:pt x="556171" y="709383"/>
                  </a:lnTo>
                  <a:lnTo>
                    <a:pt x="560933" y="709028"/>
                  </a:lnTo>
                  <a:lnTo>
                    <a:pt x="565658" y="708939"/>
                  </a:lnTo>
                  <a:lnTo>
                    <a:pt x="565543" y="699160"/>
                  </a:lnTo>
                  <a:lnTo>
                    <a:pt x="558698" y="698652"/>
                  </a:lnTo>
                  <a:lnTo>
                    <a:pt x="551141" y="700874"/>
                  </a:lnTo>
                  <a:lnTo>
                    <a:pt x="544906" y="697166"/>
                  </a:lnTo>
                  <a:lnTo>
                    <a:pt x="551916" y="696836"/>
                  </a:lnTo>
                  <a:lnTo>
                    <a:pt x="558952" y="697128"/>
                  </a:lnTo>
                  <a:lnTo>
                    <a:pt x="565873" y="698360"/>
                  </a:lnTo>
                  <a:lnTo>
                    <a:pt x="565848" y="696328"/>
                  </a:lnTo>
                  <a:lnTo>
                    <a:pt x="566839" y="694093"/>
                  </a:lnTo>
                  <a:close/>
                </a:path>
              </a:pathLst>
            </a:custGeom>
            <a:solidFill>
              <a:srgbClr val="EFEF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2328847" y="1892297"/>
              <a:ext cx="19050" cy="21590"/>
            </a:xfrm>
            <a:custGeom>
              <a:avLst/>
              <a:gdLst/>
              <a:ahLst/>
              <a:cxnLst/>
              <a:rect l="l" t="t" r="r" b="b"/>
              <a:pathLst>
                <a:path w="19050" h="21589">
                  <a:moveTo>
                    <a:pt x="13908" y="18168"/>
                  </a:moveTo>
                  <a:lnTo>
                    <a:pt x="6163" y="18168"/>
                  </a:lnTo>
                  <a:lnTo>
                    <a:pt x="11659" y="19691"/>
                  </a:lnTo>
                  <a:lnTo>
                    <a:pt x="17122" y="20994"/>
                  </a:lnTo>
                  <a:lnTo>
                    <a:pt x="17157" y="19828"/>
                  </a:lnTo>
                  <a:lnTo>
                    <a:pt x="16984" y="19828"/>
                  </a:lnTo>
                  <a:lnTo>
                    <a:pt x="13908" y="18168"/>
                  </a:lnTo>
                  <a:close/>
                </a:path>
                <a:path w="19050" h="21589">
                  <a:moveTo>
                    <a:pt x="18655" y="8820"/>
                  </a:moveTo>
                  <a:lnTo>
                    <a:pt x="17122" y="8820"/>
                  </a:lnTo>
                  <a:lnTo>
                    <a:pt x="17109" y="9864"/>
                  </a:lnTo>
                  <a:lnTo>
                    <a:pt x="16984" y="19828"/>
                  </a:lnTo>
                  <a:lnTo>
                    <a:pt x="17157" y="19828"/>
                  </a:lnTo>
                  <a:lnTo>
                    <a:pt x="17254" y="16610"/>
                  </a:lnTo>
                  <a:lnTo>
                    <a:pt x="17639" y="13186"/>
                  </a:lnTo>
                  <a:lnTo>
                    <a:pt x="17751" y="12211"/>
                  </a:lnTo>
                  <a:lnTo>
                    <a:pt x="17989" y="11235"/>
                  </a:lnTo>
                  <a:lnTo>
                    <a:pt x="18655" y="8820"/>
                  </a:lnTo>
                  <a:close/>
                </a:path>
                <a:path w="19050" h="21589">
                  <a:moveTo>
                    <a:pt x="5068" y="0"/>
                  </a:moveTo>
                  <a:lnTo>
                    <a:pt x="3337" y="600"/>
                  </a:lnTo>
                  <a:lnTo>
                    <a:pt x="1642" y="1285"/>
                  </a:lnTo>
                  <a:lnTo>
                    <a:pt x="0" y="2023"/>
                  </a:lnTo>
                  <a:lnTo>
                    <a:pt x="127" y="3304"/>
                  </a:lnTo>
                  <a:lnTo>
                    <a:pt x="232" y="4366"/>
                  </a:lnTo>
                  <a:lnTo>
                    <a:pt x="297" y="5017"/>
                  </a:lnTo>
                  <a:lnTo>
                    <a:pt x="756" y="9864"/>
                  </a:lnTo>
                  <a:lnTo>
                    <a:pt x="879" y="11235"/>
                  </a:lnTo>
                  <a:lnTo>
                    <a:pt x="967" y="12211"/>
                  </a:lnTo>
                  <a:lnTo>
                    <a:pt x="1032" y="13186"/>
                  </a:lnTo>
                  <a:lnTo>
                    <a:pt x="900" y="14522"/>
                  </a:lnTo>
                  <a:lnTo>
                    <a:pt x="839" y="15138"/>
                  </a:lnTo>
                  <a:lnTo>
                    <a:pt x="731" y="16235"/>
                  </a:lnTo>
                  <a:lnTo>
                    <a:pt x="618" y="17381"/>
                  </a:lnTo>
                  <a:lnTo>
                    <a:pt x="496" y="18615"/>
                  </a:lnTo>
                  <a:lnTo>
                    <a:pt x="6163" y="18168"/>
                  </a:lnTo>
                  <a:lnTo>
                    <a:pt x="13908" y="18168"/>
                  </a:lnTo>
                  <a:lnTo>
                    <a:pt x="12448" y="17381"/>
                  </a:lnTo>
                  <a:lnTo>
                    <a:pt x="12373" y="16610"/>
                  </a:lnTo>
                  <a:lnTo>
                    <a:pt x="1385" y="16610"/>
                  </a:lnTo>
                  <a:lnTo>
                    <a:pt x="1479" y="14522"/>
                  </a:lnTo>
                  <a:lnTo>
                    <a:pt x="1573" y="12211"/>
                  </a:lnTo>
                  <a:lnTo>
                    <a:pt x="1642" y="10739"/>
                  </a:lnTo>
                  <a:lnTo>
                    <a:pt x="5924" y="10739"/>
                  </a:lnTo>
                  <a:lnTo>
                    <a:pt x="7774" y="8820"/>
                  </a:lnTo>
                  <a:lnTo>
                    <a:pt x="18655" y="8820"/>
                  </a:lnTo>
                  <a:lnTo>
                    <a:pt x="18811" y="8254"/>
                  </a:lnTo>
                  <a:lnTo>
                    <a:pt x="8373" y="8254"/>
                  </a:lnTo>
                  <a:lnTo>
                    <a:pt x="4485" y="6750"/>
                  </a:lnTo>
                  <a:lnTo>
                    <a:pt x="5346" y="4607"/>
                  </a:lnTo>
                  <a:lnTo>
                    <a:pt x="5443" y="4366"/>
                  </a:lnTo>
                  <a:lnTo>
                    <a:pt x="7020" y="3304"/>
                  </a:lnTo>
                  <a:lnTo>
                    <a:pt x="9670" y="3304"/>
                  </a:lnTo>
                  <a:lnTo>
                    <a:pt x="7959" y="1475"/>
                  </a:lnTo>
                  <a:lnTo>
                    <a:pt x="5068" y="0"/>
                  </a:lnTo>
                  <a:close/>
                </a:path>
                <a:path w="19050" h="21589">
                  <a:moveTo>
                    <a:pt x="15234" y="9864"/>
                  </a:moveTo>
                  <a:lnTo>
                    <a:pt x="10958" y="9864"/>
                  </a:lnTo>
                  <a:lnTo>
                    <a:pt x="10922" y="16235"/>
                  </a:lnTo>
                  <a:lnTo>
                    <a:pt x="5094" y="16610"/>
                  </a:lnTo>
                  <a:lnTo>
                    <a:pt x="12373" y="16610"/>
                  </a:lnTo>
                  <a:lnTo>
                    <a:pt x="12326" y="13186"/>
                  </a:lnTo>
                  <a:lnTo>
                    <a:pt x="12754" y="11235"/>
                  </a:lnTo>
                  <a:lnTo>
                    <a:pt x="15234" y="9864"/>
                  </a:lnTo>
                  <a:close/>
                </a:path>
                <a:path w="19050" h="21589">
                  <a:moveTo>
                    <a:pt x="17122" y="8820"/>
                  </a:moveTo>
                  <a:lnTo>
                    <a:pt x="7797" y="8820"/>
                  </a:lnTo>
                  <a:lnTo>
                    <a:pt x="6838" y="10739"/>
                  </a:lnTo>
                  <a:lnTo>
                    <a:pt x="6900" y="13186"/>
                  </a:lnTo>
                  <a:lnTo>
                    <a:pt x="7037" y="13186"/>
                  </a:lnTo>
                  <a:lnTo>
                    <a:pt x="8543" y="14522"/>
                  </a:lnTo>
                  <a:lnTo>
                    <a:pt x="8543" y="9864"/>
                  </a:lnTo>
                  <a:lnTo>
                    <a:pt x="15234" y="9864"/>
                  </a:lnTo>
                  <a:lnTo>
                    <a:pt x="17122" y="8820"/>
                  </a:lnTo>
                  <a:close/>
                </a:path>
                <a:path w="19050" h="21589">
                  <a:moveTo>
                    <a:pt x="5924" y="10739"/>
                  </a:moveTo>
                  <a:lnTo>
                    <a:pt x="1642" y="10739"/>
                  </a:lnTo>
                  <a:lnTo>
                    <a:pt x="4891" y="12211"/>
                  </a:lnTo>
                  <a:lnTo>
                    <a:pt x="4505" y="12211"/>
                  </a:lnTo>
                  <a:lnTo>
                    <a:pt x="5924" y="10739"/>
                  </a:lnTo>
                  <a:close/>
                </a:path>
                <a:path w="19050" h="21589">
                  <a:moveTo>
                    <a:pt x="9670" y="3304"/>
                  </a:moveTo>
                  <a:lnTo>
                    <a:pt x="7020" y="3304"/>
                  </a:lnTo>
                  <a:lnTo>
                    <a:pt x="10734" y="5017"/>
                  </a:lnTo>
                  <a:lnTo>
                    <a:pt x="10527" y="5017"/>
                  </a:lnTo>
                  <a:lnTo>
                    <a:pt x="10248" y="6216"/>
                  </a:lnTo>
                  <a:lnTo>
                    <a:pt x="10123" y="6750"/>
                  </a:lnTo>
                  <a:lnTo>
                    <a:pt x="10068" y="6987"/>
                  </a:lnTo>
                  <a:lnTo>
                    <a:pt x="8373" y="8254"/>
                  </a:lnTo>
                  <a:lnTo>
                    <a:pt x="18811" y="8254"/>
                  </a:lnTo>
                  <a:lnTo>
                    <a:pt x="18972" y="7670"/>
                  </a:lnTo>
                  <a:lnTo>
                    <a:pt x="19004" y="6216"/>
                  </a:lnTo>
                  <a:lnTo>
                    <a:pt x="16264" y="5017"/>
                  </a:lnTo>
                  <a:lnTo>
                    <a:pt x="16347" y="4607"/>
                  </a:lnTo>
                  <a:lnTo>
                    <a:pt x="10890" y="4607"/>
                  </a:lnTo>
                  <a:lnTo>
                    <a:pt x="9670" y="3304"/>
                  </a:lnTo>
                  <a:close/>
                </a:path>
                <a:path w="19050" h="21589">
                  <a:moveTo>
                    <a:pt x="17062" y="1285"/>
                  </a:moveTo>
                  <a:lnTo>
                    <a:pt x="15960" y="1285"/>
                  </a:lnTo>
                  <a:lnTo>
                    <a:pt x="14159" y="2023"/>
                  </a:lnTo>
                  <a:lnTo>
                    <a:pt x="10890" y="4607"/>
                  </a:lnTo>
                  <a:lnTo>
                    <a:pt x="16347" y="4607"/>
                  </a:lnTo>
                  <a:lnTo>
                    <a:pt x="16900" y="2023"/>
                  </a:lnTo>
                  <a:lnTo>
                    <a:pt x="17020" y="1475"/>
                  </a:lnTo>
                  <a:lnTo>
                    <a:pt x="17062" y="1285"/>
                  </a:lnTo>
                  <a:close/>
                </a:path>
              </a:pathLst>
            </a:custGeom>
            <a:solidFill>
              <a:srgbClr val="555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2130479" y="2736775"/>
              <a:ext cx="30480" cy="15875"/>
            </a:xfrm>
            <a:custGeom>
              <a:avLst/>
              <a:gdLst/>
              <a:ahLst/>
              <a:cxnLst/>
              <a:rect l="l" t="t" r="r" b="b"/>
              <a:pathLst>
                <a:path w="30480" h="15875">
                  <a:moveTo>
                    <a:pt x="30104" y="0"/>
                  </a:moveTo>
                  <a:lnTo>
                    <a:pt x="27241" y="496"/>
                  </a:lnTo>
                  <a:lnTo>
                    <a:pt x="24570" y="1609"/>
                  </a:lnTo>
                  <a:lnTo>
                    <a:pt x="22072" y="3045"/>
                  </a:lnTo>
                  <a:lnTo>
                    <a:pt x="24401" y="4466"/>
                  </a:lnTo>
                  <a:lnTo>
                    <a:pt x="22122" y="4913"/>
                  </a:lnTo>
                  <a:lnTo>
                    <a:pt x="20632" y="6198"/>
                  </a:lnTo>
                  <a:lnTo>
                    <a:pt x="19947" y="8373"/>
                  </a:lnTo>
                  <a:lnTo>
                    <a:pt x="15462" y="7087"/>
                  </a:lnTo>
                  <a:lnTo>
                    <a:pt x="10717" y="6727"/>
                  </a:lnTo>
                  <a:lnTo>
                    <a:pt x="6249" y="8304"/>
                  </a:lnTo>
                  <a:lnTo>
                    <a:pt x="10138" y="8646"/>
                  </a:lnTo>
                  <a:lnTo>
                    <a:pt x="14039" y="8834"/>
                  </a:lnTo>
                  <a:lnTo>
                    <a:pt x="17928" y="9211"/>
                  </a:lnTo>
                  <a:lnTo>
                    <a:pt x="12053" y="11677"/>
                  </a:lnTo>
                  <a:lnTo>
                    <a:pt x="5788" y="9211"/>
                  </a:lnTo>
                  <a:lnTo>
                    <a:pt x="0" y="7790"/>
                  </a:lnTo>
                  <a:lnTo>
                    <a:pt x="3373" y="15648"/>
                  </a:lnTo>
                  <a:lnTo>
                    <a:pt x="12877" y="11710"/>
                  </a:lnTo>
                  <a:lnTo>
                    <a:pt x="19519" y="13096"/>
                  </a:lnTo>
                  <a:lnTo>
                    <a:pt x="19861" y="13131"/>
                  </a:lnTo>
                  <a:lnTo>
                    <a:pt x="22997" y="10494"/>
                  </a:lnTo>
                  <a:lnTo>
                    <a:pt x="26197" y="7945"/>
                  </a:lnTo>
                  <a:lnTo>
                    <a:pt x="29657" y="5751"/>
                  </a:lnTo>
                  <a:lnTo>
                    <a:pt x="30104" y="0"/>
                  </a:lnTo>
                  <a:close/>
                </a:path>
              </a:pathLst>
            </a:custGeom>
            <a:solidFill>
              <a:srgbClr val="6C6A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2654726" y="189303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670" y="0"/>
                  </a:moveTo>
                  <a:lnTo>
                    <a:pt x="2001" y="35"/>
                  </a:lnTo>
                  <a:lnTo>
                    <a:pt x="0" y="86"/>
                  </a:lnTo>
                  <a:lnTo>
                    <a:pt x="255" y="547"/>
                  </a:lnTo>
                  <a:lnTo>
                    <a:pt x="788" y="1471"/>
                  </a:lnTo>
                  <a:lnTo>
                    <a:pt x="1043" y="1950"/>
                  </a:lnTo>
                  <a:lnTo>
                    <a:pt x="2670" y="1371"/>
                  </a:lnTo>
                  <a:lnTo>
                    <a:pt x="2670" y="0"/>
                  </a:lnTo>
                  <a:close/>
                </a:path>
              </a:pathLst>
            </a:custGeom>
            <a:solidFill>
              <a:srgbClr val="2A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1661062" y="1893308"/>
              <a:ext cx="13970" cy="19050"/>
            </a:xfrm>
            <a:custGeom>
              <a:avLst/>
              <a:gdLst/>
              <a:ahLst/>
              <a:cxnLst/>
              <a:rect l="l" t="t" r="r" b="b"/>
              <a:pathLst>
                <a:path w="13969" h="19050">
                  <a:moveTo>
                    <a:pt x="1640" y="0"/>
                  </a:moveTo>
                  <a:lnTo>
                    <a:pt x="0" y="6267"/>
                  </a:lnTo>
                  <a:lnTo>
                    <a:pt x="3526" y="12294"/>
                  </a:lnTo>
                  <a:lnTo>
                    <a:pt x="2429" y="18425"/>
                  </a:lnTo>
                  <a:lnTo>
                    <a:pt x="9996" y="17277"/>
                  </a:lnTo>
                  <a:lnTo>
                    <a:pt x="13816" y="16953"/>
                  </a:lnTo>
                  <a:lnTo>
                    <a:pt x="11573" y="16437"/>
                  </a:lnTo>
                  <a:lnTo>
                    <a:pt x="8628" y="16849"/>
                  </a:lnTo>
                  <a:lnTo>
                    <a:pt x="7397" y="14451"/>
                  </a:lnTo>
                  <a:lnTo>
                    <a:pt x="7429" y="11816"/>
                  </a:lnTo>
                  <a:lnTo>
                    <a:pt x="10255" y="11045"/>
                  </a:lnTo>
                  <a:lnTo>
                    <a:pt x="12052" y="9759"/>
                  </a:lnTo>
                  <a:lnTo>
                    <a:pt x="9279" y="9418"/>
                  </a:lnTo>
                  <a:lnTo>
                    <a:pt x="8355" y="5325"/>
                  </a:lnTo>
                  <a:lnTo>
                    <a:pt x="7945" y="3272"/>
                  </a:lnTo>
                  <a:lnTo>
                    <a:pt x="2260" y="3561"/>
                  </a:lnTo>
                  <a:lnTo>
                    <a:pt x="1917" y="737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CEC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1668459" y="1892811"/>
              <a:ext cx="74930" cy="17780"/>
            </a:xfrm>
            <a:custGeom>
              <a:avLst/>
              <a:gdLst/>
              <a:ahLst/>
              <a:cxnLst/>
              <a:rect l="l" t="t" r="r" b="b"/>
              <a:pathLst>
                <a:path w="74930" h="17780">
                  <a:moveTo>
                    <a:pt x="16419" y="0"/>
                  </a:moveTo>
                  <a:lnTo>
                    <a:pt x="14809" y="5292"/>
                  </a:lnTo>
                  <a:lnTo>
                    <a:pt x="11349" y="5943"/>
                  </a:lnTo>
                  <a:lnTo>
                    <a:pt x="14742" y="6797"/>
                  </a:lnTo>
                  <a:lnTo>
                    <a:pt x="14655" y="8920"/>
                  </a:lnTo>
                  <a:lnTo>
                    <a:pt x="11300" y="9281"/>
                  </a:lnTo>
                  <a:lnTo>
                    <a:pt x="4654" y="10256"/>
                  </a:lnTo>
                  <a:lnTo>
                    <a:pt x="2857" y="11541"/>
                  </a:lnTo>
                  <a:lnTo>
                    <a:pt x="31" y="12312"/>
                  </a:lnTo>
                  <a:lnTo>
                    <a:pt x="0" y="14947"/>
                  </a:lnTo>
                  <a:lnTo>
                    <a:pt x="1230" y="17345"/>
                  </a:lnTo>
                  <a:lnTo>
                    <a:pt x="4175" y="16934"/>
                  </a:lnTo>
                  <a:lnTo>
                    <a:pt x="6418" y="17449"/>
                  </a:lnTo>
                  <a:lnTo>
                    <a:pt x="12736" y="17053"/>
                  </a:lnTo>
                  <a:lnTo>
                    <a:pt x="19053" y="16884"/>
                  </a:lnTo>
                  <a:lnTo>
                    <a:pt x="25358" y="16351"/>
                  </a:lnTo>
                  <a:lnTo>
                    <a:pt x="37602" y="15712"/>
                  </a:lnTo>
                  <a:lnTo>
                    <a:pt x="49856" y="15845"/>
                  </a:lnTo>
                  <a:lnTo>
                    <a:pt x="74876" y="17193"/>
                  </a:lnTo>
                  <a:lnTo>
                    <a:pt x="74223" y="10803"/>
                  </a:lnTo>
                  <a:lnTo>
                    <a:pt x="66621" y="9367"/>
                  </a:lnTo>
                  <a:lnTo>
                    <a:pt x="62787" y="8870"/>
                  </a:lnTo>
                  <a:lnTo>
                    <a:pt x="55475" y="8507"/>
                  </a:lnTo>
                  <a:lnTo>
                    <a:pt x="40836" y="8113"/>
                  </a:lnTo>
                  <a:lnTo>
                    <a:pt x="33522" y="7758"/>
                  </a:lnTo>
                  <a:lnTo>
                    <a:pt x="29944" y="10530"/>
                  </a:lnTo>
                  <a:lnTo>
                    <a:pt x="26384" y="6098"/>
                  </a:lnTo>
                  <a:lnTo>
                    <a:pt x="21537" y="8682"/>
                  </a:lnTo>
                  <a:lnTo>
                    <a:pt x="20166" y="7106"/>
                  </a:lnTo>
                  <a:lnTo>
                    <a:pt x="18543" y="5857"/>
                  </a:lnTo>
                  <a:lnTo>
                    <a:pt x="16624" y="4982"/>
                  </a:lnTo>
                  <a:lnTo>
                    <a:pt x="17513" y="496"/>
                  </a:lnTo>
                  <a:lnTo>
                    <a:pt x="23762" y="3477"/>
                  </a:lnTo>
                  <a:lnTo>
                    <a:pt x="27086" y="2517"/>
                  </a:lnTo>
                  <a:lnTo>
                    <a:pt x="23060" y="2980"/>
                  </a:lnTo>
                  <a:lnTo>
                    <a:pt x="16419" y="0"/>
                  </a:lnTo>
                  <a:close/>
                </a:path>
              </a:pathLst>
            </a:custGeom>
            <a:solidFill>
              <a:srgbClr val="F1F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2252510" y="1894405"/>
              <a:ext cx="284480" cy="824230"/>
            </a:xfrm>
            <a:custGeom>
              <a:avLst/>
              <a:gdLst/>
              <a:ahLst/>
              <a:cxnLst/>
              <a:rect l="l" t="t" r="r" b="b"/>
              <a:pathLst>
                <a:path w="284480" h="824230">
                  <a:moveTo>
                    <a:pt x="20269" y="819531"/>
                  </a:moveTo>
                  <a:lnTo>
                    <a:pt x="20205" y="819137"/>
                  </a:lnTo>
                  <a:lnTo>
                    <a:pt x="19418" y="814743"/>
                  </a:lnTo>
                  <a:lnTo>
                    <a:pt x="19316" y="814133"/>
                  </a:lnTo>
                  <a:lnTo>
                    <a:pt x="16230" y="814133"/>
                  </a:lnTo>
                  <a:lnTo>
                    <a:pt x="17792" y="814743"/>
                  </a:lnTo>
                  <a:lnTo>
                    <a:pt x="19316" y="816432"/>
                  </a:lnTo>
                  <a:lnTo>
                    <a:pt x="13055" y="819137"/>
                  </a:lnTo>
                  <a:lnTo>
                    <a:pt x="11976" y="818451"/>
                  </a:lnTo>
                  <a:lnTo>
                    <a:pt x="4394" y="813689"/>
                  </a:lnTo>
                  <a:lnTo>
                    <a:pt x="0" y="820204"/>
                  </a:lnTo>
                  <a:lnTo>
                    <a:pt x="2857" y="823620"/>
                  </a:lnTo>
                  <a:lnTo>
                    <a:pt x="3086" y="821728"/>
                  </a:lnTo>
                  <a:lnTo>
                    <a:pt x="3213" y="820712"/>
                  </a:lnTo>
                  <a:lnTo>
                    <a:pt x="3276" y="820204"/>
                  </a:lnTo>
                  <a:lnTo>
                    <a:pt x="3365" y="819531"/>
                  </a:lnTo>
                  <a:lnTo>
                    <a:pt x="3403" y="819137"/>
                  </a:lnTo>
                  <a:lnTo>
                    <a:pt x="3492" y="818451"/>
                  </a:lnTo>
                  <a:lnTo>
                    <a:pt x="4191" y="820712"/>
                  </a:lnTo>
                  <a:lnTo>
                    <a:pt x="5676" y="821728"/>
                  </a:lnTo>
                  <a:lnTo>
                    <a:pt x="6819" y="821588"/>
                  </a:lnTo>
                  <a:lnTo>
                    <a:pt x="16268" y="821588"/>
                  </a:lnTo>
                  <a:lnTo>
                    <a:pt x="20269" y="819531"/>
                  </a:lnTo>
                  <a:close/>
                </a:path>
                <a:path w="284480" h="824230">
                  <a:moveTo>
                    <a:pt x="284238" y="1231"/>
                  </a:moveTo>
                  <a:lnTo>
                    <a:pt x="281241" y="1511"/>
                  </a:lnTo>
                  <a:lnTo>
                    <a:pt x="278333" y="3263"/>
                  </a:lnTo>
                  <a:lnTo>
                    <a:pt x="278206" y="2451"/>
                  </a:lnTo>
                  <a:lnTo>
                    <a:pt x="278130" y="1955"/>
                  </a:lnTo>
                  <a:lnTo>
                    <a:pt x="278028" y="1231"/>
                  </a:lnTo>
                  <a:lnTo>
                    <a:pt x="277964" y="825"/>
                  </a:lnTo>
                  <a:lnTo>
                    <a:pt x="277863" y="0"/>
                  </a:lnTo>
                  <a:lnTo>
                    <a:pt x="276542" y="1955"/>
                  </a:lnTo>
                  <a:lnTo>
                    <a:pt x="275221" y="4965"/>
                  </a:lnTo>
                  <a:lnTo>
                    <a:pt x="272859" y="2451"/>
                  </a:lnTo>
                  <a:lnTo>
                    <a:pt x="272554" y="2451"/>
                  </a:lnTo>
                  <a:lnTo>
                    <a:pt x="271449" y="3035"/>
                  </a:lnTo>
                  <a:lnTo>
                    <a:pt x="270129" y="3683"/>
                  </a:lnTo>
                  <a:lnTo>
                    <a:pt x="268795" y="4292"/>
                  </a:lnTo>
                  <a:lnTo>
                    <a:pt x="268706" y="5054"/>
                  </a:lnTo>
                  <a:lnTo>
                    <a:pt x="268579" y="6223"/>
                  </a:lnTo>
                  <a:lnTo>
                    <a:pt x="268236" y="8636"/>
                  </a:lnTo>
                  <a:lnTo>
                    <a:pt x="268173" y="9093"/>
                  </a:lnTo>
                  <a:lnTo>
                    <a:pt x="269062" y="11442"/>
                  </a:lnTo>
                  <a:lnTo>
                    <a:pt x="270903" y="10160"/>
                  </a:lnTo>
                  <a:lnTo>
                    <a:pt x="272580" y="8636"/>
                  </a:lnTo>
                  <a:lnTo>
                    <a:pt x="274231" y="6896"/>
                  </a:lnTo>
                  <a:lnTo>
                    <a:pt x="274561" y="6362"/>
                  </a:lnTo>
                  <a:lnTo>
                    <a:pt x="275043" y="6223"/>
                  </a:lnTo>
                  <a:lnTo>
                    <a:pt x="279831" y="5054"/>
                  </a:lnTo>
                  <a:lnTo>
                    <a:pt x="279057" y="8636"/>
                  </a:lnTo>
                  <a:lnTo>
                    <a:pt x="278752" y="10160"/>
                  </a:lnTo>
                  <a:lnTo>
                    <a:pt x="278638" y="10795"/>
                  </a:lnTo>
                  <a:lnTo>
                    <a:pt x="277952" y="12446"/>
                  </a:lnTo>
                  <a:lnTo>
                    <a:pt x="276910" y="13982"/>
                  </a:lnTo>
                  <a:lnTo>
                    <a:pt x="276783" y="13487"/>
                  </a:lnTo>
                  <a:lnTo>
                    <a:pt x="275983" y="10160"/>
                  </a:lnTo>
                  <a:lnTo>
                    <a:pt x="274548" y="11061"/>
                  </a:lnTo>
                  <a:lnTo>
                    <a:pt x="273723" y="11645"/>
                  </a:lnTo>
                  <a:lnTo>
                    <a:pt x="269862" y="13487"/>
                  </a:lnTo>
                  <a:lnTo>
                    <a:pt x="268490" y="13169"/>
                  </a:lnTo>
                  <a:lnTo>
                    <a:pt x="266065" y="12623"/>
                  </a:lnTo>
                  <a:lnTo>
                    <a:pt x="259321" y="13487"/>
                  </a:lnTo>
                  <a:lnTo>
                    <a:pt x="257492" y="15113"/>
                  </a:lnTo>
                  <a:lnTo>
                    <a:pt x="255308" y="15887"/>
                  </a:lnTo>
                  <a:lnTo>
                    <a:pt x="253187" y="15887"/>
                  </a:lnTo>
                  <a:lnTo>
                    <a:pt x="258292" y="16789"/>
                  </a:lnTo>
                  <a:lnTo>
                    <a:pt x="263817" y="13169"/>
                  </a:lnTo>
                  <a:lnTo>
                    <a:pt x="270573" y="18021"/>
                  </a:lnTo>
                  <a:lnTo>
                    <a:pt x="276593" y="18415"/>
                  </a:lnTo>
                  <a:lnTo>
                    <a:pt x="277660" y="17386"/>
                  </a:lnTo>
                  <a:lnTo>
                    <a:pt x="279844" y="15367"/>
                  </a:lnTo>
                  <a:lnTo>
                    <a:pt x="279895" y="15113"/>
                  </a:lnTo>
                  <a:lnTo>
                    <a:pt x="280123" y="13982"/>
                  </a:lnTo>
                  <a:lnTo>
                    <a:pt x="280225" y="13487"/>
                  </a:lnTo>
                  <a:lnTo>
                    <a:pt x="280289" y="13169"/>
                  </a:lnTo>
                  <a:lnTo>
                    <a:pt x="280403" y="12623"/>
                  </a:lnTo>
                  <a:lnTo>
                    <a:pt x="280428" y="12446"/>
                  </a:lnTo>
                  <a:lnTo>
                    <a:pt x="280530" y="11950"/>
                  </a:lnTo>
                  <a:lnTo>
                    <a:pt x="282765" y="8636"/>
                  </a:lnTo>
                  <a:lnTo>
                    <a:pt x="281749" y="5054"/>
                  </a:lnTo>
                  <a:lnTo>
                    <a:pt x="282917" y="3263"/>
                  </a:lnTo>
                  <a:lnTo>
                    <a:pt x="284238" y="1231"/>
                  </a:lnTo>
                  <a:close/>
                </a:path>
              </a:pathLst>
            </a:custGeom>
            <a:solidFill>
              <a:srgbClr val="6D6D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2457616" y="1894420"/>
              <a:ext cx="113030" cy="95885"/>
            </a:xfrm>
            <a:custGeom>
              <a:avLst/>
              <a:gdLst/>
              <a:ahLst/>
              <a:cxnLst/>
              <a:rect l="l" t="t" r="r" b="b"/>
              <a:pathLst>
                <a:path w="113030" h="95885">
                  <a:moveTo>
                    <a:pt x="92674" y="66928"/>
                  </a:moveTo>
                  <a:lnTo>
                    <a:pt x="86942" y="66928"/>
                  </a:lnTo>
                  <a:lnTo>
                    <a:pt x="87467" y="71881"/>
                  </a:lnTo>
                  <a:lnTo>
                    <a:pt x="87507" y="72262"/>
                  </a:lnTo>
                  <a:lnTo>
                    <a:pt x="86470" y="77723"/>
                  </a:lnTo>
                  <a:lnTo>
                    <a:pt x="86562" y="78231"/>
                  </a:lnTo>
                  <a:lnTo>
                    <a:pt x="87688" y="81914"/>
                  </a:lnTo>
                  <a:lnTo>
                    <a:pt x="87804" y="82295"/>
                  </a:lnTo>
                  <a:lnTo>
                    <a:pt x="87920" y="82676"/>
                  </a:lnTo>
                  <a:lnTo>
                    <a:pt x="88037" y="83057"/>
                  </a:lnTo>
                  <a:lnTo>
                    <a:pt x="90470" y="84962"/>
                  </a:lnTo>
                  <a:lnTo>
                    <a:pt x="93516" y="85725"/>
                  </a:lnTo>
                  <a:lnTo>
                    <a:pt x="96291" y="86994"/>
                  </a:lnTo>
                  <a:lnTo>
                    <a:pt x="90484" y="87248"/>
                  </a:lnTo>
                  <a:lnTo>
                    <a:pt x="78860" y="87248"/>
                  </a:lnTo>
                  <a:lnTo>
                    <a:pt x="68340" y="88010"/>
                  </a:lnTo>
                  <a:lnTo>
                    <a:pt x="70708" y="88010"/>
                  </a:lnTo>
                  <a:lnTo>
                    <a:pt x="65013" y="89280"/>
                  </a:lnTo>
                  <a:lnTo>
                    <a:pt x="58548" y="91820"/>
                  </a:lnTo>
                  <a:lnTo>
                    <a:pt x="52644" y="95630"/>
                  </a:lnTo>
                  <a:lnTo>
                    <a:pt x="66815" y="91820"/>
                  </a:lnTo>
                  <a:lnTo>
                    <a:pt x="65612" y="91820"/>
                  </a:lnTo>
                  <a:lnTo>
                    <a:pt x="82372" y="90550"/>
                  </a:lnTo>
                  <a:lnTo>
                    <a:pt x="97626" y="90550"/>
                  </a:lnTo>
                  <a:lnTo>
                    <a:pt x="100657" y="90423"/>
                  </a:lnTo>
                  <a:lnTo>
                    <a:pt x="105878" y="90423"/>
                  </a:lnTo>
                  <a:lnTo>
                    <a:pt x="93927" y="89915"/>
                  </a:lnTo>
                  <a:lnTo>
                    <a:pt x="99856" y="89915"/>
                  </a:lnTo>
                  <a:lnTo>
                    <a:pt x="99528" y="88137"/>
                  </a:lnTo>
                  <a:lnTo>
                    <a:pt x="101375" y="86994"/>
                  </a:lnTo>
                  <a:lnTo>
                    <a:pt x="112651" y="86994"/>
                  </a:lnTo>
                  <a:lnTo>
                    <a:pt x="112630" y="86232"/>
                  </a:lnTo>
                  <a:lnTo>
                    <a:pt x="110942" y="86232"/>
                  </a:lnTo>
                  <a:lnTo>
                    <a:pt x="104082" y="85470"/>
                  </a:lnTo>
                  <a:lnTo>
                    <a:pt x="98293" y="84962"/>
                  </a:lnTo>
                  <a:lnTo>
                    <a:pt x="92695" y="83565"/>
                  </a:lnTo>
                  <a:lnTo>
                    <a:pt x="90894" y="79247"/>
                  </a:lnTo>
                  <a:lnTo>
                    <a:pt x="91874" y="74421"/>
                  </a:lnTo>
                  <a:lnTo>
                    <a:pt x="91769" y="69850"/>
                  </a:lnTo>
                  <a:lnTo>
                    <a:pt x="94155" y="69595"/>
                  </a:lnTo>
                  <a:lnTo>
                    <a:pt x="99031" y="69595"/>
                  </a:lnTo>
                  <a:lnTo>
                    <a:pt x="102467" y="68807"/>
                  </a:lnTo>
                  <a:lnTo>
                    <a:pt x="102698" y="68807"/>
                  </a:lnTo>
                  <a:lnTo>
                    <a:pt x="99198" y="67944"/>
                  </a:lnTo>
                  <a:lnTo>
                    <a:pt x="92335" y="67944"/>
                  </a:lnTo>
                  <a:lnTo>
                    <a:pt x="92589" y="67182"/>
                  </a:lnTo>
                  <a:lnTo>
                    <a:pt x="92674" y="66928"/>
                  </a:lnTo>
                  <a:close/>
                </a:path>
                <a:path w="113030" h="95885">
                  <a:moveTo>
                    <a:pt x="105863" y="89915"/>
                  </a:moveTo>
                  <a:lnTo>
                    <a:pt x="99856" y="89915"/>
                  </a:lnTo>
                  <a:lnTo>
                    <a:pt x="99949" y="90423"/>
                  </a:lnTo>
                  <a:lnTo>
                    <a:pt x="105878" y="90423"/>
                  </a:lnTo>
                  <a:lnTo>
                    <a:pt x="105863" y="89915"/>
                  </a:lnTo>
                  <a:close/>
                </a:path>
                <a:path w="113030" h="95885">
                  <a:moveTo>
                    <a:pt x="61512" y="61213"/>
                  </a:moveTo>
                  <a:lnTo>
                    <a:pt x="59255" y="61213"/>
                  </a:lnTo>
                  <a:lnTo>
                    <a:pt x="59227" y="61848"/>
                  </a:lnTo>
                  <a:lnTo>
                    <a:pt x="59127" y="64134"/>
                  </a:lnTo>
                  <a:lnTo>
                    <a:pt x="59005" y="66928"/>
                  </a:lnTo>
                  <a:lnTo>
                    <a:pt x="58912" y="68807"/>
                  </a:lnTo>
                  <a:lnTo>
                    <a:pt x="58538" y="74421"/>
                  </a:lnTo>
                  <a:lnTo>
                    <a:pt x="58466" y="89915"/>
                  </a:lnTo>
                  <a:lnTo>
                    <a:pt x="59596" y="88137"/>
                  </a:lnTo>
                  <a:lnTo>
                    <a:pt x="61274" y="86232"/>
                  </a:lnTo>
                  <a:lnTo>
                    <a:pt x="61148" y="85470"/>
                  </a:lnTo>
                  <a:lnTo>
                    <a:pt x="61043" y="84835"/>
                  </a:lnTo>
                  <a:lnTo>
                    <a:pt x="60917" y="84073"/>
                  </a:lnTo>
                  <a:lnTo>
                    <a:pt x="60901" y="74421"/>
                  </a:lnTo>
                  <a:lnTo>
                    <a:pt x="61093" y="72262"/>
                  </a:lnTo>
                  <a:lnTo>
                    <a:pt x="61126" y="71881"/>
                  </a:lnTo>
                  <a:lnTo>
                    <a:pt x="61239" y="70611"/>
                  </a:lnTo>
                  <a:lnTo>
                    <a:pt x="61329" y="69595"/>
                  </a:lnTo>
                  <a:lnTo>
                    <a:pt x="61455" y="68174"/>
                  </a:lnTo>
                  <a:lnTo>
                    <a:pt x="61512" y="61213"/>
                  </a:lnTo>
                  <a:close/>
                </a:path>
                <a:path w="113030" h="95885">
                  <a:moveTo>
                    <a:pt x="112651" y="86994"/>
                  </a:moveTo>
                  <a:lnTo>
                    <a:pt x="103909" y="86994"/>
                  </a:lnTo>
                  <a:lnTo>
                    <a:pt x="105809" y="88010"/>
                  </a:lnTo>
                  <a:lnTo>
                    <a:pt x="105863" y="89915"/>
                  </a:lnTo>
                  <a:lnTo>
                    <a:pt x="112779" y="89915"/>
                  </a:lnTo>
                  <a:lnTo>
                    <a:pt x="112658" y="87248"/>
                  </a:lnTo>
                  <a:lnTo>
                    <a:pt x="112651" y="86994"/>
                  </a:lnTo>
                  <a:close/>
                </a:path>
                <a:path w="113030" h="95885">
                  <a:moveTo>
                    <a:pt x="67993" y="51942"/>
                  </a:moveTo>
                  <a:lnTo>
                    <a:pt x="64853" y="51942"/>
                  </a:lnTo>
                  <a:lnTo>
                    <a:pt x="64889" y="88010"/>
                  </a:lnTo>
                  <a:lnTo>
                    <a:pt x="66767" y="88010"/>
                  </a:lnTo>
                  <a:lnTo>
                    <a:pt x="66868" y="77723"/>
                  </a:lnTo>
                  <a:lnTo>
                    <a:pt x="66991" y="74421"/>
                  </a:lnTo>
                  <a:lnTo>
                    <a:pt x="67086" y="71881"/>
                  </a:lnTo>
                  <a:lnTo>
                    <a:pt x="67210" y="68579"/>
                  </a:lnTo>
                  <a:lnTo>
                    <a:pt x="67327" y="66039"/>
                  </a:lnTo>
                  <a:lnTo>
                    <a:pt x="67919" y="53593"/>
                  </a:lnTo>
                  <a:lnTo>
                    <a:pt x="67993" y="51942"/>
                  </a:lnTo>
                  <a:close/>
                </a:path>
                <a:path w="113030" h="95885">
                  <a:moveTo>
                    <a:pt x="112367" y="58673"/>
                  </a:moveTo>
                  <a:lnTo>
                    <a:pt x="109772" y="58673"/>
                  </a:lnTo>
                  <a:lnTo>
                    <a:pt x="109798" y="86232"/>
                  </a:lnTo>
                  <a:lnTo>
                    <a:pt x="112630" y="86232"/>
                  </a:lnTo>
                  <a:lnTo>
                    <a:pt x="112513" y="81914"/>
                  </a:lnTo>
                  <a:lnTo>
                    <a:pt x="112387" y="65023"/>
                  </a:lnTo>
                  <a:lnTo>
                    <a:pt x="112367" y="58673"/>
                  </a:lnTo>
                  <a:close/>
                </a:path>
                <a:path w="113030" h="95885">
                  <a:moveTo>
                    <a:pt x="77223" y="47497"/>
                  </a:moveTo>
                  <a:lnTo>
                    <a:pt x="71548" y="47497"/>
                  </a:lnTo>
                  <a:lnTo>
                    <a:pt x="71506" y="62483"/>
                  </a:lnTo>
                  <a:lnTo>
                    <a:pt x="71383" y="65023"/>
                  </a:lnTo>
                  <a:lnTo>
                    <a:pt x="71276" y="66928"/>
                  </a:lnTo>
                  <a:lnTo>
                    <a:pt x="70785" y="74421"/>
                  </a:lnTo>
                  <a:lnTo>
                    <a:pt x="70715" y="75564"/>
                  </a:lnTo>
                  <a:lnTo>
                    <a:pt x="70653" y="77723"/>
                  </a:lnTo>
                  <a:lnTo>
                    <a:pt x="70531" y="81914"/>
                  </a:lnTo>
                  <a:lnTo>
                    <a:pt x="70446" y="84835"/>
                  </a:lnTo>
                  <a:lnTo>
                    <a:pt x="74886" y="84835"/>
                  </a:lnTo>
                  <a:lnTo>
                    <a:pt x="77114" y="84962"/>
                  </a:lnTo>
                  <a:lnTo>
                    <a:pt x="79382" y="84073"/>
                  </a:lnTo>
                  <a:lnTo>
                    <a:pt x="78071" y="84073"/>
                  </a:lnTo>
                  <a:lnTo>
                    <a:pt x="74749" y="83565"/>
                  </a:lnTo>
                  <a:lnTo>
                    <a:pt x="71841" y="81914"/>
                  </a:lnTo>
                  <a:lnTo>
                    <a:pt x="71580" y="81914"/>
                  </a:lnTo>
                  <a:lnTo>
                    <a:pt x="72661" y="78231"/>
                  </a:lnTo>
                  <a:lnTo>
                    <a:pt x="72661" y="75564"/>
                  </a:lnTo>
                  <a:lnTo>
                    <a:pt x="72393" y="75564"/>
                  </a:lnTo>
                  <a:lnTo>
                    <a:pt x="74808" y="74421"/>
                  </a:lnTo>
                  <a:lnTo>
                    <a:pt x="75157" y="74421"/>
                  </a:lnTo>
                  <a:lnTo>
                    <a:pt x="72747" y="70611"/>
                  </a:lnTo>
                  <a:lnTo>
                    <a:pt x="72848" y="52577"/>
                  </a:lnTo>
                  <a:lnTo>
                    <a:pt x="74034" y="49529"/>
                  </a:lnTo>
                  <a:lnTo>
                    <a:pt x="75847" y="49529"/>
                  </a:lnTo>
                  <a:lnTo>
                    <a:pt x="73276" y="49148"/>
                  </a:lnTo>
                  <a:lnTo>
                    <a:pt x="76238" y="49148"/>
                  </a:lnTo>
                  <a:lnTo>
                    <a:pt x="76276" y="48767"/>
                  </a:lnTo>
                  <a:lnTo>
                    <a:pt x="77694" y="48767"/>
                  </a:lnTo>
                  <a:lnTo>
                    <a:pt x="77412" y="48005"/>
                  </a:lnTo>
                  <a:lnTo>
                    <a:pt x="77317" y="47751"/>
                  </a:lnTo>
                  <a:lnTo>
                    <a:pt x="77223" y="47497"/>
                  </a:lnTo>
                  <a:close/>
                </a:path>
                <a:path w="113030" h="95885">
                  <a:moveTo>
                    <a:pt x="79597" y="79247"/>
                  </a:moveTo>
                  <a:lnTo>
                    <a:pt x="79613" y="82295"/>
                  </a:lnTo>
                  <a:lnTo>
                    <a:pt x="78071" y="84073"/>
                  </a:lnTo>
                  <a:lnTo>
                    <a:pt x="79382" y="84073"/>
                  </a:lnTo>
                  <a:lnTo>
                    <a:pt x="81326" y="83311"/>
                  </a:lnTo>
                  <a:lnTo>
                    <a:pt x="80706" y="81914"/>
                  </a:lnTo>
                  <a:lnTo>
                    <a:pt x="79597" y="79247"/>
                  </a:lnTo>
                  <a:close/>
                </a:path>
                <a:path w="113030" h="95885">
                  <a:moveTo>
                    <a:pt x="92840" y="55498"/>
                  </a:moveTo>
                  <a:lnTo>
                    <a:pt x="86103" y="55498"/>
                  </a:lnTo>
                  <a:lnTo>
                    <a:pt x="87044" y="60832"/>
                  </a:lnTo>
                  <a:lnTo>
                    <a:pt x="87016" y="62483"/>
                  </a:lnTo>
                  <a:lnTo>
                    <a:pt x="86892" y="64134"/>
                  </a:lnTo>
                  <a:lnTo>
                    <a:pt x="86807" y="65277"/>
                  </a:lnTo>
                  <a:lnTo>
                    <a:pt x="86683" y="66928"/>
                  </a:lnTo>
                  <a:lnTo>
                    <a:pt x="85043" y="69595"/>
                  </a:lnTo>
                  <a:lnTo>
                    <a:pt x="85662" y="68807"/>
                  </a:lnTo>
                  <a:lnTo>
                    <a:pt x="86942" y="66928"/>
                  </a:lnTo>
                  <a:lnTo>
                    <a:pt x="92674" y="66928"/>
                  </a:lnTo>
                  <a:lnTo>
                    <a:pt x="93225" y="65277"/>
                  </a:lnTo>
                  <a:lnTo>
                    <a:pt x="93310" y="65023"/>
                  </a:lnTo>
                  <a:lnTo>
                    <a:pt x="97422" y="64134"/>
                  </a:lnTo>
                  <a:lnTo>
                    <a:pt x="96771" y="63500"/>
                  </a:lnTo>
                  <a:lnTo>
                    <a:pt x="95741" y="63372"/>
                  </a:lnTo>
                  <a:lnTo>
                    <a:pt x="92654" y="63372"/>
                  </a:lnTo>
                  <a:lnTo>
                    <a:pt x="92745" y="60832"/>
                  </a:lnTo>
                  <a:lnTo>
                    <a:pt x="92840" y="55498"/>
                  </a:lnTo>
                  <a:close/>
                </a:path>
                <a:path w="113030" h="95885">
                  <a:moveTo>
                    <a:pt x="104289" y="68174"/>
                  </a:moveTo>
                  <a:lnTo>
                    <a:pt x="102509" y="68807"/>
                  </a:lnTo>
                  <a:lnTo>
                    <a:pt x="102698" y="68807"/>
                  </a:lnTo>
                  <a:lnTo>
                    <a:pt x="105901" y="69595"/>
                  </a:lnTo>
                  <a:lnTo>
                    <a:pt x="104996" y="69595"/>
                  </a:lnTo>
                  <a:lnTo>
                    <a:pt x="104604" y="68807"/>
                  </a:lnTo>
                  <a:lnTo>
                    <a:pt x="104491" y="68579"/>
                  </a:lnTo>
                  <a:lnTo>
                    <a:pt x="104364" y="68325"/>
                  </a:lnTo>
                  <a:lnTo>
                    <a:pt x="104289" y="68174"/>
                  </a:lnTo>
                  <a:close/>
                </a:path>
                <a:path w="113030" h="95885">
                  <a:moveTo>
                    <a:pt x="105772" y="59181"/>
                  </a:moveTo>
                  <a:lnTo>
                    <a:pt x="102677" y="59181"/>
                  </a:lnTo>
                  <a:lnTo>
                    <a:pt x="104748" y="60832"/>
                  </a:lnTo>
                  <a:lnTo>
                    <a:pt x="104716" y="61213"/>
                  </a:lnTo>
                  <a:lnTo>
                    <a:pt x="104610" y="62483"/>
                  </a:lnTo>
                  <a:lnTo>
                    <a:pt x="102281" y="64134"/>
                  </a:lnTo>
                  <a:lnTo>
                    <a:pt x="104049" y="67690"/>
                  </a:lnTo>
                  <a:lnTo>
                    <a:pt x="104175" y="67944"/>
                  </a:lnTo>
                  <a:lnTo>
                    <a:pt x="104289" y="68174"/>
                  </a:lnTo>
                  <a:lnTo>
                    <a:pt x="106872" y="67182"/>
                  </a:lnTo>
                  <a:lnTo>
                    <a:pt x="106402" y="64134"/>
                  </a:lnTo>
                  <a:lnTo>
                    <a:pt x="106284" y="63372"/>
                  </a:lnTo>
                  <a:lnTo>
                    <a:pt x="106186" y="62737"/>
                  </a:lnTo>
                  <a:lnTo>
                    <a:pt x="106068" y="61975"/>
                  </a:lnTo>
                  <a:lnTo>
                    <a:pt x="105947" y="60832"/>
                  </a:lnTo>
                  <a:lnTo>
                    <a:pt x="105839" y="59816"/>
                  </a:lnTo>
                  <a:lnTo>
                    <a:pt x="105772" y="59181"/>
                  </a:lnTo>
                  <a:close/>
                </a:path>
                <a:path w="113030" h="95885">
                  <a:moveTo>
                    <a:pt x="95074" y="66928"/>
                  </a:moveTo>
                  <a:lnTo>
                    <a:pt x="92335" y="67944"/>
                  </a:lnTo>
                  <a:lnTo>
                    <a:pt x="99198" y="67944"/>
                  </a:lnTo>
                  <a:lnTo>
                    <a:pt x="95074" y="66928"/>
                  </a:lnTo>
                  <a:close/>
                </a:path>
                <a:path w="113030" h="95885">
                  <a:moveTo>
                    <a:pt x="51000" y="61848"/>
                  </a:moveTo>
                  <a:lnTo>
                    <a:pt x="52354" y="65658"/>
                  </a:lnTo>
                  <a:lnTo>
                    <a:pt x="55248" y="65277"/>
                  </a:lnTo>
                  <a:lnTo>
                    <a:pt x="57167" y="62991"/>
                  </a:lnTo>
                  <a:lnTo>
                    <a:pt x="57465" y="62737"/>
                  </a:lnTo>
                  <a:lnTo>
                    <a:pt x="54391" y="62737"/>
                  </a:lnTo>
                  <a:lnTo>
                    <a:pt x="51000" y="61848"/>
                  </a:lnTo>
                  <a:close/>
                </a:path>
                <a:path w="113030" h="95885">
                  <a:moveTo>
                    <a:pt x="62635" y="41782"/>
                  </a:moveTo>
                  <a:lnTo>
                    <a:pt x="59710" y="41782"/>
                  </a:lnTo>
                  <a:lnTo>
                    <a:pt x="58944" y="42798"/>
                  </a:lnTo>
                  <a:lnTo>
                    <a:pt x="58317" y="42798"/>
                  </a:lnTo>
                  <a:lnTo>
                    <a:pt x="49309" y="45592"/>
                  </a:lnTo>
                  <a:lnTo>
                    <a:pt x="49706" y="45592"/>
                  </a:lnTo>
                  <a:lnTo>
                    <a:pt x="49668" y="45973"/>
                  </a:lnTo>
                  <a:lnTo>
                    <a:pt x="49544" y="47243"/>
                  </a:lnTo>
                  <a:lnTo>
                    <a:pt x="49431" y="48386"/>
                  </a:lnTo>
                  <a:lnTo>
                    <a:pt x="49319" y="49529"/>
                  </a:lnTo>
                  <a:lnTo>
                    <a:pt x="49206" y="50672"/>
                  </a:lnTo>
                  <a:lnTo>
                    <a:pt x="49144" y="51307"/>
                  </a:lnTo>
                  <a:lnTo>
                    <a:pt x="49019" y="52577"/>
                  </a:lnTo>
                  <a:lnTo>
                    <a:pt x="48894" y="53847"/>
                  </a:lnTo>
                  <a:lnTo>
                    <a:pt x="52508" y="54609"/>
                  </a:lnTo>
                  <a:lnTo>
                    <a:pt x="58174" y="56006"/>
                  </a:lnTo>
                  <a:lnTo>
                    <a:pt x="50037" y="56006"/>
                  </a:lnTo>
                  <a:lnTo>
                    <a:pt x="50003" y="57657"/>
                  </a:lnTo>
                  <a:lnTo>
                    <a:pt x="50183" y="57657"/>
                  </a:lnTo>
                  <a:lnTo>
                    <a:pt x="53210" y="59816"/>
                  </a:lnTo>
                  <a:lnTo>
                    <a:pt x="54288" y="62483"/>
                  </a:lnTo>
                  <a:lnTo>
                    <a:pt x="54391" y="62737"/>
                  </a:lnTo>
                  <a:lnTo>
                    <a:pt x="57465" y="62737"/>
                  </a:lnTo>
                  <a:lnTo>
                    <a:pt x="59255" y="61213"/>
                  </a:lnTo>
                  <a:lnTo>
                    <a:pt x="61512" y="61213"/>
                  </a:lnTo>
                  <a:lnTo>
                    <a:pt x="61515" y="59816"/>
                  </a:lnTo>
                  <a:lnTo>
                    <a:pt x="55265" y="59816"/>
                  </a:lnTo>
                  <a:lnTo>
                    <a:pt x="57422" y="58673"/>
                  </a:lnTo>
                  <a:lnTo>
                    <a:pt x="58833" y="58165"/>
                  </a:lnTo>
                  <a:lnTo>
                    <a:pt x="58559" y="58165"/>
                  </a:lnTo>
                  <a:lnTo>
                    <a:pt x="61068" y="57657"/>
                  </a:lnTo>
                  <a:lnTo>
                    <a:pt x="61180" y="56006"/>
                  </a:lnTo>
                  <a:lnTo>
                    <a:pt x="61274" y="54609"/>
                  </a:lnTo>
                  <a:lnTo>
                    <a:pt x="61343" y="53593"/>
                  </a:lnTo>
                  <a:lnTo>
                    <a:pt x="64853" y="51942"/>
                  </a:lnTo>
                  <a:lnTo>
                    <a:pt x="67993" y="51942"/>
                  </a:lnTo>
                  <a:lnTo>
                    <a:pt x="68101" y="49529"/>
                  </a:lnTo>
                  <a:lnTo>
                    <a:pt x="52987" y="49529"/>
                  </a:lnTo>
                  <a:lnTo>
                    <a:pt x="56441" y="46735"/>
                  </a:lnTo>
                  <a:lnTo>
                    <a:pt x="58362" y="45084"/>
                  </a:lnTo>
                  <a:lnTo>
                    <a:pt x="61976" y="42163"/>
                  </a:lnTo>
                  <a:lnTo>
                    <a:pt x="62635" y="41782"/>
                  </a:lnTo>
                  <a:close/>
                </a:path>
                <a:path w="113030" h="95885">
                  <a:moveTo>
                    <a:pt x="105397" y="56387"/>
                  </a:moveTo>
                  <a:lnTo>
                    <a:pt x="99132" y="56387"/>
                  </a:lnTo>
                  <a:lnTo>
                    <a:pt x="102008" y="56768"/>
                  </a:lnTo>
                  <a:lnTo>
                    <a:pt x="101152" y="59816"/>
                  </a:lnTo>
                  <a:lnTo>
                    <a:pt x="100815" y="59816"/>
                  </a:lnTo>
                  <a:lnTo>
                    <a:pt x="102677" y="59181"/>
                  </a:lnTo>
                  <a:lnTo>
                    <a:pt x="105772" y="59181"/>
                  </a:lnTo>
                  <a:lnTo>
                    <a:pt x="105664" y="58165"/>
                  </a:lnTo>
                  <a:lnTo>
                    <a:pt x="105452" y="56768"/>
                  </a:lnTo>
                  <a:lnTo>
                    <a:pt x="105397" y="56387"/>
                  </a:lnTo>
                  <a:close/>
                </a:path>
                <a:path w="113030" h="95885">
                  <a:moveTo>
                    <a:pt x="100431" y="46227"/>
                  </a:moveTo>
                  <a:lnTo>
                    <a:pt x="92193" y="46227"/>
                  </a:lnTo>
                  <a:lnTo>
                    <a:pt x="92118" y="46735"/>
                  </a:lnTo>
                  <a:lnTo>
                    <a:pt x="100952" y="46735"/>
                  </a:lnTo>
                  <a:lnTo>
                    <a:pt x="97052" y="52958"/>
                  </a:lnTo>
                  <a:lnTo>
                    <a:pt x="96735" y="53593"/>
                  </a:lnTo>
                  <a:lnTo>
                    <a:pt x="96772" y="58673"/>
                  </a:lnTo>
                  <a:lnTo>
                    <a:pt x="99100" y="58673"/>
                  </a:lnTo>
                  <a:lnTo>
                    <a:pt x="99132" y="56387"/>
                  </a:lnTo>
                  <a:lnTo>
                    <a:pt x="105397" y="56387"/>
                  </a:lnTo>
                  <a:lnTo>
                    <a:pt x="105139" y="54609"/>
                  </a:lnTo>
                  <a:lnTo>
                    <a:pt x="105029" y="53847"/>
                  </a:lnTo>
                  <a:lnTo>
                    <a:pt x="104992" y="53593"/>
                  </a:lnTo>
                  <a:lnTo>
                    <a:pt x="104900" y="52958"/>
                  </a:lnTo>
                  <a:lnTo>
                    <a:pt x="104845" y="52577"/>
                  </a:lnTo>
                  <a:lnTo>
                    <a:pt x="104753" y="51942"/>
                  </a:lnTo>
                  <a:lnTo>
                    <a:pt x="104661" y="51307"/>
                  </a:lnTo>
                  <a:lnTo>
                    <a:pt x="106013" y="48005"/>
                  </a:lnTo>
                  <a:lnTo>
                    <a:pt x="106117" y="47751"/>
                  </a:lnTo>
                  <a:lnTo>
                    <a:pt x="104151" y="47751"/>
                  </a:lnTo>
                  <a:lnTo>
                    <a:pt x="100431" y="46227"/>
                  </a:lnTo>
                  <a:close/>
                </a:path>
                <a:path w="113030" h="95885">
                  <a:moveTo>
                    <a:pt x="109771" y="58165"/>
                  </a:moveTo>
                  <a:lnTo>
                    <a:pt x="105654" y="58165"/>
                  </a:lnTo>
                  <a:lnTo>
                    <a:pt x="105728" y="58673"/>
                  </a:lnTo>
                  <a:lnTo>
                    <a:pt x="109772" y="58673"/>
                  </a:lnTo>
                  <a:lnTo>
                    <a:pt x="109771" y="58165"/>
                  </a:lnTo>
                  <a:close/>
                </a:path>
                <a:path w="113030" h="95885">
                  <a:moveTo>
                    <a:pt x="112178" y="49529"/>
                  </a:moveTo>
                  <a:lnTo>
                    <a:pt x="111432" y="50672"/>
                  </a:lnTo>
                  <a:lnTo>
                    <a:pt x="110069" y="52958"/>
                  </a:lnTo>
                  <a:lnTo>
                    <a:pt x="109767" y="53593"/>
                  </a:lnTo>
                  <a:lnTo>
                    <a:pt x="109771" y="58165"/>
                  </a:lnTo>
                  <a:lnTo>
                    <a:pt x="112357" y="58165"/>
                  </a:lnTo>
                  <a:lnTo>
                    <a:pt x="112241" y="52577"/>
                  </a:lnTo>
                  <a:lnTo>
                    <a:pt x="112178" y="49529"/>
                  </a:lnTo>
                  <a:close/>
                </a:path>
                <a:path w="113030" h="95885">
                  <a:moveTo>
                    <a:pt x="92552" y="53593"/>
                  </a:moveTo>
                  <a:lnTo>
                    <a:pt x="83141" y="53593"/>
                  </a:lnTo>
                  <a:lnTo>
                    <a:pt x="82538" y="57657"/>
                  </a:lnTo>
                  <a:lnTo>
                    <a:pt x="82335" y="57657"/>
                  </a:lnTo>
                  <a:lnTo>
                    <a:pt x="86103" y="55498"/>
                  </a:lnTo>
                  <a:lnTo>
                    <a:pt x="92840" y="55498"/>
                  </a:lnTo>
                  <a:lnTo>
                    <a:pt x="92706" y="54609"/>
                  </a:lnTo>
                  <a:lnTo>
                    <a:pt x="92590" y="53847"/>
                  </a:lnTo>
                  <a:lnTo>
                    <a:pt x="92552" y="53593"/>
                  </a:lnTo>
                  <a:close/>
                </a:path>
                <a:path w="113030" h="95885">
                  <a:moveTo>
                    <a:pt x="82855" y="50935"/>
                  </a:moveTo>
                  <a:lnTo>
                    <a:pt x="82431" y="51307"/>
                  </a:lnTo>
                  <a:lnTo>
                    <a:pt x="78961" y="54609"/>
                  </a:lnTo>
                  <a:lnTo>
                    <a:pt x="83141" y="53593"/>
                  </a:lnTo>
                  <a:lnTo>
                    <a:pt x="92552" y="53593"/>
                  </a:lnTo>
                  <a:lnTo>
                    <a:pt x="92455" y="52958"/>
                  </a:lnTo>
                  <a:lnTo>
                    <a:pt x="83824" y="52958"/>
                  </a:lnTo>
                  <a:lnTo>
                    <a:pt x="82855" y="50935"/>
                  </a:lnTo>
                  <a:close/>
                </a:path>
                <a:path w="113030" h="95885">
                  <a:moveTo>
                    <a:pt x="92193" y="46227"/>
                  </a:moveTo>
                  <a:lnTo>
                    <a:pt x="84295" y="46227"/>
                  </a:lnTo>
                  <a:lnTo>
                    <a:pt x="86451" y="46735"/>
                  </a:lnTo>
                  <a:lnTo>
                    <a:pt x="85915" y="46735"/>
                  </a:lnTo>
                  <a:lnTo>
                    <a:pt x="85927" y="47243"/>
                  </a:lnTo>
                  <a:lnTo>
                    <a:pt x="86052" y="52577"/>
                  </a:lnTo>
                  <a:lnTo>
                    <a:pt x="85493" y="52577"/>
                  </a:lnTo>
                  <a:lnTo>
                    <a:pt x="83824" y="52958"/>
                  </a:lnTo>
                  <a:lnTo>
                    <a:pt x="92455" y="52958"/>
                  </a:lnTo>
                  <a:lnTo>
                    <a:pt x="91936" y="49529"/>
                  </a:lnTo>
                  <a:lnTo>
                    <a:pt x="92044" y="47243"/>
                  </a:lnTo>
                  <a:lnTo>
                    <a:pt x="92118" y="46735"/>
                  </a:lnTo>
                  <a:lnTo>
                    <a:pt x="92193" y="46227"/>
                  </a:lnTo>
                  <a:close/>
                </a:path>
                <a:path w="113030" h="95885">
                  <a:moveTo>
                    <a:pt x="76238" y="49148"/>
                  </a:moveTo>
                  <a:lnTo>
                    <a:pt x="74182" y="49148"/>
                  </a:lnTo>
                  <a:lnTo>
                    <a:pt x="74034" y="49529"/>
                  </a:lnTo>
                  <a:lnTo>
                    <a:pt x="75022" y="49529"/>
                  </a:lnTo>
                  <a:lnTo>
                    <a:pt x="75797" y="52577"/>
                  </a:lnTo>
                  <a:lnTo>
                    <a:pt x="75952" y="51942"/>
                  </a:lnTo>
                  <a:lnTo>
                    <a:pt x="76055" y="50935"/>
                  </a:lnTo>
                  <a:lnTo>
                    <a:pt x="76082" y="50672"/>
                  </a:lnTo>
                  <a:lnTo>
                    <a:pt x="76199" y="49529"/>
                  </a:lnTo>
                  <a:lnTo>
                    <a:pt x="76238" y="49148"/>
                  </a:lnTo>
                  <a:close/>
                </a:path>
                <a:path w="113030" h="95885">
                  <a:moveTo>
                    <a:pt x="77694" y="48767"/>
                  </a:moveTo>
                  <a:lnTo>
                    <a:pt x="76653" y="48767"/>
                  </a:lnTo>
                  <a:lnTo>
                    <a:pt x="82855" y="50935"/>
                  </a:lnTo>
                  <a:lnTo>
                    <a:pt x="82730" y="50672"/>
                  </a:lnTo>
                  <a:lnTo>
                    <a:pt x="82706" y="49148"/>
                  </a:lnTo>
                  <a:lnTo>
                    <a:pt x="79221" y="49148"/>
                  </a:lnTo>
                  <a:lnTo>
                    <a:pt x="77694" y="48767"/>
                  </a:lnTo>
                  <a:close/>
                </a:path>
                <a:path w="113030" h="95885">
                  <a:moveTo>
                    <a:pt x="58088" y="47243"/>
                  </a:moveTo>
                  <a:lnTo>
                    <a:pt x="55343" y="48767"/>
                  </a:lnTo>
                  <a:lnTo>
                    <a:pt x="55203" y="48767"/>
                  </a:lnTo>
                  <a:lnTo>
                    <a:pt x="52987" y="49529"/>
                  </a:lnTo>
                  <a:lnTo>
                    <a:pt x="68101" y="49529"/>
                  </a:lnTo>
                  <a:lnTo>
                    <a:pt x="68152" y="48386"/>
                  </a:lnTo>
                  <a:lnTo>
                    <a:pt x="67592" y="48386"/>
                  </a:lnTo>
                  <a:lnTo>
                    <a:pt x="70418" y="47751"/>
                  </a:lnTo>
                  <a:lnTo>
                    <a:pt x="71017" y="47751"/>
                  </a:lnTo>
                  <a:lnTo>
                    <a:pt x="69718" y="47497"/>
                  </a:lnTo>
                  <a:lnTo>
                    <a:pt x="60933" y="47497"/>
                  </a:lnTo>
                  <a:lnTo>
                    <a:pt x="58088" y="47243"/>
                  </a:lnTo>
                  <a:close/>
                </a:path>
                <a:path w="113030" h="95885">
                  <a:moveTo>
                    <a:pt x="74182" y="49148"/>
                  </a:moveTo>
                  <a:lnTo>
                    <a:pt x="73276" y="49148"/>
                  </a:lnTo>
                  <a:lnTo>
                    <a:pt x="75847" y="49529"/>
                  </a:lnTo>
                  <a:lnTo>
                    <a:pt x="74034" y="49529"/>
                  </a:lnTo>
                  <a:lnTo>
                    <a:pt x="74182" y="49148"/>
                  </a:lnTo>
                  <a:close/>
                </a:path>
                <a:path w="113030" h="95885">
                  <a:moveTo>
                    <a:pt x="92286" y="45592"/>
                  </a:moveTo>
                  <a:lnTo>
                    <a:pt x="79796" y="45592"/>
                  </a:lnTo>
                  <a:lnTo>
                    <a:pt x="81320" y="45973"/>
                  </a:lnTo>
                  <a:lnTo>
                    <a:pt x="80853" y="45973"/>
                  </a:lnTo>
                  <a:lnTo>
                    <a:pt x="81265" y="47243"/>
                  </a:lnTo>
                  <a:lnTo>
                    <a:pt x="81348" y="47497"/>
                  </a:lnTo>
                  <a:lnTo>
                    <a:pt x="81430" y="47751"/>
                  </a:lnTo>
                  <a:lnTo>
                    <a:pt x="81513" y="48005"/>
                  </a:lnTo>
                  <a:lnTo>
                    <a:pt x="79221" y="49148"/>
                  </a:lnTo>
                  <a:lnTo>
                    <a:pt x="82706" y="49148"/>
                  </a:lnTo>
                  <a:lnTo>
                    <a:pt x="82694" y="48386"/>
                  </a:lnTo>
                  <a:lnTo>
                    <a:pt x="83697" y="46227"/>
                  </a:lnTo>
                  <a:lnTo>
                    <a:pt x="92193" y="46227"/>
                  </a:lnTo>
                  <a:lnTo>
                    <a:pt x="92286" y="45592"/>
                  </a:lnTo>
                  <a:close/>
                </a:path>
                <a:path w="113030" h="95885">
                  <a:moveTo>
                    <a:pt x="81358" y="21716"/>
                  </a:moveTo>
                  <a:lnTo>
                    <a:pt x="81558" y="23113"/>
                  </a:lnTo>
                  <a:lnTo>
                    <a:pt x="81668" y="23875"/>
                  </a:lnTo>
                  <a:lnTo>
                    <a:pt x="82164" y="26161"/>
                  </a:lnTo>
                  <a:lnTo>
                    <a:pt x="82712" y="28320"/>
                  </a:lnTo>
                  <a:lnTo>
                    <a:pt x="84024" y="32765"/>
                  </a:lnTo>
                  <a:lnTo>
                    <a:pt x="84139" y="33400"/>
                  </a:lnTo>
                  <a:lnTo>
                    <a:pt x="84247" y="34416"/>
                  </a:lnTo>
                  <a:lnTo>
                    <a:pt x="84356" y="35432"/>
                  </a:lnTo>
                  <a:lnTo>
                    <a:pt x="84437" y="36194"/>
                  </a:lnTo>
                  <a:lnTo>
                    <a:pt x="84532" y="37083"/>
                  </a:lnTo>
                  <a:lnTo>
                    <a:pt x="84618" y="37972"/>
                  </a:lnTo>
                  <a:lnTo>
                    <a:pt x="84721" y="40385"/>
                  </a:lnTo>
                  <a:lnTo>
                    <a:pt x="84823" y="42798"/>
                  </a:lnTo>
                  <a:lnTo>
                    <a:pt x="77239" y="42798"/>
                  </a:lnTo>
                  <a:lnTo>
                    <a:pt x="70187" y="47751"/>
                  </a:lnTo>
                  <a:lnTo>
                    <a:pt x="70418" y="47751"/>
                  </a:lnTo>
                  <a:lnTo>
                    <a:pt x="71548" y="47497"/>
                  </a:lnTo>
                  <a:lnTo>
                    <a:pt x="77223" y="47497"/>
                  </a:lnTo>
                  <a:lnTo>
                    <a:pt x="76941" y="46735"/>
                  </a:lnTo>
                  <a:lnTo>
                    <a:pt x="79053" y="45592"/>
                  </a:lnTo>
                  <a:lnTo>
                    <a:pt x="92286" y="45592"/>
                  </a:lnTo>
                  <a:lnTo>
                    <a:pt x="92360" y="45084"/>
                  </a:lnTo>
                  <a:lnTo>
                    <a:pt x="92472" y="44322"/>
                  </a:lnTo>
                  <a:lnTo>
                    <a:pt x="92581" y="43577"/>
                  </a:lnTo>
                  <a:lnTo>
                    <a:pt x="92696" y="42798"/>
                  </a:lnTo>
                  <a:lnTo>
                    <a:pt x="92789" y="42163"/>
                  </a:lnTo>
                  <a:lnTo>
                    <a:pt x="92845" y="41782"/>
                  </a:lnTo>
                  <a:lnTo>
                    <a:pt x="93042" y="41147"/>
                  </a:lnTo>
                  <a:lnTo>
                    <a:pt x="93951" y="38988"/>
                  </a:lnTo>
                  <a:lnTo>
                    <a:pt x="89254" y="38988"/>
                  </a:lnTo>
                  <a:lnTo>
                    <a:pt x="87521" y="34925"/>
                  </a:lnTo>
                  <a:lnTo>
                    <a:pt x="89167" y="33400"/>
                  </a:lnTo>
                  <a:lnTo>
                    <a:pt x="90850" y="32765"/>
                  </a:lnTo>
                  <a:lnTo>
                    <a:pt x="95988" y="32765"/>
                  </a:lnTo>
                  <a:lnTo>
                    <a:pt x="96010" y="23113"/>
                  </a:lnTo>
                  <a:lnTo>
                    <a:pt x="85999" y="23113"/>
                  </a:lnTo>
                  <a:lnTo>
                    <a:pt x="84562" y="22097"/>
                  </a:lnTo>
                  <a:lnTo>
                    <a:pt x="83751" y="22097"/>
                  </a:lnTo>
                  <a:lnTo>
                    <a:pt x="81358" y="21716"/>
                  </a:lnTo>
                  <a:close/>
                </a:path>
                <a:path w="113030" h="95885">
                  <a:moveTo>
                    <a:pt x="101475" y="37337"/>
                  </a:moveTo>
                  <a:lnTo>
                    <a:pt x="94646" y="37337"/>
                  </a:lnTo>
                  <a:lnTo>
                    <a:pt x="100381" y="38607"/>
                  </a:lnTo>
                  <a:lnTo>
                    <a:pt x="103584" y="40385"/>
                  </a:lnTo>
                  <a:lnTo>
                    <a:pt x="103710" y="42163"/>
                  </a:lnTo>
                  <a:lnTo>
                    <a:pt x="103817" y="43577"/>
                  </a:lnTo>
                  <a:lnTo>
                    <a:pt x="103937" y="45084"/>
                  </a:lnTo>
                  <a:lnTo>
                    <a:pt x="104029" y="46227"/>
                  </a:lnTo>
                  <a:lnTo>
                    <a:pt x="104151" y="47751"/>
                  </a:lnTo>
                  <a:lnTo>
                    <a:pt x="106117" y="47751"/>
                  </a:lnTo>
                  <a:lnTo>
                    <a:pt x="107469" y="44450"/>
                  </a:lnTo>
                  <a:lnTo>
                    <a:pt x="107451" y="43577"/>
                  </a:lnTo>
                  <a:lnTo>
                    <a:pt x="106546" y="38988"/>
                  </a:lnTo>
                  <a:lnTo>
                    <a:pt x="106471" y="38607"/>
                  </a:lnTo>
                  <a:lnTo>
                    <a:pt x="106345" y="37972"/>
                  </a:lnTo>
                  <a:lnTo>
                    <a:pt x="106270" y="37591"/>
                  </a:lnTo>
                  <a:lnTo>
                    <a:pt x="102094" y="37591"/>
                  </a:lnTo>
                  <a:lnTo>
                    <a:pt x="101475" y="37337"/>
                  </a:lnTo>
                  <a:close/>
                </a:path>
                <a:path w="113030" h="95885">
                  <a:moveTo>
                    <a:pt x="75752" y="35432"/>
                  </a:moveTo>
                  <a:lnTo>
                    <a:pt x="66959" y="35432"/>
                  </a:lnTo>
                  <a:lnTo>
                    <a:pt x="70126" y="36194"/>
                  </a:lnTo>
                  <a:lnTo>
                    <a:pt x="69616" y="36194"/>
                  </a:lnTo>
                  <a:lnTo>
                    <a:pt x="69740" y="37083"/>
                  </a:lnTo>
                  <a:lnTo>
                    <a:pt x="69865" y="37972"/>
                  </a:lnTo>
                  <a:lnTo>
                    <a:pt x="69954" y="38607"/>
                  </a:lnTo>
                  <a:lnTo>
                    <a:pt x="70008" y="38988"/>
                  </a:lnTo>
                  <a:lnTo>
                    <a:pt x="65540" y="41782"/>
                  </a:lnTo>
                  <a:lnTo>
                    <a:pt x="62635" y="41782"/>
                  </a:lnTo>
                  <a:lnTo>
                    <a:pt x="61976" y="42163"/>
                  </a:lnTo>
                  <a:lnTo>
                    <a:pt x="60317" y="43577"/>
                  </a:lnTo>
                  <a:lnTo>
                    <a:pt x="60440" y="45973"/>
                  </a:lnTo>
                  <a:lnTo>
                    <a:pt x="60850" y="47243"/>
                  </a:lnTo>
                  <a:lnTo>
                    <a:pt x="60933" y="47497"/>
                  </a:lnTo>
                  <a:lnTo>
                    <a:pt x="69718" y="47497"/>
                  </a:lnTo>
                  <a:lnTo>
                    <a:pt x="63225" y="46227"/>
                  </a:lnTo>
                  <a:lnTo>
                    <a:pt x="63621" y="44450"/>
                  </a:lnTo>
                  <a:lnTo>
                    <a:pt x="69339" y="41782"/>
                  </a:lnTo>
                  <a:lnTo>
                    <a:pt x="74292" y="37972"/>
                  </a:lnTo>
                  <a:lnTo>
                    <a:pt x="74593" y="37591"/>
                  </a:lnTo>
                  <a:lnTo>
                    <a:pt x="75752" y="35432"/>
                  </a:lnTo>
                  <a:close/>
                </a:path>
                <a:path w="113030" h="95885">
                  <a:moveTo>
                    <a:pt x="15840" y="46227"/>
                  </a:moveTo>
                  <a:lnTo>
                    <a:pt x="13437" y="46227"/>
                  </a:lnTo>
                  <a:lnTo>
                    <a:pt x="26915" y="47243"/>
                  </a:lnTo>
                  <a:lnTo>
                    <a:pt x="24470" y="47243"/>
                  </a:lnTo>
                  <a:lnTo>
                    <a:pt x="27511" y="46735"/>
                  </a:lnTo>
                  <a:lnTo>
                    <a:pt x="17773" y="46735"/>
                  </a:lnTo>
                  <a:lnTo>
                    <a:pt x="15840" y="46227"/>
                  </a:lnTo>
                  <a:close/>
                </a:path>
                <a:path w="113030" h="95885">
                  <a:moveTo>
                    <a:pt x="56223" y="32765"/>
                  </a:moveTo>
                  <a:lnTo>
                    <a:pt x="49923" y="36448"/>
                  </a:lnTo>
                  <a:lnTo>
                    <a:pt x="43551" y="40385"/>
                  </a:lnTo>
                  <a:lnTo>
                    <a:pt x="36550" y="43941"/>
                  </a:lnTo>
                  <a:lnTo>
                    <a:pt x="28895" y="44322"/>
                  </a:lnTo>
                  <a:lnTo>
                    <a:pt x="8588" y="44322"/>
                  </a:lnTo>
                  <a:lnTo>
                    <a:pt x="17773" y="46735"/>
                  </a:lnTo>
                  <a:lnTo>
                    <a:pt x="27511" y="46735"/>
                  </a:lnTo>
                  <a:lnTo>
                    <a:pt x="34355" y="45592"/>
                  </a:lnTo>
                  <a:lnTo>
                    <a:pt x="34805" y="45592"/>
                  </a:lnTo>
                  <a:lnTo>
                    <a:pt x="44116" y="41782"/>
                  </a:lnTo>
                  <a:lnTo>
                    <a:pt x="53741" y="37972"/>
                  </a:lnTo>
                  <a:lnTo>
                    <a:pt x="63635" y="36575"/>
                  </a:lnTo>
                  <a:lnTo>
                    <a:pt x="65962" y="36575"/>
                  </a:lnTo>
                  <a:lnTo>
                    <a:pt x="66959" y="35432"/>
                  </a:lnTo>
                  <a:lnTo>
                    <a:pt x="75752" y="35432"/>
                  </a:lnTo>
                  <a:lnTo>
                    <a:pt x="76297" y="34416"/>
                  </a:lnTo>
                  <a:lnTo>
                    <a:pt x="63635" y="34416"/>
                  </a:lnTo>
                  <a:lnTo>
                    <a:pt x="56223" y="32765"/>
                  </a:lnTo>
                  <a:close/>
                </a:path>
                <a:path w="113030" h="95885">
                  <a:moveTo>
                    <a:pt x="49643" y="46227"/>
                  </a:moveTo>
                  <a:lnTo>
                    <a:pt x="30553" y="46227"/>
                  </a:lnTo>
                  <a:lnTo>
                    <a:pt x="27511" y="46735"/>
                  </a:lnTo>
                  <a:lnTo>
                    <a:pt x="49594" y="46735"/>
                  </a:lnTo>
                  <a:lnTo>
                    <a:pt x="49643" y="46227"/>
                  </a:lnTo>
                  <a:close/>
                </a:path>
                <a:path w="113030" h="95885">
                  <a:moveTo>
                    <a:pt x="60522" y="46227"/>
                  </a:moveTo>
                  <a:lnTo>
                    <a:pt x="57039" y="46227"/>
                  </a:lnTo>
                  <a:lnTo>
                    <a:pt x="56451" y="46735"/>
                  </a:lnTo>
                  <a:lnTo>
                    <a:pt x="60686" y="46735"/>
                  </a:lnTo>
                  <a:lnTo>
                    <a:pt x="60522" y="46227"/>
                  </a:lnTo>
                  <a:close/>
                </a:path>
                <a:path w="113030" h="95885">
                  <a:moveTo>
                    <a:pt x="72356" y="46227"/>
                  </a:moveTo>
                  <a:lnTo>
                    <a:pt x="63225" y="46227"/>
                  </a:lnTo>
                  <a:lnTo>
                    <a:pt x="65822" y="46735"/>
                  </a:lnTo>
                  <a:lnTo>
                    <a:pt x="71633" y="46735"/>
                  </a:lnTo>
                  <a:lnTo>
                    <a:pt x="72356" y="46227"/>
                  </a:lnTo>
                  <a:close/>
                </a:path>
                <a:path w="113030" h="95885">
                  <a:moveTo>
                    <a:pt x="80936" y="46227"/>
                  </a:moveTo>
                  <a:lnTo>
                    <a:pt x="77880" y="46227"/>
                  </a:lnTo>
                  <a:lnTo>
                    <a:pt x="76941" y="46735"/>
                  </a:lnTo>
                  <a:lnTo>
                    <a:pt x="81100" y="46735"/>
                  </a:lnTo>
                  <a:lnTo>
                    <a:pt x="80936" y="46227"/>
                  </a:lnTo>
                  <a:close/>
                </a:path>
                <a:path w="113030" h="95885">
                  <a:moveTo>
                    <a:pt x="84295" y="46227"/>
                  </a:moveTo>
                  <a:lnTo>
                    <a:pt x="83697" y="46227"/>
                  </a:lnTo>
                  <a:lnTo>
                    <a:pt x="83461" y="46735"/>
                  </a:lnTo>
                  <a:lnTo>
                    <a:pt x="86451" y="46735"/>
                  </a:lnTo>
                  <a:lnTo>
                    <a:pt x="84295" y="46227"/>
                  </a:lnTo>
                  <a:close/>
                </a:path>
                <a:path w="113030" h="95885">
                  <a:moveTo>
                    <a:pt x="100468" y="45592"/>
                  </a:moveTo>
                  <a:lnTo>
                    <a:pt x="100701" y="45973"/>
                  </a:lnTo>
                  <a:lnTo>
                    <a:pt x="101225" y="46735"/>
                  </a:lnTo>
                  <a:lnTo>
                    <a:pt x="100952" y="46735"/>
                  </a:lnTo>
                  <a:lnTo>
                    <a:pt x="101429" y="45973"/>
                  </a:lnTo>
                  <a:lnTo>
                    <a:pt x="100468" y="45592"/>
                  </a:lnTo>
                  <a:close/>
                </a:path>
                <a:path w="113030" h="95885">
                  <a:moveTo>
                    <a:pt x="98602" y="42925"/>
                  </a:moveTo>
                  <a:lnTo>
                    <a:pt x="94013" y="43577"/>
                  </a:lnTo>
                  <a:lnTo>
                    <a:pt x="95386" y="43577"/>
                  </a:lnTo>
                  <a:lnTo>
                    <a:pt x="100468" y="45592"/>
                  </a:lnTo>
                  <a:lnTo>
                    <a:pt x="100089" y="45084"/>
                  </a:lnTo>
                  <a:lnTo>
                    <a:pt x="98602" y="42925"/>
                  </a:lnTo>
                  <a:close/>
                </a:path>
                <a:path w="113030" h="95885">
                  <a:moveTo>
                    <a:pt x="3675" y="41147"/>
                  </a:moveTo>
                  <a:lnTo>
                    <a:pt x="0" y="44322"/>
                  </a:lnTo>
                  <a:lnTo>
                    <a:pt x="28895" y="44322"/>
                  </a:lnTo>
                  <a:lnTo>
                    <a:pt x="16278" y="42798"/>
                  </a:lnTo>
                  <a:lnTo>
                    <a:pt x="3675" y="41147"/>
                  </a:lnTo>
                  <a:close/>
                </a:path>
                <a:path w="113030" h="95885">
                  <a:moveTo>
                    <a:pt x="60189" y="41147"/>
                  </a:moveTo>
                  <a:lnTo>
                    <a:pt x="57987" y="41147"/>
                  </a:lnTo>
                  <a:lnTo>
                    <a:pt x="71253" y="41782"/>
                  </a:lnTo>
                  <a:lnTo>
                    <a:pt x="59710" y="41782"/>
                  </a:lnTo>
                  <a:lnTo>
                    <a:pt x="60189" y="41147"/>
                  </a:lnTo>
                  <a:close/>
                </a:path>
                <a:path w="113030" h="95885">
                  <a:moveTo>
                    <a:pt x="65962" y="36575"/>
                  </a:moveTo>
                  <a:lnTo>
                    <a:pt x="63635" y="36575"/>
                  </a:lnTo>
                  <a:lnTo>
                    <a:pt x="60189" y="41147"/>
                  </a:lnTo>
                  <a:lnTo>
                    <a:pt x="63353" y="41147"/>
                  </a:lnTo>
                  <a:lnTo>
                    <a:pt x="63859" y="38988"/>
                  </a:lnTo>
                  <a:lnTo>
                    <a:pt x="65962" y="36575"/>
                  </a:lnTo>
                  <a:close/>
                </a:path>
                <a:path w="113030" h="95885">
                  <a:moveTo>
                    <a:pt x="95988" y="32765"/>
                  </a:moveTo>
                  <a:lnTo>
                    <a:pt x="91245" y="32765"/>
                  </a:lnTo>
                  <a:lnTo>
                    <a:pt x="92822" y="36194"/>
                  </a:lnTo>
                  <a:lnTo>
                    <a:pt x="92665" y="36194"/>
                  </a:lnTo>
                  <a:lnTo>
                    <a:pt x="91583" y="37591"/>
                  </a:lnTo>
                  <a:lnTo>
                    <a:pt x="89254" y="38988"/>
                  </a:lnTo>
                  <a:lnTo>
                    <a:pt x="93951" y="38988"/>
                  </a:lnTo>
                  <a:lnTo>
                    <a:pt x="94539" y="37591"/>
                  </a:lnTo>
                  <a:lnTo>
                    <a:pt x="94646" y="37337"/>
                  </a:lnTo>
                  <a:lnTo>
                    <a:pt x="101475" y="37337"/>
                  </a:lnTo>
                  <a:lnTo>
                    <a:pt x="99308" y="36448"/>
                  </a:lnTo>
                  <a:lnTo>
                    <a:pt x="98274" y="36448"/>
                  </a:lnTo>
                  <a:lnTo>
                    <a:pt x="95644" y="35432"/>
                  </a:lnTo>
                  <a:lnTo>
                    <a:pt x="95282" y="35432"/>
                  </a:lnTo>
                  <a:lnTo>
                    <a:pt x="95719" y="33781"/>
                  </a:lnTo>
                  <a:lnTo>
                    <a:pt x="95820" y="33400"/>
                  </a:lnTo>
                  <a:lnTo>
                    <a:pt x="95921" y="33019"/>
                  </a:lnTo>
                  <a:lnTo>
                    <a:pt x="95988" y="32765"/>
                  </a:lnTo>
                  <a:close/>
                </a:path>
                <a:path w="113030" h="95885">
                  <a:moveTo>
                    <a:pt x="106170" y="37083"/>
                  </a:moveTo>
                  <a:lnTo>
                    <a:pt x="102094" y="37591"/>
                  </a:lnTo>
                  <a:lnTo>
                    <a:pt x="106270" y="37591"/>
                  </a:lnTo>
                  <a:lnTo>
                    <a:pt x="106170" y="37083"/>
                  </a:lnTo>
                  <a:close/>
                </a:path>
                <a:path w="113030" h="95885">
                  <a:moveTo>
                    <a:pt x="99679" y="12953"/>
                  </a:moveTo>
                  <a:lnTo>
                    <a:pt x="99572" y="14604"/>
                  </a:lnTo>
                  <a:lnTo>
                    <a:pt x="99456" y="16382"/>
                  </a:lnTo>
                  <a:lnTo>
                    <a:pt x="99349" y="18033"/>
                  </a:lnTo>
                  <a:lnTo>
                    <a:pt x="99307" y="18668"/>
                  </a:lnTo>
                  <a:lnTo>
                    <a:pt x="99217" y="20065"/>
                  </a:lnTo>
                  <a:lnTo>
                    <a:pt x="99146" y="21716"/>
                  </a:lnTo>
                  <a:lnTo>
                    <a:pt x="99038" y="26161"/>
                  </a:lnTo>
                  <a:lnTo>
                    <a:pt x="98919" y="29336"/>
                  </a:lnTo>
                  <a:lnTo>
                    <a:pt x="98815" y="30479"/>
                  </a:lnTo>
                  <a:lnTo>
                    <a:pt x="98689" y="31876"/>
                  </a:lnTo>
                  <a:lnTo>
                    <a:pt x="98585" y="33019"/>
                  </a:lnTo>
                  <a:lnTo>
                    <a:pt x="98459" y="34416"/>
                  </a:lnTo>
                  <a:lnTo>
                    <a:pt x="98366" y="35432"/>
                  </a:lnTo>
                  <a:lnTo>
                    <a:pt x="98274" y="36448"/>
                  </a:lnTo>
                  <a:lnTo>
                    <a:pt x="99308" y="36448"/>
                  </a:lnTo>
                  <a:lnTo>
                    <a:pt x="98688" y="36194"/>
                  </a:lnTo>
                  <a:lnTo>
                    <a:pt x="98830" y="35432"/>
                  </a:lnTo>
                  <a:lnTo>
                    <a:pt x="98925" y="34925"/>
                  </a:lnTo>
                  <a:lnTo>
                    <a:pt x="99019" y="34416"/>
                  </a:lnTo>
                  <a:lnTo>
                    <a:pt x="99138" y="33781"/>
                  </a:lnTo>
                  <a:lnTo>
                    <a:pt x="99208" y="33400"/>
                  </a:lnTo>
                  <a:lnTo>
                    <a:pt x="99327" y="32765"/>
                  </a:lnTo>
                  <a:lnTo>
                    <a:pt x="99445" y="32130"/>
                  </a:lnTo>
                  <a:lnTo>
                    <a:pt x="99492" y="31876"/>
                  </a:lnTo>
                  <a:lnTo>
                    <a:pt x="99587" y="31368"/>
                  </a:lnTo>
                  <a:lnTo>
                    <a:pt x="104169" y="31368"/>
                  </a:lnTo>
                  <a:lnTo>
                    <a:pt x="100144" y="30479"/>
                  </a:lnTo>
                  <a:lnTo>
                    <a:pt x="99579" y="24637"/>
                  </a:lnTo>
                  <a:lnTo>
                    <a:pt x="101343" y="18668"/>
                  </a:lnTo>
                  <a:lnTo>
                    <a:pt x="99679" y="12953"/>
                  </a:lnTo>
                  <a:close/>
                </a:path>
                <a:path w="113030" h="95885">
                  <a:moveTo>
                    <a:pt x="61067" y="24510"/>
                  </a:moveTo>
                  <a:lnTo>
                    <a:pt x="44732" y="24510"/>
                  </a:lnTo>
                  <a:lnTo>
                    <a:pt x="48126" y="28701"/>
                  </a:lnTo>
                  <a:lnTo>
                    <a:pt x="48651" y="28701"/>
                  </a:lnTo>
                  <a:lnTo>
                    <a:pt x="55554" y="30098"/>
                  </a:lnTo>
                  <a:lnTo>
                    <a:pt x="63225" y="31368"/>
                  </a:lnTo>
                  <a:lnTo>
                    <a:pt x="70536" y="33781"/>
                  </a:lnTo>
                  <a:lnTo>
                    <a:pt x="63635" y="34416"/>
                  </a:lnTo>
                  <a:lnTo>
                    <a:pt x="76297" y="34416"/>
                  </a:lnTo>
                  <a:lnTo>
                    <a:pt x="77524" y="32130"/>
                  </a:lnTo>
                  <a:lnTo>
                    <a:pt x="75022" y="29844"/>
                  </a:lnTo>
                  <a:lnTo>
                    <a:pt x="73723" y="28701"/>
                  </a:lnTo>
                  <a:lnTo>
                    <a:pt x="67269" y="26161"/>
                  </a:lnTo>
                  <a:lnTo>
                    <a:pt x="61067" y="24510"/>
                  </a:lnTo>
                  <a:close/>
                </a:path>
                <a:path w="113030" h="95885">
                  <a:moveTo>
                    <a:pt x="103088" y="16382"/>
                  </a:moveTo>
                  <a:lnTo>
                    <a:pt x="103018" y="31368"/>
                  </a:lnTo>
                  <a:lnTo>
                    <a:pt x="100640" y="31368"/>
                  </a:lnTo>
                  <a:lnTo>
                    <a:pt x="104748" y="31876"/>
                  </a:lnTo>
                  <a:lnTo>
                    <a:pt x="103722" y="31876"/>
                  </a:lnTo>
                  <a:lnTo>
                    <a:pt x="103603" y="18033"/>
                  </a:lnTo>
                  <a:lnTo>
                    <a:pt x="103088" y="16382"/>
                  </a:lnTo>
                  <a:close/>
                </a:path>
                <a:path w="113030" h="95885">
                  <a:moveTo>
                    <a:pt x="53826" y="23113"/>
                  </a:moveTo>
                  <a:lnTo>
                    <a:pt x="50831" y="23875"/>
                  </a:lnTo>
                  <a:lnTo>
                    <a:pt x="45749" y="24510"/>
                  </a:lnTo>
                  <a:lnTo>
                    <a:pt x="61266" y="24510"/>
                  </a:lnTo>
                  <a:lnTo>
                    <a:pt x="53826" y="23113"/>
                  </a:lnTo>
                  <a:close/>
                </a:path>
                <a:path w="113030" h="95885">
                  <a:moveTo>
                    <a:pt x="96354" y="7873"/>
                  </a:moveTo>
                  <a:lnTo>
                    <a:pt x="86171" y="7873"/>
                  </a:lnTo>
                  <a:lnTo>
                    <a:pt x="90178" y="8000"/>
                  </a:lnTo>
                  <a:lnTo>
                    <a:pt x="87011" y="12064"/>
                  </a:lnTo>
                  <a:lnTo>
                    <a:pt x="90591" y="15366"/>
                  </a:lnTo>
                  <a:lnTo>
                    <a:pt x="84955" y="15366"/>
                  </a:lnTo>
                  <a:lnTo>
                    <a:pt x="88444" y="18668"/>
                  </a:lnTo>
                  <a:lnTo>
                    <a:pt x="88246" y="18668"/>
                  </a:lnTo>
                  <a:lnTo>
                    <a:pt x="86675" y="21716"/>
                  </a:lnTo>
                  <a:lnTo>
                    <a:pt x="85999" y="23113"/>
                  </a:lnTo>
                  <a:lnTo>
                    <a:pt x="96010" y="23113"/>
                  </a:lnTo>
                  <a:lnTo>
                    <a:pt x="96113" y="14604"/>
                  </a:lnTo>
                  <a:lnTo>
                    <a:pt x="96204" y="12064"/>
                  </a:lnTo>
                  <a:lnTo>
                    <a:pt x="96299" y="9397"/>
                  </a:lnTo>
                  <a:lnTo>
                    <a:pt x="96354" y="7873"/>
                  </a:lnTo>
                  <a:close/>
                </a:path>
                <a:path w="113030" h="95885">
                  <a:moveTo>
                    <a:pt x="96940" y="0"/>
                  </a:moveTo>
                  <a:lnTo>
                    <a:pt x="89020" y="507"/>
                  </a:lnTo>
                  <a:lnTo>
                    <a:pt x="85041" y="507"/>
                  </a:lnTo>
                  <a:lnTo>
                    <a:pt x="79134" y="1269"/>
                  </a:lnTo>
                  <a:lnTo>
                    <a:pt x="77830" y="3301"/>
                  </a:lnTo>
                  <a:lnTo>
                    <a:pt x="79972" y="3809"/>
                  </a:lnTo>
                  <a:lnTo>
                    <a:pt x="82370" y="4444"/>
                  </a:lnTo>
                  <a:lnTo>
                    <a:pt x="84030" y="6857"/>
                  </a:lnTo>
                  <a:lnTo>
                    <a:pt x="85689" y="9397"/>
                  </a:lnTo>
                  <a:lnTo>
                    <a:pt x="86131" y="8000"/>
                  </a:lnTo>
                  <a:lnTo>
                    <a:pt x="86171" y="7873"/>
                  </a:lnTo>
                  <a:lnTo>
                    <a:pt x="96354" y="7873"/>
                  </a:lnTo>
                  <a:lnTo>
                    <a:pt x="96406" y="6857"/>
                  </a:lnTo>
                  <a:lnTo>
                    <a:pt x="96841" y="1269"/>
                  </a:lnTo>
                  <a:lnTo>
                    <a:pt x="96940" y="0"/>
                  </a:lnTo>
                  <a:close/>
                </a:path>
              </a:pathLst>
            </a:custGeom>
            <a:solidFill>
              <a:srgbClr val="2928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1734642" y="1894392"/>
              <a:ext cx="1233805" cy="752475"/>
            </a:xfrm>
            <a:custGeom>
              <a:avLst/>
              <a:gdLst/>
              <a:ahLst/>
              <a:cxnLst/>
              <a:rect l="l" t="t" r="r" b="b"/>
              <a:pathLst>
                <a:path w="1233805" h="752475">
                  <a:moveTo>
                    <a:pt x="34569" y="751903"/>
                  </a:moveTo>
                  <a:lnTo>
                    <a:pt x="34239" y="746493"/>
                  </a:lnTo>
                  <a:lnTo>
                    <a:pt x="32385" y="750455"/>
                  </a:lnTo>
                  <a:lnTo>
                    <a:pt x="28117" y="751268"/>
                  </a:lnTo>
                  <a:lnTo>
                    <a:pt x="24447" y="749249"/>
                  </a:lnTo>
                  <a:lnTo>
                    <a:pt x="31470" y="748055"/>
                  </a:lnTo>
                  <a:lnTo>
                    <a:pt x="26720" y="744448"/>
                  </a:lnTo>
                  <a:lnTo>
                    <a:pt x="20294" y="747102"/>
                  </a:lnTo>
                  <a:lnTo>
                    <a:pt x="14935" y="745147"/>
                  </a:lnTo>
                  <a:lnTo>
                    <a:pt x="10350" y="744994"/>
                  </a:lnTo>
                  <a:lnTo>
                    <a:pt x="5765" y="744994"/>
                  </a:lnTo>
                  <a:lnTo>
                    <a:pt x="1193" y="744905"/>
                  </a:lnTo>
                  <a:lnTo>
                    <a:pt x="3124" y="739686"/>
                  </a:lnTo>
                  <a:lnTo>
                    <a:pt x="876" y="739825"/>
                  </a:lnTo>
                  <a:lnTo>
                    <a:pt x="927" y="744029"/>
                  </a:lnTo>
                  <a:lnTo>
                    <a:pt x="0" y="752411"/>
                  </a:lnTo>
                  <a:lnTo>
                    <a:pt x="8636" y="751954"/>
                  </a:lnTo>
                  <a:lnTo>
                    <a:pt x="17284" y="751700"/>
                  </a:lnTo>
                  <a:lnTo>
                    <a:pt x="25933" y="751674"/>
                  </a:lnTo>
                  <a:lnTo>
                    <a:pt x="34569" y="751903"/>
                  </a:lnTo>
                  <a:close/>
                </a:path>
                <a:path w="1233805" h="752475">
                  <a:moveTo>
                    <a:pt x="209600" y="694220"/>
                  </a:moveTo>
                  <a:lnTo>
                    <a:pt x="209550" y="693115"/>
                  </a:lnTo>
                  <a:lnTo>
                    <a:pt x="209384" y="689787"/>
                  </a:lnTo>
                  <a:lnTo>
                    <a:pt x="208889" y="690765"/>
                  </a:lnTo>
                  <a:lnTo>
                    <a:pt x="207873" y="692696"/>
                  </a:lnTo>
                  <a:lnTo>
                    <a:pt x="207378" y="693674"/>
                  </a:lnTo>
                  <a:lnTo>
                    <a:pt x="209600" y="694220"/>
                  </a:lnTo>
                  <a:close/>
                </a:path>
                <a:path w="1233805" h="752475">
                  <a:moveTo>
                    <a:pt x="933704" y="2247"/>
                  </a:moveTo>
                  <a:lnTo>
                    <a:pt x="930897" y="0"/>
                  </a:lnTo>
                  <a:lnTo>
                    <a:pt x="929792" y="38"/>
                  </a:lnTo>
                  <a:lnTo>
                    <a:pt x="927557" y="139"/>
                  </a:lnTo>
                  <a:lnTo>
                    <a:pt x="926452" y="165"/>
                  </a:lnTo>
                  <a:lnTo>
                    <a:pt x="925233" y="2984"/>
                  </a:lnTo>
                  <a:lnTo>
                    <a:pt x="933704" y="2247"/>
                  </a:lnTo>
                  <a:close/>
                </a:path>
                <a:path w="1233805" h="752475">
                  <a:moveTo>
                    <a:pt x="1233424" y="487959"/>
                  </a:moveTo>
                  <a:lnTo>
                    <a:pt x="1231303" y="485140"/>
                  </a:lnTo>
                  <a:lnTo>
                    <a:pt x="1223403" y="484568"/>
                  </a:lnTo>
                  <a:lnTo>
                    <a:pt x="1229601" y="484568"/>
                  </a:lnTo>
                  <a:lnTo>
                    <a:pt x="1210627" y="484200"/>
                  </a:lnTo>
                  <a:lnTo>
                    <a:pt x="1229182" y="484009"/>
                  </a:lnTo>
                  <a:lnTo>
                    <a:pt x="1204201" y="484009"/>
                  </a:lnTo>
                  <a:lnTo>
                    <a:pt x="1202499" y="484035"/>
                  </a:lnTo>
                  <a:lnTo>
                    <a:pt x="1201521" y="484009"/>
                  </a:lnTo>
                  <a:lnTo>
                    <a:pt x="1189951" y="484009"/>
                  </a:lnTo>
                  <a:lnTo>
                    <a:pt x="1189951" y="484187"/>
                  </a:lnTo>
                  <a:lnTo>
                    <a:pt x="1188872" y="484200"/>
                  </a:lnTo>
                  <a:lnTo>
                    <a:pt x="1188872" y="484009"/>
                  </a:lnTo>
                  <a:lnTo>
                    <a:pt x="1180020" y="484009"/>
                  </a:lnTo>
                  <a:lnTo>
                    <a:pt x="1183779" y="484251"/>
                  </a:lnTo>
                  <a:lnTo>
                    <a:pt x="1173632" y="484365"/>
                  </a:lnTo>
                  <a:lnTo>
                    <a:pt x="1173594" y="484009"/>
                  </a:lnTo>
                  <a:lnTo>
                    <a:pt x="1173137" y="480034"/>
                  </a:lnTo>
                  <a:lnTo>
                    <a:pt x="1172705" y="475691"/>
                  </a:lnTo>
                  <a:lnTo>
                    <a:pt x="1172794" y="471322"/>
                  </a:lnTo>
                  <a:lnTo>
                    <a:pt x="1171752" y="471322"/>
                  </a:lnTo>
                  <a:lnTo>
                    <a:pt x="1171803" y="484009"/>
                  </a:lnTo>
                  <a:lnTo>
                    <a:pt x="1162177" y="484009"/>
                  </a:lnTo>
                  <a:lnTo>
                    <a:pt x="1162164" y="479399"/>
                  </a:lnTo>
                  <a:lnTo>
                    <a:pt x="1162037" y="470535"/>
                  </a:lnTo>
                  <a:lnTo>
                    <a:pt x="1161935" y="468020"/>
                  </a:lnTo>
                  <a:lnTo>
                    <a:pt x="1175067" y="467537"/>
                  </a:lnTo>
                  <a:lnTo>
                    <a:pt x="1188224" y="467537"/>
                  </a:lnTo>
                  <a:lnTo>
                    <a:pt x="1188415" y="469963"/>
                  </a:lnTo>
                  <a:lnTo>
                    <a:pt x="1188529" y="471322"/>
                  </a:lnTo>
                  <a:lnTo>
                    <a:pt x="1188631" y="472617"/>
                  </a:lnTo>
                  <a:lnTo>
                    <a:pt x="1188745" y="477862"/>
                  </a:lnTo>
                  <a:lnTo>
                    <a:pt x="1188872" y="484009"/>
                  </a:lnTo>
                  <a:lnTo>
                    <a:pt x="1189951" y="484009"/>
                  </a:lnTo>
                  <a:lnTo>
                    <a:pt x="1190066" y="469963"/>
                  </a:lnTo>
                  <a:lnTo>
                    <a:pt x="1193355" y="470535"/>
                  </a:lnTo>
                  <a:lnTo>
                    <a:pt x="1192733" y="469963"/>
                  </a:lnTo>
                  <a:lnTo>
                    <a:pt x="1190053" y="467537"/>
                  </a:lnTo>
                  <a:lnTo>
                    <a:pt x="1189850" y="467360"/>
                  </a:lnTo>
                  <a:lnTo>
                    <a:pt x="1189723" y="467233"/>
                  </a:lnTo>
                  <a:lnTo>
                    <a:pt x="1195997" y="466864"/>
                  </a:lnTo>
                  <a:lnTo>
                    <a:pt x="1198219" y="466864"/>
                  </a:lnTo>
                  <a:lnTo>
                    <a:pt x="1188923" y="465709"/>
                  </a:lnTo>
                  <a:lnTo>
                    <a:pt x="1181112" y="464375"/>
                  </a:lnTo>
                  <a:lnTo>
                    <a:pt x="1173289" y="464375"/>
                  </a:lnTo>
                  <a:lnTo>
                    <a:pt x="1166088" y="467233"/>
                  </a:lnTo>
                  <a:lnTo>
                    <a:pt x="1165301" y="467233"/>
                  </a:lnTo>
                  <a:lnTo>
                    <a:pt x="1163561" y="467423"/>
                  </a:lnTo>
                  <a:lnTo>
                    <a:pt x="1160665" y="466864"/>
                  </a:lnTo>
                  <a:lnTo>
                    <a:pt x="1157960" y="467753"/>
                  </a:lnTo>
                  <a:lnTo>
                    <a:pt x="1156436" y="472617"/>
                  </a:lnTo>
                  <a:lnTo>
                    <a:pt x="1157693" y="477862"/>
                  </a:lnTo>
                  <a:lnTo>
                    <a:pt x="1157808" y="482879"/>
                  </a:lnTo>
                  <a:lnTo>
                    <a:pt x="1158786" y="481698"/>
                  </a:lnTo>
                  <a:lnTo>
                    <a:pt x="1160805" y="479399"/>
                  </a:lnTo>
                  <a:lnTo>
                    <a:pt x="1161262" y="484517"/>
                  </a:lnTo>
                  <a:lnTo>
                    <a:pt x="1156131" y="484568"/>
                  </a:lnTo>
                  <a:lnTo>
                    <a:pt x="1161262" y="484568"/>
                  </a:lnTo>
                  <a:lnTo>
                    <a:pt x="1161491" y="487032"/>
                  </a:lnTo>
                  <a:lnTo>
                    <a:pt x="1203172" y="487032"/>
                  </a:lnTo>
                  <a:lnTo>
                    <a:pt x="1215453" y="487260"/>
                  </a:lnTo>
                  <a:lnTo>
                    <a:pt x="1233424" y="487959"/>
                  </a:lnTo>
                  <a:close/>
                </a:path>
              </a:pathLst>
            </a:custGeom>
            <a:solidFill>
              <a:srgbClr val="2726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2692328" y="1893086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1640" y="0"/>
                  </a:moveTo>
                  <a:lnTo>
                    <a:pt x="0" y="2876"/>
                  </a:lnTo>
                  <a:lnTo>
                    <a:pt x="2788" y="3905"/>
                  </a:lnTo>
                  <a:lnTo>
                    <a:pt x="6436" y="3595"/>
                  </a:lnTo>
                  <a:lnTo>
                    <a:pt x="9157" y="2260"/>
                  </a:lnTo>
                  <a:lnTo>
                    <a:pt x="8646" y="1868"/>
                  </a:lnTo>
                  <a:lnTo>
                    <a:pt x="5957" y="1558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363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1781229" y="1895551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10" h="10160">
                  <a:moveTo>
                    <a:pt x="5205" y="0"/>
                  </a:moveTo>
                  <a:lnTo>
                    <a:pt x="0" y="1987"/>
                  </a:lnTo>
                  <a:lnTo>
                    <a:pt x="1130" y="4417"/>
                  </a:lnTo>
                  <a:lnTo>
                    <a:pt x="751" y="7995"/>
                  </a:lnTo>
                  <a:lnTo>
                    <a:pt x="3200" y="9622"/>
                  </a:lnTo>
                  <a:lnTo>
                    <a:pt x="3714" y="7571"/>
                  </a:lnTo>
                  <a:lnTo>
                    <a:pt x="4089" y="5480"/>
                  </a:lnTo>
                  <a:lnTo>
                    <a:pt x="4312" y="3373"/>
                  </a:lnTo>
                  <a:lnTo>
                    <a:pt x="13009" y="1951"/>
                  </a:lnTo>
                  <a:lnTo>
                    <a:pt x="16196" y="1167"/>
                  </a:lnTo>
                  <a:lnTo>
                    <a:pt x="10803" y="327"/>
                  </a:lnTo>
                  <a:lnTo>
                    <a:pt x="5205" y="0"/>
                  </a:lnTo>
                  <a:close/>
                </a:path>
              </a:pathLst>
            </a:custGeom>
            <a:solidFill>
              <a:srgbClr val="BDBD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2333332" y="189560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534" y="0"/>
                  </a:moveTo>
                  <a:lnTo>
                    <a:pt x="957" y="1061"/>
                  </a:lnTo>
                  <a:lnTo>
                    <a:pt x="0" y="3445"/>
                  </a:lnTo>
                  <a:lnTo>
                    <a:pt x="3887" y="4950"/>
                  </a:lnTo>
                  <a:lnTo>
                    <a:pt x="5582" y="3682"/>
                  </a:lnTo>
                  <a:lnTo>
                    <a:pt x="6061" y="1626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9293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2667361" y="1894986"/>
              <a:ext cx="24765" cy="3810"/>
            </a:xfrm>
            <a:custGeom>
              <a:avLst/>
              <a:gdLst/>
              <a:ahLst/>
              <a:cxnLst/>
              <a:rect l="l" t="t" r="r" b="b"/>
              <a:pathLst>
                <a:path w="24764" h="3810">
                  <a:moveTo>
                    <a:pt x="0" y="0"/>
                  </a:moveTo>
                  <a:lnTo>
                    <a:pt x="720" y="3423"/>
                  </a:lnTo>
                  <a:lnTo>
                    <a:pt x="8529" y="2434"/>
                  </a:lnTo>
                  <a:lnTo>
                    <a:pt x="16419" y="3373"/>
                  </a:lnTo>
                  <a:lnTo>
                    <a:pt x="24246" y="2329"/>
                  </a:lnTo>
                  <a:lnTo>
                    <a:pt x="23475" y="396"/>
                  </a:lnTo>
                  <a:lnTo>
                    <a:pt x="15685" y="1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1615376" y="1898190"/>
              <a:ext cx="906144" cy="73025"/>
            </a:xfrm>
            <a:custGeom>
              <a:avLst/>
              <a:gdLst/>
              <a:ahLst/>
              <a:cxnLst/>
              <a:rect l="l" t="t" r="r" b="b"/>
              <a:pathLst>
                <a:path w="906144" h="73025">
                  <a:moveTo>
                    <a:pt x="45072" y="14795"/>
                  </a:moveTo>
                  <a:lnTo>
                    <a:pt x="42037" y="9906"/>
                  </a:lnTo>
                  <a:lnTo>
                    <a:pt x="40665" y="7366"/>
                  </a:lnTo>
                  <a:lnTo>
                    <a:pt x="30454" y="10083"/>
                  </a:lnTo>
                  <a:lnTo>
                    <a:pt x="20294" y="13373"/>
                  </a:lnTo>
                  <a:lnTo>
                    <a:pt x="10833" y="18021"/>
                  </a:lnTo>
                  <a:lnTo>
                    <a:pt x="2768" y="24815"/>
                  </a:lnTo>
                  <a:lnTo>
                    <a:pt x="876" y="22009"/>
                  </a:lnTo>
                  <a:lnTo>
                    <a:pt x="6832" y="17513"/>
                  </a:lnTo>
                  <a:lnTo>
                    <a:pt x="13169" y="13652"/>
                  </a:lnTo>
                  <a:lnTo>
                    <a:pt x="19875" y="10452"/>
                  </a:lnTo>
                  <a:lnTo>
                    <a:pt x="26898" y="7912"/>
                  </a:lnTo>
                  <a:lnTo>
                    <a:pt x="31864" y="5994"/>
                  </a:lnTo>
                  <a:lnTo>
                    <a:pt x="39662" y="7251"/>
                  </a:lnTo>
                  <a:lnTo>
                    <a:pt x="40678" y="292"/>
                  </a:lnTo>
                  <a:lnTo>
                    <a:pt x="34810" y="0"/>
                  </a:lnTo>
                  <a:lnTo>
                    <a:pt x="29667" y="3149"/>
                  </a:lnTo>
                  <a:lnTo>
                    <a:pt x="24752" y="5930"/>
                  </a:lnTo>
                  <a:lnTo>
                    <a:pt x="0" y="24257"/>
                  </a:lnTo>
                  <a:lnTo>
                    <a:pt x="3352" y="27800"/>
                  </a:lnTo>
                  <a:lnTo>
                    <a:pt x="4927" y="32753"/>
                  </a:lnTo>
                  <a:lnTo>
                    <a:pt x="9144" y="35547"/>
                  </a:lnTo>
                  <a:lnTo>
                    <a:pt x="13766" y="38303"/>
                  </a:lnTo>
                  <a:lnTo>
                    <a:pt x="13804" y="32778"/>
                  </a:lnTo>
                  <a:lnTo>
                    <a:pt x="7937" y="33070"/>
                  </a:lnTo>
                  <a:lnTo>
                    <a:pt x="4737" y="31508"/>
                  </a:lnTo>
                  <a:lnTo>
                    <a:pt x="8280" y="28194"/>
                  </a:lnTo>
                  <a:lnTo>
                    <a:pt x="9639" y="26708"/>
                  </a:lnTo>
                  <a:lnTo>
                    <a:pt x="17780" y="21996"/>
                  </a:lnTo>
                  <a:lnTo>
                    <a:pt x="26593" y="18707"/>
                  </a:lnTo>
                  <a:lnTo>
                    <a:pt x="35801" y="16433"/>
                  </a:lnTo>
                  <a:lnTo>
                    <a:pt x="45072" y="14795"/>
                  </a:lnTo>
                  <a:close/>
                </a:path>
                <a:path w="906144" h="73025">
                  <a:moveTo>
                    <a:pt x="218160" y="58458"/>
                  </a:moveTo>
                  <a:lnTo>
                    <a:pt x="217893" y="51523"/>
                  </a:lnTo>
                  <a:lnTo>
                    <a:pt x="212458" y="54749"/>
                  </a:lnTo>
                  <a:lnTo>
                    <a:pt x="207962" y="59194"/>
                  </a:lnTo>
                  <a:lnTo>
                    <a:pt x="203822" y="63944"/>
                  </a:lnTo>
                  <a:lnTo>
                    <a:pt x="207175" y="71348"/>
                  </a:lnTo>
                  <a:lnTo>
                    <a:pt x="205066" y="70040"/>
                  </a:lnTo>
                  <a:lnTo>
                    <a:pt x="203327" y="68326"/>
                  </a:lnTo>
                  <a:lnTo>
                    <a:pt x="202082" y="66205"/>
                  </a:lnTo>
                  <a:lnTo>
                    <a:pt x="200774" y="68834"/>
                  </a:lnTo>
                  <a:lnTo>
                    <a:pt x="202780" y="71932"/>
                  </a:lnTo>
                  <a:lnTo>
                    <a:pt x="204851" y="71970"/>
                  </a:lnTo>
                  <a:lnTo>
                    <a:pt x="206921" y="72148"/>
                  </a:lnTo>
                  <a:lnTo>
                    <a:pt x="208991" y="72428"/>
                  </a:lnTo>
                  <a:lnTo>
                    <a:pt x="209638" y="68541"/>
                  </a:lnTo>
                  <a:lnTo>
                    <a:pt x="209613" y="64262"/>
                  </a:lnTo>
                  <a:lnTo>
                    <a:pt x="212471" y="61201"/>
                  </a:lnTo>
                  <a:lnTo>
                    <a:pt x="213207" y="64795"/>
                  </a:lnTo>
                  <a:lnTo>
                    <a:pt x="209702" y="71729"/>
                  </a:lnTo>
                  <a:lnTo>
                    <a:pt x="215569" y="72072"/>
                  </a:lnTo>
                  <a:lnTo>
                    <a:pt x="216801" y="65290"/>
                  </a:lnTo>
                  <a:lnTo>
                    <a:pt x="218160" y="58458"/>
                  </a:lnTo>
                  <a:close/>
                </a:path>
                <a:path w="906144" h="73025">
                  <a:moveTo>
                    <a:pt x="905865" y="32689"/>
                  </a:moveTo>
                  <a:lnTo>
                    <a:pt x="895972" y="34150"/>
                  </a:lnTo>
                  <a:lnTo>
                    <a:pt x="877354" y="41656"/>
                  </a:lnTo>
                  <a:lnTo>
                    <a:pt x="867460" y="43268"/>
                  </a:lnTo>
                  <a:lnTo>
                    <a:pt x="873467" y="45745"/>
                  </a:lnTo>
                  <a:lnTo>
                    <a:pt x="879678" y="47586"/>
                  </a:lnTo>
                  <a:lnTo>
                    <a:pt x="885990" y="49149"/>
                  </a:lnTo>
                  <a:lnTo>
                    <a:pt x="892276" y="50825"/>
                  </a:lnTo>
                  <a:lnTo>
                    <a:pt x="892276" y="51955"/>
                  </a:lnTo>
                  <a:lnTo>
                    <a:pt x="900404" y="52158"/>
                  </a:lnTo>
                  <a:lnTo>
                    <a:pt x="897305" y="51384"/>
                  </a:lnTo>
                  <a:lnTo>
                    <a:pt x="891133" y="50025"/>
                  </a:lnTo>
                  <a:lnTo>
                    <a:pt x="891959" y="41681"/>
                  </a:lnTo>
                  <a:lnTo>
                    <a:pt x="901369" y="38773"/>
                  </a:lnTo>
                  <a:lnTo>
                    <a:pt x="905865" y="32689"/>
                  </a:lnTo>
                  <a:close/>
                </a:path>
              </a:pathLst>
            </a:custGeom>
            <a:solidFill>
              <a:srgbClr val="F1EE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2244895" y="189803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0460" y="0"/>
                  </a:moveTo>
                  <a:lnTo>
                    <a:pt x="6865" y="374"/>
                  </a:lnTo>
                  <a:lnTo>
                    <a:pt x="3182" y="720"/>
                  </a:lnTo>
                  <a:lnTo>
                    <a:pt x="0" y="2566"/>
                  </a:lnTo>
                  <a:lnTo>
                    <a:pt x="2790" y="3696"/>
                  </a:lnTo>
                  <a:lnTo>
                    <a:pt x="4585" y="6008"/>
                  </a:lnTo>
                  <a:lnTo>
                    <a:pt x="5802" y="8680"/>
                  </a:lnTo>
                  <a:lnTo>
                    <a:pt x="4499" y="13046"/>
                  </a:lnTo>
                  <a:lnTo>
                    <a:pt x="9842" y="12687"/>
                  </a:lnTo>
                  <a:lnTo>
                    <a:pt x="12581" y="11779"/>
                  </a:lnTo>
                  <a:lnTo>
                    <a:pt x="13009" y="8953"/>
                  </a:lnTo>
                  <a:lnTo>
                    <a:pt x="9295" y="3870"/>
                  </a:lnTo>
                  <a:lnTo>
                    <a:pt x="13028" y="2517"/>
                  </a:lnTo>
                  <a:lnTo>
                    <a:pt x="12171" y="1642"/>
                  </a:lnTo>
                  <a:lnTo>
                    <a:pt x="10460" y="0"/>
                  </a:lnTo>
                  <a:close/>
                </a:path>
              </a:pathLst>
            </a:custGeom>
            <a:solidFill>
              <a:srgbClr val="D0CE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2449576" y="1897631"/>
              <a:ext cx="90805" cy="229235"/>
            </a:xfrm>
            <a:custGeom>
              <a:avLst/>
              <a:gdLst/>
              <a:ahLst/>
              <a:cxnLst/>
              <a:rect l="l" t="t" r="r" b="b"/>
              <a:pathLst>
                <a:path w="90805" h="229235">
                  <a:moveTo>
                    <a:pt x="32791" y="169837"/>
                  </a:moveTo>
                  <a:lnTo>
                    <a:pt x="32156" y="152831"/>
                  </a:lnTo>
                  <a:lnTo>
                    <a:pt x="23622" y="153390"/>
                  </a:lnTo>
                  <a:lnTo>
                    <a:pt x="24041" y="159791"/>
                  </a:lnTo>
                  <a:lnTo>
                    <a:pt x="24892" y="154597"/>
                  </a:lnTo>
                  <a:lnTo>
                    <a:pt x="26301" y="154635"/>
                  </a:lnTo>
                  <a:lnTo>
                    <a:pt x="25819" y="164312"/>
                  </a:lnTo>
                  <a:lnTo>
                    <a:pt x="25425" y="183692"/>
                  </a:lnTo>
                  <a:lnTo>
                    <a:pt x="24879" y="193370"/>
                  </a:lnTo>
                  <a:lnTo>
                    <a:pt x="18630" y="194017"/>
                  </a:lnTo>
                  <a:lnTo>
                    <a:pt x="12395" y="194818"/>
                  </a:lnTo>
                  <a:lnTo>
                    <a:pt x="6108" y="194843"/>
                  </a:lnTo>
                  <a:lnTo>
                    <a:pt x="2755" y="195364"/>
                  </a:lnTo>
                  <a:lnTo>
                    <a:pt x="2882" y="203238"/>
                  </a:lnTo>
                  <a:lnTo>
                    <a:pt x="2781" y="218960"/>
                  </a:lnTo>
                  <a:lnTo>
                    <a:pt x="3302" y="226822"/>
                  </a:lnTo>
                  <a:lnTo>
                    <a:pt x="0" y="226809"/>
                  </a:lnTo>
                  <a:lnTo>
                    <a:pt x="76" y="228688"/>
                  </a:lnTo>
                  <a:lnTo>
                    <a:pt x="6731" y="226974"/>
                  </a:lnTo>
                  <a:lnTo>
                    <a:pt x="4533" y="222846"/>
                  </a:lnTo>
                  <a:lnTo>
                    <a:pt x="7251" y="215226"/>
                  </a:lnTo>
                  <a:lnTo>
                    <a:pt x="5308" y="207314"/>
                  </a:lnTo>
                  <a:lnTo>
                    <a:pt x="5067" y="199542"/>
                  </a:lnTo>
                  <a:lnTo>
                    <a:pt x="6299" y="194995"/>
                  </a:lnTo>
                  <a:lnTo>
                    <a:pt x="15100" y="197954"/>
                  </a:lnTo>
                  <a:lnTo>
                    <a:pt x="18732" y="198145"/>
                  </a:lnTo>
                  <a:lnTo>
                    <a:pt x="22352" y="197586"/>
                  </a:lnTo>
                  <a:lnTo>
                    <a:pt x="25831" y="196481"/>
                  </a:lnTo>
                  <a:lnTo>
                    <a:pt x="26797" y="188417"/>
                  </a:lnTo>
                  <a:lnTo>
                    <a:pt x="26885" y="172199"/>
                  </a:lnTo>
                  <a:lnTo>
                    <a:pt x="27686" y="164134"/>
                  </a:lnTo>
                  <a:lnTo>
                    <a:pt x="28041" y="178257"/>
                  </a:lnTo>
                  <a:lnTo>
                    <a:pt x="28003" y="192379"/>
                  </a:lnTo>
                  <a:lnTo>
                    <a:pt x="27647" y="206502"/>
                  </a:lnTo>
                  <a:lnTo>
                    <a:pt x="27114" y="220611"/>
                  </a:lnTo>
                  <a:lnTo>
                    <a:pt x="23533" y="221030"/>
                  </a:lnTo>
                  <a:lnTo>
                    <a:pt x="20027" y="221767"/>
                  </a:lnTo>
                  <a:lnTo>
                    <a:pt x="16649" y="222935"/>
                  </a:lnTo>
                  <a:lnTo>
                    <a:pt x="18884" y="223824"/>
                  </a:lnTo>
                  <a:lnTo>
                    <a:pt x="22593" y="223393"/>
                  </a:lnTo>
                  <a:lnTo>
                    <a:pt x="26377" y="222338"/>
                  </a:lnTo>
                  <a:lnTo>
                    <a:pt x="30137" y="223507"/>
                  </a:lnTo>
                  <a:lnTo>
                    <a:pt x="32461" y="220840"/>
                  </a:lnTo>
                  <a:lnTo>
                    <a:pt x="32321" y="203860"/>
                  </a:lnTo>
                  <a:lnTo>
                    <a:pt x="32639" y="186842"/>
                  </a:lnTo>
                  <a:lnTo>
                    <a:pt x="32791" y="169837"/>
                  </a:lnTo>
                  <a:close/>
                </a:path>
                <a:path w="90805" h="229235">
                  <a:moveTo>
                    <a:pt x="90741" y="25069"/>
                  </a:moveTo>
                  <a:lnTo>
                    <a:pt x="89700" y="20650"/>
                  </a:lnTo>
                  <a:lnTo>
                    <a:pt x="89395" y="18427"/>
                  </a:lnTo>
                  <a:lnTo>
                    <a:pt x="88773" y="12458"/>
                  </a:lnTo>
                  <a:lnTo>
                    <a:pt x="88011" y="495"/>
                  </a:lnTo>
                  <a:lnTo>
                    <a:pt x="85864" y="0"/>
                  </a:lnTo>
                  <a:lnTo>
                    <a:pt x="84683" y="1828"/>
                  </a:lnTo>
                  <a:lnTo>
                    <a:pt x="85699" y="5410"/>
                  </a:lnTo>
                  <a:lnTo>
                    <a:pt x="83464" y="8724"/>
                  </a:lnTo>
                  <a:lnTo>
                    <a:pt x="82778" y="12141"/>
                  </a:lnTo>
                  <a:lnTo>
                    <a:pt x="82867" y="15379"/>
                  </a:lnTo>
                  <a:lnTo>
                    <a:pt x="84289" y="18249"/>
                  </a:lnTo>
                  <a:lnTo>
                    <a:pt x="86194" y="20802"/>
                  </a:lnTo>
                  <a:lnTo>
                    <a:pt x="84988" y="20180"/>
                  </a:lnTo>
                  <a:lnTo>
                    <a:pt x="84531" y="22326"/>
                  </a:lnTo>
                  <a:lnTo>
                    <a:pt x="84188" y="24676"/>
                  </a:lnTo>
                  <a:lnTo>
                    <a:pt x="81762" y="25425"/>
                  </a:lnTo>
                  <a:lnTo>
                    <a:pt x="83058" y="26543"/>
                  </a:lnTo>
                  <a:lnTo>
                    <a:pt x="85559" y="28917"/>
                  </a:lnTo>
                  <a:lnTo>
                    <a:pt x="86880" y="27152"/>
                  </a:lnTo>
                  <a:lnTo>
                    <a:pt x="90741" y="25069"/>
                  </a:lnTo>
                  <a:close/>
                </a:path>
              </a:pathLst>
            </a:custGeom>
            <a:solidFill>
              <a:srgbClr val="BFB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2537589" y="1898121"/>
              <a:ext cx="8890" cy="19685"/>
            </a:xfrm>
            <a:custGeom>
              <a:avLst/>
              <a:gdLst/>
              <a:ahLst/>
              <a:cxnLst/>
              <a:rect l="l" t="t" r="r" b="b"/>
              <a:pathLst>
                <a:path w="8889" h="19685">
                  <a:moveTo>
                    <a:pt x="0" y="0"/>
                  </a:moveTo>
                  <a:lnTo>
                    <a:pt x="770" y="11967"/>
                  </a:lnTo>
                  <a:lnTo>
                    <a:pt x="1385" y="17928"/>
                  </a:lnTo>
                  <a:lnTo>
                    <a:pt x="2980" y="18183"/>
                  </a:lnTo>
                  <a:lnTo>
                    <a:pt x="4589" y="18389"/>
                  </a:lnTo>
                  <a:lnTo>
                    <a:pt x="6026" y="19296"/>
                  </a:lnTo>
                  <a:lnTo>
                    <a:pt x="6764" y="17787"/>
                  </a:lnTo>
                  <a:lnTo>
                    <a:pt x="7566" y="16301"/>
                  </a:lnTo>
                  <a:lnTo>
                    <a:pt x="8337" y="14792"/>
                  </a:lnTo>
                  <a:lnTo>
                    <a:pt x="4982" y="11643"/>
                  </a:lnTo>
                  <a:lnTo>
                    <a:pt x="5050" y="11318"/>
                  </a:lnTo>
                  <a:lnTo>
                    <a:pt x="5580" y="9450"/>
                  </a:lnTo>
                  <a:lnTo>
                    <a:pt x="5994" y="7567"/>
                  </a:lnTo>
                  <a:lnTo>
                    <a:pt x="5716" y="5631"/>
                  </a:lnTo>
                  <a:lnTo>
                    <a:pt x="4605" y="3953"/>
                  </a:lnTo>
                  <a:lnTo>
                    <a:pt x="2397" y="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6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1784944" y="1900328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647" y="0"/>
                  </a:moveTo>
                  <a:lnTo>
                    <a:pt x="2261" y="17"/>
                  </a:lnTo>
                  <a:lnTo>
                    <a:pt x="0" y="3355"/>
                  </a:lnTo>
                  <a:lnTo>
                    <a:pt x="5205" y="6012"/>
                  </a:lnTo>
                  <a:lnTo>
                    <a:pt x="4605" y="1130"/>
                  </a:lnTo>
                  <a:lnTo>
                    <a:pt x="3647" y="0"/>
                  </a:lnTo>
                  <a:close/>
                </a:path>
              </a:pathLst>
            </a:custGeom>
            <a:solidFill>
              <a:srgbClr val="B5B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1788591" y="1900328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7876" y="0"/>
                  </a:moveTo>
                  <a:lnTo>
                    <a:pt x="5802" y="17"/>
                  </a:lnTo>
                  <a:lnTo>
                    <a:pt x="4827" y="633"/>
                  </a:lnTo>
                  <a:lnTo>
                    <a:pt x="4999" y="17"/>
                  </a:lnTo>
                  <a:lnTo>
                    <a:pt x="0" y="0"/>
                  </a:lnTo>
                  <a:lnTo>
                    <a:pt x="957" y="1130"/>
                  </a:lnTo>
                  <a:lnTo>
                    <a:pt x="1832" y="2998"/>
                  </a:lnTo>
                  <a:lnTo>
                    <a:pt x="2329" y="4982"/>
                  </a:lnTo>
                  <a:lnTo>
                    <a:pt x="2447" y="7073"/>
                  </a:lnTo>
                  <a:lnTo>
                    <a:pt x="5151" y="5925"/>
                  </a:lnTo>
                  <a:lnTo>
                    <a:pt x="7890" y="4709"/>
                  </a:lnTo>
                  <a:lnTo>
                    <a:pt x="10238" y="2876"/>
                  </a:lnTo>
                  <a:lnTo>
                    <a:pt x="8455" y="720"/>
                  </a:lnTo>
                  <a:lnTo>
                    <a:pt x="7876" y="0"/>
                  </a:lnTo>
                  <a:close/>
                </a:path>
              </a:pathLst>
            </a:custGeom>
            <a:solidFill>
              <a:srgbClr val="908F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1793419" y="190034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975" y="0"/>
                  </a:moveTo>
                  <a:lnTo>
                    <a:pt x="172" y="0"/>
                  </a:lnTo>
                  <a:lnTo>
                    <a:pt x="0" y="615"/>
                  </a:lnTo>
                  <a:lnTo>
                    <a:pt x="241" y="461"/>
                  </a:lnTo>
                  <a:lnTo>
                    <a:pt x="737" y="154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D9D8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1796468" y="190031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22" y="0"/>
                  </a:moveTo>
                  <a:lnTo>
                    <a:pt x="0" y="17"/>
                  </a:lnTo>
                  <a:lnTo>
                    <a:pt x="579" y="737"/>
                  </a:lnTo>
                  <a:lnTo>
                    <a:pt x="1778" y="2178"/>
                  </a:lnTo>
                  <a:lnTo>
                    <a:pt x="2362" y="2894"/>
                  </a:lnTo>
                  <a:lnTo>
                    <a:pt x="2138" y="2178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CCC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2218944" y="1899637"/>
              <a:ext cx="288925" cy="989330"/>
            </a:xfrm>
            <a:custGeom>
              <a:avLst/>
              <a:gdLst/>
              <a:ahLst/>
              <a:cxnLst/>
              <a:rect l="l" t="t" r="r" b="b"/>
              <a:pathLst>
                <a:path w="288925" h="989330">
                  <a:moveTo>
                    <a:pt x="29997" y="8750"/>
                  </a:moveTo>
                  <a:lnTo>
                    <a:pt x="29133" y="2374"/>
                  </a:lnTo>
                  <a:lnTo>
                    <a:pt x="29057" y="1790"/>
                  </a:lnTo>
                  <a:lnTo>
                    <a:pt x="29006" y="1397"/>
                  </a:lnTo>
                  <a:lnTo>
                    <a:pt x="18796" y="1790"/>
                  </a:lnTo>
                  <a:lnTo>
                    <a:pt x="19418" y="1790"/>
                  </a:lnTo>
                  <a:lnTo>
                    <a:pt x="14236" y="2374"/>
                  </a:lnTo>
                  <a:lnTo>
                    <a:pt x="14122" y="1397"/>
                  </a:lnTo>
                  <a:lnTo>
                    <a:pt x="14008" y="571"/>
                  </a:lnTo>
                  <a:lnTo>
                    <a:pt x="12992" y="0"/>
                  </a:lnTo>
                  <a:lnTo>
                    <a:pt x="12001" y="0"/>
                  </a:lnTo>
                  <a:lnTo>
                    <a:pt x="9347" y="215"/>
                  </a:lnTo>
                  <a:lnTo>
                    <a:pt x="10414" y="1028"/>
                  </a:lnTo>
                  <a:lnTo>
                    <a:pt x="13614" y="3403"/>
                  </a:lnTo>
                  <a:lnTo>
                    <a:pt x="9156" y="3708"/>
                  </a:lnTo>
                  <a:lnTo>
                    <a:pt x="0" y="1790"/>
                  </a:lnTo>
                  <a:lnTo>
                    <a:pt x="1790" y="8750"/>
                  </a:lnTo>
                  <a:lnTo>
                    <a:pt x="1841" y="8928"/>
                  </a:lnTo>
                  <a:lnTo>
                    <a:pt x="1955" y="9410"/>
                  </a:lnTo>
                  <a:lnTo>
                    <a:pt x="2209" y="9093"/>
                  </a:lnTo>
                  <a:lnTo>
                    <a:pt x="5753" y="4775"/>
                  </a:lnTo>
                  <a:lnTo>
                    <a:pt x="9448" y="9842"/>
                  </a:lnTo>
                  <a:lnTo>
                    <a:pt x="11087" y="13462"/>
                  </a:lnTo>
                  <a:lnTo>
                    <a:pt x="8877" y="11315"/>
                  </a:lnTo>
                  <a:lnTo>
                    <a:pt x="6413" y="9410"/>
                  </a:lnTo>
                  <a:lnTo>
                    <a:pt x="3238" y="8928"/>
                  </a:lnTo>
                  <a:lnTo>
                    <a:pt x="4000" y="16967"/>
                  </a:lnTo>
                  <a:lnTo>
                    <a:pt x="4064" y="17627"/>
                  </a:lnTo>
                  <a:lnTo>
                    <a:pt x="10452" y="16967"/>
                  </a:lnTo>
                  <a:lnTo>
                    <a:pt x="16675" y="15341"/>
                  </a:lnTo>
                  <a:lnTo>
                    <a:pt x="22860" y="13500"/>
                  </a:lnTo>
                  <a:lnTo>
                    <a:pt x="29184" y="12255"/>
                  </a:lnTo>
                  <a:lnTo>
                    <a:pt x="29616" y="10287"/>
                  </a:lnTo>
                  <a:lnTo>
                    <a:pt x="29718" y="9842"/>
                  </a:lnTo>
                  <a:lnTo>
                    <a:pt x="29781" y="9563"/>
                  </a:lnTo>
                  <a:lnTo>
                    <a:pt x="27635" y="8928"/>
                  </a:lnTo>
                  <a:lnTo>
                    <a:pt x="25654" y="7988"/>
                  </a:lnTo>
                  <a:lnTo>
                    <a:pt x="25158" y="7645"/>
                  </a:lnTo>
                  <a:lnTo>
                    <a:pt x="23837" y="6743"/>
                  </a:lnTo>
                  <a:lnTo>
                    <a:pt x="23279" y="6908"/>
                  </a:lnTo>
                  <a:lnTo>
                    <a:pt x="23279" y="10287"/>
                  </a:lnTo>
                  <a:lnTo>
                    <a:pt x="23177" y="11315"/>
                  </a:lnTo>
                  <a:lnTo>
                    <a:pt x="23088" y="12153"/>
                  </a:lnTo>
                  <a:lnTo>
                    <a:pt x="17386" y="11315"/>
                  </a:lnTo>
                  <a:lnTo>
                    <a:pt x="16967" y="11315"/>
                  </a:lnTo>
                  <a:lnTo>
                    <a:pt x="15316" y="9093"/>
                  </a:lnTo>
                  <a:lnTo>
                    <a:pt x="13601" y="7010"/>
                  </a:lnTo>
                  <a:lnTo>
                    <a:pt x="11836" y="5016"/>
                  </a:lnTo>
                  <a:lnTo>
                    <a:pt x="12661" y="4775"/>
                  </a:lnTo>
                  <a:lnTo>
                    <a:pt x="15824" y="3848"/>
                  </a:lnTo>
                  <a:lnTo>
                    <a:pt x="16878" y="7493"/>
                  </a:lnTo>
                  <a:lnTo>
                    <a:pt x="18122" y="10287"/>
                  </a:lnTo>
                  <a:lnTo>
                    <a:pt x="23279" y="10287"/>
                  </a:lnTo>
                  <a:lnTo>
                    <a:pt x="23279" y="6908"/>
                  </a:lnTo>
                  <a:lnTo>
                    <a:pt x="20599" y="7645"/>
                  </a:lnTo>
                  <a:lnTo>
                    <a:pt x="22809" y="3848"/>
                  </a:lnTo>
                  <a:lnTo>
                    <a:pt x="22885" y="3708"/>
                  </a:lnTo>
                  <a:lnTo>
                    <a:pt x="27266" y="7493"/>
                  </a:lnTo>
                  <a:lnTo>
                    <a:pt x="29997" y="8750"/>
                  </a:lnTo>
                  <a:close/>
                </a:path>
                <a:path w="288925" h="989330">
                  <a:moveTo>
                    <a:pt x="288620" y="975321"/>
                  </a:moveTo>
                  <a:lnTo>
                    <a:pt x="282321" y="974001"/>
                  </a:lnTo>
                  <a:lnTo>
                    <a:pt x="276720" y="977722"/>
                  </a:lnTo>
                  <a:lnTo>
                    <a:pt x="270522" y="977277"/>
                  </a:lnTo>
                  <a:lnTo>
                    <a:pt x="268732" y="978242"/>
                  </a:lnTo>
                  <a:lnTo>
                    <a:pt x="266979" y="979322"/>
                  </a:lnTo>
                  <a:lnTo>
                    <a:pt x="265620" y="980884"/>
                  </a:lnTo>
                  <a:lnTo>
                    <a:pt x="270662" y="986294"/>
                  </a:lnTo>
                  <a:lnTo>
                    <a:pt x="278193" y="988809"/>
                  </a:lnTo>
                  <a:lnTo>
                    <a:pt x="285572" y="987856"/>
                  </a:lnTo>
                  <a:lnTo>
                    <a:pt x="274650" y="983983"/>
                  </a:lnTo>
                  <a:lnTo>
                    <a:pt x="276225" y="983551"/>
                  </a:lnTo>
                  <a:lnTo>
                    <a:pt x="279450" y="982764"/>
                  </a:lnTo>
                  <a:lnTo>
                    <a:pt x="281825" y="982116"/>
                  </a:lnTo>
                  <a:lnTo>
                    <a:pt x="284238" y="981710"/>
                  </a:lnTo>
                  <a:lnTo>
                    <a:pt x="286727" y="981417"/>
                  </a:lnTo>
                  <a:lnTo>
                    <a:pt x="287324" y="979360"/>
                  </a:lnTo>
                  <a:lnTo>
                    <a:pt x="288620" y="975321"/>
                  </a:lnTo>
                  <a:close/>
                </a:path>
              </a:pathLst>
            </a:custGeom>
            <a:solidFill>
              <a:srgbClr val="C5C0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2526750" y="19006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06" y="0"/>
                  </a:moveTo>
                  <a:lnTo>
                    <a:pt x="327" y="135"/>
                  </a:lnTo>
                  <a:lnTo>
                    <a:pt x="0" y="669"/>
                  </a:lnTo>
                  <a:lnTo>
                    <a:pt x="205" y="514"/>
                  </a:lnTo>
                  <a:lnTo>
                    <a:pt x="615" y="172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2257804" y="190193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3441" y="0"/>
                  </a:moveTo>
                  <a:lnTo>
                    <a:pt x="2105" y="857"/>
                  </a:lnTo>
                  <a:lnTo>
                    <a:pt x="0" y="2278"/>
                  </a:lnTo>
                  <a:lnTo>
                    <a:pt x="839" y="8341"/>
                  </a:lnTo>
                  <a:lnTo>
                    <a:pt x="4777" y="6814"/>
                  </a:lnTo>
                  <a:lnTo>
                    <a:pt x="6746" y="6012"/>
                  </a:lnTo>
                  <a:lnTo>
                    <a:pt x="6487" y="1850"/>
                  </a:lnTo>
                  <a:lnTo>
                    <a:pt x="6386" y="464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2330232" y="1901066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6437" y="0"/>
                  </a:moveTo>
                  <a:lnTo>
                    <a:pt x="3237" y="3319"/>
                  </a:lnTo>
                  <a:lnTo>
                    <a:pt x="256" y="1969"/>
                  </a:lnTo>
                  <a:lnTo>
                    <a:pt x="0" y="7840"/>
                  </a:lnTo>
                  <a:lnTo>
                    <a:pt x="3168" y="7823"/>
                  </a:lnTo>
                  <a:lnTo>
                    <a:pt x="6336" y="7672"/>
                  </a:lnTo>
                  <a:lnTo>
                    <a:pt x="9536" y="7466"/>
                  </a:lnTo>
                  <a:lnTo>
                    <a:pt x="9573" y="1094"/>
                  </a:lnTo>
                  <a:lnTo>
                    <a:pt x="7157" y="1061"/>
                  </a:lnTo>
                  <a:lnTo>
                    <a:pt x="7157" y="5753"/>
                  </a:lnTo>
                  <a:lnTo>
                    <a:pt x="5497" y="4279"/>
                  </a:lnTo>
                  <a:lnTo>
                    <a:pt x="5256" y="2362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rgbClr val="BFBC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2359266" y="1900844"/>
              <a:ext cx="279400" cy="613410"/>
            </a:xfrm>
            <a:custGeom>
              <a:avLst/>
              <a:gdLst/>
              <a:ahLst/>
              <a:cxnLst/>
              <a:rect l="l" t="t" r="r" b="b"/>
              <a:pathLst>
                <a:path w="279400" h="613410">
                  <a:moveTo>
                    <a:pt x="50533" y="0"/>
                  </a:moveTo>
                  <a:lnTo>
                    <a:pt x="25895" y="355"/>
                  </a:lnTo>
                  <a:lnTo>
                    <a:pt x="13576" y="685"/>
                  </a:lnTo>
                  <a:lnTo>
                    <a:pt x="1282" y="1308"/>
                  </a:lnTo>
                  <a:lnTo>
                    <a:pt x="0" y="4356"/>
                  </a:lnTo>
                  <a:lnTo>
                    <a:pt x="5308" y="4610"/>
                  </a:lnTo>
                  <a:lnTo>
                    <a:pt x="10604" y="4152"/>
                  </a:lnTo>
                  <a:lnTo>
                    <a:pt x="15887" y="3835"/>
                  </a:lnTo>
                  <a:lnTo>
                    <a:pt x="24485" y="3721"/>
                  </a:lnTo>
                  <a:lnTo>
                    <a:pt x="33083" y="4000"/>
                  </a:lnTo>
                  <a:lnTo>
                    <a:pt x="41681" y="4152"/>
                  </a:lnTo>
                  <a:lnTo>
                    <a:pt x="50266" y="3683"/>
                  </a:lnTo>
                  <a:lnTo>
                    <a:pt x="50533" y="0"/>
                  </a:lnTo>
                  <a:close/>
                </a:path>
                <a:path w="279400" h="613410">
                  <a:moveTo>
                    <a:pt x="90385" y="225475"/>
                  </a:moveTo>
                  <a:lnTo>
                    <a:pt x="90208" y="208915"/>
                  </a:lnTo>
                  <a:lnTo>
                    <a:pt x="90309" y="194221"/>
                  </a:lnTo>
                  <a:lnTo>
                    <a:pt x="90170" y="179539"/>
                  </a:lnTo>
                  <a:lnTo>
                    <a:pt x="89344" y="164871"/>
                  </a:lnTo>
                  <a:lnTo>
                    <a:pt x="84683" y="165963"/>
                  </a:lnTo>
                  <a:lnTo>
                    <a:pt x="82435" y="166662"/>
                  </a:lnTo>
                  <a:lnTo>
                    <a:pt x="81673" y="167855"/>
                  </a:lnTo>
                  <a:lnTo>
                    <a:pt x="80492" y="170408"/>
                  </a:lnTo>
                  <a:lnTo>
                    <a:pt x="81584" y="172720"/>
                  </a:lnTo>
                  <a:lnTo>
                    <a:pt x="84112" y="177228"/>
                  </a:lnTo>
                  <a:lnTo>
                    <a:pt x="84950" y="168630"/>
                  </a:lnTo>
                  <a:lnTo>
                    <a:pt x="86131" y="168516"/>
                  </a:lnTo>
                  <a:lnTo>
                    <a:pt x="85217" y="176314"/>
                  </a:lnTo>
                  <a:lnTo>
                    <a:pt x="85039" y="184150"/>
                  </a:lnTo>
                  <a:lnTo>
                    <a:pt x="85293" y="191998"/>
                  </a:lnTo>
                  <a:lnTo>
                    <a:pt x="85699" y="199847"/>
                  </a:lnTo>
                  <a:lnTo>
                    <a:pt x="86474" y="207683"/>
                  </a:lnTo>
                  <a:lnTo>
                    <a:pt x="86690" y="219075"/>
                  </a:lnTo>
                  <a:lnTo>
                    <a:pt x="87210" y="224777"/>
                  </a:lnTo>
                  <a:lnTo>
                    <a:pt x="80695" y="225209"/>
                  </a:lnTo>
                  <a:lnTo>
                    <a:pt x="79743" y="222275"/>
                  </a:lnTo>
                  <a:lnTo>
                    <a:pt x="79502" y="219214"/>
                  </a:lnTo>
                  <a:lnTo>
                    <a:pt x="79768" y="216179"/>
                  </a:lnTo>
                  <a:lnTo>
                    <a:pt x="75628" y="217462"/>
                  </a:lnTo>
                  <a:lnTo>
                    <a:pt x="71323" y="218211"/>
                  </a:lnTo>
                  <a:lnTo>
                    <a:pt x="67017" y="217322"/>
                  </a:lnTo>
                  <a:lnTo>
                    <a:pt x="73126" y="214655"/>
                  </a:lnTo>
                  <a:lnTo>
                    <a:pt x="66725" y="213791"/>
                  </a:lnTo>
                  <a:lnTo>
                    <a:pt x="60071" y="212051"/>
                  </a:lnTo>
                  <a:lnTo>
                    <a:pt x="58889" y="197726"/>
                  </a:lnTo>
                  <a:lnTo>
                    <a:pt x="58483" y="190550"/>
                  </a:lnTo>
                  <a:lnTo>
                    <a:pt x="58623" y="183375"/>
                  </a:lnTo>
                  <a:lnTo>
                    <a:pt x="57378" y="181533"/>
                  </a:lnTo>
                  <a:lnTo>
                    <a:pt x="56007" y="183883"/>
                  </a:lnTo>
                  <a:lnTo>
                    <a:pt x="56540" y="214503"/>
                  </a:lnTo>
                  <a:lnTo>
                    <a:pt x="56311" y="219456"/>
                  </a:lnTo>
                  <a:lnTo>
                    <a:pt x="60680" y="223177"/>
                  </a:lnTo>
                  <a:lnTo>
                    <a:pt x="64985" y="224701"/>
                  </a:lnTo>
                  <a:lnTo>
                    <a:pt x="64312" y="226415"/>
                  </a:lnTo>
                  <a:lnTo>
                    <a:pt x="63969" y="228422"/>
                  </a:lnTo>
                  <a:lnTo>
                    <a:pt x="62242" y="229489"/>
                  </a:lnTo>
                  <a:lnTo>
                    <a:pt x="59982" y="228320"/>
                  </a:lnTo>
                  <a:lnTo>
                    <a:pt x="58597" y="226148"/>
                  </a:lnTo>
                  <a:lnTo>
                    <a:pt x="56883" y="224409"/>
                  </a:lnTo>
                  <a:lnTo>
                    <a:pt x="56235" y="231622"/>
                  </a:lnTo>
                  <a:lnTo>
                    <a:pt x="64858" y="230670"/>
                  </a:lnTo>
                  <a:lnTo>
                    <a:pt x="73406" y="229146"/>
                  </a:lnTo>
                  <a:lnTo>
                    <a:pt x="90385" y="225475"/>
                  </a:lnTo>
                  <a:close/>
                </a:path>
                <a:path w="279400" h="613410">
                  <a:moveTo>
                    <a:pt x="168884" y="27330"/>
                  </a:moveTo>
                  <a:lnTo>
                    <a:pt x="161734" y="24904"/>
                  </a:lnTo>
                  <a:lnTo>
                    <a:pt x="161925" y="24904"/>
                  </a:lnTo>
                  <a:lnTo>
                    <a:pt x="160489" y="24676"/>
                  </a:lnTo>
                  <a:lnTo>
                    <a:pt x="154686" y="23774"/>
                  </a:lnTo>
                  <a:lnTo>
                    <a:pt x="154508" y="23774"/>
                  </a:lnTo>
                  <a:lnTo>
                    <a:pt x="146367" y="22123"/>
                  </a:lnTo>
                  <a:lnTo>
                    <a:pt x="146278" y="29133"/>
                  </a:lnTo>
                  <a:lnTo>
                    <a:pt x="133121" y="27698"/>
                  </a:lnTo>
                  <a:lnTo>
                    <a:pt x="119722" y="25514"/>
                  </a:lnTo>
                  <a:lnTo>
                    <a:pt x="106413" y="24104"/>
                  </a:lnTo>
                  <a:lnTo>
                    <a:pt x="93027" y="24904"/>
                  </a:lnTo>
                  <a:lnTo>
                    <a:pt x="87350" y="26276"/>
                  </a:lnTo>
                  <a:lnTo>
                    <a:pt x="81813" y="26276"/>
                  </a:lnTo>
                  <a:lnTo>
                    <a:pt x="79057" y="31216"/>
                  </a:lnTo>
                  <a:lnTo>
                    <a:pt x="77368" y="29375"/>
                  </a:lnTo>
                  <a:lnTo>
                    <a:pt x="77838" y="27876"/>
                  </a:lnTo>
                  <a:lnTo>
                    <a:pt x="77889" y="27698"/>
                  </a:lnTo>
                  <a:lnTo>
                    <a:pt x="78003" y="27330"/>
                  </a:lnTo>
                  <a:lnTo>
                    <a:pt x="78130" y="26936"/>
                  </a:lnTo>
                  <a:lnTo>
                    <a:pt x="80213" y="26276"/>
                  </a:lnTo>
                  <a:lnTo>
                    <a:pt x="89776" y="23774"/>
                  </a:lnTo>
                  <a:lnTo>
                    <a:pt x="89357" y="23774"/>
                  </a:lnTo>
                  <a:lnTo>
                    <a:pt x="98793" y="22771"/>
                  </a:lnTo>
                  <a:lnTo>
                    <a:pt x="109829" y="22771"/>
                  </a:lnTo>
                  <a:lnTo>
                    <a:pt x="119684" y="23774"/>
                  </a:lnTo>
                  <a:lnTo>
                    <a:pt x="120789" y="22771"/>
                  </a:lnTo>
                  <a:lnTo>
                    <a:pt x="122262" y="21424"/>
                  </a:lnTo>
                  <a:lnTo>
                    <a:pt x="125526" y="21145"/>
                  </a:lnTo>
                  <a:lnTo>
                    <a:pt x="128828" y="21831"/>
                  </a:lnTo>
                  <a:lnTo>
                    <a:pt x="123367" y="21831"/>
                  </a:lnTo>
                  <a:lnTo>
                    <a:pt x="123621" y="23774"/>
                  </a:lnTo>
                  <a:lnTo>
                    <a:pt x="123659" y="24104"/>
                  </a:lnTo>
                  <a:lnTo>
                    <a:pt x="123761" y="24904"/>
                  </a:lnTo>
                  <a:lnTo>
                    <a:pt x="128473" y="24676"/>
                  </a:lnTo>
                  <a:lnTo>
                    <a:pt x="133997" y="26276"/>
                  </a:lnTo>
                  <a:lnTo>
                    <a:pt x="135902" y="26276"/>
                  </a:lnTo>
                  <a:lnTo>
                    <a:pt x="137706" y="26441"/>
                  </a:lnTo>
                  <a:lnTo>
                    <a:pt x="140639" y="26924"/>
                  </a:lnTo>
                  <a:lnTo>
                    <a:pt x="144056" y="26771"/>
                  </a:lnTo>
                  <a:lnTo>
                    <a:pt x="146278" y="29133"/>
                  </a:lnTo>
                  <a:lnTo>
                    <a:pt x="146278" y="22110"/>
                  </a:lnTo>
                  <a:lnTo>
                    <a:pt x="115125" y="17945"/>
                  </a:lnTo>
                  <a:lnTo>
                    <a:pt x="104698" y="16675"/>
                  </a:lnTo>
                  <a:lnTo>
                    <a:pt x="99021" y="18453"/>
                  </a:lnTo>
                  <a:lnTo>
                    <a:pt x="93027" y="18135"/>
                  </a:lnTo>
                  <a:lnTo>
                    <a:pt x="86982" y="17487"/>
                  </a:lnTo>
                  <a:lnTo>
                    <a:pt x="81127" y="18275"/>
                  </a:lnTo>
                  <a:lnTo>
                    <a:pt x="74625" y="19748"/>
                  </a:lnTo>
                  <a:lnTo>
                    <a:pt x="68059" y="20802"/>
                  </a:lnTo>
                  <a:lnTo>
                    <a:pt x="61429" y="21590"/>
                  </a:lnTo>
                  <a:lnTo>
                    <a:pt x="54813" y="22275"/>
                  </a:lnTo>
                  <a:lnTo>
                    <a:pt x="53797" y="28841"/>
                  </a:lnTo>
                  <a:lnTo>
                    <a:pt x="53517" y="31216"/>
                  </a:lnTo>
                  <a:lnTo>
                    <a:pt x="53428" y="31978"/>
                  </a:lnTo>
                  <a:lnTo>
                    <a:pt x="53301" y="33756"/>
                  </a:lnTo>
                  <a:lnTo>
                    <a:pt x="60833" y="33070"/>
                  </a:lnTo>
                  <a:lnTo>
                    <a:pt x="69215" y="33070"/>
                  </a:lnTo>
                  <a:lnTo>
                    <a:pt x="75323" y="27698"/>
                  </a:lnTo>
                  <a:lnTo>
                    <a:pt x="75958" y="29972"/>
                  </a:lnTo>
                  <a:lnTo>
                    <a:pt x="76009" y="30124"/>
                  </a:lnTo>
                  <a:lnTo>
                    <a:pt x="74218" y="31737"/>
                  </a:lnTo>
                  <a:lnTo>
                    <a:pt x="72301" y="32893"/>
                  </a:lnTo>
                  <a:lnTo>
                    <a:pt x="79743" y="31978"/>
                  </a:lnTo>
                  <a:lnTo>
                    <a:pt x="87172" y="32537"/>
                  </a:lnTo>
                  <a:lnTo>
                    <a:pt x="94881" y="33756"/>
                  </a:lnTo>
                  <a:lnTo>
                    <a:pt x="120929" y="37122"/>
                  </a:lnTo>
                  <a:lnTo>
                    <a:pt x="127241" y="37833"/>
                  </a:lnTo>
                  <a:lnTo>
                    <a:pt x="134899" y="37401"/>
                  </a:lnTo>
                  <a:lnTo>
                    <a:pt x="141897" y="33959"/>
                  </a:lnTo>
                  <a:lnTo>
                    <a:pt x="145059" y="31978"/>
                  </a:lnTo>
                  <a:lnTo>
                    <a:pt x="146265" y="31216"/>
                  </a:lnTo>
                  <a:lnTo>
                    <a:pt x="148272" y="29972"/>
                  </a:lnTo>
                  <a:lnTo>
                    <a:pt x="149694" y="29133"/>
                  </a:lnTo>
                  <a:lnTo>
                    <a:pt x="153695" y="26771"/>
                  </a:lnTo>
                  <a:lnTo>
                    <a:pt x="154533" y="26276"/>
                  </a:lnTo>
                  <a:lnTo>
                    <a:pt x="161975" y="27876"/>
                  </a:lnTo>
                  <a:lnTo>
                    <a:pt x="168884" y="27330"/>
                  </a:lnTo>
                  <a:close/>
                </a:path>
                <a:path w="279400" h="613410">
                  <a:moveTo>
                    <a:pt x="278879" y="611365"/>
                  </a:moveTo>
                  <a:lnTo>
                    <a:pt x="277444" y="610336"/>
                  </a:lnTo>
                  <a:lnTo>
                    <a:pt x="276072" y="611060"/>
                  </a:lnTo>
                  <a:lnTo>
                    <a:pt x="276263" y="611632"/>
                  </a:lnTo>
                  <a:lnTo>
                    <a:pt x="276771" y="613321"/>
                  </a:lnTo>
                  <a:lnTo>
                    <a:pt x="277304" y="612838"/>
                  </a:lnTo>
                  <a:lnTo>
                    <a:pt x="278345" y="611847"/>
                  </a:lnTo>
                  <a:lnTo>
                    <a:pt x="278879" y="611365"/>
                  </a:lnTo>
                  <a:close/>
                </a:path>
              </a:pathLst>
            </a:custGeom>
            <a:solidFill>
              <a:srgbClr val="F4F2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1749977" y="1902762"/>
              <a:ext cx="42545" cy="35560"/>
            </a:xfrm>
            <a:custGeom>
              <a:avLst/>
              <a:gdLst/>
              <a:ahLst/>
              <a:cxnLst/>
              <a:rect l="l" t="t" r="r" b="b"/>
              <a:pathLst>
                <a:path w="42544" h="35560">
                  <a:moveTo>
                    <a:pt x="2466" y="0"/>
                  </a:moveTo>
                  <a:lnTo>
                    <a:pt x="1732" y="2890"/>
                  </a:lnTo>
                  <a:lnTo>
                    <a:pt x="0" y="8406"/>
                  </a:lnTo>
                  <a:lnTo>
                    <a:pt x="6410" y="9627"/>
                  </a:lnTo>
                  <a:lnTo>
                    <a:pt x="12750" y="11168"/>
                  </a:lnTo>
                  <a:lnTo>
                    <a:pt x="19024" y="12964"/>
                  </a:lnTo>
                  <a:lnTo>
                    <a:pt x="25239" y="14947"/>
                  </a:lnTo>
                  <a:lnTo>
                    <a:pt x="29931" y="16779"/>
                  </a:lnTo>
                  <a:lnTo>
                    <a:pt x="35272" y="18338"/>
                  </a:lnTo>
                  <a:lnTo>
                    <a:pt x="38080" y="22910"/>
                  </a:lnTo>
                  <a:lnTo>
                    <a:pt x="28595" y="21625"/>
                  </a:lnTo>
                  <a:lnTo>
                    <a:pt x="23817" y="21301"/>
                  </a:lnTo>
                  <a:lnTo>
                    <a:pt x="25736" y="22000"/>
                  </a:lnTo>
                  <a:lnTo>
                    <a:pt x="26713" y="23285"/>
                  </a:lnTo>
                  <a:lnTo>
                    <a:pt x="26762" y="27600"/>
                  </a:lnTo>
                  <a:lnTo>
                    <a:pt x="23407" y="29639"/>
                  </a:lnTo>
                  <a:lnTo>
                    <a:pt x="19486" y="31060"/>
                  </a:lnTo>
                  <a:lnTo>
                    <a:pt x="16988" y="34243"/>
                  </a:lnTo>
                  <a:lnTo>
                    <a:pt x="23562" y="35478"/>
                  </a:lnTo>
                  <a:lnTo>
                    <a:pt x="27039" y="28817"/>
                  </a:lnTo>
                  <a:lnTo>
                    <a:pt x="32706" y="27104"/>
                  </a:lnTo>
                  <a:lnTo>
                    <a:pt x="36457" y="25253"/>
                  </a:lnTo>
                  <a:lnTo>
                    <a:pt x="42293" y="24551"/>
                  </a:lnTo>
                  <a:lnTo>
                    <a:pt x="42293" y="19192"/>
                  </a:lnTo>
                  <a:lnTo>
                    <a:pt x="10662" y="2441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2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2341105" y="1901117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80" h="11430">
                  <a:moveTo>
                    <a:pt x="4864" y="0"/>
                  </a:moveTo>
                  <a:lnTo>
                    <a:pt x="496" y="2415"/>
                  </a:lnTo>
                  <a:lnTo>
                    <a:pt x="68" y="4366"/>
                  </a:lnTo>
                  <a:lnTo>
                    <a:pt x="0" y="6609"/>
                  </a:lnTo>
                  <a:lnTo>
                    <a:pt x="190" y="8561"/>
                  </a:lnTo>
                  <a:lnTo>
                    <a:pt x="4726" y="11008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AAA8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1995537" y="1902863"/>
              <a:ext cx="21590" cy="3810"/>
            </a:xfrm>
            <a:custGeom>
              <a:avLst/>
              <a:gdLst/>
              <a:ahLst/>
              <a:cxnLst/>
              <a:rect l="l" t="t" r="r" b="b"/>
              <a:pathLst>
                <a:path w="21589" h="3810">
                  <a:moveTo>
                    <a:pt x="6400" y="0"/>
                  </a:moveTo>
                  <a:lnTo>
                    <a:pt x="0" y="3354"/>
                  </a:lnTo>
                  <a:lnTo>
                    <a:pt x="7002" y="3768"/>
                  </a:lnTo>
                  <a:lnTo>
                    <a:pt x="14022" y="3595"/>
                  </a:lnTo>
                  <a:lnTo>
                    <a:pt x="21024" y="3509"/>
                  </a:lnTo>
                  <a:lnTo>
                    <a:pt x="14606" y="377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0809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2106712" y="190399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144" y="0"/>
                  </a:moveTo>
                  <a:lnTo>
                    <a:pt x="2073" y="0"/>
                  </a:lnTo>
                  <a:lnTo>
                    <a:pt x="0" y="1165"/>
                  </a:lnTo>
                  <a:lnTo>
                    <a:pt x="137" y="3459"/>
                  </a:lnTo>
                  <a:lnTo>
                    <a:pt x="6098" y="3477"/>
                  </a:lnTo>
                  <a:lnTo>
                    <a:pt x="6249" y="1148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C6C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2230783" y="1903478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3992" y="0"/>
                  </a:moveTo>
                  <a:lnTo>
                    <a:pt x="0" y="1167"/>
                  </a:lnTo>
                  <a:lnTo>
                    <a:pt x="1764" y="3168"/>
                  </a:lnTo>
                  <a:lnTo>
                    <a:pt x="3477" y="5241"/>
                  </a:lnTo>
                  <a:lnTo>
                    <a:pt x="5087" y="7397"/>
                  </a:lnTo>
                  <a:lnTo>
                    <a:pt x="11268" y="8305"/>
                  </a:lnTo>
                  <a:lnTo>
                    <a:pt x="11455" y="6304"/>
                  </a:lnTo>
                  <a:lnTo>
                    <a:pt x="6285" y="6440"/>
                  </a:lnTo>
                  <a:lnTo>
                    <a:pt x="5019" y="3596"/>
                  </a:lnTo>
                  <a:lnTo>
                    <a:pt x="3992" y="0"/>
                  </a:lnTo>
                  <a:close/>
                </a:path>
              </a:pathLst>
            </a:custGeom>
            <a:solidFill>
              <a:srgbClr val="8A87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2236774" y="1904641"/>
              <a:ext cx="297815" cy="972819"/>
            </a:xfrm>
            <a:custGeom>
              <a:avLst/>
              <a:gdLst/>
              <a:ahLst/>
              <a:cxnLst/>
              <a:rect l="l" t="t" r="r" b="b"/>
              <a:pathLst>
                <a:path w="297814" h="972819">
                  <a:moveTo>
                    <a:pt x="213563" y="956411"/>
                  </a:moveTo>
                  <a:lnTo>
                    <a:pt x="169303" y="947674"/>
                  </a:lnTo>
                  <a:lnTo>
                    <a:pt x="129019" y="946391"/>
                  </a:lnTo>
                  <a:lnTo>
                    <a:pt x="108851" y="946556"/>
                  </a:lnTo>
                  <a:lnTo>
                    <a:pt x="70497" y="948131"/>
                  </a:lnTo>
                  <a:lnTo>
                    <a:pt x="16586" y="956779"/>
                  </a:lnTo>
                  <a:lnTo>
                    <a:pt x="0" y="964234"/>
                  </a:lnTo>
                  <a:lnTo>
                    <a:pt x="2501" y="967143"/>
                  </a:lnTo>
                  <a:lnTo>
                    <a:pt x="8026" y="972527"/>
                  </a:lnTo>
                  <a:lnTo>
                    <a:pt x="7391" y="970153"/>
                  </a:lnTo>
                  <a:lnTo>
                    <a:pt x="4546" y="967651"/>
                  </a:lnTo>
                  <a:lnTo>
                    <a:pt x="5676" y="965263"/>
                  </a:lnTo>
                  <a:lnTo>
                    <a:pt x="59385" y="952779"/>
                  </a:lnTo>
                  <a:lnTo>
                    <a:pt x="115722" y="950595"/>
                  </a:lnTo>
                  <a:lnTo>
                    <a:pt x="143916" y="950658"/>
                  </a:lnTo>
                  <a:lnTo>
                    <a:pt x="184848" y="952855"/>
                  </a:lnTo>
                  <a:lnTo>
                    <a:pt x="208432" y="958811"/>
                  </a:lnTo>
                  <a:lnTo>
                    <a:pt x="213563" y="956411"/>
                  </a:lnTo>
                  <a:close/>
                </a:path>
                <a:path w="297814" h="972819">
                  <a:moveTo>
                    <a:pt x="297789" y="13169"/>
                  </a:moveTo>
                  <a:lnTo>
                    <a:pt x="290436" y="9334"/>
                  </a:lnTo>
                  <a:lnTo>
                    <a:pt x="282054" y="8204"/>
                  </a:lnTo>
                  <a:lnTo>
                    <a:pt x="260616" y="3949"/>
                  </a:lnTo>
                  <a:lnTo>
                    <a:pt x="252539" y="3429"/>
                  </a:lnTo>
                  <a:lnTo>
                    <a:pt x="231292" y="584"/>
                  </a:lnTo>
                  <a:lnTo>
                    <a:pt x="224637" y="0"/>
                  </a:lnTo>
                  <a:lnTo>
                    <a:pt x="217957" y="165"/>
                  </a:lnTo>
                  <a:lnTo>
                    <a:pt x="218630" y="5029"/>
                  </a:lnTo>
                  <a:lnTo>
                    <a:pt x="246735" y="8242"/>
                  </a:lnTo>
                  <a:lnTo>
                    <a:pt x="260743" y="10261"/>
                  </a:lnTo>
                  <a:lnTo>
                    <a:pt x="281432" y="14147"/>
                  </a:lnTo>
                  <a:lnTo>
                    <a:pt x="288099" y="15925"/>
                  </a:lnTo>
                  <a:lnTo>
                    <a:pt x="294563" y="18415"/>
                  </a:lnTo>
                  <a:lnTo>
                    <a:pt x="296989" y="17665"/>
                  </a:lnTo>
                  <a:lnTo>
                    <a:pt x="297789" y="13169"/>
                  </a:lnTo>
                  <a:close/>
                </a:path>
              </a:pathLst>
            </a:custGeom>
            <a:solidFill>
              <a:srgbClr val="EBE9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2414473" y="1905390"/>
              <a:ext cx="549910" cy="469900"/>
            </a:xfrm>
            <a:custGeom>
              <a:avLst/>
              <a:gdLst/>
              <a:ahLst/>
              <a:cxnLst/>
              <a:rect l="l" t="t" r="r" b="b"/>
              <a:pathLst>
                <a:path w="549910" h="469900">
                  <a:moveTo>
                    <a:pt x="39382" y="0"/>
                  </a:moveTo>
                  <a:lnTo>
                    <a:pt x="29502" y="1955"/>
                  </a:lnTo>
                  <a:lnTo>
                    <a:pt x="9906" y="6604"/>
                  </a:lnTo>
                  <a:lnTo>
                    <a:pt x="0" y="8458"/>
                  </a:lnTo>
                  <a:lnTo>
                    <a:pt x="114" y="14516"/>
                  </a:lnTo>
                  <a:lnTo>
                    <a:pt x="9944" y="13449"/>
                  </a:lnTo>
                  <a:lnTo>
                    <a:pt x="19812" y="12090"/>
                  </a:lnTo>
                  <a:lnTo>
                    <a:pt x="29476" y="9918"/>
                  </a:lnTo>
                  <a:lnTo>
                    <a:pt x="38709" y="6464"/>
                  </a:lnTo>
                  <a:lnTo>
                    <a:pt x="39382" y="0"/>
                  </a:lnTo>
                  <a:close/>
                </a:path>
                <a:path w="549910" h="469900">
                  <a:moveTo>
                    <a:pt x="549744" y="469290"/>
                  </a:moveTo>
                  <a:lnTo>
                    <a:pt x="549706" y="463194"/>
                  </a:lnTo>
                  <a:lnTo>
                    <a:pt x="549579" y="460146"/>
                  </a:lnTo>
                  <a:lnTo>
                    <a:pt x="542582" y="459943"/>
                  </a:lnTo>
                  <a:lnTo>
                    <a:pt x="521601" y="459740"/>
                  </a:lnTo>
                  <a:lnTo>
                    <a:pt x="521474" y="462775"/>
                  </a:lnTo>
                  <a:lnTo>
                    <a:pt x="521474" y="465797"/>
                  </a:lnTo>
                  <a:lnTo>
                    <a:pt x="521601" y="468871"/>
                  </a:lnTo>
                  <a:lnTo>
                    <a:pt x="535660" y="468884"/>
                  </a:lnTo>
                  <a:lnTo>
                    <a:pt x="542696" y="468998"/>
                  </a:lnTo>
                  <a:lnTo>
                    <a:pt x="549744" y="469290"/>
                  </a:lnTo>
                  <a:close/>
                </a:path>
              </a:pathLst>
            </a:custGeom>
            <a:solidFill>
              <a:srgbClr val="F1F0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1835916" y="244020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471" y="0"/>
                  </a:moveTo>
                  <a:lnTo>
                    <a:pt x="223" y="1249"/>
                  </a:lnTo>
                  <a:lnTo>
                    <a:pt x="0" y="3920"/>
                  </a:lnTo>
                  <a:lnTo>
                    <a:pt x="975" y="3373"/>
                  </a:lnTo>
                  <a:lnTo>
                    <a:pt x="2945" y="2293"/>
                  </a:lnTo>
                  <a:lnTo>
                    <a:pt x="3938" y="1764"/>
                  </a:lnTo>
                  <a:lnTo>
                    <a:pt x="3714" y="187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rgbClr val="B6B6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1921598" y="1913010"/>
              <a:ext cx="505459" cy="685800"/>
            </a:xfrm>
            <a:custGeom>
              <a:avLst/>
              <a:gdLst/>
              <a:ahLst/>
              <a:cxnLst/>
              <a:rect l="l" t="t" r="r" b="b"/>
              <a:pathLst>
                <a:path w="505460" h="685800">
                  <a:moveTo>
                    <a:pt x="53746" y="683666"/>
                  </a:moveTo>
                  <a:lnTo>
                    <a:pt x="53454" y="684060"/>
                  </a:lnTo>
                  <a:lnTo>
                    <a:pt x="52870" y="684822"/>
                  </a:lnTo>
                  <a:lnTo>
                    <a:pt x="52565" y="685190"/>
                  </a:lnTo>
                  <a:lnTo>
                    <a:pt x="53428" y="684631"/>
                  </a:lnTo>
                  <a:lnTo>
                    <a:pt x="53746" y="683666"/>
                  </a:lnTo>
                  <a:close/>
                </a:path>
                <a:path w="505460" h="685800">
                  <a:moveTo>
                    <a:pt x="104736" y="8902"/>
                  </a:moveTo>
                  <a:lnTo>
                    <a:pt x="104673" y="7620"/>
                  </a:lnTo>
                  <a:lnTo>
                    <a:pt x="104609" y="6350"/>
                  </a:lnTo>
                  <a:lnTo>
                    <a:pt x="100622" y="8902"/>
                  </a:lnTo>
                  <a:lnTo>
                    <a:pt x="104736" y="8902"/>
                  </a:lnTo>
                  <a:close/>
                </a:path>
                <a:path w="505460" h="685800">
                  <a:moveTo>
                    <a:pt x="144513" y="95694"/>
                  </a:moveTo>
                  <a:lnTo>
                    <a:pt x="144386" y="94157"/>
                  </a:lnTo>
                  <a:lnTo>
                    <a:pt x="144119" y="94602"/>
                  </a:lnTo>
                  <a:lnTo>
                    <a:pt x="143827" y="95250"/>
                  </a:lnTo>
                  <a:lnTo>
                    <a:pt x="144513" y="95694"/>
                  </a:lnTo>
                  <a:close/>
                </a:path>
                <a:path w="505460" h="685800">
                  <a:moveTo>
                    <a:pt x="148577" y="96520"/>
                  </a:moveTo>
                  <a:lnTo>
                    <a:pt x="145834" y="96520"/>
                  </a:lnTo>
                  <a:lnTo>
                    <a:pt x="144513" y="95694"/>
                  </a:lnTo>
                  <a:lnTo>
                    <a:pt x="144576" y="96520"/>
                  </a:lnTo>
                  <a:lnTo>
                    <a:pt x="129679" y="96520"/>
                  </a:lnTo>
                  <a:lnTo>
                    <a:pt x="122237" y="95250"/>
                  </a:lnTo>
                  <a:lnTo>
                    <a:pt x="130873" y="97802"/>
                  </a:lnTo>
                  <a:lnTo>
                    <a:pt x="139687" y="97802"/>
                  </a:lnTo>
                  <a:lnTo>
                    <a:pt x="148577" y="96520"/>
                  </a:lnTo>
                  <a:close/>
                </a:path>
                <a:path w="505460" h="685800">
                  <a:moveTo>
                    <a:pt x="151536" y="85877"/>
                  </a:moveTo>
                  <a:lnTo>
                    <a:pt x="151155" y="85458"/>
                  </a:lnTo>
                  <a:lnTo>
                    <a:pt x="149821" y="83820"/>
                  </a:lnTo>
                  <a:lnTo>
                    <a:pt x="149402" y="85153"/>
                  </a:lnTo>
                  <a:lnTo>
                    <a:pt x="151536" y="85877"/>
                  </a:lnTo>
                  <a:close/>
                </a:path>
                <a:path w="505460" h="685800">
                  <a:moveTo>
                    <a:pt x="152234" y="94157"/>
                  </a:moveTo>
                  <a:lnTo>
                    <a:pt x="150266" y="90170"/>
                  </a:lnTo>
                  <a:lnTo>
                    <a:pt x="149491" y="86360"/>
                  </a:lnTo>
                  <a:lnTo>
                    <a:pt x="149402" y="85877"/>
                  </a:lnTo>
                  <a:lnTo>
                    <a:pt x="149313" y="85458"/>
                  </a:lnTo>
                  <a:lnTo>
                    <a:pt x="149034" y="86360"/>
                  </a:lnTo>
                  <a:lnTo>
                    <a:pt x="148158" y="87630"/>
                  </a:lnTo>
                  <a:lnTo>
                    <a:pt x="146964" y="88900"/>
                  </a:lnTo>
                  <a:lnTo>
                    <a:pt x="146151" y="81280"/>
                  </a:lnTo>
                  <a:lnTo>
                    <a:pt x="144221" y="82550"/>
                  </a:lnTo>
                  <a:lnTo>
                    <a:pt x="144272" y="85877"/>
                  </a:lnTo>
                  <a:lnTo>
                    <a:pt x="144386" y="94157"/>
                  </a:lnTo>
                  <a:lnTo>
                    <a:pt x="144526" y="93713"/>
                  </a:lnTo>
                  <a:lnTo>
                    <a:pt x="146685" y="88900"/>
                  </a:lnTo>
                  <a:lnTo>
                    <a:pt x="149301" y="91452"/>
                  </a:lnTo>
                  <a:lnTo>
                    <a:pt x="152234" y="94157"/>
                  </a:lnTo>
                  <a:close/>
                </a:path>
                <a:path w="505460" h="685800">
                  <a:moveTo>
                    <a:pt x="154952" y="172770"/>
                  </a:moveTo>
                  <a:lnTo>
                    <a:pt x="147193" y="175260"/>
                  </a:lnTo>
                  <a:lnTo>
                    <a:pt x="140068" y="179070"/>
                  </a:lnTo>
                  <a:lnTo>
                    <a:pt x="133451" y="184150"/>
                  </a:lnTo>
                  <a:lnTo>
                    <a:pt x="127025" y="189230"/>
                  </a:lnTo>
                  <a:lnTo>
                    <a:pt x="131800" y="187960"/>
                  </a:lnTo>
                  <a:lnTo>
                    <a:pt x="134785" y="184150"/>
                  </a:lnTo>
                  <a:lnTo>
                    <a:pt x="138468" y="181610"/>
                  </a:lnTo>
                  <a:lnTo>
                    <a:pt x="143243" y="177800"/>
                  </a:lnTo>
                  <a:lnTo>
                    <a:pt x="148983" y="175260"/>
                  </a:lnTo>
                  <a:lnTo>
                    <a:pt x="154952" y="172770"/>
                  </a:lnTo>
                  <a:close/>
                </a:path>
                <a:path w="505460" h="685800">
                  <a:moveTo>
                    <a:pt x="158483" y="90170"/>
                  </a:moveTo>
                  <a:lnTo>
                    <a:pt x="157645" y="88900"/>
                  </a:lnTo>
                  <a:lnTo>
                    <a:pt x="157975" y="88341"/>
                  </a:lnTo>
                  <a:lnTo>
                    <a:pt x="157124" y="88900"/>
                  </a:lnTo>
                  <a:lnTo>
                    <a:pt x="152425" y="93713"/>
                  </a:lnTo>
                  <a:lnTo>
                    <a:pt x="155448" y="91452"/>
                  </a:lnTo>
                  <a:lnTo>
                    <a:pt x="158483" y="90170"/>
                  </a:lnTo>
                  <a:close/>
                </a:path>
                <a:path w="505460" h="685800">
                  <a:moveTo>
                    <a:pt x="159029" y="87630"/>
                  </a:moveTo>
                  <a:lnTo>
                    <a:pt x="158394" y="87630"/>
                  </a:lnTo>
                  <a:lnTo>
                    <a:pt x="157975" y="88341"/>
                  </a:lnTo>
                  <a:lnTo>
                    <a:pt x="159029" y="87630"/>
                  </a:lnTo>
                  <a:close/>
                </a:path>
                <a:path w="505460" h="685800">
                  <a:moveTo>
                    <a:pt x="200418" y="85877"/>
                  </a:moveTo>
                  <a:lnTo>
                    <a:pt x="198323" y="83820"/>
                  </a:lnTo>
                  <a:lnTo>
                    <a:pt x="194995" y="84277"/>
                  </a:lnTo>
                  <a:lnTo>
                    <a:pt x="194119" y="85153"/>
                  </a:lnTo>
                  <a:lnTo>
                    <a:pt x="198208" y="85153"/>
                  </a:lnTo>
                  <a:lnTo>
                    <a:pt x="200418" y="85877"/>
                  </a:lnTo>
                  <a:close/>
                </a:path>
                <a:path w="505460" h="685800">
                  <a:moveTo>
                    <a:pt x="205549" y="87630"/>
                  </a:moveTo>
                  <a:lnTo>
                    <a:pt x="201879" y="86360"/>
                  </a:lnTo>
                  <a:lnTo>
                    <a:pt x="200418" y="85877"/>
                  </a:lnTo>
                  <a:lnTo>
                    <a:pt x="202196" y="87630"/>
                  </a:lnTo>
                  <a:lnTo>
                    <a:pt x="205549" y="87630"/>
                  </a:lnTo>
                  <a:close/>
                </a:path>
                <a:path w="505460" h="685800">
                  <a:moveTo>
                    <a:pt x="267055" y="133477"/>
                  </a:moveTo>
                  <a:lnTo>
                    <a:pt x="266547" y="132080"/>
                  </a:lnTo>
                  <a:lnTo>
                    <a:pt x="266903" y="133477"/>
                  </a:lnTo>
                  <a:lnTo>
                    <a:pt x="267055" y="133477"/>
                  </a:lnTo>
                  <a:close/>
                </a:path>
                <a:path w="505460" h="685800">
                  <a:moveTo>
                    <a:pt x="269011" y="156210"/>
                  </a:moveTo>
                  <a:lnTo>
                    <a:pt x="268427" y="151244"/>
                  </a:lnTo>
                  <a:lnTo>
                    <a:pt x="267182" y="156210"/>
                  </a:lnTo>
                  <a:lnTo>
                    <a:pt x="266522" y="158927"/>
                  </a:lnTo>
                  <a:lnTo>
                    <a:pt x="267817" y="157480"/>
                  </a:lnTo>
                  <a:lnTo>
                    <a:pt x="269011" y="156210"/>
                  </a:lnTo>
                  <a:close/>
                </a:path>
                <a:path w="505460" h="685800">
                  <a:moveTo>
                    <a:pt x="269557" y="182880"/>
                  </a:moveTo>
                  <a:lnTo>
                    <a:pt x="269481" y="181610"/>
                  </a:lnTo>
                  <a:lnTo>
                    <a:pt x="269392" y="180352"/>
                  </a:lnTo>
                  <a:lnTo>
                    <a:pt x="269328" y="179260"/>
                  </a:lnTo>
                  <a:lnTo>
                    <a:pt x="268554" y="180352"/>
                  </a:lnTo>
                  <a:lnTo>
                    <a:pt x="269557" y="182880"/>
                  </a:lnTo>
                  <a:close/>
                </a:path>
                <a:path w="505460" h="685800">
                  <a:moveTo>
                    <a:pt x="270675" y="196850"/>
                  </a:moveTo>
                  <a:lnTo>
                    <a:pt x="266788" y="196850"/>
                  </a:lnTo>
                  <a:lnTo>
                    <a:pt x="262877" y="196850"/>
                  </a:lnTo>
                  <a:lnTo>
                    <a:pt x="266407" y="198120"/>
                  </a:lnTo>
                  <a:lnTo>
                    <a:pt x="267525" y="200660"/>
                  </a:lnTo>
                  <a:lnTo>
                    <a:pt x="270675" y="196850"/>
                  </a:lnTo>
                  <a:close/>
                </a:path>
                <a:path w="505460" h="685800">
                  <a:moveTo>
                    <a:pt x="329044" y="78752"/>
                  </a:moveTo>
                  <a:lnTo>
                    <a:pt x="326047" y="72402"/>
                  </a:lnTo>
                  <a:lnTo>
                    <a:pt x="324383" y="67310"/>
                  </a:lnTo>
                  <a:lnTo>
                    <a:pt x="319963" y="64770"/>
                  </a:lnTo>
                  <a:lnTo>
                    <a:pt x="316509" y="62230"/>
                  </a:lnTo>
                  <a:lnTo>
                    <a:pt x="318389" y="58420"/>
                  </a:lnTo>
                  <a:lnTo>
                    <a:pt x="320065" y="54610"/>
                  </a:lnTo>
                  <a:lnTo>
                    <a:pt x="323837" y="52070"/>
                  </a:lnTo>
                  <a:lnTo>
                    <a:pt x="323062" y="50800"/>
                  </a:lnTo>
                  <a:lnTo>
                    <a:pt x="319405" y="53352"/>
                  </a:lnTo>
                  <a:lnTo>
                    <a:pt x="316788" y="56603"/>
                  </a:lnTo>
                  <a:lnTo>
                    <a:pt x="316166" y="57442"/>
                  </a:lnTo>
                  <a:lnTo>
                    <a:pt x="314096" y="60960"/>
                  </a:lnTo>
                  <a:lnTo>
                    <a:pt x="308559" y="60960"/>
                  </a:lnTo>
                  <a:lnTo>
                    <a:pt x="297726" y="63500"/>
                  </a:lnTo>
                  <a:lnTo>
                    <a:pt x="299999" y="58420"/>
                  </a:lnTo>
                  <a:lnTo>
                    <a:pt x="302247" y="53352"/>
                  </a:lnTo>
                  <a:lnTo>
                    <a:pt x="303606" y="49530"/>
                  </a:lnTo>
                  <a:lnTo>
                    <a:pt x="304063" y="48260"/>
                  </a:lnTo>
                  <a:lnTo>
                    <a:pt x="310819" y="45720"/>
                  </a:lnTo>
                  <a:lnTo>
                    <a:pt x="314248" y="45720"/>
                  </a:lnTo>
                  <a:lnTo>
                    <a:pt x="315645" y="43180"/>
                  </a:lnTo>
                  <a:lnTo>
                    <a:pt x="304596" y="44450"/>
                  </a:lnTo>
                  <a:lnTo>
                    <a:pt x="300939" y="45770"/>
                  </a:lnTo>
                  <a:lnTo>
                    <a:pt x="300939" y="49530"/>
                  </a:lnTo>
                  <a:lnTo>
                    <a:pt x="300393" y="53352"/>
                  </a:lnTo>
                  <a:lnTo>
                    <a:pt x="297484" y="58420"/>
                  </a:lnTo>
                  <a:lnTo>
                    <a:pt x="296176" y="62230"/>
                  </a:lnTo>
                  <a:lnTo>
                    <a:pt x="290588" y="66052"/>
                  </a:lnTo>
                  <a:lnTo>
                    <a:pt x="285597" y="69850"/>
                  </a:lnTo>
                  <a:lnTo>
                    <a:pt x="281051" y="73660"/>
                  </a:lnTo>
                  <a:lnTo>
                    <a:pt x="276783" y="78752"/>
                  </a:lnTo>
                  <a:lnTo>
                    <a:pt x="276999" y="77470"/>
                  </a:lnTo>
                  <a:lnTo>
                    <a:pt x="300939" y="49530"/>
                  </a:lnTo>
                  <a:lnTo>
                    <a:pt x="300939" y="45770"/>
                  </a:lnTo>
                  <a:lnTo>
                    <a:pt x="274866" y="68580"/>
                  </a:lnTo>
                  <a:lnTo>
                    <a:pt x="274764" y="69850"/>
                  </a:lnTo>
                  <a:lnTo>
                    <a:pt x="274675" y="71120"/>
                  </a:lnTo>
                  <a:lnTo>
                    <a:pt x="274574" y="72402"/>
                  </a:lnTo>
                  <a:lnTo>
                    <a:pt x="272148" y="76200"/>
                  </a:lnTo>
                  <a:lnTo>
                    <a:pt x="264883" y="76200"/>
                  </a:lnTo>
                  <a:lnTo>
                    <a:pt x="257771" y="77470"/>
                  </a:lnTo>
                  <a:lnTo>
                    <a:pt x="250532" y="77470"/>
                  </a:lnTo>
                  <a:lnTo>
                    <a:pt x="250431" y="72402"/>
                  </a:lnTo>
                  <a:lnTo>
                    <a:pt x="250317" y="67310"/>
                  </a:lnTo>
                  <a:lnTo>
                    <a:pt x="250291" y="66052"/>
                  </a:lnTo>
                  <a:lnTo>
                    <a:pt x="250266" y="47002"/>
                  </a:lnTo>
                  <a:lnTo>
                    <a:pt x="250266" y="41910"/>
                  </a:lnTo>
                  <a:lnTo>
                    <a:pt x="250393" y="36830"/>
                  </a:lnTo>
                  <a:lnTo>
                    <a:pt x="250444" y="35560"/>
                  </a:lnTo>
                  <a:lnTo>
                    <a:pt x="250558" y="31750"/>
                  </a:lnTo>
                  <a:lnTo>
                    <a:pt x="250685" y="27952"/>
                  </a:lnTo>
                  <a:lnTo>
                    <a:pt x="251701" y="24130"/>
                  </a:lnTo>
                  <a:lnTo>
                    <a:pt x="252552" y="19050"/>
                  </a:lnTo>
                  <a:lnTo>
                    <a:pt x="248246" y="16510"/>
                  </a:lnTo>
                  <a:lnTo>
                    <a:pt x="246405" y="17780"/>
                  </a:lnTo>
                  <a:lnTo>
                    <a:pt x="250532" y="24130"/>
                  </a:lnTo>
                  <a:lnTo>
                    <a:pt x="247916" y="22860"/>
                  </a:lnTo>
                  <a:lnTo>
                    <a:pt x="245656" y="21780"/>
                  </a:lnTo>
                  <a:lnTo>
                    <a:pt x="245656" y="66052"/>
                  </a:lnTo>
                  <a:lnTo>
                    <a:pt x="243700" y="66052"/>
                  </a:lnTo>
                  <a:lnTo>
                    <a:pt x="243713" y="62230"/>
                  </a:lnTo>
                  <a:lnTo>
                    <a:pt x="243725" y="60960"/>
                  </a:lnTo>
                  <a:lnTo>
                    <a:pt x="241452" y="57442"/>
                  </a:lnTo>
                  <a:lnTo>
                    <a:pt x="241274" y="57327"/>
                  </a:lnTo>
                  <a:lnTo>
                    <a:pt x="241617" y="56603"/>
                  </a:lnTo>
                  <a:lnTo>
                    <a:pt x="243674" y="53352"/>
                  </a:lnTo>
                  <a:lnTo>
                    <a:pt x="241960" y="49530"/>
                  </a:lnTo>
                  <a:lnTo>
                    <a:pt x="241592" y="52070"/>
                  </a:lnTo>
                  <a:lnTo>
                    <a:pt x="241325" y="54610"/>
                  </a:lnTo>
                  <a:lnTo>
                    <a:pt x="241223" y="57289"/>
                  </a:lnTo>
                  <a:lnTo>
                    <a:pt x="241071" y="57175"/>
                  </a:lnTo>
                  <a:lnTo>
                    <a:pt x="241071" y="62230"/>
                  </a:lnTo>
                  <a:lnTo>
                    <a:pt x="237172" y="62230"/>
                  </a:lnTo>
                  <a:lnTo>
                    <a:pt x="237871" y="58851"/>
                  </a:lnTo>
                  <a:lnTo>
                    <a:pt x="241071" y="62230"/>
                  </a:lnTo>
                  <a:lnTo>
                    <a:pt x="241071" y="57175"/>
                  </a:lnTo>
                  <a:lnTo>
                    <a:pt x="240309" y="56603"/>
                  </a:lnTo>
                  <a:lnTo>
                    <a:pt x="239268" y="55880"/>
                  </a:lnTo>
                  <a:lnTo>
                    <a:pt x="237578" y="56603"/>
                  </a:lnTo>
                  <a:lnTo>
                    <a:pt x="236613" y="52070"/>
                  </a:lnTo>
                  <a:lnTo>
                    <a:pt x="237769" y="50800"/>
                  </a:lnTo>
                  <a:lnTo>
                    <a:pt x="240068" y="48260"/>
                  </a:lnTo>
                  <a:lnTo>
                    <a:pt x="239915" y="47002"/>
                  </a:lnTo>
                  <a:lnTo>
                    <a:pt x="245414" y="48260"/>
                  </a:lnTo>
                  <a:lnTo>
                    <a:pt x="245529" y="60960"/>
                  </a:lnTo>
                  <a:lnTo>
                    <a:pt x="245656" y="66052"/>
                  </a:lnTo>
                  <a:lnTo>
                    <a:pt x="245656" y="21780"/>
                  </a:lnTo>
                  <a:lnTo>
                    <a:pt x="244271" y="21107"/>
                  </a:lnTo>
                  <a:lnTo>
                    <a:pt x="244271" y="41910"/>
                  </a:lnTo>
                  <a:lnTo>
                    <a:pt x="242227" y="40652"/>
                  </a:lnTo>
                  <a:lnTo>
                    <a:pt x="239598" y="38100"/>
                  </a:lnTo>
                  <a:lnTo>
                    <a:pt x="239598" y="35560"/>
                  </a:lnTo>
                  <a:lnTo>
                    <a:pt x="244182" y="35560"/>
                  </a:lnTo>
                  <a:lnTo>
                    <a:pt x="244271" y="41910"/>
                  </a:lnTo>
                  <a:lnTo>
                    <a:pt x="244271" y="21107"/>
                  </a:lnTo>
                  <a:lnTo>
                    <a:pt x="234911" y="16586"/>
                  </a:lnTo>
                  <a:lnTo>
                    <a:pt x="234911" y="50800"/>
                  </a:lnTo>
                  <a:lnTo>
                    <a:pt x="234442" y="50800"/>
                  </a:lnTo>
                  <a:lnTo>
                    <a:pt x="234442" y="53352"/>
                  </a:lnTo>
                  <a:lnTo>
                    <a:pt x="234378" y="55880"/>
                  </a:lnTo>
                  <a:lnTo>
                    <a:pt x="234264" y="60960"/>
                  </a:lnTo>
                  <a:lnTo>
                    <a:pt x="234137" y="66052"/>
                  </a:lnTo>
                  <a:lnTo>
                    <a:pt x="234022" y="71120"/>
                  </a:lnTo>
                  <a:lnTo>
                    <a:pt x="233908" y="76200"/>
                  </a:lnTo>
                  <a:lnTo>
                    <a:pt x="233781" y="81280"/>
                  </a:lnTo>
                  <a:lnTo>
                    <a:pt x="230378" y="80010"/>
                  </a:lnTo>
                  <a:lnTo>
                    <a:pt x="223634" y="80010"/>
                  </a:lnTo>
                  <a:lnTo>
                    <a:pt x="223697" y="78752"/>
                  </a:lnTo>
                  <a:lnTo>
                    <a:pt x="223774" y="77470"/>
                  </a:lnTo>
                  <a:lnTo>
                    <a:pt x="223837" y="76200"/>
                  </a:lnTo>
                  <a:lnTo>
                    <a:pt x="223901" y="74930"/>
                  </a:lnTo>
                  <a:lnTo>
                    <a:pt x="223964" y="73660"/>
                  </a:lnTo>
                  <a:lnTo>
                    <a:pt x="224091" y="71120"/>
                  </a:lnTo>
                  <a:lnTo>
                    <a:pt x="224155" y="49530"/>
                  </a:lnTo>
                  <a:lnTo>
                    <a:pt x="227799" y="50800"/>
                  </a:lnTo>
                  <a:lnTo>
                    <a:pt x="231267" y="52070"/>
                  </a:lnTo>
                  <a:lnTo>
                    <a:pt x="234442" y="53352"/>
                  </a:lnTo>
                  <a:lnTo>
                    <a:pt x="234442" y="50800"/>
                  </a:lnTo>
                  <a:lnTo>
                    <a:pt x="231457" y="50800"/>
                  </a:lnTo>
                  <a:lnTo>
                    <a:pt x="228028" y="49530"/>
                  </a:lnTo>
                  <a:lnTo>
                    <a:pt x="224726" y="47002"/>
                  </a:lnTo>
                  <a:lnTo>
                    <a:pt x="226098" y="39370"/>
                  </a:lnTo>
                  <a:lnTo>
                    <a:pt x="225983" y="38100"/>
                  </a:lnTo>
                  <a:lnTo>
                    <a:pt x="225869" y="36830"/>
                  </a:lnTo>
                  <a:lnTo>
                    <a:pt x="225742" y="22860"/>
                  </a:lnTo>
                  <a:lnTo>
                    <a:pt x="232092" y="25400"/>
                  </a:lnTo>
                  <a:lnTo>
                    <a:pt x="234492" y="27952"/>
                  </a:lnTo>
                  <a:lnTo>
                    <a:pt x="234581" y="41910"/>
                  </a:lnTo>
                  <a:lnTo>
                    <a:pt x="234645" y="43180"/>
                  </a:lnTo>
                  <a:lnTo>
                    <a:pt x="234734" y="45720"/>
                  </a:lnTo>
                  <a:lnTo>
                    <a:pt x="234823" y="48260"/>
                  </a:lnTo>
                  <a:lnTo>
                    <a:pt x="234911" y="50800"/>
                  </a:lnTo>
                  <a:lnTo>
                    <a:pt x="234911" y="16586"/>
                  </a:lnTo>
                  <a:lnTo>
                    <a:pt x="232168" y="15252"/>
                  </a:lnTo>
                  <a:lnTo>
                    <a:pt x="224409" y="13208"/>
                  </a:lnTo>
                  <a:lnTo>
                    <a:pt x="224409" y="22860"/>
                  </a:lnTo>
                  <a:lnTo>
                    <a:pt x="224282" y="47002"/>
                  </a:lnTo>
                  <a:lnTo>
                    <a:pt x="223634" y="46812"/>
                  </a:lnTo>
                  <a:lnTo>
                    <a:pt x="223634" y="49530"/>
                  </a:lnTo>
                  <a:lnTo>
                    <a:pt x="223507" y="52070"/>
                  </a:lnTo>
                  <a:lnTo>
                    <a:pt x="223380" y="54610"/>
                  </a:lnTo>
                  <a:lnTo>
                    <a:pt x="223291" y="56603"/>
                  </a:lnTo>
                  <a:lnTo>
                    <a:pt x="223177" y="68580"/>
                  </a:lnTo>
                  <a:lnTo>
                    <a:pt x="223050" y="74930"/>
                  </a:lnTo>
                  <a:lnTo>
                    <a:pt x="222961" y="77470"/>
                  </a:lnTo>
                  <a:lnTo>
                    <a:pt x="222859" y="80010"/>
                  </a:lnTo>
                  <a:lnTo>
                    <a:pt x="217690" y="78752"/>
                  </a:lnTo>
                  <a:lnTo>
                    <a:pt x="202158" y="74930"/>
                  </a:lnTo>
                  <a:lnTo>
                    <a:pt x="196989" y="73660"/>
                  </a:lnTo>
                  <a:lnTo>
                    <a:pt x="170561" y="69850"/>
                  </a:lnTo>
                  <a:lnTo>
                    <a:pt x="143865" y="67310"/>
                  </a:lnTo>
                  <a:lnTo>
                    <a:pt x="117182" y="67310"/>
                  </a:lnTo>
                  <a:lnTo>
                    <a:pt x="117259" y="66052"/>
                  </a:lnTo>
                  <a:lnTo>
                    <a:pt x="117335" y="64770"/>
                  </a:lnTo>
                  <a:lnTo>
                    <a:pt x="117424" y="63500"/>
                  </a:lnTo>
                  <a:lnTo>
                    <a:pt x="117500" y="62230"/>
                  </a:lnTo>
                  <a:lnTo>
                    <a:pt x="117576" y="60960"/>
                  </a:lnTo>
                  <a:lnTo>
                    <a:pt x="117690" y="57442"/>
                  </a:lnTo>
                  <a:lnTo>
                    <a:pt x="117792" y="52070"/>
                  </a:lnTo>
                  <a:lnTo>
                    <a:pt x="117817" y="43180"/>
                  </a:lnTo>
                  <a:lnTo>
                    <a:pt x="117817" y="33020"/>
                  </a:lnTo>
                  <a:lnTo>
                    <a:pt x="140258" y="33020"/>
                  </a:lnTo>
                  <a:lnTo>
                    <a:pt x="184873" y="38100"/>
                  </a:lnTo>
                  <a:lnTo>
                    <a:pt x="206806" y="43180"/>
                  </a:lnTo>
                  <a:lnTo>
                    <a:pt x="218478" y="45720"/>
                  </a:lnTo>
                  <a:lnTo>
                    <a:pt x="223634" y="49530"/>
                  </a:lnTo>
                  <a:lnTo>
                    <a:pt x="223634" y="46812"/>
                  </a:lnTo>
                  <a:lnTo>
                    <a:pt x="203733" y="40652"/>
                  </a:lnTo>
                  <a:lnTo>
                    <a:pt x="161620" y="33020"/>
                  </a:lnTo>
                  <a:lnTo>
                    <a:pt x="140296" y="31750"/>
                  </a:lnTo>
                  <a:lnTo>
                    <a:pt x="125158" y="31750"/>
                  </a:lnTo>
                  <a:lnTo>
                    <a:pt x="117665" y="30480"/>
                  </a:lnTo>
                  <a:lnTo>
                    <a:pt x="117779" y="25400"/>
                  </a:lnTo>
                  <a:lnTo>
                    <a:pt x="117817" y="17780"/>
                  </a:lnTo>
                  <a:lnTo>
                    <a:pt x="117944" y="16510"/>
                  </a:lnTo>
                  <a:lnTo>
                    <a:pt x="118071" y="15252"/>
                  </a:lnTo>
                  <a:lnTo>
                    <a:pt x="118198" y="13970"/>
                  </a:lnTo>
                  <a:lnTo>
                    <a:pt x="118325" y="12700"/>
                  </a:lnTo>
                  <a:lnTo>
                    <a:pt x="124371" y="11430"/>
                  </a:lnTo>
                  <a:lnTo>
                    <a:pt x="159016" y="11430"/>
                  </a:lnTo>
                  <a:lnTo>
                    <a:pt x="181102" y="13970"/>
                  </a:lnTo>
                  <a:lnTo>
                    <a:pt x="202958" y="17780"/>
                  </a:lnTo>
                  <a:lnTo>
                    <a:pt x="224409" y="22860"/>
                  </a:lnTo>
                  <a:lnTo>
                    <a:pt x="224409" y="13208"/>
                  </a:lnTo>
                  <a:lnTo>
                    <a:pt x="186245" y="5080"/>
                  </a:lnTo>
                  <a:lnTo>
                    <a:pt x="136067" y="0"/>
                  </a:lnTo>
                  <a:lnTo>
                    <a:pt x="114528" y="0"/>
                  </a:lnTo>
                  <a:lnTo>
                    <a:pt x="114528" y="64770"/>
                  </a:lnTo>
                  <a:lnTo>
                    <a:pt x="98132" y="62230"/>
                  </a:lnTo>
                  <a:lnTo>
                    <a:pt x="89738" y="62230"/>
                  </a:lnTo>
                  <a:lnTo>
                    <a:pt x="81394" y="63500"/>
                  </a:lnTo>
                  <a:lnTo>
                    <a:pt x="81280" y="58851"/>
                  </a:lnTo>
                  <a:lnTo>
                    <a:pt x="81165" y="54610"/>
                  </a:lnTo>
                  <a:lnTo>
                    <a:pt x="81038" y="43180"/>
                  </a:lnTo>
                  <a:lnTo>
                    <a:pt x="80937" y="24130"/>
                  </a:lnTo>
                  <a:lnTo>
                    <a:pt x="80822" y="20320"/>
                  </a:lnTo>
                  <a:lnTo>
                    <a:pt x="80708" y="16510"/>
                  </a:lnTo>
                  <a:lnTo>
                    <a:pt x="80594" y="12700"/>
                  </a:lnTo>
                  <a:lnTo>
                    <a:pt x="98894" y="12700"/>
                  </a:lnTo>
                  <a:lnTo>
                    <a:pt x="98793" y="16510"/>
                  </a:lnTo>
                  <a:lnTo>
                    <a:pt x="98679" y="21602"/>
                  </a:lnTo>
                  <a:lnTo>
                    <a:pt x="98564" y="30480"/>
                  </a:lnTo>
                  <a:lnTo>
                    <a:pt x="98463" y="33020"/>
                  </a:lnTo>
                  <a:lnTo>
                    <a:pt x="98361" y="35560"/>
                  </a:lnTo>
                  <a:lnTo>
                    <a:pt x="97891" y="39370"/>
                  </a:lnTo>
                  <a:lnTo>
                    <a:pt x="98348" y="43180"/>
                  </a:lnTo>
                  <a:lnTo>
                    <a:pt x="100495" y="47002"/>
                  </a:lnTo>
                  <a:lnTo>
                    <a:pt x="95097" y="47002"/>
                  </a:lnTo>
                  <a:lnTo>
                    <a:pt x="95199" y="43180"/>
                  </a:lnTo>
                  <a:lnTo>
                    <a:pt x="95224" y="41910"/>
                  </a:lnTo>
                  <a:lnTo>
                    <a:pt x="93027" y="45720"/>
                  </a:lnTo>
                  <a:lnTo>
                    <a:pt x="92595" y="48260"/>
                  </a:lnTo>
                  <a:lnTo>
                    <a:pt x="92989" y="48260"/>
                  </a:lnTo>
                  <a:lnTo>
                    <a:pt x="92710" y="49530"/>
                  </a:lnTo>
                  <a:lnTo>
                    <a:pt x="92798" y="50800"/>
                  </a:lnTo>
                  <a:lnTo>
                    <a:pt x="92887" y="52070"/>
                  </a:lnTo>
                  <a:lnTo>
                    <a:pt x="93472" y="54610"/>
                  </a:lnTo>
                  <a:lnTo>
                    <a:pt x="95313" y="52070"/>
                  </a:lnTo>
                  <a:lnTo>
                    <a:pt x="100672" y="52070"/>
                  </a:lnTo>
                  <a:lnTo>
                    <a:pt x="101841" y="55880"/>
                  </a:lnTo>
                  <a:lnTo>
                    <a:pt x="101879" y="53352"/>
                  </a:lnTo>
                  <a:lnTo>
                    <a:pt x="102108" y="52070"/>
                  </a:lnTo>
                  <a:lnTo>
                    <a:pt x="102565" y="49530"/>
                  </a:lnTo>
                  <a:lnTo>
                    <a:pt x="102171" y="47002"/>
                  </a:lnTo>
                  <a:lnTo>
                    <a:pt x="101981" y="45720"/>
                  </a:lnTo>
                  <a:lnTo>
                    <a:pt x="101866" y="44450"/>
                  </a:lnTo>
                  <a:lnTo>
                    <a:pt x="101765" y="43180"/>
                  </a:lnTo>
                  <a:lnTo>
                    <a:pt x="101650" y="41910"/>
                  </a:lnTo>
                  <a:lnTo>
                    <a:pt x="101536" y="38100"/>
                  </a:lnTo>
                  <a:lnTo>
                    <a:pt x="107149" y="38100"/>
                  </a:lnTo>
                  <a:lnTo>
                    <a:pt x="105879" y="36830"/>
                  </a:lnTo>
                  <a:lnTo>
                    <a:pt x="102146" y="36830"/>
                  </a:lnTo>
                  <a:lnTo>
                    <a:pt x="102425" y="35560"/>
                  </a:lnTo>
                  <a:lnTo>
                    <a:pt x="105549" y="35560"/>
                  </a:lnTo>
                  <a:lnTo>
                    <a:pt x="105486" y="34302"/>
                  </a:lnTo>
                  <a:lnTo>
                    <a:pt x="105410" y="33020"/>
                  </a:lnTo>
                  <a:lnTo>
                    <a:pt x="105333" y="31750"/>
                  </a:lnTo>
                  <a:lnTo>
                    <a:pt x="105270" y="30480"/>
                  </a:lnTo>
                  <a:lnTo>
                    <a:pt x="105143" y="29210"/>
                  </a:lnTo>
                  <a:lnTo>
                    <a:pt x="105016" y="27952"/>
                  </a:lnTo>
                  <a:lnTo>
                    <a:pt x="104889" y="26670"/>
                  </a:lnTo>
                  <a:lnTo>
                    <a:pt x="104762" y="25400"/>
                  </a:lnTo>
                  <a:lnTo>
                    <a:pt x="104749" y="25273"/>
                  </a:lnTo>
                  <a:lnTo>
                    <a:pt x="104749" y="30480"/>
                  </a:lnTo>
                  <a:lnTo>
                    <a:pt x="103860" y="33020"/>
                  </a:lnTo>
                  <a:lnTo>
                    <a:pt x="101333" y="34302"/>
                  </a:lnTo>
                  <a:lnTo>
                    <a:pt x="100507" y="33020"/>
                  </a:lnTo>
                  <a:lnTo>
                    <a:pt x="101409" y="29210"/>
                  </a:lnTo>
                  <a:lnTo>
                    <a:pt x="103949" y="29210"/>
                  </a:lnTo>
                  <a:lnTo>
                    <a:pt x="104749" y="30480"/>
                  </a:lnTo>
                  <a:lnTo>
                    <a:pt x="104749" y="25273"/>
                  </a:lnTo>
                  <a:lnTo>
                    <a:pt x="104635" y="24130"/>
                  </a:lnTo>
                  <a:lnTo>
                    <a:pt x="105219" y="19050"/>
                  </a:lnTo>
                  <a:lnTo>
                    <a:pt x="105143" y="13970"/>
                  </a:lnTo>
                  <a:lnTo>
                    <a:pt x="108191" y="13970"/>
                  </a:lnTo>
                  <a:lnTo>
                    <a:pt x="111239" y="15252"/>
                  </a:lnTo>
                  <a:lnTo>
                    <a:pt x="114312" y="15252"/>
                  </a:lnTo>
                  <a:lnTo>
                    <a:pt x="114249" y="17780"/>
                  </a:lnTo>
                  <a:lnTo>
                    <a:pt x="114122" y="30480"/>
                  </a:lnTo>
                  <a:lnTo>
                    <a:pt x="114033" y="31750"/>
                  </a:lnTo>
                  <a:lnTo>
                    <a:pt x="113931" y="33020"/>
                  </a:lnTo>
                  <a:lnTo>
                    <a:pt x="113842" y="34302"/>
                  </a:lnTo>
                  <a:lnTo>
                    <a:pt x="113741" y="35560"/>
                  </a:lnTo>
                  <a:lnTo>
                    <a:pt x="113639" y="36830"/>
                  </a:lnTo>
                  <a:lnTo>
                    <a:pt x="111544" y="43180"/>
                  </a:lnTo>
                  <a:lnTo>
                    <a:pt x="110553" y="39370"/>
                  </a:lnTo>
                  <a:lnTo>
                    <a:pt x="110578" y="43180"/>
                  </a:lnTo>
                  <a:lnTo>
                    <a:pt x="111252" y="47002"/>
                  </a:lnTo>
                  <a:lnTo>
                    <a:pt x="111163" y="52070"/>
                  </a:lnTo>
                  <a:lnTo>
                    <a:pt x="106464" y="50800"/>
                  </a:lnTo>
                  <a:lnTo>
                    <a:pt x="108280" y="53352"/>
                  </a:lnTo>
                  <a:lnTo>
                    <a:pt x="105244" y="55880"/>
                  </a:lnTo>
                  <a:lnTo>
                    <a:pt x="109461" y="58420"/>
                  </a:lnTo>
                  <a:lnTo>
                    <a:pt x="113893" y="60960"/>
                  </a:lnTo>
                  <a:lnTo>
                    <a:pt x="114528" y="64770"/>
                  </a:lnTo>
                  <a:lnTo>
                    <a:pt x="114528" y="0"/>
                  </a:lnTo>
                  <a:lnTo>
                    <a:pt x="54254" y="0"/>
                  </a:lnTo>
                  <a:lnTo>
                    <a:pt x="39331" y="1270"/>
                  </a:lnTo>
                  <a:lnTo>
                    <a:pt x="29387" y="1270"/>
                  </a:lnTo>
                  <a:lnTo>
                    <a:pt x="19596" y="3810"/>
                  </a:lnTo>
                  <a:lnTo>
                    <a:pt x="10769" y="8902"/>
                  </a:lnTo>
                  <a:lnTo>
                    <a:pt x="3733" y="15252"/>
                  </a:lnTo>
                  <a:lnTo>
                    <a:pt x="4127" y="11430"/>
                  </a:lnTo>
                  <a:lnTo>
                    <a:pt x="2540" y="11430"/>
                  </a:lnTo>
                  <a:lnTo>
                    <a:pt x="0" y="13970"/>
                  </a:lnTo>
                  <a:lnTo>
                    <a:pt x="762" y="20320"/>
                  </a:lnTo>
                  <a:lnTo>
                    <a:pt x="2806" y="17780"/>
                  </a:lnTo>
                  <a:lnTo>
                    <a:pt x="2717" y="21602"/>
                  </a:lnTo>
                  <a:lnTo>
                    <a:pt x="7378" y="17780"/>
                  </a:lnTo>
                  <a:lnTo>
                    <a:pt x="14782" y="15252"/>
                  </a:lnTo>
                  <a:lnTo>
                    <a:pt x="16738" y="8902"/>
                  </a:lnTo>
                  <a:lnTo>
                    <a:pt x="18694" y="7620"/>
                  </a:lnTo>
                  <a:lnTo>
                    <a:pt x="20662" y="7620"/>
                  </a:lnTo>
                  <a:lnTo>
                    <a:pt x="22733" y="6350"/>
                  </a:lnTo>
                  <a:lnTo>
                    <a:pt x="24117" y="6350"/>
                  </a:lnTo>
                  <a:lnTo>
                    <a:pt x="25273" y="8902"/>
                  </a:lnTo>
                  <a:lnTo>
                    <a:pt x="27165" y="11430"/>
                  </a:lnTo>
                  <a:lnTo>
                    <a:pt x="29857" y="11430"/>
                  </a:lnTo>
                  <a:lnTo>
                    <a:pt x="29946" y="12700"/>
                  </a:lnTo>
                  <a:lnTo>
                    <a:pt x="30048" y="13970"/>
                  </a:lnTo>
                  <a:lnTo>
                    <a:pt x="30137" y="15252"/>
                  </a:lnTo>
                  <a:lnTo>
                    <a:pt x="30238" y="52070"/>
                  </a:lnTo>
                  <a:lnTo>
                    <a:pt x="30340" y="55880"/>
                  </a:lnTo>
                  <a:lnTo>
                    <a:pt x="30441" y="59702"/>
                  </a:lnTo>
                  <a:lnTo>
                    <a:pt x="30556" y="63500"/>
                  </a:lnTo>
                  <a:lnTo>
                    <a:pt x="30670" y="66052"/>
                  </a:lnTo>
                  <a:lnTo>
                    <a:pt x="30784" y="68580"/>
                  </a:lnTo>
                  <a:lnTo>
                    <a:pt x="30899" y="71120"/>
                  </a:lnTo>
                  <a:lnTo>
                    <a:pt x="30988" y="73660"/>
                  </a:lnTo>
                  <a:lnTo>
                    <a:pt x="31076" y="76200"/>
                  </a:lnTo>
                  <a:lnTo>
                    <a:pt x="31165" y="78752"/>
                  </a:lnTo>
                  <a:lnTo>
                    <a:pt x="32410" y="74930"/>
                  </a:lnTo>
                  <a:lnTo>
                    <a:pt x="31978" y="72402"/>
                  </a:lnTo>
                  <a:lnTo>
                    <a:pt x="32105" y="56603"/>
                  </a:lnTo>
                  <a:lnTo>
                    <a:pt x="32232" y="19050"/>
                  </a:lnTo>
                  <a:lnTo>
                    <a:pt x="32283" y="12700"/>
                  </a:lnTo>
                  <a:lnTo>
                    <a:pt x="35407" y="13970"/>
                  </a:lnTo>
                  <a:lnTo>
                    <a:pt x="37630" y="12700"/>
                  </a:lnTo>
                  <a:lnTo>
                    <a:pt x="38950" y="10160"/>
                  </a:lnTo>
                  <a:lnTo>
                    <a:pt x="32410" y="10160"/>
                  </a:lnTo>
                  <a:lnTo>
                    <a:pt x="33553" y="8902"/>
                  </a:lnTo>
                  <a:lnTo>
                    <a:pt x="37401" y="8902"/>
                  </a:lnTo>
                  <a:lnTo>
                    <a:pt x="47498" y="6350"/>
                  </a:lnTo>
                  <a:lnTo>
                    <a:pt x="52539" y="5080"/>
                  </a:lnTo>
                  <a:lnTo>
                    <a:pt x="67932" y="5080"/>
                  </a:lnTo>
                  <a:lnTo>
                    <a:pt x="83413" y="6350"/>
                  </a:lnTo>
                  <a:lnTo>
                    <a:pt x="98831" y="6350"/>
                  </a:lnTo>
                  <a:lnTo>
                    <a:pt x="98755" y="8902"/>
                  </a:lnTo>
                  <a:lnTo>
                    <a:pt x="100622" y="8902"/>
                  </a:lnTo>
                  <a:lnTo>
                    <a:pt x="101460" y="6350"/>
                  </a:lnTo>
                  <a:lnTo>
                    <a:pt x="104609" y="6350"/>
                  </a:lnTo>
                  <a:lnTo>
                    <a:pt x="110121" y="6350"/>
                  </a:lnTo>
                  <a:lnTo>
                    <a:pt x="114325" y="5080"/>
                  </a:lnTo>
                  <a:lnTo>
                    <a:pt x="114376" y="7620"/>
                  </a:lnTo>
                  <a:lnTo>
                    <a:pt x="114490" y="12700"/>
                  </a:lnTo>
                  <a:lnTo>
                    <a:pt x="104940" y="12700"/>
                  </a:lnTo>
                  <a:lnTo>
                    <a:pt x="104876" y="11430"/>
                  </a:lnTo>
                  <a:lnTo>
                    <a:pt x="104800" y="10160"/>
                  </a:lnTo>
                  <a:lnTo>
                    <a:pt x="103365" y="10160"/>
                  </a:lnTo>
                  <a:lnTo>
                    <a:pt x="103365" y="16510"/>
                  </a:lnTo>
                  <a:lnTo>
                    <a:pt x="103263" y="17780"/>
                  </a:lnTo>
                  <a:lnTo>
                    <a:pt x="103162" y="19050"/>
                  </a:lnTo>
                  <a:lnTo>
                    <a:pt x="103060" y="20320"/>
                  </a:lnTo>
                  <a:lnTo>
                    <a:pt x="102958" y="21602"/>
                  </a:lnTo>
                  <a:lnTo>
                    <a:pt x="102273" y="25400"/>
                  </a:lnTo>
                  <a:lnTo>
                    <a:pt x="100164" y="22860"/>
                  </a:lnTo>
                  <a:lnTo>
                    <a:pt x="100063" y="19050"/>
                  </a:lnTo>
                  <a:lnTo>
                    <a:pt x="99961" y="15252"/>
                  </a:lnTo>
                  <a:lnTo>
                    <a:pt x="102463" y="12700"/>
                  </a:lnTo>
                  <a:lnTo>
                    <a:pt x="103365" y="16510"/>
                  </a:lnTo>
                  <a:lnTo>
                    <a:pt x="103365" y="10160"/>
                  </a:lnTo>
                  <a:lnTo>
                    <a:pt x="98729" y="10160"/>
                  </a:lnTo>
                  <a:lnTo>
                    <a:pt x="69342" y="10160"/>
                  </a:lnTo>
                  <a:lnTo>
                    <a:pt x="40005" y="10160"/>
                  </a:lnTo>
                  <a:lnTo>
                    <a:pt x="39827" y="11430"/>
                  </a:lnTo>
                  <a:lnTo>
                    <a:pt x="79552" y="11430"/>
                  </a:lnTo>
                  <a:lnTo>
                    <a:pt x="79425" y="62230"/>
                  </a:lnTo>
                  <a:lnTo>
                    <a:pt x="68046" y="63500"/>
                  </a:lnTo>
                  <a:lnTo>
                    <a:pt x="56692" y="63500"/>
                  </a:lnTo>
                  <a:lnTo>
                    <a:pt x="45326" y="64770"/>
                  </a:lnTo>
                  <a:lnTo>
                    <a:pt x="33947" y="63500"/>
                  </a:lnTo>
                  <a:lnTo>
                    <a:pt x="34023" y="64770"/>
                  </a:lnTo>
                  <a:lnTo>
                    <a:pt x="34099" y="66052"/>
                  </a:lnTo>
                  <a:lnTo>
                    <a:pt x="46545" y="66052"/>
                  </a:lnTo>
                  <a:lnTo>
                    <a:pt x="58978" y="64770"/>
                  </a:lnTo>
                  <a:lnTo>
                    <a:pt x="83858" y="64770"/>
                  </a:lnTo>
                  <a:lnTo>
                    <a:pt x="90932" y="63500"/>
                  </a:lnTo>
                  <a:lnTo>
                    <a:pt x="98031" y="63500"/>
                  </a:lnTo>
                  <a:lnTo>
                    <a:pt x="111975" y="66052"/>
                  </a:lnTo>
                  <a:lnTo>
                    <a:pt x="112509" y="67310"/>
                  </a:lnTo>
                  <a:lnTo>
                    <a:pt x="114147" y="68580"/>
                  </a:lnTo>
                  <a:lnTo>
                    <a:pt x="114033" y="76200"/>
                  </a:lnTo>
                  <a:lnTo>
                    <a:pt x="110794" y="76200"/>
                  </a:lnTo>
                  <a:lnTo>
                    <a:pt x="112471" y="78752"/>
                  </a:lnTo>
                  <a:lnTo>
                    <a:pt x="113436" y="80010"/>
                  </a:lnTo>
                  <a:lnTo>
                    <a:pt x="106540" y="80010"/>
                  </a:lnTo>
                  <a:lnTo>
                    <a:pt x="107569" y="77470"/>
                  </a:lnTo>
                  <a:lnTo>
                    <a:pt x="109131" y="73660"/>
                  </a:lnTo>
                  <a:lnTo>
                    <a:pt x="109245" y="71120"/>
                  </a:lnTo>
                  <a:lnTo>
                    <a:pt x="109308" y="69850"/>
                  </a:lnTo>
                  <a:lnTo>
                    <a:pt x="71716" y="69850"/>
                  </a:lnTo>
                  <a:lnTo>
                    <a:pt x="34201" y="72402"/>
                  </a:lnTo>
                  <a:lnTo>
                    <a:pt x="34086" y="74930"/>
                  </a:lnTo>
                  <a:lnTo>
                    <a:pt x="34010" y="76200"/>
                  </a:lnTo>
                  <a:lnTo>
                    <a:pt x="33934" y="77470"/>
                  </a:lnTo>
                  <a:lnTo>
                    <a:pt x="33832" y="78752"/>
                  </a:lnTo>
                  <a:lnTo>
                    <a:pt x="33743" y="80010"/>
                  </a:lnTo>
                  <a:lnTo>
                    <a:pt x="31178" y="78752"/>
                  </a:lnTo>
                  <a:lnTo>
                    <a:pt x="31267" y="84277"/>
                  </a:lnTo>
                  <a:lnTo>
                    <a:pt x="30226" y="90170"/>
                  </a:lnTo>
                  <a:lnTo>
                    <a:pt x="30162" y="91452"/>
                  </a:lnTo>
                  <a:lnTo>
                    <a:pt x="30060" y="93713"/>
                  </a:lnTo>
                  <a:lnTo>
                    <a:pt x="29946" y="111760"/>
                  </a:lnTo>
                  <a:lnTo>
                    <a:pt x="27406" y="113030"/>
                  </a:lnTo>
                  <a:lnTo>
                    <a:pt x="31178" y="115570"/>
                  </a:lnTo>
                  <a:lnTo>
                    <a:pt x="32689" y="111760"/>
                  </a:lnTo>
                  <a:lnTo>
                    <a:pt x="32562" y="107950"/>
                  </a:lnTo>
                  <a:lnTo>
                    <a:pt x="32448" y="105092"/>
                  </a:lnTo>
                  <a:lnTo>
                    <a:pt x="32334" y="99060"/>
                  </a:lnTo>
                  <a:lnTo>
                    <a:pt x="32308" y="97802"/>
                  </a:lnTo>
                  <a:lnTo>
                    <a:pt x="31140" y="88900"/>
                  </a:lnTo>
                  <a:lnTo>
                    <a:pt x="33121" y="81280"/>
                  </a:lnTo>
                  <a:lnTo>
                    <a:pt x="33159" y="86360"/>
                  </a:lnTo>
                  <a:lnTo>
                    <a:pt x="35902" y="86360"/>
                  </a:lnTo>
                  <a:lnTo>
                    <a:pt x="36703" y="85153"/>
                  </a:lnTo>
                  <a:lnTo>
                    <a:pt x="39090" y="83820"/>
                  </a:lnTo>
                  <a:lnTo>
                    <a:pt x="44056" y="81280"/>
                  </a:lnTo>
                  <a:lnTo>
                    <a:pt x="47155" y="80010"/>
                  </a:lnTo>
                  <a:lnTo>
                    <a:pt x="50253" y="78752"/>
                  </a:lnTo>
                  <a:lnTo>
                    <a:pt x="57404" y="77470"/>
                  </a:lnTo>
                  <a:lnTo>
                    <a:pt x="72847" y="77470"/>
                  </a:lnTo>
                  <a:lnTo>
                    <a:pt x="72110" y="83820"/>
                  </a:lnTo>
                  <a:lnTo>
                    <a:pt x="72034" y="88900"/>
                  </a:lnTo>
                  <a:lnTo>
                    <a:pt x="72326" y="90170"/>
                  </a:lnTo>
                  <a:lnTo>
                    <a:pt x="72656" y="92710"/>
                  </a:lnTo>
                  <a:lnTo>
                    <a:pt x="73240" y="88900"/>
                  </a:lnTo>
                  <a:lnTo>
                    <a:pt x="73329" y="88341"/>
                  </a:lnTo>
                  <a:lnTo>
                    <a:pt x="73431" y="87630"/>
                  </a:lnTo>
                  <a:lnTo>
                    <a:pt x="74625" y="77470"/>
                  </a:lnTo>
                  <a:lnTo>
                    <a:pt x="102374" y="77470"/>
                  </a:lnTo>
                  <a:lnTo>
                    <a:pt x="103670" y="80010"/>
                  </a:lnTo>
                  <a:lnTo>
                    <a:pt x="106159" y="85153"/>
                  </a:lnTo>
                  <a:lnTo>
                    <a:pt x="109080" y="90170"/>
                  </a:lnTo>
                  <a:lnTo>
                    <a:pt x="107607" y="96520"/>
                  </a:lnTo>
                  <a:lnTo>
                    <a:pt x="107530" y="97802"/>
                  </a:lnTo>
                  <a:lnTo>
                    <a:pt x="107442" y="99060"/>
                  </a:lnTo>
                  <a:lnTo>
                    <a:pt x="107353" y="100330"/>
                  </a:lnTo>
                  <a:lnTo>
                    <a:pt x="107264" y="101600"/>
                  </a:lnTo>
                  <a:lnTo>
                    <a:pt x="106540" y="104152"/>
                  </a:lnTo>
                  <a:lnTo>
                    <a:pt x="103352" y="102870"/>
                  </a:lnTo>
                  <a:lnTo>
                    <a:pt x="97637" y="105092"/>
                  </a:lnTo>
                  <a:lnTo>
                    <a:pt x="96862" y="105435"/>
                  </a:lnTo>
                  <a:lnTo>
                    <a:pt x="98069" y="101600"/>
                  </a:lnTo>
                  <a:lnTo>
                    <a:pt x="96570" y="102870"/>
                  </a:lnTo>
                  <a:lnTo>
                    <a:pt x="96723" y="104152"/>
                  </a:lnTo>
                  <a:lnTo>
                    <a:pt x="96837" y="105092"/>
                  </a:lnTo>
                  <a:lnTo>
                    <a:pt x="96850" y="105435"/>
                  </a:lnTo>
                  <a:lnTo>
                    <a:pt x="96748" y="109220"/>
                  </a:lnTo>
                  <a:lnTo>
                    <a:pt x="96634" y="114300"/>
                  </a:lnTo>
                  <a:lnTo>
                    <a:pt x="100952" y="139700"/>
                  </a:lnTo>
                  <a:lnTo>
                    <a:pt x="100901" y="128270"/>
                  </a:lnTo>
                  <a:lnTo>
                    <a:pt x="102438" y="124460"/>
                  </a:lnTo>
                  <a:lnTo>
                    <a:pt x="105879" y="125730"/>
                  </a:lnTo>
                  <a:lnTo>
                    <a:pt x="108483" y="125730"/>
                  </a:lnTo>
                  <a:lnTo>
                    <a:pt x="107924" y="128270"/>
                  </a:lnTo>
                  <a:lnTo>
                    <a:pt x="105092" y="128270"/>
                  </a:lnTo>
                  <a:lnTo>
                    <a:pt x="103060" y="129552"/>
                  </a:lnTo>
                  <a:lnTo>
                    <a:pt x="105575" y="130810"/>
                  </a:lnTo>
                  <a:lnTo>
                    <a:pt x="110591" y="130810"/>
                  </a:lnTo>
                  <a:lnTo>
                    <a:pt x="111175" y="128270"/>
                  </a:lnTo>
                  <a:lnTo>
                    <a:pt x="109512" y="124460"/>
                  </a:lnTo>
                  <a:lnTo>
                    <a:pt x="119672" y="124460"/>
                  </a:lnTo>
                  <a:lnTo>
                    <a:pt x="126276" y="125730"/>
                  </a:lnTo>
                  <a:lnTo>
                    <a:pt x="129387" y="124460"/>
                  </a:lnTo>
                  <a:lnTo>
                    <a:pt x="132486" y="123202"/>
                  </a:lnTo>
                  <a:lnTo>
                    <a:pt x="132956" y="124460"/>
                  </a:lnTo>
                  <a:lnTo>
                    <a:pt x="134289" y="127000"/>
                  </a:lnTo>
                  <a:lnTo>
                    <a:pt x="135064" y="123202"/>
                  </a:lnTo>
                  <a:lnTo>
                    <a:pt x="135585" y="120650"/>
                  </a:lnTo>
                  <a:lnTo>
                    <a:pt x="134823" y="115570"/>
                  </a:lnTo>
                  <a:lnTo>
                    <a:pt x="132969" y="116852"/>
                  </a:lnTo>
                  <a:lnTo>
                    <a:pt x="132219" y="118110"/>
                  </a:lnTo>
                  <a:lnTo>
                    <a:pt x="132524" y="120650"/>
                  </a:lnTo>
                  <a:lnTo>
                    <a:pt x="109397" y="120650"/>
                  </a:lnTo>
                  <a:lnTo>
                    <a:pt x="110363" y="116852"/>
                  </a:lnTo>
                  <a:lnTo>
                    <a:pt x="110680" y="115570"/>
                  </a:lnTo>
                  <a:lnTo>
                    <a:pt x="134823" y="115570"/>
                  </a:lnTo>
                  <a:lnTo>
                    <a:pt x="146532" y="115570"/>
                  </a:lnTo>
                  <a:lnTo>
                    <a:pt x="149771" y="129552"/>
                  </a:lnTo>
                  <a:lnTo>
                    <a:pt x="152044" y="143510"/>
                  </a:lnTo>
                  <a:lnTo>
                    <a:pt x="153708" y="157480"/>
                  </a:lnTo>
                  <a:lnTo>
                    <a:pt x="154165" y="162560"/>
                  </a:lnTo>
                  <a:lnTo>
                    <a:pt x="154279" y="163830"/>
                  </a:lnTo>
                  <a:lnTo>
                    <a:pt x="154393" y="165100"/>
                  </a:lnTo>
                  <a:lnTo>
                    <a:pt x="154508" y="166370"/>
                  </a:lnTo>
                  <a:lnTo>
                    <a:pt x="154622" y="167652"/>
                  </a:lnTo>
                  <a:lnTo>
                    <a:pt x="154749" y="168910"/>
                  </a:lnTo>
                  <a:lnTo>
                    <a:pt x="154863" y="170180"/>
                  </a:lnTo>
                  <a:lnTo>
                    <a:pt x="154978" y="171450"/>
                  </a:lnTo>
                  <a:lnTo>
                    <a:pt x="155067" y="172770"/>
                  </a:lnTo>
                  <a:lnTo>
                    <a:pt x="155168" y="174002"/>
                  </a:lnTo>
                  <a:lnTo>
                    <a:pt x="155270" y="175260"/>
                  </a:lnTo>
                  <a:lnTo>
                    <a:pt x="155371" y="176530"/>
                  </a:lnTo>
                  <a:lnTo>
                    <a:pt x="155486" y="177800"/>
                  </a:lnTo>
                  <a:lnTo>
                    <a:pt x="155587" y="179070"/>
                  </a:lnTo>
                  <a:lnTo>
                    <a:pt x="155689" y="180352"/>
                  </a:lnTo>
                  <a:lnTo>
                    <a:pt x="155803" y="181610"/>
                  </a:lnTo>
                  <a:lnTo>
                    <a:pt x="155905" y="182880"/>
                  </a:lnTo>
                  <a:lnTo>
                    <a:pt x="156006" y="184150"/>
                  </a:lnTo>
                  <a:lnTo>
                    <a:pt x="156095" y="185420"/>
                  </a:lnTo>
                  <a:lnTo>
                    <a:pt x="156197" y="186702"/>
                  </a:lnTo>
                  <a:lnTo>
                    <a:pt x="156298" y="187960"/>
                  </a:lnTo>
                  <a:lnTo>
                    <a:pt x="156400" y="189230"/>
                  </a:lnTo>
                  <a:lnTo>
                    <a:pt x="156489" y="190500"/>
                  </a:lnTo>
                  <a:lnTo>
                    <a:pt x="156591" y="191770"/>
                  </a:lnTo>
                  <a:lnTo>
                    <a:pt x="156654" y="193052"/>
                  </a:lnTo>
                  <a:lnTo>
                    <a:pt x="156768" y="195580"/>
                  </a:lnTo>
                  <a:lnTo>
                    <a:pt x="156883" y="198120"/>
                  </a:lnTo>
                  <a:lnTo>
                    <a:pt x="156997" y="200660"/>
                  </a:lnTo>
                  <a:lnTo>
                    <a:pt x="157086" y="203200"/>
                  </a:lnTo>
                  <a:lnTo>
                    <a:pt x="157251" y="210820"/>
                  </a:lnTo>
                  <a:lnTo>
                    <a:pt x="159613" y="210820"/>
                  </a:lnTo>
                  <a:lnTo>
                    <a:pt x="159181" y="203200"/>
                  </a:lnTo>
                  <a:lnTo>
                    <a:pt x="159131" y="194310"/>
                  </a:lnTo>
                  <a:lnTo>
                    <a:pt x="172491" y="194310"/>
                  </a:lnTo>
                  <a:lnTo>
                    <a:pt x="172402" y="193052"/>
                  </a:lnTo>
                  <a:lnTo>
                    <a:pt x="172313" y="191770"/>
                  </a:lnTo>
                  <a:lnTo>
                    <a:pt x="172237" y="190500"/>
                  </a:lnTo>
                  <a:lnTo>
                    <a:pt x="172161" y="189230"/>
                  </a:lnTo>
                  <a:lnTo>
                    <a:pt x="172085" y="187960"/>
                  </a:lnTo>
                  <a:lnTo>
                    <a:pt x="172008" y="186702"/>
                  </a:lnTo>
                  <a:lnTo>
                    <a:pt x="171932" y="185420"/>
                  </a:lnTo>
                  <a:lnTo>
                    <a:pt x="171856" y="184150"/>
                  </a:lnTo>
                  <a:lnTo>
                    <a:pt x="171780" y="182880"/>
                  </a:lnTo>
                  <a:lnTo>
                    <a:pt x="171704" y="181610"/>
                  </a:lnTo>
                  <a:lnTo>
                    <a:pt x="171627" y="180352"/>
                  </a:lnTo>
                  <a:lnTo>
                    <a:pt x="171551" y="179070"/>
                  </a:lnTo>
                  <a:lnTo>
                    <a:pt x="171437" y="176530"/>
                  </a:lnTo>
                  <a:lnTo>
                    <a:pt x="171310" y="174002"/>
                  </a:lnTo>
                  <a:lnTo>
                    <a:pt x="171183" y="171450"/>
                  </a:lnTo>
                  <a:lnTo>
                    <a:pt x="171069" y="168910"/>
                  </a:lnTo>
                  <a:lnTo>
                    <a:pt x="170942" y="166370"/>
                  </a:lnTo>
                  <a:lnTo>
                    <a:pt x="170827" y="163830"/>
                  </a:lnTo>
                  <a:lnTo>
                    <a:pt x="170764" y="162560"/>
                  </a:lnTo>
                  <a:lnTo>
                    <a:pt x="170637" y="160020"/>
                  </a:lnTo>
                  <a:lnTo>
                    <a:pt x="170522" y="157480"/>
                  </a:lnTo>
                  <a:lnTo>
                    <a:pt x="170395" y="154952"/>
                  </a:lnTo>
                  <a:lnTo>
                    <a:pt x="170332" y="153670"/>
                  </a:lnTo>
                  <a:lnTo>
                    <a:pt x="170218" y="151244"/>
                  </a:lnTo>
                  <a:lnTo>
                    <a:pt x="169545" y="139700"/>
                  </a:lnTo>
                  <a:lnTo>
                    <a:pt x="169481" y="138430"/>
                  </a:lnTo>
                  <a:lnTo>
                    <a:pt x="169379" y="137160"/>
                  </a:lnTo>
                  <a:lnTo>
                    <a:pt x="169278" y="135902"/>
                  </a:lnTo>
                  <a:lnTo>
                    <a:pt x="169176" y="134620"/>
                  </a:lnTo>
                  <a:lnTo>
                    <a:pt x="169087" y="133477"/>
                  </a:lnTo>
                  <a:lnTo>
                    <a:pt x="169227" y="132080"/>
                  </a:lnTo>
                  <a:lnTo>
                    <a:pt x="169824" y="127000"/>
                  </a:lnTo>
                  <a:lnTo>
                    <a:pt x="166116" y="123202"/>
                  </a:lnTo>
                  <a:lnTo>
                    <a:pt x="167563" y="132080"/>
                  </a:lnTo>
                  <a:lnTo>
                    <a:pt x="168224" y="142252"/>
                  </a:lnTo>
                  <a:lnTo>
                    <a:pt x="168478" y="149860"/>
                  </a:lnTo>
                  <a:lnTo>
                    <a:pt x="168529" y="151244"/>
                  </a:lnTo>
                  <a:lnTo>
                    <a:pt x="169075" y="162560"/>
                  </a:lnTo>
                  <a:lnTo>
                    <a:pt x="169151" y="163830"/>
                  </a:lnTo>
                  <a:lnTo>
                    <a:pt x="169214" y="165100"/>
                  </a:lnTo>
                  <a:lnTo>
                    <a:pt x="169278" y="166370"/>
                  </a:lnTo>
                  <a:lnTo>
                    <a:pt x="169354" y="167652"/>
                  </a:lnTo>
                  <a:lnTo>
                    <a:pt x="169468" y="170180"/>
                  </a:lnTo>
                  <a:lnTo>
                    <a:pt x="169557" y="172770"/>
                  </a:lnTo>
                  <a:lnTo>
                    <a:pt x="169659" y="175260"/>
                  </a:lnTo>
                  <a:lnTo>
                    <a:pt x="169786" y="180352"/>
                  </a:lnTo>
                  <a:lnTo>
                    <a:pt x="169900" y="191770"/>
                  </a:lnTo>
                  <a:lnTo>
                    <a:pt x="159219" y="191770"/>
                  </a:lnTo>
                  <a:lnTo>
                    <a:pt x="159143" y="190500"/>
                  </a:lnTo>
                  <a:lnTo>
                    <a:pt x="159080" y="189230"/>
                  </a:lnTo>
                  <a:lnTo>
                    <a:pt x="159004" y="187960"/>
                  </a:lnTo>
                  <a:lnTo>
                    <a:pt x="158927" y="186702"/>
                  </a:lnTo>
                  <a:lnTo>
                    <a:pt x="158851" y="185420"/>
                  </a:lnTo>
                  <a:lnTo>
                    <a:pt x="158788" y="184150"/>
                  </a:lnTo>
                  <a:lnTo>
                    <a:pt x="158711" y="182880"/>
                  </a:lnTo>
                  <a:lnTo>
                    <a:pt x="158635" y="181610"/>
                  </a:lnTo>
                  <a:lnTo>
                    <a:pt x="158572" y="180352"/>
                  </a:lnTo>
                  <a:lnTo>
                    <a:pt x="158496" y="179070"/>
                  </a:lnTo>
                  <a:lnTo>
                    <a:pt x="158381" y="177800"/>
                  </a:lnTo>
                  <a:lnTo>
                    <a:pt x="158267" y="176530"/>
                  </a:lnTo>
                  <a:lnTo>
                    <a:pt x="158165" y="175260"/>
                  </a:lnTo>
                  <a:lnTo>
                    <a:pt x="158051" y="174002"/>
                  </a:lnTo>
                  <a:lnTo>
                    <a:pt x="157949" y="172770"/>
                  </a:lnTo>
                  <a:lnTo>
                    <a:pt x="157835" y="171450"/>
                  </a:lnTo>
                  <a:lnTo>
                    <a:pt x="157721" y="170180"/>
                  </a:lnTo>
                  <a:lnTo>
                    <a:pt x="157607" y="168910"/>
                  </a:lnTo>
                  <a:lnTo>
                    <a:pt x="157492" y="167652"/>
                  </a:lnTo>
                  <a:lnTo>
                    <a:pt x="152323" y="125730"/>
                  </a:lnTo>
                  <a:lnTo>
                    <a:pt x="150202" y="115570"/>
                  </a:lnTo>
                  <a:lnTo>
                    <a:pt x="149669" y="113030"/>
                  </a:lnTo>
                  <a:lnTo>
                    <a:pt x="148183" y="111760"/>
                  </a:lnTo>
                  <a:lnTo>
                    <a:pt x="146697" y="110502"/>
                  </a:lnTo>
                  <a:lnTo>
                    <a:pt x="146024" y="107950"/>
                  </a:lnTo>
                  <a:lnTo>
                    <a:pt x="145262" y="104152"/>
                  </a:lnTo>
                  <a:lnTo>
                    <a:pt x="144360" y="101600"/>
                  </a:lnTo>
                  <a:lnTo>
                    <a:pt x="144233" y="105587"/>
                  </a:lnTo>
                  <a:lnTo>
                    <a:pt x="144678" y="107950"/>
                  </a:lnTo>
                  <a:lnTo>
                    <a:pt x="146240" y="111760"/>
                  </a:lnTo>
                  <a:lnTo>
                    <a:pt x="106553" y="111760"/>
                  </a:lnTo>
                  <a:lnTo>
                    <a:pt x="106553" y="118110"/>
                  </a:lnTo>
                  <a:lnTo>
                    <a:pt x="105498" y="119380"/>
                  </a:lnTo>
                  <a:lnTo>
                    <a:pt x="102971" y="120650"/>
                  </a:lnTo>
                  <a:lnTo>
                    <a:pt x="102184" y="120650"/>
                  </a:lnTo>
                  <a:lnTo>
                    <a:pt x="103124" y="118110"/>
                  </a:lnTo>
                  <a:lnTo>
                    <a:pt x="105740" y="116852"/>
                  </a:lnTo>
                  <a:lnTo>
                    <a:pt x="106553" y="118110"/>
                  </a:lnTo>
                  <a:lnTo>
                    <a:pt x="106553" y="111760"/>
                  </a:lnTo>
                  <a:lnTo>
                    <a:pt x="99631" y="111760"/>
                  </a:lnTo>
                  <a:lnTo>
                    <a:pt x="98501" y="107950"/>
                  </a:lnTo>
                  <a:lnTo>
                    <a:pt x="130594" y="107950"/>
                  </a:lnTo>
                  <a:lnTo>
                    <a:pt x="131648" y="105587"/>
                  </a:lnTo>
                  <a:lnTo>
                    <a:pt x="131711" y="105448"/>
                  </a:lnTo>
                  <a:lnTo>
                    <a:pt x="132473" y="104152"/>
                  </a:lnTo>
                  <a:lnTo>
                    <a:pt x="133362" y="102870"/>
                  </a:lnTo>
                  <a:lnTo>
                    <a:pt x="130378" y="105422"/>
                  </a:lnTo>
                  <a:lnTo>
                    <a:pt x="126657" y="101600"/>
                  </a:lnTo>
                  <a:lnTo>
                    <a:pt x="126034" y="105092"/>
                  </a:lnTo>
                  <a:lnTo>
                    <a:pt x="125984" y="105422"/>
                  </a:lnTo>
                  <a:lnTo>
                    <a:pt x="119507" y="104152"/>
                  </a:lnTo>
                  <a:lnTo>
                    <a:pt x="119507" y="80010"/>
                  </a:lnTo>
                  <a:lnTo>
                    <a:pt x="119595" y="77470"/>
                  </a:lnTo>
                  <a:lnTo>
                    <a:pt x="119646" y="76200"/>
                  </a:lnTo>
                  <a:lnTo>
                    <a:pt x="124764" y="74930"/>
                  </a:lnTo>
                  <a:lnTo>
                    <a:pt x="142430" y="74930"/>
                  </a:lnTo>
                  <a:lnTo>
                    <a:pt x="156540" y="77470"/>
                  </a:lnTo>
                  <a:lnTo>
                    <a:pt x="163156" y="80010"/>
                  </a:lnTo>
                  <a:lnTo>
                    <a:pt x="161391" y="84277"/>
                  </a:lnTo>
                  <a:lnTo>
                    <a:pt x="160947" y="85153"/>
                  </a:lnTo>
                  <a:lnTo>
                    <a:pt x="156464" y="87566"/>
                  </a:lnTo>
                  <a:lnTo>
                    <a:pt x="151536" y="85877"/>
                  </a:lnTo>
                  <a:lnTo>
                    <a:pt x="151892" y="86360"/>
                  </a:lnTo>
                  <a:lnTo>
                    <a:pt x="153974" y="88900"/>
                  </a:lnTo>
                  <a:lnTo>
                    <a:pt x="156337" y="87630"/>
                  </a:lnTo>
                  <a:lnTo>
                    <a:pt x="156667" y="87630"/>
                  </a:lnTo>
                  <a:lnTo>
                    <a:pt x="158394" y="87630"/>
                  </a:lnTo>
                  <a:lnTo>
                    <a:pt x="159131" y="86360"/>
                  </a:lnTo>
                  <a:lnTo>
                    <a:pt x="161251" y="87630"/>
                  </a:lnTo>
                  <a:lnTo>
                    <a:pt x="161607" y="86360"/>
                  </a:lnTo>
                  <a:lnTo>
                    <a:pt x="162623" y="82550"/>
                  </a:lnTo>
                  <a:lnTo>
                    <a:pt x="163258" y="81280"/>
                  </a:lnTo>
                  <a:lnTo>
                    <a:pt x="164249" y="82550"/>
                  </a:lnTo>
                  <a:lnTo>
                    <a:pt x="165201" y="85153"/>
                  </a:lnTo>
                  <a:lnTo>
                    <a:pt x="166014" y="86360"/>
                  </a:lnTo>
                  <a:lnTo>
                    <a:pt x="169976" y="87630"/>
                  </a:lnTo>
                  <a:lnTo>
                    <a:pt x="173151" y="82550"/>
                  </a:lnTo>
                  <a:lnTo>
                    <a:pt x="176199" y="87630"/>
                  </a:lnTo>
                  <a:lnTo>
                    <a:pt x="177495" y="87630"/>
                  </a:lnTo>
                  <a:lnTo>
                    <a:pt x="177380" y="85877"/>
                  </a:lnTo>
                  <a:lnTo>
                    <a:pt x="177279" y="83820"/>
                  </a:lnTo>
                  <a:lnTo>
                    <a:pt x="178231" y="82550"/>
                  </a:lnTo>
                  <a:lnTo>
                    <a:pt x="179184" y="81280"/>
                  </a:lnTo>
                  <a:lnTo>
                    <a:pt x="181089" y="78752"/>
                  </a:lnTo>
                  <a:lnTo>
                    <a:pt x="187972" y="81280"/>
                  </a:lnTo>
                  <a:lnTo>
                    <a:pt x="193446" y="81280"/>
                  </a:lnTo>
                  <a:lnTo>
                    <a:pt x="194462" y="83820"/>
                  </a:lnTo>
                  <a:lnTo>
                    <a:pt x="181089" y="83820"/>
                  </a:lnTo>
                  <a:lnTo>
                    <a:pt x="189039" y="85102"/>
                  </a:lnTo>
                  <a:lnTo>
                    <a:pt x="194995" y="84277"/>
                  </a:lnTo>
                  <a:lnTo>
                    <a:pt x="196735" y="82550"/>
                  </a:lnTo>
                  <a:lnTo>
                    <a:pt x="203327" y="83820"/>
                  </a:lnTo>
                  <a:lnTo>
                    <a:pt x="216001" y="88900"/>
                  </a:lnTo>
                  <a:lnTo>
                    <a:pt x="222542" y="91452"/>
                  </a:lnTo>
                  <a:lnTo>
                    <a:pt x="223202" y="88900"/>
                  </a:lnTo>
                  <a:lnTo>
                    <a:pt x="226618" y="87630"/>
                  </a:lnTo>
                  <a:lnTo>
                    <a:pt x="230479" y="86360"/>
                  </a:lnTo>
                  <a:lnTo>
                    <a:pt x="234022" y="87630"/>
                  </a:lnTo>
                  <a:lnTo>
                    <a:pt x="237020" y="86360"/>
                  </a:lnTo>
                  <a:lnTo>
                    <a:pt x="243027" y="83820"/>
                  </a:lnTo>
                  <a:lnTo>
                    <a:pt x="247751" y="82550"/>
                  </a:lnTo>
                  <a:lnTo>
                    <a:pt x="262204" y="78752"/>
                  </a:lnTo>
                  <a:lnTo>
                    <a:pt x="272046" y="80010"/>
                  </a:lnTo>
                  <a:lnTo>
                    <a:pt x="272376" y="82550"/>
                  </a:lnTo>
                  <a:lnTo>
                    <a:pt x="277901" y="82550"/>
                  </a:lnTo>
                  <a:lnTo>
                    <a:pt x="281749" y="78752"/>
                  </a:lnTo>
                  <a:lnTo>
                    <a:pt x="285394" y="72402"/>
                  </a:lnTo>
                  <a:lnTo>
                    <a:pt x="287032" y="73660"/>
                  </a:lnTo>
                  <a:lnTo>
                    <a:pt x="290449" y="73660"/>
                  </a:lnTo>
                  <a:lnTo>
                    <a:pt x="289852" y="77470"/>
                  </a:lnTo>
                  <a:lnTo>
                    <a:pt x="290690" y="77470"/>
                  </a:lnTo>
                  <a:lnTo>
                    <a:pt x="294652" y="74930"/>
                  </a:lnTo>
                  <a:lnTo>
                    <a:pt x="296633" y="73660"/>
                  </a:lnTo>
                  <a:lnTo>
                    <a:pt x="292481" y="74930"/>
                  </a:lnTo>
                  <a:lnTo>
                    <a:pt x="293116" y="72402"/>
                  </a:lnTo>
                  <a:lnTo>
                    <a:pt x="293433" y="71120"/>
                  </a:lnTo>
                  <a:lnTo>
                    <a:pt x="308648" y="71120"/>
                  </a:lnTo>
                  <a:lnTo>
                    <a:pt x="312483" y="77470"/>
                  </a:lnTo>
                  <a:lnTo>
                    <a:pt x="313131" y="77470"/>
                  </a:lnTo>
                  <a:lnTo>
                    <a:pt x="313893" y="82550"/>
                  </a:lnTo>
                  <a:lnTo>
                    <a:pt x="294487" y="109220"/>
                  </a:lnTo>
                  <a:lnTo>
                    <a:pt x="285838" y="109220"/>
                  </a:lnTo>
                  <a:lnTo>
                    <a:pt x="280149" y="105448"/>
                  </a:lnTo>
                  <a:lnTo>
                    <a:pt x="280009" y="105092"/>
                  </a:lnTo>
                  <a:lnTo>
                    <a:pt x="277749" y="97802"/>
                  </a:lnTo>
                  <a:lnTo>
                    <a:pt x="277647" y="96520"/>
                  </a:lnTo>
                  <a:lnTo>
                    <a:pt x="277545" y="95250"/>
                  </a:lnTo>
                  <a:lnTo>
                    <a:pt x="277431" y="93713"/>
                  </a:lnTo>
                  <a:lnTo>
                    <a:pt x="277355" y="92710"/>
                  </a:lnTo>
                  <a:lnTo>
                    <a:pt x="277266" y="91452"/>
                  </a:lnTo>
                  <a:lnTo>
                    <a:pt x="277152" y="90170"/>
                  </a:lnTo>
                  <a:lnTo>
                    <a:pt x="277050" y="88900"/>
                  </a:lnTo>
                  <a:lnTo>
                    <a:pt x="276936" y="87630"/>
                  </a:lnTo>
                  <a:lnTo>
                    <a:pt x="276834" y="86360"/>
                  </a:lnTo>
                  <a:lnTo>
                    <a:pt x="276720" y="85153"/>
                  </a:lnTo>
                  <a:lnTo>
                    <a:pt x="276618" y="83820"/>
                  </a:lnTo>
                  <a:lnTo>
                    <a:pt x="272554" y="83820"/>
                  </a:lnTo>
                  <a:lnTo>
                    <a:pt x="263563" y="83820"/>
                  </a:lnTo>
                  <a:lnTo>
                    <a:pt x="251460" y="85153"/>
                  </a:lnTo>
                  <a:lnTo>
                    <a:pt x="251815" y="85153"/>
                  </a:lnTo>
                  <a:lnTo>
                    <a:pt x="240728" y="88900"/>
                  </a:lnTo>
                  <a:lnTo>
                    <a:pt x="230847" y="95250"/>
                  </a:lnTo>
                  <a:lnTo>
                    <a:pt x="223443" y="104152"/>
                  </a:lnTo>
                  <a:lnTo>
                    <a:pt x="222250" y="106680"/>
                  </a:lnTo>
                  <a:lnTo>
                    <a:pt x="227761" y="109220"/>
                  </a:lnTo>
                  <a:lnTo>
                    <a:pt x="233426" y="111760"/>
                  </a:lnTo>
                  <a:lnTo>
                    <a:pt x="239433" y="113030"/>
                  </a:lnTo>
                  <a:lnTo>
                    <a:pt x="245948" y="114300"/>
                  </a:lnTo>
                  <a:lnTo>
                    <a:pt x="251802" y="116852"/>
                  </a:lnTo>
                  <a:lnTo>
                    <a:pt x="257175" y="120650"/>
                  </a:lnTo>
                  <a:lnTo>
                    <a:pt x="259537" y="128270"/>
                  </a:lnTo>
                  <a:lnTo>
                    <a:pt x="263144" y="135902"/>
                  </a:lnTo>
                  <a:lnTo>
                    <a:pt x="253250" y="181610"/>
                  </a:lnTo>
                  <a:lnTo>
                    <a:pt x="253428" y="181610"/>
                  </a:lnTo>
                  <a:lnTo>
                    <a:pt x="256070" y="182880"/>
                  </a:lnTo>
                  <a:lnTo>
                    <a:pt x="257048" y="182880"/>
                  </a:lnTo>
                  <a:lnTo>
                    <a:pt x="259524" y="180352"/>
                  </a:lnTo>
                  <a:lnTo>
                    <a:pt x="260756" y="179070"/>
                  </a:lnTo>
                  <a:lnTo>
                    <a:pt x="264998" y="184150"/>
                  </a:lnTo>
                  <a:lnTo>
                    <a:pt x="267855" y="186702"/>
                  </a:lnTo>
                  <a:lnTo>
                    <a:pt x="273202" y="190500"/>
                  </a:lnTo>
                  <a:lnTo>
                    <a:pt x="268071" y="195580"/>
                  </a:lnTo>
                  <a:lnTo>
                    <a:pt x="271640" y="195580"/>
                  </a:lnTo>
                  <a:lnTo>
                    <a:pt x="273558" y="193052"/>
                  </a:lnTo>
                  <a:lnTo>
                    <a:pt x="276860" y="189230"/>
                  </a:lnTo>
                  <a:lnTo>
                    <a:pt x="276974" y="195580"/>
                  </a:lnTo>
                  <a:lnTo>
                    <a:pt x="278879" y="199402"/>
                  </a:lnTo>
                  <a:lnTo>
                    <a:pt x="280060" y="191770"/>
                  </a:lnTo>
                  <a:lnTo>
                    <a:pt x="280631" y="189230"/>
                  </a:lnTo>
                  <a:lnTo>
                    <a:pt x="280911" y="187960"/>
                  </a:lnTo>
                  <a:lnTo>
                    <a:pt x="281774" y="184150"/>
                  </a:lnTo>
                  <a:lnTo>
                    <a:pt x="283349" y="176530"/>
                  </a:lnTo>
                  <a:lnTo>
                    <a:pt x="283476" y="175260"/>
                  </a:lnTo>
                  <a:lnTo>
                    <a:pt x="283591" y="174002"/>
                  </a:lnTo>
                  <a:lnTo>
                    <a:pt x="283705" y="172770"/>
                  </a:lnTo>
                  <a:lnTo>
                    <a:pt x="283718" y="162560"/>
                  </a:lnTo>
                  <a:lnTo>
                    <a:pt x="283565" y="160020"/>
                  </a:lnTo>
                  <a:lnTo>
                    <a:pt x="283502" y="158927"/>
                  </a:lnTo>
                  <a:lnTo>
                    <a:pt x="283425" y="157480"/>
                  </a:lnTo>
                  <a:lnTo>
                    <a:pt x="283349" y="156210"/>
                  </a:lnTo>
                  <a:lnTo>
                    <a:pt x="283273" y="154952"/>
                  </a:lnTo>
                  <a:lnTo>
                    <a:pt x="280517" y="145834"/>
                  </a:lnTo>
                  <a:lnTo>
                    <a:pt x="280517" y="162560"/>
                  </a:lnTo>
                  <a:lnTo>
                    <a:pt x="280416" y="172732"/>
                  </a:lnTo>
                  <a:lnTo>
                    <a:pt x="279831" y="172427"/>
                  </a:lnTo>
                  <a:lnTo>
                    <a:pt x="279831" y="175260"/>
                  </a:lnTo>
                  <a:lnTo>
                    <a:pt x="278561" y="180352"/>
                  </a:lnTo>
                  <a:lnTo>
                    <a:pt x="276834" y="184150"/>
                  </a:lnTo>
                  <a:lnTo>
                    <a:pt x="273939" y="187960"/>
                  </a:lnTo>
                  <a:lnTo>
                    <a:pt x="267766" y="185420"/>
                  </a:lnTo>
                  <a:lnTo>
                    <a:pt x="264566" y="179260"/>
                  </a:lnTo>
                  <a:lnTo>
                    <a:pt x="264464" y="179070"/>
                  </a:lnTo>
                  <a:lnTo>
                    <a:pt x="263804" y="177800"/>
                  </a:lnTo>
                  <a:lnTo>
                    <a:pt x="256578" y="180352"/>
                  </a:lnTo>
                  <a:lnTo>
                    <a:pt x="259118" y="174002"/>
                  </a:lnTo>
                  <a:lnTo>
                    <a:pt x="261086" y="167652"/>
                  </a:lnTo>
                  <a:lnTo>
                    <a:pt x="262572" y="162560"/>
                  </a:lnTo>
                  <a:lnTo>
                    <a:pt x="263702" y="163830"/>
                  </a:lnTo>
                  <a:lnTo>
                    <a:pt x="264414" y="166370"/>
                  </a:lnTo>
                  <a:lnTo>
                    <a:pt x="266890" y="167652"/>
                  </a:lnTo>
                  <a:lnTo>
                    <a:pt x="266941" y="168910"/>
                  </a:lnTo>
                  <a:lnTo>
                    <a:pt x="267055" y="171450"/>
                  </a:lnTo>
                  <a:lnTo>
                    <a:pt x="267131" y="172770"/>
                  </a:lnTo>
                  <a:lnTo>
                    <a:pt x="269227" y="177800"/>
                  </a:lnTo>
                  <a:lnTo>
                    <a:pt x="269328" y="179260"/>
                  </a:lnTo>
                  <a:lnTo>
                    <a:pt x="273113" y="174002"/>
                  </a:lnTo>
                  <a:lnTo>
                    <a:pt x="273989" y="172770"/>
                  </a:lnTo>
                  <a:lnTo>
                    <a:pt x="273837" y="172770"/>
                  </a:lnTo>
                  <a:lnTo>
                    <a:pt x="268897" y="174002"/>
                  </a:lnTo>
                  <a:lnTo>
                    <a:pt x="268541" y="172770"/>
                  </a:lnTo>
                  <a:lnTo>
                    <a:pt x="267500" y="168910"/>
                  </a:lnTo>
                  <a:lnTo>
                    <a:pt x="271538" y="171450"/>
                  </a:lnTo>
                  <a:lnTo>
                    <a:pt x="275742" y="172770"/>
                  </a:lnTo>
                  <a:lnTo>
                    <a:pt x="279831" y="175260"/>
                  </a:lnTo>
                  <a:lnTo>
                    <a:pt x="279831" y="172427"/>
                  </a:lnTo>
                  <a:lnTo>
                    <a:pt x="275602" y="170180"/>
                  </a:lnTo>
                  <a:lnTo>
                    <a:pt x="270535" y="168910"/>
                  </a:lnTo>
                  <a:lnTo>
                    <a:pt x="266890" y="165100"/>
                  </a:lnTo>
                  <a:lnTo>
                    <a:pt x="264566" y="162560"/>
                  </a:lnTo>
                  <a:lnTo>
                    <a:pt x="266471" y="158927"/>
                  </a:lnTo>
                  <a:lnTo>
                    <a:pt x="263067" y="162560"/>
                  </a:lnTo>
                  <a:lnTo>
                    <a:pt x="263194" y="160020"/>
                  </a:lnTo>
                  <a:lnTo>
                    <a:pt x="263258" y="158927"/>
                  </a:lnTo>
                  <a:lnTo>
                    <a:pt x="263334" y="157480"/>
                  </a:lnTo>
                  <a:lnTo>
                    <a:pt x="263398" y="156210"/>
                  </a:lnTo>
                  <a:lnTo>
                    <a:pt x="264058" y="149860"/>
                  </a:lnTo>
                  <a:lnTo>
                    <a:pt x="264325" y="146050"/>
                  </a:lnTo>
                  <a:lnTo>
                    <a:pt x="264426" y="142252"/>
                  </a:lnTo>
                  <a:lnTo>
                    <a:pt x="264287" y="139700"/>
                  </a:lnTo>
                  <a:lnTo>
                    <a:pt x="264210" y="138430"/>
                  </a:lnTo>
                  <a:lnTo>
                    <a:pt x="264147" y="137160"/>
                  </a:lnTo>
                  <a:lnTo>
                    <a:pt x="267766" y="138430"/>
                  </a:lnTo>
                  <a:lnTo>
                    <a:pt x="267804" y="146050"/>
                  </a:lnTo>
                  <a:lnTo>
                    <a:pt x="268427" y="151244"/>
                  </a:lnTo>
                  <a:lnTo>
                    <a:pt x="268770" y="149860"/>
                  </a:lnTo>
                  <a:lnTo>
                    <a:pt x="268909" y="146050"/>
                  </a:lnTo>
                  <a:lnTo>
                    <a:pt x="269011" y="143510"/>
                  </a:lnTo>
                  <a:lnTo>
                    <a:pt x="268058" y="137160"/>
                  </a:lnTo>
                  <a:lnTo>
                    <a:pt x="266903" y="133477"/>
                  </a:lnTo>
                  <a:lnTo>
                    <a:pt x="264934" y="135902"/>
                  </a:lnTo>
                  <a:lnTo>
                    <a:pt x="263461" y="137160"/>
                  </a:lnTo>
                  <a:lnTo>
                    <a:pt x="263575" y="135902"/>
                  </a:lnTo>
                  <a:lnTo>
                    <a:pt x="263690" y="134620"/>
                  </a:lnTo>
                  <a:lnTo>
                    <a:pt x="263791" y="133477"/>
                  </a:lnTo>
                  <a:lnTo>
                    <a:pt x="263918" y="132080"/>
                  </a:lnTo>
                  <a:lnTo>
                    <a:pt x="264033" y="130810"/>
                  </a:lnTo>
                  <a:lnTo>
                    <a:pt x="260172" y="127000"/>
                  </a:lnTo>
                  <a:lnTo>
                    <a:pt x="258686" y="120650"/>
                  </a:lnTo>
                  <a:lnTo>
                    <a:pt x="280212" y="158927"/>
                  </a:lnTo>
                  <a:lnTo>
                    <a:pt x="280517" y="162560"/>
                  </a:lnTo>
                  <a:lnTo>
                    <a:pt x="280517" y="145834"/>
                  </a:lnTo>
                  <a:lnTo>
                    <a:pt x="259638" y="116852"/>
                  </a:lnTo>
                  <a:lnTo>
                    <a:pt x="254838" y="116852"/>
                  </a:lnTo>
                  <a:lnTo>
                    <a:pt x="252361" y="113030"/>
                  </a:lnTo>
                  <a:lnTo>
                    <a:pt x="251510" y="106680"/>
                  </a:lnTo>
                  <a:lnTo>
                    <a:pt x="251574" y="87630"/>
                  </a:lnTo>
                  <a:lnTo>
                    <a:pt x="263817" y="85153"/>
                  </a:lnTo>
                  <a:lnTo>
                    <a:pt x="270446" y="85153"/>
                  </a:lnTo>
                  <a:lnTo>
                    <a:pt x="270497" y="93713"/>
                  </a:lnTo>
                  <a:lnTo>
                    <a:pt x="270598" y="95250"/>
                  </a:lnTo>
                  <a:lnTo>
                    <a:pt x="270687" y="96520"/>
                  </a:lnTo>
                  <a:lnTo>
                    <a:pt x="270776" y="97802"/>
                  </a:lnTo>
                  <a:lnTo>
                    <a:pt x="270865" y="99060"/>
                  </a:lnTo>
                  <a:lnTo>
                    <a:pt x="270954" y="100330"/>
                  </a:lnTo>
                  <a:lnTo>
                    <a:pt x="272935" y="114300"/>
                  </a:lnTo>
                  <a:lnTo>
                    <a:pt x="273532" y="116852"/>
                  </a:lnTo>
                  <a:lnTo>
                    <a:pt x="274078" y="120650"/>
                  </a:lnTo>
                  <a:lnTo>
                    <a:pt x="275983" y="123202"/>
                  </a:lnTo>
                  <a:lnTo>
                    <a:pt x="278307" y="123202"/>
                  </a:lnTo>
                  <a:lnTo>
                    <a:pt x="277507" y="119380"/>
                  </a:lnTo>
                  <a:lnTo>
                    <a:pt x="282092" y="121920"/>
                  </a:lnTo>
                  <a:lnTo>
                    <a:pt x="288137" y="121920"/>
                  </a:lnTo>
                  <a:lnTo>
                    <a:pt x="291172" y="120650"/>
                  </a:lnTo>
                  <a:lnTo>
                    <a:pt x="292430" y="118110"/>
                  </a:lnTo>
                  <a:lnTo>
                    <a:pt x="284340" y="120650"/>
                  </a:lnTo>
                  <a:lnTo>
                    <a:pt x="282740" y="119380"/>
                  </a:lnTo>
                  <a:lnTo>
                    <a:pt x="276377" y="114300"/>
                  </a:lnTo>
                  <a:lnTo>
                    <a:pt x="274980" y="106680"/>
                  </a:lnTo>
                  <a:lnTo>
                    <a:pt x="272986" y="92710"/>
                  </a:lnTo>
                  <a:lnTo>
                    <a:pt x="274535" y="86360"/>
                  </a:lnTo>
                  <a:lnTo>
                    <a:pt x="274650" y="96520"/>
                  </a:lnTo>
                  <a:lnTo>
                    <a:pt x="274726" y="97802"/>
                  </a:lnTo>
                  <a:lnTo>
                    <a:pt x="274815" y="99060"/>
                  </a:lnTo>
                  <a:lnTo>
                    <a:pt x="274891" y="100330"/>
                  </a:lnTo>
                  <a:lnTo>
                    <a:pt x="276796" y="106680"/>
                  </a:lnTo>
                  <a:lnTo>
                    <a:pt x="280974" y="111760"/>
                  </a:lnTo>
                  <a:lnTo>
                    <a:pt x="286537" y="114300"/>
                  </a:lnTo>
                  <a:lnTo>
                    <a:pt x="292595" y="115570"/>
                  </a:lnTo>
                  <a:lnTo>
                    <a:pt x="298716" y="114300"/>
                  </a:lnTo>
                  <a:lnTo>
                    <a:pt x="304533" y="113030"/>
                  </a:lnTo>
                  <a:lnTo>
                    <a:pt x="305930" y="110502"/>
                  </a:lnTo>
                  <a:lnTo>
                    <a:pt x="307289" y="109220"/>
                  </a:lnTo>
                  <a:lnTo>
                    <a:pt x="308648" y="107950"/>
                  </a:lnTo>
                  <a:lnTo>
                    <a:pt x="310134" y="107950"/>
                  </a:lnTo>
                  <a:lnTo>
                    <a:pt x="313207" y="102870"/>
                  </a:lnTo>
                  <a:lnTo>
                    <a:pt x="316623" y="97802"/>
                  </a:lnTo>
                  <a:lnTo>
                    <a:pt x="316738" y="92710"/>
                  </a:lnTo>
                  <a:lnTo>
                    <a:pt x="316763" y="91452"/>
                  </a:lnTo>
                  <a:lnTo>
                    <a:pt x="317842" y="84277"/>
                  </a:lnTo>
                  <a:lnTo>
                    <a:pt x="317906" y="83820"/>
                  </a:lnTo>
                  <a:lnTo>
                    <a:pt x="316712" y="76200"/>
                  </a:lnTo>
                  <a:lnTo>
                    <a:pt x="309740" y="71120"/>
                  </a:lnTo>
                  <a:lnTo>
                    <a:pt x="307682" y="69850"/>
                  </a:lnTo>
                  <a:lnTo>
                    <a:pt x="303580" y="67310"/>
                  </a:lnTo>
                  <a:lnTo>
                    <a:pt x="295871" y="69850"/>
                  </a:lnTo>
                  <a:lnTo>
                    <a:pt x="288975" y="69850"/>
                  </a:lnTo>
                  <a:lnTo>
                    <a:pt x="296710" y="64770"/>
                  </a:lnTo>
                  <a:lnTo>
                    <a:pt x="305612" y="63500"/>
                  </a:lnTo>
                  <a:lnTo>
                    <a:pt x="314490" y="64770"/>
                  </a:lnTo>
                  <a:lnTo>
                    <a:pt x="322186" y="68580"/>
                  </a:lnTo>
                  <a:lnTo>
                    <a:pt x="326936" y="74930"/>
                  </a:lnTo>
                  <a:lnTo>
                    <a:pt x="326898" y="91452"/>
                  </a:lnTo>
                  <a:lnTo>
                    <a:pt x="326809" y="92710"/>
                  </a:lnTo>
                  <a:lnTo>
                    <a:pt x="326732" y="93713"/>
                  </a:lnTo>
                  <a:lnTo>
                    <a:pt x="326669" y="94602"/>
                  </a:lnTo>
                  <a:lnTo>
                    <a:pt x="326555" y="95694"/>
                  </a:lnTo>
                  <a:lnTo>
                    <a:pt x="325843" y="100330"/>
                  </a:lnTo>
                  <a:lnTo>
                    <a:pt x="321868" y="104152"/>
                  </a:lnTo>
                  <a:lnTo>
                    <a:pt x="324675" y="109220"/>
                  </a:lnTo>
                  <a:lnTo>
                    <a:pt x="325704" y="106680"/>
                  </a:lnTo>
                  <a:lnTo>
                    <a:pt x="326453" y="102870"/>
                  </a:lnTo>
                  <a:lnTo>
                    <a:pt x="327317" y="100330"/>
                  </a:lnTo>
                  <a:lnTo>
                    <a:pt x="328269" y="99060"/>
                  </a:lnTo>
                  <a:lnTo>
                    <a:pt x="327812" y="97802"/>
                  </a:lnTo>
                  <a:lnTo>
                    <a:pt x="327914" y="95250"/>
                  </a:lnTo>
                  <a:lnTo>
                    <a:pt x="328485" y="94157"/>
                  </a:lnTo>
                  <a:lnTo>
                    <a:pt x="328599" y="93713"/>
                  </a:lnTo>
                  <a:lnTo>
                    <a:pt x="328688" y="92710"/>
                  </a:lnTo>
                  <a:lnTo>
                    <a:pt x="328790" y="91452"/>
                  </a:lnTo>
                  <a:lnTo>
                    <a:pt x="328904" y="90170"/>
                  </a:lnTo>
                  <a:lnTo>
                    <a:pt x="329018" y="88900"/>
                  </a:lnTo>
                  <a:lnTo>
                    <a:pt x="329044" y="78752"/>
                  </a:lnTo>
                  <a:close/>
                </a:path>
                <a:path w="505460" h="685800">
                  <a:moveTo>
                    <a:pt x="505409" y="572744"/>
                  </a:moveTo>
                  <a:lnTo>
                    <a:pt x="502602" y="572833"/>
                  </a:lnTo>
                  <a:lnTo>
                    <a:pt x="502412" y="575437"/>
                  </a:lnTo>
                  <a:lnTo>
                    <a:pt x="500405" y="578446"/>
                  </a:lnTo>
                  <a:lnTo>
                    <a:pt x="501891" y="580910"/>
                  </a:lnTo>
                  <a:lnTo>
                    <a:pt x="504926" y="581025"/>
                  </a:lnTo>
                  <a:lnTo>
                    <a:pt x="505409" y="572744"/>
                  </a:lnTo>
                  <a:close/>
                </a:path>
              </a:pathLst>
            </a:custGeom>
            <a:solidFill>
              <a:srgbClr val="1413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2328708" y="1910466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80" h="10160">
                  <a:moveTo>
                    <a:pt x="6302" y="0"/>
                  </a:moveTo>
                  <a:lnTo>
                    <a:pt x="635" y="447"/>
                  </a:lnTo>
                  <a:lnTo>
                    <a:pt x="156" y="6628"/>
                  </a:lnTo>
                  <a:lnTo>
                    <a:pt x="126" y="7244"/>
                  </a:lnTo>
                  <a:lnTo>
                    <a:pt x="0" y="9777"/>
                  </a:lnTo>
                  <a:lnTo>
                    <a:pt x="11831" y="9777"/>
                  </a:lnTo>
                  <a:lnTo>
                    <a:pt x="16813" y="8288"/>
                  </a:lnTo>
                  <a:lnTo>
                    <a:pt x="3785" y="8288"/>
                  </a:lnTo>
                  <a:lnTo>
                    <a:pt x="2346" y="7244"/>
                  </a:lnTo>
                  <a:lnTo>
                    <a:pt x="686" y="4878"/>
                  </a:lnTo>
                  <a:lnTo>
                    <a:pt x="4879" y="3013"/>
                  </a:lnTo>
                  <a:lnTo>
                    <a:pt x="17268" y="3013"/>
                  </a:lnTo>
                  <a:lnTo>
                    <a:pt x="17261" y="2825"/>
                  </a:lnTo>
                  <a:lnTo>
                    <a:pt x="11798" y="1522"/>
                  </a:lnTo>
                  <a:lnTo>
                    <a:pt x="6302" y="0"/>
                  </a:lnTo>
                  <a:close/>
                </a:path>
                <a:path w="17780" h="10160">
                  <a:moveTo>
                    <a:pt x="17268" y="3013"/>
                  </a:moveTo>
                  <a:lnTo>
                    <a:pt x="4879" y="3013"/>
                  </a:lnTo>
                  <a:lnTo>
                    <a:pt x="6458" y="4878"/>
                  </a:lnTo>
                  <a:lnTo>
                    <a:pt x="7125" y="6628"/>
                  </a:lnTo>
                  <a:lnTo>
                    <a:pt x="7177" y="6765"/>
                  </a:lnTo>
                  <a:lnTo>
                    <a:pt x="3785" y="8288"/>
                  </a:lnTo>
                  <a:lnTo>
                    <a:pt x="16813" y="8288"/>
                  </a:lnTo>
                  <a:lnTo>
                    <a:pt x="17501" y="8082"/>
                  </a:lnTo>
                  <a:lnTo>
                    <a:pt x="17427" y="6628"/>
                  </a:lnTo>
                  <a:lnTo>
                    <a:pt x="17310" y="4144"/>
                  </a:lnTo>
                  <a:lnTo>
                    <a:pt x="17268" y="3013"/>
                  </a:lnTo>
                  <a:close/>
                </a:path>
              </a:pathLst>
            </a:custGeom>
            <a:solidFill>
              <a:srgbClr val="928E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1628317" y="2175926"/>
              <a:ext cx="64769" cy="135255"/>
            </a:xfrm>
            <a:custGeom>
              <a:avLst/>
              <a:gdLst/>
              <a:ahLst/>
              <a:cxnLst/>
              <a:rect l="l" t="t" r="r" b="b"/>
              <a:pathLst>
                <a:path w="64769" h="135255">
                  <a:moveTo>
                    <a:pt x="3365" y="133451"/>
                  </a:moveTo>
                  <a:lnTo>
                    <a:pt x="3009" y="130149"/>
                  </a:lnTo>
                  <a:lnTo>
                    <a:pt x="1689" y="128295"/>
                  </a:lnTo>
                  <a:lnTo>
                    <a:pt x="749" y="128130"/>
                  </a:lnTo>
                  <a:lnTo>
                    <a:pt x="0" y="130340"/>
                  </a:lnTo>
                  <a:lnTo>
                    <a:pt x="88" y="132511"/>
                  </a:lnTo>
                  <a:lnTo>
                    <a:pt x="977" y="134658"/>
                  </a:lnTo>
                  <a:lnTo>
                    <a:pt x="3365" y="133451"/>
                  </a:lnTo>
                  <a:close/>
                </a:path>
                <a:path w="64769" h="135255">
                  <a:moveTo>
                    <a:pt x="64706" y="2768"/>
                  </a:moveTo>
                  <a:lnTo>
                    <a:pt x="63284" y="0"/>
                  </a:lnTo>
                  <a:lnTo>
                    <a:pt x="60718" y="1181"/>
                  </a:lnTo>
                  <a:lnTo>
                    <a:pt x="60909" y="7785"/>
                  </a:lnTo>
                  <a:lnTo>
                    <a:pt x="63030" y="9245"/>
                  </a:lnTo>
                  <a:lnTo>
                    <a:pt x="64020" y="6400"/>
                  </a:lnTo>
                  <a:lnTo>
                    <a:pt x="64706" y="2768"/>
                  </a:lnTo>
                  <a:close/>
                </a:path>
              </a:pathLst>
            </a:custGeom>
            <a:solidFill>
              <a:srgbClr val="7876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2244773" y="1913018"/>
              <a:ext cx="24130" cy="34925"/>
            </a:xfrm>
            <a:custGeom>
              <a:avLst/>
              <a:gdLst/>
              <a:ahLst/>
              <a:cxnLst/>
              <a:rect l="l" t="t" r="r" b="b"/>
              <a:pathLst>
                <a:path w="24130" h="34925">
                  <a:moveTo>
                    <a:pt x="15274" y="0"/>
                  </a:moveTo>
                  <a:lnTo>
                    <a:pt x="10737" y="1367"/>
                  </a:lnTo>
                  <a:lnTo>
                    <a:pt x="6234" y="2858"/>
                  </a:lnTo>
                  <a:lnTo>
                    <a:pt x="1713" y="4226"/>
                  </a:lnTo>
                  <a:lnTo>
                    <a:pt x="2570" y="6249"/>
                  </a:lnTo>
                  <a:lnTo>
                    <a:pt x="6901" y="5853"/>
                  </a:lnTo>
                  <a:lnTo>
                    <a:pt x="10460" y="11231"/>
                  </a:lnTo>
                  <a:lnTo>
                    <a:pt x="7639" y="11369"/>
                  </a:lnTo>
                  <a:lnTo>
                    <a:pt x="2005" y="11761"/>
                  </a:lnTo>
                  <a:lnTo>
                    <a:pt x="0" y="15803"/>
                  </a:lnTo>
                  <a:lnTo>
                    <a:pt x="942" y="20544"/>
                  </a:lnTo>
                  <a:lnTo>
                    <a:pt x="2774" y="17600"/>
                  </a:lnTo>
                  <a:lnTo>
                    <a:pt x="5241" y="15170"/>
                  </a:lnTo>
                  <a:lnTo>
                    <a:pt x="8973" y="15513"/>
                  </a:lnTo>
                  <a:lnTo>
                    <a:pt x="8769" y="28321"/>
                  </a:lnTo>
                  <a:lnTo>
                    <a:pt x="9075" y="34707"/>
                  </a:lnTo>
                  <a:lnTo>
                    <a:pt x="14604" y="33746"/>
                  </a:lnTo>
                  <a:lnTo>
                    <a:pt x="10547" y="26093"/>
                  </a:lnTo>
                  <a:lnTo>
                    <a:pt x="12056" y="22190"/>
                  </a:lnTo>
                  <a:lnTo>
                    <a:pt x="19965" y="22190"/>
                  </a:lnTo>
                  <a:lnTo>
                    <a:pt x="18492" y="18713"/>
                  </a:lnTo>
                  <a:lnTo>
                    <a:pt x="14316" y="21880"/>
                  </a:lnTo>
                  <a:lnTo>
                    <a:pt x="11728" y="21743"/>
                  </a:lnTo>
                  <a:lnTo>
                    <a:pt x="11746" y="19551"/>
                  </a:lnTo>
                  <a:lnTo>
                    <a:pt x="10342" y="17035"/>
                  </a:lnTo>
                  <a:lnTo>
                    <a:pt x="11797" y="15066"/>
                  </a:lnTo>
                  <a:lnTo>
                    <a:pt x="15652" y="14828"/>
                  </a:lnTo>
                  <a:lnTo>
                    <a:pt x="19810" y="14345"/>
                  </a:lnTo>
                  <a:lnTo>
                    <a:pt x="23594" y="15375"/>
                  </a:lnTo>
                  <a:lnTo>
                    <a:pt x="23733" y="12071"/>
                  </a:lnTo>
                  <a:lnTo>
                    <a:pt x="23647" y="10425"/>
                  </a:lnTo>
                  <a:lnTo>
                    <a:pt x="22294" y="11437"/>
                  </a:lnTo>
                  <a:lnTo>
                    <a:pt x="21095" y="12617"/>
                  </a:lnTo>
                  <a:lnTo>
                    <a:pt x="16026" y="12362"/>
                  </a:lnTo>
                  <a:lnTo>
                    <a:pt x="17089" y="10615"/>
                  </a:lnTo>
                  <a:lnTo>
                    <a:pt x="18337" y="8953"/>
                  </a:lnTo>
                  <a:lnTo>
                    <a:pt x="19025" y="7001"/>
                  </a:lnTo>
                  <a:lnTo>
                    <a:pt x="18510" y="4348"/>
                  </a:lnTo>
                  <a:lnTo>
                    <a:pt x="16610" y="2256"/>
                  </a:lnTo>
                  <a:lnTo>
                    <a:pt x="15274" y="0"/>
                  </a:lnTo>
                  <a:close/>
                </a:path>
              </a:pathLst>
            </a:custGeom>
            <a:solidFill>
              <a:srgbClr val="BBB7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2260047" y="1912932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19" h="12700">
                  <a:moveTo>
                    <a:pt x="7207" y="0"/>
                  </a:moveTo>
                  <a:lnTo>
                    <a:pt x="0" y="86"/>
                  </a:lnTo>
                  <a:lnTo>
                    <a:pt x="1336" y="2343"/>
                  </a:lnTo>
                  <a:lnTo>
                    <a:pt x="3235" y="4434"/>
                  </a:lnTo>
                  <a:lnTo>
                    <a:pt x="3751" y="7087"/>
                  </a:lnTo>
                  <a:lnTo>
                    <a:pt x="3063" y="9039"/>
                  </a:lnTo>
                  <a:lnTo>
                    <a:pt x="1814" y="10702"/>
                  </a:lnTo>
                  <a:lnTo>
                    <a:pt x="751" y="12448"/>
                  </a:lnTo>
                  <a:lnTo>
                    <a:pt x="5821" y="12703"/>
                  </a:lnTo>
                  <a:lnTo>
                    <a:pt x="6710" y="11814"/>
                  </a:lnTo>
                  <a:lnTo>
                    <a:pt x="7020" y="11523"/>
                  </a:lnTo>
                  <a:lnTo>
                    <a:pt x="6934" y="7672"/>
                  </a:lnTo>
                  <a:lnTo>
                    <a:pt x="6728" y="3820"/>
                  </a:lnTo>
                  <a:lnTo>
                    <a:pt x="7207" y="0"/>
                  </a:lnTo>
                  <a:close/>
                </a:path>
              </a:pathLst>
            </a:custGeom>
            <a:solidFill>
              <a:srgbClr val="D9D8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2075205" y="1912287"/>
              <a:ext cx="960755" cy="550545"/>
            </a:xfrm>
            <a:custGeom>
              <a:avLst/>
              <a:gdLst/>
              <a:ahLst/>
              <a:cxnLst/>
              <a:rect l="l" t="t" r="r" b="b"/>
              <a:pathLst>
                <a:path w="960755" h="550544">
                  <a:moveTo>
                    <a:pt x="114388" y="317957"/>
                  </a:moveTo>
                  <a:lnTo>
                    <a:pt x="88684" y="279107"/>
                  </a:lnTo>
                  <a:lnTo>
                    <a:pt x="73583" y="261810"/>
                  </a:lnTo>
                  <a:lnTo>
                    <a:pt x="69291" y="255244"/>
                  </a:lnTo>
                  <a:lnTo>
                    <a:pt x="62611" y="251688"/>
                  </a:lnTo>
                  <a:lnTo>
                    <a:pt x="64516" y="251447"/>
                  </a:lnTo>
                  <a:lnTo>
                    <a:pt x="64071" y="244856"/>
                  </a:lnTo>
                  <a:lnTo>
                    <a:pt x="47701" y="243636"/>
                  </a:lnTo>
                  <a:lnTo>
                    <a:pt x="39509" y="244081"/>
                  </a:lnTo>
                  <a:lnTo>
                    <a:pt x="38811" y="247040"/>
                  </a:lnTo>
                  <a:lnTo>
                    <a:pt x="38087" y="253123"/>
                  </a:lnTo>
                  <a:lnTo>
                    <a:pt x="29514" y="254254"/>
                  </a:lnTo>
                  <a:lnTo>
                    <a:pt x="20840" y="254520"/>
                  </a:lnTo>
                  <a:lnTo>
                    <a:pt x="12153" y="254241"/>
                  </a:lnTo>
                  <a:lnTo>
                    <a:pt x="3505" y="253720"/>
                  </a:lnTo>
                  <a:lnTo>
                    <a:pt x="0" y="257060"/>
                  </a:lnTo>
                  <a:lnTo>
                    <a:pt x="47599" y="258914"/>
                  </a:lnTo>
                  <a:lnTo>
                    <a:pt x="85839" y="287286"/>
                  </a:lnTo>
                  <a:lnTo>
                    <a:pt x="105130" y="316852"/>
                  </a:lnTo>
                  <a:lnTo>
                    <a:pt x="114388" y="317957"/>
                  </a:lnTo>
                  <a:close/>
                </a:path>
                <a:path w="960755" h="550544">
                  <a:moveTo>
                    <a:pt x="235178" y="25869"/>
                  </a:moveTo>
                  <a:lnTo>
                    <a:pt x="235089" y="22923"/>
                  </a:lnTo>
                  <a:lnTo>
                    <a:pt x="235000" y="13944"/>
                  </a:lnTo>
                  <a:lnTo>
                    <a:pt x="235013" y="8267"/>
                  </a:lnTo>
                  <a:lnTo>
                    <a:pt x="235013" y="7759"/>
                  </a:lnTo>
                  <a:lnTo>
                    <a:pt x="235038" y="0"/>
                  </a:lnTo>
                  <a:lnTo>
                    <a:pt x="233349" y="495"/>
                  </a:lnTo>
                  <a:lnTo>
                    <a:pt x="233349" y="8267"/>
                  </a:lnTo>
                  <a:lnTo>
                    <a:pt x="231686" y="13944"/>
                  </a:lnTo>
                  <a:lnTo>
                    <a:pt x="227774" y="12611"/>
                  </a:lnTo>
                  <a:lnTo>
                    <a:pt x="222402" y="10807"/>
                  </a:lnTo>
                  <a:lnTo>
                    <a:pt x="218236" y="12611"/>
                  </a:lnTo>
                  <a:lnTo>
                    <a:pt x="220548" y="9283"/>
                  </a:lnTo>
                  <a:lnTo>
                    <a:pt x="221602" y="7759"/>
                  </a:lnTo>
                  <a:lnTo>
                    <a:pt x="228434" y="10426"/>
                  </a:lnTo>
                  <a:lnTo>
                    <a:pt x="233349" y="8267"/>
                  </a:lnTo>
                  <a:lnTo>
                    <a:pt x="233349" y="495"/>
                  </a:lnTo>
                  <a:lnTo>
                    <a:pt x="229628" y="1574"/>
                  </a:lnTo>
                  <a:lnTo>
                    <a:pt x="223977" y="1879"/>
                  </a:lnTo>
                  <a:lnTo>
                    <a:pt x="218516" y="3149"/>
                  </a:lnTo>
                  <a:lnTo>
                    <a:pt x="218046" y="4953"/>
                  </a:lnTo>
                  <a:lnTo>
                    <a:pt x="217970" y="5232"/>
                  </a:lnTo>
                  <a:lnTo>
                    <a:pt x="217284" y="7289"/>
                  </a:lnTo>
                  <a:lnTo>
                    <a:pt x="216420" y="9283"/>
                  </a:lnTo>
                  <a:lnTo>
                    <a:pt x="215671" y="5232"/>
                  </a:lnTo>
                  <a:lnTo>
                    <a:pt x="215620" y="4953"/>
                  </a:lnTo>
                  <a:lnTo>
                    <a:pt x="214922" y="4953"/>
                  </a:lnTo>
                  <a:lnTo>
                    <a:pt x="215239" y="7289"/>
                  </a:lnTo>
                  <a:lnTo>
                    <a:pt x="215709" y="10426"/>
                  </a:lnTo>
                  <a:lnTo>
                    <a:pt x="216065" y="12611"/>
                  </a:lnTo>
                  <a:lnTo>
                    <a:pt x="216103" y="12877"/>
                  </a:lnTo>
                  <a:lnTo>
                    <a:pt x="214668" y="16675"/>
                  </a:lnTo>
                  <a:lnTo>
                    <a:pt x="214566" y="20853"/>
                  </a:lnTo>
                  <a:lnTo>
                    <a:pt x="214287" y="22923"/>
                  </a:lnTo>
                  <a:lnTo>
                    <a:pt x="213829" y="25869"/>
                  </a:lnTo>
                  <a:lnTo>
                    <a:pt x="213410" y="28359"/>
                  </a:lnTo>
                  <a:lnTo>
                    <a:pt x="220370" y="28359"/>
                  </a:lnTo>
                  <a:lnTo>
                    <a:pt x="227812" y="25869"/>
                  </a:lnTo>
                  <a:lnTo>
                    <a:pt x="235178" y="26022"/>
                  </a:lnTo>
                  <a:lnTo>
                    <a:pt x="235178" y="25869"/>
                  </a:lnTo>
                  <a:close/>
                </a:path>
                <a:path w="960755" h="550544">
                  <a:moveTo>
                    <a:pt x="282371" y="531317"/>
                  </a:moveTo>
                  <a:lnTo>
                    <a:pt x="279641" y="531952"/>
                  </a:lnTo>
                  <a:lnTo>
                    <a:pt x="276923" y="532206"/>
                  </a:lnTo>
                  <a:lnTo>
                    <a:pt x="274167" y="532091"/>
                  </a:lnTo>
                  <a:lnTo>
                    <a:pt x="274129" y="528713"/>
                  </a:lnTo>
                  <a:lnTo>
                    <a:pt x="273926" y="522020"/>
                  </a:lnTo>
                  <a:lnTo>
                    <a:pt x="272859" y="521970"/>
                  </a:lnTo>
                  <a:lnTo>
                    <a:pt x="272745" y="525500"/>
                  </a:lnTo>
                  <a:lnTo>
                    <a:pt x="272796" y="529043"/>
                  </a:lnTo>
                  <a:lnTo>
                    <a:pt x="273431" y="532536"/>
                  </a:lnTo>
                  <a:lnTo>
                    <a:pt x="267843" y="532447"/>
                  </a:lnTo>
                  <a:lnTo>
                    <a:pt x="268757" y="523151"/>
                  </a:lnTo>
                  <a:lnTo>
                    <a:pt x="266395" y="524802"/>
                  </a:lnTo>
                  <a:lnTo>
                    <a:pt x="266649" y="528383"/>
                  </a:lnTo>
                  <a:lnTo>
                    <a:pt x="266611" y="531469"/>
                  </a:lnTo>
                  <a:lnTo>
                    <a:pt x="263372" y="531622"/>
                  </a:lnTo>
                  <a:lnTo>
                    <a:pt x="263448" y="537159"/>
                  </a:lnTo>
                  <a:lnTo>
                    <a:pt x="265188" y="542709"/>
                  </a:lnTo>
                  <a:lnTo>
                    <a:pt x="263537" y="548182"/>
                  </a:lnTo>
                  <a:lnTo>
                    <a:pt x="269240" y="550456"/>
                  </a:lnTo>
                  <a:lnTo>
                    <a:pt x="281686" y="548627"/>
                  </a:lnTo>
                  <a:lnTo>
                    <a:pt x="281787" y="548373"/>
                  </a:lnTo>
                  <a:lnTo>
                    <a:pt x="281635" y="542671"/>
                  </a:lnTo>
                  <a:lnTo>
                    <a:pt x="282321" y="537006"/>
                  </a:lnTo>
                  <a:lnTo>
                    <a:pt x="282371" y="531317"/>
                  </a:lnTo>
                  <a:close/>
                </a:path>
                <a:path w="960755" h="550544">
                  <a:moveTo>
                    <a:pt x="960259" y="465531"/>
                  </a:moveTo>
                  <a:lnTo>
                    <a:pt x="960208" y="461060"/>
                  </a:lnTo>
                  <a:lnTo>
                    <a:pt x="957630" y="461987"/>
                  </a:lnTo>
                  <a:lnTo>
                    <a:pt x="954430" y="462978"/>
                  </a:lnTo>
                  <a:lnTo>
                    <a:pt x="951191" y="463765"/>
                  </a:lnTo>
                  <a:lnTo>
                    <a:pt x="947928" y="464337"/>
                  </a:lnTo>
                  <a:lnTo>
                    <a:pt x="948067" y="471271"/>
                  </a:lnTo>
                  <a:lnTo>
                    <a:pt x="937856" y="471970"/>
                  </a:lnTo>
                  <a:lnTo>
                    <a:pt x="927608" y="471792"/>
                  </a:lnTo>
                  <a:lnTo>
                    <a:pt x="907135" y="470700"/>
                  </a:lnTo>
                  <a:lnTo>
                    <a:pt x="901674" y="471119"/>
                  </a:lnTo>
                  <a:lnTo>
                    <a:pt x="901458" y="473633"/>
                  </a:lnTo>
                  <a:lnTo>
                    <a:pt x="908189" y="473659"/>
                  </a:lnTo>
                  <a:lnTo>
                    <a:pt x="928408" y="474078"/>
                  </a:lnTo>
                  <a:lnTo>
                    <a:pt x="941133" y="474675"/>
                  </a:lnTo>
                  <a:lnTo>
                    <a:pt x="947483" y="474687"/>
                  </a:lnTo>
                  <a:lnTo>
                    <a:pt x="953795" y="473900"/>
                  </a:lnTo>
                  <a:lnTo>
                    <a:pt x="953185" y="476211"/>
                  </a:lnTo>
                  <a:lnTo>
                    <a:pt x="956652" y="476161"/>
                  </a:lnTo>
                  <a:lnTo>
                    <a:pt x="955471" y="473875"/>
                  </a:lnTo>
                  <a:lnTo>
                    <a:pt x="959688" y="474472"/>
                  </a:lnTo>
                  <a:lnTo>
                    <a:pt x="960259" y="465531"/>
                  </a:lnTo>
                  <a:close/>
                </a:path>
              </a:pathLst>
            </a:custGeom>
            <a:solidFill>
              <a:srgbClr val="F1F1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2329394" y="191347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193" y="0"/>
                  </a:moveTo>
                  <a:lnTo>
                    <a:pt x="0" y="1864"/>
                  </a:lnTo>
                  <a:lnTo>
                    <a:pt x="1659" y="4230"/>
                  </a:lnTo>
                  <a:lnTo>
                    <a:pt x="3098" y="5274"/>
                  </a:lnTo>
                  <a:lnTo>
                    <a:pt x="6490" y="3751"/>
                  </a:lnTo>
                  <a:lnTo>
                    <a:pt x="5753" y="1814"/>
                  </a:lnTo>
                  <a:lnTo>
                    <a:pt x="4193" y="0"/>
                  </a:lnTo>
                  <a:close/>
                </a:path>
              </a:pathLst>
            </a:custGeom>
            <a:solidFill>
              <a:srgbClr val="CAC9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2397953" y="191390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141" y="0"/>
                  </a:moveTo>
                  <a:lnTo>
                    <a:pt x="0" y="1473"/>
                  </a:lnTo>
                  <a:lnTo>
                    <a:pt x="651" y="3578"/>
                  </a:lnTo>
                  <a:lnTo>
                    <a:pt x="2054" y="3902"/>
                  </a:lnTo>
                  <a:lnTo>
                    <a:pt x="4230" y="2430"/>
                  </a:lnTo>
                  <a:lnTo>
                    <a:pt x="3545" y="323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rgbClr val="4342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1654434" y="1915758"/>
              <a:ext cx="34925" cy="22225"/>
            </a:xfrm>
            <a:custGeom>
              <a:avLst/>
              <a:gdLst/>
              <a:ahLst/>
              <a:cxnLst/>
              <a:rect l="l" t="t" r="r" b="b"/>
              <a:pathLst>
                <a:path w="34925" h="22225">
                  <a:moveTo>
                    <a:pt x="15393" y="0"/>
                  </a:moveTo>
                  <a:lnTo>
                    <a:pt x="9950" y="2603"/>
                  </a:lnTo>
                  <a:lnTo>
                    <a:pt x="6797" y="4039"/>
                  </a:lnTo>
                  <a:lnTo>
                    <a:pt x="3441" y="4964"/>
                  </a:lnTo>
                  <a:lnTo>
                    <a:pt x="0" y="5393"/>
                  </a:lnTo>
                  <a:lnTo>
                    <a:pt x="3682" y="10923"/>
                  </a:lnTo>
                  <a:lnTo>
                    <a:pt x="5068" y="18456"/>
                  </a:lnTo>
                  <a:lnTo>
                    <a:pt x="11336" y="21866"/>
                  </a:lnTo>
                  <a:lnTo>
                    <a:pt x="8802" y="17071"/>
                  </a:lnTo>
                  <a:lnTo>
                    <a:pt x="7466" y="11797"/>
                  </a:lnTo>
                  <a:lnTo>
                    <a:pt x="6987" y="6418"/>
                  </a:lnTo>
                  <a:lnTo>
                    <a:pt x="11765" y="6282"/>
                  </a:lnTo>
                  <a:lnTo>
                    <a:pt x="16437" y="11163"/>
                  </a:lnTo>
                  <a:lnTo>
                    <a:pt x="15753" y="4587"/>
                  </a:lnTo>
                  <a:lnTo>
                    <a:pt x="21146" y="3455"/>
                  </a:lnTo>
                  <a:lnTo>
                    <a:pt x="22002" y="8525"/>
                  </a:lnTo>
                  <a:lnTo>
                    <a:pt x="22499" y="11076"/>
                  </a:lnTo>
                  <a:lnTo>
                    <a:pt x="26456" y="12754"/>
                  </a:lnTo>
                  <a:lnTo>
                    <a:pt x="30532" y="14227"/>
                  </a:lnTo>
                  <a:lnTo>
                    <a:pt x="34811" y="14911"/>
                  </a:lnTo>
                  <a:lnTo>
                    <a:pt x="31421" y="11761"/>
                  </a:lnTo>
                  <a:lnTo>
                    <a:pt x="32072" y="8971"/>
                  </a:lnTo>
                  <a:lnTo>
                    <a:pt x="30805" y="6059"/>
                  </a:lnTo>
                  <a:lnTo>
                    <a:pt x="22432" y="5853"/>
                  </a:lnTo>
                  <a:lnTo>
                    <a:pt x="23201" y="3455"/>
                  </a:lnTo>
                  <a:lnTo>
                    <a:pt x="25271" y="2120"/>
                  </a:lnTo>
                  <a:lnTo>
                    <a:pt x="27345" y="1008"/>
                  </a:lnTo>
                  <a:lnTo>
                    <a:pt x="21592" y="2448"/>
                  </a:lnTo>
                  <a:lnTo>
                    <a:pt x="15393" y="0"/>
                  </a:lnTo>
                  <a:close/>
                </a:path>
              </a:pathLst>
            </a:custGeom>
            <a:solidFill>
              <a:srgbClr val="4D4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1676866" y="1916425"/>
              <a:ext cx="21590" cy="10795"/>
            </a:xfrm>
            <a:custGeom>
              <a:avLst/>
              <a:gdLst/>
              <a:ahLst/>
              <a:cxnLst/>
              <a:rect l="l" t="t" r="r" b="b"/>
              <a:pathLst>
                <a:path w="21589" h="10794">
                  <a:moveTo>
                    <a:pt x="8114" y="0"/>
                  </a:moveTo>
                  <a:lnTo>
                    <a:pt x="4913" y="341"/>
                  </a:lnTo>
                  <a:lnTo>
                    <a:pt x="2839" y="1454"/>
                  </a:lnTo>
                  <a:lnTo>
                    <a:pt x="769" y="2788"/>
                  </a:lnTo>
                  <a:lnTo>
                    <a:pt x="0" y="5186"/>
                  </a:lnTo>
                  <a:lnTo>
                    <a:pt x="2788" y="5223"/>
                  </a:lnTo>
                  <a:lnTo>
                    <a:pt x="8373" y="5392"/>
                  </a:lnTo>
                  <a:lnTo>
                    <a:pt x="9640" y="8304"/>
                  </a:lnTo>
                  <a:lnTo>
                    <a:pt x="11336" y="9075"/>
                  </a:lnTo>
                  <a:lnTo>
                    <a:pt x="14709" y="10702"/>
                  </a:lnTo>
                  <a:lnTo>
                    <a:pt x="12344" y="6267"/>
                  </a:lnTo>
                  <a:lnTo>
                    <a:pt x="15170" y="5547"/>
                  </a:lnTo>
                  <a:lnTo>
                    <a:pt x="18046" y="5050"/>
                  </a:lnTo>
                  <a:lnTo>
                    <a:pt x="20972" y="4982"/>
                  </a:lnTo>
                  <a:lnTo>
                    <a:pt x="20325" y="3340"/>
                  </a:lnTo>
                  <a:lnTo>
                    <a:pt x="17275" y="2788"/>
                  </a:lnTo>
                  <a:lnTo>
                    <a:pt x="14281" y="1968"/>
                  </a:lnTo>
                  <a:lnTo>
                    <a:pt x="8114" y="0"/>
                  </a:lnTo>
                  <a:close/>
                </a:path>
              </a:pathLst>
            </a:custGeom>
            <a:solidFill>
              <a:srgbClr val="ACAA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1688211" y="1917125"/>
              <a:ext cx="949325" cy="254000"/>
            </a:xfrm>
            <a:custGeom>
              <a:avLst/>
              <a:gdLst/>
              <a:ahLst/>
              <a:cxnLst/>
              <a:rect l="l" t="t" r="r" b="b"/>
              <a:pathLst>
                <a:path w="949325" h="254000">
                  <a:moveTo>
                    <a:pt x="36245" y="3708"/>
                  </a:moveTo>
                  <a:lnTo>
                    <a:pt x="33883" y="2882"/>
                  </a:lnTo>
                  <a:lnTo>
                    <a:pt x="33909" y="1447"/>
                  </a:lnTo>
                  <a:lnTo>
                    <a:pt x="35801" y="0"/>
                  </a:lnTo>
                  <a:lnTo>
                    <a:pt x="28232" y="2425"/>
                  </a:lnTo>
                  <a:lnTo>
                    <a:pt x="24307" y="1587"/>
                  </a:lnTo>
                  <a:lnTo>
                    <a:pt x="16268" y="228"/>
                  </a:lnTo>
                  <a:lnTo>
                    <a:pt x="8115" y="177"/>
                  </a:lnTo>
                  <a:lnTo>
                    <a:pt x="0" y="317"/>
                  </a:lnTo>
                  <a:lnTo>
                    <a:pt x="2933" y="1270"/>
                  </a:lnTo>
                  <a:lnTo>
                    <a:pt x="5930" y="2095"/>
                  </a:lnTo>
                  <a:lnTo>
                    <a:pt x="8978" y="2641"/>
                  </a:lnTo>
                  <a:lnTo>
                    <a:pt x="14782" y="3530"/>
                  </a:lnTo>
                  <a:lnTo>
                    <a:pt x="17653" y="4191"/>
                  </a:lnTo>
                  <a:lnTo>
                    <a:pt x="19113" y="4762"/>
                  </a:lnTo>
                  <a:lnTo>
                    <a:pt x="21132" y="8788"/>
                  </a:lnTo>
                  <a:lnTo>
                    <a:pt x="21742" y="7861"/>
                  </a:lnTo>
                  <a:lnTo>
                    <a:pt x="22504" y="5664"/>
                  </a:lnTo>
                  <a:lnTo>
                    <a:pt x="29044" y="7404"/>
                  </a:lnTo>
                  <a:lnTo>
                    <a:pt x="31407" y="4292"/>
                  </a:lnTo>
                  <a:lnTo>
                    <a:pt x="35598" y="6159"/>
                  </a:lnTo>
                  <a:lnTo>
                    <a:pt x="36245" y="3708"/>
                  </a:lnTo>
                  <a:close/>
                </a:path>
                <a:path w="949325" h="254000">
                  <a:moveTo>
                    <a:pt x="949147" y="252476"/>
                  </a:moveTo>
                  <a:lnTo>
                    <a:pt x="946404" y="253352"/>
                  </a:lnTo>
                  <a:lnTo>
                    <a:pt x="945502" y="253631"/>
                  </a:lnTo>
                  <a:lnTo>
                    <a:pt x="946365" y="253657"/>
                  </a:lnTo>
                  <a:lnTo>
                    <a:pt x="948118" y="253707"/>
                  </a:lnTo>
                  <a:lnTo>
                    <a:pt x="948969" y="253746"/>
                  </a:lnTo>
                  <a:lnTo>
                    <a:pt x="949147" y="252476"/>
                  </a:lnTo>
                  <a:close/>
                </a:path>
              </a:pathLst>
            </a:custGeom>
            <a:solidFill>
              <a:srgbClr val="ADAB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1952777" y="1917519"/>
              <a:ext cx="1019175" cy="741045"/>
            </a:xfrm>
            <a:custGeom>
              <a:avLst/>
              <a:gdLst/>
              <a:ahLst/>
              <a:cxnLst/>
              <a:rect l="l" t="t" r="r" b="b"/>
              <a:pathLst>
                <a:path w="1019175" h="741044">
                  <a:moveTo>
                    <a:pt x="82943" y="64808"/>
                  </a:moveTo>
                  <a:lnTo>
                    <a:pt x="78130" y="64808"/>
                  </a:lnTo>
                  <a:lnTo>
                    <a:pt x="78028" y="67157"/>
                  </a:lnTo>
                  <a:lnTo>
                    <a:pt x="77952" y="68808"/>
                  </a:lnTo>
                  <a:lnTo>
                    <a:pt x="75323" y="75501"/>
                  </a:lnTo>
                  <a:lnTo>
                    <a:pt x="82257" y="75501"/>
                  </a:lnTo>
                  <a:lnTo>
                    <a:pt x="81292" y="73748"/>
                  </a:lnTo>
                  <a:lnTo>
                    <a:pt x="79616" y="71145"/>
                  </a:lnTo>
                  <a:lnTo>
                    <a:pt x="82854" y="70815"/>
                  </a:lnTo>
                  <a:lnTo>
                    <a:pt x="82943" y="64808"/>
                  </a:lnTo>
                  <a:close/>
                </a:path>
                <a:path w="1019175" h="741044">
                  <a:moveTo>
                    <a:pt x="82969" y="63893"/>
                  </a:moveTo>
                  <a:lnTo>
                    <a:pt x="81064" y="61150"/>
                  </a:lnTo>
                  <a:lnTo>
                    <a:pt x="80797" y="60756"/>
                  </a:lnTo>
                  <a:lnTo>
                    <a:pt x="74244" y="59182"/>
                  </a:lnTo>
                  <a:lnTo>
                    <a:pt x="75107" y="59182"/>
                  </a:lnTo>
                  <a:lnTo>
                    <a:pt x="66852" y="58635"/>
                  </a:lnTo>
                  <a:lnTo>
                    <a:pt x="59753" y="58839"/>
                  </a:lnTo>
                  <a:lnTo>
                    <a:pt x="52679" y="59182"/>
                  </a:lnTo>
                  <a:lnTo>
                    <a:pt x="40233" y="59436"/>
                  </a:lnTo>
                  <a:lnTo>
                    <a:pt x="15240" y="60756"/>
                  </a:lnTo>
                  <a:lnTo>
                    <a:pt x="2921" y="61150"/>
                  </a:lnTo>
                  <a:lnTo>
                    <a:pt x="2806" y="59436"/>
                  </a:lnTo>
                  <a:lnTo>
                    <a:pt x="2781" y="59182"/>
                  </a:lnTo>
                  <a:lnTo>
                    <a:pt x="12738" y="59182"/>
                  </a:lnTo>
                  <a:lnTo>
                    <a:pt x="19392" y="59182"/>
                  </a:lnTo>
                  <a:lnTo>
                    <a:pt x="14135" y="59118"/>
                  </a:lnTo>
                  <a:lnTo>
                    <a:pt x="20256" y="58839"/>
                  </a:lnTo>
                  <a:lnTo>
                    <a:pt x="24638" y="58635"/>
                  </a:lnTo>
                  <a:lnTo>
                    <a:pt x="36868" y="57924"/>
                  </a:lnTo>
                  <a:lnTo>
                    <a:pt x="48247" y="57619"/>
                  </a:lnTo>
                  <a:lnTo>
                    <a:pt x="48183" y="53898"/>
                  </a:lnTo>
                  <a:lnTo>
                    <a:pt x="48069" y="47244"/>
                  </a:lnTo>
                  <a:lnTo>
                    <a:pt x="48044" y="46355"/>
                  </a:lnTo>
                  <a:lnTo>
                    <a:pt x="47967" y="19558"/>
                  </a:lnTo>
                  <a:lnTo>
                    <a:pt x="48107" y="15024"/>
                  </a:lnTo>
                  <a:lnTo>
                    <a:pt x="48171" y="12966"/>
                  </a:lnTo>
                  <a:lnTo>
                    <a:pt x="48323" y="8331"/>
                  </a:lnTo>
                  <a:lnTo>
                    <a:pt x="48374" y="6896"/>
                  </a:lnTo>
                  <a:lnTo>
                    <a:pt x="45135" y="6769"/>
                  </a:lnTo>
                  <a:lnTo>
                    <a:pt x="45135" y="13398"/>
                  </a:lnTo>
                  <a:lnTo>
                    <a:pt x="45110" y="23037"/>
                  </a:lnTo>
                  <a:lnTo>
                    <a:pt x="45059" y="24130"/>
                  </a:lnTo>
                  <a:lnTo>
                    <a:pt x="45059" y="46355"/>
                  </a:lnTo>
                  <a:lnTo>
                    <a:pt x="43726" y="48945"/>
                  </a:lnTo>
                  <a:lnTo>
                    <a:pt x="43637" y="49491"/>
                  </a:lnTo>
                  <a:lnTo>
                    <a:pt x="43573" y="49936"/>
                  </a:lnTo>
                  <a:lnTo>
                    <a:pt x="43497" y="50431"/>
                  </a:lnTo>
                  <a:lnTo>
                    <a:pt x="43408" y="51015"/>
                  </a:lnTo>
                  <a:lnTo>
                    <a:pt x="43319" y="51587"/>
                  </a:lnTo>
                  <a:lnTo>
                    <a:pt x="33464" y="52133"/>
                  </a:lnTo>
                  <a:lnTo>
                    <a:pt x="13792" y="53530"/>
                  </a:lnTo>
                  <a:lnTo>
                    <a:pt x="3949" y="53898"/>
                  </a:lnTo>
                  <a:lnTo>
                    <a:pt x="4025" y="53530"/>
                  </a:lnTo>
                  <a:lnTo>
                    <a:pt x="4152" y="52857"/>
                  </a:lnTo>
                  <a:lnTo>
                    <a:pt x="4178" y="52705"/>
                  </a:lnTo>
                  <a:lnTo>
                    <a:pt x="4279" y="52133"/>
                  </a:lnTo>
                  <a:lnTo>
                    <a:pt x="4381" y="51587"/>
                  </a:lnTo>
                  <a:lnTo>
                    <a:pt x="4495" y="51015"/>
                  </a:lnTo>
                  <a:lnTo>
                    <a:pt x="4203" y="49936"/>
                  </a:lnTo>
                  <a:lnTo>
                    <a:pt x="7620" y="52082"/>
                  </a:lnTo>
                  <a:lnTo>
                    <a:pt x="14757" y="51587"/>
                  </a:lnTo>
                  <a:lnTo>
                    <a:pt x="14439" y="51587"/>
                  </a:lnTo>
                  <a:lnTo>
                    <a:pt x="24536" y="51015"/>
                  </a:lnTo>
                  <a:lnTo>
                    <a:pt x="42849" y="47244"/>
                  </a:lnTo>
                  <a:lnTo>
                    <a:pt x="42240" y="47244"/>
                  </a:lnTo>
                  <a:lnTo>
                    <a:pt x="42735" y="47091"/>
                  </a:lnTo>
                  <a:lnTo>
                    <a:pt x="45059" y="46355"/>
                  </a:lnTo>
                  <a:lnTo>
                    <a:pt x="45059" y="24130"/>
                  </a:lnTo>
                  <a:lnTo>
                    <a:pt x="44907" y="27381"/>
                  </a:lnTo>
                  <a:lnTo>
                    <a:pt x="44805" y="29514"/>
                  </a:lnTo>
                  <a:lnTo>
                    <a:pt x="44729" y="31051"/>
                  </a:lnTo>
                  <a:lnTo>
                    <a:pt x="44665" y="32245"/>
                  </a:lnTo>
                  <a:lnTo>
                    <a:pt x="44551" y="34366"/>
                  </a:lnTo>
                  <a:lnTo>
                    <a:pt x="44500" y="41325"/>
                  </a:lnTo>
                  <a:lnTo>
                    <a:pt x="42532" y="42456"/>
                  </a:lnTo>
                  <a:lnTo>
                    <a:pt x="41732" y="44996"/>
                  </a:lnTo>
                  <a:lnTo>
                    <a:pt x="41694" y="45504"/>
                  </a:lnTo>
                  <a:lnTo>
                    <a:pt x="41605" y="45377"/>
                  </a:lnTo>
                  <a:lnTo>
                    <a:pt x="40589" y="43840"/>
                  </a:lnTo>
                  <a:lnTo>
                    <a:pt x="32778" y="44996"/>
                  </a:lnTo>
                  <a:lnTo>
                    <a:pt x="24866" y="45504"/>
                  </a:lnTo>
                  <a:lnTo>
                    <a:pt x="15570" y="45948"/>
                  </a:lnTo>
                  <a:lnTo>
                    <a:pt x="16256" y="45948"/>
                  </a:lnTo>
                  <a:lnTo>
                    <a:pt x="9055" y="46634"/>
                  </a:lnTo>
                  <a:lnTo>
                    <a:pt x="9156" y="42456"/>
                  </a:lnTo>
                  <a:lnTo>
                    <a:pt x="9258" y="38430"/>
                  </a:lnTo>
                  <a:lnTo>
                    <a:pt x="10922" y="29768"/>
                  </a:lnTo>
                  <a:lnTo>
                    <a:pt x="10972" y="29514"/>
                  </a:lnTo>
                  <a:lnTo>
                    <a:pt x="8534" y="21704"/>
                  </a:lnTo>
                  <a:lnTo>
                    <a:pt x="8178" y="27381"/>
                  </a:lnTo>
                  <a:lnTo>
                    <a:pt x="8255" y="35420"/>
                  </a:lnTo>
                  <a:lnTo>
                    <a:pt x="8356" y="37871"/>
                  </a:lnTo>
                  <a:lnTo>
                    <a:pt x="8394" y="45948"/>
                  </a:lnTo>
                  <a:lnTo>
                    <a:pt x="6680" y="47091"/>
                  </a:lnTo>
                  <a:lnTo>
                    <a:pt x="6578" y="43840"/>
                  </a:lnTo>
                  <a:lnTo>
                    <a:pt x="6451" y="40589"/>
                  </a:lnTo>
                  <a:lnTo>
                    <a:pt x="6375" y="37871"/>
                  </a:lnTo>
                  <a:lnTo>
                    <a:pt x="6324" y="35420"/>
                  </a:lnTo>
                  <a:lnTo>
                    <a:pt x="6197" y="27381"/>
                  </a:lnTo>
                  <a:lnTo>
                    <a:pt x="6096" y="15024"/>
                  </a:lnTo>
                  <a:lnTo>
                    <a:pt x="15773" y="13538"/>
                  </a:lnTo>
                  <a:lnTo>
                    <a:pt x="24955" y="12966"/>
                  </a:lnTo>
                  <a:lnTo>
                    <a:pt x="35356" y="12966"/>
                  </a:lnTo>
                  <a:lnTo>
                    <a:pt x="45135" y="13398"/>
                  </a:lnTo>
                  <a:lnTo>
                    <a:pt x="45135" y="6769"/>
                  </a:lnTo>
                  <a:lnTo>
                    <a:pt x="38430" y="6477"/>
                  </a:lnTo>
                  <a:lnTo>
                    <a:pt x="8648" y="6477"/>
                  </a:lnTo>
                  <a:lnTo>
                    <a:pt x="8737" y="5524"/>
                  </a:lnTo>
                  <a:lnTo>
                    <a:pt x="8826" y="4610"/>
                  </a:lnTo>
                  <a:lnTo>
                    <a:pt x="23482" y="4279"/>
                  </a:lnTo>
                  <a:lnTo>
                    <a:pt x="53606" y="4762"/>
                  </a:lnTo>
                  <a:lnTo>
                    <a:pt x="67551" y="4762"/>
                  </a:lnTo>
                  <a:lnTo>
                    <a:pt x="67564" y="4279"/>
                  </a:lnTo>
                  <a:lnTo>
                    <a:pt x="67576" y="3898"/>
                  </a:lnTo>
                  <a:lnTo>
                    <a:pt x="67652" y="1485"/>
                  </a:lnTo>
                  <a:lnTo>
                    <a:pt x="52235" y="825"/>
                  </a:lnTo>
                  <a:lnTo>
                    <a:pt x="36753" y="0"/>
                  </a:lnTo>
                  <a:lnTo>
                    <a:pt x="21361" y="368"/>
                  </a:lnTo>
                  <a:lnTo>
                    <a:pt x="6223" y="3314"/>
                  </a:lnTo>
                  <a:lnTo>
                    <a:pt x="4533" y="3898"/>
                  </a:lnTo>
                  <a:lnTo>
                    <a:pt x="2374" y="3670"/>
                  </a:lnTo>
                  <a:lnTo>
                    <a:pt x="1104" y="5524"/>
                  </a:lnTo>
                  <a:lnTo>
                    <a:pt x="7772" y="5524"/>
                  </a:lnTo>
                  <a:lnTo>
                    <a:pt x="6451" y="7696"/>
                  </a:lnTo>
                  <a:lnTo>
                    <a:pt x="4445" y="8280"/>
                  </a:lnTo>
                  <a:lnTo>
                    <a:pt x="4445" y="40589"/>
                  </a:lnTo>
                  <a:lnTo>
                    <a:pt x="4406" y="41325"/>
                  </a:lnTo>
                  <a:lnTo>
                    <a:pt x="3238" y="44500"/>
                  </a:lnTo>
                  <a:lnTo>
                    <a:pt x="3251" y="46634"/>
                  </a:lnTo>
                  <a:lnTo>
                    <a:pt x="3175" y="44996"/>
                  </a:lnTo>
                  <a:lnTo>
                    <a:pt x="2921" y="45377"/>
                  </a:lnTo>
                  <a:lnTo>
                    <a:pt x="1790" y="48425"/>
                  </a:lnTo>
                  <a:lnTo>
                    <a:pt x="3238" y="44500"/>
                  </a:lnTo>
                  <a:lnTo>
                    <a:pt x="3683" y="41325"/>
                  </a:lnTo>
                  <a:lnTo>
                    <a:pt x="3797" y="37871"/>
                  </a:lnTo>
                  <a:lnTo>
                    <a:pt x="3822" y="35420"/>
                  </a:lnTo>
                  <a:lnTo>
                    <a:pt x="4445" y="40589"/>
                  </a:lnTo>
                  <a:lnTo>
                    <a:pt x="4445" y="8280"/>
                  </a:lnTo>
                  <a:lnTo>
                    <a:pt x="4229" y="8331"/>
                  </a:lnTo>
                  <a:lnTo>
                    <a:pt x="1104" y="7416"/>
                  </a:lnTo>
                  <a:lnTo>
                    <a:pt x="1054" y="12966"/>
                  </a:lnTo>
                  <a:lnTo>
                    <a:pt x="927" y="50431"/>
                  </a:lnTo>
                  <a:lnTo>
                    <a:pt x="863" y="58839"/>
                  </a:lnTo>
                  <a:lnTo>
                    <a:pt x="876" y="58966"/>
                  </a:lnTo>
                  <a:lnTo>
                    <a:pt x="800" y="67792"/>
                  </a:lnTo>
                  <a:lnTo>
                    <a:pt x="1155" y="69761"/>
                  </a:lnTo>
                  <a:lnTo>
                    <a:pt x="1231" y="70142"/>
                  </a:lnTo>
                  <a:lnTo>
                    <a:pt x="0" y="73545"/>
                  </a:lnTo>
                  <a:lnTo>
                    <a:pt x="2565" y="74980"/>
                  </a:lnTo>
                  <a:lnTo>
                    <a:pt x="2667" y="73545"/>
                  </a:lnTo>
                  <a:lnTo>
                    <a:pt x="2755" y="72390"/>
                  </a:lnTo>
                  <a:lnTo>
                    <a:pt x="2844" y="70815"/>
                  </a:lnTo>
                  <a:lnTo>
                    <a:pt x="2959" y="68808"/>
                  </a:lnTo>
                  <a:lnTo>
                    <a:pt x="3022" y="67157"/>
                  </a:lnTo>
                  <a:lnTo>
                    <a:pt x="21755" y="65633"/>
                  </a:lnTo>
                  <a:lnTo>
                    <a:pt x="40538" y="64808"/>
                  </a:lnTo>
                  <a:lnTo>
                    <a:pt x="59334" y="64554"/>
                  </a:lnTo>
                  <a:lnTo>
                    <a:pt x="82943" y="64808"/>
                  </a:lnTo>
                  <a:lnTo>
                    <a:pt x="82956" y="64554"/>
                  </a:lnTo>
                  <a:lnTo>
                    <a:pt x="82969" y="63893"/>
                  </a:lnTo>
                  <a:close/>
                </a:path>
                <a:path w="1019175" h="741044">
                  <a:moveTo>
                    <a:pt x="573963" y="677976"/>
                  </a:moveTo>
                  <a:lnTo>
                    <a:pt x="569404" y="677265"/>
                  </a:lnTo>
                  <a:lnTo>
                    <a:pt x="567651" y="676986"/>
                  </a:lnTo>
                  <a:lnTo>
                    <a:pt x="566661" y="676986"/>
                  </a:lnTo>
                  <a:lnTo>
                    <a:pt x="560768" y="677265"/>
                  </a:lnTo>
                  <a:lnTo>
                    <a:pt x="554177" y="676986"/>
                  </a:lnTo>
                  <a:lnTo>
                    <a:pt x="557631" y="673544"/>
                  </a:lnTo>
                  <a:lnTo>
                    <a:pt x="559511" y="673544"/>
                  </a:lnTo>
                  <a:lnTo>
                    <a:pt x="564794" y="675932"/>
                  </a:lnTo>
                  <a:lnTo>
                    <a:pt x="569747" y="674357"/>
                  </a:lnTo>
                  <a:lnTo>
                    <a:pt x="570344" y="674357"/>
                  </a:lnTo>
                  <a:lnTo>
                    <a:pt x="560451" y="673544"/>
                  </a:lnTo>
                  <a:lnTo>
                    <a:pt x="560692" y="673544"/>
                  </a:lnTo>
                  <a:lnTo>
                    <a:pt x="559295" y="673455"/>
                  </a:lnTo>
                  <a:lnTo>
                    <a:pt x="558215" y="672960"/>
                  </a:lnTo>
                  <a:lnTo>
                    <a:pt x="557822" y="673354"/>
                  </a:lnTo>
                  <a:lnTo>
                    <a:pt x="548690" y="672731"/>
                  </a:lnTo>
                  <a:lnTo>
                    <a:pt x="538086" y="672604"/>
                  </a:lnTo>
                  <a:lnTo>
                    <a:pt x="527507" y="673493"/>
                  </a:lnTo>
                  <a:lnTo>
                    <a:pt x="524446" y="670699"/>
                  </a:lnTo>
                  <a:lnTo>
                    <a:pt x="524916" y="672604"/>
                  </a:lnTo>
                  <a:lnTo>
                    <a:pt x="524954" y="672731"/>
                  </a:lnTo>
                  <a:lnTo>
                    <a:pt x="525043" y="673125"/>
                  </a:lnTo>
                  <a:lnTo>
                    <a:pt x="525145" y="673544"/>
                  </a:lnTo>
                  <a:lnTo>
                    <a:pt x="514451" y="671855"/>
                  </a:lnTo>
                  <a:lnTo>
                    <a:pt x="503631" y="671118"/>
                  </a:lnTo>
                  <a:lnTo>
                    <a:pt x="491070" y="671118"/>
                  </a:lnTo>
                  <a:lnTo>
                    <a:pt x="481952" y="671410"/>
                  </a:lnTo>
                  <a:lnTo>
                    <a:pt x="491642" y="673125"/>
                  </a:lnTo>
                  <a:lnTo>
                    <a:pt x="511403" y="673887"/>
                  </a:lnTo>
                  <a:lnTo>
                    <a:pt x="521131" y="675551"/>
                  </a:lnTo>
                  <a:lnTo>
                    <a:pt x="521246" y="680834"/>
                  </a:lnTo>
                  <a:lnTo>
                    <a:pt x="521335" y="684504"/>
                  </a:lnTo>
                  <a:lnTo>
                    <a:pt x="525767" y="686117"/>
                  </a:lnTo>
                  <a:lnTo>
                    <a:pt x="530479" y="686435"/>
                  </a:lnTo>
                  <a:lnTo>
                    <a:pt x="535178" y="686435"/>
                  </a:lnTo>
                  <a:lnTo>
                    <a:pt x="535139" y="674687"/>
                  </a:lnTo>
                  <a:lnTo>
                    <a:pt x="529005" y="674357"/>
                  </a:lnTo>
                  <a:lnTo>
                    <a:pt x="528358" y="674357"/>
                  </a:lnTo>
                  <a:lnTo>
                    <a:pt x="534949" y="673544"/>
                  </a:lnTo>
                  <a:lnTo>
                    <a:pt x="535444" y="673544"/>
                  </a:lnTo>
                  <a:lnTo>
                    <a:pt x="541566" y="673709"/>
                  </a:lnTo>
                  <a:lnTo>
                    <a:pt x="554596" y="674966"/>
                  </a:lnTo>
                  <a:lnTo>
                    <a:pt x="553542" y="677976"/>
                  </a:lnTo>
                  <a:lnTo>
                    <a:pt x="552373" y="681570"/>
                  </a:lnTo>
                  <a:lnTo>
                    <a:pt x="551256" y="685139"/>
                  </a:lnTo>
                  <a:lnTo>
                    <a:pt x="558139" y="685876"/>
                  </a:lnTo>
                  <a:lnTo>
                    <a:pt x="565048" y="686714"/>
                  </a:lnTo>
                  <a:lnTo>
                    <a:pt x="571982" y="686714"/>
                  </a:lnTo>
                  <a:lnTo>
                    <a:pt x="573278" y="680834"/>
                  </a:lnTo>
                  <a:lnTo>
                    <a:pt x="573836" y="678535"/>
                  </a:lnTo>
                  <a:lnTo>
                    <a:pt x="573887" y="678319"/>
                  </a:lnTo>
                  <a:lnTo>
                    <a:pt x="573963" y="677976"/>
                  </a:lnTo>
                  <a:close/>
                </a:path>
                <a:path w="1019175" h="741044">
                  <a:moveTo>
                    <a:pt x="619645" y="721283"/>
                  </a:moveTo>
                  <a:lnTo>
                    <a:pt x="613676" y="721728"/>
                  </a:lnTo>
                  <a:lnTo>
                    <a:pt x="610717" y="721893"/>
                  </a:lnTo>
                  <a:lnTo>
                    <a:pt x="606755" y="724776"/>
                  </a:lnTo>
                  <a:lnTo>
                    <a:pt x="605586" y="729348"/>
                  </a:lnTo>
                  <a:lnTo>
                    <a:pt x="605472" y="734021"/>
                  </a:lnTo>
                  <a:lnTo>
                    <a:pt x="605205" y="736358"/>
                  </a:lnTo>
                  <a:lnTo>
                    <a:pt x="605561" y="738695"/>
                  </a:lnTo>
                  <a:lnTo>
                    <a:pt x="606145" y="741006"/>
                  </a:lnTo>
                  <a:lnTo>
                    <a:pt x="608965" y="736066"/>
                  </a:lnTo>
                  <a:lnTo>
                    <a:pt x="614616" y="735063"/>
                  </a:lnTo>
                  <a:lnTo>
                    <a:pt x="619633" y="733729"/>
                  </a:lnTo>
                  <a:lnTo>
                    <a:pt x="619582" y="725411"/>
                  </a:lnTo>
                  <a:lnTo>
                    <a:pt x="619645" y="721283"/>
                  </a:lnTo>
                  <a:close/>
                </a:path>
                <a:path w="1019175" h="741044">
                  <a:moveTo>
                    <a:pt x="1019073" y="452907"/>
                  </a:moveTo>
                  <a:lnTo>
                    <a:pt x="1018387" y="448741"/>
                  </a:lnTo>
                  <a:lnTo>
                    <a:pt x="1016469" y="448322"/>
                  </a:lnTo>
                  <a:lnTo>
                    <a:pt x="1017270" y="452907"/>
                  </a:lnTo>
                  <a:lnTo>
                    <a:pt x="1017181" y="454990"/>
                  </a:lnTo>
                  <a:lnTo>
                    <a:pt x="1017485" y="456958"/>
                  </a:lnTo>
                  <a:lnTo>
                    <a:pt x="1017143" y="458089"/>
                  </a:lnTo>
                  <a:lnTo>
                    <a:pt x="1017041" y="458431"/>
                  </a:lnTo>
                  <a:lnTo>
                    <a:pt x="1016977" y="458622"/>
                  </a:lnTo>
                  <a:lnTo>
                    <a:pt x="1015580" y="459676"/>
                  </a:lnTo>
                  <a:lnTo>
                    <a:pt x="1015365" y="459181"/>
                  </a:lnTo>
                  <a:lnTo>
                    <a:pt x="1014476" y="457111"/>
                  </a:lnTo>
                  <a:lnTo>
                    <a:pt x="1014412" y="456958"/>
                  </a:lnTo>
                  <a:lnTo>
                    <a:pt x="1014691" y="454990"/>
                  </a:lnTo>
                  <a:lnTo>
                    <a:pt x="1014793" y="454266"/>
                  </a:lnTo>
                  <a:lnTo>
                    <a:pt x="1014869" y="453605"/>
                  </a:lnTo>
                  <a:lnTo>
                    <a:pt x="1015060" y="451002"/>
                  </a:lnTo>
                  <a:lnTo>
                    <a:pt x="1016228" y="448322"/>
                  </a:lnTo>
                  <a:lnTo>
                    <a:pt x="1016469" y="448322"/>
                  </a:lnTo>
                  <a:lnTo>
                    <a:pt x="1016406" y="447992"/>
                  </a:lnTo>
                  <a:lnTo>
                    <a:pt x="1016254" y="448284"/>
                  </a:lnTo>
                  <a:lnTo>
                    <a:pt x="1014958" y="447992"/>
                  </a:lnTo>
                  <a:lnTo>
                    <a:pt x="1015085" y="446836"/>
                  </a:lnTo>
                  <a:lnTo>
                    <a:pt x="1015187" y="445947"/>
                  </a:lnTo>
                  <a:lnTo>
                    <a:pt x="1015301" y="444817"/>
                  </a:lnTo>
                  <a:lnTo>
                    <a:pt x="1013180" y="444817"/>
                  </a:lnTo>
                  <a:lnTo>
                    <a:pt x="1013180" y="446570"/>
                  </a:lnTo>
                  <a:lnTo>
                    <a:pt x="1013117" y="454990"/>
                  </a:lnTo>
                  <a:lnTo>
                    <a:pt x="1012977" y="456958"/>
                  </a:lnTo>
                  <a:lnTo>
                    <a:pt x="1012901" y="458089"/>
                  </a:lnTo>
                  <a:lnTo>
                    <a:pt x="1012825" y="459181"/>
                  </a:lnTo>
                  <a:lnTo>
                    <a:pt x="1005433" y="458431"/>
                  </a:lnTo>
                  <a:lnTo>
                    <a:pt x="1006246" y="458431"/>
                  </a:lnTo>
                  <a:lnTo>
                    <a:pt x="998054" y="458089"/>
                  </a:lnTo>
                  <a:lnTo>
                    <a:pt x="988885" y="458089"/>
                  </a:lnTo>
                  <a:lnTo>
                    <a:pt x="980909" y="458431"/>
                  </a:lnTo>
                  <a:lnTo>
                    <a:pt x="980859" y="447408"/>
                  </a:lnTo>
                  <a:lnTo>
                    <a:pt x="980922" y="445947"/>
                  </a:lnTo>
                  <a:lnTo>
                    <a:pt x="992238" y="446252"/>
                  </a:lnTo>
                  <a:lnTo>
                    <a:pt x="1005128" y="446252"/>
                  </a:lnTo>
                  <a:lnTo>
                    <a:pt x="1013180" y="446570"/>
                  </a:lnTo>
                  <a:lnTo>
                    <a:pt x="1013180" y="444817"/>
                  </a:lnTo>
                  <a:lnTo>
                    <a:pt x="999985" y="444817"/>
                  </a:lnTo>
                  <a:lnTo>
                    <a:pt x="988555" y="444322"/>
                  </a:lnTo>
                  <a:lnTo>
                    <a:pt x="981214" y="443763"/>
                  </a:lnTo>
                  <a:lnTo>
                    <a:pt x="977633" y="443763"/>
                  </a:lnTo>
                  <a:lnTo>
                    <a:pt x="971588" y="444106"/>
                  </a:lnTo>
                  <a:lnTo>
                    <a:pt x="975220" y="447408"/>
                  </a:lnTo>
                  <a:lnTo>
                    <a:pt x="971931" y="446836"/>
                  </a:lnTo>
                  <a:lnTo>
                    <a:pt x="971816" y="461365"/>
                  </a:lnTo>
                  <a:lnTo>
                    <a:pt x="1004062" y="461365"/>
                  </a:lnTo>
                  <a:lnTo>
                    <a:pt x="1013167" y="462013"/>
                  </a:lnTo>
                  <a:lnTo>
                    <a:pt x="1017117" y="461365"/>
                  </a:lnTo>
                  <a:lnTo>
                    <a:pt x="1017727" y="461365"/>
                  </a:lnTo>
                  <a:lnTo>
                    <a:pt x="1017943" y="459676"/>
                  </a:lnTo>
                  <a:lnTo>
                    <a:pt x="1018006" y="459181"/>
                  </a:lnTo>
                  <a:lnTo>
                    <a:pt x="1018095" y="458431"/>
                  </a:lnTo>
                  <a:lnTo>
                    <a:pt x="1018146" y="458089"/>
                  </a:lnTo>
                  <a:lnTo>
                    <a:pt x="1018273" y="457111"/>
                  </a:lnTo>
                  <a:lnTo>
                    <a:pt x="1019073" y="452907"/>
                  </a:lnTo>
                  <a:close/>
                </a:path>
              </a:pathLst>
            </a:custGeom>
            <a:solidFill>
              <a:srgbClr val="F0EF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3" name="object 31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65011" y="2733247"/>
              <a:ext cx="149514" cy="68233"/>
            </a:xfrm>
            <a:prstGeom prst="rect">
              <a:avLst/>
            </a:prstGeom>
          </p:spPr>
        </p:pic>
        <p:sp>
          <p:nvSpPr>
            <p:cNvPr id="314" name="object 314" descr=""/>
            <p:cNvSpPr/>
            <p:nvPr/>
          </p:nvSpPr>
          <p:spPr>
            <a:xfrm>
              <a:off x="1790293" y="1917735"/>
              <a:ext cx="246379" cy="186690"/>
            </a:xfrm>
            <a:custGeom>
              <a:avLst/>
              <a:gdLst/>
              <a:ahLst/>
              <a:cxnLst/>
              <a:rect l="l" t="t" r="r" b="b"/>
              <a:pathLst>
                <a:path w="246380" h="186689">
                  <a:moveTo>
                    <a:pt x="10033" y="162331"/>
                  </a:moveTo>
                  <a:lnTo>
                    <a:pt x="3340" y="162915"/>
                  </a:lnTo>
                  <a:lnTo>
                    <a:pt x="0" y="163118"/>
                  </a:lnTo>
                  <a:lnTo>
                    <a:pt x="825" y="170916"/>
                  </a:lnTo>
                  <a:lnTo>
                    <a:pt x="1130" y="178752"/>
                  </a:lnTo>
                  <a:lnTo>
                    <a:pt x="571" y="186588"/>
                  </a:lnTo>
                  <a:lnTo>
                    <a:pt x="3517" y="186296"/>
                  </a:lnTo>
                  <a:lnTo>
                    <a:pt x="6477" y="186080"/>
                  </a:lnTo>
                  <a:lnTo>
                    <a:pt x="9436" y="185978"/>
                  </a:lnTo>
                  <a:lnTo>
                    <a:pt x="9969" y="178092"/>
                  </a:lnTo>
                  <a:lnTo>
                    <a:pt x="9144" y="170180"/>
                  </a:lnTo>
                  <a:lnTo>
                    <a:pt x="10033" y="162331"/>
                  </a:lnTo>
                  <a:close/>
                </a:path>
                <a:path w="246380" h="186689">
                  <a:moveTo>
                    <a:pt x="245795" y="6794"/>
                  </a:moveTo>
                  <a:lnTo>
                    <a:pt x="245630" y="0"/>
                  </a:lnTo>
                  <a:lnTo>
                    <a:pt x="241427" y="1155"/>
                  </a:lnTo>
                  <a:lnTo>
                    <a:pt x="237045" y="1054"/>
                  </a:lnTo>
                  <a:lnTo>
                    <a:pt x="232765" y="1612"/>
                  </a:lnTo>
                  <a:lnTo>
                    <a:pt x="231927" y="3924"/>
                  </a:lnTo>
                  <a:lnTo>
                    <a:pt x="235915" y="1625"/>
                  </a:lnTo>
                  <a:lnTo>
                    <a:pt x="236245" y="7289"/>
                  </a:lnTo>
                  <a:lnTo>
                    <a:pt x="239433" y="7200"/>
                  </a:lnTo>
                  <a:lnTo>
                    <a:pt x="242608" y="7086"/>
                  </a:lnTo>
                  <a:lnTo>
                    <a:pt x="245795" y="6794"/>
                  </a:lnTo>
                  <a:close/>
                </a:path>
              </a:pathLst>
            </a:custGeom>
            <a:solidFill>
              <a:srgbClr val="F1EE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2233472" y="1917245"/>
              <a:ext cx="17145" cy="26670"/>
            </a:xfrm>
            <a:custGeom>
              <a:avLst/>
              <a:gdLst/>
              <a:ahLst/>
              <a:cxnLst/>
              <a:rect l="l" t="t" r="r" b="b"/>
              <a:pathLst>
                <a:path w="17144" h="26669">
                  <a:moveTo>
                    <a:pt x="13013" y="0"/>
                  </a:moveTo>
                  <a:lnTo>
                    <a:pt x="8390" y="1440"/>
                  </a:lnTo>
                  <a:lnTo>
                    <a:pt x="2156" y="2364"/>
                  </a:lnTo>
                  <a:lnTo>
                    <a:pt x="0" y="7211"/>
                  </a:lnTo>
                  <a:lnTo>
                    <a:pt x="1764" y="9950"/>
                  </a:lnTo>
                  <a:lnTo>
                    <a:pt x="4434" y="6404"/>
                  </a:lnTo>
                  <a:lnTo>
                    <a:pt x="4813" y="7193"/>
                  </a:lnTo>
                  <a:lnTo>
                    <a:pt x="8751" y="12945"/>
                  </a:lnTo>
                  <a:lnTo>
                    <a:pt x="8255" y="19897"/>
                  </a:lnTo>
                  <a:lnTo>
                    <a:pt x="7962" y="26525"/>
                  </a:lnTo>
                  <a:lnTo>
                    <a:pt x="10323" y="25016"/>
                  </a:lnTo>
                  <a:lnTo>
                    <a:pt x="10925" y="22125"/>
                  </a:lnTo>
                  <a:lnTo>
                    <a:pt x="11832" y="19691"/>
                  </a:lnTo>
                  <a:lnTo>
                    <a:pt x="11883" y="18219"/>
                  </a:lnTo>
                  <a:lnTo>
                    <a:pt x="10976" y="14745"/>
                  </a:lnTo>
                  <a:lnTo>
                    <a:pt x="10633" y="12995"/>
                  </a:lnTo>
                  <a:lnTo>
                    <a:pt x="13305" y="7534"/>
                  </a:lnTo>
                  <a:lnTo>
                    <a:pt x="12020" y="7639"/>
                  </a:lnTo>
                  <a:lnTo>
                    <a:pt x="16814" y="3510"/>
                  </a:lnTo>
                  <a:lnTo>
                    <a:pt x="13168" y="4265"/>
                  </a:lnTo>
                  <a:lnTo>
                    <a:pt x="9571" y="5223"/>
                  </a:lnTo>
                  <a:lnTo>
                    <a:pt x="5957" y="6112"/>
                  </a:lnTo>
                  <a:lnTo>
                    <a:pt x="8578" y="4726"/>
                  </a:lnTo>
                  <a:lnTo>
                    <a:pt x="11249" y="3427"/>
                  </a:lnTo>
                  <a:lnTo>
                    <a:pt x="13870" y="2023"/>
                  </a:lnTo>
                  <a:lnTo>
                    <a:pt x="13013" y="0"/>
                  </a:lnTo>
                  <a:close/>
                </a:path>
              </a:pathLst>
            </a:custGeom>
            <a:solidFill>
              <a:srgbClr val="969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1630095" y="1918370"/>
              <a:ext cx="937894" cy="725170"/>
            </a:xfrm>
            <a:custGeom>
              <a:avLst/>
              <a:gdLst/>
              <a:ahLst/>
              <a:cxnLst/>
              <a:rect l="l" t="t" r="r" b="b"/>
              <a:pathLst>
                <a:path w="937894" h="725169">
                  <a:moveTo>
                    <a:pt x="135915" y="6642"/>
                  </a:moveTo>
                  <a:lnTo>
                    <a:pt x="135115" y="6642"/>
                  </a:lnTo>
                  <a:lnTo>
                    <a:pt x="134543" y="6794"/>
                  </a:lnTo>
                  <a:lnTo>
                    <a:pt x="131660" y="8013"/>
                  </a:lnTo>
                  <a:lnTo>
                    <a:pt x="130098" y="7454"/>
                  </a:lnTo>
                  <a:lnTo>
                    <a:pt x="129235" y="7150"/>
                  </a:lnTo>
                  <a:lnTo>
                    <a:pt x="129413" y="7150"/>
                  </a:lnTo>
                  <a:lnTo>
                    <a:pt x="123456" y="5613"/>
                  </a:lnTo>
                  <a:lnTo>
                    <a:pt x="121462" y="5092"/>
                  </a:lnTo>
                  <a:lnTo>
                    <a:pt x="121704" y="5092"/>
                  </a:lnTo>
                  <a:lnTo>
                    <a:pt x="116497" y="4495"/>
                  </a:lnTo>
                  <a:lnTo>
                    <a:pt x="116497" y="9207"/>
                  </a:lnTo>
                  <a:lnTo>
                    <a:pt x="116370" y="13423"/>
                  </a:lnTo>
                  <a:lnTo>
                    <a:pt x="116281" y="14503"/>
                  </a:lnTo>
                  <a:lnTo>
                    <a:pt x="116192" y="15532"/>
                  </a:lnTo>
                  <a:lnTo>
                    <a:pt x="116065" y="16929"/>
                  </a:lnTo>
                  <a:lnTo>
                    <a:pt x="112001" y="17221"/>
                  </a:lnTo>
                  <a:lnTo>
                    <a:pt x="112839" y="15189"/>
                  </a:lnTo>
                  <a:lnTo>
                    <a:pt x="114007" y="12547"/>
                  </a:lnTo>
                  <a:lnTo>
                    <a:pt x="114871" y="10337"/>
                  </a:lnTo>
                  <a:lnTo>
                    <a:pt x="114947" y="10172"/>
                  </a:lnTo>
                  <a:lnTo>
                    <a:pt x="110147" y="9613"/>
                  </a:lnTo>
                  <a:lnTo>
                    <a:pt x="112001" y="12547"/>
                  </a:lnTo>
                  <a:lnTo>
                    <a:pt x="111798" y="12547"/>
                  </a:lnTo>
                  <a:lnTo>
                    <a:pt x="110324" y="13398"/>
                  </a:lnTo>
                  <a:lnTo>
                    <a:pt x="110324" y="17386"/>
                  </a:lnTo>
                  <a:lnTo>
                    <a:pt x="104521" y="16370"/>
                  </a:lnTo>
                  <a:lnTo>
                    <a:pt x="101815" y="15189"/>
                  </a:lnTo>
                  <a:lnTo>
                    <a:pt x="101942" y="11125"/>
                  </a:lnTo>
                  <a:lnTo>
                    <a:pt x="102019" y="8559"/>
                  </a:lnTo>
                  <a:lnTo>
                    <a:pt x="102908" y="10922"/>
                  </a:lnTo>
                  <a:lnTo>
                    <a:pt x="104317" y="15189"/>
                  </a:lnTo>
                  <a:lnTo>
                    <a:pt x="104432" y="15532"/>
                  </a:lnTo>
                  <a:lnTo>
                    <a:pt x="107467" y="15189"/>
                  </a:lnTo>
                  <a:lnTo>
                    <a:pt x="108292" y="15189"/>
                  </a:lnTo>
                  <a:lnTo>
                    <a:pt x="110324" y="17386"/>
                  </a:lnTo>
                  <a:lnTo>
                    <a:pt x="110324" y="13398"/>
                  </a:lnTo>
                  <a:lnTo>
                    <a:pt x="108737" y="14300"/>
                  </a:lnTo>
                  <a:lnTo>
                    <a:pt x="106400" y="10337"/>
                  </a:lnTo>
                  <a:lnTo>
                    <a:pt x="106387" y="8559"/>
                  </a:lnTo>
                  <a:lnTo>
                    <a:pt x="106489" y="8013"/>
                  </a:lnTo>
                  <a:lnTo>
                    <a:pt x="106578" y="7454"/>
                  </a:lnTo>
                  <a:lnTo>
                    <a:pt x="106641" y="7150"/>
                  </a:lnTo>
                  <a:lnTo>
                    <a:pt x="110210" y="7150"/>
                  </a:lnTo>
                  <a:lnTo>
                    <a:pt x="113385" y="7835"/>
                  </a:lnTo>
                  <a:lnTo>
                    <a:pt x="116497" y="9207"/>
                  </a:lnTo>
                  <a:lnTo>
                    <a:pt x="116497" y="4495"/>
                  </a:lnTo>
                  <a:lnTo>
                    <a:pt x="107340" y="3416"/>
                  </a:lnTo>
                  <a:lnTo>
                    <a:pt x="105892" y="3251"/>
                  </a:lnTo>
                  <a:lnTo>
                    <a:pt x="99491" y="3416"/>
                  </a:lnTo>
                  <a:lnTo>
                    <a:pt x="99542" y="5321"/>
                  </a:lnTo>
                  <a:lnTo>
                    <a:pt x="99656" y="9613"/>
                  </a:lnTo>
                  <a:lnTo>
                    <a:pt x="99783" y="10337"/>
                  </a:lnTo>
                  <a:lnTo>
                    <a:pt x="98399" y="14503"/>
                  </a:lnTo>
                  <a:lnTo>
                    <a:pt x="98221" y="15189"/>
                  </a:lnTo>
                  <a:lnTo>
                    <a:pt x="101866" y="18440"/>
                  </a:lnTo>
                  <a:lnTo>
                    <a:pt x="104990" y="21145"/>
                  </a:lnTo>
                  <a:lnTo>
                    <a:pt x="104622" y="21145"/>
                  </a:lnTo>
                  <a:lnTo>
                    <a:pt x="109689" y="22555"/>
                  </a:lnTo>
                  <a:lnTo>
                    <a:pt x="108102" y="21463"/>
                  </a:lnTo>
                  <a:lnTo>
                    <a:pt x="106514" y="20320"/>
                  </a:lnTo>
                  <a:lnTo>
                    <a:pt x="105016" y="19113"/>
                  </a:lnTo>
                  <a:lnTo>
                    <a:pt x="107353" y="18948"/>
                  </a:lnTo>
                  <a:lnTo>
                    <a:pt x="113080" y="18605"/>
                  </a:lnTo>
                  <a:lnTo>
                    <a:pt x="113639" y="18605"/>
                  </a:lnTo>
                  <a:lnTo>
                    <a:pt x="114617" y="22618"/>
                  </a:lnTo>
                  <a:lnTo>
                    <a:pt x="115354" y="21907"/>
                  </a:lnTo>
                  <a:lnTo>
                    <a:pt x="119354" y="18605"/>
                  </a:lnTo>
                  <a:lnTo>
                    <a:pt x="119557" y="18440"/>
                  </a:lnTo>
                  <a:lnTo>
                    <a:pt x="119748" y="18440"/>
                  </a:lnTo>
                  <a:lnTo>
                    <a:pt x="119380" y="17386"/>
                  </a:lnTo>
                  <a:lnTo>
                    <a:pt x="119316" y="17221"/>
                  </a:lnTo>
                  <a:lnTo>
                    <a:pt x="116878" y="10337"/>
                  </a:lnTo>
                  <a:lnTo>
                    <a:pt x="119964" y="7150"/>
                  </a:lnTo>
                  <a:lnTo>
                    <a:pt x="121450" y="5613"/>
                  </a:lnTo>
                  <a:lnTo>
                    <a:pt x="121551" y="6350"/>
                  </a:lnTo>
                  <a:lnTo>
                    <a:pt x="121666" y="7150"/>
                  </a:lnTo>
                  <a:lnTo>
                    <a:pt x="121780" y="8013"/>
                  </a:lnTo>
                  <a:lnTo>
                    <a:pt x="121894" y="8877"/>
                  </a:lnTo>
                  <a:lnTo>
                    <a:pt x="122008" y="9906"/>
                  </a:lnTo>
                  <a:lnTo>
                    <a:pt x="122123" y="10922"/>
                  </a:lnTo>
                  <a:lnTo>
                    <a:pt x="122224" y="11861"/>
                  </a:lnTo>
                  <a:lnTo>
                    <a:pt x="122275" y="12547"/>
                  </a:lnTo>
                  <a:lnTo>
                    <a:pt x="122389" y="13982"/>
                  </a:lnTo>
                  <a:lnTo>
                    <a:pt x="122504" y="15532"/>
                  </a:lnTo>
                  <a:lnTo>
                    <a:pt x="122605" y="15189"/>
                  </a:lnTo>
                  <a:lnTo>
                    <a:pt x="123698" y="12192"/>
                  </a:lnTo>
                  <a:lnTo>
                    <a:pt x="123812" y="8877"/>
                  </a:lnTo>
                  <a:lnTo>
                    <a:pt x="123863" y="7835"/>
                  </a:lnTo>
                  <a:lnTo>
                    <a:pt x="122567" y="7835"/>
                  </a:lnTo>
                  <a:lnTo>
                    <a:pt x="128244" y="7454"/>
                  </a:lnTo>
                  <a:lnTo>
                    <a:pt x="128193" y="9207"/>
                  </a:lnTo>
                  <a:lnTo>
                    <a:pt x="128079" y="13423"/>
                  </a:lnTo>
                  <a:lnTo>
                    <a:pt x="127952" y="13982"/>
                  </a:lnTo>
                  <a:lnTo>
                    <a:pt x="123761" y="18440"/>
                  </a:lnTo>
                  <a:lnTo>
                    <a:pt x="123621" y="18605"/>
                  </a:lnTo>
                  <a:lnTo>
                    <a:pt x="118922" y="22872"/>
                  </a:lnTo>
                  <a:lnTo>
                    <a:pt x="118046" y="23698"/>
                  </a:lnTo>
                  <a:lnTo>
                    <a:pt x="117805" y="23698"/>
                  </a:lnTo>
                  <a:lnTo>
                    <a:pt x="117805" y="23926"/>
                  </a:lnTo>
                  <a:lnTo>
                    <a:pt x="113779" y="27749"/>
                  </a:lnTo>
                  <a:lnTo>
                    <a:pt x="105283" y="25971"/>
                  </a:lnTo>
                  <a:lnTo>
                    <a:pt x="105143" y="25971"/>
                  </a:lnTo>
                  <a:lnTo>
                    <a:pt x="102806" y="23926"/>
                  </a:lnTo>
                  <a:lnTo>
                    <a:pt x="117805" y="23926"/>
                  </a:lnTo>
                  <a:lnTo>
                    <a:pt x="117805" y="23698"/>
                  </a:lnTo>
                  <a:lnTo>
                    <a:pt x="102171" y="23368"/>
                  </a:lnTo>
                  <a:lnTo>
                    <a:pt x="101307" y="22618"/>
                  </a:lnTo>
                  <a:lnTo>
                    <a:pt x="100253" y="21691"/>
                  </a:lnTo>
                  <a:lnTo>
                    <a:pt x="99910" y="21691"/>
                  </a:lnTo>
                  <a:lnTo>
                    <a:pt x="96329" y="22618"/>
                  </a:lnTo>
                  <a:lnTo>
                    <a:pt x="86067" y="21145"/>
                  </a:lnTo>
                  <a:lnTo>
                    <a:pt x="87579" y="21145"/>
                  </a:lnTo>
                  <a:lnTo>
                    <a:pt x="74498" y="20599"/>
                  </a:lnTo>
                  <a:lnTo>
                    <a:pt x="69684" y="20688"/>
                  </a:lnTo>
                  <a:lnTo>
                    <a:pt x="69684" y="23368"/>
                  </a:lnTo>
                  <a:lnTo>
                    <a:pt x="68465" y="23418"/>
                  </a:lnTo>
                  <a:lnTo>
                    <a:pt x="63500" y="23368"/>
                  </a:lnTo>
                  <a:lnTo>
                    <a:pt x="69684" y="23368"/>
                  </a:lnTo>
                  <a:lnTo>
                    <a:pt x="69684" y="20688"/>
                  </a:lnTo>
                  <a:lnTo>
                    <a:pt x="52501" y="20980"/>
                  </a:lnTo>
                  <a:lnTo>
                    <a:pt x="52895" y="20739"/>
                  </a:lnTo>
                  <a:lnTo>
                    <a:pt x="54940" y="19583"/>
                  </a:lnTo>
                  <a:lnTo>
                    <a:pt x="53530" y="19583"/>
                  </a:lnTo>
                  <a:lnTo>
                    <a:pt x="63169" y="18948"/>
                  </a:lnTo>
                  <a:lnTo>
                    <a:pt x="78460" y="18948"/>
                  </a:lnTo>
                  <a:lnTo>
                    <a:pt x="85293" y="18440"/>
                  </a:lnTo>
                  <a:lnTo>
                    <a:pt x="87312" y="18440"/>
                  </a:lnTo>
                  <a:lnTo>
                    <a:pt x="87426" y="17856"/>
                  </a:lnTo>
                  <a:lnTo>
                    <a:pt x="87515" y="17386"/>
                  </a:lnTo>
                  <a:lnTo>
                    <a:pt x="87553" y="17221"/>
                  </a:lnTo>
                  <a:lnTo>
                    <a:pt x="87668" y="16624"/>
                  </a:lnTo>
                  <a:lnTo>
                    <a:pt x="87718" y="16370"/>
                  </a:lnTo>
                  <a:lnTo>
                    <a:pt x="88087" y="14503"/>
                  </a:lnTo>
                  <a:lnTo>
                    <a:pt x="88188" y="13982"/>
                  </a:lnTo>
                  <a:lnTo>
                    <a:pt x="88303" y="13423"/>
                  </a:lnTo>
                  <a:lnTo>
                    <a:pt x="88404" y="12928"/>
                  </a:lnTo>
                  <a:lnTo>
                    <a:pt x="82245" y="13982"/>
                  </a:lnTo>
                  <a:lnTo>
                    <a:pt x="82448" y="13982"/>
                  </a:lnTo>
                  <a:lnTo>
                    <a:pt x="76885" y="15189"/>
                  </a:lnTo>
                  <a:lnTo>
                    <a:pt x="77216" y="15189"/>
                  </a:lnTo>
                  <a:lnTo>
                    <a:pt x="73380" y="16268"/>
                  </a:lnTo>
                  <a:lnTo>
                    <a:pt x="73774" y="14503"/>
                  </a:lnTo>
                  <a:lnTo>
                    <a:pt x="73888" y="13982"/>
                  </a:lnTo>
                  <a:lnTo>
                    <a:pt x="74015" y="13423"/>
                  </a:lnTo>
                  <a:lnTo>
                    <a:pt x="74129" y="12928"/>
                  </a:lnTo>
                  <a:lnTo>
                    <a:pt x="74218" y="12547"/>
                  </a:lnTo>
                  <a:lnTo>
                    <a:pt x="74295" y="12192"/>
                  </a:lnTo>
                  <a:lnTo>
                    <a:pt x="74371" y="11861"/>
                  </a:lnTo>
                  <a:lnTo>
                    <a:pt x="74485" y="11125"/>
                  </a:lnTo>
                  <a:lnTo>
                    <a:pt x="74523" y="10922"/>
                  </a:lnTo>
                  <a:lnTo>
                    <a:pt x="74650" y="10172"/>
                  </a:lnTo>
                  <a:lnTo>
                    <a:pt x="74739" y="9613"/>
                  </a:lnTo>
                  <a:lnTo>
                    <a:pt x="74866" y="8877"/>
                  </a:lnTo>
                  <a:lnTo>
                    <a:pt x="74917" y="8559"/>
                  </a:lnTo>
                  <a:lnTo>
                    <a:pt x="75044" y="7835"/>
                  </a:lnTo>
                  <a:lnTo>
                    <a:pt x="75158" y="7150"/>
                  </a:lnTo>
                  <a:lnTo>
                    <a:pt x="75272" y="6350"/>
                  </a:lnTo>
                  <a:lnTo>
                    <a:pt x="75374" y="5613"/>
                  </a:lnTo>
                  <a:lnTo>
                    <a:pt x="75450" y="5092"/>
                  </a:lnTo>
                  <a:lnTo>
                    <a:pt x="75539" y="4483"/>
                  </a:lnTo>
                  <a:lnTo>
                    <a:pt x="75641" y="3810"/>
                  </a:lnTo>
                  <a:lnTo>
                    <a:pt x="75742" y="3111"/>
                  </a:lnTo>
                  <a:lnTo>
                    <a:pt x="75768" y="2946"/>
                  </a:lnTo>
                  <a:lnTo>
                    <a:pt x="73190" y="2362"/>
                  </a:lnTo>
                  <a:lnTo>
                    <a:pt x="73380" y="2362"/>
                  </a:lnTo>
                  <a:lnTo>
                    <a:pt x="67119" y="1485"/>
                  </a:lnTo>
                  <a:lnTo>
                    <a:pt x="67475" y="2362"/>
                  </a:lnTo>
                  <a:lnTo>
                    <a:pt x="68567" y="5092"/>
                  </a:lnTo>
                  <a:lnTo>
                    <a:pt x="69710" y="7835"/>
                  </a:lnTo>
                  <a:lnTo>
                    <a:pt x="70637" y="9906"/>
                  </a:lnTo>
                  <a:lnTo>
                    <a:pt x="70751" y="10172"/>
                  </a:lnTo>
                  <a:lnTo>
                    <a:pt x="70827" y="10337"/>
                  </a:lnTo>
                  <a:lnTo>
                    <a:pt x="70993" y="10337"/>
                  </a:lnTo>
                  <a:lnTo>
                    <a:pt x="69748" y="14503"/>
                  </a:lnTo>
                  <a:lnTo>
                    <a:pt x="63169" y="16624"/>
                  </a:lnTo>
                  <a:lnTo>
                    <a:pt x="55397" y="17221"/>
                  </a:lnTo>
                  <a:lnTo>
                    <a:pt x="47815" y="14503"/>
                  </a:lnTo>
                  <a:lnTo>
                    <a:pt x="48602" y="14503"/>
                  </a:lnTo>
                  <a:lnTo>
                    <a:pt x="48082" y="13423"/>
                  </a:lnTo>
                  <a:lnTo>
                    <a:pt x="47840" y="12928"/>
                  </a:lnTo>
                  <a:lnTo>
                    <a:pt x="47726" y="12547"/>
                  </a:lnTo>
                  <a:lnTo>
                    <a:pt x="47244" y="10337"/>
                  </a:lnTo>
                  <a:lnTo>
                    <a:pt x="47142" y="9906"/>
                  </a:lnTo>
                  <a:lnTo>
                    <a:pt x="47078" y="9613"/>
                  </a:lnTo>
                  <a:lnTo>
                    <a:pt x="46990" y="9207"/>
                  </a:lnTo>
                  <a:lnTo>
                    <a:pt x="46926" y="8877"/>
                  </a:lnTo>
                  <a:lnTo>
                    <a:pt x="46850" y="8559"/>
                  </a:lnTo>
                  <a:lnTo>
                    <a:pt x="46736" y="8013"/>
                  </a:lnTo>
                  <a:lnTo>
                    <a:pt x="46634" y="7454"/>
                  </a:lnTo>
                  <a:lnTo>
                    <a:pt x="46570" y="7150"/>
                  </a:lnTo>
                  <a:lnTo>
                    <a:pt x="46469" y="6642"/>
                  </a:lnTo>
                  <a:lnTo>
                    <a:pt x="46355" y="6057"/>
                  </a:lnTo>
                  <a:lnTo>
                    <a:pt x="45580" y="1435"/>
                  </a:lnTo>
                  <a:lnTo>
                    <a:pt x="45478" y="850"/>
                  </a:lnTo>
                  <a:lnTo>
                    <a:pt x="44577" y="1041"/>
                  </a:lnTo>
                  <a:lnTo>
                    <a:pt x="44577" y="16929"/>
                  </a:lnTo>
                  <a:lnTo>
                    <a:pt x="44437" y="16929"/>
                  </a:lnTo>
                  <a:lnTo>
                    <a:pt x="43434" y="18440"/>
                  </a:lnTo>
                  <a:lnTo>
                    <a:pt x="43319" y="18605"/>
                  </a:lnTo>
                  <a:lnTo>
                    <a:pt x="41173" y="19481"/>
                  </a:lnTo>
                  <a:lnTo>
                    <a:pt x="41059" y="19265"/>
                  </a:lnTo>
                  <a:lnTo>
                    <a:pt x="39281" y="16129"/>
                  </a:lnTo>
                  <a:lnTo>
                    <a:pt x="40055" y="14503"/>
                  </a:lnTo>
                  <a:lnTo>
                    <a:pt x="39789" y="14503"/>
                  </a:lnTo>
                  <a:lnTo>
                    <a:pt x="42189" y="13423"/>
                  </a:lnTo>
                  <a:lnTo>
                    <a:pt x="44577" y="16929"/>
                  </a:lnTo>
                  <a:lnTo>
                    <a:pt x="44577" y="1041"/>
                  </a:lnTo>
                  <a:lnTo>
                    <a:pt x="38290" y="2362"/>
                  </a:lnTo>
                  <a:lnTo>
                    <a:pt x="40119" y="2362"/>
                  </a:lnTo>
                  <a:lnTo>
                    <a:pt x="40208" y="3111"/>
                  </a:lnTo>
                  <a:lnTo>
                    <a:pt x="40309" y="4178"/>
                  </a:lnTo>
                  <a:lnTo>
                    <a:pt x="40436" y="5321"/>
                  </a:lnTo>
                  <a:lnTo>
                    <a:pt x="40538" y="6350"/>
                  </a:lnTo>
                  <a:lnTo>
                    <a:pt x="40652" y="7454"/>
                  </a:lnTo>
                  <a:lnTo>
                    <a:pt x="40767" y="8559"/>
                  </a:lnTo>
                  <a:lnTo>
                    <a:pt x="36233" y="3810"/>
                  </a:lnTo>
                  <a:lnTo>
                    <a:pt x="31318" y="3810"/>
                  </a:lnTo>
                  <a:lnTo>
                    <a:pt x="31356" y="4178"/>
                  </a:lnTo>
                  <a:lnTo>
                    <a:pt x="31457" y="5321"/>
                  </a:lnTo>
                  <a:lnTo>
                    <a:pt x="31572" y="6642"/>
                  </a:lnTo>
                  <a:lnTo>
                    <a:pt x="31673" y="7835"/>
                  </a:lnTo>
                  <a:lnTo>
                    <a:pt x="31800" y="9207"/>
                  </a:lnTo>
                  <a:lnTo>
                    <a:pt x="33147" y="14503"/>
                  </a:lnTo>
                  <a:lnTo>
                    <a:pt x="35509" y="18948"/>
                  </a:lnTo>
                  <a:lnTo>
                    <a:pt x="35598" y="19113"/>
                  </a:lnTo>
                  <a:lnTo>
                    <a:pt x="35674" y="19265"/>
                  </a:lnTo>
                  <a:lnTo>
                    <a:pt x="29057" y="13982"/>
                  </a:lnTo>
                  <a:lnTo>
                    <a:pt x="28536" y="11125"/>
                  </a:lnTo>
                  <a:lnTo>
                    <a:pt x="28498" y="10922"/>
                  </a:lnTo>
                  <a:lnTo>
                    <a:pt x="28384" y="10337"/>
                  </a:lnTo>
                  <a:lnTo>
                    <a:pt x="28308" y="9906"/>
                  </a:lnTo>
                  <a:lnTo>
                    <a:pt x="24434" y="2946"/>
                  </a:lnTo>
                  <a:lnTo>
                    <a:pt x="24231" y="2946"/>
                  </a:lnTo>
                  <a:lnTo>
                    <a:pt x="24777" y="5092"/>
                  </a:lnTo>
                  <a:lnTo>
                    <a:pt x="20104" y="5321"/>
                  </a:lnTo>
                  <a:lnTo>
                    <a:pt x="18249" y="5321"/>
                  </a:lnTo>
                  <a:lnTo>
                    <a:pt x="18262" y="4483"/>
                  </a:lnTo>
                  <a:lnTo>
                    <a:pt x="18288" y="3416"/>
                  </a:lnTo>
                  <a:lnTo>
                    <a:pt x="18059" y="3416"/>
                  </a:lnTo>
                  <a:lnTo>
                    <a:pt x="20154" y="2362"/>
                  </a:lnTo>
                  <a:lnTo>
                    <a:pt x="24104" y="2362"/>
                  </a:lnTo>
                  <a:lnTo>
                    <a:pt x="24130" y="2489"/>
                  </a:lnTo>
                  <a:lnTo>
                    <a:pt x="24206" y="2832"/>
                  </a:lnTo>
                  <a:lnTo>
                    <a:pt x="24333" y="2806"/>
                  </a:lnTo>
                  <a:lnTo>
                    <a:pt x="27774" y="2362"/>
                  </a:lnTo>
                  <a:lnTo>
                    <a:pt x="31127" y="1435"/>
                  </a:lnTo>
                  <a:lnTo>
                    <a:pt x="34277" y="0"/>
                  </a:lnTo>
                  <a:lnTo>
                    <a:pt x="25260" y="1054"/>
                  </a:lnTo>
                  <a:lnTo>
                    <a:pt x="16408" y="3111"/>
                  </a:lnTo>
                  <a:lnTo>
                    <a:pt x="7912" y="6350"/>
                  </a:lnTo>
                  <a:lnTo>
                    <a:pt x="0" y="10922"/>
                  </a:lnTo>
                  <a:lnTo>
                    <a:pt x="698" y="10922"/>
                  </a:lnTo>
                  <a:lnTo>
                    <a:pt x="3187" y="11125"/>
                  </a:lnTo>
                  <a:lnTo>
                    <a:pt x="6337" y="10922"/>
                  </a:lnTo>
                  <a:lnTo>
                    <a:pt x="8636" y="8877"/>
                  </a:lnTo>
                  <a:lnTo>
                    <a:pt x="13779" y="4483"/>
                  </a:lnTo>
                  <a:lnTo>
                    <a:pt x="14732" y="5321"/>
                  </a:lnTo>
                  <a:lnTo>
                    <a:pt x="16357" y="6794"/>
                  </a:lnTo>
                  <a:lnTo>
                    <a:pt x="13271" y="11861"/>
                  </a:lnTo>
                  <a:lnTo>
                    <a:pt x="12992" y="12192"/>
                  </a:lnTo>
                  <a:lnTo>
                    <a:pt x="12865" y="12928"/>
                  </a:lnTo>
                  <a:lnTo>
                    <a:pt x="12788" y="13423"/>
                  </a:lnTo>
                  <a:lnTo>
                    <a:pt x="12687" y="13982"/>
                  </a:lnTo>
                  <a:lnTo>
                    <a:pt x="12598" y="14503"/>
                  </a:lnTo>
                  <a:lnTo>
                    <a:pt x="12484" y="15189"/>
                  </a:lnTo>
                  <a:lnTo>
                    <a:pt x="12433" y="15532"/>
                  </a:lnTo>
                  <a:lnTo>
                    <a:pt x="12331" y="16129"/>
                  </a:lnTo>
                  <a:lnTo>
                    <a:pt x="12242" y="16624"/>
                  </a:lnTo>
                  <a:lnTo>
                    <a:pt x="12141" y="17221"/>
                  </a:lnTo>
                  <a:lnTo>
                    <a:pt x="12039" y="17856"/>
                  </a:lnTo>
                  <a:lnTo>
                    <a:pt x="11963" y="25971"/>
                  </a:lnTo>
                  <a:lnTo>
                    <a:pt x="19862" y="28841"/>
                  </a:lnTo>
                  <a:lnTo>
                    <a:pt x="28067" y="28333"/>
                  </a:lnTo>
                  <a:lnTo>
                    <a:pt x="28282" y="28333"/>
                  </a:lnTo>
                  <a:lnTo>
                    <a:pt x="32918" y="27355"/>
                  </a:lnTo>
                  <a:lnTo>
                    <a:pt x="37045" y="26492"/>
                  </a:lnTo>
                  <a:lnTo>
                    <a:pt x="45580" y="25488"/>
                  </a:lnTo>
                  <a:lnTo>
                    <a:pt x="43802" y="23926"/>
                  </a:lnTo>
                  <a:lnTo>
                    <a:pt x="37604" y="24091"/>
                  </a:lnTo>
                  <a:lnTo>
                    <a:pt x="31445" y="24688"/>
                  </a:lnTo>
                  <a:lnTo>
                    <a:pt x="25273" y="25019"/>
                  </a:lnTo>
                  <a:lnTo>
                    <a:pt x="22479" y="27343"/>
                  </a:lnTo>
                  <a:lnTo>
                    <a:pt x="13576" y="25971"/>
                  </a:lnTo>
                  <a:lnTo>
                    <a:pt x="13690" y="24688"/>
                  </a:lnTo>
                  <a:lnTo>
                    <a:pt x="13804" y="23368"/>
                  </a:lnTo>
                  <a:lnTo>
                    <a:pt x="13855" y="22872"/>
                  </a:lnTo>
                  <a:lnTo>
                    <a:pt x="14668" y="20739"/>
                  </a:lnTo>
                  <a:lnTo>
                    <a:pt x="14719" y="20599"/>
                  </a:lnTo>
                  <a:lnTo>
                    <a:pt x="14833" y="20320"/>
                  </a:lnTo>
                  <a:lnTo>
                    <a:pt x="14935" y="20040"/>
                  </a:lnTo>
                  <a:lnTo>
                    <a:pt x="17297" y="17983"/>
                  </a:lnTo>
                  <a:lnTo>
                    <a:pt x="14617" y="13982"/>
                  </a:lnTo>
                  <a:lnTo>
                    <a:pt x="19507" y="15532"/>
                  </a:lnTo>
                  <a:lnTo>
                    <a:pt x="19189" y="15532"/>
                  </a:lnTo>
                  <a:lnTo>
                    <a:pt x="19265" y="16129"/>
                  </a:lnTo>
                  <a:lnTo>
                    <a:pt x="19367" y="16929"/>
                  </a:lnTo>
                  <a:lnTo>
                    <a:pt x="19481" y="17856"/>
                  </a:lnTo>
                  <a:lnTo>
                    <a:pt x="19570" y="18605"/>
                  </a:lnTo>
                  <a:lnTo>
                    <a:pt x="19685" y="19583"/>
                  </a:lnTo>
                  <a:lnTo>
                    <a:pt x="19773" y="20320"/>
                  </a:lnTo>
                  <a:lnTo>
                    <a:pt x="19875" y="21145"/>
                  </a:lnTo>
                  <a:lnTo>
                    <a:pt x="24193" y="23368"/>
                  </a:lnTo>
                  <a:lnTo>
                    <a:pt x="24257" y="20040"/>
                  </a:lnTo>
                  <a:lnTo>
                    <a:pt x="24358" y="18440"/>
                  </a:lnTo>
                  <a:lnTo>
                    <a:pt x="24396" y="17856"/>
                  </a:lnTo>
                  <a:lnTo>
                    <a:pt x="26733" y="21907"/>
                  </a:lnTo>
                  <a:lnTo>
                    <a:pt x="31229" y="21691"/>
                  </a:lnTo>
                  <a:lnTo>
                    <a:pt x="36106" y="22517"/>
                  </a:lnTo>
                  <a:lnTo>
                    <a:pt x="37617" y="21691"/>
                  </a:lnTo>
                  <a:lnTo>
                    <a:pt x="40132" y="20320"/>
                  </a:lnTo>
                  <a:lnTo>
                    <a:pt x="40347" y="20320"/>
                  </a:lnTo>
                  <a:lnTo>
                    <a:pt x="42354" y="21907"/>
                  </a:lnTo>
                  <a:lnTo>
                    <a:pt x="42392" y="21691"/>
                  </a:lnTo>
                  <a:lnTo>
                    <a:pt x="42633" y="21145"/>
                  </a:lnTo>
                  <a:lnTo>
                    <a:pt x="43014" y="20320"/>
                  </a:lnTo>
                  <a:lnTo>
                    <a:pt x="43345" y="19583"/>
                  </a:lnTo>
                  <a:lnTo>
                    <a:pt x="44335" y="17386"/>
                  </a:lnTo>
                  <a:lnTo>
                    <a:pt x="49504" y="19583"/>
                  </a:lnTo>
                  <a:lnTo>
                    <a:pt x="51943" y="20993"/>
                  </a:lnTo>
                  <a:lnTo>
                    <a:pt x="42633" y="21145"/>
                  </a:lnTo>
                  <a:lnTo>
                    <a:pt x="52222" y="21145"/>
                  </a:lnTo>
                  <a:lnTo>
                    <a:pt x="52793" y="21463"/>
                  </a:lnTo>
                  <a:lnTo>
                    <a:pt x="52565" y="21463"/>
                  </a:lnTo>
                  <a:lnTo>
                    <a:pt x="45643" y="23926"/>
                  </a:lnTo>
                  <a:lnTo>
                    <a:pt x="47967" y="23926"/>
                  </a:lnTo>
                  <a:lnTo>
                    <a:pt x="50063" y="24091"/>
                  </a:lnTo>
                  <a:lnTo>
                    <a:pt x="54140" y="23926"/>
                  </a:lnTo>
                  <a:lnTo>
                    <a:pt x="97904" y="23926"/>
                  </a:lnTo>
                  <a:lnTo>
                    <a:pt x="104762" y="27355"/>
                  </a:lnTo>
                  <a:lnTo>
                    <a:pt x="112776" y="27825"/>
                  </a:lnTo>
                  <a:lnTo>
                    <a:pt x="118110" y="28333"/>
                  </a:lnTo>
                  <a:lnTo>
                    <a:pt x="123444" y="29108"/>
                  </a:lnTo>
                  <a:lnTo>
                    <a:pt x="128816" y="29438"/>
                  </a:lnTo>
                  <a:lnTo>
                    <a:pt x="125260" y="32791"/>
                  </a:lnTo>
                  <a:lnTo>
                    <a:pt x="120611" y="34290"/>
                  </a:lnTo>
                  <a:lnTo>
                    <a:pt x="115989" y="35471"/>
                  </a:lnTo>
                  <a:lnTo>
                    <a:pt x="119735" y="36741"/>
                  </a:lnTo>
                  <a:lnTo>
                    <a:pt x="126860" y="34836"/>
                  </a:lnTo>
                  <a:lnTo>
                    <a:pt x="130352" y="28079"/>
                  </a:lnTo>
                  <a:lnTo>
                    <a:pt x="130670" y="27825"/>
                  </a:lnTo>
                  <a:lnTo>
                    <a:pt x="135382" y="23926"/>
                  </a:lnTo>
                  <a:lnTo>
                    <a:pt x="135788" y="23926"/>
                  </a:lnTo>
                  <a:lnTo>
                    <a:pt x="132524" y="16624"/>
                  </a:lnTo>
                  <a:lnTo>
                    <a:pt x="129768" y="10337"/>
                  </a:lnTo>
                  <a:lnTo>
                    <a:pt x="129692" y="10172"/>
                  </a:lnTo>
                  <a:lnTo>
                    <a:pt x="130060" y="9906"/>
                  </a:lnTo>
                  <a:lnTo>
                    <a:pt x="133464" y="8013"/>
                  </a:lnTo>
                  <a:lnTo>
                    <a:pt x="135915" y="6642"/>
                  </a:lnTo>
                  <a:close/>
                </a:path>
                <a:path w="937894" h="725169">
                  <a:moveTo>
                    <a:pt x="140868" y="7150"/>
                  </a:moveTo>
                  <a:lnTo>
                    <a:pt x="138341" y="6350"/>
                  </a:lnTo>
                  <a:lnTo>
                    <a:pt x="137388" y="6057"/>
                  </a:lnTo>
                  <a:lnTo>
                    <a:pt x="136220" y="6350"/>
                  </a:lnTo>
                  <a:lnTo>
                    <a:pt x="136410" y="6350"/>
                  </a:lnTo>
                  <a:lnTo>
                    <a:pt x="136220" y="6464"/>
                  </a:lnTo>
                  <a:lnTo>
                    <a:pt x="135915" y="6642"/>
                  </a:lnTo>
                  <a:lnTo>
                    <a:pt x="136220" y="6642"/>
                  </a:lnTo>
                  <a:lnTo>
                    <a:pt x="136194" y="13982"/>
                  </a:lnTo>
                  <a:lnTo>
                    <a:pt x="139687" y="13982"/>
                  </a:lnTo>
                  <a:lnTo>
                    <a:pt x="139585" y="10922"/>
                  </a:lnTo>
                  <a:lnTo>
                    <a:pt x="139534" y="9613"/>
                  </a:lnTo>
                  <a:lnTo>
                    <a:pt x="139700" y="9207"/>
                  </a:lnTo>
                  <a:lnTo>
                    <a:pt x="140868" y="7150"/>
                  </a:lnTo>
                  <a:close/>
                </a:path>
                <a:path w="937894" h="725169">
                  <a:moveTo>
                    <a:pt x="736206" y="716800"/>
                  </a:moveTo>
                  <a:lnTo>
                    <a:pt x="731634" y="713663"/>
                  </a:lnTo>
                  <a:lnTo>
                    <a:pt x="728929" y="711593"/>
                  </a:lnTo>
                  <a:lnTo>
                    <a:pt x="728713" y="710933"/>
                  </a:lnTo>
                  <a:lnTo>
                    <a:pt x="727481" y="709104"/>
                  </a:lnTo>
                  <a:lnTo>
                    <a:pt x="725017" y="705548"/>
                  </a:lnTo>
                  <a:lnTo>
                    <a:pt x="724941" y="711276"/>
                  </a:lnTo>
                  <a:lnTo>
                    <a:pt x="725106" y="716991"/>
                  </a:lnTo>
                  <a:lnTo>
                    <a:pt x="724852" y="722706"/>
                  </a:lnTo>
                  <a:lnTo>
                    <a:pt x="731088" y="724966"/>
                  </a:lnTo>
                  <a:lnTo>
                    <a:pt x="733005" y="722363"/>
                  </a:lnTo>
                  <a:lnTo>
                    <a:pt x="736206" y="716800"/>
                  </a:lnTo>
                  <a:close/>
                </a:path>
                <a:path w="937894" h="725169">
                  <a:moveTo>
                    <a:pt x="937755" y="344919"/>
                  </a:moveTo>
                  <a:lnTo>
                    <a:pt x="937679" y="341503"/>
                  </a:lnTo>
                  <a:lnTo>
                    <a:pt x="937641" y="334733"/>
                  </a:lnTo>
                  <a:lnTo>
                    <a:pt x="926566" y="334098"/>
                  </a:lnTo>
                  <a:lnTo>
                    <a:pt x="914146" y="333883"/>
                  </a:lnTo>
                  <a:lnTo>
                    <a:pt x="900417" y="333984"/>
                  </a:lnTo>
                  <a:lnTo>
                    <a:pt x="900518" y="337350"/>
                  </a:lnTo>
                  <a:lnTo>
                    <a:pt x="899426" y="341007"/>
                  </a:lnTo>
                  <a:lnTo>
                    <a:pt x="901204" y="344131"/>
                  </a:lnTo>
                  <a:lnTo>
                    <a:pt x="904303" y="345960"/>
                  </a:lnTo>
                  <a:lnTo>
                    <a:pt x="907961" y="344652"/>
                  </a:lnTo>
                  <a:lnTo>
                    <a:pt x="911352" y="344728"/>
                  </a:lnTo>
                  <a:lnTo>
                    <a:pt x="917956" y="344551"/>
                  </a:lnTo>
                  <a:lnTo>
                    <a:pt x="931151" y="344906"/>
                  </a:lnTo>
                  <a:lnTo>
                    <a:pt x="937755" y="344919"/>
                  </a:lnTo>
                  <a:close/>
                </a:path>
              </a:pathLst>
            </a:custGeom>
            <a:solidFill>
              <a:srgbClr val="C3C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1922371" y="1919146"/>
              <a:ext cx="22225" cy="95885"/>
            </a:xfrm>
            <a:custGeom>
              <a:avLst/>
              <a:gdLst/>
              <a:ahLst/>
              <a:cxnLst/>
              <a:rect l="l" t="t" r="r" b="b"/>
              <a:pathLst>
                <a:path w="22225" h="95885">
                  <a:moveTo>
                    <a:pt x="21967" y="0"/>
                  </a:moveTo>
                  <a:lnTo>
                    <a:pt x="19897" y="414"/>
                  </a:lnTo>
                  <a:lnTo>
                    <a:pt x="15972" y="1899"/>
                  </a:lnTo>
                  <a:lnTo>
                    <a:pt x="14022" y="8427"/>
                  </a:lnTo>
                  <a:lnTo>
                    <a:pt x="6610" y="10806"/>
                  </a:lnTo>
                  <a:lnTo>
                    <a:pt x="1950" y="15068"/>
                  </a:lnTo>
                  <a:lnTo>
                    <a:pt x="2038" y="10908"/>
                  </a:lnTo>
                  <a:lnTo>
                    <a:pt x="0" y="12962"/>
                  </a:lnTo>
                  <a:lnTo>
                    <a:pt x="734" y="17207"/>
                  </a:lnTo>
                  <a:lnTo>
                    <a:pt x="788" y="21523"/>
                  </a:lnTo>
                  <a:lnTo>
                    <a:pt x="579" y="25803"/>
                  </a:lnTo>
                  <a:lnTo>
                    <a:pt x="592" y="43135"/>
                  </a:lnTo>
                  <a:lnTo>
                    <a:pt x="1504" y="95082"/>
                  </a:lnTo>
                  <a:lnTo>
                    <a:pt x="3869" y="95219"/>
                  </a:lnTo>
                  <a:lnTo>
                    <a:pt x="6386" y="95752"/>
                  </a:lnTo>
                  <a:lnTo>
                    <a:pt x="8525" y="94362"/>
                  </a:lnTo>
                  <a:lnTo>
                    <a:pt x="11059" y="89416"/>
                  </a:lnTo>
                  <a:lnTo>
                    <a:pt x="10511" y="83577"/>
                  </a:lnTo>
                  <a:lnTo>
                    <a:pt x="10890" y="78183"/>
                  </a:lnTo>
                  <a:lnTo>
                    <a:pt x="10929" y="64517"/>
                  </a:lnTo>
                  <a:lnTo>
                    <a:pt x="10704" y="37185"/>
                  </a:lnTo>
                  <a:lnTo>
                    <a:pt x="10289" y="23529"/>
                  </a:lnTo>
                  <a:lnTo>
                    <a:pt x="4144" y="24742"/>
                  </a:lnTo>
                  <a:lnTo>
                    <a:pt x="5258" y="32493"/>
                  </a:lnTo>
                  <a:lnTo>
                    <a:pt x="5668" y="40309"/>
                  </a:lnTo>
                  <a:lnTo>
                    <a:pt x="5912" y="74845"/>
                  </a:lnTo>
                  <a:lnTo>
                    <a:pt x="5806" y="84267"/>
                  </a:lnTo>
                  <a:lnTo>
                    <a:pt x="5015" y="93661"/>
                  </a:lnTo>
                  <a:lnTo>
                    <a:pt x="4415" y="75174"/>
                  </a:lnTo>
                  <a:lnTo>
                    <a:pt x="4588" y="56646"/>
                  </a:lnTo>
                  <a:lnTo>
                    <a:pt x="4376" y="38150"/>
                  </a:lnTo>
                  <a:lnTo>
                    <a:pt x="2621" y="19759"/>
                  </a:lnTo>
                  <a:lnTo>
                    <a:pt x="6865" y="12397"/>
                  </a:lnTo>
                  <a:lnTo>
                    <a:pt x="16729" y="9895"/>
                  </a:lnTo>
                  <a:lnTo>
                    <a:pt x="21967" y="0"/>
                  </a:lnTo>
                  <a:close/>
                </a:path>
              </a:pathLst>
            </a:custGeom>
            <a:solidFill>
              <a:srgbClr val="C6C5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2327734" y="1918548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4">
                  <a:moveTo>
                    <a:pt x="18474" y="0"/>
                  </a:moveTo>
                  <a:lnTo>
                    <a:pt x="12805" y="1695"/>
                  </a:lnTo>
                  <a:lnTo>
                    <a:pt x="6847" y="1781"/>
                  </a:lnTo>
                  <a:lnTo>
                    <a:pt x="975" y="1659"/>
                  </a:lnTo>
                  <a:lnTo>
                    <a:pt x="1385" y="5068"/>
                  </a:lnTo>
                  <a:lnTo>
                    <a:pt x="0" y="9726"/>
                  </a:lnTo>
                  <a:lnTo>
                    <a:pt x="3373" y="11969"/>
                  </a:lnTo>
                  <a:lnTo>
                    <a:pt x="3561" y="6522"/>
                  </a:lnTo>
                  <a:lnTo>
                    <a:pt x="3610" y="3801"/>
                  </a:lnTo>
                  <a:lnTo>
                    <a:pt x="8592" y="4039"/>
                  </a:lnTo>
                  <a:lnTo>
                    <a:pt x="13561" y="4846"/>
                  </a:lnTo>
                  <a:lnTo>
                    <a:pt x="18576" y="4795"/>
                  </a:lnTo>
                  <a:lnTo>
                    <a:pt x="18474" y="0"/>
                  </a:lnTo>
                  <a:close/>
                </a:path>
              </a:pathLst>
            </a:custGeom>
            <a:solidFill>
              <a:srgbClr val="7774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1648357" y="192038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869" y="0"/>
                  </a:moveTo>
                  <a:lnTo>
                    <a:pt x="1932" y="323"/>
                  </a:lnTo>
                  <a:lnTo>
                    <a:pt x="33" y="1285"/>
                  </a:lnTo>
                  <a:lnTo>
                    <a:pt x="33" y="1781"/>
                  </a:lnTo>
                  <a:lnTo>
                    <a:pt x="0" y="2790"/>
                  </a:lnTo>
                  <a:lnTo>
                    <a:pt x="0" y="3304"/>
                  </a:lnTo>
                  <a:lnTo>
                    <a:pt x="1846" y="3304"/>
                  </a:lnTo>
                  <a:lnTo>
                    <a:pt x="6522" y="3081"/>
                  </a:lnTo>
                  <a:lnTo>
                    <a:pt x="5835" y="306"/>
                  </a:lnTo>
                  <a:lnTo>
                    <a:pt x="3869" y="0"/>
                  </a:lnTo>
                  <a:close/>
                </a:path>
              </a:pathLst>
            </a:custGeom>
            <a:solidFill>
              <a:srgbClr val="3636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1676933" y="1921407"/>
              <a:ext cx="24130" cy="14604"/>
            </a:xfrm>
            <a:custGeom>
              <a:avLst/>
              <a:gdLst/>
              <a:ahLst/>
              <a:cxnLst/>
              <a:rect l="l" t="t" r="r" b="b"/>
              <a:pathLst>
                <a:path w="24130" h="14605">
                  <a:moveTo>
                    <a:pt x="20905" y="0"/>
                  </a:moveTo>
                  <a:lnTo>
                    <a:pt x="17979" y="68"/>
                  </a:lnTo>
                  <a:lnTo>
                    <a:pt x="15102" y="565"/>
                  </a:lnTo>
                  <a:lnTo>
                    <a:pt x="12277" y="1285"/>
                  </a:lnTo>
                  <a:lnTo>
                    <a:pt x="14641" y="5720"/>
                  </a:lnTo>
                  <a:lnTo>
                    <a:pt x="9573" y="3322"/>
                  </a:lnTo>
                  <a:lnTo>
                    <a:pt x="8921" y="6112"/>
                  </a:lnTo>
                  <a:lnTo>
                    <a:pt x="12312" y="9262"/>
                  </a:lnTo>
                  <a:lnTo>
                    <a:pt x="8032" y="8578"/>
                  </a:lnTo>
                  <a:lnTo>
                    <a:pt x="3957" y="7105"/>
                  </a:lnTo>
                  <a:lnTo>
                    <a:pt x="0" y="5427"/>
                  </a:lnTo>
                  <a:lnTo>
                    <a:pt x="957" y="9777"/>
                  </a:lnTo>
                  <a:lnTo>
                    <a:pt x="1934" y="11797"/>
                  </a:lnTo>
                  <a:lnTo>
                    <a:pt x="8561" y="14179"/>
                  </a:lnTo>
                  <a:lnTo>
                    <a:pt x="16333" y="13578"/>
                  </a:lnTo>
                  <a:lnTo>
                    <a:pt x="22910" y="11455"/>
                  </a:lnTo>
                  <a:lnTo>
                    <a:pt x="24091" y="7517"/>
                  </a:lnTo>
                  <a:lnTo>
                    <a:pt x="22345" y="3596"/>
                  </a:lnTo>
                  <a:lnTo>
                    <a:pt x="20905" y="0"/>
                  </a:lnTo>
                  <a:close/>
                </a:path>
              </a:pathLst>
            </a:custGeom>
            <a:solidFill>
              <a:srgbClr val="2F2E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1846173" y="1922058"/>
              <a:ext cx="78105" cy="74930"/>
            </a:xfrm>
            <a:custGeom>
              <a:avLst/>
              <a:gdLst/>
              <a:ahLst/>
              <a:cxnLst/>
              <a:rect l="l" t="t" r="r" b="b"/>
              <a:pathLst>
                <a:path w="78105" h="74930">
                  <a:moveTo>
                    <a:pt x="74433" y="0"/>
                  </a:moveTo>
                  <a:lnTo>
                    <a:pt x="70819" y="1522"/>
                  </a:lnTo>
                  <a:lnTo>
                    <a:pt x="67363" y="2260"/>
                  </a:lnTo>
                  <a:lnTo>
                    <a:pt x="51615" y="5991"/>
                  </a:lnTo>
                  <a:lnTo>
                    <a:pt x="43776" y="7989"/>
                  </a:lnTo>
                  <a:lnTo>
                    <a:pt x="36061" y="10429"/>
                  </a:lnTo>
                  <a:lnTo>
                    <a:pt x="33320" y="11418"/>
                  </a:lnTo>
                  <a:lnTo>
                    <a:pt x="30463" y="12052"/>
                  </a:lnTo>
                  <a:lnTo>
                    <a:pt x="27569" y="12481"/>
                  </a:lnTo>
                  <a:lnTo>
                    <a:pt x="28699" y="14983"/>
                  </a:lnTo>
                  <a:lnTo>
                    <a:pt x="20344" y="19983"/>
                  </a:lnTo>
                  <a:lnTo>
                    <a:pt x="16369" y="22791"/>
                  </a:lnTo>
                  <a:lnTo>
                    <a:pt x="12362" y="23046"/>
                  </a:lnTo>
                  <a:lnTo>
                    <a:pt x="8083" y="28007"/>
                  </a:lnTo>
                  <a:lnTo>
                    <a:pt x="4392" y="33440"/>
                  </a:lnTo>
                  <a:lnTo>
                    <a:pt x="1792" y="39387"/>
                  </a:lnTo>
                  <a:lnTo>
                    <a:pt x="788" y="45888"/>
                  </a:lnTo>
                  <a:lnTo>
                    <a:pt x="4212" y="46057"/>
                  </a:lnTo>
                  <a:lnTo>
                    <a:pt x="5888" y="43746"/>
                  </a:lnTo>
                  <a:lnTo>
                    <a:pt x="7106" y="41024"/>
                  </a:lnTo>
                  <a:lnTo>
                    <a:pt x="7073" y="45237"/>
                  </a:lnTo>
                  <a:lnTo>
                    <a:pt x="13150" y="45031"/>
                  </a:lnTo>
                  <a:lnTo>
                    <a:pt x="8765" y="33954"/>
                  </a:lnTo>
                  <a:lnTo>
                    <a:pt x="15634" y="36780"/>
                  </a:lnTo>
                  <a:lnTo>
                    <a:pt x="15908" y="44399"/>
                  </a:lnTo>
                  <a:lnTo>
                    <a:pt x="14504" y="51965"/>
                  </a:lnTo>
                  <a:lnTo>
                    <a:pt x="13392" y="59482"/>
                  </a:lnTo>
                  <a:lnTo>
                    <a:pt x="10976" y="63662"/>
                  </a:lnTo>
                  <a:lnTo>
                    <a:pt x="5684" y="62873"/>
                  </a:lnTo>
                  <a:lnTo>
                    <a:pt x="1626" y="63748"/>
                  </a:lnTo>
                  <a:lnTo>
                    <a:pt x="172" y="66984"/>
                  </a:lnTo>
                  <a:lnTo>
                    <a:pt x="0" y="74584"/>
                  </a:lnTo>
                  <a:lnTo>
                    <a:pt x="8100" y="74074"/>
                  </a:lnTo>
                  <a:lnTo>
                    <a:pt x="24227" y="71931"/>
                  </a:lnTo>
                  <a:lnTo>
                    <a:pt x="22997" y="69533"/>
                  </a:lnTo>
                  <a:lnTo>
                    <a:pt x="22773" y="65426"/>
                  </a:lnTo>
                  <a:lnTo>
                    <a:pt x="19349" y="65289"/>
                  </a:lnTo>
                  <a:lnTo>
                    <a:pt x="21488" y="64039"/>
                  </a:lnTo>
                  <a:lnTo>
                    <a:pt x="21788" y="54760"/>
                  </a:lnTo>
                  <a:lnTo>
                    <a:pt x="33289" y="15958"/>
                  </a:lnTo>
                  <a:lnTo>
                    <a:pt x="41285" y="16541"/>
                  </a:lnTo>
                  <a:lnTo>
                    <a:pt x="49006" y="13766"/>
                  </a:lnTo>
                  <a:lnTo>
                    <a:pt x="56761" y="12242"/>
                  </a:lnTo>
                  <a:lnTo>
                    <a:pt x="62326" y="10292"/>
                  </a:lnTo>
                  <a:lnTo>
                    <a:pt x="68011" y="8629"/>
                  </a:lnTo>
                  <a:lnTo>
                    <a:pt x="73868" y="7790"/>
                  </a:lnTo>
                  <a:lnTo>
                    <a:pt x="75426" y="4658"/>
                  </a:lnTo>
                  <a:lnTo>
                    <a:pt x="77975" y="1267"/>
                  </a:lnTo>
                  <a:lnTo>
                    <a:pt x="7443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1620259" y="1922847"/>
              <a:ext cx="70485" cy="53975"/>
            </a:xfrm>
            <a:custGeom>
              <a:avLst/>
              <a:gdLst/>
              <a:ahLst/>
              <a:cxnLst/>
              <a:rect l="l" t="t" r="r" b="b"/>
              <a:pathLst>
                <a:path w="70485" h="53975">
                  <a:moveTo>
                    <a:pt x="24764" y="41111"/>
                  </a:moveTo>
                  <a:lnTo>
                    <a:pt x="24316" y="41640"/>
                  </a:lnTo>
                  <a:lnTo>
                    <a:pt x="21009" y="45902"/>
                  </a:lnTo>
                  <a:lnTo>
                    <a:pt x="17463" y="53506"/>
                  </a:lnTo>
                  <a:lnTo>
                    <a:pt x="24141" y="49467"/>
                  </a:lnTo>
                  <a:lnTo>
                    <a:pt x="24578" y="43610"/>
                  </a:lnTo>
                  <a:lnTo>
                    <a:pt x="24629" y="42926"/>
                  </a:lnTo>
                  <a:lnTo>
                    <a:pt x="24725" y="41640"/>
                  </a:lnTo>
                  <a:lnTo>
                    <a:pt x="24764" y="41111"/>
                  </a:lnTo>
                  <a:close/>
                </a:path>
                <a:path w="70485" h="53975">
                  <a:moveTo>
                    <a:pt x="52325" y="36968"/>
                  </a:moveTo>
                  <a:lnTo>
                    <a:pt x="53804" y="39433"/>
                  </a:lnTo>
                  <a:lnTo>
                    <a:pt x="54283" y="40149"/>
                  </a:lnTo>
                  <a:lnTo>
                    <a:pt x="56673" y="42926"/>
                  </a:lnTo>
                  <a:lnTo>
                    <a:pt x="60303" y="43610"/>
                  </a:lnTo>
                  <a:lnTo>
                    <a:pt x="61322" y="41640"/>
                  </a:lnTo>
                  <a:lnTo>
                    <a:pt x="58406" y="41640"/>
                  </a:lnTo>
                  <a:lnTo>
                    <a:pt x="57744" y="39433"/>
                  </a:lnTo>
                  <a:lnTo>
                    <a:pt x="57672" y="39192"/>
                  </a:lnTo>
                  <a:lnTo>
                    <a:pt x="56451" y="39192"/>
                  </a:lnTo>
                  <a:lnTo>
                    <a:pt x="52325" y="36968"/>
                  </a:lnTo>
                  <a:close/>
                </a:path>
                <a:path w="70485" h="53975">
                  <a:moveTo>
                    <a:pt x="60108" y="26437"/>
                  </a:moveTo>
                  <a:lnTo>
                    <a:pt x="57221" y="26437"/>
                  </a:lnTo>
                  <a:lnTo>
                    <a:pt x="60206" y="30477"/>
                  </a:lnTo>
                  <a:lnTo>
                    <a:pt x="60270" y="40906"/>
                  </a:lnTo>
                  <a:lnTo>
                    <a:pt x="58001" y="41640"/>
                  </a:lnTo>
                  <a:lnTo>
                    <a:pt x="61322" y="41640"/>
                  </a:lnTo>
                  <a:lnTo>
                    <a:pt x="62093" y="40149"/>
                  </a:lnTo>
                  <a:lnTo>
                    <a:pt x="66484" y="40149"/>
                  </a:lnTo>
                  <a:lnTo>
                    <a:pt x="66372" y="39433"/>
                  </a:lnTo>
                  <a:lnTo>
                    <a:pt x="61278" y="39433"/>
                  </a:lnTo>
                  <a:lnTo>
                    <a:pt x="61392" y="38557"/>
                  </a:lnTo>
                  <a:lnTo>
                    <a:pt x="61483" y="37857"/>
                  </a:lnTo>
                  <a:lnTo>
                    <a:pt x="61599" y="36968"/>
                  </a:lnTo>
                  <a:lnTo>
                    <a:pt x="61705" y="36211"/>
                  </a:lnTo>
                  <a:lnTo>
                    <a:pt x="61820" y="35408"/>
                  </a:lnTo>
                  <a:lnTo>
                    <a:pt x="61899" y="34861"/>
                  </a:lnTo>
                  <a:lnTo>
                    <a:pt x="61963" y="34415"/>
                  </a:lnTo>
                  <a:lnTo>
                    <a:pt x="62032" y="33936"/>
                  </a:lnTo>
                  <a:lnTo>
                    <a:pt x="62123" y="33303"/>
                  </a:lnTo>
                  <a:lnTo>
                    <a:pt x="62219" y="32633"/>
                  </a:lnTo>
                  <a:lnTo>
                    <a:pt x="62283" y="32190"/>
                  </a:lnTo>
                  <a:lnTo>
                    <a:pt x="62377" y="31539"/>
                  </a:lnTo>
                  <a:lnTo>
                    <a:pt x="60363" y="27017"/>
                  </a:lnTo>
                  <a:lnTo>
                    <a:pt x="60252" y="26768"/>
                  </a:lnTo>
                  <a:lnTo>
                    <a:pt x="60166" y="26574"/>
                  </a:lnTo>
                  <a:lnTo>
                    <a:pt x="60108" y="26437"/>
                  </a:lnTo>
                  <a:close/>
                </a:path>
                <a:path w="70485" h="53975">
                  <a:moveTo>
                    <a:pt x="70081" y="38336"/>
                  </a:moveTo>
                  <a:lnTo>
                    <a:pt x="66484" y="40149"/>
                  </a:lnTo>
                  <a:lnTo>
                    <a:pt x="62576" y="40149"/>
                  </a:lnTo>
                  <a:lnTo>
                    <a:pt x="66570" y="41640"/>
                  </a:lnTo>
                  <a:lnTo>
                    <a:pt x="69757" y="41111"/>
                  </a:lnTo>
                  <a:lnTo>
                    <a:pt x="69874" y="40149"/>
                  </a:lnTo>
                  <a:lnTo>
                    <a:pt x="69983" y="39192"/>
                  </a:lnTo>
                  <a:lnTo>
                    <a:pt x="70081" y="38336"/>
                  </a:lnTo>
                  <a:close/>
                </a:path>
                <a:path w="70485" h="53975">
                  <a:moveTo>
                    <a:pt x="26498" y="38557"/>
                  </a:moveTo>
                  <a:lnTo>
                    <a:pt x="25526" y="39433"/>
                  </a:lnTo>
                  <a:lnTo>
                    <a:pt x="24836" y="40149"/>
                  </a:lnTo>
                  <a:lnTo>
                    <a:pt x="24779" y="40906"/>
                  </a:lnTo>
                  <a:lnTo>
                    <a:pt x="25259" y="40424"/>
                  </a:lnTo>
                  <a:lnTo>
                    <a:pt x="26215" y="39192"/>
                  </a:lnTo>
                  <a:lnTo>
                    <a:pt x="26498" y="38557"/>
                  </a:lnTo>
                  <a:close/>
                </a:path>
                <a:path w="70485" h="53975">
                  <a:moveTo>
                    <a:pt x="65955" y="36776"/>
                  </a:moveTo>
                  <a:lnTo>
                    <a:pt x="65734" y="36776"/>
                  </a:lnTo>
                  <a:lnTo>
                    <a:pt x="64378" y="37565"/>
                  </a:lnTo>
                  <a:lnTo>
                    <a:pt x="61278" y="39433"/>
                  </a:lnTo>
                  <a:lnTo>
                    <a:pt x="66372" y="39433"/>
                  </a:lnTo>
                  <a:lnTo>
                    <a:pt x="66334" y="39192"/>
                  </a:lnTo>
                  <a:lnTo>
                    <a:pt x="66234" y="38557"/>
                  </a:lnTo>
                  <a:lnTo>
                    <a:pt x="66125" y="37857"/>
                  </a:lnTo>
                  <a:lnTo>
                    <a:pt x="66044" y="37341"/>
                  </a:lnTo>
                  <a:lnTo>
                    <a:pt x="65955" y="36776"/>
                  </a:lnTo>
                  <a:close/>
                </a:path>
                <a:path w="70485" h="53975">
                  <a:moveTo>
                    <a:pt x="57058" y="30477"/>
                  </a:moveTo>
                  <a:lnTo>
                    <a:pt x="56964" y="30632"/>
                  </a:lnTo>
                  <a:lnTo>
                    <a:pt x="56874" y="31539"/>
                  </a:lnTo>
                  <a:lnTo>
                    <a:pt x="56766" y="32633"/>
                  </a:lnTo>
                  <a:lnTo>
                    <a:pt x="56666" y="33936"/>
                  </a:lnTo>
                  <a:lnTo>
                    <a:pt x="56560" y="35819"/>
                  </a:lnTo>
                  <a:lnTo>
                    <a:pt x="56451" y="39192"/>
                  </a:lnTo>
                  <a:lnTo>
                    <a:pt x="57672" y="39192"/>
                  </a:lnTo>
                  <a:lnTo>
                    <a:pt x="57481" y="38557"/>
                  </a:lnTo>
                  <a:lnTo>
                    <a:pt x="57513" y="36776"/>
                  </a:lnTo>
                  <a:lnTo>
                    <a:pt x="57639" y="36211"/>
                  </a:lnTo>
                  <a:lnTo>
                    <a:pt x="57726" y="35819"/>
                  </a:lnTo>
                  <a:lnTo>
                    <a:pt x="57818" y="35408"/>
                  </a:lnTo>
                  <a:lnTo>
                    <a:pt x="57940" y="34861"/>
                  </a:lnTo>
                  <a:lnTo>
                    <a:pt x="58040" y="34415"/>
                  </a:lnTo>
                  <a:lnTo>
                    <a:pt x="58146" y="33936"/>
                  </a:lnTo>
                  <a:lnTo>
                    <a:pt x="57106" y="30632"/>
                  </a:lnTo>
                  <a:lnTo>
                    <a:pt x="57058" y="30477"/>
                  </a:lnTo>
                  <a:close/>
                </a:path>
                <a:path w="70485" h="53975">
                  <a:moveTo>
                    <a:pt x="4262" y="10888"/>
                  </a:moveTo>
                  <a:lnTo>
                    <a:pt x="0" y="15220"/>
                  </a:lnTo>
                  <a:lnTo>
                    <a:pt x="6367" y="19039"/>
                  </a:lnTo>
                  <a:lnTo>
                    <a:pt x="13747" y="20872"/>
                  </a:lnTo>
                  <a:lnTo>
                    <a:pt x="19977" y="25290"/>
                  </a:lnTo>
                  <a:lnTo>
                    <a:pt x="23011" y="27377"/>
                  </a:lnTo>
                  <a:lnTo>
                    <a:pt x="26247" y="29502"/>
                  </a:lnTo>
                  <a:lnTo>
                    <a:pt x="29700" y="31539"/>
                  </a:lnTo>
                  <a:lnTo>
                    <a:pt x="29554" y="31539"/>
                  </a:lnTo>
                  <a:lnTo>
                    <a:pt x="26594" y="38336"/>
                  </a:lnTo>
                  <a:lnTo>
                    <a:pt x="26498" y="38557"/>
                  </a:lnTo>
                  <a:lnTo>
                    <a:pt x="30595" y="34861"/>
                  </a:lnTo>
                  <a:lnTo>
                    <a:pt x="40408" y="34861"/>
                  </a:lnTo>
                  <a:lnTo>
                    <a:pt x="38080" y="34415"/>
                  </a:lnTo>
                  <a:lnTo>
                    <a:pt x="40971" y="32633"/>
                  </a:lnTo>
                  <a:lnTo>
                    <a:pt x="49224" y="32633"/>
                  </a:lnTo>
                  <a:lnTo>
                    <a:pt x="49189" y="32190"/>
                  </a:lnTo>
                  <a:lnTo>
                    <a:pt x="51363" y="30477"/>
                  </a:lnTo>
                  <a:lnTo>
                    <a:pt x="32607" y="30477"/>
                  </a:lnTo>
                  <a:lnTo>
                    <a:pt x="32004" y="27910"/>
                  </a:lnTo>
                  <a:lnTo>
                    <a:pt x="31878" y="27377"/>
                  </a:lnTo>
                  <a:lnTo>
                    <a:pt x="31794" y="27017"/>
                  </a:lnTo>
                  <a:lnTo>
                    <a:pt x="38737" y="26768"/>
                  </a:lnTo>
                  <a:lnTo>
                    <a:pt x="45538" y="25290"/>
                  </a:lnTo>
                  <a:lnTo>
                    <a:pt x="49500" y="24356"/>
                  </a:lnTo>
                  <a:lnTo>
                    <a:pt x="29710" y="24356"/>
                  </a:lnTo>
                  <a:lnTo>
                    <a:pt x="21710" y="21451"/>
                  </a:lnTo>
                  <a:lnTo>
                    <a:pt x="21634" y="16692"/>
                  </a:lnTo>
                  <a:lnTo>
                    <a:pt x="14946" y="16692"/>
                  </a:lnTo>
                  <a:lnTo>
                    <a:pt x="11177" y="15767"/>
                  </a:lnTo>
                  <a:lnTo>
                    <a:pt x="9517" y="14089"/>
                  </a:lnTo>
                  <a:lnTo>
                    <a:pt x="8884" y="13643"/>
                  </a:lnTo>
                  <a:lnTo>
                    <a:pt x="5784" y="11828"/>
                  </a:lnTo>
                  <a:lnTo>
                    <a:pt x="4262" y="10888"/>
                  </a:lnTo>
                  <a:close/>
                </a:path>
                <a:path w="70485" h="53975">
                  <a:moveTo>
                    <a:pt x="40408" y="34861"/>
                  </a:moveTo>
                  <a:lnTo>
                    <a:pt x="34478" y="34861"/>
                  </a:lnTo>
                  <a:lnTo>
                    <a:pt x="37684" y="36968"/>
                  </a:lnTo>
                  <a:lnTo>
                    <a:pt x="41399" y="37341"/>
                  </a:lnTo>
                  <a:lnTo>
                    <a:pt x="43267" y="35408"/>
                  </a:lnTo>
                  <a:lnTo>
                    <a:pt x="40408" y="34861"/>
                  </a:lnTo>
                  <a:close/>
                </a:path>
                <a:path w="70485" h="53975">
                  <a:moveTo>
                    <a:pt x="49224" y="32633"/>
                  </a:moveTo>
                  <a:lnTo>
                    <a:pt x="40971" y="32633"/>
                  </a:lnTo>
                  <a:lnTo>
                    <a:pt x="45281" y="33303"/>
                  </a:lnTo>
                  <a:lnTo>
                    <a:pt x="47617" y="33303"/>
                  </a:lnTo>
                  <a:lnTo>
                    <a:pt x="49413" y="34998"/>
                  </a:lnTo>
                  <a:lnTo>
                    <a:pt x="49328" y="33936"/>
                  </a:lnTo>
                  <a:lnTo>
                    <a:pt x="49224" y="32633"/>
                  </a:lnTo>
                  <a:close/>
                </a:path>
                <a:path w="70485" h="53975">
                  <a:moveTo>
                    <a:pt x="59151" y="24159"/>
                  </a:moveTo>
                  <a:lnTo>
                    <a:pt x="52052" y="24159"/>
                  </a:lnTo>
                  <a:lnTo>
                    <a:pt x="45953" y="27910"/>
                  </a:lnTo>
                  <a:lnTo>
                    <a:pt x="39311" y="29706"/>
                  </a:lnTo>
                  <a:lnTo>
                    <a:pt x="36246" y="30477"/>
                  </a:lnTo>
                  <a:lnTo>
                    <a:pt x="51363" y="30477"/>
                  </a:lnTo>
                  <a:lnTo>
                    <a:pt x="53096" y="28662"/>
                  </a:lnTo>
                  <a:lnTo>
                    <a:pt x="56562" y="28662"/>
                  </a:lnTo>
                  <a:lnTo>
                    <a:pt x="56943" y="27377"/>
                  </a:lnTo>
                  <a:lnTo>
                    <a:pt x="57049" y="27017"/>
                  </a:lnTo>
                  <a:lnTo>
                    <a:pt x="57123" y="26768"/>
                  </a:lnTo>
                  <a:lnTo>
                    <a:pt x="57221" y="26437"/>
                  </a:lnTo>
                  <a:lnTo>
                    <a:pt x="60108" y="26437"/>
                  </a:lnTo>
                  <a:lnTo>
                    <a:pt x="59234" y="24356"/>
                  </a:lnTo>
                  <a:lnTo>
                    <a:pt x="59151" y="24159"/>
                  </a:lnTo>
                  <a:close/>
                </a:path>
                <a:path w="70485" h="53975">
                  <a:moveTo>
                    <a:pt x="56562" y="28662"/>
                  </a:moveTo>
                  <a:lnTo>
                    <a:pt x="53096" y="28662"/>
                  </a:lnTo>
                  <a:lnTo>
                    <a:pt x="56390" y="30477"/>
                  </a:lnTo>
                  <a:lnTo>
                    <a:pt x="56025" y="30477"/>
                  </a:lnTo>
                  <a:lnTo>
                    <a:pt x="56562" y="28662"/>
                  </a:lnTo>
                  <a:close/>
                </a:path>
                <a:path w="70485" h="53975">
                  <a:moveTo>
                    <a:pt x="59453" y="20872"/>
                  </a:moveTo>
                  <a:lnTo>
                    <a:pt x="57446" y="20872"/>
                  </a:lnTo>
                  <a:lnTo>
                    <a:pt x="55425" y="21009"/>
                  </a:lnTo>
                  <a:lnTo>
                    <a:pt x="46893" y="22005"/>
                  </a:lnTo>
                  <a:lnTo>
                    <a:pt x="38213" y="23830"/>
                  </a:lnTo>
                  <a:lnTo>
                    <a:pt x="29710" y="24356"/>
                  </a:lnTo>
                  <a:lnTo>
                    <a:pt x="49500" y="24356"/>
                  </a:lnTo>
                  <a:lnTo>
                    <a:pt x="52341" y="23687"/>
                  </a:lnTo>
                  <a:lnTo>
                    <a:pt x="59295" y="23060"/>
                  </a:lnTo>
                  <a:lnTo>
                    <a:pt x="59411" y="21451"/>
                  </a:lnTo>
                  <a:lnTo>
                    <a:pt x="59453" y="20872"/>
                  </a:lnTo>
                  <a:close/>
                </a:path>
                <a:path w="70485" h="53975">
                  <a:moveTo>
                    <a:pt x="23625" y="0"/>
                  </a:moveTo>
                  <a:lnTo>
                    <a:pt x="18594" y="4297"/>
                  </a:lnTo>
                  <a:lnTo>
                    <a:pt x="17550" y="7001"/>
                  </a:lnTo>
                  <a:lnTo>
                    <a:pt x="17138" y="9895"/>
                  </a:lnTo>
                  <a:lnTo>
                    <a:pt x="16573" y="12754"/>
                  </a:lnTo>
                  <a:lnTo>
                    <a:pt x="16070" y="13643"/>
                  </a:lnTo>
                  <a:lnTo>
                    <a:pt x="15972" y="13816"/>
                  </a:lnTo>
                  <a:lnTo>
                    <a:pt x="14946" y="16692"/>
                  </a:lnTo>
                  <a:lnTo>
                    <a:pt x="21634" y="16692"/>
                  </a:lnTo>
                  <a:lnTo>
                    <a:pt x="21606" y="14964"/>
                  </a:lnTo>
                  <a:lnTo>
                    <a:pt x="22805" y="7876"/>
                  </a:lnTo>
                  <a:lnTo>
                    <a:pt x="26196" y="2310"/>
                  </a:lnTo>
                  <a:lnTo>
                    <a:pt x="25340" y="1522"/>
                  </a:lnTo>
                  <a:lnTo>
                    <a:pt x="23625" y="0"/>
                  </a:lnTo>
                  <a:close/>
                </a:path>
              </a:pathLst>
            </a:custGeom>
            <a:solidFill>
              <a:srgbClr val="262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1772894" y="1924009"/>
              <a:ext cx="765175" cy="943610"/>
            </a:xfrm>
            <a:custGeom>
              <a:avLst/>
              <a:gdLst/>
              <a:ahLst/>
              <a:cxnLst/>
              <a:rect l="l" t="t" r="r" b="b"/>
              <a:pathLst>
                <a:path w="765175" h="943610">
                  <a:moveTo>
                    <a:pt x="3822" y="3873"/>
                  </a:moveTo>
                  <a:lnTo>
                    <a:pt x="3784" y="2044"/>
                  </a:lnTo>
                  <a:lnTo>
                    <a:pt x="2819" y="762"/>
                  </a:lnTo>
                  <a:lnTo>
                    <a:pt x="889" y="63"/>
                  </a:lnTo>
                  <a:lnTo>
                    <a:pt x="0" y="0"/>
                  </a:lnTo>
                  <a:lnTo>
                    <a:pt x="139" y="5054"/>
                  </a:lnTo>
                  <a:lnTo>
                    <a:pt x="2895" y="4191"/>
                  </a:lnTo>
                  <a:lnTo>
                    <a:pt x="3822" y="3873"/>
                  </a:lnTo>
                  <a:close/>
                </a:path>
                <a:path w="765175" h="943610">
                  <a:moveTo>
                    <a:pt x="262623" y="939736"/>
                  </a:moveTo>
                  <a:lnTo>
                    <a:pt x="259435" y="939431"/>
                  </a:lnTo>
                  <a:lnTo>
                    <a:pt x="253060" y="938961"/>
                  </a:lnTo>
                  <a:lnTo>
                    <a:pt x="255803" y="938377"/>
                  </a:lnTo>
                  <a:lnTo>
                    <a:pt x="258495" y="937729"/>
                  </a:lnTo>
                  <a:lnTo>
                    <a:pt x="260819" y="937221"/>
                  </a:lnTo>
                  <a:lnTo>
                    <a:pt x="261416" y="937221"/>
                  </a:lnTo>
                  <a:lnTo>
                    <a:pt x="258521" y="936015"/>
                  </a:lnTo>
                  <a:lnTo>
                    <a:pt x="257492" y="936015"/>
                  </a:lnTo>
                  <a:lnTo>
                    <a:pt x="254317" y="936447"/>
                  </a:lnTo>
                  <a:lnTo>
                    <a:pt x="252958" y="936447"/>
                  </a:lnTo>
                  <a:lnTo>
                    <a:pt x="249682" y="937564"/>
                  </a:lnTo>
                  <a:lnTo>
                    <a:pt x="247967" y="938174"/>
                  </a:lnTo>
                  <a:lnTo>
                    <a:pt x="245999" y="938923"/>
                  </a:lnTo>
                  <a:lnTo>
                    <a:pt x="244995" y="938174"/>
                  </a:lnTo>
                  <a:lnTo>
                    <a:pt x="244157" y="937564"/>
                  </a:lnTo>
                  <a:lnTo>
                    <a:pt x="243687" y="937221"/>
                  </a:lnTo>
                  <a:lnTo>
                    <a:pt x="243027" y="936739"/>
                  </a:lnTo>
                  <a:lnTo>
                    <a:pt x="240398" y="937221"/>
                  </a:lnTo>
                  <a:lnTo>
                    <a:pt x="238518" y="937564"/>
                  </a:lnTo>
                  <a:lnTo>
                    <a:pt x="233984" y="934034"/>
                  </a:lnTo>
                  <a:lnTo>
                    <a:pt x="233438" y="936015"/>
                  </a:lnTo>
                  <a:lnTo>
                    <a:pt x="233387" y="936231"/>
                  </a:lnTo>
                  <a:lnTo>
                    <a:pt x="228765" y="938174"/>
                  </a:lnTo>
                  <a:lnTo>
                    <a:pt x="228727" y="937958"/>
                  </a:lnTo>
                  <a:lnTo>
                    <a:pt x="228676" y="937564"/>
                  </a:lnTo>
                  <a:lnTo>
                    <a:pt x="228625" y="937221"/>
                  </a:lnTo>
                  <a:lnTo>
                    <a:pt x="228511" y="936447"/>
                  </a:lnTo>
                  <a:lnTo>
                    <a:pt x="228447" y="936015"/>
                  </a:lnTo>
                  <a:lnTo>
                    <a:pt x="228358" y="935367"/>
                  </a:lnTo>
                  <a:lnTo>
                    <a:pt x="228307" y="934986"/>
                  </a:lnTo>
                  <a:lnTo>
                    <a:pt x="227939" y="935367"/>
                  </a:lnTo>
                  <a:lnTo>
                    <a:pt x="227507" y="932116"/>
                  </a:lnTo>
                  <a:lnTo>
                    <a:pt x="227469" y="931862"/>
                  </a:lnTo>
                  <a:lnTo>
                    <a:pt x="227571" y="923213"/>
                  </a:lnTo>
                  <a:lnTo>
                    <a:pt x="228079" y="919543"/>
                  </a:lnTo>
                  <a:lnTo>
                    <a:pt x="228130" y="919187"/>
                  </a:lnTo>
                  <a:lnTo>
                    <a:pt x="228854" y="923213"/>
                  </a:lnTo>
                  <a:lnTo>
                    <a:pt x="228879" y="923353"/>
                  </a:lnTo>
                  <a:lnTo>
                    <a:pt x="228993" y="934262"/>
                  </a:lnTo>
                  <a:lnTo>
                    <a:pt x="230835" y="933081"/>
                  </a:lnTo>
                  <a:lnTo>
                    <a:pt x="231178" y="932116"/>
                  </a:lnTo>
                  <a:lnTo>
                    <a:pt x="231368" y="931252"/>
                  </a:lnTo>
                  <a:lnTo>
                    <a:pt x="230212" y="929170"/>
                  </a:lnTo>
                  <a:lnTo>
                    <a:pt x="234124" y="929170"/>
                  </a:lnTo>
                  <a:lnTo>
                    <a:pt x="238544" y="926350"/>
                  </a:lnTo>
                  <a:lnTo>
                    <a:pt x="238429" y="925779"/>
                  </a:lnTo>
                  <a:lnTo>
                    <a:pt x="238315" y="925156"/>
                  </a:lnTo>
                  <a:lnTo>
                    <a:pt x="237896" y="919187"/>
                  </a:lnTo>
                  <a:lnTo>
                    <a:pt x="239687" y="920470"/>
                  </a:lnTo>
                  <a:lnTo>
                    <a:pt x="239991" y="921626"/>
                  </a:lnTo>
                  <a:lnTo>
                    <a:pt x="240030" y="921753"/>
                  </a:lnTo>
                  <a:lnTo>
                    <a:pt x="240144" y="922324"/>
                  </a:lnTo>
                  <a:lnTo>
                    <a:pt x="239433" y="924458"/>
                  </a:lnTo>
                  <a:lnTo>
                    <a:pt x="239382" y="924636"/>
                  </a:lnTo>
                  <a:lnTo>
                    <a:pt x="240487" y="926566"/>
                  </a:lnTo>
                  <a:lnTo>
                    <a:pt x="240601" y="926757"/>
                  </a:lnTo>
                  <a:lnTo>
                    <a:pt x="240665" y="926350"/>
                  </a:lnTo>
                  <a:lnTo>
                    <a:pt x="240766" y="925779"/>
                  </a:lnTo>
                  <a:lnTo>
                    <a:pt x="240880" y="925156"/>
                  </a:lnTo>
                  <a:lnTo>
                    <a:pt x="241007" y="924458"/>
                  </a:lnTo>
                  <a:lnTo>
                    <a:pt x="241122" y="923772"/>
                  </a:lnTo>
                  <a:lnTo>
                    <a:pt x="241223" y="923213"/>
                  </a:lnTo>
                  <a:lnTo>
                    <a:pt x="241312" y="922324"/>
                  </a:lnTo>
                  <a:lnTo>
                    <a:pt x="241363" y="921626"/>
                  </a:lnTo>
                  <a:lnTo>
                    <a:pt x="241452" y="920470"/>
                  </a:lnTo>
                  <a:lnTo>
                    <a:pt x="241554" y="919187"/>
                  </a:lnTo>
                  <a:lnTo>
                    <a:pt x="241541" y="918591"/>
                  </a:lnTo>
                  <a:lnTo>
                    <a:pt x="241528" y="915644"/>
                  </a:lnTo>
                  <a:lnTo>
                    <a:pt x="238277" y="915644"/>
                  </a:lnTo>
                  <a:lnTo>
                    <a:pt x="236435" y="915606"/>
                  </a:lnTo>
                  <a:lnTo>
                    <a:pt x="236435" y="919543"/>
                  </a:lnTo>
                  <a:lnTo>
                    <a:pt x="235762" y="921626"/>
                  </a:lnTo>
                  <a:lnTo>
                    <a:pt x="235483" y="922324"/>
                  </a:lnTo>
                  <a:lnTo>
                    <a:pt x="232714" y="923213"/>
                  </a:lnTo>
                  <a:lnTo>
                    <a:pt x="231825" y="922324"/>
                  </a:lnTo>
                  <a:lnTo>
                    <a:pt x="231952" y="921753"/>
                  </a:lnTo>
                  <a:lnTo>
                    <a:pt x="232702" y="919543"/>
                  </a:lnTo>
                  <a:lnTo>
                    <a:pt x="232460" y="919543"/>
                  </a:lnTo>
                  <a:lnTo>
                    <a:pt x="233603" y="919187"/>
                  </a:lnTo>
                  <a:lnTo>
                    <a:pt x="235496" y="918591"/>
                  </a:lnTo>
                  <a:lnTo>
                    <a:pt x="236435" y="919543"/>
                  </a:lnTo>
                  <a:lnTo>
                    <a:pt x="236435" y="915606"/>
                  </a:lnTo>
                  <a:lnTo>
                    <a:pt x="225044" y="915339"/>
                  </a:lnTo>
                  <a:lnTo>
                    <a:pt x="225044" y="931862"/>
                  </a:lnTo>
                  <a:lnTo>
                    <a:pt x="224993" y="933081"/>
                  </a:lnTo>
                  <a:lnTo>
                    <a:pt x="224878" y="936015"/>
                  </a:lnTo>
                  <a:lnTo>
                    <a:pt x="223608" y="937564"/>
                  </a:lnTo>
                  <a:lnTo>
                    <a:pt x="221068" y="937564"/>
                  </a:lnTo>
                  <a:lnTo>
                    <a:pt x="221107" y="937221"/>
                  </a:lnTo>
                  <a:lnTo>
                    <a:pt x="221221" y="936231"/>
                  </a:lnTo>
                  <a:lnTo>
                    <a:pt x="221322" y="935367"/>
                  </a:lnTo>
                  <a:lnTo>
                    <a:pt x="221411" y="934580"/>
                  </a:lnTo>
                  <a:lnTo>
                    <a:pt x="221500" y="933881"/>
                  </a:lnTo>
                  <a:lnTo>
                    <a:pt x="221589" y="933081"/>
                  </a:lnTo>
                  <a:lnTo>
                    <a:pt x="222669" y="931862"/>
                  </a:lnTo>
                  <a:lnTo>
                    <a:pt x="225044" y="931862"/>
                  </a:lnTo>
                  <a:lnTo>
                    <a:pt x="225044" y="915339"/>
                  </a:lnTo>
                  <a:lnTo>
                    <a:pt x="223062" y="915289"/>
                  </a:lnTo>
                  <a:lnTo>
                    <a:pt x="222516" y="918591"/>
                  </a:lnTo>
                  <a:lnTo>
                    <a:pt x="221894" y="921626"/>
                  </a:lnTo>
                  <a:lnTo>
                    <a:pt x="221246" y="923772"/>
                  </a:lnTo>
                  <a:lnTo>
                    <a:pt x="221157" y="924064"/>
                  </a:lnTo>
                  <a:lnTo>
                    <a:pt x="221030" y="924458"/>
                  </a:lnTo>
                  <a:lnTo>
                    <a:pt x="220980" y="924636"/>
                  </a:lnTo>
                  <a:lnTo>
                    <a:pt x="220903" y="924890"/>
                  </a:lnTo>
                  <a:lnTo>
                    <a:pt x="219862" y="925004"/>
                  </a:lnTo>
                  <a:lnTo>
                    <a:pt x="219862" y="937221"/>
                  </a:lnTo>
                  <a:lnTo>
                    <a:pt x="218960" y="937221"/>
                  </a:lnTo>
                  <a:lnTo>
                    <a:pt x="216395" y="937221"/>
                  </a:lnTo>
                  <a:lnTo>
                    <a:pt x="216382" y="936929"/>
                  </a:lnTo>
                  <a:lnTo>
                    <a:pt x="218960" y="937145"/>
                  </a:lnTo>
                  <a:lnTo>
                    <a:pt x="219075" y="935367"/>
                  </a:lnTo>
                  <a:lnTo>
                    <a:pt x="219163" y="933881"/>
                  </a:lnTo>
                  <a:lnTo>
                    <a:pt x="219214" y="933081"/>
                  </a:lnTo>
                  <a:lnTo>
                    <a:pt x="219316" y="931862"/>
                  </a:lnTo>
                  <a:lnTo>
                    <a:pt x="219392" y="930897"/>
                  </a:lnTo>
                  <a:lnTo>
                    <a:pt x="219506" y="929690"/>
                  </a:lnTo>
                  <a:lnTo>
                    <a:pt x="219595" y="928852"/>
                  </a:lnTo>
                  <a:lnTo>
                    <a:pt x="219722" y="927658"/>
                  </a:lnTo>
                  <a:lnTo>
                    <a:pt x="219798" y="928852"/>
                  </a:lnTo>
                  <a:lnTo>
                    <a:pt x="219862" y="937221"/>
                  </a:lnTo>
                  <a:lnTo>
                    <a:pt x="219862" y="925004"/>
                  </a:lnTo>
                  <a:lnTo>
                    <a:pt x="216979" y="925309"/>
                  </a:lnTo>
                  <a:lnTo>
                    <a:pt x="216979" y="936447"/>
                  </a:lnTo>
                  <a:lnTo>
                    <a:pt x="216382" y="936586"/>
                  </a:lnTo>
                  <a:lnTo>
                    <a:pt x="216382" y="936447"/>
                  </a:lnTo>
                  <a:lnTo>
                    <a:pt x="215696" y="936447"/>
                  </a:lnTo>
                  <a:lnTo>
                    <a:pt x="210820" y="936447"/>
                  </a:lnTo>
                  <a:lnTo>
                    <a:pt x="215214" y="936828"/>
                  </a:lnTo>
                  <a:lnTo>
                    <a:pt x="209918" y="937958"/>
                  </a:lnTo>
                  <a:lnTo>
                    <a:pt x="206070" y="934986"/>
                  </a:lnTo>
                  <a:lnTo>
                    <a:pt x="203581" y="933246"/>
                  </a:lnTo>
                  <a:lnTo>
                    <a:pt x="204203" y="930211"/>
                  </a:lnTo>
                  <a:lnTo>
                    <a:pt x="204254" y="929982"/>
                  </a:lnTo>
                  <a:lnTo>
                    <a:pt x="204101" y="929690"/>
                  </a:lnTo>
                  <a:lnTo>
                    <a:pt x="203682" y="927658"/>
                  </a:lnTo>
                  <a:lnTo>
                    <a:pt x="204762" y="931862"/>
                  </a:lnTo>
                  <a:lnTo>
                    <a:pt x="204825" y="932116"/>
                  </a:lnTo>
                  <a:lnTo>
                    <a:pt x="207695" y="928928"/>
                  </a:lnTo>
                  <a:lnTo>
                    <a:pt x="206794" y="931862"/>
                  </a:lnTo>
                  <a:lnTo>
                    <a:pt x="210261" y="931862"/>
                  </a:lnTo>
                  <a:lnTo>
                    <a:pt x="209245" y="933081"/>
                  </a:lnTo>
                  <a:lnTo>
                    <a:pt x="207772" y="934986"/>
                  </a:lnTo>
                  <a:lnTo>
                    <a:pt x="208483" y="934986"/>
                  </a:lnTo>
                  <a:lnTo>
                    <a:pt x="210464" y="935367"/>
                  </a:lnTo>
                  <a:lnTo>
                    <a:pt x="215696" y="936447"/>
                  </a:lnTo>
                  <a:lnTo>
                    <a:pt x="215798" y="935367"/>
                  </a:lnTo>
                  <a:lnTo>
                    <a:pt x="215912" y="934262"/>
                  </a:lnTo>
                  <a:lnTo>
                    <a:pt x="216027" y="933246"/>
                  </a:lnTo>
                  <a:lnTo>
                    <a:pt x="216141" y="932116"/>
                  </a:lnTo>
                  <a:lnTo>
                    <a:pt x="216242" y="931252"/>
                  </a:lnTo>
                  <a:lnTo>
                    <a:pt x="216281" y="930897"/>
                  </a:lnTo>
                  <a:lnTo>
                    <a:pt x="216382" y="936447"/>
                  </a:lnTo>
                  <a:lnTo>
                    <a:pt x="216979" y="936447"/>
                  </a:lnTo>
                  <a:lnTo>
                    <a:pt x="216979" y="925309"/>
                  </a:lnTo>
                  <a:lnTo>
                    <a:pt x="214909" y="925525"/>
                  </a:lnTo>
                  <a:lnTo>
                    <a:pt x="214172" y="925525"/>
                  </a:lnTo>
                  <a:lnTo>
                    <a:pt x="214299" y="921626"/>
                  </a:lnTo>
                  <a:lnTo>
                    <a:pt x="214376" y="919543"/>
                  </a:lnTo>
                  <a:lnTo>
                    <a:pt x="214388" y="919187"/>
                  </a:lnTo>
                  <a:lnTo>
                    <a:pt x="214477" y="917028"/>
                  </a:lnTo>
                  <a:lnTo>
                    <a:pt x="214503" y="916279"/>
                  </a:lnTo>
                  <a:lnTo>
                    <a:pt x="213982" y="916355"/>
                  </a:lnTo>
                  <a:lnTo>
                    <a:pt x="213982" y="925525"/>
                  </a:lnTo>
                  <a:lnTo>
                    <a:pt x="209613" y="925741"/>
                  </a:lnTo>
                  <a:lnTo>
                    <a:pt x="209969" y="925156"/>
                  </a:lnTo>
                  <a:lnTo>
                    <a:pt x="210439" y="922324"/>
                  </a:lnTo>
                  <a:lnTo>
                    <a:pt x="210693" y="920470"/>
                  </a:lnTo>
                  <a:lnTo>
                    <a:pt x="210807" y="919543"/>
                  </a:lnTo>
                  <a:lnTo>
                    <a:pt x="211747" y="921626"/>
                  </a:lnTo>
                  <a:lnTo>
                    <a:pt x="212725" y="923772"/>
                  </a:lnTo>
                  <a:lnTo>
                    <a:pt x="213982" y="925525"/>
                  </a:lnTo>
                  <a:lnTo>
                    <a:pt x="213982" y="916355"/>
                  </a:lnTo>
                  <a:lnTo>
                    <a:pt x="208788" y="917028"/>
                  </a:lnTo>
                  <a:lnTo>
                    <a:pt x="212572" y="913472"/>
                  </a:lnTo>
                  <a:lnTo>
                    <a:pt x="208470" y="913777"/>
                  </a:lnTo>
                  <a:lnTo>
                    <a:pt x="208470" y="926363"/>
                  </a:lnTo>
                  <a:lnTo>
                    <a:pt x="208432" y="927252"/>
                  </a:lnTo>
                  <a:lnTo>
                    <a:pt x="208318" y="926896"/>
                  </a:lnTo>
                  <a:lnTo>
                    <a:pt x="207733" y="928801"/>
                  </a:lnTo>
                  <a:lnTo>
                    <a:pt x="207327" y="927658"/>
                  </a:lnTo>
                  <a:lnTo>
                    <a:pt x="207264" y="927506"/>
                  </a:lnTo>
                  <a:lnTo>
                    <a:pt x="206641" y="925779"/>
                  </a:lnTo>
                  <a:lnTo>
                    <a:pt x="205689" y="922324"/>
                  </a:lnTo>
                  <a:lnTo>
                    <a:pt x="206997" y="919187"/>
                  </a:lnTo>
                  <a:lnTo>
                    <a:pt x="207708" y="923213"/>
                  </a:lnTo>
                  <a:lnTo>
                    <a:pt x="207810" y="923772"/>
                  </a:lnTo>
                  <a:lnTo>
                    <a:pt x="207911" y="924458"/>
                  </a:lnTo>
                  <a:lnTo>
                    <a:pt x="208038" y="925156"/>
                  </a:lnTo>
                  <a:lnTo>
                    <a:pt x="208140" y="925779"/>
                  </a:lnTo>
                  <a:lnTo>
                    <a:pt x="208229" y="926350"/>
                  </a:lnTo>
                  <a:lnTo>
                    <a:pt x="208292" y="926757"/>
                  </a:lnTo>
                  <a:lnTo>
                    <a:pt x="208419" y="926566"/>
                  </a:lnTo>
                  <a:lnTo>
                    <a:pt x="208470" y="926363"/>
                  </a:lnTo>
                  <a:lnTo>
                    <a:pt x="208470" y="913777"/>
                  </a:lnTo>
                  <a:lnTo>
                    <a:pt x="207238" y="913866"/>
                  </a:lnTo>
                  <a:lnTo>
                    <a:pt x="202755" y="916635"/>
                  </a:lnTo>
                  <a:lnTo>
                    <a:pt x="199174" y="920470"/>
                  </a:lnTo>
                  <a:lnTo>
                    <a:pt x="199288" y="921626"/>
                  </a:lnTo>
                  <a:lnTo>
                    <a:pt x="199364" y="922324"/>
                  </a:lnTo>
                  <a:lnTo>
                    <a:pt x="199453" y="923213"/>
                  </a:lnTo>
                  <a:lnTo>
                    <a:pt x="199542" y="924064"/>
                  </a:lnTo>
                  <a:lnTo>
                    <a:pt x="199656" y="925156"/>
                  </a:lnTo>
                  <a:lnTo>
                    <a:pt x="199771" y="926350"/>
                  </a:lnTo>
                  <a:lnTo>
                    <a:pt x="199859" y="927506"/>
                  </a:lnTo>
                  <a:lnTo>
                    <a:pt x="199961" y="928852"/>
                  </a:lnTo>
                  <a:lnTo>
                    <a:pt x="200025" y="929690"/>
                  </a:lnTo>
                  <a:lnTo>
                    <a:pt x="202717" y="937729"/>
                  </a:lnTo>
                  <a:lnTo>
                    <a:pt x="202819" y="937958"/>
                  </a:lnTo>
                  <a:lnTo>
                    <a:pt x="202933" y="938174"/>
                  </a:lnTo>
                  <a:lnTo>
                    <a:pt x="203047" y="938377"/>
                  </a:lnTo>
                  <a:lnTo>
                    <a:pt x="203111" y="938517"/>
                  </a:lnTo>
                  <a:lnTo>
                    <a:pt x="208889" y="940638"/>
                  </a:lnTo>
                  <a:lnTo>
                    <a:pt x="215061" y="939736"/>
                  </a:lnTo>
                  <a:lnTo>
                    <a:pt x="215417" y="939736"/>
                  </a:lnTo>
                  <a:lnTo>
                    <a:pt x="221221" y="940181"/>
                  </a:lnTo>
                  <a:lnTo>
                    <a:pt x="228371" y="940879"/>
                  </a:lnTo>
                  <a:lnTo>
                    <a:pt x="232549" y="939736"/>
                  </a:lnTo>
                  <a:lnTo>
                    <a:pt x="235356" y="938961"/>
                  </a:lnTo>
                  <a:lnTo>
                    <a:pt x="236448" y="938961"/>
                  </a:lnTo>
                  <a:lnTo>
                    <a:pt x="243001" y="941451"/>
                  </a:lnTo>
                  <a:lnTo>
                    <a:pt x="243700" y="941451"/>
                  </a:lnTo>
                  <a:lnTo>
                    <a:pt x="248170" y="941793"/>
                  </a:lnTo>
                  <a:lnTo>
                    <a:pt x="254876" y="943229"/>
                  </a:lnTo>
                  <a:lnTo>
                    <a:pt x="258356" y="943229"/>
                  </a:lnTo>
                  <a:lnTo>
                    <a:pt x="261721" y="941451"/>
                  </a:lnTo>
                  <a:lnTo>
                    <a:pt x="262623" y="939736"/>
                  </a:lnTo>
                  <a:close/>
                </a:path>
                <a:path w="765175" h="943610">
                  <a:moveTo>
                    <a:pt x="761631" y="754608"/>
                  </a:moveTo>
                  <a:lnTo>
                    <a:pt x="760488" y="754164"/>
                  </a:lnTo>
                  <a:lnTo>
                    <a:pt x="755319" y="754164"/>
                  </a:lnTo>
                  <a:lnTo>
                    <a:pt x="753681" y="754608"/>
                  </a:lnTo>
                  <a:lnTo>
                    <a:pt x="761631" y="754608"/>
                  </a:lnTo>
                  <a:close/>
                </a:path>
                <a:path w="765175" h="943610">
                  <a:moveTo>
                    <a:pt x="764959" y="755904"/>
                  </a:moveTo>
                  <a:lnTo>
                    <a:pt x="763905" y="755497"/>
                  </a:lnTo>
                  <a:lnTo>
                    <a:pt x="759739" y="755497"/>
                  </a:lnTo>
                  <a:lnTo>
                    <a:pt x="759739" y="758126"/>
                  </a:lnTo>
                  <a:lnTo>
                    <a:pt x="759650" y="765048"/>
                  </a:lnTo>
                  <a:lnTo>
                    <a:pt x="759421" y="765048"/>
                  </a:lnTo>
                  <a:lnTo>
                    <a:pt x="757275" y="766114"/>
                  </a:lnTo>
                  <a:lnTo>
                    <a:pt x="756310" y="763257"/>
                  </a:lnTo>
                  <a:lnTo>
                    <a:pt x="756196" y="762038"/>
                  </a:lnTo>
                  <a:lnTo>
                    <a:pt x="755967" y="759701"/>
                  </a:lnTo>
                  <a:lnTo>
                    <a:pt x="757034" y="757212"/>
                  </a:lnTo>
                  <a:lnTo>
                    <a:pt x="757148" y="756920"/>
                  </a:lnTo>
                  <a:lnTo>
                    <a:pt x="759739" y="758126"/>
                  </a:lnTo>
                  <a:lnTo>
                    <a:pt x="759739" y="755497"/>
                  </a:lnTo>
                  <a:lnTo>
                    <a:pt x="750430" y="755497"/>
                  </a:lnTo>
                  <a:lnTo>
                    <a:pt x="745375" y="755497"/>
                  </a:lnTo>
                  <a:lnTo>
                    <a:pt x="745248" y="756488"/>
                  </a:lnTo>
                  <a:lnTo>
                    <a:pt x="745172" y="757212"/>
                  </a:lnTo>
                  <a:lnTo>
                    <a:pt x="745058" y="758126"/>
                  </a:lnTo>
                  <a:lnTo>
                    <a:pt x="744969" y="758863"/>
                  </a:lnTo>
                  <a:lnTo>
                    <a:pt x="744867" y="759701"/>
                  </a:lnTo>
                  <a:lnTo>
                    <a:pt x="744791" y="766292"/>
                  </a:lnTo>
                  <a:lnTo>
                    <a:pt x="745286" y="769378"/>
                  </a:lnTo>
                  <a:lnTo>
                    <a:pt x="745350" y="769810"/>
                  </a:lnTo>
                  <a:lnTo>
                    <a:pt x="742899" y="769556"/>
                  </a:lnTo>
                  <a:lnTo>
                    <a:pt x="741400" y="769378"/>
                  </a:lnTo>
                  <a:lnTo>
                    <a:pt x="733666" y="769874"/>
                  </a:lnTo>
                  <a:lnTo>
                    <a:pt x="717613" y="769594"/>
                  </a:lnTo>
                  <a:lnTo>
                    <a:pt x="709409" y="769975"/>
                  </a:lnTo>
                  <a:lnTo>
                    <a:pt x="710501" y="769975"/>
                  </a:lnTo>
                  <a:lnTo>
                    <a:pt x="709104" y="771537"/>
                  </a:lnTo>
                  <a:lnTo>
                    <a:pt x="711847" y="772045"/>
                  </a:lnTo>
                  <a:lnTo>
                    <a:pt x="714654" y="772617"/>
                  </a:lnTo>
                  <a:lnTo>
                    <a:pt x="717791" y="772998"/>
                  </a:lnTo>
                  <a:lnTo>
                    <a:pt x="734237" y="772998"/>
                  </a:lnTo>
                  <a:lnTo>
                    <a:pt x="742619" y="773341"/>
                  </a:lnTo>
                  <a:lnTo>
                    <a:pt x="756069" y="774052"/>
                  </a:lnTo>
                  <a:lnTo>
                    <a:pt x="758647" y="774255"/>
                  </a:lnTo>
                  <a:lnTo>
                    <a:pt x="758672" y="772312"/>
                  </a:lnTo>
                  <a:lnTo>
                    <a:pt x="755688" y="771537"/>
                  </a:lnTo>
                  <a:lnTo>
                    <a:pt x="754481" y="771537"/>
                  </a:lnTo>
                  <a:lnTo>
                    <a:pt x="750074" y="771537"/>
                  </a:lnTo>
                  <a:lnTo>
                    <a:pt x="750150" y="756094"/>
                  </a:lnTo>
                  <a:lnTo>
                    <a:pt x="751535" y="758863"/>
                  </a:lnTo>
                  <a:lnTo>
                    <a:pt x="751065" y="762038"/>
                  </a:lnTo>
                  <a:lnTo>
                    <a:pt x="751560" y="765048"/>
                  </a:lnTo>
                  <a:lnTo>
                    <a:pt x="754341" y="762038"/>
                  </a:lnTo>
                  <a:lnTo>
                    <a:pt x="753986" y="763257"/>
                  </a:lnTo>
                  <a:lnTo>
                    <a:pt x="753364" y="765048"/>
                  </a:lnTo>
                  <a:lnTo>
                    <a:pt x="751713" y="767207"/>
                  </a:lnTo>
                  <a:lnTo>
                    <a:pt x="750798" y="769975"/>
                  </a:lnTo>
                  <a:lnTo>
                    <a:pt x="754722" y="771118"/>
                  </a:lnTo>
                  <a:lnTo>
                    <a:pt x="757466" y="766292"/>
                  </a:lnTo>
                  <a:lnTo>
                    <a:pt x="757567" y="766114"/>
                  </a:lnTo>
                  <a:lnTo>
                    <a:pt x="760095" y="769975"/>
                  </a:lnTo>
                  <a:lnTo>
                    <a:pt x="760056" y="769378"/>
                  </a:lnTo>
                  <a:lnTo>
                    <a:pt x="760564" y="766292"/>
                  </a:lnTo>
                  <a:lnTo>
                    <a:pt x="760666" y="757212"/>
                  </a:lnTo>
                  <a:lnTo>
                    <a:pt x="761669" y="756920"/>
                  </a:lnTo>
                  <a:lnTo>
                    <a:pt x="763130" y="756488"/>
                  </a:lnTo>
                  <a:lnTo>
                    <a:pt x="764374" y="756094"/>
                  </a:lnTo>
                  <a:lnTo>
                    <a:pt x="764959" y="755904"/>
                  </a:lnTo>
                  <a:close/>
                </a:path>
              </a:pathLst>
            </a:custGeom>
            <a:solidFill>
              <a:srgbClr val="9F9D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1954809" y="1922700"/>
              <a:ext cx="588010" cy="610235"/>
            </a:xfrm>
            <a:custGeom>
              <a:avLst/>
              <a:gdLst/>
              <a:ahLst/>
              <a:cxnLst/>
              <a:rect l="l" t="t" r="r" b="b"/>
              <a:pathLst>
                <a:path w="588010" h="610235">
                  <a:moveTo>
                    <a:pt x="14300" y="592975"/>
                  </a:moveTo>
                  <a:lnTo>
                    <a:pt x="9334" y="591667"/>
                  </a:lnTo>
                  <a:lnTo>
                    <a:pt x="8648" y="598792"/>
                  </a:lnTo>
                  <a:lnTo>
                    <a:pt x="3860" y="604481"/>
                  </a:lnTo>
                  <a:lnTo>
                    <a:pt x="0" y="610196"/>
                  </a:lnTo>
                  <a:lnTo>
                    <a:pt x="5664" y="609142"/>
                  </a:lnTo>
                  <a:lnTo>
                    <a:pt x="8242" y="603592"/>
                  </a:lnTo>
                  <a:lnTo>
                    <a:pt x="11531" y="598411"/>
                  </a:lnTo>
                  <a:lnTo>
                    <a:pt x="14300" y="592975"/>
                  </a:lnTo>
                  <a:close/>
                </a:path>
                <a:path w="588010" h="610235">
                  <a:moveTo>
                    <a:pt x="587616" y="14401"/>
                  </a:moveTo>
                  <a:lnTo>
                    <a:pt x="587413" y="9537"/>
                  </a:lnTo>
                  <a:lnTo>
                    <a:pt x="586905" y="4673"/>
                  </a:lnTo>
                  <a:lnTo>
                    <a:pt x="585508" y="0"/>
                  </a:lnTo>
                  <a:lnTo>
                    <a:pt x="581647" y="2082"/>
                  </a:lnTo>
                  <a:lnTo>
                    <a:pt x="580326" y="3848"/>
                  </a:lnTo>
                  <a:lnTo>
                    <a:pt x="577253" y="9499"/>
                  </a:lnTo>
                  <a:lnTo>
                    <a:pt x="572135" y="13385"/>
                  </a:lnTo>
                  <a:lnTo>
                    <a:pt x="566420" y="16052"/>
                  </a:lnTo>
                  <a:lnTo>
                    <a:pt x="566026" y="17945"/>
                  </a:lnTo>
                  <a:lnTo>
                    <a:pt x="573163" y="19278"/>
                  </a:lnTo>
                  <a:lnTo>
                    <a:pt x="580224" y="14351"/>
                  </a:lnTo>
                  <a:lnTo>
                    <a:pt x="587616" y="14401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1709348" y="192498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614" y="0"/>
                  </a:moveTo>
                  <a:lnTo>
                    <a:pt x="0" y="925"/>
                  </a:lnTo>
                  <a:lnTo>
                    <a:pt x="392" y="1746"/>
                  </a:lnTo>
                  <a:lnTo>
                    <a:pt x="2616" y="3186"/>
                  </a:lnTo>
                  <a:lnTo>
                    <a:pt x="5273" y="4230"/>
                  </a:lnTo>
                  <a:lnTo>
                    <a:pt x="7959" y="3510"/>
                  </a:lnTo>
                  <a:lnTo>
                    <a:pt x="6677" y="756"/>
                  </a:lnTo>
                  <a:lnTo>
                    <a:pt x="3336" y="86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ABA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2021560" y="1925609"/>
              <a:ext cx="947419" cy="556895"/>
            </a:xfrm>
            <a:custGeom>
              <a:avLst/>
              <a:gdLst/>
              <a:ahLst/>
              <a:cxnLst/>
              <a:rect l="l" t="t" r="r" b="b"/>
              <a:pathLst>
                <a:path w="947419" h="556894">
                  <a:moveTo>
                    <a:pt x="3403" y="3784"/>
                  </a:moveTo>
                  <a:lnTo>
                    <a:pt x="2501" y="0"/>
                  </a:lnTo>
                  <a:lnTo>
                    <a:pt x="0" y="2222"/>
                  </a:lnTo>
                  <a:lnTo>
                    <a:pt x="203" y="9702"/>
                  </a:lnTo>
                  <a:lnTo>
                    <a:pt x="2311" y="12052"/>
                  </a:lnTo>
                  <a:lnTo>
                    <a:pt x="2997" y="8216"/>
                  </a:lnTo>
                  <a:lnTo>
                    <a:pt x="3403" y="3784"/>
                  </a:lnTo>
                  <a:close/>
                </a:path>
                <a:path w="947419" h="556894">
                  <a:moveTo>
                    <a:pt x="946886" y="556006"/>
                  </a:moveTo>
                  <a:lnTo>
                    <a:pt x="946594" y="556399"/>
                  </a:lnTo>
                  <a:lnTo>
                    <a:pt x="946429" y="556844"/>
                  </a:lnTo>
                  <a:lnTo>
                    <a:pt x="946543" y="556641"/>
                  </a:lnTo>
                  <a:lnTo>
                    <a:pt x="946759" y="556234"/>
                  </a:lnTo>
                  <a:lnTo>
                    <a:pt x="946886" y="556006"/>
                  </a:lnTo>
                  <a:close/>
                </a:path>
              </a:pathLst>
            </a:custGeom>
            <a:solidFill>
              <a:srgbClr val="BEC0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2232698" y="1924456"/>
              <a:ext cx="4445" cy="26670"/>
            </a:xfrm>
            <a:custGeom>
              <a:avLst/>
              <a:gdLst/>
              <a:ahLst/>
              <a:cxnLst/>
              <a:rect l="l" t="t" r="r" b="b"/>
              <a:pathLst>
                <a:path w="4444" h="26669">
                  <a:moveTo>
                    <a:pt x="773" y="0"/>
                  </a:moveTo>
                  <a:lnTo>
                    <a:pt x="335" y="6594"/>
                  </a:lnTo>
                  <a:lnTo>
                    <a:pt x="0" y="13229"/>
                  </a:lnTo>
                  <a:lnTo>
                    <a:pt x="196" y="19827"/>
                  </a:lnTo>
                  <a:lnTo>
                    <a:pt x="1356" y="26315"/>
                  </a:lnTo>
                  <a:lnTo>
                    <a:pt x="4129" y="18853"/>
                  </a:lnTo>
                  <a:lnTo>
                    <a:pt x="2673" y="10547"/>
                  </a:lnTo>
                  <a:lnTo>
                    <a:pt x="2537" y="2739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E3E3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2236914" y="1924438"/>
              <a:ext cx="17145" cy="27305"/>
            </a:xfrm>
            <a:custGeom>
              <a:avLst/>
              <a:gdLst/>
              <a:ahLst/>
              <a:cxnLst/>
              <a:rect l="l" t="t" r="r" b="b"/>
              <a:pathLst>
                <a:path w="17144" h="27305">
                  <a:moveTo>
                    <a:pt x="1371" y="0"/>
                  </a:moveTo>
                  <a:lnTo>
                    <a:pt x="478" y="8167"/>
                  </a:lnTo>
                  <a:lnTo>
                    <a:pt x="369" y="20923"/>
                  </a:lnTo>
                  <a:lnTo>
                    <a:pt x="0" y="24604"/>
                  </a:lnTo>
                  <a:lnTo>
                    <a:pt x="5241" y="27139"/>
                  </a:lnTo>
                  <a:lnTo>
                    <a:pt x="11267" y="22927"/>
                  </a:lnTo>
                  <a:lnTo>
                    <a:pt x="16916" y="22927"/>
                  </a:lnTo>
                  <a:lnTo>
                    <a:pt x="16820" y="20923"/>
                  </a:lnTo>
                  <a:lnTo>
                    <a:pt x="8647" y="20923"/>
                  </a:lnTo>
                  <a:lnTo>
                    <a:pt x="8580" y="19331"/>
                  </a:lnTo>
                  <a:lnTo>
                    <a:pt x="4521" y="19331"/>
                  </a:lnTo>
                  <a:lnTo>
                    <a:pt x="4628" y="16901"/>
                  </a:lnTo>
                  <a:lnTo>
                    <a:pt x="4715" y="14932"/>
                  </a:lnTo>
                  <a:lnTo>
                    <a:pt x="4827" y="12498"/>
                  </a:lnTo>
                  <a:lnTo>
                    <a:pt x="5279" y="6181"/>
                  </a:lnTo>
                  <a:lnTo>
                    <a:pt x="5309" y="5751"/>
                  </a:lnTo>
                  <a:lnTo>
                    <a:pt x="1371" y="0"/>
                  </a:lnTo>
                  <a:close/>
                </a:path>
                <a:path w="17144" h="27305">
                  <a:moveTo>
                    <a:pt x="16916" y="22927"/>
                  </a:moveTo>
                  <a:lnTo>
                    <a:pt x="11267" y="22927"/>
                  </a:lnTo>
                  <a:lnTo>
                    <a:pt x="16934" y="23287"/>
                  </a:lnTo>
                  <a:lnTo>
                    <a:pt x="16916" y="22927"/>
                  </a:lnTo>
                  <a:close/>
                </a:path>
                <a:path w="17144" h="27305">
                  <a:moveTo>
                    <a:pt x="9417" y="9622"/>
                  </a:moveTo>
                  <a:lnTo>
                    <a:pt x="9503" y="20923"/>
                  </a:lnTo>
                  <a:lnTo>
                    <a:pt x="16820" y="20923"/>
                  </a:lnTo>
                  <a:lnTo>
                    <a:pt x="16765" y="19777"/>
                  </a:lnTo>
                  <a:lnTo>
                    <a:pt x="12621" y="19777"/>
                  </a:lnTo>
                  <a:lnTo>
                    <a:pt x="11882" y="16901"/>
                  </a:lnTo>
                  <a:lnTo>
                    <a:pt x="11763" y="16437"/>
                  </a:lnTo>
                  <a:lnTo>
                    <a:pt x="12141" y="15292"/>
                  </a:lnTo>
                  <a:lnTo>
                    <a:pt x="12641" y="13932"/>
                  </a:lnTo>
                  <a:lnTo>
                    <a:pt x="12652" y="10665"/>
                  </a:lnTo>
                  <a:lnTo>
                    <a:pt x="9417" y="9622"/>
                  </a:lnTo>
                  <a:close/>
                </a:path>
                <a:path w="17144" h="27305">
                  <a:moveTo>
                    <a:pt x="13100" y="3750"/>
                  </a:moveTo>
                  <a:lnTo>
                    <a:pt x="10633" y="6181"/>
                  </a:lnTo>
                  <a:lnTo>
                    <a:pt x="8801" y="9124"/>
                  </a:lnTo>
                  <a:lnTo>
                    <a:pt x="12829" y="10665"/>
                  </a:lnTo>
                  <a:lnTo>
                    <a:pt x="12652" y="10665"/>
                  </a:lnTo>
                  <a:lnTo>
                    <a:pt x="13716" y="11008"/>
                  </a:lnTo>
                  <a:lnTo>
                    <a:pt x="12641" y="13932"/>
                  </a:lnTo>
                  <a:lnTo>
                    <a:pt x="12621" y="19777"/>
                  </a:lnTo>
                  <a:lnTo>
                    <a:pt x="16765" y="19777"/>
                  </a:lnTo>
                  <a:lnTo>
                    <a:pt x="16832" y="4093"/>
                  </a:lnTo>
                  <a:lnTo>
                    <a:pt x="13100" y="3750"/>
                  </a:lnTo>
                  <a:close/>
                </a:path>
                <a:path w="17144" h="27305">
                  <a:moveTo>
                    <a:pt x="8390" y="12703"/>
                  </a:moveTo>
                  <a:lnTo>
                    <a:pt x="7856" y="13932"/>
                  </a:lnTo>
                  <a:lnTo>
                    <a:pt x="7484" y="14932"/>
                  </a:lnTo>
                  <a:lnTo>
                    <a:pt x="6882" y="17823"/>
                  </a:lnTo>
                  <a:lnTo>
                    <a:pt x="4521" y="19331"/>
                  </a:lnTo>
                  <a:lnTo>
                    <a:pt x="8580" y="19331"/>
                  </a:lnTo>
                  <a:lnTo>
                    <a:pt x="8469" y="16901"/>
                  </a:lnTo>
                  <a:lnTo>
                    <a:pt x="8390" y="12703"/>
                  </a:lnTo>
                  <a:close/>
                </a:path>
                <a:path w="17144" h="27305">
                  <a:moveTo>
                    <a:pt x="12652" y="10665"/>
                  </a:moveTo>
                  <a:lnTo>
                    <a:pt x="12641" y="13932"/>
                  </a:lnTo>
                  <a:lnTo>
                    <a:pt x="13716" y="11008"/>
                  </a:lnTo>
                  <a:lnTo>
                    <a:pt x="12652" y="10665"/>
                  </a:lnTo>
                  <a:close/>
                </a:path>
              </a:pathLst>
            </a:custGeom>
            <a:solidFill>
              <a:srgbClr val="D4D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2320798" y="1924917"/>
              <a:ext cx="27940" cy="15240"/>
            </a:xfrm>
            <a:custGeom>
              <a:avLst/>
              <a:gdLst/>
              <a:ahLst/>
              <a:cxnLst/>
              <a:rect l="l" t="t" r="r" b="b"/>
              <a:pathLst>
                <a:path w="27939" h="15239">
                  <a:moveTo>
                    <a:pt x="1968" y="0"/>
                  </a:moveTo>
                  <a:lnTo>
                    <a:pt x="1507" y="7073"/>
                  </a:lnTo>
                  <a:lnTo>
                    <a:pt x="1165" y="10615"/>
                  </a:lnTo>
                  <a:lnTo>
                    <a:pt x="0" y="11353"/>
                  </a:lnTo>
                  <a:lnTo>
                    <a:pt x="3646" y="15032"/>
                  </a:lnTo>
                  <a:lnTo>
                    <a:pt x="8596" y="15238"/>
                  </a:lnTo>
                  <a:lnTo>
                    <a:pt x="13528" y="14522"/>
                  </a:lnTo>
                  <a:lnTo>
                    <a:pt x="21473" y="13268"/>
                  </a:lnTo>
                  <a:lnTo>
                    <a:pt x="27600" y="12484"/>
                  </a:lnTo>
                  <a:lnTo>
                    <a:pt x="27673" y="10255"/>
                  </a:lnTo>
                  <a:lnTo>
                    <a:pt x="24418" y="9862"/>
                  </a:lnTo>
                  <a:lnTo>
                    <a:pt x="21182" y="9399"/>
                  </a:lnTo>
                  <a:lnTo>
                    <a:pt x="17945" y="9057"/>
                  </a:lnTo>
                  <a:lnTo>
                    <a:pt x="13543" y="9503"/>
                  </a:lnTo>
                  <a:lnTo>
                    <a:pt x="10274" y="10975"/>
                  </a:lnTo>
                  <a:lnTo>
                    <a:pt x="6098" y="14281"/>
                  </a:lnTo>
                  <a:lnTo>
                    <a:pt x="3290" y="10241"/>
                  </a:lnTo>
                  <a:lnTo>
                    <a:pt x="2415" y="6882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5857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1876792" y="1926717"/>
              <a:ext cx="46990" cy="81915"/>
            </a:xfrm>
            <a:custGeom>
              <a:avLst/>
              <a:gdLst/>
              <a:ahLst/>
              <a:cxnLst/>
              <a:rect l="l" t="t" r="r" b="b"/>
              <a:pathLst>
                <a:path w="46989" h="81914">
                  <a:moveTo>
                    <a:pt x="44808" y="0"/>
                  </a:moveTo>
                  <a:lnTo>
                    <a:pt x="43249" y="3131"/>
                  </a:lnTo>
                  <a:lnTo>
                    <a:pt x="37392" y="3971"/>
                  </a:lnTo>
                  <a:lnTo>
                    <a:pt x="31708" y="5633"/>
                  </a:lnTo>
                  <a:lnTo>
                    <a:pt x="26142" y="7584"/>
                  </a:lnTo>
                  <a:lnTo>
                    <a:pt x="25116" y="9212"/>
                  </a:lnTo>
                  <a:lnTo>
                    <a:pt x="31024" y="8337"/>
                  </a:lnTo>
                  <a:lnTo>
                    <a:pt x="42580" y="5356"/>
                  </a:lnTo>
                  <a:lnTo>
                    <a:pt x="41809" y="9194"/>
                  </a:lnTo>
                  <a:lnTo>
                    <a:pt x="40610" y="16916"/>
                  </a:lnTo>
                  <a:lnTo>
                    <a:pt x="35783" y="17636"/>
                  </a:lnTo>
                  <a:lnTo>
                    <a:pt x="40542" y="20253"/>
                  </a:lnTo>
                  <a:lnTo>
                    <a:pt x="40971" y="23611"/>
                  </a:lnTo>
                  <a:lnTo>
                    <a:pt x="34858" y="23611"/>
                  </a:lnTo>
                  <a:lnTo>
                    <a:pt x="28762" y="24245"/>
                  </a:lnTo>
                  <a:lnTo>
                    <a:pt x="22668" y="23831"/>
                  </a:lnTo>
                  <a:lnTo>
                    <a:pt x="21692" y="19824"/>
                  </a:lnTo>
                  <a:lnTo>
                    <a:pt x="23799" y="15681"/>
                  </a:lnTo>
                  <a:lnTo>
                    <a:pt x="24190" y="11710"/>
                  </a:lnTo>
                  <a:lnTo>
                    <a:pt x="20358" y="17275"/>
                  </a:lnTo>
                  <a:lnTo>
                    <a:pt x="19328" y="16948"/>
                  </a:lnTo>
                  <a:lnTo>
                    <a:pt x="13301" y="17805"/>
                  </a:lnTo>
                  <a:lnTo>
                    <a:pt x="5356" y="15393"/>
                  </a:lnTo>
                  <a:lnTo>
                    <a:pt x="957" y="20699"/>
                  </a:lnTo>
                  <a:lnTo>
                    <a:pt x="6605" y="19997"/>
                  </a:lnTo>
                  <a:lnTo>
                    <a:pt x="12444" y="18215"/>
                  </a:lnTo>
                  <a:lnTo>
                    <a:pt x="18078" y="20102"/>
                  </a:lnTo>
                  <a:lnTo>
                    <a:pt x="13985" y="20699"/>
                  </a:lnTo>
                  <a:lnTo>
                    <a:pt x="9791" y="20699"/>
                  </a:lnTo>
                  <a:lnTo>
                    <a:pt x="5767" y="21657"/>
                  </a:lnTo>
                  <a:lnTo>
                    <a:pt x="4485" y="24433"/>
                  </a:lnTo>
                  <a:lnTo>
                    <a:pt x="8592" y="24041"/>
                  </a:lnTo>
                  <a:lnTo>
                    <a:pt x="16861" y="23749"/>
                  </a:lnTo>
                  <a:lnTo>
                    <a:pt x="15921" y="28403"/>
                  </a:lnTo>
                  <a:lnTo>
                    <a:pt x="19706" y="31024"/>
                  </a:lnTo>
                  <a:lnTo>
                    <a:pt x="17120" y="36093"/>
                  </a:lnTo>
                  <a:lnTo>
                    <a:pt x="17412" y="39808"/>
                  </a:lnTo>
                  <a:lnTo>
                    <a:pt x="19946" y="42292"/>
                  </a:lnTo>
                  <a:lnTo>
                    <a:pt x="20631" y="47480"/>
                  </a:lnTo>
                  <a:lnTo>
                    <a:pt x="17222" y="49536"/>
                  </a:lnTo>
                  <a:lnTo>
                    <a:pt x="15666" y="50853"/>
                  </a:lnTo>
                  <a:lnTo>
                    <a:pt x="14022" y="53506"/>
                  </a:lnTo>
                  <a:lnTo>
                    <a:pt x="10612" y="55133"/>
                  </a:lnTo>
                  <a:lnTo>
                    <a:pt x="10015" y="57481"/>
                  </a:lnTo>
                  <a:lnTo>
                    <a:pt x="13816" y="57308"/>
                  </a:lnTo>
                  <a:lnTo>
                    <a:pt x="17686" y="56282"/>
                  </a:lnTo>
                  <a:lnTo>
                    <a:pt x="18680" y="52152"/>
                  </a:lnTo>
                  <a:lnTo>
                    <a:pt x="17617" y="57978"/>
                  </a:lnTo>
                  <a:lnTo>
                    <a:pt x="17426" y="63917"/>
                  </a:lnTo>
                  <a:lnTo>
                    <a:pt x="16657" y="69789"/>
                  </a:lnTo>
                  <a:lnTo>
                    <a:pt x="6454" y="70509"/>
                  </a:lnTo>
                  <a:lnTo>
                    <a:pt x="6605" y="72461"/>
                  </a:lnTo>
                  <a:lnTo>
                    <a:pt x="12444" y="72255"/>
                  </a:lnTo>
                  <a:lnTo>
                    <a:pt x="15699" y="72428"/>
                  </a:lnTo>
                  <a:lnTo>
                    <a:pt x="12325" y="73677"/>
                  </a:lnTo>
                  <a:lnTo>
                    <a:pt x="7890" y="72702"/>
                  </a:lnTo>
                  <a:lnTo>
                    <a:pt x="3834" y="74566"/>
                  </a:lnTo>
                  <a:lnTo>
                    <a:pt x="0" y="76554"/>
                  </a:lnTo>
                  <a:lnTo>
                    <a:pt x="975" y="81367"/>
                  </a:lnTo>
                  <a:lnTo>
                    <a:pt x="1846" y="79584"/>
                  </a:lnTo>
                  <a:lnTo>
                    <a:pt x="3094" y="78044"/>
                  </a:lnTo>
                  <a:lnTo>
                    <a:pt x="4585" y="76741"/>
                  </a:lnTo>
                  <a:lnTo>
                    <a:pt x="8164" y="75970"/>
                  </a:lnTo>
                  <a:lnTo>
                    <a:pt x="15493" y="75473"/>
                  </a:lnTo>
                  <a:lnTo>
                    <a:pt x="15458" y="77410"/>
                  </a:lnTo>
                  <a:lnTo>
                    <a:pt x="22838" y="75218"/>
                  </a:lnTo>
                  <a:lnTo>
                    <a:pt x="22550" y="73454"/>
                  </a:lnTo>
                  <a:lnTo>
                    <a:pt x="22359" y="69415"/>
                  </a:lnTo>
                  <a:lnTo>
                    <a:pt x="22873" y="61365"/>
                  </a:lnTo>
                  <a:lnTo>
                    <a:pt x="21606" y="58935"/>
                  </a:lnTo>
                  <a:lnTo>
                    <a:pt x="21402" y="56178"/>
                  </a:lnTo>
                  <a:lnTo>
                    <a:pt x="21419" y="53488"/>
                  </a:lnTo>
                  <a:lnTo>
                    <a:pt x="20774" y="33395"/>
                  </a:lnTo>
                  <a:lnTo>
                    <a:pt x="20937" y="26694"/>
                  </a:lnTo>
                  <a:lnTo>
                    <a:pt x="34347" y="25718"/>
                  </a:lnTo>
                  <a:lnTo>
                    <a:pt x="41075" y="26264"/>
                  </a:lnTo>
                  <a:lnTo>
                    <a:pt x="40596" y="31899"/>
                  </a:lnTo>
                  <a:lnTo>
                    <a:pt x="34516" y="32616"/>
                  </a:lnTo>
                  <a:lnTo>
                    <a:pt x="28334" y="33695"/>
                  </a:lnTo>
                  <a:lnTo>
                    <a:pt x="22240" y="32478"/>
                  </a:lnTo>
                  <a:lnTo>
                    <a:pt x="22273" y="36385"/>
                  </a:lnTo>
                  <a:lnTo>
                    <a:pt x="28248" y="35510"/>
                  </a:lnTo>
                  <a:lnTo>
                    <a:pt x="35765" y="33012"/>
                  </a:lnTo>
                  <a:lnTo>
                    <a:pt x="40869" y="37324"/>
                  </a:lnTo>
                  <a:lnTo>
                    <a:pt x="42925" y="40938"/>
                  </a:lnTo>
                  <a:lnTo>
                    <a:pt x="44790" y="33491"/>
                  </a:lnTo>
                  <a:lnTo>
                    <a:pt x="44481" y="25718"/>
                  </a:lnTo>
                  <a:lnTo>
                    <a:pt x="46158" y="18233"/>
                  </a:lnTo>
                  <a:lnTo>
                    <a:pt x="46367" y="13953"/>
                  </a:lnTo>
                  <a:lnTo>
                    <a:pt x="46313" y="9636"/>
                  </a:lnTo>
                  <a:lnTo>
                    <a:pt x="44808" y="0"/>
                  </a:lnTo>
                  <a:close/>
                </a:path>
              </a:pathLst>
            </a:custGeom>
            <a:solidFill>
              <a:srgbClr val="5C58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1904314" y="1926599"/>
              <a:ext cx="164465" cy="760730"/>
            </a:xfrm>
            <a:custGeom>
              <a:avLst/>
              <a:gdLst/>
              <a:ahLst/>
              <a:cxnLst/>
              <a:rect l="l" t="t" r="r" b="b"/>
              <a:pathLst>
                <a:path w="164464" h="760730">
                  <a:moveTo>
                    <a:pt x="131597" y="698"/>
                  </a:moveTo>
                  <a:lnTo>
                    <a:pt x="128524" y="393"/>
                  </a:lnTo>
                  <a:lnTo>
                    <a:pt x="125476" y="152"/>
                  </a:lnTo>
                  <a:lnTo>
                    <a:pt x="122428" y="0"/>
                  </a:lnTo>
                  <a:lnTo>
                    <a:pt x="122504" y="4876"/>
                  </a:lnTo>
                  <a:lnTo>
                    <a:pt x="126936" y="10604"/>
                  </a:lnTo>
                  <a:lnTo>
                    <a:pt x="126060" y="18516"/>
                  </a:lnTo>
                  <a:lnTo>
                    <a:pt x="127838" y="25222"/>
                  </a:lnTo>
                  <a:lnTo>
                    <a:pt x="128828" y="28765"/>
                  </a:lnTo>
                  <a:lnTo>
                    <a:pt x="130924" y="22059"/>
                  </a:lnTo>
                  <a:lnTo>
                    <a:pt x="131508" y="14986"/>
                  </a:lnTo>
                  <a:lnTo>
                    <a:pt x="131445" y="7797"/>
                  </a:lnTo>
                  <a:lnTo>
                    <a:pt x="131597" y="698"/>
                  </a:lnTo>
                  <a:close/>
                </a:path>
                <a:path w="164464" h="760730">
                  <a:moveTo>
                    <a:pt x="164058" y="746836"/>
                  </a:moveTo>
                  <a:lnTo>
                    <a:pt x="162775" y="737730"/>
                  </a:lnTo>
                  <a:lnTo>
                    <a:pt x="157988" y="738403"/>
                  </a:lnTo>
                  <a:lnTo>
                    <a:pt x="133324" y="741959"/>
                  </a:lnTo>
                  <a:lnTo>
                    <a:pt x="127546" y="742543"/>
                  </a:lnTo>
                  <a:lnTo>
                    <a:pt x="115252" y="744562"/>
                  </a:lnTo>
                  <a:lnTo>
                    <a:pt x="105016" y="744956"/>
                  </a:lnTo>
                  <a:lnTo>
                    <a:pt x="98171" y="745972"/>
                  </a:lnTo>
                  <a:lnTo>
                    <a:pt x="86791" y="746683"/>
                  </a:lnTo>
                  <a:lnTo>
                    <a:pt x="77889" y="747801"/>
                  </a:lnTo>
                  <a:lnTo>
                    <a:pt x="68338" y="748779"/>
                  </a:lnTo>
                  <a:lnTo>
                    <a:pt x="62153" y="748588"/>
                  </a:lnTo>
                  <a:lnTo>
                    <a:pt x="56095" y="749655"/>
                  </a:lnTo>
                  <a:lnTo>
                    <a:pt x="43472" y="750443"/>
                  </a:lnTo>
                  <a:lnTo>
                    <a:pt x="39192" y="751179"/>
                  </a:lnTo>
                  <a:lnTo>
                    <a:pt x="34950" y="752513"/>
                  </a:lnTo>
                  <a:lnTo>
                    <a:pt x="30441" y="752373"/>
                  </a:lnTo>
                  <a:lnTo>
                    <a:pt x="26225" y="751052"/>
                  </a:lnTo>
                  <a:lnTo>
                    <a:pt x="23291" y="751001"/>
                  </a:lnTo>
                  <a:lnTo>
                    <a:pt x="17437" y="751306"/>
                  </a:lnTo>
                  <a:lnTo>
                    <a:pt x="18834" y="755192"/>
                  </a:lnTo>
                  <a:lnTo>
                    <a:pt x="2832" y="757059"/>
                  </a:lnTo>
                  <a:lnTo>
                    <a:pt x="0" y="760285"/>
                  </a:lnTo>
                  <a:lnTo>
                    <a:pt x="17119" y="758659"/>
                  </a:lnTo>
                  <a:lnTo>
                    <a:pt x="68541" y="754354"/>
                  </a:lnTo>
                  <a:lnTo>
                    <a:pt x="92430" y="752652"/>
                  </a:lnTo>
                  <a:lnTo>
                    <a:pt x="164058" y="746836"/>
                  </a:lnTo>
                  <a:close/>
                </a:path>
              </a:pathLst>
            </a:custGeom>
            <a:solidFill>
              <a:srgbClr val="F4F2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1697786" y="1958032"/>
              <a:ext cx="607695" cy="923290"/>
            </a:xfrm>
            <a:custGeom>
              <a:avLst/>
              <a:gdLst/>
              <a:ahLst/>
              <a:cxnLst/>
              <a:rect l="l" t="t" r="r" b="b"/>
              <a:pathLst>
                <a:path w="607694" h="923289">
                  <a:moveTo>
                    <a:pt x="7721" y="6172"/>
                  </a:moveTo>
                  <a:lnTo>
                    <a:pt x="6756" y="3416"/>
                  </a:lnTo>
                  <a:lnTo>
                    <a:pt x="6451" y="0"/>
                  </a:lnTo>
                  <a:lnTo>
                    <a:pt x="0" y="952"/>
                  </a:lnTo>
                  <a:lnTo>
                    <a:pt x="1422" y="4178"/>
                  </a:lnTo>
                  <a:lnTo>
                    <a:pt x="2006" y="4241"/>
                  </a:lnTo>
                  <a:lnTo>
                    <a:pt x="3162" y="4368"/>
                  </a:lnTo>
                  <a:lnTo>
                    <a:pt x="3746" y="4419"/>
                  </a:lnTo>
                  <a:lnTo>
                    <a:pt x="4572" y="6883"/>
                  </a:lnTo>
                  <a:lnTo>
                    <a:pt x="7721" y="6172"/>
                  </a:lnTo>
                  <a:close/>
                </a:path>
                <a:path w="607694" h="923289">
                  <a:moveTo>
                    <a:pt x="607441" y="922185"/>
                  </a:moveTo>
                  <a:lnTo>
                    <a:pt x="607098" y="919099"/>
                  </a:lnTo>
                  <a:lnTo>
                    <a:pt x="607034" y="916038"/>
                  </a:lnTo>
                  <a:lnTo>
                    <a:pt x="607187" y="912977"/>
                  </a:lnTo>
                  <a:lnTo>
                    <a:pt x="606767" y="910234"/>
                  </a:lnTo>
                  <a:lnTo>
                    <a:pt x="606425" y="907542"/>
                  </a:lnTo>
                  <a:lnTo>
                    <a:pt x="605967" y="904836"/>
                  </a:lnTo>
                  <a:lnTo>
                    <a:pt x="606069" y="901776"/>
                  </a:lnTo>
                  <a:lnTo>
                    <a:pt x="604774" y="900214"/>
                  </a:lnTo>
                  <a:lnTo>
                    <a:pt x="602043" y="900176"/>
                  </a:lnTo>
                  <a:lnTo>
                    <a:pt x="600938" y="902322"/>
                  </a:lnTo>
                  <a:lnTo>
                    <a:pt x="600989" y="904786"/>
                  </a:lnTo>
                  <a:lnTo>
                    <a:pt x="600748" y="907161"/>
                  </a:lnTo>
                  <a:lnTo>
                    <a:pt x="603999" y="911669"/>
                  </a:lnTo>
                  <a:lnTo>
                    <a:pt x="604456" y="917282"/>
                  </a:lnTo>
                  <a:lnTo>
                    <a:pt x="605002" y="922667"/>
                  </a:lnTo>
                  <a:lnTo>
                    <a:pt x="607441" y="922185"/>
                  </a:lnTo>
                  <a:close/>
                </a:path>
              </a:pathLst>
            </a:custGeom>
            <a:solidFill>
              <a:srgbClr val="A3A2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2545138" y="192700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665" y="0"/>
                  </a:moveTo>
                  <a:lnTo>
                    <a:pt x="1645" y="737"/>
                  </a:lnTo>
                  <a:lnTo>
                    <a:pt x="0" y="2260"/>
                  </a:lnTo>
                  <a:lnTo>
                    <a:pt x="1732" y="6303"/>
                  </a:lnTo>
                  <a:lnTo>
                    <a:pt x="4061" y="4986"/>
                  </a:lnTo>
                  <a:lnTo>
                    <a:pt x="5242" y="3477"/>
                  </a:lnTo>
                  <a:lnTo>
                    <a:pt x="3665" y="0"/>
                  </a:lnTo>
                  <a:close/>
                </a:path>
              </a:pathLst>
            </a:custGeom>
            <a:solidFill>
              <a:srgbClr val="4D4D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2286536" y="192856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05" y="0"/>
                  </a:moveTo>
                  <a:lnTo>
                    <a:pt x="0" y="6800"/>
                  </a:lnTo>
                  <a:lnTo>
                    <a:pt x="2962" y="6645"/>
                  </a:lnTo>
                  <a:lnTo>
                    <a:pt x="3237" y="4572"/>
                  </a:lnTo>
                  <a:lnTo>
                    <a:pt x="3373" y="2484"/>
                  </a:lnTo>
                  <a:lnTo>
                    <a:pt x="3337" y="396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1B1A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2520910" y="192976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665" y="0"/>
                  </a:moveTo>
                  <a:lnTo>
                    <a:pt x="565" y="3632"/>
                  </a:lnTo>
                  <a:lnTo>
                    <a:pt x="0" y="6012"/>
                  </a:lnTo>
                  <a:lnTo>
                    <a:pt x="2653" y="6130"/>
                  </a:lnTo>
                  <a:lnTo>
                    <a:pt x="6714" y="3596"/>
                  </a:lnTo>
                  <a:lnTo>
                    <a:pt x="6304" y="600"/>
                  </a:lnTo>
                  <a:lnTo>
                    <a:pt x="3665" y="0"/>
                  </a:lnTo>
                  <a:close/>
                </a:path>
              </a:pathLst>
            </a:custGeom>
            <a:solidFill>
              <a:srgbClr val="A5A5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1632445" y="1932162"/>
              <a:ext cx="716915" cy="676275"/>
            </a:xfrm>
            <a:custGeom>
              <a:avLst/>
              <a:gdLst/>
              <a:ahLst/>
              <a:cxnLst/>
              <a:rect l="l" t="t" r="r" b="b"/>
              <a:pathLst>
                <a:path w="716914" h="676275">
                  <a:moveTo>
                    <a:pt x="3213" y="1155"/>
                  </a:moveTo>
                  <a:lnTo>
                    <a:pt x="3149" y="0"/>
                  </a:lnTo>
                  <a:lnTo>
                    <a:pt x="0" y="76"/>
                  </a:lnTo>
                  <a:lnTo>
                    <a:pt x="63" y="1219"/>
                  </a:lnTo>
                  <a:lnTo>
                    <a:pt x="3213" y="1155"/>
                  </a:lnTo>
                  <a:close/>
                </a:path>
                <a:path w="716914" h="676275">
                  <a:moveTo>
                    <a:pt x="716584" y="670610"/>
                  </a:moveTo>
                  <a:lnTo>
                    <a:pt x="714133" y="670204"/>
                  </a:lnTo>
                  <a:lnTo>
                    <a:pt x="713638" y="673900"/>
                  </a:lnTo>
                  <a:lnTo>
                    <a:pt x="713486" y="675132"/>
                  </a:lnTo>
                  <a:lnTo>
                    <a:pt x="713981" y="675386"/>
                  </a:lnTo>
                  <a:lnTo>
                    <a:pt x="714971" y="675944"/>
                  </a:lnTo>
                  <a:lnTo>
                    <a:pt x="715492" y="676211"/>
                  </a:lnTo>
                  <a:lnTo>
                    <a:pt x="715733" y="674382"/>
                  </a:lnTo>
                  <a:lnTo>
                    <a:pt x="716584" y="670610"/>
                  </a:lnTo>
                  <a:close/>
                </a:path>
              </a:pathLst>
            </a:custGeom>
            <a:solidFill>
              <a:srgbClr val="BBBB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1638566" y="1932175"/>
              <a:ext cx="360045" cy="486409"/>
            </a:xfrm>
            <a:custGeom>
              <a:avLst/>
              <a:gdLst/>
              <a:ahLst/>
              <a:cxnLst/>
              <a:rect l="l" t="t" r="r" b="b"/>
              <a:pathLst>
                <a:path w="360044" h="486410">
                  <a:moveTo>
                    <a:pt x="30835" y="470890"/>
                  </a:moveTo>
                  <a:lnTo>
                    <a:pt x="30441" y="463677"/>
                  </a:lnTo>
                  <a:lnTo>
                    <a:pt x="27762" y="457060"/>
                  </a:lnTo>
                  <a:lnTo>
                    <a:pt x="24803" y="452132"/>
                  </a:lnTo>
                  <a:lnTo>
                    <a:pt x="18999" y="450354"/>
                  </a:lnTo>
                  <a:lnTo>
                    <a:pt x="13931" y="448487"/>
                  </a:lnTo>
                  <a:lnTo>
                    <a:pt x="14833" y="450900"/>
                  </a:lnTo>
                  <a:lnTo>
                    <a:pt x="16852" y="452539"/>
                  </a:lnTo>
                  <a:lnTo>
                    <a:pt x="18554" y="454406"/>
                  </a:lnTo>
                  <a:lnTo>
                    <a:pt x="24104" y="459422"/>
                  </a:lnTo>
                  <a:lnTo>
                    <a:pt x="24549" y="468414"/>
                  </a:lnTo>
                  <a:lnTo>
                    <a:pt x="21221" y="474764"/>
                  </a:lnTo>
                  <a:lnTo>
                    <a:pt x="18605" y="479374"/>
                  </a:lnTo>
                  <a:lnTo>
                    <a:pt x="13436" y="480809"/>
                  </a:lnTo>
                  <a:lnTo>
                    <a:pt x="9182" y="483349"/>
                  </a:lnTo>
                  <a:lnTo>
                    <a:pt x="0" y="483260"/>
                  </a:lnTo>
                  <a:lnTo>
                    <a:pt x="2044" y="485140"/>
                  </a:lnTo>
                  <a:lnTo>
                    <a:pt x="9486" y="486016"/>
                  </a:lnTo>
                  <a:lnTo>
                    <a:pt x="17043" y="485457"/>
                  </a:lnTo>
                  <a:lnTo>
                    <a:pt x="24180" y="483146"/>
                  </a:lnTo>
                  <a:lnTo>
                    <a:pt x="28803" y="477710"/>
                  </a:lnTo>
                  <a:lnTo>
                    <a:pt x="30835" y="470890"/>
                  </a:lnTo>
                  <a:close/>
                </a:path>
                <a:path w="360044" h="486410">
                  <a:moveTo>
                    <a:pt x="359486" y="8089"/>
                  </a:moveTo>
                  <a:lnTo>
                    <a:pt x="359117" y="4038"/>
                  </a:lnTo>
                  <a:lnTo>
                    <a:pt x="358038" y="457"/>
                  </a:lnTo>
                  <a:lnTo>
                    <a:pt x="349021" y="63"/>
                  </a:lnTo>
                  <a:lnTo>
                    <a:pt x="339966" y="0"/>
                  </a:lnTo>
                  <a:lnTo>
                    <a:pt x="330962" y="571"/>
                  </a:lnTo>
                  <a:lnTo>
                    <a:pt x="322072" y="2095"/>
                  </a:lnTo>
                  <a:lnTo>
                    <a:pt x="320217" y="3759"/>
                  </a:lnTo>
                  <a:lnTo>
                    <a:pt x="323380" y="6324"/>
                  </a:lnTo>
                  <a:lnTo>
                    <a:pt x="331635" y="5943"/>
                  </a:lnTo>
                  <a:lnTo>
                    <a:pt x="348132" y="5778"/>
                  </a:lnTo>
                  <a:lnTo>
                    <a:pt x="356387" y="5626"/>
                  </a:lnTo>
                  <a:lnTo>
                    <a:pt x="356679" y="7391"/>
                  </a:lnTo>
                  <a:lnTo>
                    <a:pt x="355371" y="11468"/>
                  </a:lnTo>
                  <a:lnTo>
                    <a:pt x="357873" y="11569"/>
                  </a:lnTo>
                  <a:lnTo>
                    <a:pt x="359486" y="8089"/>
                  </a:lnTo>
                  <a:close/>
                </a:path>
              </a:pathLst>
            </a:custGeom>
            <a:solidFill>
              <a:srgbClr val="F0EE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2023139" y="1931475"/>
              <a:ext cx="9525" cy="31115"/>
            </a:xfrm>
            <a:custGeom>
              <a:avLst/>
              <a:gdLst/>
              <a:ahLst/>
              <a:cxnLst/>
              <a:rect l="l" t="t" r="r" b="b"/>
              <a:pathLst>
                <a:path w="9525" h="31114">
                  <a:moveTo>
                    <a:pt x="3679" y="0"/>
                  </a:moveTo>
                  <a:lnTo>
                    <a:pt x="3098" y="5461"/>
                  </a:lnTo>
                  <a:lnTo>
                    <a:pt x="3732" y="10958"/>
                  </a:lnTo>
                  <a:lnTo>
                    <a:pt x="4020" y="16437"/>
                  </a:lnTo>
                  <a:lnTo>
                    <a:pt x="888" y="16250"/>
                  </a:lnTo>
                  <a:lnTo>
                    <a:pt x="614" y="17532"/>
                  </a:lnTo>
                  <a:lnTo>
                    <a:pt x="4348" y="17687"/>
                  </a:lnTo>
                  <a:lnTo>
                    <a:pt x="5615" y="19141"/>
                  </a:lnTo>
                  <a:lnTo>
                    <a:pt x="0" y="18886"/>
                  </a:lnTo>
                  <a:lnTo>
                    <a:pt x="118" y="22910"/>
                  </a:lnTo>
                  <a:lnTo>
                    <a:pt x="441" y="26935"/>
                  </a:lnTo>
                  <a:lnTo>
                    <a:pt x="1026" y="30924"/>
                  </a:lnTo>
                  <a:lnTo>
                    <a:pt x="2721" y="27738"/>
                  </a:lnTo>
                  <a:lnTo>
                    <a:pt x="5770" y="25956"/>
                  </a:lnTo>
                  <a:lnTo>
                    <a:pt x="9038" y="24674"/>
                  </a:lnTo>
                  <a:lnTo>
                    <a:pt x="9020" y="20340"/>
                  </a:lnTo>
                  <a:lnTo>
                    <a:pt x="7242" y="13629"/>
                  </a:lnTo>
                  <a:lnTo>
                    <a:pt x="8114" y="5721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rgbClr val="B9B7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2405519" y="193122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957" y="0"/>
                  </a:moveTo>
                  <a:lnTo>
                    <a:pt x="1061" y="1163"/>
                  </a:lnTo>
                  <a:lnTo>
                    <a:pt x="0" y="3884"/>
                  </a:lnTo>
                  <a:lnTo>
                    <a:pt x="925" y="4709"/>
                  </a:lnTo>
                  <a:lnTo>
                    <a:pt x="3820" y="3647"/>
                  </a:lnTo>
                  <a:lnTo>
                    <a:pt x="4881" y="820"/>
                  </a:lnTo>
                  <a:lnTo>
                    <a:pt x="3957" y="0"/>
                  </a:lnTo>
                  <a:close/>
                </a:path>
              </a:pathLst>
            </a:custGeom>
            <a:solidFill>
              <a:srgbClr val="7273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1643681" y="1932350"/>
              <a:ext cx="30480" cy="13970"/>
            </a:xfrm>
            <a:custGeom>
              <a:avLst/>
              <a:gdLst/>
              <a:ahLst/>
              <a:cxnLst/>
              <a:rect l="l" t="t" r="r" b="b"/>
              <a:pathLst>
                <a:path w="30480" h="13969">
                  <a:moveTo>
                    <a:pt x="1043" y="0"/>
                  </a:moveTo>
                  <a:lnTo>
                    <a:pt x="3714" y="4003"/>
                  </a:lnTo>
                  <a:lnTo>
                    <a:pt x="1353" y="6059"/>
                  </a:lnTo>
                  <a:lnTo>
                    <a:pt x="273" y="8884"/>
                  </a:lnTo>
                  <a:lnTo>
                    <a:pt x="0" y="11984"/>
                  </a:lnTo>
                  <a:lnTo>
                    <a:pt x="8902" y="13352"/>
                  </a:lnTo>
                  <a:lnTo>
                    <a:pt x="11696" y="11027"/>
                  </a:lnTo>
                  <a:lnTo>
                    <a:pt x="17860" y="10699"/>
                  </a:lnTo>
                  <a:lnTo>
                    <a:pt x="24022" y="10101"/>
                  </a:lnTo>
                  <a:lnTo>
                    <a:pt x="30222" y="9946"/>
                  </a:lnTo>
                  <a:lnTo>
                    <a:pt x="28731" y="7891"/>
                  </a:lnTo>
                  <a:lnTo>
                    <a:pt x="26678" y="6263"/>
                  </a:lnTo>
                  <a:lnTo>
                    <a:pt x="22532" y="8525"/>
                  </a:lnTo>
                  <a:lnTo>
                    <a:pt x="17654" y="7703"/>
                  </a:lnTo>
                  <a:lnTo>
                    <a:pt x="13150" y="7927"/>
                  </a:lnTo>
                  <a:lnTo>
                    <a:pt x="10821" y="3867"/>
                  </a:lnTo>
                  <a:lnTo>
                    <a:pt x="10443" y="9295"/>
                  </a:lnTo>
                  <a:lnTo>
                    <a:pt x="6299" y="7156"/>
                  </a:lnTo>
                  <a:lnTo>
                    <a:pt x="5601" y="1436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8381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1888484" y="1932073"/>
              <a:ext cx="31115" cy="19050"/>
            </a:xfrm>
            <a:custGeom>
              <a:avLst/>
              <a:gdLst/>
              <a:ahLst/>
              <a:cxnLst/>
              <a:rect l="l" t="t" r="r" b="b"/>
              <a:pathLst>
                <a:path w="31114" h="19050">
                  <a:moveTo>
                    <a:pt x="30887" y="0"/>
                  </a:moveTo>
                  <a:lnTo>
                    <a:pt x="25083" y="1422"/>
                  </a:lnTo>
                  <a:lnTo>
                    <a:pt x="19331" y="2980"/>
                  </a:lnTo>
                  <a:lnTo>
                    <a:pt x="13423" y="3855"/>
                  </a:lnTo>
                  <a:lnTo>
                    <a:pt x="11969" y="6216"/>
                  </a:lnTo>
                  <a:lnTo>
                    <a:pt x="8100" y="4316"/>
                  </a:lnTo>
                  <a:lnTo>
                    <a:pt x="3938" y="6440"/>
                  </a:lnTo>
                  <a:lnTo>
                    <a:pt x="0" y="6883"/>
                  </a:lnTo>
                  <a:lnTo>
                    <a:pt x="49" y="8492"/>
                  </a:lnTo>
                  <a:lnTo>
                    <a:pt x="5478" y="8989"/>
                  </a:lnTo>
                  <a:lnTo>
                    <a:pt x="7635" y="11591"/>
                  </a:lnTo>
                  <a:lnTo>
                    <a:pt x="8665" y="11918"/>
                  </a:lnTo>
                  <a:lnTo>
                    <a:pt x="12498" y="6353"/>
                  </a:lnTo>
                  <a:lnTo>
                    <a:pt x="12106" y="10325"/>
                  </a:lnTo>
                  <a:lnTo>
                    <a:pt x="9999" y="14467"/>
                  </a:lnTo>
                  <a:lnTo>
                    <a:pt x="10975" y="18474"/>
                  </a:lnTo>
                  <a:lnTo>
                    <a:pt x="17070" y="18888"/>
                  </a:lnTo>
                  <a:lnTo>
                    <a:pt x="23166" y="18254"/>
                  </a:lnTo>
                  <a:lnTo>
                    <a:pt x="29278" y="18254"/>
                  </a:lnTo>
                  <a:lnTo>
                    <a:pt x="28849" y="14897"/>
                  </a:lnTo>
                  <a:lnTo>
                    <a:pt x="24090" y="12279"/>
                  </a:lnTo>
                  <a:lnTo>
                    <a:pt x="28917" y="11559"/>
                  </a:lnTo>
                  <a:lnTo>
                    <a:pt x="29469" y="7689"/>
                  </a:lnTo>
                  <a:lnTo>
                    <a:pt x="30116" y="3837"/>
                  </a:lnTo>
                  <a:lnTo>
                    <a:pt x="30887" y="0"/>
                  </a:lnTo>
                  <a:close/>
                </a:path>
              </a:pathLst>
            </a:custGeom>
            <a:solidFill>
              <a:srgbClr val="EDED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1629777" y="193412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561" y="0"/>
                  </a:moveTo>
                  <a:lnTo>
                    <a:pt x="1524" y="584"/>
                  </a:lnTo>
                  <a:lnTo>
                    <a:pt x="0" y="2807"/>
                  </a:lnTo>
                  <a:lnTo>
                    <a:pt x="1659" y="4485"/>
                  </a:lnTo>
                  <a:lnTo>
                    <a:pt x="5429" y="5411"/>
                  </a:lnTo>
                  <a:lnTo>
                    <a:pt x="6455" y="2534"/>
                  </a:lnTo>
                  <a:lnTo>
                    <a:pt x="6095" y="1098"/>
                  </a:lnTo>
                  <a:lnTo>
                    <a:pt x="3561" y="0"/>
                  </a:lnTo>
                  <a:close/>
                </a:path>
              </a:pathLst>
            </a:custGeom>
            <a:solidFill>
              <a:srgbClr val="A7A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1834581" y="1934644"/>
              <a:ext cx="39370" cy="33655"/>
            </a:xfrm>
            <a:custGeom>
              <a:avLst/>
              <a:gdLst/>
              <a:ahLst/>
              <a:cxnLst/>
              <a:rect l="l" t="t" r="r" b="b"/>
              <a:pathLst>
                <a:path w="39369" h="33655">
                  <a:moveTo>
                    <a:pt x="39006" y="0"/>
                  </a:moveTo>
                  <a:lnTo>
                    <a:pt x="31266" y="2566"/>
                  </a:lnTo>
                  <a:lnTo>
                    <a:pt x="23321" y="4740"/>
                  </a:lnTo>
                  <a:lnTo>
                    <a:pt x="15958" y="8286"/>
                  </a:lnTo>
                  <a:lnTo>
                    <a:pt x="14145" y="9057"/>
                  </a:lnTo>
                  <a:lnTo>
                    <a:pt x="12809" y="10325"/>
                  </a:lnTo>
                  <a:lnTo>
                    <a:pt x="11988" y="12138"/>
                  </a:lnTo>
                  <a:lnTo>
                    <a:pt x="8629" y="11231"/>
                  </a:lnTo>
                  <a:lnTo>
                    <a:pt x="6131" y="12945"/>
                  </a:lnTo>
                  <a:lnTo>
                    <a:pt x="3683" y="14759"/>
                  </a:lnTo>
                  <a:lnTo>
                    <a:pt x="1167" y="16469"/>
                  </a:lnTo>
                  <a:lnTo>
                    <a:pt x="839" y="20256"/>
                  </a:lnTo>
                  <a:lnTo>
                    <a:pt x="223" y="24022"/>
                  </a:lnTo>
                  <a:lnTo>
                    <a:pt x="0" y="27842"/>
                  </a:lnTo>
                  <a:lnTo>
                    <a:pt x="2517" y="26657"/>
                  </a:lnTo>
                  <a:lnTo>
                    <a:pt x="7672" y="24483"/>
                  </a:lnTo>
                  <a:lnTo>
                    <a:pt x="7124" y="27481"/>
                  </a:lnTo>
                  <a:lnTo>
                    <a:pt x="6833" y="30513"/>
                  </a:lnTo>
                  <a:lnTo>
                    <a:pt x="6714" y="33540"/>
                  </a:lnTo>
                  <a:lnTo>
                    <a:pt x="9522" y="33526"/>
                  </a:lnTo>
                  <a:lnTo>
                    <a:pt x="9385" y="30513"/>
                  </a:lnTo>
                  <a:lnTo>
                    <a:pt x="10256" y="28594"/>
                  </a:lnTo>
                  <a:lnTo>
                    <a:pt x="12654" y="21488"/>
                  </a:lnTo>
                  <a:lnTo>
                    <a:pt x="16697" y="14828"/>
                  </a:lnTo>
                  <a:lnTo>
                    <a:pt x="22604" y="10119"/>
                  </a:lnTo>
                  <a:lnTo>
                    <a:pt x="23903" y="8953"/>
                  </a:lnTo>
                  <a:lnTo>
                    <a:pt x="25463" y="8455"/>
                  </a:lnTo>
                  <a:lnTo>
                    <a:pt x="27259" y="8596"/>
                  </a:lnTo>
                  <a:lnTo>
                    <a:pt x="30190" y="4312"/>
                  </a:lnTo>
                  <a:lnTo>
                    <a:pt x="36730" y="4417"/>
                  </a:lnTo>
                  <a:lnTo>
                    <a:pt x="39006" y="0"/>
                  </a:lnTo>
                  <a:close/>
                </a:path>
              </a:pathLst>
            </a:custGeom>
            <a:solidFill>
              <a:srgbClr val="F4F1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1652054" y="1935723"/>
              <a:ext cx="58419" cy="33655"/>
            </a:xfrm>
            <a:custGeom>
              <a:avLst/>
              <a:gdLst/>
              <a:ahLst/>
              <a:cxnLst/>
              <a:rect l="l" t="t" r="r" b="b"/>
              <a:pathLst>
                <a:path w="58419" h="33655">
                  <a:moveTo>
                    <a:pt x="22396" y="0"/>
                  </a:moveTo>
                  <a:lnTo>
                    <a:pt x="20358" y="4518"/>
                  </a:lnTo>
                  <a:lnTo>
                    <a:pt x="21849" y="6573"/>
                  </a:lnTo>
                  <a:lnTo>
                    <a:pt x="23630" y="8133"/>
                  </a:lnTo>
                  <a:lnTo>
                    <a:pt x="27669" y="7858"/>
                  </a:lnTo>
                  <a:lnTo>
                    <a:pt x="27500" y="10184"/>
                  </a:lnTo>
                  <a:lnTo>
                    <a:pt x="20547" y="10810"/>
                  </a:lnTo>
                  <a:lnTo>
                    <a:pt x="13743" y="12413"/>
                  </a:lnTo>
                  <a:lnTo>
                    <a:pt x="6943" y="13891"/>
                  </a:lnTo>
                  <a:lnTo>
                    <a:pt x="0" y="14141"/>
                  </a:lnTo>
                  <a:lnTo>
                    <a:pt x="788" y="17496"/>
                  </a:lnTo>
                  <a:lnTo>
                    <a:pt x="4795" y="17514"/>
                  </a:lnTo>
                  <a:lnTo>
                    <a:pt x="14159" y="15034"/>
                  </a:lnTo>
                  <a:lnTo>
                    <a:pt x="20257" y="11282"/>
                  </a:lnTo>
                  <a:lnTo>
                    <a:pt x="27327" y="11214"/>
                  </a:lnTo>
                  <a:lnTo>
                    <a:pt x="30582" y="18662"/>
                  </a:lnTo>
                  <a:lnTo>
                    <a:pt x="29484" y="26556"/>
                  </a:lnTo>
                  <a:lnTo>
                    <a:pt x="34142" y="23782"/>
                  </a:lnTo>
                  <a:lnTo>
                    <a:pt x="34690" y="27273"/>
                  </a:lnTo>
                  <a:lnTo>
                    <a:pt x="38286" y="25459"/>
                  </a:lnTo>
                  <a:lnTo>
                    <a:pt x="37962" y="28234"/>
                  </a:lnTo>
                  <a:lnTo>
                    <a:pt x="34776" y="28764"/>
                  </a:lnTo>
                  <a:lnTo>
                    <a:pt x="30377" y="27122"/>
                  </a:lnTo>
                  <a:lnTo>
                    <a:pt x="28508" y="30734"/>
                  </a:lnTo>
                  <a:lnTo>
                    <a:pt x="24879" y="30049"/>
                  </a:lnTo>
                  <a:lnTo>
                    <a:pt x="22327" y="27086"/>
                  </a:lnTo>
                  <a:lnTo>
                    <a:pt x="20530" y="24091"/>
                  </a:lnTo>
                  <a:lnTo>
                    <a:pt x="24657" y="26315"/>
                  </a:lnTo>
                  <a:lnTo>
                    <a:pt x="24912" y="20358"/>
                  </a:lnTo>
                  <a:lnTo>
                    <a:pt x="25204" y="17412"/>
                  </a:lnTo>
                  <a:lnTo>
                    <a:pt x="26352" y="21060"/>
                  </a:lnTo>
                  <a:lnTo>
                    <a:pt x="25477" y="24980"/>
                  </a:lnTo>
                  <a:lnTo>
                    <a:pt x="26576" y="28644"/>
                  </a:lnTo>
                  <a:lnTo>
                    <a:pt x="28475" y="28030"/>
                  </a:lnTo>
                  <a:lnTo>
                    <a:pt x="29278" y="22942"/>
                  </a:lnTo>
                  <a:lnTo>
                    <a:pt x="28526" y="17755"/>
                  </a:lnTo>
                  <a:lnTo>
                    <a:pt x="25426" y="13561"/>
                  </a:lnTo>
                  <a:lnTo>
                    <a:pt x="24282" y="17428"/>
                  </a:lnTo>
                  <a:lnTo>
                    <a:pt x="21301" y="15786"/>
                  </a:lnTo>
                  <a:lnTo>
                    <a:pt x="19569" y="17600"/>
                  </a:lnTo>
                  <a:lnTo>
                    <a:pt x="17395" y="19314"/>
                  </a:lnTo>
                  <a:lnTo>
                    <a:pt x="17618" y="22122"/>
                  </a:lnTo>
                  <a:lnTo>
                    <a:pt x="19778" y="25528"/>
                  </a:lnTo>
                  <a:lnTo>
                    <a:pt x="21060" y="29380"/>
                  </a:lnTo>
                  <a:lnTo>
                    <a:pt x="21953" y="33303"/>
                  </a:lnTo>
                  <a:lnTo>
                    <a:pt x="29124" y="31057"/>
                  </a:lnTo>
                  <a:lnTo>
                    <a:pt x="36640" y="30286"/>
                  </a:lnTo>
                  <a:lnTo>
                    <a:pt x="44143" y="30135"/>
                  </a:lnTo>
                  <a:lnTo>
                    <a:pt x="44193" y="25577"/>
                  </a:lnTo>
                  <a:lnTo>
                    <a:pt x="39726" y="28130"/>
                  </a:lnTo>
                  <a:lnTo>
                    <a:pt x="39229" y="21215"/>
                  </a:lnTo>
                  <a:lnTo>
                    <a:pt x="44089" y="24415"/>
                  </a:lnTo>
                  <a:lnTo>
                    <a:pt x="49846" y="20595"/>
                  </a:lnTo>
                  <a:lnTo>
                    <a:pt x="55203" y="21625"/>
                  </a:lnTo>
                  <a:lnTo>
                    <a:pt x="55476" y="24825"/>
                  </a:lnTo>
                  <a:lnTo>
                    <a:pt x="54449" y="28595"/>
                  </a:lnTo>
                  <a:lnTo>
                    <a:pt x="56934" y="31197"/>
                  </a:lnTo>
                  <a:lnTo>
                    <a:pt x="57754" y="29484"/>
                  </a:lnTo>
                  <a:lnTo>
                    <a:pt x="58064" y="23954"/>
                  </a:lnTo>
                  <a:lnTo>
                    <a:pt x="57722" y="12909"/>
                  </a:lnTo>
                  <a:lnTo>
                    <a:pt x="55407" y="12995"/>
                  </a:lnTo>
                  <a:lnTo>
                    <a:pt x="55407" y="19843"/>
                  </a:lnTo>
                  <a:lnTo>
                    <a:pt x="48592" y="19192"/>
                  </a:lnTo>
                  <a:lnTo>
                    <a:pt x="28116" y="6728"/>
                  </a:lnTo>
                  <a:lnTo>
                    <a:pt x="24074" y="6437"/>
                  </a:lnTo>
                  <a:lnTo>
                    <a:pt x="30751" y="4057"/>
                  </a:lnTo>
                  <a:lnTo>
                    <a:pt x="27551" y="2225"/>
                  </a:lnTo>
                  <a:lnTo>
                    <a:pt x="22396" y="0"/>
                  </a:lnTo>
                  <a:close/>
                </a:path>
              </a:pathLst>
            </a:custGeom>
            <a:solidFill>
              <a:srgbClr val="989A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1932292" y="1936709"/>
              <a:ext cx="1104900" cy="592455"/>
            </a:xfrm>
            <a:custGeom>
              <a:avLst/>
              <a:gdLst/>
              <a:ahLst/>
              <a:cxnLst/>
              <a:rect l="l" t="t" r="r" b="b"/>
              <a:pathLst>
                <a:path w="1104900" h="592455">
                  <a:moveTo>
                    <a:pt x="1905" y="191858"/>
                  </a:moveTo>
                  <a:lnTo>
                    <a:pt x="1778" y="189623"/>
                  </a:lnTo>
                  <a:lnTo>
                    <a:pt x="1651" y="187388"/>
                  </a:lnTo>
                  <a:lnTo>
                    <a:pt x="0" y="191363"/>
                  </a:lnTo>
                  <a:lnTo>
                    <a:pt x="1905" y="191858"/>
                  </a:lnTo>
                  <a:close/>
                </a:path>
                <a:path w="1104900" h="592455">
                  <a:moveTo>
                    <a:pt x="21424" y="187388"/>
                  </a:moveTo>
                  <a:lnTo>
                    <a:pt x="18719" y="187388"/>
                  </a:lnTo>
                  <a:lnTo>
                    <a:pt x="16814" y="188874"/>
                  </a:lnTo>
                  <a:lnTo>
                    <a:pt x="13601" y="188468"/>
                  </a:lnTo>
                  <a:lnTo>
                    <a:pt x="10363" y="188683"/>
                  </a:lnTo>
                  <a:lnTo>
                    <a:pt x="7226" y="189623"/>
                  </a:lnTo>
                  <a:lnTo>
                    <a:pt x="7315" y="186321"/>
                  </a:lnTo>
                  <a:lnTo>
                    <a:pt x="6426" y="165277"/>
                  </a:lnTo>
                  <a:lnTo>
                    <a:pt x="6223" y="161912"/>
                  </a:lnTo>
                  <a:lnTo>
                    <a:pt x="6159" y="160642"/>
                  </a:lnTo>
                  <a:lnTo>
                    <a:pt x="6057" y="158686"/>
                  </a:lnTo>
                  <a:lnTo>
                    <a:pt x="5956" y="152704"/>
                  </a:lnTo>
                  <a:lnTo>
                    <a:pt x="5067" y="148831"/>
                  </a:lnTo>
                  <a:lnTo>
                    <a:pt x="4800" y="152069"/>
                  </a:lnTo>
                  <a:lnTo>
                    <a:pt x="4838" y="173355"/>
                  </a:lnTo>
                  <a:lnTo>
                    <a:pt x="4965" y="176593"/>
                  </a:lnTo>
                  <a:lnTo>
                    <a:pt x="5080" y="179832"/>
                  </a:lnTo>
                  <a:lnTo>
                    <a:pt x="5156" y="184302"/>
                  </a:lnTo>
                  <a:lnTo>
                    <a:pt x="5270" y="192747"/>
                  </a:lnTo>
                  <a:lnTo>
                    <a:pt x="1905" y="191858"/>
                  </a:lnTo>
                  <a:lnTo>
                    <a:pt x="2311" y="199263"/>
                  </a:lnTo>
                  <a:lnTo>
                    <a:pt x="1968" y="210947"/>
                  </a:lnTo>
                  <a:lnTo>
                    <a:pt x="1384" y="223354"/>
                  </a:lnTo>
                  <a:lnTo>
                    <a:pt x="1295" y="228320"/>
                  </a:lnTo>
                  <a:lnTo>
                    <a:pt x="1181" y="234696"/>
                  </a:lnTo>
                  <a:lnTo>
                    <a:pt x="1168" y="235407"/>
                  </a:lnTo>
                  <a:lnTo>
                    <a:pt x="1866" y="247434"/>
                  </a:lnTo>
                  <a:lnTo>
                    <a:pt x="3416" y="241185"/>
                  </a:lnTo>
                  <a:lnTo>
                    <a:pt x="2844" y="235407"/>
                  </a:lnTo>
                  <a:lnTo>
                    <a:pt x="2933" y="223354"/>
                  </a:lnTo>
                  <a:lnTo>
                    <a:pt x="3022" y="219621"/>
                  </a:lnTo>
                  <a:lnTo>
                    <a:pt x="3695" y="211315"/>
                  </a:lnTo>
                  <a:lnTo>
                    <a:pt x="4318" y="202272"/>
                  </a:lnTo>
                  <a:lnTo>
                    <a:pt x="4279" y="199263"/>
                  </a:lnTo>
                  <a:lnTo>
                    <a:pt x="4178" y="193573"/>
                  </a:lnTo>
                  <a:lnTo>
                    <a:pt x="5092" y="193776"/>
                  </a:lnTo>
                  <a:lnTo>
                    <a:pt x="5410" y="193573"/>
                  </a:lnTo>
                  <a:lnTo>
                    <a:pt x="6781" y="192747"/>
                  </a:lnTo>
                  <a:lnTo>
                    <a:pt x="8890" y="191490"/>
                  </a:lnTo>
                  <a:lnTo>
                    <a:pt x="13398" y="190931"/>
                  </a:lnTo>
                  <a:lnTo>
                    <a:pt x="18961" y="192303"/>
                  </a:lnTo>
                  <a:lnTo>
                    <a:pt x="19646" y="190931"/>
                  </a:lnTo>
                  <a:lnTo>
                    <a:pt x="20294" y="189623"/>
                  </a:lnTo>
                  <a:lnTo>
                    <a:pt x="20675" y="188874"/>
                  </a:lnTo>
                  <a:lnTo>
                    <a:pt x="21424" y="187388"/>
                  </a:lnTo>
                  <a:close/>
                </a:path>
                <a:path w="1104900" h="592455">
                  <a:moveTo>
                    <a:pt x="22453" y="106680"/>
                  </a:moveTo>
                  <a:lnTo>
                    <a:pt x="21894" y="104876"/>
                  </a:lnTo>
                  <a:lnTo>
                    <a:pt x="21463" y="103466"/>
                  </a:lnTo>
                  <a:lnTo>
                    <a:pt x="21285" y="102920"/>
                  </a:lnTo>
                  <a:lnTo>
                    <a:pt x="19939" y="99466"/>
                  </a:lnTo>
                  <a:lnTo>
                    <a:pt x="19850" y="99237"/>
                  </a:lnTo>
                  <a:lnTo>
                    <a:pt x="18656" y="95491"/>
                  </a:lnTo>
                  <a:lnTo>
                    <a:pt x="17068" y="93395"/>
                  </a:lnTo>
                  <a:lnTo>
                    <a:pt x="15278" y="91630"/>
                  </a:lnTo>
                  <a:lnTo>
                    <a:pt x="12268" y="91630"/>
                  </a:lnTo>
                  <a:lnTo>
                    <a:pt x="11188" y="94081"/>
                  </a:lnTo>
                  <a:lnTo>
                    <a:pt x="10604" y="95491"/>
                  </a:lnTo>
                  <a:lnTo>
                    <a:pt x="9728" y="99237"/>
                  </a:lnTo>
                  <a:lnTo>
                    <a:pt x="9677" y="99466"/>
                  </a:lnTo>
                  <a:lnTo>
                    <a:pt x="8483" y="103466"/>
                  </a:lnTo>
                  <a:lnTo>
                    <a:pt x="8763" y="99466"/>
                  </a:lnTo>
                  <a:lnTo>
                    <a:pt x="9334" y="95491"/>
                  </a:lnTo>
                  <a:lnTo>
                    <a:pt x="10045" y="94081"/>
                  </a:lnTo>
                  <a:lnTo>
                    <a:pt x="11480" y="91630"/>
                  </a:lnTo>
                  <a:lnTo>
                    <a:pt x="6045" y="92989"/>
                  </a:lnTo>
                  <a:lnTo>
                    <a:pt x="5943" y="129590"/>
                  </a:lnTo>
                  <a:lnTo>
                    <a:pt x="5778" y="140703"/>
                  </a:lnTo>
                  <a:lnTo>
                    <a:pt x="4673" y="140703"/>
                  </a:lnTo>
                  <a:lnTo>
                    <a:pt x="4965" y="129590"/>
                  </a:lnTo>
                  <a:lnTo>
                    <a:pt x="4914" y="94081"/>
                  </a:lnTo>
                  <a:lnTo>
                    <a:pt x="5943" y="92024"/>
                  </a:lnTo>
                  <a:lnTo>
                    <a:pt x="6985" y="90093"/>
                  </a:lnTo>
                  <a:lnTo>
                    <a:pt x="7086" y="85217"/>
                  </a:lnTo>
                  <a:lnTo>
                    <a:pt x="7175" y="38392"/>
                  </a:lnTo>
                  <a:lnTo>
                    <a:pt x="6985" y="24676"/>
                  </a:lnTo>
                  <a:lnTo>
                    <a:pt x="6985" y="0"/>
                  </a:lnTo>
                  <a:lnTo>
                    <a:pt x="1993" y="1397"/>
                  </a:lnTo>
                  <a:lnTo>
                    <a:pt x="3390" y="7061"/>
                  </a:lnTo>
                  <a:lnTo>
                    <a:pt x="3035" y="10972"/>
                  </a:lnTo>
                  <a:lnTo>
                    <a:pt x="3136" y="24676"/>
                  </a:lnTo>
                  <a:lnTo>
                    <a:pt x="2882" y="38392"/>
                  </a:lnTo>
                  <a:lnTo>
                    <a:pt x="2794" y="45046"/>
                  </a:lnTo>
                  <a:lnTo>
                    <a:pt x="2705" y="52108"/>
                  </a:lnTo>
                  <a:lnTo>
                    <a:pt x="3073" y="65811"/>
                  </a:lnTo>
                  <a:lnTo>
                    <a:pt x="3175" y="67564"/>
                  </a:lnTo>
                  <a:lnTo>
                    <a:pt x="3276" y="72148"/>
                  </a:lnTo>
                  <a:lnTo>
                    <a:pt x="2527" y="75234"/>
                  </a:lnTo>
                  <a:lnTo>
                    <a:pt x="6667" y="79222"/>
                  </a:lnTo>
                  <a:lnTo>
                    <a:pt x="4076" y="85217"/>
                  </a:lnTo>
                  <a:lnTo>
                    <a:pt x="3492" y="90093"/>
                  </a:lnTo>
                  <a:lnTo>
                    <a:pt x="3390" y="92989"/>
                  </a:lnTo>
                  <a:lnTo>
                    <a:pt x="3289" y="95491"/>
                  </a:lnTo>
                  <a:lnTo>
                    <a:pt x="3187" y="98094"/>
                  </a:lnTo>
                  <a:lnTo>
                    <a:pt x="2946" y="102920"/>
                  </a:lnTo>
                  <a:lnTo>
                    <a:pt x="2857" y="104876"/>
                  </a:lnTo>
                  <a:lnTo>
                    <a:pt x="2794" y="106083"/>
                  </a:lnTo>
                  <a:lnTo>
                    <a:pt x="2705" y="114782"/>
                  </a:lnTo>
                  <a:lnTo>
                    <a:pt x="3149" y="122059"/>
                  </a:lnTo>
                  <a:lnTo>
                    <a:pt x="1778" y="140703"/>
                  </a:lnTo>
                  <a:lnTo>
                    <a:pt x="1651" y="187388"/>
                  </a:lnTo>
                  <a:lnTo>
                    <a:pt x="2908" y="184302"/>
                  </a:lnTo>
                  <a:lnTo>
                    <a:pt x="2247" y="180352"/>
                  </a:lnTo>
                  <a:lnTo>
                    <a:pt x="1943" y="173355"/>
                  </a:lnTo>
                  <a:lnTo>
                    <a:pt x="5549" y="142773"/>
                  </a:lnTo>
                  <a:lnTo>
                    <a:pt x="5092" y="148551"/>
                  </a:lnTo>
                  <a:lnTo>
                    <a:pt x="7480" y="145453"/>
                  </a:lnTo>
                  <a:lnTo>
                    <a:pt x="7581" y="148551"/>
                  </a:lnTo>
                  <a:lnTo>
                    <a:pt x="7683" y="152069"/>
                  </a:lnTo>
                  <a:lnTo>
                    <a:pt x="7785" y="154444"/>
                  </a:lnTo>
                  <a:lnTo>
                    <a:pt x="7861" y="156337"/>
                  </a:lnTo>
                  <a:lnTo>
                    <a:pt x="7950" y="158686"/>
                  </a:lnTo>
                  <a:lnTo>
                    <a:pt x="8420" y="164655"/>
                  </a:lnTo>
                  <a:lnTo>
                    <a:pt x="8470" y="165277"/>
                  </a:lnTo>
                  <a:lnTo>
                    <a:pt x="9347" y="171119"/>
                  </a:lnTo>
                  <a:lnTo>
                    <a:pt x="9461" y="171843"/>
                  </a:lnTo>
                  <a:lnTo>
                    <a:pt x="10655" y="176593"/>
                  </a:lnTo>
                  <a:lnTo>
                    <a:pt x="7620" y="182410"/>
                  </a:lnTo>
                  <a:lnTo>
                    <a:pt x="11341" y="186321"/>
                  </a:lnTo>
                  <a:lnTo>
                    <a:pt x="11417" y="184302"/>
                  </a:lnTo>
                  <a:lnTo>
                    <a:pt x="11531" y="181292"/>
                  </a:lnTo>
                  <a:lnTo>
                    <a:pt x="11595" y="179832"/>
                  </a:lnTo>
                  <a:lnTo>
                    <a:pt x="11188" y="173355"/>
                  </a:lnTo>
                  <a:lnTo>
                    <a:pt x="10795" y="167728"/>
                  </a:lnTo>
                  <a:lnTo>
                    <a:pt x="10744" y="166890"/>
                  </a:lnTo>
                  <a:lnTo>
                    <a:pt x="9740" y="156337"/>
                  </a:lnTo>
                  <a:lnTo>
                    <a:pt x="9359" y="152704"/>
                  </a:lnTo>
                  <a:lnTo>
                    <a:pt x="8521" y="145453"/>
                  </a:lnTo>
                  <a:lnTo>
                    <a:pt x="8305" y="143497"/>
                  </a:lnTo>
                  <a:lnTo>
                    <a:pt x="8216" y="142773"/>
                  </a:lnTo>
                  <a:lnTo>
                    <a:pt x="8089" y="141338"/>
                  </a:lnTo>
                  <a:lnTo>
                    <a:pt x="8064" y="140703"/>
                  </a:lnTo>
                  <a:lnTo>
                    <a:pt x="7531" y="129590"/>
                  </a:lnTo>
                  <a:lnTo>
                    <a:pt x="7594" y="128778"/>
                  </a:lnTo>
                  <a:lnTo>
                    <a:pt x="8851" y="117068"/>
                  </a:lnTo>
                  <a:lnTo>
                    <a:pt x="8775" y="104876"/>
                  </a:lnTo>
                  <a:lnTo>
                    <a:pt x="9144" y="108153"/>
                  </a:lnTo>
                  <a:lnTo>
                    <a:pt x="9347" y="113004"/>
                  </a:lnTo>
                  <a:lnTo>
                    <a:pt x="9423" y="114782"/>
                  </a:lnTo>
                  <a:lnTo>
                    <a:pt x="13462" y="114388"/>
                  </a:lnTo>
                  <a:lnTo>
                    <a:pt x="16065" y="114173"/>
                  </a:lnTo>
                  <a:lnTo>
                    <a:pt x="21577" y="114173"/>
                  </a:lnTo>
                  <a:lnTo>
                    <a:pt x="22275" y="109181"/>
                  </a:lnTo>
                  <a:lnTo>
                    <a:pt x="22352" y="108153"/>
                  </a:lnTo>
                  <a:lnTo>
                    <a:pt x="22453" y="106680"/>
                  </a:lnTo>
                  <a:close/>
                </a:path>
                <a:path w="1104900" h="592455">
                  <a:moveTo>
                    <a:pt x="340537" y="574103"/>
                  </a:moveTo>
                  <a:lnTo>
                    <a:pt x="332943" y="576262"/>
                  </a:lnTo>
                  <a:lnTo>
                    <a:pt x="325539" y="579018"/>
                  </a:lnTo>
                  <a:lnTo>
                    <a:pt x="317906" y="581050"/>
                  </a:lnTo>
                  <a:lnTo>
                    <a:pt x="314579" y="581329"/>
                  </a:lnTo>
                  <a:lnTo>
                    <a:pt x="314071" y="585127"/>
                  </a:lnTo>
                  <a:lnTo>
                    <a:pt x="313182" y="587629"/>
                  </a:lnTo>
                  <a:lnTo>
                    <a:pt x="319976" y="586625"/>
                  </a:lnTo>
                  <a:lnTo>
                    <a:pt x="314261" y="590524"/>
                  </a:lnTo>
                  <a:lnTo>
                    <a:pt x="319824" y="590981"/>
                  </a:lnTo>
                  <a:lnTo>
                    <a:pt x="322033" y="592061"/>
                  </a:lnTo>
                  <a:lnTo>
                    <a:pt x="321805" y="588225"/>
                  </a:lnTo>
                  <a:lnTo>
                    <a:pt x="326009" y="589216"/>
                  </a:lnTo>
                  <a:lnTo>
                    <a:pt x="329653" y="586600"/>
                  </a:lnTo>
                  <a:lnTo>
                    <a:pt x="333756" y="586562"/>
                  </a:lnTo>
                  <a:lnTo>
                    <a:pt x="330492" y="588251"/>
                  </a:lnTo>
                  <a:lnTo>
                    <a:pt x="330695" y="590067"/>
                  </a:lnTo>
                  <a:lnTo>
                    <a:pt x="334429" y="588657"/>
                  </a:lnTo>
                  <a:lnTo>
                    <a:pt x="334975" y="582853"/>
                  </a:lnTo>
                  <a:lnTo>
                    <a:pt x="329768" y="584022"/>
                  </a:lnTo>
                  <a:lnTo>
                    <a:pt x="324688" y="586016"/>
                  </a:lnTo>
                  <a:lnTo>
                    <a:pt x="319278" y="585851"/>
                  </a:lnTo>
                  <a:lnTo>
                    <a:pt x="324662" y="583158"/>
                  </a:lnTo>
                  <a:lnTo>
                    <a:pt x="330746" y="582053"/>
                  </a:lnTo>
                  <a:lnTo>
                    <a:pt x="336702" y="581291"/>
                  </a:lnTo>
                  <a:lnTo>
                    <a:pt x="338366" y="579120"/>
                  </a:lnTo>
                  <a:lnTo>
                    <a:pt x="339407" y="576567"/>
                  </a:lnTo>
                  <a:lnTo>
                    <a:pt x="340537" y="574103"/>
                  </a:lnTo>
                  <a:close/>
                </a:path>
                <a:path w="1104900" h="592455">
                  <a:moveTo>
                    <a:pt x="1104557" y="423024"/>
                  </a:moveTo>
                  <a:lnTo>
                    <a:pt x="1100620" y="419862"/>
                  </a:lnTo>
                  <a:lnTo>
                    <a:pt x="1100467" y="421525"/>
                  </a:lnTo>
                  <a:lnTo>
                    <a:pt x="1101204" y="426504"/>
                  </a:lnTo>
                  <a:lnTo>
                    <a:pt x="1096213" y="428802"/>
                  </a:lnTo>
                  <a:lnTo>
                    <a:pt x="1093736" y="432257"/>
                  </a:lnTo>
                  <a:lnTo>
                    <a:pt x="1096987" y="432612"/>
                  </a:lnTo>
                  <a:lnTo>
                    <a:pt x="1100251" y="433006"/>
                  </a:lnTo>
                  <a:lnTo>
                    <a:pt x="1103541" y="433463"/>
                  </a:lnTo>
                  <a:lnTo>
                    <a:pt x="1102398" y="429056"/>
                  </a:lnTo>
                  <a:lnTo>
                    <a:pt x="1104557" y="423024"/>
                  </a:lnTo>
                  <a:close/>
                </a:path>
              </a:pathLst>
            </a:custGeom>
            <a:solidFill>
              <a:srgbClr val="DDDB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2260012" y="1935432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4862" y="0"/>
                  </a:moveTo>
                  <a:lnTo>
                    <a:pt x="1183" y="2292"/>
                  </a:lnTo>
                  <a:lnTo>
                    <a:pt x="0" y="4244"/>
                  </a:lnTo>
                  <a:lnTo>
                    <a:pt x="1817" y="6623"/>
                  </a:lnTo>
                  <a:lnTo>
                    <a:pt x="2843" y="8318"/>
                  </a:lnTo>
                  <a:lnTo>
                    <a:pt x="6012" y="7876"/>
                  </a:lnTo>
                  <a:lnTo>
                    <a:pt x="4862" y="0"/>
                  </a:lnTo>
                  <a:close/>
                </a:path>
              </a:pathLst>
            </a:custGeom>
            <a:solidFill>
              <a:srgbClr val="8B89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2549951" y="1937776"/>
              <a:ext cx="12700" cy="26034"/>
            </a:xfrm>
            <a:custGeom>
              <a:avLst/>
              <a:gdLst/>
              <a:ahLst/>
              <a:cxnLst/>
              <a:rect l="l" t="t" r="r" b="b"/>
              <a:pathLst>
                <a:path w="12700" h="26035">
                  <a:moveTo>
                    <a:pt x="11355" y="23511"/>
                  </a:moveTo>
                  <a:lnTo>
                    <a:pt x="2739" y="23511"/>
                  </a:lnTo>
                  <a:lnTo>
                    <a:pt x="12534" y="25891"/>
                  </a:lnTo>
                  <a:lnTo>
                    <a:pt x="11355" y="23511"/>
                  </a:lnTo>
                  <a:close/>
                </a:path>
                <a:path w="12700" h="26035">
                  <a:moveTo>
                    <a:pt x="4424" y="13486"/>
                  </a:moveTo>
                  <a:lnTo>
                    <a:pt x="1605" y="15087"/>
                  </a:lnTo>
                  <a:lnTo>
                    <a:pt x="1508" y="17193"/>
                  </a:lnTo>
                  <a:lnTo>
                    <a:pt x="2894" y="18680"/>
                  </a:lnTo>
                  <a:lnTo>
                    <a:pt x="4436" y="20034"/>
                  </a:lnTo>
                  <a:lnTo>
                    <a:pt x="5087" y="20685"/>
                  </a:lnTo>
                  <a:lnTo>
                    <a:pt x="975" y="21556"/>
                  </a:lnTo>
                  <a:lnTo>
                    <a:pt x="0" y="24555"/>
                  </a:lnTo>
                  <a:lnTo>
                    <a:pt x="2739" y="23511"/>
                  </a:lnTo>
                  <a:lnTo>
                    <a:pt x="11355" y="23511"/>
                  </a:lnTo>
                  <a:lnTo>
                    <a:pt x="9955" y="20685"/>
                  </a:lnTo>
                  <a:lnTo>
                    <a:pt x="7430" y="19846"/>
                  </a:lnTo>
                  <a:lnTo>
                    <a:pt x="8853" y="16231"/>
                  </a:lnTo>
                  <a:lnTo>
                    <a:pt x="9134" y="15238"/>
                  </a:lnTo>
                  <a:lnTo>
                    <a:pt x="6765" y="15238"/>
                  </a:lnTo>
                  <a:lnTo>
                    <a:pt x="4436" y="15087"/>
                  </a:lnTo>
                  <a:lnTo>
                    <a:pt x="4424" y="13486"/>
                  </a:lnTo>
                  <a:close/>
                </a:path>
                <a:path w="12700" h="26035">
                  <a:moveTo>
                    <a:pt x="6797" y="13031"/>
                  </a:moveTo>
                  <a:lnTo>
                    <a:pt x="6765" y="15238"/>
                  </a:lnTo>
                  <a:lnTo>
                    <a:pt x="9134" y="15238"/>
                  </a:lnTo>
                  <a:lnTo>
                    <a:pt x="9631" y="13486"/>
                  </a:lnTo>
                  <a:lnTo>
                    <a:pt x="9673" y="13337"/>
                  </a:lnTo>
                  <a:lnTo>
                    <a:pt x="6797" y="13031"/>
                  </a:lnTo>
                  <a:close/>
                </a:path>
                <a:path w="12700" h="26035">
                  <a:moveTo>
                    <a:pt x="4566" y="9784"/>
                  </a:moveTo>
                  <a:lnTo>
                    <a:pt x="4399" y="10050"/>
                  </a:lnTo>
                  <a:lnTo>
                    <a:pt x="4424" y="13486"/>
                  </a:lnTo>
                  <a:lnTo>
                    <a:pt x="6112" y="12567"/>
                  </a:lnTo>
                  <a:lnTo>
                    <a:pt x="4566" y="9784"/>
                  </a:lnTo>
                  <a:close/>
                </a:path>
                <a:path w="12700" h="26035">
                  <a:moveTo>
                    <a:pt x="2689" y="0"/>
                  </a:moveTo>
                  <a:lnTo>
                    <a:pt x="2019" y="3218"/>
                  </a:lnTo>
                  <a:lnTo>
                    <a:pt x="2945" y="6865"/>
                  </a:lnTo>
                  <a:lnTo>
                    <a:pt x="4566" y="9784"/>
                  </a:lnTo>
                  <a:lnTo>
                    <a:pt x="9094" y="2570"/>
                  </a:lnTo>
                  <a:lnTo>
                    <a:pt x="2689" y="0"/>
                  </a:lnTo>
                  <a:close/>
                </a:path>
              </a:pathLst>
            </a:custGeom>
            <a:solidFill>
              <a:srgbClr val="8685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1886204" y="1940379"/>
              <a:ext cx="549910" cy="930275"/>
            </a:xfrm>
            <a:custGeom>
              <a:avLst/>
              <a:gdLst/>
              <a:ahLst/>
              <a:cxnLst/>
              <a:rect l="l" t="t" r="r" b="b"/>
              <a:pathLst>
                <a:path w="549910" h="930275">
                  <a:moveTo>
                    <a:pt x="27432" y="903516"/>
                  </a:moveTo>
                  <a:lnTo>
                    <a:pt x="21069" y="902360"/>
                  </a:lnTo>
                  <a:lnTo>
                    <a:pt x="14757" y="901026"/>
                  </a:lnTo>
                  <a:lnTo>
                    <a:pt x="8420" y="899756"/>
                  </a:lnTo>
                  <a:lnTo>
                    <a:pt x="2032" y="898804"/>
                  </a:lnTo>
                  <a:lnTo>
                    <a:pt x="2133" y="901928"/>
                  </a:lnTo>
                  <a:lnTo>
                    <a:pt x="2374" y="905040"/>
                  </a:lnTo>
                  <a:lnTo>
                    <a:pt x="2679" y="908177"/>
                  </a:lnTo>
                  <a:lnTo>
                    <a:pt x="0" y="908710"/>
                  </a:lnTo>
                  <a:lnTo>
                    <a:pt x="927" y="910005"/>
                  </a:lnTo>
                  <a:lnTo>
                    <a:pt x="1765" y="911364"/>
                  </a:lnTo>
                  <a:lnTo>
                    <a:pt x="2514" y="912787"/>
                  </a:lnTo>
                  <a:lnTo>
                    <a:pt x="1816" y="918451"/>
                  </a:lnTo>
                  <a:lnTo>
                    <a:pt x="4178" y="924318"/>
                  </a:lnTo>
                  <a:lnTo>
                    <a:pt x="1485" y="929716"/>
                  </a:lnTo>
                  <a:lnTo>
                    <a:pt x="14084" y="925042"/>
                  </a:lnTo>
                  <a:lnTo>
                    <a:pt x="20345" y="922616"/>
                  </a:lnTo>
                  <a:lnTo>
                    <a:pt x="26543" y="920013"/>
                  </a:lnTo>
                  <a:lnTo>
                    <a:pt x="26454" y="914501"/>
                  </a:lnTo>
                  <a:lnTo>
                    <a:pt x="26644" y="908964"/>
                  </a:lnTo>
                  <a:lnTo>
                    <a:pt x="27432" y="903516"/>
                  </a:lnTo>
                  <a:close/>
                </a:path>
                <a:path w="549910" h="930275">
                  <a:moveTo>
                    <a:pt x="107530" y="19850"/>
                  </a:moveTo>
                  <a:lnTo>
                    <a:pt x="106311" y="13296"/>
                  </a:lnTo>
                  <a:lnTo>
                    <a:pt x="107099" y="6616"/>
                  </a:lnTo>
                  <a:lnTo>
                    <a:pt x="106794" y="0"/>
                  </a:lnTo>
                  <a:lnTo>
                    <a:pt x="99669" y="114"/>
                  </a:lnTo>
                  <a:lnTo>
                    <a:pt x="85407" y="165"/>
                  </a:lnTo>
                  <a:lnTo>
                    <a:pt x="78282" y="431"/>
                  </a:lnTo>
                  <a:lnTo>
                    <a:pt x="78244" y="7302"/>
                  </a:lnTo>
                  <a:lnTo>
                    <a:pt x="78333" y="14173"/>
                  </a:lnTo>
                  <a:lnTo>
                    <a:pt x="78244" y="21056"/>
                  </a:lnTo>
                  <a:lnTo>
                    <a:pt x="85572" y="21196"/>
                  </a:lnTo>
                  <a:lnTo>
                    <a:pt x="92887" y="20828"/>
                  </a:lnTo>
                  <a:lnTo>
                    <a:pt x="100203" y="20281"/>
                  </a:lnTo>
                  <a:lnTo>
                    <a:pt x="107530" y="19850"/>
                  </a:lnTo>
                  <a:close/>
                </a:path>
                <a:path w="549910" h="930275">
                  <a:moveTo>
                    <a:pt x="299453" y="851382"/>
                  </a:moveTo>
                  <a:lnTo>
                    <a:pt x="286499" y="851192"/>
                  </a:lnTo>
                  <a:lnTo>
                    <a:pt x="273519" y="850849"/>
                  </a:lnTo>
                  <a:lnTo>
                    <a:pt x="260553" y="850696"/>
                  </a:lnTo>
                  <a:lnTo>
                    <a:pt x="247624" y="851090"/>
                  </a:lnTo>
                  <a:lnTo>
                    <a:pt x="241960" y="855103"/>
                  </a:lnTo>
                  <a:lnTo>
                    <a:pt x="236029" y="858672"/>
                  </a:lnTo>
                  <a:lnTo>
                    <a:pt x="229844" y="861809"/>
                  </a:lnTo>
                  <a:lnTo>
                    <a:pt x="223431" y="864514"/>
                  </a:lnTo>
                  <a:lnTo>
                    <a:pt x="268160" y="865251"/>
                  </a:lnTo>
                  <a:lnTo>
                    <a:pt x="275323" y="864552"/>
                  </a:lnTo>
                  <a:lnTo>
                    <a:pt x="282194" y="862495"/>
                  </a:lnTo>
                  <a:lnTo>
                    <a:pt x="288772" y="859485"/>
                  </a:lnTo>
                  <a:lnTo>
                    <a:pt x="295059" y="855967"/>
                  </a:lnTo>
                  <a:lnTo>
                    <a:pt x="299453" y="851382"/>
                  </a:lnTo>
                  <a:close/>
                </a:path>
                <a:path w="549910" h="930275">
                  <a:moveTo>
                    <a:pt x="549617" y="81737"/>
                  </a:moveTo>
                  <a:lnTo>
                    <a:pt x="535749" y="79679"/>
                  </a:lnTo>
                  <a:lnTo>
                    <a:pt x="494042" y="74320"/>
                  </a:lnTo>
                  <a:lnTo>
                    <a:pt x="492569" y="80467"/>
                  </a:lnTo>
                  <a:lnTo>
                    <a:pt x="492023" y="86779"/>
                  </a:lnTo>
                  <a:lnTo>
                    <a:pt x="490994" y="93027"/>
                  </a:lnTo>
                  <a:lnTo>
                    <a:pt x="504698" y="93853"/>
                  </a:lnTo>
                  <a:lnTo>
                    <a:pt x="518375" y="95262"/>
                  </a:lnTo>
                  <a:lnTo>
                    <a:pt x="531952" y="97345"/>
                  </a:lnTo>
                  <a:lnTo>
                    <a:pt x="545388" y="100152"/>
                  </a:lnTo>
                  <a:lnTo>
                    <a:pt x="547700" y="94272"/>
                  </a:lnTo>
                  <a:lnTo>
                    <a:pt x="549122" y="88049"/>
                  </a:lnTo>
                  <a:lnTo>
                    <a:pt x="549617" y="81737"/>
                  </a:lnTo>
                  <a:close/>
                </a:path>
              </a:pathLst>
            </a:custGeom>
            <a:solidFill>
              <a:srgbClr val="FBF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1903819" y="1939833"/>
              <a:ext cx="1056640" cy="535305"/>
            </a:xfrm>
            <a:custGeom>
              <a:avLst/>
              <a:gdLst/>
              <a:ahLst/>
              <a:cxnLst/>
              <a:rect l="l" t="t" r="r" b="b"/>
              <a:pathLst>
                <a:path w="1056639" h="535305">
                  <a:moveTo>
                    <a:pt x="7264" y="171081"/>
                  </a:moveTo>
                  <a:lnTo>
                    <a:pt x="5118" y="166624"/>
                  </a:lnTo>
                  <a:lnTo>
                    <a:pt x="4533" y="166027"/>
                  </a:lnTo>
                  <a:lnTo>
                    <a:pt x="0" y="168668"/>
                  </a:lnTo>
                  <a:lnTo>
                    <a:pt x="889" y="172732"/>
                  </a:lnTo>
                  <a:lnTo>
                    <a:pt x="3619" y="176796"/>
                  </a:lnTo>
                  <a:lnTo>
                    <a:pt x="2159" y="181076"/>
                  </a:lnTo>
                  <a:lnTo>
                    <a:pt x="5791" y="181127"/>
                  </a:lnTo>
                  <a:lnTo>
                    <a:pt x="5943" y="176352"/>
                  </a:lnTo>
                  <a:lnTo>
                    <a:pt x="7264" y="171081"/>
                  </a:lnTo>
                  <a:close/>
                </a:path>
                <a:path w="1056639" h="535305">
                  <a:moveTo>
                    <a:pt x="635304" y="2501"/>
                  </a:moveTo>
                  <a:lnTo>
                    <a:pt x="634606" y="393"/>
                  </a:lnTo>
                  <a:lnTo>
                    <a:pt x="633082" y="0"/>
                  </a:lnTo>
                  <a:lnTo>
                    <a:pt x="630732" y="1320"/>
                  </a:lnTo>
                  <a:lnTo>
                    <a:pt x="631482" y="3327"/>
                  </a:lnTo>
                  <a:lnTo>
                    <a:pt x="633018" y="3721"/>
                  </a:lnTo>
                  <a:lnTo>
                    <a:pt x="635304" y="2501"/>
                  </a:lnTo>
                  <a:close/>
                </a:path>
                <a:path w="1056639" h="535305">
                  <a:moveTo>
                    <a:pt x="1033691" y="526008"/>
                  </a:moveTo>
                  <a:lnTo>
                    <a:pt x="1032116" y="525830"/>
                  </a:lnTo>
                  <a:lnTo>
                    <a:pt x="1031735" y="526008"/>
                  </a:lnTo>
                  <a:lnTo>
                    <a:pt x="1033691" y="526008"/>
                  </a:lnTo>
                  <a:close/>
                </a:path>
                <a:path w="1056639" h="535305">
                  <a:moveTo>
                    <a:pt x="1039202" y="527227"/>
                  </a:moveTo>
                  <a:lnTo>
                    <a:pt x="1036942" y="526402"/>
                  </a:lnTo>
                  <a:lnTo>
                    <a:pt x="1034859" y="529628"/>
                  </a:lnTo>
                  <a:lnTo>
                    <a:pt x="1032395" y="532587"/>
                  </a:lnTo>
                  <a:lnTo>
                    <a:pt x="1029576" y="535190"/>
                  </a:lnTo>
                  <a:lnTo>
                    <a:pt x="1034643" y="532739"/>
                  </a:lnTo>
                  <a:lnTo>
                    <a:pt x="1038021" y="527469"/>
                  </a:lnTo>
                  <a:lnTo>
                    <a:pt x="1039202" y="527227"/>
                  </a:lnTo>
                  <a:close/>
                </a:path>
                <a:path w="1056639" h="535305">
                  <a:moveTo>
                    <a:pt x="1042085" y="528269"/>
                  </a:moveTo>
                  <a:lnTo>
                    <a:pt x="1041184" y="526821"/>
                  </a:lnTo>
                  <a:lnTo>
                    <a:pt x="1039202" y="527227"/>
                  </a:lnTo>
                  <a:lnTo>
                    <a:pt x="1042085" y="528269"/>
                  </a:lnTo>
                  <a:close/>
                </a:path>
                <a:path w="1056639" h="535305">
                  <a:moveTo>
                    <a:pt x="1056398" y="519150"/>
                  </a:moveTo>
                  <a:lnTo>
                    <a:pt x="1050099" y="518388"/>
                  </a:lnTo>
                  <a:lnTo>
                    <a:pt x="1044816" y="518121"/>
                  </a:lnTo>
                  <a:lnTo>
                    <a:pt x="1039507" y="517982"/>
                  </a:lnTo>
                  <a:lnTo>
                    <a:pt x="1039012" y="522643"/>
                  </a:lnTo>
                  <a:lnTo>
                    <a:pt x="1038453" y="520636"/>
                  </a:lnTo>
                  <a:lnTo>
                    <a:pt x="1038364" y="520306"/>
                  </a:lnTo>
                  <a:lnTo>
                    <a:pt x="1038517" y="520306"/>
                  </a:lnTo>
                  <a:lnTo>
                    <a:pt x="1031062" y="518388"/>
                  </a:lnTo>
                  <a:lnTo>
                    <a:pt x="1032459" y="518388"/>
                  </a:lnTo>
                  <a:lnTo>
                    <a:pt x="1033602" y="511771"/>
                  </a:lnTo>
                  <a:lnTo>
                    <a:pt x="1035316" y="505333"/>
                  </a:lnTo>
                  <a:lnTo>
                    <a:pt x="1036688" y="498881"/>
                  </a:lnTo>
                  <a:lnTo>
                    <a:pt x="1036802" y="492302"/>
                  </a:lnTo>
                  <a:lnTo>
                    <a:pt x="1034707" y="489559"/>
                  </a:lnTo>
                  <a:lnTo>
                    <a:pt x="1033170" y="500075"/>
                  </a:lnTo>
                  <a:lnTo>
                    <a:pt x="1030579" y="510387"/>
                  </a:lnTo>
                  <a:lnTo>
                    <a:pt x="1026795" y="520306"/>
                  </a:lnTo>
                  <a:lnTo>
                    <a:pt x="1021664" y="529628"/>
                  </a:lnTo>
                  <a:lnTo>
                    <a:pt x="1023581" y="529818"/>
                  </a:lnTo>
                  <a:lnTo>
                    <a:pt x="1027811" y="527926"/>
                  </a:lnTo>
                  <a:lnTo>
                    <a:pt x="1031735" y="526008"/>
                  </a:lnTo>
                  <a:lnTo>
                    <a:pt x="1029347" y="526008"/>
                  </a:lnTo>
                  <a:lnTo>
                    <a:pt x="1029982" y="523671"/>
                  </a:lnTo>
                  <a:lnTo>
                    <a:pt x="1034694" y="523671"/>
                  </a:lnTo>
                  <a:lnTo>
                    <a:pt x="1035113" y="525653"/>
                  </a:lnTo>
                  <a:lnTo>
                    <a:pt x="1035189" y="526008"/>
                  </a:lnTo>
                  <a:lnTo>
                    <a:pt x="1033691" y="526008"/>
                  </a:lnTo>
                  <a:lnTo>
                    <a:pt x="1036942" y="526402"/>
                  </a:lnTo>
                  <a:lnTo>
                    <a:pt x="1036980" y="525653"/>
                  </a:lnTo>
                  <a:lnTo>
                    <a:pt x="1037069" y="524256"/>
                  </a:lnTo>
                  <a:lnTo>
                    <a:pt x="1037107" y="523671"/>
                  </a:lnTo>
                  <a:lnTo>
                    <a:pt x="1037183" y="522643"/>
                  </a:lnTo>
                  <a:lnTo>
                    <a:pt x="1037259" y="521462"/>
                  </a:lnTo>
                  <a:lnTo>
                    <a:pt x="1037310" y="520636"/>
                  </a:lnTo>
                  <a:lnTo>
                    <a:pt x="1041184" y="526821"/>
                  </a:lnTo>
                  <a:lnTo>
                    <a:pt x="1043241" y="526402"/>
                  </a:lnTo>
                  <a:lnTo>
                    <a:pt x="1043711" y="526402"/>
                  </a:lnTo>
                  <a:lnTo>
                    <a:pt x="1044130" y="524256"/>
                  </a:lnTo>
                  <a:lnTo>
                    <a:pt x="1044257" y="523671"/>
                  </a:lnTo>
                  <a:lnTo>
                    <a:pt x="1044295" y="523430"/>
                  </a:lnTo>
                  <a:lnTo>
                    <a:pt x="1044905" y="522643"/>
                  </a:lnTo>
                  <a:lnTo>
                    <a:pt x="1046467" y="520636"/>
                  </a:lnTo>
                  <a:lnTo>
                    <a:pt x="1046581" y="520496"/>
                  </a:lnTo>
                  <a:lnTo>
                    <a:pt x="1049883" y="521462"/>
                  </a:lnTo>
                  <a:lnTo>
                    <a:pt x="1049743" y="522643"/>
                  </a:lnTo>
                  <a:lnTo>
                    <a:pt x="1049655" y="523430"/>
                  </a:lnTo>
                  <a:lnTo>
                    <a:pt x="1049553" y="524256"/>
                  </a:lnTo>
                  <a:lnTo>
                    <a:pt x="1046873" y="525653"/>
                  </a:lnTo>
                  <a:lnTo>
                    <a:pt x="1044524" y="526821"/>
                  </a:lnTo>
                  <a:lnTo>
                    <a:pt x="1044663" y="526821"/>
                  </a:lnTo>
                  <a:lnTo>
                    <a:pt x="1045845" y="530415"/>
                  </a:lnTo>
                  <a:lnTo>
                    <a:pt x="1048943" y="526542"/>
                  </a:lnTo>
                  <a:lnTo>
                    <a:pt x="1052258" y="522859"/>
                  </a:lnTo>
                  <a:lnTo>
                    <a:pt x="1054087" y="520636"/>
                  </a:lnTo>
                  <a:lnTo>
                    <a:pt x="1054201" y="520496"/>
                  </a:lnTo>
                  <a:lnTo>
                    <a:pt x="1055319" y="519150"/>
                  </a:lnTo>
                  <a:lnTo>
                    <a:pt x="1056398" y="519150"/>
                  </a:lnTo>
                  <a:close/>
                </a:path>
              </a:pathLst>
            </a:custGeom>
            <a:solidFill>
              <a:srgbClr val="BA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2430272" y="1940519"/>
              <a:ext cx="113664" cy="170815"/>
            </a:xfrm>
            <a:custGeom>
              <a:avLst/>
              <a:gdLst/>
              <a:ahLst/>
              <a:cxnLst/>
              <a:rect l="l" t="t" r="r" b="b"/>
              <a:pathLst>
                <a:path w="113664" h="170814">
                  <a:moveTo>
                    <a:pt x="8242" y="159651"/>
                  </a:moveTo>
                  <a:lnTo>
                    <a:pt x="7378" y="158254"/>
                  </a:lnTo>
                  <a:lnTo>
                    <a:pt x="5613" y="155511"/>
                  </a:lnTo>
                  <a:lnTo>
                    <a:pt x="4953" y="157975"/>
                  </a:lnTo>
                  <a:lnTo>
                    <a:pt x="4368" y="160489"/>
                  </a:lnTo>
                  <a:lnTo>
                    <a:pt x="3683" y="162953"/>
                  </a:lnTo>
                  <a:lnTo>
                    <a:pt x="3022" y="165633"/>
                  </a:lnTo>
                  <a:lnTo>
                    <a:pt x="1409" y="167906"/>
                  </a:lnTo>
                  <a:lnTo>
                    <a:pt x="0" y="170218"/>
                  </a:lnTo>
                  <a:lnTo>
                    <a:pt x="5016" y="168325"/>
                  </a:lnTo>
                  <a:lnTo>
                    <a:pt x="6248" y="165493"/>
                  </a:lnTo>
                  <a:lnTo>
                    <a:pt x="7874" y="162750"/>
                  </a:lnTo>
                  <a:lnTo>
                    <a:pt x="8242" y="159651"/>
                  </a:lnTo>
                  <a:close/>
                </a:path>
                <a:path w="113664" h="170814">
                  <a:moveTo>
                    <a:pt x="113385" y="6324"/>
                  </a:moveTo>
                  <a:lnTo>
                    <a:pt x="113245" y="406"/>
                  </a:lnTo>
                  <a:lnTo>
                    <a:pt x="111099" y="0"/>
                  </a:lnTo>
                  <a:lnTo>
                    <a:pt x="110032" y="2286"/>
                  </a:lnTo>
                  <a:lnTo>
                    <a:pt x="110070" y="4521"/>
                  </a:lnTo>
                  <a:lnTo>
                    <a:pt x="111163" y="6769"/>
                  </a:lnTo>
                  <a:lnTo>
                    <a:pt x="113385" y="6324"/>
                  </a:lnTo>
                  <a:close/>
                </a:path>
              </a:pathLst>
            </a:custGeom>
            <a:solidFill>
              <a:srgbClr val="B6B5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2550946" y="1940994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1024" y="0"/>
                  </a:moveTo>
                  <a:lnTo>
                    <a:pt x="273" y="3855"/>
                  </a:lnTo>
                  <a:lnTo>
                    <a:pt x="0" y="7894"/>
                  </a:lnTo>
                  <a:lnTo>
                    <a:pt x="614" y="11800"/>
                  </a:lnTo>
                  <a:lnTo>
                    <a:pt x="5118" y="9349"/>
                  </a:lnTo>
                  <a:lnTo>
                    <a:pt x="1950" y="3647"/>
                  </a:lnTo>
                  <a:lnTo>
                    <a:pt x="1024" y="0"/>
                  </a:lnTo>
                  <a:close/>
                </a:path>
              </a:pathLst>
            </a:custGeom>
            <a:solidFill>
              <a:srgbClr val="3A38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1680170" y="1941626"/>
              <a:ext cx="62865" cy="24765"/>
            </a:xfrm>
            <a:custGeom>
              <a:avLst/>
              <a:gdLst/>
              <a:ahLst/>
              <a:cxnLst/>
              <a:rect l="l" t="t" r="r" b="b"/>
              <a:pathLst>
                <a:path w="62864" h="24764">
                  <a:moveTo>
                    <a:pt x="29431" y="0"/>
                  </a:moveTo>
                  <a:lnTo>
                    <a:pt x="19621" y="108"/>
                  </a:lnTo>
                  <a:lnTo>
                    <a:pt x="0" y="825"/>
                  </a:lnTo>
                  <a:lnTo>
                    <a:pt x="888" y="5516"/>
                  </a:lnTo>
                  <a:lnTo>
                    <a:pt x="3851" y="9437"/>
                  </a:lnTo>
                  <a:lnTo>
                    <a:pt x="6814" y="13051"/>
                  </a:lnTo>
                  <a:lnTo>
                    <a:pt x="13629" y="13461"/>
                  </a:lnTo>
                  <a:lnTo>
                    <a:pt x="20476" y="13289"/>
                  </a:lnTo>
                  <a:lnTo>
                    <a:pt x="27291" y="13940"/>
                  </a:lnTo>
                  <a:lnTo>
                    <a:pt x="27291" y="7092"/>
                  </a:lnTo>
                  <a:lnTo>
                    <a:pt x="29606" y="7006"/>
                  </a:lnTo>
                  <a:lnTo>
                    <a:pt x="29947" y="18051"/>
                  </a:lnTo>
                  <a:lnTo>
                    <a:pt x="29637" y="23581"/>
                  </a:lnTo>
                  <a:lnTo>
                    <a:pt x="31078" y="20891"/>
                  </a:lnTo>
                  <a:lnTo>
                    <a:pt x="33746" y="24178"/>
                  </a:lnTo>
                  <a:lnTo>
                    <a:pt x="34639" y="22568"/>
                  </a:lnTo>
                  <a:lnTo>
                    <a:pt x="34433" y="21269"/>
                  </a:lnTo>
                  <a:lnTo>
                    <a:pt x="30495" y="18734"/>
                  </a:lnTo>
                  <a:lnTo>
                    <a:pt x="33644" y="18426"/>
                  </a:lnTo>
                  <a:lnTo>
                    <a:pt x="36676" y="17554"/>
                  </a:lnTo>
                  <a:lnTo>
                    <a:pt x="39621" y="16438"/>
                  </a:lnTo>
                  <a:lnTo>
                    <a:pt x="42256" y="7416"/>
                  </a:lnTo>
                  <a:lnTo>
                    <a:pt x="45151" y="3701"/>
                  </a:lnTo>
                  <a:lnTo>
                    <a:pt x="45510" y="12777"/>
                  </a:lnTo>
                  <a:lnTo>
                    <a:pt x="48816" y="7312"/>
                  </a:lnTo>
                  <a:lnTo>
                    <a:pt x="49140" y="9145"/>
                  </a:lnTo>
                  <a:lnTo>
                    <a:pt x="53369" y="6782"/>
                  </a:lnTo>
                  <a:lnTo>
                    <a:pt x="58488" y="7021"/>
                  </a:lnTo>
                  <a:lnTo>
                    <a:pt x="62701" y="4559"/>
                  </a:lnTo>
                  <a:lnTo>
                    <a:pt x="54687" y="4094"/>
                  </a:lnTo>
                  <a:lnTo>
                    <a:pt x="47293" y="397"/>
                  </a:lnTo>
                  <a:lnTo>
                    <a:pt x="39243" y="328"/>
                  </a:lnTo>
                  <a:lnTo>
                    <a:pt x="29431" y="0"/>
                  </a:lnTo>
                  <a:close/>
                </a:path>
              </a:pathLst>
            </a:custGeom>
            <a:solidFill>
              <a:srgbClr val="1617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2022109" y="194144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441" y="0"/>
                  </a:moveTo>
                  <a:lnTo>
                    <a:pt x="906" y="683"/>
                  </a:lnTo>
                  <a:lnTo>
                    <a:pt x="0" y="3750"/>
                  </a:lnTo>
                  <a:lnTo>
                    <a:pt x="824" y="4949"/>
                  </a:lnTo>
                  <a:lnTo>
                    <a:pt x="3359" y="4262"/>
                  </a:lnTo>
                  <a:lnTo>
                    <a:pt x="4248" y="1198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9D9B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2501103" y="1941836"/>
              <a:ext cx="71120" cy="58419"/>
            </a:xfrm>
            <a:custGeom>
              <a:avLst/>
              <a:gdLst/>
              <a:ahLst/>
              <a:cxnLst/>
              <a:rect l="l" t="t" r="r" b="b"/>
              <a:pathLst>
                <a:path w="71119" h="58419">
                  <a:moveTo>
                    <a:pt x="63435" y="54190"/>
                  </a:moveTo>
                  <a:lnTo>
                    <a:pt x="58698" y="54190"/>
                  </a:lnTo>
                  <a:lnTo>
                    <a:pt x="55439" y="56794"/>
                  </a:lnTo>
                  <a:lnTo>
                    <a:pt x="58352" y="57035"/>
                  </a:lnTo>
                  <a:lnTo>
                    <a:pt x="61261" y="57377"/>
                  </a:lnTo>
                  <a:lnTo>
                    <a:pt x="64123" y="58148"/>
                  </a:lnTo>
                  <a:lnTo>
                    <a:pt x="63435" y="54190"/>
                  </a:lnTo>
                  <a:close/>
                </a:path>
                <a:path w="71119" h="58419">
                  <a:moveTo>
                    <a:pt x="6565" y="10134"/>
                  </a:moveTo>
                  <a:lnTo>
                    <a:pt x="6454" y="10637"/>
                  </a:lnTo>
                  <a:lnTo>
                    <a:pt x="5591" y="17806"/>
                  </a:lnTo>
                  <a:lnTo>
                    <a:pt x="4728" y="26288"/>
                  </a:lnTo>
                  <a:lnTo>
                    <a:pt x="3609" y="33952"/>
                  </a:lnTo>
                  <a:lnTo>
                    <a:pt x="3554" y="34331"/>
                  </a:lnTo>
                  <a:lnTo>
                    <a:pt x="1627" y="41787"/>
                  </a:lnTo>
                  <a:lnTo>
                    <a:pt x="1518" y="42207"/>
                  </a:lnTo>
                  <a:lnTo>
                    <a:pt x="28" y="46217"/>
                  </a:lnTo>
                  <a:lnTo>
                    <a:pt x="0" y="47002"/>
                  </a:lnTo>
                  <a:lnTo>
                    <a:pt x="1008" y="51160"/>
                  </a:lnTo>
                  <a:lnTo>
                    <a:pt x="2343" y="55426"/>
                  </a:lnTo>
                  <a:lnTo>
                    <a:pt x="8538" y="52370"/>
                  </a:lnTo>
                  <a:lnTo>
                    <a:pt x="14617" y="49742"/>
                  </a:lnTo>
                  <a:lnTo>
                    <a:pt x="19364" y="48215"/>
                  </a:lnTo>
                  <a:lnTo>
                    <a:pt x="9158" y="48215"/>
                  </a:lnTo>
                  <a:lnTo>
                    <a:pt x="13820" y="45184"/>
                  </a:lnTo>
                  <a:lnTo>
                    <a:pt x="9868" y="45184"/>
                  </a:lnTo>
                  <a:lnTo>
                    <a:pt x="4517" y="44911"/>
                  </a:lnTo>
                  <a:lnTo>
                    <a:pt x="5014" y="40598"/>
                  </a:lnTo>
                  <a:lnTo>
                    <a:pt x="5103" y="39827"/>
                  </a:lnTo>
                  <a:lnTo>
                    <a:pt x="5151" y="39413"/>
                  </a:lnTo>
                  <a:lnTo>
                    <a:pt x="5949" y="35238"/>
                  </a:lnTo>
                  <a:lnTo>
                    <a:pt x="6024" y="34843"/>
                  </a:lnTo>
                  <a:lnTo>
                    <a:pt x="6122" y="34331"/>
                  </a:lnTo>
                  <a:lnTo>
                    <a:pt x="6177" y="28422"/>
                  </a:lnTo>
                  <a:lnTo>
                    <a:pt x="9002" y="28422"/>
                  </a:lnTo>
                  <a:lnTo>
                    <a:pt x="8506" y="27017"/>
                  </a:lnTo>
                  <a:lnTo>
                    <a:pt x="8694" y="23097"/>
                  </a:lnTo>
                  <a:lnTo>
                    <a:pt x="15309" y="23097"/>
                  </a:lnTo>
                  <a:lnTo>
                    <a:pt x="15457" y="20904"/>
                  </a:lnTo>
                  <a:lnTo>
                    <a:pt x="15575" y="18177"/>
                  </a:lnTo>
                  <a:lnTo>
                    <a:pt x="8877" y="18177"/>
                  </a:lnTo>
                  <a:lnTo>
                    <a:pt x="7513" y="14432"/>
                  </a:lnTo>
                  <a:lnTo>
                    <a:pt x="10582" y="14432"/>
                  </a:lnTo>
                  <a:lnTo>
                    <a:pt x="9723" y="12377"/>
                  </a:lnTo>
                  <a:lnTo>
                    <a:pt x="6565" y="10134"/>
                  </a:lnTo>
                  <a:close/>
                </a:path>
                <a:path w="71119" h="58419">
                  <a:moveTo>
                    <a:pt x="68695" y="46217"/>
                  </a:moveTo>
                  <a:lnTo>
                    <a:pt x="42332" y="46217"/>
                  </a:lnTo>
                  <a:lnTo>
                    <a:pt x="57395" y="47002"/>
                  </a:lnTo>
                  <a:lnTo>
                    <a:pt x="56351" y="47002"/>
                  </a:lnTo>
                  <a:lnTo>
                    <a:pt x="56390" y="47550"/>
                  </a:lnTo>
                  <a:lnTo>
                    <a:pt x="56501" y="49742"/>
                  </a:lnTo>
                  <a:lnTo>
                    <a:pt x="55808" y="52370"/>
                  </a:lnTo>
                  <a:lnTo>
                    <a:pt x="55689" y="52823"/>
                  </a:lnTo>
                  <a:lnTo>
                    <a:pt x="55594" y="53183"/>
                  </a:lnTo>
                  <a:lnTo>
                    <a:pt x="59402" y="53731"/>
                  </a:lnTo>
                  <a:lnTo>
                    <a:pt x="60886" y="52823"/>
                  </a:lnTo>
                  <a:lnTo>
                    <a:pt x="65113" y="51160"/>
                  </a:lnTo>
                  <a:lnTo>
                    <a:pt x="65290" y="51160"/>
                  </a:lnTo>
                  <a:lnTo>
                    <a:pt x="66433" y="49742"/>
                  </a:lnTo>
                  <a:lnTo>
                    <a:pt x="67478" y="48388"/>
                  </a:lnTo>
                  <a:lnTo>
                    <a:pt x="68472" y="47002"/>
                  </a:lnTo>
                  <a:lnTo>
                    <a:pt x="68594" y="46573"/>
                  </a:lnTo>
                  <a:lnTo>
                    <a:pt x="68695" y="46217"/>
                  </a:lnTo>
                  <a:close/>
                </a:path>
                <a:path w="71119" h="58419">
                  <a:moveTo>
                    <a:pt x="70981" y="39827"/>
                  </a:moveTo>
                  <a:lnTo>
                    <a:pt x="70844" y="39827"/>
                  </a:lnTo>
                  <a:lnTo>
                    <a:pt x="69188" y="40374"/>
                  </a:lnTo>
                  <a:lnTo>
                    <a:pt x="69294" y="42411"/>
                  </a:lnTo>
                  <a:lnTo>
                    <a:pt x="68499" y="42411"/>
                  </a:lnTo>
                  <a:lnTo>
                    <a:pt x="53553" y="43081"/>
                  </a:lnTo>
                  <a:lnTo>
                    <a:pt x="38885" y="43081"/>
                  </a:lnTo>
                  <a:lnTo>
                    <a:pt x="23801" y="44215"/>
                  </a:lnTo>
                  <a:lnTo>
                    <a:pt x="9158" y="48215"/>
                  </a:lnTo>
                  <a:lnTo>
                    <a:pt x="19364" y="48215"/>
                  </a:lnTo>
                  <a:lnTo>
                    <a:pt x="21478" y="47550"/>
                  </a:lnTo>
                  <a:lnTo>
                    <a:pt x="28077" y="46573"/>
                  </a:lnTo>
                  <a:lnTo>
                    <a:pt x="27719" y="46573"/>
                  </a:lnTo>
                  <a:lnTo>
                    <a:pt x="33702" y="46217"/>
                  </a:lnTo>
                  <a:lnTo>
                    <a:pt x="68695" y="46217"/>
                  </a:lnTo>
                  <a:lnTo>
                    <a:pt x="68989" y="45184"/>
                  </a:lnTo>
                  <a:lnTo>
                    <a:pt x="69846" y="42411"/>
                  </a:lnTo>
                  <a:lnTo>
                    <a:pt x="69911" y="42207"/>
                  </a:lnTo>
                  <a:lnTo>
                    <a:pt x="70981" y="39827"/>
                  </a:lnTo>
                  <a:close/>
                </a:path>
                <a:path w="71119" h="58419">
                  <a:moveTo>
                    <a:pt x="9534" y="34971"/>
                  </a:moveTo>
                  <a:lnTo>
                    <a:pt x="9237" y="35238"/>
                  </a:lnTo>
                  <a:lnTo>
                    <a:pt x="5511" y="40374"/>
                  </a:lnTo>
                  <a:lnTo>
                    <a:pt x="5441" y="40598"/>
                  </a:lnTo>
                  <a:lnTo>
                    <a:pt x="9860" y="45184"/>
                  </a:lnTo>
                  <a:lnTo>
                    <a:pt x="13820" y="45184"/>
                  </a:lnTo>
                  <a:lnTo>
                    <a:pt x="15061" y="44377"/>
                  </a:lnTo>
                  <a:lnTo>
                    <a:pt x="18295" y="43081"/>
                  </a:lnTo>
                  <a:lnTo>
                    <a:pt x="11757" y="43081"/>
                  </a:lnTo>
                  <a:lnTo>
                    <a:pt x="8140" y="41787"/>
                  </a:lnTo>
                  <a:lnTo>
                    <a:pt x="7771" y="41787"/>
                  </a:lnTo>
                  <a:lnTo>
                    <a:pt x="9724" y="37498"/>
                  </a:lnTo>
                  <a:lnTo>
                    <a:pt x="9647" y="36332"/>
                  </a:lnTo>
                  <a:lnTo>
                    <a:pt x="9534" y="34971"/>
                  </a:lnTo>
                  <a:close/>
                </a:path>
                <a:path w="71119" h="58419">
                  <a:moveTo>
                    <a:pt x="15309" y="23097"/>
                  </a:moveTo>
                  <a:lnTo>
                    <a:pt x="12165" y="23097"/>
                  </a:lnTo>
                  <a:lnTo>
                    <a:pt x="12189" y="30852"/>
                  </a:lnTo>
                  <a:lnTo>
                    <a:pt x="12643" y="33952"/>
                  </a:lnTo>
                  <a:lnTo>
                    <a:pt x="12699" y="34331"/>
                  </a:lnTo>
                  <a:lnTo>
                    <a:pt x="12774" y="34843"/>
                  </a:lnTo>
                  <a:lnTo>
                    <a:pt x="12831" y="35238"/>
                  </a:lnTo>
                  <a:lnTo>
                    <a:pt x="12958" y="36468"/>
                  </a:lnTo>
                  <a:lnTo>
                    <a:pt x="11330" y="43081"/>
                  </a:lnTo>
                  <a:lnTo>
                    <a:pt x="18295" y="43081"/>
                  </a:lnTo>
                  <a:lnTo>
                    <a:pt x="19967" y="42411"/>
                  </a:lnTo>
                  <a:lnTo>
                    <a:pt x="14979" y="42411"/>
                  </a:lnTo>
                  <a:lnTo>
                    <a:pt x="15095" y="26288"/>
                  </a:lnTo>
                  <a:lnTo>
                    <a:pt x="15309" y="23097"/>
                  </a:lnTo>
                  <a:close/>
                </a:path>
                <a:path w="71119" h="58419">
                  <a:moveTo>
                    <a:pt x="21366" y="4485"/>
                  </a:moveTo>
                  <a:lnTo>
                    <a:pt x="17856" y="6094"/>
                  </a:lnTo>
                  <a:lnTo>
                    <a:pt x="17638" y="9307"/>
                  </a:lnTo>
                  <a:lnTo>
                    <a:pt x="17581" y="10134"/>
                  </a:lnTo>
                  <a:lnTo>
                    <a:pt x="15080" y="10637"/>
                  </a:lnTo>
                  <a:lnTo>
                    <a:pt x="15352" y="10637"/>
                  </a:lnTo>
                  <a:lnTo>
                    <a:pt x="13935" y="11145"/>
                  </a:lnTo>
                  <a:lnTo>
                    <a:pt x="12001" y="12171"/>
                  </a:lnTo>
                  <a:lnTo>
                    <a:pt x="18028" y="12171"/>
                  </a:lnTo>
                  <a:lnTo>
                    <a:pt x="17954" y="20904"/>
                  </a:lnTo>
                  <a:lnTo>
                    <a:pt x="17476" y="26288"/>
                  </a:lnTo>
                  <a:lnTo>
                    <a:pt x="17409" y="36468"/>
                  </a:lnTo>
                  <a:lnTo>
                    <a:pt x="17787" y="38797"/>
                  </a:lnTo>
                  <a:lnTo>
                    <a:pt x="16109" y="40598"/>
                  </a:lnTo>
                  <a:lnTo>
                    <a:pt x="14979" y="42411"/>
                  </a:lnTo>
                  <a:lnTo>
                    <a:pt x="19967" y="42411"/>
                  </a:lnTo>
                  <a:lnTo>
                    <a:pt x="21526" y="41787"/>
                  </a:lnTo>
                  <a:lnTo>
                    <a:pt x="28080" y="40374"/>
                  </a:lnTo>
                  <a:lnTo>
                    <a:pt x="27493" y="40374"/>
                  </a:lnTo>
                  <a:lnTo>
                    <a:pt x="30711" y="40151"/>
                  </a:lnTo>
                  <a:lnTo>
                    <a:pt x="21402" y="40151"/>
                  </a:lnTo>
                  <a:lnTo>
                    <a:pt x="21366" y="4485"/>
                  </a:lnTo>
                  <a:close/>
                </a:path>
                <a:path w="71119" h="58419">
                  <a:moveTo>
                    <a:pt x="28061" y="0"/>
                  </a:moveTo>
                  <a:lnTo>
                    <a:pt x="24671" y="803"/>
                  </a:lnTo>
                  <a:lnTo>
                    <a:pt x="24505" y="4485"/>
                  </a:lnTo>
                  <a:lnTo>
                    <a:pt x="24387" y="7103"/>
                  </a:lnTo>
                  <a:lnTo>
                    <a:pt x="24288" y="9307"/>
                  </a:lnTo>
                  <a:lnTo>
                    <a:pt x="24203" y="11145"/>
                  </a:lnTo>
                  <a:lnTo>
                    <a:pt x="24076" y="13731"/>
                  </a:lnTo>
                  <a:lnTo>
                    <a:pt x="23989" y="15513"/>
                  </a:lnTo>
                  <a:lnTo>
                    <a:pt x="23877" y="17806"/>
                  </a:lnTo>
                  <a:lnTo>
                    <a:pt x="23756" y="20271"/>
                  </a:lnTo>
                  <a:lnTo>
                    <a:pt x="23649" y="23097"/>
                  </a:lnTo>
                  <a:lnTo>
                    <a:pt x="23530" y="26288"/>
                  </a:lnTo>
                  <a:lnTo>
                    <a:pt x="23409" y="29552"/>
                  </a:lnTo>
                  <a:lnTo>
                    <a:pt x="23284" y="40151"/>
                  </a:lnTo>
                  <a:lnTo>
                    <a:pt x="30711" y="40151"/>
                  </a:lnTo>
                  <a:lnTo>
                    <a:pt x="35373" y="39827"/>
                  </a:lnTo>
                  <a:lnTo>
                    <a:pt x="33627" y="37498"/>
                  </a:lnTo>
                  <a:lnTo>
                    <a:pt x="31399" y="37325"/>
                  </a:lnTo>
                  <a:lnTo>
                    <a:pt x="26961" y="37325"/>
                  </a:lnTo>
                  <a:lnTo>
                    <a:pt x="27058" y="33952"/>
                  </a:lnTo>
                  <a:lnTo>
                    <a:pt x="27185" y="29552"/>
                  </a:lnTo>
                  <a:lnTo>
                    <a:pt x="27292" y="27017"/>
                  </a:lnTo>
                  <a:lnTo>
                    <a:pt x="27696" y="20904"/>
                  </a:lnTo>
                  <a:lnTo>
                    <a:pt x="27738" y="20271"/>
                  </a:lnTo>
                  <a:lnTo>
                    <a:pt x="27847" y="18615"/>
                  </a:lnTo>
                  <a:lnTo>
                    <a:pt x="27886" y="17806"/>
                  </a:lnTo>
                  <a:lnTo>
                    <a:pt x="28011" y="15203"/>
                  </a:lnTo>
                  <a:lnTo>
                    <a:pt x="28061" y="0"/>
                  </a:lnTo>
                  <a:close/>
                </a:path>
                <a:path w="71119" h="58419">
                  <a:moveTo>
                    <a:pt x="9730" y="30484"/>
                  </a:moveTo>
                  <a:lnTo>
                    <a:pt x="9772" y="31691"/>
                  </a:lnTo>
                  <a:lnTo>
                    <a:pt x="9537" y="33952"/>
                  </a:lnTo>
                  <a:lnTo>
                    <a:pt x="9444" y="34843"/>
                  </a:lnTo>
                  <a:lnTo>
                    <a:pt x="9895" y="34331"/>
                  </a:lnTo>
                  <a:lnTo>
                    <a:pt x="11811" y="31691"/>
                  </a:lnTo>
                  <a:lnTo>
                    <a:pt x="9730" y="30484"/>
                  </a:lnTo>
                  <a:close/>
                </a:path>
                <a:path w="71119" h="58419">
                  <a:moveTo>
                    <a:pt x="9002" y="28422"/>
                  </a:moveTo>
                  <a:lnTo>
                    <a:pt x="6177" y="28422"/>
                  </a:lnTo>
                  <a:lnTo>
                    <a:pt x="9730" y="30484"/>
                  </a:lnTo>
                  <a:lnTo>
                    <a:pt x="9002" y="28422"/>
                  </a:lnTo>
                  <a:close/>
                </a:path>
                <a:path w="71119" h="58419">
                  <a:moveTo>
                    <a:pt x="15768" y="13731"/>
                  </a:moveTo>
                  <a:lnTo>
                    <a:pt x="13680" y="15513"/>
                  </a:lnTo>
                  <a:lnTo>
                    <a:pt x="11761" y="17806"/>
                  </a:lnTo>
                  <a:lnTo>
                    <a:pt x="8619" y="18177"/>
                  </a:lnTo>
                  <a:lnTo>
                    <a:pt x="15575" y="18177"/>
                  </a:lnTo>
                  <a:lnTo>
                    <a:pt x="15691" y="15513"/>
                  </a:lnTo>
                  <a:lnTo>
                    <a:pt x="15768" y="13731"/>
                  </a:lnTo>
                  <a:close/>
                </a:path>
                <a:path w="71119" h="58419">
                  <a:moveTo>
                    <a:pt x="10582" y="14432"/>
                  </a:moveTo>
                  <a:lnTo>
                    <a:pt x="7513" y="14432"/>
                  </a:lnTo>
                  <a:lnTo>
                    <a:pt x="10904" y="15203"/>
                  </a:lnTo>
                  <a:lnTo>
                    <a:pt x="10582" y="14432"/>
                  </a:lnTo>
                  <a:close/>
                </a:path>
              </a:pathLst>
            </a:custGeom>
            <a:solidFill>
              <a:srgbClr val="A09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2530464" y="1943665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4">
                  <a:moveTo>
                    <a:pt x="1285" y="0"/>
                  </a:moveTo>
                  <a:lnTo>
                    <a:pt x="0" y="3323"/>
                  </a:lnTo>
                  <a:lnTo>
                    <a:pt x="496" y="6938"/>
                  </a:lnTo>
                  <a:lnTo>
                    <a:pt x="720" y="10411"/>
                  </a:lnTo>
                  <a:lnTo>
                    <a:pt x="3049" y="6062"/>
                  </a:lnTo>
                  <a:lnTo>
                    <a:pt x="3013" y="3582"/>
                  </a:lnTo>
                  <a:lnTo>
                    <a:pt x="2142" y="86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C2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2529209" y="1942964"/>
              <a:ext cx="24765" cy="38735"/>
            </a:xfrm>
            <a:custGeom>
              <a:avLst/>
              <a:gdLst/>
              <a:ahLst/>
              <a:cxnLst/>
              <a:rect l="l" t="t" r="r" b="b"/>
              <a:pathLst>
                <a:path w="24764" h="38735">
                  <a:moveTo>
                    <a:pt x="12560" y="30563"/>
                  </a:moveTo>
                  <a:lnTo>
                    <a:pt x="7952" y="30563"/>
                  </a:lnTo>
                  <a:lnTo>
                    <a:pt x="9114" y="33320"/>
                  </a:lnTo>
                  <a:lnTo>
                    <a:pt x="9619" y="34451"/>
                  </a:lnTo>
                  <a:lnTo>
                    <a:pt x="9733" y="34706"/>
                  </a:lnTo>
                  <a:lnTo>
                    <a:pt x="5521" y="36370"/>
                  </a:lnTo>
                  <a:lnTo>
                    <a:pt x="7267" y="38699"/>
                  </a:lnTo>
                  <a:lnTo>
                    <a:pt x="17831" y="38699"/>
                  </a:lnTo>
                  <a:lnTo>
                    <a:pt x="24698" y="38354"/>
                  </a:lnTo>
                  <a:lnTo>
                    <a:pt x="21923" y="37072"/>
                  </a:lnTo>
                  <a:lnTo>
                    <a:pt x="19148" y="36370"/>
                  </a:lnTo>
                  <a:lnTo>
                    <a:pt x="18968" y="36370"/>
                  </a:lnTo>
                  <a:lnTo>
                    <a:pt x="16444" y="34451"/>
                  </a:lnTo>
                  <a:lnTo>
                    <a:pt x="15507" y="31405"/>
                  </a:lnTo>
                  <a:lnTo>
                    <a:pt x="13481" y="31405"/>
                  </a:lnTo>
                  <a:lnTo>
                    <a:pt x="12560" y="30563"/>
                  </a:lnTo>
                  <a:close/>
                </a:path>
                <a:path w="24764" h="38735">
                  <a:moveTo>
                    <a:pt x="13474" y="20976"/>
                  </a:moveTo>
                  <a:lnTo>
                    <a:pt x="3535" y="20976"/>
                  </a:lnTo>
                  <a:lnTo>
                    <a:pt x="5554" y="21423"/>
                  </a:lnTo>
                  <a:lnTo>
                    <a:pt x="7199" y="23392"/>
                  </a:lnTo>
                  <a:lnTo>
                    <a:pt x="3484" y="25736"/>
                  </a:lnTo>
                  <a:lnTo>
                    <a:pt x="1068" y="26780"/>
                  </a:lnTo>
                  <a:lnTo>
                    <a:pt x="1019" y="29778"/>
                  </a:lnTo>
                  <a:lnTo>
                    <a:pt x="0" y="33320"/>
                  </a:lnTo>
                  <a:lnTo>
                    <a:pt x="187" y="33320"/>
                  </a:lnTo>
                  <a:lnTo>
                    <a:pt x="3156" y="34898"/>
                  </a:lnTo>
                  <a:lnTo>
                    <a:pt x="6478" y="35408"/>
                  </a:lnTo>
                  <a:lnTo>
                    <a:pt x="8020" y="33717"/>
                  </a:lnTo>
                  <a:lnTo>
                    <a:pt x="7952" y="30563"/>
                  </a:lnTo>
                  <a:lnTo>
                    <a:pt x="12560" y="30563"/>
                  </a:lnTo>
                  <a:lnTo>
                    <a:pt x="11702" y="29778"/>
                  </a:lnTo>
                  <a:lnTo>
                    <a:pt x="6684" y="27467"/>
                  </a:lnTo>
                  <a:lnTo>
                    <a:pt x="8690" y="24212"/>
                  </a:lnTo>
                  <a:lnTo>
                    <a:pt x="15808" y="24212"/>
                  </a:lnTo>
                  <a:lnTo>
                    <a:pt x="15887" y="23392"/>
                  </a:lnTo>
                  <a:lnTo>
                    <a:pt x="12000" y="23392"/>
                  </a:lnTo>
                  <a:lnTo>
                    <a:pt x="12889" y="22020"/>
                  </a:lnTo>
                  <a:lnTo>
                    <a:pt x="13202" y="21423"/>
                  </a:lnTo>
                  <a:lnTo>
                    <a:pt x="13474" y="20976"/>
                  </a:lnTo>
                  <a:close/>
                </a:path>
                <a:path w="24764" h="38735">
                  <a:moveTo>
                    <a:pt x="14999" y="28509"/>
                  </a:moveTo>
                  <a:lnTo>
                    <a:pt x="13481" y="31405"/>
                  </a:lnTo>
                  <a:lnTo>
                    <a:pt x="15507" y="31405"/>
                  </a:lnTo>
                  <a:lnTo>
                    <a:pt x="15006" y="29778"/>
                  </a:lnTo>
                  <a:lnTo>
                    <a:pt x="14953" y="29606"/>
                  </a:lnTo>
                  <a:lnTo>
                    <a:pt x="14853" y="29282"/>
                  </a:lnTo>
                  <a:lnTo>
                    <a:pt x="14999" y="28509"/>
                  </a:lnTo>
                  <a:close/>
                </a:path>
                <a:path w="24764" h="38735">
                  <a:moveTo>
                    <a:pt x="15212" y="28101"/>
                  </a:moveTo>
                  <a:lnTo>
                    <a:pt x="15075" y="28101"/>
                  </a:lnTo>
                  <a:lnTo>
                    <a:pt x="14999" y="28509"/>
                  </a:lnTo>
                  <a:lnTo>
                    <a:pt x="15212" y="28101"/>
                  </a:lnTo>
                  <a:close/>
                </a:path>
                <a:path w="24764" h="38735">
                  <a:moveTo>
                    <a:pt x="15808" y="24212"/>
                  </a:moveTo>
                  <a:lnTo>
                    <a:pt x="8690" y="24212"/>
                  </a:lnTo>
                  <a:lnTo>
                    <a:pt x="11256" y="25016"/>
                  </a:lnTo>
                  <a:lnTo>
                    <a:pt x="15212" y="28101"/>
                  </a:lnTo>
                  <a:lnTo>
                    <a:pt x="15195" y="27467"/>
                  </a:lnTo>
                  <a:lnTo>
                    <a:pt x="15808" y="24212"/>
                  </a:lnTo>
                  <a:close/>
                </a:path>
                <a:path w="24764" h="38735">
                  <a:moveTo>
                    <a:pt x="15355" y="18374"/>
                  </a:moveTo>
                  <a:lnTo>
                    <a:pt x="14219" y="19965"/>
                  </a:lnTo>
                  <a:lnTo>
                    <a:pt x="13275" y="21423"/>
                  </a:lnTo>
                  <a:lnTo>
                    <a:pt x="12839" y="22020"/>
                  </a:lnTo>
                  <a:lnTo>
                    <a:pt x="12003" y="23392"/>
                  </a:lnTo>
                  <a:lnTo>
                    <a:pt x="15887" y="23392"/>
                  </a:lnTo>
                  <a:lnTo>
                    <a:pt x="15355" y="18374"/>
                  </a:lnTo>
                  <a:close/>
                </a:path>
                <a:path w="24764" h="38735">
                  <a:moveTo>
                    <a:pt x="4697" y="0"/>
                  </a:moveTo>
                  <a:lnTo>
                    <a:pt x="4596" y="1079"/>
                  </a:lnTo>
                  <a:lnTo>
                    <a:pt x="4470" y="2278"/>
                  </a:lnTo>
                  <a:lnTo>
                    <a:pt x="4373" y="3202"/>
                  </a:lnTo>
                  <a:lnTo>
                    <a:pt x="4338" y="4999"/>
                  </a:lnTo>
                  <a:lnTo>
                    <a:pt x="4221" y="6918"/>
                  </a:lnTo>
                  <a:lnTo>
                    <a:pt x="1975" y="11112"/>
                  </a:lnTo>
                  <a:lnTo>
                    <a:pt x="1514" y="14726"/>
                  </a:lnTo>
                  <a:lnTo>
                    <a:pt x="1205" y="18374"/>
                  </a:lnTo>
                  <a:lnTo>
                    <a:pt x="1155" y="22020"/>
                  </a:lnTo>
                  <a:lnTo>
                    <a:pt x="3535" y="20976"/>
                  </a:lnTo>
                  <a:lnTo>
                    <a:pt x="13474" y="20976"/>
                  </a:lnTo>
                  <a:lnTo>
                    <a:pt x="15059" y="18374"/>
                  </a:lnTo>
                  <a:lnTo>
                    <a:pt x="15518" y="12570"/>
                  </a:lnTo>
                  <a:lnTo>
                    <a:pt x="14877" y="8973"/>
                  </a:lnTo>
                  <a:lnTo>
                    <a:pt x="10964" y="8973"/>
                  </a:lnTo>
                  <a:lnTo>
                    <a:pt x="11266" y="6918"/>
                  </a:lnTo>
                  <a:lnTo>
                    <a:pt x="11289" y="6764"/>
                  </a:lnTo>
                  <a:lnTo>
                    <a:pt x="11405" y="5975"/>
                  </a:lnTo>
                  <a:lnTo>
                    <a:pt x="7369" y="5975"/>
                  </a:lnTo>
                  <a:lnTo>
                    <a:pt x="11238" y="2278"/>
                  </a:lnTo>
                  <a:lnTo>
                    <a:pt x="4697" y="0"/>
                  </a:lnTo>
                  <a:close/>
                </a:path>
                <a:path w="24764" h="38735">
                  <a:moveTo>
                    <a:pt x="14510" y="6918"/>
                  </a:moveTo>
                  <a:lnTo>
                    <a:pt x="10964" y="8973"/>
                  </a:lnTo>
                  <a:lnTo>
                    <a:pt x="14877" y="8973"/>
                  </a:lnTo>
                  <a:lnTo>
                    <a:pt x="14510" y="6918"/>
                  </a:lnTo>
                  <a:close/>
                </a:path>
                <a:path w="24764" h="38735">
                  <a:moveTo>
                    <a:pt x="11548" y="4999"/>
                  </a:moveTo>
                  <a:lnTo>
                    <a:pt x="7369" y="5975"/>
                  </a:lnTo>
                  <a:lnTo>
                    <a:pt x="11405" y="5975"/>
                  </a:lnTo>
                  <a:lnTo>
                    <a:pt x="11548" y="4999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1721015" y="1945954"/>
              <a:ext cx="588645" cy="421005"/>
            </a:xfrm>
            <a:custGeom>
              <a:avLst/>
              <a:gdLst/>
              <a:ahLst/>
              <a:cxnLst/>
              <a:rect l="l" t="t" r="r" b="b"/>
              <a:pathLst>
                <a:path w="588644" h="421005">
                  <a:moveTo>
                    <a:pt x="21856" y="241"/>
                  </a:moveTo>
                  <a:lnTo>
                    <a:pt x="21577" y="0"/>
                  </a:lnTo>
                  <a:lnTo>
                    <a:pt x="21602" y="381"/>
                  </a:lnTo>
                  <a:lnTo>
                    <a:pt x="21856" y="241"/>
                  </a:lnTo>
                  <a:close/>
                </a:path>
                <a:path w="588644" h="421005">
                  <a:moveTo>
                    <a:pt x="26111" y="7620"/>
                  </a:moveTo>
                  <a:lnTo>
                    <a:pt x="25069" y="7886"/>
                  </a:lnTo>
                  <a:lnTo>
                    <a:pt x="25641" y="8077"/>
                  </a:lnTo>
                  <a:lnTo>
                    <a:pt x="26111" y="7620"/>
                  </a:lnTo>
                  <a:close/>
                </a:path>
                <a:path w="588644" h="421005">
                  <a:moveTo>
                    <a:pt x="29019" y="13487"/>
                  </a:moveTo>
                  <a:lnTo>
                    <a:pt x="28981" y="12611"/>
                  </a:lnTo>
                  <a:lnTo>
                    <a:pt x="28879" y="10236"/>
                  </a:lnTo>
                  <a:lnTo>
                    <a:pt x="28816" y="9156"/>
                  </a:lnTo>
                  <a:lnTo>
                    <a:pt x="25641" y="8077"/>
                  </a:lnTo>
                  <a:lnTo>
                    <a:pt x="23723" y="9906"/>
                  </a:lnTo>
                  <a:lnTo>
                    <a:pt x="22923" y="9906"/>
                  </a:lnTo>
                  <a:lnTo>
                    <a:pt x="21780" y="12065"/>
                  </a:lnTo>
                  <a:lnTo>
                    <a:pt x="20053" y="12611"/>
                  </a:lnTo>
                  <a:lnTo>
                    <a:pt x="17729" y="11518"/>
                  </a:lnTo>
                  <a:lnTo>
                    <a:pt x="17907" y="10236"/>
                  </a:lnTo>
                  <a:lnTo>
                    <a:pt x="17983" y="9690"/>
                  </a:lnTo>
                  <a:lnTo>
                    <a:pt x="20828" y="8216"/>
                  </a:lnTo>
                  <a:lnTo>
                    <a:pt x="22199" y="7239"/>
                  </a:lnTo>
                  <a:lnTo>
                    <a:pt x="22136" y="6489"/>
                  </a:lnTo>
                  <a:lnTo>
                    <a:pt x="21805" y="2705"/>
                  </a:lnTo>
                  <a:lnTo>
                    <a:pt x="21704" y="1524"/>
                  </a:lnTo>
                  <a:lnTo>
                    <a:pt x="21602" y="381"/>
                  </a:lnTo>
                  <a:lnTo>
                    <a:pt x="17640" y="2705"/>
                  </a:lnTo>
                  <a:lnTo>
                    <a:pt x="12522" y="2463"/>
                  </a:lnTo>
                  <a:lnTo>
                    <a:pt x="8293" y="4826"/>
                  </a:lnTo>
                  <a:lnTo>
                    <a:pt x="8191" y="5880"/>
                  </a:lnTo>
                  <a:lnTo>
                    <a:pt x="8102" y="6756"/>
                  </a:lnTo>
                  <a:lnTo>
                    <a:pt x="7988" y="7886"/>
                  </a:lnTo>
                  <a:lnTo>
                    <a:pt x="7874" y="9156"/>
                  </a:lnTo>
                  <a:lnTo>
                    <a:pt x="7315" y="9156"/>
                  </a:lnTo>
                  <a:lnTo>
                    <a:pt x="5067" y="9436"/>
                  </a:lnTo>
                  <a:lnTo>
                    <a:pt x="2844" y="9156"/>
                  </a:lnTo>
                  <a:lnTo>
                    <a:pt x="1498" y="9156"/>
                  </a:lnTo>
                  <a:lnTo>
                    <a:pt x="228" y="11518"/>
                  </a:lnTo>
                  <a:lnTo>
                    <a:pt x="0" y="12065"/>
                  </a:lnTo>
                  <a:lnTo>
                    <a:pt x="88" y="17945"/>
                  </a:lnTo>
                  <a:lnTo>
                    <a:pt x="190" y="20967"/>
                  </a:lnTo>
                  <a:lnTo>
                    <a:pt x="1816" y="20967"/>
                  </a:lnTo>
                  <a:lnTo>
                    <a:pt x="1943" y="14503"/>
                  </a:lnTo>
                  <a:lnTo>
                    <a:pt x="1955" y="13779"/>
                  </a:lnTo>
                  <a:lnTo>
                    <a:pt x="9486" y="14503"/>
                  </a:lnTo>
                  <a:lnTo>
                    <a:pt x="9690" y="13779"/>
                  </a:lnTo>
                  <a:lnTo>
                    <a:pt x="10655" y="10236"/>
                  </a:lnTo>
                  <a:lnTo>
                    <a:pt x="10744" y="9906"/>
                  </a:lnTo>
                  <a:lnTo>
                    <a:pt x="10807" y="9690"/>
                  </a:lnTo>
                  <a:lnTo>
                    <a:pt x="10883" y="9436"/>
                  </a:lnTo>
                  <a:lnTo>
                    <a:pt x="11607" y="6756"/>
                  </a:lnTo>
                  <a:lnTo>
                    <a:pt x="11582" y="7239"/>
                  </a:lnTo>
                  <a:lnTo>
                    <a:pt x="11455" y="9436"/>
                  </a:lnTo>
                  <a:lnTo>
                    <a:pt x="11341" y="11518"/>
                  </a:lnTo>
                  <a:lnTo>
                    <a:pt x="11226" y="13487"/>
                  </a:lnTo>
                  <a:lnTo>
                    <a:pt x="11150" y="14947"/>
                  </a:lnTo>
                  <a:lnTo>
                    <a:pt x="11036" y="16979"/>
                  </a:lnTo>
                  <a:lnTo>
                    <a:pt x="14833" y="16979"/>
                  </a:lnTo>
                  <a:lnTo>
                    <a:pt x="14744" y="15951"/>
                  </a:lnTo>
                  <a:lnTo>
                    <a:pt x="14630" y="14503"/>
                  </a:lnTo>
                  <a:lnTo>
                    <a:pt x="14592" y="6756"/>
                  </a:lnTo>
                  <a:lnTo>
                    <a:pt x="14592" y="6489"/>
                  </a:lnTo>
                  <a:lnTo>
                    <a:pt x="14630" y="6756"/>
                  </a:lnTo>
                  <a:lnTo>
                    <a:pt x="14744" y="7620"/>
                  </a:lnTo>
                  <a:lnTo>
                    <a:pt x="14820" y="8216"/>
                  </a:lnTo>
                  <a:lnTo>
                    <a:pt x="14947" y="9156"/>
                  </a:lnTo>
                  <a:lnTo>
                    <a:pt x="14986" y="9690"/>
                  </a:lnTo>
                  <a:lnTo>
                    <a:pt x="15100" y="12065"/>
                  </a:lnTo>
                  <a:lnTo>
                    <a:pt x="15214" y="15074"/>
                  </a:lnTo>
                  <a:lnTo>
                    <a:pt x="19011" y="15951"/>
                  </a:lnTo>
                  <a:lnTo>
                    <a:pt x="20916" y="16421"/>
                  </a:lnTo>
                  <a:lnTo>
                    <a:pt x="23317" y="16954"/>
                  </a:lnTo>
                  <a:lnTo>
                    <a:pt x="25222" y="15951"/>
                  </a:lnTo>
                  <a:lnTo>
                    <a:pt x="27178" y="14732"/>
                  </a:lnTo>
                  <a:lnTo>
                    <a:pt x="29019" y="13487"/>
                  </a:lnTo>
                  <a:close/>
                </a:path>
                <a:path w="588644" h="421005">
                  <a:moveTo>
                    <a:pt x="37896" y="1854"/>
                  </a:moveTo>
                  <a:lnTo>
                    <a:pt x="32524" y="1524"/>
                  </a:lnTo>
                  <a:lnTo>
                    <a:pt x="27190" y="749"/>
                  </a:lnTo>
                  <a:lnTo>
                    <a:pt x="21856" y="241"/>
                  </a:lnTo>
                  <a:lnTo>
                    <a:pt x="21882" y="381"/>
                  </a:lnTo>
                  <a:lnTo>
                    <a:pt x="26860" y="6489"/>
                  </a:lnTo>
                  <a:lnTo>
                    <a:pt x="27012" y="6756"/>
                  </a:lnTo>
                  <a:lnTo>
                    <a:pt x="26111" y="7620"/>
                  </a:lnTo>
                  <a:lnTo>
                    <a:pt x="29489" y="6756"/>
                  </a:lnTo>
                  <a:lnTo>
                    <a:pt x="34340" y="5207"/>
                  </a:lnTo>
                  <a:lnTo>
                    <a:pt x="37896" y="1854"/>
                  </a:lnTo>
                  <a:close/>
                </a:path>
                <a:path w="588644" h="421005">
                  <a:moveTo>
                    <a:pt x="135039" y="141833"/>
                  </a:moveTo>
                  <a:lnTo>
                    <a:pt x="134454" y="139750"/>
                  </a:lnTo>
                  <a:lnTo>
                    <a:pt x="133007" y="139369"/>
                  </a:lnTo>
                  <a:lnTo>
                    <a:pt x="130733" y="140728"/>
                  </a:lnTo>
                  <a:lnTo>
                    <a:pt x="131318" y="142798"/>
                  </a:lnTo>
                  <a:lnTo>
                    <a:pt x="132753" y="143179"/>
                  </a:lnTo>
                  <a:lnTo>
                    <a:pt x="135039" y="141833"/>
                  </a:lnTo>
                  <a:close/>
                </a:path>
                <a:path w="588644" h="421005">
                  <a:moveTo>
                    <a:pt x="588479" y="411162"/>
                  </a:moveTo>
                  <a:lnTo>
                    <a:pt x="583806" y="410565"/>
                  </a:lnTo>
                  <a:lnTo>
                    <a:pt x="579005" y="410476"/>
                  </a:lnTo>
                  <a:lnTo>
                    <a:pt x="574509" y="408990"/>
                  </a:lnTo>
                  <a:lnTo>
                    <a:pt x="572312" y="408330"/>
                  </a:lnTo>
                  <a:lnTo>
                    <a:pt x="573786" y="407517"/>
                  </a:lnTo>
                  <a:lnTo>
                    <a:pt x="578459" y="408990"/>
                  </a:lnTo>
                  <a:lnTo>
                    <a:pt x="577278" y="406196"/>
                  </a:lnTo>
                  <a:lnTo>
                    <a:pt x="576948" y="404520"/>
                  </a:lnTo>
                  <a:lnTo>
                    <a:pt x="573747" y="405498"/>
                  </a:lnTo>
                  <a:lnTo>
                    <a:pt x="569417" y="404660"/>
                  </a:lnTo>
                  <a:lnTo>
                    <a:pt x="567245" y="407581"/>
                  </a:lnTo>
                  <a:lnTo>
                    <a:pt x="566597" y="411886"/>
                  </a:lnTo>
                  <a:lnTo>
                    <a:pt x="566902" y="416267"/>
                  </a:lnTo>
                  <a:lnTo>
                    <a:pt x="567042" y="420598"/>
                  </a:lnTo>
                  <a:lnTo>
                    <a:pt x="568426" y="418846"/>
                  </a:lnTo>
                  <a:lnTo>
                    <a:pt x="571068" y="415302"/>
                  </a:lnTo>
                  <a:lnTo>
                    <a:pt x="576681" y="413131"/>
                  </a:lnTo>
                  <a:lnTo>
                    <a:pt x="583311" y="414274"/>
                  </a:lnTo>
                  <a:lnTo>
                    <a:pt x="588479" y="411162"/>
                  </a:lnTo>
                  <a:close/>
                </a:path>
              </a:pathLst>
            </a:custGeom>
            <a:solidFill>
              <a:srgbClr val="7977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2239671" y="1948460"/>
              <a:ext cx="33020" cy="16510"/>
            </a:xfrm>
            <a:custGeom>
              <a:avLst/>
              <a:gdLst/>
              <a:ahLst/>
              <a:cxnLst/>
              <a:rect l="l" t="t" r="r" b="b"/>
              <a:pathLst>
                <a:path w="33019" h="16510">
                  <a:moveTo>
                    <a:pt x="22567" y="0"/>
                  </a:moveTo>
                  <a:lnTo>
                    <a:pt x="17567" y="1732"/>
                  </a:lnTo>
                  <a:lnTo>
                    <a:pt x="12038" y="1814"/>
                  </a:lnTo>
                  <a:lnTo>
                    <a:pt x="7311" y="4281"/>
                  </a:lnTo>
                  <a:lnTo>
                    <a:pt x="10068" y="4417"/>
                  </a:lnTo>
                  <a:lnTo>
                    <a:pt x="15648" y="4540"/>
                  </a:lnTo>
                  <a:lnTo>
                    <a:pt x="15511" y="5566"/>
                  </a:lnTo>
                  <a:lnTo>
                    <a:pt x="10238" y="6112"/>
                  </a:lnTo>
                  <a:lnTo>
                    <a:pt x="5137" y="7448"/>
                  </a:lnTo>
                  <a:lnTo>
                    <a:pt x="0" y="8614"/>
                  </a:lnTo>
                  <a:lnTo>
                    <a:pt x="3337" y="8784"/>
                  </a:lnTo>
                  <a:lnTo>
                    <a:pt x="7193" y="8374"/>
                  </a:lnTo>
                  <a:lnTo>
                    <a:pt x="9673" y="11149"/>
                  </a:lnTo>
                  <a:lnTo>
                    <a:pt x="11779" y="9914"/>
                  </a:lnTo>
                  <a:lnTo>
                    <a:pt x="12120" y="16250"/>
                  </a:lnTo>
                  <a:lnTo>
                    <a:pt x="15393" y="12840"/>
                  </a:lnTo>
                  <a:lnTo>
                    <a:pt x="14436" y="9504"/>
                  </a:lnTo>
                  <a:lnTo>
                    <a:pt x="21898" y="5821"/>
                  </a:lnTo>
                  <a:lnTo>
                    <a:pt x="27310" y="5019"/>
                  </a:lnTo>
                  <a:lnTo>
                    <a:pt x="32533" y="3837"/>
                  </a:lnTo>
                  <a:lnTo>
                    <a:pt x="29552" y="1663"/>
                  </a:lnTo>
                  <a:lnTo>
                    <a:pt x="25426" y="2415"/>
                  </a:lnTo>
                  <a:lnTo>
                    <a:pt x="22567" y="0"/>
                  </a:lnTo>
                  <a:close/>
                </a:path>
              </a:pathLst>
            </a:custGeom>
            <a:solidFill>
              <a:srgbClr val="8785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2374804" y="1947662"/>
              <a:ext cx="46355" cy="6985"/>
            </a:xfrm>
            <a:custGeom>
              <a:avLst/>
              <a:gdLst/>
              <a:ahLst/>
              <a:cxnLst/>
              <a:rect l="l" t="t" r="r" b="b"/>
              <a:pathLst>
                <a:path w="46355" h="6985">
                  <a:moveTo>
                    <a:pt x="12038" y="0"/>
                  </a:moveTo>
                  <a:lnTo>
                    <a:pt x="788" y="816"/>
                  </a:lnTo>
                  <a:lnTo>
                    <a:pt x="0" y="2221"/>
                  </a:lnTo>
                  <a:lnTo>
                    <a:pt x="1436" y="3300"/>
                  </a:lnTo>
                  <a:lnTo>
                    <a:pt x="9108" y="3383"/>
                  </a:lnTo>
                  <a:lnTo>
                    <a:pt x="16812" y="3264"/>
                  </a:lnTo>
                  <a:lnTo>
                    <a:pt x="24465" y="4016"/>
                  </a:lnTo>
                  <a:lnTo>
                    <a:pt x="29037" y="4071"/>
                  </a:lnTo>
                  <a:lnTo>
                    <a:pt x="33627" y="3948"/>
                  </a:lnTo>
                  <a:lnTo>
                    <a:pt x="38218" y="3948"/>
                  </a:lnTo>
                  <a:lnTo>
                    <a:pt x="32533" y="5233"/>
                  </a:lnTo>
                  <a:lnTo>
                    <a:pt x="32602" y="6210"/>
                  </a:lnTo>
                  <a:lnTo>
                    <a:pt x="40920" y="6414"/>
                  </a:lnTo>
                  <a:lnTo>
                    <a:pt x="45100" y="6382"/>
                  </a:lnTo>
                  <a:lnTo>
                    <a:pt x="45871" y="698"/>
                  </a:lnTo>
                  <a:lnTo>
                    <a:pt x="34591" y="481"/>
                  </a:lnTo>
                  <a:lnTo>
                    <a:pt x="23309" y="68"/>
                  </a:lnTo>
                  <a:lnTo>
                    <a:pt x="12038" y="0"/>
                  </a:lnTo>
                  <a:close/>
                </a:path>
              </a:pathLst>
            </a:custGeom>
            <a:solidFill>
              <a:srgbClr val="706F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2359530" y="1948101"/>
              <a:ext cx="139065" cy="19685"/>
            </a:xfrm>
            <a:custGeom>
              <a:avLst/>
              <a:gdLst/>
              <a:ahLst/>
              <a:cxnLst/>
              <a:rect l="l" t="t" r="r" b="b"/>
              <a:pathLst>
                <a:path w="139064" h="19685">
                  <a:moveTo>
                    <a:pt x="114179" y="8049"/>
                  </a:moveTo>
                  <a:lnTo>
                    <a:pt x="110526" y="8049"/>
                  </a:lnTo>
                  <a:lnTo>
                    <a:pt x="111249" y="10481"/>
                  </a:lnTo>
                  <a:lnTo>
                    <a:pt x="111314" y="10702"/>
                  </a:lnTo>
                  <a:lnTo>
                    <a:pt x="111416" y="11046"/>
                  </a:lnTo>
                  <a:lnTo>
                    <a:pt x="111508" y="11356"/>
                  </a:lnTo>
                  <a:lnTo>
                    <a:pt x="111606" y="11683"/>
                  </a:lnTo>
                  <a:lnTo>
                    <a:pt x="111692" y="11975"/>
                  </a:lnTo>
                  <a:lnTo>
                    <a:pt x="111784" y="12285"/>
                  </a:lnTo>
                  <a:lnTo>
                    <a:pt x="111843" y="12484"/>
                  </a:lnTo>
                  <a:lnTo>
                    <a:pt x="116484" y="13751"/>
                  </a:lnTo>
                  <a:lnTo>
                    <a:pt x="120336" y="15137"/>
                  </a:lnTo>
                  <a:lnTo>
                    <a:pt x="125861" y="16951"/>
                  </a:lnTo>
                  <a:lnTo>
                    <a:pt x="131075" y="19673"/>
                  </a:lnTo>
                  <a:lnTo>
                    <a:pt x="136979" y="19467"/>
                  </a:lnTo>
                  <a:lnTo>
                    <a:pt x="137562" y="17740"/>
                  </a:lnTo>
                  <a:lnTo>
                    <a:pt x="138606" y="15511"/>
                  </a:lnTo>
                  <a:lnTo>
                    <a:pt x="136724" y="14161"/>
                  </a:lnTo>
                  <a:lnTo>
                    <a:pt x="130561" y="11975"/>
                  </a:lnTo>
                  <a:lnTo>
                    <a:pt x="124611" y="10481"/>
                  </a:lnTo>
                  <a:lnTo>
                    <a:pt x="117828" y="8982"/>
                  </a:lnTo>
                  <a:lnTo>
                    <a:pt x="114179" y="8049"/>
                  </a:lnTo>
                  <a:close/>
                </a:path>
                <a:path w="139064" h="19685">
                  <a:moveTo>
                    <a:pt x="103790" y="13528"/>
                  </a:moveTo>
                  <a:lnTo>
                    <a:pt x="65101" y="13528"/>
                  </a:lnTo>
                  <a:lnTo>
                    <a:pt x="65822" y="16055"/>
                  </a:lnTo>
                  <a:lnTo>
                    <a:pt x="65877" y="16249"/>
                  </a:lnTo>
                  <a:lnTo>
                    <a:pt x="73831" y="16249"/>
                  </a:lnTo>
                  <a:lnTo>
                    <a:pt x="82366" y="16951"/>
                  </a:lnTo>
                  <a:lnTo>
                    <a:pt x="91180" y="17353"/>
                  </a:lnTo>
                  <a:lnTo>
                    <a:pt x="99586" y="16055"/>
                  </a:lnTo>
                  <a:lnTo>
                    <a:pt x="103790" y="13528"/>
                  </a:lnTo>
                  <a:close/>
                </a:path>
                <a:path w="139064" h="19685">
                  <a:moveTo>
                    <a:pt x="16657" y="11356"/>
                  </a:moveTo>
                  <a:lnTo>
                    <a:pt x="1531" y="11683"/>
                  </a:lnTo>
                  <a:lnTo>
                    <a:pt x="1791" y="11683"/>
                  </a:lnTo>
                  <a:lnTo>
                    <a:pt x="0" y="14385"/>
                  </a:lnTo>
                  <a:lnTo>
                    <a:pt x="34495" y="14385"/>
                  </a:lnTo>
                  <a:lnTo>
                    <a:pt x="48890" y="14837"/>
                  </a:lnTo>
                  <a:lnTo>
                    <a:pt x="65083" y="16642"/>
                  </a:lnTo>
                  <a:lnTo>
                    <a:pt x="65101" y="13528"/>
                  </a:lnTo>
                  <a:lnTo>
                    <a:pt x="103790" y="13528"/>
                  </a:lnTo>
                  <a:lnTo>
                    <a:pt x="105018" y="12790"/>
                  </a:lnTo>
                  <a:lnTo>
                    <a:pt x="61231" y="12790"/>
                  </a:lnTo>
                  <a:lnTo>
                    <a:pt x="31520" y="11683"/>
                  </a:lnTo>
                  <a:lnTo>
                    <a:pt x="16657" y="11356"/>
                  </a:lnTo>
                  <a:close/>
                </a:path>
                <a:path w="139064" h="19685">
                  <a:moveTo>
                    <a:pt x="64295" y="0"/>
                  </a:moveTo>
                  <a:lnTo>
                    <a:pt x="64177" y="1151"/>
                  </a:lnTo>
                  <a:lnTo>
                    <a:pt x="64074" y="2167"/>
                  </a:lnTo>
                  <a:lnTo>
                    <a:pt x="63958" y="3305"/>
                  </a:lnTo>
                  <a:lnTo>
                    <a:pt x="63849" y="4384"/>
                  </a:lnTo>
                  <a:lnTo>
                    <a:pt x="61948" y="8441"/>
                  </a:lnTo>
                  <a:lnTo>
                    <a:pt x="61859" y="8982"/>
                  </a:lnTo>
                  <a:lnTo>
                    <a:pt x="61733" y="9744"/>
                  </a:lnTo>
                  <a:lnTo>
                    <a:pt x="61611" y="10481"/>
                  </a:lnTo>
                  <a:lnTo>
                    <a:pt x="61518" y="11046"/>
                  </a:lnTo>
                  <a:lnTo>
                    <a:pt x="61414" y="11683"/>
                  </a:lnTo>
                  <a:lnTo>
                    <a:pt x="61314" y="12285"/>
                  </a:lnTo>
                  <a:lnTo>
                    <a:pt x="61231" y="12790"/>
                  </a:lnTo>
                  <a:lnTo>
                    <a:pt x="105018" y="12790"/>
                  </a:lnTo>
                  <a:lnTo>
                    <a:pt x="106859" y="11683"/>
                  </a:lnTo>
                  <a:lnTo>
                    <a:pt x="107295" y="11683"/>
                  </a:lnTo>
                  <a:lnTo>
                    <a:pt x="90184" y="10702"/>
                  </a:lnTo>
                  <a:lnTo>
                    <a:pt x="65358" y="10702"/>
                  </a:lnTo>
                  <a:lnTo>
                    <a:pt x="71645" y="9343"/>
                  </a:lnTo>
                  <a:lnTo>
                    <a:pt x="78084" y="9137"/>
                  </a:lnTo>
                  <a:lnTo>
                    <a:pt x="109697" y="9137"/>
                  </a:lnTo>
                  <a:lnTo>
                    <a:pt x="109978" y="8769"/>
                  </a:lnTo>
                  <a:lnTo>
                    <a:pt x="103643" y="8769"/>
                  </a:lnTo>
                  <a:lnTo>
                    <a:pt x="99740" y="7448"/>
                  </a:lnTo>
                  <a:lnTo>
                    <a:pt x="88676" y="6098"/>
                  </a:lnTo>
                  <a:lnTo>
                    <a:pt x="81046" y="5698"/>
                  </a:lnTo>
                  <a:lnTo>
                    <a:pt x="73434" y="5202"/>
                  </a:lnTo>
                  <a:lnTo>
                    <a:pt x="66311" y="4068"/>
                  </a:lnTo>
                  <a:lnTo>
                    <a:pt x="65972" y="4068"/>
                  </a:lnTo>
                  <a:lnTo>
                    <a:pt x="64724" y="2515"/>
                  </a:lnTo>
                  <a:lnTo>
                    <a:pt x="90510" y="2515"/>
                  </a:lnTo>
                  <a:lnTo>
                    <a:pt x="88189" y="2167"/>
                  </a:lnTo>
                  <a:lnTo>
                    <a:pt x="76215" y="1151"/>
                  </a:lnTo>
                  <a:lnTo>
                    <a:pt x="64295" y="0"/>
                  </a:lnTo>
                  <a:close/>
                </a:path>
                <a:path w="139064" h="19685">
                  <a:moveTo>
                    <a:pt x="86126" y="10481"/>
                  </a:moveTo>
                  <a:lnTo>
                    <a:pt x="70605" y="10481"/>
                  </a:lnTo>
                  <a:lnTo>
                    <a:pt x="65358" y="10702"/>
                  </a:lnTo>
                  <a:lnTo>
                    <a:pt x="90184" y="10702"/>
                  </a:lnTo>
                  <a:lnTo>
                    <a:pt x="86126" y="10481"/>
                  </a:lnTo>
                  <a:close/>
                </a:path>
                <a:path w="139064" h="19685">
                  <a:moveTo>
                    <a:pt x="109234" y="9744"/>
                  </a:moveTo>
                  <a:lnTo>
                    <a:pt x="102736" y="9744"/>
                  </a:lnTo>
                  <a:lnTo>
                    <a:pt x="109006" y="10702"/>
                  </a:lnTo>
                  <a:lnTo>
                    <a:pt x="108504" y="10702"/>
                  </a:lnTo>
                  <a:lnTo>
                    <a:pt x="109234" y="9744"/>
                  </a:lnTo>
                  <a:close/>
                </a:path>
                <a:path w="139064" h="19685">
                  <a:moveTo>
                    <a:pt x="109697" y="9137"/>
                  </a:moveTo>
                  <a:lnTo>
                    <a:pt x="78084" y="9137"/>
                  </a:lnTo>
                  <a:lnTo>
                    <a:pt x="84567" y="9578"/>
                  </a:lnTo>
                  <a:lnTo>
                    <a:pt x="94630" y="10481"/>
                  </a:lnTo>
                  <a:lnTo>
                    <a:pt x="93317" y="10481"/>
                  </a:lnTo>
                  <a:lnTo>
                    <a:pt x="102736" y="9744"/>
                  </a:lnTo>
                  <a:lnTo>
                    <a:pt x="109234" y="9744"/>
                  </a:lnTo>
                  <a:lnTo>
                    <a:pt x="109697" y="9137"/>
                  </a:lnTo>
                  <a:close/>
                </a:path>
                <a:path w="139064" h="19685">
                  <a:moveTo>
                    <a:pt x="90510" y="2515"/>
                  </a:moveTo>
                  <a:lnTo>
                    <a:pt x="64724" y="2515"/>
                  </a:lnTo>
                  <a:lnTo>
                    <a:pt x="85883" y="4068"/>
                  </a:lnTo>
                  <a:lnTo>
                    <a:pt x="97162" y="5202"/>
                  </a:lnTo>
                  <a:lnTo>
                    <a:pt x="96889" y="5202"/>
                  </a:lnTo>
                  <a:lnTo>
                    <a:pt x="106912" y="6814"/>
                  </a:lnTo>
                  <a:lnTo>
                    <a:pt x="103643" y="8769"/>
                  </a:lnTo>
                  <a:lnTo>
                    <a:pt x="109978" y="8769"/>
                  </a:lnTo>
                  <a:lnTo>
                    <a:pt x="110526" y="8049"/>
                  </a:lnTo>
                  <a:lnTo>
                    <a:pt x="114179" y="8049"/>
                  </a:lnTo>
                  <a:lnTo>
                    <a:pt x="111830" y="7448"/>
                  </a:lnTo>
                  <a:lnTo>
                    <a:pt x="100444" y="4068"/>
                  </a:lnTo>
                  <a:lnTo>
                    <a:pt x="100866" y="4068"/>
                  </a:lnTo>
                  <a:lnTo>
                    <a:pt x="90510" y="2515"/>
                  </a:lnTo>
                  <a:close/>
                </a:path>
              </a:pathLst>
            </a:custGeom>
            <a:solidFill>
              <a:srgbClr val="D7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1742597" y="1945944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4" h="10160">
                  <a:moveTo>
                    <a:pt x="0" y="0"/>
                  </a:moveTo>
                  <a:lnTo>
                    <a:pt x="619" y="7242"/>
                  </a:lnTo>
                  <a:lnTo>
                    <a:pt x="1371" y="9864"/>
                  </a:lnTo>
                  <a:lnTo>
                    <a:pt x="2142" y="9913"/>
                  </a:lnTo>
                  <a:lnTo>
                    <a:pt x="5480" y="6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1877147" y="1950534"/>
              <a:ext cx="16510" cy="28575"/>
            </a:xfrm>
            <a:custGeom>
              <a:avLst/>
              <a:gdLst/>
              <a:ahLst/>
              <a:cxnLst/>
              <a:rect l="l" t="t" r="r" b="b"/>
              <a:pathLst>
                <a:path w="16510" h="28575">
                  <a:moveTo>
                    <a:pt x="16024" y="2174"/>
                  </a:moveTo>
                  <a:lnTo>
                    <a:pt x="8068" y="2174"/>
                  </a:lnTo>
                  <a:lnTo>
                    <a:pt x="11920" y="2790"/>
                  </a:lnTo>
                  <a:lnTo>
                    <a:pt x="6746" y="3492"/>
                  </a:lnTo>
                  <a:lnTo>
                    <a:pt x="3535" y="4031"/>
                  </a:lnTo>
                  <a:lnTo>
                    <a:pt x="4190" y="4031"/>
                  </a:lnTo>
                  <a:lnTo>
                    <a:pt x="4103" y="5374"/>
                  </a:lnTo>
                  <a:lnTo>
                    <a:pt x="7517" y="5374"/>
                  </a:lnTo>
                  <a:lnTo>
                    <a:pt x="10944" y="5529"/>
                  </a:lnTo>
                  <a:lnTo>
                    <a:pt x="14367" y="5753"/>
                  </a:lnTo>
                  <a:lnTo>
                    <a:pt x="12791" y="7566"/>
                  </a:lnTo>
                  <a:lnTo>
                    <a:pt x="9591" y="11127"/>
                  </a:lnTo>
                  <a:lnTo>
                    <a:pt x="9677" y="15821"/>
                  </a:lnTo>
                  <a:lnTo>
                    <a:pt x="9143" y="18166"/>
                  </a:lnTo>
                  <a:lnTo>
                    <a:pt x="7089" y="20750"/>
                  </a:lnTo>
                  <a:lnTo>
                    <a:pt x="5087" y="23558"/>
                  </a:lnTo>
                  <a:lnTo>
                    <a:pt x="5114" y="27035"/>
                  </a:lnTo>
                  <a:lnTo>
                    <a:pt x="9248" y="28183"/>
                  </a:lnTo>
                  <a:lnTo>
                    <a:pt x="13082" y="27720"/>
                  </a:lnTo>
                  <a:lnTo>
                    <a:pt x="15019" y="27532"/>
                  </a:lnTo>
                  <a:lnTo>
                    <a:pt x="15311" y="27035"/>
                  </a:lnTo>
                  <a:lnTo>
                    <a:pt x="15182" y="23558"/>
                  </a:lnTo>
                  <a:lnTo>
                    <a:pt x="15078" y="20750"/>
                  </a:lnTo>
                  <a:lnTo>
                    <a:pt x="15034" y="19569"/>
                  </a:lnTo>
                  <a:lnTo>
                    <a:pt x="14555" y="12034"/>
                  </a:lnTo>
                  <a:lnTo>
                    <a:pt x="15407" y="5753"/>
                  </a:lnTo>
                  <a:lnTo>
                    <a:pt x="15459" y="5374"/>
                  </a:lnTo>
                  <a:lnTo>
                    <a:pt x="15566" y="4585"/>
                  </a:lnTo>
                  <a:lnTo>
                    <a:pt x="16024" y="2174"/>
                  </a:lnTo>
                  <a:close/>
                </a:path>
                <a:path w="16510" h="28575">
                  <a:moveTo>
                    <a:pt x="16491" y="0"/>
                  </a:moveTo>
                  <a:lnTo>
                    <a:pt x="12362" y="0"/>
                  </a:lnTo>
                  <a:lnTo>
                    <a:pt x="8237" y="223"/>
                  </a:lnTo>
                  <a:lnTo>
                    <a:pt x="4130" y="615"/>
                  </a:lnTo>
                  <a:lnTo>
                    <a:pt x="0" y="1198"/>
                  </a:lnTo>
                  <a:lnTo>
                    <a:pt x="2672" y="4758"/>
                  </a:lnTo>
                  <a:lnTo>
                    <a:pt x="8068" y="2174"/>
                  </a:lnTo>
                  <a:lnTo>
                    <a:pt x="16024" y="2174"/>
                  </a:lnTo>
                  <a:lnTo>
                    <a:pt x="16234" y="1198"/>
                  </a:lnTo>
                  <a:lnTo>
                    <a:pt x="16359" y="615"/>
                  </a:lnTo>
                  <a:lnTo>
                    <a:pt x="16443" y="223"/>
                  </a:lnTo>
                  <a:lnTo>
                    <a:pt x="1649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2828041" y="2531761"/>
              <a:ext cx="20320" cy="5715"/>
            </a:xfrm>
            <a:custGeom>
              <a:avLst/>
              <a:gdLst/>
              <a:ahLst/>
              <a:cxnLst/>
              <a:rect l="l" t="t" r="r" b="b"/>
              <a:pathLst>
                <a:path w="20319" h="5714">
                  <a:moveTo>
                    <a:pt x="13201" y="0"/>
                  </a:moveTo>
                  <a:lnTo>
                    <a:pt x="5497" y="0"/>
                  </a:lnTo>
                  <a:lnTo>
                    <a:pt x="0" y="4881"/>
                  </a:lnTo>
                  <a:lnTo>
                    <a:pt x="5770" y="5154"/>
                  </a:lnTo>
                  <a:lnTo>
                    <a:pt x="17344" y="5396"/>
                  </a:lnTo>
                  <a:lnTo>
                    <a:pt x="20138" y="582"/>
                  </a:lnTo>
                  <a:lnTo>
                    <a:pt x="20120" y="414"/>
                  </a:lnTo>
                  <a:lnTo>
                    <a:pt x="13201" y="0"/>
                  </a:lnTo>
                  <a:close/>
                </a:path>
              </a:pathLst>
            </a:custGeom>
            <a:solidFill>
              <a:srgbClr val="2A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2367903" y="1951509"/>
              <a:ext cx="52069" cy="8890"/>
            </a:xfrm>
            <a:custGeom>
              <a:avLst/>
              <a:gdLst/>
              <a:ahLst/>
              <a:cxnLst/>
              <a:rect l="l" t="t" r="r" b="b"/>
              <a:pathLst>
                <a:path w="52069" h="8889">
                  <a:moveTo>
                    <a:pt x="0" y="0"/>
                  </a:moveTo>
                  <a:lnTo>
                    <a:pt x="410" y="2260"/>
                  </a:lnTo>
                  <a:lnTo>
                    <a:pt x="529" y="5908"/>
                  </a:lnTo>
                  <a:lnTo>
                    <a:pt x="3751" y="5784"/>
                  </a:lnTo>
                  <a:lnTo>
                    <a:pt x="15499" y="6537"/>
                  </a:lnTo>
                  <a:lnTo>
                    <a:pt x="39054" y="7344"/>
                  </a:lnTo>
                  <a:lnTo>
                    <a:pt x="50803" y="8355"/>
                  </a:lnTo>
                  <a:lnTo>
                    <a:pt x="52001" y="2534"/>
                  </a:lnTo>
                  <a:lnTo>
                    <a:pt x="47821" y="2566"/>
                  </a:lnTo>
                  <a:lnTo>
                    <a:pt x="38677" y="2343"/>
                  </a:lnTo>
                  <a:lnTo>
                    <a:pt x="38610" y="1558"/>
                  </a:lnTo>
                  <a:lnTo>
                    <a:pt x="45119" y="100"/>
                  </a:lnTo>
                  <a:lnTo>
                    <a:pt x="40528" y="100"/>
                  </a:lnTo>
                  <a:lnTo>
                    <a:pt x="35938" y="223"/>
                  </a:lnTo>
                  <a:lnTo>
                    <a:pt x="31366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CF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1738745" y="195318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471" y="0"/>
                  </a:moveTo>
                  <a:lnTo>
                    <a:pt x="3100" y="975"/>
                  </a:lnTo>
                  <a:lnTo>
                    <a:pt x="256" y="2448"/>
                  </a:lnTo>
                  <a:lnTo>
                    <a:pt x="0" y="4279"/>
                  </a:lnTo>
                  <a:lnTo>
                    <a:pt x="2329" y="5374"/>
                  </a:lnTo>
                  <a:lnTo>
                    <a:pt x="4057" y="4827"/>
                  </a:lnTo>
                  <a:lnTo>
                    <a:pt x="5223" y="2621"/>
                  </a:lnTo>
                  <a:lnTo>
                    <a:pt x="4471" y="0"/>
                  </a:lnTo>
                  <a:close/>
                </a:path>
              </a:pathLst>
            </a:custGeom>
            <a:solidFill>
              <a:srgbClr val="9696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1897557" y="1952444"/>
              <a:ext cx="254635" cy="163195"/>
            </a:xfrm>
            <a:custGeom>
              <a:avLst/>
              <a:gdLst/>
              <a:ahLst/>
              <a:cxnLst/>
              <a:rect l="l" t="t" r="r" b="b"/>
              <a:pathLst>
                <a:path w="254635" h="163194">
                  <a:moveTo>
                    <a:pt x="20307" y="546"/>
                  </a:moveTo>
                  <a:lnTo>
                    <a:pt x="13576" y="0"/>
                  </a:lnTo>
                  <a:lnTo>
                    <a:pt x="165" y="977"/>
                  </a:lnTo>
                  <a:lnTo>
                    <a:pt x="0" y="7670"/>
                  </a:lnTo>
                  <a:lnTo>
                    <a:pt x="177" y="14376"/>
                  </a:lnTo>
                  <a:lnTo>
                    <a:pt x="469" y="21069"/>
                  </a:lnTo>
                  <a:lnTo>
                    <a:pt x="647" y="27762"/>
                  </a:lnTo>
                  <a:lnTo>
                    <a:pt x="635" y="30454"/>
                  </a:lnTo>
                  <a:lnTo>
                    <a:pt x="838" y="33210"/>
                  </a:lnTo>
                  <a:lnTo>
                    <a:pt x="2108" y="35648"/>
                  </a:lnTo>
                  <a:lnTo>
                    <a:pt x="3098" y="37922"/>
                  </a:lnTo>
                  <a:lnTo>
                    <a:pt x="3886" y="40271"/>
                  </a:lnTo>
                  <a:lnTo>
                    <a:pt x="4483" y="42684"/>
                  </a:lnTo>
                  <a:lnTo>
                    <a:pt x="4381" y="39204"/>
                  </a:lnTo>
                  <a:lnTo>
                    <a:pt x="5029" y="35801"/>
                  </a:lnTo>
                  <a:lnTo>
                    <a:pt x="5803" y="32448"/>
                  </a:lnTo>
                  <a:lnTo>
                    <a:pt x="4889" y="31686"/>
                  </a:lnTo>
                  <a:lnTo>
                    <a:pt x="3111" y="30607"/>
                  </a:lnTo>
                  <a:lnTo>
                    <a:pt x="2362" y="27127"/>
                  </a:lnTo>
                  <a:lnTo>
                    <a:pt x="2908" y="23647"/>
                  </a:lnTo>
                  <a:lnTo>
                    <a:pt x="3949" y="20307"/>
                  </a:lnTo>
                  <a:lnTo>
                    <a:pt x="3937" y="18542"/>
                  </a:lnTo>
                  <a:lnTo>
                    <a:pt x="7327" y="16865"/>
                  </a:lnTo>
                  <a:lnTo>
                    <a:pt x="10566" y="14909"/>
                  </a:lnTo>
                  <a:lnTo>
                    <a:pt x="13652" y="12712"/>
                  </a:lnTo>
                  <a:lnTo>
                    <a:pt x="9982" y="17233"/>
                  </a:lnTo>
                  <a:lnTo>
                    <a:pt x="18110" y="17081"/>
                  </a:lnTo>
                  <a:lnTo>
                    <a:pt x="15595" y="14605"/>
                  </a:lnTo>
                  <a:lnTo>
                    <a:pt x="18161" y="13093"/>
                  </a:lnTo>
                  <a:lnTo>
                    <a:pt x="20104" y="11607"/>
                  </a:lnTo>
                  <a:lnTo>
                    <a:pt x="14998" y="7289"/>
                  </a:lnTo>
                  <a:lnTo>
                    <a:pt x="7480" y="9791"/>
                  </a:lnTo>
                  <a:lnTo>
                    <a:pt x="1498" y="10668"/>
                  </a:lnTo>
                  <a:lnTo>
                    <a:pt x="1473" y="6756"/>
                  </a:lnTo>
                  <a:lnTo>
                    <a:pt x="7569" y="7975"/>
                  </a:lnTo>
                  <a:lnTo>
                    <a:pt x="13741" y="6896"/>
                  </a:lnTo>
                  <a:lnTo>
                    <a:pt x="19824" y="6172"/>
                  </a:lnTo>
                  <a:lnTo>
                    <a:pt x="20307" y="546"/>
                  </a:lnTo>
                  <a:close/>
                </a:path>
                <a:path w="254635" h="163194">
                  <a:moveTo>
                    <a:pt x="253834" y="134721"/>
                  </a:moveTo>
                  <a:lnTo>
                    <a:pt x="247675" y="134277"/>
                  </a:lnTo>
                  <a:lnTo>
                    <a:pt x="249402" y="142151"/>
                  </a:lnTo>
                  <a:lnTo>
                    <a:pt x="248424" y="146177"/>
                  </a:lnTo>
                  <a:lnTo>
                    <a:pt x="245465" y="151993"/>
                  </a:lnTo>
                  <a:lnTo>
                    <a:pt x="241439" y="155079"/>
                  </a:lnTo>
                  <a:lnTo>
                    <a:pt x="238836" y="159232"/>
                  </a:lnTo>
                  <a:lnTo>
                    <a:pt x="242989" y="162852"/>
                  </a:lnTo>
                  <a:lnTo>
                    <a:pt x="248373" y="158038"/>
                  </a:lnTo>
                  <a:lnTo>
                    <a:pt x="249161" y="158038"/>
                  </a:lnTo>
                  <a:lnTo>
                    <a:pt x="252056" y="150952"/>
                  </a:lnTo>
                  <a:lnTo>
                    <a:pt x="253238" y="142811"/>
                  </a:lnTo>
                  <a:lnTo>
                    <a:pt x="253834" y="134721"/>
                  </a:lnTo>
                  <a:close/>
                </a:path>
                <a:path w="254635" h="163194">
                  <a:moveTo>
                    <a:pt x="254419" y="158521"/>
                  </a:moveTo>
                  <a:lnTo>
                    <a:pt x="249161" y="158038"/>
                  </a:lnTo>
                  <a:lnTo>
                    <a:pt x="248958" y="158521"/>
                  </a:lnTo>
                  <a:lnTo>
                    <a:pt x="254419" y="158521"/>
                  </a:lnTo>
                  <a:close/>
                </a:path>
              </a:pathLst>
            </a:custGeom>
            <a:solidFill>
              <a:srgbClr val="EEEC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2406510" y="1952901"/>
              <a:ext cx="220979" cy="1041400"/>
            </a:xfrm>
            <a:custGeom>
              <a:avLst/>
              <a:gdLst/>
              <a:ahLst/>
              <a:cxnLst/>
              <a:rect l="l" t="t" r="r" b="b"/>
              <a:pathLst>
                <a:path w="220980" h="1041400">
                  <a:moveTo>
                    <a:pt x="889" y="977"/>
                  </a:moveTo>
                  <a:lnTo>
                    <a:pt x="825" y="0"/>
                  </a:lnTo>
                  <a:lnTo>
                    <a:pt x="0" y="177"/>
                  </a:lnTo>
                  <a:lnTo>
                    <a:pt x="63" y="952"/>
                  </a:lnTo>
                  <a:lnTo>
                    <a:pt x="889" y="977"/>
                  </a:lnTo>
                  <a:close/>
                </a:path>
                <a:path w="220980" h="1041400">
                  <a:moveTo>
                    <a:pt x="220814" y="1027874"/>
                  </a:moveTo>
                  <a:lnTo>
                    <a:pt x="218440" y="1025702"/>
                  </a:lnTo>
                  <a:lnTo>
                    <a:pt x="217017" y="1026541"/>
                  </a:lnTo>
                  <a:lnTo>
                    <a:pt x="213601" y="1028471"/>
                  </a:lnTo>
                  <a:lnTo>
                    <a:pt x="208762" y="1024864"/>
                  </a:lnTo>
                  <a:lnTo>
                    <a:pt x="208724" y="1028611"/>
                  </a:lnTo>
                  <a:lnTo>
                    <a:pt x="208724" y="1036180"/>
                  </a:lnTo>
                  <a:lnTo>
                    <a:pt x="203212" y="1036218"/>
                  </a:lnTo>
                  <a:lnTo>
                    <a:pt x="202565" y="1040904"/>
                  </a:lnTo>
                  <a:lnTo>
                    <a:pt x="205232" y="1040917"/>
                  </a:lnTo>
                  <a:lnTo>
                    <a:pt x="210654" y="1041006"/>
                  </a:lnTo>
                  <a:lnTo>
                    <a:pt x="210337" y="1037107"/>
                  </a:lnTo>
                  <a:lnTo>
                    <a:pt x="210185" y="1033195"/>
                  </a:lnTo>
                  <a:lnTo>
                    <a:pt x="210299" y="1029309"/>
                  </a:lnTo>
                  <a:lnTo>
                    <a:pt x="215074" y="1029601"/>
                  </a:lnTo>
                  <a:lnTo>
                    <a:pt x="220814" y="1027874"/>
                  </a:lnTo>
                  <a:close/>
                </a:path>
              </a:pathLst>
            </a:custGeom>
            <a:solidFill>
              <a:srgbClr val="9B99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1718640" y="1953549"/>
              <a:ext cx="1323975" cy="850265"/>
            </a:xfrm>
            <a:custGeom>
              <a:avLst/>
              <a:gdLst/>
              <a:ahLst/>
              <a:cxnLst/>
              <a:rect l="l" t="t" r="r" b="b"/>
              <a:pathLst>
                <a:path w="1323975" h="850264">
                  <a:moveTo>
                    <a:pt x="58064" y="728764"/>
                  </a:moveTo>
                  <a:lnTo>
                    <a:pt x="51142" y="726770"/>
                  </a:lnTo>
                  <a:lnTo>
                    <a:pt x="49301" y="725830"/>
                  </a:lnTo>
                  <a:lnTo>
                    <a:pt x="45796" y="723595"/>
                  </a:lnTo>
                  <a:lnTo>
                    <a:pt x="39065" y="719886"/>
                  </a:lnTo>
                  <a:lnTo>
                    <a:pt x="25234" y="713105"/>
                  </a:lnTo>
                  <a:lnTo>
                    <a:pt x="18580" y="709231"/>
                  </a:lnTo>
                  <a:lnTo>
                    <a:pt x="13081" y="705548"/>
                  </a:lnTo>
                  <a:lnTo>
                    <a:pt x="6553" y="704342"/>
                  </a:lnTo>
                  <a:lnTo>
                    <a:pt x="88" y="703834"/>
                  </a:lnTo>
                  <a:lnTo>
                    <a:pt x="0" y="708952"/>
                  </a:lnTo>
                  <a:lnTo>
                    <a:pt x="101" y="714082"/>
                  </a:lnTo>
                  <a:lnTo>
                    <a:pt x="635" y="719213"/>
                  </a:lnTo>
                  <a:lnTo>
                    <a:pt x="6959" y="722109"/>
                  </a:lnTo>
                  <a:lnTo>
                    <a:pt x="11722" y="727087"/>
                  </a:lnTo>
                  <a:lnTo>
                    <a:pt x="14427" y="733437"/>
                  </a:lnTo>
                  <a:lnTo>
                    <a:pt x="14554" y="740410"/>
                  </a:lnTo>
                  <a:lnTo>
                    <a:pt x="40398" y="740410"/>
                  </a:lnTo>
                  <a:lnTo>
                    <a:pt x="49009" y="740537"/>
                  </a:lnTo>
                  <a:lnTo>
                    <a:pt x="49682" y="736841"/>
                  </a:lnTo>
                  <a:lnTo>
                    <a:pt x="47548" y="731469"/>
                  </a:lnTo>
                  <a:lnTo>
                    <a:pt x="51625" y="729348"/>
                  </a:lnTo>
                  <a:lnTo>
                    <a:pt x="51727" y="733094"/>
                  </a:lnTo>
                  <a:lnTo>
                    <a:pt x="51638" y="740664"/>
                  </a:lnTo>
                  <a:lnTo>
                    <a:pt x="53594" y="740410"/>
                  </a:lnTo>
                  <a:lnTo>
                    <a:pt x="54038" y="734402"/>
                  </a:lnTo>
                  <a:lnTo>
                    <a:pt x="57632" y="734669"/>
                  </a:lnTo>
                  <a:lnTo>
                    <a:pt x="53606" y="730148"/>
                  </a:lnTo>
                  <a:lnTo>
                    <a:pt x="58064" y="728764"/>
                  </a:lnTo>
                  <a:close/>
                </a:path>
                <a:path w="1323975" h="850264">
                  <a:moveTo>
                    <a:pt x="408292" y="840244"/>
                  </a:moveTo>
                  <a:lnTo>
                    <a:pt x="408216" y="836942"/>
                  </a:lnTo>
                  <a:lnTo>
                    <a:pt x="403682" y="837641"/>
                  </a:lnTo>
                  <a:lnTo>
                    <a:pt x="401485" y="837285"/>
                  </a:lnTo>
                  <a:lnTo>
                    <a:pt x="379412" y="836930"/>
                  </a:lnTo>
                  <a:lnTo>
                    <a:pt x="368376" y="836942"/>
                  </a:lnTo>
                  <a:lnTo>
                    <a:pt x="357352" y="837145"/>
                  </a:lnTo>
                  <a:lnTo>
                    <a:pt x="351421" y="840905"/>
                  </a:lnTo>
                  <a:lnTo>
                    <a:pt x="345567" y="844994"/>
                  </a:lnTo>
                  <a:lnTo>
                    <a:pt x="339255" y="848207"/>
                  </a:lnTo>
                  <a:lnTo>
                    <a:pt x="349656" y="848969"/>
                  </a:lnTo>
                  <a:lnTo>
                    <a:pt x="360083" y="849541"/>
                  </a:lnTo>
                  <a:lnTo>
                    <a:pt x="370522" y="849884"/>
                  </a:lnTo>
                  <a:lnTo>
                    <a:pt x="380974" y="849972"/>
                  </a:lnTo>
                  <a:lnTo>
                    <a:pt x="388289" y="849236"/>
                  </a:lnTo>
                  <a:lnTo>
                    <a:pt x="395312" y="847128"/>
                  </a:lnTo>
                  <a:lnTo>
                    <a:pt x="401980" y="844016"/>
                  </a:lnTo>
                  <a:lnTo>
                    <a:pt x="408292" y="840244"/>
                  </a:lnTo>
                  <a:close/>
                </a:path>
                <a:path w="1323975" h="850264">
                  <a:moveTo>
                    <a:pt x="541515" y="327113"/>
                  </a:moveTo>
                  <a:lnTo>
                    <a:pt x="541032" y="325729"/>
                  </a:lnTo>
                  <a:lnTo>
                    <a:pt x="540169" y="323189"/>
                  </a:lnTo>
                  <a:lnTo>
                    <a:pt x="539648" y="321640"/>
                  </a:lnTo>
                  <a:lnTo>
                    <a:pt x="539267" y="320560"/>
                  </a:lnTo>
                  <a:lnTo>
                    <a:pt x="538911" y="319671"/>
                  </a:lnTo>
                  <a:lnTo>
                    <a:pt x="538911" y="321640"/>
                  </a:lnTo>
                  <a:lnTo>
                    <a:pt x="538441" y="322694"/>
                  </a:lnTo>
                  <a:lnTo>
                    <a:pt x="537095" y="322694"/>
                  </a:lnTo>
                  <a:lnTo>
                    <a:pt x="527278" y="323189"/>
                  </a:lnTo>
                  <a:lnTo>
                    <a:pt x="516013" y="322948"/>
                  </a:lnTo>
                  <a:lnTo>
                    <a:pt x="508609" y="322694"/>
                  </a:lnTo>
                  <a:lnTo>
                    <a:pt x="493496" y="322694"/>
                  </a:lnTo>
                  <a:lnTo>
                    <a:pt x="493522" y="320560"/>
                  </a:lnTo>
                  <a:lnTo>
                    <a:pt x="504875" y="321081"/>
                  </a:lnTo>
                  <a:lnTo>
                    <a:pt x="522490" y="321335"/>
                  </a:lnTo>
                  <a:lnTo>
                    <a:pt x="527583" y="321335"/>
                  </a:lnTo>
                  <a:lnTo>
                    <a:pt x="538911" y="321640"/>
                  </a:lnTo>
                  <a:lnTo>
                    <a:pt x="538911" y="319671"/>
                  </a:lnTo>
                  <a:lnTo>
                    <a:pt x="538378" y="318312"/>
                  </a:lnTo>
                  <a:lnTo>
                    <a:pt x="538264" y="318033"/>
                  </a:lnTo>
                  <a:lnTo>
                    <a:pt x="526288" y="318312"/>
                  </a:lnTo>
                  <a:lnTo>
                    <a:pt x="518045" y="318312"/>
                  </a:lnTo>
                  <a:lnTo>
                    <a:pt x="490321" y="317614"/>
                  </a:lnTo>
                  <a:lnTo>
                    <a:pt x="492239" y="319582"/>
                  </a:lnTo>
                  <a:lnTo>
                    <a:pt x="493217" y="322059"/>
                  </a:lnTo>
                  <a:lnTo>
                    <a:pt x="492582" y="324853"/>
                  </a:lnTo>
                  <a:lnTo>
                    <a:pt x="495592" y="326732"/>
                  </a:lnTo>
                  <a:lnTo>
                    <a:pt x="499249" y="325729"/>
                  </a:lnTo>
                  <a:lnTo>
                    <a:pt x="502577" y="326123"/>
                  </a:lnTo>
                  <a:lnTo>
                    <a:pt x="512305" y="326821"/>
                  </a:lnTo>
                  <a:lnTo>
                    <a:pt x="535368" y="326821"/>
                  </a:lnTo>
                  <a:lnTo>
                    <a:pt x="541515" y="327113"/>
                  </a:lnTo>
                  <a:close/>
                </a:path>
                <a:path w="1323975" h="850264">
                  <a:moveTo>
                    <a:pt x="843724" y="1612"/>
                  </a:moveTo>
                  <a:lnTo>
                    <a:pt x="841654" y="0"/>
                  </a:lnTo>
                  <a:lnTo>
                    <a:pt x="840155" y="469"/>
                  </a:lnTo>
                  <a:lnTo>
                    <a:pt x="839800" y="1371"/>
                  </a:lnTo>
                  <a:lnTo>
                    <a:pt x="839101" y="3187"/>
                  </a:lnTo>
                  <a:lnTo>
                    <a:pt x="838733" y="4076"/>
                  </a:lnTo>
                  <a:lnTo>
                    <a:pt x="841248" y="4902"/>
                  </a:lnTo>
                  <a:lnTo>
                    <a:pt x="843584" y="3238"/>
                  </a:lnTo>
                  <a:lnTo>
                    <a:pt x="843724" y="1612"/>
                  </a:lnTo>
                  <a:close/>
                </a:path>
                <a:path w="1323975" h="850264">
                  <a:moveTo>
                    <a:pt x="982472" y="502069"/>
                  </a:moveTo>
                  <a:lnTo>
                    <a:pt x="974725" y="501904"/>
                  </a:lnTo>
                  <a:lnTo>
                    <a:pt x="966965" y="501434"/>
                  </a:lnTo>
                  <a:lnTo>
                    <a:pt x="959231" y="501243"/>
                  </a:lnTo>
                  <a:lnTo>
                    <a:pt x="951547" y="501891"/>
                  </a:lnTo>
                  <a:lnTo>
                    <a:pt x="950785" y="506336"/>
                  </a:lnTo>
                  <a:lnTo>
                    <a:pt x="948182" y="510032"/>
                  </a:lnTo>
                  <a:lnTo>
                    <a:pt x="945870" y="513791"/>
                  </a:lnTo>
                  <a:lnTo>
                    <a:pt x="945616" y="514705"/>
                  </a:lnTo>
                  <a:lnTo>
                    <a:pt x="952042" y="515327"/>
                  </a:lnTo>
                  <a:lnTo>
                    <a:pt x="964933" y="516115"/>
                  </a:lnTo>
                  <a:lnTo>
                    <a:pt x="971321" y="517093"/>
                  </a:lnTo>
                  <a:lnTo>
                    <a:pt x="969822" y="520814"/>
                  </a:lnTo>
                  <a:lnTo>
                    <a:pt x="968527" y="524687"/>
                  </a:lnTo>
                  <a:lnTo>
                    <a:pt x="965974" y="527837"/>
                  </a:lnTo>
                  <a:lnTo>
                    <a:pt x="963028" y="537603"/>
                  </a:lnTo>
                  <a:lnTo>
                    <a:pt x="956437" y="556933"/>
                  </a:lnTo>
                  <a:lnTo>
                    <a:pt x="953528" y="566712"/>
                  </a:lnTo>
                  <a:lnTo>
                    <a:pt x="952487" y="570915"/>
                  </a:lnTo>
                  <a:lnTo>
                    <a:pt x="950099" y="574967"/>
                  </a:lnTo>
                  <a:lnTo>
                    <a:pt x="950620" y="579437"/>
                  </a:lnTo>
                  <a:lnTo>
                    <a:pt x="954074" y="573735"/>
                  </a:lnTo>
                  <a:lnTo>
                    <a:pt x="955294" y="566902"/>
                  </a:lnTo>
                  <a:lnTo>
                    <a:pt x="965161" y="539407"/>
                  </a:lnTo>
                  <a:lnTo>
                    <a:pt x="969314" y="528929"/>
                  </a:lnTo>
                  <a:lnTo>
                    <a:pt x="974369" y="518858"/>
                  </a:lnTo>
                  <a:lnTo>
                    <a:pt x="977366" y="513410"/>
                  </a:lnTo>
                  <a:lnTo>
                    <a:pt x="979449" y="507517"/>
                  </a:lnTo>
                  <a:lnTo>
                    <a:pt x="982472" y="502069"/>
                  </a:lnTo>
                  <a:close/>
                </a:path>
                <a:path w="1323975" h="850264">
                  <a:moveTo>
                    <a:pt x="1033183" y="69405"/>
                  </a:moveTo>
                  <a:lnTo>
                    <a:pt x="1030770" y="67106"/>
                  </a:lnTo>
                  <a:lnTo>
                    <a:pt x="1026350" y="62128"/>
                  </a:lnTo>
                  <a:lnTo>
                    <a:pt x="1001534" y="65532"/>
                  </a:lnTo>
                  <a:lnTo>
                    <a:pt x="976642" y="68465"/>
                  </a:lnTo>
                  <a:lnTo>
                    <a:pt x="951788" y="71716"/>
                  </a:lnTo>
                  <a:lnTo>
                    <a:pt x="927100" y="76047"/>
                  </a:lnTo>
                  <a:lnTo>
                    <a:pt x="907224" y="85344"/>
                  </a:lnTo>
                  <a:lnTo>
                    <a:pt x="908723" y="89001"/>
                  </a:lnTo>
                  <a:lnTo>
                    <a:pt x="959777" y="79654"/>
                  </a:lnTo>
                  <a:lnTo>
                    <a:pt x="985380" y="75387"/>
                  </a:lnTo>
                  <a:lnTo>
                    <a:pt x="1033183" y="69405"/>
                  </a:lnTo>
                  <a:close/>
                </a:path>
                <a:path w="1323975" h="850264">
                  <a:moveTo>
                    <a:pt x="1280896" y="437934"/>
                  </a:moveTo>
                  <a:lnTo>
                    <a:pt x="1267625" y="437680"/>
                  </a:lnTo>
                  <a:lnTo>
                    <a:pt x="1267625" y="444665"/>
                  </a:lnTo>
                  <a:lnTo>
                    <a:pt x="1267587" y="447344"/>
                  </a:lnTo>
                  <a:lnTo>
                    <a:pt x="1266431" y="447344"/>
                  </a:lnTo>
                  <a:lnTo>
                    <a:pt x="1261287" y="447573"/>
                  </a:lnTo>
                  <a:lnTo>
                    <a:pt x="1256347" y="447116"/>
                  </a:lnTo>
                  <a:lnTo>
                    <a:pt x="1256347" y="475208"/>
                  </a:lnTo>
                  <a:lnTo>
                    <a:pt x="1255788" y="476580"/>
                  </a:lnTo>
                  <a:lnTo>
                    <a:pt x="1255039" y="478510"/>
                  </a:lnTo>
                  <a:lnTo>
                    <a:pt x="1253515" y="482688"/>
                  </a:lnTo>
                  <a:lnTo>
                    <a:pt x="1253413" y="482993"/>
                  </a:lnTo>
                  <a:lnTo>
                    <a:pt x="1253451" y="482688"/>
                  </a:lnTo>
                  <a:lnTo>
                    <a:pt x="1253553" y="481888"/>
                  </a:lnTo>
                  <a:lnTo>
                    <a:pt x="1253604" y="481507"/>
                  </a:lnTo>
                  <a:lnTo>
                    <a:pt x="1253972" y="478777"/>
                  </a:lnTo>
                  <a:lnTo>
                    <a:pt x="1254074" y="477913"/>
                  </a:lnTo>
                  <a:lnTo>
                    <a:pt x="1254125" y="477558"/>
                  </a:lnTo>
                  <a:lnTo>
                    <a:pt x="1252461" y="477558"/>
                  </a:lnTo>
                  <a:lnTo>
                    <a:pt x="1252461" y="485902"/>
                  </a:lnTo>
                  <a:lnTo>
                    <a:pt x="1251648" y="488670"/>
                  </a:lnTo>
                  <a:lnTo>
                    <a:pt x="1249133" y="492353"/>
                  </a:lnTo>
                  <a:lnTo>
                    <a:pt x="1248397" y="494728"/>
                  </a:lnTo>
                  <a:lnTo>
                    <a:pt x="1247432" y="497090"/>
                  </a:lnTo>
                  <a:lnTo>
                    <a:pt x="1245997" y="499110"/>
                  </a:lnTo>
                  <a:lnTo>
                    <a:pt x="1246797" y="492353"/>
                  </a:lnTo>
                  <a:lnTo>
                    <a:pt x="1246911" y="491388"/>
                  </a:lnTo>
                  <a:lnTo>
                    <a:pt x="1252461" y="485902"/>
                  </a:lnTo>
                  <a:lnTo>
                    <a:pt x="1252461" y="477558"/>
                  </a:lnTo>
                  <a:lnTo>
                    <a:pt x="1251699" y="477558"/>
                  </a:lnTo>
                  <a:lnTo>
                    <a:pt x="1246416" y="477913"/>
                  </a:lnTo>
                  <a:lnTo>
                    <a:pt x="1242695" y="477558"/>
                  </a:lnTo>
                  <a:lnTo>
                    <a:pt x="1238669" y="477164"/>
                  </a:lnTo>
                  <a:lnTo>
                    <a:pt x="1230934" y="477481"/>
                  </a:lnTo>
                  <a:lnTo>
                    <a:pt x="1231658" y="475208"/>
                  </a:lnTo>
                  <a:lnTo>
                    <a:pt x="1231722" y="475043"/>
                  </a:lnTo>
                  <a:lnTo>
                    <a:pt x="1232319" y="472516"/>
                  </a:lnTo>
                  <a:lnTo>
                    <a:pt x="1232408" y="470941"/>
                  </a:lnTo>
                  <a:lnTo>
                    <a:pt x="1232458" y="469950"/>
                  </a:lnTo>
                  <a:lnTo>
                    <a:pt x="1234084" y="467233"/>
                  </a:lnTo>
                  <a:lnTo>
                    <a:pt x="1233500" y="461086"/>
                  </a:lnTo>
                  <a:lnTo>
                    <a:pt x="1233449" y="460590"/>
                  </a:lnTo>
                  <a:lnTo>
                    <a:pt x="1233792" y="459473"/>
                  </a:lnTo>
                  <a:lnTo>
                    <a:pt x="1235151" y="455041"/>
                  </a:lnTo>
                  <a:lnTo>
                    <a:pt x="1235354" y="454406"/>
                  </a:lnTo>
                  <a:lnTo>
                    <a:pt x="1235468" y="454012"/>
                  </a:lnTo>
                  <a:lnTo>
                    <a:pt x="1235583" y="453567"/>
                  </a:lnTo>
                  <a:lnTo>
                    <a:pt x="1235633" y="453415"/>
                  </a:lnTo>
                  <a:lnTo>
                    <a:pt x="1237132" y="447776"/>
                  </a:lnTo>
                  <a:lnTo>
                    <a:pt x="1236675" y="447776"/>
                  </a:lnTo>
                  <a:lnTo>
                    <a:pt x="1238453" y="447344"/>
                  </a:lnTo>
                  <a:lnTo>
                    <a:pt x="1241120" y="447344"/>
                  </a:lnTo>
                  <a:lnTo>
                    <a:pt x="1243076" y="447776"/>
                  </a:lnTo>
                  <a:lnTo>
                    <a:pt x="1243825" y="453161"/>
                  </a:lnTo>
                  <a:lnTo>
                    <a:pt x="1243876" y="453567"/>
                  </a:lnTo>
                  <a:lnTo>
                    <a:pt x="1243990" y="454406"/>
                  </a:lnTo>
                  <a:lnTo>
                    <a:pt x="1244244" y="454012"/>
                  </a:lnTo>
                  <a:lnTo>
                    <a:pt x="1246759" y="451053"/>
                  </a:lnTo>
                  <a:lnTo>
                    <a:pt x="1246797" y="447344"/>
                  </a:lnTo>
                  <a:lnTo>
                    <a:pt x="1246809" y="446062"/>
                  </a:lnTo>
                  <a:lnTo>
                    <a:pt x="1249375" y="443001"/>
                  </a:lnTo>
                  <a:lnTo>
                    <a:pt x="1249667" y="442658"/>
                  </a:lnTo>
                  <a:lnTo>
                    <a:pt x="1249451" y="444461"/>
                  </a:lnTo>
                  <a:lnTo>
                    <a:pt x="1249426" y="444665"/>
                  </a:lnTo>
                  <a:lnTo>
                    <a:pt x="1249324" y="445592"/>
                  </a:lnTo>
                  <a:lnTo>
                    <a:pt x="1249210" y="446506"/>
                  </a:lnTo>
                  <a:lnTo>
                    <a:pt x="1248841" y="446506"/>
                  </a:lnTo>
                  <a:lnTo>
                    <a:pt x="1246390" y="453161"/>
                  </a:lnTo>
                  <a:lnTo>
                    <a:pt x="1241285" y="475043"/>
                  </a:lnTo>
                  <a:lnTo>
                    <a:pt x="1241171" y="475805"/>
                  </a:lnTo>
                  <a:lnTo>
                    <a:pt x="1246543" y="475805"/>
                  </a:lnTo>
                  <a:lnTo>
                    <a:pt x="1251381" y="476580"/>
                  </a:lnTo>
                  <a:lnTo>
                    <a:pt x="1256347" y="475208"/>
                  </a:lnTo>
                  <a:lnTo>
                    <a:pt x="1256347" y="447116"/>
                  </a:lnTo>
                  <a:lnTo>
                    <a:pt x="1251280" y="446646"/>
                  </a:lnTo>
                  <a:lnTo>
                    <a:pt x="1249756" y="446506"/>
                  </a:lnTo>
                  <a:lnTo>
                    <a:pt x="1253401" y="445592"/>
                  </a:lnTo>
                  <a:lnTo>
                    <a:pt x="1255115" y="446062"/>
                  </a:lnTo>
                  <a:lnTo>
                    <a:pt x="1254760" y="446062"/>
                  </a:lnTo>
                  <a:lnTo>
                    <a:pt x="1259725" y="446900"/>
                  </a:lnTo>
                  <a:lnTo>
                    <a:pt x="1264234" y="445592"/>
                  </a:lnTo>
                  <a:lnTo>
                    <a:pt x="1267625" y="444665"/>
                  </a:lnTo>
                  <a:lnTo>
                    <a:pt x="1267625" y="437680"/>
                  </a:lnTo>
                  <a:lnTo>
                    <a:pt x="1244434" y="437222"/>
                  </a:lnTo>
                  <a:lnTo>
                    <a:pt x="1226210" y="437070"/>
                  </a:lnTo>
                  <a:lnTo>
                    <a:pt x="1207985" y="437400"/>
                  </a:lnTo>
                  <a:lnTo>
                    <a:pt x="1206830" y="444461"/>
                  </a:lnTo>
                  <a:lnTo>
                    <a:pt x="1206792" y="444665"/>
                  </a:lnTo>
                  <a:lnTo>
                    <a:pt x="1206677" y="445363"/>
                  </a:lnTo>
                  <a:lnTo>
                    <a:pt x="1205623" y="453161"/>
                  </a:lnTo>
                  <a:lnTo>
                    <a:pt x="1205052" y="458482"/>
                  </a:lnTo>
                  <a:lnTo>
                    <a:pt x="1204937" y="459473"/>
                  </a:lnTo>
                  <a:lnTo>
                    <a:pt x="1204823" y="460590"/>
                  </a:lnTo>
                  <a:lnTo>
                    <a:pt x="1204506" y="464299"/>
                  </a:lnTo>
                  <a:lnTo>
                    <a:pt x="1204404" y="465556"/>
                  </a:lnTo>
                  <a:lnTo>
                    <a:pt x="1204277" y="467004"/>
                  </a:lnTo>
                  <a:lnTo>
                    <a:pt x="1204175" y="468261"/>
                  </a:lnTo>
                  <a:lnTo>
                    <a:pt x="1204112" y="469023"/>
                  </a:lnTo>
                  <a:lnTo>
                    <a:pt x="1201839" y="469760"/>
                  </a:lnTo>
                  <a:lnTo>
                    <a:pt x="1198003" y="470941"/>
                  </a:lnTo>
                  <a:lnTo>
                    <a:pt x="1195095" y="472249"/>
                  </a:lnTo>
                  <a:lnTo>
                    <a:pt x="1192136" y="473456"/>
                  </a:lnTo>
                  <a:lnTo>
                    <a:pt x="1202753" y="473456"/>
                  </a:lnTo>
                  <a:lnTo>
                    <a:pt x="1207681" y="475805"/>
                  </a:lnTo>
                  <a:lnTo>
                    <a:pt x="1207389" y="475805"/>
                  </a:lnTo>
                  <a:lnTo>
                    <a:pt x="1209192" y="479818"/>
                  </a:lnTo>
                  <a:lnTo>
                    <a:pt x="1210233" y="488670"/>
                  </a:lnTo>
                  <a:lnTo>
                    <a:pt x="1210843" y="486524"/>
                  </a:lnTo>
                  <a:lnTo>
                    <a:pt x="1212913" y="477913"/>
                  </a:lnTo>
                  <a:lnTo>
                    <a:pt x="1213002" y="477558"/>
                  </a:lnTo>
                  <a:lnTo>
                    <a:pt x="1214462" y="467233"/>
                  </a:lnTo>
                  <a:lnTo>
                    <a:pt x="1216012" y="455726"/>
                  </a:lnTo>
                  <a:lnTo>
                    <a:pt x="1216113" y="455041"/>
                  </a:lnTo>
                  <a:lnTo>
                    <a:pt x="1216190" y="454406"/>
                  </a:lnTo>
                  <a:lnTo>
                    <a:pt x="1218704" y="443001"/>
                  </a:lnTo>
                  <a:lnTo>
                    <a:pt x="1222235" y="444461"/>
                  </a:lnTo>
                  <a:lnTo>
                    <a:pt x="1225969" y="445363"/>
                  </a:lnTo>
                  <a:lnTo>
                    <a:pt x="1229804" y="445782"/>
                  </a:lnTo>
                  <a:lnTo>
                    <a:pt x="1228953" y="448322"/>
                  </a:lnTo>
                  <a:lnTo>
                    <a:pt x="1227747" y="452158"/>
                  </a:lnTo>
                  <a:lnTo>
                    <a:pt x="1227747" y="457288"/>
                  </a:lnTo>
                  <a:lnTo>
                    <a:pt x="1227404" y="458482"/>
                  </a:lnTo>
                  <a:lnTo>
                    <a:pt x="1227315" y="458749"/>
                  </a:lnTo>
                  <a:lnTo>
                    <a:pt x="1225219" y="459473"/>
                  </a:lnTo>
                  <a:lnTo>
                    <a:pt x="1224000" y="457288"/>
                  </a:lnTo>
                  <a:lnTo>
                    <a:pt x="1224394" y="455726"/>
                  </a:lnTo>
                  <a:lnTo>
                    <a:pt x="1226527" y="455041"/>
                  </a:lnTo>
                  <a:lnTo>
                    <a:pt x="1227747" y="457288"/>
                  </a:lnTo>
                  <a:lnTo>
                    <a:pt x="1227747" y="452158"/>
                  </a:lnTo>
                  <a:lnTo>
                    <a:pt x="1227429" y="453161"/>
                  </a:lnTo>
                  <a:lnTo>
                    <a:pt x="1227353" y="453415"/>
                  </a:lnTo>
                  <a:lnTo>
                    <a:pt x="1227480" y="447776"/>
                  </a:lnTo>
                  <a:lnTo>
                    <a:pt x="1227505" y="446506"/>
                  </a:lnTo>
                  <a:lnTo>
                    <a:pt x="1227201" y="446506"/>
                  </a:lnTo>
                  <a:lnTo>
                    <a:pt x="1225092" y="447776"/>
                  </a:lnTo>
                  <a:lnTo>
                    <a:pt x="1225296" y="447776"/>
                  </a:lnTo>
                  <a:lnTo>
                    <a:pt x="1223238" y="453161"/>
                  </a:lnTo>
                  <a:lnTo>
                    <a:pt x="1223137" y="453415"/>
                  </a:lnTo>
                  <a:lnTo>
                    <a:pt x="1223086" y="453567"/>
                  </a:lnTo>
                  <a:lnTo>
                    <a:pt x="1222971" y="453859"/>
                  </a:lnTo>
                  <a:lnTo>
                    <a:pt x="1221943" y="460590"/>
                  </a:lnTo>
                  <a:lnTo>
                    <a:pt x="1220952" y="465556"/>
                  </a:lnTo>
                  <a:lnTo>
                    <a:pt x="1220863" y="465988"/>
                  </a:lnTo>
                  <a:lnTo>
                    <a:pt x="1220749" y="466521"/>
                  </a:lnTo>
                  <a:lnTo>
                    <a:pt x="1220660" y="467004"/>
                  </a:lnTo>
                  <a:lnTo>
                    <a:pt x="1222629" y="465556"/>
                  </a:lnTo>
                  <a:lnTo>
                    <a:pt x="1222870" y="464299"/>
                  </a:lnTo>
                  <a:lnTo>
                    <a:pt x="1223530" y="461086"/>
                  </a:lnTo>
                  <a:lnTo>
                    <a:pt x="1223632" y="460590"/>
                  </a:lnTo>
                  <a:lnTo>
                    <a:pt x="1225956" y="460590"/>
                  </a:lnTo>
                  <a:lnTo>
                    <a:pt x="1225194" y="465556"/>
                  </a:lnTo>
                  <a:lnTo>
                    <a:pt x="1225118" y="465988"/>
                  </a:lnTo>
                  <a:lnTo>
                    <a:pt x="1225042" y="466521"/>
                  </a:lnTo>
                  <a:lnTo>
                    <a:pt x="1223251" y="472249"/>
                  </a:lnTo>
                  <a:lnTo>
                    <a:pt x="1223365" y="475043"/>
                  </a:lnTo>
                  <a:lnTo>
                    <a:pt x="1223873" y="481507"/>
                  </a:lnTo>
                  <a:lnTo>
                    <a:pt x="1223962" y="482688"/>
                  </a:lnTo>
                  <a:lnTo>
                    <a:pt x="1224038" y="483755"/>
                  </a:lnTo>
                  <a:lnTo>
                    <a:pt x="1224153" y="485267"/>
                  </a:lnTo>
                  <a:lnTo>
                    <a:pt x="1224254" y="486524"/>
                  </a:lnTo>
                  <a:lnTo>
                    <a:pt x="1221663" y="494055"/>
                  </a:lnTo>
                  <a:lnTo>
                    <a:pt x="1219949" y="501421"/>
                  </a:lnTo>
                  <a:lnTo>
                    <a:pt x="1219898" y="501611"/>
                  </a:lnTo>
                  <a:lnTo>
                    <a:pt x="1224597" y="503834"/>
                  </a:lnTo>
                  <a:lnTo>
                    <a:pt x="1224483" y="497090"/>
                  </a:lnTo>
                  <a:lnTo>
                    <a:pt x="1224457" y="495960"/>
                  </a:lnTo>
                  <a:lnTo>
                    <a:pt x="1230134" y="489407"/>
                  </a:lnTo>
                  <a:lnTo>
                    <a:pt x="1230160" y="488670"/>
                  </a:lnTo>
                  <a:lnTo>
                    <a:pt x="1230287" y="485902"/>
                  </a:lnTo>
                  <a:lnTo>
                    <a:pt x="1230388" y="483755"/>
                  </a:lnTo>
                  <a:lnTo>
                    <a:pt x="1230490" y="481507"/>
                  </a:lnTo>
                  <a:lnTo>
                    <a:pt x="1233639" y="481888"/>
                  </a:lnTo>
                  <a:lnTo>
                    <a:pt x="1236738" y="482688"/>
                  </a:lnTo>
                  <a:lnTo>
                    <a:pt x="1239774" y="483755"/>
                  </a:lnTo>
                  <a:lnTo>
                    <a:pt x="1238986" y="490804"/>
                  </a:lnTo>
                  <a:lnTo>
                    <a:pt x="1233639" y="495960"/>
                  </a:lnTo>
                  <a:lnTo>
                    <a:pt x="1230858" y="501916"/>
                  </a:lnTo>
                  <a:lnTo>
                    <a:pt x="1230744" y="502158"/>
                  </a:lnTo>
                  <a:lnTo>
                    <a:pt x="1237386" y="501916"/>
                  </a:lnTo>
                  <a:lnTo>
                    <a:pt x="1244168" y="501421"/>
                  </a:lnTo>
                  <a:lnTo>
                    <a:pt x="1250886" y="503313"/>
                  </a:lnTo>
                  <a:lnTo>
                    <a:pt x="1260386" y="503313"/>
                  </a:lnTo>
                  <a:lnTo>
                    <a:pt x="1261110" y="501611"/>
                  </a:lnTo>
                  <a:lnTo>
                    <a:pt x="1261186" y="501421"/>
                  </a:lnTo>
                  <a:lnTo>
                    <a:pt x="1262176" y="499110"/>
                  </a:lnTo>
                  <a:lnTo>
                    <a:pt x="1263027" y="497090"/>
                  </a:lnTo>
                  <a:lnTo>
                    <a:pt x="1266215" y="491388"/>
                  </a:lnTo>
                  <a:lnTo>
                    <a:pt x="1269428" y="485267"/>
                  </a:lnTo>
                  <a:lnTo>
                    <a:pt x="1271587" y="478777"/>
                  </a:lnTo>
                  <a:lnTo>
                    <a:pt x="1272463" y="475208"/>
                  </a:lnTo>
                  <a:lnTo>
                    <a:pt x="1273975" y="469023"/>
                  </a:lnTo>
                  <a:lnTo>
                    <a:pt x="1276870" y="458749"/>
                  </a:lnTo>
                  <a:lnTo>
                    <a:pt x="1279448" y="448322"/>
                  </a:lnTo>
                  <a:lnTo>
                    <a:pt x="1279525" y="447776"/>
                  </a:lnTo>
                  <a:lnTo>
                    <a:pt x="1279652" y="446900"/>
                  </a:lnTo>
                  <a:lnTo>
                    <a:pt x="1279766" y="446062"/>
                  </a:lnTo>
                  <a:lnTo>
                    <a:pt x="1279855" y="445363"/>
                  </a:lnTo>
                  <a:lnTo>
                    <a:pt x="1279956" y="444665"/>
                  </a:lnTo>
                  <a:lnTo>
                    <a:pt x="1280185" y="443001"/>
                  </a:lnTo>
                  <a:lnTo>
                    <a:pt x="1280236" y="442658"/>
                  </a:lnTo>
                  <a:lnTo>
                    <a:pt x="1280896" y="437934"/>
                  </a:lnTo>
                  <a:close/>
                </a:path>
                <a:path w="1323975" h="850264">
                  <a:moveTo>
                    <a:pt x="1323873" y="392023"/>
                  </a:moveTo>
                  <a:lnTo>
                    <a:pt x="1321371" y="386219"/>
                  </a:lnTo>
                  <a:lnTo>
                    <a:pt x="1320165" y="379971"/>
                  </a:lnTo>
                  <a:lnTo>
                    <a:pt x="1317625" y="374167"/>
                  </a:lnTo>
                  <a:lnTo>
                    <a:pt x="1315059" y="367106"/>
                  </a:lnTo>
                  <a:lnTo>
                    <a:pt x="1311719" y="360362"/>
                  </a:lnTo>
                  <a:lnTo>
                    <a:pt x="1308188" y="353720"/>
                  </a:lnTo>
                  <a:lnTo>
                    <a:pt x="1305039" y="346913"/>
                  </a:lnTo>
                  <a:lnTo>
                    <a:pt x="1303401" y="348043"/>
                  </a:lnTo>
                  <a:lnTo>
                    <a:pt x="1303782" y="350177"/>
                  </a:lnTo>
                  <a:lnTo>
                    <a:pt x="1308595" y="359791"/>
                  </a:lnTo>
                  <a:lnTo>
                    <a:pt x="1312837" y="369709"/>
                  </a:lnTo>
                  <a:lnTo>
                    <a:pt x="1316329" y="379882"/>
                  </a:lnTo>
                  <a:lnTo>
                    <a:pt x="1318856" y="390334"/>
                  </a:lnTo>
                  <a:lnTo>
                    <a:pt x="1323873" y="392023"/>
                  </a:lnTo>
                  <a:close/>
                </a:path>
              </a:pathLst>
            </a:custGeom>
            <a:solidFill>
              <a:srgbClr val="FAFA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1658200" y="1955481"/>
              <a:ext cx="73660" cy="34925"/>
            </a:xfrm>
            <a:custGeom>
              <a:avLst/>
              <a:gdLst/>
              <a:ahLst/>
              <a:cxnLst/>
              <a:rect l="l" t="t" r="r" b="b"/>
              <a:pathLst>
                <a:path w="73660" h="34925">
                  <a:moveTo>
                    <a:pt x="34885" y="25667"/>
                  </a:moveTo>
                  <a:lnTo>
                    <a:pt x="34642" y="25667"/>
                  </a:lnTo>
                  <a:lnTo>
                    <a:pt x="28307" y="26419"/>
                  </a:lnTo>
                  <a:lnTo>
                    <a:pt x="22027" y="27348"/>
                  </a:lnTo>
                  <a:lnTo>
                    <a:pt x="15635" y="27998"/>
                  </a:lnTo>
                  <a:lnTo>
                    <a:pt x="3192" y="27998"/>
                  </a:lnTo>
                  <a:lnTo>
                    <a:pt x="2975" y="30409"/>
                  </a:lnTo>
                  <a:lnTo>
                    <a:pt x="2893" y="31319"/>
                  </a:lnTo>
                  <a:lnTo>
                    <a:pt x="7824" y="32687"/>
                  </a:lnTo>
                  <a:lnTo>
                    <a:pt x="10122" y="34725"/>
                  </a:lnTo>
                  <a:lnTo>
                    <a:pt x="11678" y="33303"/>
                  </a:lnTo>
                  <a:lnTo>
                    <a:pt x="19008" y="30409"/>
                  </a:lnTo>
                  <a:lnTo>
                    <a:pt x="26865" y="28982"/>
                  </a:lnTo>
                  <a:lnTo>
                    <a:pt x="42875" y="27705"/>
                  </a:lnTo>
                  <a:lnTo>
                    <a:pt x="40085" y="27122"/>
                  </a:lnTo>
                  <a:lnTo>
                    <a:pt x="37326" y="26419"/>
                  </a:lnTo>
                  <a:lnTo>
                    <a:pt x="34885" y="25667"/>
                  </a:lnTo>
                  <a:close/>
                </a:path>
                <a:path w="73660" h="34925">
                  <a:moveTo>
                    <a:pt x="6404" y="20588"/>
                  </a:moveTo>
                  <a:lnTo>
                    <a:pt x="2551" y="23870"/>
                  </a:lnTo>
                  <a:lnTo>
                    <a:pt x="3458" y="24367"/>
                  </a:lnTo>
                  <a:lnTo>
                    <a:pt x="5446" y="25667"/>
                  </a:lnTo>
                  <a:lnTo>
                    <a:pt x="5359" y="26830"/>
                  </a:lnTo>
                  <a:lnTo>
                    <a:pt x="2954" y="27998"/>
                  </a:lnTo>
                  <a:lnTo>
                    <a:pt x="8971" y="27998"/>
                  </a:lnTo>
                  <a:lnTo>
                    <a:pt x="15145" y="24675"/>
                  </a:lnTo>
                  <a:lnTo>
                    <a:pt x="21525" y="22532"/>
                  </a:lnTo>
                  <a:lnTo>
                    <a:pt x="27572" y="21419"/>
                  </a:lnTo>
                  <a:lnTo>
                    <a:pt x="6451" y="21419"/>
                  </a:lnTo>
                  <a:lnTo>
                    <a:pt x="6404" y="20588"/>
                  </a:lnTo>
                  <a:close/>
                </a:path>
                <a:path w="73660" h="34925">
                  <a:moveTo>
                    <a:pt x="72478" y="20382"/>
                  </a:moveTo>
                  <a:lnTo>
                    <a:pt x="44420" y="20382"/>
                  </a:lnTo>
                  <a:lnTo>
                    <a:pt x="57279" y="20588"/>
                  </a:lnTo>
                  <a:lnTo>
                    <a:pt x="54653" y="20588"/>
                  </a:lnTo>
                  <a:lnTo>
                    <a:pt x="65588" y="21419"/>
                  </a:lnTo>
                  <a:lnTo>
                    <a:pt x="64712" y="21419"/>
                  </a:lnTo>
                  <a:lnTo>
                    <a:pt x="73303" y="22532"/>
                  </a:lnTo>
                  <a:lnTo>
                    <a:pt x="72920" y="22532"/>
                  </a:lnTo>
                  <a:lnTo>
                    <a:pt x="72691" y="21419"/>
                  </a:lnTo>
                  <a:lnTo>
                    <a:pt x="72579" y="20872"/>
                  </a:lnTo>
                  <a:lnTo>
                    <a:pt x="72478" y="20382"/>
                  </a:lnTo>
                  <a:close/>
                </a:path>
                <a:path w="73660" h="34925">
                  <a:moveTo>
                    <a:pt x="12958" y="4707"/>
                  </a:moveTo>
                  <a:lnTo>
                    <a:pt x="9749" y="4707"/>
                  </a:lnTo>
                  <a:lnTo>
                    <a:pt x="11678" y="9434"/>
                  </a:lnTo>
                  <a:lnTo>
                    <a:pt x="13287" y="14244"/>
                  </a:lnTo>
                  <a:lnTo>
                    <a:pt x="14967" y="19126"/>
                  </a:lnTo>
                  <a:lnTo>
                    <a:pt x="12597" y="20138"/>
                  </a:lnTo>
                  <a:lnTo>
                    <a:pt x="11942" y="20382"/>
                  </a:lnTo>
                  <a:lnTo>
                    <a:pt x="8591" y="21419"/>
                  </a:lnTo>
                  <a:lnTo>
                    <a:pt x="16422" y="21419"/>
                  </a:lnTo>
                  <a:lnTo>
                    <a:pt x="18751" y="15187"/>
                  </a:lnTo>
                  <a:lnTo>
                    <a:pt x="28466" y="15187"/>
                  </a:lnTo>
                  <a:lnTo>
                    <a:pt x="31889" y="13765"/>
                  </a:lnTo>
                  <a:lnTo>
                    <a:pt x="15856" y="13765"/>
                  </a:lnTo>
                  <a:lnTo>
                    <a:pt x="14914" y="9622"/>
                  </a:lnTo>
                  <a:lnTo>
                    <a:pt x="13694" y="5957"/>
                  </a:lnTo>
                  <a:lnTo>
                    <a:pt x="13649" y="5820"/>
                  </a:lnTo>
                  <a:lnTo>
                    <a:pt x="12958" y="4707"/>
                  </a:lnTo>
                  <a:close/>
                </a:path>
                <a:path w="73660" h="34925">
                  <a:moveTo>
                    <a:pt x="39127" y="17330"/>
                  </a:moveTo>
                  <a:lnTo>
                    <a:pt x="31404" y="17603"/>
                  </a:lnTo>
                  <a:lnTo>
                    <a:pt x="23989" y="20138"/>
                  </a:lnTo>
                  <a:lnTo>
                    <a:pt x="16422" y="21419"/>
                  </a:lnTo>
                  <a:lnTo>
                    <a:pt x="26484" y="21419"/>
                  </a:lnTo>
                  <a:lnTo>
                    <a:pt x="34897" y="20872"/>
                  </a:lnTo>
                  <a:lnTo>
                    <a:pt x="44420" y="20382"/>
                  </a:lnTo>
                  <a:lnTo>
                    <a:pt x="72478" y="20382"/>
                  </a:lnTo>
                  <a:lnTo>
                    <a:pt x="72428" y="20138"/>
                  </a:lnTo>
                  <a:lnTo>
                    <a:pt x="72347" y="19742"/>
                  </a:lnTo>
                  <a:lnTo>
                    <a:pt x="73002" y="19742"/>
                  </a:lnTo>
                  <a:lnTo>
                    <a:pt x="64083" y="18417"/>
                  </a:lnTo>
                  <a:lnTo>
                    <a:pt x="55784" y="17790"/>
                  </a:lnTo>
                  <a:lnTo>
                    <a:pt x="50206" y="17603"/>
                  </a:lnTo>
                  <a:lnTo>
                    <a:pt x="51696" y="17603"/>
                  </a:lnTo>
                  <a:lnTo>
                    <a:pt x="39127" y="17330"/>
                  </a:lnTo>
                  <a:close/>
                </a:path>
                <a:path w="73660" h="34925">
                  <a:moveTo>
                    <a:pt x="6186" y="16781"/>
                  </a:moveTo>
                  <a:lnTo>
                    <a:pt x="6279" y="18417"/>
                  </a:lnTo>
                  <a:lnTo>
                    <a:pt x="6404" y="20588"/>
                  </a:lnTo>
                  <a:lnTo>
                    <a:pt x="7396" y="19742"/>
                  </a:lnTo>
                  <a:lnTo>
                    <a:pt x="6186" y="16781"/>
                  </a:lnTo>
                  <a:close/>
                </a:path>
                <a:path w="73660" h="34925">
                  <a:moveTo>
                    <a:pt x="4693" y="11440"/>
                  </a:moveTo>
                  <a:lnTo>
                    <a:pt x="4351" y="12293"/>
                  </a:lnTo>
                  <a:lnTo>
                    <a:pt x="6186" y="16781"/>
                  </a:lnTo>
                  <a:lnTo>
                    <a:pt x="6129" y="15788"/>
                  </a:lnTo>
                  <a:lnTo>
                    <a:pt x="4693" y="11440"/>
                  </a:lnTo>
                  <a:close/>
                </a:path>
                <a:path w="73660" h="34925">
                  <a:moveTo>
                    <a:pt x="28466" y="15187"/>
                  </a:moveTo>
                  <a:lnTo>
                    <a:pt x="18751" y="15187"/>
                  </a:lnTo>
                  <a:lnTo>
                    <a:pt x="27020" y="15788"/>
                  </a:lnTo>
                  <a:lnTo>
                    <a:pt x="28466" y="15187"/>
                  </a:lnTo>
                  <a:close/>
                </a:path>
                <a:path w="73660" h="34925">
                  <a:moveTo>
                    <a:pt x="40610" y="5820"/>
                  </a:moveTo>
                  <a:lnTo>
                    <a:pt x="38047" y="5820"/>
                  </a:lnTo>
                  <a:lnTo>
                    <a:pt x="37997" y="10378"/>
                  </a:lnTo>
                  <a:lnTo>
                    <a:pt x="30494" y="10529"/>
                  </a:lnTo>
                  <a:lnTo>
                    <a:pt x="22978" y="11300"/>
                  </a:lnTo>
                  <a:lnTo>
                    <a:pt x="15105" y="13765"/>
                  </a:lnTo>
                  <a:lnTo>
                    <a:pt x="31889" y="13765"/>
                  </a:lnTo>
                  <a:lnTo>
                    <a:pt x="34974" y="12484"/>
                  </a:lnTo>
                  <a:lnTo>
                    <a:pt x="48937" y="12484"/>
                  </a:lnTo>
                  <a:lnTo>
                    <a:pt x="51255" y="12293"/>
                  </a:lnTo>
                  <a:lnTo>
                    <a:pt x="51486" y="12293"/>
                  </a:lnTo>
                  <a:lnTo>
                    <a:pt x="50787" y="11440"/>
                  </a:lnTo>
                  <a:lnTo>
                    <a:pt x="48873" y="9434"/>
                  </a:lnTo>
                  <a:lnTo>
                    <a:pt x="44160" y="9434"/>
                  </a:lnTo>
                  <a:lnTo>
                    <a:pt x="43339" y="6969"/>
                  </a:lnTo>
                  <a:lnTo>
                    <a:pt x="41335" y="6764"/>
                  </a:lnTo>
                  <a:lnTo>
                    <a:pt x="41025" y="6764"/>
                  </a:lnTo>
                  <a:lnTo>
                    <a:pt x="40671" y="5957"/>
                  </a:lnTo>
                  <a:lnTo>
                    <a:pt x="40610" y="5820"/>
                  </a:lnTo>
                  <a:close/>
                </a:path>
                <a:path w="73660" h="34925">
                  <a:moveTo>
                    <a:pt x="48937" y="12484"/>
                  </a:moveTo>
                  <a:lnTo>
                    <a:pt x="35129" y="12484"/>
                  </a:lnTo>
                  <a:lnTo>
                    <a:pt x="43270" y="13765"/>
                  </a:lnTo>
                  <a:lnTo>
                    <a:pt x="43632" y="13765"/>
                  </a:lnTo>
                  <a:lnTo>
                    <a:pt x="46470" y="12945"/>
                  </a:lnTo>
                  <a:lnTo>
                    <a:pt x="48937" y="12484"/>
                  </a:lnTo>
                  <a:close/>
                </a:path>
                <a:path w="73660" h="34925">
                  <a:moveTo>
                    <a:pt x="5535" y="6426"/>
                  </a:moveTo>
                  <a:lnTo>
                    <a:pt x="3358" y="7397"/>
                  </a:lnTo>
                  <a:lnTo>
                    <a:pt x="4647" y="11300"/>
                  </a:lnTo>
                  <a:lnTo>
                    <a:pt x="5760" y="7397"/>
                  </a:lnTo>
                  <a:lnTo>
                    <a:pt x="5883" y="6969"/>
                  </a:lnTo>
                  <a:lnTo>
                    <a:pt x="5942" y="6764"/>
                  </a:lnTo>
                  <a:lnTo>
                    <a:pt x="5535" y="6426"/>
                  </a:lnTo>
                  <a:close/>
                </a:path>
                <a:path w="73660" h="34925">
                  <a:moveTo>
                    <a:pt x="49114" y="2551"/>
                  </a:moveTo>
                  <a:lnTo>
                    <a:pt x="46042" y="2551"/>
                  </a:lnTo>
                  <a:lnTo>
                    <a:pt x="46128" y="3495"/>
                  </a:lnTo>
                  <a:lnTo>
                    <a:pt x="46239" y="4707"/>
                  </a:lnTo>
                  <a:lnTo>
                    <a:pt x="46352" y="5957"/>
                  </a:lnTo>
                  <a:lnTo>
                    <a:pt x="47353" y="8837"/>
                  </a:lnTo>
                  <a:lnTo>
                    <a:pt x="46771" y="8837"/>
                  </a:lnTo>
                  <a:lnTo>
                    <a:pt x="44160" y="9434"/>
                  </a:lnTo>
                  <a:lnTo>
                    <a:pt x="48873" y="9434"/>
                  </a:lnTo>
                  <a:lnTo>
                    <a:pt x="48303" y="8837"/>
                  </a:lnTo>
                  <a:lnTo>
                    <a:pt x="49329" y="5068"/>
                  </a:lnTo>
                  <a:lnTo>
                    <a:pt x="49298" y="4707"/>
                  </a:lnTo>
                  <a:lnTo>
                    <a:pt x="49195" y="3495"/>
                  </a:lnTo>
                  <a:lnTo>
                    <a:pt x="49114" y="2551"/>
                  </a:lnTo>
                  <a:close/>
                </a:path>
                <a:path w="73660" h="34925">
                  <a:moveTo>
                    <a:pt x="33082" y="1457"/>
                  </a:moveTo>
                  <a:lnTo>
                    <a:pt x="33110" y="1868"/>
                  </a:lnTo>
                  <a:lnTo>
                    <a:pt x="33224" y="3495"/>
                  </a:lnTo>
                  <a:lnTo>
                    <a:pt x="33339" y="5068"/>
                  </a:lnTo>
                  <a:lnTo>
                    <a:pt x="33463" y="6764"/>
                  </a:lnTo>
                  <a:lnTo>
                    <a:pt x="33580" y="8373"/>
                  </a:lnTo>
                  <a:lnTo>
                    <a:pt x="38047" y="5820"/>
                  </a:lnTo>
                  <a:lnTo>
                    <a:pt x="40610" y="5820"/>
                  </a:lnTo>
                  <a:lnTo>
                    <a:pt x="40121" y="4707"/>
                  </a:lnTo>
                  <a:lnTo>
                    <a:pt x="38018" y="4707"/>
                  </a:lnTo>
                  <a:lnTo>
                    <a:pt x="33082" y="1457"/>
                  </a:lnTo>
                  <a:close/>
                </a:path>
                <a:path w="73660" h="34925">
                  <a:moveTo>
                    <a:pt x="3030" y="0"/>
                  </a:moveTo>
                  <a:lnTo>
                    <a:pt x="0" y="1868"/>
                  </a:lnTo>
                  <a:lnTo>
                    <a:pt x="591" y="1868"/>
                  </a:lnTo>
                  <a:lnTo>
                    <a:pt x="5326" y="2774"/>
                  </a:lnTo>
                  <a:lnTo>
                    <a:pt x="3458" y="4707"/>
                  </a:lnTo>
                  <a:lnTo>
                    <a:pt x="5535" y="6426"/>
                  </a:lnTo>
                  <a:lnTo>
                    <a:pt x="9389" y="4707"/>
                  </a:lnTo>
                  <a:lnTo>
                    <a:pt x="12958" y="4707"/>
                  </a:lnTo>
                  <a:lnTo>
                    <a:pt x="11590" y="2551"/>
                  </a:lnTo>
                  <a:lnTo>
                    <a:pt x="11472" y="2364"/>
                  </a:lnTo>
                  <a:lnTo>
                    <a:pt x="9676" y="669"/>
                  </a:lnTo>
                  <a:lnTo>
                    <a:pt x="6457" y="532"/>
                  </a:lnTo>
                  <a:lnTo>
                    <a:pt x="3030" y="0"/>
                  </a:lnTo>
                  <a:close/>
                </a:path>
                <a:path w="73660" h="34925">
                  <a:moveTo>
                    <a:pt x="39588" y="3495"/>
                  </a:moveTo>
                  <a:lnTo>
                    <a:pt x="37868" y="4707"/>
                  </a:lnTo>
                  <a:lnTo>
                    <a:pt x="40121" y="4707"/>
                  </a:lnTo>
                  <a:lnTo>
                    <a:pt x="39588" y="3495"/>
                  </a:lnTo>
                  <a:close/>
                </a:path>
                <a:path w="73660" h="34925">
                  <a:moveTo>
                    <a:pt x="43699" y="838"/>
                  </a:moveTo>
                  <a:lnTo>
                    <a:pt x="39696" y="3495"/>
                  </a:lnTo>
                  <a:lnTo>
                    <a:pt x="46042" y="2551"/>
                  </a:lnTo>
                  <a:lnTo>
                    <a:pt x="49114" y="2551"/>
                  </a:lnTo>
                  <a:lnTo>
                    <a:pt x="49056" y="1868"/>
                  </a:lnTo>
                  <a:lnTo>
                    <a:pt x="43699" y="838"/>
                  </a:lnTo>
                  <a:close/>
                </a:path>
              </a:pathLst>
            </a:custGeom>
            <a:solidFill>
              <a:srgbClr val="6261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1877526" y="1955685"/>
              <a:ext cx="3810" cy="10795"/>
            </a:xfrm>
            <a:custGeom>
              <a:avLst/>
              <a:gdLst/>
              <a:ahLst/>
              <a:cxnLst/>
              <a:rect l="l" t="t" r="r" b="b"/>
              <a:pathLst>
                <a:path w="3810" h="10794">
                  <a:moveTo>
                    <a:pt x="2142" y="0"/>
                  </a:moveTo>
                  <a:lnTo>
                    <a:pt x="0" y="3017"/>
                  </a:lnTo>
                  <a:lnTo>
                    <a:pt x="359" y="6969"/>
                  </a:lnTo>
                  <a:lnTo>
                    <a:pt x="1010" y="10411"/>
                  </a:lnTo>
                  <a:lnTo>
                    <a:pt x="2037" y="9057"/>
                  </a:lnTo>
                  <a:lnTo>
                    <a:pt x="2774" y="7552"/>
                  </a:lnTo>
                  <a:lnTo>
                    <a:pt x="3218" y="5925"/>
                  </a:lnTo>
                  <a:lnTo>
                    <a:pt x="2142" y="0"/>
                  </a:lnTo>
                  <a:close/>
                </a:path>
              </a:pathLst>
            </a:custGeom>
            <a:solidFill>
              <a:srgbClr val="C2C4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1874257" y="1955909"/>
              <a:ext cx="18415" cy="36830"/>
            </a:xfrm>
            <a:custGeom>
              <a:avLst/>
              <a:gdLst/>
              <a:ahLst/>
              <a:cxnLst/>
              <a:rect l="l" t="t" r="r" b="b"/>
              <a:pathLst>
                <a:path w="18414" h="36830">
                  <a:moveTo>
                    <a:pt x="13401" y="24930"/>
                  </a:moveTo>
                  <a:lnTo>
                    <a:pt x="7531" y="24930"/>
                  </a:lnTo>
                  <a:lnTo>
                    <a:pt x="7517" y="31711"/>
                  </a:lnTo>
                  <a:lnTo>
                    <a:pt x="1257" y="31711"/>
                  </a:lnTo>
                  <a:lnTo>
                    <a:pt x="1540" y="32688"/>
                  </a:lnTo>
                  <a:lnTo>
                    <a:pt x="5374" y="33973"/>
                  </a:lnTo>
                  <a:lnTo>
                    <a:pt x="8525" y="36813"/>
                  </a:lnTo>
                  <a:lnTo>
                    <a:pt x="9723" y="35718"/>
                  </a:lnTo>
                  <a:lnTo>
                    <a:pt x="10562" y="34383"/>
                  </a:lnTo>
                  <a:lnTo>
                    <a:pt x="11059" y="32824"/>
                  </a:lnTo>
                  <a:lnTo>
                    <a:pt x="9773" y="30632"/>
                  </a:lnTo>
                  <a:lnTo>
                    <a:pt x="8492" y="28320"/>
                  </a:lnTo>
                  <a:lnTo>
                    <a:pt x="8388" y="25718"/>
                  </a:lnTo>
                  <a:lnTo>
                    <a:pt x="13201" y="25718"/>
                  </a:lnTo>
                  <a:lnTo>
                    <a:pt x="13401" y="24930"/>
                  </a:lnTo>
                  <a:close/>
                </a:path>
                <a:path w="18414" h="36830">
                  <a:moveTo>
                    <a:pt x="10407" y="0"/>
                  </a:moveTo>
                  <a:lnTo>
                    <a:pt x="6998" y="0"/>
                  </a:lnTo>
                  <a:lnTo>
                    <a:pt x="6919" y="2192"/>
                  </a:lnTo>
                  <a:lnTo>
                    <a:pt x="6779" y="3769"/>
                  </a:lnTo>
                  <a:lnTo>
                    <a:pt x="6473" y="5753"/>
                  </a:lnTo>
                  <a:lnTo>
                    <a:pt x="6043" y="7329"/>
                  </a:lnTo>
                  <a:lnTo>
                    <a:pt x="5306" y="8834"/>
                  </a:lnTo>
                  <a:lnTo>
                    <a:pt x="4279" y="10187"/>
                  </a:lnTo>
                  <a:lnTo>
                    <a:pt x="1623" y="14314"/>
                  </a:lnTo>
                  <a:lnTo>
                    <a:pt x="374" y="16423"/>
                  </a:lnTo>
                  <a:lnTo>
                    <a:pt x="0" y="21847"/>
                  </a:lnTo>
                  <a:lnTo>
                    <a:pt x="13" y="27414"/>
                  </a:lnTo>
                  <a:lnTo>
                    <a:pt x="1257" y="31711"/>
                  </a:lnTo>
                  <a:lnTo>
                    <a:pt x="1200" y="24930"/>
                  </a:lnTo>
                  <a:lnTo>
                    <a:pt x="13401" y="24930"/>
                  </a:lnTo>
                  <a:lnTo>
                    <a:pt x="13474" y="24641"/>
                  </a:lnTo>
                  <a:lnTo>
                    <a:pt x="16556" y="24314"/>
                  </a:lnTo>
                  <a:lnTo>
                    <a:pt x="16748" y="24008"/>
                  </a:lnTo>
                  <a:lnTo>
                    <a:pt x="2890" y="24008"/>
                  </a:lnTo>
                  <a:lnTo>
                    <a:pt x="4006" y="18749"/>
                  </a:lnTo>
                  <a:lnTo>
                    <a:pt x="4683" y="16423"/>
                  </a:lnTo>
                  <a:lnTo>
                    <a:pt x="4758" y="16164"/>
                  </a:lnTo>
                  <a:lnTo>
                    <a:pt x="7393" y="15307"/>
                  </a:lnTo>
                  <a:lnTo>
                    <a:pt x="9226" y="13816"/>
                  </a:lnTo>
                  <a:lnTo>
                    <a:pt x="10872" y="12106"/>
                  </a:lnTo>
                  <a:lnTo>
                    <a:pt x="12567" y="10447"/>
                  </a:lnTo>
                  <a:lnTo>
                    <a:pt x="12481" y="5753"/>
                  </a:lnTo>
                  <a:lnTo>
                    <a:pt x="15681" y="2192"/>
                  </a:lnTo>
                  <a:lnTo>
                    <a:pt x="17258" y="378"/>
                  </a:lnTo>
                  <a:lnTo>
                    <a:pt x="13835" y="154"/>
                  </a:lnTo>
                  <a:lnTo>
                    <a:pt x="10407" y="0"/>
                  </a:lnTo>
                  <a:close/>
                </a:path>
                <a:path w="18414" h="36830">
                  <a:moveTo>
                    <a:pt x="4417" y="30340"/>
                  </a:moveTo>
                  <a:lnTo>
                    <a:pt x="1051" y="31711"/>
                  </a:lnTo>
                  <a:lnTo>
                    <a:pt x="7517" y="31711"/>
                  </a:lnTo>
                  <a:lnTo>
                    <a:pt x="4417" y="30340"/>
                  </a:lnTo>
                  <a:close/>
                </a:path>
                <a:path w="18414" h="36830">
                  <a:moveTo>
                    <a:pt x="13201" y="25718"/>
                  </a:moveTo>
                  <a:lnTo>
                    <a:pt x="8388" y="25718"/>
                  </a:lnTo>
                  <a:lnTo>
                    <a:pt x="10753" y="25977"/>
                  </a:lnTo>
                  <a:lnTo>
                    <a:pt x="12009" y="27414"/>
                  </a:lnTo>
                  <a:lnTo>
                    <a:pt x="12134" y="29364"/>
                  </a:lnTo>
                  <a:lnTo>
                    <a:pt x="12541" y="28320"/>
                  </a:lnTo>
                  <a:lnTo>
                    <a:pt x="13084" y="26182"/>
                  </a:lnTo>
                  <a:lnTo>
                    <a:pt x="13201" y="25718"/>
                  </a:lnTo>
                  <a:close/>
                </a:path>
                <a:path w="18414" h="36830">
                  <a:moveTo>
                    <a:pt x="7531" y="24930"/>
                  </a:moveTo>
                  <a:lnTo>
                    <a:pt x="1434" y="24930"/>
                  </a:lnTo>
                  <a:lnTo>
                    <a:pt x="4381" y="26182"/>
                  </a:lnTo>
                  <a:lnTo>
                    <a:pt x="7531" y="24930"/>
                  </a:lnTo>
                  <a:close/>
                </a:path>
                <a:path w="18414" h="36830">
                  <a:moveTo>
                    <a:pt x="17909" y="22157"/>
                  </a:moveTo>
                  <a:lnTo>
                    <a:pt x="15972" y="22345"/>
                  </a:lnTo>
                  <a:lnTo>
                    <a:pt x="12138" y="22809"/>
                  </a:lnTo>
                  <a:lnTo>
                    <a:pt x="7340" y="24008"/>
                  </a:lnTo>
                  <a:lnTo>
                    <a:pt x="16748" y="24008"/>
                  </a:lnTo>
                  <a:lnTo>
                    <a:pt x="17791" y="22345"/>
                  </a:lnTo>
                  <a:lnTo>
                    <a:pt x="17909" y="22157"/>
                  </a:lnTo>
                  <a:close/>
                </a:path>
              </a:pathLst>
            </a:custGeom>
            <a:solidFill>
              <a:srgbClr val="8282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1891703" y="1955120"/>
              <a:ext cx="5080" cy="22860"/>
            </a:xfrm>
            <a:custGeom>
              <a:avLst/>
              <a:gdLst/>
              <a:ahLst/>
              <a:cxnLst/>
              <a:rect l="l" t="t" r="r" b="b"/>
              <a:pathLst>
                <a:path w="5080" h="22860">
                  <a:moveTo>
                    <a:pt x="1010" y="0"/>
                  </a:moveTo>
                  <a:lnTo>
                    <a:pt x="0" y="7448"/>
                  </a:lnTo>
                  <a:lnTo>
                    <a:pt x="478" y="14983"/>
                  </a:lnTo>
                  <a:lnTo>
                    <a:pt x="755" y="22449"/>
                  </a:lnTo>
                  <a:lnTo>
                    <a:pt x="2311" y="21132"/>
                  </a:lnTo>
                  <a:lnTo>
                    <a:pt x="1832" y="17877"/>
                  </a:lnTo>
                  <a:lnTo>
                    <a:pt x="1882" y="14605"/>
                  </a:lnTo>
                  <a:lnTo>
                    <a:pt x="2501" y="11404"/>
                  </a:lnTo>
                  <a:lnTo>
                    <a:pt x="2209" y="7689"/>
                  </a:lnTo>
                  <a:lnTo>
                    <a:pt x="4795" y="2621"/>
                  </a:lnTo>
                  <a:lnTo>
                    <a:pt x="1010" y="0"/>
                  </a:lnTo>
                  <a:close/>
                </a:path>
              </a:pathLst>
            </a:custGeom>
            <a:solidFill>
              <a:srgbClr val="3736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2009268" y="1956150"/>
              <a:ext cx="24130" cy="15875"/>
            </a:xfrm>
            <a:custGeom>
              <a:avLst/>
              <a:gdLst/>
              <a:ahLst/>
              <a:cxnLst/>
              <a:rect l="l" t="t" r="r" b="b"/>
              <a:pathLst>
                <a:path w="24130" h="15875">
                  <a:moveTo>
                    <a:pt x="5155" y="8150"/>
                  </a:moveTo>
                  <a:lnTo>
                    <a:pt x="4148" y="11847"/>
                  </a:lnTo>
                  <a:lnTo>
                    <a:pt x="4110" y="11983"/>
                  </a:lnTo>
                  <a:lnTo>
                    <a:pt x="0" y="14432"/>
                  </a:lnTo>
                  <a:lnTo>
                    <a:pt x="6008" y="15613"/>
                  </a:lnTo>
                  <a:lnTo>
                    <a:pt x="11642" y="12909"/>
                  </a:lnTo>
                  <a:lnTo>
                    <a:pt x="17585" y="12722"/>
                  </a:lnTo>
                  <a:lnTo>
                    <a:pt x="18266" y="11983"/>
                  </a:lnTo>
                  <a:lnTo>
                    <a:pt x="18391" y="11847"/>
                  </a:lnTo>
                  <a:lnTo>
                    <a:pt x="14177" y="11847"/>
                  </a:lnTo>
                  <a:lnTo>
                    <a:pt x="13613" y="10205"/>
                  </a:lnTo>
                  <a:lnTo>
                    <a:pt x="5802" y="10205"/>
                  </a:lnTo>
                  <a:lnTo>
                    <a:pt x="5312" y="8647"/>
                  </a:lnTo>
                  <a:lnTo>
                    <a:pt x="5252" y="8456"/>
                  </a:lnTo>
                  <a:lnTo>
                    <a:pt x="5155" y="8150"/>
                  </a:lnTo>
                  <a:close/>
                </a:path>
                <a:path w="24130" h="15875">
                  <a:moveTo>
                    <a:pt x="22909" y="0"/>
                  </a:moveTo>
                  <a:lnTo>
                    <a:pt x="19641" y="1281"/>
                  </a:lnTo>
                  <a:lnTo>
                    <a:pt x="16592" y="3063"/>
                  </a:lnTo>
                  <a:lnTo>
                    <a:pt x="14989" y="6076"/>
                  </a:lnTo>
                  <a:lnTo>
                    <a:pt x="14897" y="6249"/>
                  </a:lnTo>
                  <a:lnTo>
                    <a:pt x="14441" y="8150"/>
                  </a:lnTo>
                  <a:lnTo>
                    <a:pt x="14402" y="8456"/>
                  </a:lnTo>
                  <a:lnTo>
                    <a:pt x="14278" y="9432"/>
                  </a:lnTo>
                  <a:lnTo>
                    <a:pt x="14177" y="11847"/>
                  </a:lnTo>
                  <a:lnTo>
                    <a:pt x="18391" y="11847"/>
                  </a:lnTo>
                  <a:lnTo>
                    <a:pt x="20617" y="9432"/>
                  </a:lnTo>
                  <a:lnTo>
                    <a:pt x="18802" y="7548"/>
                  </a:lnTo>
                  <a:lnTo>
                    <a:pt x="23513" y="7548"/>
                  </a:lnTo>
                  <a:lnTo>
                    <a:pt x="23564" y="3063"/>
                  </a:lnTo>
                  <a:lnTo>
                    <a:pt x="22909" y="0"/>
                  </a:lnTo>
                  <a:close/>
                </a:path>
                <a:path w="24130" h="15875">
                  <a:moveTo>
                    <a:pt x="8629" y="8150"/>
                  </a:moveTo>
                  <a:lnTo>
                    <a:pt x="7537" y="8150"/>
                  </a:lnTo>
                  <a:lnTo>
                    <a:pt x="5802" y="10205"/>
                  </a:lnTo>
                  <a:lnTo>
                    <a:pt x="13613" y="10205"/>
                  </a:lnTo>
                  <a:lnTo>
                    <a:pt x="13079" y="8647"/>
                  </a:lnTo>
                  <a:lnTo>
                    <a:pt x="13013" y="8456"/>
                  </a:lnTo>
                  <a:lnTo>
                    <a:pt x="10824" y="8456"/>
                  </a:lnTo>
                  <a:lnTo>
                    <a:pt x="8629" y="8150"/>
                  </a:lnTo>
                  <a:close/>
                </a:path>
                <a:path w="24130" h="15875">
                  <a:moveTo>
                    <a:pt x="23513" y="7548"/>
                  </a:moveTo>
                  <a:lnTo>
                    <a:pt x="18802" y="7548"/>
                  </a:lnTo>
                  <a:lnTo>
                    <a:pt x="23493" y="8647"/>
                  </a:lnTo>
                  <a:lnTo>
                    <a:pt x="23513" y="7548"/>
                  </a:lnTo>
                  <a:close/>
                </a:path>
                <a:path w="24130" h="15875">
                  <a:moveTo>
                    <a:pt x="6299" y="3952"/>
                  </a:moveTo>
                  <a:lnTo>
                    <a:pt x="5319" y="3952"/>
                  </a:lnTo>
                  <a:lnTo>
                    <a:pt x="5050" y="6076"/>
                  </a:lnTo>
                  <a:lnTo>
                    <a:pt x="5172" y="7548"/>
                  </a:lnTo>
                  <a:lnTo>
                    <a:pt x="5221" y="8150"/>
                  </a:lnTo>
                  <a:lnTo>
                    <a:pt x="5319" y="7548"/>
                  </a:lnTo>
                  <a:lnTo>
                    <a:pt x="6299" y="3952"/>
                  </a:lnTo>
                  <a:close/>
                </a:path>
              </a:pathLst>
            </a:custGeom>
            <a:solidFill>
              <a:srgbClr val="716F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1661553" y="1960064"/>
              <a:ext cx="951865" cy="448309"/>
            </a:xfrm>
            <a:custGeom>
              <a:avLst/>
              <a:gdLst/>
              <a:ahLst/>
              <a:cxnLst/>
              <a:rect l="l" t="t" r="r" b="b"/>
              <a:pathLst>
                <a:path w="951864" h="448310">
                  <a:moveTo>
                    <a:pt x="11607" y="14554"/>
                  </a:moveTo>
                  <a:lnTo>
                    <a:pt x="9931" y="9664"/>
                  </a:lnTo>
                  <a:lnTo>
                    <a:pt x="8280" y="4762"/>
                  </a:lnTo>
                  <a:lnTo>
                    <a:pt x="6337" y="0"/>
                  </a:lnTo>
                  <a:lnTo>
                    <a:pt x="0" y="2819"/>
                  </a:lnTo>
                  <a:lnTo>
                    <a:pt x="2768" y="11214"/>
                  </a:lnTo>
                  <a:lnTo>
                    <a:pt x="3086" y="16624"/>
                  </a:lnTo>
                  <a:lnTo>
                    <a:pt x="6057" y="16586"/>
                  </a:lnTo>
                  <a:lnTo>
                    <a:pt x="8890" y="15709"/>
                  </a:lnTo>
                  <a:lnTo>
                    <a:pt x="11607" y="14554"/>
                  </a:lnTo>
                  <a:close/>
                </a:path>
                <a:path w="951864" h="448310">
                  <a:moveTo>
                    <a:pt x="558596" y="241782"/>
                  </a:moveTo>
                  <a:lnTo>
                    <a:pt x="556856" y="239255"/>
                  </a:lnTo>
                  <a:lnTo>
                    <a:pt x="534746" y="238569"/>
                  </a:lnTo>
                  <a:lnTo>
                    <a:pt x="523621" y="238683"/>
                  </a:lnTo>
                  <a:lnTo>
                    <a:pt x="512546" y="239610"/>
                  </a:lnTo>
                  <a:lnTo>
                    <a:pt x="512673" y="241541"/>
                  </a:lnTo>
                  <a:lnTo>
                    <a:pt x="524141" y="241033"/>
                  </a:lnTo>
                  <a:lnTo>
                    <a:pt x="535622" y="241071"/>
                  </a:lnTo>
                  <a:lnTo>
                    <a:pt x="558596" y="241782"/>
                  </a:lnTo>
                  <a:close/>
                </a:path>
                <a:path w="951864" h="448310">
                  <a:moveTo>
                    <a:pt x="951318" y="407873"/>
                  </a:moveTo>
                  <a:lnTo>
                    <a:pt x="946848" y="404342"/>
                  </a:lnTo>
                  <a:lnTo>
                    <a:pt x="944333" y="404723"/>
                  </a:lnTo>
                  <a:lnTo>
                    <a:pt x="942022" y="405599"/>
                  </a:lnTo>
                  <a:lnTo>
                    <a:pt x="939927" y="406996"/>
                  </a:lnTo>
                  <a:lnTo>
                    <a:pt x="940079" y="420725"/>
                  </a:lnTo>
                  <a:lnTo>
                    <a:pt x="940320" y="427583"/>
                  </a:lnTo>
                  <a:lnTo>
                    <a:pt x="940828" y="434428"/>
                  </a:lnTo>
                  <a:lnTo>
                    <a:pt x="940854" y="438899"/>
                  </a:lnTo>
                  <a:lnTo>
                    <a:pt x="942365" y="444220"/>
                  </a:lnTo>
                  <a:lnTo>
                    <a:pt x="938682" y="447713"/>
                  </a:lnTo>
                  <a:lnTo>
                    <a:pt x="942568" y="447890"/>
                  </a:lnTo>
                  <a:lnTo>
                    <a:pt x="946492" y="447459"/>
                  </a:lnTo>
                  <a:lnTo>
                    <a:pt x="950264" y="446405"/>
                  </a:lnTo>
                  <a:lnTo>
                    <a:pt x="951077" y="439623"/>
                  </a:lnTo>
                  <a:lnTo>
                    <a:pt x="951280" y="432803"/>
                  </a:lnTo>
                  <a:lnTo>
                    <a:pt x="951026" y="419138"/>
                  </a:lnTo>
                  <a:lnTo>
                    <a:pt x="950442" y="414070"/>
                  </a:lnTo>
                  <a:lnTo>
                    <a:pt x="951318" y="40787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2197701" y="1959541"/>
              <a:ext cx="90805" cy="96520"/>
            </a:xfrm>
            <a:custGeom>
              <a:avLst/>
              <a:gdLst/>
              <a:ahLst/>
              <a:cxnLst/>
              <a:rect l="l" t="t" r="r" b="b"/>
              <a:pathLst>
                <a:path w="90805" h="96519">
                  <a:moveTo>
                    <a:pt x="323" y="75733"/>
                  </a:moveTo>
                  <a:lnTo>
                    <a:pt x="0" y="75733"/>
                  </a:lnTo>
                  <a:lnTo>
                    <a:pt x="2209" y="79311"/>
                  </a:lnTo>
                  <a:lnTo>
                    <a:pt x="5242" y="82480"/>
                  </a:lnTo>
                  <a:lnTo>
                    <a:pt x="7568" y="86194"/>
                  </a:lnTo>
                  <a:lnTo>
                    <a:pt x="9263" y="89514"/>
                  </a:lnTo>
                  <a:lnTo>
                    <a:pt x="10166" y="93301"/>
                  </a:lnTo>
                  <a:lnTo>
                    <a:pt x="12417" y="96296"/>
                  </a:lnTo>
                  <a:lnTo>
                    <a:pt x="12432" y="90166"/>
                  </a:lnTo>
                  <a:lnTo>
                    <a:pt x="29157" y="90166"/>
                  </a:lnTo>
                  <a:lnTo>
                    <a:pt x="28732" y="90029"/>
                  </a:lnTo>
                  <a:lnTo>
                    <a:pt x="25018" y="88643"/>
                  </a:lnTo>
                  <a:lnTo>
                    <a:pt x="21284" y="87358"/>
                  </a:lnTo>
                  <a:lnTo>
                    <a:pt x="18860" y="86587"/>
                  </a:lnTo>
                  <a:lnTo>
                    <a:pt x="15790" y="85492"/>
                  </a:lnTo>
                  <a:lnTo>
                    <a:pt x="13660" y="84823"/>
                  </a:lnTo>
                  <a:lnTo>
                    <a:pt x="13825" y="84823"/>
                  </a:lnTo>
                  <a:lnTo>
                    <a:pt x="12022" y="84380"/>
                  </a:lnTo>
                  <a:lnTo>
                    <a:pt x="9952" y="83952"/>
                  </a:lnTo>
                  <a:lnTo>
                    <a:pt x="7075" y="79672"/>
                  </a:lnTo>
                  <a:lnTo>
                    <a:pt x="17540" y="79672"/>
                  </a:lnTo>
                  <a:lnTo>
                    <a:pt x="18824" y="79499"/>
                  </a:lnTo>
                  <a:lnTo>
                    <a:pt x="16543" y="79499"/>
                  </a:lnTo>
                  <a:lnTo>
                    <a:pt x="14214" y="76864"/>
                  </a:lnTo>
                  <a:lnTo>
                    <a:pt x="14229" y="76554"/>
                  </a:lnTo>
                  <a:lnTo>
                    <a:pt x="2211" y="76554"/>
                  </a:lnTo>
                  <a:lnTo>
                    <a:pt x="323" y="75733"/>
                  </a:lnTo>
                  <a:close/>
                </a:path>
                <a:path w="90805" h="96519">
                  <a:moveTo>
                    <a:pt x="29157" y="90166"/>
                  </a:moveTo>
                  <a:lnTo>
                    <a:pt x="12432" y="90166"/>
                  </a:lnTo>
                  <a:lnTo>
                    <a:pt x="16337" y="91673"/>
                  </a:lnTo>
                  <a:lnTo>
                    <a:pt x="20258" y="93301"/>
                  </a:lnTo>
                  <a:lnTo>
                    <a:pt x="24402" y="94053"/>
                  </a:lnTo>
                  <a:lnTo>
                    <a:pt x="23753" y="91673"/>
                  </a:lnTo>
                  <a:lnTo>
                    <a:pt x="23637" y="91245"/>
                  </a:lnTo>
                  <a:lnTo>
                    <a:pt x="23594" y="91090"/>
                  </a:lnTo>
                  <a:lnTo>
                    <a:pt x="32022" y="91090"/>
                  </a:lnTo>
                  <a:lnTo>
                    <a:pt x="29157" y="90166"/>
                  </a:lnTo>
                  <a:close/>
                </a:path>
                <a:path w="90805" h="96519">
                  <a:moveTo>
                    <a:pt x="32022" y="91090"/>
                  </a:moveTo>
                  <a:lnTo>
                    <a:pt x="29503" y="91090"/>
                  </a:lnTo>
                  <a:lnTo>
                    <a:pt x="32502" y="91245"/>
                  </a:lnTo>
                  <a:lnTo>
                    <a:pt x="32022" y="91090"/>
                  </a:lnTo>
                  <a:close/>
                </a:path>
                <a:path w="90805" h="96519">
                  <a:moveTo>
                    <a:pt x="45292" y="70664"/>
                  </a:moveTo>
                  <a:lnTo>
                    <a:pt x="39813" y="71690"/>
                  </a:lnTo>
                  <a:lnTo>
                    <a:pt x="33706" y="73285"/>
                  </a:lnTo>
                  <a:lnTo>
                    <a:pt x="49536" y="73285"/>
                  </a:lnTo>
                  <a:lnTo>
                    <a:pt x="48184" y="75013"/>
                  </a:lnTo>
                  <a:lnTo>
                    <a:pt x="46797" y="76864"/>
                  </a:lnTo>
                  <a:lnTo>
                    <a:pt x="44623" y="77598"/>
                  </a:lnTo>
                  <a:lnTo>
                    <a:pt x="39314" y="79891"/>
                  </a:lnTo>
                  <a:lnTo>
                    <a:pt x="38302" y="80305"/>
                  </a:lnTo>
                  <a:lnTo>
                    <a:pt x="32225" y="82293"/>
                  </a:lnTo>
                  <a:lnTo>
                    <a:pt x="25768" y="83795"/>
                  </a:lnTo>
                  <a:lnTo>
                    <a:pt x="18726" y="84823"/>
                  </a:lnTo>
                  <a:lnTo>
                    <a:pt x="19387" y="84823"/>
                  </a:lnTo>
                  <a:lnTo>
                    <a:pt x="24137" y="86587"/>
                  </a:lnTo>
                  <a:lnTo>
                    <a:pt x="24520" y="86587"/>
                  </a:lnTo>
                  <a:lnTo>
                    <a:pt x="30532" y="84823"/>
                  </a:lnTo>
                  <a:lnTo>
                    <a:pt x="36695" y="83369"/>
                  </a:lnTo>
                  <a:lnTo>
                    <a:pt x="46163" y="79052"/>
                  </a:lnTo>
                  <a:lnTo>
                    <a:pt x="49912" y="77205"/>
                  </a:lnTo>
                  <a:lnTo>
                    <a:pt x="69484" y="77205"/>
                  </a:lnTo>
                  <a:lnTo>
                    <a:pt x="70941" y="75902"/>
                  </a:lnTo>
                  <a:lnTo>
                    <a:pt x="60617" y="75902"/>
                  </a:lnTo>
                  <a:lnTo>
                    <a:pt x="54163" y="74362"/>
                  </a:lnTo>
                  <a:lnTo>
                    <a:pt x="53568" y="74362"/>
                  </a:lnTo>
                  <a:lnTo>
                    <a:pt x="55534" y="71878"/>
                  </a:lnTo>
                  <a:lnTo>
                    <a:pt x="40771" y="71878"/>
                  </a:lnTo>
                  <a:lnTo>
                    <a:pt x="41340" y="71434"/>
                  </a:lnTo>
                  <a:lnTo>
                    <a:pt x="49540" y="71434"/>
                  </a:lnTo>
                  <a:lnTo>
                    <a:pt x="45292" y="70664"/>
                  </a:lnTo>
                  <a:close/>
                </a:path>
                <a:path w="90805" h="96519">
                  <a:moveTo>
                    <a:pt x="17540" y="79672"/>
                  </a:moveTo>
                  <a:lnTo>
                    <a:pt x="7075" y="79672"/>
                  </a:lnTo>
                  <a:lnTo>
                    <a:pt x="8957" y="79891"/>
                  </a:lnTo>
                  <a:lnTo>
                    <a:pt x="12046" y="80305"/>
                  </a:lnTo>
                  <a:lnTo>
                    <a:pt x="12827" y="80305"/>
                  </a:lnTo>
                  <a:lnTo>
                    <a:pt x="17540" y="79672"/>
                  </a:lnTo>
                  <a:close/>
                </a:path>
                <a:path w="90805" h="96519">
                  <a:moveTo>
                    <a:pt x="49536" y="73285"/>
                  </a:moveTo>
                  <a:lnTo>
                    <a:pt x="15919" y="73285"/>
                  </a:lnTo>
                  <a:lnTo>
                    <a:pt x="18587" y="74046"/>
                  </a:lnTo>
                  <a:lnTo>
                    <a:pt x="19419" y="74046"/>
                  </a:lnTo>
                  <a:lnTo>
                    <a:pt x="3422" y="74362"/>
                  </a:lnTo>
                  <a:lnTo>
                    <a:pt x="19695" y="74362"/>
                  </a:lnTo>
                  <a:lnTo>
                    <a:pt x="20171" y="74498"/>
                  </a:lnTo>
                  <a:lnTo>
                    <a:pt x="22656" y="75733"/>
                  </a:lnTo>
                  <a:lnTo>
                    <a:pt x="19815" y="75733"/>
                  </a:lnTo>
                  <a:lnTo>
                    <a:pt x="16543" y="79499"/>
                  </a:lnTo>
                  <a:lnTo>
                    <a:pt x="18824" y="79499"/>
                  </a:lnTo>
                  <a:lnTo>
                    <a:pt x="20222" y="79311"/>
                  </a:lnTo>
                  <a:lnTo>
                    <a:pt x="26219" y="79052"/>
                  </a:lnTo>
                  <a:lnTo>
                    <a:pt x="27614" y="79052"/>
                  </a:lnTo>
                  <a:lnTo>
                    <a:pt x="34608" y="76554"/>
                  </a:lnTo>
                  <a:lnTo>
                    <a:pt x="39640" y="74825"/>
                  </a:lnTo>
                  <a:lnTo>
                    <a:pt x="44161" y="73746"/>
                  </a:lnTo>
                  <a:lnTo>
                    <a:pt x="43366" y="73746"/>
                  </a:lnTo>
                  <a:lnTo>
                    <a:pt x="49536" y="73285"/>
                  </a:lnTo>
                  <a:close/>
                </a:path>
                <a:path w="90805" h="96519">
                  <a:moveTo>
                    <a:pt x="1574" y="71690"/>
                  </a:moveTo>
                  <a:lnTo>
                    <a:pt x="1680" y="73285"/>
                  </a:lnTo>
                  <a:lnTo>
                    <a:pt x="1755" y="73746"/>
                  </a:lnTo>
                  <a:lnTo>
                    <a:pt x="1877" y="74498"/>
                  </a:lnTo>
                  <a:lnTo>
                    <a:pt x="1991" y="75200"/>
                  </a:lnTo>
                  <a:lnTo>
                    <a:pt x="2105" y="75902"/>
                  </a:lnTo>
                  <a:lnTo>
                    <a:pt x="2211" y="76554"/>
                  </a:lnTo>
                  <a:lnTo>
                    <a:pt x="14229" y="76554"/>
                  </a:lnTo>
                  <a:lnTo>
                    <a:pt x="14341" y="74362"/>
                  </a:lnTo>
                  <a:lnTo>
                    <a:pt x="6080" y="74362"/>
                  </a:lnTo>
                  <a:lnTo>
                    <a:pt x="1574" y="71690"/>
                  </a:lnTo>
                  <a:close/>
                </a:path>
                <a:path w="90805" h="96519">
                  <a:moveTo>
                    <a:pt x="84255" y="37598"/>
                  </a:moveTo>
                  <a:lnTo>
                    <a:pt x="82052" y="37598"/>
                  </a:lnTo>
                  <a:lnTo>
                    <a:pt x="81968" y="47052"/>
                  </a:lnTo>
                  <a:lnTo>
                    <a:pt x="81443" y="54345"/>
                  </a:lnTo>
                  <a:lnTo>
                    <a:pt x="81420" y="54663"/>
                  </a:lnTo>
                  <a:lnTo>
                    <a:pt x="79714" y="62982"/>
                  </a:lnTo>
                  <a:lnTo>
                    <a:pt x="76388" y="70970"/>
                  </a:lnTo>
                  <a:lnTo>
                    <a:pt x="75802" y="70970"/>
                  </a:lnTo>
                  <a:lnTo>
                    <a:pt x="73973" y="71179"/>
                  </a:lnTo>
                  <a:lnTo>
                    <a:pt x="74363" y="72633"/>
                  </a:lnTo>
                  <a:lnTo>
                    <a:pt x="74423" y="72857"/>
                  </a:lnTo>
                  <a:lnTo>
                    <a:pt x="74538" y="73285"/>
                  </a:lnTo>
                  <a:lnTo>
                    <a:pt x="74662" y="73746"/>
                  </a:lnTo>
                  <a:lnTo>
                    <a:pt x="74742" y="74046"/>
                  </a:lnTo>
                  <a:lnTo>
                    <a:pt x="74827" y="74362"/>
                  </a:lnTo>
                  <a:lnTo>
                    <a:pt x="67204" y="74825"/>
                  </a:lnTo>
                  <a:lnTo>
                    <a:pt x="67559" y="74825"/>
                  </a:lnTo>
                  <a:lnTo>
                    <a:pt x="60617" y="75902"/>
                  </a:lnTo>
                  <a:lnTo>
                    <a:pt x="70941" y="75902"/>
                  </a:lnTo>
                  <a:lnTo>
                    <a:pt x="71130" y="75733"/>
                  </a:lnTo>
                  <a:lnTo>
                    <a:pt x="76454" y="75200"/>
                  </a:lnTo>
                  <a:lnTo>
                    <a:pt x="80274" y="73746"/>
                  </a:lnTo>
                  <a:lnTo>
                    <a:pt x="83044" y="73285"/>
                  </a:lnTo>
                  <a:lnTo>
                    <a:pt x="82387" y="73285"/>
                  </a:lnTo>
                  <a:lnTo>
                    <a:pt x="88355" y="72633"/>
                  </a:lnTo>
                  <a:lnTo>
                    <a:pt x="80195" y="72155"/>
                  </a:lnTo>
                  <a:lnTo>
                    <a:pt x="79591" y="72155"/>
                  </a:lnTo>
                  <a:lnTo>
                    <a:pt x="79503" y="70336"/>
                  </a:lnTo>
                  <a:lnTo>
                    <a:pt x="84249" y="70131"/>
                  </a:lnTo>
                  <a:lnTo>
                    <a:pt x="85148" y="70131"/>
                  </a:lnTo>
                  <a:lnTo>
                    <a:pt x="90804" y="69771"/>
                  </a:lnTo>
                  <a:lnTo>
                    <a:pt x="89554" y="68746"/>
                  </a:lnTo>
                  <a:lnTo>
                    <a:pt x="80780" y="68746"/>
                  </a:lnTo>
                  <a:lnTo>
                    <a:pt x="83814" y="56879"/>
                  </a:lnTo>
                  <a:lnTo>
                    <a:pt x="84785" y="47052"/>
                  </a:lnTo>
                  <a:lnTo>
                    <a:pt x="84876" y="46130"/>
                  </a:lnTo>
                  <a:lnTo>
                    <a:pt x="84967" y="44169"/>
                  </a:lnTo>
                  <a:lnTo>
                    <a:pt x="84478" y="39654"/>
                  </a:lnTo>
                  <a:lnTo>
                    <a:pt x="84378" y="38728"/>
                  </a:lnTo>
                  <a:lnTo>
                    <a:pt x="84255" y="37598"/>
                  </a:lnTo>
                  <a:close/>
                </a:path>
                <a:path w="90805" h="96519">
                  <a:moveTo>
                    <a:pt x="14418" y="72857"/>
                  </a:moveTo>
                  <a:lnTo>
                    <a:pt x="14341" y="74362"/>
                  </a:lnTo>
                  <a:lnTo>
                    <a:pt x="19695" y="74362"/>
                  </a:lnTo>
                  <a:lnTo>
                    <a:pt x="18587" y="74046"/>
                  </a:lnTo>
                  <a:lnTo>
                    <a:pt x="15048" y="74046"/>
                  </a:lnTo>
                  <a:lnTo>
                    <a:pt x="15423" y="73285"/>
                  </a:lnTo>
                  <a:lnTo>
                    <a:pt x="15919" y="73285"/>
                  </a:lnTo>
                  <a:lnTo>
                    <a:pt x="14418" y="72857"/>
                  </a:lnTo>
                  <a:close/>
                </a:path>
                <a:path w="90805" h="96519">
                  <a:moveTo>
                    <a:pt x="47782" y="63882"/>
                  </a:moveTo>
                  <a:lnTo>
                    <a:pt x="37088" y="63882"/>
                  </a:lnTo>
                  <a:lnTo>
                    <a:pt x="30291" y="66725"/>
                  </a:lnTo>
                  <a:lnTo>
                    <a:pt x="23185" y="68746"/>
                  </a:lnTo>
                  <a:lnTo>
                    <a:pt x="16337" y="71434"/>
                  </a:lnTo>
                  <a:lnTo>
                    <a:pt x="15423" y="73285"/>
                  </a:lnTo>
                  <a:lnTo>
                    <a:pt x="34526" y="73285"/>
                  </a:lnTo>
                  <a:lnTo>
                    <a:pt x="34447" y="72633"/>
                  </a:lnTo>
                  <a:lnTo>
                    <a:pt x="34338" y="71878"/>
                  </a:lnTo>
                  <a:lnTo>
                    <a:pt x="39093" y="71878"/>
                  </a:lnTo>
                  <a:lnTo>
                    <a:pt x="39813" y="71690"/>
                  </a:lnTo>
                  <a:lnTo>
                    <a:pt x="41176" y="71434"/>
                  </a:lnTo>
                  <a:lnTo>
                    <a:pt x="41340" y="71434"/>
                  </a:lnTo>
                  <a:lnTo>
                    <a:pt x="45959" y="67838"/>
                  </a:lnTo>
                  <a:lnTo>
                    <a:pt x="47782" y="63882"/>
                  </a:lnTo>
                  <a:close/>
                </a:path>
                <a:path w="90805" h="96519">
                  <a:moveTo>
                    <a:pt x="49540" y="71434"/>
                  </a:moveTo>
                  <a:lnTo>
                    <a:pt x="41340" y="71434"/>
                  </a:lnTo>
                  <a:lnTo>
                    <a:pt x="40771" y="71878"/>
                  </a:lnTo>
                  <a:lnTo>
                    <a:pt x="55534" y="71878"/>
                  </a:lnTo>
                  <a:lnTo>
                    <a:pt x="55683" y="71690"/>
                  </a:lnTo>
                  <a:lnTo>
                    <a:pt x="50947" y="71690"/>
                  </a:lnTo>
                  <a:lnTo>
                    <a:pt x="49540" y="71434"/>
                  </a:lnTo>
                  <a:close/>
                </a:path>
                <a:path w="90805" h="96519">
                  <a:moveTo>
                    <a:pt x="53299" y="3884"/>
                  </a:moveTo>
                  <a:lnTo>
                    <a:pt x="50070" y="3884"/>
                  </a:lnTo>
                  <a:lnTo>
                    <a:pt x="50120" y="11214"/>
                  </a:lnTo>
                  <a:lnTo>
                    <a:pt x="45343" y="13421"/>
                  </a:lnTo>
                  <a:lnTo>
                    <a:pt x="42980" y="14536"/>
                  </a:lnTo>
                  <a:lnTo>
                    <a:pt x="46491" y="16916"/>
                  </a:lnTo>
                  <a:lnTo>
                    <a:pt x="48288" y="18079"/>
                  </a:lnTo>
                  <a:lnTo>
                    <a:pt x="59121" y="29069"/>
                  </a:lnTo>
                  <a:lnTo>
                    <a:pt x="63206" y="44169"/>
                  </a:lnTo>
                  <a:lnTo>
                    <a:pt x="60453" y="59619"/>
                  </a:lnTo>
                  <a:lnTo>
                    <a:pt x="50746" y="71690"/>
                  </a:lnTo>
                  <a:lnTo>
                    <a:pt x="55683" y="71690"/>
                  </a:lnTo>
                  <a:lnTo>
                    <a:pt x="56916" y="70131"/>
                  </a:lnTo>
                  <a:lnTo>
                    <a:pt x="59916" y="65852"/>
                  </a:lnTo>
                  <a:lnTo>
                    <a:pt x="62421" y="61484"/>
                  </a:lnTo>
                  <a:lnTo>
                    <a:pt x="62518" y="61315"/>
                  </a:lnTo>
                  <a:lnTo>
                    <a:pt x="64724" y="54663"/>
                  </a:lnTo>
                  <a:lnTo>
                    <a:pt x="64829" y="54345"/>
                  </a:lnTo>
                  <a:lnTo>
                    <a:pt x="66745" y="47052"/>
                  </a:lnTo>
                  <a:lnTo>
                    <a:pt x="66266" y="39654"/>
                  </a:lnTo>
                  <a:lnTo>
                    <a:pt x="71489" y="38728"/>
                  </a:lnTo>
                  <a:lnTo>
                    <a:pt x="76709" y="37598"/>
                  </a:lnTo>
                  <a:lnTo>
                    <a:pt x="84255" y="37598"/>
                  </a:lnTo>
                  <a:lnTo>
                    <a:pt x="84211" y="37188"/>
                  </a:lnTo>
                  <a:lnTo>
                    <a:pt x="65067" y="37188"/>
                  </a:lnTo>
                  <a:lnTo>
                    <a:pt x="62743" y="30869"/>
                  </a:lnTo>
                  <a:lnTo>
                    <a:pt x="62689" y="30721"/>
                  </a:lnTo>
                  <a:lnTo>
                    <a:pt x="59234" y="24785"/>
                  </a:lnTo>
                  <a:lnTo>
                    <a:pt x="55105" y="19238"/>
                  </a:lnTo>
                  <a:lnTo>
                    <a:pt x="50703" y="13935"/>
                  </a:lnTo>
                  <a:lnTo>
                    <a:pt x="52791" y="12942"/>
                  </a:lnTo>
                  <a:lnTo>
                    <a:pt x="55034" y="12326"/>
                  </a:lnTo>
                  <a:lnTo>
                    <a:pt x="57312" y="11847"/>
                  </a:lnTo>
                  <a:lnTo>
                    <a:pt x="56884" y="5784"/>
                  </a:lnTo>
                  <a:lnTo>
                    <a:pt x="64808" y="5784"/>
                  </a:lnTo>
                  <a:lnTo>
                    <a:pt x="64001" y="5198"/>
                  </a:lnTo>
                  <a:lnTo>
                    <a:pt x="54108" y="5198"/>
                  </a:lnTo>
                  <a:lnTo>
                    <a:pt x="53299" y="3884"/>
                  </a:lnTo>
                  <a:close/>
                </a:path>
                <a:path w="90805" h="96519">
                  <a:moveTo>
                    <a:pt x="88473" y="67838"/>
                  </a:moveTo>
                  <a:lnTo>
                    <a:pt x="87665" y="67838"/>
                  </a:lnTo>
                  <a:lnTo>
                    <a:pt x="80640" y="68746"/>
                  </a:lnTo>
                  <a:lnTo>
                    <a:pt x="89554" y="68746"/>
                  </a:lnTo>
                  <a:lnTo>
                    <a:pt x="88473" y="67838"/>
                  </a:lnTo>
                  <a:close/>
                </a:path>
                <a:path w="90805" h="96519">
                  <a:moveTo>
                    <a:pt x="32552" y="60887"/>
                  </a:moveTo>
                  <a:lnTo>
                    <a:pt x="29765" y="63882"/>
                  </a:lnTo>
                  <a:lnTo>
                    <a:pt x="28440" y="65253"/>
                  </a:lnTo>
                  <a:lnTo>
                    <a:pt x="31285" y="64653"/>
                  </a:lnTo>
                  <a:lnTo>
                    <a:pt x="34197" y="64223"/>
                  </a:lnTo>
                  <a:lnTo>
                    <a:pt x="37088" y="63882"/>
                  </a:lnTo>
                  <a:lnTo>
                    <a:pt x="47782" y="63882"/>
                  </a:lnTo>
                  <a:lnTo>
                    <a:pt x="48579" y="62153"/>
                  </a:lnTo>
                  <a:lnTo>
                    <a:pt x="48174" y="61484"/>
                  </a:lnTo>
                  <a:lnTo>
                    <a:pt x="41591" y="61484"/>
                  </a:lnTo>
                  <a:lnTo>
                    <a:pt x="32552" y="60887"/>
                  </a:lnTo>
                  <a:close/>
                </a:path>
                <a:path w="90805" h="96519">
                  <a:moveTo>
                    <a:pt x="45771" y="57513"/>
                  </a:moveTo>
                  <a:lnTo>
                    <a:pt x="41591" y="61484"/>
                  </a:lnTo>
                  <a:lnTo>
                    <a:pt x="48174" y="61484"/>
                  </a:lnTo>
                  <a:lnTo>
                    <a:pt x="45771" y="57513"/>
                  </a:lnTo>
                  <a:close/>
                </a:path>
                <a:path w="90805" h="96519">
                  <a:moveTo>
                    <a:pt x="70308" y="34808"/>
                  </a:moveTo>
                  <a:lnTo>
                    <a:pt x="65067" y="37188"/>
                  </a:lnTo>
                  <a:lnTo>
                    <a:pt x="84211" y="37188"/>
                  </a:lnTo>
                  <a:lnTo>
                    <a:pt x="84125" y="36399"/>
                  </a:lnTo>
                  <a:lnTo>
                    <a:pt x="76267" y="36399"/>
                  </a:lnTo>
                  <a:lnTo>
                    <a:pt x="70308" y="34808"/>
                  </a:lnTo>
                  <a:close/>
                </a:path>
                <a:path w="90805" h="96519">
                  <a:moveTo>
                    <a:pt x="64808" y="5784"/>
                  </a:moveTo>
                  <a:lnTo>
                    <a:pt x="56884" y="5784"/>
                  </a:lnTo>
                  <a:lnTo>
                    <a:pt x="63166" y="7859"/>
                  </a:lnTo>
                  <a:lnTo>
                    <a:pt x="68708" y="11474"/>
                  </a:lnTo>
                  <a:lnTo>
                    <a:pt x="73393" y="16225"/>
                  </a:lnTo>
                  <a:lnTo>
                    <a:pt x="77105" y="21708"/>
                  </a:lnTo>
                  <a:lnTo>
                    <a:pt x="79366" y="26197"/>
                  </a:lnTo>
                  <a:lnTo>
                    <a:pt x="81537" y="30721"/>
                  </a:lnTo>
                  <a:lnTo>
                    <a:pt x="81609" y="30869"/>
                  </a:lnTo>
                  <a:lnTo>
                    <a:pt x="81690" y="32607"/>
                  </a:lnTo>
                  <a:lnTo>
                    <a:pt x="81792" y="34808"/>
                  </a:lnTo>
                  <a:lnTo>
                    <a:pt x="81846" y="35975"/>
                  </a:lnTo>
                  <a:lnTo>
                    <a:pt x="76267" y="36399"/>
                  </a:lnTo>
                  <a:lnTo>
                    <a:pt x="84125" y="36399"/>
                  </a:lnTo>
                  <a:lnTo>
                    <a:pt x="83715" y="32607"/>
                  </a:lnTo>
                  <a:lnTo>
                    <a:pt x="79211" y="21229"/>
                  </a:lnTo>
                  <a:lnTo>
                    <a:pt x="75183" y="14922"/>
                  </a:lnTo>
                  <a:lnTo>
                    <a:pt x="70027" y="9582"/>
                  </a:lnTo>
                  <a:lnTo>
                    <a:pt x="64808" y="5784"/>
                  </a:lnTo>
                  <a:close/>
                </a:path>
                <a:path w="90805" h="96519">
                  <a:moveTo>
                    <a:pt x="50908" y="0"/>
                  </a:moveTo>
                  <a:lnTo>
                    <a:pt x="46969" y="3027"/>
                  </a:lnTo>
                  <a:lnTo>
                    <a:pt x="47671" y="5198"/>
                  </a:lnTo>
                  <a:lnTo>
                    <a:pt x="47740" y="5411"/>
                  </a:lnTo>
                  <a:lnTo>
                    <a:pt x="50070" y="3884"/>
                  </a:lnTo>
                  <a:lnTo>
                    <a:pt x="53299" y="3884"/>
                  </a:lnTo>
                  <a:lnTo>
                    <a:pt x="50908" y="0"/>
                  </a:lnTo>
                  <a:close/>
                </a:path>
                <a:path w="90805" h="96519">
                  <a:moveTo>
                    <a:pt x="57363" y="1760"/>
                  </a:moveTo>
                  <a:lnTo>
                    <a:pt x="54064" y="5198"/>
                  </a:lnTo>
                  <a:lnTo>
                    <a:pt x="64001" y="5198"/>
                  </a:lnTo>
                  <a:lnTo>
                    <a:pt x="57363" y="1760"/>
                  </a:lnTo>
                  <a:close/>
                </a:path>
              </a:pathLst>
            </a:custGeom>
            <a:solidFill>
              <a:srgbClr val="7E7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1667627" y="1962364"/>
              <a:ext cx="78105" cy="108585"/>
            </a:xfrm>
            <a:custGeom>
              <a:avLst/>
              <a:gdLst/>
              <a:ahLst/>
              <a:cxnLst/>
              <a:rect l="l" t="t" r="r" b="b"/>
              <a:pathLst>
                <a:path w="78105" h="108585">
                  <a:moveTo>
                    <a:pt x="37112" y="95939"/>
                  </a:moveTo>
                  <a:lnTo>
                    <a:pt x="35474" y="95939"/>
                  </a:lnTo>
                  <a:lnTo>
                    <a:pt x="36515" y="99089"/>
                  </a:lnTo>
                  <a:lnTo>
                    <a:pt x="36561" y="100064"/>
                  </a:lnTo>
                  <a:lnTo>
                    <a:pt x="36674" y="102462"/>
                  </a:lnTo>
                  <a:lnTo>
                    <a:pt x="36814" y="103182"/>
                  </a:lnTo>
                  <a:lnTo>
                    <a:pt x="38996" y="105853"/>
                  </a:lnTo>
                  <a:lnTo>
                    <a:pt x="44237" y="107991"/>
                  </a:lnTo>
                  <a:lnTo>
                    <a:pt x="51085" y="107718"/>
                  </a:lnTo>
                  <a:lnTo>
                    <a:pt x="53582" y="104842"/>
                  </a:lnTo>
                  <a:lnTo>
                    <a:pt x="45314" y="104842"/>
                  </a:lnTo>
                  <a:lnTo>
                    <a:pt x="46305" y="103182"/>
                  </a:lnTo>
                  <a:lnTo>
                    <a:pt x="47122" y="102462"/>
                  </a:lnTo>
                  <a:lnTo>
                    <a:pt x="44133" y="102462"/>
                  </a:lnTo>
                  <a:lnTo>
                    <a:pt x="39323" y="99517"/>
                  </a:lnTo>
                  <a:lnTo>
                    <a:pt x="40485" y="96230"/>
                  </a:lnTo>
                  <a:lnTo>
                    <a:pt x="37112" y="95939"/>
                  </a:lnTo>
                  <a:close/>
                </a:path>
                <a:path w="78105" h="108585">
                  <a:moveTo>
                    <a:pt x="56629" y="93524"/>
                  </a:moveTo>
                  <a:lnTo>
                    <a:pt x="51016" y="93524"/>
                  </a:lnTo>
                  <a:lnTo>
                    <a:pt x="54118" y="96802"/>
                  </a:lnTo>
                  <a:lnTo>
                    <a:pt x="53890" y="98282"/>
                  </a:lnTo>
                  <a:lnTo>
                    <a:pt x="53766" y="99089"/>
                  </a:lnTo>
                  <a:lnTo>
                    <a:pt x="53734" y="99294"/>
                  </a:lnTo>
                  <a:lnTo>
                    <a:pt x="53616" y="100064"/>
                  </a:lnTo>
                  <a:lnTo>
                    <a:pt x="53519" y="100698"/>
                  </a:lnTo>
                  <a:lnTo>
                    <a:pt x="53431" y="101270"/>
                  </a:lnTo>
                  <a:lnTo>
                    <a:pt x="50111" y="104694"/>
                  </a:lnTo>
                  <a:lnTo>
                    <a:pt x="45314" y="104842"/>
                  </a:lnTo>
                  <a:lnTo>
                    <a:pt x="53582" y="104842"/>
                  </a:lnTo>
                  <a:lnTo>
                    <a:pt x="55023" y="103182"/>
                  </a:lnTo>
                  <a:lnTo>
                    <a:pt x="58414" y="98282"/>
                  </a:lnTo>
                  <a:lnTo>
                    <a:pt x="56629" y="93524"/>
                  </a:lnTo>
                  <a:close/>
                </a:path>
                <a:path w="78105" h="108585">
                  <a:moveTo>
                    <a:pt x="51098" y="87788"/>
                  </a:moveTo>
                  <a:lnTo>
                    <a:pt x="49115" y="87788"/>
                  </a:lnTo>
                  <a:lnTo>
                    <a:pt x="50604" y="92480"/>
                  </a:lnTo>
                  <a:lnTo>
                    <a:pt x="50724" y="92857"/>
                  </a:lnTo>
                  <a:lnTo>
                    <a:pt x="48476" y="95305"/>
                  </a:lnTo>
                  <a:lnTo>
                    <a:pt x="48675" y="95305"/>
                  </a:lnTo>
                  <a:lnTo>
                    <a:pt x="50052" y="99089"/>
                  </a:lnTo>
                  <a:lnTo>
                    <a:pt x="50127" y="99294"/>
                  </a:lnTo>
                  <a:lnTo>
                    <a:pt x="46839" y="100698"/>
                  </a:lnTo>
                  <a:lnTo>
                    <a:pt x="44133" y="102462"/>
                  </a:lnTo>
                  <a:lnTo>
                    <a:pt x="47122" y="102462"/>
                  </a:lnTo>
                  <a:lnTo>
                    <a:pt x="47884" y="101847"/>
                  </a:lnTo>
                  <a:lnTo>
                    <a:pt x="49564" y="101270"/>
                  </a:lnTo>
                  <a:lnTo>
                    <a:pt x="49837" y="101270"/>
                  </a:lnTo>
                  <a:lnTo>
                    <a:pt x="49802" y="99654"/>
                  </a:lnTo>
                  <a:lnTo>
                    <a:pt x="51835" y="99654"/>
                  </a:lnTo>
                  <a:lnTo>
                    <a:pt x="51107" y="94207"/>
                  </a:lnTo>
                  <a:lnTo>
                    <a:pt x="51016" y="93524"/>
                  </a:lnTo>
                  <a:lnTo>
                    <a:pt x="56629" y="93524"/>
                  </a:lnTo>
                  <a:lnTo>
                    <a:pt x="55922" y="91640"/>
                  </a:lnTo>
                  <a:lnTo>
                    <a:pt x="51635" y="88149"/>
                  </a:lnTo>
                  <a:lnTo>
                    <a:pt x="51098" y="87788"/>
                  </a:lnTo>
                  <a:close/>
                </a:path>
                <a:path w="78105" h="108585">
                  <a:moveTo>
                    <a:pt x="51835" y="99654"/>
                  </a:moveTo>
                  <a:lnTo>
                    <a:pt x="49802" y="99654"/>
                  </a:lnTo>
                  <a:lnTo>
                    <a:pt x="51890" y="100064"/>
                  </a:lnTo>
                  <a:lnTo>
                    <a:pt x="51835" y="99654"/>
                  </a:lnTo>
                  <a:close/>
                </a:path>
                <a:path w="78105" h="108585">
                  <a:moveTo>
                    <a:pt x="28999" y="89515"/>
                  </a:moveTo>
                  <a:lnTo>
                    <a:pt x="29664" y="92480"/>
                  </a:lnTo>
                  <a:lnTo>
                    <a:pt x="35566" y="95305"/>
                  </a:lnTo>
                  <a:lnTo>
                    <a:pt x="35281" y="95305"/>
                  </a:lnTo>
                  <a:lnTo>
                    <a:pt x="36684" y="93131"/>
                  </a:lnTo>
                  <a:lnTo>
                    <a:pt x="39960" y="93131"/>
                  </a:lnTo>
                  <a:lnTo>
                    <a:pt x="39879" y="92480"/>
                  </a:lnTo>
                  <a:lnTo>
                    <a:pt x="39775" y="91640"/>
                  </a:lnTo>
                  <a:lnTo>
                    <a:pt x="36857" y="91640"/>
                  </a:lnTo>
                  <a:lnTo>
                    <a:pt x="28999" y="89515"/>
                  </a:lnTo>
                  <a:close/>
                </a:path>
                <a:path w="78105" h="108585">
                  <a:moveTo>
                    <a:pt x="39960" y="93131"/>
                  </a:moveTo>
                  <a:lnTo>
                    <a:pt x="36684" y="93131"/>
                  </a:lnTo>
                  <a:lnTo>
                    <a:pt x="38672" y="94207"/>
                  </a:lnTo>
                  <a:lnTo>
                    <a:pt x="40230" y="95305"/>
                  </a:lnTo>
                  <a:lnTo>
                    <a:pt x="40094" y="94207"/>
                  </a:lnTo>
                  <a:lnTo>
                    <a:pt x="40009" y="93524"/>
                  </a:lnTo>
                  <a:lnTo>
                    <a:pt x="39960" y="93131"/>
                  </a:lnTo>
                  <a:close/>
                </a:path>
                <a:path w="78105" h="108585">
                  <a:moveTo>
                    <a:pt x="38692" y="81492"/>
                  </a:moveTo>
                  <a:lnTo>
                    <a:pt x="37247" y="89366"/>
                  </a:lnTo>
                  <a:lnTo>
                    <a:pt x="36857" y="91640"/>
                  </a:lnTo>
                  <a:lnTo>
                    <a:pt x="39775" y="91640"/>
                  </a:lnTo>
                  <a:lnTo>
                    <a:pt x="39511" y="89515"/>
                  </a:lnTo>
                  <a:lnTo>
                    <a:pt x="39492" y="89366"/>
                  </a:lnTo>
                  <a:lnTo>
                    <a:pt x="49115" y="87788"/>
                  </a:lnTo>
                  <a:lnTo>
                    <a:pt x="51098" y="87788"/>
                  </a:lnTo>
                  <a:lnTo>
                    <a:pt x="50181" y="87172"/>
                  </a:lnTo>
                  <a:lnTo>
                    <a:pt x="41137" y="87172"/>
                  </a:lnTo>
                  <a:lnTo>
                    <a:pt x="39286" y="82155"/>
                  </a:lnTo>
                  <a:lnTo>
                    <a:pt x="38692" y="81492"/>
                  </a:lnTo>
                  <a:close/>
                </a:path>
                <a:path w="78105" h="108585">
                  <a:moveTo>
                    <a:pt x="28293" y="86364"/>
                  </a:moveTo>
                  <a:lnTo>
                    <a:pt x="28189" y="89366"/>
                  </a:lnTo>
                  <a:lnTo>
                    <a:pt x="28445" y="89366"/>
                  </a:lnTo>
                  <a:lnTo>
                    <a:pt x="28999" y="89515"/>
                  </a:lnTo>
                  <a:lnTo>
                    <a:pt x="28474" y="87172"/>
                  </a:lnTo>
                  <a:lnTo>
                    <a:pt x="28405" y="86864"/>
                  </a:lnTo>
                  <a:lnTo>
                    <a:pt x="28293" y="86364"/>
                  </a:lnTo>
                  <a:close/>
                </a:path>
                <a:path w="78105" h="108585">
                  <a:moveTo>
                    <a:pt x="48499" y="86042"/>
                  </a:moveTo>
                  <a:lnTo>
                    <a:pt x="44629" y="86864"/>
                  </a:lnTo>
                  <a:lnTo>
                    <a:pt x="41137" y="87172"/>
                  </a:lnTo>
                  <a:lnTo>
                    <a:pt x="50181" y="87172"/>
                  </a:lnTo>
                  <a:lnTo>
                    <a:pt x="48499" y="86042"/>
                  </a:lnTo>
                  <a:close/>
                </a:path>
                <a:path w="78105" h="108585">
                  <a:moveTo>
                    <a:pt x="17234" y="65358"/>
                  </a:moveTo>
                  <a:lnTo>
                    <a:pt x="16019" y="65358"/>
                  </a:lnTo>
                  <a:lnTo>
                    <a:pt x="18209" y="70836"/>
                  </a:lnTo>
                  <a:lnTo>
                    <a:pt x="23278" y="74637"/>
                  </a:lnTo>
                  <a:lnTo>
                    <a:pt x="25229" y="80373"/>
                  </a:lnTo>
                  <a:lnTo>
                    <a:pt x="28105" y="85528"/>
                  </a:lnTo>
                  <a:lnTo>
                    <a:pt x="28221" y="86042"/>
                  </a:lnTo>
                  <a:lnTo>
                    <a:pt x="28321" y="85528"/>
                  </a:lnTo>
                  <a:lnTo>
                    <a:pt x="28438" y="82155"/>
                  </a:lnTo>
                  <a:lnTo>
                    <a:pt x="28499" y="80373"/>
                  </a:lnTo>
                  <a:lnTo>
                    <a:pt x="28588" y="77788"/>
                  </a:lnTo>
                  <a:lnTo>
                    <a:pt x="28117" y="77359"/>
                  </a:lnTo>
                  <a:lnTo>
                    <a:pt x="27365" y="77359"/>
                  </a:lnTo>
                  <a:lnTo>
                    <a:pt x="27030" y="76434"/>
                  </a:lnTo>
                  <a:lnTo>
                    <a:pt x="25132" y="74637"/>
                  </a:lnTo>
                  <a:lnTo>
                    <a:pt x="22638" y="72364"/>
                  </a:lnTo>
                  <a:lnTo>
                    <a:pt x="19872" y="69209"/>
                  </a:lnTo>
                  <a:lnTo>
                    <a:pt x="17576" y="65803"/>
                  </a:lnTo>
                  <a:lnTo>
                    <a:pt x="17234" y="65358"/>
                  </a:lnTo>
                  <a:close/>
                </a:path>
                <a:path w="78105" h="108585">
                  <a:moveTo>
                    <a:pt x="38901" y="80373"/>
                  </a:moveTo>
                  <a:lnTo>
                    <a:pt x="37688" y="80373"/>
                  </a:lnTo>
                  <a:lnTo>
                    <a:pt x="38692" y="81492"/>
                  </a:lnTo>
                  <a:lnTo>
                    <a:pt x="38901" y="80373"/>
                  </a:lnTo>
                  <a:close/>
                </a:path>
                <a:path w="78105" h="108585">
                  <a:moveTo>
                    <a:pt x="27103" y="76434"/>
                  </a:moveTo>
                  <a:lnTo>
                    <a:pt x="27241" y="77017"/>
                  </a:lnTo>
                  <a:lnTo>
                    <a:pt x="27365" y="77359"/>
                  </a:lnTo>
                  <a:lnTo>
                    <a:pt x="28117" y="77359"/>
                  </a:lnTo>
                  <a:lnTo>
                    <a:pt x="27103" y="76434"/>
                  </a:lnTo>
                  <a:close/>
                </a:path>
                <a:path w="78105" h="108585">
                  <a:moveTo>
                    <a:pt x="27986" y="71041"/>
                  </a:moveTo>
                  <a:lnTo>
                    <a:pt x="23670" y="71041"/>
                  </a:lnTo>
                  <a:lnTo>
                    <a:pt x="25862" y="73216"/>
                  </a:lnTo>
                  <a:lnTo>
                    <a:pt x="26378" y="74637"/>
                  </a:lnTo>
                  <a:lnTo>
                    <a:pt x="27103" y="76434"/>
                  </a:lnTo>
                  <a:lnTo>
                    <a:pt x="28117" y="77359"/>
                  </a:lnTo>
                  <a:lnTo>
                    <a:pt x="26976" y="77359"/>
                  </a:lnTo>
                  <a:lnTo>
                    <a:pt x="31035" y="77017"/>
                  </a:lnTo>
                  <a:lnTo>
                    <a:pt x="41963" y="77017"/>
                  </a:lnTo>
                  <a:lnTo>
                    <a:pt x="47524" y="76434"/>
                  </a:lnTo>
                  <a:lnTo>
                    <a:pt x="49238" y="74026"/>
                  </a:lnTo>
                  <a:lnTo>
                    <a:pt x="37618" y="74026"/>
                  </a:lnTo>
                  <a:lnTo>
                    <a:pt x="29314" y="72364"/>
                  </a:lnTo>
                  <a:lnTo>
                    <a:pt x="27986" y="71041"/>
                  </a:lnTo>
                  <a:close/>
                </a:path>
                <a:path w="78105" h="108585">
                  <a:moveTo>
                    <a:pt x="41963" y="77017"/>
                  </a:moveTo>
                  <a:lnTo>
                    <a:pt x="31035" y="77017"/>
                  </a:lnTo>
                  <a:lnTo>
                    <a:pt x="38703" y="77359"/>
                  </a:lnTo>
                  <a:lnTo>
                    <a:pt x="41963" y="77017"/>
                  </a:lnTo>
                  <a:close/>
                </a:path>
                <a:path w="78105" h="108585">
                  <a:moveTo>
                    <a:pt x="42487" y="23712"/>
                  </a:moveTo>
                  <a:lnTo>
                    <a:pt x="27996" y="23712"/>
                  </a:lnTo>
                  <a:lnTo>
                    <a:pt x="15588" y="24897"/>
                  </a:lnTo>
                  <a:lnTo>
                    <a:pt x="11189" y="25772"/>
                  </a:lnTo>
                  <a:lnTo>
                    <a:pt x="4315" y="26241"/>
                  </a:lnTo>
                  <a:lnTo>
                    <a:pt x="48037" y="26241"/>
                  </a:lnTo>
                  <a:lnTo>
                    <a:pt x="61773" y="27039"/>
                  </a:lnTo>
                  <a:lnTo>
                    <a:pt x="61444" y="27039"/>
                  </a:lnTo>
                  <a:lnTo>
                    <a:pt x="60778" y="37124"/>
                  </a:lnTo>
                  <a:lnTo>
                    <a:pt x="59453" y="46861"/>
                  </a:lnTo>
                  <a:lnTo>
                    <a:pt x="59403" y="47227"/>
                  </a:lnTo>
                  <a:lnTo>
                    <a:pt x="56755" y="56986"/>
                  </a:lnTo>
                  <a:lnTo>
                    <a:pt x="52391" y="65803"/>
                  </a:lnTo>
                  <a:lnTo>
                    <a:pt x="52265" y="66059"/>
                  </a:lnTo>
                  <a:lnTo>
                    <a:pt x="46011" y="71791"/>
                  </a:lnTo>
                  <a:lnTo>
                    <a:pt x="37618" y="74026"/>
                  </a:lnTo>
                  <a:lnTo>
                    <a:pt x="49238" y="74026"/>
                  </a:lnTo>
                  <a:lnTo>
                    <a:pt x="63798" y="29314"/>
                  </a:lnTo>
                  <a:lnTo>
                    <a:pt x="63893" y="28133"/>
                  </a:lnTo>
                  <a:lnTo>
                    <a:pt x="71407" y="28133"/>
                  </a:lnTo>
                  <a:lnTo>
                    <a:pt x="74932" y="26241"/>
                  </a:lnTo>
                  <a:lnTo>
                    <a:pt x="75288" y="25772"/>
                  </a:lnTo>
                  <a:lnTo>
                    <a:pt x="75690" y="25034"/>
                  </a:lnTo>
                  <a:lnTo>
                    <a:pt x="69422" y="25034"/>
                  </a:lnTo>
                  <a:lnTo>
                    <a:pt x="42487" y="23712"/>
                  </a:lnTo>
                  <a:close/>
                </a:path>
                <a:path w="78105" h="108585">
                  <a:moveTo>
                    <a:pt x="15864" y="42602"/>
                  </a:moveTo>
                  <a:lnTo>
                    <a:pt x="13724" y="42602"/>
                  </a:lnTo>
                  <a:lnTo>
                    <a:pt x="14877" y="49838"/>
                  </a:lnTo>
                  <a:lnTo>
                    <a:pt x="14949" y="50293"/>
                  </a:lnTo>
                  <a:lnTo>
                    <a:pt x="16996" y="56986"/>
                  </a:lnTo>
                  <a:lnTo>
                    <a:pt x="17117" y="57380"/>
                  </a:lnTo>
                  <a:lnTo>
                    <a:pt x="17216" y="57702"/>
                  </a:lnTo>
                  <a:lnTo>
                    <a:pt x="20238" y="65803"/>
                  </a:lnTo>
                  <a:lnTo>
                    <a:pt x="22584" y="72364"/>
                  </a:lnTo>
                  <a:lnTo>
                    <a:pt x="23003" y="71791"/>
                  </a:lnTo>
                  <a:lnTo>
                    <a:pt x="23670" y="71041"/>
                  </a:lnTo>
                  <a:lnTo>
                    <a:pt x="27986" y="71041"/>
                  </a:lnTo>
                  <a:lnTo>
                    <a:pt x="23328" y="66401"/>
                  </a:lnTo>
                  <a:lnTo>
                    <a:pt x="20007" y="57702"/>
                  </a:lnTo>
                  <a:lnTo>
                    <a:pt x="19884" y="57380"/>
                  </a:lnTo>
                  <a:lnTo>
                    <a:pt x="17081" y="48123"/>
                  </a:lnTo>
                  <a:lnTo>
                    <a:pt x="15928" y="42892"/>
                  </a:lnTo>
                  <a:lnTo>
                    <a:pt x="15864" y="42602"/>
                  </a:lnTo>
                  <a:close/>
                </a:path>
                <a:path w="78105" h="108585">
                  <a:moveTo>
                    <a:pt x="11741" y="51691"/>
                  </a:moveTo>
                  <a:lnTo>
                    <a:pt x="12276" y="54453"/>
                  </a:lnTo>
                  <a:lnTo>
                    <a:pt x="12481" y="56130"/>
                  </a:lnTo>
                  <a:lnTo>
                    <a:pt x="12928" y="60203"/>
                  </a:lnTo>
                  <a:lnTo>
                    <a:pt x="11034" y="65358"/>
                  </a:lnTo>
                  <a:lnTo>
                    <a:pt x="12798" y="68425"/>
                  </a:lnTo>
                  <a:lnTo>
                    <a:pt x="14872" y="66264"/>
                  </a:lnTo>
                  <a:lnTo>
                    <a:pt x="15888" y="65358"/>
                  </a:lnTo>
                  <a:lnTo>
                    <a:pt x="17234" y="65358"/>
                  </a:lnTo>
                  <a:lnTo>
                    <a:pt x="15095" y="62567"/>
                  </a:lnTo>
                  <a:lnTo>
                    <a:pt x="14048" y="56130"/>
                  </a:lnTo>
                  <a:lnTo>
                    <a:pt x="11741" y="51691"/>
                  </a:lnTo>
                  <a:close/>
                </a:path>
                <a:path w="78105" h="108585">
                  <a:moveTo>
                    <a:pt x="11343" y="46861"/>
                  </a:moveTo>
                  <a:lnTo>
                    <a:pt x="10349" y="48640"/>
                  </a:lnTo>
                  <a:lnTo>
                    <a:pt x="10249" y="48818"/>
                  </a:lnTo>
                  <a:lnTo>
                    <a:pt x="11741" y="51691"/>
                  </a:lnTo>
                  <a:lnTo>
                    <a:pt x="11185" y="48818"/>
                  </a:lnTo>
                  <a:lnTo>
                    <a:pt x="11303" y="47227"/>
                  </a:lnTo>
                  <a:lnTo>
                    <a:pt x="11343" y="46861"/>
                  </a:lnTo>
                  <a:close/>
                </a:path>
                <a:path w="78105" h="108585">
                  <a:moveTo>
                    <a:pt x="29635" y="26241"/>
                  </a:moveTo>
                  <a:lnTo>
                    <a:pt x="4579" y="26241"/>
                  </a:lnTo>
                  <a:lnTo>
                    <a:pt x="0" y="26592"/>
                  </a:lnTo>
                  <a:lnTo>
                    <a:pt x="2061" y="26592"/>
                  </a:lnTo>
                  <a:lnTo>
                    <a:pt x="950" y="27604"/>
                  </a:lnTo>
                  <a:lnTo>
                    <a:pt x="3791" y="28507"/>
                  </a:lnTo>
                  <a:lnTo>
                    <a:pt x="6703" y="29127"/>
                  </a:lnTo>
                  <a:lnTo>
                    <a:pt x="9680" y="29314"/>
                  </a:lnTo>
                  <a:lnTo>
                    <a:pt x="9596" y="31935"/>
                  </a:lnTo>
                  <a:lnTo>
                    <a:pt x="9544" y="33562"/>
                  </a:lnTo>
                  <a:lnTo>
                    <a:pt x="7045" y="40427"/>
                  </a:lnTo>
                  <a:lnTo>
                    <a:pt x="11772" y="42892"/>
                  </a:lnTo>
                  <a:lnTo>
                    <a:pt x="11343" y="46861"/>
                  </a:lnTo>
                  <a:lnTo>
                    <a:pt x="13724" y="42602"/>
                  </a:lnTo>
                  <a:lnTo>
                    <a:pt x="15864" y="42602"/>
                  </a:lnTo>
                  <a:lnTo>
                    <a:pt x="15483" y="40873"/>
                  </a:lnTo>
                  <a:lnTo>
                    <a:pt x="10352" y="40873"/>
                  </a:lnTo>
                  <a:lnTo>
                    <a:pt x="10244" y="38687"/>
                  </a:lnTo>
                  <a:lnTo>
                    <a:pt x="9983" y="34811"/>
                  </a:lnTo>
                  <a:lnTo>
                    <a:pt x="9921" y="33936"/>
                  </a:lnTo>
                  <a:lnTo>
                    <a:pt x="11685" y="31935"/>
                  </a:lnTo>
                  <a:lnTo>
                    <a:pt x="14099" y="31935"/>
                  </a:lnTo>
                  <a:lnTo>
                    <a:pt x="13749" y="29314"/>
                  </a:lnTo>
                  <a:lnTo>
                    <a:pt x="13773" y="26592"/>
                  </a:lnTo>
                  <a:lnTo>
                    <a:pt x="29635" y="26241"/>
                  </a:lnTo>
                  <a:close/>
                </a:path>
                <a:path w="78105" h="108585">
                  <a:moveTo>
                    <a:pt x="14099" y="31935"/>
                  </a:moveTo>
                  <a:lnTo>
                    <a:pt x="11685" y="31935"/>
                  </a:lnTo>
                  <a:lnTo>
                    <a:pt x="12423" y="34811"/>
                  </a:lnTo>
                  <a:lnTo>
                    <a:pt x="12589" y="37124"/>
                  </a:lnTo>
                  <a:lnTo>
                    <a:pt x="12629" y="40873"/>
                  </a:lnTo>
                  <a:lnTo>
                    <a:pt x="15483" y="40873"/>
                  </a:lnTo>
                  <a:lnTo>
                    <a:pt x="15070" y="39000"/>
                  </a:lnTo>
                  <a:lnTo>
                    <a:pt x="15001" y="38687"/>
                  </a:lnTo>
                  <a:lnTo>
                    <a:pt x="14099" y="31935"/>
                  </a:lnTo>
                  <a:close/>
                </a:path>
                <a:path w="78105" h="108585">
                  <a:moveTo>
                    <a:pt x="71407" y="28133"/>
                  </a:moveTo>
                  <a:lnTo>
                    <a:pt x="63893" y="28133"/>
                  </a:lnTo>
                  <a:lnTo>
                    <a:pt x="70110" y="29127"/>
                  </a:lnTo>
                  <a:lnTo>
                    <a:pt x="69553" y="29127"/>
                  </a:lnTo>
                  <a:lnTo>
                    <a:pt x="71407" y="28133"/>
                  </a:lnTo>
                  <a:close/>
                </a:path>
                <a:path w="78105" h="108585">
                  <a:moveTo>
                    <a:pt x="18676" y="26592"/>
                  </a:moveTo>
                  <a:lnTo>
                    <a:pt x="13773" y="26592"/>
                  </a:lnTo>
                  <a:lnTo>
                    <a:pt x="17338" y="27039"/>
                  </a:lnTo>
                  <a:lnTo>
                    <a:pt x="18676" y="26592"/>
                  </a:lnTo>
                  <a:close/>
                </a:path>
                <a:path w="78105" h="108585">
                  <a:moveTo>
                    <a:pt x="74304" y="0"/>
                  </a:moveTo>
                  <a:lnTo>
                    <a:pt x="72317" y="2072"/>
                  </a:lnTo>
                  <a:lnTo>
                    <a:pt x="70862" y="4556"/>
                  </a:lnTo>
                  <a:lnTo>
                    <a:pt x="69681" y="7174"/>
                  </a:lnTo>
                  <a:lnTo>
                    <a:pt x="70956" y="11490"/>
                  </a:lnTo>
                  <a:lnTo>
                    <a:pt x="71031" y="11746"/>
                  </a:lnTo>
                  <a:lnTo>
                    <a:pt x="72727" y="16318"/>
                  </a:lnTo>
                  <a:lnTo>
                    <a:pt x="73054" y="21131"/>
                  </a:lnTo>
                  <a:lnTo>
                    <a:pt x="73722" y="23712"/>
                  </a:lnTo>
                  <a:lnTo>
                    <a:pt x="72985" y="23712"/>
                  </a:lnTo>
                  <a:lnTo>
                    <a:pt x="71049" y="24281"/>
                  </a:lnTo>
                  <a:lnTo>
                    <a:pt x="69422" y="25034"/>
                  </a:lnTo>
                  <a:lnTo>
                    <a:pt x="75690" y="25034"/>
                  </a:lnTo>
                  <a:lnTo>
                    <a:pt x="77813" y="21131"/>
                  </a:lnTo>
                  <a:lnTo>
                    <a:pt x="76598" y="17293"/>
                  </a:lnTo>
                  <a:lnTo>
                    <a:pt x="74117" y="14126"/>
                  </a:lnTo>
                  <a:lnTo>
                    <a:pt x="71168" y="11490"/>
                  </a:lnTo>
                  <a:lnTo>
                    <a:pt x="71002" y="7174"/>
                  </a:lnTo>
                  <a:lnTo>
                    <a:pt x="74322" y="3801"/>
                  </a:lnTo>
                  <a:lnTo>
                    <a:pt x="76720" y="532"/>
                  </a:lnTo>
                  <a:lnTo>
                    <a:pt x="74304" y="0"/>
                  </a:lnTo>
                  <a:close/>
                </a:path>
              </a:pathLst>
            </a:custGeom>
            <a:solidFill>
              <a:srgbClr val="3733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1752393" y="1963257"/>
              <a:ext cx="41910" cy="43815"/>
            </a:xfrm>
            <a:custGeom>
              <a:avLst/>
              <a:gdLst/>
              <a:ahLst/>
              <a:cxnLst/>
              <a:rect l="l" t="t" r="r" b="b"/>
              <a:pathLst>
                <a:path w="41910" h="43814">
                  <a:moveTo>
                    <a:pt x="28078" y="33644"/>
                  </a:moveTo>
                  <a:lnTo>
                    <a:pt x="24451" y="33644"/>
                  </a:lnTo>
                  <a:lnTo>
                    <a:pt x="25752" y="35185"/>
                  </a:lnTo>
                  <a:lnTo>
                    <a:pt x="27070" y="36855"/>
                  </a:lnTo>
                  <a:lnTo>
                    <a:pt x="30014" y="39037"/>
                  </a:lnTo>
                  <a:lnTo>
                    <a:pt x="20067" y="39037"/>
                  </a:lnTo>
                  <a:lnTo>
                    <a:pt x="25942" y="39225"/>
                  </a:lnTo>
                  <a:lnTo>
                    <a:pt x="30855" y="43628"/>
                  </a:lnTo>
                  <a:lnTo>
                    <a:pt x="36901" y="42598"/>
                  </a:lnTo>
                  <a:lnTo>
                    <a:pt x="40735" y="37993"/>
                  </a:lnTo>
                  <a:lnTo>
                    <a:pt x="30290" y="37993"/>
                  </a:lnTo>
                  <a:lnTo>
                    <a:pt x="28180" y="33845"/>
                  </a:lnTo>
                  <a:lnTo>
                    <a:pt x="28078" y="33644"/>
                  </a:lnTo>
                  <a:close/>
                </a:path>
                <a:path w="41910" h="43814">
                  <a:moveTo>
                    <a:pt x="0" y="27035"/>
                  </a:moveTo>
                  <a:lnTo>
                    <a:pt x="2021" y="30801"/>
                  </a:lnTo>
                  <a:lnTo>
                    <a:pt x="6336" y="30801"/>
                  </a:lnTo>
                  <a:lnTo>
                    <a:pt x="9450" y="32787"/>
                  </a:lnTo>
                  <a:lnTo>
                    <a:pt x="13169" y="34570"/>
                  </a:lnTo>
                  <a:lnTo>
                    <a:pt x="15626" y="39037"/>
                  </a:lnTo>
                  <a:lnTo>
                    <a:pt x="30014" y="39037"/>
                  </a:lnTo>
                  <a:lnTo>
                    <a:pt x="27320" y="37040"/>
                  </a:lnTo>
                  <a:lnTo>
                    <a:pt x="27163" y="36855"/>
                  </a:lnTo>
                  <a:lnTo>
                    <a:pt x="24816" y="35185"/>
                  </a:lnTo>
                  <a:lnTo>
                    <a:pt x="20599" y="35185"/>
                  </a:lnTo>
                  <a:lnTo>
                    <a:pt x="20472" y="30801"/>
                  </a:lnTo>
                  <a:lnTo>
                    <a:pt x="20356" y="28097"/>
                  </a:lnTo>
                  <a:lnTo>
                    <a:pt x="10120" y="28097"/>
                  </a:lnTo>
                  <a:lnTo>
                    <a:pt x="5087" y="27240"/>
                  </a:lnTo>
                  <a:lnTo>
                    <a:pt x="0" y="27035"/>
                  </a:lnTo>
                  <a:close/>
                </a:path>
                <a:path w="41910" h="43814">
                  <a:moveTo>
                    <a:pt x="21947" y="17100"/>
                  </a:moveTo>
                  <a:lnTo>
                    <a:pt x="21487" y="18162"/>
                  </a:lnTo>
                  <a:lnTo>
                    <a:pt x="23400" y="22275"/>
                  </a:lnTo>
                  <a:lnTo>
                    <a:pt x="23547" y="22275"/>
                  </a:lnTo>
                  <a:lnTo>
                    <a:pt x="28714" y="26675"/>
                  </a:lnTo>
                  <a:lnTo>
                    <a:pt x="35859" y="30801"/>
                  </a:lnTo>
                  <a:lnTo>
                    <a:pt x="35712" y="30801"/>
                  </a:lnTo>
                  <a:lnTo>
                    <a:pt x="37786" y="37993"/>
                  </a:lnTo>
                  <a:lnTo>
                    <a:pt x="40735" y="37993"/>
                  </a:lnTo>
                  <a:lnTo>
                    <a:pt x="41418" y="37172"/>
                  </a:lnTo>
                  <a:lnTo>
                    <a:pt x="37843" y="30116"/>
                  </a:lnTo>
                  <a:lnTo>
                    <a:pt x="33614" y="25732"/>
                  </a:lnTo>
                  <a:lnTo>
                    <a:pt x="30039" y="22275"/>
                  </a:lnTo>
                  <a:lnTo>
                    <a:pt x="26314" y="18162"/>
                  </a:lnTo>
                  <a:lnTo>
                    <a:pt x="27029" y="18162"/>
                  </a:lnTo>
                  <a:lnTo>
                    <a:pt x="21947" y="17100"/>
                  </a:lnTo>
                  <a:close/>
                </a:path>
                <a:path w="41910" h="43814">
                  <a:moveTo>
                    <a:pt x="24451" y="33644"/>
                  </a:moveTo>
                  <a:lnTo>
                    <a:pt x="23950" y="33845"/>
                  </a:lnTo>
                  <a:lnTo>
                    <a:pt x="24369" y="34570"/>
                  </a:lnTo>
                  <a:lnTo>
                    <a:pt x="24816" y="35185"/>
                  </a:lnTo>
                  <a:lnTo>
                    <a:pt x="27070" y="36855"/>
                  </a:lnTo>
                  <a:lnTo>
                    <a:pt x="25752" y="35185"/>
                  </a:lnTo>
                  <a:lnTo>
                    <a:pt x="24451" y="33644"/>
                  </a:lnTo>
                  <a:close/>
                </a:path>
                <a:path w="41910" h="43814">
                  <a:moveTo>
                    <a:pt x="23950" y="33845"/>
                  </a:moveTo>
                  <a:lnTo>
                    <a:pt x="20599" y="35185"/>
                  </a:lnTo>
                  <a:lnTo>
                    <a:pt x="24725" y="35185"/>
                  </a:lnTo>
                  <a:lnTo>
                    <a:pt x="23950" y="33845"/>
                  </a:lnTo>
                  <a:close/>
                </a:path>
                <a:path w="41910" h="43814">
                  <a:moveTo>
                    <a:pt x="23408" y="23953"/>
                  </a:moveTo>
                  <a:lnTo>
                    <a:pt x="18886" y="23953"/>
                  </a:lnTo>
                  <a:lnTo>
                    <a:pt x="20169" y="26675"/>
                  </a:lnTo>
                  <a:lnTo>
                    <a:pt x="20317" y="27035"/>
                  </a:lnTo>
                  <a:lnTo>
                    <a:pt x="21556" y="29706"/>
                  </a:lnTo>
                  <a:lnTo>
                    <a:pt x="23834" y="33644"/>
                  </a:lnTo>
                  <a:lnTo>
                    <a:pt x="23950" y="33845"/>
                  </a:lnTo>
                  <a:lnTo>
                    <a:pt x="24451" y="33644"/>
                  </a:lnTo>
                  <a:lnTo>
                    <a:pt x="28078" y="33644"/>
                  </a:lnTo>
                  <a:lnTo>
                    <a:pt x="26283" y="30116"/>
                  </a:lnTo>
                  <a:lnTo>
                    <a:pt x="23750" y="24108"/>
                  </a:lnTo>
                  <a:lnTo>
                    <a:pt x="23408" y="23953"/>
                  </a:lnTo>
                  <a:close/>
                </a:path>
                <a:path w="41910" h="43814">
                  <a:moveTo>
                    <a:pt x="3784" y="0"/>
                  </a:moveTo>
                  <a:lnTo>
                    <a:pt x="7418" y="6888"/>
                  </a:lnTo>
                  <a:lnTo>
                    <a:pt x="12258" y="13469"/>
                  </a:lnTo>
                  <a:lnTo>
                    <a:pt x="15720" y="20339"/>
                  </a:lnTo>
                  <a:lnTo>
                    <a:pt x="15595" y="22275"/>
                  </a:lnTo>
                  <a:lnTo>
                    <a:pt x="15487" y="23953"/>
                  </a:lnTo>
                  <a:lnTo>
                    <a:pt x="15373" y="25732"/>
                  </a:lnTo>
                  <a:lnTo>
                    <a:pt x="15312" y="26675"/>
                  </a:lnTo>
                  <a:lnTo>
                    <a:pt x="15220" y="28097"/>
                  </a:lnTo>
                  <a:lnTo>
                    <a:pt x="20356" y="28097"/>
                  </a:lnTo>
                  <a:lnTo>
                    <a:pt x="20296" y="27035"/>
                  </a:lnTo>
                  <a:lnTo>
                    <a:pt x="20149" y="26675"/>
                  </a:lnTo>
                  <a:lnTo>
                    <a:pt x="18958" y="24108"/>
                  </a:lnTo>
                  <a:lnTo>
                    <a:pt x="18886" y="23953"/>
                  </a:lnTo>
                  <a:lnTo>
                    <a:pt x="23408" y="23953"/>
                  </a:lnTo>
                  <a:lnTo>
                    <a:pt x="19706" y="22275"/>
                  </a:lnTo>
                  <a:lnTo>
                    <a:pt x="21487" y="18162"/>
                  </a:lnTo>
                  <a:lnTo>
                    <a:pt x="17433" y="18162"/>
                  </a:lnTo>
                  <a:lnTo>
                    <a:pt x="18028" y="16264"/>
                  </a:lnTo>
                  <a:lnTo>
                    <a:pt x="18144" y="15030"/>
                  </a:lnTo>
                  <a:lnTo>
                    <a:pt x="18415" y="15030"/>
                  </a:lnTo>
                  <a:lnTo>
                    <a:pt x="18785" y="13848"/>
                  </a:lnTo>
                  <a:lnTo>
                    <a:pt x="14314" y="11915"/>
                  </a:lnTo>
                  <a:lnTo>
                    <a:pt x="12258" y="9226"/>
                  </a:lnTo>
                  <a:lnTo>
                    <a:pt x="9281" y="6281"/>
                  </a:lnTo>
                  <a:lnTo>
                    <a:pt x="7740" y="1846"/>
                  </a:lnTo>
                  <a:lnTo>
                    <a:pt x="3784" y="0"/>
                  </a:lnTo>
                  <a:close/>
                </a:path>
                <a:path w="41910" h="43814">
                  <a:moveTo>
                    <a:pt x="18415" y="15030"/>
                  </a:moveTo>
                  <a:lnTo>
                    <a:pt x="18028" y="16264"/>
                  </a:lnTo>
                  <a:lnTo>
                    <a:pt x="17970" y="16879"/>
                  </a:lnTo>
                  <a:lnTo>
                    <a:pt x="17850" y="18162"/>
                  </a:lnTo>
                  <a:lnTo>
                    <a:pt x="21487" y="18162"/>
                  </a:lnTo>
                  <a:lnTo>
                    <a:pt x="20994" y="17100"/>
                  </a:lnTo>
                  <a:lnTo>
                    <a:pt x="20891" y="16879"/>
                  </a:lnTo>
                  <a:lnTo>
                    <a:pt x="22043" y="16879"/>
                  </a:lnTo>
                  <a:lnTo>
                    <a:pt x="22309" y="16264"/>
                  </a:lnTo>
                  <a:lnTo>
                    <a:pt x="18415" y="15030"/>
                  </a:lnTo>
                  <a:close/>
                </a:path>
                <a:path w="41910" h="43814">
                  <a:moveTo>
                    <a:pt x="20891" y="16879"/>
                  </a:moveTo>
                  <a:lnTo>
                    <a:pt x="21487" y="18162"/>
                  </a:lnTo>
                  <a:lnTo>
                    <a:pt x="21947" y="17100"/>
                  </a:lnTo>
                  <a:lnTo>
                    <a:pt x="20891" y="16879"/>
                  </a:lnTo>
                  <a:close/>
                </a:path>
                <a:path w="41910" h="43814">
                  <a:moveTo>
                    <a:pt x="22043" y="16879"/>
                  </a:moveTo>
                  <a:lnTo>
                    <a:pt x="20891" y="16879"/>
                  </a:lnTo>
                  <a:lnTo>
                    <a:pt x="21947" y="17100"/>
                  </a:lnTo>
                  <a:lnTo>
                    <a:pt x="22043" y="16879"/>
                  </a:lnTo>
                  <a:close/>
                </a:path>
                <a:path w="41910" h="43814">
                  <a:moveTo>
                    <a:pt x="18415" y="15030"/>
                  </a:moveTo>
                  <a:lnTo>
                    <a:pt x="18144" y="15030"/>
                  </a:lnTo>
                  <a:lnTo>
                    <a:pt x="18028" y="16264"/>
                  </a:lnTo>
                  <a:lnTo>
                    <a:pt x="18415" y="15030"/>
                  </a:lnTo>
                  <a:close/>
                </a:path>
              </a:pathLst>
            </a:custGeom>
            <a:solidFill>
              <a:srgbClr val="3A3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1803726" y="1962125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9050" h="12700">
                  <a:moveTo>
                    <a:pt x="15480" y="0"/>
                  </a:moveTo>
                  <a:lnTo>
                    <a:pt x="11112" y="1728"/>
                  </a:lnTo>
                  <a:lnTo>
                    <a:pt x="7670" y="5050"/>
                  </a:lnTo>
                  <a:lnTo>
                    <a:pt x="3818" y="7636"/>
                  </a:lnTo>
                  <a:lnTo>
                    <a:pt x="4589" y="5152"/>
                  </a:lnTo>
                  <a:lnTo>
                    <a:pt x="1680" y="6096"/>
                  </a:lnTo>
                  <a:lnTo>
                    <a:pt x="0" y="11455"/>
                  </a:lnTo>
                  <a:lnTo>
                    <a:pt x="5259" y="12430"/>
                  </a:lnTo>
                  <a:lnTo>
                    <a:pt x="9589" y="8939"/>
                  </a:lnTo>
                  <a:lnTo>
                    <a:pt x="12430" y="4897"/>
                  </a:lnTo>
                  <a:lnTo>
                    <a:pt x="13733" y="2261"/>
                  </a:lnTo>
                  <a:lnTo>
                    <a:pt x="14982" y="4381"/>
                  </a:lnTo>
                  <a:lnTo>
                    <a:pt x="16728" y="6096"/>
                  </a:lnTo>
                  <a:lnTo>
                    <a:pt x="18835" y="7412"/>
                  </a:lnTo>
                  <a:lnTo>
                    <a:pt x="15480" y="0"/>
                  </a:lnTo>
                  <a:close/>
                </a:path>
              </a:pathLst>
            </a:custGeom>
            <a:solidFill>
              <a:srgbClr val="8685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1833040" y="1960361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19" h="10160">
                  <a:moveTo>
                    <a:pt x="1267" y="0"/>
                  </a:moveTo>
                  <a:lnTo>
                    <a:pt x="0" y="5274"/>
                  </a:lnTo>
                  <a:lnTo>
                    <a:pt x="857" y="9573"/>
                  </a:lnTo>
                  <a:lnTo>
                    <a:pt x="5890" y="9008"/>
                  </a:lnTo>
                  <a:lnTo>
                    <a:pt x="6659" y="6642"/>
                  </a:lnTo>
                  <a:lnTo>
                    <a:pt x="7002" y="4177"/>
                  </a:lnTo>
                  <a:lnTo>
                    <a:pt x="6883" y="1628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CAC9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1618500" y="1962058"/>
              <a:ext cx="1184275" cy="882650"/>
            </a:xfrm>
            <a:custGeom>
              <a:avLst/>
              <a:gdLst/>
              <a:ahLst/>
              <a:cxnLst/>
              <a:rect l="l" t="t" r="r" b="b"/>
              <a:pathLst>
                <a:path w="1184275" h="882650">
                  <a:moveTo>
                    <a:pt x="3543" y="388912"/>
                  </a:moveTo>
                  <a:lnTo>
                    <a:pt x="2578" y="386461"/>
                  </a:lnTo>
                  <a:lnTo>
                    <a:pt x="0" y="387007"/>
                  </a:lnTo>
                  <a:lnTo>
                    <a:pt x="279" y="393814"/>
                  </a:lnTo>
                  <a:lnTo>
                    <a:pt x="2641" y="394487"/>
                  </a:lnTo>
                  <a:lnTo>
                    <a:pt x="3416" y="391972"/>
                  </a:lnTo>
                  <a:lnTo>
                    <a:pt x="3543" y="388912"/>
                  </a:lnTo>
                  <a:close/>
                </a:path>
                <a:path w="1184275" h="882650">
                  <a:moveTo>
                    <a:pt x="111785" y="627761"/>
                  </a:moveTo>
                  <a:lnTo>
                    <a:pt x="110705" y="627392"/>
                  </a:lnTo>
                  <a:lnTo>
                    <a:pt x="105930" y="625741"/>
                  </a:lnTo>
                  <a:lnTo>
                    <a:pt x="99504" y="628904"/>
                  </a:lnTo>
                  <a:lnTo>
                    <a:pt x="98996" y="631278"/>
                  </a:lnTo>
                  <a:lnTo>
                    <a:pt x="100672" y="629246"/>
                  </a:lnTo>
                  <a:lnTo>
                    <a:pt x="101511" y="628675"/>
                  </a:lnTo>
                  <a:lnTo>
                    <a:pt x="109232" y="627392"/>
                  </a:lnTo>
                  <a:lnTo>
                    <a:pt x="111785" y="627761"/>
                  </a:lnTo>
                  <a:close/>
                </a:path>
                <a:path w="1184275" h="882650">
                  <a:moveTo>
                    <a:pt x="115049" y="628218"/>
                  </a:moveTo>
                  <a:lnTo>
                    <a:pt x="111785" y="627761"/>
                  </a:lnTo>
                  <a:lnTo>
                    <a:pt x="113792" y="628484"/>
                  </a:lnTo>
                  <a:lnTo>
                    <a:pt x="115049" y="628218"/>
                  </a:lnTo>
                  <a:close/>
                </a:path>
                <a:path w="1184275" h="882650">
                  <a:moveTo>
                    <a:pt x="149491" y="224802"/>
                  </a:moveTo>
                  <a:lnTo>
                    <a:pt x="140804" y="225221"/>
                  </a:lnTo>
                  <a:lnTo>
                    <a:pt x="123431" y="225247"/>
                  </a:lnTo>
                  <a:lnTo>
                    <a:pt x="114782" y="225679"/>
                  </a:lnTo>
                  <a:lnTo>
                    <a:pt x="104051" y="236791"/>
                  </a:lnTo>
                  <a:lnTo>
                    <a:pt x="97955" y="241376"/>
                  </a:lnTo>
                  <a:lnTo>
                    <a:pt x="90703" y="243954"/>
                  </a:lnTo>
                  <a:lnTo>
                    <a:pt x="82931" y="244551"/>
                  </a:lnTo>
                  <a:lnTo>
                    <a:pt x="75107" y="244475"/>
                  </a:lnTo>
                  <a:lnTo>
                    <a:pt x="67335" y="243636"/>
                  </a:lnTo>
                  <a:lnTo>
                    <a:pt x="59728" y="241935"/>
                  </a:lnTo>
                  <a:lnTo>
                    <a:pt x="38404" y="265417"/>
                  </a:lnTo>
                  <a:lnTo>
                    <a:pt x="31623" y="273519"/>
                  </a:lnTo>
                  <a:lnTo>
                    <a:pt x="29895" y="276225"/>
                  </a:lnTo>
                  <a:lnTo>
                    <a:pt x="33502" y="277164"/>
                  </a:lnTo>
                  <a:lnTo>
                    <a:pt x="35039" y="275513"/>
                  </a:lnTo>
                  <a:lnTo>
                    <a:pt x="34696" y="277888"/>
                  </a:lnTo>
                  <a:lnTo>
                    <a:pt x="35394" y="280047"/>
                  </a:lnTo>
                  <a:lnTo>
                    <a:pt x="37160" y="281990"/>
                  </a:lnTo>
                  <a:lnTo>
                    <a:pt x="52463" y="272846"/>
                  </a:lnTo>
                  <a:lnTo>
                    <a:pt x="60286" y="268579"/>
                  </a:lnTo>
                  <a:lnTo>
                    <a:pt x="107632" y="250190"/>
                  </a:lnTo>
                  <a:lnTo>
                    <a:pt x="148742" y="241985"/>
                  </a:lnTo>
                  <a:lnTo>
                    <a:pt x="147688" y="236385"/>
                  </a:lnTo>
                  <a:lnTo>
                    <a:pt x="145529" y="229831"/>
                  </a:lnTo>
                  <a:lnTo>
                    <a:pt x="149491" y="224802"/>
                  </a:lnTo>
                  <a:close/>
                </a:path>
                <a:path w="1184275" h="882650">
                  <a:moveTo>
                    <a:pt x="165887" y="642924"/>
                  </a:moveTo>
                  <a:lnTo>
                    <a:pt x="145935" y="622579"/>
                  </a:lnTo>
                  <a:lnTo>
                    <a:pt x="152400" y="620687"/>
                  </a:lnTo>
                  <a:lnTo>
                    <a:pt x="157556" y="616204"/>
                  </a:lnTo>
                  <a:lnTo>
                    <a:pt x="163703" y="613664"/>
                  </a:lnTo>
                  <a:lnTo>
                    <a:pt x="162483" y="612140"/>
                  </a:lnTo>
                  <a:lnTo>
                    <a:pt x="155460" y="615035"/>
                  </a:lnTo>
                  <a:lnTo>
                    <a:pt x="147878" y="617651"/>
                  </a:lnTo>
                  <a:lnTo>
                    <a:pt x="142875" y="623709"/>
                  </a:lnTo>
                  <a:lnTo>
                    <a:pt x="135801" y="626097"/>
                  </a:lnTo>
                  <a:lnTo>
                    <a:pt x="128016" y="625233"/>
                  </a:lnTo>
                  <a:lnTo>
                    <a:pt x="120599" y="627075"/>
                  </a:lnTo>
                  <a:lnTo>
                    <a:pt x="115049" y="628218"/>
                  </a:lnTo>
                  <a:lnTo>
                    <a:pt x="117119" y="628510"/>
                  </a:lnTo>
                  <a:lnTo>
                    <a:pt x="124828" y="627075"/>
                  </a:lnTo>
                  <a:lnTo>
                    <a:pt x="130416" y="626097"/>
                  </a:lnTo>
                  <a:lnTo>
                    <a:pt x="131025" y="626097"/>
                  </a:lnTo>
                  <a:lnTo>
                    <a:pt x="136842" y="627011"/>
                  </a:lnTo>
                  <a:lnTo>
                    <a:pt x="142494" y="624763"/>
                  </a:lnTo>
                  <a:lnTo>
                    <a:pt x="146989" y="630199"/>
                  </a:lnTo>
                  <a:lnTo>
                    <a:pt x="151739" y="635406"/>
                  </a:lnTo>
                  <a:lnTo>
                    <a:pt x="156591" y="640537"/>
                  </a:lnTo>
                  <a:lnTo>
                    <a:pt x="161404" y="645706"/>
                  </a:lnTo>
                  <a:lnTo>
                    <a:pt x="164223" y="643077"/>
                  </a:lnTo>
                  <a:lnTo>
                    <a:pt x="165887" y="642924"/>
                  </a:lnTo>
                  <a:close/>
                </a:path>
                <a:path w="1184275" h="882650">
                  <a:moveTo>
                    <a:pt x="389801" y="768070"/>
                  </a:moveTo>
                  <a:lnTo>
                    <a:pt x="385241" y="769315"/>
                  </a:lnTo>
                  <a:lnTo>
                    <a:pt x="381279" y="768604"/>
                  </a:lnTo>
                  <a:lnTo>
                    <a:pt x="382206" y="774065"/>
                  </a:lnTo>
                  <a:lnTo>
                    <a:pt x="382536" y="776414"/>
                  </a:lnTo>
                  <a:lnTo>
                    <a:pt x="388404" y="776897"/>
                  </a:lnTo>
                  <a:lnTo>
                    <a:pt x="387299" y="774522"/>
                  </a:lnTo>
                  <a:lnTo>
                    <a:pt x="389801" y="768070"/>
                  </a:lnTo>
                  <a:close/>
                </a:path>
                <a:path w="1184275" h="882650">
                  <a:moveTo>
                    <a:pt x="462127" y="37807"/>
                  </a:moveTo>
                  <a:lnTo>
                    <a:pt x="459765" y="38087"/>
                  </a:lnTo>
                  <a:lnTo>
                    <a:pt x="452335" y="34861"/>
                  </a:lnTo>
                  <a:lnTo>
                    <a:pt x="453364" y="40259"/>
                  </a:lnTo>
                  <a:lnTo>
                    <a:pt x="455244" y="44373"/>
                  </a:lnTo>
                  <a:lnTo>
                    <a:pt x="460222" y="39827"/>
                  </a:lnTo>
                  <a:lnTo>
                    <a:pt x="462127" y="37807"/>
                  </a:lnTo>
                  <a:close/>
                </a:path>
                <a:path w="1184275" h="882650">
                  <a:moveTo>
                    <a:pt x="537540" y="4089"/>
                  </a:moveTo>
                  <a:lnTo>
                    <a:pt x="534365" y="2108"/>
                  </a:lnTo>
                  <a:lnTo>
                    <a:pt x="530898" y="711"/>
                  </a:lnTo>
                  <a:lnTo>
                    <a:pt x="527253" y="0"/>
                  </a:lnTo>
                  <a:lnTo>
                    <a:pt x="527532" y="7505"/>
                  </a:lnTo>
                  <a:lnTo>
                    <a:pt x="527456" y="15011"/>
                  </a:lnTo>
                  <a:lnTo>
                    <a:pt x="527138" y="22517"/>
                  </a:lnTo>
                  <a:lnTo>
                    <a:pt x="526732" y="30010"/>
                  </a:lnTo>
                  <a:lnTo>
                    <a:pt x="530085" y="30505"/>
                  </a:lnTo>
                  <a:lnTo>
                    <a:pt x="533476" y="30848"/>
                  </a:lnTo>
                  <a:lnTo>
                    <a:pt x="536879" y="31013"/>
                  </a:lnTo>
                  <a:lnTo>
                    <a:pt x="537540" y="4089"/>
                  </a:lnTo>
                  <a:close/>
                </a:path>
                <a:path w="1184275" h="882650">
                  <a:moveTo>
                    <a:pt x="583526" y="224307"/>
                  </a:moveTo>
                  <a:lnTo>
                    <a:pt x="582574" y="223113"/>
                  </a:lnTo>
                  <a:lnTo>
                    <a:pt x="579031" y="223888"/>
                  </a:lnTo>
                  <a:lnTo>
                    <a:pt x="573532" y="222427"/>
                  </a:lnTo>
                  <a:lnTo>
                    <a:pt x="571182" y="225145"/>
                  </a:lnTo>
                  <a:lnTo>
                    <a:pt x="575144" y="225831"/>
                  </a:lnTo>
                  <a:lnTo>
                    <a:pt x="579678" y="225412"/>
                  </a:lnTo>
                  <a:lnTo>
                    <a:pt x="583526" y="224307"/>
                  </a:lnTo>
                  <a:close/>
                </a:path>
                <a:path w="1184275" h="882650">
                  <a:moveTo>
                    <a:pt x="589673" y="775144"/>
                  </a:moveTo>
                  <a:lnTo>
                    <a:pt x="587603" y="776071"/>
                  </a:lnTo>
                  <a:lnTo>
                    <a:pt x="582879" y="780999"/>
                  </a:lnTo>
                  <a:lnTo>
                    <a:pt x="577964" y="785761"/>
                  </a:lnTo>
                  <a:lnTo>
                    <a:pt x="572643" y="790003"/>
                  </a:lnTo>
                  <a:lnTo>
                    <a:pt x="566699" y="793381"/>
                  </a:lnTo>
                  <a:lnTo>
                    <a:pt x="572897" y="793026"/>
                  </a:lnTo>
                  <a:lnTo>
                    <a:pt x="579932" y="792251"/>
                  </a:lnTo>
                  <a:lnTo>
                    <a:pt x="584250" y="787222"/>
                  </a:lnTo>
                  <a:lnTo>
                    <a:pt x="587565" y="784072"/>
                  </a:lnTo>
                  <a:lnTo>
                    <a:pt x="588746" y="779462"/>
                  </a:lnTo>
                  <a:lnTo>
                    <a:pt x="589673" y="775144"/>
                  </a:lnTo>
                  <a:close/>
                </a:path>
                <a:path w="1184275" h="882650">
                  <a:moveTo>
                    <a:pt x="623951" y="275869"/>
                  </a:moveTo>
                  <a:lnTo>
                    <a:pt x="621817" y="272846"/>
                  </a:lnTo>
                  <a:lnTo>
                    <a:pt x="610425" y="272554"/>
                  </a:lnTo>
                  <a:lnTo>
                    <a:pt x="599033" y="271818"/>
                  </a:lnTo>
                  <a:lnTo>
                    <a:pt x="587654" y="271335"/>
                  </a:lnTo>
                  <a:lnTo>
                    <a:pt x="576287" y="271792"/>
                  </a:lnTo>
                  <a:lnTo>
                    <a:pt x="574929" y="274243"/>
                  </a:lnTo>
                  <a:lnTo>
                    <a:pt x="587209" y="274231"/>
                  </a:lnTo>
                  <a:lnTo>
                    <a:pt x="599465" y="274535"/>
                  </a:lnTo>
                  <a:lnTo>
                    <a:pt x="611708" y="275107"/>
                  </a:lnTo>
                  <a:lnTo>
                    <a:pt x="623951" y="275869"/>
                  </a:lnTo>
                  <a:close/>
                </a:path>
                <a:path w="1184275" h="882650">
                  <a:moveTo>
                    <a:pt x="633615" y="297700"/>
                  </a:moveTo>
                  <a:lnTo>
                    <a:pt x="632942" y="294157"/>
                  </a:lnTo>
                  <a:lnTo>
                    <a:pt x="621385" y="293624"/>
                  </a:lnTo>
                  <a:lnTo>
                    <a:pt x="609828" y="293458"/>
                  </a:lnTo>
                  <a:lnTo>
                    <a:pt x="586689" y="293433"/>
                  </a:lnTo>
                  <a:lnTo>
                    <a:pt x="584962" y="290817"/>
                  </a:lnTo>
                  <a:lnTo>
                    <a:pt x="593001" y="292608"/>
                  </a:lnTo>
                  <a:lnTo>
                    <a:pt x="601268" y="291503"/>
                  </a:lnTo>
                  <a:lnTo>
                    <a:pt x="609422" y="291719"/>
                  </a:lnTo>
                  <a:lnTo>
                    <a:pt x="616851" y="291553"/>
                  </a:lnTo>
                  <a:lnTo>
                    <a:pt x="624319" y="292252"/>
                  </a:lnTo>
                  <a:lnTo>
                    <a:pt x="631710" y="291223"/>
                  </a:lnTo>
                  <a:lnTo>
                    <a:pt x="629742" y="289052"/>
                  </a:lnTo>
                  <a:lnTo>
                    <a:pt x="606793" y="288645"/>
                  </a:lnTo>
                  <a:lnTo>
                    <a:pt x="595325" y="288620"/>
                  </a:lnTo>
                  <a:lnTo>
                    <a:pt x="583869" y="289140"/>
                  </a:lnTo>
                  <a:lnTo>
                    <a:pt x="583184" y="286448"/>
                  </a:lnTo>
                  <a:lnTo>
                    <a:pt x="581558" y="289775"/>
                  </a:lnTo>
                  <a:lnTo>
                    <a:pt x="585889" y="292671"/>
                  </a:lnTo>
                  <a:lnTo>
                    <a:pt x="585876" y="296125"/>
                  </a:lnTo>
                  <a:lnTo>
                    <a:pt x="597827" y="296100"/>
                  </a:lnTo>
                  <a:lnTo>
                    <a:pt x="621677" y="297535"/>
                  </a:lnTo>
                  <a:lnTo>
                    <a:pt x="633615" y="297700"/>
                  </a:lnTo>
                  <a:close/>
                </a:path>
                <a:path w="1184275" h="882650">
                  <a:moveTo>
                    <a:pt x="652030" y="356844"/>
                  </a:moveTo>
                  <a:lnTo>
                    <a:pt x="651967" y="354101"/>
                  </a:lnTo>
                  <a:lnTo>
                    <a:pt x="631545" y="353987"/>
                  </a:lnTo>
                  <a:lnTo>
                    <a:pt x="611136" y="353555"/>
                  </a:lnTo>
                  <a:lnTo>
                    <a:pt x="608647" y="353949"/>
                  </a:lnTo>
                  <a:lnTo>
                    <a:pt x="604545" y="352399"/>
                  </a:lnTo>
                  <a:lnTo>
                    <a:pt x="603618" y="355688"/>
                  </a:lnTo>
                  <a:lnTo>
                    <a:pt x="615708" y="356171"/>
                  </a:lnTo>
                  <a:lnTo>
                    <a:pt x="627811" y="356489"/>
                  </a:lnTo>
                  <a:lnTo>
                    <a:pt x="652030" y="356844"/>
                  </a:lnTo>
                  <a:close/>
                </a:path>
                <a:path w="1184275" h="882650">
                  <a:moveTo>
                    <a:pt x="657428" y="382231"/>
                  </a:moveTo>
                  <a:lnTo>
                    <a:pt x="655916" y="378929"/>
                  </a:lnTo>
                  <a:lnTo>
                    <a:pt x="644321" y="379742"/>
                  </a:lnTo>
                  <a:lnTo>
                    <a:pt x="632701" y="379831"/>
                  </a:lnTo>
                  <a:lnTo>
                    <a:pt x="621055" y="379653"/>
                  </a:lnTo>
                  <a:lnTo>
                    <a:pt x="609422" y="379628"/>
                  </a:lnTo>
                  <a:lnTo>
                    <a:pt x="608558" y="380593"/>
                  </a:lnTo>
                  <a:lnTo>
                    <a:pt x="609638" y="382663"/>
                  </a:lnTo>
                  <a:lnTo>
                    <a:pt x="621563" y="382930"/>
                  </a:lnTo>
                  <a:lnTo>
                    <a:pt x="633526" y="382993"/>
                  </a:lnTo>
                  <a:lnTo>
                    <a:pt x="645490" y="382778"/>
                  </a:lnTo>
                  <a:lnTo>
                    <a:pt x="657428" y="382231"/>
                  </a:lnTo>
                  <a:close/>
                </a:path>
                <a:path w="1184275" h="882650">
                  <a:moveTo>
                    <a:pt x="904887" y="879894"/>
                  </a:moveTo>
                  <a:lnTo>
                    <a:pt x="901788" y="879462"/>
                  </a:lnTo>
                  <a:lnTo>
                    <a:pt x="898677" y="879182"/>
                  </a:lnTo>
                  <a:lnTo>
                    <a:pt x="895565" y="879055"/>
                  </a:lnTo>
                  <a:lnTo>
                    <a:pt x="887717" y="879462"/>
                  </a:lnTo>
                  <a:lnTo>
                    <a:pt x="884593" y="879767"/>
                  </a:lnTo>
                  <a:lnTo>
                    <a:pt x="881494" y="880262"/>
                  </a:lnTo>
                  <a:lnTo>
                    <a:pt x="889254" y="880681"/>
                  </a:lnTo>
                  <a:lnTo>
                    <a:pt x="897280" y="882078"/>
                  </a:lnTo>
                  <a:lnTo>
                    <a:pt x="904887" y="879894"/>
                  </a:lnTo>
                  <a:close/>
                </a:path>
                <a:path w="1184275" h="882650">
                  <a:moveTo>
                    <a:pt x="1037996" y="831964"/>
                  </a:moveTo>
                  <a:lnTo>
                    <a:pt x="1030198" y="832154"/>
                  </a:lnTo>
                  <a:lnTo>
                    <a:pt x="1026439" y="830287"/>
                  </a:lnTo>
                  <a:lnTo>
                    <a:pt x="1008811" y="827659"/>
                  </a:lnTo>
                  <a:lnTo>
                    <a:pt x="991019" y="826300"/>
                  </a:lnTo>
                  <a:lnTo>
                    <a:pt x="973162" y="825842"/>
                  </a:lnTo>
                  <a:lnTo>
                    <a:pt x="955332" y="825957"/>
                  </a:lnTo>
                  <a:lnTo>
                    <a:pt x="955471" y="831138"/>
                  </a:lnTo>
                  <a:lnTo>
                    <a:pt x="963917" y="829894"/>
                  </a:lnTo>
                  <a:lnTo>
                    <a:pt x="972464" y="829614"/>
                  </a:lnTo>
                  <a:lnTo>
                    <a:pt x="1013777" y="832281"/>
                  </a:lnTo>
                  <a:lnTo>
                    <a:pt x="1037310" y="837819"/>
                  </a:lnTo>
                  <a:lnTo>
                    <a:pt x="1037996" y="831964"/>
                  </a:lnTo>
                  <a:close/>
                </a:path>
                <a:path w="1184275" h="882650">
                  <a:moveTo>
                    <a:pt x="1078687" y="549097"/>
                  </a:moveTo>
                  <a:lnTo>
                    <a:pt x="1077455" y="548944"/>
                  </a:lnTo>
                  <a:lnTo>
                    <a:pt x="1077480" y="549846"/>
                  </a:lnTo>
                  <a:lnTo>
                    <a:pt x="1077633" y="552602"/>
                  </a:lnTo>
                  <a:lnTo>
                    <a:pt x="1078420" y="549973"/>
                  </a:lnTo>
                  <a:lnTo>
                    <a:pt x="1078687" y="549097"/>
                  </a:lnTo>
                  <a:close/>
                </a:path>
                <a:path w="1184275" h="882650">
                  <a:moveTo>
                    <a:pt x="1175308" y="558165"/>
                  </a:moveTo>
                  <a:lnTo>
                    <a:pt x="1174635" y="555485"/>
                  </a:lnTo>
                  <a:lnTo>
                    <a:pt x="1172159" y="556539"/>
                  </a:lnTo>
                  <a:lnTo>
                    <a:pt x="1170444" y="559511"/>
                  </a:lnTo>
                  <a:lnTo>
                    <a:pt x="1170800" y="562216"/>
                  </a:lnTo>
                  <a:lnTo>
                    <a:pt x="1173695" y="561657"/>
                  </a:lnTo>
                  <a:lnTo>
                    <a:pt x="1175308" y="558165"/>
                  </a:lnTo>
                  <a:close/>
                </a:path>
                <a:path w="1184275" h="882650">
                  <a:moveTo>
                    <a:pt x="1178890" y="550773"/>
                  </a:moveTo>
                  <a:lnTo>
                    <a:pt x="1176210" y="549897"/>
                  </a:lnTo>
                  <a:lnTo>
                    <a:pt x="1174635" y="555485"/>
                  </a:lnTo>
                  <a:lnTo>
                    <a:pt x="1175639" y="555256"/>
                  </a:lnTo>
                  <a:lnTo>
                    <a:pt x="1178039" y="554558"/>
                  </a:lnTo>
                  <a:lnTo>
                    <a:pt x="1178890" y="550773"/>
                  </a:lnTo>
                  <a:close/>
                </a:path>
                <a:path w="1184275" h="882650">
                  <a:moveTo>
                    <a:pt x="1184249" y="520204"/>
                  </a:moveTo>
                  <a:lnTo>
                    <a:pt x="1183678" y="516661"/>
                  </a:lnTo>
                  <a:lnTo>
                    <a:pt x="1179969" y="518223"/>
                  </a:lnTo>
                  <a:lnTo>
                    <a:pt x="1178801" y="523138"/>
                  </a:lnTo>
                  <a:lnTo>
                    <a:pt x="1180706" y="526529"/>
                  </a:lnTo>
                  <a:lnTo>
                    <a:pt x="1181989" y="523354"/>
                  </a:lnTo>
                  <a:lnTo>
                    <a:pt x="1184249" y="520204"/>
                  </a:lnTo>
                  <a:close/>
                </a:path>
              </a:pathLst>
            </a:custGeom>
            <a:solidFill>
              <a:srgbClr val="FC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1985937" y="1961613"/>
              <a:ext cx="236854" cy="901700"/>
            </a:xfrm>
            <a:custGeom>
              <a:avLst/>
              <a:gdLst/>
              <a:ahLst/>
              <a:cxnLst/>
              <a:rect l="l" t="t" r="r" b="b"/>
              <a:pathLst>
                <a:path w="236855" h="901700">
                  <a:moveTo>
                    <a:pt x="55448" y="883170"/>
                  </a:moveTo>
                  <a:lnTo>
                    <a:pt x="51193" y="879030"/>
                  </a:lnTo>
                  <a:lnTo>
                    <a:pt x="45275" y="879576"/>
                  </a:lnTo>
                  <a:lnTo>
                    <a:pt x="39624" y="877214"/>
                  </a:lnTo>
                  <a:lnTo>
                    <a:pt x="33731" y="877366"/>
                  </a:lnTo>
                  <a:lnTo>
                    <a:pt x="33769" y="875093"/>
                  </a:lnTo>
                  <a:lnTo>
                    <a:pt x="39370" y="875944"/>
                  </a:lnTo>
                  <a:lnTo>
                    <a:pt x="44881" y="877392"/>
                  </a:lnTo>
                  <a:lnTo>
                    <a:pt x="50546" y="877785"/>
                  </a:lnTo>
                  <a:lnTo>
                    <a:pt x="45694" y="874788"/>
                  </a:lnTo>
                  <a:lnTo>
                    <a:pt x="29159" y="870762"/>
                  </a:lnTo>
                  <a:lnTo>
                    <a:pt x="23787" y="867359"/>
                  </a:lnTo>
                  <a:lnTo>
                    <a:pt x="17970" y="868895"/>
                  </a:lnTo>
                  <a:lnTo>
                    <a:pt x="11455" y="869670"/>
                  </a:lnTo>
                  <a:lnTo>
                    <a:pt x="5499" y="872540"/>
                  </a:lnTo>
                  <a:lnTo>
                    <a:pt x="0" y="875969"/>
                  </a:lnTo>
                  <a:lnTo>
                    <a:pt x="8356" y="875601"/>
                  </a:lnTo>
                  <a:lnTo>
                    <a:pt x="16725" y="875855"/>
                  </a:lnTo>
                  <a:lnTo>
                    <a:pt x="25082" y="875957"/>
                  </a:lnTo>
                  <a:lnTo>
                    <a:pt x="33388" y="875144"/>
                  </a:lnTo>
                  <a:lnTo>
                    <a:pt x="30886" y="880694"/>
                  </a:lnTo>
                  <a:lnTo>
                    <a:pt x="30264" y="886752"/>
                  </a:lnTo>
                  <a:lnTo>
                    <a:pt x="30365" y="893000"/>
                  </a:lnTo>
                  <a:lnTo>
                    <a:pt x="29984" y="899134"/>
                  </a:lnTo>
                  <a:lnTo>
                    <a:pt x="32969" y="901306"/>
                  </a:lnTo>
                  <a:lnTo>
                    <a:pt x="39014" y="899147"/>
                  </a:lnTo>
                  <a:lnTo>
                    <a:pt x="31864" y="896861"/>
                  </a:lnTo>
                  <a:lnTo>
                    <a:pt x="34950" y="888276"/>
                  </a:lnTo>
                  <a:lnTo>
                    <a:pt x="33959" y="882650"/>
                  </a:lnTo>
                  <a:lnTo>
                    <a:pt x="38481" y="878687"/>
                  </a:lnTo>
                  <a:lnTo>
                    <a:pt x="39573" y="883056"/>
                  </a:lnTo>
                  <a:lnTo>
                    <a:pt x="42278" y="880160"/>
                  </a:lnTo>
                  <a:lnTo>
                    <a:pt x="49999" y="881595"/>
                  </a:lnTo>
                  <a:lnTo>
                    <a:pt x="53873" y="884250"/>
                  </a:lnTo>
                  <a:lnTo>
                    <a:pt x="53225" y="890447"/>
                  </a:lnTo>
                  <a:lnTo>
                    <a:pt x="50546" y="893813"/>
                  </a:lnTo>
                  <a:lnTo>
                    <a:pt x="47866" y="895299"/>
                  </a:lnTo>
                  <a:lnTo>
                    <a:pt x="44653" y="894067"/>
                  </a:lnTo>
                  <a:lnTo>
                    <a:pt x="41871" y="893648"/>
                  </a:lnTo>
                  <a:lnTo>
                    <a:pt x="36131" y="892238"/>
                  </a:lnTo>
                  <a:lnTo>
                    <a:pt x="39217" y="898982"/>
                  </a:lnTo>
                  <a:lnTo>
                    <a:pt x="48221" y="896416"/>
                  </a:lnTo>
                  <a:lnTo>
                    <a:pt x="53746" y="894613"/>
                  </a:lnTo>
                  <a:lnTo>
                    <a:pt x="54698" y="889304"/>
                  </a:lnTo>
                  <a:lnTo>
                    <a:pt x="55448" y="883170"/>
                  </a:lnTo>
                  <a:close/>
                </a:path>
                <a:path w="236855" h="901700">
                  <a:moveTo>
                    <a:pt x="236601" y="0"/>
                  </a:moveTo>
                  <a:lnTo>
                    <a:pt x="230987" y="2349"/>
                  </a:lnTo>
                  <a:lnTo>
                    <a:pt x="225298" y="5054"/>
                  </a:lnTo>
                  <a:lnTo>
                    <a:pt x="221081" y="9537"/>
                  </a:lnTo>
                  <a:lnTo>
                    <a:pt x="215785" y="14935"/>
                  </a:lnTo>
                  <a:lnTo>
                    <a:pt x="213728" y="22517"/>
                  </a:lnTo>
                  <a:lnTo>
                    <a:pt x="212445" y="29743"/>
                  </a:lnTo>
                  <a:lnTo>
                    <a:pt x="216712" y="24930"/>
                  </a:lnTo>
                  <a:lnTo>
                    <a:pt x="221259" y="20396"/>
                  </a:lnTo>
                  <a:lnTo>
                    <a:pt x="226250" y="16395"/>
                  </a:lnTo>
                  <a:lnTo>
                    <a:pt x="231838" y="13220"/>
                  </a:lnTo>
                  <a:lnTo>
                    <a:pt x="233146" y="8699"/>
                  </a:lnTo>
                  <a:lnTo>
                    <a:pt x="236054" y="4699"/>
                  </a:lnTo>
                  <a:lnTo>
                    <a:pt x="236601" y="0"/>
                  </a:lnTo>
                  <a:close/>
                </a:path>
              </a:pathLst>
            </a:custGeom>
            <a:solidFill>
              <a:srgbClr val="F2F1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2454563" y="1961046"/>
              <a:ext cx="39370" cy="15240"/>
            </a:xfrm>
            <a:custGeom>
              <a:avLst/>
              <a:gdLst/>
              <a:ahLst/>
              <a:cxnLst/>
              <a:rect l="l" t="t" r="r" b="b"/>
              <a:pathLst>
                <a:path w="39369" h="15239">
                  <a:moveTo>
                    <a:pt x="10922" y="0"/>
                  </a:moveTo>
                  <a:lnTo>
                    <a:pt x="6350" y="3683"/>
                  </a:lnTo>
                  <a:lnTo>
                    <a:pt x="1846" y="6080"/>
                  </a:lnTo>
                  <a:lnTo>
                    <a:pt x="633" y="7995"/>
                  </a:lnTo>
                  <a:lnTo>
                    <a:pt x="0" y="10050"/>
                  </a:lnTo>
                  <a:lnTo>
                    <a:pt x="4020" y="13219"/>
                  </a:lnTo>
                  <a:lnTo>
                    <a:pt x="9636" y="12312"/>
                  </a:lnTo>
                  <a:lnTo>
                    <a:pt x="16916" y="15120"/>
                  </a:lnTo>
                  <a:lnTo>
                    <a:pt x="21555" y="11490"/>
                  </a:lnTo>
                  <a:lnTo>
                    <a:pt x="27395" y="11696"/>
                  </a:lnTo>
                  <a:lnTo>
                    <a:pt x="33097" y="10511"/>
                  </a:lnTo>
                  <a:lnTo>
                    <a:pt x="38850" y="9673"/>
                  </a:lnTo>
                  <a:lnTo>
                    <a:pt x="31005" y="7566"/>
                  </a:lnTo>
                  <a:lnTo>
                    <a:pt x="24159" y="2894"/>
                  </a:lnTo>
                  <a:lnTo>
                    <a:pt x="16314" y="720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F0EE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1901498" y="1964041"/>
              <a:ext cx="18415" cy="35560"/>
            </a:xfrm>
            <a:custGeom>
              <a:avLst/>
              <a:gdLst/>
              <a:ahLst/>
              <a:cxnLst/>
              <a:rect l="l" t="t" r="r" b="b"/>
              <a:pathLst>
                <a:path w="18414" h="35560">
                  <a:moveTo>
                    <a:pt x="16163" y="0"/>
                  </a:moveTo>
                  <a:lnTo>
                    <a:pt x="14226" y="1490"/>
                  </a:lnTo>
                  <a:lnTo>
                    <a:pt x="11659" y="2999"/>
                  </a:lnTo>
                  <a:lnTo>
                    <a:pt x="14177" y="5480"/>
                  </a:lnTo>
                  <a:lnTo>
                    <a:pt x="6043" y="5634"/>
                  </a:lnTo>
                  <a:lnTo>
                    <a:pt x="9723" y="1116"/>
                  </a:lnTo>
                  <a:lnTo>
                    <a:pt x="6626" y="3305"/>
                  </a:lnTo>
                  <a:lnTo>
                    <a:pt x="3390" y="5260"/>
                  </a:lnTo>
                  <a:lnTo>
                    <a:pt x="0" y="6938"/>
                  </a:lnTo>
                  <a:lnTo>
                    <a:pt x="17" y="8702"/>
                  </a:lnTo>
                  <a:lnTo>
                    <a:pt x="4758" y="8050"/>
                  </a:lnTo>
                  <a:lnTo>
                    <a:pt x="9571" y="7827"/>
                  </a:lnTo>
                  <a:lnTo>
                    <a:pt x="14363" y="7877"/>
                  </a:lnTo>
                  <a:lnTo>
                    <a:pt x="14399" y="14196"/>
                  </a:lnTo>
                  <a:lnTo>
                    <a:pt x="9999" y="16355"/>
                  </a:lnTo>
                  <a:lnTo>
                    <a:pt x="5223" y="17622"/>
                  </a:lnTo>
                  <a:lnTo>
                    <a:pt x="957" y="20088"/>
                  </a:lnTo>
                  <a:lnTo>
                    <a:pt x="6231" y="19710"/>
                  </a:lnTo>
                  <a:lnTo>
                    <a:pt x="11504" y="20189"/>
                  </a:lnTo>
                  <a:lnTo>
                    <a:pt x="16710" y="21064"/>
                  </a:lnTo>
                  <a:lnTo>
                    <a:pt x="16692" y="22947"/>
                  </a:lnTo>
                  <a:lnTo>
                    <a:pt x="14177" y="23493"/>
                  </a:lnTo>
                  <a:lnTo>
                    <a:pt x="11624" y="24145"/>
                  </a:lnTo>
                  <a:lnTo>
                    <a:pt x="9571" y="25822"/>
                  </a:lnTo>
                  <a:lnTo>
                    <a:pt x="12120" y="25344"/>
                  </a:lnTo>
                  <a:lnTo>
                    <a:pt x="17189" y="24178"/>
                  </a:lnTo>
                  <a:lnTo>
                    <a:pt x="17362" y="27912"/>
                  </a:lnTo>
                  <a:lnTo>
                    <a:pt x="17445" y="31781"/>
                  </a:lnTo>
                  <a:lnTo>
                    <a:pt x="15325" y="35053"/>
                  </a:lnTo>
                  <a:lnTo>
                    <a:pt x="18406" y="34693"/>
                  </a:lnTo>
                  <a:lnTo>
                    <a:pt x="18062" y="19159"/>
                  </a:lnTo>
                  <a:lnTo>
                    <a:pt x="17985" y="11390"/>
                  </a:lnTo>
                  <a:lnTo>
                    <a:pt x="18219" y="3614"/>
                  </a:lnTo>
                  <a:lnTo>
                    <a:pt x="16163" y="0"/>
                  </a:lnTo>
                  <a:close/>
                </a:path>
              </a:pathLst>
            </a:custGeom>
            <a:solidFill>
              <a:srgbClr val="9292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2360231" y="1963667"/>
              <a:ext cx="16510" cy="67945"/>
            </a:xfrm>
            <a:custGeom>
              <a:avLst/>
              <a:gdLst/>
              <a:ahLst/>
              <a:cxnLst/>
              <a:rect l="l" t="t" r="r" b="b"/>
              <a:pathLst>
                <a:path w="16510" h="67944">
                  <a:moveTo>
                    <a:pt x="10869" y="64227"/>
                  </a:moveTo>
                  <a:lnTo>
                    <a:pt x="5342" y="64227"/>
                  </a:lnTo>
                  <a:lnTo>
                    <a:pt x="6032" y="67445"/>
                  </a:lnTo>
                  <a:lnTo>
                    <a:pt x="6094" y="67736"/>
                  </a:lnTo>
                  <a:lnTo>
                    <a:pt x="10580" y="66812"/>
                  </a:lnTo>
                  <a:lnTo>
                    <a:pt x="10869" y="64227"/>
                  </a:lnTo>
                  <a:close/>
                </a:path>
                <a:path w="16510" h="67944">
                  <a:moveTo>
                    <a:pt x="7063" y="31986"/>
                  </a:moveTo>
                  <a:lnTo>
                    <a:pt x="6902" y="35067"/>
                  </a:lnTo>
                  <a:lnTo>
                    <a:pt x="6840" y="37262"/>
                  </a:lnTo>
                  <a:lnTo>
                    <a:pt x="6717" y="41212"/>
                  </a:lnTo>
                  <a:lnTo>
                    <a:pt x="6605" y="44483"/>
                  </a:lnTo>
                  <a:lnTo>
                    <a:pt x="6518" y="47012"/>
                  </a:lnTo>
                  <a:lnTo>
                    <a:pt x="5267" y="54002"/>
                  </a:lnTo>
                  <a:lnTo>
                    <a:pt x="5176" y="54513"/>
                  </a:lnTo>
                  <a:lnTo>
                    <a:pt x="1728" y="61433"/>
                  </a:lnTo>
                  <a:lnTo>
                    <a:pt x="2404" y="66812"/>
                  </a:lnTo>
                  <a:lnTo>
                    <a:pt x="2484" y="67445"/>
                  </a:lnTo>
                  <a:lnTo>
                    <a:pt x="5378" y="67445"/>
                  </a:lnTo>
                  <a:lnTo>
                    <a:pt x="5342" y="64227"/>
                  </a:lnTo>
                  <a:lnTo>
                    <a:pt x="10869" y="64227"/>
                  </a:lnTo>
                  <a:lnTo>
                    <a:pt x="11113" y="62052"/>
                  </a:lnTo>
                  <a:lnTo>
                    <a:pt x="12978" y="58643"/>
                  </a:lnTo>
                  <a:lnTo>
                    <a:pt x="14151" y="54002"/>
                  </a:lnTo>
                  <a:lnTo>
                    <a:pt x="10513" y="54002"/>
                  </a:lnTo>
                  <a:lnTo>
                    <a:pt x="10429" y="49399"/>
                  </a:lnTo>
                  <a:lnTo>
                    <a:pt x="11852" y="46040"/>
                  </a:lnTo>
                  <a:lnTo>
                    <a:pt x="8716" y="46040"/>
                  </a:lnTo>
                  <a:lnTo>
                    <a:pt x="7964" y="41212"/>
                  </a:lnTo>
                  <a:lnTo>
                    <a:pt x="7839" y="39248"/>
                  </a:lnTo>
                  <a:lnTo>
                    <a:pt x="7712" y="37262"/>
                  </a:lnTo>
                  <a:lnTo>
                    <a:pt x="7654" y="36348"/>
                  </a:lnTo>
                  <a:lnTo>
                    <a:pt x="7063" y="31986"/>
                  </a:lnTo>
                  <a:close/>
                </a:path>
                <a:path w="16510" h="67944">
                  <a:moveTo>
                    <a:pt x="15595" y="28234"/>
                  </a:moveTo>
                  <a:lnTo>
                    <a:pt x="12705" y="28234"/>
                  </a:lnTo>
                  <a:lnTo>
                    <a:pt x="12803" y="31539"/>
                  </a:lnTo>
                  <a:lnTo>
                    <a:pt x="12909" y="35067"/>
                  </a:lnTo>
                  <a:lnTo>
                    <a:pt x="14504" y="42566"/>
                  </a:lnTo>
                  <a:lnTo>
                    <a:pt x="11592" y="49002"/>
                  </a:lnTo>
                  <a:lnTo>
                    <a:pt x="10513" y="54002"/>
                  </a:lnTo>
                  <a:lnTo>
                    <a:pt x="14151" y="54002"/>
                  </a:lnTo>
                  <a:lnTo>
                    <a:pt x="14749" y="51640"/>
                  </a:lnTo>
                  <a:lnTo>
                    <a:pt x="16251" y="35067"/>
                  </a:lnTo>
                  <a:lnTo>
                    <a:pt x="16040" y="31986"/>
                  </a:lnTo>
                  <a:lnTo>
                    <a:pt x="16010" y="31539"/>
                  </a:lnTo>
                  <a:lnTo>
                    <a:pt x="15909" y="30067"/>
                  </a:lnTo>
                  <a:lnTo>
                    <a:pt x="15595" y="28234"/>
                  </a:lnTo>
                  <a:close/>
                </a:path>
                <a:path w="16510" h="67944">
                  <a:moveTo>
                    <a:pt x="4161" y="0"/>
                  </a:moveTo>
                  <a:lnTo>
                    <a:pt x="1181" y="1421"/>
                  </a:lnTo>
                  <a:lnTo>
                    <a:pt x="0" y="6385"/>
                  </a:lnTo>
                  <a:lnTo>
                    <a:pt x="3751" y="9348"/>
                  </a:lnTo>
                  <a:lnTo>
                    <a:pt x="7416" y="12480"/>
                  </a:lnTo>
                  <a:lnTo>
                    <a:pt x="10393" y="16231"/>
                  </a:lnTo>
                  <a:lnTo>
                    <a:pt x="10019" y="16847"/>
                  </a:lnTo>
                  <a:lnTo>
                    <a:pt x="7912" y="20101"/>
                  </a:lnTo>
                  <a:lnTo>
                    <a:pt x="7022" y="21606"/>
                  </a:lnTo>
                  <a:lnTo>
                    <a:pt x="8611" y="29533"/>
                  </a:lnTo>
                  <a:lnTo>
                    <a:pt x="10444" y="37857"/>
                  </a:lnTo>
                  <a:lnTo>
                    <a:pt x="8716" y="46040"/>
                  </a:lnTo>
                  <a:lnTo>
                    <a:pt x="11852" y="46040"/>
                  </a:lnTo>
                  <a:lnTo>
                    <a:pt x="12294" y="44996"/>
                  </a:lnTo>
                  <a:lnTo>
                    <a:pt x="12088" y="42566"/>
                  </a:lnTo>
                  <a:lnTo>
                    <a:pt x="12124" y="36348"/>
                  </a:lnTo>
                  <a:lnTo>
                    <a:pt x="10890" y="31986"/>
                  </a:lnTo>
                  <a:lnTo>
                    <a:pt x="12705" y="28234"/>
                  </a:lnTo>
                  <a:lnTo>
                    <a:pt x="15595" y="28234"/>
                  </a:lnTo>
                  <a:lnTo>
                    <a:pt x="15281" y="26402"/>
                  </a:lnTo>
                  <a:lnTo>
                    <a:pt x="11200" y="26402"/>
                  </a:lnTo>
                  <a:lnTo>
                    <a:pt x="9263" y="25513"/>
                  </a:lnTo>
                  <a:lnTo>
                    <a:pt x="8987" y="24072"/>
                  </a:lnTo>
                  <a:lnTo>
                    <a:pt x="8957" y="23917"/>
                  </a:lnTo>
                  <a:lnTo>
                    <a:pt x="10274" y="21606"/>
                  </a:lnTo>
                  <a:lnTo>
                    <a:pt x="14188" y="21606"/>
                  </a:lnTo>
                  <a:lnTo>
                    <a:pt x="13014" y="20101"/>
                  </a:lnTo>
                  <a:lnTo>
                    <a:pt x="11437" y="18133"/>
                  </a:lnTo>
                  <a:lnTo>
                    <a:pt x="10444" y="15872"/>
                  </a:lnTo>
                  <a:lnTo>
                    <a:pt x="13511" y="15544"/>
                  </a:lnTo>
                  <a:lnTo>
                    <a:pt x="12705" y="13543"/>
                  </a:lnTo>
                  <a:lnTo>
                    <a:pt x="11951" y="11522"/>
                  </a:lnTo>
                  <a:lnTo>
                    <a:pt x="11113" y="9571"/>
                  </a:lnTo>
                  <a:lnTo>
                    <a:pt x="5976" y="9006"/>
                  </a:lnTo>
                  <a:lnTo>
                    <a:pt x="4591" y="4448"/>
                  </a:lnTo>
                  <a:lnTo>
                    <a:pt x="4161" y="0"/>
                  </a:lnTo>
                  <a:close/>
                </a:path>
                <a:path w="16510" h="67944">
                  <a:moveTo>
                    <a:pt x="14188" y="21606"/>
                  </a:moveTo>
                  <a:lnTo>
                    <a:pt x="10274" y="21606"/>
                  </a:lnTo>
                  <a:lnTo>
                    <a:pt x="12226" y="22481"/>
                  </a:lnTo>
                  <a:lnTo>
                    <a:pt x="12505" y="23917"/>
                  </a:lnTo>
                  <a:lnTo>
                    <a:pt x="12536" y="24072"/>
                  </a:lnTo>
                  <a:lnTo>
                    <a:pt x="11200" y="26402"/>
                  </a:lnTo>
                  <a:lnTo>
                    <a:pt x="15281" y="26402"/>
                  </a:lnTo>
                  <a:lnTo>
                    <a:pt x="14610" y="22481"/>
                  </a:lnTo>
                  <a:lnTo>
                    <a:pt x="14537" y="22053"/>
                  </a:lnTo>
                  <a:lnTo>
                    <a:pt x="14188" y="21606"/>
                  </a:lnTo>
                  <a:close/>
                </a:path>
              </a:pathLst>
            </a:custGeom>
            <a:solidFill>
              <a:srgbClr val="989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2530364" y="196394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379" y="0"/>
                  </a:moveTo>
                  <a:lnTo>
                    <a:pt x="0" y="1043"/>
                  </a:lnTo>
                  <a:lnTo>
                    <a:pt x="579" y="1987"/>
                  </a:lnTo>
                  <a:lnTo>
                    <a:pt x="2329" y="4759"/>
                  </a:lnTo>
                  <a:lnTo>
                    <a:pt x="6043" y="2415"/>
                  </a:lnTo>
                  <a:lnTo>
                    <a:pt x="4399" y="447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1568831" y="1966528"/>
              <a:ext cx="328930" cy="368300"/>
            </a:xfrm>
            <a:custGeom>
              <a:avLst/>
              <a:gdLst/>
              <a:ahLst/>
              <a:cxnLst/>
              <a:rect l="l" t="t" r="r" b="b"/>
              <a:pathLst>
                <a:path w="328930" h="368300">
                  <a:moveTo>
                    <a:pt x="1422" y="365036"/>
                  </a:moveTo>
                  <a:lnTo>
                    <a:pt x="88" y="365163"/>
                  </a:lnTo>
                  <a:lnTo>
                    <a:pt x="63" y="365810"/>
                  </a:lnTo>
                  <a:lnTo>
                    <a:pt x="12" y="367131"/>
                  </a:lnTo>
                  <a:lnTo>
                    <a:pt x="0" y="367779"/>
                  </a:lnTo>
                  <a:lnTo>
                    <a:pt x="1333" y="367665"/>
                  </a:lnTo>
                  <a:lnTo>
                    <a:pt x="1358" y="367017"/>
                  </a:lnTo>
                  <a:lnTo>
                    <a:pt x="1409" y="365696"/>
                  </a:lnTo>
                  <a:lnTo>
                    <a:pt x="1422" y="365036"/>
                  </a:lnTo>
                  <a:close/>
                </a:path>
                <a:path w="328930" h="368300">
                  <a:moveTo>
                    <a:pt x="328587" y="7670"/>
                  </a:moveTo>
                  <a:lnTo>
                    <a:pt x="327901" y="2489"/>
                  </a:lnTo>
                  <a:lnTo>
                    <a:pt x="325374" y="0"/>
                  </a:lnTo>
                  <a:lnTo>
                    <a:pt x="324751" y="3200"/>
                  </a:lnTo>
                  <a:lnTo>
                    <a:pt x="324700" y="6477"/>
                  </a:lnTo>
                  <a:lnTo>
                    <a:pt x="325183" y="9728"/>
                  </a:lnTo>
                  <a:lnTo>
                    <a:pt x="328587" y="7670"/>
                  </a:lnTo>
                  <a:close/>
                </a:path>
              </a:pathLst>
            </a:custGeom>
            <a:solidFill>
              <a:srgbClr val="6565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2437916" y="1966046"/>
              <a:ext cx="60325" cy="51435"/>
            </a:xfrm>
            <a:custGeom>
              <a:avLst/>
              <a:gdLst/>
              <a:ahLst/>
              <a:cxnLst/>
              <a:rect l="l" t="t" r="r" b="b"/>
              <a:pathLst>
                <a:path w="60325" h="51435">
                  <a:moveTo>
                    <a:pt x="35103" y="21456"/>
                  </a:moveTo>
                  <a:lnTo>
                    <a:pt x="23133" y="21456"/>
                  </a:lnTo>
                  <a:lnTo>
                    <a:pt x="22722" y="22432"/>
                  </a:lnTo>
                  <a:lnTo>
                    <a:pt x="20567" y="24347"/>
                  </a:lnTo>
                  <a:lnTo>
                    <a:pt x="19977" y="24843"/>
                  </a:lnTo>
                  <a:lnTo>
                    <a:pt x="19496" y="25285"/>
                  </a:lnTo>
                  <a:lnTo>
                    <a:pt x="22809" y="26762"/>
                  </a:lnTo>
                  <a:lnTo>
                    <a:pt x="24537" y="34552"/>
                  </a:lnTo>
                  <a:lnTo>
                    <a:pt x="22809" y="44143"/>
                  </a:lnTo>
                  <a:lnTo>
                    <a:pt x="29725" y="49928"/>
                  </a:lnTo>
                  <a:lnTo>
                    <a:pt x="26336" y="50203"/>
                  </a:lnTo>
                  <a:lnTo>
                    <a:pt x="19623" y="50872"/>
                  </a:lnTo>
                  <a:lnTo>
                    <a:pt x="25524" y="51127"/>
                  </a:lnTo>
                  <a:lnTo>
                    <a:pt x="29077" y="51127"/>
                  </a:lnTo>
                  <a:lnTo>
                    <a:pt x="33836" y="51351"/>
                  </a:lnTo>
                  <a:lnTo>
                    <a:pt x="32809" y="48661"/>
                  </a:lnTo>
                  <a:lnTo>
                    <a:pt x="26779" y="43013"/>
                  </a:lnTo>
                  <a:lnTo>
                    <a:pt x="25412" y="33185"/>
                  </a:lnTo>
                  <a:lnTo>
                    <a:pt x="27550" y="25563"/>
                  </a:lnTo>
                  <a:lnTo>
                    <a:pt x="32532" y="25563"/>
                  </a:lnTo>
                  <a:lnTo>
                    <a:pt x="32616" y="25285"/>
                  </a:lnTo>
                  <a:lnTo>
                    <a:pt x="35103" y="21456"/>
                  </a:lnTo>
                  <a:close/>
                </a:path>
                <a:path w="60325" h="51435">
                  <a:moveTo>
                    <a:pt x="32532" y="25563"/>
                  </a:moveTo>
                  <a:lnTo>
                    <a:pt x="27550" y="25563"/>
                  </a:lnTo>
                  <a:lnTo>
                    <a:pt x="28454" y="36563"/>
                  </a:lnTo>
                  <a:lnTo>
                    <a:pt x="28512" y="37260"/>
                  </a:lnTo>
                  <a:lnTo>
                    <a:pt x="29546" y="41642"/>
                  </a:lnTo>
                  <a:lnTo>
                    <a:pt x="29900" y="43013"/>
                  </a:lnTo>
                  <a:lnTo>
                    <a:pt x="33115" y="46112"/>
                  </a:lnTo>
                  <a:lnTo>
                    <a:pt x="37446" y="47038"/>
                  </a:lnTo>
                  <a:lnTo>
                    <a:pt x="41867" y="46814"/>
                  </a:lnTo>
                  <a:lnTo>
                    <a:pt x="42962" y="45598"/>
                  </a:lnTo>
                  <a:lnTo>
                    <a:pt x="41453" y="45325"/>
                  </a:lnTo>
                  <a:lnTo>
                    <a:pt x="38458" y="44740"/>
                  </a:lnTo>
                  <a:lnTo>
                    <a:pt x="36953" y="44467"/>
                  </a:lnTo>
                  <a:lnTo>
                    <a:pt x="34675" y="41642"/>
                  </a:lnTo>
                  <a:lnTo>
                    <a:pt x="31411" y="36563"/>
                  </a:lnTo>
                  <a:lnTo>
                    <a:pt x="30927" y="30913"/>
                  </a:lnTo>
                  <a:lnTo>
                    <a:pt x="32532" y="25563"/>
                  </a:lnTo>
                  <a:close/>
                </a:path>
                <a:path w="60325" h="51435">
                  <a:moveTo>
                    <a:pt x="20620" y="18648"/>
                  </a:moveTo>
                  <a:lnTo>
                    <a:pt x="16577" y="18648"/>
                  </a:lnTo>
                  <a:lnTo>
                    <a:pt x="16454" y="24843"/>
                  </a:lnTo>
                  <a:lnTo>
                    <a:pt x="17416" y="22893"/>
                  </a:lnTo>
                  <a:lnTo>
                    <a:pt x="18078" y="21456"/>
                  </a:lnTo>
                  <a:lnTo>
                    <a:pt x="35103" y="21456"/>
                  </a:lnTo>
                  <a:lnTo>
                    <a:pt x="35615" y="20667"/>
                  </a:lnTo>
                  <a:lnTo>
                    <a:pt x="24418" y="20667"/>
                  </a:lnTo>
                  <a:lnTo>
                    <a:pt x="20620" y="18648"/>
                  </a:lnTo>
                  <a:close/>
                </a:path>
                <a:path w="60325" h="51435">
                  <a:moveTo>
                    <a:pt x="30276" y="20102"/>
                  </a:moveTo>
                  <a:lnTo>
                    <a:pt x="24418" y="20667"/>
                  </a:lnTo>
                  <a:lnTo>
                    <a:pt x="35615" y="20667"/>
                  </a:lnTo>
                  <a:lnTo>
                    <a:pt x="35873" y="20271"/>
                  </a:lnTo>
                  <a:lnTo>
                    <a:pt x="30276" y="20102"/>
                  </a:lnTo>
                  <a:close/>
                </a:path>
                <a:path w="60325" h="51435">
                  <a:moveTo>
                    <a:pt x="13359" y="12071"/>
                  </a:moveTo>
                  <a:lnTo>
                    <a:pt x="12623" y="12071"/>
                  </a:lnTo>
                  <a:lnTo>
                    <a:pt x="12673" y="13972"/>
                  </a:lnTo>
                  <a:lnTo>
                    <a:pt x="8402" y="13972"/>
                  </a:lnTo>
                  <a:lnTo>
                    <a:pt x="10752" y="15717"/>
                  </a:lnTo>
                  <a:lnTo>
                    <a:pt x="12740" y="17363"/>
                  </a:lnTo>
                  <a:lnTo>
                    <a:pt x="14623" y="19141"/>
                  </a:lnTo>
                  <a:lnTo>
                    <a:pt x="16577" y="18648"/>
                  </a:lnTo>
                  <a:lnTo>
                    <a:pt x="20620" y="18648"/>
                  </a:lnTo>
                  <a:lnTo>
                    <a:pt x="19841" y="18234"/>
                  </a:lnTo>
                  <a:lnTo>
                    <a:pt x="15926" y="18234"/>
                  </a:lnTo>
                  <a:lnTo>
                    <a:pt x="14129" y="16870"/>
                  </a:lnTo>
                  <a:lnTo>
                    <a:pt x="13979" y="16870"/>
                  </a:lnTo>
                  <a:lnTo>
                    <a:pt x="13262" y="14913"/>
                  </a:lnTo>
                  <a:lnTo>
                    <a:pt x="13175" y="13766"/>
                  </a:lnTo>
                  <a:lnTo>
                    <a:pt x="13307" y="12550"/>
                  </a:lnTo>
                  <a:lnTo>
                    <a:pt x="13359" y="12071"/>
                  </a:lnTo>
                  <a:close/>
                </a:path>
                <a:path w="60325" h="51435">
                  <a:moveTo>
                    <a:pt x="59962" y="16870"/>
                  </a:moveTo>
                  <a:lnTo>
                    <a:pt x="56089" y="16870"/>
                  </a:lnTo>
                  <a:lnTo>
                    <a:pt x="57859" y="18065"/>
                  </a:lnTo>
                  <a:lnTo>
                    <a:pt x="59896" y="18868"/>
                  </a:lnTo>
                  <a:lnTo>
                    <a:pt x="59962" y="16870"/>
                  </a:lnTo>
                  <a:close/>
                </a:path>
                <a:path w="60325" h="51435">
                  <a:moveTo>
                    <a:pt x="17538" y="11557"/>
                  </a:moveTo>
                  <a:lnTo>
                    <a:pt x="17291" y="11557"/>
                  </a:lnTo>
                  <a:lnTo>
                    <a:pt x="15960" y="18065"/>
                  </a:lnTo>
                  <a:lnTo>
                    <a:pt x="15926" y="18234"/>
                  </a:lnTo>
                  <a:lnTo>
                    <a:pt x="19841" y="18234"/>
                  </a:lnTo>
                  <a:lnTo>
                    <a:pt x="19524" y="18065"/>
                  </a:lnTo>
                  <a:lnTo>
                    <a:pt x="23864" y="18065"/>
                  </a:lnTo>
                  <a:lnTo>
                    <a:pt x="38762" y="17226"/>
                  </a:lnTo>
                  <a:lnTo>
                    <a:pt x="23834" y="17226"/>
                  </a:lnTo>
                  <a:lnTo>
                    <a:pt x="17538" y="11557"/>
                  </a:lnTo>
                  <a:close/>
                </a:path>
                <a:path w="60325" h="51435">
                  <a:moveTo>
                    <a:pt x="13844" y="9039"/>
                  </a:moveTo>
                  <a:lnTo>
                    <a:pt x="7826" y="9039"/>
                  </a:lnTo>
                  <a:lnTo>
                    <a:pt x="5805" y="11557"/>
                  </a:lnTo>
                  <a:lnTo>
                    <a:pt x="0" y="14487"/>
                  </a:lnTo>
                  <a:lnTo>
                    <a:pt x="566" y="14487"/>
                  </a:lnTo>
                  <a:lnTo>
                    <a:pt x="4109" y="18065"/>
                  </a:lnTo>
                  <a:lnTo>
                    <a:pt x="2725" y="18065"/>
                  </a:lnTo>
                  <a:lnTo>
                    <a:pt x="7091" y="17226"/>
                  </a:lnTo>
                  <a:lnTo>
                    <a:pt x="5638" y="13972"/>
                  </a:lnTo>
                  <a:lnTo>
                    <a:pt x="5550" y="13766"/>
                  </a:lnTo>
                  <a:lnTo>
                    <a:pt x="10241" y="12550"/>
                  </a:lnTo>
                  <a:lnTo>
                    <a:pt x="12208" y="12071"/>
                  </a:lnTo>
                  <a:lnTo>
                    <a:pt x="13359" y="12071"/>
                  </a:lnTo>
                  <a:lnTo>
                    <a:pt x="13415" y="11557"/>
                  </a:lnTo>
                  <a:lnTo>
                    <a:pt x="18970" y="11557"/>
                  </a:lnTo>
                  <a:lnTo>
                    <a:pt x="18826" y="10548"/>
                  </a:lnTo>
                  <a:lnTo>
                    <a:pt x="18768" y="10138"/>
                  </a:lnTo>
                  <a:lnTo>
                    <a:pt x="14949" y="10138"/>
                  </a:lnTo>
                  <a:lnTo>
                    <a:pt x="13844" y="9039"/>
                  </a:lnTo>
                  <a:close/>
                </a:path>
                <a:path w="60325" h="51435">
                  <a:moveTo>
                    <a:pt x="60047" y="14487"/>
                  </a:moveTo>
                  <a:lnTo>
                    <a:pt x="52020" y="14487"/>
                  </a:lnTo>
                  <a:lnTo>
                    <a:pt x="44005" y="14913"/>
                  </a:lnTo>
                  <a:lnTo>
                    <a:pt x="36004" y="15544"/>
                  </a:lnTo>
                  <a:lnTo>
                    <a:pt x="28014" y="16282"/>
                  </a:lnTo>
                  <a:lnTo>
                    <a:pt x="23058" y="17226"/>
                  </a:lnTo>
                  <a:lnTo>
                    <a:pt x="38762" y="17226"/>
                  </a:lnTo>
                  <a:lnTo>
                    <a:pt x="45075" y="16870"/>
                  </a:lnTo>
                  <a:lnTo>
                    <a:pt x="59962" y="16870"/>
                  </a:lnTo>
                  <a:lnTo>
                    <a:pt x="60047" y="14487"/>
                  </a:lnTo>
                  <a:close/>
                </a:path>
                <a:path w="60325" h="51435">
                  <a:moveTo>
                    <a:pt x="17291" y="11557"/>
                  </a:moveTo>
                  <a:lnTo>
                    <a:pt x="14211" y="11557"/>
                  </a:lnTo>
                  <a:lnTo>
                    <a:pt x="19043" y="12071"/>
                  </a:lnTo>
                  <a:lnTo>
                    <a:pt x="17186" y="12071"/>
                  </a:lnTo>
                  <a:lnTo>
                    <a:pt x="17291" y="11557"/>
                  </a:lnTo>
                  <a:close/>
                </a:path>
                <a:path w="60325" h="51435">
                  <a:moveTo>
                    <a:pt x="18970" y="11557"/>
                  </a:moveTo>
                  <a:lnTo>
                    <a:pt x="17538" y="11557"/>
                  </a:lnTo>
                  <a:lnTo>
                    <a:pt x="18109" y="12071"/>
                  </a:lnTo>
                  <a:lnTo>
                    <a:pt x="19043" y="12071"/>
                  </a:lnTo>
                  <a:lnTo>
                    <a:pt x="18970" y="11557"/>
                  </a:lnTo>
                  <a:close/>
                </a:path>
                <a:path w="60325" h="51435">
                  <a:moveTo>
                    <a:pt x="9198" y="0"/>
                  </a:moveTo>
                  <a:lnTo>
                    <a:pt x="6029" y="3392"/>
                  </a:lnTo>
                  <a:lnTo>
                    <a:pt x="3786" y="5529"/>
                  </a:lnTo>
                  <a:lnTo>
                    <a:pt x="67" y="7964"/>
                  </a:lnTo>
                  <a:lnTo>
                    <a:pt x="4384" y="10548"/>
                  </a:lnTo>
                  <a:lnTo>
                    <a:pt x="7826" y="9039"/>
                  </a:lnTo>
                  <a:lnTo>
                    <a:pt x="13844" y="9039"/>
                  </a:lnTo>
                  <a:lnTo>
                    <a:pt x="12019" y="7226"/>
                  </a:lnTo>
                  <a:lnTo>
                    <a:pt x="7898" y="7226"/>
                  </a:lnTo>
                  <a:lnTo>
                    <a:pt x="10104" y="3802"/>
                  </a:lnTo>
                  <a:lnTo>
                    <a:pt x="17280" y="2995"/>
                  </a:lnTo>
                  <a:lnTo>
                    <a:pt x="18493" y="1080"/>
                  </a:lnTo>
                  <a:lnTo>
                    <a:pt x="14317" y="529"/>
                  </a:lnTo>
                  <a:lnTo>
                    <a:pt x="9198" y="0"/>
                  </a:lnTo>
                  <a:close/>
                </a:path>
                <a:path w="60325" h="51435">
                  <a:moveTo>
                    <a:pt x="16646" y="5050"/>
                  </a:moveTo>
                  <a:lnTo>
                    <a:pt x="14949" y="10138"/>
                  </a:lnTo>
                  <a:lnTo>
                    <a:pt x="18769" y="10138"/>
                  </a:lnTo>
                  <a:lnTo>
                    <a:pt x="18150" y="6268"/>
                  </a:lnTo>
                  <a:lnTo>
                    <a:pt x="16646" y="505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2535894" y="1967176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2005" y="0"/>
                  </a:moveTo>
                  <a:lnTo>
                    <a:pt x="0" y="3255"/>
                  </a:lnTo>
                  <a:lnTo>
                    <a:pt x="5017" y="5566"/>
                  </a:lnTo>
                  <a:lnTo>
                    <a:pt x="6797" y="7193"/>
                  </a:lnTo>
                  <a:lnTo>
                    <a:pt x="8528" y="3888"/>
                  </a:lnTo>
                  <a:lnTo>
                    <a:pt x="4571" y="803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6D6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2445947" y="1969042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19">
                  <a:moveTo>
                    <a:pt x="9249" y="0"/>
                  </a:moveTo>
                  <a:lnTo>
                    <a:pt x="2073" y="806"/>
                  </a:lnTo>
                  <a:lnTo>
                    <a:pt x="0" y="4024"/>
                  </a:lnTo>
                  <a:lnTo>
                    <a:pt x="3989" y="4230"/>
                  </a:lnTo>
                  <a:lnTo>
                    <a:pt x="6918" y="7142"/>
                  </a:lnTo>
                  <a:lnTo>
                    <a:pt x="7330" y="5875"/>
                  </a:lnTo>
                  <a:lnTo>
                    <a:pt x="8615" y="2054"/>
                  </a:lnTo>
                  <a:lnTo>
                    <a:pt x="9249" y="0"/>
                  </a:lnTo>
                  <a:close/>
                </a:path>
              </a:pathLst>
            </a:custGeom>
            <a:solidFill>
              <a:srgbClr val="4846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1678647" y="197030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1026" y="0"/>
                  </a:moveTo>
                  <a:lnTo>
                    <a:pt x="0" y="2739"/>
                  </a:lnTo>
                  <a:lnTo>
                    <a:pt x="2343" y="3663"/>
                  </a:lnTo>
                  <a:lnTo>
                    <a:pt x="6915" y="3783"/>
                  </a:lnTo>
                  <a:lnTo>
                    <a:pt x="8355" y="1744"/>
                  </a:lnTo>
                  <a:lnTo>
                    <a:pt x="6008" y="993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4E4D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1516049" y="1971875"/>
              <a:ext cx="988060" cy="416559"/>
            </a:xfrm>
            <a:custGeom>
              <a:avLst/>
              <a:gdLst/>
              <a:ahLst/>
              <a:cxnLst/>
              <a:rect l="l" t="t" r="r" b="b"/>
              <a:pathLst>
                <a:path w="988060" h="416560">
                  <a:moveTo>
                    <a:pt x="41770" y="410464"/>
                  </a:moveTo>
                  <a:lnTo>
                    <a:pt x="38404" y="409473"/>
                  </a:lnTo>
                  <a:lnTo>
                    <a:pt x="29235" y="405968"/>
                  </a:lnTo>
                  <a:lnTo>
                    <a:pt x="19875" y="403047"/>
                  </a:lnTo>
                  <a:lnTo>
                    <a:pt x="10388" y="400558"/>
                  </a:lnTo>
                  <a:lnTo>
                    <a:pt x="850" y="398322"/>
                  </a:lnTo>
                  <a:lnTo>
                    <a:pt x="0" y="403885"/>
                  </a:lnTo>
                  <a:lnTo>
                    <a:pt x="9702" y="405993"/>
                  </a:lnTo>
                  <a:lnTo>
                    <a:pt x="19278" y="408597"/>
                  </a:lnTo>
                  <a:lnTo>
                    <a:pt x="28676" y="411784"/>
                  </a:lnTo>
                  <a:lnTo>
                    <a:pt x="37833" y="415620"/>
                  </a:lnTo>
                  <a:lnTo>
                    <a:pt x="40132" y="416509"/>
                  </a:lnTo>
                  <a:lnTo>
                    <a:pt x="40881" y="413943"/>
                  </a:lnTo>
                  <a:lnTo>
                    <a:pt x="41770" y="410464"/>
                  </a:lnTo>
                  <a:close/>
                </a:path>
                <a:path w="988060" h="416560">
                  <a:moveTo>
                    <a:pt x="399846" y="6362"/>
                  </a:moveTo>
                  <a:lnTo>
                    <a:pt x="399808" y="50"/>
                  </a:lnTo>
                  <a:lnTo>
                    <a:pt x="395020" y="0"/>
                  </a:lnTo>
                  <a:lnTo>
                    <a:pt x="390207" y="215"/>
                  </a:lnTo>
                  <a:lnTo>
                    <a:pt x="385457" y="876"/>
                  </a:lnTo>
                  <a:lnTo>
                    <a:pt x="384416" y="4216"/>
                  </a:lnTo>
                  <a:lnTo>
                    <a:pt x="383870" y="7696"/>
                  </a:lnTo>
                  <a:lnTo>
                    <a:pt x="384619" y="11176"/>
                  </a:lnTo>
                  <a:lnTo>
                    <a:pt x="386397" y="12255"/>
                  </a:lnTo>
                  <a:lnTo>
                    <a:pt x="390664" y="9791"/>
                  </a:lnTo>
                  <a:lnTo>
                    <a:pt x="395439" y="8521"/>
                  </a:lnTo>
                  <a:lnTo>
                    <a:pt x="399846" y="6362"/>
                  </a:lnTo>
                  <a:close/>
                </a:path>
                <a:path w="988060" h="416560">
                  <a:moveTo>
                    <a:pt x="988060" y="56730"/>
                  </a:moveTo>
                  <a:lnTo>
                    <a:pt x="987780" y="53340"/>
                  </a:lnTo>
                  <a:lnTo>
                    <a:pt x="984999" y="51968"/>
                  </a:lnTo>
                  <a:lnTo>
                    <a:pt x="978471" y="48933"/>
                  </a:lnTo>
                  <a:lnTo>
                    <a:pt x="971042" y="49999"/>
                  </a:lnTo>
                  <a:lnTo>
                    <a:pt x="964107" y="50482"/>
                  </a:lnTo>
                  <a:lnTo>
                    <a:pt x="957643" y="51054"/>
                  </a:lnTo>
                  <a:lnTo>
                    <a:pt x="951153" y="51028"/>
                  </a:lnTo>
                  <a:lnTo>
                    <a:pt x="944702" y="50888"/>
                  </a:lnTo>
                  <a:lnTo>
                    <a:pt x="948499" y="54394"/>
                  </a:lnTo>
                  <a:lnTo>
                    <a:pt x="952779" y="58915"/>
                  </a:lnTo>
                  <a:lnTo>
                    <a:pt x="958469" y="58381"/>
                  </a:lnTo>
                  <a:lnTo>
                    <a:pt x="973289" y="57696"/>
                  </a:lnTo>
                  <a:lnTo>
                    <a:pt x="980655" y="57962"/>
                  </a:lnTo>
                  <a:lnTo>
                    <a:pt x="987920" y="59486"/>
                  </a:lnTo>
                  <a:lnTo>
                    <a:pt x="988060" y="56730"/>
                  </a:lnTo>
                  <a:close/>
                </a:path>
              </a:pathLst>
            </a:custGeom>
            <a:solidFill>
              <a:srgbClr val="E7E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2505621" y="1970258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19" h="17144">
                  <a:moveTo>
                    <a:pt x="1659" y="0"/>
                  </a:moveTo>
                  <a:lnTo>
                    <a:pt x="1677" y="5529"/>
                  </a:lnTo>
                  <a:lnTo>
                    <a:pt x="633" y="10990"/>
                  </a:lnTo>
                  <a:lnTo>
                    <a:pt x="0" y="16488"/>
                  </a:lnTo>
                  <a:lnTo>
                    <a:pt x="5342" y="16761"/>
                  </a:lnTo>
                  <a:lnTo>
                    <a:pt x="871" y="12120"/>
                  </a:lnTo>
                  <a:lnTo>
                    <a:pt x="7293" y="3268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4E4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1846191" y="1975054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69" h="14605">
                  <a:moveTo>
                    <a:pt x="10921" y="0"/>
                  </a:moveTo>
                  <a:lnTo>
                    <a:pt x="0" y="10032"/>
                  </a:lnTo>
                  <a:lnTo>
                    <a:pt x="154" y="13989"/>
                  </a:lnTo>
                  <a:lnTo>
                    <a:pt x="1609" y="10753"/>
                  </a:lnTo>
                  <a:lnTo>
                    <a:pt x="5666" y="9878"/>
                  </a:lnTo>
                  <a:lnTo>
                    <a:pt x="10958" y="10666"/>
                  </a:lnTo>
                  <a:lnTo>
                    <a:pt x="13374" y="6487"/>
                  </a:lnTo>
                  <a:lnTo>
                    <a:pt x="12534" y="4312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8B89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1732514" y="197467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0" y="0"/>
                  </a:moveTo>
                  <a:lnTo>
                    <a:pt x="855" y="3989"/>
                  </a:lnTo>
                  <a:lnTo>
                    <a:pt x="2274" y="4467"/>
                  </a:lnTo>
                  <a:lnTo>
                    <a:pt x="6130" y="24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1B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1987410" y="1975787"/>
              <a:ext cx="261620" cy="591185"/>
            </a:xfrm>
            <a:custGeom>
              <a:avLst/>
              <a:gdLst/>
              <a:ahLst/>
              <a:cxnLst/>
              <a:rect l="l" t="t" r="r" b="b"/>
              <a:pathLst>
                <a:path w="261619" h="591185">
                  <a:moveTo>
                    <a:pt x="25565" y="565619"/>
                  </a:moveTo>
                  <a:lnTo>
                    <a:pt x="25400" y="564642"/>
                  </a:lnTo>
                  <a:lnTo>
                    <a:pt x="21831" y="561390"/>
                  </a:lnTo>
                  <a:lnTo>
                    <a:pt x="25273" y="556171"/>
                  </a:lnTo>
                  <a:lnTo>
                    <a:pt x="24815" y="552119"/>
                  </a:lnTo>
                  <a:lnTo>
                    <a:pt x="16738" y="559320"/>
                  </a:lnTo>
                  <a:lnTo>
                    <a:pt x="11239" y="568591"/>
                  </a:lnTo>
                  <a:lnTo>
                    <a:pt x="6324" y="578408"/>
                  </a:lnTo>
                  <a:lnTo>
                    <a:pt x="114" y="587082"/>
                  </a:lnTo>
                  <a:lnTo>
                    <a:pt x="0" y="587235"/>
                  </a:lnTo>
                  <a:lnTo>
                    <a:pt x="4559" y="585736"/>
                  </a:lnTo>
                  <a:lnTo>
                    <a:pt x="5054" y="591096"/>
                  </a:lnTo>
                  <a:lnTo>
                    <a:pt x="9639" y="585419"/>
                  </a:lnTo>
                  <a:lnTo>
                    <a:pt x="20370" y="571931"/>
                  </a:lnTo>
                  <a:lnTo>
                    <a:pt x="25565" y="565619"/>
                  </a:lnTo>
                  <a:close/>
                </a:path>
                <a:path w="261619" h="591185">
                  <a:moveTo>
                    <a:pt x="261480" y="19456"/>
                  </a:moveTo>
                  <a:lnTo>
                    <a:pt x="261124" y="11468"/>
                  </a:lnTo>
                  <a:lnTo>
                    <a:pt x="256374" y="5715"/>
                  </a:lnTo>
                  <a:lnTo>
                    <a:pt x="248678" y="1193"/>
                  </a:lnTo>
                  <a:lnTo>
                    <a:pt x="239801" y="0"/>
                  </a:lnTo>
                  <a:lnTo>
                    <a:pt x="230898" y="1765"/>
                  </a:lnTo>
                  <a:lnTo>
                    <a:pt x="223164" y="6172"/>
                  </a:lnTo>
                  <a:lnTo>
                    <a:pt x="230060" y="6769"/>
                  </a:lnTo>
                  <a:lnTo>
                    <a:pt x="237769" y="3822"/>
                  </a:lnTo>
                  <a:lnTo>
                    <a:pt x="243928" y="8242"/>
                  </a:lnTo>
                  <a:lnTo>
                    <a:pt x="250901" y="12217"/>
                  </a:lnTo>
                  <a:lnTo>
                    <a:pt x="252095" y="21018"/>
                  </a:lnTo>
                  <a:lnTo>
                    <a:pt x="250952" y="28282"/>
                  </a:lnTo>
                  <a:lnTo>
                    <a:pt x="250812" y="34442"/>
                  </a:lnTo>
                  <a:lnTo>
                    <a:pt x="247396" y="39649"/>
                  </a:lnTo>
                  <a:lnTo>
                    <a:pt x="244322" y="44729"/>
                  </a:lnTo>
                  <a:lnTo>
                    <a:pt x="251879" y="45250"/>
                  </a:lnTo>
                  <a:lnTo>
                    <a:pt x="260032" y="37541"/>
                  </a:lnTo>
                  <a:lnTo>
                    <a:pt x="260819" y="31750"/>
                  </a:lnTo>
                  <a:lnTo>
                    <a:pt x="261175" y="26593"/>
                  </a:lnTo>
                  <a:lnTo>
                    <a:pt x="261480" y="19456"/>
                  </a:lnTo>
                  <a:close/>
                </a:path>
              </a:pathLst>
            </a:custGeom>
            <a:solidFill>
              <a:srgbClr val="F7F6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1827065" y="1978049"/>
              <a:ext cx="6985" cy="19050"/>
            </a:xfrm>
            <a:custGeom>
              <a:avLst/>
              <a:gdLst/>
              <a:ahLst/>
              <a:cxnLst/>
              <a:rect l="l" t="t" r="r" b="b"/>
              <a:pathLst>
                <a:path w="6985" h="19050">
                  <a:moveTo>
                    <a:pt x="2926" y="0"/>
                  </a:moveTo>
                  <a:lnTo>
                    <a:pt x="2774" y="2584"/>
                  </a:lnTo>
                  <a:lnTo>
                    <a:pt x="683" y="3286"/>
                  </a:lnTo>
                  <a:lnTo>
                    <a:pt x="341" y="7654"/>
                  </a:lnTo>
                  <a:lnTo>
                    <a:pt x="135" y="12056"/>
                  </a:lnTo>
                  <a:lnTo>
                    <a:pt x="0" y="16437"/>
                  </a:lnTo>
                  <a:lnTo>
                    <a:pt x="5464" y="18954"/>
                  </a:lnTo>
                  <a:lnTo>
                    <a:pt x="5086" y="12139"/>
                  </a:lnTo>
                  <a:lnTo>
                    <a:pt x="5565" y="8820"/>
                  </a:lnTo>
                  <a:lnTo>
                    <a:pt x="5447" y="5976"/>
                  </a:lnTo>
                  <a:lnTo>
                    <a:pt x="6728" y="820"/>
                  </a:lnTo>
                  <a:lnTo>
                    <a:pt x="2926" y="0"/>
                  </a:lnTo>
                  <a:close/>
                </a:path>
              </a:pathLst>
            </a:custGeom>
            <a:solidFill>
              <a:srgbClr val="D0CE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1832885" y="1977739"/>
              <a:ext cx="8890" cy="19050"/>
            </a:xfrm>
            <a:custGeom>
              <a:avLst/>
              <a:gdLst/>
              <a:ahLst/>
              <a:cxnLst/>
              <a:rect l="l" t="t" r="r" b="b"/>
              <a:pathLst>
                <a:path w="8889" h="19050">
                  <a:moveTo>
                    <a:pt x="8204" y="0"/>
                  </a:moveTo>
                  <a:lnTo>
                    <a:pt x="3975" y="943"/>
                  </a:lnTo>
                  <a:lnTo>
                    <a:pt x="3204" y="2725"/>
                  </a:lnTo>
                  <a:lnTo>
                    <a:pt x="6062" y="2672"/>
                  </a:lnTo>
                  <a:lnTo>
                    <a:pt x="6098" y="3665"/>
                  </a:lnTo>
                  <a:lnTo>
                    <a:pt x="2656" y="2999"/>
                  </a:lnTo>
                  <a:lnTo>
                    <a:pt x="2397" y="7689"/>
                  </a:lnTo>
                  <a:lnTo>
                    <a:pt x="1732" y="12399"/>
                  </a:lnTo>
                  <a:lnTo>
                    <a:pt x="0" y="16816"/>
                  </a:lnTo>
                  <a:lnTo>
                    <a:pt x="2570" y="16233"/>
                  </a:lnTo>
                  <a:lnTo>
                    <a:pt x="7416" y="18752"/>
                  </a:lnTo>
                  <a:lnTo>
                    <a:pt x="8751" y="15566"/>
                  </a:lnTo>
                  <a:lnTo>
                    <a:pt x="8237" y="10379"/>
                  </a:lnTo>
                  <a:lnTo>
                    <a:pt x="8031" y="5191"/>
                  </a:lnTo>
                  <a:lnTo>
                    <a:pt x="8204" y="0"/>
                  </a:lnTo>
                  <a:close/>
                </a:path>
              </a:pathLst>
            </a:custGeom>
            <a:solidFill>
              <a:srgbClr val="D2CE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1873085" y="1978873"/>
              <a:ext cx="22860" cy="355600"/>
            </a:xfrm>
            <a:custGeom>
              <a:avLst/>
              <a:gdLst/>
              <a:ahLst/>
              <a:cxnLst/>
              <a:rect l="l" t="t" r="r" b="b"/>
              <a:pathLst>
                <a:path w="22860" h="355600">
                  <a:moveTo>
                    <a:pt x="16802" y="347154"/>
                  </a:moveTo>
                  <a:lnTo>
                    <a:pt x="11353" y="346252"/>
                  </a:lnTo>
                  <a:lnTo>
                    <a:pt x="6134" y="348386"/>
                  </a:lnTo>
                  <a:lnTo>
                    <a:pt x="787" y="348513"/>
                  </a:lnTo>
                  <a:lnTo>
                    <a:pt x="0" y="351383"/>
                  </a:lnTo>
                  <a:lnTo>
                    <a:pt x="1473" y="353695"/>
                  </a:lnTo>
                  <a:lnTo>
                    <a:pt x="2857" y="355434"/>
                  </a:lnTo>
                  <a:lnTo>
                    <a:pt x="5346" y="354825"/>
                  </a:lnTo>
                  <a:lnTo>
                    <a:pt x="10261" y="353377"/>
                  </a:lnTo>
                  <a:lnTo>
                    <a:pt x="12687" y="351599"/>
                  </a:lnTo>
                  <a:lnTo>
                    <a:pt x="15049" y="349643"/>
                  </a:lnTo>
                  <a:lnTo>
                    <a:pt x="16802" y="347154"/>
                  </a:lnTo>
                  <a:close/>
                </a:path>
                <a:path w="22860" h="355600">
                  <a:moveTo>
                    <a:pt x="22377" y="0"/>
                  </a:moveTo>
                  <a:lnTo>
                    <a:pt x="21386" y="4127"/>
                  </a:lnTo>
                  <a:lnTo>
                    <a:pt x="17513" y="5156"/>
                  </a:lnTo>
                  <a:lnTo>
                    <a:pt x="13716" y="5334"/>
                  </a:lnTo>
                  <a:lnTo>
                    <a:pt x="13423" y="6400"/>
                  </a:lnTo>
                  <a:lnTo>
                    <a:pt x="11734" y="11430"/>
                  </a:lnTo>
                  <a:lnTo>
                    <a:pt x="10883" y="12763"/>
                  </a:lnTo>
                  <a:lnTo>
                    <a:pt x="9690" y="13855"/>
                  </a:lnTo>
                  <a:lnTo>
                    <a:pt x="8026" y="15468"/>
                  </a:lnTo>
                  <a:lnTo>
                    <a:pt x="4622" y="18656"/>
                  </a:lnTo>
                  <a:lnTo>
                    <a:pt x="4800" y="16891"/>
                  </a:lnTo>
                  <a:lnTo>
                    <a:pt x="1955" y="16497"/>
                  </a:lnTo>
                  <a:lnTo>
                    <a:pt x="2565" y="19113"/>
                  </a:lnTo>
                  <a:lnTo>
                    <a:pt x="3695" y="24409"/>
                  </a:lnTo>
                  <a:lnTo>
                    <a:pt x="7531" y="22415"/>
                  </a:lnTo>
                  <a:lnTo>
                    <a:pt x="11595" y="20548"/>
                  </a:lnTo>
                  <a:lnTo>
                    <a:pt x="16027" y="21526"/>
                  </a:lnTo>
                  <a:lnTo>
                    <a:pt x="16141" y="20104"/>
                  </a:lnTo>
                  <a:lnTo>
                    <a:pt x="10312" y="20307"/>
                  </a:lnTo>
                  <a:lnTo>
                    <a:pt x="10160" y="18364"/>
                  </a:lnTo>
                  <a:lnTo>
                    <a:pt x="20358" y="17640"/>
                  </a:lnTo>
                  <a:lnTo>
                    <a:pt x="21132" y="11772"/>
                  </a:lnTo>
                  <a:lnTo>
                    <a:pt x="21323" y="5829"/>
                  </a:lnTo>
                  <a:lnTo>
                    <a:pt x="22377" y="0"/>
                  </a:lnTo>
                  <a:close/>
                </a:path>
              </a:pathLst>
            </a:custGeom>
            <a:solidFill>
              <a:srgbClr val="B1AF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2162581" y="1978022"/>
              <a:ext cx="290195" cy="759460"/>
            </a:xfrm>
            <a:custGeom>
              <a:avLst/>
              <a:gdLst/>
              <a:ahLst/>
              <a:cxnLst/>
              <a:rect l="l" t="t" r="r" b="b"/>
              <a:pathLst>
                <a:path w="290194" h="759460">
                  <a:moveTo>
                    <a:pt x="8420" y="719696"/>
                  </a:moveTo>
                  <a:lnTo>
                    <a:pt x="5676" y="719086"/>
                  </a:lnTo>
                  <a:lnTo>
                    <a:pt x="6426" y="710920"/>
                  </a:lnTo>
                  <a:lnTo>
                    <a:pt x="3263" y="711606"/>
                  </a:lnTo>
                  <a:lnTo>
                    <a:pt x="2616" y="719480"/>
                  </a:lnTo>
                  <a:lnTo>
                    <a:pt x="1587" y="735253"/>
                  </a:lnTo>
                  <a:lnTo>
                    <a:pt x="977" y="743140"/>
                  </a:lnTo>
                  <a:lnTo>
                    <a:pt x="3403" y="743470"/>
                  </a:lnTo>
                  <a:lnTo>
                    <a:pt x="3987" y="744715"/>
                  </a:lnTo>
                  <a:lnTo>
                    <a:pt x="2717" y="746912"/>
                  </a:lnTo>
                  <a:lnTo>
                    <a:pt x="292" y="744067"/>
                  </a:lnTo>
                  <a:lnTo>
                    <a:pt x="0" y="751217"/>
                  </a:lnTo>
                  <a:lnTo>
                    <a:pt x="1371" y="756627"/>
                  </a:lnTo>
                  <a:lnTo>
                    <a:pt x="1689" y="759421"/>
                  </a:lnTo>
                  <a:lnTo>
                    <a:pt x="5105" y="749896"/>
                  </a:lnTo>
                  <a:lnTo>
                    <a:pt x="6946" y="739952"/>
                  </a:lnTo>
                  <a:lnTo>
                    <a:pt x="7835" y="729805"/>
                  </a:lnTo>
                  <a:lnTo>
                    <a:pt x="8420" y="719696"/>
                  </a:lnTo>
                  <a:close/>
                </a:path>
                <a:path w="290194" h="759460">
                  <a:moveTo>
                    <a:pt x="289953" y="7175"/>
                  </a:moveTo>
                  <a:lnTo>
                    <a:pt x="288074" y="5397"/>
                  </a:lnTo>
                  <a:lnTo>
                    <a:pt x="286080" y="3746"/>
                  </a:lnTo>
                  <a:lnTo>
                    <a:pt x="284035" y="2222"/>
                  </a:lnTo>
                  <a:lnTo>
                    <a:pt x="285026" y="2133"/>
                  </a:lnTo>
                  <a:lnTo>
                    <a:pt x="287997" y="1930"/>
                  </a:lnTo>
                  <a:lnTo>
                    <a:pt x="287947" y="0"/>
                  </a:lnTo>
                  <a:lnTo>
                    <a:pt x="285572" y="584"/>
                  </a:lnTo>
                  <a:lnTo>
                    <a:pt x="280885" y="1790"/>
                  </a:lnTo>
                  <a:lnTo>
                    <a:pt x="281254" y="2667"/>
                  </a:lnTo>
                  <a:lnTo>
                    <a:pt x="282422" y="5257"/>
                  </a:lnTo>
                  <a:lnTo>
                    <a:pt x="276771" y="6337"/>
                  </a:lnTo>
                  <a:lnTo>
                    <a:pt x="280009" y="7531"/>
                  </a:lnTo>
                  <a:lnTo>
                    <a:pt x="282435" y="8458"/>
                  </a:lnTo>
                  <a:lnTo>
                    <a:pt x="284835" y="9512"/>
                  </a:lnTo>
                  <a:lnTo>
                    <a:pt x="287210" y="10629"/>
                  </a:lnTo>
                  <a:lnTo>
                    <a:pt x="289953" y="7175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1661403" y="1979848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55" y="0"/>
                  </a:moveTo>
                  <a:lnTo>
                    <a:pt x="186" y="890"/>
                  </a:lnTo>
                  <a:lnTo>
                    <a:pt x="68" y="2635"/>
                  </a:lnTo>
                  <a:lnTo>
                    <a:pt x="0" y="3510"/>
                  </a:lnTo>
                  <a:lnTo>
                    <a:pt x="2156" y="2462"/>
                  </a:lnTo>
                  <a:lnTo>
                    <a:pt x="2242" y="1300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A08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1887404" y="198022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409" y="0"/>
                  </a:moveTo>
                  <a:lnTo>
                    <a:pt x="2639" y="86"/>
                  </a:lnTo>
                  <a:lnTo>
                    <a:pt x="1098" y="241"/>
                  </a:lnTo>
                  <a:lnTo>
                    <a:pt x="327" y="327"/>
                  </a:lnTo>
                  <a:lnTo>
                    <a:pt x="0" y="1626"/>
                  </a:lnTo>
                  <a:lnTo>
                    <a:pt x="839" y="1216"/>
                  </a:lnTo>
                  <a:lnTo>
                    <a:pt x="2552" y="410"/>
                  </a:lnTo>
                  <a:lnTo>
                    <a:pt x="3409" y="0"/>
                  </a:lnTo>
                  <a:close/>
                </a:path>
              </a:pathLst>
            </a:custGeom>
            <a:solidFill>
              <a:srgbClr val="BFBF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2025561" y="1979216"/>
              <a:ext cx="429259" cy="495934"/>
            </a:xfrm>
            <a:custGeom>
              <a:avLst/>
              <a:gdLst/>
              <a:ahLst/>
              <a:cxnLst/>
              <a:rect l="l" t="t" r="r" b="b"/>
              <a:pathLst>
                <a:path w="429260" h="495935">
                  <a:moveTo>
                    <a:pt x="27914" y="217106"/>
                  </a:moveTo>
                  <a:lnTo>
                    <a:pt x="21767" y="216433"/>
                  </a:lnTo>
                  <a:lnTo>
                    <a:pt x="15519" y="215582"/>
                  </a:lnTo>
                  <a:lnTo>
                    <a:pt x="9334" y="216331"/>
                  </a:lnTo>
                  <a:lnTo>
                    <a:pt x="5664" y="221449"/>
                  </a:lnTo>
                  <a:lnTo>
                    <a:pt x="5359" y="228358"/>
                  </a:lnTo>
                  <a:lnTo>
                    <a:pt x="0" y="232448"/>
                  </a:lnTo>
                  <a:lnTo>
                    <a:pt x="6400" y="233006"/>
                  </a:lnTo>
                  <a:lnTo>
                    <a:pt x="6769" y="229971"/>
                  </a:lnTo>
                  <a:lnTo>
                    <a:pt x="7569" y="223926"/>
                  </a:lnTo>
                  <a:lnTo>
                    <a:pt x="15125" y="222592"/>
                  </a:lnTo>
                  <a:lnTo>
                    <a:pt x="17703" y="223697"/>
                  </a:lnTo>
                  <a:lnTo>
                    <a:pt x="17805" y="222148"/>
                  </a:lnTo>
                  <a:lnTo>
                    <a:pt x="20167" y="220179"/>
                  </a:lnTo>
                  <a:lnTo>
                    <a:pt x="20637" y="225120"/>
                  </a:lnTo>
                  <a:lnTo>
                    <a:pt x="18910" y="230847"/>
                  </a:lnTo>
                  <a:lnTo>
                    <a:pt x="22212" y="235064"/>
                  </a:lnTo>
                  <a:lnTo>
                    <a:pt x="22466" y="230682"/>
                  </a:lnTo>
                  <a:lnTo>
                    <a:pt x="22402" y="226314"/>
                  </a:lnTo>
                  <a:lnTo>
                    <a:pt x="22555" y="221945"/>
                  </a:lnTo>
                  <a:lnTo>
                    <a:pt x="26708" y="221818"/>
                  </a:lnTo>
                  <a:lnTo>
                    <a:pt x="25285" y="220802"/>
                  </a:lnTo>
                  <a:lnTo>
                    <a:pt x="22529" y="218732"/>
                  </a:lnTo>
                  <a:lnTo>
                    <a:pt x="24320" y="218147"/>
                  </a:lnTo>
                  <a:lnTo>
                    <a:pt x="27914" y="217106"/>
                  </a:lnTo>
                  <a:close/>
                </a:path>
                <a:path w="429260" h="495935">
                  <a:moveTo>
                    <a:pt x="155232" y="492544"/>
                  </a:moveTo>
                  <a:lnTo>
                    <a:pt x="154190" y="490537"/>
                  </a:lnTo>
                  <a:lnTo>
                    <a:pt x="152958" y="493610"/>
                  </a:lnTo>
                  <a:lnTo>
                    <a:pt x="152527" y="494639"/>
                  </a:lnTo>
                  <a:lnTo>
                    <a:pt x="153314" y="495909"/>
                  </a:lnTo>
                  <a:lnTo>
                    <a:pt x="154940" y="494334"/>
                  </a:lnTo>
                  <a:lnTo>
                    <a:pt x="155232" y="492544"/>
                  </a:lnTo>
                  <a:close/>
                </a:path>
                <a:path w="429260" h="495935">
                  <a:moveTo>
                    <a:pt x="359930" y="5346"/>
                  </a:moveTo>
                  <a:lnTo>
                    <a:pt x="359232" y="5346"/>
                  </a:lnTo>
                  <a:lnTo>
                    <a:pt x="358736" y="5702"/>
                  </a:lnTo>
                  <a:lnTo>
                    <a:pt x="359930" y="5346"/>
                  </a:lnTo>
                  <a:close/>
                </a:path>
                <a:path w="429260" h="495935">
                  <a:moveTo>
                    <a:pt x="417639" y="8610"/>
                  </a:moveTo>
                  <a:lnTo>
                    <a:pt x="417537" y="8255"/>
                  </a:lnTo>
                  <a:lnTo>
                    <a:pt x="417474" y="8013"/>
                  </a:lnTo>
                  <a:lnTo>
                    <a:pt x="417372" y="7607"/>
                  </a:lnTo>
                  <a:lnTo>
                    <a:pt x="417106" y="6642"/>
                  </a:lnTo>
                  <a:lnTo>
                    <a:pt x="417029" y="6375"/>
                  </a:lnTo>
                  <a:lnTo>
                    <a:pt x="416039" y="5981"/>
                  </a:lnTo>
                  <a:lnTo>
                    <a:pt x="415290" y="5702"/>
                  </a:lnTo>
                  <a:lnTo>
                    <a:pt x="410705" y="4597"/>
                  </a:lnTo>
                  <a:lnTo>
                    <a:pt x="406120" y="2095"/>
                  </a:lnTo>
                  <a:lnTo>
                    <a:pt x="401027" y="3365"/>
                  </a:lnTo>
                  <a:lnTo>
                    <a:pt x="394931" y="4597"/>
                  </a:lnTo>
                  <a:lnTo>
                    <a:pt x="395122" y="4597"/>
                  </a:lnTo>
                  <a:lnTo>
                    <a:pt x="389750" y="6375"/>
                  </a:lnTo>
                  <a:lnTo>
                    <a:pt x="383895" y="7581"/>
                  </a:lnTo>
                  <a:lnTo>
                    <a:pt x="386842" y="5981"/>
                  </a:lnTo>
                  <a:lnTo>
                    <a:pt x="386486" y="5702"/>
                  </a:lnTo>
                  <a:lnTo>
                    <a:pt x="383641" y="3873"/>
                  </a:lnTo>
                  <a:lnTo>
                    <a:pt x="377329" y="7988"/>
                  </a:lnTo>
                  <a:lnTo>
                    <a:pt x="370395" y="5346"/>
                  </a:lnTo>
                  <a:lnTo>
                    <a:pt x="368579" y="4597"/>
                  </a:lnTo>
                  <a:lnTo>
                    <a:pt x="363588" y="2387"/>
                  </a:lnTo>
                  <a:lnTo>
                    <a:pt x="360565" y="5346"/>
                  </a:lnTo>
                  <a:lnTo>
                    <a:pt x="359930" y="5346"/>
                  </a:lnTo>
                  <a:lnTo>
                    <a:pt x="364070" y="8255"/>
                  </a:lnTo>
                  <a:lnTo>
                    <a:pt x="367741" y="10629"/>
                  </a:lnTo>
                  <a:lnTo>
                    <a:pt x="367804" y="11684"/>
                  </a:lnTo>
                  <a:lnTo>
                    <a:pt x="367906" y="13220"/>
                  </a:lnTo>
                  <a:lnTo>
                    <a:pt x="367969" y="14109"/>
                  </a:lnTo>
                  <a:lnTo>
                    <a:pt x="368096" y="15786"/>
                  </a:lnTo>
                  <a:lnTo>
                    <a:pt x="367550" y="15786"/>
                  </a:lnTo>
                  <a:lnTo>
                    <a:pt x="362419" y="18465"/>
                  </a:lnTo>
                  <a:lnTo>
                    <a:pt x="354050" y="15786"/>
                  </a:lnTo>
                  <a:lnTo>
                    <a:pt x="354114" y="14109"/>
                  </a:lnTo>
                  <a:lnTo>
                    <a:pt x="354672" y="10922"/>
                  </a:lnTo>
                  <a:lnTo>
                    <a:pt x="354787" y="10223"/>
                  </a:lnTo>
                  <a:lnTo>
                    <a:pt x="354901" y="9537"/>
                  </a:lnTo>
                  <a:lnTo>
                    <a:pt x="355015" y="8902"/>
                  </a:lnTo>
                  <a:lnTo>
                    <a:pt x="355130" y="8255"/>
                  </a:lnTo>
                  <a:lnTo>
                    <a:pt x="357784" y="6375"/>
                  </a:lnTo>
                  <a:lnTo>
                    <a:pt x="358736" y="5702"/>
                  </a:lnTo>
                  <a:lnTo>
                    <a:pt x="356514" y="6311"/>
                  </a:lnTo>
                  <a:lnTo>
                    <a:pt x="353771" y="5346"/>
                  </a:lnTo>
                  <a:lnTo>
                    <a:pt x="353491" y="5346"/>
                  </a:lnTo>
                  <a:lnTo>
                    <a:pt x="351828" y="4279"/>
                  </a:lnTo>
                  <a:lnTo>
                    <a:pt x="350558" y="3365"/>
                  </a:lnTo>
                  <a:lnTo>
                    <a:pt x="349377" y="2387"/>
                  </a:lnTo>
                  <a:lnTo>
                    <a:pt x="348170" y="0"/>
                  </a:lnTo>
                  <a:lnTo>
                    <a:pt x="345109" y="330"/>
                  </a:lnTo>
                  <a:lnTo>
                    <a:pt x="346011" y="2387"/>
                  </a:lnTo>
                  <a:lnTo>
                    <a:pt x="346100" y="2590"/>
                  </a:lnTo>
                  <a:lnTo>
                    <a:pt x="349097" y="6375"/>
                  </a:lnTo>
                  <a:lnTo>
                    <a:pt x="349199" y="6515"/>
                  </a:lnTo>
                  <a:lnTo>
                    <a:pt x="350354" y="13220"/>
                  </a:lnTo>
                  <a:lnTo>
                    <a:pt x="350456" y="13868"/>
                  </a:lnTo>
                  <a:lnTo>
                    <a:pt x="350532" y="14338"/>
                  </a:lnTo>
                  <a:lnTo>
                    <a:pt x="351167" y="17564"/>
                  </a:lnTo>
                  <a:lnTo>
                    <a:pt x="351726" y="20243"/>
                  </a:lnTo>
                  <a:lnTo>
                    <a:pt x="352158" y="23164"/>
                  </a:lnTo>
                  <a:lnTo>
                    <a:pt x="352196" y="23456"/>
                  </a:lnTo>
                  <a:lnTo>
                    <a:pt x="354190" y="20637"/>
                  </a:lnTo>
                  <a:lnTo>
                    <a:pt x="355511" y="18859"/>
                  </a:lnTo>
                  <a:lnTo>
                    <a:pt x="355638" y="18681"/>
                  </a:lnTo>
                  <a:lnTo>
                    <a:pt x="355752" y="18529"/>
                  </a:lnTo>
                  <a:lnTo>
                    <a:pt x="356654" y="18529"/>
                  </a:lnTo>
                  <a:lnTo>
                    <a:pt x="362305" y="19367"/>
                  </a:lnTo>
                  <a:lnTo>
                    <a:pt x="371360" y="19583"/>
                  </a:lnTo>
                  <a:lnTo>
                    <a:pt x="375373" y="19583"/>
                  </a:lnTo>
                  <a:lnTo>
                    <a:pt x="381876" y="20243"/>
                  </a:lnTo>
                  <a:lnTo>
                    <a:pt x="381762" y="19367"/>
                  </a:lnTo>
                  <a:lnTo>
                    <a:pt x="381647" y="18529"/>
                  </a:lnTo>
                  <a:lnTo>
                    <a:pt x="378790" y="18135"/>
                  </a:lnTo>
                  <a:lnTo>
                    <a:pt x="375920" y="17856"/>
                  </a:lnTo>
                  <a:lnTo>
                    <a:pt x="373214" y="17564"/>
                  </a:lnTo>
                  <a:lnTo>
                    <a:pt x="373291" y="13220"/>
                  </a:lnTo>
                  <a:lnTo>
                    <a:pt x="376072" y="10922"/>
                  </a:lnTo>
                  <a:lnTo>
                    <a:pt x="380199" y="10223"/>
                  </a:lnTo>
                  <a:lnTo>
                    <a:pt x="378879" y="8013"/>
                  </a:lnTo>
                  <a:lnTo>
                    <a:pt x="386245" y="9931"/>
                  </a:lnTo>
                  <a:lnTo>
                    <a:pt x="392112" y="7607"/>
                  </a:lnTo>
                  <a:lnTo>
                    <a:pt x="394525" y="6642"/>
                  </a:lnTo>
                  <a:lnTo>
                    <a:pt x="400875" y="12090"/>
                  </a:lnTo>
                  <a:lnTo>
                    <a:pt x="401751" y="8902"/>
                  </a:lnTo>
                  <a:lnTo>
                    <a:pt x="401828" y="8610"/>
                  </a:lnTo>
                  <a:lnTo>
                    <a:pt x="401929" y="8255"/>
                  </a:lnTo>
                  <a:lnTo>
                    <a:pt x="401993" y="8013"/>
                  </a:lnTo>
                  <a:lnTo>
                    <a:pt x="402107" y="7607"/>
                  </a:lnTo>
                  <a:lnTo>
                    <a:pt x="402221" y="13220"/>
                  </a:lnTo>
                  <a:lnTo>
                    <a:pt x="404533" y="14820"/>
                  </a:lnTo>
                  <a:lnTo>
                    <a:pt x="405726" y="15608"/>
                  </a:lnTo>
                  <a:lnTo>
                    <a:pt x="399351" y="15227"/>
                  </a:lnTo>
                  <a:lnTo>
                    <a:pt x="392938" y="15786"/>
                  </a:lnTo>
                  <a:lnTo>
                    <a:pt x="387311" y="14820"/>
                  </a:lnTo>
                  <a:lnTo>
                    <a:pt x="386791" y="14820"/>
                  </a:lnTo>
                  <a:lnTo>
                    <a:pt x="389407" y="16624"/>
                  </a:lnTo>
                  <a:lnTo>
                    <a:pt x="390842" y="17564"/>
                  </a:lnTo>
                  <a:lnTo>
                    <a:pt x="396532" y="18529"/>
                  </a:lnTo>
                  <a:lnTo>
                    <a:pt x="402297" y="19050"/>
                  </a:lnTo>
                  <a:lnTo>
                    <a:pt x="408089" y="18859"/>
                  </a:lnTo>
                  <a:lnTo>
                    <a:pt x="413448" y="17564"/>
                  </a:lnTo>
                  <a:lnTo>
                    <a:pt x="414680" y="16624"/>
                  </a:lnTo>
                  <a:lnTo>
                    <a:pt x="415709" y="15786"/>
                  </a:lnTo>
                  <a:lnTo>
                    <a:pt x="417474" y="14338"/>
                  </a:lnTo>
                  <a:lnTo>
                    <a:pt x="414705" y="14109"/>
                  </a:lnTo>
                  <a:lnTo>
                    <a:pt x="408495" y="14109"/>
                  </a:lnTo>
                  <a:lnTo>
                    <a:pt x="406273" y="9537"/>
                  </a:lnTo>
                  <a:lnTo>
                    <a:pt x="410019" y="8902"/>
                  </a:lnTo>
                  <a:lnTo>
                    <a:pt x="413804" y="8610"/>
                  </a:lnTo>
                  <a:lnTo>
                    <a:pt x="417639" y="8610"/>
                  </a:lnTo>
                  <a:close/>
                </a:path>
                <a:path w="429260" h="495935">
                  <a:moveTo>
                    <a:pt x="421614" y="13500"/>
                  </a:moveTo>
                  <a:lnTo>
                    <a:pt x="420027" y="12242"/>
                  </a:lnTo>
                  <a:lnTo>
                    <a:pt x="417474" y="14338"/>
                  </a:lnTo>
                  <a:lnTo>
                    <a:pt x="420890" y="14630"/>
                  </a:lnTo>
                  <a:lnTo>
                    <a:pt x="421614" y="13500"/>
                  </a:lnTo>
                  <a:close/>
                </a:path>
                <a:path w="429260" h="495935">
                  <a:moveTo>
                    <a:pt x="428929" y="5486"/>
                  </a:moveTo>
                  <a:lnTo>
                    <a:pt x="426974" y="5981"/>
                  </a:lnTo>
                  <a:lnTo>
                    <a:pt x="424167" y="9537"/>
                  </a:lnTo>
                  <a:lnTo>
                    <a:pt x="421614" y="13500"/>
                  </a:lnTo>
                  <a:lnTo>
                    <a:pt x="423278" y="14820"/>
                  </a:lnTo>
                  <a:lnTo>
                    <a:pt x="425348" y="16446"/>
                  </a:lnTo>
                  <a:lnTo>
                    <a:pt x="425259" y="18529"/>
                  </a:lnTo>
                  <a:lnTo>
                    <a:pt x="425005" y="23164"/>
                  </a:lnTo>
                  <a:lnTo>
                    <a:pt x="424548" y="27381"/>
                  </a:lnTo>
                  <a:lnTo>
                    <a:pt x="425538" y="31470"/>
                  </a:lnTo>
                  <a:lnTo>
                    <a:pt x="426466" y="35979"/>
                  </a:lnTo>
                  <a:lnTo>
                    <a:pt x="427316" y="39801"/>
                  </a:lnTo>
                  <a:lnTo>
                    <a:pt x="428269" y="32842"/>
                  </a:lnTo>
                  <a:lnTo>
                    <a:pt x="428282" y="15786"/>
                  </a:lnTo>
                  <a:lnTo>
                    <a:pt x="428409" y="14820"/>
                  </a:lnTo>
                  <a:lnTo>
                    <a:pt x="428523" y="13868"/>
                  </a:lnTo>
                  <a:lnTo>
                    <a:pt x="428612" y="13220"/>
                  </a:lnTo>
                  <a:lnTo>
                    <a:pt x="428726" y="12242"/>
                  </a:lnTo>
                  <a:lnTo>
                    <a:pt x="428853" y="8902"/>
                  </a:lnTo>
                  <a:lnTo>
                    <a:pt x="428929" y="5486"/>
                  </a:lnTo>
                  <a:close/>
                </a:path>
              </a:pathLst>
            </a:custGeom>
            <a:solidFill>
              <a:srgbClr val="3E3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1821567" y="1979999"/>
              <a:ext cx="5080" cy="15875"/>
            </a:xfrm>
            <a:custGeom>
              <a:avLst/>
              <a:gdLst/>
              <a:ahLst/>
              <a:cxnLst/>
              <a:rect l="l" t="t" r="r" b="b"/>
              <a:pathLst>
                <a:path w="5080" h="15875">
                  <a:moveTo>
                    <a:pt x="4006" y="0"/>
                  </a:moveTo>
                  <a:lnTo>
                    <a:pt x="2242" y="1149"/>
                  </a:lnTo>
                  <a:lnTo>
                    <a:pt x="2124" y="5670"/>
                  </a:lnTo>
                  <a:lnTo>
                    <a:pt x="0" y="12553"/>
                  </a:lnTo>
                  <a:lnTo>
                    <a:pt x="3787" y="15667"/>
                  </a:lnTo>
                  <a:lnTo>
                    <a:pt x="5036" y="10548"/>
                  </a:lnTo>
                  <a:lnTo>
                    <a:pt x="3992" y="5205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EBE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1875456" y="1980738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0" y="0"/>
                  </a:moveTo>
                  <a:lnTo>
                    <a:pt x="137" y="6777"/>
                  </a:lnTo>
                  <a:lnTo>
                    <a:pt x="3218" y="5510"/>
                  </a:lnTo>
                  <a:lnTo>
                    <a:pt x="3200" y="4466"/>
                  </a:lnTo>
                  <a:lnTo>
                    <a:pt x="3182" y="1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3D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1878638" y="1980839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3149" y="0"/>
                  </a:moveTo>
                  <a:lnTo>
                    <a:pt x="0" y="1252"/>
                  </a:lnTo>
                  <a:lnTo>
                    <a:pt x="0" y="2278"/>
                  </a:lnTo>
                  <a:lnTo>
                    <a:pt x="35" y="5410"/>
                  </a:lnTo>
                  <a:lnTo>
                    <a:pt x="3135" y="678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1882645" y="1981628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0" y="0"/>
                  </a:moveTo>
                  <a:lnTo>
                    <a:pt x="104" y="2602"/>
                  </a:lnTo>
                  <a:lnTo>
                    <a:pt x="1385" y="4913"/>
                  </a:lnTo>
                  <a:lnTo>
                    <a:pt x="2670" y="7105"/>
                  </a:lnTo>
                  <a:lnTo>
                    <a:pt x="3769" y="4006"/>
                  </a:lnTo>
                  <a:lnTo>
                    <a:pt x="3614" y="1591"/>
                  </a:lnTo>
                  <a:lnTo>
                    <a:pt x="2364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4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2557145" y="198121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144" y="0"/>
                  </a:moveTo>
                  <a:lnTo>
                    <a:pt x="2052" y="31"/>
                  </a:lnTo>
                  <a:lnTo>
                    <a:pt x="0" y="1248"/>
                  </a:lnTo>
                  <a:lnTo>
                    <a:pt x="374" y="3354"/>
                  </a:lnTo>
                  <a:lnTo>
                    <a:pt x="6350" y="3577"/>
                  </a:lnTo>
                  <a:lnTo>
                    <a:pt x="6281" y="1130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5E5F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1591132" y="1982429"/>
              <a:ext cx="1196975" cy="406400"/>
            </a:xfrm>
            <a:custGeom>
              <a:avLst/>
              <a:gdLst/>
              <a:ahLst/>
              <a:cxnLst/>
              <a:rect l="l" t="t" r="r" b="b"/>
              <a:pathLst>
                <a:path w="1196975" h="406400">
                  <a:moveTo>
                    <a:pt x="14427" y="392645"/>
                  </a:moveTo>
                  <a:lnTo>
                    <a:pt x="14287" y="391325"/>
                  </a:lnTo>
                  <a:lnTo>
                    <a:pt x="12801" y="389724"/>
                  </a:lnTo>
                  <a:lnTo>
                    <a:pt x="10642" y="391591"/>
                  </a:lnTo>
                  <a:lnTo>
                    <a:pt x="8509" y="393534"/>
                  </a:lnTo>
                  <a:lnTo>
                    <a:pt x="6794" y="395871"/>
                  </a:lnTo>
                  <a:lnTo>
                    <a:pt x="1295" y="396379"/>
                  </a:lnTo>
                  <a:lnTo>
                    <a:pt x="749" y="399478"/>
                  </a:lnTo>
                  <a:lnTo>
                    <a:pt x="355" y="402628"/>
                  </a:lnTo>
                  <a:lnTo>
                    <a:pt x="0" y="405790"/>
                  </a:lnTo>
                  <a:lnTo>
                    <a:pt x="9499" y="405752"/>
                  </a:lnTo>
                  <a:lnTo>
                    <a:pt x="14236" y="405790"/>
                  </a:lnTo>
                  <a:lnTo>
                    <a:pt x="14185" y="401396"/>
                  </a:lnTo>
                  <a:lnTo>
                    <a:pt x="14427" y="392645"/>
                  </a:lnTo>
                  <a:close/>
                </a:path>
                <a:path w="1196975" h="406400">
                  <a:moveTo>
                    <a:pt x="1021499" y="54076"/>
                  </a:moveTo>
                  <a:lnTo>
                    <a:pt x="1021473" y="53746"/>
                  </a:lnTo>
                  <a:lnTo>
                    <a:pt x="1021156" y="53746"/>
                  </a:lnTo>
                  <a:lnTo>
                    <a:pt x="1021499" y="54076"/>
                  </a:lnTo>
                  <a:close/>
                </a:path>
                <a:path w="1196975" h="406400">
                  <a:moveTo>
                    <a:pt x="1024928" y="51752"/>
                  </a:moveTo>
                  <a:lnTo>
                    <a:pt x="1022388" y="50482"/>
                  </a:lnTo>
                  <a:lnTo>
                    <a:pt x="1021105" y="49784"/>
                  </a:lnTo>
                  <a:lnTo>
                    <a:pt x="1021219" y="50774"/>
                  </a:lnTo>
                  <a:lnTo>
                    <a:pt x="1021321" y="51752"/>
                  </a:lnTo>
                  <a:lnTo>
                    <a:pt x="1021359" y="52247"/>
                  </a:lnTo>
                  <a:lnTo>
                    <a:pt x="1021473" y="53746"/>
                  </a:lnTo>
                  <a:lnTo>
                    <a:pt x="1024305" y="51752"/>
                  </a:lnTo>
                  <a:lnTo>
                    <a:pt x="1024928" y="51752"/>
                  </a:lnTo>
                  <a:close/>
                </a:path>
                <a:path w="1196975" h="406400">
                  <a:moveTo>
                    <a:pt x="1196479" y="38442"/>
                  </a:moveTo>
                  <a:lnTo>
                    <a:pt x="1196365" y="32727"/>
                  </a:lnTo>
                  <a:lnTo>
                    <a:pt x="1196276" y="28219"/>
                  </a:lnTo>
                  <a:lnTo>
                    <a:pt x="1196187" y="27952"/>
                  </a:lnTo>
                  <a:lnTo>
                    <a:pt x="1192796" y="18669"/>
                  </a:lnTo>
                  <a:lnTo>
                    <a:pt x="1190764" y="15913"/>
                  </a:lnTo>
                  <a:lnTo>
                    <a:pt x="1190764" y="30276"/>
                  </a:lnTo>
                  <a:lnTo>
                    <a:pt x="1190663" y="33248"/>
                  </a:lnTo>
                  <a:lnTo>
                    <a:pt x="1190536" y="36652"/>
                  </a:lnTo>
                  <a:lnTo>
                    <a:pt x="1190421" y="40081"/>
                  </a:lnTo>
                  <a:lnTo>
                    <a:pt x="1190307" y="40525"/>
                  </a:lnTo>
                  <a:lnTo>
                    <a:pt x="1185659" y="51752"/>
                  </a:lnTo>
                  <a:lnTo>
                    <a:pt x="1176121" y="60121"/>
                  </a:lnTo>
                  <a:lnTo>
                    <a:pt x="1175727" y="60121"/>
                  </a:lnTo>
                  <a:lnTo>
                    <a:pt x="1164539" y="63868"/>
                  </a:lnTo>
                  <a:lnTo>
                    <a:pt x="1132827" y="46990"/>
                  </a:lnTo>
                  <a:lnTo>
                    <a:pt x="1131112" y="46507"/>
                  </a:lnTo>
                  <a:lnTo>
                    <a:pt x="1129017" y="46507"/>
                  </a:lnTo>
                  <a:lnTo>
                    <a:pt x="1137221" y="45580"/>
                  </a:lnTo>
                  <a:lnTo>
                    <a:pt x="1143952" y="44742"/>
                  </a:lnTo>
                  <a:lnTo>
                    <a:pt x="1150683" y="44069"/>
                  </a:lnTo>
                  <a:lnTo>
                    <a:pt x="1162075" y="43637"/>
                  </a:lnTo>
                  <a:lnTo>
                    <a:pt x="1167803" y="42583"/>
                  </a:lnTo>
                  <a:lnTo>
                    <a:pt x="1168819" y="40525"/>
                  </a:lnTo>
                  <a:lnTo>
                    <a:pt x="1169847" y="38442"/>
                  </a:lnTo>
                  <a:lnTo>
                    <a:pt x="1170216" y="37731"/>
                  </a:lnTo>
                  <a:lnTo>
                    <a:pt x="1173149" y="32727"/>
                  </a:lnTo>
                  <a:lnTo>
                    <a:pt x="1170355" y="27216"/>
                  </a:lnTo>
                  <a:lnTo>
                    <a:pt x="1170228" y="26974"/>
                  </a:lnTo>
                  <a:lnTo>
                    <a:pt x="1169352" y="25247"/>
                  </a:lnTo>
                  <a:lnTo>
                    <a:pt x="1169250" y="38087"/>
                  </a:lnTo>
                  <a:lnTo>
                    <a:pt x="1164463" y="40081"/>
                  </a:lnTo>
                  <a:lnTo>
                    <a:pt x="1161021" y="40525"/>
                  </a:lnTo>
                  <a:lnTo>
                    <a:pt x="1159865" y="36804"/>
                  </a:lnTo>
                  <a:lnTo>
                    <a:pt x="1159662" y="36156"/>
                  </a:lnTo>
                  <a:lnTo>
                    <a:pt x="1157782" y="36804"/>
                  </a:lnTo>
                  <a:lnTo>
                    <a:pt x="1157312" y="34632"/>
                  </a:lnTo>
                  <a:lnTo>
                    <a:pt x="1157236" y="34302"/>
                  </a:lnTo>
                  <a:lnTo>
                    <a:pt x="1157109" y="33718"/>
                  </a:lnTo>
                  <a:lnTo>
                    <a:pt x="1157020" y="33248"/>
                  </a:lnTo>
                  <a:lnTo>
                    <a:pt x="1156563" y="30937"/>
                  </a:lnTo>
                  <a:lnTo>
                    <a:pt x="1156538" y="30276"/>
                  </a:lnTo>
                  <a:lnTo>
                    <a:pt x="1156423" y="27952"/>
                  </a:lnTo>
                  <a:lnTo>
                    <a:pt x="1160970" y="26974"/>
                  </a:lnTo>
                  <a:lnTo>
                    <a:pt x="1168742" y="27216"/>
                  </a:lnTo>
                  <a:lnTo>
                    <a:pt x="1168679" y="28219"/>
                  </a:lnTo>
                  <a:lnTo>
                    <a:pt x="1168565" y="30276"/>
                  </a:lnTo>
                  <a:lnTo>
                    <a:pt x="1168552" y="34632"/>
                  </a:lnTo>
                  <a:lnTo>
                    <a:pt x="1169174" y="37731"/>
                  </a:lnTo>
                  <a:lnTo>
                    <a:pt x="1169250" y="38087"/>
                  </a:lnTo>
                  <a:lnTo>
                    <a:pt x="1169250" y="25234"/>
                  </a:lnTo>
                  <a:lnTo>
                    <a:pt x="1164158" y="24549"/>
                  </a:lnTo>
                  <a:lnTo>
                    <a:pt x="1164450" y="24549"/>
                  </a:lnTo>
                  <a:lnTo>
                    <a:pt x="1158875" y="24003"/>
                  </a:lnTo>
                  <a:lnTo>
                    <a:pt x="1151902" y="24549"/>
                  </a:lnTo>
                  <a:lnTo>
                    <a:pt x="1152334" y="30276"/>
                  </a:lnTo>
                  <a:lnTo>
                    <a:pt x="1152372" y="30746"/>
                  </a:lnTo>
                  <a:lnTo>
                    <a:pt x="1145413" y="31978"/>
                  </a:lnTo>
                  <a:lnTo>
                    <a:pt x="1138516" y="33528"/>
                  </a:lnTo>
                  <a:lnTo>
                    <a:pt x="1131493" y="34302"/>
                  </a:lnTo>
                  <a:lnTo>
                    <a:pt x="1133144" y="26073"/>
                  </a:lnTo>
                  <a:lnTo>
                    <a:pt x="1165301" y="5803"/>
                  </a:lnTo>
                  <a:lnTo>
                    <a:pt x="1172946" y="7658"/>
                  </a:lnTo>
                  <a:lnTo>
                    <a:pt x="1181379" y="12992"/>
                  </a:lnTo>
                  <a:lnTo>
                    <a:pt x="1187538" y="20853"/>
                  </a:lnTo>
                  <a:lnTo>
                    <a:pt x="1190764" y="30276"/>
                  </a:lnTo>
                  <a:lnTo>
                    <a:pt x="1190764" y="15913"/>
                  </a:lnTo>
                  <a:lnTo>
                    <a:pt x="1160449" y="0"/>
                  </a:lnTo>
                  <a:lnTo>
                    <a:pt x="1151661" y="1663"/>
                  </a:lnTo>
                  <a:lnTo>
                    <a:pt x="1127302" y="27952"/>
                  </a:lnTo>
                  <a:lnTo>
                    <a:pt x="1127201" y="28219"/>
                  </a:lnTo>
                  <a:lnTo>
                    <a:pt x="1126185" y="32727"/>
                  </a:lnTo>
                  <a:lnTo>
                    <a:pt x="1126070" y="33248"/>
                  </a:lnTo>
                  <a:lnTo>
                    <a:pt x="1126007" y="33528"/>
                  </a:lnTo>
                  <a:lnTo>
                    <a:pt x="1125931" y="33883"/>
                  </a:lnTo>
                  <a:lnTo>
                    <a:pt x="1125829" y="34302"/>
                  </a:lnTo>
                  <a:lnTo>
                    <a:pt x="1125766" y="34632"/>
                  </a:lnTo>
                  <a:lnTo>
                    <a:pt x="1111237" y="36156"/>
                  </a:lnTo>
                  <a:lnTo>
                    <a:pt x="1097876" y="37731"/>
                  </a:lnTo>
                  <a:lnTo>
                    <a:pt x="1083983" y="39636"/>
                  </a:lnTo>
                  <a:lnTo>
                    <a:pt x="1052220" y="44742"/>
                  </a:lnTo>
                  <a:lnTo>
                    <a:pt x="1041704" y="46101"/>
                  </a:lnTo>
                  <a:lnTo>
                    <a:pt x="1039990" y="46101"/>
                  </a:lnTo>
                  <a:lnTo>
                    <a:pt x="1033564" y="46507"/>
                  </a:lnTo>
                  <a:lnTo>
                    <a:pt x="1034300" y="46507"/>
                  </a:lnTo>
                  <a:lnTo>
                    <a:pt x="1032992" y="49060"/>
                  </a:lnTo>
                  <a:lnTo>
                    <a:pt x="1032916" y="49212"/>
                  </a:lnTo>
                  <a:lnTo>
                    <a:pt x="1028814" y="46101"/>
                  </a:lnTo>
                  <a:lnTo>
                    <a:pt x="1025867" y="46101"/>
                  </a:lnTo>
                  <a:lnTo>
                    <a:pt x="1027836" y="48437"/>
                  </a:lnTo>
                  <a:lnTo>
                    <a:pt x="1031278" y="49060"/>
                  </a:lnTo>
                  <a:lnTo>
                    <a:pt x="1034122" y="50482"/>
                  </a:lnTo>
                  <a:lnTo>
                    <a:pt x="1039037" y="49390"/>
                  </a:lnTo>
                  <a:lnTo>
                    <a:pt x="1039495" y="49212"/>
                  </a:lnTo>
                  <a:lnTo>
                    <a:pt x="1043774" y="47612"/>
                  </a:lnTo>
                  <a:lnTo>
                    <a:pt x="1048829" y="47180"/>
                  </a:lnTo>
                  <a:lnTo>
                    <a:pt x="1044625" y="50114"/>
                  </a:lnTo>
                  <a:lnTo>
                    <a:pt x="1044054" y="50482"/>
                  </a:lnTo>
                  <a:lnTo>
                    <a:pt x="1038402" y="52247"/>
                  </a:lnTo>
                  <a:lnTo>
                    <a:pt x="1032878" y="53746"/>
                  </a:lnTo>
                  <a:lnTo>
                    <a:pt x="1033589" y="53746"/>
                  </a:lnTo>
                  <a:lnTo>
                    <a:pt x="1037856" y="54851"/>
                  </a:lnTo>
                  <a:lnTo>
                    <a:pt x="1043419" y="52247"/>
                  </a:lnTo>
                  <a:lnTo>
                    <a:pt x="1048956" y="49784"/>
                  </a:lnTo>
                  <a:lnTo>
                    <a:pt x="1054582" y="47180"/>
                  </a:lnTo>
                  <a:lnTo>
                    <a:pt x="1079296" y="42837"/>
                  </a:lnTo>
                  <a:lnTo>
                    <a:pt x="1103718" y="39636"/>
                  </a:lnTo>
                  <a:lnTo>
                    <a:pt x="1129042" y="36652"/>
                  </a:lnTo>
                  <a:lnTo>
                    <a:pt x="1146111" y="34302"/>
                  </a:lnTo>
                  <a:lnTo>
                    <a:pt x="1153858" y="33248"/>
                  </a:lnTo>
                  <a:lnTo>
                    <a:pt x="1156030" y="35737"/>
                  </a:lnTo>
                  <a:lnTo>
                    <a:pt x="1158151" y="38087"/>
                  </a:lnTo>
                  <a:lnTo>
                    <a:pt x="1158278" y="38227"/>
                  </a:lnTo>
                  <a:lnTo>
                    <a:pt x="1160691" y="40525"/>
                  </a:lnTo>
                  <a:lnTo>
                    <a:pt x="1153337" y="41478"/>
                  </a:lnTo>
                  <a:lnTo>
                    <a:pt x="1145984" y="42252"/>
                  </a:lnTo>
                  <a:lnTo>
                    <a:pt x="1138618" y="43281"/>
                  </a:lnTo>
                  <a:lnTo>
                    <a:pt x="1112888" y="46507"/>
                  </a:lnTo>
                  <a:lnTo>
                    <a:pt x="1087285" y="50774"/>
                  </a:lnTo>
                  <a:lnTo>
                    <a:pt x="1036231" y="60121"/>
                  </a:lnTo>
                  <a:lnTo>
                    <a:pt x="1032192" y="60121"/>
                  </a:lnTo>
                  <a:lnTo>
                    <a:pt x="1027772" y="59512"/>
                  </a:lnTo>
                  <a:lnTo>
                    <a:pt x="1027620" y="59512"/>
                  </a:lnTo>
                  <a:lnTo>
                    <a:pt x="1025639" y="58864"/>
                  </a:lnTo>
                  <a:lnTo>
                    <a:pt x="1024013" y="56527"/>
                  </a:lnTo>
                  <a:lnTo>
                    <a:pt x="1021499" y="54076"/>
                  </a:lnTo>
                  <a:lnTo>
                    <a:pt x="1021461" y="55511"/>
                  </a:lnTo>
                  <a:lnTo>
                    <a:pt x="1020508" y="56311"/>
                  </a:lnTo>
                  <a:lnTo>
                    <a:pt x="1018628" y="57835"/>
                  </a:lnTo>
                  <a:lnTo>
                    <a:pt x="1016660" y="59258"/>
                  </a:lnTo>
                  <a:lnTo>
                    <a:pt x="1014742" y="60731"/>
                  </a:lnTo>
                  <a:lnTo>
                    <a:pt x="1019378" y="59512"/>
                  </a:lnTo>
                  <a:lnTo>
                    <a:pt x="1025017" y="60121"/>
                  </a:lnTo>
                  <a:lnTo>
                    <a:pt x="1024026" y="60121"/>
                  </a:lnTo>
                  <a:lnTo>
                    <a:pt x="1027239" y="63868"/>
                  </a:lnTo>
                  <a:lnTo>
                    <a:pt x="1032916" y="63601"/>
                  </a:lnTo>
                  <a:lnTo>
                    <a:pt x="1035799" y="63436"/>
                  </a:lnTo>
                  <a:lnTo>
                    <a:pt x="1032319" y="65951"/>
                  </a:lnTo>
                  <a:lnTo>
                    <a:pt x="1034872" y="68592"/>
                  </a:lnTo>
                  <a:lnTo>
                    <a:pt x="1039736" y="66116"/>
                  </a:lnTo>
                  <a:lnTo>
                    <a:pt x="1043241" y="67195"/>
                  </a:lnTo>
                  <a:lnTo>
                    <a:pt x="1048435" y="68364"/>
                  </a:lnTo>
                  <a:lnTo>
                    <a:pt x="1052880" y="71628"/>
                  </a:lnTo>
                  <a:lnTo>
                    <a:pt x="1057973" y="72745"/>
                  </a:lnTo>
                  <a:lnTo>
                    <a:pt x="1039952" y="63868"/>
                  </a:lnTo>
                  <a:lnTo>
                    <a:pt x="1039825" y="63601"/>
                  </a:lnTo>
                  <a:lnTo>
                    <a:pt x="1039799" y="63436"/>
                  </a:lnTo>
                  <a:lnTo>
                    <a:pt x="1039685" y="62725"/>
                  </a:lnTo>
                  <a:lnTo>
                    <a:pt x="1039571" y="61925"/>
                  </a:lnTo>
                  <a:lnTo>
                    <a:pt x="1061554" y="58102"/>
                  </a:lnTo>
                  <a:lnTo>
                    <a:pt x="1084745" y="53746"/>
                  </a:lnTo>
                  <a:lnTo>
                    <a:pt x="1105509" y="50114"/>
                  </a:lnTo>
                  <a:lnTo>
                    <a:pt x="1127391" y="47180"/>
                  </a:lnTo>
                  <a:lnTo>
                    <a:pt x="1127645" y="47180"/>
                  </a:lnTo>
                  <a:lnTo>
                    <a:pt x="1131290" y="53746"/>
                  </a:lnTo>
                  <a:lnTo>
                    <a:pt x="1131493" y="54076"/>
                  </a:lnTo>
                  <a:lnTo>
                    <a:pt x="1136167" y="59512"/>
                  </a:lnTo>
                  <a:lnTo>
                    <a:pt x="1136777" y="60121"/>
                  </a:lnTo>
                  <a:lnTo>
                    <a:pt x="1142644" y="64706"/>
                  </a:lnTo>
                  <a:lnTo>
                    <a:pt x="1149642" y="68224"/>
                  </a:lnTo>
                  <a:lnTo>
                    <a:pt x="1149121" y="85267"/>
                  </a:lnTo>
                  <a:lnTo>
                    <a:pt x="1149083" y="86512"/>
                  </a:lnTo>
                  <a:lnTo>
                    <a:pt x="1148219" y="104800"/>
                  </a:lnTo>
                  <a:lnTo>
                    <a:pt x="1146136" y="141325"/>
                  </a:lnTo>
                  <a:lnTo>
                    <a:pt x="1146492" y="139065"/>
                  </a:lnTo>
                  <a:lnTo>
                    <a:pt x="1146911" y="136829"/>
                  </a:lnTo>
                  <a:lnTo>
                    <a:pt x="1147165" y="134581"/>
                  </a:lnTo>
                  <a:lnTo>
                    <a:pt x="1148029" y="118135"/>
                  </a:lnTo>
                  <a:lnTo>
                    <a:pt x="1149083" y="101701"/>
                  </a:lnTo>
                  <a:lnTo>
                    <a:pt x="1149832" y="86512"/>
                  </a:lnTo>
                  <a:lnTo>
                    <a:pt x="1149896" y="85267"/>
                  </a:lnTo>
                  <a:lnTo>
                    <a:pt x="1149985" y="68808"/>
                  </a:lnTo>
                  <a:lnTo>
                    <a:pt x="1157960" y="69913"/>
                  </a:lnTo>
                  <a:lnTo>
                    <a:pt x="1166012" y="69659"/>
                  </a:lnTo>
                  <a:lnTo>
                    <a:pt x="1169593" y="68808"/>
                  </a:lnTo>
                  <a:lnTo>
                    <a:pt x="1173784" y="67818"/>
                  </a:lnTo>
                  <a:lnTo>
                    <a:pt x="1180947" y="64135"/>
                  </a:lnTo>
                  <a:lnTo>
                    <a:pt x="1181227" y="63868"/>
                  </a:lnTo>
                  <a:lnTo>
                    <a:pt x="1188554" y="57213"/>
                  </a:lnTo>
                  <a:lnTo>
                    <a:pt x="1193787" y="48437"/>
                  </a:lnTo>
                  <a:lnTo>
                    <a:pt x="1196479" y="38442"/>
                  </a:lnTo>
                  <a:close/>
                </a:path>
              </a:pathLst>
            </a:custGeom>
            <a:solidFill>
              <a:srgbClr val="16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1899151" y="1983751"/>
              <a:ext cx="20320" cy="16510"/>
            </a:xfrm>
            <a:custGeom>
              <a:avLst/>
              <a:gdLst/>
              <a:ahLst/>
              <a:cxnLst/>
              <a:rect l="l" t="t" r="r" b="b"/>
              <a:pathLst>
                <a:path w="20319" h="16510">
                  <a:moveTo>
                    <a:pt x="8578" y="0"/>
                  </a:moveTo>
                  <a:lnTo>
                    <a:pt x="3304" y="378"/>
                  </a:lnTo>
                  <a:lnTo>
                    <a:pt x="4211" y="1130"/>
                  </a:lnTo>
                  <a:lnTo>
                    <a:pt x="3441" y="4485"/>
                  </a:lnTo>
                  <a:lnTo>
                    <a:pt x="2792" y="7895"/>
                  </a:lnTo>
                  <a:lnTo>
                    <a:pt x="2894" y="11369"/>
                  </a:lnTo>
                  <a:lnTo>
                    <a:pt x="2296" y="8953"/>
                  </a:lnTo>
                  <a:lnTo>
                    <a:pt x="1507" y="6610"/>
                  </a:lnTo>
                  <a:lnTo>
                    <a:pt x="514" y="4330"/>
                  </a:lnTo>
                  <a:lnTo>
                    <a:pt x="190" y="8355"/>
                  </a:lnTo>
                  <a:lnTo>
                    <a:pt x="0" y="12381"/>
                  </a:lnTo>
                  <a:lnTo>
                    <a:pt x="190" y="16419"/>
                  </a:lnTo>
                  <a:lnTo>
                    <a:pt x="2774" y="16369"/>
                  </a:lnTo>
                  <a:lnTo>
                    <a:pt x="7721" y="15821"/>
                  </a:lnTo>
                  <a:lnTo>
                    <a:pt x="12703" y="15634"/>
                  </a:lnTo>
                  <a:lnTo>
                    <a:pt x="17672" y="15342"/>
                  </a:lnTo>
                  <a:lnTo>
                    <a:pt x="19792" y="12071"/>
                  </a:lnTo>
                  <a:lnTo>
                    <a:pt x="19709" y="8201"/>
                  </a:lnTo>
                  <a:lnTo>
                    <a:pt x="19536" y="4467"/>
                  </a:lnTo>
                  <a:lnTo>
                    <a:pt x="14467" y="5633"/>
                  </a:lnTo>
                  <a:lnTo>
                    <a:pt x="11918" y="6112"/>
                  </a:lnTo>
                  <a:lnTo>
                    <a:pt x="13971" y="4434"/>
                  </a:lnTo>
                  <a:lnTo>
                    <a:pt x="16523" y="3783"/>
                  </a:lnTo>
                  <a:lnTo>
                    <a:pt x="19039" y="3237"/>
                  </a:lnTo>
                  <a:lnTo>
                    <a:pt x="19057" y="1353"/>
                  </a:lnTo>
                  <a:lnTo>
                    <a:pt x="13851" y="478"/>
                  </a:lnTo>
                  <a:lnTo>
                    <a:pt x="8578" y="0"/>
                  </a:lnTo>
                  <a:close/>
                </a:path>
              </a:pathLst>
            </a:custGeom>
            <a:solidFill>
              <a:srgbClr val="ECEB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2214090" y="1982913"/>
              <a:ext cx="20320" cy="8255"/>
            </a:xfrm>
            <a:custGeom>
              <a:avLst/>
              <a:gdLst/>
              <a:ahLst/>
              <a:cxnLst/>
              <a:rect l="l" t="t" r="r" b="b"/>
              <a:pathLst>
                <a:path w="20319" h="8255">
                  <a:moveTo>
                    <a:pt x="7739" y="0"/>
                  </a:moveTo>
                  <a:lnTo>
                    <a:pt x="943" y="478"/>
                  </a:lnTo>
                  <a:lnTo>
                    <a:pt x="0" y="3869"/>
                  </a:lnTo>
                  <a:lnTo>
                    <a:pt x="4144" y="3542"/>
                  </a:lnTo>
                  <a:lnTo>
                    <a:pt x="7672" y="2653"/>
                  </a:lnTo>
                  <a:lnTo>
                    <a:pt x="10033" y="6163"/>
                  </a:lnTo>
                  <a:lnTo>
                    <a:pt x="12827" y="7739"/>
                  </a:lnTo>
                  <a:lnTo>
                    <a:pt x="17326" y="7858"/>
                  </a:lnTo>
                  <a:lnTo>
                    <a:pt x="19997" y="6832"/>
                  </a:lnTo>
                  <a:lnTo>
                    <a:pt x="16164" y="49"/>
                  </a:lnTo>
                  <a:lnTo>
                    <a:pt x="7739" y="0"/>
                  </a:lnTo>
                  <a:close/>
                </a:path>
              </a:pathLst>
            </a:custGeom>
            <a:solidFill>
              <a:srgbClr val="D5D3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1775696" y="1985324"/>
              <a:ext cx="14604" cy="16510"/>
            </a:xfrm>
            <a:custGeom>
              <a:avLst/>
              <a:gdLst/>
              <a:ahLst/>
              <a:cxnLst/>
              <a:rect l="l" t="t" r="r" b="b"/>
              <a:pathLst>
                <a:path w="14605" h="16510">
                  <a:moveTo>
                    <a:pt x="0" y="0"/>
                  </a:moveTo>
                  <a:lnTo>
                    <a:pt x="447" y="2040"/>
                  </a:lnTo>
                  <a:lnTo>
                    <a:pt x="2980" y="8049"/>
                  </a:lnTo>
                  <a:lnTo>
                    <a:pt x="6987" y="15925"/>
                  </a:lnTo>
                  <a:lnTo>
                    <a:pt x="14469" y="15876"/>
                  </a:lnTo>
                  <a:lnTo>
                    <a:pt x="12379" y="8632"/>
                  </a:lnTo>
                  <a:lnTo>
                    <a:pt x="5411" y="46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9E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2198217" y="1985007"/>
              <a:ext cx="281940" cy="641350"/>
            </a:xfrm>
            <a:custGeom>
              <a:avLst/>
              <a:gdLst/>
              <a:ahLst/>
              <a:cxnLst/>
              <a:rect l="l" t="t" r="r" b="b"/>
              <a:pathLst>
                <a:path w="281939" h="641350">
                  <a:moveTo>
                    <a:pt x="39116" y="15646"/>
                  </a:moveTo>
                  <a:lnTo>
                    <a:pt x="37274" y="9931"/>
                  </a:lnTo>
                  <a:lnTo>
                    <a:pt x="36512" y="4483"/>
                  </a:lnTo>
                  <a:lnTo>
                    <a:pt x="33197" y="5765"/>
                  </a:lnTo>
                  <a:lnTo>
                    <a:pt x="32677" y="9194"/>
                  </a:lnTo>
                  <a:lnTo>
                    <a:pt x="32410" y="12636"/>
                  </a:lnTo>
                  <a:lnTo>
                    <a:pt x="31940" y="16065"/>
                  </a:lnTo>
                  <a:lnTo>
                    <a:pt x="31623" y="21983"/>
                  </a:lnTo>
                  <a:lnTo>
                    <a:pt x="27635" y="26454"/>
                  </a:lnTo>
                  <a:lnTo>
                    <a:pt x="24472" y="31115"/>
                  </a:lnTo>
                  <a:lnTo>
                    <a:pt x="19685" y="31381"/>
                  </a:lnTo>
                  <a:lnTo>
                    <a:pt x="14935" y="33566"/>
                  </a:lnTo>
                  <a:lnTo>
                    <a:pt x="10210" y="33197"/>
                  </a:lnTo>
                  <a:lnTo>
                    <a:pt x="6667" y="33070"/>
                  </a:lnTo>
                  <a:lnTo>
                    <a:pt x="9017" y="26847"/>
                  </a:lnTo>
                  <a:lnTo>
                    <a:pt x="11633" y="29222"/>
                  </a:lnTo>
                  <a:lnTo>
                    <a:pt x="14617" y="31178"/>
                  </a:lnTo>
                  <a:lnTo>
                    <a:pt x="18262" y="30429"/>
                  </a:lnTo>
                  <a:lnTo>
                    <a:pt x="21602" y="30594"/>
                  </a:lnTo>
                  <a:lnTo>
                    <a:pt x="25641" y="26568"/>
                  </a:lnTo>
                  <a:lnTo>
                    <a:pt x="30073" y="21818"/>
                  </a:lnTo>
                  <a:lnTo>
                    <a:pt x="29476" y="15646"/>
                  </a:lnTo>
                  <a:lnTo>
                    <a:pt x="30505" y="10261"/>
                  </a:lnTo>
                  <a:lnTo>
                    <a:pt x="25946" y="6642"/>
                  </a:lnTo>
                  <a:lnTo>
                    <a:pt x="22529" y="3378"/>
                  </a:lnTo>
                  <a:lnTo>
                    <a:pt x="20828" y="3797"/>
                  </a:lnTo>
                  <a:lnTo>
                    <a:pt x="19304" y="4521"/>
                  </a:lnTo>
                  <a:lnTo>
                    <a:pt x="17932" y="5511"/>
                  </a:lnTo>
                  <a:lnTo>
                    <a:pt x="20904" y="9702"/>
                  </a:lnTo>
                  <a:lnTo>
                    <a:pt x="27063" y="12928"/>
                  </a:lnTo>
                  <a:lnTo>
                    <a:pt x="25781" y="18897"/>
                  </a:lnTo>
                  <a:lnTo>
                    <a:pt x="25171" y="25996"/>
                  </a:lnTo>
                  <a:lnTo>
                    <a:pt x="15354" y="30099"/>
                  </a:lnTo>
                  <a:lnTo>
                    <a:pt x="10045" y="25146"/>
                  </a:lnTo>
                  <a:lnTo>
                    <a:pt x="4737" y="19113"/>
                  </a:lnTo>
                  <a:lnTo>
                    <a:pt x="7378" y="9867"/>
                  </a:lnTo>
                  <a:lnTo>
                    <a:pt x="13233" y="5207"/>
                  </a:lnTo>
                  <a:lnTo>
                    <a:pt x="13830" y="723"/>
                  </a:lnTo>
                  <a:lnTo>
                    <a:pt x="10414" y="1066"/>
                  </a:lnTo>
                  <a:lnTo>
                    <a:pt x="8775" y="0"/>
                  </a:lnTo>
                  <a:lnTo>
                    <a:pt x="5130" y="5803"/>
                  </a:lnTo>
                  <a:lnTo>
                    <a:pt x="0" y="11709"/>
                  </a:lnTo>
                  <a:lnTo>
                    <a:pt x="647" y="19037"/>
                  </a:lnTo>
                  <a:lnTo>
                    <a:pt x="1130" y="25412"/>
                  </a:lnTo>
                  <a:lnTo>
                    <a:pt x="3492" y="32499"/>
                  </a:lnTo>
                  <a:lnTo>
                    <a:pt x="9220" y="35991"/>
                  </a:lnTo>
                  <a:lnTo>
                    <a:pt x="17868" y="37172"/>
                  </a:lnTo>
                  <a:lnTo>
                    <a:pt x="26200" y="34455"/>
                  </a:lnTo>
                  <a:lnTo>
                    <a:pt x="33032" y="28778"/>
                  </a:lnTo>
                  <a:lnTo>
                    <a:pt x="37147" y="21056"/>
                  </a:lnTo>
                  <a:lnTo>
                    <a:pt x="39116" y="15646"/>
                  </a:lnTo>
                  <a:close/>
                </a:path>
                <a:path w="281939" h="641350">
                  <a:moveTo>
                    <a:pt x="281406" y="634758"/>
                  </a:moveTo>
                  <a:lnTo>
                    <a:pt x="275653" y="632866"/>
                  </a:lnTo>
                  <a:lnTo>
                    <a:pt x="269468" y="633780"/>
                  </a:lnTo>
                  <a:lnTo>
                    <a:pt x="263550" y="633869"/>
                  </a:lnTo>
                  <a:lnTo>
                    <a:pt x="265658" y="638365"/>
                  </a:lnTo>
                  <a:lnTo>
                    <a:pt x="261188" y="639279"/>
                  </a:lnTo>
                  <a:lnTo>
                    <a:pt x="259740" y="640803"/>
                  </a:lnTo>
                  <a:lnTo>
                    <a:pt x="264109" y="640384"/>
                  </a:lnTo>
                  <a:lnTo>
                    <a:pt x="268566" y="639787"/>
                  </a:lnTo>
                  <a:lnTo>
                    <a:pt x="272910" y="640753"/>
                  </a:lnTo>
                  <a:lnTo>
                    <a:pt x="276110" y="639305"/>
                  </a:lnTo>
                  <a:lnTo>
                    <a:pt x="278803" y="637057"/>
                  </a:lnTo>
                  <a:lnTo>
                    <a:pt x="281406" y="634758"/>
                  </a:lnTo>
                  <a:close/>
                </a:path>
              </a:pathLst>
            </a:custGeom>
            <a:solidFill>
              <a:srgbClr val="E7E6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2202954" y="1985566"/>
              <a:ext cx="345440" cy="852805"/>
            </a:xfrm>
            <a:custGeom>
              <a:avLst/>
              <a:gdLst/>
              <a:ahLst/>
              <a:cxnLst/>
              <a:rect l="l" t="t" r="r" b="b"/>
              <a:pathLst>
                <a:path w="345439" h="852805">
                  <a:moveTo>
                    <a:pt x="27203" y="15506"/>
                  </a:moveTo>
                  <a:lnTo>
                    <a:pt x="26758" y="11861"/>
                  </a:lnTo>
                  <a:lnTo>
                    <a:pt x="26009" y="8191"/>
                  </a:lnTo>
                  <a:lnTo>
                    <a:pt x="23952" y="5092"/>
                  </a:lnTo>
                  <a:lnTo>
                    <a:pt x="21158" y="3517"/>
                  </a:lnTo>
                  <a:lnTo>
                    <a:pt x="18796" y="0"/>
                  </a:lnTo>
                  <a:lnTo>
                    <a:pt x="15278" y="889"/>
                  </a:lnTo>
                  <a:lnTo>
                    <a:pt x="11315" y="3060"/>
                  </a:lnTo>
                  <a:lnTo>
                    <a:pt x="9334" y="4076"/>
                  </a:lnTo>
                  <a:lnTo>
                    <a:pt x="8496" y="4648"/>
                  </a:lnTo>
                  <a:lnTo>
                    <a:pt x="2641" y="9309"/>
                  </a:lnTo>
                  <a:lnTo>
                    <a:pt x="0" y="18554"/>
                  </a:lnTo>
                  <a:lnTo>
                    <a:pt x="5308" y="24587"/>
                  </a:lnTo>
                  <a:lnTo>
                    <a:pt x="10617" y="29540"/>
                  </a:lnTo>
                  <a:lnTo>
                    <a:pt x="20434" y="25438"/>
                  </a:lnTo>
                  <a:lnTo>
                    <a:pt x="21043" y="18338"/>
                  </a:lnTo>
                  <a:lnTo>
                    <a:pt x="22326" y="12369"/>
                  </a:lnTo>
                  <a:lnTo>
                    <a:pt x="16167" y="9144"/>
                  </a:lnTo>
                  <a:lnTo>
                    <a:pt x="13195" y="4953"/>
                  </a:lnTo>
                  <a:lnTo>
                    <a:pt x="14566" y="3962"/>
                  </a:lnTo>
                  <a:lnTo>
                    <a:pt x="16090" y="3238"/>
                  </a:lnTo>
                  <a:lnTo>
                    <a:pt x="17792" y="2819"/>
                  </a:lnTo>
                  <a:lnTo>
                    <a:pt x="21209" y="6083"/>
                  </a:lnTo>
                  <a:lnTo>
                    <a:pt x="25768" y="9702"/>
                  </a:lnTo>
                  <a:lnTo>
                    <a:pt x="24739" y="15087"/>
                  </a:lnTo>
                  <a:lnTo>
                    <a:pt x="25336" y="21259"/>
                  </a:lnTo>
                  <a:lnTo>
                    <a:pt x="20904" y="26009"/>
                  </a:lnTo>
                  <a:lnTo>
                    <a:pt x="16865" y="30035"/>
                  </a:lnTo>
                  <a:lnTo>
                    <a:pt x="13525" y="29870"/>
                  </a:lnTo>
                  <a:lnTo>
                    <a:pt x="9880" y="30619"/>
                  </a:lnTo>
                  <a:lnTo>
                    <a:pt x="6896" y="28663"/>
                  </a:lnTo>
                  <a:lnTo>
                    <a:pt x="4279" y="26289"/>
                  </a:lnTo>
                  <a:lnTo>
                    <a:pt x="1930" y="32512"/>
                  </a:lnTo>
                  <a:lnTo>
                    <a:pt x="5473" y="32639"/>
                  </a:lnTo>
                  <a:lnTo>
                    <a:pt x="10198" y="33007"/>
                  </a:lnTo>
                  <a:lnTo>
                    <a:pt x="14947" y="30822"/>
                  </a:lnTo>
                  <a:lnTo>
                    <a:pt x="19735" y="30556"/>
                  </a:lnTo>
                  <a:lnTo>
                    <a:pt x="22898" y="25895"/>
                  </a:lnTo>
                  <a:lnTo>
                    <a:pt x="26885" y="21424"/>
                  </a:lnTo>
                  <a:lnTo>
                    <a:pt x="27203" y="15506"/>
                  </a:lnTo>
                  <a:close/>
                </a:path>
                <a:path w="345439" h="852805">
                  <a:moveTo>
                    <a:pt x="345401" y="842721"/>
                  </a:moveTo>
                  <a:lnTo>
                    <a:pt x="336905" y="842238"/>
                  </a:lnTo>
                  <a:lnTo>
                    <a:pt x="319938" y="840943"/>
                  </a:lnTo>
                  <a:lnTo>
                    <a:pt x="311467" y="840422"/>
                  </a:lnTo>
                  <a:lnTo>
                    <a:pt x="310883" y="843216"/>
                  </a:lnTo>
                  <a:lnTo>
                    <a:pt x="310743" y="846937"/>
                  </a:lnTo>
                  <a:lnTo>
                    <a:pt x="305841" y="852220"/>
                  </a:lnTo>
                  <a:lnTo>
                    <a:pt x="309956" y="851636"/>
                  </a:lnTo>
                  <a:lnTo>
                    <a:pt x="311823" y="847813"/>
                  </a:lnTo>
                  <a:lnTo>
                    <a:pt x="318820" y="849020"/>
                  </a:lnTo>
                  <a:lnTo>
                    <a:pt x="322351" y="849503"/>
                  </a:lnTo>
                  <a:lnTo>
                    <a:pt x="329222" y="850176"/>
                  </a:lnTo>
                  <a:lnTo>
                    <a:pt x="343001" y="850938"/>
                  </a:lnTo>
                  <a:lnTo>
                    <a:pt x="342417" y="845972"/>
                  </a:lnTo>
                  <a:lnTo>
                    <a:pt x="345135" y="849083"/>
                  </a:lnTo>
                  <a:lnTo>
                    <a:pt x="345401" y="842721"/>
                  </a:lnTo>
                  <a:close/>
                </a:path>
              </a:pathLst>
            </a:custGeom>
            <a:solidFill>
              <a:srgbClr val="1312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2369188" y="198527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316" y="0"/>
                  </a:moveTo>
                  <a:lnTo>
                    <a:pt x="0" y="2311"/>
                  </a:lnTo>
                  <a:lnTo>
                    <a:pt x="306" y="3906"/>
                  </a:lnTo>
                  <a:lnTo>
                    <a:pt x="2242" y="4795"/>
                  </a:lnTo>
                  <a:lnTo>
                    <a:pt x="3578" y="2466"/>
                  </a:lnTo>
                  <a:lnTo>
                    <a:pt x="3268" y="875"/>
                  </a:lnTo>
                  <a:lnTo>
                    <a:pt x="1316" y="0"/>
                  </a:lnTo>
                  <a:close/>
                </a:path>
              </a:pathLst>
            </a:custGeom>
            <a:solidFill>
              <a:srgbClr val="5C5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2431839" y="1985548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>
                  <a:moveTo>
                    <a:pt x="10753" y="0"/>
                  </a:moveTo>
                  <a:lnTo>
                    <a:pt x="11337" y="2158"/>
                  </a:lnTo>
                  <a:lnTo>
                    <a:pt x="7534" y="2278"/>
                  </a:lnTo>
                  <a:lnTo>
                    <a:pt x="3751" y="2570"/>
                  </a:lnTo>
                  <a:lnTo>
                    <a:pt x="0" y="3204"/>
                  </a:lnTo>
                  <a:lnTo>
                    <a:pt x="2225" y="7776"/>
                  </a:lnTo>
                  <a:lnTo>
                    <a:pt x="7603" y="7707"/>
                  </a:lnTo>
                  <a:lnTo>
                    <a:pt x="14624" y="8286"/>
                  </a:lnTo>
                  <a:lnTo>
                    <a:pt x="17960" y="3098"/>
                  </a:lnTo>
                  <a:lnTo>
                    <a:pt x="15581" y="1986"/>
                  </a:lnTo>
                  <a:lnTo>
                    <a:pt x="13183" y="924"/>
                  </a:lnTo>
                  <a:lnTo>
                    <a:pt x="10753" y="0"/>
                  </a:lnTo>
                  <a:close/>
                </a:path>
              </a:pathLst>
            </a:custGeom>
            <a:solidFill>
              <a:srgbClr val="CBCA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2398636" y="1985857"/>
              <a:ext cx="33020" cy="12065"/>
            </a:xfrm>
            <a:custGeom>
              <a:avLst/>
              <a:gdLst/>
              <a:ahLst/>
              <a:cxnLst/>
              <a:rect l="l" t="t" r="r" b="b"/>
              <a:pathLst>
                <a:path w="33019" h="12064">
                  <a:moveTo>
                    <a:pt x="21456" y="0"/>
                  </a:moveTo>
                  <a:lnTo>
                    <a:pt x="13169" y="3286"/>
                  </a:lnTo>
                  <a:lnTo>
                    <a:pt x="5807" y="1369"/>
                  </a:lnTo>
                  <a:lnTo>
                    <a:pt x="7124" y="3578"/>
                  </a:lnTo>
                  <a:lnTo>
                    <a:pt x="2999" y="4281"/>
                  </a:lnTo>
                  <a:lnTo>
                    <a:pt x="223" y="6574"/>
                  </a:lnTo>
                  <a:lnTo>
                    <a:pt x="0" y="10908"/>
                  </a:lnTo>
                  <a:lnTo>
                    <a:pt x="5721" y="11488"/>
                  </a:lnTo>
                  <a:lnTo>
                    <a:pt x="8578" y="11884"/>
                  </a:lnTo>
                  <a:lnTo>
                    <a:pt x="9695" y="10772"/>
                  </a:lnTo>
                  <a:lnTo>
                    <a:pt x="12020" y="8597"/>
                  </a:lnTo>
                  <a:lnTo>
                    <a:pt x="5688" y="7362"/>
                  </a:lnTo>
                  <a:lnTo>
                    <a:pt x="9695" y="6131"/>
                  </a:lnTo>
                  <a:lnTo>
                    <a:pt x="13770" y="5156"/>
                  </a:lnTo>
                  <a:lnTo>
                    <a:pt x="17928" y="4605"/>
                  </a:lnTo>
                  <a:lnTo>
                    <a:pt x="13547" y="8046"/>
                  </a:lnTo>
                  <a:lnTo>
                    <a:pt x="19865" y="9144"/>
                  </a:lnTo>
                  <a:lnTo>
                    <a:pt x="26283" y="8578"/>
                  </a:lnTo>
                  <a:lnTo>
                    <a:pt x="32655" y="8953"/>
                  </a:lnTo>
                  <a:lnTo>
                    <a:pt x="29146" y="6574"/>
                  </a:lnTo>
                  <a:lnTo>
                    <a:pt x="29041" y="957"/>
                  </a:lnTo>
                  <a:lnTo>
                    <a:pt x="27810" y="5443"/>
                  </a:lnTo>
                  <a:lnTo>
                    <a:pt x="21456" y="0"/>
                  </a:lnTo>
                  <a:close/>
                </a:path>
              </a:pathLst>
            </a:custGeom>
            <a:solidFill>
              <a:srgbClr val="BAB9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2455639" y="1987348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69">
                  <a:moveTo>
                    <a:pt x="427" y="0"/>
                  </a:moveTo>
                  <a:lnTo>
                    <a:pt x="0" y="939"/>
                  </a:lnTo>
                  <a:lnTo>
                    <a:pt x="1249" y="975"/>
                  </a:lnTo>
                  <a:lnTo>
                    <a:pt x="4999" y="1130"/>
                  </a:lnTo>
                  <a:lnTo>
                    <a:pt x="5411" y="154"/>
                  </a:lnTo>
                  <a:lnTo>
                    <a:pt x="1677" y="5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4E4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2422867" y="1985883"/>
              <a:ext cx="62865" cy="130175"/>
            </a:xfrm>
            <a:custGeom>
              <a:avLst/>
              <a:gdLst/>
              <a:ahLst/>
              <a:cxnLst/>
              <a:rect l="l" t="t" r="r" b="b"/>
              <a:pathLst>
                <a:path w="62864" h="130175">
                  <a:moveTo>
                    <a:pt x="13766" y="98120"/>
                  </a:moveTo>
                  <a:lnTo>
                    <a:pt x="13690" y="94424"/>
                  </a:lnTo>
                  <a:lnTo>
                    <a:pt x="12166" y="94322"/>
                  </a:lnTo>
                  <a:lnTo>
                    <a:pt x="10744" y="94119"/>
                  </a:lnTo>
                  <a:lnTo>
                    <a:pt x="9398" y="93687"/>
                  </a:lnTo>
                  <a:lnTo>
                    <a:pt x="3441" y="91249"/>
                  </a:lnTo>
                  <a:lnTo>
                    <a:pt x="2476" y="95643"/>
                  </a:lnTo>
                  <a:lnTo>
                    <a:pt x="4114" y="97409"/>
                  </a:lnTo>
                  <a:lnTo>
                    <a:pt x="5689" y="99275"/>
                  </a:lnTo>
                  <a:lnTo>
                    <a:pt x="7188" y="101193"/>
                  </a:lnTo>
                  <a:lnTo>
                    <a:pt x="9080" y="105638"/>
                  </a:lnTo>
                  <a:lnTo>
                    <a:pt x="9004" y="110502"/>
                  </a:lnTo>
                  <a:lnTo>
                    <a:pt x="8534" y="115239"/>
                  </a:lnTo>
                  <a:lnTo>
                    <a:pt x="3492" y="116255"/>
                  </a:lnTo>
                  <a:lnTo>
                    <a:pt x="2768" y="110007"/>
                  </a:lnTo>
                  <a:lnTo>
                    <a:pt x="1384" y="113131"/>
                  </a:lnTo>
                  <a:lnTo>
                    <a:pt x="1752" y="122237"/>
                  </a:lnTo>
                  <a:lnTo>
                    <a:pt x="7645" y="117322"/>
                  </a:lnTo>
                  <a:lnTo>
                    <a:pt x="6108" y="120091"/>
                  </a:lnTo>
                  <a:lnTo>
                    <a:pt x="3492" y="122453"/>
                  </a:lnTo>
                  <a:lnTo>
                    <a:pt x="3022" y="125717"/>
                  </a:lnTo>
                  <a:lnTo>
                    <a:pt x="7632" y="127152"/>
                  </a:lnTo>
                  <a:lnTo>
                    <a:pt x="5080" y="127469"/>
                  </a:lnTo>
                  <a:lnTo>
                    <a:pt x="0" y="127965"/>
                  </a:lnTo>
                  <a:lnTo>
                    <a:pt x="3124" y="128752"/>
                  </a:lnTo>
                  <a:lnTo>
                    <a:pt x="9525" y="129616"/>
                  </a:lnTo>
                  <a:lnTo>
                    <a:pt x="10871" y="128968"/>
                  </a:lnTo>
                  <a:lnTo>
                    <a:pt x="13500" y="127533"/>
                  </a:lnTo>
                  <a:lnTo>
                    <a:pt x="13677" y="124790"/>
                  </a:lnTo>
                  <a:lnTo>
                    <a:pt x="12420" y="122961"/>
                  </a:lnTo>
                  <a:lnTo>
                    <a:pt x="7404" y="124853"/>
                  </a:lnTo>
                  <a:lnTo>
                    <a:pt x="8813" y="122542"/>
                  </a:lnTo>
                  <a:lnTo>
                    <a:pt x="10426" y="120269"/>
                  </a:lnTo>
                  <a:lnTo>
                    <a:pt x="11087" y="117589"/>
                  </a:lnTo>
                  <a:lnTo>
                    <a:pt x="11264" y="113792"/>
                  </a:lnTo>
                  <a:lnTo>
                    <a:pt x="11290" y="106184"/>
                  </a:lnTo>
                  <a:lnTo>
                    <a:pt x="9486" y="99999"/>
                  </a:lnTo>
                  <a:lnTo>
                    <a:pt x="8686" y="96875"/>
                  </a:lnTo>
                  <a:lnTo>
                    <a:pt x="13627" y="98628"/>
                  </a:lnTo>
                  <a:lnTo>
                    <a:pt x="13766" y="98120"/>
                  </a:lnTo>
                  <a:close/>
                </a:path>
                <a:path w="62864" h="130175">
                  <a:moveTo>
                    <a:pt x="62699" y="8699"/>
                  </a:moveTo>
                  <a:lnTo>
                    <a:pt x="58928" y="6400"/>
                  </a:lnTo>
                  <a:lnTo>
                    <a:pt x="54952" y="5562"/>
                  </a:lnTo>
                  <a:lnTo>
                    <a:pt x="58839" y="2286"/>
                  </a:lnTo>
                  <a:lnTo>
                    <a:pt x="60845" y="698"/>
                  </a:lnTo>
                  <a:lnTo>
                    <a:pt x="58204" y="406"/>
                  </a:lnTo>
                  <a:lnTo>
                    <a:pt x="55562" y="165"/>
                  </a:lnTo>
                  <a:lnTo>
                    <a:pt x="52933" y="0"/>
                  </a:lnTo>
                  <a:lnTo>
                    <a:pt x="49961" y="5130"/>
                  </a:lnTo>
                  <a:lnTo>
                    <a:pt x="51892" y="6451"/>
                  </a:lnTo>
                  <a:lnTo>
                    <a:pt x="56845" y="8318"/>
                  </a:lnTo>
                  <a:lnTo>
                    <a:pt x="56997" y="15367"/>
                  </a:lnTo>
                  <a:lnTo>
                    <a:pt x="57785" y="13296"/>
                  </a:lnTo>
                  <a:lnTo>
                    <a:pt x="59270" y="9118"/>
                  </a:lnTo>
                  <a:lnTo>
                    <a:pt x="60896" y="13233"/>
                  </a:lnTo>
                  <a:lnTo>
                    <a:pt x="62699" y="8699"/>
                  </a:lnTo>
                  <a:close/>
                </a:path>
              </a:pathLst>
            </a:custGeom>
            <a:solidFill>
              <a:srgbClr val="7C7B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2477829" y="1986577"/>
              <a:ext cx="12065" cy="19685"/>
            </a:xfrm>
            <a:custGeom>
              <a:avLst/>
              <a:gdLst/>
              <a:ahLst/>
              <a:cxnLst/>
              <a:rect l="l" t="t" r="r" b="b"/>
              <a:pathLst>
                <a:path w="12064" h="19685">
                  <a:moveTo>
                    <a:pt x="5892" y="0"/>
                  </a:moveTo>
                  <a:lnTo>
                    <a:pt x="3887" y="1591"/>
                  </a:lnTo>
                  <a:lnTo>
                    <a:pt x="0" y="4864"/>
                  </a:lnTo>
                  <a:lnTo>
                    <a:pt x="3973" y="5702"/>
                  </a:lnTo>
                  <a:lnTo>
                    <a:pt x="7739" y="7995"/>
                  </a:lnTo>
                  <a:lnTo>
                    <a:pt x="5943" y="12532"/>
                  </a:lnTo>
                  <a:lnTo>
                    <a:pt x="5684" y="14897"/>
                  </a:lnTo>
                  <a:lnTo>
                    <a:pt x="5086" y="19620"/>
                  </a:lnTo>
                  <a:lnTo>
                    <a:pt x="10360" y="17089"/>
                  </a:lnTo>
                  <a:lnTo>
                    <a:pt x="11523" y="10648"/>
                  </a:lnTo>
                  <a:lnTo>
                    <a:pt x="9043" y="5717"/>
                  </a:lnTo>
                  <a:lnTo>
                    <a:pt x="10670" y="68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9F9E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2472592" y="1986645"/>
              <a:ext cx="22860" cy="25400"/>
            </a:xfrm>
            <a:custGeom>
              <a:avLst/>
              <a:gdLst/>
              <a:ahLst/>
              <a:cxnLst/>
              <a:rect l="l" t="t" r="r" b="b"/>
              <a:pathLst>
                <a:path w="22860" h="25400">
                  <a:moveTo>
                    <a:pt x="3390" y="18766"/>
                  </a:moveTo>
                  <a:lnTo>
                    <a:pt x="2192" y="19551"/>
                  </a:lnTo>
                  <a:lnTo>
                    <a:pt x="0" y="21042"/>
                  </a:lnTo>
                  <a:lnTo>
                    <a:pt x="2278" y="23868"/>
                  </a:lnTo>
                  <a:lnTo>
                    <a:pt x="3783" y="24141"/>
                  </a:lnTo>
                  <a:lnTo>
                    <a:pt x="6777" y="24725"/>
                  </a:lnTo>
                  <a:lnTo>
                    <a:pt x="8286" y="24998"/>
                  </a:lnTo>
                  <a:lnTo>
                    <a:pt x="11336" y="21812"/>
                  </a:lnTo>
                  <a:lnTo>
                    <a:pt x="13304" y="21812"/>
                  </a:lnTo>
                  <a:lnTo>
                    <a:pt x="14885" y="20271"/>
                  </a:lnTo>
                  <a:lnTo>
                    <a:pt x="8114" y="20271"/>
                  </a:lnTo>
                  <a:lnTo>
                    <a:pt x="3390" y="18766"/>
                  </a:lnTo>
                  <a:close/>
                </a:path>
                <a:path w="22860" h="25400">
                  <a:moveTo>
                    <a:pt x="16713" y="10847"/>
                  </a:moveTo>
                  <a:lnTo>
                    <a:pt x="15598" y="17020"/>
                  </a:lnTo>
                  <a:lnTo>
                    <a:pt x="10323" y="19551"/>
                  </a:lnTo>
                  <a:lnTo>
                    <a:pt x="8114" y="20271"/>
                  </a:lnTo>
                  <a:lnTo>
                    <a:pt x="14885" y="20271"/>
                  </a:lnTo>
                  <a:lnTo>
                    <a:pt x="17978" y="17259"/>
                  </a:lnTo>
                  <a:lnTo>
                    <a:pt x="16713" y="10847"/>
                  </a:lnTo>
                  <a:close/>
                </a:path>
                <a:path w="22860" h="25400">
                  <a:moveTo>
                    <a:pt x="15908" y="0"/>
                  </a:moveTo>
                  <a:lnTo>
                    <a:pt x="15356" y="1901"/>
                  </a:lnTo>
                  <a:lnTo>
                    <a:pt x="15460" y="5083"/>
                  </a:lnTo>
                  <a:lnTo>
                    <a:pt x="14281" y="5648"/>
                  </a:lnTo>
                  <a:lnTo>
                    <a:pt x="16595" y="10250"/>
                  </a:lnTo>
                  <a:lnTo>
                    <a:pt x="16400" y="9263"/>
                  </a:lnTo>
                  <a:lnTo>
                    <a:pt x="22430" y="5821"/>
                  </a:lnTo>
                  <a:lnTo>
                    <a:pt x="20307" y="3802"/>
                  </a:lnTo>
                  <a:lnTo>
                    <a:pt x="18172" y="1901"/>
                  </a:lnTo>
                  <a:lnTo>
                    <a:pt x="15908" y="0"/>
                  </a:lnTo>
                  <a:close/>
                </a:path>
              </a:pathLst>
            </a:custGeom>
            <a:solidFill>
              <a:srgbClr val="656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2445743" y="1988478"/>
              <a:ext cx="34925" cy="36830"/>
            </a:xfrm>
            <a:custGeom>
              <a:avLst/>
              <a:gdLst/>
              <a:ahLst/>
              <a:cxnLst/>
              <a:rect l="l" t="t" r="r" b="b"/>
              <a:pathLst>
                <a:path w="34925" h="36830">
                  <a:moveTo>
                    <a:pt x="23823" y="34448"/>
                  </a:moveTo>
                  <a:lnTo>
                    <a:pt x="16570" y="34448"/>
                  </a:lnTo>
                  <a:lnTo>
                    <a:pt x="18492" y="36640"/>
                  </a:lnTo>
                  <a:lnTo>
                    <a:pt x="23823" y="34448"/>
                  </a:lnTo>
                  <a:close/>
                </a:path>
                <a:path w="34925" h="36830">
                  <a:moveTo>
                    <a:pt x="14183" y="31727"/>
                  </a:moveTo>
                  <a:lnTo>
                    <a:pt x="13665" y="31727"/>
                  </a:lnTo>
                  <a:lnTo>
                    <a:pt x="15104" y="34448"/>
                  </a:lnTo>
                  <a:lnTo>
                    <a:pt x="16570" y="34448"/>
                  </a:lnTo>
                  <a:lnTo>
                    <a:pt x="14183" y="31727"/>
                  </a:lnTo>
                  <a:close/>
                </a:path>
                <a:path w="34925" h="36830">
                  <a:moveTo>
                    <a:pt x="27773" y="32824"/>
                  </a:moveTo>
                  <a:lnTo>
                    <a:pt x="23823" y="34448"/>
                  </a:lnTo>
                  <a:lnTo>
                    <a:pt x="27960" y="34448"/>
                  </a:lnTo>
                  <a:lnTo>
                    <a:pt x="34415" y="33868"/>
                  </a:lnTo>
                  <a:lnTo>
                    <a:pt x="27773" y="32824"/>
                  </a:lnTo>
                  <a:close/>
                </a:path>
                <a:path w="34925" h="36830">
                  <a:moveTo>
                    <a:pt x="2903" y="31230"/>
                  </a:moveTo>
                  <a:lnTo>
                    <a:pt x="0" y="31230"/>
                  </a:lnTo>
                  <a:lnTo>
                    <a:pt x="4558" y="32602"/>
                  </a:lnTo>
                  <a:lnTo>
                    <a:pt x="9024" y="32602"/>
                  </a:lnTo>
                  <a:lnTo>
                    <a:pt x="13665" y="31727"/>
                  </a:lnTo>
                  <a:lnTo>
                    <a:pt x="14183" y="31727"/>
                  </a:lnTo>
                  <a:lnTo>
                    <a:pt x="14047" y="31572"/>
                  </a:lnTo>
                  <a:lnTo>
                    <a:pt x="4845" y="31572"/>
                  </a:lnTo>
                  <a:lnTo>
                    <a:pt x="2903" y="31230"/>
                  </a:lnTo>
                  <a:close/>
                </a:path>
                <a:path w="34925" h="36830">
                  <a:moveTo>
                    <a:pt x="14895" y="0"/>
                  </a:moveTo>
                  <a:lnTo>
                    <a:pt x="9803" y="0"/>
                  </a:lnTo>
                  <a:lnTo>
                    <a:pt x="8628" y="2411"/>
                  </a:lnTo>
                  <a:lnTo>
                    <a:pt x="7738" y="9418"/>
                  </a:lnTo>
                  <a:lnTo>
                    <a:pt x="8050" y="21711"/>
                  </a:lnTo>
                  <a:lnTo>
                    <a:pt x="8097" y="23572"/>
                  </a:lnTo>
                  <a:lnTo>
                    <a:pt x="7178" y="30236"/>
                  </a:lnTo>
                  <a:lnTo>
                    <a:pt x="7138" y="30528"/>
                  </a:lnTo>
                  <a:lnTo>
                    <a:pt x="4845" y="31572"/>
                  </a:lnTo>
                  <a:lnTo>
                    <a:pt x="14047" y="31572"/>
                  </a:lnTo>
                  <a:lnTo>
                    <a:pt x="13747" y="31230"/>
                  </a:lnTo>
                  <a:lnTo>
                    <a:pt x="29009" y="31230"/>
                  </a:lnTo>
                  <a:lnTo>
                    <a:pt x="32857" y="30838"/>
                  </a:lnTo>
                  <a:lnTo>
                    <a:pt x="30546" y="30236"/>
                  </a:lnTo>
                  <a:lnTo>
                    <a:pt x="26009" y="28919"/>
                  </a:lnTo>
                  <a:lnTo>
                    <a:pt x="21250" y="28695"/>
                  </a:lnTo>
                  <a:lnTo>
                    <a:pt x="17698" y="28695"/>
                  </a:lnTo>
                  <a:lnTo>
                    <a:pt x="11797" y="28440"/>
                  </a:lnTo>
                  <a:lnTo>
                    <a:pt x="18510" y="27771"/>
                  </a:lnTo>
                  <a:lnTo>
                    <a:pt x="21898" y="27496"/>
                  </a:lnTo>
                  <a:lnTo>
                    <a:pt x="14983" y="21711"/>
                  </a:lnTo>
                  <a:lnTo>
                    <a:pt x="16710" y="12120"/>
                  </a:lnTo>
                  <a:lnTo>
                    <a:pt x="14983" y="4330"/>
                  </a:lnTo>
                  <a:lnTo>
                    <a:pt x="14144" y="3971"/>
                  </a:lnTo>
                  <a:lnTo>
                    <a:pt x="11642" y="2840"/>
                  </a:lnTo>
                  <a:lnTo>
                    <a:pt x="12740" y="1915"/>
                  </a:lnTo>
                  <a:lnTo>
                    <a:pt x="14895" y="0"/>
                  </a:lnTo>
                  <a:close/>
                </a:path>
                <a:path w="34925" h="36830">
                  <a:moveTo>
                    <a:pt x="29009" y="31230"/>
                  </a:moveTo>
                  <a:lnTo>
                    <a:pt x="22532" y="31230"/>
                  </a:lnTo>
                  <a:lnTo>
                    <a:pt x="27850" y="31572"/>
                  </a:lnTo>
                  <a:lnTo>
                    <a:pt x="25659" y="31572"/>
                  </a:lnTo>
                  <a:lnTo>
                    <a:pt x="29009" y="31230"/>
                  </a:lnTo>
                  <a:close/>
                </a:path>
              </a:pathLst>
            </a:custGeom>
            <a:solidFill>
              <a:srgbClr val="C8C7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2486873" y="1988546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69" h="3810">
                  <a:moveTo>
                    <a:pt x="1075" y="0"/>
                  </a:moveTo>
                  <a:lnTo>
                    <a:pt x="802" y="924"/>
                  </a:lnTo>
                  <a:lnTo>
                    <a:pt x="273" y="2807"/>
                  </a:lnTo>
                  <a:lnTo>
                    <a:pt x="0" y="3747"/>
                  </a:lnTo>
                  <a:lnTo>
                    <a:pt x="1179" y="3182"/>
                  </a:lnTo>
                  <a:lnTo>
                    <a:pt x="1144" y="2379"/>
                  </a:lnTo>
                  <a:lnTo>
                    <a:pt x="1111" y="78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383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1642478" y="1990163"/>
              <a:ext cx="351790" cy="445770"/>
            </a:xfrm>
            <a:custGeom>
              <a:avLst/>
              <a:gdLst/>
              <a:ahLst/>
              <a:cxnLst/>
              <a:rect l="l" t="t" r="r" b="b"/>
              <a:pathLst>
                <a:path w="351789" h="445769">
                  <a:moveTo>
                    <a:pt x="54305" y="408571"/>
                  </a:moveTo>
                  <a:lnTo>
                    <a:pt x="51244" y="395719"/>
                  </a:lnTo>
                  <a:lnTo>
                    <a:pt x="48933" y="391426"/>
                  </a:lnTo>
                  <a:lnTo>
                    <a:pt x="45783" y="387553"/>
                  </a:lnTo>
                  <a:lnTo>
                    <a:pt x="41960" y="384505"/>
                  </a:lnTo>
                  <a:lnTo>
                    <a:pt x="40322" y="385394"/>
                  </a:lnTo>
                  <a:lnTo>
                    <a:pt x="43027" y="387946"/>
                  </a:lnTo>
                  <a:lnTo>
                    <a:pt x="45453" y="390791"/>
                  </a:lnTo>
                  <a:lnTo>
                    <a:pt x="51066" y="398919"/>
                  </a:lnTo>
                  <a:lnTo>
                    <a:pt x="50457" y="405358"/>
                  </a:lnTo>
                  <a:lnTo>
                    <a:pt x="50546" y="411187"/>
                  </a:lnTo>
                  <a:lnTo>
                    <a:pt x="31267" y="438835"/>
                  </a:lnTo>
                  <a:lnTo>
                    <a:pt x="26936" y="440842"/>
                  </a:lnTo>
                  <a:lnTo>
                    <a:pt x="22275" y="440690"/>
                  </a:lnTo>
                  <a:lnTo>
                    <a:pt x="14503" y="440753"/>
                  </a:lnTo>
                  <a:lnTo>
                    <a:pt x="7429" y="437057"/>
                  </a:lnTo>
                  <a:lnTo>
                    <a:pt x="0" y="435305"/>
                  </a:lnTo>
                  <a:lnTo>
                    <a:pt x="1765" y="436613"/>
                  </a:lnTo>
                  <a:lnTo>
                    <a:pt x="3352" y="438162"/>
                  </a:lnTo>
                  <a:lnTo>
                    <a:pt x="4660" y="439966"/>
                  </a:lnTo>
                  <a:lnTo>
                    <a:pt x="4343" y="437210"/>
                  </a:lnTo>
                  <a:lnTo>
                    <a:pt x="15951" y="445325"/>
                  </a:lnTo>
                  <a:lnTo>
                    <a:pt x="23215" y="445122"/>
                  </a:lnTo>
                  <a:lnTo>
                    <a:pt x="32219" y="442074"/>
                  </a:lnTo>
                  <a:lnTo>
                    <a:pt x="35204" y="441540"/>
                  </a:lnTo>
                  <a:lnTo>
                    <a:pt x="45453" y="433133"/>
                  </a:lnTo>
                  <a:lnTo>
                    <a:pt x="52095" y="421601"/>
                  </a:lnTo>
                  <a:lnTo>
                    <a:pt x="54305" y="408571"/>
                  </a:lnTo>
                  <a:close/>
                </a:path>
                <a:path w="351789" h="445769">
                  <a:moveTo>
                    <a:pt x="351294" y="5511"/>
                  </a:moveTo>
                  <a:lnTo>
                    <a:pt x="344144" y="4775"/>
                  </a:lnTo>
                  <a:lnTo>
                    <a:pt x="349897" y="3251"/>
                  </a:lnTo>
                  <a:lnTo>
                    <a:pt x="345655" y="1130"/>
                  </a:lnTo>
                  <a:lnTo>
                    <a:pt x="343496" y="190"/>
                  </a:lnTo>
                  <a:lnTo>
                    <a:pt x="336524" y="0"/>
                  </a:lnTo>
                  <a:lnTo>
                    <a:pt x="329374" y="558"/>
                  </a:lnTo>
                  <a:lnTo>
                    <a:pt x="323176" y="4051"/>
                  </a:lnTo>
                  <a:lnTo>
                    <a:pt x="325843" y="6045"/>
                  </a:lnTo>
                  <a:lnTo>
                    <a:pt x="325653" y="9194"/>
                  </a:lnTo>
                  <a:lnTo>
                    <a:pt x="334060" y="10007"/>
                  </a:lnTo>
                  <a:lnTo>
                    <a:pt x="342531" y="9436"/>
                  </a:lnTo>
                  <a:lnTo>
                    <a:pt x="350926" y="8623"/>
                  </a:lnTo>
                  <a:lnTo>
                    <a:pt x="351294" y="5511"/>
                  </a:lnTo>
                  <a:close/>
                </a:path>
              </a:pathLst>
            </a:custGeom>
            <a:solidFill>
              <a:srgbClr val="AAA8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1985975" y="1990023"/>
              <a:ext cx="231775" cy="118745"/>
            </a:xfrm>
            <a:custGeom>
              <a:avLst/>
              <a:gdLst/>
              <a:ahLst/>
              <a:cxnLst/>
              <a:rect l="l" t="t" r="r" b="b"/>
              <a:pathLst>
                <a:path w="231775" h="118744">
                  <a:moveTo>
                    <a:pt x="8470" y="0"/>
                  </a:moveTo>
                  <a:lnTo>
                    <a:pt x="5651" y="139"/>
                  </a:lnTo>
                  <a:lnTo>
                    <a:pt x="0" y="330"/>
                  </a:lnTo>
                  <a:lnTo>
                    <a:pt x="2159" y="1270"/>
                  </a:lnTo>
                  <a:lnTo>
                    <a:pt x="6400" y="3390"/>
                  </a:lnTo>
                  <a:lnTo>
                    <a:pt x="4470" y="3886"/>
                  </a:lnTo>
                  <a:lnTo>
                    <a:pt x="647" y="4914"/>
                  </a:lnTo>
                  <a:lnTo>
                    <a:pt x="7797" y="5651"/>
                  </a:lnTo>
                  <a:lnTo>
                    <a:pt x="8470" y="0"/>
                  </a:lnTo>
                  <a:close/>
                </a:path>
                <a:path w="231775" h="118744">
                  <a:moveTo>
                    <a:pt x="231724" y="118491"/>
                  </a:moveTo>
                  <a:lnTo>
                    <a:pt x="231419" y="117665"/>
                  </a:lnTo>
                  <a:lnTo>
                    <a:pt x="230784" y="116039"/>
                  </a:lnTo>
                  <a:lnTo>
                    <a:pt x="230466" y="115214"/>
                  </a:lnTo>
                  <a:lnTo>
                    <a:pt x="230416" y="115989"/>
                  </a:lnTo>
                  <a:lnTo>
                    <a:pt x="230339" y="117525"/>
                  </a:lnTo>
                  <a:lnTo>
                    <a:pt x="230301" y="118300"/>
                  </a:lnTo>
                  <a:lnTo>
                    <a:pt x="231724" y="118491"/>
                  </a:lnTo>
                  <a:close/>
                </a:path>
              </a:pathLst>
            </a:custGeom>
            <a:solidFill>
              <a:srgbClr val="C9C8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1957313" y="1989532"/>
              <a:ext cx="68580" cy="20955"/>
            </a:xfrm>
            <a:custGeom>
              <a:avLst/>
              <a:gdLst/>
              <a:ahLst/>
              <a:cxnLst/>
              <a:rect l="l" t="t" r="r" b="b"/>
              <a:pathLst>
                <a:path w="68580" h="20955">
                  <a:moveTo>
                    <a:pt x="8502" y="4799"/>
                  </a:moveTo>
                  <a:lnTo>
                    <a:pt x="8082" y="4799"/>
                  </a:lnTo>
                  <a:lnTo>
                    <a:pt x="3375" y="6924"/>
                  </a:lnTo>
                  <a:lnTo>
                    <a:pt x="1032" y="8295"/>
                  </a:lnTo>
                  <a:lnTo>
                    <a:pt x="351" y="9253"/>
                  </a:lnTo>
                  <a:lnTo>
                    <a:pt x="193" y="9544"/>
                  </a:lnTo>
                  <a:lnTo>
                    <a:pt x="69" y="15024"/>
                  </a:lnTo>
                  <a:lnTo>
                    <a:pt x="0" y="17061"/>
                  </a:lnTo>
                  <a:lnTo>
                    <a:pt x="1270" y="20383"/>
                  </a:lnTo>
                  <a:lnTo>
                    <a:pt x="4182" y="17726"/>
                  </a:lnTo>
                  <a:lnTo>
                    <a:pt x="1835" y="15862"/>
                  </a:lnTo>
                  <a:lnTo>
                    <a:pt x="3085" y="12165"/>
                  </a:lnTo>
                  <a:lnTo>
                    <a:pt x="36472" y="12165"/>
                  </a:lnTo>
                  <a:lnTo>
                    <a:pt x="36423" y="11837"/>
                  </a:lnTo>
                  <a:lnTo>
                    <a:pt x="36326" y="11195"/>
                  </a:lnTo>
                  <a:lnTo>
                    <a:pt x="36261" y="10639"/>
                  </a:lnTo>
                  <a:lnTo>
                    <a:pt x="19234" y="10639"/>
                  </a:lnTo>
                  <a:lnTo>
                    <a:pt x="10824" y="9818"/>
                  </a:lnTo>
                  <a:lnTo>
                    <a:pt x="10924" y="8295"/>
                  </a:lnTo>
                  <a:lnTo>
                    <a:pt x="11014" y="6667"/>
                  </a:lnTo>
                  <a:lnTo>
                    <a:pt x="8502" y="4799"/>
                  </a:lnTo>
                  <a:close/>
                </a:path>
                <a:path w="68580" h="20955">
                  <a:moveTo>
                    <a:pt x="36472" y="12165"/>
                  </a:moveTo>
                  <a:lnTo>
                    <a:pt x="3853" y="12165"/>
                  </a:lnTo>
                  <a:lnTo>
                    <a:pt x="15758" y="13856"/>
                  </a:lnTo>
                  <a:lnTo>
                    <a:pt x="28440" y="15248"/>
                  </a:lnTo>
                  <a:lnTo>
                    <a:pt x="42529" y="16409"/>
                  </a:lnTo>
                  <a:lnTo>
                    <a:pt x="43042" y="16409"/>
                  </a:lnTo>
                  <a:lnTo>
                    <a:pt x="53891" y="17061"/>
                  </a:lnTo>
                  <a:lnTo>
                    <a:pt x="56103" y="16888"/>
                  </a:lnTo>
                  <a:lnTo>
                    <a:pt x="59165" y="16615"/>
                  </a:lnTo>
                  <a:lnTo>
                    <a:pt x="61818" y="16409"/>
                  </a:lnTo>
                  <a:lnTo>
                    <a:pt x="61869" y="15024"/>
                  </a:lnTo>
                  <a:lnTo>
                    <a:pt x="36953" y="15024"/>
                  </a:lnTo>
                  <a:lnTo>
                    <a:pt x="36617" y="13123"/>
                  </a:lnTo>
                  <a:lnTo>
                    <a:pt x="36570" y="12813"/>
                  </a:lnTo>
                  <a:lnTo>
                    <a:pt x="36472" y="12165"/>
                  </a:lnTo>
                  <a:close/>
                </a:path>
                <a:path w="68580" h="20955">
                  <a:moveTo>
                    <a:pt x="59728" y="0"/>
                  </a:moveTo>
                  <a:lnTo>
                    <a:pt x="38894" y="0"/>
                  </a:lnTo>
                  <a:lnTo>
                    <a:pt x="38594" y="2557"/>
                  </a:lnTo>
                  <a:lnTo>
                    <a:pt x="38556" y="2876"/>
                  </a:lnTo>
                  <a:lnTo>
                    <a:pt x="38435" y="3910"/>
                  </a:lnTo>
                  <a:lnTo>
                    <a:pt x="38331" y="4799"/>
                  </a:lnTo>
                  <a:lnTo>
                    <a:pt x="38209" y="5838"/>
                  </a:lnTo>
                  <a:lnTo>
                    <a:pt x="38112" y="6667"/>
                  </a:lnTo>
                  <a:lnTo>
                    <a:pt x="38019" y="7456"/>
                  </a:lnTo>
                  <a:lnTo>
                    <a:pt x="37921" y="8295"/>
                  </a:lnTo>
                  <a:lnTo>
                    <a:pt x="37835" y="9029"/>
                  </a:lnTo>
                  <a:lnTo>
                    <a:pt x="37742" y="9818"/>
                  </a:lnTo>
                  <a:lnTo>
                    <a:pt x="36953" y="15024"/>
                  </a:lnTo>
                  <a:lnTo>
                    <a:pt x="61869" y="15024"/>
                  </a:lnTo>
                  <a:lnTo>
                    <a:pt x="61901" y="14184"/>
                  </a:lnTo>
                  <a:lnTo>
                    <a:pt x="55990" y="13123"/>
                  </a:lnTo>
                  <a:lnTo>
                    <a:pt x="47234" y="13123"/>
                  </a:lnTo>
                  <a:lnTo>
                    <a:pt x="38803" y="12165"/>
                  </a:lnTo>
                  <a:lnTo>
                    <a:pt x="45034" y="11195"/>
                  </a:lnTo>
                  <a:lnTo>
                    <a:pt x="56685" y="11195"/>
                  </a:lnTo>
                  <a:lnTo>
                    <a:pt x="63924" y="10195"/>
                  </a:lnTo>
                  <a:lnTo>
                    <a:pt x="65485" y="10195"/>
                  </a:lnTo>
                  <a:lnTo>
                    <a:pt x="66045" y="9544"/>
                  </a:lnTo>
                  <a:lnTo>
                    <a:pt x="64573" y="7607"/>
                  </a:lnTo>
                  <a:lnTo>
                    <a:pt x="57519" y="7607"/>
                  </a:lnTo>
                  <a:lnTo>
                    <a:pt x="53783" y="6924"/>
                  </a:lnTo>
                  <a:lnTo>
                    <a:pt x="53072" y="6924"/>
                  </a:lnTo>
                  <a:lnTo>
                    <a:pt x="57005" y="6121"/>
                  </a:lnTo>
                  <a:lnTo>
                    <a:pt x="62285" y="6121"/>
                  </a:lnTo>
                  <a:lnTo>
                    <a:pt x="63192" y="5838"/>
                  </a:lnTo>
                  <a:lnTo>
                    <a:pt x="63916" y="4799"/>
                  </a:lnTo>
                  <a:lnTo>
                    <a:pt x="48477" y="4799"/>
                  </a:lnTo>
                  <a:lnTo>
                    <a:pt x="40603" y="3704"/>
                  </a:lnTo>
                  <a:lnTo>
                    <a:pt x="47340" y="2557"/>
                  </a:lnTo>
                  <a:lnTo>
                    <a:pt x="67884" y="2557"/>
                  </a:lnTo>
                  <a:lnTo>
                    <a:pt x="66663" y="159"/>
                  </a:lnTo>
                  <a:lnTo>
                    <a:pt x="59728" y="0"/>
                  </a:lnTo>
                  <a:close/>
                </a:path>
                <a:path w="68580" h="20955">
                  <a:moveTo>
                    <a:pt x="54265" y="12813"/>
                  </a:moveTo>
                  <a:lnTo>
                    <a:pt x="43464" y="13123"/>
                  </a:lnTo>
                  <a:lnTo>
                    <a:pt x="55990" y="13123"/>
                  </a:lnTo>
                  <a:lnTo>
                    <a:pt x="54265" y="12813"/>
                  </a:lnTo>
                  <a:close/>
                </a:path>
                <a:path w="68580" h="20955">
                  <a:moveTo>
                    <a:pt x="65485" y="10195"/>
                  </a:moveTo>
                  <a:lnTo>
                    <a:pt x="63924" y="10195"/>
                  </a:lnTo>
                  <a:lnTo>
                    <a:pt x="63964" y="10639"/>
                  </a:lnTo>
                  <a:lnTo>
                    <a:pt x="64075" y="11837"/>
                  </a:lnTo>
                  <a:lnTo>
                    <a:pt x="65485" y="10195"/>
                  </a:lnTo>
                  <a:close/>
                </a:path>
                <a:path w="68580" h="20955">
                  <a:moveTo>
                    <a:pt x="36099" y="9253"/>
                  </a:moveTo>
                  <a:lnTo>
                    <a:pt x="27707" y="10059"/>
                  </a:lnTo>
                  <a:lnTo>
                    <a:pt x="19234" y="10639"/>
                  </a:lnTo>
                  <a:lnTo>
                    <a:pt x="36261" y="10639"/>
                  </a:lnTo>
                  <a:lnTo>
                    <a:pt x="36165" y="9818"/>
                  </a:lnTo>
                  <a:lnTo>
                    <a:pt x="36099" y="9253"/>
                  </a:lnTo>
                  <a:close/>
                </a:path>
                <a:path w="68580" h="20955">
                  <a:moveTo>
                    <a:pt x="59712" y="6924"/>
                  </a:moveTo>
                  <a:lnTo>
                    <a:pt x="57519" y="7607"/>
                  </a:lnTo>
                  <a:lnTo>
                    <a:pt x="62016" y="7607"/>
                  </a:lnTo>
                  <a:lnTo>
                    <a:pt x="59712" y="6924"/>
                  </a:lnTo>
                  <a:close/>
                </a:path>
                <a:path w="68580" h="20955">
                  <a:moveTo>
                    <a:pt x="63192" y="5838"/>
                  </a:moveTo>
                  <a:lnTo>
                    <a:pt x="59712" y="6924"/>
                  </a:lnTo>
                  <a:lnTo>
                    <a:pt x="62016" y="7607"/>
                  </a:lnTo>
                  <a:lnTo>
                    <a:pt x="62065" y="7456"/>
                  </a:lnTo>
                  <a:lnTo>
                    <a:pt x="63192" y="5838"/>
                  </a:lnTo>
                  <a:close/>
                </a:path>
                <a:path w="68580" h="20955">
                  <a:moveTo>
                    <a:pt x="63228" y="5838"/>
                  </a:moveTo>
                  <a:lnTo>
                    <a:pt x="62995" y="6121"/>
                  </a:lnTo>
                  <a:lnTo>
                    <a:pt x="62065" y="7456"/>
                  </a:lnTo>
                  <a:lnTo>
                    <a:pt x="61959" y="7607"/>
                  </a:lnTo>
                  <a:lnTo>
                    <a:pt x="64573" y="7607"/>
                  </a:lnTo>
                  <a:lnTo>
                    <a:pt x="63228" y="5838"/>
                  </a:lnTo>
                  <a:close/>
                </a:path>
                <a:path w="68580" h="20955">
                  <a:moveTo>
                    <a:pt x="62285" y="6121"/>
                  </a:moveTo>
                  <a:lnTo>
                    <a:pt x="57005" y="6121"/>
                  </a:lnTo>
                  <a:lnTo>
                    <a:pt x="59712" y="6924"/>
                  </a:lnTo>
                  <a:lnTo>
                    <a:pt x="62285" y="6121"/>
                  </a:lnTo>
                  <a:close/>
                </a:path>
                <a:path w="68580" h="20955">
                  <a:moveTo>
                    <a:pt x="56440" y="3910"/>
                  </a:moveTo>
                  <a:lnTo>
                    <a:pt x="48477" y="4799"/>
                  </a:lnTo>
                  <a:lnTo>
                    <a:pt x="63916" y="4799"/>
                  </a:lnTo>
                  <a:lnTo>
                    <a:pt x="64367" y="4151"/>
                  </a:lnTo>
                  <a:lnTo>
                    <a:pt x="56440" y="3910"/>
                  </a:lnTo>
                  <a:close/>
                </a:path>
                <a:path w="68580" h="20955">
                  <a:moveTo>
                    <a:pt x="67884" y="2557"/>
                  </a:moveTo>
                  <a:lnTo>
                    <a:pt x="54295" y="2557"/>
                  </a:lnTo>
                  <a:lnTo>
                    <a:pt x="61100" y="2876"/>
                  </a:lnTo>
                  <a:lnTo>
                    <a:pt x="67962" y="2711"/>
                  </a:lnTo>
                  <a:lnTo>
                    <a:pt x="67884" y="2557"/>
                  </a:lnTo>
                  <a:close/>
                </a:path>
              </a:pathLst>
            </a:custGeom>
            <a:solidFill>
              <a:srgbClr val="B2B0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2404324" y="1990462"/>
              <a:ext cx="19050" cy="10795"/>
            </a:xfrm>
            <a:custGeom>
              <a:avLst/>
              <a:gdLst/>
              <a:ahLst/>
              <a:cxnLst/>
              <a:rect l="l" t="t" r="r" b="b"/>
              <a:pathLst>
                <a:path w="19050" h="10794">
                  <a:moveTo>
                    <a:pt x="12240" y="0"/>
                  </a:moveTo>
                  <a:lnTo>
                    <a:pt x="8082" y="551"/>
                  </a:lnTo>
                  <a:lnTo>
                    <a:pt x="4006" y="1526"/>
                  </a:lnTo>
                  <a:lnTo>
                    <a:pt x="0" y="2757"/>
                  </a:lnTo>
                  <a:lnTo>
                    <a:pt x="6332" y="3992"/>
                  </a:lnTo>
                  <a:lnTo>
                    <a:pt x="5152" y="5068"/>
                  </a:lnTo>
                  <a:lnTo>
                    <a:pt x="2890" y="7279"/>
                  </a:lnTo>
                  <a:lnTo>
                    <a:pt x="3114" y="8992"/>
                  </a:lnTo>
                  <a:lnTo>
                    <a:pt x="8251" y="9914"/>
                  </a:lnTo>
                  <a:lnTo>
                    <a:pt x="13456" y="10515"/>
                  </a:lnTo>
                  <a:lnTo>
                    <a:pt x="18713" y="10429"/>
                  </a:lnTo>
                  <a:lnTo>
                    <a:pt x="16588" y="6732"/>
                  </a:lnTo>
                  <a:lnTo>
                    <a:pt x="12120" y="7862"/>
                  </a:lnTo>
                  <a:lnTo>
                    <a:pt x="8629" y="7484"/>
                  </a:lnTo>
                  <a:lnTo>
                    <a:pt x="12089" y="6318"/>
                  </a:lnTo>
                  <a:lnTo>
                    <a:pt x="10648" y="5378"/>
                  </a:lnTo>
                  <a:lnTo>
                    <a:pt x="7858" y="3441"/>
                  </a:lnTo>
                  <a:lnTo>
                    <a:pt x="12240" y="0"/>
                  </a:lnTo>
                  <a:close/>
                </a:path>
              </a:pathLst>
            </a:custGeom>
            <a:solidFill>
              <a:srgbClr val="9896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1997916" y="1992090"/>
              <a:ext cx="29845" cy="6985"/>
            </a:xfrm>
            <a:custGeom>
              <a:avLst/>
              <a:gdLst/>
              <a:ahLst/>
              <a:cxnLst/>
              <a:rect l="l" t="t" r="r" b="b"/>
              <a:pathLst>
                <a:path w="29844" h="6985">
                  <a:moveTo>
                    <a:pt x="27980" y="1352"/>
                  </a:moveTo>
                  <a:lnTo>
                    <a:pt x="15836" y="1352"/>
                  </a:lnTo>
                  <a:lnTo>
                    <a:pt x="23764" y="1593"/>
                  </a:lnTo>
                  <a:lnTo>
                    <a:pt x="22618" y="3271"/>
                  </a:lnTo>
                  <a:lnTo>
                    <a:pt x="25441" y="6986"/>
                  </a:lnTo>
                  <a:lnTo>
                    <a:pt x="27961" y="5751"/>
                  </a:lnTo>
                  <a:lnTo>
                    <a:pt x="29808" y="4880"/>
                  </a:lnTo>
                  <a:lnTo>
                    <a:pt x="28105" y="1593"/>
                  </a:lnTo>
                  <a:lnTo>
                    <a:pt x="27980" y="1352"/>
                  </a:lnTo>
                  <a:close/>
                </a:path>
                <a:path w="29844" h="6985">
                  <a:moveTo>
                    <a:pt x="16402" y="3563"/>
                  </a:moveTo>
                  <a:lnTo>
                    <a:pt x="12470" y="4366"/>
                  </a:lnTo>
                  <a:lnTo>
                    <a:pt x="13179" y="4366"/>
                  </a:lnTo>
                  <a:lnTo>
                    <a:pt x="16916" y="5049"/>
                  </a:lnTo>
                  <a:lnTo>
                    <a:pt x="19108" y="4366"/>
                  </a:lnTo>
                  <a:lnTo>
                    <a:pt x="16402" y="3563"/>
                  </a:lnTo>
                  <a:close/>
                </a:path>
                <a:path w="29844" h="6985">
                  <a:moveTo>
                    <a:pt x="22595" y="3271"/>
                  </a:moveTo>
                  <a:lnTo>
                    <a:pt x="19108" y="4366"/>
                  </a:lnTo>
                  <a:lnTo>
                    <a:pt x="21413" y="5049"/>
                  </a:lnTo>
                  <a:lnTo>
                    <a:pt x="21474" y="4880"/>
                  </a:lnTo>
                  <a:lnTo>
                    <a:pt x="22595" y="3271"/>
                  </a:lnTo>
                  <a:close/>
                </a:path>
                <a:path w="29844" h="6985">
                  <a:moveTo>
                    <a:pt x="13692" y="0"/>
                  </a:moveTo>
                  <a:lnTo>
                    <a:pt x="6737" y="0"/>
                  </a:lnTo>
                  <a:lnTo>
                    <a:pt x="0" y="1146"/>
                  </a:lnTo>
                  <a:lnTo>
                    <a:pt x="7873" y="2241"/>
                  </a:lnTo>
                  <a:lnTo>
                    <a:pt x="15836" y="1352"/>
                  </a:lnTo>
                  <a:lnTo>
                    <a:pt x="27980" y="1352"/>
                  </a:lnTo>
                  <a:lnTo>
                    <a:pt x="27444" y="318"/>
                  </a:lnTo>
                  <a:lnTo>
                    <a:pt x="20497" y="318"/>
                  </a:lnTo>
                  <a:lnTo>
                    <a:pt x="13692" y="0"/>
                  </a:lnTo>
                  <a:close/>
                </a:path>
                <a:path w="29844" h="6985">
                  <a:moveTo>
                    <a:pt x="27359" y="153"/>
                  </a:moveTo>
                  <a:lnTo>
                    <a:pt x="20497" y="318"/>
                  </a:lnTo>
                  <a:lnTo>
                    <a:pt x="27444" y="318"/>
                  </a:lnTo>
                  <a:lnTo>
                    <a:pt x="27359" y="153"/>
                  </a:lnTo>
                  <a:close/>
                </a:path>
              </a:pathLst>
            </a:custGeom>
            <a:solidFill>
              <a:srgbClr val="8F8C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1812594" y="1991611"/>
              <a:ext cx="1141730" cy="475615"/>
            </a:xfrm>
            <a:custGeom>
              <a:avLst/>
              <a:gdLst/>
              <a:ahLst/>
              <a:cxnLst/>
              <a:rect l="l" t="t" r="r" b="b"/>
              <a:pathLst>
                <a:path w="1141730" h="475614">
                  <a:moveTo>
                    <a:pt x="14706" y="77787"/>
                  </a:moveTo>
                  <a:lnTo>
                    <a:pt x="10541" y="76403"/>
                  </a:lnTo>
                  <a:lnTo>
                    <a:pt x="9029" y="76174"/>
                  </a:lnTo>
                  <a:lnTo>
                    <a:pt x="10109" y="77266"/>
                  </a:lnTo>
                  <a:lnTo>
                    <a:pt x="10604" y="77787"/>
                  </a:lnTo>
                  <a:lnTo>
                    <a:pt x="10985" y="79552"/>
                  </a:lnTo>
                  <a:lnTo>
                    <a:pt x="7721" y="81140"/>
                  </a:lnTo>
                  <a:lnTo>
                    <a:pt x="6210" y="80264"/>
                  </a:lnTo>
                  <a:lnTo>
                    <a:pt x="4749" y="77787"/>
                  </a:lnTo>
                  <a:lnTo>
                    <a:pt x="4533" y="77787"/>
                  </a:lnTo>
                  <a:lnTo>
                    <a:pt x="8648" y="76174"/>
                  </a:lnTo>
                  <a:lnTo>
                    <a:pt x="9029" y="76174"/>
                  </a:lnTo>
                  <a:lnTo>
                    <a:pt x="6197" y="75742"/>
                  </a:lnTo>
                  <a:lnTo>
                    <a:pt x="1866" y="75742"/>
                  </a:lnTo>
                  <a:lnTo>
                    <a:pt x="2463" y="77266"/>
                  </a:lnTo>
                  <a:lnTo>
                    <a:pt x="3175" y="78879"/>
                  </a:lnTo>
                  <a:lnTo>
                    <a:pt x="3873" y="80264"/>
                  </a:lnTo>
                  <a:lnTo>
                    <a:pt x="3949" y="80416"/>
                  </a:lnTo>
                  <a:lnTo>
                    <a:pt x="2273" y="82778"/>
                  </a:lnTo>
                  <a:lnTo>
                    <a:pt x="0" y="85826"/>
                  </a:lnTo>
                  <a:lnTo>
                    <a:pt x="2819" y="88379"/>
                  </a:lnTo>
                  <a:lnTo>
                    <a:pt x="4889" y="88379"/>
                  </a:lnTo>
                  <a:lnTo>
                    <a:pt x="7569" y="87604"/>
                  </a:lnTo>
                  <a:lnTo>
                    <a:pt x="9499" y="86093"/>
                  </a:lnTo>
                  <a:lnTo>
                    <a:pt x="9525" y="82143"/>
                  </a:lnTo>
                  <a:lnTo>
                    <a:pt x="12090" y="84543"/>
                  </a:lnTo>
                  <a:lnTo>
                    <a:pt x="14325" y="82143"/>
                  </a:lnTo>
                  <a:lnTo>
                    <a:pt x="14427" y="81140"/>
                  </a:lnTo>
                  <a:lnTo>
                    <a:pt x="14541" y="79552"/>
                  </a:lnTo>
                  <a:lnTo>
                    <a:pt x="14605" y="78879"/>
                  </a:lnTo>
                  <a:lnTo>
                    <a:pt x="14706" y="77787"/>
                  </a:lnTo>
                  <a:close/>
                </a:path>
                <a:path w="1141730" h="475614">
                  <a:moveTo>
                    <a:pt x="667181" y="21259"/>
                  </a:moveTo>
                  <a:lnTo>
                    <a:pt x="652868" y="0"/>
                  </a:lnTo>
                  <a:lnTo>
                    <a:pt x="650722" y="7620"/>
                  </a:lnTo>
                  <a:lnTo>
                    <a:pt x="652094" y="17449"/>
                  </a:lnTo>
                  <a:lnTo>
                    <a:pt x="658126" y="23101"/>
                  </a:lnTo>
                  <a:lnTo>
                    <a:pt x="660793" y="22860"/>
                  </a:lnTo>
                  <a:lnTo>
                    <a:pt x="663498" y="22669"/>
                  </a:lnTo>
                  <a:lnTo>
                    <a:pt x="666203" y="22326"/>
                  </a:lnTo>
                  <a:lnTo>
                    <a:pt x="667181" y="21259"/>
                  </a:lnTo>
                  <a:close/>
                </a:path>
                <a:path w="1141730" h="475614">
                  <a:moveTo>
                    <a:pt x="1141107" y="469684"/>
                  </a:moveTo>
                  <a:lnTo>
                    <a:pt x="1137805" y="468718"/>
                  </a:lnTo>
                  <a:lnTo>
                    <a:pt x="1135519" y="471652"/>
                  </a:lnTo>
                  <a:lnTo>
                    <a:pt x="1134960" y="474522"/>
                  </a:lnTo>
                  <a:lnTo>
                    <a:pt x="1135862" y="474992"/>
                  </a:lnTo>
                  <a:lnTo>
                    <a:pt x="1138097" y="473875"/>
                  </a:lnTo>
                  <a:lnTo>
                    <a:pt x="1140777" y="472478"/>
                  </a:lnTo>
                  <a:lnTo>
                    <a:pt x="1141107" y="469684"/>
                  </a:lnTo>
                  <a:close/>
                </a:path>
              </a:pathLst>
            </a:custGeom>
            <a:solidFill>
              <a:srgbClr val="676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2322014" y="2932452"/>
              <a:ext cx="26034" cy="12065"/>
            </a:xfrm>
            <a:custGeom>
              <a:avLst/>
              <a:gdLst/>
              <a:ahLst/>
              <a:cxnLst/>
              <a:rect l="l" t="t" r="r" b="b"/>
              <a:pathLst>
                <a:path w="26035" h="12064">
                  <a:moveTo>
                    <a:pt x="14759" y="0"/>
                  </a:moveTo>
                  <a:lnTo>
                    <a:pt x="0" y="3528"/>
                  </a:lnTo>
                  <a:lnTo>
                    <a:pt x="223" y="5565"/>
                  </a:lnTo>
                  <a:lnTo>
                    <a:pt x="582" y="9672"/>
                  </a:lnTo>
                  <a:lnTo>
                    <a:pt x="7056" y="10342"/>
                  </a:lnTo>
                  <a:lnTo>
                    <a:pt x="9503" y="11677"/>
                  </a:lnTo>
                  <a:lnTo>
                    <a:pt x="10511" y="10615"/>
                  </a:lnTo>
                  <a:lnTo>
                    <a:pt x="11628" y="8647"/>
                  </a:lnTo>
                  <a:lnTo>
                    <a:pt x="12585" y="6591"/>
                  </a:lnTo>
                  <a:lnTo>
                    <a:pt x="13596" y="4589"/>
                  </a:lnTo>
                  <a:lnTo>
                    <a:pt x="19295" y="5770"/>
                  </a:lnTo>
                  <a:lnTo>
                    <a:pt x="22190" y="6249"/>
                  </a:lnTo>
                  <a:lnTo>
                    <a:pt x="20393" y="5427"/>
                  </a:lnTo>
                  <a:lnTo>
                    <a:pt x="16814" y="3901"/>
                  </a:lnTo>
                  <a:lnTo>
                    <a:pt x="19691" y="3286"/>
                  </a:lnTo>
                  <a:lnTo>
                    <a:pt x="23201" y="3970"/>
                  </a:lnTo>
                  <a:lnTo>
                    <a:pt x="25495" y="1658"/>
                  </a:lnTo>
                  <a:lnTo>
                    <a:pt x="21898" y="1007"/>
                  </a:lnTo>
                  <a:lnTo>
                    <a:pt x="18337" y="445"/>
                  </a:lnTo>
                  <a:lnTo>
                    <a:pt x="14759" y="0"/>
                  </a:lnTo>
                  <a:close/>
                </a:path>
              </a:pathLst>
            </a:custGeom>
            <a:solidFill>
              <a:srgbClr val="6A6A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2432938" y="1991455"/>
              <a:ext cx="18415" cy="14604"/>
            </a:xfrm>
            <a:custGeom>
              <a:avLst/>
              <a:gdLst/>
              <a:ahLst/>
              <a:cxnLst/>
              <a:rect l="l" t="t" r="r" b="b"/>
              <a:pathLst>
                <a:path w="18414" h="14605">
                  <a:moveTo>
                    <a:pt x="12649" y="0"/>
                  </a:moveTo>
                  <a:lnTo>
                    <a:pt x="6212" y="5292"/>
                  </a:lnTo>
                  <a:lnTo>
                    <a:pt x="2878" y="6091"/>
                  </a:lnTo>
                  <a:lnTo>
                    <a:pt x="3423" y="6091"/>
                  </a:lnTo>
                  <a:lnTo>
                    <a:pt x="6400" y="10342"/>
                  </a:lnTo>
                  <a:lnTo>
                    <a:pt x="2548" y="10721"/>
                  </a:lnTo>
                  <a:lnTo>
                    <a:pt x="2669" y="13766"/>
                  </a:lnTo>
                  <a:lnTo>
                    <a:pt x="3131" y="13766"/>
                  </a:lnTo>
                  <a:lnTo>
                    <a:pt x="4516" y="13990"/>
                  </a:lnTo>
                  <a:lnTo>
                    <a:pt x="6212" y="12106"/>
                  </a:lnTo>
                  <a:lnTo>
                    <a:pt x="9549" y="8305"/>
                  </a:lnTo>
                  <a:lnTo>
                    <a:pt x="17873" y="6800"/>
                  </a:lnTo>
                  <a:lnTo>
                    <a:pt x="17977" y="4198"/>
                  </a:lnTo>
                  <a:lnTo>
                    <a:pt x="12649" y="0"/>
                  </a:lnTo>
                  <a:close/>
                </a:path>
                <a:path w="18414" h="14605">
                  <a:moveTo>
                    <a:pt x="2878" y="6091"/>
                  </a:moveTo>
                  <a:lnTo>
                    <a:pt x="715" y="6610"/>
                  </a:lnTo>
                  <a:lnTo>
                    <a:pt x="0" y="9349"/>
                  </a:lnTo>
                  <a:lnTo>
                    <a:pt x="1535" y="9349"/>
                  </a:lnTo>
                  <a:lnTo>
                    <a:pt x="2878" y="6091"/>
                  </a:lnTo>
                  <a:close/>
                </a:path>
                <a:path w="18414" h="14605">
                  <a:moveTo>
                    <a:pt x="3080" y="5601"/>
                  </a:moveTo>
                  <a:lnTo>
                    <a:pt x="2878" y="6091"/>
                  </a:lnTo>
                  <a:lnTo>
                    <a:pt x="3423" y="6091"/>
                  </a:lnTo>
                  <a:lnTo>
                    <a:pt x="3080" y="5601"/>
                  </a:lnTo>
                  <a:close/>
                </a:path>
              </a:pathLst>
            </a:custGeom>
            <a:solidFill>
              <a:srgbClr val="6D6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2469527" y="1993150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4" h="13335">
                  <a:moveTo>
                    <a:pt x="2275" y="0"/>
                  </a:moveTo>
                  <a:lnTo>
                    <a:pt x="410" y="4025"/>
                  </a:lnTo>
                  <a:lnTo>
                    <a:pt x="0" y="12071"/>
                  </a:lnTo>
                  <a:lnTo>
                    <a:pt x="5256" y="13046"/>
                  </a:lnTo>
                  <a:lnTo>
                    <a:pt x="6455" y="12261"/>
                  </a:lnTo>
                  <a:lnTo>
                    <a:pt x="7823" y="10735"/>
                  </a:lnTo>
                  <a:lnTo>
                    <a:pt x="10339" y="8100"/>
                  </a:lnTo>
                  <a:lnTo>
                    <a:pt x="5821" y="6163"/>
                  </a:lnTo>
                  <a:lnTo>
                    <a:pt x="9177" y="5224"/>
                  </a:lnTo>
                  <a:lnTo>
                    <a:pt x="5374" y="1969"/>
                  </a:lnTo>
                  <a:lnTo>
                    <a:pt x="4262" y="4161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rgbClr val="9694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2522368" y="1992862"/>
              <a:ext cx="31115" cy="45720"/>
            </a:xfrm>
            <a:custGeom>
              <a:avLst/>
              <a:gdLst/>
              <a:ahLst/>
              <a:cxnLst/>
              <a:rect l="l" t="t" r="r" b="b"/>
              <a:pathLst>
                <a:path w="31114" h="45719">
                  <a:moveTo>
                    <a:pt x="7423" y="27205"/>
                  </a:moveTo>
                  <a:lnTo>
                    <a:pt x="2823" y="27205"/>
                  </a:lnTo>
                  <a:lnTo>
                    <a:pt x="3399" y="31199"/>
                  </a:lnTo>
                  <a:lnTo>
                    <a:pt x="3478" y="31746"/>
                  </a:lnTo>
                  <a:lnTo>
                    <a:pt x="3579" y="32443"/>
                  </a:lnTo>
                  <a:lnTo>
                    <a:pt x="3674" y="33027"/>
                  </a:lnTo>
                  <a:lnTo>
                    <a:pt x="7156" y="37941"/>
                  </a:lnTo>
                  <a:lnTo>
                    <a:pt x="8439" y="43643"/>
                  </a:lnTo>
                  <a:lnTo>
                    <a:pt x="11675" y="45580"/>
                  </a:lnTo>
                  <a:lnTo>
                    <a:pt x="12499" y="40407"/>
                  </a:lnTo>
                  <a:lnTo>
                    <a:pt x="11984" y="38182"/>
                  </a:lnTo>
                  <a:lnTo>
                    <a:pt x="11523" y="35939"/>
                  </a:lnTo>
                  <a:lnTo>
                    <a:pt x="11409" y="35323"/>
                  </a:lnTo>
                  <a:lnTo>
                    <a:pt x="5631" y="35323"/>
                  </a:lnTo>
                  <a:lnTo>
                    <a:pt x="8561" y="33934"/>
                  </a:lnTo>
                  <a:lnTo>
                    <a:pt x="10119" y="31746"/>
                  </a:lnTo>
                  <a:lnTo>
                    <a:pt x="9363" y="28455"/>
                  </a:lnTo>
                  <a:lnTo>
                    <a:pt x="13045" y="28455"/>
                  </a:lnTo>
                  <a:lnTo>
                    <a:pt x="13127" y="28318"/>
                  </a:lnTo>
                  <a:lnTo>
                    <a:pt x="13251" y="28112"/>
                  </a:lnTo>
                  <a:lnTo>
                    <a:pt x="21242" y="28112"/>
                  </a:lnTo>
                  <a:lnTo>
                    <a:pt x="21276" y="27958"/>
                  </a:lnTo>
                  <a:lnTo>
                    <a:pt x="7978" y="27958"/>
                  </a:lnTo>
                  <a:lnTo>
                    <a:pt x="7423" y="27205"/>
                  </a:lnTo>
                  <a:close/>
                </a:path>
                <a:path w="31114" h="45719">
                  <a:moveTo>
                    <a:pt x="11125" y="33797"/>
                  </a:moveTo>
                  <a:lnTo>
                    <a:pt x="10828" y="33797"/>
                  </a:lnTo>
                  <a:lnTo>
                    <a:pt x="5631" y="35323"/>
                  </a:lnTo>
                  <a:lnTo>
                    <a:pt x="11409" y="35323"/>
                  </a:lnTo>
                  <a:lnTo>
                    <a:pt x="11150" y="33934"/>
                  </a:lnTo>
                  <a:lnTo>
                    <a:pt x="11125" y="33797"/>
                  </a:lnTo>
                  <a:close/>
                </a:path>
                <a:path w="31114" h="45719">
                  <a:moveTo>
                    <a:pt x="11396" y="31199"/>
                  </a:moveTo>
                  <a:lnTo>
                    <a:pt x="10648" y="32443"/>
                  </a:lnTo>
                  <a:lnTo>
                    <a:pt x="14210" y="33797"/>
                  </a:lnTo>
                  <a:lnTo>
                    <a:pt x="17960" y="33027"/>
                  </a:lnTo>
                  <a:lnTo>
                    <a:pt x="18841" y="31746"/>
                  </a:lnTo>
                  <a:lnTo>
                    <a:pt x="11801" y="31746"/>
                  </a:lnTo>
                  <a:lnTo>
                    <a:pt x="11396" y="31199"/>
                  </a:lnTo>
                  <a:close/>
                </a:path>
                <a:path w="31114" h="45719">
                  <a:moveTo>
                    <a:pt x="13100" y="28455"/>
                  </a:moveTo>
                  <a:lnTo>
                    <a:pt x="11396" y="31199"/>
                  </a:lnTo>
                  <a:lnTo>
                    <a:pt x="11801" y="31746"/>
                  </a:lnTo>
                  <a:lnTo>
                    <a:pt x="11656" y="31746"/>
                  </a:lnTo>
                  <a:lnTo>
                    <a:pt x="13100" y="28455"/>
                  </a:lnTo>
                  <a:close/>
                </a:path>
                <a:path w="31114" h="45719">
                  <a:moveTo>
                    <a:pt x="21242" y="28112"/>
                  </a:moveTo>
                  <a:lnTo>
                    <a:pt x="13251" y="28112"/>
                  </a:lnTo>
                  <a:lnTo>
                    <a:pt x="11656" y="31746"/>
                  </a:lnTo>
                  <a:lnTo>
                    <a:pt x="18841" y="31746"/>
                  </a:lnTo>
                  <a:lnTo>
                    <a:pt x="21103" y="28455"/>
                  </a:lnTo>
                  <a:lnTo>
                    <a:pt x="21197" y="28318"/>
                  </a:lnTo>
                  <a:lnTo>
                    <a:pt x="21242" y="28112"/>
                  </a:lnTo>
                  <a:close/>
                </a:path>
                <a:path w="31114" h="45719">
                  <a:moveTo>
                    <a:pt x="13045" y="28455"/>
                  </a:moveTo>
                  <a:lnTo>
                    <a:pt x="9363" y="28455"/>
                  </a:lnTo>
                  <a:lnTo>
                    <a:pt x="11396" y="31199"/>
                  </a:lnTo>
                  <a:lnTo>
                    <a:pt x="13045" y="28455"/>
                  </a:lnTo>
                  <a:close/>
                </a:path>
                <a:path w="31114" h="45719">
                  <a:moveTo>
                    <a:pt x="12995" y="17137"/>
                  </a:moveTo>
                  <a:lnTo>
                    <a:pt x="10681" y="18216"/>
                  </a:lnTo>
                  <a:lnTo>
                    <a:pt x="9363" y="21334"/>
                  </a:lnTo>
                  <a:lnTo>
                    <a:pt x="8849" y="24211"/>
                  </a:lnTo>
                  <a:lnTo>
                    <a:pt x="8766" y="24670"/>
                  </a:lnTo>
                  <a:lnTo>
                    <a:pt x="8158" y="27205"/>
                  </a:lnTo>
                  <a:lnTo>
                    <a:pt x="8047" y="27670"/>
                  </a:lnTo>
                  <a:lnTo>
                    <a:pt x="7978" y="27958"/>
                  </a:lnTo>
                  <a:lnTo>
                    <a:pt x="21276" y="27958"/>
                  </a:lnTo>
                  <a:lnTo>
                    <a:pt x="22414" y="22806"/>
                  </a:lnTo>
                  <a:lnTo>
                    <a:pt x="21917" y="21539"/>
                  </a:lnTo>
                  <a:lnTo>
                    <a:pt x="14792" y="21539"/>
                  </a:lnTo>
                  <a:lnTo>
                    <a:pt x="13594" y="20290"/>
                  </a:lnTo>
                  <a:lnTo>
                    <a:pt x="13311" y="18799"/>
                  </a:lnTo>
                  <a:lnTo>
                    <a:pt x="13200" y="18216"/>
                  </a:lnTo>
                  <a:lnTo>
                    <a:pt x="13119" y="17788"/>
                  </a:lnTo>
                  <a:lnTo>
                    <a:pt x="12995" y="17137"/>
                  </a:lnTo>
                  <a:close/>
                </a:path>
                <a:path w="31114" h="45719">
                  <a:moveTo>
                    <a:pt x="0" y="25769"/>
                  </a:moveTo>
                  <a:lnTo>
                    <a:pt x="33" y="26248"/>
                  </a:lnTo>
                  <a:lnTo>
                    <a:pt x="151" y="27670"/>
                  </a:lnTo>
                  <a:lnTo>
                    <a:pt x="2823" y="27205"/>
                  </a:lnTo>
                  <a:lnTo>
                    <a:pt x="7423" y="27205"/>
                  </a:lnTo>
                  <a:lnTo>
                    <a:pt x="6504" y="25956"/>
                  </a:lnTo>
                  <a:lnTo>
                    <a:pt x="2858" y="25956"/>
                  </a:lnTo>
                  <a:lnTo>
                    <a:pt x="0" y="25769"/>
                  </a:lnTo>
                  <a:close/>
                </a:path>
                <a:path w="31114" h="45719">
                  <a:moveTo>
                    <a:pt x="23210" y="0"/>
                  </a:moveTo>
                  <a:lnTo>
                    <a:pt x="15938" y="400"/>
                  </a:lnTo>
                  <a:lnTo>
                    <a:pt x="8680" y="1019"/>
                  </a:lnTo>
                  <a:lnTo>
                    <a:pt x="1418" y="1523"/>
                  </a:lnTo>
                  <a:lnTo>
                    <a:pt x="1545" y="5051"/>
                  </a:lnTo>
                  <a:lnTo>
                    <a:pt x="1640" y="7726"/>
                  </a:lnTo>
                  <a:lnTo>
                    <a:pt x="1761" y="10085"/>
                  </a:lnTo>
                  <a:lnTo>
                    <a:pt x="2624" y="17137"/>
                  </a:lnTo>
                  <a:lnTo>
                    <a:pt x="2737" y="19584"/>
                  </a:lnTo>
                  <a:lnTo>
                    <a:pt x="2858" y="25956"/>
                  </a:lnTo>
                  <a:lnTo>
                    <a:pt x="6504" y="25956"/>
                  </a:lnTo>
                  <a:lnTo>
                    <a:pt x="5219" y="24211"/>
                  </a:lnTo>
                  <a:lnTo>
                    <a:pt x="4524" y="20290"/>
                  </a:lnTo>
                  <a:lnTo>
                    <a:pt x="4499" y="15048"/>
                  </a:lnTo>
                  <a:lnTo>
                    <a:pt x="3696" y="14502"/>
                  </a:lnTo>
                  <a:lnTo>
                    <a:pt x="4532" y="12892"/>
                  </a:lnTo>
                  <a:lnTo>
                    <a:pt x="4622" y="12718"/>
                  </a:lnTo>
                  <a:lnTo>
                    <a:pt x="11314" y="11761"/>
                  </a:lnTo>
                  <a:lnTo>
                    <a:pt x="18389" y="11196"/>
                  </a:lnTo>
                  <a:lnTo>
                    <a:pt x="28212" y="11196"/>
                  </a:lnTo>
                  <a:lnTo>
                    <a:pt x="29327" y="8666"/>
                  </a:lnTo>
                  <a:lnTo>
                    <a:pt x="10135" y="8666"/>
                  </a:lnTo>
                  <a:lnTo>
                    <a:pt x="3696" y="7016"/>
                  </a:lnTo>
                  <a:lnTo>
                    <a:pt x="10239" y="5051"/>
                  </a:lnTo>
                  <a:lnTo>
                    <a:pt x="16921" y="3771"/>
                  </a:lnTo>
                  <a:lnTo>
                    <a:pt x="23704" y="3207"/>
                  </a:lnTo>
                  <a:lnTo>
                    <a:pt x="30544" y="3207"/>
                  </a:lnTo>
                  <a:lnTo>
                    <a:pt x="30510" y="152"/>
                  </a:lnTo>
                  <a:lnTo>
                    <a:pt x="23210" y="0"/>
                  </a:lnTo>
                  <a:close/>
                </a:path>
                <a:path w="31114" h="45719">
                  <a:moveTo>
                    <a:pt x="20271" y="17341"/>
                  </a:moveTo>
                  <a:lnTo>
                    <a:pt x="19000" y="17788"/>
                  </a:lnTo>
                  <a:lnTo>
                    <a:pt x="17705" y="18216"/>
                  </a:lnTo>
                  <a:lnTo>
                    <a:pt x="15389" y="18799"/>
                  </a:lnTo>
                  <a:lnTo>
                    <a:pt x="14837" y="21334"/>
                  </a:lnTo>
                  <a:lnTo>
                    <a:pt x="14792" y="21539"/>
                  </a:lnTo>
                  <a:lnTo>
                    <a:pt x="21917" y="21539"/>
                  </a:lnTo>
                  <a:lnTo>
                    <a:pt x="20271" y="17341"/>
                  </a:lnTo>
                  <a:close/>
                </a:path>
                <a:path w="31114" h="45719">
                  <a:moveTo>
                    <a:pt x="28212" y="11196"/>
                  </a:moveTo>
                  <a:lnTo>
                    <a:pt x="18389" y="11196"/>
                  </a:lnTo>
                  <a:lnTo>
                    <a:pt x="24944" y="13285"/>
                  </a:lnTo>
                  <a:lnTo>
                    <a:pt x="26229" y="15718"/>
                  </a:lnTo>
                  <a:lnTo>
                    <a:pt x="27447" y="12892"/>
                  </a:lnTo>
                  <a:lnTo>
                    <a:pt x="28212" y="11196"/>
                  </a:lnTo>
                  <a:close/>
                </a:path>
                <a:path w="31114" h="45719">
                  <a:moveTo>
                    <a:pt x="29930" y="7275"/>
                  </a:moveTo>
                  <a:lnTo>
                    <a:pt x="23296" y="7726"/>
                  </a:lnTo>
                  <a:lnTo>
                    <a:pt x="15714" y="8666"/>
                  </a:lnTo>
                  <a:lnTo>
                    <a:pt x="29327" y="8666"/>
                  </a:lnTo>
                  <a:lnTo>
                    <a:pt x="29930" y="7275"/>
                  </a:lnTo>
                  <a:close/>
                </a:path>
                <a:path w="31114" h="45719">
                  <a:moveTo>
                    <a:pt x="30544" y="3207"/>
                  </a:moveTo>
                  <a:lnTo>
                    <a:pt x="23704" y="3207"/>
                  </a:lnTo>
                  <a:lnTo>
                    <a:pt x="30546" y="3388"/>
                  </a:lnTo>
                  <a:lnTo>
                    <a:pt x="30544" y="3207"/>
                  </a:lnTo>
                  <a:close/>
                </a:path>
              </a:pathLst>
            </a:custGeom>
            <a:solidFill>
              <a:srgbClr val="CDC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2065431" y="1993132"/>
              <a:ext cx="23495" cy="17145"/>
            </a:xfrm>
            <a:custGeom>
              <a:avLst/>
              <a:gdLst/>
              <a:ahLst/>
              <a:cxnLst/>
              <a:rect l="l" t="t" r="r" b="b"/>
              <a:pathLst>
                <a:path w="23494" h="17144">
                  <a:moveTo>
                    <a:pt x="19433" y="0"/>
                  </a:moveTo>
                  <a:lnTo>
                    <a:pt x="11624" y="10533"/>
                  </a:lnTo>
                  <a:lnTo>
                    <a:pt x="8219" y="13133"/>
                  </a:lnTo>
                  <a:lnTo>
                    <a:pt x="5478" y="10497"/>
                  </a:lnTo>
                  <a:lnTo>
                    <a:pt x="2858" y="8150"/>
                  </a:lnTo>
                  <a:lnTo>
                    <a:pt x="0" y="14163"/>
                  </a:lnTo>
                  <a:lnTo>
                    <a:pt x="2001" y="15927"/>
                  </a:lnTo>
                  <a:lnTo>
                    <a:pt x="5853" y="15995"/>
                  </a:lnTo>
                  <a:lnTo>
                    <a:pt x="13576" y="16301"/>
                  </a:lnTo>
                  <a:lnTo>
                    <a:pt x="16761" y="16355"/>
                  </a:lnTo>
                  <a:lnTo>
                    <a:pt x="23183" y="16560"/>
                  </a:lnTo>
                  <a:lnTo>
                    <a:pt x="22567" y="9540"/>
                  </a:lnTo>
                  <a:lnTo>
                    <a:pt x="22190" y="6062"/>
                  </a:lnTo>
                  <a:lnTo>
                    <a:pt x="21333" y="3992"/>
                  </a:lnTo>
                  <a:lnTo>
                    <a:pt x="20426" y="1969"/>
                  </a:lnTo>
                  <a:lnTo>
                    <a:pt x="19433" y="0"/>
                  </a:lnTo>
                  <a:close/>
                </a:path>
              </a:pathLst>
            </a:custGeom>
            <a:solidFill>
              <a:srgbClr val="9A99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2017590" y="1995296"/>
              <a:ext cx="162560" cy="228600"/>
            </a:xfrm>
            <a:custGeom>
              <a:avLst/>
              <a:gdLst/>
              <a:ahLst/>
              <a:cxnLst/>
              <a:rect l="l" t="t" r="r" b="b"/>
              <a:pathLst>
                <a:path w="162560" h="228600">
                  <a:moveTo>
                    <a:pt x="30546" y="172720"/>
                  </a:moveTo>
                  <a:lnTo>
                    <a:pt x="29160" y="172720"/>
                  </a:lnTo>
                  <a:lnTo>
                    <a:pt x="30888" y="175260"/>
                  </a:lnTo>
                  <a:lnTo>
                    <a:pt x="35539" y="180339"/>
                  </a:lnTo>
                  <a:lnTo>
                    <a:pt x="39638" y="185420"/>
                  </a:lnTo>
                  <a:lnTo>
                    <a:pt x="43429" y="191770"/>
                  </a:lnTo>
                  <a:lnTo>
                    <a:pt x="47157" y="196850"/>
                  </a:lnTo>
                  <a:lnTo>
                    <a:pt x="52212" y="204470"/>
                  </a:lnTo>
                  <a:lnTo>
                    <a:pt x="57108" y="212089"/>
                  </a:lnTo>
                  <a:lnTo>
                    <a:pt x="61806" y="219710"/>
                  </a:lnTo>
                  <a:lnTo>
                    <a:pt x="66266" y="228600"/>
                  </a:lnTo>
                  <a:lnTo>
                    <a:pt x="69019" y="228600"/>
                  </a:lnTo>
                  <a:lnTo>
                    <a:pt x="64247" y="220979"/>
                  </a:lnTo>
                  <a:lnTo>
                    <a:pt x="59681" y="213360"/>
                  </a:lnTo>
                  <a:lnTo>
                    <a:pt x="54965" y="205739"/>
                  </a:lnTo>
                  <a:lnTo>
                    <a:pt x="45238" y="191770"/>
                  </a:lnTo>
                  <a:lnTo>
                    <a:pt x="40862" y="184150"/>
                  </a:lnTo>
                  <a:lnTo>
                    <a:pt x="36126" y="177800"/>
                  </a:lnTo>
                  <a:lnTo>
                    <a:pt x="30546" y="172720"/>
                  </a:lnTo>
                  <a:close/>
                </a:path>
                <a:path w="162560" h="228600">
                  <a:moveTo>
                    <a:pt x="529" y="52070"/>
                  </a:moveTo>
                  <a:lnTo>
                    <a:pt x="0" y="52070"/>
                  </a:lnTo>
                  <a:lnTo>
                    <a:pt x="119" y="179070"/>
                  </a:lnTo>
                  <a:lnTo>
                    <a:pt x="2978" y="179070"/>
                  </a:lnTo>
                  <a:lnTo>
                    <a:pt x="2876" y="173989"/>
                  </a:lnTo>
                  <a:lnTo>
                    <a:pt x="26197" y="173989"/>
                  </a:lnTo>
                  <a:lnTo>
                    <a:pt x="29160" y="172720"/>
                  </a:lnTo>
                  <a:lnTo>
                    <a:pt x="30546" y="172720"/>
                  </a:lnTo>
                  <a:lnTo>
                    <a:pt x="25581" y="171450"/>
                  </a:lnTo>
                  <a:lnTo>
                    <a:pt x="15085" y="171450"/>
                  </a:lnTo>
                  <a:lnTo>
                    <a:pt x="26582" y="170179"/>
                  </a:lnTo>
                  <a:lnTo>
                    <a:pt x="3031" y="170179"/>
                  </a:lnTo>
                  <a:lnTo>
                    <a:pt x="3117" y="138429"/>
                  </a:lnTo>
                  <a:lnTo>
                    <a:pt x="3218" y="135889"/>
                  </a:lnTo>
                  <a:lnTo>
                    <a:pt x="3268" y="134620"/>
                  </a:lnTo>
                  <a:lnTo>
                    <a:pt x="9139" y="129539"/>
                  </a:lnTo>
                  <a:lnTo>
                    <a:pt x="3492" y="129539"/>
                  </a:lnTo>
                  <a:lnTo>
                    <a:pt x="3572" y="64770"/>
                  </a:lnTo>
                  <a:lnTo>
                    <a:pt x="3692" y="58420"/>
                  </a:lnTo>
                  <a:lnTo>
                    <a:pt x="3716" y="57150"/>
                  </a:lnTo>
                  <a:lnTo>
                    <a:pt x="2517" y="55879"/>
                  </a:lnTo>
                  <a:lnTo>
                    <a:pt x="1455" y="54610"/>
                  </a:lnTo>
                  <a:lnTo>
                    <a:pt x="529" y="52070"/>
                  </a:lnTo>
                  <a:close/>
                </a:path>
                <a:path w="162560" h="228600">
                  <a:moveTo>
                    <a:pt x="129411" y="115666"/>
                  </a:moveTo>
                  <a:lnTo>
                    <a:pt x="128316" y="115666"/>
                  </a:lnTo>
                  <a:lnTo>
                    <a:pt x="122852" y="120748"/>
                  </a:lnTo>
                  <a:lnTo>
                    <a:pt x="107630" y="120748"/>
                  </a:lnTo>
                  <a:lnTo>
                    <a:pt x="108162" y="124460"/>
                  </a:lnTo>
                  <a:lnTo>
                    <a:pt x="104087" y="125729"/>
                  </a:lnTo>
                  <a:lnTo>
                    <a:pt x="99824" y="127000"/>
                  </a:lnTo>
                  <a:lnTo>
                    <a:pt x="92546" y="127000"/>
                  </a:lnTo>
                  <a:lnTo>
                    <a:pt x="90785" y="128270"/>
                  </a:lnTo>
                  <a:lnTo>
                    <a:pt x="70429" y="128270"/>
                  </a:lnTo>
                  <a:lnTo>
                    <a:pt x="61264" y="129539"/>
                  </a:lnTo>
                  <a:lnTo>
                    <a:pt x="61385" y="135889"/>
                  </a:lnTo>
                  <a:lnTo>
                    <a:pt x="61495" y="144779"/>
                  </a:lnTo>
                  <a:lnTo>
                    <a:pt x="61612" y="156210"/>
                  </a:lnTo>
                  <a:lnTo>
                    <a:pt x="61711" y="162560"/>
                  </a:lnTo>
                  <a:lnTo>
                    <a:pt x="61831" y="168910"/>
                  </a:lnTo>
                  <a:lnTo>
                    <a:pt x="17698" y="168910"/>
                  </a:lnTo>
                  <a:lnTo>
                    <a:pt x="3031" y="170179"/>
                  </a:lnTo>
                  <a:lnTo>
                    <a:pt x="38100" y="170179"/>
                  </a:lnTo>
                  <a:lnTo>
                    <a:pt x="49621" y="171450"/>
                  </a:lnTo>
                  <a:lnTo>
                    <a:pt x="69771" y="171450"/>
                  </a:lnTo>
                  <a:lnTo>
                    <a:pt x="78467" y="172720"/>
                  </a:lnTo>
                  <a:lnTo>
                    <a:pt x="95713" y="170179"/>
                  </a:lnTo>
                  <a:lnTo>
                    <a:pt x="96142" y="167639"/>
                  </a:lnTo>
                  <a:lnTo>
                    <a:pt x="96288" y="166370"/>
                  </a:lnTo>
                  <a:lnTo>
                    <a:pt x="64943" y="166370"/>
                  </a:lnTo>
                  <a:lnTo>
                    <a:pt x="64825" y="158750"/>
                  </a:lnTo>
                  <a:lnTo>
                    <a:pt x="67149" y="158750"/>
                  </a:lnTo>
                  <a:lnTo>
                    <a:pt x="67155" y="157479"/>
                  </a:lnTo>
                  <a:lnTo>
                    <a:pt x="97736" y="157479"/>
                  </a:lnTo>
                  <a:lnTo>
                    <a:pt x="97770" y="156210"/>
                  </a:lnTo>
                  <a:lnTo>
                    <a:pt x="64296" y="156210"/>
                  </a:lnTo>
                  <a:lnTo>
                    <a:pt x="64546" y="151129"/>
                  </a:lnTo>
                  <a:lnTo>
                    <a:pt x="64670" y="148589"/>
                  </a:lnTo>
                  <a:lnTo>
                    <a:pt x="63695" y="140970"/>
                  </a:lnTo>
                  <a:lnTo>
                    <a:pt x="64930" y="134620"/>
                  </a:lnTo>
                  <a:lnTo>
                    <a:pt x="68079" y="132079"/>
                  </a:lnTo>
                  <a:lnTo>
                    <a:pt x="75622" y="132079"/>
                  </a:lnTo>
                  <a:lnTo>
                    <a:pt x="75373" y="130810"/>
                  </a:lnTo>
                  <a:lnTo>
                    <a:pt x="94243" y="130810"/>
                  </a:lnTo>
                  <a:lnTo>
                    <a:pt x="95544" y="129539"/>
                  </a:lnTo>
                  <a:lnTo>
                    <a:pt x="109447" y="127000"/>
                  </a:lnTo>
                  <a:lnTo>
                    <a:pt x="116057" y="124460"/>
                  </a:lnTo>
                  <a:lnTo>
                    <a:pt x="139068" y="124460"/>
                  </a:lnTo>
                  <a:lnTo>
                    <a:pt x="143899" y="123189"/>
                  </a:lnTo>
                  <a:lnTo>
                    <a:pt x="142081" y="123189"/>
                  </a:lnTo>
                  <a:lnTo>
                    <a:pt x="138892" y="120926"/>
                  </a:lnTo>
                  <a:lnTo>
                    <a:pt x="138211" y="120926"/>
                  </a:lnTo>
                  <a:lnTo>
                    <a:pt x="138399" y="120748"/>
                  </a:lnTo>
                  <a:lnTo>
                    <a:pt x="134307" y="116839"/>
                  </a:lnTo>
                  <a:lnTo>
                    <a:pt x="128934" y="116839"/>
                  </a:lnTo>
                  <a:lnTo>
                    <a:pt x="129411" y="115666"/>
                  </a:lnTo>
                  <a:close/>
                </a:path>
                <a:path w="162560" h="228600">
                  <a:moveTo>
                    <a:pt x="107924" y="139700"/>
                  </a:moveTo>
                  <a:lnTo>
                    <a:pt x="106812" y="139700"/>
                  </a:lnTo>
                  <a:lnTo>
                    <a:pt x="105491" y="144779"/>
                  </a:lnTo>
                  <a:lnTo>
                    <a:pt x="105368" y="146050"/>
                  </a:lnTo>
                  <a:lnTo>
                    <a:pt x="105244" y="147320"/>
                  </a:lnTo>
                  <a:lnTo>
                    <a:pt x="105121" y="148589"/>
                  </a:lnTo>
                  <a:lnTo>
                    <a:pt x="104998" y="149860"/>
                  </a:lnTo>
                  <a:lnTo>
                    <a:pt x="104875" y="151129"/>
                  </a:lnTo>
                  <a:lnTo>
                    <a:pt x="106827" y="157479"/>
                  </a:lnTo>
                  <a:lnTo>
                    <a:pt x="89946" y="157479"/>
                  </a:lnTo>
                  <a:lnTo>
                    <a:pt x="91023" y="158750"/>
                  </a:lnTo>
                  <a:lnTo>
                    <a:pt x="90631" y="161289"/>
                  </a:lnTo>
                  <a:lnTo>
                    <a:pt x="105322" y="161289"/>
                  </a:lnTo>
                  <a:lnTo>
                    <a:pt x="113522" y="162560"/>
                  </a:lnTo>
                  <a:lnTo>
                    <a:pt x="121691" y="162560"/>
                  </a:lnTo>
                  <a:lnTo>
                    <a:pt x="121810" y="163829"/>
                  </a:lnTo>
                  <a:lnTo>
                    <a:pt x="121891" y="165100"/>
                  </a:lnTo>
                  <a:lnTo>
                    <a:pt x="121972" y="166370"/>
                  </a:lnTo>
                  <a:lnTo>
                    <a:pt x="122053" y="167639"/>
                  </a:lnTo>
                  <a:lnTo>
                    <a:pt x="122134" y="168910"/>
                  </a:lnTo>
                  <a:lnTo>
                    <a:pt x="124344" y="168910"/>
                  </a:lnTo>
                  <a:lnTo>
                    <a:pt x="125046" y="165100"/>
                  </a:lnTo>
                  <a:lnTo>
                    <a:pt x="125439" y="161289"/>
                  </a:lnTo>
                  <a:lnTo>
                    <a:pt x="125558" y="160020"/>
                  </a:lnTo>
                  <a:lnTo>
                    <a:pt x="125678" y="158750"/>
                  </a:lnTo>
                  <a:lnTo>
                    <a:pt x="113691" y="158750"/>
                  </a:lnTo>
                  <a:lnTo>
                    <a:pt x="107871" y="157479"/>
                  </a:lnTo>
                  <a:lnTo>
                    <a:pt x="106740" y="151129"/>
                  </a:lnTo>
                  <a:lnTo>
                    <a:pt x="106847" y="149860"/>
                  </a:lnTo>
                  <a:lnTo>
                    <a:pt x="106953" y="148589"/>
                  </a:lnTo>
                  <a:lnTo>
                    <a:pt x="107060" y="147320"/>
                  </a:lnTo>
                  <a:lnTo>
                    <a:pt x="107166" y="146050"/>
                  </a:lnTo>
                  <a:lnTo>
                    <a:pt x="107273" y="144779"/>
                  </a:lnTo>
                  <a:lnTo>
                    <a:pt x="107924" y="139700"/>
                  </a:lnTo>
                  <a:close/>
                </a:path>
                <a:path w="162560" h="228600">
                  <a:moveTo>
                    <a:pt x="75013" y="160020"/>
                  </a:moveTo>
                  <a:lnTo>
                    <a:pt x="76418" y="162560"/>
                  </a:lnTo>
                  <a:lnTo>
                    <a:pt x="79370" y="162560"/>
                  </a:lnTo>
                  <a:lnTo>
                    <a:pt x="80168" y="166370"/>
                  </a:lnTo>
                  <a:lnTo>
                    <a:pt x="96288" y="166370"/>
                  </a:lnTo>
                  <a:lnTo>
                    <a:pt x="96433" y="165100"/>
                  </a:lnTo>
                  <a:lnTo>
                    <a:pt x="96667" y="163829"/>
                  </a:lnTo>
                  <a:lnTo>
                    <a:pt x="81536" y="163829"/>
                  </a:lnTo>
                  <a:lnTo>
                    <a:pt x="77462" y="161289"/>
                  </a:lnTo>
                  <a:lnTo>
                    <a:pt x="75013" y="160020"/>
                  </a:lnTo>
                  <a:close/>
                </a:path>
                <a:path w="162560" h="228600">
                  <a:moveTo>
                    <a:pt x="87375" y="158750"/>
                  </a:moveTo>
                  <a:lnTo>
                    <a:pt x="81622" y="158750"/>
                  </a:lnTo>
                  <a:lnTo>
                    <a:pt x="81536" y="163829"/>
                  </a:lnTo>
                  <a:lnTo>
                    <a:pt x="96667" y="163829"/>
                  </a:lnTo>
                  <a:lnTo>
                    <a:pt x="97135" y="161289"/>
                  </a:lnTo>
                  <a:lnTo>
                    <a:pt x="87066" y="161289"/>
                  </a:lnTo>
                  <a:lnTo>
                    <a:pt x="87375" y="158750"/>
                  </a:lnTo>
                  <a:close/>
                </a:path>
                <a:path w="162560" h="228600">
                  <a:moveTo>
                    <a:pt x="89946" y="157479"/>
                  </a:moveTo>
                  <a:lnTo>
                    <a:pt x="72033" y="157479"/>
                  </a:lnTo>
                  <a:lnTo>
                    <a:pt x="72666" y="161289"/>
                  </a:lnTo>
                  <a:lnTo>
                    <a:pt x="73628" y="158750"/>
                  </a:lnTo>
                  <a:lnTo>
                    <a:pt x="87375" y="158750"/>
                  </a:lnTo>
                  <a:lnTo>
                    <a:pt x="89946" y="157479"/>
                  </a:lnTo>
                  <a:close/>
                </a:path>
                <a:path w="162560" h="228600">
                  <a:moveTo>
                    <a:pt x="125798" y="157479"/>
                  </a:moveTo>
                  <a:lnTo>
                    <a:pt x="119858" y="157479"/>
                  </a:lnTo>
                  <a:lnTo>
                    <a:pt x="113691" y="158750"/>
                  </a:lnTo>
                  <a:lnTo>
                    <a:pt x="125678" y="158750"/>
                  </a:lnTo>
                  <a:lnTo>
                    <a:pt x="125798" y="157479"/>
                  </a:lnTo>
                  <a:close/>
                </a:path>
                <a:path w="162560" h="228600">
                  <a:moveTo>
                    <a:pt x="75622" y="132079"/>
                  </a:moveTo>
                  <a:lnTo>
                    <a:pt x="74927" y="132079"/>
                  </a:lnTo>
                  <a:lnTo>
                    <a:pt x="74833" y="133350"/>
                  </a:lnTo>
                  <a:lnTo>
                    <a:pt x="74739" y="134620"/>
                  </a:lnTo>
                  <a:lnTo>
                    <a:pt x="74644" y="135889"/>
                  </a:lnTo>
                  <a:lnTo>
                    <a:pt x="74550" y="137160"/>
                  </a:lnTo>
                  <a:lnTo>
                    <a:pt x="74456" y="138429"/>
                  </a:lnTo>
                  <a:lnTo>
                    <a:pt x="74362" y="139700"/>
                  </a:lnTo>
                  <a:lnTo>
                    <a:pt x="74245" y="140970"/>
                  </a:lnTo>
                  <a:lnTo>
                    <a:pt x="74128" y="142239"/>
                  </a:lnTo>
                  <a:lnTo>
                    <a:pt x="74011" y="143510"/>
                  </a:lnTo>
                  <a:lnTo>
                    <a:pt x="73960" y="151129"/>
                  </a:lnTo>
                  <a:lnTo>
                    <a:pt x="74362" y="156210"/>
                  </a:lnTo>
                  <a:lnTo>
                    <a:pt x="75647" y="156210"/>
                  </a:lnTo>
                  <a:lnTo>
                    <a:pt x="75431" y="151129"/>
                  </a:lnTo>
                  <a:lnTo>
                    <a:pt x="75323" y="148589"/>
                  </a:lnTo>
                  <a:lnTo>
                    <a:pt x="77119" y="139700"/>
                  </a:lnTo>
                  <a:lnTo>
                    <a:pt x="75622" y="132079"/>
                  </a:lnTo>
                  <a:close/>
                </a:path>
                <a:path w="162560" h="228600">
                  <a:moveTo>
                    <a:pt x="84705" y="130810"/>
                  </a:moveTo>
                  <a:lnTo>
                    <a:pt x="82890" y="130810"/>
                  </a:lnTo>
                  <a:lnTo>
                    <a:pt x="82840" y="156210"/>
                  </a:lnTo>
                  <a:lnTo>
                    <a:pt x="84277" y="156210"/>
                  </a:lnTo>
                  <a:lnTo>
                    <a:pt x="84013" y="151129"/>
                  </a:lnTo>
                  <a:lnTo>
                    <a:pt x="83947" y="149860"/>
                  </a:lnTo>
                  <a:lnTo>
                    <a:pt x="83882" y="148589"/>
                  </a:lnTo>
                  <a:lnTo>
                    <a:pt x="83816" y="147320"/>
                  </a:lnTo>
                  <a:lnTo>
                    <a:pt x="84603" y="139700"/>
                  </a:lnTo>
                  <a:lnTo>
                    <a:pt x="84705" y="130810"/>
                  </a:lnTo>
                  <a:close/>
                </a:path>
                <a:path w="162560" h="228600">
                  <a:moveTo>
                    <a:pt x="93216" y="132736"/>
                  </a:moveTo>
                  <a:lnTo>
                    <a:pt x="93100" y="134620"/>
                  </a:lnTo>
                  <a:lnTo>
                    <a:pt x="93022" y="135889"/>
                  </a:lnTo>
                  <a:lnTo>
                    <a:pt x="92943" y="137160"/>
                  </a:lnTo>
                  <a:lnTo>
                    <a:pt x="92823" y="156210"/>
                  </a:lnTo>
                  <a:lnTo>
                    <a:pt x="97770" y="156210"/>
                  </a:lnTo>
                  <a:lnTo>
                    <a:pt x="97856" y="139700"/>
                  </a:lnTo>
                  <a:lnTo>
                    <a:pt x="111931" y="139700"/>
                  </a:lnTo>
                  <a:lnTo>
                    <a:pt x="115971" y="138429"/>
                  </a:lnTo>
                  <a:lnTo>
                    <a:pt x="95185" y="138429"/>
                  </a:lnTo>
                  <a:lnTo>
                    <a:pt x="94532" y="135889"/>
                  </a:lnTo>
                  <a:lnTo>
                    <a:pt x="93216" y="132736"/>
                  </a:lnTo>
                  <a:close/>
                </a:path>
                <a:path w="162560" h="228600">
                  <a:moveTo>
                    <a:pt x="120611" y="138429"/>
                  </a:moveTo>
                  <a:lnTo>
                    <a:pt x="115971" y="138429"/>
                  </a:lnTo>
                  <a:lnTo>
                    <a:pt x="119960" y="139700"/>
                  </a:lnTo>
                  <a:lnTo>
                    <a:pt x="125183" y="143510"/>
                  </a:lnTo>
                  <a:lnTo>
                    <a:pt x="122699" y="149860"/>
                  </a:lnTo>
                  <a:lnTo>
                    <a:pt x="123830" y="156210"/>
                  </a:lnTo>
                  <a:lnTo>
                    <a:pt x="126208" y="149860"/>
                  </a:lnTo>
                  <a:lnTo>
                    <a:pt x="126141" y="142239"/>
                  </a:lnTo>
                  <a:lnTo>
                    <a:pt x="120611" y="138429"/>
                  </a:lnTo>
                  <a:close/>
                </a:path>
                <a:path w="162560" h="228600">
                  <a:moveTo>
                    <a:pt x="135263" y="142239"/>
                  </a:moveTo>
                  <a:lnTo>
                    <a:pt x="133539" y="142239"/>
                  </a:lnTo>
                  <a:lnTo>
                    <a:pt x="130611" y="144779"/>
                  </a:lnTo>
                  <a:lnTo>
                    <a:pt x="129222" y="146050"/>
                  </a:lnTo>
                  <a:lnTo>
                    <a:pt x="128711" y="147320"/>
                  </a:lnTo>
                  <a:lnTo>
                    <a:pt x="134550" y="149860"/>
                  </a:lnTo>
                  <a:lnTo>
                    <a:pt x="135263" y="142239"/>
                  </a:lnTo>
                  <a:close/>
                </a:path>
                <a:path w="162560" h="228600">
                  <a:moveTo>
                    <a:pt x="136671" y="124460"/>
                  </a:moveTo>
                  <a:lnTo>
                    <a:pt x="126897" y="124460"/>
                  </a:lnTo>
                  <a:lnTo>
                    <a:pt x="131519" y="127000"/>
                  </a:lnTo>
                  <a:lnTo>
                    <a:pt x="132185" y="131753"/>
                  </a:lnTo>
                  <a:lnTo>
                    <a:pt x="132231" y="132079"/>
                  </a:lnTo>
                  <a:lnTo>
                    <a:pt x="132322" y="132736"/>
                  </a:lnTo>
                  <a:lnTo>
                    <a:pt x="132408" y="133350"/>
                  </a:lnTo>
                  <a:lnTo>
                    <a:pt x="129669" y="139700"/>
                  </a:lnTo>
                  <a:lnTo>
                    <a:pt x="128506" y="144779"/>
                  </a:lnTo>
                  <a:lnTo>
                    <a:pt x="133539" y="142239"/>
                  </a:lnTo>
                  <a:lnTo>
                    <a:pt x="135263" y="142239"/>
                  </a:lnTo>
                  <a:lnTo>
                    <a:pt x="135796" y="137160"/>
                  </a:lnTo>
                  <a:lnTo>
                    <a:pt x="135911" y="135889"/>
                  </a:lnTo>
                  <a:lnTo>
                    <a:pt x="136026" y="134620"/>
                  </a:lnTo>
                  <a:lnTo>
                    <a:pt x="136141" y="133350"/>
                  </a:lnTo>
                  <a:lnTo>
                    <a:pt x="136256" y="132079"/>
                  </a:lnTo>
                  <a:lnTo>
                    <a:pt x="136370" y="130810"/>
                  </a:lnTo>
                  <a:lnTo>
                    <a:pt x="136490" y="128270"/>
                  </a:lnTo>
                  <a:lnTo>
                    <a:pt x="136611" y="125729"/>
                  </a:lnTo>
                  <a:lnTo>
                    <a:pt x="136671" y="124460"/>
                  </a:lnTo>
                  <a:close/>
                </a:path>
                <a:path w="162560" h="228600">
                  <a:moveTo>
                    <a:pt x="93276" y="131753"/>
                  </a:moveTo>
                  <a:lnTo>
                    <a:pt x="92942" y="132079"/>
                  </a:lnTo>
                  <a:lnTo>
                    <a:pt x="93216" y="132736"/>
                  </a:lnTo>
                  <a:lnTo>
                    <a:pt x="93276" y="131753"/>
                  </a:lnTo>
                  <a:close/>
                </a:path>
                <a:path w="162560" h="228600">
                  <a:moveTo>
                    <a:pt x="94243" y="130810"/>
                  </a:moveTo>
                  <a:lnTo>
                    <a:pt x="93334" y="130810"/>
                  </a:lnTo>
                  <a:lnTo>
                    <a:pt x="93276" y="131753"/>
                  </a:lnTo>
                  <a:lnTo>
                    <a:pt x="94243" y="130810"/>
                  </a:lnTo>
                  <a:close/>
                </a:path>
                <a:path w="162560" h="228600">
                  <a:moveTo>
                    <a:pt x="32411" y="106679"/>
                  </a:moveTo>
                  <a:lnTo>
                    <a:pt x="25313" y="111760"/>
                  </a:lnTo>
                  <a:lnTo>
                    <a:pt x="12149" y="124460"/>
                  </a:lnTo>
                  <a:lnTo>
                    <a:pt x="4914" y="129539"/>
                  </a:lnTo>
                  <a:lnTo>
                    <a:pt x="9139" y="129539"/>
                  </a:lnTo>
                  <a:lnTo>
                    <a:pt x="10606" y="128270"/>
                  </a:lnTo>
                  <a:lnTo>
                    <a:pt x="18077" y="120748"/>
                  </a:lnTo>
                  <a:lnTo>
                    <a:pt x="25575" y="114300"/>
                  </a:lnTo>
                  <a:lnTo>
                    <a:pt x="32411" y="106679"/>
                  </a:lnTo>
                  <a:close/>
                </a:path>
                <a:path w="162560" h="228600">
                  <a:moveTo>
                    <a:pt x="112684" y="116839"/>
                  </a:moveTo>
                  <a:lnTo>
                    <a:pt x="92736" y="116839"/>
                  </a:lnTo>
                  <a:lnTo>
                    <a:pt x="91948" y="118110"/>
                  </a:lnTo>
                  <a:lnTo>
                    <a:pt x="92145" y="120098"/>
                  </a:lnTo>
                  <a:lnTo>
                    <a:pt x="92210" y="120748"/>
                  </a:lnTo>
                  <a:lnTo>
                    <a:pt x="92326" y="121920"/>
                  </a:lnTo>
                  <a:lnTo>
                    <a:pt x="93146" y="127000"/>
                  </a:lnTo>
                  <a:lnTo>
                    <a:pt x="95476" y="127000"/>
                  </a:lnTo>
                  <a:lnTo>
                    <a:pt x="96898" y="121920"/>
                  </a:lnTo>
                  <a:lnTo>
                    <a:pt x="103061" y="121920"/>
                  </a:lnTo>
                  <a:lnTo>
                    <a:pt x="107261" y="120748"/>
                  </a:lnTo>
                  <a:lnTo>
                    <a:pt x="123066" y="120748"/>
                  </a:lnTo>
                  <a:lnTo>
                    <a:pt x="120196" y="118110"/>
                  </a:lnTo>
                  <a:lnTo>
                    <a:pt x="114087" y="118110"/>
                  </a:lnTo>
                  <a:lnTo>
                    <a:pt x="112684" y="116839"/>
                  </a:lnTo>
                  <a:close/>
                </a:path>
                <a:path w="162560" h="228600">
                  <a:moveTo>
                    <a:pt x="137727" y="120098"/>
                  </a:moveTo>
                  <a:lnTo>
                    <a:pt x="138346" y="120748"/>
                  </a:lnTo>
                  <a:lnTo>
                    <a:pt x="138211" y="120926"/>
                  </a:lnTo>
                  <a:lnTo>
                    <a:pt x="138892" y="120926"/>
                  </a:lnTo>
                  <a:lnTo>
                    <a:pt x="137727" y="120098"/>
                  </a:lnTo>
                  <a:close/>
                </a:path>
                <a:path w="162560" h="228600">
                  <a:moveTo>
                    <a:pt x="135731" y="101600"/>
                  </a:moveTo>
                  <a:lnTo>
                    <a:pt x="135421" y="101600"/>
                  </a:lnTo>
                  <a:lnTo>
                    <a:pt x="140303" y="105410"/>
                  </a:lnTo>
                  <a:lnTo>
                    <a:pt x="140389" y="111760"/>
                  </a:lnTo>
                  <a:lnTo>
                    <a:pt x="141725" y="116839"/>
                  </a:lnTo>
                  <a:lnTo>
                    <a:pt x="139755" y="116839"/>
                  </a:lnTo>
                  <a:lnTo>
                    <a:pt x="138402" y="120748"/>
                  </a:lnTo>
                  <a:lnTo>
                    <a:pt x="141192" y="118110"/>
                  </a:lnTo>
                  <a:lnTo>
                    <a:pt x="142543" y="115666"/>
                  </a:lnTo>
                  <a:lnTo>
                    <a:pt x="142430" y="114300"/>
                  </a:lnTo>
                  <a:lnTo>
                    <a:pt x="141930" y="110489"/>
                  </a:lnTo>
                  <a:lnTo>
                    <a:pt x="140458" y="105410"/>
                  </a:lnTo>
                  <a:lnTo>
                    <a:pt x="135731" y="101600"/>
                  </a:lnTo>
                  <a:close/>
                </a:path>
                <a:path w="162560" h="228600">
                  <a:moveTo>
                    <a:pt x="116725" y="115666"/>
                  </a:moveTo>
                  <a:lnTo>
                    <a:pt x="116514" y="115666"/>
                  </a:lnTo>
                  <a:lnTo>
                    <a:pt x="115510" y="118110"/>
                  </a:lnTo>
                  <a:lnTo>
                    <a:pt x="120196" y="118110"/>
                  </a:lnTo>
                  <a:lnTo>
                    <a:pt x="118814" y="116839"/>
                  </a:lnTo>
                  <a:lnTo>
                    <a:pt x="116725" y="115666"/>
                  </a:lnTo>
                  <a:close/>
                </a:path>
                <a:path w="162560" h="228600">
                  <a:moveTo>
                    <a:pt x="122675" y="63500"/>
                  </a:moveTo>
                  <a:lnTo>
                    <a:pt x="118196" y="63500"/>
                  </a:lnTo>
                  <a:lnTo>
                    <a:pt x="123285" y="68579"/>
                  </a:lnTo>
                  <a:lnTo>
                    <a:pt x="126553" y="74929"/>
                  </a:lnTo>
                  <a:lnTo>
                    <a:pt x="128421" y="81279"/>
                  </a:lnTo>
                  <a:lnTo>
                    <a:pt x="129308" y="87629"/>
                  </a:lnTo>
                  <a:lnTo>
                    <a:pt x="128711" y="91439"/>
                  </a:lnTo>
                  <a:lnTo>
                    <a:pt x="128664" y="91649"/>
                  </a:lnTo>
                  <a:lnTo>
                    <a:pt x="133812" y="92710"/>
                  </a:lnTo>
                  <a:lnTo>
                    <a:pt x="133314" y="99060"/>
                  </a:lnTo>
                  <a:lnTo>
                    <a:pt x="133215" y="100329"/>
                  </a:lnTo>
                  <a:lnTo>
                    <a:pt x="132034" y="109220"/>
                  </a:lnTo>
                  <a:lnTo>
                    <a:pt x="128934" y="116839"/>
                  </a:lnTo>
                  <a:lnTo>
                    <a:pt x="132937" y="115666"/>
                  </a:lnTo>
                  <a:lnTo>
                    <a:pt x="135900" y="107950"/>
                  </a:lnTo>
                  <a:lnTo>
                    <a:pt x="135804" y="106679"/>
                  </a:lnTo>
                  <a:lnTo>
                    <a:pt x="135708" y="105410"/>
                  </a:lnTo>
                  <a:lnTo>
                    <a:pt x="135612" y="104139"/>
                  </a:lnTo>
                  <a:lnTo>
                    <a:pt x="135517" y="102870"/>
                  </a:lnTo>
                  <a:lnTo>
                    <a:pt x="135421" y="101600"/>
                  </a:lnTo>
                  <a:lnTo>
                    <a:pt x="135731" y="101600"/>
                  </a:lnTo>
                  <a:lnTo>
                    <a:pt x="135680" y="93979"/>
                  </a:lnTo>
                  <a:lnTo>
                    <a:pt x="146227" y="93979"/>
                  </a:lnTo>
                  <a:lnTo>
                    <a:pt x="144447" y="92710"/>
                  </a:lnTo>
                  <a:lnTo>
                    <a:pt x="144679" y="91649"/>
                  </a:lnTo>
                  <a:lnTo>
                    <a:pt x="144725" y="91439"/>
                  </a:lnTo>
                  <a:lnTo>
                    <a:pt x="140199" y="91439"/>
                  </a:lnTo>
                  <a:lnTo>
                    <a:pt x="137067" y="88900"/>
                  </a:lnTo>
                  <a:lnTo>
                    <a:pt x="131364" y="88900"/>
                  </a:lnTo>
                  <a:lnTo>
                    <a:pt x="130954" y="85089"/>
                  </a:lnTo>
                  <a:lnTo>
                    <a:pt x="130840" y="84155"/>
                  </a:lnTo>
                  <a:lnTo>
                    <a:pt x="130749" y="83407"/>
                  </a:lnTo>
                  <a:lnTo>
                    <a:pt x="130644" y="82550"/>
                  </a:lnTo>
                  <a:lnTo>
                    <a:pt x="130559" y="80010"/>
                  </a:lnTo>
                  <a:lnTo>
                    <a:pt x="130697" y="77470"/>
                  </a:lnTo>
                  <a:lnTo>
                    <a:pt x="130766" y="76200"/>
                  </a:lnTo>
                  <a:lnTo>
                    <a:pt x="130064" y="76200"/>
                  </a:lnTo>
                  <a:lnTo>
                    <a:pt x="127116" y="71120"/>
                  </a:lnTo>
                  <a:lnTo>
                    <a:pt x="124448" y="67310"/>
                  </a:lnTo>
                  <a:lnTo>
                    <a:pt x="122675" y="63500"/>
                  </a:lnTo>
                  <a:close/>
                </a:path>
                <a:path w="162560" h="228600">
                  <a:moveTo>
                    <a:pt x="133074" y="115666"/>
                  </a:moveTo>
                  <a:lnTo>
                    <a:pt x="132937" y="115666"/>
                  </a:lnTo>
                  <a:lnTo>
                    <a:pt x="128934" y="116839"/>
                  </a:lnTo>
                  <a:lnTo>
                    <a:pt x="134307" y="116839"/>
                  </a:lnTo>
                  <a:lnTo>
                    <a:pt x="133074" y="115666"/>
                  </a:lnTo>
                  <a:close/>
                </a:path>
                <a:path w="162560" h="228600">
                  <a:moveTo>
                    <a:pt x="146227" y="93979"/>
                  </a:moveTo>
                  <a:lnTo>
                    <a:pt x="135680" y="93979"/>
                  </a:lnTo>
                  <a:lnTo>
                    <a:pt x="143059" y="96520"/>
                  </a:lnTo>
                  <a:lnTo>
                    <a:pt x="149793" y="101600"/>
                  </a:lnTo>
                  <a:lnTo>
                    <a:pt x="155776" y="107950"/>
                  </a:lnTo>
                  <a:lnTo>
                    <a:pt x="160902" y="114300"/>
                  </a:lnTo>
                  <a:lnTo>
                    <a:pt x="162374" y="114300"/>
                  </a:lnTo>
                  <a:lnTo>
                    <a:pt x="161481" y="111760"/>
                  </a:lnTo>
                  <a:lnTo>
                    <a:pt x="160643" y="109220"/>
                  </a:lnTo>
                  <a:lnTo>
                    <a:pt x="159941" y="106679"/>
                  </a:lnTo>
                  <a:lnTo>
                    <a:pt x="158382" y="105410"/>
                  </a:lnTo>
                  <a:lnTo>
                    <a:pt x="155369" y="102870"/>
                  </a:lnTo>
                  <a:lnTo>
                    <a:pt x="157561" y="101600"/>
                  </a:lnTo>
                  <a:lnTo>
                    <a:pt x="154666" y="101600"/>
                  </a:lnTo>
                  <a:lnTo>
                    <a:pt x="151485" y="99060"/>
                  </a:lnTo>
                  <a:lnTo>
                    <a:pt x="148007" y="95250"/>
                  </a:lnTo>
                  <a:lnTo>
                    <a:pt x="146227" y="93979"/>
                  </a:lnTo>
                  <a:close/>
                </a:path>
                <a:path w="162560" h="228600">
                  <a:moveTo>
                    <a:pt x="128142" y="93979"/>
                  </a:moveTo>
                  <a:lnTo>
                    <a:pt x="127724" y="95250"/>
                  </a:lnTo>
                  <a:lnTo>
                    <a:pt x="127407" y="96520"/>
                  </a:lnTo>
                  <a:lnTo>
                    <a:pt x="127500" y="100329"/>
                  </a:lnTo>
                  <a:lnTo>
                    <a:pt x="127574" y="101600"/>
                  </a:lnTo>
                  <a:lnTo>
                    <a:pt x="127681" y="105410"/>
                  </a:lnTo>
                  <a:lnTo>
                    <a:pt x="128402" y="104139"/>
                  </a:lnTo>
                  <a:lnTo>
                    <a:pt x="129377" y="100329"/>
                  </a:lnTo>
                  <a:lnTo>
                    <a:pt x="128142" y="93979"/>
                  </a:lnTo>
                  <a:close/>
                </a:path>
                <a:path w="162560" h="228600">
                  <a:moveTo>
                    <a:pt x="157443" y="99060"/>
                  </a:moveTo>
                  <a:lnTo>
                    <a:pt x="157270" y="99060"/>
                  </a:lnTo>
                  <a:lnTo>
                    <a:pt x="154666" y="101600"/>
                  </a:lnTo>
                  <a:lnTo>
                    <a:pt x="157561" y="101600"/>
                  </a:lnTo>
                  <a:lnTo>
                    <a:pt x="159754" y="100329"/>
                  </a:lnTo>
                  <a:lnTo>
                    <a:pt x="157443" y="99060"/>
                  </a:lnTo>
                  <a:close/>
                </a:path>
                <a:path w="162560" h="228600">
                  <a:moveTo>
                    <a:pt x="113044" y="59061"/>
                  </a:moveTo>
                  <a:lnTo>
                    <a:pt x="115971" y="64770"/>
                  </a:lnTo>
                  <a:lnTo>
                    <a:pt x="117562" y="71120"/>
                  </a:lnTo>
                  <a:lnTo>
                    <a:pt x="118883" y="77470"/>
                  </a:lnTo>
                  <a:lnTo>
                    <a:pt x="121004" y="83820"/>
                  </a:lnTo>
                  <a:lnTo>
                    <a:pt x="121759" y="87629"/>
                  </a:lnTo>
                  <a:lnTo>
                    <a:pt x="122289" y="90170"/>
                  </a:lnTo>
                  <a:lnTo>
                    <a:pt x="122380" y="91439"/>
                  </a:lnTo>
                  <a:lnTo>
                    <a:pt x="122471" y="92710"/>
                  </a:lnTo>
                  <a:lnTo>
                    <a:pt x="122546" y="93751"/>
                  </a:lnTo>
                  <a:lnTo>
                    <a:pt x="122948" y="92710"/>
                  </a:lnTo>
                  <a:lnTo>
                    <a:pt x="123270" y="91649"/>
                  </a:lnTo>
                  <a:lnTo>
                    <a:pt x="123226" y="90170"/>
                  </a:lnTo>
                  <a:lnTo>
                    <a:pt x="122796" y="85089"/>
                  </a:lnTo>
                  <a:lnTo>
                    <a:pt x="121175" y="77470"/>
                  </a:lnTo>
                  <a:lnTo>
                    <a:pt x="119350" y="71120"/>
                  </a:lnTo>
                  <a:lnTo>
                    <a:pt x="118196" y="63500"/>
                  </a:lnTo>
                  <a:lnTo>
                    <a:pt x="122675" y="63500"/>
                  </a:lnTo>
                  <a:lnTo>
                    <a:pt x="122083" y="62229"/>
                  </a:lnTo>
                  <a:lnTo>
                    <a:pt x="115131" y="60960"/>
                  </a:lnTo>
                  <a:lnTo>
                    <a:pt x="113044" y="59061"/>
                  </a:lnTo>
                  <a:close/>
                </a:path>
                <a:path w="162560" h="228600">
                  <a:moveTo>
                    <a:pt x="127648" y="91439"/>
                  </a:moveTo>
                  <a:lnTo>
                    <a:pt x="128098" y="93751"/>
                  </a:lnTo>
                  <a:lnTo>
                    <a:pt x="128423" y="92710"/>
                  </a:lnTo>
                  <a:lnTo>
                    <a:pt x="128664" y="91649"/>
                  </a:lnTo>
                  <a:lnTo>
                    <a:pt x="127648" y="91439"/>
                  </a:lnTo>
                  <a:close/>
                </a:path>
                <a:path w="162560" h="228600">
                  <a:moveTo>
                    <a:pt x="144616" y="76200"/>
                  </a:moveTo>
                  <a:lnTo>
                    <a:pt x="144292" y="80010"/>
                  </a:lnTo>
                  <a:lnTo>
                    <a:pt x="145318" y="85089"/>
                  </a:lnTo>
                  <a:lnTo>
                    <a:pt x="142614" y="88900"/>
                  </a:lnTo>
                  <a:lnTo>
                    <a:pt x="140199" y="91439"/>
                  </a:lnTo>
                  <a:lnTo>
                    <a:pt x="144725" y="91439"/>
                  </a:lnTo>
                  <a:lnTo>
                    <a:pt x="145559" y="87629"/>
                  </a:lnTo>
                  <a:lnTo>
                    <a:pt x="146845" y="81279"/>
                  </a:lnTo>
                  <a:lnTo>
                    <a:pt x="144616" y="76200"/>
                  </a:lnTo>
                  <a:close/>
                </a:path>
                <a:path w="162560" h="228600">
                  <a:moveTo>
                    <a:pt x="134531" y="84155"/>
                  </a:moveTo>
                  <a:lnTo>
                    <a:pt x="131364" y="88900"/>
                  </a:lnTo>
                  <a:lnTo>
                    <a:pt x="134327" y="88900"/>
                  </a:lnTo>
                  <a:lnTo>
                    <a:pt x="134382" y="87629"/>
                  </a:lnTo>
                  <a:lnTo>
                    <a:pt x="134491" y="85089"/>
                  </a:lnTo>
                  <a:lnTo>
                    <a:pt x="134531" y="84155"/>
                  </a:lnTo>
                  <a:close/>
                </a:path>
                <a:path w="162560" h="228600">
                  <a:moveTo>
                    <a:pt x="134564" y="83407"/>
                  </a:moveTo>
                  <a:lnTo>
                    <a:pt x="134531" y="84155"/>
                  </a:lnTo>
                  <a:lnTo>
                    <a:pt x="134755" y="83820"/>
                  </a:lnTo>
                  <a:lnTo>
                    <a:pt x="134564" y="83407"/>
                  </a:lnTo>
                  <a:close/>
                </a:path>
                <a:path w="162560" h="228600">
                  <a:moveTo>
                    <a:pt x="133743" y="69850"/>
                  </a:moveTo>
                  <a:lnTo>
                    <a:pt x="131210" y="76200"/>
                  </a:lnTo>
                  <a:lnTo>
                    <a:pt x="134564" y="83407"/>
                  </a:lnTo>
                  <a:lnTo>
                    <a:pt x="134903" y="77470"/>
                  </a:lnTo>
                  <a:lnTo>
                    <a:pt x="134979" y="76200"/>
                  </a:lnTo>
                  <a:lnTo>
                    <a:pt x="133743" y="69850"/>
                  </a:lnTo>
                  <a:close/>
                </a:path>
                <a:path w="162560" h="228600">
                  <a:moveTo>
                    <a:pt x="96853" y="35560"/>
                  </a:moveTo>
                  <a:lnTo>
                    <a:pt x="80766" y="35560"/>
                  </a:lnTo>
                  <a:lnTo>
                    <a:pt x="87034" y="36829"/>
                  </a:lnTo>
                  <a:lnTo>
                    <a:pt x="95407" y="36829"/>
                  </a:lnTo>
                  <a:lnTo>
                    <a:pt x="103795" y="40639"/>
                  </a:lnTo>
                  <a:lnTo>
                    <a:pt x="130064" y="76200"/>
                  </a:lnTo>
                  <a:lnTo>
                    <a:pt x="130766" y="76200"/>
                  </a:lnTo>
                  <a:lnTo>
                    <a:pt x="131382" y="72389"/>
                  </a:lnTo>
                  <a:lnTo>
                    <a:pt x="133334" y="68579"/>
                  </a:lnTo>
                  <a:lnTo>
                    <a:pt x="130148" y="68579"/>
                  </a:lnTo>
                  <a:lnTo>
                    <a:pt x="105705" y="39370"/>
                  </a:lnTo>
                  <a:lnTo>
                    <a:pt x="96853" y="35560"/>
                  </a:lnTo>
                  <a:close/>
                </a:path>
                <a:path w="162560" h="228600">
                  <a:moveTo>
                    <a:pt x="111431" y="19050"/>
                  </a:moveTo>
                  <a:lnTo>
                    <a:pt x="77137" y="19050"/>
                  </a:lnTo>
                  <a:lnTo>
                    <a:pt x="89996" y="20320"/>
                  </a:lnTo>
                  <a:lnTo>
                    <a:pt x="128060" y="27939"/>
                  </a:lnTo>
                  <a:lnTo>
                    <a:pt x="129523" y="38100"/>
                  </a:lnTo>
                  <a:lnTo>
                    <a:pt x="129996" y="43179"/>
                  </a:lnTo>
                  <a:lnTo>
                    <a:pt x="130114" y="44450"/>
                  </a:lnTo>
                  <a:lnTo>
                    <a:pt x="130233" y="45720"/>
                  </a:lnTo>
                  <a:lnTo>
                    <a:pt x="130351" y="46989"/>
                  </a:lnTo>
                  <a:lnTo>
                    <a:pt x="130469" y="48260"/>
                  </a:lnTo>
                  <a:lnTo>
                    <a:pt x="131930" y="67310"/>
                  </a:lnTo>
                  <a:lnTo>
                    <a:pt x="132034" y="68579"/>
                  </a:lnTo>
                  <a:lnTo>
                    <a:pt x="133334" y="68579"/>
                  </a:lnTo>
                  <a:lnTo>
                    <a:pt x="133985" y="67310"/>
                  </a:lnTo>
                  <a:lnTo>
                    <a:pt x="133333" y="62229"/>
                  </a:lnTo>
                  <a:lnTo>
                    <a:pt x="133452" y="57150"/>
                  </a:lnTo>
                  <a:lnTo>
                    <a:pt x="131022" y="50800"/>
                  </a:lnTo>
                  <a:lnTo>
                    <a:pt x="133078" y="45720"/>
                  </a:lnTo>
                  <a:lnTo>
                    <a:pt x="134583" y="43179"/>
                  </a:lnTo>
                  <a:lnTo>
                    <a:pt x="132203" y="43179"/>
                  </a:lnTo>
                  <a:lnTo>
                    <a:pt x="131314" y="39370"/>
                  </a:lnTo>
                  <a:lnTo>
                    <a:pt x="131224" y="38100"/>
                  </a:lnTo>
                  <a:lnTo>
                    <a:pt x="131134" y="36829"/>
                  </a:lnTo>
                  <a:lnTo>
                    <a:pt x="131044" y="35560"/>
                  </a:lnTo>
                  <a:lnTo>
                    <a:pt x="130954" y="34289"/>
                  </a:lnTo>
                  <a:lnTo>
                    <a:pt x="130352" y="29210"/>
                  </a:lnTo>
                  <a:lnTo>
                    <a:pt x="137441" y="29210"/>
                  </a:lnTo>
                  <a:lnTo>
                    <a:pt x="131775" y="26670"/>
                  </a:lnTo>
                  <a:lnTo>
                    <a:pt x="126263" y="24129"/>
                  </a:lnTo>
                  <a:lnTo>
                    <a:pt x="127462" y="22860"/>
                  </a:lnTo>
                  <a:lnTo>
                    <a:pt x="125749" y="21589"/>
                  </a:lnTo>
                  <a:lnTo>
                    <a:pt x="121964" y="21589"/>
                  </a:lnTo>
                  <a:lnTo>
                    <a:pt x="111431" y="19050"/>
                  </a:lnTo>
                  <a:close/>
                </a:path>
                <a:path w="162560" h="228600">
                  <a:moveTo>
                    <a:pt x="135782" y="29210"/>
                  </a:moveTo>
                  <a:lnTo>
                    <a:pt x="130352" y="29210"/>
                  </a:lnTo>
                  <a:lnTo>
                    <a:pt x="136826" y="34289"/>
                  </a:lnTo>
                  <a:lnTo>
                    <a:pt x="142496" y="40639"/>
                  </a:lnTo>
                  <a:lnTo>
                    <a:pt x="147309" y="46989"/>
                  </a:lnTo>
                  <a:lnTo>
                    <a:pt x="151211" y="53339"/>
                  </a:lnTo>
                  <a:lnTo>
                    <a:pt x="152306" y="55879"/>
                  </a:lnTo>
                  <a:lnTo>
                    <a:pt x="153249" y="58420"/>
                  </a:lnTo>
                  <a:lnTo>
                    <a:pt x="155318" y="59689"/>
                  </a:lnTo>
                  <a:lnTo>
                    <a:pt x="152762" y="50800"/>
                  </a:lnTo>
                  <a:lnTo>
                    <a:pt x="147875" y="43179"/>
                  </a:lnTo>
                  <a:lnTo>
                    <a:pt x="141825" y="36829"/>
                  </a:lnTo>
                  <a:lnTo>
                    <a:pt x="135782" y="29210"/>
                  </a:lnTo>
                  <a:close/>
                </a:path>
                <a:path w="162560" h="228600">
                  <a:moveTo>
                    <a:pt x="112716" y="58420"/>
                  </a:moveTo>
                  <a:lnTo>
                    <a:pt x="112340" y="58420"/>
                  </a:lnTo>
                  <a:lnTo>
                    <a:pt x="113044" y="59061"/>
                  </a:lnTo>
                  <a:lnTo>
                    <a:pt x="112716" y="58420"/>
                  </a:lnTo>
                  <a:close/>
                </a:path>
                <a:path w="162560" h="228600">
                  <a:moveTo>
                    <a:pt x="103864" y="52070"/>
                  </a:moveTo>
                  <a:lnTo>
                    <a:pt x="101758" y="52070"/>
                  </a:lnTo>
                  <a:lnTo>
                    <a:pt x="105559" y="57150"/>
                  </a:lnTo>
                  <a:lnTo>
                    <a:pt x="112716" y="58420"/>
                  </a:lnTo>
                  <a:lnTo>
                    <a:pt x="112340" y="58420"/>
                  </a:lnTo>
                  <a:lnTo>
                    <a:pt x="109548" y="55879"/>
                  </a:lnTo>
                  <a:lnTo>
                    <a:pt x="103864" y="52070"/>
                  </a:lnTo>
                  <a:close/>
                </a:path>
                <a:path w="162560" h="228600">
                  <a:moveTo>
                    <a:pt x="134449" y="41370"/>
                  </a:moveTo>
                  <a:lnTo>
                    <a:pt x="134583" y="43179"/>
                  </a:lnTo>
                  <a:lnTo>
                    <a:pt x="135148" y="43179"/>
                  </a:lnTo>
                  <a:lnTo>
                    <a:pt x="134449" y="41370"/>
                  </a:lnTo>
                  <a:close/>
                </a:path>
                <a:path w="162560" h="228600">
                  <a:moveTo>
                    <a:pt x="134377" y="36829"/>
                  </a:moveTo>
                  <a:lnTo>
                    <a:pt x="133676" y="39370"/>
                  </a:lnTo>
                  <a:lnTo>
                    <a:pt x="134449" y="41370"/>
                  </a:lnTo>
                  <a:lnTo>
                    <a:pt x="134377" y="36829"/>
                  </a:lnTo>
                  <a:close/>
                </a:path>
                <a:path w="162560" h="228600">
                  <a:moveTo>
                    <a:pt x="87522" y="34289"/>
                  </a:moveTo>
                  <a:lnTo>
                    <a:pt x="68868" y="34289"/>
                  </a:lnTo>
                  <a:lnTo>
                    <a:pt x="66913" y="39370"/>
                  </a:lnTo>
                  <a:lnTo>
                    <a:pt x="61657" y="39370"/>
                  </a:lnTo>
                  <a:lnTo>
                    <a:pt x="59792" y="40639"/>
                  </a:lnTo>
                  <a:lnTo>
                    <a:pt x="70135" y="40639"/>
                  </a:lnTo>
                  <a:lnTo>
                    <a:pt x="68540" y="38100"/>
                  </a:lnTo>
                  <a:lnTo>
                    <a:pt x="76828" y="38100"/>
                  </a:lnTo>
                  <a:lnTo>
                    <a:pt x="80766" y="35560"/>
                  </a:lnTo>
                  <a:lnTo>
                    <a:pt x="96853" y="35560"/>
                  </a:lnTo>
                  <a:lnTo>
                    <a:pt x="87522" y="34289"/>
                  </a:lnTo>
                  <a:close/>
                </a:path>
                <a:path w="162560" h="228600">
                  <a:moveTo>
                    <a:pt x="76828" y="38100"/>
                  </a:moveTo>
                  <a:lnTo>
                    <a:pt x="68540" y="38100"/>
                  </a:lnTo>
                  <a:lnTo>
                    <a:pt x="74858" y="39370"/>
                  </a:lnTo>
                  <a:lnTo>
                    <a:pt x="76828" y="38100"/>
                  </a:lnTo>
                  <a:close/>
                </a:path>
                <a:path w="162560" h="228600">
                  <a:moveTo>
                    <a:pt x="24776" y="12700"/>
                  </a:moveTo>
                  <a:lnTo>
                    <a:pt x="24843" y="13970"/>
                  </a:lnTo>
                  <a:lnTo>
                    <a:pt x="24963" y="16510"/>
                  </a:lnTo>
                  <a:lnTo>
                    <a:pt x="25031" y="17779"/>
                  </a:lnTo>
                  <a:lnTo>
                    <a:pt x="62351" y="17779"/>
                  </a:lnTo>
                  <a:lnTo>
                    <a:pt x="74758" y="19050"/>
                  </a:lnTo>
                  <a:lnTo>
                    <a:pt x="76177" y="24129"/>
                  </a:lnTo>
                  <a:lnTo>
                    <a:pt x="76230" y="29210"/>
                  </a:lnTo>
                  <a:lnTo>
                    <a:pt x="76915" y="34289"/>
                  </a:lnTo>
                  <a:lnTo>
                    <a:pt x="78045" y="34289"/>
                  </a:lnTo>
                  <a:lnTo>
                    <a:pt x="77926" y="26670"/>
                  </a:lnTo>
                  <a:lnTo>
                    <a:pt x="77824" y="25400"/>
                  </a:lnTo>
                  <a:lnTo>
                    <a:pt x="77721" y="24129"/>
                  </a:lnTo>
                  <a:lnTo>
                    <a:pt x="77137" y="19050"/>
                  </a:lnTo>
                  <a:lnTo>
                    <a:pt x="111431" y="19050"/>
                  </a:lnTo>
                  <a:lnTo>
                    <a:pt x="100844" y="17779"/>
                  </a:lnTo>
                  <a:lnTo>
                    <a:pt x="90243" y="15239"/>
                  </a:lnTo>
                  <a:lnTo>
                    <a:pt x="34884" y="15239"/>
                  </a:lnTo>
                  <a:lnTo>
                    <a:pt x="26248" y="13970"/>
                  </a:lnTo>
                  <a:lnTo>
                    <a:pt x="24776" y="12700"/>
                  </a:lnTo>
                  <a:close/>
                </a:path>
                <a:path w="162560" h="228600">
                  <a:moveTo>
                    <a:pt x="137441" y="29210"/>
                  </a:moveTo>
                  <a:lnTo>
                    <a:pt x="135782" y="29210"/>
                  </a:lnTo>
                  <a:lnTo>
                    <a:pt x="143452" y="30479"/>
                  </a:lnTo>
                  <a:lnTo>
                    <a:pt x="137441" y="29210"/>
                  </a:lnTo>
                  <a:close/>
                </a:path>
                <a:path w="162560" h="228600">
                  <a:moveTo>
                    <a:pt x="94190" y="3810"/>
                  </a:moveTo>
                  <a:lnTo>
                    <a:pt x="86673" y="5079"/>
                  </a:lnTo>
                  <a:lnTo>
                    <a:pt x="106534" y="8889"/>
                  </a:lnTo>
                  <a:lnTo>
                    <a:pt x="113249" y="8889"/>
                  </a:lnTo>
                  <a:lnTo>
                    <a:pt x="116107" y="10160"/>
                  </a:lnTo>
                  <a:lnTo>
                    <a:pt x="122339" y="12700"/>
                  </a:lnTo>
                  <a:lnTo>
                    <a:pt x="121536" y="15239"/>
                  </a:lnTo>
                  <a:lnTo>
                    <a:pt x="121582" y="16510"/>
                  </a:lnTo>
                  <a:lnTo>
                    <a:pt x="121673" y="19050"/>
                  </a:lnTo>
                  <a:lnTo>
                    <a:pt x="121964" y="21589"/>
                  </a:lnTo>
                  <a:lnTo>
                    <a:pt x="125749" y="21589"/>
                  </a:lnTo>
                  <a:lnTo>
                    <a:pt x="124860" y="19050"/>
                  </a:lnTo>
                  <a:lnTo>
                    <a:pt x="126039" y="17779"/>
                  </a:lnTo>
                  <a:lnTo>
                    <a:pt x="128539" y="12700"/>
                  </a:lnTo>
                  <a:lnTo>
                    <a:pt x="130166" y="11429"/>
                  </a:lnTo>
                  <a:lnTo>
                    <a:pt x="125817" y="11429"/>
                  </a:lnTo>
                  <a:lnTo>
                    <a:pt x="117738" y="7620"/>
                  </a:lnTo>
                  <a:lnTo>
                    <a:pt x="101315" y="7620"/>
                  </a:lnTo>
                  <a:lnTo>
                    <a:pt x="94190" y="3810"/>
                  </a:lnTo>
                  <a:close/>
                </a:path>
                <a:path w="162560" h="228600">
                  <a:moveTo>
                    <a:pt x="77170" y="0"/>
                  </a:moveTo>
                  <a:lnTo>
                    <a:pt x="73987" y="5079"/>
                  </a:lnTo>
                  <a:lnTo>
                    <a:pt x="70031" y="5079"/>
                  </a:lnTo>
                  <a:lnTo>
                    <a:pt x="70408" y="7620"/>
                  </a:lnTo>
                  <a:lnTo>
                    <a:pt x="70504" y="8889"/>
                  </a:lnTo>
                  <a:lnTo>
                    <a:pt x="70600" y="10160"/>
                  </a:lnTo>
                  <a:lnTo>
                    <a:pt x="70697" y="11429"/>
                  </a:lnTo>
                  <a:lnTo>
                    <a:pt x="70806" y="12700"/>
                  </a:lnTo>
                  <a:lnTo>
                    <a:pt x="70915" y="13970"/>
                  </a:lnTo>
                  <a:lnTo>
                    <a:pt x="71024" y="15239"/>
                  </a:lnTo>
                  <a:lnTo>
                    <a:pt x="90243" y="15239"/>
                  </a:lnTo>
                  <a:lnTo>
                    <a:pt x="79672" y="13970"/>
                  </a:lnTo>
                  <a:lnTo>
                    <a:pt x="79760" y="12700"/>
                  </a:lnTo>
                  <a:lnTo>
                    <a:pt x="79849" y="11429"/>
                  </a:lnTo>
                  <a:lnTo>
                    <a:pt x="79938" y="10160"/>
                  </a:lnTo>
                  <a:lnTo>
                    <a:pt x="80026" y="8889"/>
                  </a:lnTo>
                  <a:lnTo>
                    <a:pt x="80115" y="7620"/>
                  </a:lnTo>
                  <a:lnTo>
                    <a:pt x="80219" y="5079"/>
                  </a:lnTo>
                  <a:lnTo>
                    <a:pt x="77170" y="0"/>
                  </a:lnTo>
                  <a:close/>
                </a:path>
                <a:path w="162560" h="228600">
                  <a:moveTo>
                    <a:pt x="134496" y="3810"/>
                  </a:moveTo>
                  <a:lnTo>
                    <a:pt x="130629" y="5079"/>
                  </a:lnTo>
                  <a:lnTo>
                    <a:pt x="127220" y="6350"/>
                  </a:lnTo>
                  <a:lnTo>
                    <a:pt x="126555" y="8889"/>
                  </a:lnTo>
                  <a:lnTo>
                    <a:pt x="125817" y="11429"/>
                  </a:lnTo>
                  <a:lnTo>
                    <a:pt x="130166" y="11429"/>
                  </a:lnTo>
                  <a:lnTo>
                    <a:pt x="133419" y="8889"/>
                  </a:lnTo>
                  <a:lnTo>
                    <a:pt x="138042" y="6350"/>
                  </a:lnTo>
                  <a:lnTo>
                    <a:pt x="134496" y="3810"/>
                  </a:lnTo>
                  <a:close/>
                </a:path>
                <a:path w="162560" h="228600">
                  <a:moveTo>
                    <a:pt x="109566" y="5079"/>
                  </a:moveTo>
                  <a:lnTo>
                    <a:pt x="106348" y="5079"/>
                  </a:lnTo>
                  <a:lnTo>
                    <a:pt x="108778" y="7620"/>
                  </a:lnTo>
                  <a:lnTo>
                    <a:pt x="117738" y="7620"/>
                  </a:lnTo>
                  <a:lnTo>
                    <a:pt x="115045" y="6350"/>
                  </a:lnTo>
                  <a:lnTo>
                    <a:pt x="109566" y="5079"/>
                  </a:lnTo>
                  <a:close/>
                </a:path>
              </a:pathLst>
            </a:custGeom>
            <a:solidFill>
              <a:srgbClr val="2727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2475983" y="1995001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5" h="12064">
                  <a:moveTo>
                    <a:pt x="6163" y="0"/>
                  </a:moveTo>
                  <a:lnTo>
                    <a:pt x="4672" y="4177"/>
                  </a:lnTo>
                  <a:lnTo>
                    <a:pt x="3883" y="6249"/>
                  </a:lnTo>
                  <a:lnTo>
                    <a:pt x="1485" y="8784"/>
                  </a:lnTo>
                  <a:lnTo>
                    <a:pt x="0" y="10411"/>
                  </a:lnTo>
                  <a:lnTo>
                    <a:pt x="4723" y="11916"/>
                  </a:lnTo>
                  <a:lnTo>
                    <a:pt x="6385" y="11386"/>
                  </a:lnTo>
                  <a:lnTo>
                    <a:pt x="6932" y="11196"/>
                  </a:lnTo>
                  <a:lnTo>
                    <a:pt x="7531" y="6473"/>
                  </a:lnTo>
                  <a:lnTo>
                    <a:pt x="7790" y="4108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rgbClr val="383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1824051" y="1995462"/>
              <a:ext cx="29209" cy="27305"/>
            </a:xfrm>
            <a:custGeom>
              <a:avLst/>
              <a:gdLst/>
              <a:ahLst/>
              <a:cxnLst/>
              <a:rect l="l" t="t" r="r" b="b"/>
              <a:pathLst>
                <a:path w="29210" h="27305">
                  <a:moveTo>
                    <a:pt x="6455" y="0"/>
                  </a:moveTo>
                  <a:lnTo>
                    <a:pt x="1181" y="1677"/>
                  </a:lnTo>
                  <a:lnTo>
                    <a:pt x="35" y="3510"/>
                  </a:lnTo>
                  <a:lnTo>
                    <a:pt x="0" y="5684"/>
                  </a:lnTo>
                  <a:lnTo>
                    <a:pt x="1098" y="8219"/>
                  </a:lnTo>
                  <a:lnTo>
                    <a:pt x="2311" y="14728"/>
                  </a:lnTo>
                  <a:lnTo>
                    <a:pt x="4709" y="20923"/>
                  </a:lnTo>
                  <a:lnTo>
                    <a:pt x="7211" y="27021"/>
                  </a:lnTo>
                  <a:lnTo>
                    <a:pt x="21456" y="23202"/>
                  </a:lnTo>
                  <a:lnTo>
                    <a:pt x="28699" y="21849"/>
                  </a:lnTo>
                  <a:lnTo>
                    <a:pt x="26266" y="17895"/>
                  </a:lnTo>
                  <a:lnTo>
                    <a:pt x="24005" y="13715"/>
                  </a:lnTo>
                  <a:lnTo>
                    <a:pt x="23407" y="9008"/>
                  </a:lnTo>
                  <a:lnTo>
                    <a:pt x="20206" y="13064"/>
                  </a:lnTo>
                  <a:lnTo>
                    <a:pt x="22893" y="17536"/>
                  </a:lnTo>
                  <a:lnTo>
                    <a:pt x="25700" y="20923"/>
                  </a:lnTo>
                  <a:lnTo>
                    <a:pt x="23371" y="20426"/>
                  </a:lnTo>
                  <a:lnTo>
                    <a:pt x="21643" y="19008"/>
                  </a:lnTo>
                  <a:lnTo>
                    <a:pt x="21027" y="16696"/>
                  </a:lnTo>
                  <a:lnTo>
                    <a:pt x="17294" y="16423"/>
                  </a:lnTo>
                  <a:lnTo>
                    <a:pt x="16779" y="12362"/>
                  </a:lnTo>
                  <a:lnTo>
                    <a:pt x="15342" y="9745"/>
                  </a:lnTo>
                  <a:lnTo>
                    <a:pt x="10958" y="10206"/>
                  </a:lnTo>
                  <a:lnTo>
                    <a:pt x="6591" y="9640"/>
                  </a:lnTo>
                  <a:lnTo>
                    <a:pt x="2584" y="7776"/>
                  </a:lnTo>
                  <a:lnTo>
                    <a:pt x="7621" y="7397"/>
                  </a:lnTo>
                  <a:lnTo>
                    <a:pt x="12672" y="7517"/>
                  </a:lnTo>
                  <a:lnTo>
                    <a:pt x="17722" y="7244"/>
                  </a:lnTo>
                  <a:lnTo>
                    <a:pt x="17499" y="943"/>
                  </a:lnTo>
                  <a:lnTo>
                    <a:pt x="12071" y="824"/>
                  </a:lnTo>
                  <a:lnTo>
                    <a:pt x="6455" y="0"/>
                  </a:lnTo>
                  <a:close/>
                </a:path>
              </a:pathLst>
            </a:custGeom>
            <a:solidFill>
              <a:srgbClr val="F2F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1777022" y="1996208"/>
              <a:ext cx="116839" cy="457200"/>
            </a:xfrm>
            <a:custGeom>
              <a:avLst/>
              <a:gdLst/>
              <a:ahLst/>
              <a:cxnLst/>
              <a:rect l="l" t="t" r="r" b="b"/>
              <a:pathLst>
                <a:path w="116839" h="457200">
                  <a:moveTo>
                    <a:pt x="26695" y="409689"/>
                  </a:moveTo>
                  <a:lnTo>
                    <a:pt x="22618" y="409968"/>
                  </a:lnTo>
                  <a:lnTo>
                    <a:pt x="18529" y="410108"/>
                  </a:lnTo>
                  <a:lnTo>
                    <a:pt x="14439" y="410057"/>
                  </a:lnTo>
                  <a:lnTo>
                    <a:pt x="13766" y="414299"/>
                  </a:lnTo>
                  <a:lnTo>
                    <a:pt x="0" y="452399"/>
                  </a:lnTo>
                  <a:lnTo>
                    <a:pt x="3683" y="453745"/>
                  </a:lnTo>
                  <a:lnTo>
                    <a:pt x="7315" y="455269"/>
                  </a:lnTo>
                  <a:lnTo>
                    <a:pt x="10845" y="457022"/>
                  </a:lnTo>
                  <a:lnTo>
                    <a:pt x="16891" y="447611"/>
                  </a:lnTo>
                  <a:lnTo>
                    <a:pt x="20535" y="437121"/>
                  </a:lnTo>
                  <a:lnTo>
                    <a:pt x="23025" y="426148"/>
                  </a:lnTo>
                  <a:lnTo>
                    <a:pt x="25615" y="415290"/>
                  </a:lnTo>
                  <a:lnTo>
                    <a:pt x="26695" y="409689"/>
                  </a:lnTo>
                  <a:close/>
                </a:path>
                <a:path w="116839" h="457200">
                  <a:moveTo>
                    <a:pt x="116332" y="14173"/>
                  </a:moveTo>
                  <a:lnTo>
                    <a:pt x="116243" y="13423"/>
                  </a:lnTo>
                  <a:lnTo>
                    <a:pt x="116179" y="12941"/>
                  </a:lnTo>
                  <a:lnTo>
                    <a:pt x="116065" y="12065"/>
                  </a:lnTo>
                  <a:lnTo>
                    <a:pt x="115493" y="9169"/>
                  </a:lnTo>
                  <a:lnTo>
                    <a:pt x="115227" y="7924"/>
                  </a:lnTo>
                  <a:lnTo>
                    <a:pt x="115138" y="10096"/>
                  </a:lnTo>
                  <a:lnTo>
                    <a:pt x="115036" y="12941"/>
                  </a:lnTo>
                  <a:lnTo>
                    <a:pt x="110871" y="12547"/>
                  </a:lnTo>
                  <a:lnTo>
                    <a:pt x="106222" y="11684"/>
                  </a:lnTo>
                  <a:lnTo>
                    <a:pt x="106057" y="11684"/>
                  </a:lnTo>
                  <a:lnTo>
                    <a:pt x="104355" y="7251"/>
                  </a:lnTo>
                  <a:lnTo>
                    <a:pt x="102857" y="8559"/>
                  </a:lnTo>
                  <a:lnTo>
                    <a:pt x="101612" y="10096"/>
                  </a:lnTo>
                  <a:lnTo>
                    <a:pt x="100838" y="11684"/>
                  </a:lnTo>
                  <a:lnTo>
                    <a:pt x="100736" y="11887"/>
                  </a:lnTo>
                  <a:lnTo>
                    <a:pt x="100228" y="13423"/>
                  </a:lnTo>
                  <a:lnTo>
                    <a:pt x="96075" y="11328"/>
                  </a:lnTo>
                  <a:lnTo>
                    <a:pt x="96735" y="5956"/>
                  </a:lnTo>
                  <a:lnTo>
                    <a:pt x="96837" y="5041"/>
                  </a:lnTo>
                  <a:lnTo>
                    <a:pt x="96862" y="4914"/>
                  </a:lnTo>
                  <a:lnTo>
                    <a:pt x="96901" y="4572"/>
                  </a:lnTo>
                  <a:lnTo>
                    <a:pt x="96596" y="3987"/>
                  </a:lnTo>
                  <a:lnTo>
                    <a:pt x="96151" y="3162"/>
                  </a:lnTo>
                  <a:lnTo>
                    <a:pt x="94780" y="571"/>
                  </a:lnTo>
                  <a:lnTo>
                    <a:pt x="88887" y="0"/>
                  </a:lnTo>
                  <a:lnTo>
                    <a:pt x="82981" y="431"/>
                  </a:lnTo>
                  <a:lnTo>
                    <a:pt x="77139" y="1193"/>
                  </a:lnTo>
                  <a:lnTo>
                    <a:pt x="78562" y="2603"/>
                  </a:lnTo>
                  <a:lnTo>
                    <a:pt x="79248" y="3162"/>
                  </a:lnTo>
                  <a:lnTo>
                    <a:pt x="80594" y="3657"/>
                  </a:lnTo>
                  <a:lnTo>
                    <a:pt x="77482" y="4914"/>
                  </a:lnTo>
                  <a:lnTo>
                    <a:pt x="77419" y="4572"/>
                  </a:lnTo>
                  <a:lnTo>
                    <a:pt x="77317" y="3987"/>
                  </a:lnTo>
                  <a:lnTo>
                    <a:pt x="77254" y="3657"/>
                  </a:lnTo>
                  <a:lnTo>
                    <a:pt x="77165" y="3162"/>
                  </a:lnTo>
                  <a:lnTo>
                    <a:pt x="77063" y="2603"/>
                  </a:lnTo>
                  <a:lnTo>
                    <a:pt x="76962" y="2057"/>
                  </a:lnTo>
                  <a:lnTo>
                    <a:pt x="76873" y="1536"/>
                  </a:lnTo>
                  <a:lnTo>
                    <a:pt x="76809" y="1193"/>
                  </a:lnTo>
                  <a:lnTo>
                    <a:pt x="76200" y="1193"/>
                  </a:lnTo>
                  <a:lnTo>
                    <a:pt x="74536" y="1536"/>
                  </a:lnTo>
                  <a:lnTo>
                    <a:pt x="72301" y="2057"/>
                  </a:lnTo>
                  <a:lnTo>
                    <a:pt x="70065" y="2603"/>
                  </a:lnTo>
                  <a:lnTo>
                    <a:pt x="70510" y="4572"/>
                  </a:lnTo>
                  <a:lnTo>
                    <a:pt x="70586" y="4914"/>
                  </a:lnTo>
                  <a:lnTo>
                    <a:pt x="70675" y="5359"/>
                  </a:lnTo>
                  <a:lnTo>
                    <a:pt x="74193" y="5041"/>
                  </a:lnTo>
                  <a:lnTo>
                    <a:pt x="71234" y="5956"/>
                  </a:lnTo>
                  <a:lnTo>
                    <a:pt x="73113" y="10515"/>
                  </a:lnTo>
                  <a:lnTo>
                    <a:pt x="74536" y="15443"/>
                  </a:lnTo>
                  <a:lnTo>
                    <a:pt x="77812" y="19278"/>
                  </a:lnTo>
                  <a:lnTo>
                    <a:pt x="87477" y="18440"/>
                  </a:lnTo>
                  <a:lnTo>
                    <a:pt x="97040" y="16522"/>
                  </a:lnTo>
                  <a:lnTo>
                    <a:pt x="106629" y="14706"/>
                  </a:lnTo>
                  <a:lnTo>
                    <a:pt x="116332" y="14173"/>
                  </a:lnTo>
                  <a:close/>
                </a:path>
              </a:pathLst>
            </a:custGeom>
            <a:solidFill>
              <a:srgbClr val="F5F5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1985937" y="1996970"/>
              <a:ext cx="445770" cy="473709"/>
            </a:xfrm>
            <a:custGeom>
              <a:avLst/>
              <a:gdLst/>
              <a:ahLst/>
              <a:cxnLst/>
              <a:rect l="l" t="t" r="r" b="b"/>
              <a:pathLst>
                <a:path w="445769" h="473710">
                  <a:moveTo>
                    <a:pt x="44742" y="5207"/>
                  </a:moveTo>
                  <a:lnTo>
                    <a:pt x="41783" y="0"/>
                  </a:lnTo>
                  <a:lnTo>
                    <a:pt x="40906" y="1409"/>
                  </a:lnTo>
                  <a:lnTo>
                    <a:pt x="40792" y="469"/>
                  </a:lnTo>
                  <a:lnTo>
                    <a:pt x="37414" y="2108"/>
                  </a:lnTo>
                  <a:lnTo>
                    <a:pt x="35445" y="4406"/>
                  </a:lnTo>
                  <a:lnTo>
                    <a:pt x="35280" y="5194"/>
                  </a:lnTo>
                  <a:lnTo>
                    <a:pt x="42125" y="7505"/>
                  </a:lnTo>
                  <a:lnTo>
                    <a:pt x="41783" y="11874"/>
                  </a:lnTo>
                  <a:lnTo>
                    <a:pt x="34607" y="10198"/>
                  </a:lnTo>
                  <a:lnTo>
                    <a:pt x="37109" y="7315"/>
                  </a:lnTo>
                  <a:lnTo>
                    <a:pt x="33274" y="6756"/>
                  </a:lnTo>
                  <a:lnTo>
                    <a:pt x="33185" y="8978"/>
                  </a:lnTo>
                  <a:lnTo>
                    <a:pt x="18935" y="10147"/>
                  </a:lnTo>
                  <a:lnTo>
                    <a:pt x="12598" y="10452"/>
                  </a:lnTo>
                  <a:lnTo>
                    <a:pt x="6273" y="10934"/>
                  </a:lnTo>
                  <a:lnTo>
                    <a:pt x="0" y="11963"/>
                  </a:lnTo>
                  <a:lnTo>
                    <a:pt x="8737" y="12242"/>
                  </a:lnTo>
                  <a:lnTo>
                    <a:pt x="17475" y="12230"/>
                  </a:lnTo>
                  <a:lnTo>
                    <a:pt x="26200" y="12382"/>
                  </a:lnTo>
                  <a:lnTo>
                    <a:pt x="34899" y="13169"/>
                  </a:lnTo>
                  <a:lnTo>
                    <a:pt x="38061" y="13182"/>
                  </a:lnTo>
                  <a:lnTo>
                    <a:pt x="41275" y="14274"/>
                  </a:lnTo>
                  <a:lnTo>
                    <a:pt x="42926" y="17195"/>
                  </a:lnTo>
                  <a:lnTo>
                    <a:pt x="43268" y="11531"/>
                  </a:lnTo>
                  <a:lnTo>
                    <a:pt x="44742" y="5207"/>
                  </a:lnTo>
                  <a:close/>
                </a:path>
                <a:path w="445769" h="473710">
                  <a:moveTo>
                    <a:pt x="244348" y="465023"/>
                  </a:moveTo>
                  <a:lnTo>
                    <a:pt x="243878" y="460692"/>
                  </a:lnTo>
                  <a:lnTo>
                    <a:pt x="239179" y="461733"/>
                  </a:lnTo>
                  <a:lnTo>
                    <a:pt x="236245" y="461378"/>
                  </a:lnTo>
                  <a:lnTo>
                    <a:pt x="236474" y="469353"/>
                  </a:lnTo>
                  <a:lnTo>
                    <a:pt x="236334" y="473367"/>
                  </a:lnTo>
                  <a:lnTo>
                    <a:pt x="242100" y="473392"/>
                  </a:lnTo>
                  <a:lnTo>
                    <a:pt x="242290" y="470738"/>
                  </a:lnTo>
                  <a:lnTo>
                    <a:pt x="242722" y="465505"/>
                  </a:lnTo>
                  <a:lnTo>
                    <a:pt x="238633" y="465823"/>
                  </a:lnTo>
                  <a:lnTo>
                    <a:pt x="239052" y="464464"/>
                  </a:lnTo>
                  <a:lnTo>
                    <a:pt x="244348" y="465023"/>
                  </a:lnTo>
                  <a:close/>
                </a:path>
                <a:path w="445769" h="473710">
                  <a:moveTo>
                    <a:pt x="445554" y="56819"/>
                  </a:moveTo>
                  <a:lnTo>
                    <a:pt x="443890" y="55537"/>
                  </a:lnTo>
                  <a:lnTo>
                    <a:pt x="437629" y="52793"/>
                  </a:lnTo>
                  <a:lnTo>
                    <a:pt x="430695" y="52578"/>
                  </a:lnTo>
                  <a:lnTo>
                    <a:pt x="424065" y="51333"/>
                  </a:lnTo>
                  <a:lnTo>
                    <a:pt x="426910" y="56286"/>
                  </a:lnTo>
                  <a:lnTo>
                    <a:pt x="432117" y="58686"/>
                  </a:lnTo>
                  <a:lnTo>
                    <a:pt x="434530" y="56832"/>
                  </a:lnTo>
                  <a:lnTo>
                    <a:pt x="435711" y="55994"/>
                  </a:lnTo>
                  <a:lnTo>
                    <a:pt x="438975" y="56337"/>
                  </a:lnTo>
                  <a:lnTo>
                    <a:pt x="442226" y="56743"/>
                  </a:lnTo>
                  <a:lnTo>
                    <a:pt x="445554" y="56819"/>
                  </a:lnTo>
                  <a:close/>
                </a:path>
              </a:pathLst>
            </a:custGeom>
            <a:solidFill>
              <a:srgbClr val="A8A8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2379751" y="1996780"/>
              <a:ext cx="71755" cy="14604"/>
            </a:xfrm>
            <a:custGeom>
              <a:avLst/>
              <a:gdLst/>
              <a:ahLst/>
              <a:cxnLst/>
              <a:rect l="l" t="t" r="r" b="b"/>
              <a:pathLst>
                <a:path w="71755" h="14605">
                  <a:moveTo>
                    <a:pt x="2472" y="961"/>
                  </a:moveTo>
                  <a:lnTo>
                    <a:pt x="1573" y="961"/>
                  </a:lnTo>
                  <a:lnTo>
                    <a:pt x="0" y="3067"/>
                  </a:lnTo>
                  <a:lnTo>
                    <a:pt x="12080" y="5050"/>
                  </a:lnTo>
                  <a:lnTo>
                    <a:pt x="35069" y="8373"/>
                  </a:lnTo>
                  <a:lnTo>
                    <a:pt x="48404" y="10447"/>
                  </a:lnTo>
                  <a:lnTo>
                    <a:pt x="56127" y="11112"/>
                  </a:lnTo>
                  <a:lnTo>
                    <a:pt x="63525" y="14093"/>
                  </a:lnTo>
                  <a:lnTo>
                    <a:pt x="71352" y="13906"/>
                  </a:lnTo>
                  <a:lnTo>
                    <a:pt x="70357" y="9813"/>
                  </a:lnTo>
                  <a:lnTo>
                    <a:pt x="70483" y="8665"/>
                  </a:lnTo>
                  <a:lnTo>
                    <a:pt x="57670" y="8665"/>
                  </a:lnTo>
                  <a:lnTo>
                    <a:pt x="55853" y="8373"/>
                  </a:lnTo>
                  <a:lnTo>
                    <a:pt x="52411" y="7329"/>
                  </a:lnTo>
                  <a:lnTo>
                    <a:pt x="53147" y="4197"/>
                  </a:lnTo>
                  <a:lnTo>
                    <a:pt x="38030" y="4197"/>
                  </a:lnTo>
                  <a:lnTo>
                    <a:pt x="32824" y="3596"/>
                  </a:lnTo>
                  <a:lnTo>
                    <a:pt x="27687" y="2674"/>
                  </a:lnTo>
                  <a:lnTo>
                    <a:pt x="21184" y="2018"/>
                  </a:lnTo>
                  <a:lnTo>
                    <a:pt x="17172" y="2018"/>
                  </a:lnTo>
                  <a:lnTo>
                    <a:pt x="8126" y="1794"/>
                  </a:lnTo>
                  <a:lnTo>
                    <a:pt x="2472" y="961"/>
                  </a:lnTo>
                  <a:close/>
                </a:path>
                <a:path w="71755" h="14605">
                  <a:moveTo>
                    <a:pt x="71056" y="1544"/>
                  </a:moveTo>
                  <a:lnTo>
                    <a:pt x="70681" y="1544"/>
                  </a:lnTo>
                  <a:lnTo>
                    <a:pt x="62259" y="3067"/>
                  </a:lnTo>
                  <a:lnTo>
                    <a:pt x="62660" y="3067"/>
                  </a:lnTo>
                  <a:lnTo>
                    <a:pt x="59369" y="6815"/>
                  </a:lnTo>
                  <a:lnTo>
                    <a:pt x="57703" y="8665"/>
                  </a:lnTo>
                  <a:lnTo>
                    <a:pt x="70483" y="8665"/>
                  </a:lnTo>
                  <a:lnTo>
                    <a:pt x="70819" y="5600"/>
                  </a:lnTo>
                  <a:lnTo>
                    <a:pt x="70936" y="3596"/>
                  </a:lnTo>
                  <a:lnTo>
                    <a:pt x="71056" y="1544"/>
                  </a:lnTo>
                  <a:close/>
                </a:path>
                <a:path w="71755" h="14605">
                  <a:moveTo>
                    <a:pt x="42346" y="961"/>
                  </a:moveTo>
                  <a:lnTo>
                    <a:pt x="41476" y="961"/>
                  </a:lnTo>
                  <a:lnTo>
                    <a:pt x="43336" y="4197"/>
                  </a:lnTo>
                  <a:lnTo>
                    <a:pt x="53147" y="4197"/>
                  </a:lnTo>
                  <a:lnTo>
                    <a:pt x="53710" y="2018"/>
                  </a:lnTo>
                  <a:lnTo>
                    <a:pt x="53834" y="1544"/>
                  </a:lnTo>
                  <a:lnTo>
                    <a:pt x="48887" y="1544"/>
                  </a:lnTo>
                  <a:lnTo>
                    <a:pt x="42346" y="961"/>
                  </a:lnTo>
                  <a:close/>
                </a:path>
                <a:path w="71755" h="14605">
                  <a:moveTo>
                    <a:pt x="36662" y="0"/>
                  </a:moveTo>
                  <a:lnTo>
                    <a:pt x="32848" y="1285"/>
                  </a:lnTo>
                  <a:lnTo>
                    <a:pt x="34304" y="1285"/>
                  </a:lnTo>
                  <a:lnTo>
                    <a:pt x="36694" y="1544"/>
                  </a:lnTo>
                  <a:lnTo>
                    <a:pt x="40339" y="621"/>
                  </a:lnTo>
                  <a:lnTo>
                    <a:pt x="36662" y="0"/>
                  </a:lnTo>
                  <a:close/>
                </a:path>
                <a:path w="71755" h="14605">
                  <a:moveTo>
                    <a:pt x="53902" y="1285"/>
                  </a:moveTo>
                  <a:lnTo>
                    <a:pt x="46035" y="1544"/>
                  </a:lnTo>
                  <a:lnTo>
                    <a:pt x="53834" y="1544"/>
                  </a:lnTo>
                  <a:lnTo>
                    <a:pt x="53902" y="1285"/>
                  </a:lnTo>
                  <a:close/>
                </a:path>
                <a:path w="71755" h="14605">
                  <a:moveTo>
                    <a:pt x="41161" y="414"/>
                  </a:moveTo>
                  <a:lnTo>
                    <a:pt x="40339" y="621"/>
                  </a:lnTo>
                  <a:lnTo>
                    <a:pt x="42346" y="961"/>
                  </a:lnTo>
                  <a:lnTo>
                    <a:pt x="41476" y="961"/>
                  </a:lnTo>
                  <a:lnTo>
                    <a:pt x="41281" y="621"/>
                  </a:lnTo>
                  <a:lnTo>
                    <a:pt x="41161" y="414"/>
                  </a:lnTo>
                  <a:close/>
                </a:path>
              </a:pathLst>
            </a:custGeom>
            <a:solidFill>
              <a:srgbClr val="EAE9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2192985" y="1995827"/>
              <a:ext cx="329565" cy="545465"/>
            </a:xfrm>
            <a:custGeom>
              <a:avLst/>
              <a:gdLst/>
              <a:ahLst/>
              <a:cxnLst/>
              <a:rect l="l" t="t" r="r" b="b"/>
              <a:pathLst>
                <a:path w="329564" h="545464">
                  <a:moveTo>
                    <a:pt x="14414" y="506920"/>
                  </a:moveTo>
                  <a:lnTo>
                    <a:pt x="13030" y="506920"/>
                  </a:lnTo>
                  <a:lnTo>
                    <a:pt x="13030" y="508660"/>
                  </a:lnTo>
                  <a:lnTo>
                    <a:pt x="12268" y="511200"/>
                  </a:lnTo>
                  <a:lnTo>
                    <a:pt x="8064" y="511200"/>
                  </a:lnTo>
                  <a:lnTo>
                    <a:pt x="7289" y="508660"/>
                  </a:lnTo>
                  <a:lnTo>
                    <a:pt x="13030" y="508660"/>
                  </a:lnTo>
                  <a:lnTo>
                    <a:pt x="13030" y="506920"/>
                  </a:lnTo>
                  <a:lnTo>
                    <a:pt x="10617" y="506920"/>
                  </a:lnTo>
                  <a:lnTo>
                    <a:pt x="6807" y="506742"/>
                  </a:lnTo>
                  <a:lnTo>
                    <a:pt x="3009" y="506742"/>
                  </a:lnTo>
                  <a:lnTo>
                    <a:pt x="2438" y="514159"/>
                  </a:lnTo>
                  <a:lnTo>
                    <a:pt x="1016" y="528891"/>
                  </a:lnTo>
                  <a:lnTo>
                    <a:pt x="622" y="534390"/>
                  </a:lnTo>
                  <a:lnTo>
                    <a:pt x="609" y="534568"/>
                  </a:lnTo>
                  <a:lnTo>
                    <a:pt x="482" y="536295"/>
                  </a:lnTo>
                  <a:lnTo>
                    <a:pt x="381" y="538797"/>
                  </a:lnTo>
                  <a:lnTo>
                    <a:pt x="203" y="541007"/>
                  </a:lnTo>
                  <a:lnTo>
                    <a:pt x="0" y="543814"/>
                  </a:lnTo>
                  <a:lnTo>
                    <a:pt x="4419" y="545325"/>
                  </a:lnTo>
                  <a:lnTo>
                    <a:pt x="3759" y="541299"/>
                  </a:lnTo>
                  <a:lnTo>
                    <a:pt x="3403" y="538797"/>
                  </a:lnTo>
                  <a:lnTo>
                    <a:pt x="3327" y="538264"/>
                  </a:lnTo>
                  <a:lnTo>
                    <a:pt x="5880" y="538137"/>
                  </a:lnTo>
                  <a:lnTo>
                    <a:pt x="8597" y="538734"/>
                  </a:lnTo>
                  <a:lnTo>
                    <a:pt x="10160" y="538137"/>
                  </a:lnTo>
                  <a:lnTo>
                    <a:pt x="11049" y="537794"/>
                  </a:lnTo>
                  <a:lnTo>
                    <a:pt x="10718" y="536295"/>
                  </a:lnTo>
                  <a:lnTo>
                    <a:pt x="10604" y="535800"/>
                  </a:lnTo>
                  <a:lnTo>
                    <a:pt x="10325" y="534568"/>
                  </a:lnTo>
                  <a:lnTo>
                    <a:pt x="10287" y="534390"/>
                  </a:lnTo>
                  <a:lnTo>
                    <a:pt x="12547" y="534390"/>
                  </a:lnTo>
                  <a:lnTo>
                    <a:pt x="12750" y="531647"/>
                  </a:lnTo>
                  <a:lnTo>
                    <a:pt x="12776" y="531202"/>
                  </a:lnTo>
                  <a:lnTo>
                    <a:pt x="9829" y="531380"/>
                  </a:lnTo>
                  <a:lnTo>
                    <a:pt x="9829" y="534390"/>
                  </a:lnTo>
                  <a:lnTo>
                    <a:pt x="4889" y="535800"/>
                  </a:lnTo>
                  <a:lnTo>
                    <a:pt x="2057" y="534568"/>
                  </a:lnTo>
                  <a:lnTo>
                    <a:pt x="5549" y="534390"/>
                  </a:lnTo>
                  <a:lnTo>
                    <a:pt x="9829" y="534390"/>
                  </a:lnTo>
                  <a:lnTo>
                    <a:pt x="9829" y="531380"/>
                  </a:lnTo>
                  <a:lnTo>
                    <a:pt x="8331" y="531469"/>
                  </a:lnTo>
                  <a:lnTo>
                    <a:pt x="6121" y="531647"/>
                  </a:lnTo>
                  <a:lnTo>
                    <a:pt x="6451" y="529831"/>
                  </a:lnTo>
                  <a:lnTo>
                    <a:pt x="13677" y="529831"/>
                  </a:lnTo>
                  <a:lnTo>
                    <a:pt x="12407" y="526796"/>
                  </a:lnTo>
                  <a:lnTo>
                    <a:pt x="12204" y="526338"/>
                  </a:lnTo>
                  <a:lnTo>
                    <a:pt x="8496" y="526796"/>
                  </a:lnTo>
                  <a:lnTo>
                    <a:pt x="6108" y="525995"/>
                  </a:lnTo>
                  <a:lnTo>
                    <a:pt x="13500" y="525995"/>
                  </a:lnTo>
                  <a:lnTo>
                    <a:pt x="13525" y="523303"/>
                  </a:lnTo>
                  <a:lnTo>
                    <a:pt x="7912" y="523303"/>
                  </a:lnTo>
                  <a:lnTo>
                    <a:pt x="7785" y="522478"/>
                  </a:lnTo>
                  <a:lnTo>
                    <a:pt x="7759" y="522274"/>
                  </a:lnTo>
                  <a:lnTo>
                    <a:pt x="9232" y="522274"/>
                  </a:lnTo>
                  <a:lnTo>
                    <a:pt x="13665" y="522478"/>
                  </a:lnTo>
                  <a:lnTo>
                    <a:pt x="13677" y="522274"/>
                  </a:lnTo>
                  <a:lnTo>
                    <a:pt x="13817" y="519709"/>
                  </a:lnTo>
                  <a:lnTo>
                    <a:pt x="8432" y="519709"/>
                  </a:lnTo>
                  <a:lnTo>
                    <a:pt x="8496" y="517829"/>
                  </a:lnTo>
                  <a:lnTo>
                    <a:pt x="8559" y="515975"/>
                  </a:lnTo>
                  <a:lnTo>
                    <a:pt x="8648" y="514159"/>
                  </a:lnTo>
                  <a:lnTo>
                    <a:pt x="14058" y="514159"/>
                  </a:lnTo>
                  <a:lnTo>
                    <a:pt x="14160" y="511200"/>
                  </a:lnTo>
                  <a:lnTo>
                    <a:pt x="14249" y="509295"/>
                  </a:lnTo>
                  <a:lnTo>
                    <a:pt x="14287" y="508660"/>
                  </a:lnTo>
                  <a:lnTo>
                    <a:pt x="14414" y="506920"/>
                  </a:lnTo>
                  <a:close/>
                </a:path>
                <a:path w="329564" h="545464">
                  <a:moveTo>
                    <a:pt x="329031" y="8902"/>
                  </a:moveTo>
                  <a:lnTo>
                    <a:pt x="329018" y="4432"/>
                  </a:lnTo>
                  <a:lnTo>
                    <a:pt x="328587" y="0"/>
                  </a:lnTo>
                  <a:lnTo>
                    <a:pt x="322986" y="2159"/>
                  </a:lnTo>
                  <a:lnTo>
                    <a:pt x="316661" y="2438"/>
                  </a:lnTo>
                  <a:lnTo>
                    <a:pt x="311607" y="5930"/>
                  </a:lnTo>
                  <a:lnTo>
                    <a:pt x="310896" y="11633"/>
                  </a:lnTo>
                  <a:lnTo>
                    <a:pt x="316534" y="11264"/>
                  </a:lnTo>
                  <a:lnTo>
                    <a:pt x="322122" y="10337"/>
                  </a:lnTo>
                  <a:lnTo>
                    <a:pt x="327774" y="10160"/>
                  </a:lnTo>
                  <a:lnTo>
                    <a:pt x="328841" y="13360"/>
                  </a:lnTo>
                  <a:lnTo>
                    <a:pt x="329031" y="8902"/>
                  </a:lnTo>
                  <a:close/>
                </a:path>
              </a:pathLst>
            </a:custGeom>
            <a:solidFill>
              <a:srgbClr val="CBC9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2531681" y="1994641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5">
                  <a:moveTo>
                    <a:pt x="4453" y="0"/>
                  </a:moveTo>
                  <a:lnTo>
                    <a:pt x="0" y="6659"/>
                  </a:lnTo>
                  <a:lnTo>
                    <a:pt x="7226" y="6062"/>
                  </a:lnTo>
                  <a:lnTo>
                    <a:pt x="14469" y="5410"/>
                  </a:lnTo>
                  <a:lnTo>
                    <a:pt x="21625" y="4175"/>
                  </a:lnTo>
                  <a:lnTo>
                    <a:pt x="20700" y="2207"/>
                  </a:lnTo>
                  <a:lnTo>
                    <a:pt x="13853" y="2087"/>
                  </a:lnTo>
                  <a:lnTo>
                    <a:pt x="4453" y="0"/>
                  </a:lnTo>
                  <a:close/>
                </a:path>
              </a:pathLst>
            </a:custGeom>
            <a:solidFill>
              <a:srgbClr val="C3C1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1889117" y="199897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119" y="0"/>
                  </a:moveTo>
                  <a:lnTo>
                    <a:pt x="0" y="1422"/>
                  </a:lnTo>
                  <a:lnTo>
                    <a:pt x="2517" y="482"/>
                  </a:lnTo>
                  <a:lnTo>
                    <a:pt x="3374" y="172"/>
                  </a:lnTo>
                  <a:lnTo>
                    <a:pt x="2552" y="137"/>
                  </a:lnTo>
                  <a:lnTo>
                    <a:pt x="943" y="5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C5C4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1954065" y="1999007"/>
              <a:ext cx="57150" cy="26034"/>
            </a:xfrm>
            <a:custGeom>
              <a:avLst/>
              <a:gdLst/>
              <a:ahLst/>
              <a:cxnLst/>
              <a:rect l="l" t="t" r="r" b="b"/>
              <a:pathLst>
                <a:path w="57150" h="26035">
                  <a:moveTo>
                    <a:pt x="3441" y="0"/>
                  </a:moveTo>
                  <a:lnTo>
                    <a:pt x="702" y="360"/>
                  </a:lnTo>
                  <a:lnTo>
                    <a:pt x="784" y="6820"/>
                  </a:lnTo>
                  <a:lnTo>
                    <a:pt x="901" y="9641"/>
                  </a:lnTo>
                  <a:lnTo>
                    <a:pt x="1010" y="10548"/>
                  </a:lnTo>
                  <a:lnTo>
                    <a:pt x="2156" y="14998"/>
                  </a:lnTo>
                  <a:lnTo>
                    <a:pt x="702" y="17910"/>
                  </a:lnTo>
                  <a:lnTo>
                    <a:pt x="0" y="19364"/>
                  </a:lnTo>
                  <a:lnTo>
                    <a:pt x="103" y="21488"/>
                  </a:lnTo>
                  <a:lnTo>
                    <a:pt x="223" y="25563"/>
                  </a:lnTo>
                  <a:lnTo>
                    <a:pt x="1094" y="24775"/>
                  </a:lnTo>
                  <a:lnTo>
                    <a:pt x="1969" y="24023"/>
                  </a:lnTo>
                  <a:lnTo>
                    <a:pt x="2876" y="23285"/>
                  </a:lnTo>
                  <a:lnTo>
                    <a:pt x="2758" y="22687"/>
                  </a:lnTo>
                  <a:lnTo>
                    <a:pt x="2480" y="21488"/>
                  </a:lnTo>
                  <a:lnTo>
                    <a:pt x="2362" y="20873"/>
                  </a:lnTo>
                  <a:lnTo>
                    <a:pt x="6883" y="18630"/>
                  </a:lnTo>
                  <a:lnTo>
                    <a:pt x="7809" y="15822"/>
                  </a:lnTo>
                  <a:lnTo>
                    <a:pt x="9022" y="13115"/>
                  </a:lnTo>
                  <a:lnTo>
                    <a:pt x="9638" y="12053"/>
                  </a:lnTo>
                  <a:lnTo>
                    <a:pt x="4864" y="12053"/>
                  </a:lnTo>
                  <a:lnTo>
                    <a:pt x="4518" y="10908"/>
                  </a:lnTo>
                  <a:lnTo>
                    <a:pt x="3360" y="7877"/>
                  </a:lnTo>
                  <a:lnTo>
                    <a:pt x="3441" y="0"/>
                  </a:lnTo>
                  <a:close/>
                </a:path>
                <a:path w="57150" h="26035">
                  <a:moveTo>
                    <a:pt x="6369" y="2585"/>
                  </a:moveTo>
                  <a:lnTo>
                    <a:pt x="5083" y="6386"/>
                  </a:lnTo>
                  <a:lnTo>
                    <a:pt x="7430" y="8251"/>
                  </a:lnTo>
                  <a:lnTo>
                    <a:pt x="8679" y="8888"/>
                  </a:lnTo>
                  <a:lnTo>
                    <a:pt x="8496" y="8888"/>
                  </a:lnTo>
                  <a:lnTo>
                    <a:pt x="8375" y="9641"/>
                  </a:lnTo>
                  <a:lnTo>
                    <a:pt x="8353" y="9777"/>
                  </a:lnTo>
                  <a:lnTo>
                    <a:pt x="8229" y="10548"/>
                  </a:lnTo>
                  <a:lnTo>
                    <a:pt x="8106" y="10908"/>
                  </a:lnTo>
                  <a:lnTo>
                    <a:pt x="6969" y="11916"/>
                  </a:lnTo>
                  <a:lnTo>
                    <a:pt x="4864" y="12053"/>
                  </a:lnTo>
                  <a:lnTo>
                    <a:pt x="9638" y="12053"/>
                  </a:lnTo>
                  <a:lnTo>
                    <a:pt x="10511" y="10548"/>
                  </a:lnTo>
                  <a:lnTo>
                    <a:pt x="17618" y="9777"/>
                  </a:lnTo>
                  <a:lnTo>
                    <a:pt x="24757" y="9641"/>
                  </a:lnTo>
                  <a:lnTo>
                    <a:pt x="33549" y="9641"/>
                  </a:lnTo>
                  <a:lnTo>
                    <a:pt x="38149" y="8888"/>
                  </a:lnTo>
                  <a:lnTo>
                    <a:pt x="44471" y="8409"/>
                  </a:lnTo>
                  <a:lnTo>
                    <a:pt x="47731" y="8251"/>
                  </a:lnTo>
                  <a:lnTo>
                    <a:pt x="8986" y="8251"/>
                  </a:lnTo>
                  <a:lnTo>
                    <a:pt x="9088" y="5772"/>
                  </a:lnTo>
                  <a:lnTo>
                    <a:pt x="9368" y="5548"/>
                  </a:lnTo>
                  <a:lnTo>
                    <a:pt x="11059" y="4522"/>
                  </a:lnTo>
                  <a:lnTo>
                    <a:pt x="20005" y="4522"/>
                  </a:lnTo>
                  <a:lnTo>
                    <a:pt x="6369" y="2585"/>
                  </a:lnTo>
                  <a:close/>
                </a:path>
                <a:path w="57150" h="26035">
                  <a:moveTo>
                    <a:pt x="33549" y="9641"/>
                  </a:moveTo>
                  <a:lnTo>
                    <a:pt x="24757" y="9641"/>
                  </a:lnTo>
                  <a:lnTo>
                    <a:pt x="31882" y="9914"/>
                  </a:lnTo>
                  <a:lnTo>
                    <a:pt x="33549" y="9641"/>
                  </a:lnTo>
                  <a:close/>
                </a:path>
                <a:path w="57150" h="26035">
                  <a:moveTo>
                    <a:pt x="20298" y="4522"/>
                  </a:moveTo>
                  <a:lnTo>
                    <a:pt x="13199" y="4522"/>
                  </a:lnTo>
                  <a:lnTo>
                    <a:pt x="15116" y="5548"/>
                  </a:lnTo>
                  <a:lnTo>
                    <a:pt x="15083" y="7877"/>
                  </a:lnTo>
                  <a:lnTo>
                    <a:pt x="7648" y="8251"/>
                  </a:lnTo>
                  <a:lnTo>
                    <a:pt x="48973" y="8251"/>
                  </a:lnTo>
                  <a:lnTo>
                    <a:pt x="57139" y="7585"/>
                  </a:lnTo>
                  <a:lnTo>
                    <a:pt x="44404" y="6820"/>
                  </a:lnTo>
                  <a:lnTo>
                    <a:pt x="31689" y="5772"/>
                  </a:lnTo>
                  <a:lnTo>
                    <a:pt x="20298" y="4522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2079247" y="199833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490" y="0"/>
                  </a:moveTo>
                  <a:lnTo>
                    <a:pt x="0" y="3067"/>
                  </a:lnTo>
                  <a:lnTo>
                    <a:pt x="839" y="4813"/>
                  </a:lnTo>
                  <a:lnTo>
                    <a:pt x="2603" y="4385"/>
                  </a:lnTo>
                  <a:lnTo>
                    <a:pt x="3374" y="2174"/>
                  </a:lnTo>
                  <a:lnTo>
                    <a:pt x="3614" y="1457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C6C4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2194589" y="1998903"/>
              <a:ext cx="40640" cy="33655"/>
            </a:xfrm>
            <a:custGeom>
              <a:avLst/>
              <a:gdLst/>
              <a:ahLst/>
              <a:cxnLst/>
              <a:rect l="l" t="t" r="r" b="b"/>
              <a:pathLst>
                <a:path w="40639" h="33655">
                  <a:moveTo>
                    <a:pt x="1554" y="0"/>
                  </a:moveTo>
                  <a:lnTo>
                    <a:pt x="0" y="6455"/>
                  </a:lnTo>
                  <a:lnTo>
                    <a:pt x="920" y="13150"/>
                  </a:lnTo>
                  <a:lnTo>
                    <a:pt x="2001" y="19606"/>
                  </a:lnTo>
                  <a:lnTo>
                    <a:pt x="3387" y="27518"/>
                  </a:lnTo>
                  <a:lnTo>
                    <a:pt x="11349" y="33646"/>
                  </a:lnTo>
                  <a:lnTo>
                    <a:pt x="19450" y="32072"/>
                  </a:lnTo>
                  <a:lnTo>
                    <a:pt x="26297" y="29383"/>
                  </a:lnTo>
                  <a:lnTo>
                    <a:pt x="33403" y="27363"/>
                  </a:lnTo>
                  <a:lnTo>
                    <a:pt x="40200" y="24519"/>
                  </a:lnTo>
                  <a:lnTo>
                    <a:pt x="37310" y="24861"/>
                  </a:lnTo>
                  <a:lnTo>
                    <a:pt x="34397" y="25290"/>
                  </a:lnTo>
                  <a:lnTo>
                    <a:pt x="31553" y="25891"/>
                  </a:lnTo>
                  <a:lnTo>
                    <a:pt x="25738" y="27857"/>
                  </a:lnTo>
                  <a:lnTo>
                    <a:pt x="19606" y="28788"/>
                  </a:lnTo>
                  <a:lnTo>
                    <a:pt x="1427" y="6813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rgbClr val="BBB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2434474" y="199705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1544" y="0"/>
                  </a:moveTo>
                  <a:lnTo>
                    <a:pt x="0" y="3747"/>
                  </a:lnTo>
                  <a:lnTo>
                    <a:pt x="1012" y="5119"/>
                  </a:lnTo>
                  <a:lnTo>
                    <a:pt x="4864" y="4740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rgbClr val="9192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2310777" y="1998520"/>
              <a:ext cx="187325" cy="797560"/>
            </a:xfrm>
            <a:custGeom>
              <a:avLst/>
              <a:gdLst/>
              <a:ahLst/>
              <a:cxnLst/>
              <a:rect l="l" t="t" r="r" b="b"/>
              <a:pathLst>
                <a:path w="187325" h="797560">
                  <a:moveTo>
                    <a:pt x="29603" y="773087"/>
                  </a:moveTo>
                  <a:lnTo>
                    <a:pt x="29591" y="772299"/>
                  </a:lnTo>
                  <a:lnTo>
                    <a:pt x="29591" y="770369"/>
                  </a:lnTo>
                  <a:lnTo>
                    <a:pt x="29184" y="769124"/>
                  </a:lnTo>
                  <a:lnTo>
                    <a:pt x="29108" y="768870"/>
                  </a:lnTo>
                  <a:lnTo>
                    <a:pt x="28219" y="766102"/>
                  </a:lnTo>
                  <a:lnTo>
                    <a:pt x="25361" y="768870"/>
                  </a:lnTo>
                  <a:lnTo>
                    <a:pt x="24345" y="765378"/>
                  </a:lnTo>
                  <a:lnTo>
                    <a:pt x="24549" y="761771"/>
                  </a:lnTo>
                  <a:lnTo>
                    <a:pt x="25628" y="758342"/>
                  </a:lnTo>
                  <a:lnTo>
                    <a:pt x="22809" y="755218"/>
                  </a:lnTo>
                  <a:lnTo>
                    <a:pt x="21640" y="753694"/>
                  </a:lnTo>
                  <a:lnTo>
                    <a:pt x="21640" y="769124"/>
                  </a:lnTo>
                  <a:lnTo>
                    <a:pt x="18453" y="771791"/>
                  </a:lnTo>
                  <a:lnTo>
                    <a:pt x="17767" y="775690"/>
                  </a:lnTo>
                  <a:lnTo>
                    <a:pt x="18110" y="779665"/>
                  </a:lnTo>
                  <a:lnTo>
                    <a:pt x="16179" y="779665"/>
                  </a:lnTo>
                  <a:lnTo>
                    <a:pt x="16433" y="775830"/>
                  </a:lnTo>
                  <a:lnTo>
                    <a:pt x="16497" y="774865"/>
                  </a:lnTo>
                  <a:lnTo>
                    <a:pt x="16611" y="773087"/>
                  </a:lnTo>
                  <a:lnTo>
                    <a:pt x="16687" y="771791"/>
                  </a:lnTo>
                  <a:lnTo>
                    <a:pt x="16764" y="770737"/>
                  </a:lnTo>
                  <a:lnTo>
                    <a:pt x="20002" y="769645"/>
                  </a:lnTo>
                  <a:lnTo>
                    <a:pt x="21640" y="769124"/>
                  </a:lnTo>
                  <a:lnTo>
                    <a:pt x="21640" y="753694"/>
                  </a:lnTo>
                  <a:lnTo>
                    <a:pt x="21539" y="753554"/>
                  </a:lnTo>
                  <a:lnTo>
                    <a:pt x="20904" y="755789"/>
                  </a:lnTo>
                  <a:lnTo>
                    <a:pt x="20472" y="758151"/>
                  </a:lnTo>
                  <a:lnTo>
                    <a:pt x="19240" y="760196"/>
                  </a:lnTo>
                  <a:lnTo>
                    <a:pt x="19685" y="761441"/>
                  </a:lnTo>
                  <a:lnTo>
                    <a:pt x="12839" y="766102"/>
                  </a:lnTo>
                  <a:lnTo>
                    <a:pt x="12966" y="766102"/>
                  </a:lnTo>
                  <a:lnTo>
                    <a:pt x="10985" y="774865"/>
                  </a:lnTo>
                  <a:lnTo>
                    <a:pt x="4775" y="780110"/>
                  </a:lnTo>
                  <a:lnTo>
                    <a:pt x="5651" y="782434"/>
                  </a:lnTo>
                  <a:lnTo>
                    <a:pt x="3632" y="784644"/>
                  </a:lnTo>
                  <a:lnTo>
                    <a:pt x="0" y="786180"/>
                  </a:lnTo>
                  <a:lnTo>
                    <a:pt x="165" y="787603"/>
                  </a:lnTo>
                  <a:lnTo>
                    <a:pt x="215" y="788022"/>
                  </a:lnTo>
                  <a:lnTo>
                    <a:pt x="304" y="788720"/>
                  </a:lnTo>
                  <a:lnTo>
                    <a:pt x="431" y="789762"/>
                  </a:lnTo>
                  <a:lnTo>
                    <a:pt x="2514" y="788720"/>
                  </a:lnTo>
                  <a:lnTo>
                    <a:pt x="4597" y="787603"/>
                  </a:lnTo>
                  <a:lnTo>
                    <a:pt x="8699" y="784313"/>
                  </a:lnTo>
                  <a:lnTo>
                    <a:pt x="9156" y="787603"/>
                  </a:lnTo>
                  <a:lnTo>
                    <a:pt x="9156" y="797382"/>
                  </a:lnTo>
                  <a:lnTo>
                    <a:pt x="14490" y="795693"/>
                  </a:lnTo>
                  <a:lnTo>
                    <a:pt x="11214" y="788022"/>
                  </a:lnTo>
                  <a:lnTo>
                    <a:pt x="11976" y="784644"/>
                  </a:lnTo>
                  <a:lnTo>
                    <a:pt x="12052" y="784313"/>
                  </a:lnTo>
                  <a:lnTo>
                    <a:pt x="12179" y="783717"/>
                  </a:lnTo>
                  <a:lnTo>
                    <a:pt x="16370" y="783717"/>
                  </a:lnTo>
                  <a:lnTo>
                    <a:pt x="20548" y="783564"/>
                  </a:lnTo>
                  <a:lnTo>
                    <a:pt x="24726" y="783247"/>
                  </a:lnTo>
                  <a:lnTo>
                    <a:pt x="25171" y="780110"/>
                  </a:lnTo>
                  <a:lnTo>
                    <a:pt x="25222" y="779665"/>
                  </a:lnTo>
                  <a:lnTo>
                    <a:pt x="25895" y="773087"/>
                  </a:lnTo>
                  <a:lnTo>
                    <a:pt x="25971" y="772299"/>
                  </a:lnTo>
                  <a:lnTo>
                    <a:pt x="27419" y="778141"/>
                  </a:lnTo>
                  <a:lnTo>
                    <a:pt x="28917" y="775830"/>
                  </a:lnTo>
                  <a:lnTo>
                    <a:pt x="29603" y="773087"/>
                  </a:lnTo>
                  <a:close/>
                </a:path>
                <a:path w="187325" h="797560">
                  <a:moveTo>
                    <a:pt x="52628" y="364439"/>
                  </a:moveTo>
                  <a:lnTo>
                    <a:pt x="49276" y="363613"/>
                  </a:lnTo>
                  <a:lnTo>
                    <a:pt x="45478" y="363804"/>
                  </a:lnTo>
                  <a:lnTo>
                    <a:pt x="42684" y="361505"/>
                  </a:lnTo>
                  <a:lnTo>
                    <a:pt x="45377" y="361353"/>
                  </a:lnTo>
                  <a:lnTo>
                    <a:pt x="48082" y="361315"/>
                  </a:lnTo>
                  <a:lnTo>
                    <a:pt x="50800" y="361378"/>
                  </a:lnTo>
                  <a:lnTo>
                    <a:pt x="48628" y="360375"/>
                  </a:lnTo>
                  <a:lnTo>
                    <a:pt x="46482" y="359295"/>
                  </a:lnTo>
                  <a:lnTo>
                    <a:pt x="44411" y="358152"/>
                  </a:lnTo>
                  <a:lnTo>
                    <a:pt x="42938" y="357733"/>
                  </a:lnTo>
                  <a:lnTo>
                    <a:pt x="41592" y="358394"/>
                  </a:lnTo>
                  <a:lnTo>
                    <a:pt x="40360" y="360121"/>
                  </a:lnTo>
                  <a:lnTo>
                    <a:pt x="39878" y="357365"/>
                  </a:lnTo>
                  <a:lnTo>
                    <a:pt x="37782" y="357428"/>
                  </a:lnTo>
                  <a:lnTo>
                    <a:pt x="33096" y="356095"/>
                  </a:lnTo>
                  <a:lnTo>
                    <a:pt x="34721" y="360159"/>
                  </a:lnTo>
                  <a:lnTo>
                    <a:pt x="36004" y="363702"/>
                  </a:lnTo>
                  <a:lnTo>
                    <a:pt x="36436" y="364680"/>
                  </a:lnTo>
                  <a:lnTo>
                    <a:pt x="35699" y="364401"/>
                  </a:lnTo>
                  <a:lnTo>
                    <a:pt x="35661" y="367652"/>
                  </a:lnTo>
                  <a:lnTo>
                    <a:pt x="35864" y="370979"/>
                  </a:lnTo>
                  <a:lnTo>
                    <a:pt x="36677" y="374167"/>
                  </a:lnTo>
                  <a:lnTo>
                    <a:pt x="37236" y="376605"/>
                  </a:lnTo>
                  <a:lnTo>
                    <a:pt x="40335" y="373354"/>
                  </a:lnTo>
                  <a:lnTo>
                    <a:pt x="39687" y="372008"/>
                  </a:lnTo>
                  <a:lnTo>
                    <a:pt x="39395" y="370586"/>
                  </a:lnTo>
                  <a:lnTo>
                    <a:pt x="39497" y="369100"/>
                  </a:lnTo>
                  <a:lnTo>
                    <a:pt x="43281" y="368960"/>
                  </a:lnTo>
                  <a:lnTo>
                    <a:pt x="47688" y="370903"/>
                  </a:lnTo>
                  <a:lnTo>
                    <a:pt x="51142" y="368668"/>
                  </a:lnTo>
                  <a:lnTo>
                    <a:pt x="47015" y="368236"/>
                  </a:lnTo>
                  <a:lnTo>
                    <a:pt x="42887" y="368020"/>
                  </a:lnTo>
                  <a:lnTo>
                    <a:pt x="38785" y="367728"/>
                  </a:lnTo>
                  <a:lnTo>
                    <a:pt x="42976" y="367017"/>
                  </a:lnTo>
                  <a:lnTo>
                    <a:pt x="47256" y="366623"/>
                  </a:lnTo>
                  <a:lnTo>
                    <a:pt x="51384" y="365518"/>
                  </a:lnTo>
                  <a:lnTo>
                    <a:pt x="52628" y="364439"/>
                  </a:lnTo>
                  <a:close/>
                </a:path>
                <a:path w="187325" h="797560">
                  <a:moveTo>
                    <a:pt x="186982" y="2032"/>
                  </a:moveTo>
                  <a:lnTo>
                    <a:pt x="181394" y="0"/>
                  </a:lnTo>
                  <a:lnTo>
                    <a:pt x="180670" y="3530"/>
                  </a:lnTo>
                  <a:lnTo>
                    <a:pt x="180301" y="7391"/>
                  </a:lnTo>
                  <a:lnTo>
                    <a:pt x="177507" y="10033"/>
                  </a:lnTo>
                  <a:lnTo>
                    <a:pt x="173558" y="9931"/>
                  </a:lnTo>
                  <a:lnTo>
                    <a:pt x="172923" y="10172"/>
                  </a:lnTo>
                  <a:lnTo>
                    <a:pt x="170802" y="12395"/>
                  </a:lnTo>
                  <a:lnTo>
                    <a:pt x="168021" y="15417"/>
                  </a:lnTo>
                  <a:lnTo>
                    <a:pt x="165315" y="15760"/>
                  </a:lnTo>
                  <a:lnTo>
                    <a:pt x="159943" y="16192"/>
                  </a:lnTo>
                  <a:lnTo>
                    <a:pt x="160972" y="18884"/>
                  </a:lnTo>
                  <a:lnTo>
                    <a:pt x="165506" y="20205"/>
                  </a:lnTo>
                  <a:lnTo>
                    <a:pt x="167817" y="20802"/>
                  </a:lnTo>
                  <a:lnTo>
                    <a:pt x="172110" y="20815"/>
                  </a:lnTo>
                  <a:lnTo>
                    <a:pt x="176415" y="19964"/>
                  </a:lnTo>
                  <a:lnTo>
                    <a:pt x="180733" y="20447"/>
                  </a:lnTo>
                  <a:lnTo>
                    <a:pt x="179806" y="19621"/>
                  </a:lnTo>
                  <a:lnTo>
                    <a:pt x="176415" y="18694"/>
                  </a:lnTo>
                  <a:lnTo>
                    <a:pt x="178574" y="17297"/>
                  </a:lnTo>
                  <a:lnTo>
                    <a:pt x="180657" y="15786"/>
                  </a:lnTo>
                  <a:lnTo>
                    <a:pt x="182841" y="14401"/>
                  </a:lnTo>
                  <a:lnTo>
                    <a:pt x="184810" y="12700"/>
                  </a:lnTo>
                  <a:lnTo>
                    <a:pt x="184340" y="7975"/>
                  </a:lnTo>
                  <a:lnTo>
                    <a:pt x="185623" y="6197"/>
                  </a:lnTo>
                  <a:lnTo>
                    <a:pt x="186499" y="4203"/>
                  </a:lnTo>
                  <a:lnTo>
                    <a:pt x="186982" y="2032"/>
                  </a:lnTo>
                  <a:close/>
                </a:path>
              </a:pathLst>
            </a:custGeom>
            <a:solidFill>
              <a:srgbClr val="7F7D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1881377" y="2002190"/>
              <a:ext cx="11430" cy="6985"/>
            </a:xfrm>
            <a:custGeom>
              <a:avLst/>
              <a:gdLst/>
              <a:ahLst/>
              <a:cxnLst/>
              <a:rect l="l" t="t" r="r" b="b"/>
              <a:pathLst>
                <a:path w="11430" h="6985">
                  <a:moveTo>
                    <a:pt x="10908" y="0"/>
                  </a:moveTo>
                  <a:lnTo>
                    <a:pt x="3578" y="496"/>
                  </a:lnTo>
                  <a:lnTo>
                    <a:pt x="0" y="1267"/>
                  </a:lnTo>
                  <a:lnTo>
                    <a:pt x="1695" y="5670"/>
                  </a:lnTo>
                  <a:lnTo>
                    <a:pt x="6522" y="6559"/>
                  </a:lnTo>
                  <a:lnTo>
                    <a:pt x="10684" y="6955"/>
                  </a:lnTo>
                  <a:lnTo>
                    <a:pt x="10872" y="1936"/>
                  </a:lnTo>
                  <a:lnTo>
                    <a:pt x="10908" y="0"/>
                  </a:lnTo>
                  <a:close/>
                </a:path>
              </a:pathLst>
            </a:custGeom>
            <a:solidFill>
              <a:srgbClr val="7574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1892250" y="2001935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4" h="11430">
                  <a:moveTo>
                    <a:pt x="7379" y="0"/>
                  </a:moveTo>
                  <a:lnTo>
                    <a:pt x="0" y="2192"/>
                  </a:lnTo>
                  <a:lnTo>
                    <a:pt x="445" y="4248"/>
                  </a:lnTo>
                  <a:lnTo>
                    <a:pt x="842" y="6336"/>
                  </a:lnTo>
                  <a:lnTo>
                    <a:pt x="1115" y="8441"/>
                  </a:lnTo>
                  <a:lnTo>
                    <a:pt x="4160" y="9658"/>
                  </a:lnTo>
                  <a:lnTo>
                    <a:pt x="7192" y="11045"/>
                  </a:lnTo>
                  <a:lnTo>
                    <a:pt x="10533" y="11267"/>
                  </a:lnTo>
                  <a:lnTo>
                    <a:pt x="10292" y="7293"/>
                  </a:lnTo>
                  <a:lnTo>
                    <a:pt x="9298" y="3477"/>
                  </a:lnTo>
                  <a:lnTo>
                    <a:pt x="7379" y="0"/>
                  </a:lnTo>
                  <a:close/>
                </a:path>
              </a:pathLst>
            </a:custGeom>
            <a:solidFill>
              <a:srgbClr val="2D29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2020553" y="2002158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666" y="0"/>
                  </a:moveTo>
                  <a:lnTo>
                    <a:pt x="237" y="1795"/>
                  </a:lnTo>
                  <a:lnTo>
                    <a:pt x="2499" y="2123"/>
                  </a:lnTo>
                  <a:lnTo>
                    <a:pt x="0" y="4999"/>
                  </a:lnTo>
                  <a:lnTo>
                    <a:pt x="2379" y="5547"/>
                  </a:lnTo>
                  <a:lnTo>
                    <a:pt x="7171" y="6677"/>
                  </a:lnTo>
                  <a:lnTo>
                    <a:pt x="7517" y="2311"/>
                  </a:lnTo>
                  <a:lnTo>
                    <a:pt x="5220" y="1522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D0D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2043836" y="2002266"/>
              <a:ext cx="311785" cy="289560"/>
            </a:xfrm>
            <a:custGeom>
              <a:avLst/>
              <a:gdLst/>
              <a:ahLst/>
              <a:cxnLst/>
              <a:rect l="l" t="t" r="r" b="b"/>
              <a:pathLst>
                <a:path w="311785" h="289560">
                  <a:moveTo>
                    <a:pt x="22339" y="6540"/>
                  </a:moveTo>
                  <a:lnTo>
                    <a:pt x="22098" y="4025"/>
                  </a:lnTo>
                  <a:lnTo>
                    <a:pt x="21539" y="0"/>
                  </a:lnTo>
                  <a:lnTo>
                    <a:pt x="14795" y="152"/>
                  </a:lnTo>
                  <a:lnTo>
                    <a:pt x="8229" y="2070"/>
                  </a:lnTo>
                  <a:lnTo>
                    <a:pt x="1473" y="2120"/>
                  </a:lnTo>
                  <a:lnTo>
                    <a:pt x="0" y="5905"/>
                  </a:lnTo>
                  <a:lnTo>
                    <a:pt x="7442" y="6159"/>
                  </a:lnTo>
                  <a:lnTo>
                    <a:pt x="14897" y="6235"/>
                  </a:lnTo>
                  <a:lnTo>
                    <a:pt x="22339" y="6540"/>
                  </a:lnTo>
                  <a:close/>
                </a:path>
                <a:path w="311785" h="289560">
                  <a:moveTo>
                    <a:pt x="311188" y="286410"/>
                  </a:moveTo>
                  <a:lnTo>
                    <a:pt x="310210" y="285534"/>
                  </a:lnTo>
                  <a:lnTo>
                    <a:pt x="307835" y="286219"/>
                  </a:lnTo>
                  <a:lnTo>
                    <a:pt x="307441" y="288569"/>
                  </a:lnTo>
                  <a:lnTo>
                    <a:pt x="308394" y="289445"/>
                  </a:lnTo>
                  <a:lnTo>
                    <a:pt x="310743" y="288823"/>
                  </a:lnTo>
                  <a:lnTo>
                    <a:pt x="311188" y="286410"/>
                  </a:lnTo>
                  <a:close/>
                </a:path>
              </a:pathLst>
            </a:custGeom>
            <a:solidFill>
              <a:srgbClr val="BAB8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2477350" y="200342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45" y="0"/>
                  </a:moveTo>
                  <a:lnTo>
                    <a:pt x="223" y="222"/>
                  </a:lnTo>
                  <a:lnTo>
                    <a:pt x="0" y="459"/>
                  </a:lnTo>
                  <a:lnTo>
                    <a:pt x="327" y="118"/>
                  </a:lnTo>
                  <a:close/>
                </a:path>
              </a:pathLst>
            </a:custGeom>
            <a:solidFill>
              <a:srgbClr val="D4D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1840471" y="200465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364" y="0"/>
                  </a:moveTo>
                  <a:lnTo>
                    <a:pt x="0" y="1148"/>
                  </a:lnTo>
                  <a:lnTo>
                    <a:pt x="68" y="2260"/>
                  </a:lnTo>
                  <a:lnTo>
                    <a:pt x="2570" y="3304"/>
                  </a:lnTo>
                  <a:lnTo>
                    <a:pt x="2364" y="0"/>
                  </a:lnTo>
                  <a:close/>
                </a:path>
              </a:pathLst>
            </a:custGeom>
            <a:solidFill>
              <a:srgbClr val="E1E1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1963051" y="2003460"/>
              <a:ext cx="374015" cy="684530"/>
            </a:xfrm>
            <a:custGeom>
              <a:avLst/>
              <a:gdLst/>
              <a:ahLst/>
              <a:cxnLst/>
              <a:rect l="l" t="t" r="r" b="b"/>
              <a:pathLst>
                <a:path w="374014" h="684530">
                  <a:moveTo>
                    <a:pt x="6121" y="1104"/>
                  </a:moveTo>
                  <a:lnTo>
                    <a:pt x="4076" y="0"/>
                  </a:lnTo>
                  <a:lnTo>
                    <a:pt x="2070" y="76"/>
                  </a:lnTo>
                  <a:lnTo>
                    <a:pt x="101" y="1270"/>
                  </a:lnTo>
                  <a:lnTo>
                    <a:pt x="0" y="3733"/>
                  </a:lnTo>
                  <a:lnTo>
                    <a:pt x="6096" y="3429"/>
                  </a:lnTo>
                  <a:lnTo>
                    <a:pt x="6121" y="1104"/>
                  </a:lnTo>
                  <a:close/>
                </a:path>
                <a:path w="374014" h="684530">
                  <a:moveTo>
                    <a:pt x="373456" y="681570"/>
                  </a:moveTo>
                  <a:lnTo>
                    <a:pt x="371297" y="680427"/>
                  </a:lnTo>
                  <a:lnTo>
                    <a:pt x="369062" y="681659"/>
                  </a:lnTo>
                  <a:lnTo>
                    <a:pt x="368985" y="682840"/>
                  </a:lnTo>
                  <a:lnTo>
                    <a:pt x="371094" y="684009"/>
                  </a:lnTo>
                  <a:lnTo>
                    <a:pt x="373380" y="682777"/>
                  </a:lnTo>
                  <a:lnTo>
                    <a:pt x="373456" y="681570"/>
                  </a:lnTo>
                  <a:close/>
                </a:path>
              </a:pathLst>
            </a:custGeom>
            <a:solidFill>
              <a:srgbClr val="ABAA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1786458" y="2003828"/>
              <a:ext cx="666750" cy="132715"/>
            </a:xfrm>
            <a:custGeom>
              <a:avLst/>
              <a:gdLst/>
              <a:ahLst/>
              <a:cxnLst/>
              <a:rect l="l" t="t" r="r" b="b"/>
              <a:pathLst>
                <a:path w="666750" h="132714">
                  <a:moveTo>
                    <a:pt x="30873" y="124409"/>
                  </a:moveTo>
                  <a:lnTo>
                    <a:pt x="28917" y="121005"/>
                  </a:lnTo>
                  <a:lnTo>
                    <a:pt x="28473" y="117068"/>
                  </a:lnTo>
                  <a:lnTo>
                    <a:pt x="27660" y="113309"/>
                  </a:lnTo>
                  <a:lnTo>
                    <a:pt x="27622" y="116941"/>
                  </a:lnTo>
                  <a:lnTo>
                    <a:pt x="28168" y="120573"/>
                  </a:lnTo>
                  <a:lnTo>
                    <a:pt x="29286" y="124053"/>
                  </a:lnTo>
                  <a:lnTo>
                    <a:pt x="22694" y="125082"/>
                  </a:lnTo>
                  <a:lnTo>
                    <a:pt x="23888" y="122389"/>
                  </a:lnTo>
                  <a:lnTo>
                    <a:pt x="24752" y="119583"/>
                  </a:lnTo>
                  <a:lnTo>
                    <a:pt x="25196" y="116687"/>
                  </a:lnTo>
                  <a:lnTo>
                    <a:pt x="22225" y="120142"/>
                  </a:lnTo>
                  <a:lnTo>
                    <a:pt x="22745" y="115214"/>
                  </a:lnTo>
                  <a:lnTo>
                    <a:pt x="18122" y="115900"/>
                  </a:lnTo>
                  <a:lnTo>
                    <a:pt x="14427" y="118757"/>
                  </a:lnTo>
                  <a:lnTo>
                    <a:pt x="17348" y="123634"/>
                  </a:lnTo>
                  <a:lnTo>
                    <a:pt x="18376" y="127177"/>
                  </a:lnTo>
                  <a:lnTo>
                    <a:pt x="13792" y="127000"/>
                  </a:lnTo>
                  <a:lnTo>
                    <a:pt x="13500" y="118745"/>
                  </a:lnTo>
                  <a:lnTo>
                    <a:pt x="13995" y="110490"/>
                  </a:lnTo>
                  <a:lnTo>
                    <a:pt x="13538" y="102247"/>
                  </a:lnTo>
                  <a:lnTo>
                    <a:pt x="5638" y="102666"/>
                  </a:lnTo>
                  <a:lnTo>
                    <a:pt x="5295" y="106692"/>
                  </a:lnTo>
                  <a:lnTo>
                    <a:pt x="5105" y="110718"/>
                  </a:lnTo>
                  <a:lnTo>
                    <a:pt x="5067" y="114757"/>
                  </a:lnTo>
                  <a:lnTo>
                    <a:pt x="7772" y="114185"/>
                  </a:lnTo>
                  <a:lnTo>
                    <a:pt x="6845" y="116674"/>
                  </a:lnTo>
                  <a:lnTo>
                    <a:pt x="5283" y="119100"/>
                  </a:lnTo>
                  <a:lnTo>
                    <a:pt x="5600" y="121881"/>
                  </a:lnTo>
                  <a:lnTo>
                    <a:pt x="5334" y="124345"/>
                  </a:lnTo>
                  <a:lnTo>
                    <a:pt x="7073" y="127952"/>
                  </a:lnTo>
                  <a:lnTo>
                    <a:pt x="3759" y="128930"/>
                  </a:lnTo>
                  <a:lnTo>
                    <a:pt x="3733" y="122478"/>
                  </a:lnTo>
                  <a:lnTo>
                    <a:pt x="3924" y="116039"/>
                  </a:lnTo>
                  <a:lnTo>
                    <a:pt x="3987" y="109601"/>
                  </a:lnTo>
                  <a:lnTo>
                    <a:pt x="3568" y="103174"/>
                  </a:lnTo>
                  <a:lnTo>
                    <a:pt x="1625" y="102082"/>
                  </a:lnTo>
                  <a:lnTo>
                    <a:pt x="3670" y="100012"/>
                  </a:lnTo>
                  <a:lnTo>
                    <a:pt x="2806" y="92151"/>
                  </a:lnTo>
                  <a:lnTo>
                    <a:pt x="4622" y="84086"/>
                  </a:lnTo>
                  <a:lnTo>
                    <a:pt x="2108" y="76415"/>
                  </a:lnTo>
                  <a:lnTo>
                    <a:pt x="152" y="78498"/>
                  </a:lnTo>
                  <a:lnTo>
                    <a:pt x="0" y="92049"/>
                  </a:lnTo>
                  <a:lnTo>
                    <a:pt x="203" y="105600"/>
                  </a:lnTo>
                  <a:lnTo>
                    <a:pt x="787" y="132676"/>
                  </a:lnTo>
                  <a:lnTo>
                    <a:pt x="23418" y="126707"/>
                  </a:lnTo>
                  <a:lnTo>
                    <a:pt x="30873" y="124409"/>
                  </a:lnTo>
                  <a:close/>
                </a:path>
                <a:path w="666750" h="132714">
                  <a:moveTo>
                    <a:pt x="666419" y="15189"/>
                  </a:moveTo>
                  <a:lnTo>
                    <a:pt x="665568" y="11366"/>
                  </a:lnTo>
                  <a:lnTo>
                    <a:pt x="629640" y="5130"/>
                  </a:lnTo>
                  <a:lnTo>
                    <a:pt x="611632" y="2349"/>
                  </a:lnTo>
                  <a:lnTo>
                    <a:pt x="593598" y="0"/>
                  </a:lnTo>
                  <a:lnTo>
                    <a:pt x="592861" y="1714"/>
                  </a:lnTo>
                  <a:lnTo>
                    <a:pt x="592404" y="3505"/>
                  </a:lnTo>
                  <a:lnTo>
                    <a:pt x="592175" y="5397"/>
                  </a:lnTo>
                  <a:lnTo>
                    <a:pt x="608914" y="7950"/>
                  </a:lnTo>
                  <a:lnTo>
                    <a:pt x="625716" y="10121"/>
                  </a:lnTo>
                  <a:lnTo>
                    <a:pt x="642493" y="12534"/>
                  </a:lnTo>
                  <a:lnTo>
                    <a:pt x="659104" y="15836"/>
                  </a:lnTo>
                  <a:lnTo>
                    <a:pt x="661504" y="15760"/>
                  </a:lnTo>
                  <a:lnTo>
                    <a:pt x="664121" y="16230"/>
                  </a:lnTo>
                  <a:lnTo>
                    <a:pt x="666419" y="15189"/>
                  </a:lnTo>
                  <a:close/>
                </a:path>
              </a:pathLst>
            </a:custGeom>
            <a:solidFill>
              <a:srgbClr val="EDEB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1843989" y="2006152"/>
              <a:ext cx="704850" cy="294005"/>
            </a:xfrm>
            <a:custGeom>
              <a:avLst/>
              <a:gdLst/>
              <a:ahLst/>
              <a:cxnLst/>
              <a:rect l="l" t="t" r="r" b="b"/>
              <a:pathLst>
                <a:path w="704850" h="294005">
                  <a:moveTo>
                    <a:pt x="16065" y="66141"/>
                  </a:moveTo>
                  <a:lnTo>
                    <a:pt x="15138" y="62496"/>
                  </a:lnTo>
                  <a:lnTo>
                    <a:pt x="15735" y="60147"/>
                  </a:lnTo>
                  <a:lnTo>
                    <a:pt x="10807" y="60896"/>
                  </a:lnTo>
                  <a:lnTo>
                    <a:pt x="5753" y="60782"/>
                  </a:lnTo>
                  <a:lnTo>
                    <a:pt x="876" y="61836"/>
                  </a:lnTo>
                  <a:lnTo>
                    <a:pt x="88" y="64109"/>
                  </a:lnTo>
                  <a:lnTo>
                    <a:pt x="0" y="66471"/>
                  </a:lnTo>
                  <a:lnTo>
                    <a:pt x="635" y="68884"/>
                  </a:lnTo>
                  <a:lnTo>
                    <a:pt x="4521" y="66954"/>
                  </a:lnTo>
                  <a:lnTo>
                    <a:pt x="8839" y="67500"/>
                  </a:lnTo>
                  <a:lnTo>
                    <a:pt x="13017" y="67056"/>
                  </a:lnTo>
                  <a:lnTo>
                    <a:pt x="16065" y="66141"/>
                  </a:lnTo>
                  <a:close/>
                </a:path>
                <a:path w="704850" h="294005">
                  <a:moveTo>
                    <a:pt x="267525" y="290042"/>
                  </a:moveTo>
                  <a:lnTo>
                    <a:pt x="266776" y="287299"/>
                  </a:lnTo>
                  <a:lnTo>
                    <a:pt x="264414" y="290245"/>
                  </a:lnTo>
                  <a:lnTo>
                    <a:pt x="262826" y="291274"/>
                  </a:lnTo>
                  <a:lnTo>
                    <a:pt x="261251" y="286118"/>
                  </a:lnTo>
                  <a:lnTo>
                    <a:pt x="258572" y="275704"/>
                  </a:lnTo>
                  <a:lnTo>
                    <a:pt x="252412" y="275234"/>
                  </a:lnTo>
                  <a:lnTo>
                    <a:pt x="254685" y="279374"/>
                  </a:lnTo>
                  <a:lnTo>
                    <a:pt x="255714" y="284060"/>
                  </a:lnTo>
                  <a:lnTo>
                    <a:pt x="258216" y="288086"/>
                  </a:lnTo>
                  <a:lnTo>
                    <a:pt x="257517" y="289179"/>
                  </a:lnTo>
                  <a:lnTo>
                    <a:pt x="256171" y="291439"/>
                  </a:lnTo>
                  <a:lnTo>
                    <a:pt x="259346" y="293966"/>
                  </a:lnTo>
                  <a:lnTo>
                    <a:pt x="264477" y="292354"/>
                  </a:lnTo>
                  <a:lnTo>
                    <a:pt x="267525" y="290042"/>
                  </a:lnTo>
                  <a:close/>
                </a:path>
                <a:path w="704850" h="294005">
                  <a:moveTo>
                    <a:pt x="704608" y="2438"/>
                  </a:moveTo>
                  <a:lnTo>
                    <a:pt x="703313" y="0"/>
                  </a:lnTo>
                  <a:lnTo>
                    <a:pt x="696544" y="939"/>
                  </a:lnTo>
                  <a:lnTo>
                    <a:pt x="689610" y="330"/>
                  </a:lnTo>
                  <a:lnTo>
                    <a:pt x="682879" y="1765"/>
                  </a:lnTo>
                  <a:lnTo>
                    <a:pt x="682777" y="6299"/>
                  </a:lnTo>
                  <a:lnTo>
                    <a:pt x="683590" y="10922"/>
                  </a:lnTo>
                  <a:lnTo>
                    <a:pt x="686346" y="14668"/>
                  </a:lnTo>
                  <a:lnTo>
                    <a:pt x="687146" y="11391"/>
                  </a:lnTo>
                  <a:lnTo>
                    <a:pt x="687743" y="8051"/>
                  </a:lnTo>
                  <a:lnTo>
                    <a:pt x="689051" y="4927"/>
                  </a:lnTo>
                  <a:lnTo>
                    <a:pt x="691375" y="3848"/>
                  </a:lnTo>
                  <a:lnTo>
                    <a:pt x="691972" y="7010"/>
                  </a:lnTo>
                  <a:lnTo>
                    <a:pt x="693166" y="8255"/>
                  </a:lnTo>
                  <a:lnTo>
                    <a:pt x="693762" y="5511"/>
                  </a:lnTo>
                  <a:lnTo>
                    <a:pt x="696353" y="4864"/>
                  </a:lnTo>
                  <a:lnTo>
                    <a:pt x="698639" y="4051"/>
                  </a:lnTo>
                  <a:lnTo>
                    <a:pt x="704608" y="2438"/>
                  </a:lnTo>
                  <a:close/>
                </a:path>
              </a:pathLst>
            </a:custGeom>
            <a:solidFill>
              <a:srgbClr val="8583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1958583" y="200725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912" y="0"/>
                  </a:moveTo>
                  <a:lnTo>
                    <a:pt x="2192" y="670"/>
                  </a:lnTo>
                  <a:lnTo>
                    <a:pt x="720" y="1987"/>
                  </a:lnTo>
                  <a:lnTo>
                    <a:pt x="0" y="2656"/>
                  </a:lnTo>
                  <a:lnTo>
                    <a:pt x="345" y="3802"/>
                  </a:lnTo>
                  <a:lnTo>
                    <a:pt x="2451" y="3665"/>
                  </a:lnTo>
                  <a:lnTo>
                    <a:pt x="3663" y="2589"/>
                  </a:lnTo>
                  <a:lnTo>
                    <a:pt x="3991" y="551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rgbClr val="494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2483704" y="200844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633" y="0"/>
                  </a:moveTo>
                  <a:lnTo>
                    <a:pt x="237" y="0"/>
                  </a:lnTo>
                  <a:lnTo>
                    <a:pt x="0" y="241"/>
                  </a:lnTo>
                  <a:lnTo>
                    <a:pt x="154" y="172"/>
                  </a:lnTo>
                  <a:lnTo>
                    <a:pt x="478" y="72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2F2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1944220" y="2009085"/>
              <a:ext cx="167005" cy="509270"/>
            </a:xfrm>
            <a:custGeom>
              <a:avLst/>
              <a:gdLst/>
              <a:ahLst/>
              <a:cxnLst/>
              <a:rect l="l" t="t" r="r" b="b"/>
              <a:pathLst>
                <a:path w="167005" h="509269">
                  <a:moveTo>
                    <a:pt x="144689" y="351790"/>
                  </a:moveTo>
                  <a:lnTo>
                    <a:pt x="143214" y="351790"/>
                  </a:lnTo>
                  <a:lnTo>
                    <a:pt x="144657" y="392430"/>
                  </a:lnTo>
                  <a:lnTo>
                    <a:pt x="139832" y="433070"/>
                  </a:lnTo>
                  <a:lnTo>
                    <a:pt x="130038" y="471170"/>
                  </a:lnTo>
                  <a:lnTo>
                    <a:pt x="116570" y="509270"/>
                  </a:lnTo>
                  <a:lnTo>
                    <a:pt x="119206" y="509270"/>
                  </a:lnTo>
                  <a:lnTo>
                    <a:pt x="136681" y="454660"/>
                  </a:lnTo>
                  <a:lnTo>
                    <a:pt x="146296" y="400050"/>
                  </a:lnTo>
                  <a:lnTo>
                    <a:pt x="146575" y="372110"/>
                  </a:lnTo>
                  <a:lnTo>
                    <a:pt x="144806" y="353060"/>
                  </a:lnTo>
                  <a:lnTo>
                    <a:pt x="144689" y="351790"/>
                  </a:lnTo>
                  <a:close/>
                </a:path>
                <a:path w="167005" h="509269">
                  <a:moveTo>
                    <a:pt x="91972" y="215900"/>
                  </a:moveTo>
                  <a:lnTo>
                    <a:pt x="89909" y="215900"/>
                  </a:lnTo>
                  <a:lnTo>
                    <a:pt x="96232" y="226060"/>
                  </a:lnTo>
                  <a:lnTo>
                    <a:pt x="102348" y="234950"/>
                  </a:lnTo>
                  <a:lnTo>
                    <a:pt x="108164" y="245110"/>
                  </a:lnTo>
                  <a:lnTo>
                    <a:pt x="132488" y="300990"/>
                  </a:lnTo>
                  <a:lnTo>
                    <a:pt x="142836" y="350520"/>
                  </a:lnTo>
                  <a:lnTo>
                    <a:pt x="139016" y="350520"/>
                  </a:lnTo>
                  <a:lnTo>
                    <a:pt x="137152" y="351790"/>
                  </a:lnTo>
                  <a:lnTo>
                    <a:pt x="135884" y="353060"/>
                  </a:lnTo>
                  <a:lnTo>
                    <a:pt x="138314" y="353060"/>
                  </a:lnTo>
                  <a:lnTo>
                    <a:pt x="140780" y="351790"/>
                  </a:lnTo>
                  <a:lnTo>
                    <a:pt x="144689" y="351790"/>
                  </a:lnTo>
                  <a:lnTo>
                    <a:pt x="130661" y="289560"/>
                  </a:lnTo>
                  <a:lnTo>
                    <a:pt x="109929" y="245110"/>
                  </a:lnTo>
                  <a:lnTo>
                    <a:pt x="101624" y="231140"/>
                  </a:lnTo>
                  <a:lnTo>
                    <a:pt x="98146" y="224790"/>
                  </a:lnTo>
                  <a:lnTo>
                    <a:pt x="93419" y="219710"/>
                  </a:lnTo>
                  <a:lnTo>
                    <a:pt x="91972" y="215900"/>
                  </a:lnTo>
                  <a:close/>
                </a:path>
                <a:path w="167005" h="509269">
                  <a:moveTo>
                    <a:pt x="152071" y="243840"/>
                  </a:moveTo>
                  <a:lnTo>
                    <a:pt x="149445" y="243840"/>
                  </a:lnTo>
                  <a:lnTo>
                    <a:pt x="150731" y="252730"/>
                  </a:lnTo>
                  <a:lnTo>
                    <a:pt x="155012" y="259080"/>
                  </a:lnTo>
                  <a:lnTo>
                    <a:pt x="159547" y="269240"/>
                  </a:lnTo>
                  <a:lnTo>
                    <a:pt x="161070" y="275590"/>
                  </a:lnTo>
                  <a:lnTo>
                    <a:pt x="162834" y="281940"/>
                  </a:lnTo>
                  <a:lnTo>
                    <a:pt x="164188" y="288290"/>
                  </a:lnTo>
                  <a:lnTo>
                    <a:pt x="166550" y="284480"/>
                  </a:lnTo>
                  <a:lnTo>
                    <a:pt x="159110" y="261620"/>
                  </a:lnTo>
                  <a:lnTo>
                    <a:pt x="152071" y="243840"/>
                  </a:lnTo>
                  <a:close/>
                </a:path>
                <a:path w="167005" h="509269">
                  <a:moveTo>
                    <a:pt x="135780" y="212090"/>
                  </a:moveTo>
                  <a:lnTo>
                    <a:pt x="90525" y="212090"/>
                  </a:lnTo>
                  <a:lnTo>
                    <a:pt x="93300" y="213360"/>
                  </a:lnTo>
                  <a:lnTo>
                    <a:pt x="96569" y="214630"/>
                  </a:lnTo>
                  <a:lnTo>
                    <a:pt x="98606" y="217170"/>
                  </a:lnTo>
                  <a:lnTo>
                    <a:pt x="108273" y="228600"/>
                  </a:lnTo>
                  <a:lnTo>
                    <a:pt x="116497" y="241300"/>
                  </a:lnTo>
                  <a:lnTo>
                    <a:pt x="131432" y="267970"/>
                  </a:lnTo>
                  <a:lnTo>
                    <a:pt x="133710" y="267970"/>
                  </a:lnTo>
                  <a:lnTo>
                    <a:pt x="131791" y="264160"/>
                  </a:lnTo>
                  <a:lnTo>
                    <a:pt x="130045" y="260350"/>
                  </a:lnTo>
                  <a:lnTo>
                    <a:pt x="127957" y="256540"/>
                  </a:lnTo>
                  <a:lnTo>
                    <a:pt x="124839" y="251460"/>
                  </a:lnTo>
                  <a:lnTo>
                    <a:pt x="121672" y="246380"/>
                  </a:lnTo>
                  <a:lnTo>
                    <a:pt x="119653" y="240030"/>
                  </a:lnTo>
                  <a:lnTo>
                    <a:pt x="115111" y="232410"/>
                  </a:lnTo>
                  <a:lnTo>
                    <a:pt x="109881" y="226060"/>
                  </a:lnTo>
                  <a:lnTo>
                    <a:pt x="98712" y="213360"/>
                  </a:lnTo>
                  <a:lnTo>
                    <a:pt x="136606" y="213360"/>
                  </a:lnTo>
                  <a:lnTo>
                    <a:pt x="135780" y="212090"/>
                  </a:lnTo>
                  <a:close/>
                </a:path>
                <a:path w="167005" h="509269">
                  <a:moveTo>
                    <a:pt x="136606" y="213360"/>
                  </a:moveTo>
                  <a:lnTo>
                    <a:pt x="105166" y="213360"/>
                  </a:lnTo>
                  <a:lnTo>
                    <a:pt x="111671" y="214630"/>
                  </a:lnTo>
                  <a:lnTo>
                    <a:pt x="125218" y="214630"/>
                  </a:lnTo>
                  <a:lnTo>
                    <a:pt x="131399" y="217170"/>
                  </a:lnTo>
                  <a:lnTo>
                    <a:pt x="134854" y="220980"/>
                  </a:lnTo>
                  <a:lnTo>
                    <a:pt x="138399" y="227330"/>
                  </a:lnTo>
                  <a:lnTo>
                    <a:pt x="141691" y="233680"/>
                  </a:lnTo>
                  <a:lnTo>
                    <a:pt x="144703" y="238760"/>
                  </a:lnTo>
                  <a:lnTo>
                    <a:pt x="147408" y="245110"/>
                  </a:lnTo>
                  <a:lnTo>
                    <a:pt x="141465" y="248920"/>
                  </a:lnTo>
                  <a:lnTo>
                    <a:pt x="135902" y="250190"/>
                  </a:lnTo>
                  <a:lnTo>
                    <a:pt x="131071" y="252730"/>
                  </a:lnTo>
                  <a:lnTo>
                    <a:pt x="134034" y="254000"/>
                  </a:lnTo>
                  <a:lnTo>
                    <a:pt x="140166" y="254000"/>
                  </a:lnTo>
                  <a:lnTo>
                    <a:pt x="142854" y="251460"/>
                  </a:lnTo>
                  <a:lnTo>
                    <a:pt x="148470" y="248920"/>
                  </a:lnTo>
                  <a:lnTo>
                    <a:pt x="149445" y="243840"/>
                  </a:lnTo>
                  <a:lnTo>
                    <a:pt x="152071" y="243840"/>
                  </a:lnTo>
                  <a:lnTo>
                    <a:pt x="150060" y="238760"/>
                  </a:lnTo>
                  <a:lnTo>
                    <a:pt x="139085" y="217170"/>
                  </a:lnTo>
                  <a:lnTo>
                    <a:pt x="136606" y="213360"/>
                  </a:lnTo>
                  <a:close/>
                </a:path>
                <a:path w="167005" h="509269">
                  <a:moveTo>
                    <a:pt x="111671" y="194310"/>
                  </a:moveTo>
                  <a:lnTo>
                    <a:pt x="110012" y="195580"/>
                  </a:lnTo>
                  <a:lnTo>
                    <a:pt x="106724" y="195580"/>
                  </a:lnTo>
                  <a:lnTo>
                    <a:pt x="106649" y="204470"/>
                  </a:lnTo>
                  <a:lnTo>
                    <a:pt x="106541" y="205740"/>
                  </a:lnTo>
                  <a:lnTo>
                    <a:pt x="106433" y="207010"/>
                  </a:lnTo>
                  <a:lnTo>
                    <a:pt x="26574" y="207010"/>
                  </a:lnTo>
                  <a:lnTo>
                    <a:pt x="23817" y="209550"/>
                  </a:lnTo>
                  <a:lnTo>
                    <a:pt x="83112" y="209550"/>
                  </a:lnTo>
                  <a:lnTo>
                    <a:pt x="85971" y="212090"/>
                  </a:lnTo>
                  <a:lnTo>
                    <a:pt x="88901" y="214630"/>
                  </a:lnTo>
                  <a:lnTo>
                    <a:pt x="79079" y="219710"/>
                  </a:lnTo>
                  <a:lnTo>
                    <a:pt x="48149" y="231140"/>
                  </a:lnTo>
                  <a:lnTo>
                    <a:pt x="46864" y="232410"/>
                  </a:lnTo>
                  <a:lnTo>
                    <a:pt x="79400" y="220980"/>
                  </a:lnTo>
                  <a:lnTo>
                    <a:pt x="89909" y="215900"/>
                  </a:lnTo>
                  <a:lnTo>
                    <a:pt x="91972" y="215900"/>
                  </a:lnTo>
                  <a:lnTo>
                    <a:pt x="90525" y="212090"/>
                  </a:lnTo>
                  <a:lnTo>
                    <a:pt x="135780" y="212090"/>
                  </a:lnTo>
                  <a:lnTo>
                    <a:pt x="133301" y="208280"/>
                  </a:lnTo>
                  <a:lnTo>
                    <a:pt x="111707" y="208280"/>
                  </a:lnTo>
                  <a:lnTo>
                    <a:pt x="111434" y="205740"/>
                  </a:lnTo>
                  <a:lnTo>
                    <a:pt x="108370" y="205740"/>
                  </a:lnTo>
                  <a:lnTo>
                    <a:pt x="107477" y="203200"/>
                  </a:lnTo>
                  <a:lnTo>
                    <a:pt x="107386" y="200660"/>
                  </a:lnTo>
                  <a:lnTo>
                    <a:pt x="107340" y="199390"/>
                  </a:lnTo>
                  <a:lnTo>
                    <a:pt x="108146" y="196850"/>
                  </a:lnTo>
                  <a:lnTo>
                    <a:pt x="111612" y="196850"/>
                  </a:lnTo>
                  <a:lnTo>
                    <a:pt x="111671" y="194310"/>
                  </a:lnTo>
                  <a:close/>
                </a:path>
                <a:path w="167005" h="509269">
                  <a:moveTo>
                    <a:pt x="119480" y="214630"/>
                  </a:moveTo>
                  <a:lnTo>
                    <a:pt x="118197" y="214630"/>
                  </a:lnTo>
                  <a:lnTo>
                    <a:pt x="117373" y="218440"/>
                  </a:lnTo>
                  <a:lnTo>
                    <a:pt x="117118" y="219710"/>
                  </a:lnTo>
                  <a:lnTo>
                    <a:pt x="117186" y="220980"/>
                  </a:lnTo>
                  <a:lnTo>
                    <a:pt x="117307" y="222250"/>
                  </a:lnTo>
                  <a:lnTo>
                    <a:pt x="117428" y="223520"/>
                  </a:lnTo>
                  <a:lnTo>
                    <a:pt x="120473" y="222250"/>
                  </a:lnTo>
                  <a:lnTo>
                    <a:pt x="118590" y="217170"/>
                  </a:lnTo>
                  <a:lnTo>
                    <a:pt x="119480" y="214630"/>
                  </a:lnTo>
                  <a:close/>
                </a:path>
                <a:path w="167005" h="509269">
                  <a:moveTo>
                    <a:pt x="2839" y="198120"/>
                  </a:moveTo>
                  <a:lnTo>
                    <a:pt x="1024" y="198120"/>
                  </a:lnTo>
                  <a:lnTo>
                    <a:pt x="135" y="199390"/>
                  </a:lnTo>
                  <a:lnTo>
                    <a:pt x="7480" y="201930"/>
                  </a:lnTo>
                  <a:lnTo>
                    <a:pt x="13423" y="208280"/>
                  </a:lnTo>
                  <a:lnTo>
                    <a:pt x="20152" y="213360"/>
                  </a:lnTo>
                  <a:lnTo>
                    <a:pt x="34939" y="214630"/>
                  </a:lnTo>
                  <a:lnTo>
                    <a:pt x="64662" y="214630"/>
                  </a:lnTo>
                  <a:lnTo>
                    <a:pt x="79515" y="215900"/>
                  </a:lnTo>
                  <a:lnTo>
                    <a:pt x="79397" y="210820"/>
                  </a:lnTo>
                  <a:lnTo>
                    <a:pt x="79347" y="209550"/>
                  </a:lnTo>
                  <a:lnTo>
                    <a:pt x="23817" y="209550"/>
                  </a:lnTo>
                  <a:lnTo>
                    <a:pt x="23573" y="208280"/>
                  </a:lnTo>
                  <a:lnTo>
                    <a:pt x="22294" y="208280"/>
                  </a:lnTo>
                  <a:lnTo>
                    <a:pt x="16076" y="204470"/>
                  </a:lnTo>
                  <a:lnTo>
                    <a:pt x="8578" y="201930"/>
                  </a:lnTo>
                  <a:lnTo>
                    <a:pt x="2839" y="198120"/>
                  </a:lnTo>
                  <a:close/>
                </a:path>
                <a:path w="167005" h="509269">
                  <a:moveTo>
                    <a:pt x="22599" y="203200"/>
                  </a:moveTo>
                  <a:lnTo>
                    <a:pt x="21315" y="203200"/>
                  </a:lnTo>
                  <a:lnTo>
                    <a:pt x="22294" y="208280"/>
                  </a:lnTo>
                  <a:lnTo>
                    <a:pt x="23573" y="208280"/>
                  </a:lnTo>
                  <a:lnTo>
                    <a:pt x="22599" y="203200"/>
                  </a:lnTo>
                  <a:close/>
                </a:path>
                <a:path w="167005" h="509269">
                  <a:moveTo>
                    <a:pt x="115063" y="199390"/>
                  </a:moveTo>
                  <a:lnTo>
                    <a:pt x="114788" y="201930"/>
                  </a:lnTo>
                  <a:lnTo>
                    <a:pt x="114729" y="203200"/>
                  </a:lnTo>
                  <a:lnTo>
                    <a:pt x="114620" y="208280"/>
                  </a:lnTo>
                  <a:lnTo>
                    <a:pt x="115509" y="208280"/>
                  </a:lnTo>
                  <a:lnTo>
                    <a:pt x="115406" y="203200"/>
                  </a:lnTo>
                  <a:lnTo>
                    <a:pt x="115354" y="201930"/>
                  </a:lnTo>
                  <a:lnTo>
                    <a:pt x="115063" y="199390"/>
                  </a:lnTo>
                  <a:close/>
                </a:path>
                <a:path w="167005" h="509269">
                  <a:moveTo>
                    <a:pt x="118266" y="198120"/>
                  </a:moveTo>
                  <a:lnTo>
                    <a:pt x="118317" y="208280"/>
                  </a:lnTo>
                  <a:lnTo>
                    <a:pt x="121417" y="208280"/>
                  </a:lnTo>
                  <a:lnTo>
                    <a:pt x="118572" y="207010"/>
                  </a:lnTo>
                  <a:lnTo>
                    <a:pt x="118689" y="205740"/>
                  </a:lnTo>
                  <a:lnTo>
                    <a:pt x="118805" y="204470"/>
                  </a:lnTo>
                  <a:lnTo>
                    <a:pt x="118922" y="203200"/>
                  </a:lnTo>
                  <a:lnTo>
                    <a:pt x="119039" y="201930"/>
                  </a:lnTo>
                  <a:lnTo>
                    <a:pt x="119156" y="200660"/>
                  </a:lnTo>
                  <a:lnTo>
                    <a:pt x="121279" y="199390"/>
                  </a:lnTo>
                  <a:lnTo>
                    <a:pt x="122478" y="199390"/>
                  </a:lnTo>
                  <a:lnTo>
                    <a:pt x="118266" y="198120"/>
                  </a:lnTo>
                  <a:close/>
                </a:path>
                <a:path w="167005" h="509269">
                  <a:moveTo>
                    <a:pt x="121758" y="200660"/>
                  </a:moveTo>
                  <a:lnTo>
                    <a:pt x="121679" y="203200"/>
                  </a:lnTo>
                  <a:lnTo>
                    <a:pt x="121565" y="205740"/>
                  </a:lnTo>
                  <a:lnTo>
                    <a:pt x="121491" y="207010"/>
                  </a:lnTo>
                  <a:lnTo>
                    <a:pt x="121417" y="208280"/>
                  </a:lnTo>
                  <a:lnTo>
                    <a:pt x="133301" y="208280"/>
                  </a:lnTo>
                  <a:lnTo>
                    <a:pt x="132475" y="207010"/>
                  </a:lnTo>
                  <a:lnTo>
                    <a:pt x="123332" y="207010"/>
                  </a:lnTo>
                  <a:lnTo>
                    <a:pt x="124876" y="205740"/>
                  </a:lnTo>
                  <a:lnTo>
                    <a:pt x="121758" y="200660"/>
                  </a:lnTo>
                  <a:close/>
                </a:path>
                <a:path w="167005" h="509269">
                  <a:moveTo>
                    <a:pt x="100886" y="162560"/>
                  </a:moveTo>
                  <a:lnTo>
                    <a:pt x="84603" y="165100"/>
                  </a:lnTo>
                  <a:lnTo>
                    <a:pt x="73489" y="165100"/>
                  </a:lnTo>
                  <a:lnTo>
                    <a:pt x="73443" y="201930"/>
                  </a:lnTo>
                  <a:lnTo>
                    <a:pt x="73346" y="204470"/>
                  </a:lnTo>
                  <a:lnTo>
                    <a:pt x="73248" y="207010"/>
                  </a:lnTo>
                  <a:lnTo>
                    <a:pt x="106433" y="207010"/>
                  </a:lnTo>
                  <a:lnTo>
                    <a:pt x="100088" y="205740"/>
                  </a:lnTo>
                  <a:lnTo>
                    <a:pt x="87278" y="205740"/>
                  </a:lnTo>
                  <a:lnTo>
                    <a:pt x="81348" y="203200"/>
                  </a:lnTo>
                  <a:lnTo>
                    <a:pt x="86709" y="199390"/>
                  </a:lnTo>
                  <a:lnTo>
                    <a:pt x="86811" y="196850"/>
                  </a:lnTo>
                  <a:lnTo>
                    <a:pt x="86913" y="194310"/>
                  </a:lnTo>
                  <a:lnTo>
                    <a:pt x="87015" y="191770"/>
                  </a:lnTo>
                  <a:lnTo>
                    <a:pt x="90679" y="186690"/>
                  </a:lnTo>
                  <a:lnTo>
                    <a:pt x="119985" y="186690"/>
                  </a:lnTo>
                  <a:lnTo>
                    <a:pt x="119044" y="185420"/>
                  </a:lnTo>
                  <a:lnTo>
                    <a:pt x="87429" y="185420"/>
                  </a:lnTo>
                  <a:lnTo>
                    <a:pt x="87390" y="182880"/>
                  </a:lnTo>
                  <a:lnTo>
                    <a:pt x="78919" y="182880"/>
                  </a:lnTo>
                  <a:lnTo>
                    <a:pt x="77975" y="181610"/>
                  </a:lnTo>
                  <a:lnTo>
                    <a:pt x="78882" y="179070"/>
                  </a:lnTo>
                  <a:lnTo>
                    <a:pt x="81813" y="177800"/>
                  </a:lnTo>
                  <a:lnTo>
                    <a:pt x="87313" y="177800"/>
                  </a:lnTo>
                  <a:lnTo>
                    <a:pt x="87274" y="175260"/>
                  </a:lnTo>
                  <a:lnTo>
                    <a:pt x="93555" y="175260"/>
                  </a:lnTo>
                  <a:lnTo>
                    <a:pt x="95647" y="173990"/>
                  </a:lnTo>
                  <a:lnTo>
                    <a:pt x="79174" y="173990"/>
                  </a:lnTo>
                  <a:lnTo>
                    <a:pt x="80098" y="171450"/>
                  </a:lnTo>
                  <a:lnTo>
                    <a:pt x="83008" y="170180"/>
                  </a:lnTo>
                  <a:lnTo>
                    <a:pt x="87288" y="170180"/>
                  </a:lnTo>
                  <a:lnTo>
                    <a:pt x="87429" y="168910"/>
                  </a:lnTo>
                  <a:lnTo>
                    <a:pt x="107067" y="168910"/>
                  </a:lnTo>
                  <a:lnTo>
                    <a:pt x="105134" y="167640"/>
                  </a:lnTo>
                  <a:lnTo>
                    <a:pt x="103849" y="163830"/>
                  </a:lnTo>
                  <a:lnTo>
                    <a:pt x="100886" y="162560"/>
                  </a:lnTo>
                  <a:close/>
                </a:path>
                <a:path w="167005" h="509269">
                  <a:moveTo>
                    <a:pt x="119985" y="186690"/>
                  </a:moveTo>
                  <a:lnTo>
                    <a:pt x="118658" y="186690"/>
                  </a:lnTo>
                  <a:lnTo>
                    <a:pt x="118697" y="187960"/>
                  </a:lnTo>
                  <a:lnTo>
                    <a:pt x="118815" y="191770"/>
                  </a:lnTo>
                  <a:lnTo>
                    <a:pt x="118932" y="195580"/>
                  </a:lnTo>
                  <a:lnTo>
                    <a:pt x="122478" y="199390"/>
                  </a:lnTo>
                  <a:lnTo>
                    <a:pt x="121279" y="199390"/>
                  </a:lnTo>
                  <a:lnTo>
                    <a:pt x="123950" y="201930"/>
                  </a:lnTo>
                  <a:lnTo>
                    <a:pt x="126499" y="204470"/>
                  </a:lnTo>
                  <a:lnTo>
                    <a:pt x="128212" y="207010"/>
                  </a:lnTo>
                  <a:lnTo>
                    <a:pt x="132475" y="207010"/>
                  </a:lnTo>
                  <a:lnTo>
                    <a:pt x="125865" y="196850"/>
                  </a:lnTo>
                  <a:lnTo>
                    <a:pt x="125355" y="195580"/>
                  </a:lnTo>
                  <a:lnTo>
                    <a:pt x="120926" y="187960"/>
                  </a:lnTo>
                  <a:lnTo>
                    <a:pt x="119985" y="186690"/>
                  </a:lnTo>
                  <a:close/>
                </a:path>
                <a:path w="167005" h="509269">
                  <a:moveTo>
                    <a:pt x="111612" y="196850"/>
                  </a:moveTo>
                  <a:lnTo>
                    <a:pt x="110937" y="196850"/>
                  </a:lnTo>
                  <a:lnTo>
                    <a:pt x="110832" y="204470"/>
                  </a:lnTo>
                  <a:lnTo>
                    <a:pt x="108370" y="205740"/>
                  </a:lnTo>
                  <a:lnTo>
                    <a:pt x="111434" y="205740"/>
                  </a:lnTo>
                  <a:lnTo>
                    <a:pt x="111160" y="203200"/>
                  </a:lnTo>
                  <a:lnTo>
                    <a:pt x="111552" y="199390"/>
                  </a:lnTo>
                  <a:lnTo>
                    <a:pt x="111612" y="196850"/>
                  </a:lnTo>
                  <a:close/>
                </a:path>
                <a:path w="167005" h="509269">
                  <a:moveTo>
                    <a:pt x="71153" y="194310"/>
                  </a:moveTo>
                  <a:lnTo>
                    <a:pt x="69378" y="194310"/>
                  </a:lnTo>
                  <a:lnTo>
                    <a:pt x="69474" y="195580"/>
                  </a:lnTo>
                  <a:lnTo>
                    <a:pt x="69569" y="196850"/>
                  </a:lnTo>
                  <a:lnTo>
                    <a:pt x="69688" y="198120"/>
                  </a:lnTo>
                  <a:lnTo>
                    <a:pt x="69806" y="199390"/>
                  </a:lnTo>
                  <a:lnTo>
                    <a:pt x="69898" y="200660"/>
                  </a:lnTo>
                  <a:lnTo>
                    <a:pt x="69989" y="201930"/>
                  </a:lnTo>
                  <a:lnTo>
                    <a:pt x="70081" y="203200"/>
                  </a:lnTo>
                  <a:lnTo>
                    <a:pt x="22599" y="203200"/>
                  </a:lnTo>
                  <a:lnTo>
                    <a:pt x="34826" y="204470"/>
                  </a:lnTo>
                  <a:lnTo>
                    <a:pt x="71553" y="204470"/>
                  </a:lnTo>
                  <a:lnTo>
                    <a:pt x="71453" y="201930"/>
                  </a:lnTo>
                  <a:lnTo>
                    <a:pt x="71353" y="199390"/>
                  </a:lnTo>
                  <a:lnTo>
                    <a:pt x="71253" y="196850"/>
                  </a:lnTo>
                  <a:lnTo>
                    <a:pt x="71153" y="194310"/>
                  </a:lnTo>
                  <a:close/>
                </a:path>
                <a:path w="167005" h="509269">
                  <a:moveTo>
                    <a:pt x="7480" y="190500"/>
                  </a:moveTo>
                  <a:lnTo>
                    <a:pt x="5751" y="194310"/>
                  </a:lnTo>
                  <a:lnTo>
                    <a:pt x="0" y="194310"/>
                  </a:lnTo>
                  <a:lnTo>
                    <a:pt x="6591" y="198120"/>
                  </a:lnTo>
                  <a:lnTo>
                    <a:pt x="13369" y="203200"/>
                  </a:lnTo>
                  <a:lnTo>
                    <a:pt x="23849" y="203200"/>
                  </a:lnTo>
                  <a:lnTo>
                    <a:pt x="23840" y="200660"/>
                  </a:lnTo>
                  <a:lnTo>
                    <a:pt x="21247" y="200660"/>
                  </a:lnTo>
                  <a:lnTo>
                    <a:pt x="15615" y="198120"/>
                  </a:lnTo>
                  <a:lnTo>
                    <a:pt x="21369" y="198120"/>
                  </a:lnTo>
                  <a:lnTo>
                    <a:pt x="17189" y="194310"/>
                  </a:lnTo>
                  <a:lnTo>
                    <a:pt x="12174" y="193040"/>
                  </a:lnTo>
                  <a:lnTo>
                    <a:pt x="7480" y="190500"/>
                  </a:lnTo>
                  <a:close/>
                </a:path>
                <a:path w="167005" h="509269">
                  <a:moveTo>
                    <a:pt x="58529" y="201930"/>
                  </a:moveTo>
                  <a:lnTo>
                    <a:pt x="35403" y="201930"/>
                  </a:lnTo>
                  <a:lnTo>
                    <a:pt x="23849" y="203200"/>
                  </a:lnTo>
                  <a:lnTo>
                    <a:pt x="70081" y="203200"/>
                  </a:lnTo>
                  <a:lnTo>
                    <a:pt x="58529" y="201930"/>
                  </a:lnTo>
                  <a:close/>
                </a:path>
                <a:path w="167005" h="509269">
                  <a:moveTo>
                    <a:pt x="23915" y="36830"/>
                  </a:moveTo>
                  <a:lnTo>
                    <a:pt x="21916" y="36830"/>
                  </a:lnTo>
                  <a:lnTo>
                    <a:pt x="21866" y="77470"/>
                  </a:lnTo>
                  <a:lnTo>
                    <a:pt x="21786" y="87630"/>
                  </a:lnTo>
                  <a:lnTo>
                    <a:pt x="21691" y="100330"/>
                  </a:lnTo>
                  <a:lnTo>
                    <a:pt x="21838" y="110490"/>
                  </a:lnTo>
                  <a:lnTo>
                    <a:pt x="21887" y="123190"/>
                  </a:lnTo>
                  <a:lnTo>
                    <a:pt x="21643" y="129540"/>
                  </a:lnTo>
                  <a:lnTo>
                    <a:pt x="21553" y="193040"/>
                  </a:lnTo>
                  <a:lnTo>
                    <a:pt x="21451" y="195580"/>
                  </a:lnTo>
                  <a:lnTo>
                    <a:pt x="21349" y="198120"/>
                  </a:lnTo>
                  <a:lnTo>
                    <a:pt x="21247" y="200660"/>
                  </a:lnTo>
                  <a:lnTo>
                    <a:pt x="23840" y="200660"/>
                  </a:lnTo>
                  <a:lnTo>
                    <a:pt x="23915" y="36830"/>
                  </a:lnTo>
                  <a:close/>
                </a:path>
                <a:path w="167005" h="509269">
                  <a:moveTo>
                    <a:pt x="27609" y="10160"/>
                  </a:moveTo>
                  <a:lnTo>
                    <a:pt x="27629" y="12700"/>
                  </a:lnTo>
                  <a:lnTo>
                    <a:pt x="27738" y="15240"/>
                  </a:lnTo>
                  <a:lnTo>
                    <a:pt x="28389" y="21590"/>
                  </a:lnTo>
                  <a:lnTo>
                    <a:pt x="28468" y="22860"/>
                  </a:lnTo>
                  <a:lnTo>
                    <a:pt x="28546" y="24130"/>
                  </a:lnTo>
                  <a:lnTo>
                    <a:pt x="28625" y="25400"/>
                  </a:lnTo>
                  <a:lnTo>
                    <a:pt x="28703" y="26670"/>
                  </a:lnTo>
                  <a:lnTo>
                    <a:pt x="28782" y="27940"/>
                  </a:lnTo>
                  <a:lnTo>
                    <a:pt x="29559" y="35560"/>
                  </a:lnTo>
                  <a:lnTo>
                    <a:pt x="29444" y="172720"/>
                  </a:lnTo>
                  <a:lnTo>
                    <a:pt x="29327" y="180340"/>
                  </a:lnTo>
                  <a:lnTo>
                    <a:pt x="29204" y="184150"/>
                  </a:lnTo>
                  <a:lnTo>
                    <a:pt x="29081" y="187960"/>
                  </a:lnTo>
                  <a:lnTo>
                    <a:pt x="28959" y="191770"/>
                  </a:lnTo>
                  <a:lnTo>
                    <a:pt x="28836" y="195580"/>
                  </a:lnTo>
                  <a:lnTo>
                    <a:pt x="28713" y="199390"/>
                  </a:lnTo>
                  <a:lnTo>
                    <a:pt x="38303" y="198120"/>
                  </a:lnTo>
                  <a:lnTo>
                    <a:pt x="67067" y="198120"/>
                  </a:lnTo>
                  <a:lnTo>
                    <a:pt x="58317" y="196850"/>
                  </a:lnTo>
                  <a:lnTo>
                    <a:pt x="31725" y="196850"/>
                  </a:lnTo>
                  <a:lnTo>
                    <a:pt x="29109" y="194310"/>
                  </a:lnTo>
                  <a:lnTo>
                    <a:pt x="71153" y="194310"/>
                  </a:lnTo>
                  <a:lnTo>
                    <a:pt x="71103" y="193040"/>
                  </a:lnTo>
                  <a:lnTo>
                    <a:pt x="30836" y="193040"/>
                  </a:lnTo>
                  <a:lnTo>
                    <a:pt x="30957" y="176530"/>
                  </a:lnTo>
                  <a:lnTo>
                    <a:pt x="31079" y="162560"/>
                  </a:lnTo>
                  <a:lnTo>
                    <a:pt x="31201" y="148590"/>
                  </a:lnTo>
                  <a:lnTo>
                    <a:pt x="31283" y="139700"/>
                  </a:lnTo>
                  <a:lnTo>
                    <a:pt x="31551" y="135890"/>
                  </a:lnTo>
                  <a:lnTo>
                    <a:pt x="31643" y="134620"/>
                  </a:lnTo>
                  <a:lnTo>
                    <a:pt x="66041" y="134620"/>
                  </a:lnTo>
                  <a:lnTo>
                    <a:pt x="67240" y="129540"/>
                  </a:lnTo>
                  <a:lnTo>
                    <a:pt x="70816" y="129540"/>
                  </a:lnTo>
                  <a:lnTo>
                    <a:pt x="70910" y="123190"/>
                  </a:lnTo>
                  <a:lnTo>
                    <a:pt x="39939" y="123190"/>
                  </a:lnTo>
                  <a:lnTo>
                    <a:pt x="29980" y="121920"/>
                  </a:lnTo>
                  <a:lnTo>
                    <a:pt x="30099" y="120650"/>
                  </a:lnTo>
                  <a:lnTo>
                    <a:pt x="30426" y="119380"/>
                  </a:lnTo>
                  <a:lnTo>
                    <a:pt x="70966" y="119380"/>
                  </a:lnTo>
                  <a:lnTo>
                    <a:pt x="71004" y="116840"/>
                  </a:lnTo>
                  <a:lnTo>
                    <a:pt x="47664" y="116840"/>
                  </a:lnTo>
                  <a:lnTo>
                    <a:pt x="39468" y="115570"/>
                  </a:lnTo>
                  <a:lnTo>
                    <a:pt x="31283" y="115570"/>
                  </a:lnTo>
                  <a:lnTo>
                    <a:pt x="31229" y="40640"/>
                  </a:lnTo>
                  <a:lnTo>
                    <a:pt x="71140" y="40640"/>
                  </a:lnTo>
                  <a:lnTo>
                    <a:pt x="71181" y="36830"/>
                  </a:lnTo>
                  <a:lnTo>
                    <a:pt x="32327" y="36830"/>
                  </a:lnTo>
                  <a:lnTo>
                    <a:pt x="31283" y="34290"/>
                  </a:lnTo>
                  <a:lnTo>
                    <a:pt x="71209" y="34290"/>
                  </a:lnTo>
                  <a:lnTo>
                    <a:pt x="71236" y="31750"/>
                  </a:lnTo>
                  <a:lnTo>
                    <a:pt x="59809" y="31750"/>
                  </a:lnTo>
                  <a:lnTo>
                    <a:pt x="51904" y="30480"/>
                  </a:lnTo>
                  <a:lnTo>
                    <a:pt x="30307" y="30480"/>
                  </a:lnTo>
                  <a:lnTo>
                    <a:pt x="30219" y="29210"/>
                  </a:lnTo>
                  <a:lnTo>
                    <a:pt x="30132" y="27940"/>
                  </a:lnTo>
                  <a:lnTo>
                    <a:pt x="30044" y="26670"/>
                  </a:lnTo>
                  <a:lnTo>
                    <a:pt x="29956" y="25400"/>
                  </a:lnTo>
                  <a:lnTo>
                    <a:pt x="29869" y="24130"/>
                  </a:lnTo>
                  <a:lnTo>
                    <a:pt x="29781" y="22860"/>
                  </a:lnTo>
                  <a:lnTo>
                    <a:pt x="29693" y="21590"/>
                  </a:lnTo>
                  <a:lnTo>
                    <a:pt x="29606" y="20320"/>
                  </a:lnTo>
                  <a:lnTo>
                    <a:pt x="30526" y="15240"/>
                  </a:lnTo>
                  <a:lnTo>
                    <a:pt x="67171" y="15240"/>
                  </a:lnTo>
                  <a:lnTo>
                    <a:pt x="57369" y="13970"/>
                  </a:lnTo>
                  <a:lnTo>
                    <a:pt x="47561" y="13970"/>
                  </a:lnTo>
                  <a:lnTo>
                    <a:pt x="37746" y="12700"/>
                  </a:lnTo>
                  <a:lnTo>
                    <a:pt x="27924" y="12700"/>
                  </a:lnTo>
                  <a:lnTo>
                    <a:pt x="27609" y="10160"/>
                  </a:lnTo>
                  <a:close/>
                </a:path>
                <a:path w="167005" h="509269">
                  <a:moveTo>
                    <a:pt x="70816" y="129540"/>
                  </a:moveTo>
                  <a:lnTo>
                    <a:pt x="67240" y="129540"/>
                  </a:lnTo>
                  <a:lnTo>
                    <a:pt x="67445" y="130810"/>
                  </a:lnTo>
                  <a:lnTo>
                    <a:pt x="68917" y="133350"/>
                  </a:lnTo>
                  <a:lnTo>
                    <a:pt x="67754" y="134620"/>
                  </a:lnTo>
                  <a:lnTo>
                    <a:pt x="67783" y="135890"/>
                  </a:lnTo>
                  <a:lnTo>
                    <a:pt x="67900" y="140970"/>
                  </a:lnTo>
                  <a:lnTo>
                    <a:pt x="68016" y="146050"/>
                  </a:lnTo>
                  <a:lnTo>
                    <a:pt x="68075" y="148590"/>
                  </a:lnTo>
                  <a:lnTo>
                    <a:pt x="68187" y="158750"/>
                  </a:lnTo>
                  <a:lnTo>
                    <a:pt x="68300" y="167640"/>
                  </a:lnTo>
                  <a:lnTo>
                    <a:pt x="68415" y="175260"/>
                  </a:lnTo>
                  <a:lnTo>
                    <a:pt x="68534" y="180340"/>
                  </a:lnTo>
                  <a:lnTo>
                    <a:pt x="68656" y="184150"/>
                  </a:lnTo>
                  <a:lnTo>
                    <a:pt x="68778" y="187960"/>
                  </a:lnTo>
                  <a:lnTo>
                    <a:pt x="68900" y="191770"/>
                  </a:lnTo>
                  <a:lnTo>
                    <a:pt x="59384" y="193040"/>
                  </a:lnTo>
                  <a:lnTo>
                    <a:pt x="71103" y="193040"/>
                  </a:lnTo>
                  <a:lnTo>
                    <a:pt x="71003" y="190500"/>
                  </a:lnTo>
                  <a:lnTo>
                    <a:pt x="70904" y="187960"/>
                  </a:lnTo>
                  <a:lnTo>
                    <a:pt x="70816" y="129540"/>
                  </a:lnTo>
                  <a:close/>
                </a:path>
                <a:path w="167005" h="509269">
                  <a:moveTo>
                    <a:pt x="118658" y="186690"/>
                  </a:moveTo>
                  <a:lnTo>
                    <a:pt x="103110" y="186690"/>
                  </a:lnTo>
                  <a:lnTo>
                    <a:pt x="109259" y="187960"/>
                  </a:lnTo>
                  <a:lnTo>
                    <a:pt x="112341" y="189230"/>
                  </a:lnTo>
                  <a:lnTo>
                    <a:pt x="118658" y="186690"/>
                  </a:lnTo>
                  <a:close/>
                </a:path>
                <a:path w="167005" h="509269">
                  <a:moveTo>
                    <a:pt x="103178" y="184150"/>
                  </a:moveTo>
                  <a:lnTo>
                    <a:pt x="98041" y="185420"/>
                  </a:lnTo>
                  <a:lnTo>
                    <a:pt x="108574" y="185420"/>
                  </a:lnTo>
                  <a:lnTo>
                    <a:pt x="103178" y="184150"/>
                  </a:lnTo>
                  <a:close/>
                </a:path>
                <a:path w="167005" h="509269">
                  <a:moveTo>
                    <a:pt x="107067" y="168910"/>
                  </a:moveTo>
                  <a:lnTo>
                    <a:pt x="103676" y="168910"/>
                  </a:lnTo>
                  <a:lnTo>
                    <a:pt x="104446" y="171450"/>
                  </a:lnTo>
                  <a:lnTo>
                    <a:pt x="105680" y="173990"/>
                  </a:lnTo>
                  <a:lnTo>
                    <a:pt x="107632" y="177800"/>
                  </a:lnTo>
                  <a:lnTo>
                    <a:pt x="111296" y="180340"/>
                  </a:lnTo>
                  <a:lnTo>
                    <a:pt x="113658" y="184150"/>
                  </a:lnTo>
                  <a:lnTo>
                    <a:pt x="108574" y="185420"/>
                  </a:lnTo>
                  <a:lnTo>
                    <a:pt x="119044" y="185420"/>
                  </a:lnTo>
                  <a:lnTo>
                    <a:pt x="111513" y="175260"/>
                  </a:lnTo>
                  <a:lnTo>
                    <a:pt x="107067" y="168910"/>
                  </a:lnTo>
                  <a:close/>
                </a:path>
                <a:path w="167005" h="509269">
                  <a:moveTo>
                    <a:pt x="87313" y="177800"/>
                  </a:moveTo>
                  <a:lnTo>
                    <a:pt x="81813" y="177800"/>
                  </a:lnTo>
                  <a:lnTo>
                    <a:pt x="82753" y="179070"/>
                  </a:lnTo>
                  <a:lnTo>
                    <a:pt x="81690" y="181610"/>
                  </a:lnTo>
                  <a:lnTo>
                    <a:pt x="78919" y="182880"/>
                  </a:lnTo>
                  <a:lnTo>
                    <a:pt x="87390" y="182880"/>
                  </a:lnTo>
                  <a:lnTo>
                    <a:pt x="87313" y="177800"/>
                  </a:lnTo>
                  <a:close/>
                </a:path>
                <a:path w="167005" h="509269">
                  <a:moveTo>
                    <a:pt x="90388" y="175260"/>
                  </a:moveTo>
                  <a:lnTo>
                    <a:pt x="87274" y="175260"/>
                  </a:lnTo>
                  <a:lnTo>
                    <a:pt x="89927" y="176530"/>
                  </a:lnTo>
                  <a:lnTo>
                    <a:pt x="90388" y="175260"/>
                  </a:lnTo>
                  <a:close/>
                </a:path>
                <a:path w="167005" h="509269">
                  <a:moveTo>
                    <a:pt x="87288" y="170180"/>
                  </a:moveTo>
                  <a:lnTo>
                    <a:pt x="84019" y="170180"/>
                  </a:lnTo>
                  <a:lnTo>
                    <a:pt x="83112" y="172720"/>
                  </a:lnTo>
                  <a:lnTo>
                    <a:pt x="80185" y="173990"/>
                  </a:lnTo>
                  <a:lnTo>
                    <a:pt x="86864" y="173990"/>
                  </a:lnTo>
                  <a:lnTo>
                    <a:pt x="87288" y="170180"/>
                  </a:lnTo>
                  <a:close/>
                </a:path>
                <a:path w="167005" h="509269">
                  <a:moveTo>
                    <a:pt x="95784" y="171450"/>
                  </a:moveTo>
                  <a:lnTo>
                    <a:pt x="92666" y="171450"/>
                  </a:lnTo>
                  <a:lnTo>
                    <a:pt x="90114" y="173990"/>
                  </a:lnTo>
                  <a:lnTo>
                    <a:pt x="96332" y="173990"/>
                  </a:lnTo>
                  <a:lnTo>
                    <a:pt x="95784" y="171450"/>
                  </a:lnTo>
                  <a:close/>
                </a:path>
                <a:path w="167005" h="509269">
                  <a:moveTo>
                    <a:pt x="66041" y="134620"/>
                  </a:moveTo>
                  <a:lnTo>
                    <a:pt x="57001" y="134620"/>
                  </a:lnTo>
                  <a:lnTo>
                    <a:pt x="62344" y="135890"/>
                  </a:lnTo>
                  <a:lnTo>
                    <a:pt x="62530" y="135890"/>
                  </a:lnTo>
                  <a:lnTo>
                    <a:pt x="66041" y="134620"/>
                  </a:lnTo>
                  <a:close/>
                </a:path>
                <a:path w="167005" h="509269">
                  <a:moveTo>
                    <a:pt x="70966" y="119380"/>
                  </a:moveTo>
                  <a:lnTo>
                    <a:pt x="69997" y="119380"/>
                  </a:lnTo>
                  <a:lnTo>
                    <a:pt x="70081" y="123190"/>
                  </a:lnTo>
                  <a:lnTo>
                    <a:pt x="70910" y="123190"/>
                  </a:lnTo>
                  <a:lnTo>
                    <a:pt x="70966" y="119380"/>
                  </a:lnTo>
                  <a:close/>
                </a:path>
                <a:path w="167005" h="509269">
                  <a:moveTo>
                    <a:pt x="68284" y="40640"/>
                  </a:moveTo>
                  <a:lnTo>
                    <a:pt x="63694" y="40640"/>
                  </a:lnTo>
                  <a:lnTo>
                    <a:pt x="64154" y="58420"/>
                  </a:lnTo>
                  <a:lnTo>
                    <a:pt x="64270" y="66040"/>
                  </a:lnTo>
                  <a:lnTo>
                    <a:pt x="64363" y="100330"/>
                  </a:lnTo>
                  <a:lnTo>
                    <a:pt x="64184" y="110490"/>
                  </a:lnTo>
                  <a:lnTo>
                    <a:pt x="64072" y="116840"/>
                  </a:lnTo>
                  <a:lnTo>
                    <a:pt x="66433" y="116840"/>
                  </a:lnTo>
                  <a:lnTo>
                    <a:pt x="66308" y="97790"/>
                  </a:lnTo>
                  <a:lnTo>
                    <a:pt x="66229" y="66040"/>
                  </a:lnTo>
                  <a:lnTo>
                    <a:pt x="66141" y="58420"/>
                  </a:lnTo>
                  <a:lnTo>
                    <a:pt x="66023" y="48260"/>
                  </a:lnTo>
                  <a:lnTo>
                    <a:pt x="66315" y="45720"/>
                  </a:lnTo>
                  <a:lnTo>
                    <a:pt x="65083" y="41910"/>
                  </a:lnTo>
                  <a:lnTo>
                    <a:pt x="68284" y="40640"/>
                  </a:lnTo>
                  <a:close/>
                </a:path>
                <a:path w="167005" h="509269">
                  <a:moveTo>
                    <a:pt x="71140" y="40640"/>
                  </a:moveTo>
                  <a:lnTo>
                    <a:pt x="68284" y="40640"/>
                  </a:lnTo>
                  <a:lnTo>
                    <a:pt x="68339" y="100330"/>
                  </a:lnTo>
                  <a:lnTo>
                    <a:pt x="68485" y="110490"/>
                  </a:lnTo>
                  <a:lnTo>
                    <a:pt x="68558" y="115570"/>
                  </a:lnTo>
                  <a:lnTo>
                    <a:pt x="66433" y="116840"/>
                  </a:lnTo>
                  <a:lnTo>
                    <a:pt x="71004" y="116840"/>
                  </a:lnTo>
                  <a:lnTo>
                    <a:pt x="70926" y="110490"/>
                  </a:lnTo>
                  <a:lnTo>
                    <a:pt x="70874" y="58420"/>
                  </a:lnTo>
                  <a:lnTo>
                    <a:pt x="71045" y="49530"/>
                  </a:lnTo>
                  <a:lnTo>
                    <a:pt x="71140" y="40640"/>
                  </a:lnTo>
                  <a:close/>
                </a:path>
                <a:path w="167005" h="509269">
                  <a:moveTo>
                    <a:pt x="22211" y="5080"/>
                  </a:moveTo>
                  <a:lnTo>
                    <a:pt x="19277" y="5080"/>
                  </a:lnTo>
                  <a:lnTo>
                    <a:pt x="20263" y="12700"/>
                  </a:lnTo>
                  <a:lnTo>
                    <a:pt x="20389" y="13970"/>
                  </a:lnTo>
                  <a:lnTo>
                    <a:pt x="20515" y="15240"/>
                  </a:lnTo>
                  <a:lnTo>
                    <a:pt x="20641" y="16510"/>
                  </a:lnTo>
                  <a:lnTo>
                    <a:pt x="20767" y="17780"/>
                  </a:lnTo>
                  <a:lnTo>
                    <a:pt x="20893" y="19050"/>
                  </a:lnTo>
                  <a:lnTo>
                    <a:pt x="21019" y="20320"/>
                  </a:lnTo>
                  <a:lnTo>
                    <a:pt x="21102" y="21590"/>
                  </a:lnTo>
                  <a:lnTo>
                    <a:pt x="21186" y="22860"/>
                  </a:lnTo>
                  <a:lnTo>
                    <a:pt x="21269" y="24130"/>
                  </a:lnTo>
                  <a:lnTo>
                    <a:pt x="21353" y="25400"/>
                  </a:lnTo>
                  <a:lnTo>
                    <a:pt x="21436" y="26670"/>
                  </a:lnTo>
                  <a:lnTo>
                    <a:pt x="21520" y="27940"/>
                  </a:lnTo>
                  <a:lnTo>
                    <a:pt x="21632" y="31750"/>
                  </a:lnTo>
                  <a:lnTo>
                    <a:pt x="21743" y="35560"/>
                  </a:lnTo>
                  <a:lnTo>
                    <a:pt x="18201" y="35560"/>
                  </a:lnTo>
                  <a:lnTo>
                    <a:pt x="18319" y="38100"/>
                  </a:lnTo>
                  <a:lnTo>
                    <a:pt x="21916" y="36830"/>
                  </a:lnTo>
                  <a:lnTo>
                    <a:pt x="23915" y="36830"/>
                  </a:lnTo>
                  <a:lnTo>
                    <a:pt x="23917" y="34290"/>
                  </a:lnTo>
                  <a:lnTo>
                    <a:pt x="23740" y="31750"/>
                  </a:lnTo>
                  <a:lnTo>
                    <a:pt x="23651" y="30480"/>
                  </a:lnTo>
                  <a:lnTo>
                    <a:pt x="23562" y="29210"/>
                  </a:lnTo>
                  <a:lnTo>
                    <a:pt x="23473" y="27940"/>
                  </a:lnTo>
                  <a:lnTo>
                    <a:pt x="23384" y="26670"/>
                  </a:lnTo>
                  <a:lnTo>
                    <a:pt x="23284" y="25400"/>
                  </a:lnTo>
                  <a:lnTo>
                    <a:pt x="23184" y="24130"/>
                  </a:lnTo>
                  <a:lnTo>
                    <a:pt x="23084" y="22860"/>
                  </a:lnTo>
                  <a:lnTo>
                    <a:pt x="22985" y="21590"/>
                  </a:lnTo>
                  <a:lnTo>
                    <a:pt x="22885" y="20320"/>
                  </a:lnTo>
                  <a:lnTo>
                    <a:pt x="22785" y="19050"/>
                  </a:lnTo>
                  <a:lnTo>
                    <a:pt x="22708" y="17780"/>
                  </a:lnTo>
                  <a:lnTo>
                    <a:pt x="22630" y="16510"/>
                  </a:lnTo>
                  <a:lnTo>
                    <a:pt x="22553" y="15240"/>
                  </a:lnTo>
                  <a:lnTo>
                    <a:pt x="22475" y="13970"/>
                  </a:lnTo>
                  <a:lnTo>
                    <a:pt x="22398" y="12700"/>
                  </a:lnTo>
                  <a:lnTo>
                    <a:pt x="22276" y="8890"/>
                  </a:lnTo>
                  <a:lnTo>
                    <a:pt x="22211" y="5080"/>
                  </a:lnTo>
                  <a:close/>
                </a:path>
                <a:path w="167005" h="509269">
                  <a:moveTo>
                    <a:pt x="71209" y="34290"/>
                  </a:moveTo>
                  <a:lnTo>
                    <a:pt x="67754" y="34290"/>
                  </a:lnTo>
                  <a:lnTo>
                    <a:pt x="67409" y="36830"/>
                  </a:lnTo>
                  <a:lnTo>
                    <a:pt x="71181" y="36830"/>
                  </a:lnTo>
                  <a:lnTo>
                    <a:pt x="71209" y="34290"/>
                  </a:lnTo>
                  <a:close/>
                </a:path>
                <a:path w="167005" h="509269">
                  <a:moveTo>
                    <a:pt x="67754" y="34290"/>
                  </a:moveTo>
                  <a:lnTo>
                    <a:pt x="40403" y="34290"/>
                  </a:lnTo>
                  <a:lnTo>
                    <a:pt x="49538" y="35560"/>
                  </a:lnTo>
                  <a:lnTo>
                    <a:pt x="58663" y="35560"/>
                  </a:lnTo>
                  <a:lnTo>
                    <a:pt x="67754" y="34290"/>
                  </a:lnTo>
                  <a:close/>
                </a:path>
                <a:path w="167005" h="509269">
                  <a:moveTo>
                    <a:pt x="65739" y="20320"/>
                  </a:moveTo>
                  <a:lnTo>
                    <a:pt x="56434" y="20320"/>
                  </a:lnTo>
                  <a:lnTo>
                    <a:pt x="63009" y="21590"/>
                  </a:lnTo>
                  <a:lnTo>
                    <a:pt x="65338" y="21590"/>
                  </a:lnTo>
                  <a:lnTo>
                    <a:pt x="65457" y="22860"/>
                  </a:lnTo>
                  <a:lnTo>
                    <a:pt x="65576" y="24130"/>
                  </a:lnTo>
                  <a:lnTo>
                    <a:pt x="66005" y="26670"/>
                  </a:lnTo>
                  <a:lnTo>
                    <a:pt x="67687" y="31750"/>
                  </a:lnTo>
                  <a:lnTo>
                    <a:pt x="71236" y="31750"/>
                  </a:lnTo>
                  <a:lnTo>
                    <a:pt x="71153" y="24130"/>
                  </a:lnTo>
                  <a:lnTo>
                    <a:pt x="66843" y="24130"/>
                  </a:lnTo>
                  <a:lnTo>
                    <a:pt x="65739" y="20320"/>
                  </a:lnTo>
                  <a:close/>
                </a:path>
                <a:path w="167005" h="509269">
                  <a:moveTo>
                    <a:pt x="32600" y="17780"/>
                  </a:moveTo>
                  <a:lnTo>
                    <a:pt x="32875" y="20320"/>
                  </a:lnTo>
                  <a:lnTo>
                    <a:pt x="32943" y="21590"/>
                  </a:lnTo>
                  <a:lnTo>
                    <a:pt x="33028" y="25400"/>
                  </a:lnTo>
                  <a:lnTo>
                    <a:pt x="34072" y="22860"/>
                  </a:lnTo>
                  <a:lnTo>
                    <a:pt x="36625" y="20320"/>
                  </a:lnTo>
                  <a:lnTo>
                    <a:pt x="65739" y="20320"/>
                  </a:lnTo>
                  <a:lnTo>
                    <a:pt x="65371" y="19050"/>
                  </a:lnTo>
                  <a:lnTo>
                    <a:pt x="40800" y="19050"/>
                  </a:lnTo>
                  <a:lnTo>
                    <a:pt x="32600" y="17780"/>
                  </a:lnTo>
                  <a:close/>
                </a:path>
                <a:path w="167005" h="509269">
                  <a:moveTo>
                    <a:pt x="27803" y="7665"/>
                  </a:moveTo>
                  <a:lnTo>
                    <a:pt x="27424" y="7665"/>
                  </a:lnTo>
                  <a:lnTo>
                    <a:pt x="32942" y="10160"/>
                  </a:lnTo>
                  <a:lnTo>
                    <a:pt x="69885" y="10160"/>
                  </a:lnTo>
                  <a:lnTo>
                    <a:pt x="68935" y="15240"/>
                  </a:lnTo>
                  <a:lnTo>
                    <a:pt x="70544" y="21590"/>
                  </a:lnTo>
                  <a:lnTo>
                    <a:pt x="66843" y="24130"/>
                  </a:lnTo>
                  <a:lnTo>
                    <a:pt x="71153" y="24130"/>
                  </a:lnTo>
                  <a:lnTo>
                    <a:pt x="71043" y="19050"/>
                  </a:lnTo>
                  <a:lnTo>
                    <a:pt x="70933" y="13970"/>
                  </a:lnTo>
                  <a:lnTo>
                    <a:pt x="70850" y="10160"/>
                  </a:lnTo>
                  <a:lnTo>
                    <a:pt x="60026" y="8890"/>
                  </a:lnTo>
                  <a:lnTo>
                    <a:pt x="38286" y="8890"/>
                  </a:lnTo>
                  <a:lnTo>
                    <a:pt x="27803" y="7665"/>
                  </a:lnTo>
                  <a:close/>
                </a:path>
                <a:path w="167005" h="509269">
                  <a:moveTo>
                    <a:pt x="67171" y="15240"/>
                  </a:moveTo>
                  <a:lnTo>
                    <a:pt x="50937" y="15240"/>
                  </a:lnTo>
                  <a:lnTo>
                    <a:pt x="57736" y="16510"/>
                  </a:lnTo>
                  <a:lnTo>
                    <a:pt x="61076" y="16510"/>
                  </a:lnTo>
                  <a:lnTo>
                    <a:pt x="64601" y="17780"/>
                  </a:lnTo>
                  <a:lnTo>
                    <a:pt x="67805" y="16510"/>
                  </a:lnTo>
                  <a:lnTo>
                    <a:pt x="67171" y="15240"/>
                  </a:lnTo>
                  <a:close/>
                </a:path>
                <a:path w="167005" h="509269">
                  <a:moveTo>
                    <a:pt x="41727" y="0"/>
                  </a:moveTo>
                  <a:lnTo>
                    <a:pt x="27463" y="0"/>
                  </a:lnTo>
                  <a:lnTo>
                    <a:pt x="20356" y="1270"/>
                  </a:lnTo>
                  <a:lnTo>
                    <a:pt x="18867" y="3810"/>
                  </a:lnTo>
                  <a:lnTo>
                    <a:pt x="17654" y="6350"/>
                  </a:lnTo>
                  <a:lnTo>
                    <a:pt x="16728" y="8890"/>
                  </a:lnTo>
                  <a:lnTo>
                    <a:pt x="12207" y="11430"/>
                  </a:lnTo>
                  <a:lnTo>
                    <a:pt x="12603" y="12700"/>
                  </a:lnTo>
                  <a:lnTo>
                    <a:pt x="12721" y="13970"/>
                  </a:lnTo>
                  <a:lnTo>
                    <a:pt x="17499" y="11430"/>
                  </a:lnTo>
                  <a:lnTo>
                    <a:pt x="19277" y="5080"/>
                  </a:lnTo>
                  <a:lnTo>
                    <a:pt x="22211" y="5080"/>
                  </a:lnTo>
                  <a:lnTo>
                    <a:pt x="22189" y="3810"/>
                  </a:lnTo>
                  <a:lnTo>
                    <a:pt x="23370" y="2540"/>
                  </a:lnTo>
                  <a:lnTo>
                    <a:pt x="73839" y="2540"/>
                  </a:lnTo>
                  <a:lnTo>
                    <a:pt x="76621" y="1270"/>
                  </a:lnTo>
                  <a:lnTo>
                    <a:pt x="50459" y="1270"/>
                  </a:lnTo>
                  <a:lnTo>
                    <a:pt x="41727" y="0"/>
                  </a:lnTo>
                  <a:close/>
                </a:path>
                <a:path w="167005" h="509269">
                  <a:moveTo>
                    <a:pt x="73839" y="2540"/>
                  </a:moveTo>
                  <a:lnTo>
                    <a:pt x="45727" y="2540"/>
                  </a:lnTo>
                  <a:lnTo>
                    <a:pt x="68097" y="3810"/>
                  </a:lnTo>
                  <a:lnTo>
                    <a:pt x="71056" y="3810"/>
                  </a:lnTo>
                  <a:lnTo>
                    <a:pt x="73839" y="2540"/>
                  </a:lnTo>
                  <a:close/>
                </a:path>
              </a:pathLst>
            </a:custGeom>
            <a:solidFill>
              <a:srgbClr val="1A19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1966409" y="2010135"/>
              <a:ext cx="62865" cy="37465"/>
            </a:xfrm>
            <a:custGeom>
              <a:avLst/>
              <a:gdLst/>
              <a:ahLst/>
              <a:cxnLst/>
              <a:rect l="l" t="t" r="r" b="b"/>
              <a:pathLst>
                <a:path w="62864" h="37464">
                  <a:moveTo>
                    <a:pt x="57600" y="17"/>
                  </a:moveTo>
                  <a:lnTo>
                    <a:pt x="54432" y="0"/>
                  </a:lnTo>
                  <a:lnTo>
                    <a:pt x="48867" y="2038"/>
                  </a:lnTo>
                  <a:lnTo>
                    <a:pt x="45907" y="1714"/>
                  </a:lnTo>
                  <a:lnTo>
                    <a:pt x="23537" y="1020"/>
                  </a:lnTo>
                  <a:lnTo>
                    <a:pt x="12351" y="880"/>
                  </a:lnTo>
                  <a:lnTo>
                    <a:pt x="1181" y="1198"/>
                  </a:lnTo>
                  <a:lnTo>
                    <a:pt x="0" y="2603"/>
                  </a:lnTo>
                  <a:lnTo>
                    <a:pt x="131" y="10175"/>
                  </a:lnTo>
                  <a:lnTo>
                    <a:pt x="596" y="17739"/>
                  </a:lnTo>
                  <a:lnTo>
                    <a:pt x="1728" y="32861"/>
                  </a:lnTo>
                  <a:lnTo>
                    <a:pt x="5050" y="28426"/>
                  </a:lnTo>
                  <a:lnTo>
                    <a:pt x="6592" y="26115"/>
                  </a:lnTo>
                  <a:lnTo>
                    <a:pt x="6200" y="19523"/>
                  </a:lnTo>
                  <a:lnTo>
                    <a:pt x="5548" y="12928"/>
                  </a:lnTo>
                  <a:lnTo>
                    <a:pt x="5223" y="6336"/>
                  </a:lnTo>
                  <a:lnTo>
                    <a:pt x="16097" y="6672"/>
                  </a:lnTo>
                  <a:lnTo>
                    <a:pt x="26975" y="6867"/>
                  </a:lnTo>
                  <a:lnTo>
                    <a:pt x="37836" y="7280"/>
                  </a:lnTo>
                  <a:lnTo>
                    <a:pt x="50393" y="8427"/>
                  </a:lnTo>
                  <a:lnTo>
                    <a:pt x="50888" y="29243"/>
                  </a:lnTo>
                  <a:lnTo>
                    <a:pt x="51181" y="36179"/>
                  </a:lnTo>
                  <a:lnTo>
                    <a:pt x="51710" y="37105"/>
                  </a:lnTo>
                  <a:lnTo>
                    <a:pt x="51582" y="29772"/>
                  </a:lnTo>
                  <a:lnTo>
                    <a:pt x="52020" y="7776"/>
                  </a:lnTo>
                  <a:lnTo>
                    <a:pt x="51761" y="5292"/>
                  </a:lnTo>
                  <a:lnTo>
                    <a:pt x="53150" y="3237"/>
                  </a:lnTo>
                  <a:lnTo>
                    <a:pt x="54090" y="1098"/>
                  </a:lnTo>
                  <a:lnTo>
                    <a:pt x="52071" y="7585"/>
                  </a:lnTo>
                  <a:lnTo>
                    <a:pt x="58543" y="5702"/>
                  </a:lnTo>
                  <a:lnTo>
                    <a:pt x="61729" y="6541"/>
                  </a:lnTo>
                  <a:lnTo>
                    <a:pt x="62463" y="4024"/>
                  </a:lnTo>
                  <a:lnTo>
                    <a:pt x="60803" y="1098"/>
                  </a:lnTo>
                  <a:lnTo>
                    <a:pt x="57600" y="17"/>
                  </a:lnTo>
                  <a:close/>
                </a:path>
              </a:pathLst>
            </a:custGeom>
            <a:solidFill>
              <a:srgbClr val="E4E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2498719" y="2008477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5" h="12700">
                  <a:moveTo>
                    <a:pt x="20701" y="0"/>
                  </a:moveTo>
                  <a:lnTo>
                    <a:pt x="15736" y="392"/>
                  </a:lnTo>
                  <a:lnTo>
                    <a:pt x="10703" y="392"/>
                  </a:lnTo>
                  <a:lnTo>
                    <a:pt x="5857" y="1576"/>
                  </a:lnTo>
                  <a:lnTo>
                    <a:pt x="2945" y="2807"/>
                  </a:lnTo>
                  <a:lnTo>
                    <a:pt x="1508" y="5871"/>
                  </a:lnTo>
                  <a:lnTo>
                    <a:pt x="0" y="8459"/>
                  </a:lnTo>
                  <a:lnTo>
                    <a:pt x="6951" y="12379"/>
                  </a:lnTo>
                  <a:lnTo>
                    <a:pt x="14759" y="8423"/>
                  </a:lnTo>
                  <a:lnTo>
                    <a:pt x="20138" y="3732"/>
                  </a:lnTo>
                  <a:lnTo>
                    <a:pt x="20701" y="0"/>
                  </a:lnTo>
                  <a:close/>
                </a:path>
              </a:pathLst>
            </a:custGeom>
            <a:solidFill>
              <a:srgbClr val="D8D7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2504211" y="2010813"/>
              <a:ext cx="419734" cy="368300"/>
            </a:xfrm>
            <a:custGeom>
              <a:avLst/>
              <a:gdLst/>
              <a:ahLst/>
              <a:cxnLst/>
              <a:rect l="l" t="t" r="r" b="b"/>
              <a:pathLst>
                <a:path w="419735" h="368300">
                  <a:moveTo>
                    <a:pt x="25996" y="22961"/>
                  </a:moveTo>
                  <a:lnTo>
                    <a:pt x="19189" y="17208"/>
                  </a:lnTo>
                  <a:lnTo>
                    <a:pt x="19164" y="16433"/>
                  </a:lnTo>
                  <a:lnTo>
                    <a:pt x="19113" y="15354"/>
                  </a:lnTo>
                  <a:lnTo>
                    <a:pt x="18999" y="12801"/>
                  </a:lnTo>
                  <a:lnTo>
                    <a:pt x="18923" y="10871"/>
                  </a:lnTo>
                  <a:lnTo>
                    <a:pt x="18872" y="9728"/>
                  </a:lnTo>
                  <a:lnTo>
                    <a:pt x="18542" y="9728"/>
                  </a:lnTo>
                  <a:lnTo>
                    <a:pt x="18542" y="15354"/>
                  </a:lnTo>
                  <a:lnTo>
                    <a:pt x="16192" y="14147"/>
                  </a:lnTo>
                  <a:lnTo>
                    <a:pt x="14173" y="13093"/>
                  </a:lnTo>
                  <a:lnTo>
                    <a:pt x="14236" y="12801"/>
                  </a:lnTo>
                  <a:lnTo>
                    <a:pt x="14325" y="12382"/>
                  </a:lnTo>
                  <a:lnTo>
                    <a:pt x="14897" y="9728"/>
                  </a:lnTo>
                  <a:lnTo>
                    <a:pt x="14998" y="9245"/>
                  </a:lnTo>
                  <a:lnTo>
                    <a:pt x="15062" y="8953"/>
                  </a:lnTo>
                  <a:lnTo>
                    <a:pt x="17297" y="9398"/>
                  </a:lnTo>
                  <a:lnTo>
                    <a:pt x="17195" y="13525"/>
                  </a:lnTo>
                  <a:lnTo>
                    <a:pt x="18542" y="15354"/>
                  </a:lnTo>
                  <a:lnTo>
                    <a:pt x="18542" y="9728"/>
                  </a:lnTo>
                  <a:lnTo>
                    <a:pt x="18300" y="9728"/>
                  </a:lnTo>
                  <a:lnTo>
                    <a:pt x="18237" y="8953"/>
                  </a:lnTo>
                  <a:lnTo>
                    <a:pt x="18122" y="7569"/>
                  </a:lnTo>
                  <a:lnTo>
                    <a:pt x="17894" y="5207"/>
                  </a:lnTo>
                  <a:lnTo>
                    <a:pt x="17741" y="2832"/>
                  </a:lnTo>
                  <a:lnTo>
                    <a:pt x="17729" y="2616"/>
                  </a:lnTo>
                  <a:lnTo>
                    <a:pt x="17602" y="0"/>
                  </a:lnTo>
                  <a:lnTo>
                    <a:pt x="16941" y="2616"/>
                  </a:lnTo>
                  <a:lnTo>
                    <a:pt x="16878" y="2832"/>
                  </a:lnTo>
                  <a:lnTo>
                    <a:pt x="15201" y="5207"/>
                  </a:lnTo>
                  <a:lnTo>
                    <a:pt x="13119" y="7188"/>
                  </a:lnTo>
                  <a:lnTo>
                    <a:pt x="12763" y="7239"/>
                  </a:lnTo>
                  <a:lnTo>
                    <a:pt x="12763" y="13779"/>
                  </a:lnTo>
                  <a:lnTo>
                    <a:pt x="8242" y="16433"/>
                  </a:lnTo>
                  <a:lnTo>
                    <a:pt x="4343" y="12801"/>
                  </a:lnTo>
                  <a:lnTo>
                    <a:pt x="8204" y="12382"/>
                  </a:lnTo>
                  <a:lnTo>
                    <a:pt x="12763" y="13779"/>
                  </a:lnTo>
                  <a:lnTo>
                    <a:pt x="12763" y="7239"/>
                  </a:lnTo>
                  <a:lnTo>
                    <a:pt x="9994" y="7569"/>
                  </a:lnTo>
                  <a:lnTo>
                    <a:pt x="7239" y="8953"/>
                  </a:lnTo>
                  <a:lnTo>
                    <a:pt x="4572" y="10871"/>
                  </a:lnTo>
                  <a:lnTo>
                    <a:pt x="0" y="10871"/>
                  </a:lnTo>
                  <a:lnTo>
                    <a:pt x="4724" y="17462"/>
                  </a:lnTo>
                  <a:lnTo>
                    <a:pt x="1993" y="25730"/>
                  </a:lnTo>
                  <a:lnTo>
                    <a:pt x="1866" y="30822"/>
                  </a:lnTo>
                  <a:lnTo>
                    <a:pt x="1816" y="33185"/>
                  </a:lnTo>
                  <a:lnTo>
                    <a:pt x="9448" y="33185"/>
                  </a:lnTo>
                  <a:lnTo>
                    <a:pt x="16916" y="31419"/>
                  </a:lnTo>
                  <a:lnTo>
                    <a:pt x="24498" y="30822"/>
                  </a:lnTo>
                  <a:lnTo>
                    <a:pt x="25996" y="22961"/>
                  </a:lnTo>
                  <a:close/>
                </a:path>
                <a:path w="419735" h="368300">
                  <a:moveTo>
                    <a:pt x="418833" y="261289"/>
                  </a:moveTo>
                  <a:lnTo>
                    <a:pt x="412673" y="259359"/>
                  </a:lnTo>
                  <a:lnTo>
                    <a:pt x="412254" y="259219"/>
                  </a:lnTo>
                  <a:lnTo>
                    <a:pt x="408990" y="258978"/>
                  </a:lnTo>
                  <a:lnTo>
                    <a:pt x="405396" y="258711"/>
                  </a:lnTo>
                  <a:lnTo>
                    <a:pt x="395909" y="258978"/>
                  </a:lnTo>
                  <a:lnTo>
                    <a:pt x="391541" y="258978"/>
                  </a:lnTo>
                  <a:lnTo>
                    <a:pt x="375767" y="258229"/>
                  </a:lnTo>
                  <a:lnTo>
                    <a:pt x="367868" y="258076"/>
                  </a:lnTo>
                  <a:lnTo>
                    <a:pt x="359994" y="258229"/>
                  </a:lnTo>
                  <a:lnTo>
                    <a:pt x="357441" y="255600"/>
                  </a:lnTo>
                  <a:lnTo>
                    <a:pt x="361467" y="264922"/>
                  </a:lnTo>
                  <a:lnTo>
                    <a:pt x="365315" y="274091"/>
                  </a:lnTo>
                  <a:lnTo>
                    <a:pt x="369252" y="283349"/>
                  </a:lnTo>
                  <a:lnTo>
                    <a:pt x="373354" y="292519"/>
                  </a:lnTo>
                  <a:lnTo>
                    <a:pt x="377139" y="292519"/>
                  </a:lnTo>
                  <a:lnTo>
                    <a:pt x="383006" y="293001"/>
                  </a:lnTo>
                  <a:lnTo>
                    <a:pt x="391007" y="293192"/>
                  </a:lnTo>
                  <a:lnTo>
                    <a:pt x="397776" y="293192"/>
                  </a:lnTo>
                  <a:lnTo>
                    <a:pt x="405155" y="293319"/>
                  </a:lnTo>
                  <a:lnTo>
                    <a:pt x="405282" y="292112"/>
                  </a:lnTo>
                  <a:lnTo>
                    <a:pt x="405320" y="291719"/>
                  </a:lnTo>
                  <a:lnTo>
                    <a:pt x="405650" y="288493"/>
                  </a:lnTo>
                  <a:lnTo>
                    <a:pt x="400964" y="285927"/>
                  </a:lnTo>
                  <a:lnTo>
                    <a:pt x="398665" y="284670"/>
                  </a:lnTo>
                  <a:lnTo>
                    <a:pt x="397484" y="284835"/>
                  </a:lnTo>
                  <a:lnTo>
                    <a:pt x="390499" y="285927"/>
                  </a:lnTo>
                  <a:lnTo>
                    <a:pt x="388569" y="285381"/>
                  </a:lnTo>
                  <a:lnTo>
                    <a:pt x="383755" y="284010"/>
                  </a:lnTo>
                  <a:lnTo>
                    <a:pt x="384149" y="284010"/>
                  </a:lnTo>
                  <a:lnTo>
                    <a:pt x="389890" y="285038"/>
                  </a:lnTo>
                  <a:lnTo>
                    <a:pt x="397103" y="284010"/>
                  </a:lnTo>
                  <a:lnTo>
                    <a:pt x="403618" y="286600"/>
                  </a:lnTo>
                  <a:lnTo>
                    <a:pt x="403733" y="284835"/>
                  </a:lnTo>
                  <a:lnTo>
                    <a:pt x="403796" y="284010"/>
                  </a:lnTo>
                  <a:lnTo>
                    <a:pt x="403847" y="283349"/>
                  </a:lnTo>
                  <a:lnTo>
                    <a:pt x="403923" y="282435"/>
                  </a:lnTo>
                  <a:lnTo>
                    <a:pt x="403999" y="281508"/>
                  </a:lnTo>
                  <a:lnTo>
                    <a:pt x="404025" y="281165"/>
                  </a:lnTo>
                  <a:lnTo>
                    <a:pt x="404126" y="280111"/>
                  </a:lnTo>
                  <a:lnTo>
                    <a:pt x="404190" y="279425"/>
                  </a:lnTo>
                  <a:lnTo>
                    <a:pt x="404279" y="278485"/>
                  </a:lnTo>
                  <a:lnTo>
                    <a:pt x="396862" y="279425"/>
                  </a:lnTo>
                  <a:lnTo>
                    <a:pt x="389394" y="279285"/>
                  </a:lnTo>
                  <a:lnTo>
                    <a:pt x="384213" y="279006"/>
                  </a:lnTo>
                  <a:lnTo>
                    <a:pt x="378206" y="279006"/>
                  </a:lnTo>
                  <a:lnTo>
                    <a:pt x="378206" y="285724"/>
                  </a:lnTo>
                  <a:lnTo>
                    <a:pt x="377532" y="285724"/>
                  </a:lnTo>
                  <a:lnTo>
                    <a:pt x="377088" y="287896"/>
                  </a:lnTo>
                  <a:lnTo>
                    <a:pt x="377418" y="290690"/>
                  </a:lnTo>
                  <a:lnTo>
                    <a:pt x="374853" y="291719"/>
                  </a:lnTo>
                  <a:lnTo>
                    <a:pt x="375094" y="288493"/>
                  </a:lnTo>
                  <a:lnTo>
                    <a:pt x="375043" y="284670"/>
                  </a:lnTo>
                  <a:lnTo>
                    <a:pt x="374942" y="284289"/>
                  </a:lnTo>
                  <a:lnTo>
                    <a:pt x="374180" y="281508"/>
                  </a:lnTo>
                  <a:lnTo>
                    <a:pt x="375462" y="283349"/>
                  </a:lnTo>
                  <a:lnTo>
                    <a:pt x="375996" y="284010"/>
                  </a:lnTo>
                  <a:lnTo>
                    <a:pt x="378066" y="285623"/>
                  </a:lnTo>
                  <a:lnTo>
                    <a:pt x="378206" y="285724"/>
                  </a:lnTo>
                  <a:lnTo>
                    <a:pt x="378206" y="279006"/>
                  </a:lnTo>
                  <a:lnTo>
                    <a:pt x="374421" y="279006"/>
                  </a:lnTo>
                  <a:lnTo>
                    <a:pt x="372021" y="279679"/>
                  </a:lnTo>
                  <a:lnTo>
                    <a:pt x="372071" y="280111"/>
                  </a:lnTo>
                  <a:lnTo>
                    <a:pt x="372186" y="281165"/>
                  </a:lnTo>
                  <a:lnTo>
                    <a:pt x="372224" y="281508"/>
                  </a:lnTo>
                  <a:lnTo>
                    <a:pt x="372338" y="282435"/>
                  </a:lnTo>
                  <a:lnTo>
                    <a:pt x="371652" y="284010"/>
                  </a:lnTo>
                  <a:lnTo>
                    <a:pt x="371525" y="284289"/>
                  </a:lnTo>
                  <a:lnTo>
                    <a:pt x="371513" y="280111"/>
                  </a:lnTo>
                  <a:lnTo>
                    <a:pt x="369735" y="276021"/>
                  </a:lnTo>
                  <a:lnTo>
                    <a:pt x="365213" y="271716"/>
                  </a:lnTo>
                  <a:lnTo>
                    <a:pt x="364324" y="264922"/>
                  </a:lnTo>
                  <a:lnTo>
                    <a:pt x="360832" y="259829"/>
                  </a:lnTo>
                  <a:lnTo>
                    <a:pt x="373621" y="260108"/>
                  </a:lnTo>
                  <a:lnTo>
                    <a:pt x="383082" y="260108"/>
                  </a:lnTo>
                  <a:lnTo>
                    <a:pt x="390499" y="260426"/>
                  </a:lnTo>
                  <a:lnTo>
                    <a:pt x="398221" y="259829"/>
                  </a:lnTo>
                  <a:lnTo>
                    <a:pt x="407022" y="259359"/>
                  </a:lnTo>
                  <a:lnTo>
                    <a:pt x="418833" y="261289"/>
                  </a:lnTo>
                  <a:close/>
                </a:path>
                <a:path w="419735" h="368300">
                  <a:moveTo>
                    <a:pt x="419315" y="368147"/>
                  </a:moveTo>
                  <a:lnTo>
                    <a:pt x="419100" y="356666"/>
                  </a:lnTo>
                  <a:lnTo>
                    <a:pt x="418655" y="350939"/>
                  </a:lnTo>
                  <a:lnTo>
                    <a:pt x="412064" y="350989"/>
                  </a:lnTo>
                  <a:lnTo>
                    <a:pt x="405498" y="351116"/>
                  </a:lnTo>
                  <a:lnTo>
                    <a:pt x="392366" y="351599"/>
                  </a:lnTo>
                  <a:lnTo>
                    <a:pt x="392569" y="356920"/>
                  </a:lnTo>
                  <a:lnTo>
                    <a:pt x="392607" y="367588"/>
                  </a:lnTo>
                  <a:lnTo>
                    <a:pt x="402234" y="367347"/>
                  </a:lnTo>
                  <a:lnTo>
                    <a:pt x="402285" y="359029"/>
                  </a:lnTo>
                  <a:lnTo>
                    <a:pt x="402183" y="354863"/>
                  </a:lnTo>
                  <a:lnTo>
                    <a:pt x="403225" y="354901"/>
                  </a:lnTo>
                  <a:lnTo>
                    <a:pt x="403136" y="359270"/>
                  </a:lnTo>
                  <a:lnTo>
                    <a:pt x="403567" y="363613"/>
                  </a:lnTo>
                  <a:lnTo>
                    <a:pt x="404063" y="367944"/>
                  </a:lnTo>
                  <a:lnTo>
                    <a:pt x="409130" y="367779"/>
                  </a:lnTo>
                  <a:lnTo>
                    <a:pt x="414210" y="367830"/>
                  </a:lnTo>
                  <a:lnTo>
                    <a:pt x="419315" y="368147"/>
                  </a:lnTo>
                  <a:close/>
                </a:path>
              </a:pathLst>
            </a:custGeom>
            <a:solidFill>
              <a:srgbClr val="F4F3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1928114" y="2011943"/>
              <a:ext cx="414655" cy="621030"/>
            </a:xfrm>
            <a:custGeom>
              <a:avLst/>
              <a:gdLst/>
              <a:ahLst/>
              <a:cxnLst/>
              <a:rect l="l" t="t" r="r" b="b"/>
              <a:pathLst>
                <a:path w="414655" h="621030">
                  <a:moveTo>
                    <a:pt x="10845" y="3987"/>
                  </a:moveTo>
                  <a:lnTo>
                    <a:pt x="6705" y="0"/>
                  </a:lnTo>
                  <a:lnTo>
                    <a:pt x="2844" y="4876"/>
                  </a:lnTo>
                  <a:lnTo>
                    <a:pt x="2705" y="8267"/>
                  </a:lnTo>
                  <a:lnTo>
                    <a:pt x="165" y="11010"/>
                  </a:lnTo>
                  <a:lnTo>
                    <a:pt x="0" y="21755"/>
                  </a:lnTo>
                  <a:lnTo>
                    <a:pt x="38" y="29121"/>
                  </a:lnTo>
                  <a:lnTo>
                    <a:pt x="482" y="36449"/>
                  </a:lnTo>
                  <a:lnTo>
                    <a:pt x="1562" y="43713"/>
                  </a:lnTo>
                  <a:lnTo>
                    <a:pt x="3048" y="39243"/>
                  </a:lnTo>
                  <a:lnTo>
                    <a:pt x="3873" y="42951"/>
                  </a:lnTo>
                  <a:lnTo>
                    <a:pt x="4699" y="50558"/>
                  </a:lnTo>
                  <a:lnTo>
                    <a:pt x="5842" y="47713"/>
                  </a:lnTo>
                  <a:lnTo>
                    <a:pt x="6248" y="44627"/>
                  </a:lnTo>
                  <a:lnTo>
                    <a:pt x="5283" y="41694"/>
                  </a:lnTo>
                  <a:lnTo>
                    <a:pt x="3403" y="34417"/>
                  </a:lnTo>
                  <a:lnTo>
                    <a:pt x="4813" y="26911"/>
                  </a:lnTo>
                  <a:lnTo>
                    <a:pt x="4749" y="19532"/>
                  </a:lnTo>
                  <a:lnTo>
                    <a:pt x="4864" y="14846"/>
                  </a:lnTo>
                  <a:lnTo>
                    <a:pt x="4254" y="9956"/>
                  </a:lnTo>
                  <a:lnTo>
                    <a:pt x="6045" y="5511"/>
                  </a:lnTo>
                  <a:lnTo>
                    <a:pt x="7670" y="14859"/>
                  </a:lnTo>
                  <a:lnTo>
                    <a:pt x="8255" y="9982"/>
                  </a:lnTo>
                  <a:lnTo>
                    <a:pt x="10845" y="3987"/>
                  </a:lnTo>
                  <a:close/>
                </a:path>
                <a:path w="414655" h="621030">
                  <a:moveTo>
                    <a:pt x="414248" y="619277"/>
                  </a:moveTo>
                  <a:lnTo>
                    <a:pt x="413994" y="618070"/>
                  </a:lnTo>
                  <a:lnTo>
                    <a:pt x="412254" y="617016"/>
                  </a:lnTo>
                  <a:lnTo>
                    <a:pt x="410502" y="616013"/>
                  </a:lnTo>
                  <a:lnTo>
                    <a:pt x="408724" y="615099"/>
                  </a:lnTo>
                  <a:lnTo>
                    <a:pt x="404164" y="615124"/>
                  </a:lnTo>
                  <a:lnTo>
                    <a:pt x="399618" y="615111"/>
                  </a:lnTo>
                  <a:lnTo>
                    <a:pt x="395058" y="615213"/>
                  </a:lnTo>
                  <a:lnTo>
                    <a:pt x="395693" y="618070"/>
                  </a:lnTo>
                  <a:lnTo>
                    <a:pt x="398360" y="618782"/>
                  </a:lnTo>
                  <a:lnTo>
                    <a:pt x="401193" y="619188"/>
                  </a:lnTo>
                  <a:lnTo>
                    <a:pt x="403529" y="620801"/>
                  </a:lnTo>
                  <a:lnTo>
                    <a:pt x="407149" y="620725"/>
                  </a:lnTo>
                  <a:lnTo>
                    <a:pt x="410743" y="620128"/>
                  </a:lnTo>
                  <a:lnTo>
                    <a:pt x="414248" y="619277"/>
                  </a:lnTo>
                  <a:close/>
                </a:path>
              </a:pathLst>
            </a:custGeom>
            <a:solidFill>
              <a:srgbClr val="9F9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1943276" y="2014059"/>
              <a:ext cx="22860" cy="31115"/>
            </a:xfrm>
            <a:custGeom>
              <a:avLst/>
              <a:gdLst/>
              <a:ahLst/>
              <a:cxnLst/>
              <a:rect l="l" t="t" r="r" b="b"/>
              <a:pathLst>
                <a:path w="22860" h="31114">
                  <a:moveTo>
                    <a:pt x="5737" y="10854"/>
                  </a:moveTo>
                  <a:lnTo>
                    <a:pt x="3818" y="11214"/>
                  </a:lnTo>
                  <a:lnTo>
                    <a:pt x="1901" y="11624"/>
                  </a:lnTo>
                  <a:lnTo>
                    <a:pt x="0" y="11984"/>
                  </a:lnTo>
                  <a:lnTo>
                    <a:pt x="2037" y="12258"/>
                  </a:lnTo>
                  <a:lnTo>
                    <a:pt x="6130" y="12858"/>
                  </a:lnTo>
                  <a:lnTo>
                    <a:pt x="7319" y="14773"/>
                  </a:lnTo>
                  <a:lnTo>
                    <a:pt x="8733" y="16984"/>
                  </a:lnTo>
                  <a:lnTo>
                    <a:pt x="10019" y="19072"/>
                  </a:lnTo>
                  <a:lnTo>
                    <a:pt x="12311" y="22550"/>
                  </a:lnTo>
                  <a:lnTo>
                    <a:pt x="13237" y="26676"/>
                  </a:lnTo>
                  <a:lnTo>
                    <a:pt x="14378" y="30272"/>
                  </a:lnTo>
                  <a:lnTo>
                    <a:pt x="14486" y="30614"/>
                  </a:lnTo>
                  <a:lnTo>
                    <a:pt x="16027" y="30426"/>
                  </a:lnTo>
                  <a:lnTo>
                    <a:pt x="17585" y="30272"/>
                  </a:lnTo>
                  <a:lnTo>
                    <a:pt x="22695" y="30272"/>
                  </a:lnTo>
                  <a:lnTo>
                    <a:pt x="22588" y="26676"/>
                  </a:lnTo>
                  <a:lnTo>
                    <a:pt x="22536" y="24930"/>
                  </a:lnTo>
                  <a:lnTo>
                    <a:pt x="15598" y="24930"/>
                  </a:lnTo>
                  <a:lnTo>
                    <a:pt x="13784" y="21042"/>
                  </a:lnTo>
                  <a:lnTo>
                    <a:pt x="11149" y="17550"/>
                  </a:lnTo>
                  <a:lnTo>
                    <a:pt x="9869" y="13629"/>
                  </a:lnTo>
                  <a:lnTo>
                    <a:pt x="9503" y="13629"/>
                  </a:lnTo>
                  <a:lnTo>
                    <a:pt x="5737" y="10854"/>
                  </a:lnTo>
                  <a:close/>
                </a:path>
                <a:path w="22860" h="31114">
                  <a:moveTo>
                    <a:pt x="21690" y="12258"/>
                  </a:moveTo>
                  <a:lnTo>
                    <a:pt x="15640" y="12258"/>
                  </a:lnTo>
                  <a:lnTo>
                    <a:pt x="15731" y="13456"/>
                  </a:lnTo>
                  <a:lnTo>
                    <a:pt x="15790" y="22550"/>
                  </a:lnTo>
                  <a:lnTo>
                    <a:pt x="15598" y="24930"/>
                  </a:lnTo>
                  <a:lnTo>
                    <a:pt x="22536" y="24930"/>
                  </a:lnTo>
                  <a:lnTo>
                    <a:pt x="22466" y="22550"/>
                  </a:lnTo>
                  <a:lnTo>
                    <a:pt x="22344" y="20681"/>
                  </a:lnTo>
                  <a:lnTo>
                    <a:pt x="22237" y="19072"/>
                  </a:lnTo>
                  <a:lnTo>
                    <a:pt x="22135" y="17550"/>
                  </a:lnTo>
                  <a:lnTo>
                    <a:pt x="22038" y="16095"/>
                  </a:lnTo>
                  <a:lnTo>
                    <a:pt x="21943" y="14773"/>
                  </a:lnTo>
                  <a:lnTo>
                    <a:pt x="21828" y="13629"/>
                  </a:lnTo>
                  <a:lnTo>
                    <a:pt x="21750" y="12858"/>
                  </a:lnTo>
                  <a:lnTo>
                    <a:pt x="21690" y="12258"/>
                  </a:lnTo>
                  <a:close/>
                </a:path>
                <a:path w="22860" h="31114">
                  <a:moveTo>
                    <a:pt x="14785" y="13456"/>
                  </a:moveTo>
                  <a:lnTo>
                    <a:pt x="9813" y="13456"/>
                  </a:lnTo>
                  <a:lnTo>
                    <a:pt x="10633" y="14108"/>
                  </a:lnTo>
                  <a:lnTo>
                    <a:pt x="13049" y="16095"/>
                  </a:lnTo>
                  <a:lnTo>
                    <a:pt x="14669" y="13629"/>
                  </a:lnTo>
                  <a:lnTo>
                    <a:pt x="14785" y="13456"/>
                  </a:lnTo>
                  <a:close/>
                </a:path>
                <a:path w="22860" h="31114">
                  <a:moveTo>
                    <a:pt x="20220" y="0"/>
                  </a:moveTo>
                  <a:lnTo>
                    <a:pt x="18442" y="5835"/>
                  </a:lnTo>
                  <a:lnTo>
                    <a:pt x="13665" y="8233"/>
                  </a:lnTo>
                  <a:lnTo>
                    <a:pt x="12758" y="8971"/>
                  </a:lnTo>
                  <a:lnTo>
                    <a:pt x="11883" y="9723"/>
                  </a:lnTo>
                  <a:lnTo>
                    <a:pt x="11012" y="10511"/>
                  </a:lnTo>
                  <a:lnTo>
                    <a:pt x="9586" y="13456"/>
                  </a:lnTo>
                  <a:lnTo>
                    <a:pt x="9503" y="13629"/>
                  </a:lnTo>
                  <a:lnTo>
                    <a:pt x="9869" y="13629"/>
                  </a:lnTo>
                  <a:lnTo>
                    <a:pt x="9813" y="13456"/>
                  </a:lnTo>
                  <a:lnTo>
                    <a:pt x="14785" y="13456"/>
                  </a:lnTo>
                  <a:lnTo>
                    <a:pt x="15589" y="12258"/>
                  </a:lnTo>
                  <a:lnTo>
                    <a:pt x="21690" y="12258"/>
                  </a:lnTo>
                  <a:lnTo>
                    <a:pt x="21585" y="11214"/>
                  </a:lnTo>
                  <a:lnTo>
                    <a:pt x="21514" y="10511"/>
                  </a:lnTo>
                  <a:lnTo>
                    <a:pt x="21434" y="9723"/>
                  </a:lnTo>
                  <a:lnTo>
                    <a:pt x="21358" y="8971"/>
                  </a:lnTo>
                  <a:lnTo>
                    <a:pt x="21284" y="8233"/>
                  </a:lnTo>
                  <a:lnTo>
                    <a:pt x="21207" y="7465"/>
                  </a:lnTo>
                  <a:lnTo>
                    <a:pt x="20220" y="0"/>
                  </a:lnTo>
                  <a:close/>
                </a:path>
              </a:pathLst>
            </a:custGeom>
            <a:solidFill>
              <a:srgbClr val="D9D5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2566134" y="2014108"/>
              <a:ext cx="62865" cy="28575"/>
            </a:xfrm>
            <a:custGeom>
              <a:avLst/>
              <a:gdLst/>
              <a:ahLst/>
              <a:cxnLst/>
              <a:rect l="l" t="t" r="r" b="b"/>
              <a:pathLst>
                <a:path w="62864" h="28575">
                  <a:moveTo>
                    <a:pt x="22587" y="0"/>
                  </a:moveTo>
                  <a:lnTo>
                    <a:pt x="15073" y="250"/>
                  </a:lnTo>
                  <a:lnTo>
                    <a:pt x="7530" y="1045"/>
                  </a:lnTo>
                  <a:lnTo>
                    <a:pt x="0" y="1456"/>
                  </a:lnTo>
                  <a:lnTo>
                    <a:pt x="11624" y="3324"/>
                  </a:lnTo>
                  <a:lnTo>
                    <a:pt x="14605" y="1662"/>
                  </a:lnTo>
                  <a:lnTo>
                    <a:pt x="23820" y="1877"/>
                  </a:lnTo>
                  <a:lnTo>
                    <a:pt x="32895" y="3666"/>
                  </a:lnTo>
                  <a:lnTo>
                    <a:pt x="41592" y="6892"/>
                  </a:lnTo>
                  <a:lnTo>
                    <a:pt x="49672" y="11421"/>
                  </a:lnTo>
                  <a:lnTo>
                    <a:pt x="45716" y="13836"/>
                  </a:lnTo>
                  <a:lnTo>
                    <a:pt x="48473" y="14831"/>
                  </a:lnTo>
                  <a:lnTo>
                    <a:pt x="44485" y="15190"/>
                  </a:lnTo>
                  <a:lnTo>
                    <a:pt x="46108" y="18100"/>
                  </a:lnTo>
                  <a:lnTo>
                    <a:pt x="49568" y="19881"/>
                  </a:lnTo>
                  <a:lnTo>
                    <a:pt x="46299" y="22193"/>
                  </a:lnTo>
                  <a:lnTo>
                    <a:pt x="49020" y="24846"/>
                  </a:lnTo>
                  <a:lnTo>
                    <a:pt x="50648" y="27175"/>
                  </a:lnTo>
                  <a:lnTo>
                    <a:pt x="52513" y="27790"/>
                  </a:lnTo>
                  <a:lnTo>
                    <a:pt x="52581" y="23373"/>
                  </a:lnTo>
                  <a:lnTo>
                    <a:pt x="59176" y="23614"/>
                  </a:lnTo>
                  <a:lnTo>
                    <a:pt x="57067" y="28423"/>
                  </a:lnTo>
                  <a:lnTo>
                    <a:pt x="61229" y="28441"/>
                  </a:lnTo>
                  <a:lnTo>
                    <a:pt x="59738" y="24777"/>
                  </a:lnTo>
                  <a:lnTo>
                    <a:pt x="62856" y="23168"/>
                  </a:lnTo>
                  <a:lnTo>
                    <a:pt x="58233" y="21969"/>
                  </a:lnTo>
                  <a:lnTo>
                    <a:pt x="52635" y="21148"/>
                  </a:lnTo>
                  <a:lnTo>
                    <a:pt x="52786" y="18614"/>
                  </a:lnTo>
                  <a:lnTo>
                    <a:pt x="53816" y="18426"/>
                  </a:lnTo>
                  <a:lnTo>
                    <a:pt x="55731" y="20602"/>
                  </a:lnTo>
                  <a:lnTo>
                    <a:pt x="59122" y="18801"/>
                  </a:lnTo>
                  <a:lnTo>
                    <a:pt x="56282" y="17380"/>
                  </a:lnTo>
                  <a:lnTo>
                    <a:pt x="52840" y="16750"/>
                  </a:lnTo>
                  <a:lnTo>
                    <a:pt x="50716" y="14229"/>
                  </a:lnTo>
                  <a:lnTo>
                    <a:pt x="51400" y="11680"/>
                  </a:lnTo>
                  <a:lnTo>
                    <a:pt x="52426" y="11748"/>
                  </a:lnTo>
                  <a:lnTo>
                    <a:pt x="53816" y="14420"/>
                  </a:lnTo>
                  <a:lnTo>
                    <a:pt x="57923" y="17533"/>
                  </a:lnTo>
                  <a:lnTo>
                    <a:pt x="59328" y="14780"/>
                  </a:lnTo>
                  <a:lnTo>
                    <a:pt x="58798" y="13167"/>
                  </a:lnTo>
                  <a:lnTo>
                    <a:pt x="51734" y="9830"/>
                  </a:lnTo>
                  <a:lnTo>
                    <a:pt x="44743" y="6288"/>
                  </a:lnTo>
                  <a:lnTo>
                    <a:pt x="37587" y="3199"/>
                  </a:lnTo>
                  <a:lnTo>
                    <a:pt x="30031" y="1219"/>
                  </a:lnTo>
                  <a:lnTo>
                    <a:pt x="22587" y="0"/>
                  </a:lnTo>
                  <a:close/>
                </a:path>
              </a:pathLst>
            </a:custGeom>
            <a:solidFill>
              <a:srgbClr val="A5A4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1874973" y="2017160"/>
              <a:ext cx="24130" cy="26034"/>
            </a:xfrm>
            <a:custGeom>
              <a:avLst/>
              <a:gdLst/>
              <a:ahLst/>
              <a:cxnLst/>
              <a:rect l="l" t="t" r="r" b="b"/>
              <a:pathLst>
                <a:path w="24130" h="26035">
                  <a:moveTo>
                    <a:pt x="21953" y="0"/>
                  </a:moveTo>
                  <a:lnTo>
                    <a:pt x="7279" y="392"/>
                  </a:lnTo>
                  <a:lnTo>
                    <a:pt x="0" y="1162"/>
                  </a:lnTo>
                  <a:lnTo>
                    <a:pt x="3837" y="5684"/>
                  </a:lnTo>
                  <a:lnTo>
                    <a:pt x="8820" y="5511"/>
                  </a:lnTo>
                  <a:lnTo>
                    <a:pt x="13839" y="5665"/>
                  </a:lnTo>
                  <a:lnTo>
                    <a:pt x="18749" y="6623"/>
                  </a:lnTo>
                  <a:lnTo>
                    <a:pt x="17705" y="10680"/>
                  </a:lnTo>
                  <a:lnTo>
                    <a:pt x="16492" y="14705"/>
                  </a:lnTo>
                  <a:lnTo>
                    <a:pt x="14673" y="18488"/>
                  </a:lnTo>
                  <a:lnTo>
                    <a:pt x="18270" y="22650"/>
                  </a:lnTo>
                  <a:lnTo>
                    <a:pt x="20307" y="25509"/>
                  </a:lnTo>
                  <a:lnTo>
                    <a:pt x="23699" y="25389"/>
                  </a:lnTo>
                  <a:lnTo>
                    <a:pt x="23401" y="19020"/>
                  </a:lnTo>
                  <a:lnTo>
                    <a:pt x="22173" y="6351"/>
                  </a:lnTo>
                  <a:lnTo>
                    <a:pt x="21953" y="0"/>
                  </a:lnTo>
                  <a:close/>
                </a:path>
              </a:pathLst>
            </a:custGeom>
            <a:solidFill>
              <a:srgbClr val="E2E1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2577758" y="2015770"/>
              <a:ext cx="38100" cy="23495"/>
            </a:xfrm>
            <a:custGeom>
              <a:avLst/>
              <a:gdLst/>
              <a:ahLst/>
              <a:cxnLst/>
              <a:rect l="l" t="t" r="r" b="b"/>
              <a:pathLst>
                <a:path w="38100" h="23494">
                  <a:moveTo>
                    <a:pt x="2980" y="0"/>
                  </a:moveTo>
                  <a:lnTo>
                    <a:pt x="0" y="1662"/>
                  </a:lnTo>
                  <a:lnTo>
                    <a:pt x="6628" y="2894"/>
                  </a:lnTo>
                  <a:lnTo>
                    <a:pt x="8647" y="6713"/>
                  </a:lnTo>
                  <a:lnTo>
                    <a:pt x="11369" y="12278"/>
                  </a:lnTo>
                  <a:lnTo>
                    <a:pt x="16696" y="9366"/>
                  </a:lnTo>
                  <a:lnTo>
                    <a:pt x="17399" y="11746"/>
                  </a:lnTo>
                  <a:lnTo>
                    <a:pt x="20052" y="11299"/>
                  </a:lnTo>
                  <a:lnTo>
                    <a:pt x="22740" y="11043"/>
                  </a:lnTo>
                  <a:lnTo>
                    <a:pt x="25462" y="10943"/>
                  </a:lnTo>
                  <a:lnTo>
                    <a:pt x="22536" y="11764"/>
                  </a:lnTo>
                  <a:lnTo>
                    <a:pt x="19587" y="12430"/>
                  </a:lnTo>
                  <a:lnTo>
                    <a:pt x="16779" y="13542"/>
                  </a:lnTo>
                  <a:lnTo>
                    <a:pt x="26625" y="16026"/>
                  </a:lnTo>
                  <a:lnTo>
                    <a:pt x="31644" y="16779"/>
                  </a:lnTo>
                  <a:lnTo>
                    <a:pt x="31711" y="18423"/>
                  </a:lnTo>
                  <a:lnTo>
                    <a:pt x="27396" y="19161"/>
                  </a:lnTo>
                  <a:lnTo>
                    <a:pt x="20634" y="16710"/>
                  </a:lnTo>
                  <a:lnTo>
                    <a:pt x="18493" y="21678"/>
                  </a:lnTo>
                  <a:lnTo>
                    <a:pt x="23648" y="21541"/>
                  </a:lnTo>
                  <a:lnTo>
                    <a:pt x="28868" y="21541"/>
                  </a:lnTo>
                  <a:lnTo>
                    <a:pt x="33887" y="22960"/>
                  </a:lnTo>
                  <a:lnTo>
                    <a:pt x="34949" y="22071"/>
                  </a:lnTo>
                  <a:lnTo>
                    <a:pt x="34844" y="20170"/>
                  </a:lnTo>
                  <a:lnTo>
                    <a:pt x="34484" y="16437"/>
                  </a:lnTo>
                  <a:lnTo>
                    <a:pt x="32861" y="13528"/>
                  </a:lnTo>
                  <a:lnTo>
                    <a:pt x="36849" y="13168"/>
                  </a:lnTo>
                  <a:lnTo>
                    <a:pt x="34091" y="12174"/>
                  </a:lnTo>
                  <a:lnTo>
                    <a:pt x="38047" y="9758"/>
                  </a:lnTo>
                  <a:lnTo>
                    <a:pt x="29967" y="5229"/>
                  </a:lnTo>
                  <a:lnTo>
                    <a:pt x="21271" y="2003"/>
                  </a:lnTo>
                  <a:lnTo>
                    <a:pt x="12196" y="215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E0DF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1763572" y="2016820"/>
              <a:ext cx="278130" cy="677545"/>
            </a:xfrm>
            <a:custGeom>
              <a:avLst/>
              <a:gdLst/>
              <a:ahLst/>
              <a:cxnLst/>
              <a:rect l="l" t="t" r="r" b="b"/>
              <a:pathLst>
                <a:path w="278130" h="677544">
                  <a:moveTo>
                    <a:pt x="167386" y="0"/>
                  </a:moveTo>
                  <a:lnTo>
                    <a:pt x="165595" y="1320"/>
                  </a:lnTo>
                  <a:lnTo>
                    <a:pt x="163728" y="2501"/>
                  </a:lnTo>
                  <a:lnTo>
                    <a:pt x="162420" y="3238"/>
                  </a:lnTo>
                  <a:lnTo>
                    <a:pt x="162420" y="114173"/>
                  </a:lnTo>
                  <a:lnTo>
                    <a:pt x="162369" y="123380"/>
                  </a:lnTo>
                  <a:lnTo>
                    <a:pt x="152133" y="122237"/>
                  </a:lnTo>
                  <a:lnTo>
                    <a:pt x="155968" y="122237"/>
                  </a:lnTo>
                  <a:lnTo>
                    <a:pt x="130848" y="121793"/>
                  </a:lnTo>
                  <a:lnTo>
                    <a:pt x="130263" y="121793"/>
                  </a:lnTo>
                  <a:lnTo>
                    <a:pt x="120650" y="120421"/>
                  </a:lnTo>
                  <a:lnTo>
                    <a:pt x="118376" y="120103"/>
                  </a:lnTo>
                  <a:lnTo>
                    <a:pt x="115798" y="119291"/>
                  </a:lnTo>
                  <a:lnTo>
                    <a:pt x="112547" y="120421"/>
                  </a:lnTo>
                  <a:lnTo>
                    <a:pt x="110439" y="118389"/>
                  </a:lnTo>
                  <a:lnTo>
                    <a:pt x="72351" y="119710"/>
                  </a:lnTo>
                  <a:lnTo>
                    <a:pt x="34582" y="125272"/>
                  </a:lnTo>
                  <a:lnTo>
                    <a:pt x="19875" y="129044"/>
                  </a:lnTo>
                  <a:lnTo>
                    <a:pt x="12585" y="131203"/>
                  </a:lnTo>
                  <a:lnTo>
                    <a:pt x="5105" y="132397"/>
                  </a:lnTo>
                  <a:lnTo>
                    <a:pt x="9245" y="129552"/>
                  </a:lnTo>
                  <a:lnTo>
                    <a:pt x="14528" y="129552"/>
                  </a:lnTo>
                  <a:lnTo>
                    <a:pt x="19126" y="127800"/>
                  </a:lnTo>
                  <a:lnTo>
                    <a:pt x="31267" y="124180"/>
                  </a:lnTo>
                  <a:lnTo>
                    <a:pt x="43332" y="121793"/>
                  </a:lnTo>
                  <a:lnTo>
                    <a:pt x="68757" y="117995"/>
                  </a:lnTo>
                  <a:lnTo>
                    <a:pt x="91160" y="116103"/>
                  </a:lnTo>
                  <a:lnTo>
                    <a:pt x="90639" y="116103"/>
                  </a:lnTo>
                  <a:lnTo>
                    <a:pt x="115544" y="114744"/>
                  </a:lnTo>
                  <a:lnTo>
                    <a:pt x="137388" y="114173"/>
                  </a:lnTo>
                  <a:lnTo>
                    <a:pt x="162420" y="114173"/>
                  </a:lnTo>
                  <a:lnTo>
                    <a:pt x="162420" y="3238"/>
                  </a:lnTo>
                  <a:lnTo>
                    <a:pt x="162052" y="3441"/>
                  </a:lnTo>
                  <a:lnTo>
                    <a:pt x="162052" y="109194"/>
                  </a:lnTo>
                  <a:lnTo>
                    <a:pt x="152387" y="108775"/>
                  </a:lnTo>
                  <a:lnTo>
                    <a:pt x="118160" y="108775"/>
                  </a:lnTo>
                  <a:lnTo>
                    <a:pt x="114185" y="109029"/>
                  </a:lnTo>
                  <a:lnTo>
                    <a:pt x="110210" y="109359"/>
                  </a:lnTo>
                  <a:lnTo>
                    <a:pt x="92265" y="111213"/>
                  </a:lnTo>
                  <a:lnTo>
                    <a:pt x="83273" y="111963"/>
                  </a:lnTo>
                  <a:lnTo>
                    <a:pt x="74269" y="112458"/>
                  </a:lnTo>
                  <a:lnTo>
                    <a:pt x="75819" y="110566"/>
                  </a:lnTo>
                  <a:lnTo>
                    <a:pt x="75742" y="47790"/>
                  </a:lnTo>
                  <a:lnTo>
                    <a:pt x="86448" y="39878"/>
                  </a:lnTo>
                  <a:lnTo>
                    <a:pt x="90233" y="39268"/>
                  </a:lnTo>
                  <a:lnTo>
                    <a:pt x="89928" y="39268"/>
                  </a:lnTo>
                  <a:lnTo>
                    <a:pt x="98831" y="38277"/>
                  </a:lnTo>
                  <a:lnTo>
                    <a:pt x="106794" y="37477"/>
                  </a:lnTo>
                  <a:lnTo>
                    <a:pt x="114769" y="36880"/>
                  </a:lnTo>
                  <a:lnTo>
                    <a:pt x="122770" y="36601"/>
                  </a:lnTo>
                  <a:lnTo>
                    <a:pt x="121640" y="39268"/>
                  </a:lnTo>
                  <a:lnTo>
                    <a:pt x="121691" y="40335"/>
                  </a:lnTo>
                  <a:lnTo>
                    <a:pt x="121793" y="42621"/>
                  </a:lnTo>
                  <a:lnTo>
                    <a:pt x="121920" y="45148"/>
                  </a:lnTo>
                  <a:lnTo>
                    <a:pt x="122034" y="47790"/>
                  </a:lnTo>
                  <a:lnTo>
                    <a:pt x="122161" y="86245"/>
                  </a:lnTo>
                  <a:lnTo>
                    <a:pt x="122732" y="92430"/>
                  </a:lnTo>
                  <a:lnTo>
                    <a:pt x="121793" y="99847"/>
                  </a:lnTo>
                  <a:lnTo>
                    <a:pt x="122885" y="107048"/>
                  </a:lnTo>
                  <a:lnTo>
                    <a:pt x="125285" y="107988"/>
                  </a:lnTo>
                  <a:lnTo>
                    <a:pt x="125387" y="73253"/>
                  </a:lnTo>
                  <a:lnTo>
                    <a:pt x="125679" y="63411"/>
                  </a:lnTo>
                  <a:lnTo>
                    <a:pt x="125780" y="59918"/>
                  </a:lnTo>
                  <a:lnTo>
                    <a:pt x="125895" y="55880"/>
                  </a:lnTo>
                  <a:lnTo>
                    <a:pt x="126022" y="53797"/>
                  </a:lnTo>
                  <a:lnTo>
                    <a:pt x="126149" y="51689"/>
                  </a:lnTo>
                  <a:lnTo>
                    <a:pt x="126263" y="49606"/>
                  </a:lnTo>
                  <a:lnTo>
                    <a:pt x="126365" y="47790"/>
                  </a:lnTo>
                  <a:lnTo>
                    <a:pt x="126479" y="45872"/>
                  </a:lnTo>
                  <a:lnTo>
                    <a:pt x="126568" y="44437"/>
                  </a:lnTo>
                  <a:lnTo>
                    <a:pt x="126669" y="42621"/>
                  </a:lnTo>
                  <a:lnTo>
                    <a:pt x="126707" y="41935"/>
                  </a:lnTo>
                  <a:lnTo>
                    <a:pt x="126834" y="39878"/>
                  </a:lnTo>
                  <a:lnTo>
                    <a:pt x="126911" y="38544"/>
                  </a:lnTo>
                  <a:lnTo>
                    <a:pt x="126085" y="37477"/>
                  </a:lnTo>
                  <a:lnTo>
                    <a:pt x="125095" y="36601"/>
                  </a:lnTo>
                  <a:lnTo>
                    <a:pt x="123888" y="35902"/>
                  </a:lnTo>
                  <a:lnTo>
                    <a:pt x="133286" y="35344"/>
                  </a:lnTo>
                  <a:lnTo>
                    <a:pt x="152082" y="34620"/>
                  </a:lnTo>
                  <a:lnTo>
                    <a:pt x="161480" y="34010"/>
                  </a:lnTo>
                  <a:lnTo>
                    <a:pt x="161607" y="95719"/>
                  </a:lnTo>
                  <a:lnTo>
                    <a:pt x="161975" y="107048"/>
                  </a:lnTo>
                  <a:lnTo>
                    <a:pt x="162052" y="109194"/>
                  </a:lnTo>
                  <a:lnTo>
                    <a:pt x="162052" y="3441"/>
                  </a:lnTo>
                  <a:lnTo>
                    <a:pt x="161772" y="3594"/>
                  </a:lnTo>
                  <a:lnTo>
                    <a:pt x="161340" y="11798"/>
                  </a:lnTo>
                  <a:lnTo>
                    <a:pt x="161340" y="28232"/>
                  </a:lnTo>
                  <a:lnTo>
                    <a:pt x="144589" y="27762"/>
                  </a:lnTo>
                  <a:lnTo>
                    <a:pt x="94513" y="32067"/>
                  </a:lnTo>
                  <a:lnTo>
                    <a:pt x="53581" y="39573"/>
                  </a:lnTo>
                  <a:lnTo>
                    <a:pt x="13931" y="51689"/>
                  </a:lnTo>
                  <a:lnTo>
                    <a:pt x="4241" y="59918"/>
                  </a:lnTo>
                  <a:lnTo>
                    <a:pt x="4152" y="63411"/>
                  </a:lnTo>
                  <a:lnTo>
                    <a:pt x="3454" y="85153"/>
                  </a:lnTo>
                  <a:lnTo>
                    <a:pt x="3352" y="92862"/>
                  </a:lnTo>
                  <a:lnTo>
                    <a:pt x="6908" y="93675"/>
                  </a:lnTo>
                  <a:lnTo>
                    <a:pt x="6451" y="78536"/>
                  </a:lnTo>
                  <a:lnTo>
                    <a:pt x="6464" y="68300"/>
                  </a:lnTo>
                  <a:lnTo>
                    <a:pt x="6604" y="63411"/>
                  </a:lnTo>
                  <a:lnTo>
                    <a:pt x="11366" y="63093"/>
                  </a:lnTo>
                  <a:lnTo>
                    <a:pt x="7823" y="59918"/>
                  </a:lnTo>
                  <a:lnTo>
                    <a:pt x="8318" y="59918"/>
                  </a:lnTo>
                  <a:lnTo>
                    <a:pt x="10172" y="60236"/>
                  </a:lnTo>
                  <a:lnTo>
                    <a:pt x="10198" y="59918"/>
                  </a:lnTo>
                  <a:lnTo>
                    <a:pt x="10337" y="58407"/>
                  </a:lnTo>
                  <a:lnTo>
                    <a:pt x="10388" y="57823"/>
                  </a:lnTo>
                  <a:lnTo>
                    <a:pt x="11544" y="56235"/>
                  </a:lnTo>
                  <a:lnTo>
                    <a:pt x="13627" y="55448"/>
                  </a:lnTo>
                  <a:lnTo>
                    <a:pt x="13017" y="61899"/>
                  </a:lnTo>
                  <a:lnTo>
                    <a:pt x="13119" y="73253"/>
                  </a:lnTo>
                  <a:lnTo>
                    <a:pt x="13512" y="83134"/>
                  </a:lnTo>
                  <a:lnTo>
                    <a:pt x="13550" y="85153"/>
                  </a:lnTo>
                  <a:lnTo>
                    <a:pt x="13665" y="90411"/>
                  </a:lnTo>
                  <a:lnTo>
                    <a:pt x="13703" y="92430"/>
                  </a:lnTo>
                  <a:lnTo>
                    <a:pt x="13792" y="107048"/>
                  </a:lnTo>
                  <a:lnTo>
                    <a:pt x="13868" y="111963"/>
                  </a:lnTo>
                  <a:lnTo>
                    <a:pt x="13995" y="114173"/>
                  </a:lnTo>
                  <a:lnTo>
                    <a:pt x="14109" y="116103"/>
                  </a:lnTo>
                  <a:lnTo>
                    <a:pt x="14224" y="117995"/>
                  </a:lnTo>
                  <a:lnTo>
                    <a:pt x="14312" y="119291"/>
                  </a:lnTo>
                  <a:lnTo>
                    <a:pt x="14376" y="120421"/>
                  </a:lnTo>
                  <a:lnTo>
                    <a:pt x="14478" y="122047"/>
                  </a:lnTo>
                  <a:lnTo>
                    <a:pt x="16344" y="121793"/>
                  </a:lnTo>
                  <a:lnTo>
                    <a:pt x="20116" y="121361"/>
                  </a:lnTo>
                  <a:lnTo>
                    <a:pt x="20002" y="119710"/>
                  </a:lnTo>
                  <a:lnTo>
                    <a:pt x="19888" y="117995"/>
                  </a:lnTo>
                  <a:lnTo>
                    <a:pt x="19761" y="116103"/>
                  </a:lnTo>
                  <a:lnTo>
                    <a:pt x="19672" y="114744"/>
                  </a:lnTo>
                  <a:lnTo>
                    <a:pt x="19596" y="113639"/>
                  </a:lnTo>
                  <a:lnTo>
                    <a:pt x="19494" y="111963"/>
                  </a:lnTo>
                  <a:lnTo>
                    <a:pt x="19380" y="110312"/>
                  </a:lnTo>
                  <a:lnTo>
                    <a:pt x="19265" y="107048"/>
                  </a:lnTo>
                  <a:lnTo>
                    <a:pt x="19151" y="102590"/>
                  </a:lnTo>
                  <a:lnTo>
                    <a:pt x="19024" y="97967"/>
                  </a:lnTo>
                  <a:lnTo>
                    <a:pt x="18910" y="90411"/>
                  </a:lnTo>
                  <a:lnTo>
                    <a:pt x="18808" y="85153"/>
                  </a:lnTo>
                  <a:lnTo>
                    <a:pt x="18618" y="78536"/>
                  </a:lnTo>
                  <a:lnTo>
                    <a:pt x="18503" y="74536"/>
                  </a:lnTo>
                  <a:lnTo>
                    <a:pt x="18389" y="69265"/>
                  </a:lnTo>
                  <a:lnTo>
                    <a:pt x="18364" y="68300"/>
                  </a:lnTo>
                  <a:lnTo>
                    <a:pt x="17945" y="63411"/>
                  </a:lnTo>
                  <a:lnTo>
                    <a:pt x="17856" y="62344"/>
                  </a:lnTo>
                  <a:lnTo>
                    <a:pt x="17818" y="61899"/>
                  </a:lnTo>
                  <a:lnTo>
                    <a:pt x="19494" y="56235"/>
                  </a:lnTo>
                  <a:lnTo>
                    <a:pt x="19596" y="55880"/>
                  </a:lnTo>
                  <a:lnTo>
                    <a:pt x="19913" y="55448"/>
                  </a:lnTo>
                  <a:lnTo>
                    <a:pt x="23202" y="51206"/>
                  </a:lnTo>
                  <a:lnTo>
                    <a:pt x="29260" y="49606"/>
                  </a:lnTo>
                  <a:lnTo>
                    <a:pt x="34620" y="47929"/>
                  </a:lnTo>
                  <a:lnTo>
                    <a:pt x="43637" y="45872"/>
                  </a:lnTo>
                  <a:lnTo>
                    <a:pt x="52108" y="44437"/>
                  </a:lnTo>
                  <a:lnTo>
                    <a:pt x="51943" y="44437"/>
                  </a:lnTo>
                  <a:lnTo>
                    <a:pt x="71094" y="41935"/>
                  </a:lnTo>
                  <a:lnTo>
                    <a:pt x="71120" y="42621"/>
                  </a:lnTo>
                  <a:lnTo>
                    <a:pt x="71247" y="45148"/>
                  </a:lnTo>
                  <a:lnTo>
                    <a:pt x="71374" y="47790"/>
                  </a:lnTo>
                  <a:lnTo>
                    <a:pt x="71450" y="49606"/>
                  </a:lnTo>
                  <a:lnTo>
                    <a:pt x="71539" y="51206"/>
                  </a:lnTo>
                  <a:lnTo>
                    <a:pt x="71653" y="53797"/>
                  </a:lnTo>
                  <a:lnTo>
                    <a:pt x="71767" y="56235"/>
                  </a:lnTo>
                  <a:lnTo>
                    <a:pt x="71805" y="102171"/>
                  </a:lnTo>
                  <a:lnTo>
                    <a:pt x="71932" y="113639"/>
                  </a:lnTo>
                  <a:lnTo>
                    <a:pt x="54686" y="116103"/>
                  </a:lnTo>
                  <a:lnTo>
                    <a:pt x="37350" y="119710"/>
                  </a:lnTo>
                  <a:lnTo>
                    <a:pt x="20726" y="123799"/>
                  </a:lnTo>
                  <a:lnTo>
                    <a:pt x="3860" y="128143"/>
                  </a:lnTo>
                  <a:lnTo>
                    <a:pt x="4546" y="133819"/>
                  </a:lnTo>
                  <a:lnTo>
                    <a:pt x="4673" y="134785"/>
                  </a:lnTo>
                  <a:lnTo>
                    <a:pt x="2476" y="134924"/>
                  </a:lnTo>
                  <a:lnTo>
                    <a:pt x="0" y="136055"/>
                  </a:lnTo>
                  <a:lnTo>
                    <a:pt x="21767" y="132473"/>
                  </a:lnTo>
                  <a:lnTo>
                    <a:pt x="43180" y="129552"/>
                  </a:lnTo>
                  <a:lnTo>
                    <a:pt x="43014" y="129552"/>
                  </a:lnTo>
                  <a:lnTo>
                    <a:pt x="65582" y="127279"/>
                  </a:lnTo>
                  <a:lnTo>
                    <a:pt x="87617" y="126009"/>
                  </a:lnTo>
                  <a:lnTo>
                    <a:pt x="106235" y="125768"/>
                  </a:lnTo>
                  <a:lnTo>
                    <a:pt x="162128" y="125768"/>
                  </a:lnTo>
                  <a:lnTo>
                    <a:pt x="162026" y="136055"/>
                  </a:lnTo>
                  <a:lnTo>
                    <a:pt x="161899" y="142024"/>
                  </a:lnTo>
                  <a:lnTo>
                    <a:pt x="161836" y="150228"/>
                  </a:lnTo>
                  <a:lnTo>
                    <a:pt x="162102" y="158432"/>
                  </a:lnTo>
                  <a:lnTo>
                    <a:pt x="162153" y="161302"/>
                  </a:lnTo>
                  <a:lnTo>
                    <a:pt x="164045" y="163614"/>
                  </a:lnTo>
                  <a:lnTo>
                    <a:pt x="165608" y="165887"/>
                  </a:lnTo>
                  <a:lnTo>
                    <a:pt x="166636" y="150228"/>
                  </a:lnTo>
                  <a:lnTo>
                    <a:pt x="166598" y="125768"/>
                  </a:lnTo>
                  <a:lnTo>
                    <a:pt x="166547" y="123380"/>
                  </a:lnTo>
                  <a:lnTo>
                    <a:pt x="166446" y="117995"/>
                  </a:lnTo>
                  <a:lnTo>
                    <a:pt x="166395" y="114173"/>
                  </a:lnTo>
                  <a:lnTo>
                    <a:pt x="166408" y="112458"/>
                  </a:lnTo>
                  <a:lnTo>
                    <a:pt x="166420" y="109194"/>
                  </a:lnTo>
                  <a:lnTo>
                    <a:pt x="166319" y="45872"/>
                  </a:lnTo>
                  <a:lnTo>
                    <a:pt x="166192" y="41935"/>
                  </a:lnTo>
                  <a:lnTo>
                    <a:pt x="166103" y="38836"/>
                  </a:lnTo>
                  <a:lnTo>
                    <a:pt x="166014" y="38277"/>
                  </a:lnTo>
                  <a:lnTo>
                    <a:pt x="165900" y="37477"/>
                  </a:lnTo>
                  <a:lnTo>
                    <a:pt x="165811" y="36880"/>
                  </a:lnTo>
                  <a:lnTo>
                    <a:pt x="165773" y="36601"/>
                  </a:lnTo>
                  <a:lnTo>
                    <a:pt x="165671" y="35902"/>
                  </a:lnTo>
                  <a:lnTo>
                    <a:pt x="165582" y="35344"/>
                  </a:lnTo>
                  <a:lnTo>
                    <a:pt x="165481" y="34620"/>
                  </a:lnTo>
                  <a:lnTo>
                    <a:pt x="165379" y="34010"/>
                  </a:lnTo>
                  <a:lnTo>
                    <a:pt x="165100" y="32067"/>
                  </a:lnTo>
                  <a:lnTo>
                    <a:pt x="165023" y="31572"/>
                  </a:lnTo>
                  <a:lnTo>
                    <a:pt x="164922" y="29946"/>
                  </a:lnTo>
                  <a:lnTo>
                    <a:pt x="164820" y="28232"/>
                  </a:lnTo>
                  <a:lnTo>
                    <a:pt x="164706" y="6134"/>
                  </a:lnTo>
                  <a:lnTo>
                    <a:pt x="167246" y="3390"/>
                  </a:lnTo>
                  <a:lnTo>
                    <a:pt x="167335" y="1320"/>
                  </a:lnTo>
                  <a:lnTo>
                    <a:pt x="167386" y="0"/>
                  </a:lnTo>
                  <a:close/>
                </a:path>
                <a:path w="278130" h="677544">
                  <a:moveTo>
                    <a:pt x="277698" y="676198"/>
                  </a:moveTo>
                  <a:lnTo>
                    <a:pt x="277558" y="672058"/>
                  </a:lnTo>
                  <a:lnTo>
                    <a:pt x="277520" y="667956"/>
                  </a:lnTo>
                  <a:lnTo>
                    <a:pt x="277583" y="663841"/>
                  </a:lnTo>
                  <a:lnTo>
                    <a:pt x="273634" y="663981"/>
                  </a:lnTo>
                  <a:lnTo>
                    <a:pt x="269684" y="664044"/>
                  </a:lnTo>
                  <a:lnTo>
                    <a:pt x="265747" y="663956"/>
                  </a:lnTo>
                  <a:lnTo>
                    <a:pt x="265582" y="664921"/>
                  </a:lnTo>
                  <a:lnTo>
                    <a:pt x="265557" y="668997"/>
                  </a:lnTo>
                  <a:lnTo>
                    <a:pt x="265658" y="673074"/>
                  </a:lnTo>
                  <a:lnTo>
                    <a:pt x="265912" y="677151"/>
                  </a:lnTo>
                  <a:lnTo>
                    <a:pt x="267601" y="677189"/>
                  </a:lnTo>
                  <a:lnTo>
                    <a:pt x="277698" y="676198"/>
                  </a:lnTo>
                  <a:close/>
                </a:path>
              </a:pathLst>
            </a:custGeom>
            <a:solidFill>
              <a:srgbClr val="EFED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1929180" y="2017455"/>
              <a:ext cx="31115" cy="186055"/>
            </a:xfrm>
            <a:custGeom>
              <a:avLst/>
              <a:gdLst/>
              <a:ahLst/>
              <a:cxnLst/>
              <a:rect l="l" t="t" r="r" b="b"/>
              <a:pathLst>
                <a:path w="31114" h="186055">
                  <a:moveTo>
                    <a:pt x="27279" y="171005"/>
                  </a:moveTo>
                  <a:lnTo>
                    <a:pt x="24536" y="168681"/>
                  </a:lnTo>
                  <a:lnTo>
                    <a:pt x="23545" y="168351"/>
                  </a:lnTo>
                  <a:lnTo>
                    <a:pt x="22555" y="168059"/>
                  </a:lnTo>
                  <a:lnTo>
                    <a:pt x="22072" y="169900"/>
                  </a:lnTo>
                  <a:lnTo>
                    <a:pt x="22021" y="170116"/>
                  </a:lnTo>
                  <a:lnTo>
                    <a:pt x="21907" y="170586"/>
                  </a:lnTo>
                  <a:lnTo>
                    <a:pt x="21805" y="171005"/>
                  </a:lnTo>
                  <a:lnTo>
                    <a:pt x="27279" y="171005"/>
                  </a:lnTo>
                  <a:close/>
                </a:path>
                <a:path w="31114" h="186055">
                  <a:moveTo>
                    <a:pt x="29349" y="177787"/>
                  </a:moveTo>
                  <a:lnTo>
                    <a:pt x="29273" y="174980"/>
                  </a:lnTo>
                  <a:lnTo>
                    <a:pt x="29311" y="172720"/>
                  </a:lnTo>
                  <a:lnTo>
                    <a:pt x="27660" y="171323"/>
                  </a:lnTo>
                  <a:lnTo>
                    <a:pt x="22136" y="171323"/>
                  </a:lnTo>
                  <a:lnTo>
                    <a:pt x="21717" y="171323"/>
                  </a:lnTo>
                  <a:lnTo>
                    <a:pt x="21640" y="171615"/>
                  </a:lnTo>
                  <a:lnTo>
                    <a:pt x="24968" y="171831"/>
                  </a:lnTo>
                  <a:lnTo>
                    <a:pt x="27546" y="172580"/>
                  </a:lnTo>
                  <a:lnTo>
                    <a:pt x="22313" y="172580"/>
                  </a:lnTo>
                  <a:lnTo>
                    <a:pt x="17653" y="174802"/>
                  </a:lnTo>
                  <a:lnTo>
                    <a:pt x="12852" y="176415"/>
                  </a:lnTo>
                  <a:lnTo>
                    <a:pt x="9918" y="176415"/>
                  </a:lnTo>
                  <a:lnTo>
                    <a:pt x="3898" y="175285"/>
                  </a:lnTo>
                  <a:lnTo>
                    <a:pt x="7150" y="177787"/>
                  </a:lnTo>
                  <a:lnTo>
                    <a:pt x="10756" y="179768"/>
                  </a:lnTo>
                  <a:lnTo>
                    <a:pt x="14414" y="181622"/>
                  </a:lnTo>
                  <a:lnTo>
                    <a:pt x="13119" y="184175"/>
                  </a:lnTo>
                  <a:lnTo>
                    <a:pt x="15036" y="185674"/>
                  </a:lnTo>
                  <a:lnTo>
                    <a:pt x="20789" y="184785"/>
                  </a:lnTo>
                  <a:lnTo>
                    <a:pt x="20701" y="179768"/>
                  </a:lnTo>
                  <a:lnTo>
                    <a:pt x="20586" y="177787"/>
                  </a:lnTo>
                  <a:lnTo>
                    <a:pt x="20510" y="176415"/>
                  </a:lnTo>
                  <a:lnTo>
                    <a:pt x="20421" y="174980"/>
                  </a:lnTo>
                  <a:lnTo>
                    <a:pt x="29349" y="177787"/>
                  </a:lnTo>
                  <a:close/>
                </a:path>
                <a:path w="31114" h="186055">
                  <a:moveTo>
                    <a:pt x="30035" y="173329"/>
                  </a:moveTo>
                  <a:lnTo>
                    <a:pt x="29895" y="172720"/>
                  </a:lnTo>
                  <a:lnTo>
                    <a:pt x="29781" y="172237"/>
                  </a:lnTo>
                  <a:lnTo>
                    <a:pt x="29679" y="171831"/>
                  </a:lnTo>
                  <a:lnTo>
                    <a:pt x="29565" y="171323"/>
                  </a:lnTo>
                  <a:lnTo>
                    <a:pt x="29489" y="171005"/>
                  </a:lnTo>
                  <a:lnTo>
                    <a:pt x="29400" y="170586"/>
                  </a:lnTo>
                  <a:lnTo>
                    <a:pt x="29311" y="172720"/>
                  </a:lnTo>
                  <a:lnTo>
                    <a:pt x="30035" y="173329"/>
                  </a:lnTo>
                  <a:close/>
                </a:path>
                <a:path w="31114" h="186055">
                  <a:moveTo>
                    <a:pt x="30975" y="114439"/>
                  </a:moveTo>
                  <a:lnTo>
                    <a:pt x="30454" y="110159"/>
                  </a:lnTo>
                  <a:lnTo>
                    <a:pt x="23456" y="113334"/>
                  </a:lnTo>
                  <a:lnTo>
                    <a:pt x="19088" y="114935"/>
                  </a:lnTo>
                  <a:lnTo>
                    <a:pt x="19088" y="150710"/>
                  </a:lnTo>
                  <a:lnTo>
                    <a:pt x="18923" y="153365"/>
                  </a:lnTo>
                  <a:lnTo>
                    <a:pt x="18846" y="154673"/>
                  </a:lnTo>
                  <a:lnTo>
                    <a:pt x="18757" y="156108"/>
                  </a:lnTo>
                  <a:lnTo>
                    <a:pt x="18656" y="157873"/>
                  </a:lnTo>
                  <a:lnTo>
                    <a:pt x="18580" y="159207"/>
                  </a:lnTo>
                  <a:lnTo>
                    <a:pt x="18503" y="160502"/>
                  </a:lnTo>
                  <a:lnTo>
                    <a:pt x="18440" y="161518"/>
                  </a:lnTo>
                  <a:lnTo>
                    <a:pt x="16230" y="157873"/>
                  </a:lnTo>
                  <a:lnTo>
                    <a:pt x="17856" y="153365"/>
                  </a:lnTo>
                  <a:lnTo>
                    <a:pt x="17272" y="149364"/>
                  </a:lnTo>
                  <a:lnTo>
                    <a:pt x="17399" y="128104"/>
                  </a:lnTo>
                  <a:lnTo>
                    <a:pt x="17513" y="125831"/>
                  </a:lnTo>
                  <a:lnTo>
                    <a:pt x="18910" y="118516"/>
                  </a:lnTo>
                  <a:lnTo>
                    <a:pt x="18973" y="118198"/>
                  </a:lnTo>
                  <a:lnTo>
                    <a:pt x="19088" y="150710"/>
                  </a:lnTo>
                  <a:lnTo>
                    <a:pt x="19088" y="114935"/>
                  </a:lnTo>
                  <a:lnTo>
                    <a:pt x="15798" y="116128"/>
                  </a:lnTo>
                  <a:lnTo>
                    <a:pt x="15468" y="115989"/>
                  </a:lnTo>
                  <a:lnTo>
                    <a:pt x="15240" y="115900"/>
                  </a:lnTo>
                  <a:lnTo>
                    <a:pt x="15240" y="119253"/>
                  </a:lnTo>
                  <a:lnTo>
                    <a:pt x="15138" y="122339"/>
                  </a:lnTo>
                  <a:lnTo>
                    <a:pt x="15024" y="125831"/>
                  </a:lnTo>
                  <a:lnTo>
                    <a:pt x="14922" y="128828"/>
                  </a:lnTo>
                  <a:lnTo>
                    <a:pt x="14579" y="136944"/>
                  </a:lnTo>
                  <a:lnTo>
                    <a:pt x="14528" y="138874"/>
                  </a:lnTo>
                  <a:lnTo>
                    <a:pt x="14401" y="142621"/>
                  </a:lnTo>
                  <a:lnTo>
                    <a:pt x="14300" y="145796"/>
                  </a:lnTo>
                  <a:lnTo>
                    <a:pt x="14198" y="158127"/>
                  </a:lnTo>
                  <a:lnTo>
                    <a:pt x="14528" y="160502"/>
                  </a:lnTo>
                  <a:lnTo>
                    <a:pt x="14630" y="161963"/>
                  </a:lnTo>
                  <a:lnTo>
                    <a:pt x="13474" y="165100"/>
                  </a:lnTo>
                  <a:lnTo>
                    <a:pt x="13347" y="157873"/>
                  </a:lnTo>
                  <a:lnTo>
                    <a:pt x="13271" y="153365"/>
                  </a:lnTo>
                  <a:lnTo>
                    <a:pt x="13144" y="147574"/>
                  </a:lnTo>
                  <a:lnTo>
                    <a:pt x="13093" y="117830"/>
                  </a:lnTo>
                  <a:lnTo>
                    <a:pt x="15240" y="119253"/>
                  </a:lnTo>
                  <a:lnTo>
                    <a:pt x="15240" y="115900"/>
                  </a:lnTo>
                  <a:lnTo>
                    <a:pt x="8204" y="113030"/>
                  </a:lnTo>
                  <a:lnTo>
                    <a:pt x="7289" y="112826"/>
                  </a:lnTo>
                  <a:lnTo>
                    <a:pt x="7378" y="122339"/>
                  </a:lnTo>
                  <a:lnTo>
                    <a:pt x="7137" y="125831"/>
                  </a:lnTo>
                  <a:lnTo>
                    <a:pt x="6578" y="133413"/>
                  </a:lnTo>
                  <a:lnTo>
                    <a:pt x="6134" y="138874"/>
                  </a:lnTo>
                  <a:lnTo>
                    <a:pt x="6083" y="141008"/>
                  </a:lnTo>
                  <a:lnTo>
                    <a:pt x="5956" y="154673"/>
                  </a:lnTo>
                  <a:lnTo>
                    <a:pt x="6096" y="156108"/>
                  </a:lnTo>
                  <a:lnTo>
                    <a:pt x="6146" y="156565"/>
                  </a:lnTo>
                  <a:lnTo>
                    <a:pt x="6273" y="157873"/>
                  </a:lnTo>
                  <a:lnTo>
                    <a:pt x="6299" y="158127"/>
                  </a:lnTo>
                  <a:lnTo>
                    <a:pt x="6400" y="159207"/>
                  </a:lnTo>
                  <a:lnTo>
                    <a:pt x="6502" y="160502"/>
                  </a:lnTo>
                  <a:lnTo>
                    <a:pt x="4978" y="166725"/>
                  </a:lnTo>
                  <a:lnTo>
                    <a:pt x="4889" y="165100"/>
                  </a:lnTo>
                  <a:lnTo>
                    <a:pt x="4775" y="136944"/>
                  </a:lnTo>
                  <a:lnTo>
                    <a:pt x="4927" y="133654"/>
                  </a:lnTo>
                  <a:lnTo>
                    <a:pt x="5016" y="131686"/>
                  </a:lnTo>
                  <a:lnTo>
                    <a:pt x="5105" y="112826"/>
                  </a:lnTo>
                  <a:lnTo>
                    <a:pt x="4343" y="99225"/>
                  </a:lnTo>
                  <a:lnTo>
                    <a:pt x="4203" y="83096"/>
                  </a:lnTo>
                  <a:lnTo>
                    <a:pt x="4178" y="79895"/>
                  </a:lnTo>
                  <a:lnTo>
                    <a:pt x="4838" y="60591"/>
                  </a:lnTo>
                  <a:lnTo>
                    <a:pt x="5994" y="45046"/>
                  </a:lnTo>
                  <a:lnTo>
                    <a:pt x="6197" y="42202"/>
                  </a:lnTo>
                  <a:lnTo>
                    <a:pt x="6261" y="41313"/>
                  </a:lnTo>
                  <a:lnTo>
                    <a:pt x="5791" y="33731"/>
                  </a:lnTo>
                  <a:lnTo>
                    <a:pt x="5905" y="25336"/>
                  </a:lnTo>
                  <a:lnTo>
                    <a:pt x="6299" y="17348"/>
                  </a:lnTo>
                  <a:lnTo>
                    <a:pt x="6604" y="9347"/>
                  </a:lnTo>
                  <a:lnTo>
                    <a:pt x="4978" y="0"/>
                  </a:lnTo>
                  <a:lnTo>
                    <a:pt x="3187" y="4445"/>
                  </a:lnTo>
                  <a:lnTo>
                    <a:pt x="3797" y="9347"/>
                  </a:lnTo>
                  <a:lnTo>
                    <a:pt x="3746" y="21399"/>
                  </a:lnTo>
                  <a:lnTo>
                    <a:pt x="2336" y="28905"/>
                  </a:lnTo>
                  <a:lnTo>
                    <a:pt x="4216" y="36182"/>
                  </a:lnTo>
                  <a:lnTo>
                    <a:pt x="5181" y="39116"/>
                  </a:lnTo>
                  <a:lnTo>
                    <a:pt x="4889" y="41313"/>
                  </a:lnTo>
                  <a:lnTo>
                    <a:pt x="4775" y="42202"/>
                  </a:lnTo>
                  <a:lnTo>
                    <a:pt x="3632" y="45046"/>
                  </a:lnTo>
                  <a:lnTo>
                    <a:pt x="2997" y="39116"/>
                  </a:lnTo>
                  <a:lnTo>
                    <a:pt x="2895" y="38201"/>
                  </a:lnTo>
                  <a:lnTo>
                    <a:pt x="2806" y="37439"/>
                  </a:lnTo>
                  <a:lnTo>
                    <a:pt x="1981" y="33731"/>
                  </a:lnTo>
                  <a:lnTo>
                    <a:pt x="495" y="38201"/>
                  </a:lnTo>
                  <a:lnTo>
                    <a:pt x="939" y="53162"/>
                  </a:lnTo>
                  <a:lnTo>
                    <a:pt x="952" y="150710"/>
                  </a:lnTo>
                  <a:lnTo>
                    <a:pt x="787" y="153365"/>
                  </a:lnTo>
                  <a:lnTo>
                    <a:pt x="698" y="154673"/>
                  </a:lnTo>
                  <a:lnTo>
                    <a:pt x="596" y="156108"/>
                  </a:lnTo>
                  <a:lnTo>
                    <a:pt x="482" y="157873"/>
                  </a:lnTo>
                  <a:lnTo>
                    <a:pt x="393" y="159207"/>
                  </a:lnTo>
                  <a:lnTo>
                    <a:pt x="317" y="160502"/>
                  </a:lnTo>
                  <a:lnTo>
                    <a:pt x="241" y="161518"/>
                  </a:lnTo>
                  <a:lnTo>
                    <a:pt x="127" y="163347"/>
                  </a:lnTo>
                  <a:lnTo>
                    <a:pt x="0" y="165252"/>
                  </a:lnTo>
                  <a:lnTo>
                    <a:pt x="1562" y="166865"/>
                  </a:lnTo>
                  <a:lnTo>
                    <a:pt x="3213" y="168351"/>
                  </a:lnTo>
                  <a:lnTo>
                    <a:pt x="5016" y="169900"/>
                  </a:lnTo>
                  <a:lnTo>
                    <a:pt x="5854" y="169900"/>
                  </a:lnTo>
                  <a:lnTo>
                    <a:pt x="8610" y="170116"/>
                  </a:lnTo>
                  <a:lnTo>
                    <a:pt x="8496" y="168351"/>
                  </a:lnTo>
                  <a:lnTo>
                    <a:pt x="8382" y="166725"/>
                  </a:lnTo>
                  <a:lnTo>
                    <a:pt x="8267" y="165100"/>
                  </a:lnTo>
                  <a:lnTo>
                    <a:pt x="8242" y="138874"/>
                  </a:lnTo>
                  <a:lnTo>
                    <a:pt x="9347" y="122339"/>
                  </a:lnTo>
                  <a:lnTo>
                    <a:pt x="9461" y="120675"/>
                  </a:lnTo>
                  <a:lnTo>
                    <a:pt x="9563" y="119253"/>
                  </a:lnTo>
                  <a:lnTo>
                    <a:pt x="9664" y="117602"/>
                  </a:lnTo>
                  <a:lnTo>
                    <a:pt x="9779" y="115989"/>
                  </a:lnTo>
                  <a:lnTo>
                    <a:pt x="11176" y="118198"/>
                  </a:lnTo>
                  <a:lnTo>
                    <a:pt x="11290" y="161518"/>
                  </a:lnTo>
                  <a:lnTo>
                    <a:pt x="11417" y="172237"/>
                  </a:lnTo>
                  <a:lnTo>
                    <a:pt x="18580" y="170586"/>
                  </a:lnTo>
                  <a:lnTo>
                    <a:pt x="21729" y="171246"/>
                  </a:lnTo>
                  <a:lnTo>
                    <a:pt x="21805" y="171005"/>
                  </a:lnTo>
                  <a:lnTo>
                    <a:pt x="21386" y="170586"/>
                  </a:lnTo>
                  <a:lnTo>
                    <a:pt x="20104" y="169341"/>
                  </a:lnTo>
                  <a:lnTo>
                    <a:pt x="19418" y="168681"/>
                  </a:lnTo>
                  <a:lnTo>
                    <a:pt x="15341" y="169341"/>
                  </a:lnTo>
                  <a:lnTo>
                    <a:pt x="12255" y="168681"/>
                  </a:lnTo>
                  <a:lnTo>
                    <a:pt x="11887" y="168681"/>
                  </a:lnTo>
                  <a:lnTo>
                    <a:pt x="14312" y="165252"/>
                  </a:lnTo>
                  <a:lnTo>
                    <a:pt x="14427" y="165100"/>
                  </a:lnTo>
                  <a:lnTo>
                    <a:pt x="15671" y="163347"/>
                  </a:lnTo>
                  <a:lnTo>
                    <a:pt x="23609" y="166090"/>
                  </a:lnTo>
                  <a:lnTo>
                    <a:pt x="28752" y="167754"/>
                  </a:lnTo>
                  <a:lnTo>
                    <a:pt x="29248" y="169900"/>
                  </a:lnTo>
                  <a:lnTo>
                    <a:pt x="29286" y="170116"/>
                  </a:lnTo>
                  <a:lnTo>
                    <a:pt x="29413" y="168681"/>
                  </a:lnTo>
                  <a:lnTo>
                    <a:pt x="29527" y="166090"/>
                  </a:lnTo>
                  <a:lnTo>
                    <a:pt x="29603" y="164490"/>
                  </a:lnTo>
                  <a:lnTo>
                    <a:pt x="28092" y="163347"/>
                  </a:lnTo>
                  <a:lnTo>
                    <a:pt x="26212" y="161963"/>
                  </a:lnTo>
                  <a:lnTo>
                    <a:pt x="25552" y="161518"/>
                  </a:lnTo>
                  <a:lnTo>
                    <a:pt x="24053" y="160502"/>
                  </a:lnTo>
                  <a:lnTo>
                    <a:pt x="21107" y="159207"/>
                  </a:lnTo>
                  <a:lnTo>
                    <a:pt x="21094" y="153365"/>
                  </a:lnTo>
                  <a:lnTo>
                    <a:pt x="20929" y="150710"/>
                  </a:lnTo>
                  <a:lnTo>
                    <a:pt x="20955" y="128104"/>
                  </a:lnTo>
                  <a:lnTo>
                    <a:pt x="21234" y="126060"/>
                  </a:lnTo>
                  <a:lnTo>
                    <a:pt x="20472" y="122339"/>
                  </a:lnTo>
                  <a:lnTo>
                    <a:pt x="23393" y="120675"/>
                  </a:lnTo>
                  <a:lnTo>
                    <a:pt x="23698" y="125831"/>
                  </a:lnTo>
                  <a:lnTo>
                    <a:pt x="23774" y="127038"/>
                  </a:lnTo>
                  <a:lnTo>
                    <a:pt x="23888" y="136944"/>
                  </a:lnTo>
                  <a:lnTo>
                    <a:pt x="24015" y="142621"/>
                  </a:lnTo>
                  <a:lnTo>
                    <a:pt x="24142" y="146151"/>
                  </a:lnTo>
                  <a:lnTo>
                    <a:pt x="25603" y="148043"/>
                  </a:lnTo>
                  <a:lnTo>
                    <a:pt x="25361" y="143040"/>
                  </a:lnTo>
                  <a:lnTo>
                    <a:pt x="25234" y="130568"/>
                  </a:lnTo>
                  <a:lnTo>
                    <a:pt x="25209" y="120675"/>
                  </a:lnTo>
                  <a:lnTo>
                    <a:pt x="25196" y="119875"/>
                  </a:lnTo>
                  <a:lnTo>
                    <a:pt x="27622" y="118198"/>
                  </a:lnTo>
                  <a:lnTo>
                    <a:pt x="28143" y="117830"/>
                  </a:lnTo>
                  <a:lnTo>
                    <a:pt x="28486" y="117602"/>
                  </a:lnTo>
                  <a:lnTo>
                    <a:pt x="29654" y="116128"/>
                  </a:lnTo>
                  <a:lnTo>
                    <a:pt x="30975" y="114439"/>
                  </a:lnTo>
                  <a:close/>
                </a:path>
              </a:pathLst>
            </a:custGeom>
            <a:solidFill>
              <a:srgbClr val="4543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1930273" y="2017151"/>
              <a:ext cx="704850" cy="795020"/>
            </a:xfrm>
            <a:custGeom>
              <a:avLst/>
              <a:gdLst/>
              <a:ahLst/>
              <a:cxnLst/>
              <a:rect l="l" t="t" r="r" b="b"/>
              <a:pathLst>
                <a:path w="704850" h="795019">
                  <a:moveTo>
                    <a:pt x="15735" y="513956"/>
                  </a:moveTo>
                  <a:lnTo>
                    <a:pt x="11569" y="515531"/>
                  </a:lnTo>
                  <a:lnTo>
                    <a:pt x="8204" y="512508"/>
                  </a:lnTo>
                  <a:lnTo>
                    <a:pt x="2806" y="517131"/>
                  </a:lnTo>
                  <a:lnTo>
                    <a:pt x="3429" y="525284"/>
                  </a:lnTo>
                  <a:lnTo>
                    <a:pt x="0" y="531241"/>
                  </a:lnTo>
                  <a:lnTo>
                    <a:pt x="4762" y="533158"/>
                  </a:lnTo>
                  <a:lnTo>
                    <a:pt x="6388" y="527507"/>
                  </a:lnTo>
                  <a:lnTo>
                    <a:pt x="11201" y="526770"/>
                  </a:lnTo>
                  <a:lnTo>
                    <a:pt x="12611" y="522465"/>
                  </a:lnTo>
                  <a:lnTo>
                    <a:pt x="14198" y="518198"/>
                  </a:lnTo>
                  <a:lnTo>
                    <a:pt x="15735" y="513956"/>
                  </a:lnTo>
                  <a:close/>
                </a:path>
                <a:path w="704850" h="795019">
                  <a:moveTo>
                    <a:pt x="339610" y="296799"/>
                  </a:moveTo>
                  <a:lnTo>
                    <a:pt x="339013" y="294716"/>
                  </a:lnTo>
                  <a:lnTo>
                    <a:pt x="337972" y="290537"/>
                  </a:lnTo>
                  <a:lnTo>
                    <a:pt x="313702" y="289598"/>
                  </a:lnTo>
                  <a:lnTo>
                    <a:pt x="301561" y="289712"/>
                  </a:lnTo>
                  <a:lnTo>
                    <a:pt x="289509" y="290906"/>
                  </a:lnTo>
                  <a:lnTo>
                    <a:pt x="291160" y="293344"/>
                  </a:lnTo>
                  <a:lnTo>
                    <a:pt x="302526" y="293751"/>
                  </a:lnTo>
                  <a:lnTo>
                    <a:pt x="313905" y="293865"/>
                  </a:lnTo>
                  <a:lnTo>
                    <a:pt x="336664" y="293903"/>
                  </a:lnTo>
                  <a:lnTo>
                    <a:pt x="336740" y="294436"/>
                  </a:lnTo>
                  <a:lnTo>
                    <a:pt x="325374" y="294703"/>
                  </a:lnTo>
                  <a:lnTo>
                    <a:pt x="302641" y="294805"/>
                  </a:lnTo>
                  <a:lnTo>
                    <a:pt x="291274" y="294970"/>
                  </a:lnTo>
                  <a:lnTo>
                    <a:pt x="291299" y="297243"/>
                  </a:lnTo>
                  <a:lnTo>
                    <a:pt x="303364" y="297040"/>
                  </a:lnTo>
                  <a:lnTo>
                    <a:pt x="327533" y="297014"/>
                  </a:lnTo>
                  <a:lnTo>
                    <a:pt x="339610" y="296799"/>
                  </a:lnTo>
                  <a:close/>
                </a:path>
                <a:path w="704850" h="795019">
                  <a:moveTo>
                    <a:pt x="439318" y="225272"/>
                  </a:moveTo>
                  <a:lnTo>
                    <a:pt x="437642" y="219557"/>
                  </a:lnTo>
                  <a:lnTo>
                    <a:pt x="434479" y="214439"/>
                  </a:lnTo>
                  <a:lnTo>
                    <a:pt x="432511" y="208838"/>
                  </a:lnTo>
                  <a:lnTo>
                    <a:pt x="424675" y="207175"/>
                  </a:lnTo>
                  <a:lnTo>
                    <a:pt x="416610" y="207352"/>
                  </a:lnTo>
                  <a:lnTo>
                    <a:pt x="408711" y="208356"/>
                  </a:lnTo>
                  <a:lnTo>
                    <a:pt x="411797" y="213715"/>
                  </a:lnTo>
                  <a:lnTo>
                    <a:pt x="416242" y="218236"/>
                  </a:lnTo>
                  <a:lnTo>
                    <a:pt x="418909" y="223875"/>
                  </a:lnTo>
                  <a:lnTo>
                    <a:pt x="425729" y="223989"/>
                  </a:lnTo>
                  <a:lnTo>
                    <a:pt x="432536" y="224561"/>
                  </a:lnTo>
                  <a:lnTo>
                    <a:pt x="439318" y="225272"/>
                  </a:lnTo>
                  <a:close/>
                </a:path>
                <a:path w="704850" h="795019">
                  <a:moveTo>
                    <a:pt x="456717" y="301040"/>
                  </a:moveTo>
                  <a:lnTo>
                    <a:pt x="456006" y="298259"/>
                  </a:lnTo>
                  <a:lnTo>
                    <a:pt x="455295" y="295516"/>
                  </a:lnTo>
                  <a:lnTo>
                    <a:pt x="454190" y="291172"/>
                  </a:lnTo>
                  <a:lnTo>
                    <a:pt x="451891" y="281216"/>
                  </a:lnTo>
                  <a:lnTo>
                    <a:pt x="449237" y="271386"/>
                  </a:lnTo>
                  <a:lnTo>
                    <a:pt x="444779" y="259727"/>
                  </a:lnTo>
                  <a:lnTo>
                    <a:pt x="442899" y="257898"/>
                  </a:lnTo>
                  <a:lnTo>
                    <a:pt x="443230" y="256692"/>
                  </a:lnTo>
                  <a:lnTo>
                    <a:pt x="443738" y="255346"/>
                  </a:lnTo>
                  <a:lnTo>
                    <a:pt x="440626" y="254025"/>
                  </a:lnTo>
                  <a:lnTo>
                    <a:pt x="440918" y="253542"/>
                  </a:lnTo>
                  <a:lnTo>
                    <a:pt x="443471" y="249923"/>
                  </a:lnTo>
                  <a:lnTo>
                    <a:pt x="443585" y="249758"/>
                  </a:lnTo>
                  <a:lnTo>
                    <a:pt x="440182" y="248793"/>
                  </a:lnTo>
                  <a:lnTo>
                    <a:pt x="440385" y="247319"/>
                  </a:lnTo>
                  <a:lnTo>
                    <a:pt x="440461" y="246735"/>
                  </a:lnTo>
                  <a:lnTo>
                    <a:pt x="440537" y="246278"/>
                  </a:lnTo>
                  <a:lnTo>
                    <a:pt x="437934" y="244436"/>
                  </a:lnTo>
                  <a:lnTo>
                    <a:pt x="438048" y="238912"/>
                  </a:lnTo>
                  <a:lnTo>
                    <a:pt x="438073" y="237604"/>
                  </a:lnTo>
                  <a:lnTo>
                    <a:pt x="431711" y="232765"/>
                  </a:lnTo>
                  <a:lnTo>
                    <a:pt x="431660" y="231495"/>
                  </a:lnTo>
                  <a:lnTo>
                    <a:pt x="431584" y="229870"/>
                  </a:lnTo>
                  <a:lnTo>
                    <a:pt x="431482" y="227799"/>
                  </a:lnTo>
                  <a:lnTo>
                    <a:pt x="431406" y="226123"/>
                  </a:lnTo>
                  <a:lnTo>
                    <a:pt x="431165" y="226123"/>
                  </a:lnTo>
                  <a:lnTo>
                    <a:pt x="426351" y="227799"/>
                  </a:lnTo>
                  <a:lnTo>
                    <a:pt x="421868" y="226123"/>
                  </a:lnTo>
                  <a:lnTo>
                    <a:pt x="421055" y="225806"/>
                  </a:lnTo>
                  <a:lnTo>
                    <a:pt x="415874" y="226123"/>
                  </a:lnTo>
                  <a:lnTo>
                    <a:pt x="408597" y="225640"/>
                  </a:lnTo>
                  <a:lnTo>
                    <a:pt x="394030" y="225259"/>
                  </a:lnTo>
                  <a:lnTo>
                    <a:pt x="388213" y="224917"/>
                  </a:lnTo>
                  <a:lnTo>
                    <a:pt x="386803" y="224917"/>
                  </a:lnTo>
                  <a:lnTo>
                    <a:pt x="389801" y="230517"/>
                  </a:lnTo>
                  <a:lnTo>
                    <a:pt x="393153" y="236220"/>
                  </a:lnTo>
                  <a:lnTo>
                    <a:pt x="396595" y="241503"/>
                  </a:lnTo>
                  <a:lnTo>
                    <a:pt x="394068" y="241503"/>
                  </a:lnTo>
                  <a:lnTo>
                    <a:pt x="392341" y="236220"/>
                  </a:lnTo>
                  <a:lnTo>
                    <a:pt x="391972" y="235127"/>
                  </a:lnTo>
                  <a:lnTo>
                    <a:pt x="391718" y="234784"/>
                  </a:lnTo>
                  <a:lnTo>
                    <a:pt x="388023" y="229870"/>
                  </a:lnTo>
                  <a:lnTo>
                    <a:pt x="385140" y="225437"/>
                  </a:lnTo>
                  <a:lnTo>
                    <a:pt x="384657" y="224688"/>
                  </a:lnTo>
                  <a:lnTo>
                    <a:pt x="384543" y="224497"/>
                  </a:lnTo>
                  <a:lnTo>
                    <a:pt x="384378" y="224497"/>
                  </a:lnTo>
                  <a:lnTo>
                    <a:pt x="383057" y="224917"/>
                  </a:lnTo>
                  <a:lnTo>
                    <a:pt x="382117" y="225259"/>
                  </a:lnTo>
                  <a:lnTo>
                    <a:pt x="381596" y="225437"/>
                  </a:lnTo>
                  <a:lnTo>
                    <a:pt x="380707" y="225259"/>
                  </a:lnTo>
                  <a:lnTo>
                    <a:pt x="382092" y="225259"/>
                  </a:lnTo>
                  <a:lnTo>
                    <a:pt x="371805" y="224688"/>
                  </a:lnTo>
                  <a:lnTo>
                    <a:pt x="363550" y="224497"/>
                  </a:lnTo>
                  <a:lnTo>
                    <a:pt x="355307" y="224129"/>
                  </a:lnTo>
                  <a:lnTo>
                    <a:pt x="347116" y="223139"/>
                  </a:lnTo>
                  <a:lnTo>
                    <a:pt x="351993" y="234022"/>
                  </a:lnTo>
                  <a:lnTo>
                    <a:pt x="356704" y="244983"/>
                  </a:lnTo>
                  <a:lnTo>
                    <a:pt x="360959" y="255752"/>
                  </a:lnTo>
                  <a:lnTo>
                    <a:pt x="364985" y="267347"/>
                  </a:lnTo>
                  <a:lnTo>
                    <a:pt x="368998" y="264007"/>
                  </a:lnTo>
                  <a:lnTo>
                    <a:pt x="369062" y="260769"/>
                  </a:lnTo>
                  <a:lnTo>
                    <a:pt x="366903" y="255752"/>
                  </a:lnTo>
                  <a:lnTo>
                    <a:pt x="371703" y="254901"/>
                  </a:lnTo>
                  <a:lnTo>
                    <a:pt x="369417" y="247319"/>
                  </a:lnTo>
                  <a:lnTo>
                    <a:pt x="368084" y="242697"/>
                  </a:lnTo>
                  <a:lnTo>
                    <a:pt x="368007" y="242430"/>
                  </a:lnTo>
                  <a:lnTo>
                    <a:pt x="366585" y="236220"/>
                  </a:lnTo>
                  <a:lnTo>
                    <a:pt x="365671" y="236220"/>
                  </a:lnTo>
                  <a:lnTo>
                    <a:pt x="376250" y="234784"/>
                  </a:lnTo>
                  <a:lnTo>
                    <a:pt x="376339" y="236220"/>
                  </a:lnTo>
                  <a:lnTo>
                    <a:pt x="376428" y="237883"/>
                  </a:lnTo>
                  <a:lnTo>
                    <a:pt x="369824" y="237413"/>
                  </a:lnTo>
                  <a:lnTo>
                    <a:pt x="370039" y="238912"/>
                  </a:lnTo>
                  <a:lnTo>
                    <a:pt x="370116" y="239395"/>
                  </a:lnTo>
                  <a:lnTo>
                    <a:pt x="370192" y="239941"/>
                  </a:lnTo>
                  <a:lnTo>
                    <a:pt x="370293" y="240614"/>
                  </a:lnTo>
                  <a:lnTo>
                    <a:pt x="370370" y="241122"/>
                  </a:lnTo>
                  <a:lnTo>
                    <a:pt x="370433" y="241503"/>
                  </a:lnTo>
                  <a:lnTo>
                    <a:pt x="371119" y="244436"/>
                  </a:lnTo>
                  <a:lnTo>
                    <a:pt x="371233" y="244983"/>
                  </a:lnTo>
                  <a:lnTo>
                    <a:pt x="371322" y="245364"/>
                  </a:lnTo>
                  <a:lnTo>
                    <a:pt x="372402" y="249250"/>
                  </a:lnTo>
                  <a:lnTo>
                    <a:pt x="372516" y="246278"/>
                  </a:lnTo>
                  <a:lnTo>
                    <a:pt x="372643" y="241884"/>
                  </a:lnTo>
                  <a:lnTo>
                    <a:pt x="372656" y="241122"/>
                  </a:lnTo>
                  <a:lnTo>
                    <a:pt x="371614" y="241122"/>
                  </a:lnTo>
                  <a:lnTo>
                    <a:pt x="371627" y="239941"/>
                  </a:lnTo>
                  <a:lnTo>
                    <a:pt x="376643" y="239941"/>
                  </a:lnTo>
                  <a:lnTo>
                    <a:pt x="377393" y="243332"/>
                  </a:lnTo>
                  <a:lnTo>
                    <a:pt x="378104" y="246278"/>
                  </a:lnTo>
                  <a:lnTo>
                    <a:pt x="378142" y="246735"/>
                  </a:lnTo>
                  <a:lnTo>
                    <a:pt x="377024" y="249250"/>
                  </a:lnTo>
                  <a:lnTo>
                    <a:pt x="377113" y="252095"/>
                  </a:lnTo>
                  <a:lnTo>
                    <a:pt x="381457" y="253453"/>
                  </a:lnTo>
                  <a:lnTo>
                    <a:pt x="381368" y="252095"/>
                  </a:lnTo>
                  <a:lnTo>
                    <a:pt x="381254" y="250444"/>
                  </a:lnTo>
                  <a:lnTo>
                    <a:pt x="381177" y="249250"/>
                  </a:lnTo>
                  <a:lnTo>
                    <a:pt x="380885" y="248793"/>
                  </a:lnTo>
                  <a:lnTo>
                    <a:pt x="378104" y="245364"/>
                  </a:lnTo>
                  <a:lnTo>
                    <a:pt x="378206" y="244436"/>
                  </a:lnTo>
                  <a:lnTo>
                    <a:pt x="378320" y="243332"/>
                  </a:lnTo>
                  <a:lnTo>
                    <a:pt x="378447" y="242125"/>
                  </a:lnTo>
                  <a:lnTo>
                    <a:pt x="378548" y="241122"/>
                  </a:lnTo>
                  <a:lnTo>
                    <a:pt x="378726" y="241122"/>
                  </a:lnTo>
                  <a:lnTo>
                    <a:pt x="379387" y="241884"/>
                  </a:lnTo>
                  <a:lnTo>
                    <a:pt x="380326" y="242697"/>
                  </a:lnTo>
                  <a:lnTo>
                    <a:pt x="381406" y="243332"/>
                  </a:lnTo>
                  <a:lnTo>
                    <a:pt x="382193" y="241122"/>
                  </a:lnTo>
                  <a:lnTo>
                    <a:pt x="382371" y="240614"/>
                  </a:lnTo>
                  <a:lnTo>
                    <a:pt x="381431" y="239941"/>
                  </a:lnTo>
                  <a:lnTo>
                    <a:pt x="380009" y="238912"/>
                  </a:lnTo>
                  <a:lnTo>
                    <a:pt x="379247" y="237883"/>
                  </a:lnTo>
                  <a:lnTo>
                    <a:pt x="378650" y="237096"/>
                  </a:lnTo>
                  <a:lnTo>
                    <a:pt x="380949" y="236220"/>
                  </a:lnTo>
                  <a:lnTo>
                    <a:pt x="383362" y="237604"/>
                  </a:lnTo>
                  <a:lnTo>
                    <a:pt x="383489" y="240233"/>
                  </a:lnTo>
                  <a:lnTo>
                    <a:pt x="384314" y="243332"/>
                  </a:lnTo>
                  <a:lnTo>
                    <a:pt x="384479" y="243827"/>
                  </a:lnTo>
                  <a:lnTo>
                    <a:pt x="386321" y="247040"/>
                  </a:lnTo>
                  <a:lnTo>
                    <a:pt x="386537" y="248793"/>
                  </a:lnTo>
                  <a:lnTo>
                    <a:pt x="386626" y="252095"/>
                  </a:lnTo>
                  <a:lnTo>
                    <a:pt x="386461" y="253517"/>
                  </a:lnTo>
                  <a:lnTo>
                    <a:pt x="383565" y="250215"/>
                  </a:lnTo>
                  <a:lnTo>
                    <a:pt x="382358" y="249923"/>
                  </a:lnTo>
                  <a:lnTo>
                    <a:pt x="383311" y="252095"/>
                  </a:lnTo>
                  <a:lnTo>
                    <a:pt x="383908" y="253542"/>
                  </a:lnTo>
                  <a:lnTo>
                    <a:pt x="384949" y="256692"/>
                  </a:lnTo>
                  <a:lnTo>
                    <a:pt x="385114" y="257898"/>
                  </a:lnTo>
                  <a:lnTo>
                    <a:pt x="385140" y="258064"/>
                  </a:lnTo>
                  <a:lnTo>
                    <a:pt x="385241" y="258902"/>
                  </a:lnTo>
                  <a:lnTo>
                    <a:pt x="385356" y="259727"/>
                  </a:lnTo>
                  <a:lnTo>
                    <a:pt x="385432" y="260324"/>
                  </a:lnTo>
                  <a:lnTo>
                    <a:pt x="387591" y="260083"/>
                  </a:lnTo>
                  <a:lnTo>
                    <a:pt x="386600" y="256082"/>
                  </a:lnTo>
                  <a:lnTo>
                    <a:pt x="386511" y="255752"/>
                  </a:lnTo>
                  <a:lnTo>
                    <a:pt x="386410" y="255346"/>
                  </a:lnTo>
                  <a:lnTo>
                    <a:pt x="386308" y="254901"/>
                  </a:lnTo>
                  <a:lnTo>
                    <a:pt x="386207" y="254495"/>
                  </a:lnTo>
                  <a:lnTo>
                    <a:pt x="386092" y="254025"/>
                  </a:lnTo>
                  <a:lnTo>
                    <a:pt x="385965" y="253542"/>
                  </a:lnTo>
                  <a:lnTo>
                    <a:pt x="386461" y="253542"/>
                  </a:lnTo>
                  <a:lnTo>
                    <a:pt x="386956" y="253542"/>
                  </a:lnTo>
                  <a:lnTo>
                    <a:pt x="388683" y="254025"/>
                  </a:lnTo>
                  <a:lnTo>
                    <a:pt x="390842" y="263804"/>
                  </a:lnTo>
                  <a:lnTo>
                    <a:pt x="393560" y="273075"/>
                  </a:lnTo>
                  <a:lnTo>
                    <a:pt x="396392" y="282638"/>
                  </a:lnTo>
                  <a:lnTo>
                    <a:pt x="398564" y="292125"/>
                  </a:lnTo>
                  <a:lnTo>
                    <a:pt x="402869" y="292455"/>
                  </a:lnTo>
                  <a:lnTo>
                    <a:pt x="407009" y="292455"/>
                  </a:lnTo>
                  <a:lnTo>
                    <a:pt x="410705" y="292125"/>
                  </a:lnTo>
                  <a:lnTo>
                    <a:pt x="411518" y="292125"/>
                  </a:lnTo>
                  <a:lnTo>
                    <a:pt x="408533" y="282638"/>
                  </a:lnTo>
                  <a:lnTo>
                    <a:pt x="405701" y="273456"/>
                  </a:lnTo>
                  <a:lnTo>
                    <a:pt x="402691" y="264007"/>
                  </a:lnTo>
                  <a:lnTo>
                    <a:pt x="399389" y="254495"/>
                  </a:lnTo>
                  <a:lnTo>
                    <a:pt x="403136" y="254495"/>
                  </a:lnTo>
                  <a:lnTo>
                    <a:pt x="402691" y="257898"/>
                  </a:lnTo>
                  <a:lnTo>
                    <a:pt x="402666" y="258064"/>
                  </a:lnTo>
                  <a:lnTo>
                    <a:pt x="402551" y="258902"/>
                  </a:lnTo>
                  <a:lnTo>
                    <a:pt x="404837" y="258064"/>
                  </a:lnTo>
                  <a:lnTo>
                    <a:pt x="405231" y="257898"/>
                  </a:lnTo>
                  <a:lnTo>
                    <a:pt x="404050" y="254495"/>
                  </a:lnTo>
                  <a:lnTo>
                    <a:pt x="402742" y="250736"/>
                  </a:lnTo>
                  <a:lnTo>
                    <a:pt x="402640" y="250444"/>
                  </a:lnTo>
                  <a:lnTo>
                    <a:pt x="401612" y="247319"/>
                  </a:lnTo>
                  <a:lnTo>
                    <a:pt x="401510" y="247040"/>
                  </a:lnTo>
                  <a:lnTo>
                    <a:pt x="401408" y="246735"/>
                  </a:lnTo>
                  <a:lnTo>
                    <a:pt x="400672" y="246735"/>
                  </a:lnTo>
                  <a:lnTo>
                    <a:pt x="400672" y="250444"/>
                  </a:lnTo>
                  <a:lnTo>
                    <a:pt x="400570" y="253542"/>
                  </a:lnTo>
                  <a:lnTo>
                    <a:pt x="399402" y="253542"/>
                  </a:lnTo>
                  <a:lnTo>
                    <a:pt x="399503" y="250444"/>
                  </a:lnTo>
                  <a:lnTo>
                    <a:pt x="400672" y="250444"/>
                  </a:lnTo>
                  <a:lnTo>
                    <a:pt x="400672" y="246735"/>
                  </a:lnTo>
                  <a:lnTo>
                    <a:pt x="397306" y="246735"/>
                  </a:lnTo>
                  <a:lnTo>
                    <a:pt x="399923" y="243332"/>
                  </a:lnTo>
                  <a:lnTo>
                    <a:pt x="400113" y="243332"/>
                  </a:lnTo>
                  <a:lnTo>
                    <a:pt x="398678" y="241503"/>
                  </a:lnTo>
                  <a:lnTo>
                    <a:pt x="396989" y="239395"/>
                  </a:lnTo>
                  <a:lnTo>
                    <a:pt x="395909" y="236220"/>
                  </a:lnTo>
                  <a:lnTo>
                    <a:pt x="395592" y="236220"/>
                  </a:lnTo>
                  <a:lnTo>
                    <a:pt x="402488" y="231495"/>
                  </a:lnTo>
                  <a:lnTo>
                    <a:pt x="411391" y="234022"/>
                  </a:lnTo>
                  <a:lnTo>
                    <a:pt x="412318" y="234022"/>
                  </a:lnTo>
                  <a:lnTo>
                    <a:pt x="418680" y="234340"/>
                  </a:lnTo>
                  <a:lnTo>
                    <a:pt x="422833" y="240233"/>
                  </a:lnTo>
                  <a:lnTo>
                    <a:pt x="424268" y="246278"/>
                  </a:lnTo>
                  <a:lnTo>
                    <a:pt x="424383" y="246735"/>
                  </a:lnTo>
                  <a:lnTo>
                    <a:pt x="424459" y="247040"/>
                  </a:lnTo>
                  <a:lnTo>
                    <a:pt x="424522" y="247319"/>
                  </a:lnTo>
                  <a:lnTo>
                    <a:pt x="427024" y="254025"/>
                  </a:lnTo>
                  <a:lnTo>
                    <a:pt x="430504" y="263804"/>
                  </a:lnTo>
                  <a:lnTo>
                    <a:pt x="433666" y="273075"/>
                  </a:lnTo>
                  <a:lnTo>
                    <a:pt x="433717" y="273215"/>
                  </a:lnTo>
                  <a:lnTo>
                    <a:pt x="433793" y="273456"/>
                  </a:lnTo>
                  <a:lnTo>
                    <a:pt x="436473" y="283387"/>
                  </a:lnTo>
                  <a:lnTo>
                    <a:pt x="437946" y="293560"/>
                  </a:lnTo>
                  <a:lnTo>
                    <a:pt x="431825" y="295465"/>
                  </a:lnTo>
                  <a:lnTo>
                    <a:pt x="425411" y="294640"/>
                  </a:lnTo>
                  <a:lnTo>
                    <a:pt x="419150" y="294449"/>
                  </a:lnTo>
                  <a:lnTo>
                    <a:pt x="416242" y="294906"/>
                  </a:lnTo>
                  <a:lnTo>
                    <a:pt x="413385" y="295516"/>
                  </a:lnTo>
                  <a:lnTo>
                    <a:pt x="410514" y="296164"/>
                  </a:lnTo>
                  <a:lnTo>
                    <a:pt x="417779" y="297129"/>
                  </a:lnTo>
                  <a:lnTo>
                    <a:pt x="432625" y="297129"/>
                  </a:lnTo>
                  <a:lnTo>
                    <a:pt x="439712" y="297649"/>
                  </a:lnTo>
                  <a:lnTo>
                    <a:pt x="434251" y="298259"/>
                  </a:lnTo>
                  <a:lnTo>
                    <a:pt x="428625" y="297649"/>
                  </a:lnTo>
                  <a:lnTo>
                    <a:pt x="428447" y="297649"/>
                  </a:lnTo>
                  <a:lnTo>
                    <a:pt x="423494" y="300342"/>
                  </a:lnTo>
                  <a:lnTo>
                    <a:pt x="435305" y="301040"/>
                  </a:lnTo>
                  <a:lnTo>
                    <a:pt x="456717" y="301040"/>
                  </a:lnTo>
                  <a:close/>
                </a:path>
                <a:path w="704850" h="795019">
                  <a:moveTo>
                    <a:pt x="503897" y="763498"/>
                  </a:moveTo>
                  <a:lnTo>
                    <a:pt x="503821" y="758977"/>
                  </a:lnTo>
                  <a:lnTo>
                    <a:pt x="503720" y="757148"/>
                  </a:lnTo>
                  <a:lnTo>
                    <a:pt x="503631" y="755878"/>
                  </a:lnTo>
                  <a:lnTo>
                    <a:pt x="503555" y="754748"/>
                  </a:lnTo>
                  <a:lnTo>
                    <a:pt x="503504" y="753999"/>
                  </a:lnTo>
                  <a:lnTo>
                    <a:pt x="503389" y="752335"/>
                  </a:lnTo>
                  <a:lnTo>
                    <a:pt x="503275" y="738149"/>
                  </a:lnTo>
                  <a:lnTo>
                    <a:pt x="494118" y="738149"/>
                  </a:lnTo>
                  <a:lnTo>
                    <a:pt x="477139" y="737565"/>
                  </a:lnTo>
                  <a:lnTo>
                    <a:pt x="474306" y="741832"/>
                  </a:lnTo>
                  <a:lnTo>
                    <a:pt x="472579" y="746975"/>
                  </a:lnTo>
                  <a:lnTo>
                    <a:pt x="468693" y="750570"/>
                  </a:lnTo>
                  <a:lnTo>
                    <a:pt x="468426" y="750570"/>
                  </a:lnTo>
                  <a:lnTo>
                    <a:pt x="462267" y="751497"/>
                  </a:lnTo>
                  <a:lnTo>
                    <a:pt x="470509" y="751497"/>
                  </a:lnTo>
                  <a:lnTo>
                    <a:pt x="449808" y="751840"/>
                  </a:lnTo>
                  <a:lnTo>
                    <a:pt x="452729" y="751840"/>
                  </a:lnTo>
                  <a:lnTo>
                    <a:pt x="445985" y="752335"/>
                  </a:lnTo>
                  <a:lnTo>
                    <a:pt x="438772" y="754748"/>
                  </a:lnTo>
                  <a:lnTo>
                    <a:pt x="436168" y="755878"/>
                  </a:lnTo>
                  <a:lnTo>
                    <a:pt x="435152" y="758723"/>
                  </a:lnTo>
                  <a:lnTo>
                    <a:pt x="434314" y="759917"/>
                  </a:lnTo>
                  <a:lnTo>
                    <a:pt x="433692" y="760958"/>
                  </a:lnTo>
                  <a:lnTo>
                    <a:pt x="434555" y="761974"/>
                  </a:lnTo>
                  <a:lnTo>
                    <a:pt x="435584" y="763143"/>
                  </a:lnTo>
                  <a:lnTo>
                    <a:pt x="437781" y="764781"/>
                  </a:lnTo>
                  <a:lnTo>
                    <a:pt x="440778" y="764641"/>
                  </a:lnTo>
                  <a:lnTo>
                    <a:pt x="494665" y="765822"/>
                  </a:lnTo>
                  <a:lnTo>
                    <a:pt x="499541" y="766178"/>
                  </a:lnTo>
                  <a:lnTo>
                    <a:pt x="502031" y="764641"/>
                  </a:lnTo>
                  <a:lnTo>
                    <a:pt x="503897" y="763498"/>
                  </a:lnTo>
                  <a:close/>
                </a:path>
                <a:path w="704850" h="795019">
                  <a:moveTo>
                    <a:pt x="525754" y="285877"/>
                  </a:moveTo>
                  <a:lnTo>
                    <a:pt x="521373" y="272148"/>
                  </a:lnTo>
                  <a:lnTo>
                    <a:pt x="520598" y="269151"/>
                  </a:lnTo>
                  <a:lnTo>
                    <a:pt x="517766" y="258152"/>
                  </a:lnTo>
                  <a:lnTo>
                    <a:pt x="513943" y="245033"/>
                  </a:lnTo>
                  <a:lnTo>
                    <a:pt x="513727" y="244322"/>
                  </a:lnTo>
                  <a:lnTo>
                    <a:pt x="513651" y="244132"/>
                  </a:lnTo>
                  <a:lnTo>
                    <a:pt x="508088" y="231101"/>
                  </a:lnTo>
                  <a:lnTo>
                    <a:pt x="506412" y="231051"/>
                  </a:lnTo>
                  <a:lnTo>
                    <a:pt x="506412" y="269151"/>
                  </a:lnTo>
                  <a:lnTo>
                    <a:pt x="496887" y="265950"/>
                  </a:lnTo>
                  <a:lnTo>
                    <a:pt x="495579" y="261747"/>
                  </a:lnTo>
                  <a:lnTo>
                    <a:pt x="494093" y="256565"/>
                  </a:lnTo>
                  <a:lnTo>
                    <a:pt x="494258" y="252209"/>
                  </a:lnTo>
                  <a:lnTo>
                    <a:pt x="494296" y="251028"/>
                  </a:lnTo>
                  <a:lnTo>
                    <a:pt x="493623" y="245859"/>
                  </a:lnTo>
                  <a:lnTo>
                    <a:pt x="493598" y="245694"/>
                  </a:lnTo>
                  <a:lnTo>
                    <a:pt x="496582" y="245859"/>
                  </a:lnTo>
                  <a:lnTo>
                    <a:pt x="497357" y="245694"/>
                  </a:lnTo>
                  <a:lnTo>
                    <a:pt x="500316" y="245033"/>
                  </a:lnTo>
                  <a:lnTo>
                    <a:pt x="502437" y="247764"/>
                  </a:lnTo>
                  <a:lnTo>
                    <a:pt x="505193" y="252209"/>
                  </a:lnTo>
                  <a:lnTo>
                    <a:pt x="505294" y="256565"/>
                  </a:lnTo>
                  <a:lnTo>
                    <a:pt x="505421" y="258152"/>
                  </a:lnTo>
                  <a:lnTo>
                    <a:pt x="506323" y="262686"/>
                  </a:lnTo>
                  <a:lnTo>
                    <a:pt x="506412" y="269151"/>
                  </a:lnTo>
                  <a:lnTo>
                    <a:pt x="506412" y="231051"/>
                  </a:lnTo>
                  <a:lnTo>
                    <a:pt x="502119" y="230898"/>
                  </a:lnTo>
                  <a:lnTo>
                    <a:pt x="496214" y="230060"/>
                  </a:lnTo>
                  <a:lnTo>
                    <a:pt x="491337" y="229565"/>
                  </a:lnTo>
                  <a:lnTo>
                    <a:pt x="490334" y="229565"/>
                  </a:lnTo>
                  <a:lnTo>
                    <a:pt x="491629" y="234365"/>
                  </a:lnTo>
                  <a:lnTo>
                    <a:pt x="493356" y="239128"/>
                  </a:lnTo>
                  <a:lnTo>
                    <a:pt x="494284" y="244132"/>
                  </a:lnTo>
                  <a:lnTo>
                    <a:pt x="492061" y="239331"/>
                  </a:lnTo>
                  <a:lnTo>
                    <a:pt x="490207" y="234365"/>
                  </a:lnTo>
                  <a:lnTo>
                    <a:pt x="488721" y="229565"/>
                  </a:lnTo>
                  <a:lnTo>
                    <a:pt x="488645" y="229323"/>
                  </a:lnTo>
                  <a:lnTo>
                    <a:pt x="482739" y="229565"/>
                  </a:lnTo>
                  <a:lnTo>
                    <a:pt x="476859" y="229158"/>
                  </a:lnTo>
                  <a:lnTo>
                    <a:pt x="470992" y="228688"/>
                  </a:lnTo>
                  <a:lnTo>
                    <a:pt x="475513" y="239128"/>
                  </a:lnTo>
                  <a:lnTo>
                    <a:pt x="479425" y="248869"/>
                  </a:lnTo>
                  <a:lnTo>
                    <a:pt x="483057" y="259181"/>
                  </a:lnTo>
                  <a:lnTo>
                    <a:pt x="486054" y="269709"/>
                  </a:lnTo>
                  <a:lnTo>
                    <a:pt x="495490" y="273177"/>
                  </a:lnTo>
                  <a:lnTo>
                    <a:pt x="505091" y="276250"/>
                  </a:lnTo>
                  <a:lnTo>
                    <a:pt x="514489" y="279781"/>
                  </a:lnTo>
                  <a:lnTo>
                    <a:pt x="523303" y="284632"/>
                  </a:lnTo>
                  <a:lnTo>
                    <a:pt x="525754" y="285877"/>
                  </a:lnTo>
                  <a:close/>
                </a:path>
                <a:path w="704850" h="795019">
                  <a:moveTo>
                    <a:pt x="532587" y="13843"/>
                  </a:moveTo>
                  <a:lnTo>
                    <a:pt x="530821" y="11861"/>
                  </a:lnTo>
                  <a:lnTo>
                    <a:pt x="528904" y="11163"/>
                  </a:lnTo>
                  <a:lnTo>
                    <a:pt x="521868" y="8420"/>
                  </a:lnTo>
                  <a:lnTo>
                    <a:pt x="514451" y="6705"/>
                  </a:lnTo>
                  <a:lnTo>
                    <a:pt x="507022" y="5473"/>
                  </a:lnTo>
                  <a:lnTo>
                    <a:pt x="506590" y="12560"/>
                  </a:lnTo>
                  <a:lnTo>
                    <a:pt x="504355" y="19304"/>
                  </a:lnTo>
                  <a:lnTo>
                    <a:pt x="502285" y="26035"/>
                  </a:lnTo>
                  <a:lnTo>
                    <a:pt x="508876" y="27495"/>
                  </a:lnTo>
                  <a:lnTo>
                    <a:pt x="515429" y="29210"/>
                  </a:lnTo>
                  <a:lnTo>
                    <a:pt x="522020" y="30734"/>
                  </a:lnTo>
                  <a:lnTo>
                    <a:pt x="528739" y="31572"/>
                  </a:lnTo>
                  <a:lnTo>
                    <a:pt x="530402" y="26555"/>
                  </a:lnTo>
                  <a:lnTo>
                    <a:pt x="531520" y="21348"/>
                  </a:lnTo>
                  <a:lnTo>
                    <a:pt x="531901" y="16078"/>
                  </a:lnTo>
                  <a:lnTo>
                    <a:pt x="532587" y="13843"/>
                  </a:lnTo>
                  <a:close/>
                </a:path>
                <a:path w="704850" h="795019">
                  <a:moveTo>
                    <a:pt x="544360" y="769454"/>
                  </a:moveTo>
                  <a:lnTo>
                    <a:pt x="544258" y="758723"/>
                  </a:lnTo>
                  <a:lnTo>
                    <a:pt x="544195" y="755878"/>
                  </a:lnTo>
                  <a:lnTo>
                    <a:pt x="543915" y="755878"/>
                  </a:lnTo>
                  <a:lnTo>
                    <a:pt x="543166" y="756513"/>
                  </a:lnTo>
                  <a:lnTo>
                    <a:pt x="543115" y="757148"/>
                  </a:lnTo>
                  <a:lnTo>
                    <a:pt x="543001" y="758723"/>
                  </a:lnTo>
                  <a:lnTo>
                    <a:pt x="542950" y="763955"/>
                  </a:lnTo>
                  <a:lnTo>
                    <a:pt x="544360" y="769454"/>
                  </a:lnTo>
                  <a:close/>
                </a:path>
                <a:path w="704850" h="795019">
                  <a:moveTo>
                    <a:pt x="544525" y="770102"/>
                  </a:moveTo>
                  <a:lnTo>
                    <a:pt x="544410" y="769670"/>
                  </a:lnTo>
                  <a:lnTo>
                    <a:pt x="544283" y="769797"/>
                  </a:lnTo>
                  <a:lnTo>
                    <a:pt x="544233" y="770343"/>
                  </a:lnTo>
                  <a:lnTo>
                    <a:pt x="544525" y="770102"/>
                  </a:lnTo>
                  <a:close/>
                </a:path>
                <a:path w="704850" h="795019">
                  <a:moveTo>
                    <a:pt x="548043" y="229768"/>
                  </a:moveTo>
                  <a:lnTo>
                    <a:pt x="547039" y="222846"/>
                  </a:lnTo>
                  <a:lnTo>
                    <a:pt x="542531" y="217182"/>
                  </a:lnTo>
                  <a:lnTo>
                    <a:pt x="540588" y="210591"/>
                  </a:lnTo>
                  <a:lnTo>
                    <a:pt x="534149" y="210934"/>
                  </a:lnTo>
                  <a:lnTo>
                    <a:pt x="527773" y="209626"/>
                  </a:lnTo>
                  <a:lnTo>
                    <a:pt x="521347" y="209626"/>
                  </a:lnTo>
                  <a:lnTo>
                    <a:pt x="524814" y="216204"/>
                  </a:lnTo>
                  <a:lnTo>
                    <a:pt x="530466" y="222123"/>
                  </a:lnTo>
                  <a:lnTo>
                    <a:pt x="532155" y="229387"/>
                  </a:lnTo>
                  <a:lnTo>
                    <a:pt x="537451" y="228981"/>
                  </a:lnTo>
                  <a:lnTo>
                    <a:pt x="542759" y="229298"/>
                  </a:lnTo>
                  <a:lnTo>
                    <a:pt x="548043" y="229768"/>
                  </a:lnTo>
                  <a:close/>
                </a:path>
                <a:path w="704850" h="795019">
                  <a:moveTo>
                    <a:pt x="561581" y="288505"/>
                  </a:moveTo>
                  <a:lnTo>
                    <a:pt x="561454" y="286448"/>
                  </a:lnTo>
                  <a:lnTo>
                    <a:pt x="561340" y="284810"/>
                  </a:lnTo>
                  <a:lnTo>
                    <a:pt x="561301" y="284099"/>
                  </a:lnTo>
                  <a:lnTo>
                    <a:pt x="561187" y="282346"/>
                  </a:lnTo>
                  <a:lnTo>
                    <a:pt x="561086" y="280911"/>
                  </a:lnTo>
                  <a:lnTo>
                    <a:pt x="559663" y="273532"/>
                  </a:lnTo>
                  <a:lnTo>
                    <a:pt x="558012" y="266966"/>
                  </a:lnTo>
                  <a:lnTo>
                    <a:pt x="557669" y="261264"/>
                  </a:lnTo>
                  <a:lnTo>
                    <a:pt x="557606" y="260083"/>
                  </a:lnTo>
                  <a:lnTo>
                    <a:pt x="554774" y="253885"/>
                  </a:lnTo>
                  <a:lnTo>
                    <a:pt x="553935" y="259715"/>
                  </a:lnTo>
                  <a:lnTo>
                    <a:pt x="553834" y="265607"/>
                  </a:lnTo>
                  <a:lnTo>
                    <a:pt x="554913" y="271424"/>
                  </a:lnTo>
                  <a:lnTo>
                    <a:pt x="554901" y="274878"/>
                  </a:lnTo>
                  <a:lnTo>
                    <a:pt x="556971" y="278955"/>
                  </a:lnTo>
                  <a:lnTo>
                    <a:pt x="557085" y="279196"/>
                  </a:lnTo>
                  <a:lnTo>
                    <a:pt x="555536" y="282105"/>
                  </a:lnTo>
                  <a:lnTo>
                    <a:pt x="549249" y="283718"/>
                  </a:lnTo>
                  <a:lnTo>
                    <a:pt x="542036" y="284099"/>
                  </a:lnTo>
                  <a:lnTo>
                    <a:pt x="539762" y="283146"/>
                  </a:lnTo>
                  <a:lnTo>
                    <a:pt x="539762" y="301421"/>
                  </a:lnTo>
                  <a:lnTo>
                    <a:pt x="533069" y="296405"/>
                  </a:lnTo>
                  <a:lnTo>
                    <a:pt x="529856" y="291122"/>
                  </a:lnTo>
                  <a:lnTo>
                    <a:pt x="536460" y="294246"/>
                  </a:lnTo>
                  <a:lnTo>
                    <a:pt x="539762" y="301421"/>
                  </a:lnTo>
                  <a:lnTo>
                    <a:pt x="539762" y="283146"/>
                  </a:lnTo>
                  <a:lnTo>
                    <a:pt x="535940" y="281520"/>
                  </a:lnTo>
                  <a:lnTo>
                    <a:pt x="534301" y="273532"/>
                  </a:lnTo>
                  <a:lnTo>
                    <a:pt x="533069" y="265607"/>
                  </a:lnTo>
                  <a:lnTo>
                    <a:pt x="532091" y="258495"/>
                  </a:lnTo>
                  <a:lnTo>
                    <a:pt x="532053" y="258241"/>
                  </a:lnTo>
                  <a:lnTo>
                    <a:pt x="531952" y="257441"/>
                  </a:lnTo>
                  <a:lnTo>
                    <a:pt x="531901" y="257098"/>
                  </a:lnTo>
                  <a:lnTo>
                    <a:pt x="529043" y="257441"/>
                  </a:lnTo>
                  <a:lnTo>
                    <a:pt x="526199" y="257810"/>
                  </a:lnTo>
                  <a:lnTo>
                    <a:pt x="523367" y="258241"/>
                  </a:lnTo>
                  <a:lnTo>
                    <a:pt x="521703" y="256552"/>
                  </a:lnTo>
                  <a:lnTo>
                    <a:pt x="520293" y="254673"/>
                  </a:lnTo>
                  <a:lnTo>
                    <a:pt x="519163" y="252628"/>
                  </a:lnTo>
                  <a:lnTo>
                    <a:pt x="522617" y="252349"/>
                  </a:lnTo>
                  <a:lnTo>
                    <a:pt x="525818" y="253885"/>
                  </a:lnTo>
                  <a:lnTo>
                    <a:pt x="528116" y="255485"/>
                  </a:lnTo>
                  <a:lnTo>
                    <a:pt x="527265" y="254673"/>
                  </a:lnTo>
                  <a:lnTo>
                    <a:pt x="525208" y="252882"/>
                  </a:lnTo>
                  <a:lnTo>
                    <a:pt x="526923" y="252349"/>
                  </a:lnTo>
                  <a:lnTo>
                    <a:pt x="531723" y="250863"/>
                  </a:lnTo>
                  <a:lnTo>
                    <a:pt x="533082" y="247129"/>
                  </a:lnTo>
                  <a:lnTo>
                    <a:pt x="533069" y="241414"/>
                  </a:lnTo>
                  <a:lnTo>
                    <a:pt x="537552" y="239953"/>
                  </a:lnTo>
                  <a:lnTo>
                    <a:pt x="545617" y="239725"/>
                  </a:lnTo>
                  <a:lnTo>
                    <a:pt x="547192" y="249783"/>
                  </a:lnTo>
                  <a:lnTo>
                    <a:pt x="550151" y="255485"/>
                  </a:lnTo>
                  <a:lnTo>
                    <a:pt x="550913" y="257441"/>
                  </a:lnTo>
                  <a:lnTo>
                    <a:pt x="552272" y="261264"/>
                  </a:lnTo>
                  <a:lnTo>
                    <a:pt x="552958" y="258495"/>
                  </a:lnTo>
                  <a:lnTo>
                    <a:pt x="553770" y="255790"/>
                  </a:lnTo>
                  <a:lnTo>
                    <a:pt x="554609" y="253085"/>
                  </a:lnTo>
                  <a:lnTo>
                    <a:pt x="552881" y="246113"/>
                  </a:lnTo>
                  <a:lnTo>
                    <a:pt x="550570" y="239953"/>
                  </a:lnTo>
                  <a:lnTo>
                    <a:pt x="550481" y="239725"/>
                  </a:lnTo>
                  <a:lnTo>
                    <a:pt x="550354" y="239395"/>
                  </a:lnTo>
                  <a:lnTo>
                    <a:pt x="548538" y="232524"/>
                  </a:lnTo>
                  <a:lnTo>
                    <a:pt x="540842" y="232524"/>
                  </a:lnTo>
                  <a:lnTo>
                    <a:pt x="533184" y="231736"/>
                  </a:lnTo>
                  <a:lnTo>
                    <a:pt x="525907" y="231470"/>
                  </a:lnTo>
                  <a:lnTo>
                    <a:pt x="510324" y="231470"/>
                  </a:lnTo>
                  <a:lnTo>
                    <a:pt x="515327" y="243840"/>
                  </a:lnTo>
                  <a:lnTo>
                    <a:pt x="519353" y="256552"/>
                  </a:lnTo>
                  <a:lnTo>
                    <a:pt x="522820" y="269443"/>
                  </a:lnTo>
                  <a:lnTo>
                    <a:pt x="526135" y="282105"/>
                  </a:lnTo>
                  <a:lnTo>
                    <a:pt x="527735" y="288505"/>
                  </a:lnTo>
                  <a:lnTo>
                    <a:pt x="521119" y="284810"/>
                  </a:lnTo>
                  <a:lnTo>
                    <a:pt x="512521" y="280911"/>
                  </a:lnTo>
                  <a:lnTo>
                    <a:pt x="503618" y="277787"/>
                  </a:lnTo>
                  <a:lnTo>
                    <a:pt x="494715" y="274878"/>
                  </a:lnTo>
                  <a:lnTo>
                    <a:pt x="485787" y="271564"/>
                  </a:lnTo>
                  <a:lnTo>
                    <a:pt x="492671" y="301574"/>
                  </a:lnTo>
                  <a:lnTo>
                    <a:pt x="509854" y="301853"/>
                  </a:lnTo>
                  <a:lnTo>
                    <a:pt x="561390" y="303415"/>
                  </a:lnTo>
                  <a:lnTo>
                    <a:pt x="561428" y="301421"/>
                  </a:lnTo>
                  <a:lnTo>
                    <a:pt x="561555" y="293992"/>
                  </a:lnTo>
                  <a:lnTo>
                    <a:pt x="561581" y="288505"/>
                  </a:lnTo>
                  <a:close/>
                </a:path>
                <a:path w="704850" h="795019">
                  <a:moveTo>
                    <a:pt x="566801" y="772972"/>
                  </a:moveTo>
                  <a:lnTo>
                    <a:pt x="563778" y="770343"/>
                  </a:lnTo>
                  <a:lnTo>
                    <a:pt x="562787" y="769454"/>
                  </a:lnTo>
                  <a:lnTo>
                    <a:pt x="562635" y="769670"/>
                  </a:lnTo>
                  <a:lnTo>
                    <a:pt x="562279" y="771169"/>
                  </a:lnTo>
                  <a:lnTo>
                    <a:pt x="560285" y="771931"/>
                  </a:lnTo>
                  <a:lnTo>
                    <a:pt x="560400" y="780821"/>
                  </a:lnTo>
                  <a:lnTo>
                    <a:pt x="566191" y="780821"/>
                  </a:lnTo>
                  <a:lnTo>
                    <a:pt x="566140" y="779818"/>
                  </a:lnTo>
                  <a:lnTo>
                    <a:pt x="566026" y="777570"/>
                  </a:lnTo>
                  <a:lnTo>
                    <a:pt x="562724" y="776719"/>
                  </a:lnTo>
                  <a:lnTo>
                    <a:pt x="562495" y="776719"/>
                  </a:lnTo>
                  <a:lnTo>
                    <a:pt x="561289" y="774166"/>
                  </a:lnTo>
                  <a:lnTo>
                    <a:pt x="566801" y="772972"/>
                  </a:lnTo>
                  <a:close/>
                </a:path>
                <a:path w="704850" h="795019">
                  <a:moveTo>
                    <a:pt x="579856" y="794092"/>
                  </a:moveTo>
                  <a:lnTo>
                    <a:pt x="578980" y="790244"/>
                  </a:lnTo>
                  <a:lnTo>
                    <a:pt x="578675" y="788962"/>
                  </a:lnTo>
                  <a:lnTo>
                    <a:pt x="577519" y="788784"/>
                  </a:lnTo>
                  <a:lnTo>
                    <a:pt x="573989" y="788327"/>
                  </a:lnTo>
                  <a:lnTo>
                    <a:pt x="573824" y="786409"/>
                  </a:lnTo>
                  <a:lnTo>
                    <a:pt x="573798" y="785342"/>
                  </a:lnTo>
                  <a:lnTo>
                    <a:pt x="573709" y="770509"/>
                  </a:lnTo>
                  <a:lnTo>
                    <a:pt x="573582" y="766178"/>
                  </a:lnTo>
                  <a:lnTo>
                    <a:pt x="573582" y="765822"/>
                  </a:lnTo>
                  <a:lnTo>
                    <a:pt x="573481" y="758723"/>
                  </a:lnTo>
                  <a:lnTo>
                    <a:pt x="573354" y="753999"/>
                  </a:lnTo>
                  <a:lnTo>
                    <a:pt x="573239" y="750798"/>
                  </a:lnTo>
                  <a:lnTo>
                    <a:pt x="573189" y="749287"/>
                  </a:lnTo>
                  <a:lnTo>
                    <a:pt x="573151" y="748322"/>
                  </a:lnTo>
                  <a:lnTo>
                    <a:pt x="573049" y="746975"/>
                  </a:lnTo>
                  <a:lnTo>
                    <a:pt x="572935" y="745439"/>
                  </a:lnTo>
                  <a:lnTo>
                    <a:pt x="572808" y="743788"/>
                  </a:lnTo>
                  <a:lnTo>
                    <a:pt x="572681" y="742175"/>
                  </a:lnTo>
                  <a:lnTo>
                    <a:pt x="572579" y="740930"/>
                  </a:lnTo>
                  <a:lnTo>
                    <a:pt x="570115" y="740867"/>
                  </a:lnTo>
                  <a:lnTo>
                    <a:pt x="570115" y="778154"/>
                  </a:lnTo>
                  <a:lnTo>
                    <a:pt x="569963" y="779818"/>
                  </a:lnTo>
                  <a:lnTo>
                    <a:pt x="569861" y="780821"/>
                  </a:lnTo>
                  <a:lnTo>
                    <a:pt x="569772" y="781735"/>
                  </a:lnTo>
                  <a:lnTo>
                    <a:pt x="569671" y="782840"/>
                  </a:lnTo>
                  <a:lnTo>
                    <a:pt x="569556" y="784110"/>
                  </a:lnTo>
                  <a:lnTo>
                    <a:pt x="569429" y="785342"/>
                  </a:lnTo>
                  <a:lnTo>
                    <a:pt x="564616" y="784110"/>
                  </a:lnTo>
                  <a:lnTo>
                    <a:pt x="563676" y="783869"/>
                  </a:lnTo>
                  <a:lnTo>
                    <a:pt x="554532" y="783869"/>
                  </a:lnTo>
                  <a:lnTo>
                    <a:pt x="554659" y="772502"/>
                  </a:lnTo>
                  <a:lnTo>
                    <a:pt x="554710" y="768629"/>
                  </a:lnTo>
                  <a:lnTo>
                    <a:pt x="554316" y="768629"/>
                  </a:lnTo>
                  <a:lnTo>
                    <a:pt x="563054" y="767892"/>
                  </a:lnTo>
                  <a:lnTo>
                    <a:pt x="562686" y="769454"/>
                  </a:lnTo>
                  <a:lnTo>
                    <a:pt x="563397" y="768629"/>
                  </a:lnTo>
                  <a:lnTo>
                    <a:pt x="563943" y="767892"/>
                  </a:lnTo>
                  <a:lnTo>
                    <a:pt x="565480" y="765822"/>
                  </a:lnTo>
                  <a:lnTo>
                    <a:pt x="569950" y="768629"/>
                  </a:lnTo>
                  <a:lnTo>
                    <a:pt x="570077" y="775462"/>
                  </a:lnTo>
                  <a:lnTo>
                    <a:pt x="570115" y="778154"/>
                  </a:lnTo>
                  <a:lnTo>
                    <a:pt x="570115" y="740867"/>
                  </a:lnTo>
                  <a:lnTo>
                    <a:pt x="547535" y="740295"/>
                  </a:lnTo>
                  <a:lnTo>
                    <a:pt x="547535" y="784110"/>
                  </a:lnTo>
                  <a:lnTo>
                    <a:pt x="543547" y="782840"/>
                  </a:lnTo>
                  <a:lnTo>
                    <a:pt x="543648" y="782320"/>
                  </a:lnTo>
                  <a:lnTo>
                    <a:pt x="544156" y="779945"/>
                  </a:lnTo>
                  <a:lnTo>
                    <a:pt x="544182" y="779818"/>
                  </a:lnTo>
                  <a:lnTo>
                    <a:pt x="544525" y="778154"/>
                  </a:lnTo>
                  <a:lnTo>
                    <a:pt x="544525" y="777570"/>
                  </a:lnTo>
                  <a:lnTo>
                    <a:pt x="544080" y="775665"/>
                  </a:lnTo>
                  <a:lnTo>
                    <a:pt x="544156" y="771169"/>
                  </a:lnTo>
                  <a:lnTo>
                    <a:pt x="544220" y="770509"/>
                  </a:lnTo>
                  <a:lnTo>
                    <a:pt x="540258" y="775665"/>
                  </a:lnTo>
                  <a:lnTo>
                    <a:pt x="541439" y="779818"/>
                  </a:lnTo>
                  <a:lnTo>
                    <a:pt x="535139" y="778154"/>
                  </a:lnTo>
                  <a:lnTo>
                    <a:pt x="533361" y="776719"/>
                  </a:lnTo>
                  <a:lnTo>
                    <a:pt x="533158" y="776719"/>
                  </a:lnTo>
                  <a:lnTo>
                    <a:pt x="533971" y="775157"/>
                  </a:lnTo>
                  <a:lnTo>
                    <a:pt x="530987" y="775157"/>
                  </a:lnTo>
                  <a:lnTo>
                    <a:pt x="531202" y="776719"/>
                  </a:lnTo>
                  <a:lnTo>
                    <a:pt x="531291" y="778154"/>
                  </a:lnTo>
                  <a:lnTo>
                    <a:pt x="531075" y="779818"/>
                  </a:lnTo>
                  <a:lnTo>
                    <a:pt x="531063" y="779945"/>
                  </a:lnTo>
                  <a:lnTo>
                    <a:pt x="530948" y="780821"/>
                  </a:lnTo>
                  <a:lnTo>
                    <a:pt x="530834" y="781735"/>
                  </a:lnTo>
                  <a:lnTo>
                    <a:pt x="530758" y="782320"/>
                  </a:lnTo>
                  <a:lnTo>
                    <a:pt x="528739" y="781735"/>
                  </a:lnTo>
                  <a:lnTo>
                    <a:pt x="526897" y="781202"/>
                  </a:lnTo>
                  <a:lnTo>
                    <a:pt x="523671" y="780821"/>
                  </a:lnTo>
                  <a:lnTo>
                    <a:pt x="521614" y="780821"/>
                  </a:lnTo>
                  <a:lnTo>
                    <a:pt x="520382" y="781735"/>
                  </a:lnTo>
                  <a:lnTo>
                    <a:pt x="520293" y="750570"/>
                  </a:lnTo>
                  <a:lnTo>
                    <a:pt x="520179" y="749477"/>
                  </a:lnTo>
                  <a:lnTo>
                    <a:pt x="520090" y="748652"/>
                  </a:lnTo>
                  <a:lnTo>
                    <a:pt x="521779" y="745439"/>
                  </a:lnTo>
                  <a:lnTo>
                    <a:pt x="522998" y="742175"/>
                  </a:lnTo>
                  <a:lnTo>
                    <a:pt x="522909" y="743788"/>
                  </a:lnTo>
                  <a:lnTo>
                    <a:pt x="522820" y="745439"/>
                  </a:lnTo>
                  <a:lnTo>
                    <a:pt x="522744" y="746975"/>
                  </a:lnTo>
                  <a:lnTo>
                    <a:pt x="522668" y="748322"/>
                  </a:lnTo>
                  <a:lnTo>
                    <a:pt x="522554" y="750570"/>
                  </a:lnTo>
                  <a:lnTo>
                    <a:pt x="522427" y="760958"/>
                  </a:lnTo>
                  <a:lnTo>
                    <a:pt x="522325" y="763955"/>
                  </a:lnTo>
                  <a:lnTo>
                    <a:pt x="522211" y="767384"/>
                  </a:lnTo>
                  <a:lnTo>
                    <a:pt x="522795" y="769454"/>
                  </a:lnTo>
                  <a:lnTo>
                    <a:pt x="523570" y="771931"/>
                  </a:lnTo>
                  <a:lnTo>
                    <a:pt x="524535" y="774649"/>
                  </a:lnTo>
                  <a:lnTo>
                    <a:pt x="524573" y="774166"/>
                  </a:lnTo>
                  <a:lnTo>
                    <a:pt x="524662" y="773480"/>
                  </a:lnTo>
                  <a:lnTo>
                    <a:pt x="524789" y="772502"/>
                  </a:lnTo>
                  <a:lnTo>
                    <a:pt x="524852" y="771931"/>
                  </a:lnTo>
                  <a:lnTo>
                    <a:pt x="524954" y="771169"/>
                  </a:lnTo>
                  <a:lnTo>
                    <a:pt x="525056" y="770343"/>
                  </a:lnTo>
                  <a:lnTo>
                    <a:pt x="525170" y="769454"/>
                  </a:lnTo>
                  <a:lnTo>
                    <a:pt x="525272" y="768629"/>
                  </a:lnTo>
                  <a:lnTo>
                    <a:pt x="525310" y="768311"/>
                  </a:lnTo>
                  <a:lnTo>
                    <a:pt x="522795" y="761250"/>
                  </a:lnTo>
                  <a:lnTo>
                    <a:pt x="522693" y="760958"/>
                  </a:lnTo>
                  <a:lnTo>
                    <a:pt x="526935" y="755142"/>
                  </a:lnTo>
                  <a:lnTo>
                    <a:pt x="526656" y="755142"/>
                  </a:lnTo>
                  <a:lnTo>
                    <a:pt x="526592" y="753999"/>
                  </a:lnTo>
                  <a:lnTo>
                    <a:pt x="526478" y="751840"/>
                  </a:lnTo>
                  <a:lnTo>
                    <a:pt x="532396" y="752805"/>
                  </a:lnTo>
                  <a:lnTo>
                    <a:pt x="534619" y="751840"/>
                  </a:lnTo>
                  <a:lnTo>
                    <a:pt x="540499" y="749287"/>
                  </a:lnTo>
                  <a:lnTo>
                    <a:pt x="544995" y="753999"/>
                  </a:lnTo>
                  <a:lnTo>
                    <a:pt x="546100" y="753999"/>
                  </a:lnTo>
                  <a:lnTo>
                    <a:pt x="545261" y="754748"/>
                  </a:lnTo>
                  <a:lnTo>
                    <a:pt x="545439" y="754748"/>
                  </a:lnTo>
                  <a:lnTo>
                    <a:pt x="546442" y="760958"/>
                  </a:lnTo>
                  <a:lnTo>
                    <a:pt x="546481" y="761250"/>
                  </a:lnTo>
                  <a:lnTo>
                    <a:pt x="546595" y="761974"/>
                  </a:lnTo>
                  <a:lnTo>
                    <a:pt x="546671" y="763143"/>
                  </a:lnTo>
                  <a:lnTo>
                    <a:pt x="546735" y="763955"/>
                  </a:lnTo>
                  <a:lnTo>
                    <a:pt x="546836" y="765479"/>
                  </a:lnTo>
                  <a:lnTo>
                    <a:pt x="546963" y="767232"/>
                  </a:lnTo>
                  <a:lnTo>
                    <a:pt x="547039" y="768311"/>
                  </a:lnTo>
                  <a:lnTo>
                    <a:pt x="547166" y="771169"/>
                  </a:lnTo>
                  <a:lnTo>
                    <a:pt x="547281" y="775462"/>
                  </a:lnTo>
                  <a:lnTo>
                    <a:pt x="547408" y="779818"/>
                  </a:lnTo>
                  <a:lnTo>
                    <a:pt x="547535" y="784110"/>
                  </a:lnTo>
                  <a:lnTo>
                    <a:pt x="547535" y="740295"/>
                  </a:lnTo>
                  <a:lnTo>
                    <a:pt x="538581" y="740054"/>
                  </a:lnTo>
                  <a:lnTo>
                    <a:pt x="521601" y="739292"/>
                  </a:lnTo>
                  <a:lnTo>
                    <a:pt x="504621" y="738149"/>
                  </a:lnTo>
                  <a:lnTo>
                    <a:pt x="504520" y="740054"/>
                  </a:lnTo>
                  <a:lnTo>
                    <a:pt x="504405" y="744448"/>
                  </a:lnTo>
                  <a:lnTo>
                    <a:pt x="505053" y="748322"/>
                  </a:lnTo>
                  <a:lnTo>
                    <a:pt x="505104" y="748652"/>
                  </a:lnTo>
                  <a:lnTo>
                    <a:pt x="505206" y="749287"/>
                  </a:lnTo>
                  <a:lnTo>
                    <a:pt x="505244" y="749477"/>
                  </a:lnTo>
                  <a:lnTo>
                    <a:pt x="510273" y="752830"/>
                  </a:lnTo>
                  <a:lnTo>
                    <a:pt x="513600" y="753999"/>
                  </a:lnTo>
                  <a:lnTo>
                    <a:pt x="515531" y="754748"/>
                  </a:lnTo>
                  <a:lnTo>
                    <a:pt x="514858" y="754748"/>
                  </a:lnTo>
                  <a:lnTo>
                    <a:pt x="511403" y="755650"/>
                  </a:lnTo>
                  <a:lnTo>
                    <a:pt x="507657" y="755142"/>
                  </a:lnTo>
                  <a:lnTo>
                    <a:pt x="505447" y="751497"/>
                  </a:lnTo>
                  <a:lnTo>
                    <a:pt x="505434" y="751840"/>
                  </a:lnTo>
                  <a:lnTo>
                    <a:pt x="505320" y="753999"/>
                  </a:lnTo>
                  <a:lnTo>
                    <a:pt x="505206" y="755878"/>
                  </a:lnTo>
                  <a:lnTo>
                    <a:pt x="504964" y="758723"/>
                  </a:lnTo>
                  <a:lnTo>
                    <a:pt x="504901" y="759536"/>
                  </a:lnTo>
                  <a:lnTo>
                    <a:pt x="504139" y="763143"/>
                  </a:lnTo>
                  <a:lnTo>
                    <a:pt x="504063" y="763498"/>
                  </a:lnTo>
                  <a:lnTo>
                    <a:pt x="504647" y="763498"/>
                  </a:lnTo>
                  <a:lnTo>
                    <a:pt x="508927" y="763955"/>
                  </a:lnTo>
                  <a:lnTo>
                    <a:pt x="509003" y="763143"/>
                  </a:lnTo>
                  <a:lnTo>
                    <a:pt x="509117" y="761974"/>
                  </a:lnTo>
                  <a:lnTo>
                    <a:pt x="509244" y="758723"/>
                  </a:lnTo>
                  <a:lnTo>
                    <a:pt x="509295" y="755878"/>
                  </a:lnTo>
                  <a:lnTo>
                    <a:pt x="510070" y="755878"/>
                  </a:lnTo>
                  <a:lnTo>
                    <a:pt x="512483" y="756145"/>
                  </a:lnTo>
                  <a:lnTo>
                    <a:pt x="512241" y="758723"/>
                  </a:lnTo>
                  <a:lnTo>
                    <a:pt x="512127" y="759917"/>
                  </a:lnTo>
                  <a:lnTo>
                    <a:pt x="511416" y="763143"/>
                  </a:lnTo>
                  <a:lnTo>
                    <a:pt x="511302" y="763663"/>
                  </a:lnTo>
                  <a:lnTo>
                    <a:pt x="509917" y="767232"/>
                  </a:lnTo>
                  <a:lnTo>
                    <a:pt x="504647" y="767232"/>
                  </a:lnTo>
                  <a:lnTo>
                    <a:pt x="504520" y="768629"/>
                  </a:lnTo>
                  <a:lnTo>
                    <a:pt x="504418" y="769797"/>
                  </a:lnTo>
                  <a:lnTo>
                    <a:pt x="504291" y="771169"/>
                  </a:lnTo>
                  <a:lnTo>
                    <a:pt x="504228" y="771931"/>
                  </a:lnTo>
                  <a:lnTo>
                    <a:pt x="504139" y="772972"/>
                  </a:lnTo>
                  <a:lnTo>
                    <a:pt x="504024" y="774649"/>
                  </a:lnTo>
                  <a:lnTo>
                    <a:pt x="503910" y="776719"/>
                  </a:lnTo>
                  <a:lnTo>
                    <a:pt x="503821" y="778154"/>
                  </a:lnTo>
                  <a:lnTo>
                    <a:pt x="503694" y="780821"/>
                  </a:lnTo>
                  <a:lnTo>
                    <a:pt x="503580" y="792899"/>
                  </a:lnTo>
                  <a:lnTo>
                    <a:pt x="521169" y="793165"/>
                  </a:lnTo>
                  <a:lnTo>
                    <a:pt x="538759" y="793623"/>
                  </a:lnTo>
                  <a:lnTo>
                    <a:pt x="573938" y="794956"/>
                  </a:lnTo>
                  <a:lnTo>
                    <a:pt x="575157" y="790244"/>
                  </a:lnTo>
                  <a:lnTo>
                    <a:pt x="576707" y="794092"/>
                  </a:lnTo>
                  <a:lnTo>
                    <a:pt x="579856" y="794092"/>
                  </a:lnTo>
                  <a:close/>
                </a:path>
                <a:path w="704850" h="795019">
                  <a:moveTo>
                    <a:pt x="671245" y="16471"/>
                  </a:moveTo>
                  <a:lnTo>
                    <a:pt x="668108" y="15341"/>
                  </a:lnTo>
                  <a:lnTo>
                    <a:pt x="667854" y="15938"/>
                  </a:lnTo>
                  <a:lnTo>
                    <a:pt x="671245" y="16471"/>
                  </a:lnTo>
                  <a:close/>
                </a:path>
                <a:path w="704850" h="795019">
                  <a:moveTo>
                    <a:pt x="679196" y="17043"/>
                  </a:moveTo>
                  <a:lnTo>
                    <a:pt x="679170" y="16598"/>
                  </a:lnTo>
                  <a:lnTo>
                    <a:pt x="671245" y="16471"/>
                  </a:lnTo>
                  <a:lnTo>
                    <a:pt x="674878" y="17792"/>
                  </a:lnTo>
                  <a:lnTo>
                    <a:pt x="679196" y="17043"/>
                  </a:lnTo>
                  <a:close/>
                </a:path>
                <a:path w="704850" h="795019">
                  <a:moveTo>
                    <a:pt x="704316" y="32550"/>
                  </a:moveTo>
                  <a:lnTo>
                    <a:pt x="700773" y="31457"/>
                  </a:lnTo>
                  <a:lnTo>
                    <a:pt x="700481" y="31457"/>
                  </a:lnTo>
                  <a:lnTo>
                    <a:pt x="695731" y="33870"/>
                  </a:lnTo>
                  <a:lnTo>
                    <a:pt x="693407" y="31457"/>
                  </a:lnTo>
                  <a:lnTo>
                    <a:pt x="692861" y="31457"/>
                  </a:lnTo>
                  <a:lnTo>
                    <a:pt x="694740" y="30099"/>
                  </a:lnTo>
                  <a:lnTo>
                    <a:pt x="696658" y="28714"/>
                  </a:lnTo>
                  <a:lnTo>
                    <a:pt x="693775" y="28879"/>
                  </a:lnTo>
                  <a:lnTo>
                    <a:pt x="688784" y="29121"/>
                  </a:lnTo>
                  <a:lnTo>
                    <a:pt x="688073" y="29121"/>
                  </a:lnTo>
                  <a:lnTo>
                    <a:pt x="686841" y="27686"/>
                  </a:lnTo>
                  <a:lnTo>
                    <a:pt x="685406" y="26009"/>
                  </a:lnTo>
                  <a:lnTo>
                    <a:pt x="684784" y="25285"/>
                  </a:lnTo>
                  <a:lnTo>
                    <a:pt x="680237" y="24790"/>
                  </a:lnTo>
                  <a:lnTo>
                    <a:pt x="675601" y="26009"/>
                  </a:lnTo>
                  <a:lnTo>
                    <a:pt x="677519" y="24536"/>
                  </a:lnTo>
                  <a:lnTo>
                    <a:pt x="679005" y="23456"/>
                  </a:lnTo>
                  <a:lnTo>
                    <a:pt x="679488" y="23114"/>
                  </a:lnTo>
                  <a:lnTo>
                    <a:pt x="681367" y="21590"/>
                  </a:lnTo>
                  <a:lnTo>
                    <a:pt x="680351" y="21297"/>
                  </a:lnTo>
                  <a:lnTo>
                    <a:pt x="676833" y="20307"/>
                  </a:lnTo>
                  <a:lnTo>
                    <a:pt x="676351" y="20167"/>
                  </a:lnTo>
                  <a:lnTo>
                    <a:pt x="671131" y="20167"/>
                  </a:lnTo>
                  <a:lnTo>
                    <a:pt x="665975" y="20307"/>
                  </a:lnTo>
                  <a:lnTo>
                    <a:pt x="667778" y="16129"/>
                  </a:lnTo>
                  <a:lnTo>
                    <a:pt x="667854" y="15938"/>
                  </a:lnTo>
                  <a:lnTo>
                    <a:pt x="662241" y="15062"/>
                  </a:lnTo>
                  <a:lnTo>
                    <a:pt x="656844" y="8623"/>
                  </a:lnTo>
                  <a:lnTo>
                    <a:pt x="652919" y="8623"/>
                  </a:lnTo>
                  <a:lnTo>
                    <a:pt x="654786" y="3441"/>
                  </a:lnTo>
                  <a:lnTo>
                    <a:pt x="646582" y="1422"/>
                  </a:lnTo>
                  <a:lnTo>
                    <a:pt x="638213" y="330"/>
                  </a:lnTo>
                  <a:lnTo>
                    <a:pt x="630986" y="0"/>
                  </a:lnTo>
                  <a:lnTo>
                    <a:pt x="621322" y="0"/>
                  </a:lnTo>
                  <a:lnTo>
                    <a:pt x="617435" y="6908"/>
                  </a:lnTo>
                  <a:lnTo>
                    <a:pt x="610857" y="11569"/>
                  </a:lnTo>
                  <a:lnTo>
                    <a:pt x="604583" y="16129"/>
                  </a:lnTo>
                  <a:lnTo>
                    <a:pt x="603948" y="20167"/>
                  </a:lnTo>
                  <a:lnTo>
                    <a:pt x="603846" y="20815"/>
                  </a:lnTo>
                  <a:lnTo>
                    <a:pt x="603770" y="21297"/>
                  </a:lnTo>
                  <a:lnTo>
                    <a:pt x="600532" y="19354"/>
                  </a:lnTo>
                  <a:lnTo>
                    <a:pt x="600557" y="20167"/>
                  </a:lnTo>
                  <a:lnTo>
                    <a:pt x="600659" y="23114"/>
                  </a:lnTo>
                  <a:lnTo>
                    <a:pt x="600748" y="25209"/>
                  </a:lnTo>
                  <a:lnTo>
                    <a:pt x="607847" y="23456"/>
                  </a:lnTo>
                  <a:lnTo>
                    <a:pt x="615289" y="23456"/>
                  </a:lnTo>
                  <a:lnTo>
                    <a:pt x="621449" y="24536"/>
                  </a:lnTo>
                  <a:lnTo>
                    <a:pt x="622808" y="24790"/>
                  </a:lnTo>
                  <a:lnTo>
                    <a:pt x="629742" y="26797"/>
                  </a:lnTo>
                  <a:lnTo>
                    <a:pt x="632853" y="31457"/>
                  </a:lnTo>
                  <a:lnTo>
                    <a:pt x="632688" y="31457"/>
                  </a:lnTo>
                  <a:lnTo>
                    <a:pt x="628954" y="35331"/>
                  </a:lnTo>
                  <a:lnTo>
                    <a:pt x="625817" y="38760"/>
                  </a:lnTo>
                  <a:lnTo>
                    <a:pt x="623239" y="39204"/>
                  </a:lnTo>
                  <a:lnTo>
                    <a:pt x="618109" y="39458"/>
                  </a:lnTo>
                  <a:lnTo>
                    <a:pt x="619950" y="39458"/>
                  </a:lnTo>
                  <a:lnTo>
                    <a:pt x="618223" y="39839"/>
                  </a:lnTo>
                  <a:lnTo>
                    <a:pt x="618972" y="39890"/>
                  </a:lnTo>
                  <a:lnTo>
                    <a:pt x="617994" y="39890"/>
                  </a:lnTo>
                  <a:lnTo>
                    <a:pt x="619531" y="40970"/>
                  </a:lnTo>
                  <a:lnTo>
                    <a:pt x="622312" y="42875"/>
                  </a:lnTo>
                  <a:lnTo>
                    <a:pt x="620191" y="42341"/>
                  </a:lnTo>
                  <a:lnTo>
                    <a:pt x="618490" y="41910"/>
                  </a:lnTo>
                  <a:lnTo>
                    <a:pt x="614489" y="41910"/>
                  </a:lnTo>
                  <a:lnTo>
                    <a:pt x="610552" y="42341"/>
                  </a:lnTo>
                  <a:lnTo>
                    <a:pt x="609307" y="40436"/>
                  </a:lnTo>
                  <a:lnTo>
                    <a:pt x="612889" y="39458"/>
                  </a:lnTo>
                  <a:lnTo>
                    <a:pt x="617283" y="39776"/>
                  </a:lnTo>
                  <a:lnTo>
                    <a:pt x="620014" y="36753"/>
                  </a:lnTo>
                  <a:lnTo>
                    <a:pt x="614667" y="37858"/>
                  </a:lnTo>
                  <a:lnTo>
                    <a:pt x="609993" y="39458"/>
                  </a:lnTo>
                  <a:lnTo>
                    <a:pt x="606945" y="39458"/>
                  </a:lnTo>
                  <a:lnTo>
                    <a:pt x="603872" y="39204"/>
                  </a:lnTo>
                  <a:lnTo>
                    <a:pt x="607314" y="40970"/>
                  </a:lnTo>
                  <a:lnTo>
                    <a:pt x="609066" y="41910"/>
                  </a:lnTo>
                  <a:lnTo>
                    <a:pt x="611568" y="45504"/>
                  </a:lnTo>
                  <a:lnTo>
                    <a:pt x="616724" y="46812"/>
                  </a:lnTo>
                  <a:lnTo>
                    <a:pt x="616483" y="46812"/>
                  </a:lnTo>
                  <a:lnTo>
                    <a:pt x="618147" y="50965"/>
                  </a:lnTo>
                  <a:lnTo>
                    <a:pt x="623138" y="49149"/>
                  </a:lnTo>
                  <a:lnTo>
                    <a:pt x="628332" y="48056"/>
                  </a:lnTo>
                  <a:lnTo>
                    <a:pt x="630313" y="47586"/>
                  </a:lnTo>
                  <a:lnTo>
                    <a:pt x="633514" y="46812"/>
                  </a:lnTo>
                  <a:lnTo>
                    <a:pt x="639927" y="44907"/>
                  </a:lnTo>
                  <a:lnTo>
                    <a:pt x="638175" y="43967"/>
                  </a:lnTo>
                  <a:lnTo>
                    <a:pt x="637260" y="43497"/>
                  </a:lnTo>
                  <a:lnTo>
                    <a:pt x="636016" y="42875"/>
                  </a:lnTo>
                  <a:lnTo>
                    <a:pt x="634885" y="42303"/>
                  </a:lnTo>
                  <a:lnTo>
                    <a:pt x="634885" y="43497"/>
                  </a:lnTo>
                  <a:lnTo>
                    <a:pt x="629780" y="45834"/>
                  </a:lnTo>
                  <a:lnTo>
                    <a:pt x="623062" y="47586"/>
                  </a:lnTo>
                  <a:lnTo>
                    <a:pt x="617677" y="45834"/>
                  </a:lnTo>
                  <a:lnTo>
                    <a:pt x="623201" y="45834"/>
                  </a:lnTo>
                  <a:lnTo>
                    <a:pt x="629018" y="43713"/>
                  </a:lnTo>
                  <a:lnTo>
                    <a:pt x="634885" y="43497"/>
                  </a:lnTo>
                  <a:lnTo>
                    <a:pt x="634885" y="42303"/>
                  </a:lnTo>
                  <a:lnTo>
                    <a:pt x="634695" y="42202"/>
                  </a:lnTo>
                  <a:lnTo>
                    <a:pt x="643242" y="40068"/>
                  </a:lnTo>
                  <a:lnTo>
                    <a:pt x="651535" y="37122"/>
                  </a:lnTo>
                  <a:lnTo>
                    <a:pt x="659257" y="33870"/>
                  </a:lnTo>
                  <a:lnTo>
                    <a:pt x="667715" y="30099"/>
                  </a:lnTo>
                  <a:lnTo>
                    <a:pt x="671995" y="28117"/>
                  </a:lnTo>
                  <a:lnTo>
                    <a:pt x="676884" y="28536"/>
                  </a:lnTo>
                  <a:lnTo>
                    <a:pt x="679157" y="28117"/>
                  </a:lnTo>
                  <a:lnTo>
                    <a:pt x="681431" y="27686"/>
                  </a:lnTo>
                  <a:lnTo>
                    <a:pt x="681380" y="28117"/>
                  </a:lnTo>
                  <a:lnTo>
                    <a:pt x="681266" y="29121"/>
                  </a:lnTo>
                  <a:lnTo>
                    <a:pt x="680542" y="29121"/>
                  </a:lnTo>
                  <a:lnTo>
                    <a:pt x="673404" y="29959"/>
                  </a:lnTo>
                  <a:lnTo>
                    <a:pt x="665797" y="32308"/>
                  </a:lnTo>
                  <a:lnTo>
                    <a:pt x="658558" y="35458"/>
                  </a:lnTo>
                  <a:lnTo>
                    <a:pt x="657301" y="37820"/>
                  </a:lnTo>
                  <a:lnTo>
                    <a:pt x="665213" y="35331"/>
                  </a:lnTo>
                  <a:lnTo>
                    <a:pt x="673201" y="33210"/>
                  </a:lnTo>
                  <a:lnTo>
                    <a:pt x="681291" y="31457"/>
                  </a:lnTo>
                  <a:lnTo>
                    <a:pt x="689470" y="30099"/>
                  </a:lnTo>
                  <a:lnTo>
                    <a:pt x="688733" y="32308"/>
                  </a:lnTo>
                  <a:lnTo>
                    <a:pt x="688657" y="32550"/>
                  </a:lnTo>
                  <a:lnTo>
                    <a:pt x="694067" y="33870"/>
                  </a:lnTo>
                  <a:lnTo>
                    <a:pt x="693801" y="33870"/>
                  </a:lnTo>
                  <a:lnTo>
                    <a:pt x="698550" y="36931"/>
                  </a:lnTo>
                  <a:lnTo>
                    <a:pt x="703808" y="35915"/>
                  </a:lnTo>
                  <a:lnTo>
                    <a:pt x="703859" y="35331"/>
                  </a:lnTo>
                  <a:lnTo>
                    <a:pt x="703986" y="33870"/>
                  </a:lnTo>
                  <a:lnTo>
                    <a:pt x="704100" y="32550"/>
                  </a:lnTo>
                  <a:lnTo>
                    <a:pt x="704316" y="32550"/>
                  </a:lnTo>
                  <a:close/>
                </a:path>
              </a:pathLst>
            </a:custGeom>
            <a:solidFill>
              <a:srgbClr val="FBFA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1639430" y="2018332"/>
              <a:ext cx="1363345" cy="775335"/>
            </a:xfrm>
            <a:custGeom>
              <a:avLst/>
              <a:gdLst/>
              <a:ahLst/>
              <a:cxnLst/>
              <a:rect l="l" t="t" r="r" b="b"/>
              <a:pathLst>
                <a:path w="1363345" h="775335">
                  <a:moveTo>
                    <a:pt x="149377" y="385445"/>
                  </a:moveTo>
                  <a:lnTo>
                    <a:pt x="140068" y="339813"/>
                  </a:lnTo>
                  <a:lnTo>
                    <a:pt x="105562" y="305206"/>
                  </a:lnTo>
                  <a:lnTo>
                    <a:pt x="65519" y="297942"/>
                  </a:lnTo>
                  <a:lnTo>
                    <a:pt x="45491" y="302285"/>
                  </a:lnTo>
                  <a:lnTo>
                    <a:pt x="42989" y="303568"/>
                  </a:lnTo>
                  <a:lnTo>
                    <a:pt x="37553" y="303060"/>
                  </a:lnTo>
                  <a:lnTo>
                    <a:pt x="33553" y="306971"/>
                  </a:lnTo>
                  <a:lnTo>
                    <a:pt x="41529" y="303834"/>
                  </a:lnTo>
                  <a:lnTo>
                    <a:pt x="38608" y="308330"/>
                  </a:lnTo>
                  <a:lnTo>
                    <a:pt x="31026" y="311048"/>
                  </a:lnTo>
                  <a:lnTo>
                    <a:pt x="31508" y="316941"/>
                  </a:lnTo>
                  <a:lnTo>
                    <a:pt x="38112" y="313194"/>
                  </a:lnTo>
                  <a:lnTo>
                    <a:pt x="44919" y="309829"/>
                  </a:lnTo>
                  <a:lnTo>
                    <a:pt x="52031" y="307238"/>
                  </a:lnTo>
                  <a:lnTo>
                    <a:pt x="59524" y="305892"/>
                  </a:lnTo>
                  <a:lnTo>
                    <a:pt x="71716" y="305269"/>
                  </a:lnTo>
                  <a:lnTo>
                    <a:pt x="83845" y="306641"/>
                  </a:lnTo>
                  <a:lnTo>
                    <a:pt x="121704" y="328244"/>
                  </a:lnTo>
                  <a:lnTo>
                    <a:pt x="139763" y="363270"/>
                  </a:lnTo>
                  <a:lnTo>
                    <a:pt x="141566" y="383032"/>
                  </a:lnTo>
                  <a:lnTo>
                    <a:pt x="140093" y="395617"/>
                  </a:lnTo>
                  <a:lnTo>
                    <a:pt x="110515" y="439432"/>
                  </a:lnTo>
                  <a:lnTo>
                    <a:pt x="64604" y="453085"/>
                  </a:lnTo>
                  <a:lnTo>
                    <a:pt x="51130" y="451167"/>
                  </a:lnTo>
                  <a:lnTo>
                    <a:pt x="38595" y="445960"/>
                  </a:lnTo>
                  <a:lnTo>
                    <a:pt x="27216" y="438315"/>
                  </a:lnTo>
                  <a:lnTo>
                    <a:pt x="17208" y="429107"/>
                  </a:lnTo>
                  <a:lnTo>
                    <a:pt x="20675" y="426237"/>
                  </a:lnTo>
                  <a:lnTo>
                    <a:pt x="17792" y="423113"/>
                  </a:lnTo>
                  <a:lnTo>
                    <a:pt x="15087" y="426796"/>
                  </a:lnTo>
                  <a:lnTo>
                    <a:pt x="13703" y="421297"/>
                  </a:lnTo>
                  <a:lnTo>
                    <a:pt x="9918" y="416928"/>
                  </a:lnTo>
                  <a:lnTo>
                    <a:pt x="0" y="406285"/>
                  </a:lnTo>
                  <a:lnTo>
                    <a:pt x="3594" y="414756"/>
                  </a:lnTo>
                  <a:lnTo>
                    <a:pt x="32016" y="448779"/>
                  </a:lnTo>
                  <a:lnTo>
                    <a:pt x="64795" y="459308"/>
                  </a:lnTo>
                  <a:lnTo>
                    <a:pt x="81762" y="458660"/>
                  </a:lnTo>
                  <a:lnTo>
                    <a:pt x="119786" y="443166"/>
                  </a:lnTo>
                  <a:lnTo>
                    <a:pt x="145999" y="405726"/>
                  </a:lnTo>
                  <a:lnTo>
                    <a:pt x="148234" y="397827"/>
                  </a:lnTo>
                  <a:lnTo>
                    <a:pt x="149377" y="385445"/>
                  </a:lnTo>
                  <a:close/>
                </a:path>
                <a:path w="1363345" h="775335">
                  <a:moveTo>
                    <a:pt x="158432" y="775309"/>
                  </a:moveTo>
                  <a:lnTo>
                    <a:pt x="154647" y="772337"/>
                  </a:lnTo>
                  <a:lnTo>
                    <a:pt x="150545" y="769848"/>
                  </a:lnTo>
                  <a:lnTo>
                    <a:pt x="146621" y="767130"/>
                  </a:lnTo>
                  <a:lnTo>
                    <a:pt x="152336" y="765568"/>
                  </a:lnTo>
                  <a:lnTo>
                    <a:pt x="152438" y="761479"/>
                  </a:lnTo>
                  <a:lnTo>
                    <a:pt x="149656" y="753110"/>
                  </a:lnTo>
                  <a:lnTo>
                    <a:pt x="147586" y="744550"/>
                  </a:lnTo>
                  <a:lnTo>
                    <a:pt x="146075" y="735876"/>
                  </a:lnTo>
                  <a:lnTo>
                    <a:pt x="144945" y="727125"/>
                  </a:lnTo>
                  <a:lnTo>
                    <a:pt x="144741" y="724217"/>
                  </a:lnTo>
                  <a:lnTo>
                    <a:pt x="145681" y="721423"/>
                  </a:lnTo>
                  <a:lnTo>
                    <a:pt x="146367" y="718667"/>
                  </a:lnTo>
                  <a:lnTo>
                    <a:pt x="143129" y="718312"/>
                  </a:lnTo>
                  <a:lnTo>
                    <a:pt x="132892" y="718896"/>
                  </a:lnTo>
                  <a:lnTo>
                    <a:pt x="134518" y="731304"/>
                  </a:lnTo>
                  <a:lnTo>
                    <a:pt x="136664" y="743724"/>
                  </a:lnTo>
                  <a:lnTo>
                    <a:pt x="140068" y="755764"/>
                  </a:lnTo>
                  <a:lnTo>
                    <a:pt x="145491" y="767054"/>
                  </a:lnTo>
                  <a:lnTo>
                    <a:pt x="149529" y="770153"/>
                  </a:lnTo>
                  <a:lnTo>
                    <a:pt x="152933" y="774814"/>
                  </a:lnTo>
                  <a:lnTo>
                    <a:pt x="158432" y="775309"/>
                  </a:lnTo>
                  <a:close/>
                </a:path>
                <a:path w="1363345" h="775335">
                  <a:moveTo>
                    <a:pt x="162801" y="322186"/>
                  </a:moveTo>
                  <a:lnTo>
                    <a:pt x="162153" y="320382"/>
                  </a:lnTo>
                  <a:lnTo>
                    <a:pt x="162077" y="320141"/>
                  </a:lnTo>
                  <a:lnTo>
                    <a:pt x="161988" y="319900"/>
                  </a:lnTo>
                  <a:lnTo>
                    <a:pt x="161886" y="319620"/>
                  </a:lnTo>
                  <a:lnTo>
                    <a:pt x="161391" y="320141"/>
                  </a:lnTo>
                  <a:lnTo>
                    <a:pt x="162801" y="322186"/>
                  </a:lnTo>
                  <a:close/>
                </a:path>
                <a:path w="1363345" h="775335">
                  <a:moveTo>
                    <a:pt x="182308" y="333260"/>
                  </a:moveTo>
                  <a:lnTo>
                    <a:pt x="175501" y="329361"/>
                  </a:lnTo>
                  <a:lnTo>
                    <a:pt x="175044" y="329145"/>
                  </a:lnTo>
                  <a:lnTo>
                    <a:pt x="171996" y="327660"/>
                  </a:lnTo>
                  <a:lnTo>
                    <a:pt x="167970" y="328663"/>
                  </a:lnTo>
                  <a:lnTo>
                    <a:pt x="163842" y="329145"/>
                  </a:lnTo>
                  <a:lnTo>
                    <a:pt x="159689" y="329145"/>
                  </a:lnTo>
                  <a:lnTo>
                    <a:pt x="160274" y="327660"/>
                  </a:lnTo>
                  <a:lnTo>
                    <a:pt x="160362" y="327431"/>
                  </a:lnTo>
                  <a:lnTo>
                    <a:pt x="160705" y="326542"/>
                  </a:lnTo>
                  <a:lnTo>
                    <a:pt x="162458" y="325412"/>
                  </a:lnTo>
                  <a:lnTo>
                    <a:pt x="163169" y="325412"/>
                  </a:lnTo>
                  <a:lnTo>
                    <a:pt x="165138" y="325589"/>
                  </a:lnTo>
                  <a:lnTo>
                    <a:pt x="165023" y="325412"/>
                  </a:lnTo>
                  <a:lnTo>
                    <a:pt x="162801" y="322186"/>
                  </a:lnTo>
                  <a:lnTo>
                    <a:pt x="163715" y="324777"/>
                  </a:lnTo>
                  <a:lnTo>
                    <a:pt x="163296" y="324777"/>
                  </a:lnTo>
                  <a:lnTo>
                    <a:pt x="161315" y="325412"/>
                  </a:lnTo>
                  <a:lnTo>
                    <a:pt x="159029" y="326339"/>
                  </a:lnTo>
                  <a:lnTo>
                    <a:pt x="156806" y="327431"/>
                  </a:lnTo>
                  <a:lnTo>
                    <a:pt x="151739" y="325691"/>
                  </a:lnTo>
                  <a:lnTo>
                    <a:pt x="153416" y="328980"/>
                  </a:lnTo>
                  <a:lnTo>
                    <a:pt x="154597" y="332917"/>
                  </a:lnTo>
                  <a:lnTo>
                    <a:pt x="158724" y="334606"/>
                  </a:lnTo>
                  <a:lnTo>
                    <a:pt x="158419" y="334606"/>
                  </a:lnTo>
                  <a:lnTo>
                    <a:pt x="159423" y="336956"/>
                  </a:lnTo>
                  <a:lnTo>
                    <a:pt x="159905" y="338188"/>
                  </a:lnTo>
                  <a:lnTo>
                    <a:pt x="160032" y="340893"/>
                  </a:lnTo>
                  <a:lnTo>
                    <a:pt x="160147" y="342493"/>
                  </a:lnTo>
                  <a:lnTo>
                    <a:pt x="160705" y="345960"/>
                  </a:lnTo>
                  <a:lnTo>
                    <a:pt x="164553" y="345033"/>
                  </a:lnTo>
                  <a:lnTo>
                    <a:pt x="168021" y="343115"/>
                  </a:lnTo>
                  <a:lnTo>
                    <a:pt x="171246" y="340893"/>
                  </a:lnTo>
                  <a:lnTo>
                    <a:pt x="173291" y="336613"/>
                  </a:lnTo>
                  <a:lnTo>
                    <a:pt x="173024" y="336613"/>
                  </a:lnTo>
                  <a:lnTo>
                    <a:pt x="178269" y="335140"/>
                  </a:lnTo>
                  <a:lnTo>
                    <a:pt x="182308" y="333260"/>
                  </a:lnTo>
                  <a:close/>
                </a:path>
                <a:path w="1363345" h="775335">
                  <a:moveTo>
                    <a:pt x="207276" y="341363"/>
                  </a:moveTo>
                  <a:lnTo>
                    <a:pt x="207098" y="340893"/>
                  </a:lnTo>
                  <a:lnTo>
                    <a:pt x="206133" y="338188"/>
                  </a:lnTo>
                  <a:lnTo>
                    <a:pt x="205320" y="335940"/>
                  </a:lnTo>
                  <a:lnTo>
                    <a:pt x="203796" y="332016"/>
                  </a:lnTo>
                  <a:lnTo>
                    <a:pt x="203720" y="331851"/>
                  </a:lnTo>
                  <a:lnTo>
                    <a:pt x="202907" y="329704"/>
                  </a:lnTo>
                  <a:lnTo>
                    <a:pt x="202907" y="338188"/>
                  </a:lnTo>
                  <a:lnTo>
                    <a:pt x="201904" y="336956"/>
                  </a:lnTo>
                  <a:lnTo>
                    <a:pt x="200139" y="334606"/>
                  </a:lnTo>
                  <a:lnTo>
                    <a:pt x="195846" y="334606"/>
                  </a:lnTo>
                  <a:lnTo>
                    <a:pt x="195846" y="338645"/>
                  </a:lnTo>
                  <a:lnTo>
                    <a:pt x="194818" y="340385"/>
                  </a:lnTo>
                  <a:lnTo>
                    <a:pt x="192468" y="340855"/>
                  </a:lnTo>
                  <a:lnTo>
                    <a:pt x="191414" y="337197"/>
                  </a:lnTo>
                  <a:lnTo>
                    <a:pt x="191465" y="336956"/>
                  </a:lnTo>
                  <a:lnTo>
                    <a:pt x="191833" y="335940"/>
                  </a:lnTo>
                  <a:lnTo>
                    <a:pt x="191909" y="335699"/>
                  </a:lnTo>
                  <a:lnTo>
                    <a:pt x="192036" y="335381"/>
                  </a:lnTo>
                  <a:lnTo>
                    <a:pt x="194106" y="334606"/>
                  </a:lnTo>
                  <a:lnTo>
                    <a:pt x="194271" y="334606"/>
                  </a:lnTo>
                  <a:lnTo>
                    <a:pt x="195846" y="338645"/>
                  </a:lnTo>
                  <a:lnTo>
                    <a:pt x="195846" y="334606"/>
                  </a:lnTo>
                  <a:lnTo>
                    <a:pt x="194551" y="334606"/>
                  </a:lnTo>
                  <a:lnTo>
                    <a:pt x="196189" y="333832"/>
                  </a:lnTo>
                  <a:lnTo>
                    <a:pt x="196786" y="333260"/>
                  </a:lnTo>
                  <a:lnTo>
                    <a:pt x="197954" y="331851"/>
                  </a:lnTo>
                  <a:lnTo>
                    <a:pt x="200126" y="332016"/>
                  </a:lnTo>
                  <a:lnTo>
                    <a:pt x="201485" y="333832"/>
                  </a:lnTo>
                  <a:lnTo>
                    <a:pt x="202349" y="335699"/>
                  </a:lnTo>
                  <a:lnTo>
                    <a:pt x="202463" y="335940"/>
                  </a:lnTo>
                  <a:lnTo>
                    <a:pt x="202907" y="338188"/>
                  </a:lnTo>
                  <a:lnTo>
                    <a:pt x="202907" y="329704"/>
                  </a:lnTo>
                  <a:lnTo>
                    <a:pt x="202780" y="329361"/>
                  </a:lnTo>
                  <a:lnTo>
                    <a:pt x="200761" y="323900"/>
                  </a:lnTo>
                  <a:lnTo>
                    <a:pt x="200660" y="323634"/>
                  </a:lnTo>
                  <a:lnTo>
                    <a:pt x="200571" y="323392"/>
                  </a:lnTo>
                  <a:lnTo>
                    <a:pt x="198907" y="321284"/>
                  </a:lnTo>
                  <a:lnTo>
                    <a:pt x="197053" y="318960"/>
                  </a:lnTo>
                  <a:lnTo>
                    <a:pt x="196176" y="317842"/>
                  </a:lnTo>
                  <a:lnTo>
                    <a:pt x="195237" y="316572"/>
                  </a:lnTo>
                  <a:lnTo>
                    <a:pt x="195237" y="317157"/>
                  </a:lnTo>
                  <a:lnTo>
                    <a:pt x="188709" y="318960"/>
                  </a:lnTo>
                  <a:lnTo>
                    <a:pt x="186639" y="318960"/>
                  </a:lnTo>
                  <a:lnTo>
                    <a:pt x="185889" y="316699"/>
                  </a:lnTo>
                  <a:lnTo>
                    <a:pt x="185915" y="316344"/>
                  </a:lnTo>
                  <a:lnTo>
                    <a:pt x="188645" y="312762"/>
                  </a:lnTo>
                  <a:lnTo>
                    <a:pt x="191274" y="314388"/>
                  </a:lnTo>
                  <a:lnTo>
                    <a:pt x="195237" y="317157"/>
                  </a:lnTo>
                  <a:lnTo>
                    <a:pt x="195237" y="316572"/>
                  </a:lnTo>
                  <a:lnTo>
                    <a:pt x="192430" y="312762"/>
                  </a:lnTo>
                  <a:lnTo>
                    <a:pt x="188976" y="308063"/>
                  </a:lnTo>
                  <a:lnTo>
                    <a:pt x="188061" y="306819"/>
                  </a:lnTo>
                  <a:lnTo>
                    <a:pt x="187096" y="305511"/>
                  </a:lnTo>
                  <a:lnTo>
                    <a:pt x="174485" y="291592"/>
                  </a:lnTo>
                  <a:lnTo>
                    <a:pt x="174485" y="299631"/>
                  </a:lnTo>
                  <a:lnTo>
                    <a:pt x="174028" y="299631"/>
                  </a:lnTo>
                  <a:lnTo>
                    <a:pt x="173532" y="303682"/>
                  </a:lnTo>
                  <a:lnTo>
                    <a:pt x="173443" y="304457"/>
                  </a:lnTo>
                  <a:lnTo>
                    <a:pt x="173316" y="305511"/>
                  </a:lnTo>
                  <a:lnTo>
                    <a:pt x="173278" y="305854"/>
                  </a:lnTo>
                  <a:lnTo>
                    <a:pt x="173164" y="306819"/>
                  </a:lnTo>
                  <a:lnTo>
                    <a:pt x="170014" y="305854"/>
                  </a:lnTo>
                  <a:lnTo>
                    <a:pt x="169379" y="303682"/>
                  </a:lnTo>
                  <a:lnTo>
                    <a:pt x="170014" y="302107"/>
                  </a:lnTo>
                  <a:lnTo>
                    <a:pt x="170294" y="301447"/>
                  </a:lnTo>
                  <a:lnTo>
                    <a:pt x="171361" y="299237"/>
                  </a:lnTo>
                  <a:lnTo>
                    <a:pt x="174485" y="299631"/>
                  </a:lnTo>
                  <a:lnTo>
                    <a:pt x="174485" y="291592"/>
                  </a:lnTo>
                  <a:lnTo>
                    <a:pt x="173609" y="290791"/>
                  </a:lnTo>
                  <a:lnTo>
                    <a:pt x="172199" y="288925"/>
                  </a:lnTo>
                  <a:lnTo>
                    <a:pt x="171094" y="288404"/>
                  </a:lnTo>
                  <a:lnTo>
                    <a:pt x="171094" y="293814"/>
                  </a:lnTo>
                  <a:lnTo>
                    <a:pt x="170395" y="296951"/>
                  </a:lnTo>
                  <a:lnTo>
                    <a:pt x="169989" y="296951"/>
                  </a:lnTo>
                  <a:lnTo>
                    <a:pt x="168694" y="297332"/>
                  </a:lnTo>
                  <a:lnTo>
                    <a:pt x="168694" y="302069"/>
                  </a:lnTo>
                  <a:lnTo>
                    <a:pt x="165557" y="301282"/>
                  </a:lnTo>
                  <a:lnTo>
                    <a:pt x="162509" y="304457"/>
                  </a:lnTo>
                  <a:lnTo>
                    <a:pt x="159816" y="308063"/>
                  </a:lnTo>
                  <a:lnTo>
                    <a:pt x="156070" y="310502"/>
                  </a:lnTo>
                  <a:lnTo>
                    <a:pt x="156108" y="310083"/>
                  </a:lnTo>
                  <a:lnTo>
                    <a:pt x="156222" y="308889"/>
                  </a:lnTo>
                  <a:lnTo>
                    <a:pt x="158572" y="306819"/>
                  </a:lnTo>
                  <a:lnTo>
                    <a:pt x="161480" y="304800"/>
                  </a:lnTo>
                  <a:lnTo>
                    <a:pt x="163360" y="302107"/>
                  </a:lnTo>
                  <a:lnTo>
                    <a:pt x="165265" y="299631"/>
                  </a:lnTo>
                  <a:lnTo>
                    <a:pt x="167805" y="301447"/>
                  </a:lnTo>
                  <a:lnTo>
                    <a:pt x="168694" y="302069"/>
                  </a:lnTo>
                  <a:lnTo>
                    <a:pt x="168694" y="297332"/>
                  </a:lnTo>
                  <a:lnTo>
                    <a:pt x="167220" y="297738"/>
                  </a:lnTo>
                  <a:lnTo>
                    <a:pt x="165582" y="299237"/>
                  </a:lnTo>
                  <a:lnTo>
                    <a:pt x="165074" y="299631"/>
                  </a:lnTo>
                  <a:lnTo>
                    <a:pt x="165531" y="299237"/>
                  </a:lnTo>
                  <a:lnTo>
                    <a:pt x="166992" y="294830"/>
                  </a:lnTo>
                  <a:lnTo>
                    <a:pt x="171094" y="293814"/>
                  </a:lnTo>
                  <a:lnTo>
                    <a:pt x="171094" y="288404"/>
                  </a:lnTo>
                  <a:lnTo>
                    <a:pt x="169976" y="287858"/>
                  </a:lnTo>
                  <a:lnTo>
                    <a:pt x="167703" y="286143"/>
                  </a:lnTo>
                  <a:lnTo>
                    <a:pt x="167220" y="283603"/>
                  </a:lnTo>
                  <a:lnTo>
                    <a:pt x="163576" y="285851"/>
                  </a:lnTo>
                  <a:lnTo>
                    <a:pt x="160896" y="289293"/>
                  </a:lnTo>
                  <a:lnTo>
                    <a:pt x="157632" y="292023"/>
                  </a:lnTo>
                  <a:lnTo>
                    <a:pt x="152031" y="296951"/>
                  </a:lnTo>
                  <a:lnTo>
                    <a:pt x="146608" y="302107"/>
                  </a:lnTo>
                  <a:lnTo>
                    <a:pt x="142951" y="306819"/>
                  </a:lnTo>
                  <a:lnTo>
                    <a:pt x="142036" y="308063"/>
                  </a:lnTo>
                  <a:lnTo>
                    <a:pt x="146659" y="313512"/>
                  </a:lnTo>
                  <a:lnTo>
                    <a:pt x="149212" y="319620"/>
                  </a:lnTo>
                  <a:lnTo>
                    <a:pt x="149326" y="319900"/>
                  </a:lnTo>
                  <a:lnTo>
                    <a:pt x="149428" y="320141"/>
                  </a:lnTo>
                  <a:lnTo>
                    <a:pt x="149529" y="320382"/>
                  </a:lnTo>
                  <a:lnTo>
                    <a:pt x="155028" y="325120"/>
                  </a:lnTo>
                  <a:lnTo>
                    <a:pt x="157822" y="323900"/>
                  </a:lnTo>
                  <a:lnTo>
                    <a:pt x="161391" y="320141"/>
                  </a:lnTo>
                  <a:lnTo>
                    <a:pt x="161226" y="319900"/>
                  </a:lnTo>
                  <a:lnTo>
                    <a:pt x="163131" y="317842"/>
                  </a:lnTo>
                  <a:lnTo>
                    <a:pt x="164376" y="316471"/>
                  </a:lnTo>
                  <a:lnTo>
                    <a:pt x="164490" y="316344"/>
                  </a:lnTo>
                  <a:lnTo>
                    <a:pt x="166293" y="314744"/>
                  </a:lnTo>
                  <a:lnTo>
                    <a:pt x="169379" y="315595"/>
                  </a:lnTo>
                  <a:lnTo>
                    <a:pt x="169278" y="316699"/>
                  </a:lnTo>
                  <a:lnTo>
                    <a:pt x="169164" y="318135"/>
                  </a:lnTo>
                  <a:lnTo>
                    <a:pt x="169037" y="319620"/>
                  </a:lnTo>
                  <a:lnTo>
                    <a:pt x="168948" y="320776"/>
                  </a:lnTo>
                  <a:lnTo>
                    <a:pt x="172631" y="320776"/>
                  </a:lnTo>
                  <a:lnTo>
                    <a:pt x="177114" y="316699"/>
                  </a:lnTo>
                  <a:lnTo>
                    <a:pt x="178104" y="314744"/>
                  </a:lnTo>
                  <a:lnTo>
                    <a:pt x="179908" y="311150"/>
                  </a:lnTo>
                  <a:lnTo>
                    <a:pt x="180022" y="310934"/>
                  </a:lnTo>
                  <a:lnTo>
                    <a:pt x="180848" y="310502"/>
                  </a:lnTo>
                  <a:lnTo>
                    <a:pt x="185496" y="308063"/>
                  </a:lnTo>
                  <a:lnTo>
                    <a:pt x="184531" y="310934"/>
                  </a:lnTo>
                  <a:lnTo>
                    <a:pt x="184442" y="311150"/>
                  </a:lnTo>
                  <a:lnTo>
                    <a:pt x="181991" y="314388"/>
                  </a:lnTo>
                  <a:lnTo>
                    <a:pt x="183908" y="317703"/>
                  </a:lnTo>
                  <a:lnTo>
                    <a:pt x="184492" y="319620"/>
                  </a:lnTo>
                  <a:lnTo>
                    <a:pt x="186728" y="326339"/>
                  </a:lnTo>
                  <a:lnTo>
                    <a:pt x="186791" y="326542"/>
                  </a:lnTo>
                  <a:lnTo>
                    <a:pt x="187159" y="326339"/>
                  </a:lnTo>
                  <a:lnTo>
                    <a:pt x="191071" y="324332"/>
                  </a:lnTo>
                  <a:lnTo>
                    <a:pt x="190525" y="322961"/>
                  </a:lnTo>
                  <a:lnTo>
                    <a:pt x="189801" y="322186"/>
                  </a:lnTo>
                  <a:lnTo>
                    <a:pt x="189395" y="321792"/>
                  </a:lnTo>
                  <a:lnTo>
                    <a:pt x="190690" y="322186"/>
                  </a:lnTo>
                  <a:lnTo>
                    <a:pt x="193687" y="322961"/>
                  </a:lnTo>
                  <a:lnTo>
                    <a:pt x="196723" y="323634"/>
                  </a:lnTo>
                  <a:lnTo>
                    <a:pt x="193192" y="324777"/>
                  </a:lnTo>
                  <a:lnTo>
                    <a:pt x="191211" y="326339"/>
                  </a:lnTo>
                  <a:lnTo>
                    <a:pt x="189433" y="328053"/>
                  </a:lnTo>
                  <a:lnTo>
                    <a:pt x="188455" y="330085"/>
                  </a:lnTo>
                  <a:lnTo>
                    <a:pt x="188328" y="330339"/>
                  </a:lnTo>
                  <a:lnTo>
                    <a:pt x="188264" y="331177"/>
                  </a:lnTo>
                  <a:lnTo>
                    <a:pt x="188188" y="331851"/>
                  </a:lnTo>
                  <a:lnTo>
                    <a:pt x="188087" y="332917"/>
                  </a:lnTo>
                  <a:lnTo>
                    <a:pt x="188036" y="333832"/>
                  </a:lnTo>
                  <a:lnTo>
                    <a:pt x="188595" y="336613"/>
                  </a:lnTo>
                  <a:lnTo>
                    <a:pt x="188709" y="337197"/>
                  </a:lnTo>
                  <a:lnTo>
                    <a:pt x="189204" y="340385"/>
                  </a:lnTo>
                  <a:lnTo>
                    <a:pt x="189331" y="341363"/>
                  </a:lnTo>
                  <a:lnTo>
                    <a:pt x="189407" y="342074"/>
                  </a:lnTo>
                  <a:lnTo>
                    <a:pt x="189522" y="343115"/>
                  </a:lnTo>
                  <a:lnTo>
                    <a:pt x="189649" y="344233"/>
                  </a:lnTo>
                  <a:lnTo>
                    <a:pt x="195389" y="342493"/>
                  </a:lnTo>
                  <a:lnTo>
                    <a:pt x="201383" y="342265"/>
                  </a:lnTo>
                  <a:lnTo>
                    <a:pt x="207276" y="341363"/>
                  </a:lnTo>
                  <a:close/>
                </a:path>
                <a:path w="1363345" h="775335">
                  <a:moveTo>
                    <a:pt x="254266" y="23774"/>
                  </a:moveTo>
                  <a:lnTo>
                    <a:pt x="253809" y="21488"/>
                  </a:lnTo>
                  <a:lnTo>
                    <a:pt x="250215" y="17322"/>
                  </a:lnTo>
                  <a:lnTo>
                    <a:pt x="244284" y="17627"/>
                  </a:lnTo>
                  <a:lnTo>
                    <a:pt x="238404" y="18224"/>
                  </a:lnTo>
                  <a:lnTo>
                    <a:pt x="232562" y="19151"/>
                  </a:lnTo>
                  <a:lnTo>
                    <a:pt x="232473" y="14262"/>
                  </a:lnTo>
                  <a:lnTo>
                    <a:pt x="232562" y="9347"/>
                  </a:lnTo>
                  <a:lnTo>
                    <a:pt x="233603" y="4546"/>
                  </a:lnTo>
                  <a:lnTo>
                    <a:pt x="239369" y="4521"/>
                  </a:lnTo>
                  <a:lnTo>
                    <a:pt x="235534" y="0"/>
                  </a:lnTo>
                  <a:lnTo>
                    <a:pt x="229311" y="1193"/>
                  </a:lnTo>
                  <a:lnTo>
                    <a:pt x="223075" y="2552"/>
                  </a:lnTo>
                  <a:lnTo>
                    <a:pt x="216750" y="3098"/>
                  </a:lnTo>
                  <a:lnTo>
                    <a:pt x="216547" y="11518"/>
                  </a:lnTo>
                  <a:lnTo>
                    <a:pt x="217030" y="19926"/>
                  </a:lnTo>
                  <a:lnTo>
                    <a:pt x="216509" y="28333"/>
                  </a:lnTo>
                  <a:lnTo>
                    <a:pt x="225907" y="26885"/>
                  </a:lnTo>
                  <a:lnTo>
                    <a:pt x="235343" y="25704"/>
                  </a:lnTo>
                  <a:lnTo>
                    <a:pt x="254266" y="23774"/>
                  </a:lnTo>
                  <a:close/>
                </a:path>
                <a:path w="1363345" h="775335">
                  <a:moveTo>
                    <a:pt x="511695" y="118275"/>
                  </a:moveTo>
                  <a:lnTo>
                    <a:pt x="506666" y="121615"/>
                  </a:lnTo>
                  <a:lnTo>
                    <a:pt x="507822" y="115697"/>
                  </a:lnTo>
                  <a:lnTo>
                    <a:pt x="510565" y="109893"/>
                  </a:lnTo>
                  <a:lnTo>
                    <a:pt x="509676" y="103720"/>
                  </a:lnTo>
                  <a:lnTo>
                    <a:pt x="505053" y="101219"/>
                  </a:lnTo>
                  <a:lnTo>
                    <a:pt x="499376" y="100952"/>
                  </a:lnTo>
                  <a:lnTo>
                    <a:pt x="494207" y="100926"/>
                  </a:lnTo>
                  <a:lnTo>
                    <a:pt x="487603" y="103517"/>
                  </a:lnTo>
                  <a:lnTo>
                    <a:pt x="480606" y="104648"/>
                  </a:lnTo>
                  <a:lnTo>
                    <a:pt x="473697" y="106210"/>
                  </a:lnTo>
                  <a:lnTo>
                    <a:pt x="471093" y="108432"/>
                  </a:lnTo>
                  <a:lnTo>
                    <a:pt x="472681" y="111887"/>
                  </a:lnTo>
                  <a:lnTo>
                    <a:pt x="473341" y="114630"/>
                  </a:lnTo>
                  <a:lnTo>
                    <a:pt x="479691" y="114592"/>
                  </a:lnTo>
                  <a:lnTo>
                    <a:pt x="486067" y="114414"/>
                  </a:lnTo>
                  <a:lnTo>
                    <a:pt x="492429" y="114376"/>
                  </a:lnTo>
                  <a:lnTo>
                    <a:pt x="498767" y="114808"/>
                  </a:lnTo>
                  <a:lnTo>
                    <a:pt x="504291" y="118110"/>
                  </a:lnTo>
                  <a:lnTo>
                    <a:pt x="504367" y="126771"/>
                  </a:lnTo>
                  <a:lnTo>
                    <a:pt x="501980" y="132016"/>
                  </a:lnTo>
                  <a:lnTo>
                    <a:pt x="500849" y="126784"/>
                  </a:lnTo>
                  <a:lnTo>
                    <a:pt x="503339" y="119380"/>
                  </a:lnTo>
                  <a:lnTo>
                    <a:pt x="498119" y="115938"/>
                  </a:lnTo>
                  <a:lnTo>
                    <a:pt x="494131" y="115303"/>
                  </a:lnTo>
                  <a:lnTo>
                    <a:pt x="490080" y="115595"/>
                  </a:lnTo>
                  <a:lnTo>
                    <a:pt x="486079" y="115671"/>
                  </a:lnTo>
                  <a:lnTo>
                    <a:pt x="485432" y="121500"/>
                  </a:lnTo>
                  <a:lnTo>
                    <a:pt x="484898" y="127444"/>
                  </a:lnTo>
                  <a:lnTo>
                    <a:pt x="486029" y="133248"/>
                  </a:lnTo>
                  <a:lnTo>
                    <a:pt x="491845" y="134620"/>
                  </a:lnTo>
                  <a:lnTo>
                    <a:pt x="498017" y="133451"/>
                  </a:lnTo>
                  <a:lnTo>
                    <a:pt x="503948" y="133794"/>
                  </a:lnTo>
                  <a:lnTo>
                    <a:pt x="503199" y="141274"/>
                  </a:lnTo>
                  <a:lnTo>
                    <a:pt x="502500" y="144983"/>
                  </a:lnTo>
                  <a:lnTo>
                    <a:pt x="506196" y="148844"/>
                  </a:lnTo>
                  <a:lnTo>
                    <a:pt x="504469" y="140639"/>
                  </a:lnTo>
                  <a:lnTo>
                    <a:pt x="505460" y="132219"/>
                  </a:lnTo>
                  <a:lnTo>
                    <a:pt x="506869" y="124066"/>
                  </a:lnTo>
                  <a:lnTo>
                    <a:pt x="507377" y="122275"/>
                  </a:lnTo>
                  <a:lnTo>
                    <a:pt x="508762" y="120878"/>
                  </a:lnTo>
                  <a:lnTo>
                    <a:pt x="511695" y="118275"/>
                  </a:lnTo>
                  <a:close/>
                </a:path>
                <a:path w="1363345" h="775335">
                  <a:moveTo>
                    <a:pt x="607047" y="105244"/>
                  </a:moveTo>
                  <a:lnTo>
                    <a:pt x="601433" y="104343"/>
                  </a:lnTo>
                  <a:lnTo>
                    <a:pt x="595693" y="104317"/>
                  </a:lnTo>
                  <a:lnTo>
                    <a:pt x="590080" y="105143"/>
                  </a:lnTo>
                  <a:lnTo>
                    <a:pt x="587946" y="106019"/>
                  </a:lnTo>
                  <a:lnTo>
                    <a:pt x="588149" y="110832"/>
                  </a:lnTo>
                  <a:lnTo>
                    <a:pt x="587895" y="115646"/>
                  </a:lnTo>
                  <a:lnTo>
                    <a:pt x="587375" y="120459"/>
                  </a:lnTo>
                  <a:lnTo>
                    <a:pt x="592480" y="120281"/>
                  </a:lnTo>
                  <a:lnTo>
                    <a:pt x="597636" y="120332"/>
                  </a:lnTo>
                  <a:lnTo>
                    <a:pt x="602703" y="121170"/>
                  </a:lnTo>
                  <a:lnTo>
                    <a:pt x="605472" y="120688"/>
                  </a:lnTo>
                  <a:lnTo>
                    <a:pt x="605777" y="115519"/>
                  </a:lnTo>
                  <a:lnTo>
                    <a:pt x="604837" y="110109"/>
                  </a:lnTo>
                  <a:lnTo>
                    <a:pt x="607047" y="105244"/>
                  </a:lnTo>
                  <a:close/>
                </a:path>
                <a:path w="1363345" h="775335">
                  <a:moveTo>
                    <a:pt x="711809" y="254914"/>
                  </a:moveTo>
                  <a:lnTo>
                    <a:pt x="710793" y="251942"/>
                  </a:lnTo>
                  <a:lnTo>
                    <a:pt x="710450" y="250939"/>
                  </a:lnTo>
                  <a:lnTo>
                    <a:pt x="708761" y="251739"/>
                  </a:lnTo>
                  <a:lnTo>
                    <a:pt x="707936" y="252895"/>
                  </a:lnTo>
                  <a:lnTo>
                    <a:pt x="708025" y="254419"/>
                  </a:lnTo>
                  <a:lnTo>
                    <a:pt x="708634" y="255511"/>
                  </a:lnTo>
                  <a:lnTo>
                    <a:pt x="711022" y="255054"/>
                  </a:lnTo>
                  <a:lnTo>
                    <a:pt x="711809" y="254914"/>
                  </a:lnTo>
                  <a:close/>
                </a:path>
                <a:path w="1363345" h="775335">
                  <a:moveTo>
                    <a:pt x="1362976" y="363715"/>
                  </a:moveTo>
                  <a:lnTo>
                    <a:pt x="1362506" y="357124"/>
                  </a:lnTo>
                  <a:lnTo>
                    <a:pt x="1362913" y="343916"/>
                  </a:lnTo>
                  <a:lnTo>
                    <a:pt x="1359420" y="343585"/>
                  </a:lnTo>
                  <a:lnTo>
                    <a:pt x="1355915" y="343306"/>
                  </a:lnTo>
                  <a:lnTo>
                    <a:pt x="1352435" y="343369"/>
                  </a:lnTo>
                  <a:lnTo>
                    <a:pt x="1350505" y="343827"/>
                  </a:lnTo>
                  <a:lnTo>
                    <a:pt x="1350518" y="361175"/>
                  </a:lnTo>
                  <a:lnTo>
                    <a:pt x="1348714" y="361403"/>
                  </a:lnTo>
                  <a:lnTo>
                    <a:pt x="1348066" y="355498"/>
                  </a:lnTo>
                  <a:lnTo>
                    <a:pt x="1348003" y="349516"/>
                  </a:lnTo>
                  <a:lnTo>
                    <a:pt x="1348587" y="343611"/>
                  </a:lnTo>
                  <a:lnTo>
                    <a:pt x="1335024" y="343611"/>
                  </a:lnTo>
                  <a:lnTo>
                    <a:pt x="1335189" y="349885"/>
                  </a:lnTo>
                  <a:lnTo>
                    <a:pt x="1335506" y="356260"/>
                  </a:lnTo>
                  <a:lnTo>
                    <a:pt x="1333931" y="362419"/>
                  </a:lnTo>
                  <a:lnTo>
                    <a:pt x="1339557" y="362305"/>
                  </a:lnTo>
                  <a:lnTo>
                    <a:pt x="1345222" y="362381"/>
                  </a:lnTo>
                  <a:lnTo>
                    <a:pt x="1350860" y="363004"/>
                  </a:lnTo>
                  <a:lnTo>
                    <a:pt x="1354886" y="363385"/>
                  </a:lnTo>
                  <a:lnTo>
                    <a:pt x="1358925" y="363512"/>
                  </a:lnTo>
                  <a:lnTo>
                    <a:pt x="1362976" y="363715"/>
                  </a:lnTo>
                  <a:close/>
                </a:path>
              </a:pathLst>
            </a:custGeom>
            <a:solidFill>
              <a:srgbClr val="F6F5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1971511" y="2016626"/>
              <a:ext cx="43815" cy="22225"/>
            </a:xfrm>
            <a:custGeom>
              <a:avLst/>
              <a:gdLst/>
              <a:ahLst/>
              <a:cxnLst/>
              <a:rect l="l" t="t" r="r" b="b"/>
              <a:pathLst>
                <a:path w="43814" h="22225">
                  <a:moveTo>
                    <a:pt x="0" y="0"/>
                  </a:moveTo>
                  <a:lnTo>
                    <a:pt x="633" y="4827"/>
                  </a:lnTo>
                  <a:lnTo>
                    <a:pt x="10455" y="5060"/>
                  </a:lnTo>
                  <a:lnTo>
                    <a:pt x="20270" y="5417"/>
                  </a:lnTo>
                  <a:lnTo>
                    <a:pt x="30078" y="5925"/>
                  </a:lnTo>
                  <a:lnTo>
                    <a:pt x="39880" y="6610"/>
                  </a:lnTo>
                  <a:lnTo>
                    <a:pt x="40514" y="7703"/>
                  </a:lnTo>
                  <a:lnTo>
                    <a:pt x="37310" y="9230"/>
                  </a:lnTo>
                  <a:lnTo>
                    <a:pt x="33785" y="7962"/>
                  </a:lnTo>
                  <a:lnTo>
                    <a:pt x="30445" y="7927"/>
                  </a:lnTo>
                  <a:lnTo>
                    <a:pt x="23646" y="7494"/>
                  </a:lnTo>
                  <a:lnTo>
                    <a:pt x="10034" y="7241"/>
                  </a:lnTo>
                  <a:lnTo>
                    <a:pt x="3235" y="6951"/>
                  </a:lnTo>
                  <a:lnTo>
                    <a:pt x="2315" y="11865"/>
                  </a:lnTo>
                  <a:lnTo>
                    <a:pt x="3016" y="21849"/>
                  </a:lnTo>
                  <a:lnTo>
                    <a:pt x="8751" y="21849"/>
                  </a:lnTo>
                  <a:lnTo>
                    <a:pt x="15827" y="21957"/>
                  </a:lnTo>
                  <a:lnTo>
                    <a:pt x="22900" y="22174"/>
                  </a:lnTo>
                  <a:lnTo>
                    <a:pt x="29971" y="22223"/>
                  </a:lnTo>
                  <a:lnTo>
                    <a:pt x="37037" y="21830"/>
                  </a:lnTo>
                  <a:lnTo>
                    <a:pt x="32669" y="17823"/>
                  </a:lnTo>
                  <a:lnTo>
                    <a:pt x="25822" y="17997"/>
                  </a:lnTo>
                  <a:lnTo>
                    <a:pt x="20566" y="15307"/>
                  </a:lnTo>
                  <a:lnTo>
                    <a:pt x="20307" y="19947"/>
                  </a:lnTo>
                  <a:lnTo>
                    <a:pt x="18972" y="19930"/>
                  </a:lnTo>
                  <a:lnTo>
                    <a:pt x="17777" y="16556"/>
                  </a:lnTo>
                  <a:lnTo>
                    <a:pt x="13596" y="16556"/>
                  </a:lnTo>
                  <a:lnTo>
                    <a:pt x="9485" y="17363"/>
                  </a:lnTo>
                  <a:lnTo>
                    <a:pt x="5410" y="18028"/>
                  </a:lnTo>
                  <a:lnTo>
                    <a:pt x="5737" y="17053"/>
                  </a:lnTo>
                  <a:lnTo>
                    <a:pt x="5720" y="14724"/>
                  </a:lnTo>
                  <a:lnTo>
                    <a:pt x="5584" y="12412"/>
                  </a:lnTo>
                  <a:lnTo>
                    <a:pt x="5309" y="10119"/>
                  </a:lnTo>
                  <a:lnTo>
                    <a:pt x="13509" y="10356"/>
                  </a:lnTo>
                  <a:lnTo>
                    <a:pt x="21713" y="10479"/>
                  </a:lnTo>
                  <a:lnTo>
                    <a:pt x="29909" y="10769"/>
                  </a:lnTo>
                  <a:lnTo>
                    <a:pt x="38080" y="11506"/>
                  </a:lnTo>
                  <a:lnTo>
                    <a:pt x="39552" y="16437"/>
                  </a:lnTo>
                  <a:lnTo>
                    <a:pt x="43253" y="13561"/>
                  </a:lnTo>
                  <a:lnTo>
                    <a:pt x="41644" y="6814"/>
                  </a:lnTo>
                  <a:lnTo>
                    <a:pt x="42602" y="2448"/>
                  </a:lnTo>
                  <a:lnTo>
                    <a:pt x="34040" y="1908"/>
                  </a:lnTo>
                  <a:lnTo>
                    <a:pt x="25465" y="1607"/>
                  </a:lnTo>
                  <a:lnTo>
                    <a:pt x="16885" y="1483"/>
                  </a:lnTo>
                  <a:lnTo>
                    <a:pt x="8305" y="1473"/>
                  </a:lnTo>
                  <a:lnTo>
                    <a:pt x="5651" y="1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AF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1871910" y="2022671"/>
              <a:ext cx="22225" cy="15240"/>
            </a:xfrm>
            <a:custGeom>
              <a:avLst/>
              <a:gdLst/>
              <a:ahLst/>
              <a:cxnLst/>
              <a:rect l="l" t="t" r="r" b="b"/>
              <a:pathLst>
                <a:path w="22225" h="15239">
                  <a:moveTo>
                    <a:pt x="11883" y="0"/>
                  </a:moveTo>
                  <a:lnTo>
                    <a:pt x="6901" y="172"/>
                  </a:lnTo>
                  <a:lnTo>
                    <a:pt x="1130" y="204"/>
                  </a:lnTo>
                  <a:lnTo>
                    <a:pt x="86" y="4999"/>
                  </a:lnTo>
                  <a:lnTo>
                    <a:pt x="0" y="9913"/>
                  </a:lnTo>
                  <a:lnTo>
                    <a:pt x="86" y="14809"/>
                  </a:lnTo>
                  <a:lnTo>
                    <a:pt x="5925" y="13884"/>
                  </a:lnTo>
                  <a:lnTo>
                    <a:pt x="11814" y="13286"/>
                  </a:lnTo>
                  <a:lnTo>
                    <a:pt x="17736" y="12976"/>
                  </a:lnTo>
                  <a:lnTo>
                    <a:pt x="19555" y="9193"/>
                  </a:lnTo>
                  <a:lnTo>
                    <a:pt x="20768" y="5168"/>
                  </a:lnTo>
                  <a:lnTo>
                    <a:pt x="21812" y="1111"/>
                  </a:lnTo>
                  <a:lnTo>
                    <a:pt x="16902" y="153"/>
                  </a:lnTo>
                  <a:lnTo>
                    <a:pt x="11883" y="0"/>
                  </a:lnTo>
                  <a:close/>
                </a:path>
              </a:pathLst>
            </a:custGeom>
            <a:solidFill>
              <a:srgbClr val="30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1901804" y="2022038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4" h="21589">
                  <a:moveTo>
                    <a:pt x="17981" y="0"/>
                  </a:moveTo>
                  <a:lnTo>
                    <a:pt x="11969" y="49"/>
                  </a:lnTo>
                  <a:lnTo>
                    <a:pt x="5993" y="565"/>
                  </a:lnTo>
                  <a:lnTo>
                    <a:pt x="0" y="873"/>
                  </a:lnTo>
                  <a:lnTo>
                    <a:pt x="377" y="11198"/>
                  </a:lnTo>
                  <a:lnTo>
                    <a:pt x="669" y="15634"/>
                  </a:lnTo>
                  <a:lnTo>
                    <a:pt x="2929" y="13492"/>
                  </a:lnTo>
                  <a:lnTo>
                    <a:pt x="4999" y="11130"/>
                  </a:lnTo>
                  <a:lnTo>
                    <a:pt x="6732" y="8542"/>
                  </a:lnTo>
                  <a:lnTo>
                    <a:pt x="10857" y="8423"/>
                  </a:lnTo>
                  <a:lnTo>
                    <a:pt x="13272" y="12207"/>
                  </a:lnTo>
                  <a:lnTo>
                    <a:pt x="14043" y="16624"/>
                  </a:lnTo>
                  <a:lnTo>
                    <a:pt x="14418" y="21027"/>
                  </a:lnTo>
                  <a:lnTo>
                    <a:pt x="16883" y="20375"/>
                  </a:lnTo>
                  <a:lnTo>
                    <a:pt x="17877" y="13629"/>
                  </a:lnTo>
                  <a:lnTo>
                    <a:pt x="16814" y="6746"/>
                  </a:lnTo>
                  <a:lnTo>
                    <a:pt x="17981" y="0"/>
                  </a:lnTo>
                  <a:close/>
                </a:path>
              </a:pathLst>
            </a:custGeom>
            <a:solidFill>
              <a:srgbClr val="E4E3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1899479" y="2024385"/>
              <a:ext cx="17145" cy="19050"/>
            </a:xfrm>
            <a:custGeom>
              <a:avLst/>
              <a:gdLst/>
              <a:ahLst/>
              <a:cxnLst/>
              <a:rect l="l" t="t" r="r" b="b"/>
              <a:pathLst>
                <a:path w="17144" h="19050">
                  <a:moveTo>
                    <a:pt x="2378" y="0"/>
                  </a:moveTo>
                  <a:lnTo>
                    <a:pt x="0" y="5598"/>
                  </a:lnTo>
                  <a:lnTo>
                    <a:pt x="1709" y="11934"/>
                  </a:lnTo>
                  <a:lnTo>
                    <a:pt x="1727" y="17823"/>
                  </a:lnTo>
                  <a:lnTo>
                    <a:pt x="4089" y="17823"/>
                  </a:lnTo>
                  <a:lnTo>
                    <a:pt x="8851" y="17942"/>
                  </a:lnTo>
                  <a:lnTo>
                    <a:pt x="10802" y="15170"/>
                  </a:lnTo>
                  <a:lnTo>
                    <a:pt x="11846" y="11951"/>
                  </a:lnTo>
                  <a:lnTo>
                    <a:pt x="12736" y="8716"/>
                  </a:lnTo>
                  <a:lnTo>
                    <a:pt x="13147" y="12462"/>
                  </a:lnTo>
                  <a:lnTo>
                    <a:pt x="11454" y="17960"/>
                  </a:lnTo>
                  <a:lnTo>
                    <a:pt x="16743" y="18680"/>
                  </a:lnTo>
                  <a:lnTo>
                    <a:pt x="16369" y="14277"/>
                  </a:lnTo>
                  <a:lnTo>
                    <a:pt x="15598" y="9860"/>
                  </a:lnTo>
                  <a:lnTo>
                    <a:pt x="13182" y="6076"/>
                  </a:lnTo>
                  <a:lnTo>
                    <a:pt x="9057" y="6195"/>
                  </a:lnTo>
                  <a:lnTo>
                    <a:pt x="7325" y="8783"/>
                  </a:lnTo>
                  <a:lnTo>
                    <a:pt x="5255" y="11145"/>
                  </a:lnTo>
                  <a:lnTo>
                    <a:pt x="2994" y="13288"/>
                  </a:lnTo>
                  <a:lnTo>
                    <a:pt x="2702" y="8851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1953089" y="2026249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5821" y="0"/>
                  </a:moveTo>
                  <a:lnTo>
                    <a:pt x="4946" y="1285"/>
                  </a:lnTo>
                  <a:lnTo>
                    <a:pt x="3235" y="3906"/>
                  </a:lnTo>
                  <a:lnTo>
                    <a:pt x="0" y="1267"/>
                  </a:lnTo>
                  <a:lnTo>
                    <a:pt x="1336" y="5360"/>
                  </a:lnTo>
                  <a:lnTo>
                    <a:pt x="3971" y="8853"/>
                  </a:lnTo>
                  <a:lnTo>
                    <a:pt x="5784" y="12740"/>
                  </a:lnTo>
                  <a:lnTo>
                    <a:pt x="6127" y="8492"/>
                  </a:lnTo>
                  <a:lnTo>
                    <a:pt x="6145" y="4230"/>
                  </a:lnTo>
                  <a:lnTo>
                    <a:pt x="5821" y="0"/>
                  </a:lnTo>
                  <a:close/>
                </a:path>
              </a:pathLst>
            </a:custGeom>
            <a:solidFill>
              <a:srgbClr val="9F9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1498053" y="2027361"/>
              <a:ext cx="975994" cy="483234"/>
            </a:xfrm>
            <a:custGeom>
              <a:avLst/>
              <a:gdLst/>
              <a:ahLst/>
              <a:cxnLst/>
              <a:rect l="l" t="t" r="r" b="b"/>
              <a:pathLst>
                <a:path w="975994" h="483235">
                  <a:moveTo>
                    <a:pt x="26123" y="472262"/>
                  </a:moveTo>
                  <a:lnTo>
                    <a:pt x="24955" y="463232"/>
                  </a:lnTo>
                  <a:lnTo>
                    <a:pt x="19342" y="457936"/>
                  </a:lnTo>
                  <a:lnTo>
                    <a:pt x="16929" y="459206"/>
                  </a:lnTo>
                  <a:lnTo>
                    <a:pt x="14757" y="460857"/>
                  </a:lnTo>
                  <a:lnTo>
                    <a:pt x="12509" y="462407"/>
                  </a:lnTo>
                  <a:lnTo>
                    <a:pt x="20269" y="461149"/>
                  </a:lnTo>
                  <a:lnTo>
                    <a:pt x="21958" y="470827"/>
                  </a:lnTo>
                  <a:lnTo>
                    <a:pt x="18376" y="475805"/>
                  </a:lnTo>
                  <a:lnTo>
                    <a:pt x="15963" y="478624"/>
                  </a:lnTo>
                  <a:lnTo>
                    <a:pt x="14478" y="479526"/>
                  </a:lnTo>
                  <a:lnTo>
                    <a:pt x="12839" y="479869"/>
                  </a:lnTo>
                  <a:lnTo>
                    <a:pt x="11023" y="479628"/>
                  </a:lnTo>
                  <a:lnTo>
                    <a:pt x="13436" y="476427"/>
                  </a:lnTo>
                  <a:lnTo>
                    <a:pt x="8585" y="476211"/>
                  </a:lnTo>
                  <a:lnTo>
                    <a:pt x="4191" y="472401"/>
                  </a:lnTo>
                  <a:lnTo>
                    <a:pt x="4394" y="467385"/>
                  </a:lnTo>
                  <a:lnTo>
                    <a:pt x="8763" y="465556"/>
                  </a:lnTo>
                  <a:lnTo>
                    <a:pt x="10998" y="464820"/>
                  </a:lnTo>
                  <a:lnTo>
                    <a:pt x="10401" y="467233"/>
                  </a:lnTo>
                  <a:lnTo>
                    <a:pt x="6362" y="466902"/>
                  </a:lnTo>
                  <a:lnTo>
                    <a:pt x="6896" y="469823"/>
                  </a:lnTo>
                  <a:lnTo>
                    <a:pt x="7594" y="474865"/>
                  </a:lnTo>
                  <a:lnTo>
                    <a:pt x="14033" y="475094"/>
                  </a:lnTo>
                  <a:lnTo>
                    <a:pt x="17856" y="473824"/>
                  </a:lnTo>
                  <a:lnTo>
                    <a:pt x="18211" y="467956"/>
                  </a:lnTo>
                  <a:lnTo>
                    <a:pt x="17195" y="464883"/>
                  </a:lnTo>
                  <a:lnTo>
                    <a:pt x="13830" y="464007"/>
                  </a:lnTo>
                  <a:lnTo>
                    <a:pt x="11430" y="462356"/>
                  </a:lnTo>
                  <a:lnTo>
                    <a:pt x="7874" y="463296"/>
                  </a:lnTo>
                  <a:lnTo>
                    <a:pt x="673" y="465074"/>
                  </a:lnTo>
                  <a:lnTo>
                    <a:pt x="317" y="470712"/>
                  </a:lnTo>
                  <a:lnTo>
                    <a:pt x="0" y="478980"/>
                  </a:lnTo>
                  <a:lnTo>
                    <a:pt x="6540" y="481253"/>
                  </a:lnTo>
                  <a:lnTo>
                    <a:pt x="12369" y="482765"/>
                  </a:lnTo>
                  <a:lnTo>
                    <a:pt x="18694" y="482282"/>
                  </a:lnTo>
                  <a:lnTo>
                    <a:pt x="24155" y="479679"/>
                  </a:lnTo>
                  <a:lnTo>
                    <a:pt x="26123" y="472262"/>
                  </a:lnTo>
                  <a:close/>
                </a:path>
                <a:path w="975994" h="483235">
                  <a:moveTo>
                    <a:pt x="570077" y="774"/>
                  </a:moveTo>
                  <a:lnTo>
                    <a:pt x="569912" y="266"/>
                  </a:lnTo>
                  <a:lnTo>
                    <a:pt x="560984" y="0"/>
                  </a:lnTo>
                  <a:lnTo>
                    <a:pt x="552069" y="342"/>
                  </a:lnTo>
                  <a:lnTo>
                    <a:pt x="543153" y="800"/>
                  </a:lnTo>
                  <a:lnTo>
                    <a:pt x="534225" y="825"/>
                  </a:lnTo>
                  <a:lnTo>
                    <a:pt x="532942" y="5105"/>
                  </a:lnTo>
                  <a:lnTo>
                    <a:pt x="540626" y="5626"/>
                  </a:lnTo>
                  <a:lnTo>
                    <a:pt x="548347" y="5575"/>
                  </a:lnTo>
                  <a:lnTo>
                    <a:pt x="556069" y="5321"/>
                  </a:lnTo>
                  <a:lnTo>
                    <a:pt x="555764" y="2870"/>
                  </a:lnTo>
                  <a:lnTo>
                    <a:pt x="556514" y="1447"/>
                  </a:lnTo>
                  <a:lnTo>
                    <a:pt x="558368" y="1054"/>
                  </a:lnTo>
                  <a:lnTo>
                    <a:pt x="559130" y="6172"/>
                  </a:lnTo>
                  <a:lnTo>
                    <a:pt x="559663" y="4457"/>
                  </a:lnTo>
                  <a:lnTo>
                    <a:pt x="560832" y="1079"/>
                  </a:lnTo>
                  <a:lnTo>
                    <a:pt x="570077" y="774"/>
                  </a:lnTo>
                  <a:close/>
                </a:path>
                <a:path w="975994" h="483235">
                  <a:moveTo>
                    <a:pt x="975753" y="350621"/>
                  </a:moveTo>
                  <a:lnTo>
                    <a:pt x="972654" y="350761"/>
                  </a:lnTo>
                  <a:lnTo>
                    <a:pt x="966520" y="351129"/>
                  </a:lnTo>
                  <a:lnTo>
                    <a:pt x="967371" y="357962"/>
                  </a:lnTo>
                  <a:lnTo>
                    <a:pt x="961263" y="357225"/>
                  </a:lnTo>
                  <a:lnTo>
                    <a:pt x="961948" y="360743"/>
                  </a:lnTo>
                  <a:lnTo>
                    <a:pt x="966203" y="358330"/>
                  </a:lnTo>
                  <a:lnTo>
                    <a:pt x="968590" y="359016"/>
                  </a:lnTo>
                  <a:lnTo>
                    <a:pt x="967511" y="362699"/>
                  </a:lnTo>
                  <a:lnTo>
                    <a:pt x="971880" y="367715"/>
                  </a:lnTo>
                  <a:lnTo>
                    <a:pt x="975182" y="363880"/>
                  </a:lnTo>
                  <a:lnTo>
                    <a:pt x="975474" y="360273"/>
                  </a:lnTo>
                  <a:lnTo>
                    <a:pt x="975512" y="356654"/>
                  </a:lnTo>
                  <a:lnTo>
                    <a:pt x="975677" y="353060"/>
                  </a:lnTo>
                  <a:lnTo>
                    <a:pt x="975753" y="350621"/>
                  </a:lnTo>
                  <a:close/>
                </a:path>
              </a:pathLst>
            </a:custGeom>
            <a:solidFill>
              <a:srgbClr val="E7E7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2274124" y="2027020"/>
              <a:ext cx="24130" cy="14604"/>
            </a:xfrm>
            <a:custGeom>
              <a:avLst/>
              <a:gdLst/>
              <a:ahLst/>
              <a:cxnLst/>
              <a:rect l="l" t="t" r="r" b="b"/>
              <a:pathLst>
                <a:path w="24130" h="14605">
                  <a:moveTo>
                    <a:pt x="14481" y="0"/>
                  </a:moveTo>
                  <a:lnTo>
                    <a:pt x="11948" y="273"/>
                  </a:lnTo>
                  <a:lnTo>
                    <a:pt x="14381" y="2292"/>
                  </a:lnTo>
                  <a:lnTo>
                    <a:pt x="10598" y="2533"/>
                  </a:lnTo>
                  <a:lnTo>
                    <a:pt x="3081" y="2857"/>
                  </a:lnTo>
                  <a:lnTo>
                    <a:pt x="3167" y="4640"/>
                  </a:lnTo>
                  <a:lnTo>
                    <a:pt x="11932" y="5154"/>
                  </a:lnTo>
                  <a:lnTo>
                    <a:pt x="7872" y="5598"/>
                  </a:lnTo>
                  <a:lnTo>
                    <a:pt x="3851" y="6267"/>
                  </a:lnTo>
                  <a:lnTo>
                    <a:pt x="31" y="7721"/>
                  </a:lnTo>
                  <a:lnTo>
                    <a:pt x="0" y="11318"/>
                  </a:lnTo>
                  <a:lnTo>
                    <a:pt x="3610" y="8971"/>
                  </a:lnTo>
                  <a:lnTo>
                    <a:pt x="7872" y="10033"/>
                  </a:lnTo>
                  <a:lnTo>
                    <a:pt x="11864" y="10374"/>
                  </a:lnTo>
                  <a:lnTo>
                    <a:pt x="8679" y="11285"/>
                  </a:lnTo>
                  <a:lnTo>
                    <a:pt x="3952" y="10068"/>
                  </a:lnTo>
                  <a:lnTo>
                    <a:pt x="2429" y="13853"/>
                  </a:lnTo>
                  <a:lnTo>
                    <a:pt x="7976" y="14161"/>
                  </a:lnTo>
                  <a:lnTo>
                    <a:pt x="13971" y="14057"/>
                  </a:lnTo>
                  <a:lnTo>
                    <a:pt x="22686" y="9316"/>
                  </a:lnTo>
                  <a:lnTo>
                    <a:pt x="23129" y="4744"/>
                  </a:lnTo>
                  <a:lnTo>
                    <a:pt x="23884" y="1061"/>
                  </a:lnTo>
                  <a:lnTo>
                    <a:pt x="17617" y="323"/>
                  </a:lnTo>
                  <a:lnTo>
                    <a:pt x="14481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2031494" y="2930278"/>
              <a:ext cx="26670" cy="6350"/>
            </a:xfrm>
            <a:custGeom>
              <a:avLst/>
              <a:gdLst/>
              <a:ahLst/>
              <a:cxnLst/>
              <a:rect l="l" t="t" r="r" b="b"/>
              <a:pathLst>
                <a:path w="26669" h="6350">
                  <a:moveTo>
                    <a:pt x="23782" y="0"/>
                  </a:moveTo>
                  <a:lnTo>
                    <a:pt x="21419" y="118"/>
                  </a:lnTo>
                  <a:lnTo>
                    <a:pt x="19090" y="410"/>
                  </a:lnTo>
                  <a:lnTo>
                    <a:pt x="12805" y="1864"/>
                  </a:lnTo>
                  <a:lnTo>
                    <a:pt x="6454" y="2961"/>
                  </a:lnTo>
                  <a:lnTo>
                    <a:pt x="0" y="2994"/>
                  </a:lnTo>
                  <a:lnTo>
                    <a:pt x="0" y="6112"/>
                  </a:lnTo>
                  <a:lnTo>
                    <a:pt x="6350" y="5687"/>
                  </a:lnTo>
                  <a:lnTo>
                    <a:pt x="19040" y="4633"/>
                  </a:lnTo>
                  <a:lnTo>
                    <a:pt x="25391" y="4229"/>
                  </a:lnTo>
                  <a:lnTo>
                    <a:pt x="26160" y="49"/>
                  </a:lnTo>
                  <a:lnTo>
                    <a:pt x="23782" y="0"/>
                  </a:lnTo>
                  <a:close/>
                </a:path>
              </a:pathLst>
            </a:custGeom>
            <a:solidFill>
              <a:srgbClr val="7472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2591970" y="2023237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2945" y="0"/>
                  </a:moveTo>
                  <a:lnTo>
                    <a:pt x="0" y="3200"/>
                  </a:lnTo>
                  <a:lnTo>
                    <a:pt x="50" y="4758"/>
                  </a:lnTo>
                  <a:lnTo>
                    <a:pt x="3100" y="7926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rgbClr val="D7D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2616850" y="202578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684" y="0"/>
                  </a:moveTo>
                  <a:lnTo>
                    <a:pt x="0" y="2548"/>
                  </a:lnTo>
                  <a:lnTo>
                    <a:pt x="788" y="2603"/>
                  </a:lnTo>
                  <a:lnTo>
                    <a:pt x="2329" y="2686"/>
                  </a:lnTo>
                  <a:lnTo>
                    <a:pt x="3100" y="2740"/>
                  </a:lnTo>
                  <a:lnTo>
                    <a:pt x="1710" y="6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2023786" y="202924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563" y="0"/>
                  </a:moveTo>
                  <a:lnTo>
                    <a:pt x="943" y="910"/>
                  </a:lnTo>
                  <a:lnTo>
                    <a:pt x="0" y="3202"/>
                  </a:lnTo>
                  <a:lnTo>
                    <a:pt x="788" y="3923"/>
                  </a:lnTo>
                  <a:lnTo>
                    <a:pt x="3322" y="3049"/>
                  </a:lnTo>
                  <a:lnTo>
                    <a:pt x="4366" y="720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848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1950948" y="2032193"/>
              <a:ext cx="13970" cy="166370"/>
            </a:xfrm>
            <a:custGeom>
              <a:avLst/>
              <a:gdLst/>
              <a:ahLst/>
              <a:cxnLst/>
              <a:rect l="l" t="t" r="r" b="b"/>
              <a:pathLst>
                <a:path w="13969" h="166369">
                  <a:moveTo>
                    <a:pt x="0" y="0"/>
                  </a:moveTo>
                  <a:lnTo>
                    <a:pt x="2637" y="7430"/>
                  </a:lnTo>
                  <a:lnTo>
                    <a:pt x="3801" y="11196"/>
                  </a:lnTo>
                  <a:lnTo>
                    <a:pt x="5323" y="19620"/>
                  </a:lnTo>
                  <a:lnTo>
                    <a:pt x="6267" y="19551"/>
                  </a:lnTo>
                  <a:lnTo>
                    <a:pt x="9913" y="16863"/>
                  </a:lnTo>
                  <a:lnTo>
                    <a:pt x="9827" y="144752"/>
                  </a:lnTo>
                  <a:lnTo>
                    <a:pt x="8559" y="151858"/>
                  </a:lnTo>
                  <a:lnTo>
                    <a:pt x="10788" y="158777"/>
                  </a:lnTo>
                  <a:lnTo>
                    <a:pt x="10529" y="165884"/>
                  </a:lnTo>
                  <a:lnTo>
                    <a:pt x="13679" y="166022"/>
                  </a:lnTo>
                  <a:lnTo>
                    <a:pt x="13820" y="151520"/>
                  </a:lnTo>
                  <a:lnTo>
                    <a:pt x="12829" y="122550"/>
                  </a:lnTo>
                  <a:lnTo>
                    <a:pt x="13114" y="108061"/>
                  </a:lnTo>
                  <a:lnTo>
                    <a:pt x="13717" y="100582"/>
                  </a:lnTo>
                  <a:lnTo>
                    <a:pt x="13870" y="93083"/>
                  </a:lnTo>
                  <a:lnTo>
                    <a:pt x="13666" y="85581"/>
                  </a:lnTo>
                  <a:lnTo>
                    <a:pt x="13200" y="78094"/>
                  </a:lnTo>
                  <a:lnTo>
                    <a:pt x="13384" y="62106"/>
                  </a:lnTo>
                  <a:lnTo>
                    <a:pt x="13045" y="14159"/>
                  </a:lnTo>
                  <a:lnTo>
                    <a:pt x="11642" y="14673"/>
                  </a:lnTo>
                  <a:lnTo>
                    <a:pt x="11473" y="12016"/>
                  </a:lnTo>
                  <a:lnTo>
                    <a:pt x="6814" y="12481"/>
                  </a:lnTo>
                  <a:lnTo>
                    <a:pt x="5565" y="8543"/>
                  </a:lnTo>
                  <a:lnTo>
                    <a:pt x="4639" y="4417"/>
                  </a:lnTo>
                  <a:lnTo>
                    <a:pt x="2346" y="9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6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2209057" y="2032826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5" h="14605">
                  <a:moveTo>
                    <a:pt x="38181" y="0"/>
                  </a:moveTo>
                  <a:lnTo>
                    <a:pt x="33167" y="374"/>
                  </a:lnTo>
                  <a:lnTo>
                    <a:pt x="28285" y="1540"/>
                  </a:lnTo>
                  <a:lnTo>
                    <a:pt x="23544" y="3164"/>
                  </a:lnTo>
                  <a:lnTo>
                    <a:pt x="16451" y="5698"/>
                  </a:lnTo>
                  <a:lnTo>
                    <a:pt x="8867" y="6026"/>
                  </a:lnTo>
                  <a:lnTo>
                    <a:pt x="1471" y="7020"/>
                  </a:lnTo>
                  <a:lnTo>
                    <a:pt x="0" y="9897"/>
                  </a:lnTo>
                  <a:lnTo>
                    <a:pt x="7020" y="9587"/>
                  </a:lnTo>
                  <a:lnTo>
                    <a:pt x="1710" y="11351"/>
                  </a:lnTo>
                  <a:lnTo>
                    <a:pt x="4434" y="12207"/>
                  </a:lnTo>
                  <a:lnTo>
                    <a:pt x="7189" y="13201"/>
                  </a:lnTo>
                  <a:lnTo>
                    <a:pt x="9928" y="14072"/>
                  </a:lnTo>
                  <a:lnTo>
                    <a:pt x="12599" y="13233"/>
                  </a:lnTo>
                  <a:lnTo>
                    <a:pt x="7840" y="11469"/>
                  </a:lnTo>
                  <a:lnTo>
                    <a:pt x="14413" y="10509"/>
                  </a:lnTo>
                  <a:lnTo>
                    <a:pt x="20870" y="9007"/>
                  </a:lnTo>
                  <a:lnTo>
                    <a:pt x="27169" y="6947"/>
                  </a:lnTo>
                  <a:lnTo>
                    <a:pt x="33267" y="4312"/>
                  </a:lnTo>
                  <a:lnTo>
                    <a:pt x="35441" y="3578"/>
                  </a:lnTo>
                  <a:lnTo>
                    <a:pt x="38181" y="0"/>
                  </a:lnTo>
                  <a:close/>
                </a:path>
              </a:pathLst>
            </a:custGeom>
            <a:solidFill>
              <a:srgbClr val="C8C4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2618769" y="203253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81" y="0"/>
                  </a:moveTo>
                  <a:lnTo>
                    <a:pt x="151" y="187"/>
                  </a:lnTo>
                  <a:lnTo>
                    <a:pt x="0" y="2721"/>
                  </a:lnTo>
                  <a:lnTo>
                    <a:pt x="3096" y="217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5A54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2643991" y="2730265"/>
              <a:ext cx="110489" cy="120650"/>
            </a:xfrm>
            <a:custGeom>
              <a:avLst/>
              <a:gdLst/>
              <a:ahLst/>
              <a:cxnLst/>
              <a:rect l="l" t="t" r="r" b="b"/>
              <a:pathLst>
                <a:path w="110489" h="120650">
                  <a:moveTo>
                    <a:pt x="85729" y="60016"/>
                  </a:moveTo>
                  <a:lnTo>
                    <a:pt x="81107" y="60016"/>
                  </a:lnTo>
                  <a:lnTo>
                    <a:pt x="81770" y="73771"/>
                  </a:lnTo>
                  <a:lnTo>
                    <a:pt x="81832" y="75049"/>
                  </a:lnTo>
                  <a:lnTo>
                    <a:pt x="82043" y="87781"/>
                  </a:lnTo>
                  <a:lnTo>
                    <a:pt x="82081" y="90092"/>
                  </a:lnTo>
                  <a:lnTo>
                    <a:pt x="82202" y="101792"/>
                  </a:lnTo>
                  <a:lnTo>
                    <a:pt x="82237" y="105135"/>
                  </a:lnTo>
                  <a:lnTo>
                    <a:pt x="82554" y="115802"/>
                  </a:lnTo>
                  <a:lnTo>
                    <a:pt x="82600" y="117327"/>
                  </a:lnTo>
                  <a:lnTo>
                    <a:pt x="82684" y="120168"/>
                  </a:lnTo>
                  <a:lnTo>
                    <a:pt x="82948" y="120168"/>
                  </a:lnTo>
                  <a:lnTo>
                    <a:pt x="84138" y="117327"/>
                  </a:lnTo>
                  <a:lnTo>
                    <a:pt x="84049" y="109329"/>
                  </a:lnTo>
                  <a:lnTo>
                    <a:pt x="83960" y="101792"/>
                  </a:lnTo>
                  <a:lnTo>
                    <a:pt x="83778" y="90092"/>
                  </a:lnTo>
                  <a:lnTo>
                    <a:pt x="83601" y="75049"/>
                  </a:lnTo>
                  <a:lnTo>
                    <a:pt x="83609" y="60206"/>
                  </a:lnTo>
                  <a:lnTo>
                    <a:pt x="85729" y="60016"/>
                  </a:lnTo>
                  <a:close/>
                </a:path>
                <a:path w="110489" h="120650">
                  <a:moveTo>
                    <a:pt x="56520" y="3427"/>
                  </a:moveTo>
                  <a:lnTo>
                    <a:pt x="48524" y="3427"/>
                  </a:lnTo>
                  <a:lnTo>
                    <a:pt x="50388" y="4403"/>
                  </a:lnTo>
                  <a:lnTo>
                    <a:pt x="54259" y="6182"/>
                  </a:lnTo>
                  <a:lnTo>
                    <a:pt x="54231" y="7827"/>
                  </a:lnTo>
                  <a:lnTo>
                    <a:pt x="54118" y="14469"/>
                  </a:lnTo>
                  <a:lnTo>
                    <a:pt x="54086" y="48511"/>
                  </a:lnTo>
                  <a:lnTo>
                    <a:pt x="53906" y="49522"/>
                  </a:lnTo>
                  <a:lnTo>
                    <a:pt x="53854" y="49813"/>
                  </a:lnTo>
                  <a:lnTo>
                    <a:pt x="53729" y="50511"/>
                  </a:lnTo>
                  <a:lnTo>
                    <a:pt x="55494" y="54673"/>
                  </a:lnTo>
                  <a:lnTo>
                    <a:pt x="55342" y="54673"/>
                  </a:lnTo>
                  <a:lnTo>
                    <a:pt x="52941" y="56455"/>
                  </a:lnTo>
                  <a:lnTo>
                    <a:pt x="52103" y="56625"/>
                  </a:lnTo>
                  <a:lnTo>
                    <a:pt x="54392" y="58374"/>
                  </a:lnTo>
                  <a:lnTo>
                    <a:pt x="54071" y="58374"/>
                  </a:lnTo>
                  <a:lnTo>
                    <a:pt x="54863" y="73771"/>
                  </a:lnTo>
                  <a:lnTo>
                    <a:pt x="54885" y="74203"/>
                  </a:lnTo>
                  <a:lnTo>
                    <a:pt x="55006" y="90092"/>
                  </a:lnTo>
                  <a:lnTo>
                    <a:pt x="55218" y="101792"/>
                  </a:lnTo>
                  <a:lnTo>
                    <a:pt x="55240" y="103045"/>
                  </a:lnTo>
                  <a:lnTo>
                    <a:pt x="55360" y="105135"/>
                  </a:lnTo>
                  <a:lnTo>
                    <a:pt x="56389" y="117327"/>
                  </a:lnTo>
                  <a:lnTo>
                    <a:pt x="56502" y="118663"/>
                  </a:lnTo>
                  <a:lnTo>
                    <a:pt x="57974" y="115802"/>
                  </a:lnTo>
                  <a:lnTo>
                    <a:pt x="57840" y="109466"/>
                  </a:lnTo>
                  <a:lnTo>
                    <a:pt x="57722" y="103901"/>
                  </a:lnTo>
                  <a:lnTo>
                    <a:pt x="57678" y="101792"/>
                  </a:lnTo>
                  <a:lnTo>
                    <a:pt x="57336" y="90092"/>
                  </a:lnTo>
                  <a:lnTo>
                    <a:pt x="57268" y="87781"/>
                  </a:lnTo>
                  <a:lnTo>
                    <a:pt x="56995" y="75049"/>
                  </a:lnTo>
                  <a:lnTo>
                    <a:pt x="56998" y="59761"/>
                  </a:lnTo>
                  <a:lnTo>
                    <a:pt x="63097" y="59623"/>
                  </a:lnTo>
                  <a:lnTo>
                    <a:pt x="67844" y="59436"/>
                  </a:lnTo>
                  <a:lnTo>
                    <a:pt x="67261" y="59436"/>
                  </a:lnTo>
                  <a:lnTo>
                    <a:pt x="75304" y="59213"/>
                  </a:lnTo>
                  <a:lnTo>
                    <a:pt x="77238" y="59213"/>
                  </a:lnTo>
                  <a:lnTo>
                    <a:pt x="77216" y="58916"/>
                  </a:lnTo>
                  <a:lnTo>
                    <a:pt x="56606" y="58916"/>
                  </a:lnTo>
                  <a:lnTo>
                    <a:pt x="56520" y="3427"/>
                  </a:lnTo>
                  <a:close/>
                </a:path>
                <a:path w="110489" h="120650">
                  <a:moveTo>
                    <a:pt x="64551" y="64811"/>
                  </a:moveTo>
                  <a:lnTo>
                    <a:pt x="59295" y="65836"/>
                  </a:lnTo>
                  <a:lnTo>
                    <a:pt x="64551" y="66470"/>
                  </a:lnTo>
                  <a:lnTo>
                    <a:pt x="75167" y="66470"/>
                  </a:lnTo>
                  <a:lnTo>
                    <a:pt x="75098" y="109466"/>
                  </a:lnTo>
                  <a:lnTo>
                    <a:pt x="77100" y="109329"/>
                  </a:lnTo>
                  <a:lnTo>
                    <a:pt x="77195" y="65135"/>
                  </a:lnTo>
                  <a:lnTo>
                    <a:pt x="70536" y="65135"/>
                  </a:lnTo>
                  <a:lnTo>
                    <a:pt x="64551" y="64811"/>
                  </a:lnTo>
                  <a:close/>
                </a:path>
                <a:path w="110489" h="120650">
                  <a:moveTo>
                    <a:pt x="77238" y="59213"/>
                  </a:moveTo>
                  <a:lnTo>
                    <a:pt x="75304" y="59213"/>
                  </a:lnTo>
                  <a:lnTo>
                    <a:pt x="75269" y="65135"/>
                  </a:lnTo>
                  <a:lnTo>
                    <a:pt x="77195" y="65135"/>
                  </a:lnTo>
                  <a:lnTo>
                    <a:pt x="77205" y="60426"/>
                  </a:lnTo>
                  <a:lnTo>
                    <a:pt x="81107" y="60016"/>
                  </a:lnTo>
                  <a:lnTo>
                    <a:pt x="85729" y="60016"/>
                  </a:lnTo>
                  <a:lnTo>
                    <a:pt x="90096" y="59623"/>
                  </a:lnTo>
                  <a:lnTo>
                    <a:pt x="92872" y="59436"/>
                  </a:lnTo>
                  <a:lnTo>
                    <a:pt x="77255" y="59436"/>
                  </a:lnTo>
                  <a:lnTo>
                    <a:pt x="77238" y="59213"/>
                  </a:lnTo>
                  <a:close/>
                </a:path>
                <a:path w="110489" h="120650">
                  <a:moveTo>
                    <a:pt x="103753" y="58916"/>
                  </a:moveTo>
                  <a:lnTo>
                    <a:pt x="78888" y="58916"/>
                  </a:lnTo>
                  <a:lnTo>
                    <a:pt x="77255" y="59436"/>
                  </a:lnTo>
                  <a:lnTo>
                    <a:pt x="92872" y="59436"/>
                  </a:lnTo>
                  <a:lnTo>
                    <a:pt x="96246" y="59213"/>
                  </a:lnTo>
                  <a:lnTo>
                    <a:pt x="95622" y="59213"/>
                  </a:lnTo>
                  <a:lnTo>
                    <a:pt x="103753" y="58916"/>
                  </a:lnTo>
                  <a:close/>
                </a:path>
                <a:path w="110489" h="120650">
                  <a:moveTo>
                    <a:pt x="78659" y="11628"/>
                  </a:moveTo>
                  <a:lnTo>
                    <a:pt x="76658" y="13374"/>
                  </a:lnTo>
                  <a:lnTo>
                    <a:pt x="73454" y="14745"/>
                  </a:lnTo>
                  <a:lnTo>
                    <a:pt x="73566" y="17294"/>
                  </a:lnTo>
                  <a:lnTo>
                    <a:pt x="73679" y="39006"/>
                  </a:lnTo>
                  <a:lnTo>
                    <a:pt x="73788" y="42038"/>
                  </a:lnTo>
                  <a:lnTo>
                    <a:pt x="73879" y="44554"/>
                  </a:lnTo>
                  <a:lnTo>
                    <a:pt x="74422" y="54673"/>
                  </a:lnTo>
                  <a:lnTo>
                    <a:pt x="74535" y="56455"/>
                  </a:lnTo>
                  <a:lnTo>
                    <a:pt x="74657" y="58374"/>
                  </a:lnTo>
                  <a:lnTo>
                    <a:pt x="60660" y="58374"/>
                  </a:lnTo>
                  <a:lnTo>
                    <a:pt x="53872" y="58916"/>
                  </a:lnTo>
                  <a:lnTo>
                    <a:pt x="77216" y="58916"/>
                  </a:lnTo>
                  <a:lnTo>
                    <a:pt x="77106" y="57449"/>
                  </a:lnTo>
                  <a:lnTo>
                    <a:pt x="77032" y="56455"/>
                  </a:lnTo>
                  <a:lnTo>
                    <a:pt x="76957" y="55462"/>
                  </a:lnTo>
                  <a:lnTo>
                    <a:pt x="76846" y="53971"/>
                  </a:lnTo>
                  <a:lnTo>
                    <a:pt x="76781" y="53101"/>
                  </a:lnTo>
                  <a:lnTo>
                    <a:pt x="76670" y="51628"/>
                  </a:lnTo>
                  <a:lnTo>
                    <a:pt x="76548" y="50001"/>
                  </a:lnTo>
                  <a:lnTo>
                    <a:pt x="76437" y="48511"/>
                  </a:lnTo>
                  <a:lnTo>
                    <a:pt x="76383" y="47671"/>
                  </a:lnTo>
                  <a:lnTo>
                    <a:pt x="76266" y="45874"/>
                  </a:lnTo>
                  <a:lnTo>
                    <a:pt x="76149" y="44057"/>
                  </a:lnTo>
                  <a:lnTo>
                    <a:pt x="76035" y="42297"/>
                  </a:lnTo>
                  <a:lnTo>
                    <a:pt x="75934" y="40737"/>
                  </a:lnTo>
                  <a:lnTo>
                    <a:pt x="75822" y="39006"/>
                  </a:lnTo>
                  <a:lnTo>
                    <a:pt x="75732" y="15685"/>
                  </a:lnTo>
                  <a:lnTo>
                    <a:pt x="80227" y="14058"/>
                  </a:lnTo>
                  <a:lnTo>
                    <a:pt x="82326" y="14058"/>
                  </a:lnTo>
                  <a:lnTo>
                    <a:pt x="82306" y="13803"/>
                  </a:lnTo>
                  <a:lnTo>
                    <a:pt x="78659" y="11628"/>
                  </a:lnTo>
                  <a:close/>
                </a:path>
                <a:path w="110489" h="120650">
                  <a:moveTo>
                    <a:pt x="85971" y="57604"/>
                  </a:moveTo>
                  <a:lnTo>
                    <a:pt x="78737" y="58916"/>
                  </a:lnTo>
                  <a:lnTo>
                    <a:pt x="93732" y="58916"/>
                  </a:lnTo>
                  <a:lnTo>
                    <a:pt x="85971" y="57604"/>
                  </a:lnTo>
                  <a:close/>
                </a:path>
                <a:path w="110489" h="120650">
                  <a:moveTo>
                    <a:pt x="109310" y="56934"/>
                  </a:moveTo>
                  <a:lnTo>
                    <a:pt x="106160" y="56934"/>
                  </a:lnTo>
                  <a:lnTo>
                    <a:pt x="103042" y="57175"/>
                  </a:lnTo>
                  <a:lnTo>
                    <a:pt x="99942" y="57449"/>
                  </a:lnTo>
                  <a:lnTo>
                    <a:pt x="92444" y="58916"/>
                  </a:lnTo>
                  <a:lnTo>
                    <a:pt x="110491" y="58916"/>
                  </a:lnTo>
                  <a:lnTo>
                    <a:pt x="110491" y="58374"/>
                  </a:lnTo>
                  <a:lnTo>
                    <a:pt x="109310" y="56934"/>
                  </a:lnTo>
                  <a:close/>
                </a:path>
                <a:path w="110489" h="120650">
                  <a:moveTo>
                    <a:pt x="82326" y="14058"/>
                  </a:moveTo>
                  <a:lnTo>
                    <a:pt x="80458" y="14058"/>
                  </a:lnTo>
                  <a:lnTo>
                    <a:pt x="80579" y="17294"/>
                  </a:lnTo>
                  <a:lnTo>
                    <a:pt x="80698" y="20520"/>
                  </a:lnTo>
                  <a:lnTo>
                    <a:pt x="80790" y="23735"/>
                  </a:lnTo>
                  <a:lnTo>
                    <a:pt x="80878" y="27257"/>
                  </a:lnTo>
                  <a:lnTo>
                    <a:pt x="81002" y="32191"/>
                  </a:lnTo>
                  <a:lnTo>
                    <a:pt x="81105" y="36302"/>
                  </a:lnTo>
                  <a:lnTo>
                    <a:pt x="81945" y="50511"/>
                  </a:lnTo>
                  <a:lnTo>
                    <a:pt x="82050" y="51628"/>
                  </a:lnTo>
                  <a:lnTo>
                    <a:pt x="82168" y="53101"/>
                  </a:lnTo>
                  <a:lnTo>
                    <a:pt x="82237" y="53971"/>
                  </a:lnTo>
                  <a:lnTo>
                    <a:pt x="82356" y="55462"/>
                  </a:lnTo>
                  <a:lnTo>
                    <a:pt x="86809" y="53971"/>
                  </a:lnTo>
                  <a:lnTo>
                    <a:pt x="91500" y="53580"/>
                  </a:lnTo>
                  <a:lnTo>
                    <a:pt x="103847" y="53580"/>
                  </a:lnTo>
                  <a:lnTo>
                    <a:pt x="103636" y="53101"/>
                  </a:lnTo>
                  <a:lnTo>
                    <a:pt x="84380" y="53101"/>
                  </a:lnTo>
                  <a:lnTo>
                    <a:pt x="84276" y="51628"/>
                  </a:lnTo>
                  <a:lnTo>
                    <a:pt x="84225" y="42038"/>
                  </a:lnTo>
                  <a:lnTo>
                    <a:pt x="90131" y="42038"/>
                  </a:lnTo>
                  <a:lnTo>
                    <a:pt x="91649" y="40737"/>
                  </a:lnTo>
                  <a:lnTo>
                    <a:pt x="83591" y="40737"/>
                  </a:lnTo>
                  <a:lnTo>
                    <a:pt x="83479" y="38459"/>
                  </a:lnTo>
                  <a:lnTo>
                    <a:pt x="83373" y="36302"/>
                  </a:lnTo>
                  <a:lnTo>
                    <a:pt x="83260" y="34000"/>
                  </a:lnTo>
                  <a:lnTo>
                    <a:pt x="83215" y="32191"/>
                  </a:lnTo>
                  <a:lnTo>
                    <a:pt x="83090" y="27257"/>
                  </a:lnTo>
                  <a:lnTo>
                    <a:pt x="82964" y="23735"/>
                  </a:lnTo>
                  <a:lnTo>
                    <a:pt x="82849" y="20520"/>
                  </a:lnTo>
                  <a:lnTo>
                    <a:pt x="82695" y="18613"/>
                  </a:lnTo>
                  <a:lnTo>
                    <a:pt x="82588" y="17294"/>
                  </a:lnTo>
                  <a:lnTo>
                    <a:pt x="82479" y="15941"/>
                  </a:lnTo>
                  <a:lnTo>
                    <a:pt x="82360" y="14469"/>
                  </a:lnTo>
                  <a:lnTo>
                    <a:pt x="82326" y="14058"/>
                  </a:lnTo>
                  <a:close/>
                </a:path>
                <a:path w="110489" h="120650">
                  <a:moveTo>
                    <a:pt x="103847" y="53580"/>
                  </a:moveTo>
                  <a:lnTo>
                    <a:pt x="91500" y="53580"/>
                  </a:lnTo>
                  <a:lnTo>
                    <a:pt x="97267" y="54231"/>
                  </a:lnTo>
                  <a:lnTo>
                    <a:pt x="98866" y="54231"/>
                  </a:lnTo>
                  <a:lnTo>
                    <a:pt x="104327" y="54673"/>
                  </a:lnTo>
                  <a:lnTo>
                    <a:pt x="103847" y="53580"/>
                  </a:lnTo>
                  <a:close/>
                </a:path>
                <a:path w="110489" h="120650">
                  <a:moveTo>
                    <a:pt x="86212" y="49813"/>
                  </a:moveTo>
                  <a:lnTo>
                    <a:pt x="84380" y="53101"/>
                  </a:lnTo>
                  <a:lnTo>
                    <a:pt x="103636" y="53101"/>
                  </a:lnTo>
                  <a:lnTo>
                    <a:pt x="102497" y="50511"/>
                  </a:lnTo>
                  <a:lnTo>
                    <a:pt x="102371" y="50224"/>
                  </a:lnTo>
                  <a:lnTo>
                    <a:pt x="90935" y="50224"/>
                  </a:lnTo>
                  <a:lnTo>
                    <a:pt x="86212" y="49813"/>
                  </a:lnTo>
                  <a:close/>
                </a:path>
                <a:path w="110489" h="120650">
                  <a:moveTo>
                    <a:pt x="97408" y="38135"/>
                  </a:moveTo>
                  <a:lnTo>
                    <a:pt x="94687" y="38135"/>
                  </a:lnTo>
                  <a:lnTo>
                    <a:pt x="97682" y="42297"/>
                  </a:lnTo>
                  <a:lnTo>
                    <a:pt x="98898" y="44057"/>
                  </a:lnTo>
                  <a:lnTo>
                    <a:pt x="100097" y="45874"/>
                  </a:lnTo>
                  <a:lnTo>
                    <a:pt x="101365" y="47671"/>
                  </a:lnTo>
                  <a:lnTo>
                    <a:pt x="100407" y="49522"/>
                  </a:lnTo>
                  <a:lnTo>
                    <a:pt x="95680" y="50001"/>
                  </a:lnTo>
                  <a:lnTo>
                    <a:pt x="90935" y="50224"/>
                  </a:lnTo>
                  <a:lnTo>
                    <a:pt x="102371" y="50224"/>
                  </a:lnTo>
                  <a:lnTo>
                    <a:pt x="102062" y="49522"/>
                  </a:lnTo>
                  <a:lnTo>
                    <a:pt x="102185" y="42962"/>
                  </a:lnTo>
                  <a:lnTo>
                    <a:pt x="98488" y="38459"/>
                  </a:lnTo>
                  <a:lnTo>
                    <a:pt x="97408" y="38135"/>
                  </a:lnTo>
                  <a:close/>
                </a:path>
                <a:path w="110489" h="120650">
                  <a:moveTo>
                    <a:pt x="45218" y="7827"/>
                  </a:moveTo>
                  <a:lnTo>
                    <a:pt x="40902" y="7827"/>
                  </a:lnTo>
                  <a:lnTo>
                    <a:pt x="39728" y="15685"/>
                  </a:lnTo>
                  <a:lnTo>
                    <a:pt x="38607" y="23735"/>
                  </a:lnTo>
                  <a:lnTo>
                    <a:pt x="37188" y="32191"/>
                  </a:lnTo>
                  <a:lnTo>
                    <a:pt x="37105" y="44554"/>
                  </a:lnTo>
                  <a:lnTo>
                    <a:pt x="41235" y="42962"/>
                  </a:lnTo>
                  <a:lnTo>
                    <a:pt x="40959" y="42297"/>
                  </a:lnTo>
                  <a:lnTo>
                    <a:pt x="38611" y="37574"/>
                  </a:lnTo>
                  <a:lnTo>
                    <a:pt x="38764" y="36950"/>
                  </a:lnTo>
                  <a:lnTo>
                    <a:pt x="39552" y="34297"/>
                  </a:lnTo>
                  <a:lnTo>
                    <a:pt x="39633" y="32191"/>
                  </a:lnTo>
                  <a:lnTo>
                    <a:pt x="39758" y="28922"/>
                  </a:lnTo>
                  <a:lnTo>
                    <a:pt x="41244" y="24077"/>
                  </a:lnTo>
                  <a:lnTo>
                    <a:pt x="42872" y="18613"/>
                  </a:lnTo>
                  <a:lnTo>
                    <a:pt x="44939" y="17691"/>
                  </a:lnTo>
                  <a:lnTo>
                    <a:pt x="47703" y="17691"/>
                  </a:lnTo>
                  <a:lnTo>
                    <a:pt x="50151" y="17294"/>
                  </a:lnTo>
                  <a:lnTo>
                    <a:pt x="50187" y="14317"/>
                  </a:lnTo>
                  <a:lnTo>
                    <a:pt x="47063" y="14317"/>
                  </a:lnTo>
                  <a:lnTo>
                    <a:pt x="43455" y="14058"/>
                  </a:lnTo>
                  <a:lnTo>
                    <a:pt x="45270" y="12485"/>
                  </a:lnTo>
                  <a:lnTo>
                    <a:pt x="45146" y="11315"/>
                  </a:lnTo>
                  <a:lnTo>
                    <a:pt x="45028" y="10206"/>
                  </a:lnTo>
                  <a:lnTo>
                    <a:pt x="44926" y="9245"/>
                  </a:lnTo>
                  <a:lnTo>
                    <a:pt x="44890" y="8903"/>
                  </a:lnTo>
                  <a:lnTo>
                    <a:pt x="45218" y="7827"/>
                  </a:lnTo>
                  <a:close/>
                </a:path>
                <a:path w="110489" h="120650">
                  <a:moveTo>
                    <a:pt x="90131" y="42038"/>
                  </a:moveTo>
                  <a:lnTo>
                    <a:pt x="84225" y="42038"/>
                  </a:lnTo>
                  <a:lnTo>
                    <a:pt x="88573" y="43373"/>
                  </a:lnTo>
                  <a:lnTo>
                    <a:pt x="90131" y="42038"/>
                  </a:lnTo>
                  <a:close/>
                </a:path>
                <a:path w="110489" h="120650">
                  <a:moveTo>
                    <a:pt x="93455" y="36950"/>
                  </a:moveTo>
                  <a:lnTo>
                    <a:pt x="88282" y="39006"/>
                  </a:lnTo>
                  <a:lnTo>
                    <a:pt x="83591" y="40737"/>
                  </a:lnTo>
                  <a:lnTo>
                    <a:pt x="91649" y="40737"/>
                  </a:lnTo>
                  <a:lnTo>
                    <a:pt x="94687" y="38135"/>
                  </a:lnTo>
                  <a:lnTo>
                    <a:pt x="97408" y="38135"/>
                  </a:lnTo>
                  <a:lnTo>
                    <a:pt x="93455" y="36950"/>
                  </a:lnTo>
                  <a:close/>
                </a:path>
                <a:path w="110489" h="120650">
                  <a:moveTo>
                    <a:pt x="63384" y="0"/>
                  </a:moveTo>
                  <a:lnTo>
                    <a:pt x="57668" y="688"/>
                  </a:lnTo>
                  <a:lnTo>
                    <a:pt x="51948" y="1235"/>
                  </a:lnTo>
                  <a:lnTo>
                    <a:pt x="46230" y="1681"/>
                  </a:lnTo>
                  <a:lnTo>
                    <a:pt x="34393" y="3427"/>
                  </a:lnTo>
                  <a:lnTo>
                    <a:pt x="0" y="17294"/>
                  </a:lnTo>
                  <a:lnTo>
                    <a:pt x="3902" y="16643"/>
                  </a:lnTo>
                  <a:lnTo>
                    <a:pt x="8062" y="16643"/>
                  </a:lnTo>
                  <a:lnTo>
                    <a:pt x="11606" y="14469"/>
                  </a:lnTo>
                  <a:lnTo>
                    <a:pt x="18564" y="13374"/>
                  </a:lnTo>
                  <a:lnTo>
                    <a:pt x="18762" y="13374"/>
                  </a:lnTo>
                  <a:lnTo>
                    <a:pt x="26274" y="11315"/>
                  </a:lnTo>
                  <a:lnTo>
                    <a:pt x="33511" y="9245"/>
                  </a:lnTo>
                  <a:lnTo>
                    <a:pt x="40902" y="7827"/>
                  </a:lnTo>
                  <a:lnTo>
                    <a:pt x="45218" y="7827"/>
                  </a:lnTo>
                  <a:lnTo>
                    <a:pt x="45999" y="5627"/>
                  </a:lnTo>
                  <a:lnTo>
                    <a:pt x="50512" y="5627"/>
                  </a:lnTo>
                  <a:lnTo>
                    <a:pt x="48524" y="3427"/>
                  </a:lnTo>
                  <a:lnTo>
                    <a:pt x="56520" y="3427"/>
                  </a:lnTo>
                  <a:lnTo>
                    <a:pt x="56520" y="3237"/>
                  </a:lnTo>
                  <a:lnTo>
                    <a:pt x="63214" y="3237"/>
                  </a:lnTo>
                  <a:lnTo>
                    <a:pt x="63319" y="1235"/>
                  </a:lnTo>
                  <a:lnTo>
                    <a:pt x="63384" y="0"/>
                  </a:lnTo>
                  <a:close/>
                </a:path>
                <a:path w="110489" h="120650">
                  <a:moveTo>
                    <a:pt x="50455" y="6714"/>
                  </a:moveTo>
                  <a:lnTo>
                    <a:pt x="47152" y="6714"/>
                  </a:lnTo>
                  <a:lnTo>
                    <a:pt x="47122" y="7827"/>
                  </a:lnTo>
                  <a:lnTo>
                    <a:pt x="47001" y="14317"/>
                  </a:lnTo>
                  <a:lnTo>
                    <a:pt x="50187" y="14317"/>
                  </a:lnTo>
                  <a:lnTo>
                    <a:pt x="50297" y="9245"/>
                  </a:lnTo>
                  <a:lnTo>
                    <a:pt x="50386" y="7827"/>
                  </a:lnTo>
                  <a:lnTo>
                    <a:pt x="50455" y="6714"/>
                  </a:lnTo>
                  <a:close/>
                </a:path>
              </a:pathLst>
            </a:custGeom>
            <a:solidFill>
              <a:srgbClr val="353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2097827" y="2034212"/>
              <a:ext cx="19685" cy="15875"/>
            </a:xfrm>
            <a:custGeom>
              <a:avLst/>
              <a:gdLst/>
              <a:ahLst/>
              <a:cxnLst/>
              <a:rect l="l" t="t" r="r" b="b"/>
              <a:pathLst>
                <a:path w="19685" h="15875">
                  <a:moveTo>
                    <a:pt x="10494" y="0"/>
                  </a:moveTo>
                  <a:lnTo>
                    <a:pt x="4946" y="3698"/>
                  </a:lnTo>
                  <a:lnTo>
                    <a:pt x="0" y="7466"/>
                  </a:lnTo>
                  <a:lnTo>
                    <a:pt x="2138" y="10375"/>
                  </a:lnTo>
                  <a:lnTo>
                    <a:pt x="4399" y="13234"/>
                  </a:lnTo>
                  <a:lnTo>
                    <a:pt x="6915" y="15872"/>
                  </a:lnTo>
                  <a:lnTo>
                    <a:pt x="9640" y="15412"/>
                  </a:lnTo>
                  <a:lnTo>
                    <a:pt x="15120" y="14624"/>
                  </a:lnTo>
                  <a:lnTo>
                    <a:pt x="15416" y="13835"/>
                  </a:lnTo>
                  <a:lnTo>
                    <a:pt x="7790" y="13835"/>
                  </a:lnTo>
                  <a:lnTo>
                    <a:pt x="4758" y="11300"/>
                  </a:lnTo>
                  <a:lnTo>
                    <a:pt x="5455" y="9573"/>
                  </a:lnTo>
                  <a:lnTo>
                    <a:pt x="5580" y="9263"/>
                  </a:lnTo>
                  <a:lnTo>
                    <a:pt x="7344" y="8064"/>
                  </a:lnTo>
                  <a:lnTo>
                    <a:pt x="10744" y="8064"/>
                  </a:lnTo>
                  <a:lnTo>
                    <a:pt x="10934" y="7466"/>
                  </a:lnTo>
                  <a:lnTo>
                    <a:pt x="10788" y="7466"/>
                  </a:lnTo>
                  <a:lnTo>
                    <a:pt x="13662" y="5566"/>
                  </a:lnTo>
                  <a:lnTo>
                    <a:pt x="18584" y="5566"/>
                  </a:lnTo>
                  <a:lnTo>
                    <a:pt x="18421" y="5119"/>
                  </a:lnTo>
                  <a:lnTo>
                    <a:pt x="17053" y="666"/>
                  </a:lnTo>
                  <a:lnTo>
                    <a:pt x="10494" y="0"/>
                  </a:lnTo>
                  <a:close/>
                </a:path>
                <a:path w="19685" h="15875">
                  <a:moveTo>
                    <a:pt x="10744" y="8064"/>
                  </a:moveTo>
                  <a:lnTo>
                    <a:pt x="7344" y="8064"/>
                  </a:lnTo>
                  <a:lnTo>
                    <a:pt x="10211" y="10375"/>
                  </a:lnTo>
                  <a:lnTo>
                    <a:pt x="10318" y="10821"/>
                  </a:lnTo>
                  <a:lnTo>
                    <a:pt x="9640" y="12550"/>
                  </a:lnTo>
                  <a:lnTo>
                    <a:pt x="7790" y="13835"/>
                  </a:lnTo>
                  <a:lnTo>
                    <a:pt x="15416" y="13835"/>
                  </a:lnTo>
                  <a:lnTo>
                    <a:pt x="16051" y="12139"/>
                  </a:lnTo>
                  <a:lnTo>
                    <a:pt x="12481" y="12139"/>
                  </a:lnTo>
                  <a:lnTo>
                    <a:pt x="10872" y="10821"/>
                  </a:lnTo>
                  <a:lnTo>
                    <a:pt x="10483" y="9573"/>
                  </a:lnTo>
                  <a:lnTo>
                    <a:pt x="10386" y="9263"/>
                  </a:lnTo>
                  <a:lnTo>
                    <a:pt x="10744" y="8064"/>
                  </a:lnTo>
                  <a:close/>
                </a:path>
                <a:path w="19685" h="15875">
                  <a:moveTo>
                    <a:pt x="18584" y="5566"/>
                  </a:moveTo>
                  <a:lnTo>
                    <a:pt x="13662" y="5566"/>
                  </a:lnTo>
                  <a:lnTo>
                    <a:pt x="15250" y="11984"/>
                  </a:lnTo>
                  <a:lnTo>
                    <a:pt x="14028" y="11984"/>
                  </a:lnTo>
                  <a:lnTo>
                    <a:pt x="12481" y="12139"/>
                  </a:lnTo>
                  <a:lnTo>
                    <a:pt x="16051" y="12139"/>
                  </a:lnTo>
                  <a:lnTo>
                    <a:pt x="16109" y="11984"/>
                  </a:lnTo>
                  <a:lnTo>
                    <a:pt x="17532" y="9573"/>
                  </a:lnTo>
                  <a:lnTo>
                    <a:pt x="19122" y="7466"/>
                  </a:lnTo>
                  <a:lnTo>
                    <a:pt x="19278" y="7466"/>
                  </a:lnTo>
                  <a:lnTo>
                    <a:pt x="18584" y="5566"/>
                  </a:lnTo>
                  <a:close/>
                </a:path>
              </a:pathLst>
            </a:custGeom>
            <a:solidFill>
              <a:srgbClr val="424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2218985" y="2034742"/>
              <a:ext cx="67310" cy="17780"/>
            </a:xfrm>
            <a:custGeom>
              <a:avLst/>
              <a:gdLst/>
              <a:ahLst/>
              <a:cxnLst/>
              <a:rect l="l" t="t" r="r" b="b"/>
              <a:pathLst>
                <a:path w="67310" h="17780">
                  <a:moveTo>
                    <a:pt x="55170" y="0"/>
                  </a:moveTo>
                  <a:lnTo>
                    <a:pt x="49846" y="533"/>
                  </a:lnTo>
                  <a:lnTo>
                    <a:pt x="48200" y="2005"/>
                  </a:lnTo>
                  <a:lnTo>
                    <a:pt x="46746" y="3255"/>
                  </a:lnTo>
                  <a:lnTo>
                    <a:pt x="43322" y="3700"/>
                  </a:lnTo>
                  <a:lnTo>
                    <a:pt x="36454" y="4093"/>
                  </a:lnTo>
                  <a:lnTo>
                    <a:pt x="40478" y="6746"/>
                  </a:lnTo>
                  <a:lnTo>
                    <a:pt x="30667" y="7397"/>
                  </a:lnTo>
                  <a:lnTo>
                    <a:pt x="33922" y="10019"/>
                  </a:lnTo>
                  <a:lnTo>
                    <a:pt x="26416" y="12098"/>
                  </a:lnTo>
                  <a:lnTo>
                    <a:pt x="18682" y="13020"/>
                  </a:lnTo>
                  <a:lnTo>
                    <a:pt x="10896" y="12784"/>
                  </a:lnTo>
                  <a:lnTo>
                    <a:pt x="2670" y="11318"/>
                  </a:lnTo>
                  <a:lnTo>
                    <a:pt x="0" y="12157"/>
                  </a:lnTo>
                  <a:lnTo>
                    <a:pt x="7448" y="14828"/>
                  </a:lnTo>
                  <a:lnTo>
                    <a:pt x="11217" y="16045"/>
                  </a:lnTo>
                  <a:lnTo>
                    <a:pt x="21370" y="17550"/>
                  </a:lnTo>
                  <a:lnTo>
                    <a:pt x="26456" y="16765"/>
                  </a:lnTo>
                  <a:lnTo>
                    <a:pt x="22791" y="14777"/>
                  </a:lnTo>
                  <a:lnTo>
                    <a:pt x="28562" y="14914"/>
                  </a:lnTo>
                  <a:lnTo>
                    <a:pt x="33595" y="12139"/>
                  </a:lnTo>
                  <a:lnTo>
                    <a:pt x="38577" y="9591"/>
                  </a:lnTo>
                  <a:lnTo>
                    <a:pt x="38340" y="12106"/>
                  </a:lnTo>
                  <a:lnTo>
                    <a:pt x="44075" y="9608"/>
                  </a:lnTo>
                  <a:lnTo>
                    <a:pt x="48082" y="4640"/>
                  </a:lnTo>
                  <a:lnTo>
                    <a:pt x="52617" y="533"/>
                  </a:lnTo>
                  <a:lnTo>
                    <a:pt x="51487" y="4589"/>
                  </a:lnTo>
                  <a:lnTo>
                    <a:pt x="54057" y="5957"/>
                  </a:lnTo>
                  <a:lnTo>
                    <a:pt x="57567" y="6131"/>
                  </a:lnTo>
                  <a:lnTo>
                    <a:pt x="59090" y="2346"/>
                  </a:lnTo>
                  <a:lnTo>
                    <a:pt x="63817" y="3563"/>
                  </a:lnTo>
                  <a:lnTo>
                    <a:pt x="67002" y="2653"/>
                  </a:lnTo>
                  <a:lnTo>
                    <a:pt x="63011" y="2311"/>
                  </a:lnTo>
                  <a:lnTo>
                    <a:pt x="58748" y="1249"/>
                  </a:lnTo>
                  <a:lnTo>
                    <a:pt x="55138" y="3596"/>
                  </a:lnTo>
                  <a:lnTo>
                    <a:pt x="55170" y="0"/>
                  </a:lnTo>
                  <a:close/>
                </a:path>
              </a:pathLst>
            </a:custGeom>
            <a:solidFill>
              <a:srgbClr val="A6A6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1967496" y="2036251"/>
              <a:ext cx="920115" cy="394335"/>
            </a:xfrm>
            <a:custGeom>
              <a:avLst/>
              <a:gdLst/>
              <a:ahLst/>
              <a:cxnLst/>
              <a:rect l="l" t="t" r="r" b="b"/>
              <a:pathLst>
                <a:path w="920114" h="394335">
                  <a:moveTo>
                    <a:pt x="46799" y="174815"/>
                  </a:moveTo>
                  <a:lnTo>
                    <a:pt x="46101" y="166801"/>
                  </a:lnTo>
                  <a:lnTo>
                    <a:pt x="15887" y="166585"/>
                  </a:lnTo>
                  <a:lnTo>
                    <a:pt x="5829" y="166928"/>
                  </a:lnTo>
                  <a:lnTo>
                    <a:pt x="8445" y="169113"/>
                  </a:lnTo>
                  <a:lnTo>
                    <a:pt x="17297" y="169087"/>
                  </a:lnTo>
                  <a:lnTo>
                    <a:pt x="26187" y="168795"/>
                  </a:lnTo>
                  <a:lnTo>
                    <a:pt x="35039" y="168948"/>
                  </a:lnTo>
                  <a:lnTo>
                    <a:pt x="43789" y="170243"/>
                  </a:lnTo>
                  <a:lnTo>
                    <a:pt x="34213" y="170561"/>
                  </a:lnTo>
                  <a:lnTo>
                    <a:pt x="15024" y="170738"/>
                  </a:lnTo>
                  <a:lnTo>
                    <a:pt x="5435" y="171157"/>
                  </a:lnTo>
                  <a:lnTo>
                    <a:pt x="6083" y="151168"/>
                  </a:lnTo>
                  <a:lnTo>
                    <a:pt x="6324" y="131165"/>
                  </a:lnTo>
                  <a:lnTo>
                    <a:pt x="6184" y="91135"/>
                  </a:lnTo>
                  <a:lnTo>
                    <a:pt x="6400" y="71894"/>
                  </a:lnTo>
                  <a:lnTo>
                    <a:pt x="6400" y="9423"/>
                  </a:lnTo>
                  <a:lnTo>
                    <a:pt x="5499" y="0"/>
                  </a:lnTo>
                  <a:lnTo>
                    <a:pt x="635" y="6756"/>
                  </a:lnTo>
                  <a:lnTo>
                    <a:pt x="279" y="49415"/>
                  </a:lnTo>
                  <a:lnTo>
                    <a:pt x="419" y="82905"/>
                  </a:lnTo>
                  <a:lnTo>
                    <a:pt x="0" y="121462"/>
                  </a:lnTo>
                  <a:lnTo>
                    <a:pt x="469" y="149250"/>
                  </a:lnTo>
                  <a:lnTo>
                    <a:pt x="571" y="174790"/>
                  </a:lnTo>
                  <a:lnTo>
                    <a:pt x="12115" y="174383"/>
                  </a:lnTo>
                  <a:lnTo>
                    <a:pt x="23685" y="174256"/>
                  </a:lnTo>
                  <a:lnTo>
                    <a:pt x="35242" y="174409"/>
                  </a:lnTo>
                  <a:lnTo>
                    <a:pt x="46799" y="174815"/>
                  </a:lnTo>
                  <a:close/>
                </a:path>
                <a:path w="920114" h="394335">
                  <a:moveTo>
                    <a:pt x="46799" y="95478"/>
                  </a:moveTo>
                  <a:lnTo>
                    <a:pt x="46710" y="91338"/>
                  </a:lnTo>
                  <a:lnTo>
                    <a:pt x="36817" y="91249"/>
                  </a:lnTo>
                  <a:lnTo>
                    <a:pt x="26885" y="91020"/>
                  </a:lnTo>
                  <a:lnTo>
                    <a:pt x="16992" y="90970"/>
                  </a:lnTo>
                  <a:lnTo>
                    <a:pt x="7150" y="91427"/>
                  </a:lnTo>
                  <a:lnTo>
                    <a:pt x="6692" y="94030"/>
                  </a:lnTo>
                  <a:lnTo>
                    <a:pt x="16662" y="95046"/>
                  </a:lnTo>
                  <a:lnTo>
                    <a:pt x="26695" y="95478"/>
                  </a:lnTo>
                  <a:lnTo>
                    <a:pt x="36766" y="95554"/>
                  </a:lnTo>
                  <a:lnTo>
                    <a:pt x="46799" y="95478"/>
                  </a:lnTo>
                  <a:close/>
                </a:path>
                <a:path w="920114" h="394335">
                  <a:moveTo>
                    <a:pt x="409905" y="394017"/>
                  </a:moveTo>
                  <a:lnTo>
                    <a:pt x="407797" y="384086"/>
                  </a:lnTo>
                  <a:lnTo>
                    <a:pt x="407758" y="383324"/>
                  </a:lnTo>
                  <a:lnTo>
                    <a:pt x="407771" y="382422"/>
                  </a:lnTo>
                  <a:lnTo>
                    <a:pt x="407784" y="379018"/>
                  </a:lnTo>
                  <a:lnTo>
                    <a:pt x="403428" y="380161"/>
                  </a:lnTo>
                  <a:lnTo>
                    <a:pt x="400824" y="380161"/>
                  </a:lnTo>
                  <a:lnTo>
                    <a:pt x="400824" y="383171"/>
                  </a:lnTo>
                  <a:lnTo>
                    <a:pt x="398094" y="382574"/>
                  </a:lnTo>
                  <a:lnTo>
                    <a:pt x="397421" y="382778"/>
                  </a:lnTo>
                  <a:lnTo>
                    <a:pt x="398005" y="382574"/>
                  </a:lnTo>
                  <a:lnTo>
                    <a:pt x="398500" y="382422"/>
                  </a:lnTo>
                  <a:lnTo>
                    <a:pt x="400824" y="383171"/>
                  </a:lnTo>
                  <a:lnTo>
                    <a:pt x="400824" y="380161"/>
                  </a:lnTo>
                  <a:lnTo>
                    <a:pt x="396011" y="380161"/>
                  </a:lnTo>
                  <a:lnTo>
                    <a:pt x="396011" y="383324"/>
                  </a:lnTo>
                  <a:lnTo>
                    <a:pt x="394881" y="385191"/>
                  </a:lnTo>
                  <a:lnTo>
                    <a:pt x="394462" y="384086"/>
                  </a:lnTo>
                  <a:lnTo>
                    <a:pt x="394296" y="384086"/>
                  </a:lnTo>
                  <a:lnTo>
                    <a:pt x="394322" y="383946"/>
                  </a:lnTo>
                  <a:lnTo>
                    <a:pt x="394347" y="382981"/>
                  </a:lnTo>
                  <a:lnTo>
                    <a:pt x="394500" y="382816"/>
                  </a:lnTo>
                  <a:lnTo>
                    <a:pt x="394423" y="383324"/>
                  </a:lnTo>
                  <a:lnTo>
                    <a:pt x="394322" y="383946"/>
                  </a:lnTo>
                  <a:lnTo>
                    <a:pt x="396011" y="383324"/>
                  </a:lnTo>
                  <a:lnTo>
                    <a:pt x="396011" y="380161"/>
                  </a:lnTo>
                  <a:lnTo>
                    <a:pt x="394919" y="380161"/>
                  </a:lnTo>
                  <a:lnTo>
                    <a:pt x="395236" y="378206"/>
                  </a:lnTo>
                  <a:lnTo>
                    <a:pt x="392455" y="380365"/>
                  </a:lnTo>
                  <a:lnTo>
                    <a:pt x="391820" y="382422"/>
                  </a:lnTo>
                  <a:lnTo>
                    <a:pt x="391706" y="382816"/>
                  </a:lnTo>
                  <a:lnTo>
                    <a:pt x="391642" y="382981"/>
                  </a:lnTo>
                  <a:lnTo>
                    <a:pt x="391541" y="383324"/>
                  </a:lnTo>
                  <a:lnTo>
                    <a:pt x="384149" y="383324"/>
                  </a:lnTo>
                  <a:lnTo>
                    <a:pt x="377113" y="383832"/>
                  </a:lnTo>
                  <a:lnTo>
                    <a:pt x="369976" y="382981"/>
                  </a:lnTo>
                  <a:lnTo>
                    <a:pt x="376110" y="382422"/>
                  </a:lnTo>
                  <a:lnTo>
                    <a:pt x="377088" y="382422"/>
                  </a:lnTo>
                  <a:lnTo>
                    <a:pt x="384657" y="382816"/>
                  </a:lnTo>
                  <a:lnTo>
                    <a:pt x="389534" y="382816"/>
                  </a:lnTo>
                  <a:lnTo>
                    <a:pt x="389686" y="382574"/>
                  </a:lnTo>
                  <a:lnTo>
                    <a:pt x="389775" y="382422"/>
                  </a:lnTo>
                  <a:lnTo>
                    <a:pt x="390652" y="381012"/>
                  </a:lnTo>
                  <a:lnTo>
                    <a:pt x="390740" y="380885"/>
                  </a:lnTo>
                  <a:lnTo>
                    <a:pt x="390982" y="380885"/>
                  </a:lnTo>
                  <a:lnTo>
                    <a:pt x="387019" y="379018"/>
                  </a:lnTo>
                  <a:lnTo>
                    <a:pt x="386867" y="379018"/>
                  </a:lnTo>
                  <a:lnTo>
                    <a:pt x="382752" y="380885"/>
                  </a:lnTo>
                  <a:lnTo>
                    <a:pt x="380263" y="380885"/>
                  </a:lnTo>
                  <a:lnTo>
                    <a:pt x="373862" y="380161"/>
                  </a:lnTo>
                  <a:lnTo>
                    <a:pt x="372579" y="380161"/>
                  </a:lnTo>
                  <a:lnTo>
                    <a:pt x="367461" y="381012"/>
                  </a:lnTo>
                  <a:lnTo>
                    <a:pt x="362432" y="380885"/>
                  </a:lnTo>
                  <a:lnTo>
                    <a:pt x="361784" y="380885"/>
                  </a:lnTo>
                  <a:lnTo>
                    <a:pt x="361188" y="385216"/>
                  </a:lnTo>
                  <a:lnTo>
                    <a:pt x="360807" y="389597"/>
                  </a:lnTo>
                  <a:lnTo>
                    <a:pt x="360591" y="393623"/>
                  </a:lnTo>
                  <a:lnTo>
                    <a:pt x="360565" y="393992"/>
                  </a:lnTo>
                  <a:lnTo>
                    <a:pt x="367055" y="393623"/>
                  </a:lnTo>
                  <a:lnTo>
                    <a:pt x="368261" y="387985"/>
                  </a:lnTo>
                  <a:lnTo>
                    <a:pt x="368985" y="385216"/>
                  </a:lnTo>
                  <a:lnTo>
                    <a:pt x="372008" y="387184"/>
                  </a:lnTo>
                  <a:lnTo>
                    <a:pt x="370713" y="391223"/>
                  </a:lnTo>
                  <a:lnTo>
                    <a:pt x="371144" y="393623"/>
                  </a:lnTo>
                  <a:lnTo>
                    <a:pt x="371259" y="394233"/>
                  </a:lnTo>
                  <a:lnTo>
                    <a:pt x="392531" y="394233"/>
                  </a:lnTo>
                  <a:lnTo>
                    <a:pt x="402488" y="394017"/>
                  </a:lnTo>
                  <a:lnTo>
                    <a:pt x="409905" y="394017"/>
                  </a:lnTo>
                  <a:close/>
                </a:path>
                <a:path w="920114" h="394335">
                  <a:moveTo>
                    <a:pt x="906106" y="134696"/>
                  </a:moveTo>
                  <a:lnTo>
                    <a:pt x="904951" y="134696"/>
                  </a:lnTo>
                  <a:lnTo>
                    <a:pt x="904976" y="135013"/>
                  </a:lnTo>
                  <a:lnTo>
                    <a:pt x="906106" y="134696"/>
                  </a:lnTo>
                  <a:close/>
                </a:path>
                <a:path w="920114" h="394335">
                  <a:moveTo>
                    <a:pt x="916089" y="135013"/>
                  </a:moveTo>
                  <a:lnTo>
                    <a:pt x="916063" y="134239"/>
                  </a:lnTo>
                  <a:lnTo>
                    <a:pt x="915936" y="130289"/>
                  </a:lnTo>
                  <a:lnTo>
                    <a:pt x="915860" y="128651"/>
                  </a:lnTo>
                  <a:lnTo>
                    <a:pt x="914654" y="122809"/>
                  </a:lnTo>
                  <a:lnTo>
                    <a:pt x="914120" y="117690"/>
                  </a:lnTo>
                  <a:lnTo>
                    <a:pt x="914019" y="116700"/>
                  </a:lnTo>
                  <a:lnTo>
                    <a:pt x="910412" y="117690"/>
                  </a:lnTo>
                  <a:lnTo>
                    <a:pt x="907884" y="122364"/>
                  </a:lnTo>
                  <a:lnTo>
                    <a:pt x="907757" y="124523"/>
                  </a:lnTo>
                  <a:lnTo>
                    <a:pt x="908050" y="128651"/>
                  </a:lnTo>
                  <a:lnTo>
                    <a:pt x="907707" y="134239"/>
                  </a:lnTo>
                  <a:lnTo>
                    <a:pt x="906106" y="134696"/>
                  </a:lnTo>
                  <a:lnTo>
                    <a:pt x="912710" y="135013"/>
                  </a:lnTo>
                  <a:lnTo>
                    <a:pt x="916089" y="135013"/>
                  </a:lnTo>
                  <a:close/>
                </a:path>
                <a:path w="920114" h="394335">
                  <a:moveTo>
                    <a:pt x="920038" y="110286"/>
                  </a:moveTo>
                  <a:lnTo>
                    <a:pt x="915555" y="110782"/>
                  </a:lnTo>
                  <a:lnTo>
                    <a:pt x="910336" y="110972"/>
                  </a:lnTo>
                  <a:lnTo>
                    <a:pt x="907084" y="114541"/>
                  </a:lnTo>
                  <a:lnTo>
                    <a:pt x="903160" y="119227"/>
                  </a:lnTo>
                  <a:lnTo>
                    <a:pt x="900023" y="124523"/>
                  </a:lnTo>
                  <a:lnTo>
                    <a:pt x="898372" y="130289"/>
                  </a:lnTo>
                  <a:lnTo>
                    <a:pt x="898740" y="134239"/>
                  </a:lnTo>
                  <a:lnTo>
                    <a:pt x="898791" y="134696"/>
                  </a:lnTo>
                  <a:lnTo>
                    <a:pt x="898893" y="135877"/>
                  </a:lnTo>
                  <a:lnTo>
                    <a:pt x="898944" y="136385"/>
                  </a:lnTo>
                  <a:lnTo>
                    <a:pt x="899883" y="135877"/>
                  </a:lnTo>
                  <a:lnTo>
                    <a:pt x="904951" y="134696"/>
                  </a:lnTo>
                  <a:lnTo>
                    <a:pt x="904684" y="130289"/>
                  </a:lnTo>
                  <a:lnTo>
                    <a:pt x="904582" y="128651"/>
                  </a:lnTo>
                  <a:lnTo>
                    <a:pt x="906068" y="122809"/>
                  </a:lnTo>
                  <a:lnTo>
                    <a:pt x="906183" y="122364"/>
                  </a:lnTo>
                  <a:lnTo>
                    <a:pt x="907021" y="116700"/>
                  </a:lnTo>
                  <a:lnTo>
                    <a:pt x="907110" y="116065"/>
                  </a:lnTo>
                  <a:lnTo>
                    <a:pt x="910653" y="112547"/>
                  </a:lnTo>
                  <a:lnTo>
                    <a:pt x="916012" y="112864"/>
                  </a:lnTo>
                  <a:lnTo>
                    <a:pt x="916508" y="112547"/>
                  </a:lnTo>
                  <a:lnTo>
                    <a:pt x="920038" y="110286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2222220" y="2036645"/>
              <a:ext cx="236220" cy="25400"/>
            </a:xfrm>
            <a:custGeom>
              <a:avLst/>
              <a:gdLst/>
              <a:ahLst/>
              <a:cxnLst/>
              <a:rect l="l" t="t" r="r" b="b"/>
              <a:pathLst>
                <a:path w="236219" h="25400">
                  <a:moveTo>
                    <a:pt x="30683" y="8115"/>
                  </a:moveTo>
                  <a:lnTo>
                    <a:pt x="27432" y="5499"/>
                  </a:lnTo>
                  <a:lnTo>
                    <a:pt x="24638" y="4356"/>
                  </a:lnTo>
                  <a:lnTo>
                    <a:pt x="26212" y="2794"/>
                  </a:lnTo>
                  <a:lnTo>
                    <a:pt x="27851" y="1320"/>
                  </a:lnTo>
                  <a:lnTo>
                    <a:pt x="29629" y="0"/>
                  </a:lnTo>
                  <a:lnTo>
                    <a:pt x="25425" y="88"/>
                  </a:lnTo>
                  <a:lnTo>
                    <a:pt x="21640" y="1955"/>
                  </a:lnTo>
                  <a:lnTo>
                    <a:pt x="17907" y="3644"/>
                  </a:lnTo>
                  <a:lnTo>
                    <a:pt x="12166" y="6273"/>
                  </a:lnTo>
                  <a:lnTo>
                    <a:pt x="6007" y="7721"/>
                  </a:lnTo>
                  <a:lnTo>
                    <a:pt x="0" y="9486"/>
                  </a:lnTo>
                  <a:lnTo>
                    <a:pt x="7658" y="10883"/>
                  </a:lnTo>
                  <a:lnTo>
                    <a:pt x="15443" y="11125"/>
                  </a:lnTo>
                  <a:lnTo>
                    <a:pt x="23177" y="10198"/>
                  </a:lnTo>
                  <a:lnTo>
                    <a:pt x="30683" y="8115"/>
                  </a:lnTo>
                  <a:close/>
                </a:path>
                <a:path w="236219" h="25400">
                  <a:moveTo>
                    <a:pt x="235762" y="15379"/>
                  </a:moveTo>
                  <a:lnTo>
                    <a:pt x="233807" y="16510"/>
                  </a:lnTo>
                  <a:lnTo>
                    <a:pt x="231571" y="17056"/>
                  </a:lnTo>
                  <a:lnTo>
                    <a:pt x="203860" y="10617"/>
                  </a:lnTo>
                  <a:lnTo>
                    <a:pt x="191058" y="7912"/>
                  </a:lnTo>
                  <a:lnTo>
                    <a:pt x="178104" y="6096"/>
                  </a:lnTo>
                  <a:lnTo>
                    <a:pt x="157365" y="3924"/>
                  </a:lnTo>
                  <a:lnTo>
                    <a:pt x="136525" y="3924"/>
                  </a:lnTo>
                  <a:lnTo>
                    <a:pt x="115671" y="4813"/>
                  </a:lnTo>
                  <a:lnTo>
                    <a:pt x="91554" y="5308"/>
                  </a:lnTo>
                  <a:lnTo>
                    <a:pt x="85013" y="5791"/>
                  </a:lnTo>
                  <a:lnTo>
                    <a:pt x="81927" y="2362"/>
                  </a:lnTo>
                  <a:lnTo>
                    <a:pt x="77978" y="4660"/>
                  </a:lnTo>
                  <a:lnTo>
                    <a:pt x="80340" y="4559"/>
                  </a:lnTo>
                  <a:lnTo>
                    <a:pt x="80340" y="8089"/>
                  </a:lnTo>
                  <a:lnTo>
                    <a:pt x="82029" y="5461"/>
                  </a:lnTo>
                  <a:lnTo>
                    <a:pt x="88493" y="11531"/>
                  </a:lnTo>
                  <a:lnTo>
                    <a:pt x="97358" y="8115"/>
                  </a:lnTo>
                  <a:lnTo>
                    <a:pt x="105219" y="8623"/>
                  </a:lnTo>
                  <a:lnTo>
                    <a:pt x="135128" y="7429"/>
                  </a:lnTo>
                  <a:lnTo>
                    <a:pt x="150075" y="7442"/>
                  </a:lnTo>
                  <a:lnTo>
                    <a:pt x="171399" y="9398"/>
                  </a:lnTo>
                  <a:lnTo>
                    <a:pt x="177850" y="9093"/>
                  </a:lnTo>
                  <a:lnTo>
                    <a:pt x="184289" y="9220"/>
                  </a:lnTo>
                  <a:lnTo>
                    <a:pt x="176555" y="11290"/>
                  </a:lnTo>
                  <a:lnTo>
                    <a:pt x="185775" y="11099"/>
                  </a:lnTo>
                  <a:lnTo>
                    <a:pt x="217449" y="22059"/>
                  </a:lnTo>
                  <a:lnTo>
                    <a:pt x="219925" y="25107"/>
                  </a:lnTo>
                  <a:lnTo>
                    <a:pt x="226415" y="24612"/>
                  </a:lnTo>
                  <a:lnTo>
                    <a:pt x="233121" y="21767"/>
                  </a:lnTo>
                  <a:lnTo>
                    <a:pt x="235762" y="15379"/>
                  </a:lnTo>
                  <a:close/>
                </a:path>
              </a:pathLst>
            </a:custGeom>
            <a:solidFill>
              <a:srgbClr val="D7D5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2478157" y="2036319"/>
              <a:ext cx="26034" cy="9525"/>
            </a:xfrm>
            <a:custGeom>
              <a:avLst/>
              <a:gdLst/>
              <a:ahLst/>
              <a:cxnLst/>
              <a:rect l="l" t="t" r="r" b="b"/>
              <a:pathLst>
                <a:path w="26035" h="9525">
                  <a:moveTo>
                    <a:pt x="25956" y="0"/>
                  </a:moveTo>
                  <a:lnTo>
                    <a:pt x="21898" y="17"/>
                  </a:lnTo>
                  <a:lnTo>
                    <a:pt x="18766" y="2192"/>
                  </a:lnTo>
                  <a:lnTo>
                    <a:pt x="17120" y="5820"/>
                  </a:lnTo>
                  <a:lnTo>
                    <a:pt x="9997" y="6198"/>
                  </a:lnTo>
                  <a:lnTo>
                    <a:pt x="6436" y="6299"/>
                  </a:lnTo>
                  <a:lnTo>
                    <a:pt x="5478" y="5013"/>
                  </a:lnTo>
                  <a:lnTo>
                    <a:pt x="4193" y="4312"/>
                  </a:lnTo>
                  <a:lnTo>
                    <a:pt x="2566" y="4175"/>
                  </a:lnTo>
                  <a:lnTo>
                    <a:pt x="2635" y="6814"/>
                  </a:lnTo>
                  <a:lnTo>
                    <a:pt x="0" y="6094"/>
                  </a:lnTo>
                  <a:lnTo>
                    <a:pt x="1522" y="8423"/>
                  </a:lnTo>
                  <a:lnTo>
                    <a:pt x="9226" y="8628"/>
                  </a:lnTo>
                  <a:lnTo>
                    <a:pt x="16984" y="9450"/>
                  </a:lnTo>
                  <a:lnTo>
                    <a:pt x="24637" y="8081"/>
                  </a:lnTo>
                  <a:lnTo>
                    <a:pt x="25153" y="5392"/>
                  </a:lnTo>
                  <a:lnTo>
                    <a:pt x="25581" y="2702"/>
                  </a:lnTo>
                  <a:lnTo>
                    <a:pt x="25956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2022314" y="2037243"/>
              <a:ext cx="10160" cy="42545"/>
            </a:xfrm>
            <a:custGeom>
              <a:avLst/>
              <a:gdLst/>
              <a:ahLst/>
              <a:cxnLst/>
              <a:rect l="l" t="t" r="r" b="b"/>
              <a:pathLst>
                <a:path w="10160" h="42544">
                  <a:moveTo>
                    <a:pt x="1731" y="0"/>
                  </a:moveTo>
                  <a:lnTo>
                    <a:pt x="190" y="2807"/>
                  </a:lnTo>
                  <a:lnTo>
                    <a:pt x="0" y="6847"/>
                  </a:lnTo>
                  <a:lnTo>
                    <a:pt x="308" y="10904"/>
                  </a:lnTo>
                  <a:lnTo>
                    <a:pt x="180" y="28727"/>
                  </a:lnTo>
                  <a:lnTo>
                    <a:pt x="303" y="35599"/>
                  </a:lnTo>
                  <a:lnTo>
                    <a:pt x="687" y="42462"/>
                  </a:lnTo>
                  <a:lnTo>
                    <a:pt x="958" y="35258"/>
                  </a:lnTo>
                  <a:lnTo>
                    <a:pt x="849" y="20849"/>
                  </a:lnTo>
                  <a:lnTo>
                    <a:pt x="892" y="13643"/>
                  </a:lnTo>
                  <a:lnTo>
                    <a:pt x="5190" y="13164"/>
                  </a:lnTo>
                  <a:lnTo>
                    <a:pt x="9248" y="10530"/>
                  </a:lnTo>
                  <a:lnTo>
                    <a:pt x="9881" y="5990"/>
                  </a:lnTo>
                  <a:lnTo>
                    <a:pt x="4862" y="5356"/>
                  </a:lnTo>
                  <a:lnTo>
                    <a:pt x="2346" y="5137"/>
                  </a:lnTo>
                  <a:lnTo>
                    <a:pt x="4384" y="4020"/>
                  </a:lnTo>
                  <a:lnTo>
                    <a:pt x="7209" y="3510"/>
                  </a:lnTo>
                  <a:lnTo>
                    <a:pt x="7774" y="770"/>
                  </a:lnTo>
                  <a:lnTo>
                    <a:pt x="5172" y="871"/>
                  </a:lnTo>
                  <a:lnTo>
                    <a:pt x="1731" y="0"/>
                  </a:lnTo>
                  <a:close/>
                </a:path>
              </a:pathLst>
            </a:custGeom>
            <a:solidFill>
              <a:srgbClr val="7A7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2618647" y="203748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8" y="0"/>
                  </a:moveTo>
                  <a:lnTo>
                    <a:pt x="0" y="4417"/>
                  </a:lnTo>
                  <a:lnTo>
                    <a:pt x="3423" y="4881"/>
                  </a:lnTo>
                  <a:lnTo>
                    <a:pt x="4554" y="5050"/>
                  </a:lnTo>
                  <a:lnTo>
                    <a:pt x="6663" y="24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C6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2046254" y="2039058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2617" y="0"/>
                  </a:moveTo>
                  <a:lnTo>
                    <a:pt x="0" y="1094"/>
                  </a:lnTo>
                  <a:lnTo>
                    <a:pt x="857" y="3423"/>
                  </a:lnTo>
                  <a:lnTo>
                    <a:pt x="7293" y="3218"/>
                  </a:lnTo>
                  <a:lnTo>
                    <a:pt x="8510" y="1230"/>
                  </a:lnTo>
                  <a:lnTo>
                    <a:pt x="5888" y="154"/>
                  </a:lnTo>
                  <a:lnTo>
                    <a:pt x="2617" y="0"/>
                  </a:lnTo>
                  <a:close/>
                </a:path>
              </a:pathLst>
            </a:custGeom>
            <a:solidFill>
              <a:srgbClr val="8183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1724226" y="263439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397" y="0"/>
                  </a:moveTo>
                  <a:lnTo>
                    <a:pt x="187" y="1403"/>
                  </a:lnTo>
                  <a:lnTo>
                    <a:pt x="0" y="2739"/>
                  </a:lnTo>
                  <a:lnTo>
                    <a:pt x="1883" y="3989"/>
                  </a:lnTo>
                  <a:lnTo>
                    <a:pt x="4126" y="2515"/>
                  </a:lnTo>
                  <a:lnTo>
                    <a:pt x="4298" y="1181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514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1939801" y="2041574"/>
              <a:ext cx="17780" cy="89535"/>
            </a:xfrm>
            <a:custGeom>
              <a:avLst/>
              <a:gdLst/>
              <a:ahLst/>
              <a:cxnLst/>
              <a:rect l="l" t="t" r="r" b="b"/>
              <a:pathLst>
                <a:path w="17780" h="89535">
                  <a:moveTo>
                    <a:pt x="1267" y="0"/>
                  </a:moveTo>
                  <a:lnTo>
                    <a:pt x="1008" y="4057"/>
                  </a:lnTo>
                  <a:lnTo>
                    <a:pt x="1353" y="12193"/>
                  </a:lnTo>
                  <a:lnTo>
                    <a:pt x="5566" y="12636"/>
                  </a:lnTo>
                  <a:lnTo>
                    <a:pt x="10735" y="11318"/>
                  </a:lnTo>
                  <a:lnTo>
                    <a:pt x="13698" y="15238"/>
                  </a:lnTo>
                  <a:lnTo>
                    <a:pt x="9090" y="15648"/>
                  </a:lnTo>
                  <a:lnTo>
                    <a:pt x="9090" y="17395"/>
                  </a:lnTo>
                  <a:lnTo>
                    <a:pt x="14451" y="16934"/>
                  </a:lnTo>
                  <a:lnTo>
                    <a:pt x="14349" y="19314"/>
                  </a:lnTo>
                  <a:lnTo>
                    <a:pt x="6404" y="18338"/>
                  </a:lnTo>
                  <a:lnTo>
                    <a:pt x="6268" y="16282"/>
                  </a:lnTo>
                  <a:lnTo>
                    <a:pt x="6797" y="13733"/>
                  </a:lnTo>
                  <a:lnTo>
                    <a:pt x="4177" y="12960"/>
                  </a:lnTo>
                  <a:lnTo>
                    <a:pt x="3237" y="62017"/>
                  </a:lnTo>
                  <a:lnTo>
                    <a:pt x="4090" y="74963"/>
                  </a:lnTo>
                  <a:lnTo>
                    <a:pt x="3834" y="81453"/>
                  </a:lnTo>
                  <a:lnTo>
                    <a:pt x="8492" y="80698"/>
                  </a:lnTo>
                  <a:lnTo>
                    <a:pt x="12654" y="77890"/>
                  </a:lnTo>
                  <a:lnTo>
                    <a:pt x="11470" y="72669"/>
                  </a:lnTo>
                  <a:lnTo>
                    <a:pt x="8903" y="68954"/>
                  </a:lnTo>
                  <a:lnTo>
                    <a:pt x="9090" y="61984"/>
                  </a:lnTo>
                  <a:lnTo>
                    <a:pt x="8939" y="48064"/>
                  </a:lnTo>
                  <a:lnTo>
                    <a:pt x="9555" y="46522"/>
                  </a:lnTo>
                  <a:lnTo>
                    <a:pt x="10393" y="45119"/>
                  </a:lnTo>
                  <a:lnTo>
                    <a:pt x="11437" y="43851"/>
                  </a:lnTo>
                  <a:lnTo>
                    <a:pt x="8543" y="40219"/>
                  </a:lnTo>
                  <a:lnTo>
                    <a:pt x="10034" y="35445"/>
                  </a:lnTo>
                  <a:lnTo>
                    <a:pt x="10426" y="31283"/>
                  </a:lnTo>
                  <a:lnTo>
                    <a:pt x="6249" y="32498"/>
                  </a:lnTo>
                  <a:lnTo>
                    <a:pt x="6163" y="28544"/>
                  </a:lnTo>
                  <a:lnTo>
                    <a:pt x="7823" y="24912"/>
                  </a:lnTo>
                  <a:lnTo>
                    <a:pt x="11574" y="23220"/>
                  </a:lnTo>
                  <a:lnTo>
                    <a:pt x="10908" y="20754"/>
                  </a:lnTo>
                  <a:lnTo>
                    <a:pt x="14655" y="20340"/>
                  </a:lnTo>
                  <a:lnTo>
                    <a:pt x="14565" y="33732"/>
                  </a:lnTo>
                  <a:lnTo>
                    <a:pt x="14983" y="73901"/>
                  </a:lnTo>
                  <a:lnTo>
                    <a:pt x="15462" y="77256"/>
                  </a:lnTo>
                  <a:lnTo>
                    <a:pt x="13028" y="79809"/>
                  </a:lnTo>
                  <a:lnTo>
                    <a:pt x="11333" y="82429"/>
                  </a:lnTo>
                  <a:lnTo>
                    <a:pt x="13921" y="82515"/>
                  </a:lnTo>
                  <a:lnTo>
                    <a:pt x="11455" y="87429"/>
                  </a:lnTo>
                  <a:lnTo>
                    <a:pt x="5890" y="86057"/>
                  </a:lnTo>
                  <a:lnTo>
                    <a:pt x="1386" y="86624"/>
                  </a:lnTo>
                  <a:lnTo>
                    <a:pt x="0" y="87444"/>
                  </a:lnTo>
                  <a:lnTo>
                    <a:pt x="4075" y="87721"/>
                  </a:lnTo>
                  <a:lnTo>
                    <a:pt x="8425" y="89330"/>
                  </a:lnTo>
                  <a:lnTo>
                    <a:pt x="12326" y="87342"/>
                  </a:lnTo>
                  <a:lnTo>
                    <a:pt x="17500" y="85168"/>
                  </a:lnTo>
                  <a:lnTo>
                    <a:pt x="16916" y="82325"/>
                  </a:lnTo>
                  <a:lnTo>
                    <a:pt x="16616" y="66475"/>
                  </a:lnTo>
                  <a:lnTo>
                    <a:pt x="16264" y="15958"/>
                  </a:lnTo>
                  <a:lnTo>
                    <a:pt x="16556" y="12995"/>
                  </a:lnTo>
                  <a:lnTo>
                    <a:pt x="17414" y="10170"/>
                  </a:lnTo>
                  <a:lnTo>
                    <a:pt x="16470" y="10238"/>
                  </a:lnTo>
                  <a:lnTo>
                    <a:pt x="15563" y="4605"/>
                  </a:lnTo>
                  <a:lnTo>
                    <a:pt x="14947" y="1814"/>
                  </a:lnTo>
                  <a:lnTo>
                    <a:pt x="14775" y="4316"/>
                  </a:lnTo>
                  <a:lnTo>
                    <a:pt x="14072" y="9298"/>
                  </a:lnTo>
                  <a:lnTo>
                    <a:pt x="9997" y="9177"/>
                  </a:lnTo>
                  <a:lnTo>
                    <a:pt x="1915" y="9914"/>
                  </a:lnTo>
                  <a:lnTo>
                    <a:pt x="1642" y="3286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3D3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2108203" y="203977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286" y="0"/>
                  </a:moveTo>
                  <a:lnTo>
                    <a:pt x="596" y="1778"/>
                  </a:lnTo>
                  <a:lnTo>
                    <a:pt x="0" y="3661"/>
                  </a:lnTo>
                  <a:lnTo>
                    <a:pt x="496" y="5255"/>
                  </a:lnTo>
                  <a:lnTo>
                    <a:pt x="2105" y="6573"/>
                  </a:lnTo>
                  <a:lnTo>
                    <a:pt x="4845" y="6299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rgbClr val="B0B1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2104547" y="2041538"/>
              <a:ext cx="34290" cy="38100"/>
            </a:xfrm>
            <a:custGeom>
              <a:avLst/>
              <a:gdLst/>
              <a:ahLst/>
              <a:cxnLst/>
              <a:rect l="l" t="t" r="r" b="b"/>
              <a:pathLst>
                <a:path w="34289" h="38100">
                  <a:moveTo>
                    <a:pt x="31097" y="26405"/>
                  </a:moveTo>
                  <a:lnTo>
                    <a:pt x="23485" y="26405"/>
                  </a:lnTo>
                  <a:lnTo>
                    <a:pt x="27884" y="27071"/>
                  </a:lnTo>
                  <a:lnTo>
                    <a:pt x="28312" y="29160"/>
                  </a:lnTo>
                  <a:lnTo>
                    <a:pt x="28841" y="32108"/>
                  </a:lnTo>
                  <a:lnTo>
                    <a:pt x="29219" y="35067"/>
                  </a:lnTo>
                  <a:lnTo>
                    <a:pt x="29648" y="38047"/>
                  </a:lnTo>
                  <a:lnTo>
                    <a:pt x="34047" y="36986"/>
                  </a:lnTo>
                  <a:lnTo>
                    <a:pt x="31926" y="30563"/>
                  </a:lnTo>
                  <a:lnTo>
                    <a:pt x="31230" y="27071"/>
                  </a:lnTo>
                  <a:lnTo>
                    <a:pt x="31199" y="26917"/>
                  </a:lnTo>
                  <a:lnTo>
                    <a:pt x="31097" y="26405"/>
                  </a:lnTo>
                  <a:close/>
                </a:path>
                <a:path w="34289" h="38100">
                  <a:moveTo>
                    <a:pt x="22869" y="23735"/>
                  </a:moveTo>
                  <a:lnTo>
                    <a:pt x="16580" y="25867"/>
                  </a:lnTo>
                  <a:lnTo>
                    <a:pt x="18689" y="26917"/>
                  </a:lnTo>
                  <a:lnTo>
                    <a:pt x="23485" y="26405"/>
                  </a:lnTo>
                  <a:lnTo>
                    <a:pt x="31097" y="26405"/>
                  </a:lnTo>
                  <a:lnTo>
                    <a:pt x="30841" y="25120"/>
                  </a:lnTo>
                  <a:lnTo>
                    <a:pt x="27523" y="25120"/>
                  </a:lnTo>
                  <a:lnTo>
                    <a:pt x="22869" y="23735"/>
                  </a:lnTo>
                  <a:close/>
                </a:path>
                <a:path w="34289" h="38100">
                  <a:moveTo>
                    <a:pt x="15080" y="25120"/>
                  </a:moveTo>
                  <a:lnTo>
                    <a:pt x="14903" y="25120"/>
                  </a:lnTo>
                  <a:lnTo>
                    <a:pt x="15333" y="26405"/>
                  </a:lnTo>
                  <a:lnTo>
                    <a:pt x="14991" y="26405"/>
                  </a:lnTo>
                  <a:lnTo>
                    <a:pt x="16580" y="25867"/>
                  </a:lnTo>
                  <a:lnTo>
                    <a:pt x="15080" y="25120"/>
                  </a:lnTo>
                  <a:close/>
                </a:path>
                <a:path w="34289" h="38100">
                  <a:moveTo>
                    <a:pt x="12508" y="0"/>
                  </a:moveTo>
                  <a:lnTo>
                    <a:pt x="10812" y="2246"/>
                  </a:lnTo>
                  <a:lnTo>
                    <a:pt x="9390" y="4658"/>
                  </a:lnTo>
                  <a:lnTo>
                    <a:pt x="8401" y="7297"/>
                  </a:lnTo>
                  <a:lnTo>
                    <a:pt x="2921" y="8086"/>
                  </a:lnTo>
                  <a:lnTo>
                    <a:pt x="0" y="8578"/>
                  </a:lnTo>
                  <a:lnTo>
                    <a:pt x="7183" y="8578"/>
                  </a:lnTo>
                  <a:lnTo>
                    <a:pt x="7256" y="10241"/>
                  </a:lnTo>
                  <a:lnTo>
                    <a:pt x="7352" y="12416"/>
                  </a:lnTo>
                  <a:lnTo>
                    <a:pt x="7457" y="14795"/>
                  </a:lnTo>
                  <a:lnTo>
                    <a:pt x="11806" y="19659"/>
                  </a:lnTo>
                  <a:lnTo>
                    <a:pt x="14752" y="25120"/>
                  </a:lnTo>
                  <a:lnTo>
                    <a:pt x="14903" y="25120"/>
                  </a:lnTo>
                  <a:lnTo>
                    <a:pt x="13328" y="20411"/>
                  </a:lnTo>
                  <a:lnTo>
                    <a:pt x="27326" y="20411"/>
                  </a:lnTo>
                  <a:lnTo>
                    <a:pt x="27660" y="20224"/>
                  </a:lnTo>
                  <a:lnTo>
                    <a:pt x="29704" y="20224"/>
                  </a:lnTo>
                  <a:lnTo>
                    <a:pt x="29180" y="18064"/>
                  </a:lnTo>
                  <a:lnTo>
                    <a:pt x="14254" y="18064"/>
                  </a:lnTo>
                  <a:lnTo>
                    <a:pt x="9718" y="14298"/>
                  </a:lnTo>
                  <a:lnTo>
                    <a:pt x="10862" y="11286"/>
                  </a:lnTo>
                  <a:lnTo>
                    <a:pt x="23742" y="11286"/>
                  </a:lnTo>
                  <a:lnTo>
                    <a:pt x="18603" y="10241"/>
                  </a:lnTo>
                  <a:lnTo>
                    <a:pt x="14914" y="5274"/>
                  </a:lnTo>
                  <a:lnTo>
                    <a:pt x="14802" y="5123"/>
                  </a:lnTo>
                  <a:lnTo>
                    <a:pt x="16773" y="5123"/>
                  </a:lnTo>
                  <a:lnTo>
                    <a:pt x="15384" y="3563"/>
                  </a:lnTo>
                  <a:lnTo>
                    <a:pt x="13893" y="1817"/>
                  </a:lnTo>
                  <a:lnTo>
                    <a:pt x="12508" y="0"/>
                  </a:lnTo>
                  <a:close/>
                </a:path>
                <a:path w="34289" h="38100">
                  <a:moveTo>
                    <a:pt x="29704" y="20224"/>
                  </a:moveTo>
                  <a:lnTo>
                    <a:pt x="27660" y="20224"/>
                  </a:lnTo>
                  <a:lnTo>
                    <a:pt x="27625" y="21523"/>
                  </a:lnTo>
                  <a:lnTo>
                    <a:pt x="27523" y="25120"/>
                  </a:lnTo>
                  <a:lnTo>
                    <a:pt x="30841" y="25120"/>
                  </a:lnTo>
                  <a:lnTo>
                    <a:pt x="30605" y="23939"/>
                  </a:lnTo>
                  <a:lnTo>
                    <a:pt x="29749" y="20411"/>
                  </a:lnTo>
                  <a:lnTo>
                    <a:pt x="29704" y="20224"/>
                  </a:lnTo>
                  <a:close/>
                </a:path>
                <a:path w="34289" h="38100">
                  <a:moveTo>
                    <a:pt x="27326" y="20411"/>
                  </a:moveTo>
                  <a:lnTo>
                    <a:pt x="13328" y="20411"/>
                  </a:lnTo>
                  <a:lnTo>
                    <a:pt x="23192" y="22722"/>
                  </a:lnTo>
                  <a:lnTo>
                    <a:pt x="27326" y="20411"/>
                  </a:lnTo>
                  <a:close/>
                </a:path>
                <a:path w="34289" h="38100">
                  <a:moveTo>
                    <a:pt x="23742" y="11286"/>
                  </a:moveTo>
                  <a:lnTo>
                    <a:pt x="10862" y="11286"/>
                  </a:lnTo>
                  <a:lnTo>
                    <a:pt x="13029" y="12416"/>
                  </a:lnTo>
                  <a:lnTo>
                    <a:pt x="17832" y="12416"/>
                  </a:lnTo>
                  <a:lnTo>
                    <a:pt x="16856" y="15684"/>
                  </a:lnTo>
                  <a:lnTo>
                    <a:pt x="14254" y="18064"/>
                  </a:lnTo>
                  <a:lnTo>
                    <a:pt x="29180" y="18064"/>
                  </a:lnTo>
                  <a:lnTo>
                    <a:pt x="29014" y="17381"/>
                  </a:lnTo>
                  <a:lnTo>
                    <a:pt x="25759" y="11696"/>
                  </a:lnTo>
                  <a:lnTo>
                    <a:pt x="23742" y="11286"/>
                  </a:lnTo>
                  <a:close/>
                </a:path>
                <a:path w="34289" h="38100">
                  <a:moveTo>
                    <a:pt x="16773" y="5123"/>
                  </a:moveTo>
                  <a:lnTo>
                    <a:pt x="14802" y="5123"/>
                  </a:lnTo>
                  <a:lnTo>
                    <a:pt x="16907" y="5274"/>
                  </a:lnTo>
                  <a:lnTo>
                    <a:pt x="16773" y="5123"/>
                  </a:lnTo>
                  <a:close/>
                </a:path>
              </a:pathLst>
            </a:custGeom>
            <a:solidFill>
              <a:srgbClr val="D2D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2295944" y="2042106"/>
              <a:ext cx="55880" cy="534670"/>
            </a:xfrm>
            <a:custGeom>
              <a:avLst/>
              <a:gdLst/>
              <a:ahLst/>
              <a:cxnLst/>
              <a:rect l="l" t="t" r="r" b="b"/>
              <a:pathLst>
                <a:path w="55880" h="534669">
                  <a:moveTo>
                    <a:pt x="13423" y="4800"/>
                  </a:moveTo>
                  <a:lnTo>
                    <a:pt x="11137" y="2654"/>
                  </a:lnTo>
                  <a:lnTo>
                    <a:pt x="8305" y="0"/>
                  </a:lnTo>
                  <a:lnTo>
                    <a:pt x="7023" y="1955"/>
                  </a:lnTo>
                  <a:lnTo>
                    <a:pt x="6616" y="2616"/>
                  </a:lnTo>
                  <a:lnTo>
                    <a:pt x="6616" y="1409"/>
                  </a:lnTo>
                  <a:lnTo>
                    <a:pt x="2641" y="3162"/>
                  </a:lnTo>
                  <a:lnTo>
                    <a:pt x="4914" y="5727"/>
                  </a:lnTo>
                  <a:lnTo>
                    <a:pt x="8013" y="6667"/>
                  </a:lnTo>
                  <a:lnTo>
                    <a:pt x="11239" y="5207"/>
                  </a:lnTo>
                  <a:lnTo>
                    <a:pt x="13423" y="4800"/>
                  </a:lnTo>
                  <a:close/>
                </a:path>
                <a:path w="55880" h="534669">
                  <a:moveTo>
                    <a:pt x="20053" y="4038"/>
                  </a:moveTo>
                  <a:lnTo>
                    <a:pt x="17589" y="4038"/>
                  </a:lnTo>
                  <a:lnTo>
                    <a:pt x="13423" y="4800"/>
                  </a:lnTo>
                  <a:lnTo>
                    <a:pt x="14770" y="6070"/>
                  </a:lnTo>
                  <a:lnTo>
                    <a:pt x="20053" y="4038"/>
                  </a:lnTo>
                  <a:close/>
                </a:path>
                <a:path w="55880" h="534669">
                  <a:moveTo>
                    <a:pt x="31496" y="3162"/>
                  </a:moveTo>
                  <a:lnTo>
                    <a:pt x="23634" y="2654"/>
                  </a:lnTo>
                  <a:lnTo>
                    <a:pt x="20053" y="4038"/>
                  </a:lnTo>
                  <a:lnTo>
                    <a:pt x="24765" y="4165"/>
                  </a:lnTo>
                  <a:lnTo>
                    <a:pt x="31496" y="3162"/>
                  </a:lnTo>
                  <a:close/>
                </a:path>
                <a:path w="55880" h="534669">
                  <a:moveTo>
                    <a:pt x="55384" y="520712"/>
                  </a:moveTo>
                  <a:lnTo>
                    <a:pt x="41516" y="520166"/>
                  </a:lnTo>
                  <a:lnTo>
                    <a:pt x="27660" y="520268"/>
                  </a:lnTo>
                  <a:lnTo>
                    <a:pt x="13817" y="520941"/>
                  </a:lnTo>
                  <a:lnTo>
                    <a:pt x="0" y="522097"/>
                  </a:lnTo>
                  <a:lnTo>
                    <a:pt x="0" y="523646"/>
                  </a:lnTo>
                  <a:lnTo>
                    <a:pt x="6121" y="523786"/>
                  </a:lnTo>
                  <a:lnTo>
                    <a:pt x="12230" y="523544"/>
                  </a:lnTo>
                  <a:lnTo>
                    <a:pt x="27101" y="521995"/>
                  </a:lnTo>
                  <a:lnTo>
                    <a:pt x="35941" y="522020"/>
                  </a:lnTo>
                  <a:lnTo>
                    <a:pt x="53594" y="523201"/>
                  </a:lnTo>
                  <a:lnTo>
                    <a:pt x="53594" y="525462"/>
                  </a:lnTo>
                  <a:lnTo>
                    <a:pt x="47802" y="525119"/>
                  </a:lnTo>
                  <a:lnTo>
                    <a:pt x="42037" y="524573"/>
                  </a:lnTo>
                  <a:lnTo>
                    <a:pt x="36271" y="524357"/>
                  </a:lnTo>
                  <a:lnTo>
                    <a:pt x="35890" y="526288"/>
                  </a:lnTo>
                  <a:lnTo>
                    <a:pt x="41236" y="528294"/>
                  </a:lnTo>
                  <a:lnTo>
                    <a:pt x="46913" y="528243"/>
                  </a:lnTo>
                  <a:lnTo>
                    <a:pt x="52311" y="526478"/>
                  </a:lnTo>
                  <a:lnTo>
                    <a:pt x="52298" y="534314"/>
                  </a:lnTo>
                  <a:lnTo>
                    <a:pt x="55118" y="526173"/>
                  </a:lnTo>
                  <a:lnTo>
                    <a:pt x="55384" y="520712"/>
                  </a:lnTo>
                  <a:close/>
                </a:path>
              </a:pathLst>
            </a:custGeom>
            <a:solidFill>
              <a:srgbClr val="8D8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2540055" y="204083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968" y="0"/>
                  </a:moveTo>
                  <a:lnTo>
                    <a:pt x="582" y="427"/>
                  </a:lnTo>
                  <a:lnTo>
                    <a:pt x="0" y="2588"/>
                  </a:lnTo>
                  <a:lnTo>
                    <a:pt x="2156" y="3938"/>
                  </a:lnTo>
                  <a:lnTo>
                    <a:pt x="3542" y="3514"/>
                  </a:lnTo>
                  <a:lnTo>
                    <a:pt x="4161" y="1336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7978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1975504" y="2042841"/>
              <a:ext cx="36830" cy="2540"/>
            </a:xfrm>
            <a:custGeom>
              <a:avLst/>
              <a:gdLst/>
              <a:ahLst/>
              <a:cxnLst/>
              <a:rect l="l" t="t" r="r" b="b"/>
              <a:pathLst>
                <a:path w="36830" h="2539">
                  <a:moveTo>
                    <a:pt x="36470" y="0"/>
                  </a:moveTo>
                  <a:lnTo>
                    <a:pt x="27379" y="628"/>
                  </a:lnTo>
                  <a:lnTo>
                    <a:pt x="18254" y="563"/>
                  </a:lnTo>
                  <a:lnTo>
                    <a:pt x="9119" y="275"/>
                  </a:lnTo>
                  <a:lnTo>
                    <a:pt x="0" y="237"/>
                  </a:lnTo>
                  <a:lnTo>
                    <a:pt x="1043" y="1932"/>
                  </a:lnTo>
                  <a:lnTo>
                    <a:pt x="9800" y="2317"/>
                  </a:lnTo>
                  <a:lnTo>
                    <a:pt x="18572" y="2341"/>
                  </a:lnTo>
                  <a:lnTo>
                    <a:pt x="27350" y="2282"/>
                  </a:lnTo>
                  <a:lnTo>
                    <a:pt x="36125" y="2415"/>
                  </a:lnTo>
                  <a:lnTo>
                    <a:pt x="36470" y="0"/>
                  </a:lnTo>
                  <a:close/>
                </a:path>
              </a:pathLst>
            </a:custGeom>
            <a:solidFill>
              <a:srgbClr val="C2C5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2102586" y="204227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585" y="0"/>
                  </a:moveTo>
                  <a:lnTo>
                    <a:pt x="821" y="1198"/>
                  </a:lnTo>
                  <a:lnTo>
                    <a:pt x="0" y="3235"/>
                  </a:lnTo>
                  <a:lnTo>
                    <a:pt x="3031" y="5770"/>
                  </a:lnTo>
                  <a:lnTo>
                    <a:pt x="4881" y="4485"/>
                  </a:lnTo>
                  <a:lnTo>
                    <a:pt x="5666" y="2484"/>
                  </a:lnTo>
                  <a:lnTo>
                    <a:pt x="2585" y="0"/>
                  </a:lnTo>
                  <a:close/>
                </a:path>
              </a:pathLst>
            </a:custGeom>
            <a:solidFill>
              <a:srgbClr val="9D9E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2303489" y="2044069"/>
              <a:ext cx="83820" cy="11430"/>
            </a:xfrm>
            <a:custGeom>
              <a:avLst/>
              <a:gdLst/>
              <a:ahLst/>
              <a:cxnLst/>
              <a:rect l="l" t="t" r="r" b="b"/>
              <a:pathLst>
                <a:path w="83819" h="11430">
                  <a:moveTo>
                    <a:pt x="68809" y="6"/>
                  </a:moveTo>
                  <a:lnTo>
                    <a:pt x="53860" y="0"/>
                  </a:lnTo>
                  <a:lnTo>
                    <a:pt x="23953" y="1187"/>
                  </a:lnTo>
                  <a:lnTo>
                    <a:pt x="17222" y="2196"/>
                  </a:lnTo>
                  <a:lnTo>
                    <a:pt x="10374" y="2008"/>
                  </a:lnTo>
                  <a:lnTo>
                    <a:pt x="3696" y="3240"/>
                  </a:lnTo>
                  <a:lnTo>
                    <a:pt x="3149" y="4986"/>
                  </a:lnTo>
                  <a:lnTo>
                    <a:pt x="8884" y="6101"/>
                  </a:lnTo>
                  <a:lnTo>
                    <a:pt x="11692" y="6972"/>
                  </a:lnTo>
                  <a:lnTo>
                    <a:pt x="8834" y="9370"/>
                  </a:lnTo>
                  <a:lnTo>
                    <a:pt x="4931" y="7967"/>
                  </a:lnTo>
                  <a:lnTo>
                    <a:pt x="1658" y="7643"/>
                  </a:lnTo>
                  <a:lnTo>
                    <a:pt x="0" y="11102"/>
                  </a:lnTo>
                  <a:lnTo>
                    <a:pt x="9658" y="9914"/>
                  </a:lnTo>
                  <a:lnTo>
                    <a:pt x="19343" y="9317"/>
                  </a:lnTo>
                  <a:lnTo>
                    <a:pt x="29046" y="9167"/>
                  </a:lnTo>
                  <a:lnTo>
                    <a:pt x="38764" y="9320"/>
                  </a:lnTo>
                  <a:lnTo>
                    <a:pt x="40100" y="8600"/>
                  </a:lnTo>
                  <a:lnTo>
                    <a:pt x="36827" y="7761"/>
                  </a:lnTo>
                  <a:lnTo>
                    <a:pt x="32428" y="7643"/>
                  </a:lnTo>
                  <a:lnTo>
                    <a:pt x="32378" y="3275"/>
                  </a:lnTo>
                  <a:lnTo>
                    <a:pt x="36230" y="3052"/>
                  </a:lnTo>
                  <a:lnTo>
                    <a:pt x="40082" y="3034"/>
                  </a:lnTo>
                  <a:lnTo>
                    <a:pt x="43934" y="2743"/>
                  </a:lnTo>
                  <a:lnTo>
                    <a:pt x="50639" y="1911"/>
                  </a:lnTo>
                  <a:lnTo>
                    <a:pt x="57380" y="1681"/>
                  </a:lnTo>
                  <a:lnTo>
                    <a:pt x="70887" y="1990"/>
                  </a:lnTo>
                  <a:lnTo>
                    <a:pt x="70819" y="5449"/>
                  </a:lnTo>
                  <a:lnTo>
                    <a:pt x="64259" y="6152"/>
                  </a:lnTo>
                  <a:lnTo>
                    <a:pt x="57326" y="4215"/>
                  </a:lnTo>
                  <a:lnTo>
                    <a:pt x="51026" y="6407"/>
                  </a:lnTo>
                  <a:lnTo>
                    <a:pt x="57699" y="6048"/>
                  </a:lnTo>
                  <a:lnTo>
                    <a:pt x="64396" y="6252"/>
                  </a:lnTo>
                  <a:lnTo>
                    <a:pt x="71074" y="6630"/>
                  </a:lnTo>
                  <a:lnTo>
                    <a:pt x="73917" y="3585"/>
                  </a:lnTo>
                  <a:lnTo>
                    <a:pt x="82770" y="3636"/>
                  </a:lnTo>
                  <a:lnTo>
                    <a:pt x="83728" y="1256"/>
                  </a:lnTo>
                  <a:lnTo>
                    <a:pt x="68809" y="6"/>
                  </a:lnTo>
                  <a:close/>
                </a:path>
              </a:pathLst>
            </a:custGeom>
            <a:solidFill>
              <a:srgbClr val="4446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2292612" y="2045239"/>
              <a:ext cx="14604" cy="13970"/>
            </a:xfrm>
            <a:custGeom>
              <a:avLst/>
              <a:gdLst/>
              <a:ahLst/>
              <a:cxnLst/>
              <a:rect l="l" t="t" r="r" b="b"/>
              <a:pathLst>
                <a:path w="14605" h="13969">
                  <a:moveTo>
                    <a:pt x="5961" y="0"/>
                  </a:moveTo>
                  <a:lnTo>
                    <a:pt x="3869" y="802"/>
                  </a:lnTo>
                  <a:lnTo>
                    <a:pt x="5943" y="1403"/>
                  </a:lnTo>
                  <a:lnTo>
                    <a:pt x="4265" y="4330"/>
                  </a:lnTo>
                  <a:lnTo>
                    <a:pt x="1954" y="8182"/>
                  </a:lnTo>
                  <a:lnTo>
                    <a:pt x="0" y="13798"/>
                  </a:lnTo>
                  <a:lnTo>
                    <a:pt x="5875" y="13939"/>
                  </a:lnTo>
                  <a:lnTo>
                    <a:pt x="10739" y="11249"/>
                  </a:lnTo>
                  <a:lnTo>
                    <a:pt x="12844" y="5735"/>
                  </a:lnTo>
                  <a:lnTo>
                    <a:pt x="14025" y="3816"/>
                  </a:lnTo>
                  <a:lnTo>
                    <a:pt x="14573" y="2070"/>
                  </a:lnTo>
                  <a:lnTo>
                    <a:pt x="11355" y="3528"/>
                  </a:lnTo>
                  <a:lnTo>
                    <a:pt x="8255" y="2584"/>
                  </a:lnTo>
                  <a:lnTo>
                    <a:pt x="5961" y="0"/>
                  </a:lnTo>
                  <a:close/>
                </a:path>
              </a:pathLst>
            </a:custGeom>
            <a:solidFill>
              <a:srgbClr val="4745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2385745" y="2045326"/>
              <a:ext cx="83185" cy="79375"/>
            </a:xfrm>
            <a:custGeom>
              <a:avLst/>
              <a:gdLst/>
              <a:ahLst/>
              <a:cxnLst/>
              <a:rect l="l" t="t" r="r" b="b"/>
              <a:pathLst>
                <a:path w="83185" h="79375">
                  <a:moveTo>
                    <a:pt x="66201" y="20389"/>
                  </a:moveTo>
                  <a:lnTo>
                    <a:pt x="62873" y="20389"/>
                  </a:lnTo>
                  <a:lnTo>
                    <a:pt x="63694" y="35050"/>
                  </a:lnTo>
                  <a:lnTo>
                    <a:pt x="63708" y="36471"/>
                  </a:lnTo>
                  <a:lnTo>
                    <a:pt x="63834" y="79121"/>
                  </a:lnTo>
                  <a:lnTo>
                    <a:pt x="67136" y="79121"/>
                  </a:lnTo>
                  <a:lnTo>
                    <a:pt x="66616" y="71262"/>
                  </a:lnTo>
                  <a:lnTo>
                    <a:pt x="66588" y="47668"/>
                  </a:lnTo>
                  <a:lnTo>
                    <a:pt x="69943" y="47138"/>
                  </a:lnTo>
                  <a:lnTo>
                    <a:pt x="70426" y="46163"/>
                  </a:lnTo>
                  <a:lnTo>
                    <a:pt x="66651" y="46163"/>
                  </a:lnTo>
                  <a:lnTo>
                    <a:pt x="66109" y="41057"/>
                  </a:lnTo>
                  <a:lnTo>
                    <a:pt x="66178" y="36193"/>
                  </a:lnTo>
                  <a:lnTo>
                    <a:pt x="66657" y="31348"/>
                  </a:lnTo>
                  <a:lnTo>
                    <a:pt x="66419" y="27341"/>
                  </a:lnTo>
                  <a:lnTo>
                    <a:pt x="66292" y="24055"/>
                  </a:lnTo>
                  <a:lnTo>
                    <a:pt x="66201" y="20389"/>
                  </a:lnTo>
                  <a:close/>
                </a:path>
                <a:path w="83185" h="79375">
                  <a:moveTo>
                    <a:pt x="75098" y="9791"/>
                  </a:moveTo>
                  <a:lnTo>
                    <a:pt x="75151" y="31348"/>
                  </a:lnTo>
                  <a:lnTo>
                    <a:pt x="75354" y="35050"/>
                  </a:lnTo>
                  <a:lnTo>
                    <a:pt x="75417" y="36193"/>
                  </a:lnTo>
                  <a:lnTo>
                    <a:pt x="75526" y="38199"/>
                  </a:lnTo>
                  <a:lnTo>
                    <a:pt x="77186" y="36471"/>
                  </a:lnTo>
                  <a:lnTo>
                    <a:pt x="77068" y="29861"/>
                  </a:lnTo>
                  <a:lnTo>
                    <a:pt x="77550" y="24055"/>
                  </a:lnTo>
                  <a:lnTo>
                    <a:pt x="77651" y="22838"/>
                  </a:lnTo>
                  <a:lnTo>
                    <a:pt x="82943" y="18166"/>
                  </a:lnTo>
                  <a:lnTo>
                    <a:pt x="81813" y="16675"/>
                  </a:lnTo>
                  <a:lnTo>
                    <a:pt x="79329" y="15786"/>
                  </a:lnTo>
                  <a:lnTo>
                    <a:pt x="78841" y="13456"/>
                  </a:lnTo>
                  <a:lnTo>
                    <a:pt x="78626" y="13456"/>
                  </a:lnTo>
                  <a:lnTo>
                    <a:pt x="75098" y="9791"/>
                  </a:lnTo>
                  <a:close/>
                </a:path>
                <a:path w="83185" h="79375">
                  <a:moveTo>
                    <a:pt x="53066" y="16419"/>
                  </a:moveTo>
                  <a:lnTo>
                    <a:pt x="52806" y="16675"/>
                  </a:lnTo>
                  <a:lnTo>
                    <a:pt x="51418" y="18525"/>
                  </a:lnTo>
                  <a:lnTo>
                    <a:pt x="49552" y="20544"/>
                  </a:lnTo>
                  <a:lnTo>
                    <a:pt x="47566" y="22428"/>
                  </a:lnTo>
                  <a:lnTo>
                    <a:pt x="50460" y="24055"/>
                  </a:lnTo>
                  <a:lnTo>
                    <a:pt x="52274" y="23389"/>
                  </a:lnTo>
                  <a:lnTo>
                    <a:pt x="53888" y="22838"/>
                  </a:lnTo>
                  <a:lnTo>
                    <a:pt x="58215" y="21470"/>
                  </a:lnTo>
                  <a:lnTo>
                    <a:pt x="61319" y="20750"/>
                  </a:lnTo>
                  <a:lnTo>
                    <a:pt x="53251" y="20750"/>
                  </a:lnTo>
                  <a:lnTo>
                    <a:pt x="53141" y="18166"/>
                  </a:lnTo>
                  <a:lnTo>
                    <a:pt x="53066" y="16419"/>
                  </a:lnTo>
                  <a:close/>
                </a:path>
                <a:path w="83185" h="79375">
                  <a:moveTo>
                    <a:pt x="77555" y="4211"/>
                  </a:moveTo>
                  <a:lnTo>
                    <a:pt x="76936" y="4211"/>
                  </a:lnTo>
                  <a:lnTo>
                    <a:pt x="74386" y="5170"/>
                  </a:lnTo>
                  <a:lnTo>
                    <a:pt x="72240" y="6692"/>
                  </a:lnTo>
                  <a:lnTo>
                    <a:pt x="69700" y="12840"/>
                  </a:lnTo>
                  <a:lnTo>
                    <a:pt x="69602" y="13078"/>
                  </a:lnTo>
                  <a:lnTo>
                    <a:pt x="62891" y="15923"/>
                  </a:lnTo>
                  <a:lnTo>
                    <a:pt x="56400" y="16419"/>
                  </a:lnTo>
                  <a:lnTo>
                    <a:pt x="57468" y="16419"/>
                  </a:lnTo>
                  <a:lnTo>
                    <a:pt x="53251" y="20750"/>
                  </a:lnTo>
                  <a:lnTo>
                    <a:pt x="61319" y="20750"/>
                  </a:lnTo>
                  <a:lnTo>
                    <a:pt x="62873" y="20389"/>
                  </a:lnTo>
                  <a:lnTo>
                    <a:pt x="66201" y="20389"/>
                  </a:lnTo>
                  <a:lnTo>
                    <a:pt x="66178" y="19345"/>
                  </a:lnTo>
                  <a:lnTo>
                    <a:pt x="69861" y="15393"/>
                  </a:lnTo>
                  <a:lnTo>
                    <a:pt x="73042" y="11008"/>
                  </a:lnTo>
                  <a:lnTo>
                    <a:pt x="75900" y="6692"/>
                  </a:lnTo>
                  <a:lnTo>
                    <a:pt x="76024" y="6504"/>
                  </a:lnTo>
                  <a:lnTo>
                    <a:pt x="82404" y="6504"/>
                  </a:lnTo>
                  <a:lnTo>
                    <a:pt x="82461" y="6318"/>
                  </a:lnTo>
                  <a:lnTo>
                    <a:pt x="80357" y="5170"/>
                  </a:lnTo>
                  <a:lnTo>
                    <a:pt x="80611" y="5170"/>
                  </a:lnTo>
                  <a:lnTo>
                    <a:pt x="77555" y="4211"/>
                  </a:lnTo>
                  <a:close/>
                </a:path>
                <a:path w="83185" h="79375">
                  <a:moveTo>
                    <a:pt x="55695" y="15547"/>
                  </a:moveTo>
                  <a:lnTo>
                    <a:pt x="56400" y="16419"/>
                  </a:lnTo>
                  <a:lnTo>
                    <a:pt x="57468" y="16419"/>
                  </a:lnTo>
                  <a:lnTo>
                    <a:pt x="57703" y="16178"/>
                  </a:lnTo>
                  <a:lnTo>
                    <a:pt x="55695" y="15547"/>
                  </a:lnTo>
                  <a:close/>
                </a:path>
                <a:path w="83185" h="79375">
                  <a:moveTo>
                    <a:pt x="34131" y="2976"/>
                  </a:moveTo>
                  <a:lnTo>
                    <a:pt x="24263" y="2976"/>
                  </a:lnTo>
                  <a:lnTo>
                    <a:pt x="30887" y="4211"/>
                  </a:lnTo>
                  <a:lnTo>
                    <a:pt x="37824" y="4434"/>
                  </a:lnTo>
                  <a:lnTo>
                    <a:pt x="44091" y="7171"/>
                  </a:lnTo>
                  <a:lnTo>
                    <a:pt x="48524" y="10631"/>
                  </a:lnTo>
                  <a:lnTo>
                    <a:pt x="51281" y="12840"/>
                  </a:lnTo>
                  <a:lnTo>
                    <a:pt x="54057" y="15032"/>
                  </a:lnTo>
                  <a:lnTo>
                    <a:pt x="55695" y="15547"/>
                  </a:lnTo>
                  <a:lnTo>
                    <a:pt x="54004" y="13456"/>
                  </a:lnTo>
                  <a:lnTo>
                    <a:pt x="53832" y="13078"/>
                  </a:lnTo>
                  <a:lnTo>
                    <a:pt x="52542" y="9363"/>
                  </a:lnTo>
                  <a:lnTo>
                    <a:pt x="51814" y="8816"/>
                  </a:lnTo>
                  <a:lnTo>
                    <a:pt x="49312" y="7020"/>
                  </a:lnTo>
                  <a:lnTo>
                    <a:pt x="40745" y="3952"/>
                  </a:lnTo>
                  <a:lnTo>
                    <a:pt x="40951" y="3952"/>
                  </a:lnTo>
                  <a:lnTo>
                    <a:pt x="34131" y="2976"/>
                  </a:lnTo>
                  <a:close/>
                </a:path>
                <a:path w="83185" h="79375">
                  <a:moveTo>
                    <a:pt x="82404" y="6504"/>
                  </a:moveTo>
                  <a:lnTo>
                    <a:pt x="76024" y="6504"/>
                  </a:lnTo>
                  <a:lnTo>
                    <a:pt x="76913" y="8816"/>
                  </a:lnTo>
                  <a:lnTo>
                    <a:pt x="78626" y="13456"/>
                  </a:lnTo>
                  <a:lnTo>
                    <a:pt x="78841" y="13456"/>
                  </a:lnTo>
                  <a:lnTo>
                    <a:pt x="78522" y="11934"/>
                  </a:lnTo>
                  <a:lnTo>
                    <a:pt x="81813" y="11624"/>
                  </a:lnTo>
                  <a:lnTo>
                    <a:pt x="81691" y="10631"/>
                  </a:lnTo>
                  <a:lnTo>
                    <a:pt x="81587" y="9791"/>
                  </a:lnTo>
                  <a:lnTo>
                    <a:pt x="81535" y="9363"/>
                  </a:lnTo>
                  <a:lnTo>
                    <a:pt x="82201" y="7171"/>
                  </a:lnTo>
                  <a:lnTo>
                    <a:pt x="82247" y="7020"/>
                  </a:lnTo>
                  <a:lnTo>
                    <a:pt x="82347" y="6692"/>
                  </a:lnTo>
                  <a:lnTo>
                    <a:pt x="82404" y="6504"/>
                  </a:lnTo>
                  <a:close/>
                </a:path>
                <a:path w="83185" h="79375">
                  <a:moveTo>
                    <a:pt x="1471" y="0"/>
                  </a:moveTo>
                  <a:lnTo>
                    <a:pt x="504" y="2406"/>
                  </a:lnTo>
                  <a:lnTo>
                    <a:pt x="0" y="3747"/>
                  </a:lnTo>
                  <a:lnTo>
                    <a:pt x="2875" y="3952"/>
                  </a:lnTo>
                  <a:lnTo>
                    <a:pt x="8732" y="4585"/>
                  </a:lnTo>
                  <a:lnTo>
                    <a:pt x="14913" y="5170"/>
                  </a:lnTo>
                  <a:lnTo>
                    <a:pt x="21426" y="5170"/>
                  </a:lnTo>
                  <a:lnTo>
                    <a:pt x="27104" y="7927"/>
                  </a:lnTo>
                  <a:lnTo>
                    <a:pt x="24263" y="2976"/>
                  </a:lnTo>
                  <a:lnTo>
                    <a:pt x="34131" y="2976"/>
                  </a:lnTo>
                  <a:lnTo>
                    <a:pt x="31517" y="2603"/>
                  </a:lnTo>
                  <a:lnTo>
                    <a:pt x="13028" y="2603"/>
                  </a:lnTo>
                  <a:lnTo>
                    <a:pt x="15598" y="1882"/>
                  </a:lnTo>
                  <a:lnTo>
                    <a:pt x="18200" y="1249"/>
                  </a:lnTo>
                  <a:lnTo>
                    <a:pt x="20102" y="716"/>
                  </a:lnTo>
                  <a:lnTo>
                    <a:pt x="7876" y="716"/>
                  </a:lnTo>
                  <a:lnTo>
                    <a:pt x="1471" y="0"/>
                  </a:lnTo>
                  <a:close/>
                </a:path>
                <a:path w="83185" h="79375">
                  <a:moveTo>
                    <a:pt x="22253" y="2406"/>
                  </a:moveTo>
                  <a:lnTo>
                    <a:pt x="12993" y="2603"/>
                  </a:lnTo>
                  <a:lnTo>
                    <a:pt x="31517" y="2603"/>
                  </a:lnTo>
                  <a:lnTo>
                    <a:pt x="22253" y="2406"/>
                  </a:lnTo>
                  <a:close/>
                </a:path>
                <a:path w="83185" h="79375">
                  <a:moveTo>
                    <a:pt x="20768" y="529"/>
                  </a:moveTo>
                  <a:lnTo>
                    <a:pt x="11813" y="529"/>
                  </a:lnTo>
                  <a:lnTo>
                    <a:pt x="7876" y="716"/>
                  </a:lnTo>
                  <a:lnTo>
                    <a:pt x="20102" y="716"/>
                  </a:lnTo>
                  <a:lnTo>
                    <a:pt x="20768" y="529"/>
                  </a:lnTo>
                  <a:close/>
                </a:path>
              </a:pathLst>
            </a:custGeom>
            <a:solidFill>
              <a:srgbClr val="3435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1937386" y="2045563"/>
              <a:ext cx="29209" cy="164465"/>
            </a:xfrm>
            <a:custGeom>
              <a:avLst/>
              <a:gdLst/>
              <a:ahLst/>
              <a:cxnLst/>
              <a:rect l="l" t="t" r="r" b="b"/>
              <a:pathLst>
                <a:path w="29210" h="164464">
                  <a:moveTo>
                    <a:pt x="28212" y="160686"/>
                  </a:moveTo>
                  <a:lnTo>
                    <a:pt x="22449" y="161381"/>
                  </a:lnTo>
                  <a:lnTo>
                    <a:pt x="24315" y="162205"/>
                  </a:lnTo>
                  <a:lnTo>
                    <a:pt x="28080" y="163915"/>
                  </a:lnTo>
                  <a:lnTo>
                    <a:pt x="28184" y="161381"/>
                  </a:lnTo>
                  <a:lnTo>
                    <a:pt x="28212" y="160686"/>
                  </a:lnTo>
                  <a:close/>
                </a:path>
                <a:path w="29210" h="164464">
                  <a:moveTo>
                    <a:pt x="17756" y="153795"/>
                  </a:moveTo>
                  <a:lnTo>
                    <a:pt x="14314" y="153795"/>
                  </a:lnTo>
                  <a:lnTo>
                    <a:pt x="19332" y="156024"/>
                  </a:lnTo>
                  <a:lnTo>
                    <a:pt x="24023" y="157547"/>
                  </a:lnTo>
                  <a:lnTo>
                    <a:pt x="28212" y="160686"/>
                  </a:lnTo>
                  <a:lnTo>
                    <a:pt x="28340" y="157547"/>
                  </a:lnTo>
                  <a:lnTo>
                    <a:pt x="28393" y="156229"/>
                  </a:lnTo>
                  <a:lnTo>
                    <a:pt x="21935" y="156229"/>
                  </a:lnTo>
                  <a:lnTo>
                    <a:pt x="17756" y="153795"/>
                  </a:lnTo>
                  <a:close/>
                </a:path>
                <a:path w="29210" h="164464">
                  <a:moveTo>
                    <a:pt x="12226" y="146861"/>
                  </a:moveTo>
                  <a:lnTo>
                    <a:pt x="12332" y="148694"/>
                  </a:lnTo>
                  <a:lnTo>
                    <a:pt x="12386" y="149637"/>
                  </a:lnTo>
                  <a:lnTo>
                    <a:pt x="12500" y="151606"/>
                  </a:lnTo>
                  <a:lnTo>
                    <a:pt x="12585" y="156672"/>
                  </a:lnTo>
                  <a:lnTo>
                    <a:pt x="14314" y="153795"/>
                  </a:lnTo>
                  <a:lnTo>
                    <a:pt x="17756" y="153795"/>
                  </a:lnTo>
                  <a:lnTo>
                    <a:pt x="17082" y="153403"/>
                  </a:lnTo>
                  <a:lnTo>
                    <a:pt x="18093" y="152651"/>
                  </a:lnTo>
                  <a:lnTo>
                    <a:pt x="19657" y="151606"/>
                  </a:lnTo>
                  <a:lnTo>
                    <a:pt x="24125" y="151606"/>
                  </a:lnTo>
                  <a:lnTo>
                    <a:pt x="24196" y="149637"/>
                  </a:lnTo>
                  <a:lnTo>
                    <a:pt x="21046" y="149637"/>
                  </a:lnTo>
                  <a:lnTo>
                    <a:pt x="12226" y="146861"/>
                  </a:lnTo>
                  <a:close/>
                </a:path>
                <a:path w="29210" h="164464">
                  <a:moveTo>
                    <a:pt x="24125" y="151606"/>
                  </a:moveTo>
                  <a:lnTo>
                    <a:pt x="19657" y="151606"/>
                  </a:lnTo>
                  <a:lnTo>
                    <a:pt x="21266" y="152031"/>
                  </a:lnTo>
                  <a:lnTo>
                    <a:pt x="26438" y="154174"/>
                  </a:lnTo>
                  <a:lnTo>
                    <a:pt x="23868" y="156024"/>
                  </a:lnTo>
                  <a:lnTo>
                    <a:pt x="21935" y="156229"/>
                  </a:lnTo>
                  <a:lnTo>
                    <a:pt x="28393" y="156229"/>
                  </a:lnTo>
                  <a:lnTo>
                    <a:pt x="28508" y="153403"/>
                  </a:lnTo>
                  <a:lnTo>
                    <a:pt x="28539" y="152651"/>
                  </a:lnTo>
                  <a:lnTo>
                    <a:pt x="24086" y="152651"/>
                  </a:lnTo>
                  <a:lnTo>
                    <a:pt x="24125" y="151606"/>
                  </a:lnTo>
                  <a:close/>
                </a:path>
                <a:path w="29210" h="164464">
                  <a:moveTo>
                    <a:pt x="28750" y="0"/>
                  </a:moveTo>
                  <a:lnTo>
                    <a:pt x="26607" y="788"/>
                  </a:lnTo>
                  <a:lnTo>
                    <a:pt x="26642" y="3492"/>
                  </a:lnTo>
                  <a:lnTo>
                    <a:pt x="26749" y="11969"/>
                  </a:lnTo>
                  <a:lnTo>
                    <a:pt x="26844" y="20860"/>
                  </a:lnTo>
                  <a:lnTo>
                    <a:pt x="26946" y="48735"/>
                  </a:lnTo>
                  <a:lnTo>
                    <a:pt x="26787" y="62594"/>
                  </a:lnTo>
                  <a:lnTo>
                    <a:pt x="26762" y="64724"/>
                  </a:lnTo>
                  <a:lnTo>
                    <a:pt x="27228" y="72211"/>
                  </a:lnTo>
                  <a:lnTo>
                    <a:pt x="27215" y="88012"/>
                  </a:lnTo>
                  <a:lnTo>
                    <a:pt x="26676" y="94691"/>
                  </a:lnTo>
                  <a:lnTo>
                    <a:pt x="26501" y="103572"/>
                  </a:lnTo>
                  <a:lnTo>
                    <a:pt x="26512" y="112888"/>
                  </a:lnTo>
                  <a:lnTo>
                    <a:pt x="27139" y="131381"/>
                  </a:lnTo>
                  <a:lnTo>
                    <a:pt x="27241" y="152651"/>
                  </a:lnTo>
                  <a:lnTo>
                    <a:pt x="28539" y="152651"/>
                  </a:lnTo>
                  <a:lnTo>
                    <a:pt x="28469" y="123728"/>
                  </a:lnTo>
                  <a:lnTo>
                    <a:pt x="28237" y="112888"/>
                  </a:lnTo>
                  <a:lnTo>
                    <a:pt x="28158" y="109180"/>
                  </a:lnTo>
                  <a:lnTo>
                    <a:pt x="28038" y="103572"/>
                  </a:lnTo>
                  <a:lnTo>
                    <a:pt x="28383" y="94691"/>
                  </a:lnTo>
                  <a:lnTo>
                    <a:pt x="28496" y="91760"/>
                  </a:lnTo>
                  <a:lnTo>
                    <a:pt x="28555" y="64724"/>
                  </a:lnTo>
                  <a:lnTo>
                    <a:pt x="28649" y="46632"/>
                  </a:lnTo>
                  <a:lnTo>
                    <a:pt x="28750" y="0"/>
                  </a:lnTo>
                  <a:close/>
                </a:path>
                <a:path w="29210" h="164464">
                  <a:moveTo>
                    <a:pt x="23422" y="82050"/>
                  </a:moveTo>
                  <a:lnTo>
                    <a:pt x="22259" y="82050"/>
                  </a:lnTo>
                  <a:lnTo>
                    <a:pt x="22603" y="84913"/>
                  </a:lnTo>
                  <a:lnTo>
                    <a:pt x="22654" y="85341"/>
                  </a:lnTo>
                  <a:lnTo>
                    <a:pt x="22773" y="86332"/>
                  </a:lnTo>
                  <a:lnTo>
                    <a:pt x="20289" y="89485"/>
                  </a:lnTo>
                  <a:lnTo>
                    <a:pt x="17002" y="91760"/>
                  </a:lnTo>
                  <a:lnTo>
                    <a:pt x="17062" y="112888"/>
                  </a:lnTo>
                  <a:lnTo>
                    <a:pt x="17399" y="119927"/>
                  </a:lnTo>
                  <a:lnTo>
                    <a:pt x="18425" y="123728"/>
                  </a:lnTo>
                  <a:lnTo>
                    <a:pt x="17655" y="127580"/>
                  </a:lnTo>
                  <a:lnTo>
                    <a:pt x="16990" y="131381"/>
                  </a:lnTo>
                  <a:lnTo>
                    <a:pt x="18014" y="133847"/>
                  </a:lnTo>
                  <a:lnTo>
                    <a:pt x="19145" y="134668"/>
                  </a:lnTo>
                  <a:lnTo>
                    <a:pt x="21402" y="136382"/>
                  </a:lnTo>
                  <a:lnTo>
                    <a:pt x="21320" y="138149"/>
                  </a:lnTo>
                  <a:lnTo>
                    <a:pt x="21197" y="140799"/>
                  </a:lnTo>
                  <a:lnTo>
                    <a:pt x="21128" y="143810"/>
                  </a:lnTo>
                  <a:lnTo>
                    <a:pt x="21046" y="149637"/>
                  </a:lnTo>
                  <a:lnTo>
                    <a:pt x="24196" y="149637"/>
                  </a:lnTo>
                  <a:lnTo>
                    <a:pt x="24285" y="145202"/>
                  </a:lnTo>
                  <a:lnTo>
                    <a:pt x="22122" y="138488"/>
                  </a:lnTo>
                  <a:lnTo>
                    <a:pt x="23389" y="131381"/>
                  </a:lnTo>
                  <a:lnTo>
                    <a:pt x="23422" y="82050"/>
                  </a:lnTo>
                  <a:close/>
                </a:path>
                <a:path w="29210" h="164464">
                  <a:moveTo>
                    <a:pt x="2415" y="83455"/>
                  </a:moveTo>
                  <a:lnTo>
                    <a:pt x="0" y="84913"/>
                  </a:lnTo>
                  <a:lnTo>
                    <a:pt x="7603" y="88012"/>
                  </a:lnTo>
                  <a:lnTo>
                    <a:pt x="14923" y="85341"/>
                  </a:lnTo>
                  <a:lnTo>
                    <a:pt x="10840" y="85341"/>
                  </a:lnTo>
                  <a:lnTo>
                    <a:pt x="6490" y="83732"/>
                  </a:lnTo>
                  <a:lnTo>
                    <a:pt x="2415" y="83455"/>
                  </a:lnTo>
                  <a:close/>
                </a:path>
                <a:path w="29210" h="164464">
                  <a:moveTo>
                    <a:pt x="23475" y="3492"/>
                  </a:moveTo>
                  <a:lnTo>
                    <a:pt x="19829" y="6181"/>
                  </a:lnTo>
                  <a:lnTo>
                    <a:pt x="18972" y="9006"/>
                  </a:lnTo>
                  <a:lnTo>
                    <a:pt x="18680" y="11969"/>
                  </a:lnTo>
                  <a:lnTo>
                    <a:pt x="18803" y="30774"/>
                  </a:lnTo>
                  <a:lnTo>
                    <a:pt x="18899" y="48735"/>
                  </a:lnTo>
                  <a:lnTo>
                    <a:pt x="19034" y="62594"/>
                  </a:lnTo>
                  <a:lnTo>
                    <a:pt x="19216" y="72211"/>
                  </a:lnTo>
                  <a:lnTo>
                    <a:pt x="19331" y="78336"/>
                  </a:lnTo>
                  <a:lnTo>
                    <a:pt x="19916" y="81179"/>
                  </a:lnTo>
                  <a:lnTo>
                    <a:pt x="16816" y="82411"/>
                  </a:lnTo>
                  <a:lnTo>
                    <a:pt x="14542" y="83455"/>
                  </a:lnTo>
                  <a:lnTo>
                    <a:pt x="10840" y="85341"/>
                  </a:lnTo>
                  <a:lnTo>
                    <a:pt x="14988" y="85341"/>
                  </a:lnTo>
                  <a:lnTo>
                    <a:pt x="22259" y="82050"/>
                  </a:lnTo>
                  <a:lnTo>
                    <a:pt x="23422" y="82050"/>
                  </a:lnTo>
                  <a:lnTo>
                    <a:pt x="23475" y="3492"/>
                  </a:lnTo>
                  <a:close/>
                </a:path>
              </a:pathLst>
            </a:custGeom>
            <a:solidFill>
              <a:srgbClr val="E3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2229466" y="2046042"/>
              <a:ext cx="69215" cy="30480"/>
            </a:xfrm>
            <a:custGeom>
              <a:avLst/>
              <a:gdLst/>
              <a:ahLst/>
              <a:cxnLst/>
              <a:rect l="l" t="t" r="r" b="b"/>
              <a:pathLst>
                <a:path w="69214" h="30480">
                  <a:moveTo>
                    <a:pt x="67016" y="0"/>
                  </a:moveTo>
                  <a:lnTo>
                    <a:pt x="59108" y="1457"/>
                  </a:lnTo>
                  <a:lnTo>
                    <a:pt x="51181" y="2689"/>
                  </a:lnTo>
                  <a:lnTo>
                    <a:pt x="43185" y="3477"/>
                  </a:lnTo>
                  <a:lnTo>
                    <a:pt x="36494" y="4584"/>
                  </a:lnTo>
                  <a:lnTo>
                    <a:pt x="8063" y="20667"/>
                  </a:lnTo>
                  <a:lnTo>
                    <a:pt x="2962" y="24657"/>
                  </a:lnTo>
                  <a:lnTo>
                    <a:pt x="0" y="30308"/>
                  </a:lnTo>
                  <a:lnTo>
                    <a:pt x="1950" y="29433"/>
                  </a:lnTo>
                  <a:lnTo>
                    <a:pt x="3714" y="28202"/>
                  </a:lnTo>
                  <a:lnTo>
                    <a:pt x="5017" y="26488"/>
                  </a:lnTo>
                  <a:lnTo>
                    <a:pt x="9864" y="20754"/>
                  </a:lnTo>
                  <a:lnTo>
                    <a:pt x="15941" y="15908"/>
                  </a:lnTo>
                  <a:lnTo>
                    <a:pt x="22791" y="12791"/>
                  </a:lnTo>
                  <a:lnTo>
                    <a:pt x="29469" y="11062"/>
                  </a:lnTo>
                  <a:lnTo>
                    <a:pt x="36010" y="8682"/>
                  </a:lnTo>
                  <a:lnTo>
                    <a:pt x="42825" y="7570"/>
                  </a:lnTo>
                  <a:lnTo>
                    <a:pt x="46899" y="6714"/>
                  </a:lnTo>
                  <a:lnTo>
                    <a:pt x="51094" y="6850"/>
                  </a:lnTo>
                  <a:lnTo>
                    <a:pt x="54964" y="8492"/>
                  </a:lnTo>
                  <a:lnTo>
                    <a:pt x="58456" y="6285"/>
                  </a:lnTo>
                  <a:lnTo>
                    <a:pt x="62430" y="5172"/>
                  </a:lnTo>
                  <a:lnTo>
                    <a:pt x="66556" y="4982"/>
                  </a:lnTo>
                  <a:lnTo>
                    <a:pt x="69090" y="600"/>
                  </a:lnTo>
                  <a:lnTo>
                    <a:pt x="67016" y="0"/>
                  </a:lnTo>
                  <a:close/>
                </a:path>
              </a:pathLst>
            </a:custGeom>
            <a:solidFill>
              <a:srgbClr val="D1CC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1757680" y="2046818"/>
              <a:ext cx="590550" cy="426720"/>
            </a:xfrm>
            <a:custGeom>
              <a:avLst/>
              <a:gdLst/>
              <a:ahLst/>
              <a:cxnLst/>
              <a:rect l="l" t="t" r="r" b="b"/>
              <a:pathLst>
                <a:path w="590550" h="426719">
                  <a:moveTo>
                    <a:pt x="12788" y="423138"/>
                  </a:moveTo>
                  <a:lnTo>
                    <a:pt x="9017" y="420636"/>
                  </a:lnTo>
                  <a:lnTo>
                    <a:pt x="4025" y="417893"/>
                  </a:lnTo>
                  <a:lnTo>
                    <a:pt x="0" y="421513"/>
                  </a:lnTo>
                  <a:lnTo>
                    <a:pt x="393" y="425450"/>
                  </a:lnTo>
                  <a:lnTo>
                    <a:pt x="3937" y="426237"/>
                  </a:lnTo>
                  <a:lnTo>
                    <a:pt x="6997" y="425551"/>
                  </a:lnTo>
                  <a:lnTo>
                    <a:pt x="10096" y="424815"/>
                  </a:lnTo>
                  <a:lnTo>
                    <a:pt x="12788" y="423138"/>
                  </a:lnTo>
                  <a:close/>
                </a:path>
                <a:path w="590550" h="426719">
                  <a:moveTo>
                    <a:pt x="590511" y="3035"/>
                  </a:moveTo>
                  <a:lnTo>
                    <a:pt x="589737" y="0"/>
                  </a:lnTo>
                  <a:lnTo>
                    <a:pt x="585889" y="292"/>
                  </a:lnTo>
                  <a:lnTo>
                    <a:pt x="582028" y="304"/>
                  </a:lnTo>
                  <a:lnTo>
                    <a:pt x="578180" y="533"/>
                  </a:lnTo>
                  <a:lnTo>
                    <a:pt x="578231" y="4902"/>
                  </a:lnTo>
                  <a:lnTo>
                    <a:pt x="582625" y="5016"/>
                  </a:lnTo>
                  <a:lnTo>
                    <a:pt x="585901" y="5854"/>
                  </a:lnTo>
                  <a:lnTo>
                    <a:pt x="588441" y="4800"/>
                  </a:lnTo>
                  <a:lnTo>
                    <a:pt x="590511" y="3035"/>
                  </a:lnTo>
                  <a:close/>
                </a:path>
              </a:pathLst>
            </a:custGeom>
            <a:solidFill>
              <a:srgbClr val="D9D7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2342248" y="2045751"/>
              <a:ext cx="546735" cy="455930"/>
            </a:xfrm>
            <a:custGeom>
              <a:avLst/>
              <a:gdLst/>
              <a:ahLst/>
              <a:cxnLst/>
              <a:rect l="l" t="t" r="r" b="b"/>
              <a:pathLst>
                <a:path w="546735" h="455930">
                  <a:moveTo>
                    <a:pt x="56642" y="6921"/>
                  </a:moveTo>
                  <a:lnTo>
                    <a:pt x="50101" y="6426"/>
                  </a:lnTo>
                  <a:lnTo>
                    <a:pt x="43561" y="6921"/>
                  </a:lnTo>
                  <a:lnTo>
                    <a:pt x="37020" y="6527"/>
                  </a:lnTo>
                  <a:lnTo>
                    <a:pt x="36728" y="1892"/>
                  </a:lnTo>
                  <a:lnTo>
                    <a:pt x="35153" y="1905"/>
                  </a:lnTo>
                  <a:lnTo>
                    <a:pt x="31026" y="6362"/>
                  </a:lnTo>
                  <a:lnTo>
                    <a:pt x="23952" y="7112"/>
                  </a:lnTo>
                  <a:lnTo>
                    <a:pt x="16827" y="6946"/>
                  </a:lnTo>
                  <a:lnTo>
                    <a:pt x="9753" y="6565"/>
                  </a:lnTo>
                  <a:lnTo>
                    <a:pt x="12255" y="4737"/>
                  </a:lnTo>
                  <a:lnTo>
                    <a:pt x="18567" y="2540"/>
                  </a:lnTo>
                  <a:lnTo>
                    <a:pt x="25488" y="4470"/>
                  </a:lnTo>
                  <a:lnTo>
                    <a:pt x="32054" y="3771"/>
                  </a:lnTo>
                  <a:lnTo>
                    <a:pt x="32118" y="317"/>
                  </a:lnTo>
                  <a:lnTo>
                    <a:pt x="18618" y="0"/>
                  </a:lnTo>
                  <a:lnTo>
                    <a:pt x="11874" y="241"/>
                  </a:lnTo>
                  <a:lnTo>
                    <a:pt x="5168" y="1066"/>
                  </a:lnTo>
                  <a:lnTo>
                    <a:pt x="5943" y="4102"/>
                  </a:lnTo>
                  <a:lnTo>
                    <a:pt x="3873" y="5867"/>
                  </a:lnTo>
                  <a:lnTo>
                    <a:pt x="1333" y="6921"/>
                  </a:lnTo>
                  <a:lnTo>
                    <a:pt x="0" y="7645"/>
                  </a:lnTo>
                  <a:lnTo>
                    <a:pt x="5600" y="7112"/>
                  </a:lnTo>
                  <a:lnTo>
                    <a:pt x="7683" y="8369"/>
                  </a:lnTo>
                  <a:lnTo>
                    <a:pt x="9931" y="9334"/>
                  </a:lnTo>
                  <a:lnTo>
                    <a:pt x="12446" y="8991"/>
                  </a:lnTo>
                  <a:lnTo>
                    <a:pt x="19951" y="8750"/>
                  </a:lnTo>
                  <a:lnTo>
                    <a:pt x="27432" y="9232"/>
                  </a:lnTo>
                  <a:lnTo>
                    <a:pt x="34925" y="9258"/>
                  </a:lnTo>
                  <a:lnTo>
                    <a:pt x="41935" y="8051"/>
                  </a:lnTo>
                  <a:lnTo>
                    <a:pt x="49060" y="8851"/>
                  </a:lnTo>
                  <a:lnTo>
                    <a:pt x="56121" y="8496"/>
                  </a:lnTo>
                  <a:lnTo>
                    <a:pt x="56642" y="6921"/>
                  </a:lnTo>
                  <a:close/>
                </a:path>
                <a:path w="546735" h="455930">
                  <a:moveTo>
                    <a:pt x="312915" y="337413"/>
                  </a:moveTo>
                  <a:lnTo>
                    <a:pt x="312902" y="336689"/>
                  </a:lnTo>
                  <a:lnTo>
                    <a:pt x="312902" y="335470"/>
                  </a:lnTo>
                  <a:lnTo>
                    <a:pt x="312788" y="325970"/>
                  </a:lnTo>
                  <a:lnTo>
                    <a:pt x="312762" y="325145"/>
                  </a:lnTo>
                  <a:lnTo>
                    <a:pt x="312750" y="324116"/>
                  </a:lnTo>
                  <a:lnTo>
                    <a:pt x="312483" y="317474"/>
                  </a:lnTo>
                  <a:lnTo>
                    <a:pt x="312000" y="311454"/>
                  </a:lnTo>
                  <a:lnTo>
                    <a:pt x="311962" y="310972"/>
                  </a:lnTo>
                  <a:lnTo>
                    <a:pt x="311238" y="310972"/>
                  </a:lnTo>
                  <a:lnTo>
                    <a:pt x="311238" y="332511"/>
                  </a:lnTo>
                  <a:lnTo>
                    <a:pt x="310413" y="334772"/>
                  </a:lnTo>
                  <a:lnTo>
                    <a:pt x="305549" y="335368"/>
                  </a:lnTo>
                  <a:lnTo>
                    <a:pt x="301180" y="335102"/>
                  </a:lnTo>
                  <a:lnTo>
                    <a:pt x="295808" y="335102"/>
                  </a:lnTo>
                  <a:lnTo>
                    <a:pt x="295541" y="332511"/>
                  </a:lnTo>
                  <a:lnTo>
                    <a:pt x="305523" y="332511"/>
                  </a:lnTo>
                  <a:lnTo>
                    <a:pt x="306743" y="332511"/>
                  </a:lnTo>
                  <a:lnTo>
                    <a:pt x="311238" y="332511"/>
                  </a:lnTo>
                  <a:lnTo>
                    <a:pt x="311238" y="310972"/>
                  </a:lnTo>
                  <a:lnTo>
                    <a:pt x="305104" y="310972"/>
                  </a:lnTo>
                  <a:lnTo>
                    <a:pt x="299110" y="311124"/>
                  </a:lnTo>
                  <a:lnTo>
                    <a:pt x="293141" y="311454"/>
                  </a:lnTo>
                  <a:lnTo>
                    <a:pt x="296202" y="313778"/>
                  </a:lnTo>
                  <a:lnTo>
                    <a:pt x="292938" y="315582"/>
                  </a:lnTo>
                  <a:lnTo>
                    <a:pt x="299516" y="316115"/>
                  </a:lnTo>
                  <a:lnTo>
                    <a:pt x="310210" y="316115"/>
                  </a:lnTo>
                  <a:lnTo>
                    <a:pt x="310299" y="325145"/>
                  </a:lnTo>
                  <a:lnTo>
                    <a:pt x="298602" y="324751"/>
                  </a:lnTo>
                  <a:lnTo>
                    <a:pt x="292252" y="325691"/>
                  </a:lnTo>
                  <a:lnTo>
                    <a:pt x="293687" y="325691"/>
                  </a:lnTo>
                  <a:lnTo>
                    <a:pt x="299453" y="326326"/>
                  </a:lnTo>
                  <a:lnTo>
                    <a:pt x="304812" y="325970"/>
                  </a:lnTo>
                  <a:lnTo>
                    <a:pt x="311086" y="325970"/>
                  </a:lnTo>
                  <a:lnTo>
                    <a:pt x="309880" y="330758"/>
                  </a:lnTo>
                  <a:lnTo>
                    <a:pt x="309803" y="331076"/>
                  </a:lnTo>
                  <a:lnTo>
                    <a:pt x="306133" y="332308"/>
                  </a:lnTo>
                  <a:lnTo>
                    <a:pt x="303707" y="331482"/>
                  </a:lnTo>
                  <a:lnTo>
                    <a:pt x="302044" y="330923"/>
                  </a:lnTo>
                  <a:lnTo>
                    <a:pt x="298208" y="331482"/>
                  </a:lnTo>
                  <a:lnTo>
                    <a:pt x="296037" y="330923"/>
                  </a:lnTo>
                  <a:lnTo>
                    <a:pt x="295859" y="331076"/>
                  </a:lnTo>
                  <a:lnTo>
                    <a:pt x="293141" y="335470"/>
                  </a:lnTo>
                  <a:lnTo>
                    <a:pt x="294093" y="336130"/>
                  </a:lnTo>
                  <a:lnTo>
                    <a:pt x="299974" y="338518"/>
                  </a:lnTo>
                  <a:lnTo>
                    <a:pt x="306679" y="336689"/>
                  </a:lnTo>
                  <a:lnTo>
                    <a:pt x="312915" y="337413"/>
                  </a:lnTo>
                  <a:close/>
                </a:path>
                <a:path w="546735" h="455930">
                  <a:moveTo>
                    <a:pt x="546265" y="452589"/>
                  </a:moveTo>
                  <a:lnTo>
                    <a:pt x="541312" y="451015"/>
                  </a:lnTo>
                  <a:lnTo>
                    <a:pt x="538441" y="451497"/>
                  </a:lnTo>
                  <a:lnTo>
                    <a:pt x="537184" y="455637"/>
                  </a:lnTo>
                  <a:lnTo>
                    <a:pt x="546265" y="452589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2305147" y="2049056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1490" y="0"/>
                  </a:moveTo>
                  <a:lnTo>
                    <a:pt x="309" y="1918"/>
                  </a:lnTo>
                  <a:lnTo>
                    <a:pt x="0" y="2656"/>
                  </a:lnTo>
                  <a:lnTo>
                    <a:pt x="3272" y="2980"/>
                  </a:lnTo>
                  <a:lnTo>
                    <a:pt x="7175" y="4384"/>
                  </a:lnTo>
                  <a:lnTo>
                    <a:pt x="10034" y="1986"/>
                  </a:lnTo>
                  <a:lnTo>
                    <a:pt x="7226" y="1115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9D9E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2487676" y="2048458"/>
              <a:ext cx="46990" cy="29209"/>
            </a:xfrm>
            <a:custGeom>
              <a:avLst/>
              <a:gdLst/>
              <a:ahLst/>
              <a:cxnLst/>
              <a:rect l="l" t="t" r="r" b="b"/>
              <a:pathLst>
                <a:path w="46989" h="29210">
                  <a:moveTo>
                    <a:pt x="18680" y="0"/>
                  </a:moveTo>
                  <a:lnTo>
                    <a:pt x="16131" y="565"/>
                  </a:lnTo>
                  <a:lnTo>
                    <a:pt x="13751" y="1781"/>
                  </a:lnTo>
                  <a:lnTo>
                    <a:pt x="12945" y="2912"/>
                  </a:lnTo>
                  <a:lnTo>
                    <a:pt x="12909" y="2038"/>
                  </a:lnTo>
                  <a:lnTo>
                    <a:pt x="10753" y="2653"/>
                  </a:lnTo>
                  <a:lnTo>
                    <a:pt x="10529" y="4658"/>
                  </a:lnTo>
                  <a:lnTo>
                    <a:pt x="10241" y="8716"/>
                  </a:lnTo>
                  <a:lnTo>
                    <a:pt x="9212" y="2689"/>
                  </a:lnTo>
                  <a:lnTo>
                    <a:pt x="6626" y="4605"/>
                  </a:lnTo>
                  <a:lnTo>
                    <a:pt x="5943" y="1781"/>
                  </a:lnTo>
                  <a:lnTo>
                    <a:pt x="0" y="2105"/>
                  </a:lnTo>
                  <a:lnTo>
                    <a:pt x="104" y="2621"/>
                  </a:lnTo>
                  <a:lnTo>
                    <a:pt x="1936" y="5994"/>
                  </a:lnTo>
                  <a:lnTo>
                    <a:pt x="3441" y="9759"/>
                  </a:lnTo>
                  <a:lnTo>
                    <a:pt x="6577" y="12207"/>
                  </a:lnTo>
                  <a:lnTo>
                    <a:pt x="10360" y="14263"/>
                  </a:lnTo>
                  <a:lnTo>
                    <a:pt x="11781" y="12293"/>
                  </a:lnTo>
                  <a:lnTo>
                    <a:pt x="13528" y="10615"/>
                  </a:lnTo>
                  <a:lnTo>
                    <a:pt x="15857" y="9742"/>
                  </a:lnTo>
                  <a:lnTo>
                    <a:pt x="16027" y="14331"/>
                  </a:lnTo>
                  <a:lnTo>
                    <a:pt x="16027" y="23526"/>
                  </a:lnTo>
                  <a:lnTo>
                    <a:pt x="12193" y="20822"/>
                  </a:lnTo>
                  <a:lnTo>
                    <a:pt x="13578" y="23749"/>
                  </a:lnTo>
                  <a:lnTo>
                    <a:pt x="15342" y="26507"/>
                  </a:lnTo>
                  <a:lnTo>
                    <a:pt x="17293" y="29109"/>
                  </a:lnTo>
                  <a:lnTo>
                    <a:pt x="19554" y="25632"/>
                  </a:lnTo>
                  <a:lnTo>
                    <a:pt x="18251" y="20958"/>
                  </a:lnTo>
                  <a:lnTo>
                    <a:pt x="17826" y="18014"/>
                  </a:lnTo>
                  <a:lnTo>
                    <a:pt x="17499" y="15069"/>
                  </a:lnTo>
                  <a:lnTo>
                    <a:pt x="20256" y="18133"/>
                  </a:lnTo>
                  <a:lnTo>
                    <a:pt x="28680" y="20836"/>
                  </a:lnTo>
                  <a:lnTo>
                    <a:pt x="27877" y="17860"/>
                  </a:lnTo>
                  <a:lnTo>
                    <a:pt x="25307" y="16678"/>
                  </a:lnTo>
                  <a:lnTo>
                    <a:pt x="22654" y="15821"/>
                  </a:lnTo>
                  <a:lnTo>
                    <a:pt x="20511" y="11797"/>
                  </a:lnTo>
                  <a:lnTo>
                    <a:pt x="17534" y="8168"/>
                  </a:lnTo>
                  <a:lnTo>
                    <a:pt x="12826" y="7242"/>
                  </a:lnTo>
                  <a:lnTo>
                    <a:pt x="14622" y="6883"/>
                  </a:lnTo>
                  <a:lnTo>
                    <a:pt x="43047" y="24227"/>
                  </a:lnTo>
                  <a:lnTo>
                    <a:pt x="46813" y="21506"/>
                  </a:lnTo>
                  <a:lnTo>
                    <a:pt x="42414" y="18475"/>
                  </a:lnTo>
                  <a:lnTo>
                    <a:pt x="40427" y="16729"/>
                  </a:lnTo>
                  <a:lnTo>
                    <a:pt x="35381" y="12570"/>
                  </a:lnTo>
                  <a:lnTo>
                    <a:pt x="29912" y="8973"/>
                  </a:lnTo>
                  <a:lnTo>
                    <a:pt x="24311" y="5542"/>
                  </a:lnTo>
                  <a:lnTo>
                    <a:pt x="18870" y="1883"/>
                  </a:lnTo>
                  <a:lnTo>
                    <a:pt x="21200" y="1198"/>
                  </a:lnTo>
                  <a:lnTo>
                    <a:pt x="18680" y="0"/>
                  </a:lnTo>
                  <a:close/>
                </a:path>
              </a:pathLst>
            </a:custGeom>
            <a:solidFill>
              <a:srgbClr val="5553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1796326" y="2049358"/>
              <a:ext cx="798830" cy="398780"/>
            </a:xfrm>
            <a:custGeom>
              <a:avLst/>
              <a:gdLst/>
              <a:ahLst/>
              <a:cxnLst/>
              <a:rect l="l" t="t" r="r" b="b"/>
              <a:pathLst>
                <a:path w="798830" h="398780">
                  <a:moveTo>
                    <a:pt x="29273" y="382727"/>
                  </a:moveTo>
                  <a:lnTo>
                    <a:pt x="24053" y="382739"/>
                  </a:lnTo>
                  <a:lnTo>
                    <a:pt x="18199" y="384746"/>
                  </a:lnTo>
                  <a:lnTo>
                    <a:pt x="13487" y="381571"/>
                  </a:lnTo>
                  <a:lnTo>
                    <a:pt x="17310" y="380530"/>
                  </a:lnTo>
                  <a:lnTo>
                    <a:pt x="21247" y="380149"/>
                  </a:lnTo>
                  <a:lnTo>
                    <a:pt x="25171" y="379615"/>
                  </a:lnTo>
                  <a:lnTo>
                    <a:pt x="28613" y="378396"/>
                  </a:lnTo>
                  <a:lnTo>
                    <a:pt x="26987" y="376593"/>
                  </a:lnTo>
                  <a:lnTo>
                    <a:pt x="24968" y="374815"/>
                  </a:lnTo>
                  <a:lnTo>
                    <a:pt x="24498" y="372910"/>
                  </a:lnTo>
                  <a:lnTo>
                    <a:pt x="23736" y="369125"/>
                  </a:lnTo>
                  <a:lnTo>
                    <a:pt x="21882" y="368325"/>
                  </a:lnTo>
                  <a:lnTo>
                    <a:pt x="15608" y="368769"/>
                  </a:lnTo>
                  <a:lnTo>
                    <a:pt x="17170" y="363664"/>
                  </a:lnTo>
                  <a:lnTo>
                    <a:pt x="18338" y="361264"/>
                  </a:lnTo>
                  <a:lnTo>
                    <a:pt x="20243" y="359371"/>
                  </a:lnTo>
                  <a:lnTo>
                    <a:pt x="23863" y="355485"/>
                  </a:lnTo>
                  <a:lnTo>
                    <a:pt x="25044" y="360235"/>
                  </a:lnTo>
                  <a:lnTo>
                    <a:pt x="26225" y="358254"/>
                  </a:lnTo>
                  <a:lnTo>
                    <a:pt x="28435" y="354215"/>
                  </a:lnTo>
                  <a:lnTo>
                    <a:pt x="25717" y="352285"/>
                  </a:lnTo>
                  <a:lnTo>
                    <a:pt x="20320" y="354177"/>
                  </a:lnTo>
                  <a:lnTo>
                    <a:pt x="14757" y="355600"/>
                  </a:lnTo>
                  <a:lnTo>
                    <a:pt x="9055" y="356133"/>
                  </a:lnTo>
                  <a:lnTo>
                    <a:pt x="8064" y="361759"/>
                  </a:lnTo>
                  <a:lnTo>
                    <a:pt x="6159" y="369417"/>
                  </a:lnTo>
                  <a:lnTo>
                    <a:pt x="647" y="392391"/>
                  </a:lnTo>
                  <a:lnTo>
                    <a:pt x="0" y="398360"/>
                  </a:lnTo>
                  <a:lnTo>
                    <a:pt x="3009" y="398424"/>
                  </a:lnTo>
                  <a:lnTo>
                    <a:pt x="4051" y="391934"/>
                  </a:lnTo>
                  <a:lnTo>
                    <a:pt x="5892" y="383806"/>
                  </a:lnTo>
                  <a:lnTo>
                    <a:pt x="13271" y="381927"/>
                  </a:lnTo>
                  <a:lnTo>
                    <a:pt x="17792" y="385495"/>
                  </a:lnTo>
                  <a:lnTo>
                    <a:pt x="24206" y="384403"/>
                  </a:lnTo>
                  <a:lnTo>
                    <a:pt x="29273" y="382727"/>
                  </a:lnTo>
                  <a:close/>
                </a:path>
                <a:path w="798830" h="398780">
                  <a:moveTo>
                    <a:pt x="469925" y="104609"/>
                  </a:moveTo>
                  <a:lnTo>
                    <a:pt x="463118" y="100965"/>
                  </a:lnTo>
                  <a:lnTo>
                    <a:pt x="456336" y="97167"/>
                  </a:lnTo>
                  <a:lnTo>
                    <a:pt x="449275" y="94195"/>
                  </a:lnTo>
                  <a:lnTo>
                    <a:pt x="441604" y="93052"/>
                  </a:lnTo>
                  <a:lnTo>
                    <a:pt x="436778" y="92786"/>
                  </a:lnTo>
                  <a:lnTo>
                    <a:pt x="432015" y="92024"/>
                  </a:lnTo>
                  <a:lnTo>
                    <a:pt x="427215" y="91744"/>
                  </a:lnTo>
                  <a:lnTo>
                    <a:pt x="431406" y="97358"/>
                  </a:lnTo>
                  <a:lnTo>
                    <a:pt x="437984" y="100457"/>
                  </a:lnTo>
                  <a:lnTo>
                    <a:pt x="443992" y="103746"/>
                  </a:lnTo>
                  <a:lnTo>
                    <a:pt x="452107" y="105905"/>
                  </a:lnTo>
                  <a:lnTo>
                    <a:pt x="460679" y="105676"/>
                  </a:lnTo>
                  <a:lnTo>
                    <a:pt x="469036" y="105740"/>
                  </a:lnTo>
                  <a:lnTo>
                    <a:pt x="469925" y="104609"/>
                  </a:lnTo>
                  <a:close/>
                </a:path>
                <a:path w="798830" h="398780">
                  <a:moveTo>
                    <a:pt x="746036" y="24701"/>
                  </a:moveTo>
                  <a:lnTo>
                    <a:pt x="745223" y="23571"/>
                  </a:lnTo>
                  <a:lnTo>
                    <a:pt x="742657" y="19392"/>
                  </a:lnTo>
                  <a:lnTo>
                    <a:pt x="737984" y="16598"/>
                  </a:lnTo>
                  <a:lnTo>
                    <a:pt x="732002" y="10972"/>
                  </a:lnTo>
                  <a:lnTo>
                    <a:pt x="732193" y="10972"/>
                  </a:lnTo>
                  <a:lnTo>
                    <a:pt x="723709" y="8178"/>
                  </a:lnTo>
                  <a:lnTo>
                    <a:pt x="717651" y="2476"/>
                  </a:lnTo>
                  <a:lnTo>
                    <a:pt x="723620" y="3759"/>
                  </a:lnTo>
                  <a:lnTo>
                    <a:pt x="728967" y="6959"/>
                  </a:lnTo>
                  <a:lnTo>
                    <a:pt x="733717" y="10718"/>
                  </a:lnTo>
                  <a:lnTo>
                    <a:pt x="733615" y="9436"/>
                  </a:lnTo>
                  <a:lnTo>
                    <a:pt x="733526" y="8178"/>
                  </a:lnTo>
                  <a:lnTo>
                    <a:pt x="733399" y="6502"/>
                  </a:lnTo>
                  <a:lnTo>
                    <a:pt x="728980" y="4483"/>
                  </a:lnTo>
                  <a:lnTo>
                    <a:pt x="724916" y="2476"/>
                  </a:lnTo>
                  <a:lnTo>
                    <a:pt x="724204" y="2095"/>
                  </a:lnTo>
                  <a:lnTo>
                    <a:pt x="720407" y="0"/>
                  </a:lnTo>
                  <a:lnTo>
                    <a:pt x="718464" y="2095"/>
                  </a:lnTo>
                  <a:lnTo>
                    <a:pt x="712546" y="304"/>
                  </a:lnTo>
                  <a:lnTo>
                    <a:pt x="710209" y="990"/>
                  </a:lnTo>
                  <a:lnTo>
                    <a:pt x="715657" y="4648"/>
                  </a:lnTo>
                  <a:lnTo>
                    <a:pt x="721410" y="8178"/>
                  </a:lnTo>
                  <a:lnTo>
                    <a:pt x="726719" y="11671"/>
                  </a:lnTo>
                  <a:lnTo>
                    <a:pt x="731774" y="15836"/>
                  </a:lnTo>
                  <a:lnTo>
                    <a:pt x="733755" y="17576"/>
                  </a:lnTo>
                  <a:lnTo>
                    <a:pt x="735952" y="19126"/>
                  </a:lnTo>
                  <a:lnTo>
                    <a:pt x="738162" y="20612"/>
                  </a:lnTo>
                  <a:lnTo>
                    <a:pt x="742073" y="23571"/>
                  </a:lnTo>
                  <a:lnTo>
                    <a:pt x="746036" y="24701"/>
                  </a:lnTo>
                  <a:close/>
                </a:path>
                <a:path w="798830" h="398780">
                  <a:moveTo>
                    <a:pt x="798804" y="75984"/>
                  </a:moveTo>
                  <a:lnTo>
                    <a:pt x="793750" y="69634"/>
                  </a:lnTo>
                  <a:lnTo>
                    <a:pt x="785126" y="58877"/>
                  </a:lnTo>
                  <a:lnTo>
                    <a:pt x="780592" y="53162"/>
                  </a:lnTo>
                  <a:lnTo>
                    <a:pt x="774547" y="45872"/>
                  </a:lnTo>
                  <a:lnTo>
                    <a:pt x="768311" y="38747"/>
                  </a:lnTo>
                  <a:lnTo>
                    <a:pt x="762012" y="31686"/>
                  </a:lnTo>
                  <a:lnTo>
                    <a:pt x="750227" y="18211"/>
                  </a:lnTo>
                  <a:lnTo>
                    <a:pt x="742988" y="13741"/>
                  </a:lnTo>
                  <a:lnTo>
                    <a:pt x="736346" y="8674"/>
                  </a:lnTo>
                  <a:lnTo>
                    <a:pt x="735520" y="9436"/>
                  </a:lnTo>
                  <a:lnTo>
                    <a:pt x="733933" y="10972"/>
                  </a:lnTo>
                  <a:lnTo>
                    <a:pt x="740867" y="14452"/>
                  </a:lnTo>
                  <a:lnTo>
                    <a:pt x="746379" y="20205"/>
                  </a:lnTo>
                  <a:lnTo>
                    <a:pt x="751293" y="26073"/>
                  </a:lnTo>
                  <a:lnTo>
                    <a:pt x="747522" y="25120"/>
                  </a:lnTo>
                  <a:lnTo>
                    <a:pt x="747826" y="26073"/>
                  </a:lnTo>
                  <a:lnTo>
                    <a:pt x="749363" y="30124"/>
                  </a:lnTo>
                  <a:lnTo>
                    <a:pt x="749909" y="26073"/>
                  </a:lnTo>
                  <a:lnTo>
                    <a:pt x="754545" y="31445"/>
                  </a:lnTo>
                  <a:lnTo>
                    <a:pt x="758342" y="37579"/>
                  </a:lnTo>
                  <a:lnTo>
                    <a:pt x="762863" y="43167"/>
                  </a:lnTo>
                  <a:lnTo>
                    <a:pt x="767499" y="49352"/>
                  </a:lnTo>
                  <a:lnTo>
                    <a:pt x="772121" y="55600"/>
                  </a:lnTo>
                  <a:lnTo>
                    <a:pt x="776224" y="62141"/>
                  </a:lnTo>
                  <a:lnTo>
                    <a:pt x="779297" y="69240"/>
                  </a:lnTo>
                  <a:lnTo>
                    <a:pt x="752386" y="69240"/>
                  </a:lnTo>
                  <a:lnTo>
                    <a:pt x="744334" y="69634"/>
                  </a:lnTo>
                  <a:lnTo>
                    <a:pt x="745363" y="59461"/>
                  </a:lnTo>
                  <a:lnTo>
                    <a:pt x="745299" y="37579"/>
                  </a:lnTo>
                  <a:lnTo>
                    <a:pt x="745667" y="31686"/>
                  </a:lnTo>
                  <a:lnTo>
                    <a:pt x="745769" y="30124"/>
                  </a:lnTo>
                  <a:lnTo>
                    <a:pt x="745845" y="28816"/>
                  </a:lnTo>
                  <a:lnTo>
                    <a:pt x="740918" y="27876"/>
                  </a:lnTo>
                  <a:lnTo>
                    <a:pt x="740702" y="37579"/>
                  </a:lnTo>
                  <a:lnTo>
                    <a:pt x="740664" y="39116"/>
                  </a:lnTo>
                  <a:lnTo>
                    <a:pt x="741083" y="49352"/>
                  </a:lnTo>
                  <a:lnTo>
                    <a:pt x="741184" y="53162"/>
                  </a:lnTo>
                  <a:lnTo>
                    <a:pt x="741286" y="62141"/>
                  </a:lnTo>
                  <a:lnTo>
                    <a:pt x="740346" y="72796"/>
                  </a:lnTo>
                  <a:lnTo>
                    <a:pt x="739813" y="75184"/>
                  </a:lnTo>
                  <a:lnTo>
                    <a:pt x="788911" y="75984"/>
                  </a:lnTo>
                  <a:lnTo>
                    <a:pt x="798804" y="75984"/>
                  </a:lnTo>
                  <a:close/>
                </a:path>
              </a:pathLst>
            </a:custGeom>
            <a:solidFill>
              <a:srgbClr val="F7F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2009303" y="2048904"/>
              <a:ext cx="3810" cy="77470"/>
            </a:xfrm>
            <a:custGeom>
              <a:avLst/>
              <a:gdLst/>
              <a:ahLst/>
              <a:cxnLst/>
              <a:rect l="l" t="t" r="r" b="b"/>
              <a:pathLst>
                <a:path w="3810" h="77469">
                  <a:moveTo>
                    <a:pt x="3200" y="0"/>
                  </a:moveTo>
                  <a:lnTo>
                    <a:pt x="0" y="1436"/>
                  </a:lnTo>
                  <a:lnTo>
                    <a:pt x="1231" y="5492"/>
                  </a:lnTo>
                  <a:lnTo>
                    <a:pt x="939" y="8232"/>
                  </a:lnTo>
                  <a:lnTo>
                    <a:pt x="1146" y="25418"/>
                  </a:lnTo>
                  <a:lnTo>
                    <a:pt x="1350" y="76982"/>
                  </a:lnTo>
                  <a:lnTo>
                    <a:pt x="3474" y="75577"/>
                  </a:lnTo>
                  <a:lnTo>
                    <a:pt x="3029" y="37787"/>
                  </a:lnTo>
                  <a:lnTo>
                    <a:pt x="3012" y="18891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E6E8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2103339" y="2050084"/>
              <a:ext cx="35560" cy="36830"/>
            </a:xfrm>
            <a:custGeom>
              <a:avLst/>
              <a:gdLst/>
              <a:ahLst/>
              <a:cxnLst/>
              <a:rect l="l" t="t" r="r" b="b"/>
              <a:pathLst>
                <a:path w="35560" h="36830">
                  <a:moveTo>
                    <a:pt x="8390" y="33"/>
                  </a:moveTo>
                  <a:lnTo>
                    <a:pt x="1403" y="0"/>
                  </a:lnTo>
                  <a:lnTo>
                    <a:pt x="4403" y="3117"/>
                  </a:lnTo>
                  <a:lnTo>
                    <a:pt x="0" y="3596"/>
                  </a:lnTo>
                  <a:lnTo>
                    <a:pt x="2346" y="12463"/>
                  </a:lnTo>
                  <a:lnTo>
                    <a:pt x="7038" y="11145"/>
                  </a:lnTo>
                  <a:lnTo>
                    <a:pt x="11112" y="15257"/>
                  </a:lnTo>
                  <a:lnTo>
                    <a:pt x="13288" y="20667"/>
                  </a:lnTo>
                  <a:lnTo>
                    <a:pt x="14726" y="26179"/>
                  </a:lnTo>
                  <a:lnTo>
                    <a:pt x="15411" y="27141"/>
                  </a:lnTo>
                  <a:lnTo>
                    <a:pt x="12962" y="28130"/>
                  </a:lnTo>
                  <a:lnTo>
                    <a:pt x="14399" y="30632"/>
                  </a:lnTo>
                  <a:lnTo>
                    <a:pt x="15925" y="27943"/>
                  </a:lnTo>
                  <a:lnTo>
                    <a:pt x="19314" y="30751"/>
                  </a:lnTo>
                  <a:lnTo>
                    <a:pt x="19947" y="32806"/>
                  </a:lnTo>
                  <a:lnTo>
                    <a:pt x="21643" y="36299"/>
                  </a:lnTo>
                  <a:lnTo>
                    <a:pt x="24314" y="33714"/>
                  </a:lnTo>
                  <a:lnTo>
                    <a:pt x="28458" y="33080"/>
                  </a:lnTo>
                  <a:lnTo>
                    <a:pt x="32706" y="32123"/>
                  </a:lnTo>
                  <a:lnTo>
                    <a:pt x="35255" y="28440"/>
                  </a:lnTo>
                  <a:lnTo>
                    <a:pt x="30855" y="29502"/>
                  </a:lnTo>
                  <a:lnTo>
                    <a:pt x="25854" y="31917"/>
                  </a:lnTo>
                  <a:lnTo>
                    <a:pt x="18953" y="29758"/>
                  </a:lnTo>
                  <a:lnTo>
                    <a:pt x="18237" y="23731"/>
                  </a:lnTo>
                  <a:lnTo>
                    <a:pt x="21884" y="22310"/>
                  </a:lnTo>
                  <a:lnTo>
                    <a:pt x="25650" y="21215"/>
                  </a:lnTo>
                  <a:lnTo>
                    <a:pt x="29519" y="20614"/>
                  </a:lnTo>
                  <a:lnTo>
                    <a:pt x="29091" y="18525"/>
                  </a:lnTo>
                  <a:lnTo>
                    <a:pt x="24692" y="17860"/>
                  </a:lnTo>
                  <a:lnTo>
                    <a:pt x="19897" y="18371"/>
                  </a:lnTo>
                  <a:lnTo>
                    <a:pt x="15839" y="16351"/>
                  </a:lnTo>
                  <a:lnTo>
                    <a:pt x="13013" y="11113"/>
                  </a:lnTo>
                  <a:lnTo>
                    <a:pt x="8665" y="6249"/>
                  </a:lnTo>
                  <a:lnTo>
                    <a:pt x="8390" y="33"/>
                  </a:lnTo>
                  <a:close/>
                </a:path>
              </a:pathLst>
            </a:custGeom>
            <a:solidFill>
              <a:srgbClr val="7472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2184674" y="2049211"/>
              <a:ext cx="6350" cy="25400"/>
            </a:xfrm>
            <a:custGeom>
              <a:avLst/>
              <a:gdLst/>
              <a:ahLst/>
              <a:cxnLst/>
              <a:rect l="l" t="t" r="r" b="b"/>
              <a:pathLst>
                <a:path w="6350" h="25400">
                  <a:moveTo>
                    <a:pt x="1076" y="0"/>
                  </a:moveTo>
                  <a:lnTo>
                    <a:pt x="1424" y="6314"/>
                  </a:lnTo>
                  <a:lnTo>
                    <a:pt x="988" y="12608"/>
                  </a:lnTo>
                  <a:lnTo>
                    <a:pt x="326" y="18900"/>
                  </a:lnTo>
                  <a:lnTo>
                    <a:pt x="0" y="25206"/>
                  </a:lnTo>
                  <a:lnTo>
                    <a:pt x="5939" y="18747"/>
                  </a:lnTo>
                  <a:lnTo>
                    <a:pt x="4740" y="9193"/>
                  </a:lnTo>
                  <a:lnTo>
                    <a:pt x="4691" y="1130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F6F5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2271991" y="2051733"/>
              <a:ext cx="105410" cy="609600"/>
            </a:xfrm>
            <a:custGeom>
              <a:avLst/>
              <a:gdLst/>
              <a:ahLst/>
              <a:cxnLst/>
              <a:rect l="l" t="t" r="r" b="b"/>
              <a:pathLst>
                <a:path w="105410" h="609600">
                  <a:moveTo>
                    <a:pt x="21386" y="606717"/>
                  </a:moveTo>
                  <a:lnTo>
                    <a:pt x="18453" y="605751"/>
                  </a:lnTo>
                  <a:lnTo>
                    <a:pt x="13271" y="605510"/>
                  </a:lnTo>
                  <a:lnTo>
                    <a:pt x="11239" y="607580"/>
                  </a:lnTo>
                  <a:lnTo>
                    <a:pt x="14147" y="608279"/>
                  </a:lnTo>
                  <a:lnTo>
                    <a:pt x="19659" y="609384"/>
                  </a:lnTo>
                  <a:lnTo>
                    <a:pt x="21386" y="606717"/>
                  </a:lnTo>
                  <a:close/>
                </a:path>
                <a:path w="105410" h="609600">
                  <a:moveTo>
                    <a:pt x="105130" y="3441"/>
                  </a:moveTo>
                  <a:lnTo>
                    <a:pt x="100685" y="3441"/>
                  </a:lnTo>
                  <a:lnTo>
                    <a:pt x="90208" y="2768"/>
                  </a:lnTo>
                  <a:lnTo>
                    <a:pt x="82702" y="3009"/>
                  </a:lnTo>
                  <a:lnTo>
                    <a:pt x="80187" y="3365"/>
                  </a:lnTo>
                  <a:lnTo>
                    <a:pt x="77939" y="2387"/>
                  </a:lnTo>
                  <a:lnTo>
                    <a:pt x="76060" y="1257"/>
                  </a:lnTo>
                  <a:lnTo>
                    <a:pt x="74472" y="1257"/>
                  </a:lnTo>
                  <a:lnTo>
                    <a:pt x="70243" y="1663"/>
                  </a:lnTo>
                  <a:lnTo>
                    <a:pt x="60540" y="1511"/>
                  </a:lnTo>
                  <a:lnTo>
                    <a:pt x="48653" y="1689"/>
                  </a:lnTo>
                  <a:lnTo>
                    <a:pt x="50292" y="1689"/>
                  </a:lnTo>
                  <a:lnTo>
                    <a:pt x="39141" y="2387"/>
                  </a:lnTo>
                  <a:lnTo>
                    <a:pt x="40144" y="2387"/>
                  </a:lnTo>
                  <a:lnTo>
                    <a:pt x="31864" y="3403"/>
                  </a:lnTo>
                  <a:lnTo>
                    <a:pt x="33172" y="0"/>
                  </a:lnTo>
                  <a:lnTo>
                    <a:pt x="32537" y="1257"/>
                  </a:lnTo>
                  <a:lnTo>
                    <a:pt x="31496" y="3441"/>
                  </a:lnTo>
                  <a:lnTo>
                    <a:pt x="31851" y="3441"/>
                  </a:lnTo>
                  <a:lnTo>
                    <a:pt x="31356" y="4762"/>
                  </a:lnTo>
                  <a:lnTo>
                    <a:pt x="26492" y="7454"/>
                  </a:lnTo>
                  <a:lnTo>
                    <a:pt x="20612" y="7315"/>
                  </a:lnTo>
                  <a:lnTo>
                    <a:pt x="22567" y="1689"/>
                  </a:lnTo>
                  <a:lnTo>
                    <a:pt x="16891" y="5346"/>
                  </a:lnTo>
                  <a:lnTo>
                    <a:pt x="13817" y="6769"/>
                  </a:lnTo>
                  <a:lnTo>
                    <a:pt x="9537" y="7708"/>
                  </a:lnTo>
                  <a:lnTo>
                    <a:pt x="4978" y="8026"/>
                  </a:lnTo>
                  <a:lnTo>
                    <a:pt x="1181" y="10401"/>
                  </a:lnTo>
                  <a:lnTo>
                    <a:pt x="0" y="12280"/>
                  </a:lnTo>
                  <a:lnTo>
                    <a:pt x="17119" y="9321"/>
                  </a:lnTo>
                  <a:lnTo>
                    <a:pt x="31750" y="7454"/>
                  </a:lnTo>
                  <a:lnTo>
                    <a:pt x="34353" y="7124"/>
                  </a:lnTo>
                  <a:lnTo>
                    <a:pt x="51650" y="5588"/>
                  </a:lnTo>
                  <a:lnTo>
                    <a:pt x="66776" y="4762"/>
                  </a:lnTo>
                  <a:lnTo>
                    <a:pt x="74853" y="4762"/>
                  </a:lnTo>
                  <a:lnTo>
                    <a:pt x="86766" y="5016"/>
                  </a:lnTo>
                  <a:lnTo>
                    <a:pt x="104559" y="5219"/>
                  </a:lnTo>
                  <a:lnTo>
                    <a:pt x="104622" y="5016"/>
                  </a:lnTo>
                  <a:lnTo>
                    <a:pt x="104711" y="4762"/>
                  </a:lnTo>
                  <a:lnTo>
                    <a:pt x="105130" y="3441"/>
                  </a:lnTo>
                  <a:close/>
                </a:path>
              </a:pathLst>
            </a:custGeom>
            <a:solidFill>
              <a:srgbClr val="D1D1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2352013" y="2050117"/>
              <a:ext cx="22860" cy="3175"/>
            </a:xfrm>
            <a:custGeom>
              <a:avLst/>
              <a:gdLst/>
              <a:ahLst/>
              <a:cxnLst/>
              <a:rect l="l" t="t" r="r" b="b"/>
              <a:pathLst>
                <a:path w="22860" h="3175">
                  <a:moveTo>
                    <a:pt x="9175" y="0"/>
                  </a:moveTo>
                  <a:lnTo>
                    <a:pt x="2501" y="359"/>
                  </a:lnTo>
                  <a:lnTo>
                    <a:pt x="0" y="2192"/>
                  </a:lnTo>
                  <a:lnTo>
                    <a:pt x="7070" y="2570"/>
                  </a:lnTo>
                  <a:lnTo>
                    <a:pt x="14194" y="2739"/>
                  </a:lnTo>
                  <a:lnTo>
                    <a:pt x="21264" y="1987"/>
                  </a:lnTo>
                  <a:lnTo>
                    <a:pt x="22550" y="582"/>
                  </a:lnTo>
                  <a:lnTo>
                    <a:pt x="15872" y="204"/>
                  </a:lnTo>
                  <a:lnTo>
                    <a:pt x="9175" y="0"/>
                  </a:lnTo>
                  <a:close/>
                </a:path>
              </a:pathLst>
            </a:custGeom>
            <a:solidFill>
              <a:srgbClr val="8F8F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1718132" y="2048240"/>
              <a:ext cx="1237615" cy="739140"/>
            </a:xfrm>
            <a:custGeom>
              <a:avLst/>
              <a:gdLst/>
              <a:ahLst/>
              <a:cxnLst/>
              <a:rect l="l" t="t" r="r" b="b"/>
              <a:pathLst>
                <a:path w="1237614" h="739139">
                  <a:moveTo>
                    <a:pt x="122605" y="450773"/>
                  </a:moveTo>
                  <a:lnTo>
                    <a:pt x="118084" y="446786"/>
                  </a:lnTo>
                  <a:lnTo>
                    <a:pt x="112560" y="454926"/>
                  </a:lnTo>
                  <a:lnTo>
                    <a:pt x="106375" y="462584"/>
                  </a:lnTo>
                  <a:lnTo>
                    <a:pt x="99580" y="469709"/>
                  </a:lnTo>
                  <a:lnTo>
                    <a:pt x="92189" y="476199"/>
                  </a:lnTo>
                  <a:lnTo>
                    <a:pt x="89027" y="474040"/>
                  </a:lnTo>
                  <a:lnTo>
                    <a:pt x="69621" y="488454"/>
                  </a:lnTo>
                  <a:lnTo>
                    <a:pt x="47752" y="498716"/>
                  </a:lnTo>
                  <a:lnTo>
                    <a:pt x="24282" y="504088"/>
                  </a:lnTo>
                  <a:lnTo>
                    <a:pt x="114" y="503821"/>
                  </a:lnTo>
                  <a:lnTo>
                    <a:pt x="0" y="511606"/>
                  </a:lnTo>
                  <a:lnTo>
                    <a:pt x="330" y="527189"/>
                  </a:lnTo>
                  <a:lnTo>
                    <a:pt x="14503" y="526135"/>
                  </a:lnTo>
                  <a:lnTo>
                    <a:pt x="28473" y="523608"/>
                  </a:lnTo>
                  <a:lnTo>
                    <a:pt x="75399" y="502285"/>
                  </a:lnTo>
                  <a:lnTo>
                    <a:pt x="109575" y="470268"/>
                  </a:lnTo>
                  <a:lnTo>
                    <a:pt x="122605" y="450773"/>
                  </a:lnTo>
                  <a:close/>
                </a:path>
                <a:path w="1237614" h="739139">
                  <a:moveTo>
                    <a:pt x="206984" y="552983"/>
                  </a:moveTo>
                  <a:lnTo>
                    <a:pt x="206781" y="552069"/>
                  </a:lnTo>
                  <a:lnTo>
                    <a:pt x="205828" y="553186"/>
                  </a:lnTo>
                  <a:lnTo>
                    <a:pt x="205498" y="553542"/>
                  </a:lnTo>
                  <a:lnTo>
                    <a:pt x="206984" y="552983"/>
                  </a:lnTo>
                  <a:close/>
                </a:path>
                <a:path w="1237614" h="739139">
                  <a:moveTo>
                    <a:pt x="556196" y="283489"/>
                  </a:moveTo>
                  <a:lnTo>
                    <a:pt x="552043" y="280962"/>
                  </a:lnTo>
                  <a:lnTo>
                    <a:pt x="547065" y="281914"/>
                  </a:lnTo>
                  <a:lnTo>
                    <a:pt x="542493" y="281330"/>
                  </a:lnTo>
                  <a:lnTo>
                    <a:pt x="533476" y="280670"/>
                  </a:lnTo>
                  <a:lnTo>
                    <a:pt x="524446" y="280568"/>
                  </a:lnTo>
                  <a:lnTo>
                    <a:pt x="515404" y="280593"/>
                  </a:lnTo>
                  <a:lnTo>
                    <a:pt x="506387" y="280352"/>
                  </a:lnTo>
                  <a:lnTo>
                    <a:pt x="507060" y="283311"/>
                  </a:lnTo>
                  <a:lnTo>
                    <a:pt x="515429" y="283222"/>
                  </a:lnTo>
                  <a:lnTo>
                    <a:pt x="532155" y="283870"/>
                  </a:lnTo>
                  <a:lnTo>
                    <a:pt x="540524" y="283959"/>
                  </a:lnTo>
                  <a:lnTo>
                    <a:pt x="545731" y="283718"/>
                  </a:lnTo>
                  <a:lnTo>
                    <a:pt x="551281" y="285877"/>
                  </a:lnTo>
                  <a:lnTo>
                    <a:pt x="556196" y="283489"/>
                  </a:lnTo>
                  <a:close/>
                </a:path>
                <a:path w="1237614" h="739139">
                  <a:moveTo>
                    <a:pt x="561365" y="315722"/>
                  </a:moveTo>
                  <a:lnTo>
                    <a:pt x="559231" y="313042"/>
                  </a:lnTo>
                  <a:lnTo>
                    <a:pt x="555561" y="314185"/>
                  </a:lnTo>
                  <a:lnTo>
                    <a:pt x="552665" y="313918"/>
                  </a:lnTo>
                  <a:lnTo>
                    <a:pt x="542315" y="313867"/>
                  </a:lnTo>
                  <a:lnTo>
                    <a:pt x="521601" y="312928"/>
                  </a:lnTo>
                  <a:lnTo>
                    <a:pt x="511314" y="313143"/>
                  </a:lnTo>
                  <a:lnTo>
                    <a:pt x="511848" y="317792"/>
                  </a:lnTo>
                  <a:lnTo>
                    <a:pt x="517144" y="315328"/>
                  </a:lnTo>
                  <a:lnTo>
                    <a:pt x="520166" y="315899"/>
                  </a:lnTo>
                  <a:lnTo>
                    <a:pt x="530491" y="315849"/>
                  </a:lnTo>
                  <a:lnTo>
                    <a:pt x="540867" y="316661"/>
                  </a:lnTo>
                  <a:lnTo>
                    <a:pt x="551180" y="317042"/>
                  </a:lnTo>
                  <a:lnTo>
                    <a:pt x="561365" y="315722"/>
                  </a:lnTo>
                  <a:close/>
                </a:path>
                <a:path w="1237614" h="739139">
                  <a:moveTo>
                    <a:pt x="618858" y="175907"/>
                  </a:moveTo>
                  <a:lnTo>
                    <a:pt x="587082" y="137083"/>
                  </a:lnTo>
                  <a:lnTo>
                    <a:pt x="559041" y="116840"/>
                  </a:lnTo>
                  <a:lnTo>
                    <a:pt x="550621" y="108966"/>
                  </a:lnTo>
                  <a:lnTo>
                    <a:pt x="545592" y="111353"/>
                  </a:lnTo>
                  <a:lnTo>
                    <a:pt x="539953" y="110439"/>
                  </a:lnTo>
                  <a:lnTo>
                    <a:pt x="534987" y="108597"/>
                  </a:lnTo>
                  <a:lnTo>
                    <a:pt x="524433" y="107721"/>
                  </a:lnTo>
                  <a:lnTo>
                    <a:pt x="555536" y="136359"/>
                  </a:lnTo>
                  <a:lnTo>
                    <a:pt x="578408" y="165011"/>
                  </a:lnTo>
                  <a:lnTo>
                    <a:pt x="585330" y="173799"/>
                  </a:lnTo>
                  <a:lnTo>
                    <a:pt x="593712" y="174294"/>
                  </a:lnTo>
                  <a:lnTo>
                    <a:pt x="610501" y="175006"/>
                  </a:lnTo>
                  <a:lnTo>
                    <a:pt x="618858" y="175907"/>
                  </a:lnTo>
                  <a:close/>
                </a:path>
                <a:path w="1237614" h="739139">
                  <a:moveTo>
                    <a:pt x="716241" y="14401"/>
                  </a:moveTo>
                  <a:lnTo>
                    <a:pt x="712228" y="10629"/>
                  </a:lnTo>
                  <a:lnTo>
                    <a:pt x="706882" y="8902"/>
                  </a:lnTo>
                  <a:lnTo>
                    <a:pt x="701598" y="7962"/>
                  </a:lnTo>
                  <a:lnTo>
                    <a:pt x="702335" y="5562"/>
                  </a:lnTo>
                  <a:lnTo>
                    <a:pt x="699922" y="7416"/>
                  </a:lnTo>
                  <a:lnTo>
                    <a:pt x="689000" y="2247"/>
                  </a:lnTo>
                  <a:lnTo>
                    <a:pt x="682523" y="2260"/>
                  </a:lnTo>
                  <a:lnTo>
                    <a:pt x="676338" y="1676"/>
                  </a:lnTo>
                  <a:lnTo>
                    <a:pt x="671271" y="2755"/>
                  </a:lnTo>
                  <a:lnTo>
                    <a:pt x="665226" y="0"/>
                  </a:lnTo>
                  <a:lnTo>
                    <a:pt x="661136" y="4038"/>
                  </a:lnTo>
                  <a:lnTo>
                    <a:pt x="667677" y="4432"/>
                  </a:lnTo>
                  <a:lnTo>
                    <a:pt x="674217" y="3937"/>
                  </a:lnTo>
                  <a:lnTo>
                    <a:pt x="680758" y="4432"/>
                  </a:lnTo>
                  <a:lnTo>
                    <a:pt x="680237" y="6007"/>
                  </a:lnTo>
                  <a:lnTo>
                    <a:pt x="673176" y="6362"/>
                  </a:lnTo>
                  <a:lnTo>
                    <a:pt x="666051" y="5562"/>
                  </a:lnTo>
                  <a:lnTo>
                    <a:pt x="659041" y="6769"/>
                  </a:lnTo>
                  <a:lnTo>
                    <a:pt x="658418" y="8737"/>
                  </a:lnTo>
                  <a:lnTo>
                    <a:pt x="668045" y="9004"/>
                  </a:lnTo>
                  <a:lnTo>
                    <a:pt x="677659" y="9690"/>
                  </a:lnTo>
                  <a:lnTo>
                    <a:pt x="696836" y="11709"/>
                  </a:lnTo>
                  <a:lnTo>
                    <a:pt x="692619" y="8686"/>
                  </a:lnTo>
                  <a:lnTo>
                    <a:pt x="686358" y="8991"/>
                  </a:lnTo>
                  <a:lnTo>
                    <a:pt x="682866" y="5588"/>
                  </a:lnTo>
                  <a:lnTo>
                    <a:pt x="689571" y="3924"/>
                  </a:lnTo>
                  <a:lnTo>
                    <a:pt x="696595" y="6731"/>
                  </a:lnTo>
                  <a:lnTo>
                    <a:pt x="702970" y="8851"/>
                  </a:lnTo>
                  <a:lnTo>
                    <a:pt x="707745" y="9753"/>
                  </a:lnTo>
                  <a:lnTo>
                    <a:pt x="711644" y="12903"/>
                  </a:lnTo>
                  <a:lnTo>
                    <a:pt x="716241" y="14401"/>
                  </a:lnTo>
                  <a:close/>
                </a:path>
                <a:path w="1237614" h="739139">
                  <a:moveTo>
                    <a:pt x="720267" y="569823"/>
                  </a:moveTo>
                  <a:lnTo>
                    <a:pt x="719099" y="569823"/>
                  </a:lnTo>
                  <a:lnTo>
                    <a:pt x="715314" y="570026"/>
                  </a:lnTo>
                  <a:lnTo>
                    <a:pt x="710057" y="569125"/>
                  </a:lnTo>
                  <a:lnTo>
                    <a:pt x="699973" y="569823"/>
                  </a:lnTo>
                  <a:lnTo>
                    <a:pt x="708164" y="569823"/>
                  </a:lnTo>
                  <a:lnTo>
                    <a:pt x="714502" y="570064"/>
                  </a:lnTo>
                  <a:lnTo>
                    <a:pt x="715568" y="570064"/>
                  </a:lnTo>
                  <a:lnTo>
                    <a:pt x="718972" y="570649"/>
                  </a:lnTo>
                  <a:lnTo>
                    <a:pt x="720267" y="569823"/>
                  </a:lnTo>
                  <a:close/>
                </a:path>
                <a:path w="1237614" h="739139">
                  <a:moveTo>
                    <a:pt x="729716" y="555790"/>
                  </a:moveTo>
                  <a:lnTo>
                    <a:pt x="727862" y="549859"/>
                  </a:lnTo>
                  <a:lnTo>
                    <a:pt x="723290" y="545376"/>
                  </a:lnTo>
                  <a:lnTo>
                    <a:pt x="719302" y="544258"/>
                  </a:lnTo>
                  <a:lnTo>
                    <a:pt x="714489" y="541045"/>
                  </a:lnTo>
                  <a:lnTo>
                    <a:pt x="710895" y="544588"/>
                  </a:lnTo>
                  <a:lnTo>
                    <a:pt x="717981" y="546544"/>
                  </a:lnTo>
                  <a:lnTo>
                    <a:pt x="723277" y="552602"/>
                  </a:lnTo>
                  <a:lnTo>
                    <a:pt x="727227" y="558546"/>
                  </a:lnTo>
                  <a:lnTo>
                    <a:pt x="726846" y="560997"/>
                  </a:lnTo>
                  <a:lnTo>
                    <a:pt x="726528" y="563486"/>
                  </a:lnTo>
                  <a:lnTo>
                    <a:pt x="726274" y="565988"/>
                  </a:lnTo>
                  <a:lnTo>
                    <a:pt x="720267" y="569823"/>
                  </a:lnTo>
                  <a:lnTo>
                    <a:pt x="720432" y="569823"/>
                  </a:lnTo>
                  <a:lnTo>
                    <a:pt x="726833" y="568134"/>
                  </a:lnTo>
                  <a:lnTo>
                    <a:pt x="729234" y="562203"/>
                  </a:lnTo>
                  <a:lnTo>
                    <a:pt x="729716" y="555790"/>
                  </a:lnTo>
                  <a:close/>
                </a:path>
                <a:path w="1237614" h="739139">
                  <a:moveTo>
                    <a:pt x="938225" y="536511"/>
                  </a:moveTo>
                  <a:lnTo>
                    <a:pt x="936637" y="534504"/>
                  </a:lnTo>
                  <a:lnTo>
                    <a:pt x="936129" y="533819"/>
                  </a:lnTo>
                  <a:lnTo>
                    <a:pt x="932307" y="531329"/>
                  </a:lnTo>
                  <a:lnTo>
                    <a:pt x="929741" y="534911"/>
                  </a:lnTo>
                  <a:lnTo>
                    <a:pt x="928217" y="537984"/>
                  </a:lnTo>
                  <a:lnTo>
                    <a:pt x="931557" y="537654"/>
                  </a:lnTo>
                  <a:lnTo>
                    <a:pt x="934974" y="537514"/>
                  </a:lnTo>
                  <a:lnTo>
                    <a:pt x="938225" y="536511"/>
                  </a:lnTo>
                  <a:close/>
                </a:path>
                <a:path w="1237614" h="739139">
                  <a:moveTo>
                    <a:pt x="981316" y="736612"/>
                  </a:moveTo>
                  <a:lnTo>
                    <a:pt x="979589" y="732536"/>
                  </a:lnTo>
                  <a:lnTo>
                    <a:pt x="980059" y="729856"/>
                  </a:lnTo>
                  <a:lnTo>
                    <a:pt x="979741" y="719442"/>
                  </a:lnTo>
                  <a:lnTo>
                    <a:pt x="979754" y="709041"/>
                  </a:lnTo>
                  <a:lnTo>
                    <a:pt x="980109" y="688213"/>
                  </a:lnTo>
                  <a:lnTo>
                    <a:pt x="976236" y="686435"/>
                  </a:lnTo>
                  <a:lnTo>
                    <a:pt x="974382" y="685457"/>
                  </a:lnTo>
                  <a:lnTo>
                    <a:pt x="976312" y="687590"/>
                  </a:lnTo>
                  <a:lnTo>
                    <a:pt x="971905" y="687489"/>
                  </a:lnTo>
                  <a:lnTo>
                    <a:pt x="970737" y="690816"/>
                  </a:lnTo>
                  <a:lnTo>
                    <a:pt x="971118" y="694512"/>
                  </a:lnTo>
                  <a:lnTo>
                    <a:pt x="969314" y="696087"/>
                  </a:lnTo>
                  <a:lnTo>
                    <a:pt x="972858" y="696353"/>
                  </a:lnTo>
                  <a:lnTo>
                    <a:pt x="973010" y="688746"/>
                  </a:lnTo>
                  <a:lnTo>
                    <a:pt x="976312" y="688721"/>
                  </a:lnTo>
                  <a:lnTo>
                    <a:pt x="975918" y="695782"/>
                  </a:lnTo>
                  <a:lnTo>
                    <a:pt x="976007" y="699325"/>
                  </a:lnTo>
                  <a:lnTo>
                    <a:pt x="977341" y="711339"/>
                  </a:lnTo>
                  <a:lnTo>
                    <a:pt x="977074" y="729589"/>
                  </a:lnTo>
                  <a:lnTo>
                    <a:pt x="977950" y="738657"/>
                  </a:lnTo>
                  <a:lnTo>
                    <a:pt x="978789" y="738479"/>
                  </a:lnTo>
                  <a:lnTo>
                    <a:pt x="981316" y="736612"/>
                  </a:lnTo>
                  <a:close/>
                </a:path>
                <a:path w="1237614" h="739139">
                  <a:moveTo>
                    <a:pt x="1013866" y="395363"/>
                  </a:moveTo>
                  <a:lnTo>
                    <a:pt x="1012583" y="390804"/>
                  </a:lnTo>
                  <a:lnTo>
                    <a:pt x="1011872" y="392430"/>
                  </a:lnTo>
                  <a:lnTo>
                    <a:pt x="1013002" y="396976"/>
                  </a:lnTo>
                  <a:lnTo>
                    <a:pt x="1012913" y="400481"/>
                  </a:lnTo>
                  <a:lnTo>
                    <a:pt x="1013574" y="396976"/>
                  </a:lnTo>
                  <a:lnTo>
                    <a:pt x="1013866" y="395363"/>
                  </a:lnTo>
                  <a:close/>
                </a:path>
                <a:path w="1237614" h="739139">
                  <a:moveTo>
                    <a:pt x="1014310" y="387400"/>
                  </a:moveTo>
                  <a:lnTo>
                    <a:pt x="1011948" y="388543"/>
                  </a:lnTo>
                  <a:lnTo>
                    <a:pt x="1012583" y="390804"/>
                  </a:lnTo>
                  <a:lnTo>
                    <a:pt x="1013561" y="388543"/>
                  </a:lnTo>
                  <a:lnTo>
                    <a:pt x="1013637" y="388366"/>
                  </a:lnTo>
                  <a:lnTo>
                    <a:pt x="1014310" y="387400"/>
                  </a:lnTo>
                  <a:close/>
                </a:path>
                <a:path w="1237614" h="739139">
                  <a:moveTo>
                    <a:pt x="1017409" y="380479"/>
                  </a:moveTo>
                  <a:lnTo>
                    <a:pt x="1016889" y="379044"/>
                  </a:lnTo>
                  <a:lnTo>
                    <a:pt x="1016927" y="379717"/>
                  </a:lnTo>
                  <a:lnTo>
                    <a:pt x="1017041" y="380758"/>
                  </a:lnTo>
                  <a:lnTo>
                    <a:pt x="1017409" y="380479"/>
                  </a:lnTo>
                  <a:close/>
                </a:path>
                <a:path w="1237614" h="739139">
                  <a:moveTo>
                    <a:pt x="1017651" y="385775"/>
                  </a:moveTo>
                  <a:lnTo>
                    <a:pt x="1017384" y="383552"/>
                  </a:lnTo>
                  <a:lnTo>
                    <a:pt x="1017257" y="382536"/>
                  </a:lnTo>
                  <a:lnTo>
                    <a:pt x="1017231" y="382320"/>
                  </a:lnTo>
                  <a:lnTo>
                    <a:pt x="1017041" y="380758"/>
                  </a:lnTo>
                  <a:lnTo>
                    <a:pt x="1015022" y="382320"/>
                  </a:lnTo>
                  <a:lnTo>
                    <a:pt x="1014082" y="379717"/>
                  </a:lnTo>
                  <a:lnTo>
                    <a:pt x="1013980" y="379437"/>
                  </a:lnTo>
                  <a:lnTo>
                    <a:pt x="1012558" y="379717"/>
                  </a:lnTo>
                  <a:lnTo>
                    <a:pt x="1013244" y="382320"/>
                  </a:lnTo>
                  <a:lnTo>
                    <a:pt x="1013294" y="382536"/>
                  </a:lnTo>
                  <a:lnTo>
                    <a:pt x="1015657" y="385483"/>
                  </a:lnTo>
                  <a:lnTo>
                    <a:pt x="1014310" y="387400"/>
                  </a:lnTo>
                  <a:lnTo>
                    <a:pt x="1017651" y="385775"/>
                  </a:lnTo>
                  <a:close/>
                </a:path>
                <a:path w="1237614" h="739139">
                  <a:moveTo>
                    <a:pt x="1022248" y="379717"/>
                  </a:moveTo>
                  <a:lnTo>
                    <a:pt x="1022184" y="378879"/>
                  </a:lnTo>
                  <a:lnTo>
                    <a:pt x="1021905" y="376618"/>
                  </a:lnTo>
                  <a:lnTo>
                    <a:pt x="1021499" y="376618"/>
                  </a:lnTo>
                  <a:lnTo>
                    <a:pt x="1021410" y="378879"/>
                  </a:lnTo>
                  <a:lnTo>
                    <a:pt x="1021334" y="383552"/>
                  </a:lnTo>
                  <a:lnTo>
                    <a:pt x="1022248" y="379717"/>
                  </a:lnTo>
                  <a:close/>
                </a:path>
                <a:path w="1237614" h="739139">
                  <a:moveTo>
                    <a:pt x="1025144" y="372008"/>
                  </a:moveTo>
                  <a:lnTo>
                    <a:pt x="1021981" y="372491"/>
                  </a:lnTo>
                  <a:lnTo>
                    <a:pt x="1018882" y="373176"/>
                  </a:lnTo>
                  <a:lnTo>
                    <a:pt x="1015847" y="374053"/>
                  </a:lnTo>
                  <a:lnTo>
                    <a:pt x="1015898" y="374942"/>
                  </a:lnTo>
                  <a:lnTo>
                    <a:pt x="1016000" y="376618"/>
                  </a:lnTo>
                  <a:lnTo>
                    <a:pt x="1016825" y="378879"/>
                  </a:lnTo>
                  <a:lnTo>
                    <a:pt x="1016596" y="376618"/>
                  </a:lnTo>
                  <a:lnTo>
                    <a:pt x="1016520" y="375729"/>
                  </a:lnTo>
                  <a:lnTo>
                    <a:pt x="1021892" y="376567"/>
                  </a:lnTo>
                  <a:lnTo>
                    <a:pt x="1021803" y="375729"/>
                  </a:lnTo>
                  <a:lnTo>
                    <a:pt x="1021702" y="374942"/>
                  </a:lnTo>
                  <a:lnTo>
                    <a:pt x="1025144" y="372008"/>
                  </a:lnTo>
                  <a:close/>
                </a:path>
                <a:path w="1237614" h="739139">
                  <a:moveTo>
                    <a:pt x="1053490" y="372313"/>
                  </a:moveTo>
                  <a:lnTo>
                    <a:pt x="1050798" y="373392"/>
                  </a:lnTo>
                  <a:lnTo>
                    <a:pt x="1048981" y="379984"/>
                  </a:lnTo>
                  <a:lnTo>
                    <a:pt x="1048385" y="387019"/>
                  </a:lnTo>
                  <a:lnTo>
                    <a:pt x="1047889" y="393738"/>
                  </a:lnTo>
                  <a:lnTo>
                    <a:pt x="1050886" y="392455"/>
                  </a:lnTo>
                  <a:lnTo>
                    <a:pt x="1051687" y="391223"/>
                  </a:lnTo>
                  <a:lnTo>
                    <a:pt x="1052461" y="387235"/>
                  </a:lnTo>
                  <a:lnTo>
                    <a:pt x="1050455" y="382295"/>
                  </a:lnTo>
                  <a:lnTo>
                    <a:pt x="1053325" y="378980"/>
                  </a:lnTo>
                  <a:lnTo>
                    <a:pt x="1053490" y="372313"/>
                  </a:lnTo>
                  <a:close/>
                </a:path>
                <a:path w="1237614" h="739139">
                  <a:moveTo>
                    <a:pt x="1103134" y="378701"/>
                  </a:moveTo>
                  <a:lnTo>
                    <a:pt x="1100899" y="372948"/>
                  </a:lnTo>
                  <a:lnTo>
                    <a:pt x="1099934" y="377507"/>
                  </a:lnTo>
                  <a:lnTo>
                    <a:pt x="1097153" y="381495"/>
                  </a:lnTo>
                  <a:lnTo>
                    <a:pt x="1097876" y="386283"/>
                  </a:lnTo>
                  <a:lnTo>
                    <a:pt x="1096022" y="386270"/>
                  </a:lnTo>
                  <a:lnTo>
                    <a:pt x="1096441" y="398475"/>
                  </a:lnTo>
                  <a:lnTo>
                    <a:pt x="1094155" y="397891"/>
                  </a:lnTo>
                  <a:lnTo>
                    <a:pt x="1096467" y="402450"/>
                  </a:lnTo>
                  <a:lnTo>
                    <a:pt x="1092631" y="406133"/>
                  </a:lnTo>
                  <a:lnTo>
                    <a:pt x="1093000" y="410616"/>
                  </a:lnTo>
                  <a:lnTo>
                    <a:pt x="1090917" y="409981"/>
                  </a:lnTo>
                  <a:lnTo>
                    <a:pt x="1091425" y="412699"/>
                  </a:lnTo>
                  <a:lnTo>
                    <a:pt x="1091476" y="415620"/>
                  </a:lnTo>
                  <a:lnTo>
                    <a:pt x="1089774" y="417969"/>
                  </a:lnTo>
                  <a:lnTo>
                    <a:pt x="1089888" y="420077"/>
                  </a:lnTo>
                  <a:lnTo>
                    <a:pt x="1089660" y="422109"/>
                  </a:lnTo>
                  <a:lnTo>
                    <a:pt x="1089075" y="424116"/>
                  </a:lnTo>
                  <a:lnTo>
                    <a:pt x="1085824" y="432473"/>
                  </a:lnTo>
                  <a:lnTo>
                    <a:pt x="1082319" y="437540"/>
                  </a:lnTo>
                  <a:lnTo>
                    <a:pt x="1082827" y="443369"/>
                  </a:lnTo>
                  <a:lnTo>
                    <a:pt x="1098359" y="400329"/>
                  </a:lnTo>
                  <a:lnTo>
                    <a:pt x="1100353" y="385597"/>
                  </a:lnTo>
                  <a:lnTo>
                    <a:pt x="1103134" y="378701"/>
                  </a:lnTo>
                  <a:close/>
                </a:path>
                <a:path w="1237614" h="739139">
                  <a:moveTo>
                    <a:pt x="1237284" y="434708"/>
                  </a:moveTo>
                  <a:lnTo>
                    <a:pt x="1237157" y="434784"/>
                  </a:lnTo>
                  <a:lnTo>
                    <a:pt x="1236967" y="434975"/>
                  </a:lnTo>
                  <a:lnTo>
                    <a:pt x="1237284" y="434708"/>
                  </a:lnTo>
                  <a:close/>
                </a:path>
              </a:pathLst>
            </a:custGeom>
            <a:solidFill>
              <a:srgbClr val="FD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2500585" y="20502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842" y="0"/>
                  </a:moveTo>
                  <a:lnTo>
                    <a:pt x="0" y="256"/>
                  </a:lnTo>
                  <a:lnTo>
                    <a:pt x="35" y="1130"/>
                  </a:lnTo>
                  <a:lnTo>
                    <a:pt x="241" y="839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9393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1885276" y="2050831"/>
              <a:ext cx="539750" cy="400050"/>
            </a:xfrm>
            <a:custGeom>
              <a:avLst/>
              <a:gdLst/>
              <a:ahLst/>
              <a:cxnLst/>
              <a:rect l="l" t="t" r="r" b="b"/>
              <a:pathLst>
                <a:path w="539750" h="400050">
                  <a:moveTo>
                    <a:pt x="952" y="59029"/>
                  </a:moveTo>
                  <a:lnTo>
                    <a:pt x="838" y="56400"/>
                  </a:lnTo>
                  <a:lnTo>
                    <a:pt x="711" y="55029"/>
                  </a:lnTo>
                  <a:lnTo>
                    <a:pt x="584" y="53644"/>
                  </a:lnTo>
                  <a:lnTo>
                    <a:pt x="495" y="52666"/>
                  </a:lnTo>
                  <a:lnTo>
                    <a:pt x="406" y="51701"/>
                  </a:lnTo>
                  <a:lnTo>
                    <a:pt x="228" y="52666"/>
                  </a:lnTo>
                  <a:lnTo>
                    <a:pt x="139" y="53644"/>
                  </a:lnTo>
                  <a:lnTo>
                    <a:pt x="25" y="55029"/>
                  </a:lnTo>
                  <a:lnTo>
                    <a:pt x="0" y="63576"/>
                  </a:lnTo>
                  <a:lnTo>
                    <a:pt x="127" y="65354"/>
                  </a:lnTo>
                  <a:lnTo>
                    <a:pt x="952" y="59029"/>
                  </a:lnTo>
                  <a:close/>
                </a:path>
                <a:path w="539750" h="400050">
                  <a:moveTo>
                    <a:pt x="12001" y="56959"/>
                  </a:moveTo>
                  <a:lnTo>
                    <a:pt x="11353" y="56616"/>
                  </a:lnTo>
                  <a:lnTo>
                    <a:pt x="9550" y="56959"/>
                  </a:lnTo>
                  <a:lnTo>
                    <a:pt x="12001" y="56959"/>
                  </a:lnTo>
                  <a:close/>
                </a:path>
                <a:path w="539750" h="400050">
                  <a:moveTo>
                    <a:pt x="40347" y="75184"/>
                  </a:moveTo>
                  <a:lnTo>
                    <a:pt x="40309" y="73977"/>
                  </a:lnTo>
                  <a:lnTo>
                    <a:pt x="40220" y="71272"/>
                  </a:lnTo>
                  <a:lnTo>
                    <a:pt x="40144" y="69303"/>
                  </a:lnTo>
                  <a:lnTo>
                    <a:pt x="40030" y="65633"/>
                  </a:lnTo>
                  <a:lnTo>
                    <a:pt x="39916" y="62026"/>
                  </a:lnTo>
                  <a:lnTo>
                    <a:pt x="39789" y="58458"/>
                  </a:lnTo>
                  <a:lnTo>
                    <a:pt x="39776" y="4965"/>
                  </a:lnTo>
                  <a:lnTo>
                    <a:pt x="39776" y="0"/>
                  </a:lnTo>
                  <a:lnTo>
                    <a:pt x="32486" y="482"/>
                  </a:lnTo>
                  <a:lnTo>
                    <a:pt x="32486" y="71272"/>
                  </a:lnTo>
                  <a:lnTo>
                    <a:pt x="27152" y="70485"/>
                  </a:lnTo>
                  <a:lnTo>
                    <a:pt x="27279" y="66268"/>
                  </a:lnTo>
                  <a:lnTo>
                    <a:pt x="27393" y="62915"/>
                  </a:lnTo>
                  <a:lnTo>
                    <a:pt x="27635" y="60604"/>
                  </a:lnTo>
                  <a:lnTo>
                    <a:pt x="27698" y="60083"/>
                  </a:lnTo>
                  <a:lnTo>
                    <a:pt x="27813" y="59029"/>
                  </a:lnTo>
                  <a:lnTo>
                    <a:pt x="27914" y="57950"/>
                  </a:lnTo>
                  <a:lnTo>
                    <a:pt x="28028" y="56959"/>
                  </a:lnTo>
                  <a:lnTo>
                    <a:pt x="28143" y="55791"/>
                  </a:lnTo>
                  <a:lnTo>
                    <a:pt x="28244" y="53644"/>
                  </a:lnTo>
                  <a:lnTo>
                    <a:pt x="28371" y="51142"/>
                  </a:lnTo>
                  <a:lnTo>
                    <a:pt x="28498" y="48463"/>
                  </a:lnTo>
                  <a:lnTo>
                    <a:pt x="27432" y="41211"/>
                  </a:lnTo>
                  <a:lnTo>
                    <a:pt x="26225" y="37515"/>
                  </a:lnTo>
                  <a:lnTo>
                    <a:pt x="29565" y="34048"/>
                  </a:lnTo>
                  <a:lnTo>
                    <a:pt x="27622" y="30416"/>
                  </a:lnTo>
                  <a:lnTo>
                    <a:pt x="27673" y="21869"/>
                  </a:lnTo>
                  <a:lnTo>
                    <a:pt x="28676" y="14884"/>
                  </a:lnTo>
                  <a:lnTo>
                    <a:pt x="28752" y="14414"/>
                  </a:lnTo>
                  <a:lnTo>
                    <a:pt x="28778" y="5676"/>
                  </a:lnTo>
                  <a:lnTo>
                    <a:pt x="32092" y="4965"/>
                  </a:lnTo>
                  <a:lnTo>
                    <a:pt x="32054" y="10033"/>
                  </a:lnTo>
                  <a:lnTo>
                    <a:pt x="30264" y="14414"/>
                  </a:lnTo>
                  <a:lnTo>
                    <a:pt x="30187" y="14579"/>
                  </a:lnTo>
                  <a:lnTo>
                    <a:pt x="30073" y="14884"/>
                  </a:lnTo>
                  <a:lnTo>
                    <a:pt x="31318" y="19939"/>
                  </a:lnTo>
                  <a:lnTo>
                    <a:pt x="31369" y="30416"/>
                  </a:lnTo>
                  <a:lnTo>
                    <a:pt x="31483" y="47002"/>
                  </a:lnTo>
                  <a:lnTo>
                    <a:pt x="31572" y="50253"/>
                  </a:lnTo>
                  <a:lnTo>
                    <a:pt x="31661" y="53644"/>
                  </a:lnTo>
                  <a:lnTo>
                    <a:pt x="31775" y="57670"/>
                  </a:lnTo>
                  <a:lnTo>
                    <a:pt x="31877" y="60083"/>
                  </a:lnTo>
                  <a:lnTo>
                    <a:pt x="31991" y="62026"/>
                  </a:lnTo>
                  <a:lnTo>
                    <a:pt x="32042" y="63144"/>
                  </a:lnTo>
                  <a:lnTo>
                    <a:pt x="32169" y="65354"/>
                  </a:lnTo>
                  <a:lnTo>
                    <a:pt x="32258" y="67081"/>
                  </a:lnTo>
                  <a:lnTo>
                    <a:pt x="32372" y="69303"/>
                  </a:lnTo>
                  <a:lnTo>
                    <a:pt x="32486" y="71272"/>
                  </a:lnTo>
                  <a:lnTo>
                    <a:pt x="32486" y="482"/>
                  </a:lnTo>
                  <a:lnTo>
                    <a:pt x="30378" y="609"/>
                  </a:lnTo>
                  <a:lnTo>
                    <a:pt x="25806" y="787"/>
                  </a:lnTo>
                  <a:lnTo>
                    <a:pt x="25806" y="60083"/>
                  </a:lnTo>
                  <a:lnTo>
                    <a:pt x="24485" y="65354"/>
                  </a:lnTo>
                  <a:lnTo>
                    <a:pt x="24447" y="66421"/>
                  </a:lnTo>
                  <a:lnTo>
                    <a:pt x="24320" y="70319"/>
                  </a:lnTo>
                  <a:lnTo>
                    <a:pt x="19545" y="70319"/>
                  </a:lnTo>
                  <a:lnTo>
                    <a:pt x="18808" y="70472"/>
                  </a:lnTo>
                  <a:lnTo>
                    <a:pt x="18796" y="70319"/>
                  </a:lnTo>
                  <a:lnTo>
                    <a:pt x="18288" y="67081"/>
                  </a:lnTo>
                  <a:lnTo>
                    <a:pt x="18872" y="63576"/>
                  </a:lnTo>
                  <a:lnTo>
                    <a:pt x="18986" y="62915"/>
                  </a:lnTo>
                  <a:lnTo>
                    <a:pt x="15836" y="60604"/>
                  </a:lnTo>
                  <a:lnTo>
                    <a:pt x="15227" y="62915"/>
                  </a:lnTo>
                  <a:lnTo>
                    <a:pt x="15163" y="63144"/>
                  </a:lnTo>
                  <a:lnTo>
                    <a:pt x="15049" y="63576"/>
                  </a:lnTo>
                  <a:lnTo>
                    <a:pt x="18427" y="69303"/>
                  </a:lnTo>
                  <a:lnTo>
                    <a:pt x="14478" y="70319"/>
                  </a:lnTo>
                  <a:lnTo>
                    <a:pt x="8089" y="70319"/>
                  </a:lnTo>
                  <a:lnTo>
                    <a:pt x="8216" y="62915"/>
                  </a:lnTo>
                  <a:lnTo>
                    <a:pt x="8255" y="62026"/>
                  </a:lnTo>
                  <a:lnTo>
                    <a:pt x="8369" y="60604"/>
                  </a:lnTo>
                  <a:lnTo>
                    <a:pt x="8496" y="59029"/>
                  </a:lnTo>
                  <a:lnTo>
                    <a:pt x="9550" y="56959"/>
                  </a:lnTo>
                  <a:lnTo>
                    <a:pt x="7810" y="56959"/>
                  </a:lnTo>
                  <a:lnTo>
                    <a:pt x="7924" y="53644"/>
                  </a:lnTo>
                  <a:lnTo>
                    <a:pt x="8051" y="50253"/>
                  </a:lnTo>
                  <a:lnTo>
                    <a:pt x="8166" y="47002"/>
                  </a:lnTo>
                  <a:lnTo>
                    <a:pt x="10299" y="45618"/>
                  </a:lnTo>
                  <a:lnTo>
                    <a:pt x="12255" y="44386"/>
                  </a:lnTo>
                  <a:lnTo>
                    <a:pt x="16306" y="47002"/>
                  </a:lnTo>
                  <a:lnTo>
                    <a:pt x="15925" y="50253"/>
                  </a:lnTo>
                  <a:lnTo>
                    <a:pt x="15824" y="51142"/>
                  </a:lnTo>
                  <a:lnTo>
                    <a:pt x="15760" y="51701"/>
                  </a:lnTo>
                  <a:lnTo>
                    <a:pt x="15646" y="52666"/>
                  </a:lnTo>
                  <a:lnTo>
                    <a:pt x="16294" y="55626"/>
                  </a:lnTo>
                  <a:lnTo>
                    <a:pt x="16383" y="56019"/>
                  </a:lnTo>
                  <a:lnTo>
                    <a:pt x="16459" y="56400"/>
                  </a:lnTo>
                  <a:lnTo>
                    <a:pt x="16586" y="56959"/>
                  </a:lnTo>
                  <a:lnTo>
                    <a:pt x="12001" y="56959"/>
                  </a:lnTo>
                  <a:lnTo>
                    <a:pt x="13817" y="57950"/>
                  </a:lnTo>
                  <a:lnTo>
                    <a:pt x="13779" y="58851"/>
                  </a:lnTo>
                  <a:lnTo>
                    <a:pt x="18542" y="57670"/>
                  </a:lnTo>
                  <a:lnTo>
                    <a:pt x="21374" y="56019"/>
                  </a:lnTo>
                  <a:lnTo>
                    <a:pt x="23075" y="55029"/>
                  </a:lnTo>
                  <a:lnTo>
                    <a:pt x="21259" y="51701"/>
                  </a:lnTo>
                  <a:lnTo>
                    <a:pt x="20307" y="52666"/>
                  </a:lnTo>
                  <a:lnTo>
                    <a:pt x="19380" y="53644"/>
                  </a:lnTo>
                  <a:lnTo>
                    <a:pt x="17907" y="56019"/>
                  </a:lnTo>
                  <a:lnTo>
                    <a:pt x="18161" y="53644"/>
                  </a:lnTo>
                  <a:lnTo>
                    <a:pt x="18161" y="50253"/>
                  </a:lnTo>
                  <a:lnTo>
                    <a:pt x="17780" y="47409"/>
                  </a:lnTo>
                  <a:lnTo>
                    <a:pt x="16903" y="44386"/>
                  </a:lnTo>
                  <a:lnTo>
                    <a:pt x="16573" y="43281"/>
                  </a:lnTo>
                  <a:lnTo>
                    <a:pt x="13550" y="43078"/>
                  </a:lnTo>
                  <a:lnTo>
                    <a:pt x="10515" y="42684"/>
                  </a:lnTo>
                  <a:lnTo>
                    <a:pt x="7556" y="42075"/>
                  </a:lnTo>
                  <a:lnTo>
                    <a:pt x="5905" y="34048"/>
                  </a:lnTo>
                  <a:lnTo>
                    <a:pt x="5867" y="33896"/>
                  </a:lnTo>
                  <a:lnTo>
                    <a:pt x="9156" y="25692"/>
                  </a:lnTo>
                  <a:lnTo>
                    <a:pt x="8039" y="17868"/>
                  </a:lnTo>
                  <a:lnTo>
                    <a:pt x="13309" y="17868"/>
                  </a:lnTo>
                  <a:lnTo>
                    <a:pt x="12776" y="14884"/>
                  </a:lnTo>
                  <a:lnTo>
                    <a:pt x="12725" y="14579"/>
                  </a:lnTo>
                  <a:lnTo>
                    <a:pt x="16243" y="14414"/>
                  </a:lnTo>
                  <a:lnTo>
                    <a:pt x="24447" y="14414"/>
                  </a:lnTo>
                  <a:lnTo>
                    <a:pt x="24447" y="14579"/>
                  </a:lnTo>
                  <a:lnTo>
                    <a:pt x="24320" y="17868"/>
                  </a:lnTo>
                  <a:lnTo>
                    <a:pt x="24244" y="19939"/>
                  </a:lnTo>
                  <a:lnTo>
                    <a:pt x="24168" y="21869"/>
                  </a:lnTo>
                  <a:lnTo>
                    <a:pt x="24053" y="24714"/>
                  </a:lnTo>
                  <a:lnTo>
                    <a:pt x="23977" y="30416"/>
                  </a:lnTo>
                  <a:lnTo>
                    <a:pt x="23863" y="44386"/>
                  </a:lnTo>
                  <a:lnTo>
                    <a:pt x="23850" y="56019"/>
                  </a:lnTo>
                  <a:lnTo>
                    <a:pt x="25806" y="60083"/>
                  </a:lnTo>
                  <a:lnTo>
                    <a:pt x="25806" y="787"/>
                  </a:lnTo>
                  <a:lnTo>
                    <a:pt x="11582" y="1333"/>
                  </a:lnTo>
                  <a:lnTo>
                    <a:pt x="2184" y="1892"/>
                  </a:lnTo>
                  <a:lnTo>
                    <a:pt x="3378" y="2578"/>
                  </a:lnTo>
                  <a:lnTo>
                    <a:pt x="4368" y="3454"/>
                  </a:lnTo>
                  <a:lnTo>
                    <a:pt x="5207" y="4533"/>
                  </a:lnTo>
                  <a:lnTo>
                    <a:pt x="4432" y="17868"/>
                  </a:lnTo>
                  <a:lnTo>
                    <a:pt x="4305" y="19939"/>
                  </a:lnTo>
                  <a:lnTo>
                    <a:pt x="4191" y="21869"/>
                  </a:lnTo>
                  <a:lnTo>
                    <a:pt x="3949" y="30416"/>
                  </a:lnTo>
                  <a:lnTo>
                    <a:pt x="3848" y="33896"/>
                  </a:lnTo>
                  <a:lnTo>
                    <a:pt x="3810" y="35026"/>
                  </a:lnTo>
                  <a:lnTo>
                    <a:pt x="3683" y="39243"/>
                  </a:lnTo>
                  <a:lnTo>
                    <a:pt x="3581" y="73977"/>
                  </a:lnTo>
                  <a:lnTo>
                    <a:pt x="1181" y="73037"/>
                  </a:lnTo>
                  <a:lnTo>
                    <a:pt x="279" y="67081"/>
                  </a:lnTo>
                  <a:lnTo>
                    <a:pt x="330" y="71272"/>
                  </a:lnTo>
                  <a:lnTo>
                    <a:pt x="444" y="74752"/>
                  </a:lnTo>
                  <a:lnTo>
                    <a:pt x="30365" y="74752"/>
                  </a:lnTo>
                  <a:lnTo>
                    <a:pt x="40347" y="75184"/>
                  </a:lnTo>
                  <a:close/>
                </a:path>
                <a:path w="539750" h="400050">
                  <a:moveTo>
                    <a:pt x="539419" y="392036"/>
                  </a:moveTo>
                  <a:lnTo>
                    <a:pt x="537324" y="391972"/>
                  </a:lnTo>
                  <a:lnTo>
                    <a:pt x="535241" y="391858"/>
                  </a:lnTo>
                  <a:lnTo>
                    <a:pt x="533184" y="391693"/>
                  </a:lnTo>
                  <a:lnTo>
                    <a:pt x="530288" y="389775"/>
                  </a:lnTo>
                  <a:lnTo>
                    <a:pt x="529209" y="392874"/>
                  </a:lnTo>
                  <a:lnTo>
                    <a:pt x="528561" y="396151"/>
                  </a:lnTo>
                  <a:lnTo>
                    <a:pt x="528612" y="399453"/>
                  </a:lnTo>
                  <a:lnTo>
                    <a:pt x="532155" y="399275"/>
                  </a:lnTo>
                  <a:lnTo>
                    <a:pt x="538949" y="399161"/>
                  </a:lnTo>
                  <a:lnTo>
                    <a:pt x="539419" y="392036"/>
                  </a:lnTo>
                  <a:close/>
                </a:path>
              </a:pathLst>
            </a:custGeom>
            <a:solidFill>
              <a:srgbClr val="1B1A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2020576" y="2051316"/>
              <a:ext cx="2540" cy="73660"/>
            </a:xfrm>
            <a:custGeom>
              <a:avLst/>
              <a:gdLst/>
              <a:ahLst/>
              <a:cxnLst/>
              <a:rect l="l" t="t" r="r" b="b"/>
              <a:pathLst>
                <a:path w="2539" h="73660">
                  <a:moveTo>
                    <a:pt x="730" y="0"/>
                  </a:moveTo>
                  <a:lnTo>
                    <a:pt x="59" y="36255"/>
                  </a:lnTo>
                  <a:lnTo>
                    <a:pt x="0" y="54378"/>
                  </a:lnTo>
                  <a:lnTo>
                    <a:pt x="506" y="72500"/>
                  </a:lnTo>
                  <a:lnTo>
                    <a:pt x="1929" y="73407"/>
                  </a:lnTo>
                  <a:lnTo>
                    <a:pt x="2361" y="62154"/>
                  </a:lnTo>
                  <a:lnTo>
                    <a:pt x="2535" y="50898"/>
                  </a:lnTo>
                  <a:lnTo>
                    <a:pt x="2425" y="28389"/>
                  </a:lnTo>
                  <a:lnTo>
                    <a:pt x="2042" y="21526"/>
                  </a:lnTo>
                  <a:lnTo>
                    <a:pt x="1919" y="14654"/>
                  </a:lnTo>
                  <a:lnTo>
                    <a:pt x="1978" y="906"/>
                  </a:lnTo>
                  <a:lnTo>
                    <a:pt x="730" y="0"/>
                  </a:lnTo>
                  <a:close/>
                </a:path>
              </a:pathLst>
            </a:custGeom>
            <a:solidFill>
              <a:srgbClr val="02010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2272291" y="2051024"/>
              <a:ext cx="24130" cy="7620"/>
            </a:xfrm>
            <a:custGeom>
              <a:avLst/>
              <a:gdLst/>
              <a:ahLst/>
              <a:cxnLst/>
              <a:rect l="l" t="t" r="r" b="b"/>
              <a:pathLst>
                <a:path w="24130" h="7619">
                  <a:moveTo>
                    <a:pt x="23731" y="0"/>
                  </a:moveTo>
                  <a:lnTo>
                    <a:pt x="19604" y="190"/>
                  </a:lnTo>
                  <a:lnTo>
                    <a:pt x="15631" y="1303"/>
                  </a:lnTo>
                  <a:lnTo>
                    <a:pt x="12138" y="3510"/>
                  </a:lnTo>
                  <a:lnTo>
                    <a:pt x="8268" y="1868"/>
                  </a:lnTo>
                  <a:lnTo>
                    <a:pt x="4074" y="1732"/>
                  </a:lnTo>
                  <a:lnTo>
                    <a:pt x="0" y="2588"/>
                  </a:lnTo>
                  <a:lnTo>
                    <a:pt x="3952" y="4864"/>
                  </a:lnTo>
                  <a:lnTo>
                    <a:pt x="4776" y="4986"/>
                  </a:lnTo>
                  <a:lnTo>
                    <a:pt x="7807" y="5309"/>
                  </a:lnTo>
                  <a:lnTo>
                    <a:pt x="10802" y="6029"/>
                  </a:lnTo>
                  <a:lnTo>
                    <a:pt x="13524" y="7466"/>
                  </a:lnTo>
                  <a:lnTo>
                    <a:pt x="16592" y="6045"/>
                  </a:lnTo>
                  <a:lnTo>
                    <a:pt x="22275" y="2397"/>
                  </a:lnTo>
                  <a:lnTo>
                    <a:pt x="23731" y="0"/>
                  </a:lnTo>
                  <a:close/>
                </a:path>
              </a:pathLst>
            </a:custGeom>
            <a:solidFill>
              <a:srgbClr val="5959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2419732" y="2052961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19" h="15239">
                  <a:moveTo>
                    <a:pt x="1918" y="0"/>
                  </a:moveTo>
                  <a:lnTo>
                    <a:pt x="739" y="839"/>
                  </a:lnTo>
                  <a:lnTo>
                    <a:pt x="0" y="3237"/>
                  </a:lnTo>
                  <a:lnTo>
                    <a:pt x="5292" y="4175"/>
                  </a:lnTo>
                  <a:lnTo>
                    <a:pt x="10634" y="5908"/>
                  </a:lnTo>
                  <a:lnTo>
                    <a:pt x="14641" y="9673"/>
                  </a:lnTo>
                  <a:lnTo>
                    <a:pt x="12381" y="11833"/>
                  </a:lnTo>
                  <a:lnTo>
                    <a:pt x="13580" y="14792"/>
                  </a:lnTo>
                  <a:lnTo>
                    <a:pt x="15566" y="12909"/>
                  </a:lnTo>
                  <a:lnTo>
                    <a:pt x="17432" y="10890"/>
                  </a:lnTo>
                  <a:lnTo>
                    <a:pt x="20071" y="7397"/>
                  </a:lnTo>
                  <a:lnTo>
                    <a:pt x="11765" y="821"/>
                  </a:lnTo>
                  <a:lnTo>
                    <a:pt x="8442" y="753"/>
                  </a:lnTo>
                  <a:lnTo>
                    <a:pt x="5187" y="342"/>
                  </a:lnTo>
                  <a:lnTo>
                    <a:pt x="1918" y="0"/>
                  </a:lnTo>
                  <a:close/>
                </a:path>
              </a:pathLst>
            </a:custGeom>
            <a:solidFill>
              <a:srgbClr val="8D8B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1837853" y="2053422"/>
              <a:ext cx="48895" cy="76200"/>
            </a:xfrm>
            <a:custGeom>
              <a:avLst/>
              <a:gdLst/>
              <a:ahLst/>
              <a:cxnLst/>
              <a:rect l="l" t="t" r="r" b="b"/>
              <a:pathLst>
                <a:path w="48894" h="76200">
                  <a:moveTo>
                    <a:pt x="10050" y="59432"/>
                  </a:moveTo>
                  <a:lnTo>
                    <a:pt x="8774" y="62687"/>
                  </a:lnTo>
                  <a:lnTo>
                    <a:pt x="8674" y="62942"/>
                  </a:lnTo>
                  <a:lnTo>
                    <a:pt x="8611" y="71095"/>
                  </a:lnTo>
                  <a:lnTo>
                    <a:pt x="6231" y="72003"/>
                  </a:lnTo>
                  <a:lnTo>
                    <a:pt x="3851" y="72875"/>
                  </a:lnTo>
                  <a:lnTo>
                    <a:pt x="1540" y="73954"/>
                  </a:lnTo>
                  <a:lnTo>
                    <a:pt x="0" y="75855"/>
                  </a:lnTo>
                  <a:lnTo>
                    <a:pt x="9003" y="75358"/>
                  </a:lnTo>
                  <a:lnTo>
                    <a:pt x="17989" y="74606"/>
                  </a:lnTo>
                  <a:lnTo>
                    <a:pt x="34809" y="72875"/>
                  </a:lnTo>
                  <a:lnTo>
                    <a:pt x="35968" y="72875"/>
                  </a:lnTo>
                  <a:lnTo>
                    <a:pt x="35272" y="70153"/>
                  </a:lnTo>
                  <a:lnTo>
                    <a:pt x="33986" y="69998"/>
                  </a:lnTo>
                  <a:lnTo>
                    <a:pt x="10425" y="69998"/>
                  </a:lnTo>
                  <a:lnTo>
                    <a:pt x="10308" y="67157"/>
                  </a:lnTo>
                  <a:lnTo>
                    <a:pt x="10199" y="64519"/>
                  </a:lnTo>
                  <a:lnTo>
                    <a:pt x="10104" y="61661"/>
                  </a:lnTo>
                  <a:lnTo>
                    <a:pt x="10050" y="59432"/>
                  </a:lnTo>
                  <a:close/>
                </a:path>
                <a:path w="48894" h="76200">
                  <a:moveTo>
                    <a:pt x="28990" y="64021"/>
                  </a:moveTo>
                  <a:lnTo>
                    <a:pt x="21830" y="64021"/>
                  </a:lnTo>
                  <a:lnTo>
                    <a:pt x="19869" y="69555"/>
                  </a:lnTo>
                  <a:lnTo>
                    <a:pt x="16429" y="69555"/>
                  </a:lnTo>
                  <a:lnTo>
                    <a:pt x="13576" y="69724"/>
                  </a:lnTo>
                  <a:lnTo>
                    <a:pt x="10425" y="69998"/>
                  </a:lnTo>
                  <a:lnTo>
                    <a:pt x="33986" y="69998"/>
                  </a:lnTo>
                  <a:lnTo>
                    <a:pt x="30304" y="69555"/>
                  </a:lnTo>
                  <a:lnTo>
                    <a:pt x="29335" y="67395"/>
                  </a:lnTo>
                  <a:lnTo>
                    <a:pt x="29229" y="67157"/>
                  </a:lnTo>
                  <a:lnTo>
                    <a:pt x="29166" y="66470"/>
                  </a:lnTo>
                  <a:lnTo>
                    <a:pt x="29084" y="65581"/>
                  </a:lnTo>
                  <a:lnTo>
                    <a:pt x="28990" y="64021"/>
                  </a:lnTo>
                  <a:close/>
                </a:path>
                <a:path w="48894" h="76200">
                  <a:moveTo>
                    <a:pt x="46320" y="50137"/>
                  </a:moveTo>
                  <a:lnTo>
                    <a:pt x="42614" y="50137"/>
                  </a:lnTo>
                  <a:lnTo>
                    <a:pt x="42733" y="64519"/>
                  </a:lnTo>
                  <a:lnTo>
                    <a:pt x="42839" y="65581"/>
                  </a:lnTo>
                  <a:lnTo>
                    <a:pt x="45407" y="67395"/>
                  </a:lnTo>
                  <a:lnTo>
                    <a:pt x="45939" y="59432"/>
                  </a:lnTo>
                  <a:lnTo>
                    <a:pt x="46054" y="57704"/>
                  </a:lnTo>
                  <a:lnTo>
                    <a:pt x="46165" y="56045"/>
                  </a:lnTo>
                  <a:lnTo>
                    <a:pt x="46217" y="55274"/>
                  </a:lnTo>
                  <a:lnTo>
                    <a:pt x="46320" y="50137"/>
                  </a:lnTo>
                  <a:close/>
                </a:path>
                <a:path w="48894" h="76200">
                  <a:moveTo>
                    <a:pt x="17846" y="64519"/>
                  </a:moveTo>
                  <a:lnTo>
                    <a:pt x="11661" y="64519"/>
                  </a:lnTo>
                  <a:lnTo>
                    <a:pt x="12020" y="66470"/>
                  </a:lnTo>
                  <a:lnTo>
                    <a:pt x="15083" y="64965"/>
                  </a:lnTo>
                  <a:lnTo>
                    <a:pt x="17846" y="64519"/>
                  </a:lnTo>
                  <a:close/>
                </a:path>
                <a:path w="48894" h="76200">
                  <a:moveTo>
                    <a:pt x="29036" y="56045"/>
                  </a:moveTo>
                  <a:lnTo>
                    <a:pt x="20736" y="56045"/>
                  </a:lnTo>
                  <a:lnTo>
                    <a:pt x="21211" y="61661"/>
                  </a:lnTo>
                  <a:lnTo>
                    <a:pt x="21297" y="62687"/>
                  </a:lnTo>
                  <a:lnTo>
                    <a:pt x="18079" y="63219"/>
                  </a:lnTo>
                  <a:lnTo>
                    <a:pt x="14842" y="63799"/>
                  </a:lnTo>
                  <a:lnTo>
                    <a:pt x="10487" y="64519"/>
                  </a:lnTo>
                  <a:lnTo>
                    <a:pt x="17615" y="64519"/>
                  </a:lnTo>
                  <a:lnTo>
                    <a:pt x="21830" y="64021"/>
                  </a:lnTo>
                  <a:lnTo>
                    <a:pt x="28990" y="64021"/>
                  </a:lnTo>
                  <a:lnTo>
                    <a:pt x="29036" y="56045"/>
                  </a:lnTo>
                  <a:close/>
                </a:path>
                <a:path w="48894" h="76200">
                  <a:moveTo>
                    <a:pt x="29070" y="50137"/>
                  </a:moveTo>
                  <a:lnTo>
                    <a:pt x="20991" y="50137"/>
                  </a:lnTo>
                  <a:lnTo>
                    <a:pt x="20968" y="50719"/>
                  </a:lnTo>
                  <a:lnTo>
                    <a:pt x="20856" y="53206"/>
                  </a:lnTo>
                  <a:lnTo>
                    <a:pt x="20768" y="55274"/>
                  </a:lnTo>
                  <a:lnTo>
                    <a:pt x="19081" y="56045"/>
                  </a:lnTo>
                  <a:lnTo>
                    <a:pt x="17705" y="56779"/>
                  </a:lnTo>
                  <a:lnTo>
                    <a:pt x="16247" y="57704"/>
                  </a:lnTo>
                  <a:lnTo>
                    <a:pt x="20736" y="56045"/>
                  </a:lnTo>
                  <a:lnTo>
                    <a:pt x="29036" y="56045"/>
                  </a:lnTo>
                  <a:lnTo>
                    <a:pt x="29070" y="50137"/>
                  </a:lnTo>
                  <a:close/>
                </a:path>
                <a:path w="48894" h="76200">
                  <a:moveTo>
                    <a:pt x="35218" y="41763"/>
                  </a:moveTo>
                  <a:lnTo>
                    <a:pt x="35237" y="46746"/>
                  </a:lnTo>
                  <a:lnTo>
                    <a:pt x="34756" y="50137"/>
                  </a:lnTo>
                  <a:lnTo>
                    <a:pt x="34632" y="51008"/>
                  </a:lnTo>
                  <a:lnTo>
                    <a:pt x="34535" y="51696"/>
                  </a:lnTo>
                  <a:lnTo>
                    <a:pt x="34446" y="53206"/>
                  </a:lnTo>
                  <a:lnTo>
                    <a:pt x="34325" y="55274"/>
                  </a:lnTo>
                  <a:lnTo>
                    <a:pt x="34237" y="56779"/>
                  </a:lnTo>
                  <a:lnTo>
                    <a:pt x="33529" y="56779"/>
                  </a:lnTo>
                  <a:lnTo>
                    <a:pt x="38751" y="56045"/>
                  </a:lnTo>
                  <a:lnTo>
                    <a:pt x="39443" y="56045"/>
                  </a:lnTo>
                  <a:lnTo>
                    <a:pt x="35938" y="52106"/>
                  </a:lnTo>
                  <a:lnTo>
                    <a:pt x="42282" y="50137"/>
                  </a:lnTo>
                  <a:lnTo>
                    <a:pt x="46320" y="50137"/>
                  </a:lnTo>
                  <a:lnTo>
                    <a:pt x="46281" y="46746"/>
                  </a:lnTo>
                  <a:lnTo>
                    <a:pt x="40435" y="46746"/>
                  </a:lnTo>
                  <a:lnTo>
                    <a:pt x="38938" y="45101"/>
                  </a:lnTo>
                  <a:lnTo>
                    <a:pt x="37652" y="43920"/>
                  </a:lnTo>
                  <a:lnTo>
                    <a:pt x="35218" y="41763"/>
                  </a:lnTo>
                  <a:close/>
                </a:path>
                <a:path w="48894" h="76200">
                  <a:moveTo>
                    <a:pt x="10152" y="42224"/>
                  </a:moveTo>
                  <a:lnTo>
                    <a:pt x="5990" y="43340"/>
                  </a:lnTo>
                  <a:lnTo>
                    <a:pt x="7326" y="47790"/>
                  </a:lnTo>
                  <a:lnTo>
                    <a:pt x="7076" y="50137"/>
                  </a:lnTo>
                  <a:lnTo>
                    <a:pt x="6983" y="51008"/>
                  </a:lnTo>
                  <a:lnTo>
                    <a:pt x="8528" y="51008"/>
                  </a:lnTo>
                  <a:lnTo>
                    <a:pt x="13474" y="50719"/>
                  </a:lnTo>
                  <a:lnTo>
                    <a:pt x="20991" y="50137"/>
                  </a:lnTo>
                  <a:lnTo>
                    <a:pt x="29070" y="50137"/>
                  </a:lnTo>
                  <a:lnTo>
                    <a:pt x="29077" y="48820"/>
                  </a:lnTo>
                  <a:lnTo>
                    <a:pt x="10768" y="48820"/>
                  </a:lnTo>
                  <a:lnTo>
                    <a:pt x="10672" y="47790"/>
                  </a:lnTo>
                  <a:lnTo>
                    <a:pt x="10574" y="46746"/>
                  </a:lnTo>
                  <a:lnTo>
                    <a:pt x="10467" y="45598"/>
                  </a:lnTo>
                  <a:lnTo>
                    <a:pt x="10421" y="45101"/>
                  </a:lnTo>
                  <a:lnTo>
                    <a:pt x="10310" y="43920"/>
                  </a:lnTo>
                  <a:lnTo>
                    <a:pt x="10256" y="43340"/>
                  </a:lnTo>
                  <a:lnTo>
                    <a:pt x="10152" y="42224"/>
                  </a:lnTo>
                  <a:close/>
                </a:path>
                <a:path w="48894" h="76200">
                  <a:moveTo>
                    <a:pt x="29204" y="39758"/>
                  </a:moveTo>
                  <a:lnTo>
                    <a:pt x="21092" y="39758"/>
                  </a:lnTo>
                  <a:lnTo>
                    <a:pt x="20199" y="45101"/>
                  </a:lnTo>
                  <a:lnTo>
                    <a:pt x="19646" y="48820"/>
                  </a:lnTo>
                  <a:lnTo>
                    <a:pt x="29076" y="48820"/>
                  </a:lnTo>
                  <a:lnTo>
                    <a:pt x="29202" y="39913"/>
                  </a:lnTo>
                  <a:lnTo>
                    <a:pt x="29204" y="39758"/>
                  </a:lnTo>
                  <a:close/>
                </a:path>
                <a:path w="48894" h="76200">
                  <a:moveTo>
                    <a:pt x="38765" y="17330"/>
                  </a:moveTo>
                  <a:lnTo>
                    <a:pt x="38681" y="18150"/>
                  </a:lnTo>
                  <a:lnTo>
                    <a:pt x="38624" y="18698"/>
                  </a:lnTo>
                  <a:lnTo>
                    <a:pt x="38513" y="19778"/>
                  </a:lnTo>
                  <a:lnTo>
                    <a:pt x="38392" y="20958"/>
                  </a:lnTo>
                  <a:lnTo>
                    <a:pt x="38277" y="22076"/>
                  </a:lnTo>
                  <a:lnTo>
                    <a:pt x="38163" y="23183"/>
                  </a:lnTo>
                  <a:lnTo>
                    <a:pt x="33667" y="24791"/>
                  </a:lnTo>
                  <a:lnTo>
                    <a:pt x="33845" y="24791"/>
                  </a:lnTo>
                  <a:lnTo>
                    <a:pt x="35392" y="26456"/>
                  </a:lnTo>
                  <a:lnTo>
                    <a:pt x="37378" y="27706"/>
                  </a:lnTo>
                  <a:lnTo>
                    <a:pt x="39766" y="28613"/>
                  </a:lnTo>
                  <a:lnTo>
                    <a:pt x="40337" y="28613"/>
                  </a:lnTo>
                  <a:lnTo>
                    <a:pt x="42617" y="28817"/>
                  </a:lnTo>
                  <a:lnTo>
                    <a:pt x="42531" y="32500"/>
                  </a:lnTo>
                  <a:lnTo>
                    <a:pt x="42466" y="40651"/>
                  </a:lnTo>
                  <a:lnTo>
                    <a:pt x="42625" y="41763"/>
                  </a:lnTo>
                  <a:lnTo>
                    <a:pt x="42652" y="44211"/>
                  </a:lnTo>
                  <a:lnTo>
                    <a:pt x="42516" y="45101"/>
                  </a:lnTo>
                  <a:lnTo>
                    <a:pt x="42440" y="45598"/>
                  </a:lnTo>
                  <a:lnTo>
                    <a:pt x="42325" y="46353"/>
                  </a:lnTo>
                  <a:lnTo>
                    <a:pt x="39801" y="46746"/>
                  </a:lnTo>
                  <a:lnTo>
                    <a:pt x="46281" y="46746"/>
                  </a:lnTo>
                  <a:lnTo>
                    <a:pt x="46193" y="39002"/>
                  </a:lnTo>
                  <a:lnTo>
                    <a:pt x="45807" y="28817"/>
                  </a:lnTo>
                  <a:lnTo>
                    <a:pt x="45718" y="26456"/>
                  </a:lnTo>
                  <a:lnTo>
                    <a:pt x="45591" y="19778"/>
                  </a:lnTo>
                  <a:lnTo>
                    <a:pt x="45577" y="18698"/>
                  </a:lnTo>
                  <a:lnTo>
                    <a:pt x="42531" y="18698"/>
                  </a:lnTo>
                  <a:lnTo>
                    <a:pt x="38765" y="17330"/>
                  </a:lnTo>
                  <a:close/>
                </a:path>
                <a:path w="48894" h="76200">
                  <a:moveTo>
                    <a:pt x="29387" y="24196"/>
                  </a:moveTo>
                  <a:lnTo>
                    <a:pt x="21215" y="24196"/>
                  </a:lnTo>
                  <a:lnTo>
                    <a:pt x="21229" y="39002"/>
                  </a:lnTo>
                  <a:lnTo>
                    <a:pt x="9533" y="39002"/>
                  </a:lnTo>
                  <a:lnTo>
                    <a:pt x="9907" y="40377"/>
                  </a:lnTo>
                  <a:lnTo>
                    <a:pt x="9983" y="40651"/>
                  </a:lnTo>
                  <a:lnTo>
                    <a:pt x="13698" y="40651"/>
                  </a:lnTo>
                  <a:lnTo>
                    <a:pt x="16390" y="40377"/>
                  </a:lnTo>
                  <a:lnTo>
                    <a:pt x="16668" y="40377"/>
                  </a:lnTo>
                  <a:lnTo>
                    <a:pt x="21092" y="39758"/>
                  </a:lnTo>
                  <a:lnTo>
                    <a:pt x="29204" y="39758"/>
                  </a:lnTo>
                  <a:lnTo>
                    <a:pt x="29297" y="32500"/>
                  </a:lnTo>
                  <a:lnTo>
                    <a:pt x="29387" y="24196"/>
                  </a:lnTo>
                  <a:close/>
                </a:path>
                <a:path w="48894" h="76200">
                  <a:moveTo>
                    <a:pt x="1401" y="27316"/>
                  </a:moveTo>
                  <a:lnTo>
                    <a:pt x="1485" y="36216"/>
                  </a:lnTo>
                  <a:lnTo>
                    <a:pt x="1614" y="39002"/>
                  </a:lnTo>
                  <a:lnTo>
                    <a:pt x="1677" y="40377"/>
                  </a:lnTo>
                  <a:lnTo>
                    <a:pt x="3610" y="33098"/>
                  </a:lnTo>
                  <a:lnTo>
                    <a:pt x="1401" y="27316"/>
                  </a:lnTo>
                  <a:close/>
                </a:path>
                <a:path w="48894" h="76200">
                  <a:moveTo>
                    <a:pt x="6183" y="18150"/>
                  </a:moveTo>
                  <a:lnTo>
                    <a:pt x="4536" y="18150"/>
                  </a:lnTo>
                  <a:lnTo>
                    <a:pt x="5293" y="23056"/>
                  </a:lnTo>
                  <a:lnTo>
                    <a:pt x="5353" y="24196"/>
                  </a:lnTo>
                  <a:lnTo>
                    <a:pt x="5473" y="26456"/>
                  </a:lnTo>
                  <a:lnTo>
                    <a:pt x="5726" y="32500"/>
                  </a:lnTo>
                  <a:lnTo>
                    <a:pt x="6375" y="28817"/>
                  </a:lnTo>
                  <a:lnTo>
                    <a:pt x="6408" y="28613"/>
                  </a:lnTo>
                  <a:lnTo>
                    <a:pt x="6531" y="27859"/>
                  </a:lnTo>
                  <a:lnTo>
                    <a:pt x="6620" y="27316"/>
                  </a:lnTo>
                  <a:lnTo>
                    <a:pt x="6690" y="26884"/>
                  </a:lnTo>
                  <a:lnTo>
                    <a:pt x="8971" y="26884"/>
                  </a:lnTo>
                  <a:lnTo>
                    <a:pt x="11400" y="25412"/>
                  </a:lnTo>
                  <a:lnTo>
                    <a:pt x="14500" y="25071"/>
                  </a:lnTo>
                  <a:lnTo>
                    <a:pt x="11113" y="25071"/>
                  </a:lnTo>
                  <a:lnTo>
                    <a:pt x="8867" y="24023"/>
                  </a:lnTo>
                  <a:lnTo>
                    <a:pt x="9232" y="22076"/>
                  </a:lnTo>
                  <a:lnTo>
                    <a:pt x="9320" y="21610"/>
                  </a:lnTo>
                  <a:lnTo>
                    <a:pt x="6779" y="21610"/>
                  </a:lnTo>
                  <a:lnTo>
                    <a:pt x="6145" y="19194"/>
                  </a:lnTo>
                  <a:lnTo>
                    <a:pt x="6183" y="18150"/>
                  </a:lnTo>
                  <a:close/>
                </a:path>
                <a:path w="48894" h="76200">
                  <a:moveTo>
                    <a:pt x="1420" y="23183"/>
                  </a:moveTo>
                  <a:lnTo>
                    <a:pt x="1055" y="23630"/>
                  </a:lnTo>
                  <a:lnTo>
                    <a:pt x="523" y="24469"/>
                  </a:lnTo>
                  <a:lnTo>
                    <a:pt x="543" y="25071"/>
                  </a:lnTo>
                  <a:lnTo>
                    <a:pt x="1401" y="27316"/>
                  </a:lnTo>
                  <a:lnTo>
                    <a:pt x="1420" y="23183"/>
                  </a:lnTo>
                  <a:close/>
                </a:path>
                <a:path w="48894" h="76200">
                  <a:moveTo>
                    <a:pt x="29404" y="20958"/>
                  </a:moveTo>
                  <a:lnTo>
                    <a:pt x="15599" y="20958"/>
                  </a:lnTo>
                  <a:lnTo>
                    <a:pt x="16121" y="23056"/>
                  </a:lnTo>
                  <a:lnTo>
                    <a:pt x="16153" y="23183"/>
                  </a:lnTo>
                  <a:lnTo>
                    <a:pt x="16264" y="23630"/>
                  </a:lnTo>
                  <a:lnTo>
                    <a:pt x="14022" y="24469"/>
                  </a:lnTo>
                  <a:lnTo>
                    <a:pt x="11113" y="25071"/>
                  </a:lnTo>
                  <a:lnTo>
                    <a:pt x="14515" y="25071"/>
                  </a:lnTo>
                  <a:lnTo>
                    <a:pt x="16832" y="24791"/>
                  </a:lnTo>
                  <a:lnTo>
                    <a:pt x="16990" y="24791"/>
                  </a:lnTo>
                  <a:lnTo>
                    <a:pt x="21215" y="24196"/>
                  </a:lnTo>
                  <a:lnTo>
                    <a:pt x="29387" y="24196"/>
                  </a:lnTo>
                  <a:lnTo>
                    <a:pt x="29404" y="20958"/>
                  </a:lnTo>
                  <a:close/>
                </a:path>
                <a:path w="48894" h="76200">
                  <a:moveTo>
                    <a:pt x="48492" y="0"/>
                  </a:moveTo>
                  <a:lnTo>
                    <a:pt x="40493" y="276"/>
                  </a:lnTo>
                  <a:lnTo>
                    <a:pt x="32515" y="872"/>
                  </a:lnTo>
                  <a:lnTo>
                    <a:pt x="24551" y="1670"/>
                  </a:lnTo>
                  <a:lnTo>
                    <a:pt x="15653" y="2656"/>
                  </a:lnTo>
                  <a:lnTo>
                    <a:pt x="15953" y="2656"/>
                  </a:lnTo>
                  <a:lnTo>
                    <a:pt x="12171" y="3272"/>
                  </a:lnTo>
                  <a:lnTo>
                    <a:pt x="1420" y="23056"/>
                  </a:lnTo>
                  <a:lnTo>
                    <a:pt x="4536" y="18150"/>
                  </a:lnTo>
                  <a:lnTo>
                    <a:pt x="6183" y="18150"/>
                  </a:lnTo>
                  <a:lnTo>
                    <a:pt x="6231" y="16833"/>
                  </a:lnTo>
                  <a:lnTo>
                    <a:pt x="6788" y="15224"/>
                  </a:lnTo>
                  <a:lnTo>
                    <a:pt x="6896" y="14914"/>
                  </a:lnTo>
                  <a:lnTo>
                    <a:pt x="6979" y="14673"/>
                  </a:lnTo>
                  <a:lnTo>
                    <a:pt x="6468" y="14673"/>
                  </a:lnTo>
                  <a:lnTo>
                    <a:pt x="11412" y="13615"/>
                  </a:lnTo>
                  <a:lnTo>
                    <a:pt x="16949" y="13615"/>
                  </a:lnTo>
                  <a:lnTo>
                    <a:pt x="21880" y="12877"/>
                  </a:lnTo>
                  <a:lnTo>
                    <a:pt x="29366" y="12877"/>
                  </a:lnTo>
                  <a:lnTo>
                    <a:pt x="29347" y="8906"/>
                  </a:lnTo>
                  <a:lnTo>
                    <a:pt x="28957" y="8906"/>
                  </a:lnTo>
                  <a:lnTo>
                    <a:pt x="31913" y="7980"/>
                  </a:lnTo>
                  <a:lnTo>
                    <a:pt x="41033" y="7980"/>
                  </a:lnTo>
                  <a:lnTo>
                    <a:pt x="45064" y="7261"/>
                  </a:lnTo>
                  <a:lnTo>
                    <a:pt x="45481" y="7261"/>
                  </a:lnTo>
                  <a:lnTo>
                    <a:pt x="46245" y="5154"/>
                  </a:lnTo>
                  <a:lnTo>
                    <a:pt x="47362" y="2656"/>
                  </a:lnTo>
                  <a:lnTo>
                    <a:pt x="48374" y="276"/>
                  </a:lnTo>
                  <a:lnTo>
                    <a:pt x="48492" y="0"/>
                  </a:lnTo>
                  <a:close/>
                </a:path>
                <a:path w="48894" h="76200">
                  <a:moveTo>
                    <a:pt x="11491" y="19778"/>
                  </a:moveTo>
                  <a:lnTo>
                    <a:pt x="10455" y="19778"/>
                  </a:lnTo>
                  <a:lnTo>
                    <a:pt x="6779" y="21610"/>
                  </a:lnTo>
                  <a:lnTo>
                    <a:pt x="9320" y="21610"/>
                  </a:lnTo>
                  <a:lnTo>
                    <a:pt x="9381" y="21286"/>
                  </a:lnTo>
                  <a:lnTo>
                    <a:pt x="15599" y="20958"/>
                  </a:lnTo>
                  <a:lnTo>
                    <a:pt x="29404" y="20958"/>
                  </a:lnTo>
                  <a:lnTo>
                    <a:pt x="29401" y="20224"/>
                  </a:lnTo>
                  <a:lnTo>
                    <a:pt x="14979" y="20224"/>
                  </a:lnTo>
                  <a:lnTo>
                    <a:pt x="11491" y="19778"/>
                  </a:lnTo>
                  <a:close/>
                </a:path>
                <a:path w="48894" h="76200">
                  <a:moveTo>
                    <a:pt x="29366" y="12877"/>
                  </a:moveTo>
                  <a:lnTo>
                    <a:pt x="21880" y="12877"/>
                  </a:lnTo>
                  <a:lnTo>
                    <a:pt x="21424" y="14673"/>
                  </a:lnTo>
                  <a:lnTo>
                    <a:pt x="21362" y="14914"/>
                  </a:lnTo>
                  <a:lnTo>
                    <a:pt x="21283" y="15224"/>
                  </a:lnTo>
                  <a:lnTo>
                    <a:pt x="22164" y="18698"/>
                  </a:lnTo>
                  <a:lnTo>
                    <a:pt x="22208" y="18870"/>
                  </a:lnTo>
                  <a:lnTo>
                    <a:pt x="19159" y="19778"/>
                  </a:lnTo>
                  <a:lnTo>
                    <a:pt x="14979" y="20224"/>
                  </a:lnTo>
                  <a:lnTo>
                    <a:pt x="29401" y="20224"/>
                  </a:lnTo>
                  <a:lnTo>
                    <a:pt x="29366" y="12877"/>
                  </a:lnTo>
                  <a:close/>
                </a:path>
                <a:path w="48894" h="76200">
                  <a:moveTo>
                    <a:pt x="45481" y="7261"/>
                  </a:moveTo>
                  <a:lnTo>
                    <a:pt x="45064" y="7261"/>
                  </a:lnTo>
                  <a:lnTo>
                    <a:pt x="42087" y="14673"/>
                  </a:lnTo>
                  <a:lnTo>
                    <a:pt x="42325" y="16833"/>
                  </a:lnTo>
                  <a:lnTo>
                    <a:pt x="42380" y="17330"/>
                  </a:lnTo>
                  <a:lnTo>
                    <a:pt x="42470" y="18150"/>
                  </a:lnTo>
                  <a:lnTo>
                    <a:pt x="42531" y="18698"/>
                  </a:lnTo>
                  <a:lnTo>
                    <a:pt x="45577" y="18698"/>
                  </a:lnTo>
                  <a:lnTo>
                    <a:pt x="45474" y="10584"/>
                  </a:lnTo>
                  <a:lnTo>
                    <a:pt x="45362" y="8906"/>
                  </a:lnTo>
                  <a:lnTo>
                    <a:pt x="45288" y="7793"/>
                  </a:lnTo>
                  <a:lnTo>
                    <a:pt x="45481" y="7261"/>
                  </a:lnTo>
                  <a:close/>
                </a:path>
                <a:path w="48894" h="76200">
                  <a:moveTo>
                    <a:pt x="41033" y="7980"/>
                  </a:moveTo>
                  <a:lnTo>
                    <a:pt x="31913" y="7980"/>
                  </a:lnTo>
                  <a:lnTo>
                    <a:pt x="34366" y="8906"/>
                  </a:lnTo>
                  <a:lnTo>
                    <a:pt x="35762" y="10019"/>
                  </a:lnTo>
                  <a:lnTo>
                    <a:pt x="36419" y="10584"/>
                  </a:lnTo>
                  <a:lnTo>
                    <a:pt x="36915" y="12244"/>
                  </a:lnTo>
                  <a:lnTo>
                    <a:pt x="36370" y="14673"/>
                  </a:lnTo>
                  <a:lnTo>
                    <a:pt x="36316" y="14914"/>
                  </a:lnTo>
                  <a:lnTo>
                    <a:pt x="39789" y="15224"/>
                  </a:lnTo>
                  <a:lnTo>
                    <a:pt x="38964" y="15224"/>
                  </a:lnTo>
                  <a:lnTo>
                    <a:pt x="40647" y="13168"/>
                  </a:lnTo>
                  <a:lnTo>
                    <a:pt x="39844" y="11577"/>
                  </a:lnTo>
                  <a:lnTo>
                    <a:pt x="39020" y="10019"/>
                  </a:lnTo>
                  <a:lnTo>
                    <a:pt x="38194" y="8547"/>
                  </a:lnTo>
                  <a:lnTo>
                    <a:pt x="37857" y="8547"/>
                  </a:lnTo>
                  <a:lnTo>
                    <a:pt x="41033" y="7980"/>
                  </a:lnTo>
                  <a:close/>
                </a:path>
              </a:pathLst>
            </a:custGeom>
            <a:solidFill>
              <a:srgbClr val="1B1B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1939818" y="2052892"/>
              <a:ext cx="14604" cy="50800"/>
            </a:xfrm>
            <a:custGeom>
              <a:avLst/>
              <a:gdLst/>
              <a:ahLst/>
              <a:cxnLst/>
              <a:rect l="l" t="t" r="r" b="b"/>
              <a:pathLst>
                <a:path w="14605" h="50800">
                  <a:moveTo>
                    <a:pt x="10718" y="0"/>
                  </a:moveTo>
                  <a:lnTo>
                    <a:pt x="5549" y="1318"/>
                  </a:lnTo>
                  <a:lnTo>
                    <a:pt x="1336" y="875"/>
                  </a:lnTo>
                  <a:lnTo>
                    <a:pt x="0" y="13295"/>
                  </a:lnTo>
                  <a:lnTo>
                    <a:pt x="601" y="25768"/>
                  </a:lnTo>
                  <a:lnTo>
                    <a:pt x="2041" y="38250"/>
                  </a:lnTo>
                  <a:lnTo>
                    <a:pt x="3220" y="50699"/>
                  </a:lnTo>
                  <a:lnTo>
                    <a:pt x="4160" y="1642"/>
                  </a:lnTo>
                  <a:lnTo>
                    <a:pt x="6780" y="2415"/>
                  </a:lnTo>
                  <a:lnTo>
                    <a:pt x="6247" y="4964"/>
                  </a:lnTo>
                  <a:lnTo>
                    <a:pt x="6387" y="7020"/>
                  </a:lnTo>
                  <a:lnTo>
                    <a:pt x="14332" y="7995"/>
                  </a:lnTo>
                  <a:lnTo>
                    <a:pt x="14434" y="5615"/>
                  </a:lnTo>
                  <a:lnTo>
                    <a:pt x="9073" y="6076"/>
                  </a:lnTo>
                  <a:lnTo>
                    <a:pt x="9073" y="4330"/>
                  </a:lnTo>
                  <a:lnTo>
                    <a:pt x="13681" y="3920"/>
                  </a:lnTo>
                  <a:lnTo>
                    <a:pt x="10718" y="0"/>
                  </a:lnTo>
                  <a:close/>
                </a:path>
              </a:pathLst>
            </a:custGeom>
            <a:solidFill>
              <a:srgbClr val="8C8A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2193782" y="2053612"/>
              <a:ext cx="102870" cy="160020"/>
            </a:xfrm>
            <a:custGeom>
              <a:avLst/>
              <a:gdLst/>
              <a:ahLst/>
              <a:cxnLst/>
              <a:rect l="l" t="t" r="r" b="b"/>
              <a:pathLst>
                <a:path w="102869" h="160019">
                  <a:moveTo>
                    <a:pt x="78508" y="0"/>
                  </a:moveTo>
                  <a:lnTo>
                    <a:pt x="71694" y="1112"/>
                  </a:lnTo>
                  <a:lnTo>
                    <a:pt x="65152" y="3492"/>
                  </a:lnTo>
                  <a:lnTo>
                    <a:pt x="58474" y="5220"/>
                  </a:lnTo>
                  <a:lnTo>
                    <a:pt x="51624" y="8337"/>
                  </a:lnTo>
                  <a:lnTo>
                    <a:pt x="45547" y="13183"/>
                  </a:lnTo>
                  <a:lnTo>
                    <a:pt x="39397" y="20632"/>
                  </a:lnTo>
                  <a:lnTo>
                    <a:pt x="37633" y="21863"/>
                  </a:lnTo>
                  <a:lnTo>
                    <a:pt x="35683" y="22738"/>
                  </a:lnTo>
                  <a:lnTo>
                    <a:pt x="38646" y="17086"/>
                  </a:lnTo>
                  <a:lnTo>
                    <a:pt x="43746" y="13097"/>
                  </a:lnTo>
                  <a:lnTo>
                    <a:pt x="48249" y="8749"/>
                  </a:lnTo>
                  <a:lnTo>
                    <a:pt x="43919" y="11661"/>
                  </a:lnTo>
                  <a:lnTo>
                    <a:pt x="38253" y="12978"/>
                  </a:lnTo>
                  <a:lnTo>
                    <a:pt x="35308" y="17600"/>
                  </a:lnTo>
                  <a:lnTo>
                    <a:pt x="33440" y="16009"/>
                  </a:lnTo>
                  <a:lnTo>
                    <a:pt x="32600" y="19090"/>
                  </a:lnTo>
                  <a:lnTo>
                    <a:pt x="27294" y="15476"/>
                  </a:lnTo>
                  <a:lnTo>
                    <a:pt x="29620" y="11488"/>
                  </a:lnTo>
                  <a:lnTo>
                    <a:pt x="33919" y="11779"/>
                  </a:lnTo>
                  <a:lnTo>
                    <a:pt x="37788" y="9554"/>
                  </a:lnTo>
                  <a:lnTo>
                    <a:pt x="41248" y="7275"/>
                  </a:lnTo>
                  <a:lnTo>
                    <a:pt x="41266" y="2603"/>
                  </a:lnTo>
                  <a:lnTo>
                    <a:pt x="33972" y="2739"/>
                  </a:lnTo>
                  <a:lnTo>
                    <a:pt x="26607" y="4554"/>
                  </a:lnTo>
                  <a:lnTo>
                    <a:pt x="17275" y="10307"/>
                  </a:lnTo>
                  <a:lnTo>
                    <a:pt x="19381" y="14451"/>
                  </a:lnTo>
                  <a:lnTo>
                    <a:pt x="20411" y="17086"/>
                  </a:lnTo>
                  <a:lnTo>
                    <a:pt x="24058" y="23558"/>
                  </a:lnTo>
                  <a:lnTo>
                    <a:pt x="31438" y="26334"/>
                  </a:lnTo>
                  <a:lnTo>
                    <a:pt x="37602" y="29808"/>
                  </a:lnTo>
                  <a:lnTo>
                    <a:pt x="37327" y="32857"/>
                  </a:lnTo>
                  <a:lnTo>
                    <a:pt x="36795" y="35871"/>
                  </a:lnTo>
                  <a:lnTo>
                    <a:pt x="35887" y="38797"/>
                  </a:lnTo>
                  <a:lnTo>
                    <a:pt x="29364" y="39913"/>
                  </a:lnTo>
                  <a:lnTo>
                    <a:pt x="19126" y="39499"/>
                  </a:lnTo>
                  <a:lnTo>
                    <a:pt x="17344" y="47718"/>
                  </a:lnTo>
                  <a:lnTo>
                    <a:pt x="16237" y="56725"/>
                  </a:lnTo>
                  <a:lnTo>
                    <a:pt x="15963" y="74917"/>
                  </a:lnTo>
                  <a:lnTo>
                    <a:pt x="14759" y="83952"/>
                  </a:lnTo>
                  <a:lnTo>
                    <a:pt x="1285" y="84157"/>
                  </a:lnTo>
                  <a:lnTo>
                    <a:pt x="0" y="87375"/>
                  </a:lnTo>
                  <a:lnTo>
                    <a:pt x="2570" y="88437"/>
                  </a:lnTo>
                  <a:lnTo>
                    <a:pt x="7552" y="93935"/>
                  </a:lnTo>
                  <a:lnTo>
                    <a:pt x="13150" y="99500"/>
                  </a:lnTo>
                  <a:lnTo>
                    <a:pt x="20599" y="101329"/>
                  </a:lnTo>
                  <a:lnTo>
                    <a:pt x="15786" y="95768"/>
                  </a:lnTo>
                  <a:lnTo>
                    <a:pt x="8063" y="93402"/>
                  </a:lnTo>
                  <a:lnTo>
                    <a:pt x="3268" y="87581"/>
                  </a:lnTo>
                  <a:lnTo>
                    <a:pt x="11112" y="87581"/>
                  </a:lnTo>
                  <a:lnTo>
                    <a:pt x="18935" y="88060"/>
                  </a:lnTo>
                  <a:lnTo>
                    <a:pt x="26711" y="89039"/>
                  </a:lnTo>
                  <a:lnTo>
                    <a:pt x="32345" y="93402"/>
                  </a:lnTo>
                  <a:lnTo>
                    <a:pt x="38508" y="97016"/>
                  </a:lnTo>
                  <a:lnTo>
                    <a:pt x="44348" y="101091"/>
                  </a:lnTo>
                  <a:lnTo>
                    <a:pt x="36644" y="101451"/>
                  </a:lnTo>
                  <a:lnTo>
                    <a:pt x="28868" y="100458"/>
                  </a:lnTo>
                  <a:lnTo>
                    <a:pt x="21264" y="100732"/>
                  </a:lnTo>
                  <a:lnTo>
                    <a:pt x="21437" y="102255"/>
                  </a:lnTo>
                  <a:lnTo>
                    <a:pt x="29606" y="103197"/>
                  </a:lnTo>
                  <a:lnTo>
                    <a:pt x="38044" y="102546"/>
                  </a:lnTo>
                  <a:lnTo>
                    <a:pt x="46316" y="102359"/>
                  </a:lnTo>
                  <a:lnTo>
                    <a:pt x="50888" y="107100"/>
                  </a:lnTo>
                  <a:lnTo>
                    <a:pt x="56606" y="110528"/>
                  </a:lnTo>
                  <a:lnTo>
                    <a:pt x="71970" y="125325"/>
                  </a:lnTo>
                  <a:lnTo>
                    <a:pt x="81772" y="136321"/>
                  </a:lnTo>
                  <a:lnTo>
                    <a:pt x="100201" y="159343"/>
                  </a:lnTo>
                  <a:lnTo>
                    <a:pt x="102768" y="159635"/>
                  </a:lnTo>
                  <a:lnTo>
                    <a:pt x="72755" y="123161"/>
                  </a:lnTo>
                  <a:lnTo>
                    <a:pt x="48783" y="102341"/>
                  </a:lnTo>
                  <a:lnTo>
                    <a:pt x="59345" y="103215"/>
                  </a:lnTo>
                  <a:lnTo>
                    <a:pt x="70905" y="103658"/>
                  </a:lnTo>
                  <a:lnTo>
                    <a:pt x="71588" y="101484"/>
                  </a:lnTo>
                  <a:lnTo>
                    <a:pt x="63233" y="101415"/>
                  </a:lnTo>
                  <a:lnTo>
                    <a:pt x="54654" y="101639"/>
                  </a:lnTo>
                  <a:lnTo>
                    <a:pt x="46540" y="99482"/>
                  </a:lnTo>
                  <a:lnTo>
                    <a:pt x="40528" y="96196"/>
                  </a:lnTo>
                  <a:lnTo>
                    <a:pt x="33954" y="93096"/>
                  </a:lnTo>
                  <a:lnTo>
                    <a:pt x="29761" y="87480"/>
                  </a:lnTo>
                  <a:lnTo>
                    <a:pt x="34570" y="87768"/>
                  </a:lnTo>
                  <a:lnTo>
                    <a:pt x="39329" y="88524"/>
                  </a:lnTo>
                  <a:lnTo>
                    <a:pt x="44160" y="88798"/>
                  </a:lnTo>
                  <a:lnTo>
                    <a:pt x="48355" y="85885"/>
                  </a:lnTo>
                  <a:lnTo>
                    <a:pt x="43285" y="85046"/>
                  </a:lnTo>
                  <a:lnTo>
                    <a:pt x="33030" y="85168"/>
                  </a:lnTo>
                  <a:lnTo>
                    <a:pt x="33544" y="80355"/>
                  </a:lnTo>
                  <a:lnTo>
                    <a:pt x="33799" y="75545"/>
                  </a:lnTo>
                  <a:lnTo>
                    <a:pt x="33595" y="70732"/>
                  </a:lnTo>
                  <a:lnTo>
                    <a:pt x="38148" y="69005"/>
                  </a:lnTo>
                  <a:lnTo>
                    <a:pt x="43112" y="67737"/>
                  </a:lnTo>
                  <a:lnTo>
                    <a:pt x="37926" y="66827"/>
                  </a:lnTo>
                  <a:lnTo>
                    <a:pt x="32532" y="63986"/>
                  </a:lnTo>
                  <a:lnTo>
                    <a:pt x="27139" y="67035"/>
                  </a:lnTo>
                  <a:lnTo>
                    <a:pt x="18729" y="65098"/>
                  </a:lnTo>
                  <a:lnTo>
                    <a:pt x="22071" y="70441"/>
                  </a:lnTo>
                  <a:lnTo>
                    <a:pt x="23766" y="75064"/>
                  </a:lnTo>
                  <a:lnTo>
                    <a:pt x="23321" y="80201"/>
                  </a:lnTo>
                  <a:lnTo>
                    <a:pt x="24176" y="85032"/>
                  </a:lnTo>
                  <a:lnTo>
                    <a:pt x="16610" y="84275"/>
                  </a:lnTo>
                  <a:lnTo>
                    <a:pt x="16231" y="79344"/>
                  </a:lnTo>
                  <a:lnTo>
                    <a:pt x="16523" y="74415"/>
                  </a:lnTo>
                  <a:lnTo>
                    <a:pt x="17636" y="69602"/>
                  </a:lnTo>
                  <a:lnTo>
                    <a:pt x="16779" y="64502"/>
                  </a:lnTo>
                  <a:lnTo>
                    <a:pt x="18442" y="54328"/>
                  </a:lnTo>
                  <a:lnTo>
                    <a:pt x="20083" y="48543"/>
                  </a:lnTo>
                  <a:lnTo>
                    <a:pt x="19860" y="44860"/>
                  </a:lnTo>
                  <a:lnTo>
                    <a:pt x="22755" y="43506"/>
                  </a:lnTo>
                  <a:lnTo>
                    <a:pt x="26164" y="42325"/>
                  </a:lnTo>
                  <a:lnTo>
                    <a:pt x="33422" y="42498"/>
                  </a:lnTo>
                  <a:lnTo>
                    <a:pt x="35974" y="42941"/>
                  </a:lnTo>
                  <a:lnTo>
                    <a:pt x="38595" y="43988"/>
                  </a:lnTo>
                  <a:lnTo>
                    <a:pt x="41179" y="43149"/>
                  </a:lnTo>
                  <a:lnTo>
                    <a:pt x="42068" y="38027"/>
                  </a:lnTo>
                  <a:lnTo>
                    <a:pt x="48080" y="29347"/>
                  </a:lnTo>
                  <a:lnTo>
                    <a:pt x="53574" y="28919"/>
                  </a:lnTo>
                  <a:lnTo>
                    <a:pt x="48851" y="26931"/>
                  </a:lnTo>
                  <a:lnTo>
                    <a:pt x="51814" y="24602"/>
                  </a:lnTo>
                  <a:lnTo>
                    <a:pt x="55305" y="23321"/>
                  </a:lnTo>
                  <a:lnTo>
                    <a:pt x="59140" y="23526"/>
                  </a:lnTo>
                  <a:lnTo>
                    <a:pt x="55015" y="27669"/>
                  </a:lnTo>
                  <a:lnTo>
                    <a:pt x="59263" y="27292"/>
                  </a:lnTo>
                  <a:lnTo>
                    <a:pt x="63337" y="25938"/>
                  </a:lnTo>
                  <a:lnTo>
                    <a:pt x="66998" y="23749"/>
                  </a:lnTo>
                  <a:lnTo>
                    <a:pt x="58506" y="20322"/>
                  </a:lnTo>
                  <a:lnTo>
                    <a:pt x="52909" y="20819"/>
                  </a:lnTo>
                  <a:lnTo>
                    <a:pt x="47925" y="23475"/>
                  </a:lnTo>
                  <a:lnTo>
                    <a:pt x="44038" y="27482"/>
                  </a:lnTo>
                  <a:lnTo>
                    <a:pt x="41882" y="34329"/>
                  </a:lnTo>
                  <a:lnTo>
                    <a:pt x="40888" y="28389"/>
                  </a:lnTo>
                  <a:lnTo>
                    <a:pt x="49603" y="21128"/>
                  </a:lnTo>
                  <a:lnTo>
                    <a:pt x="54416" y="16402"/>
                  </a:lnTo>
                  <a:lnTo>
                    <a:pt x="61624" y="14759"/>
                  </a:lnTo>
                  <a:lnTo>
                    <a:pt x="65340" y="8835"/>
                  </a:lnTo>
                  <a:lnTo>
                    <a:pt x="68301" y="14638"/>
                  </a:lnTo>
                  <a:lnTo>
                    <a:pt x="75218" y="10494"/>
                  </a:lnTo>
                  <a:lnTo>
                    <a:pt x="79397" y="8510"/>
                  </a:lnTo>
                  <a:lnTo>
                    <a:pt x="83198" y="6145"/>
                  </a:lnTo>
                  <a:lnTo>
                    <a:pt x="87753" y="5821"/>
                  </a:lnTo>
                  <a:lnTo>
                    <a:pt x="92033" y="4878"/>
                  </a:lnTo>
                  <a:lnTo>
                    <a:pt x="89311" y="3441"/>
                  </a:lnTo>
                  <a:lnTo>
                    <a:pt x="86316" y="2721"/>
                  </a:lnTo>
                  <a:lnTo>
                    <a:pt x="83285" y="2397"/>
                  </a:lnTo>
                  <a:lnTo>
                    <a:pt x="83353" y="3114"/>
                  </a:lnTo>
                  <a:lnTo>
                    <a:pt x="78508" y="0"/>
                  </a:lnTo>
                  <a:close/>
                </a:path>
              </a:pathLst>
            </a:custGeom>
            <a:solidFill>
              <a:srgbClr val="2221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2265565" y="2052164"/>
              <a:ext cx="285115" cy="386080"/>
            </a:xfrm>
            <a:custGeom>
              <a:avLst/>
              <a:gdLst/>
              <a:ahLst/>
              <a:cxnLst/>
              <a:rect l="l" t="t" r="r" b="b"/>
              <a:pathLst>
                <a:path w="285114" h="386080">
                  <a:moveTo>
                    <a:pt x="76377" y="4241"/>
                  </a:moveTo>
                  <a:lnTo>
                    <a:pt x="74891" y="4241"/>
                  </a:lnTo>
                  <a:lnTo>
                    <a:pt x="58077" y="5156"/>
                  </a:lnTo>
                  <a:lnTo>
                    <a:pt x="40449" y="6731"/>
                  </a:lnTo>
                  <a:lnTo>
                    <a:pt x="22796" y="8978"/>
                  </a:lnTo>
                  <a:lnTo>
                    <a:pt x="22999" y="8978"/>
                  </a:lnTo>
                  <a:lnTo>
                    <a:pt x="6426" y="11849"/>
                  </a:lnTo>
                  <a:lnTo>
                    <a:pt x="4191" y="13042"/>
                  </a:lnTo>
                  <a:lnTo>
                    <a:pt x="622" y="13322"/>
                  </a:lnTo>
                  <a:lnTo>
                    <a:pt x="1104" y="13322"/>
                  </a:lnTo>
                  <a:lnTo>
                    <a:pt x="0" y="15925"/>
                  </a:lnTo>
                  <a:lnTo>
                    <a:pt x="10604" y="14770"/>
                  </a:lnTo>
                  <a:lnTo>
                    <a:pt x="31521" y="11849"/>
                  </a:lnTo>
                  <a:lnTo>
                    <a:pt x="42316" y="10490"/>
                  </a:lnTo>
                  <a:lnTo>
                    <a:pt x="48018" y="9982"/>
                  </a:lnTo>
                  <a:lnTo>
                    <a:pt x="48882" y="9982"/>
                  </a:lnTo>
                  <a:lnTo>
                    <a:pt x="53340" y="5829"/>
                  </a:lnTo>
                  <a:lnTo>
                    <a:pt x="53632" y="5829"/>
                  </a:lnTo>
                  <a:lnTo>
                    <a:pt x="59334" y="8128"/>
                  </a:lnTo>
                  <a:lnTo>
                    <a:pt x="62699" y="8128"/>
                  </a:lnTo>
                  <a:lnTo>
                    <a:pt x="65112" y="8001"/>
                  </a:lnTo>
                  <a:lnTo>
                    <a:pt x="70675" y="8610"/>
                  </a:lnTo>
                  <a:lnTo>
                    <a:pt x="71475" y="8001"/>
                  </a:lnTo>
                  <a:lnTo>
                    <a:pt x="74295" y="5829"/>
                  </a:lnTo>
                  <a:lnTo>
                    <a:pt x="76377" y="4241"/>
                  </a:lnTo>
                  <a:close/>
                </a:path>
                <a:path w="285114" h="386080">
                  <a:moveTo>
                    <a:pt x="76847" y="4241"/>
                  </a:moveTo>
                  <a:lnTo>
                    <a:pt x="76631" y="4038"/>
                  </a:lnTo>
                  <a:lnTo>
                    <a:pt x="76377" y="4241"/>
                  </a:lnTo>
                  <a:lnTo>
                    <a:pt x="76847" y="4241"/>
                  </a:lnTo>
                  <a:close/>
                </a:path>
                <a:path w="285114" h="386080">
                  <a:moveTo>
                    <a:pt x="168783" y="10490"/>
                  </a:moveTo>
                  <a:lnTo>
                    <a:pt x="167271" y="9982"/>
                  </a:lnTo>
                  <a:lnTo>
                    <a:pt x="164211" y="8978"/>
                  </a:lnTo>
                  <a:lnTo>
                    <a:pt x="162725" y="7785"/>
                  </a:lnTo>
                  <a:lnTo>
                    <a:pt x="160312" y="5829"/>
                  </a:lnTo>
                  <a:lnTo>
                    <a:pt x="155536" y="4927"/>
                  </a:lnTo>
                  <a:lnTo>
                    <a:pt x="149161" y="2806"/>
                  </a:lnTo>
                  <a:lnTo>
                    <a:pt x="142138" y="0"/>
                  </a:lnTo>
                  <a:lnTo>
                    <a:pt x="135432" y="1663"/>
                  </a:lnTo>
                  <a:lnTo>
                    <a:pt x="138912" y="5067"/>
                  </a:lnTo>
                  <a:lnTo>
                    <a:pt x="141719" y="4927"/>
                  </a:lnTo>
                  <a:lnTo>
                    <a:pt x="145427" y="4927"/>
                  </a:lnTo>
                  <a:lnTo>
                    <a:pt x="149402" y="7785"/>
                  </a:lnTo>
                  <a:lnTo>
                    <a:pt x="139814" y="6731"/>
                  </a:lnTo>
                  <a:lnTo>
                    <a:pt x="130860" y="5829"/>
                  </a:lnTo>
                  <a:lnTo>
                    <a:pt x="131102" y="5829"/>
                  </a:lnTo>
                  <a:lnTo>
                    <a:pt x="128016" y="5613"/>
                  </a:lnTo>
                  <a:lnTo>
                    <a:pt x="121691" y="5156"/>
                  </a:lnTo>
                  <a:lnTo>
                    <a:pt x="123431" y="5156"/>
                  </a:lnTo>
                  <a:lnTo>
                    <a:pt x="115277" y="4927"/>
                  </a:lnTo>
                  <a:lnTo>
                    <a:pt x="125590" y="4927"/>
                  </a:lnTo>
                  <a:lnTo>
                    <a:pt x="93192" y="4584"/>
                  </a:lnTo>
                  <a:lnTo>
                    <a:pt x="76847" y="4241"/>
                  </a:lnTo>
                  <a:lnTo>
                    <a:pt x="81445" y="8470"/>
                  </a:lnTo>
                  <a:lnTo>
                    <a:pt x="82397" y="8470"/>
                  </a:lnTo>
                  <a:lnTo>
                    <a:pt x="87591" y="8128"/>
                  </a:lnTo>
                  <a:lnTo>
                    <a:pt x="86829" y="8128"/>
                  </a:lnTo>
                  <a:lnTo>
                    <a:pt x="93205" y="5156"/>
                  </a:lnTo>
                  <a:lnTo>
                    <a:pt x="94107" y="5156"/>
                  </a:lnTo>
                  <a:lnTo>
                    <a:pt x="100660" y="5613"/>
                  </a:lnTo>
                  <a:lnTo>
                    <a:pt x="107632" y="5753"/>
                  </a:lnTo>
                  <a:lnTo>
                    <a:pt x="109512" y="5613"/>
                  </a:lnTo>
                  <a:lnTo>
                    <a:pt x="110261" y="5613"/>
                  </a:lnTo>
                  <a:lnTo>
                    <a:pt x="110617" y="5816"/>
                  </a:lnTo>
                  <a:lnTo>
                    <a:pt x="112356" y="6731"/>
                  </a:lnTo>
                  <a:lnTo>
                    <a:pt x="112204" y="6731"/>
                  </a:lnTo>
                  <a:lnTo>
                    <a:pt x="113563" y="8978"/>
                  </a:lnTo>
                  <a:lnTo>
                    <a:pt x="117436" y="8978"/>
                  </a:lnTo>
                  <a:lnTo>
                    <a:pt x="124040" y="9207"/>
                  </a:lnTo>
                  <a:lnTo>
                    <a:pt x="138125" y="9982"/>
                  </a:lnTo>
                  <a:lnTo>
                    <a:pt x="136563" y="9982"/>
                  </a:lnTo>
                  <a:lnTo>
                    <a:pt x="145135" y="10820"/>
                  </a:lnTo>
                  <a:lnTo>
                    <a:pt x="156387" y="12687"/>
                  </a:lnTo>
                  <a:lnTo>
                    <a:pt x="162217" y="12687"/>
                  </a:lnTo>
                  <a:lnTo>
                    <a:pt x="159435" y="9982"/>
                  </a:lnTo>
                  <a:lnTo>
                    <a:pt x="164287" y="11849"/>
                  </a:lnTo>
                  <a:lnTo>
                    <a:pt x="166535" y="12636"/>
                  </a:lnTo>
                  <a:lnTo>
                    <a:pt x="168783" y="10490"/>
                  </a:lnTo>
                  <a:close/>
                </a:path>
                <a:path w="285114" h="386080">
                  <a:moveTo>
                    <a:pt x="284899" y="378320"/>
                  </a:moveTo>
                  <a:lnTo>
                    <a:pt x="279946" y="374764"/>
                  </a:lnTo>
                  <a:lnTo>
                    <a:pt x="279857" y="378345"/>
                  </a:lnTo>
                  <a:lnTo>
                    <a:pt x="279857" y="385572"/>
                  </a:lnTo>
                  <a:lnTo>
                    <a:pt x="284480" y="385406"/>
                  </a:lnTo>
                  <a:lnTo>
                    <a:pt x="284899" y="37832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1735797" y="2054133"/>
              <a:ext cx="791845" cy="594360"/>
            </a:xfrm>
            <a:custGeom>
              <a:avLst/>
              <a:gdLst/>
              <a:ahLst/>
              <a:cxnLst/>
              <a:rect l="l" t="t" r="r" b="b"/>
              <a:pathLst>
                <a:path w="791844" h="594360">
                  <a:moveTo>
                    <a:pt x="71615" y="582320"/>
                  </a:moveTo>
                  <a:lnTo>
                    <a:pt x="71259" y="581736"/>
                  </a:lnTo>
                  <a:lnTo>
                    <a:pt x="70586" y="582320"/>
                  </a:lnTo>
                  <a:lnTo>
                    <a:pt x="70027" y="582904"/>
                  </a:lnTo>
                  <a:lnTo>
                    <a:pt x="64858" y="579272"/>
                  </a:lnTo>
                  <a:lnTo>
                    <a:pt x="61556" y="578142"/>
                  </a:lnTo>
                  <a:lnTo>
                    <a:pt x="53403" y="578345"/>
                  </a:lnTo>
                  <a:lnTo>
                    <a:pt x="45161" y="579272"/>
                  </a:lnTo>
                  <a:lnTo>
                    <a:pt x="37261" y="578853"/>
                  </a:lnTo>
                  <a:lnTo>
                    <a:pt x="35877" y="576846"/>
                  </a:lnTo>
                  <a:lnTo>
                    <a:pt x="34455" y="577100"/>
                  </a:lnTo>
                  <a:lnTo>
                    <a:pt x="33007" y="579615"/>
                  </a:lnTo>
                  <a:lnTo>
                    <a:pt x="22885" y="579945"/>
                  </a:lnTo>
                  <a:lnTo>
                    <a:pt x="1968" y="579945"/>
                  </a:lnTo>
                  <a:lnTo>
                    <a:pt x="88" y="585025"/>
                  </a:lnTo>
                  <a:lnTo>
                    <a:pt x="0" y="585254"/>
                  </a:lnTo>
                  <a:lnTo>
                    <a:pt x="9194" y="585254"/>
                  </a:lnTo>
                  <a:lnTo>
                    <a:pt x="13766" y="585419"/>
                  </a:lnTo>
                  <a:lnTo>
                    <a:pt x="20307" y="585025"/>
                  </a:lnTo>
                  <a:lnTo>
                    <a:pt x="26936" y="585724"/>
                  </a:lnTo>
                  <a:lnTo>
                    <a:pt x="29654" y="585025"/>
                  </a:lnTo>
                  <a:lnTo>
                    <a:pt x="33375" y="584085"/>
                  </a:lnTo>
                  <a:lnTo>
                    <a:pt x="34632" y="586968"/>
                  </a:lnTo>
                  <a:lnTo>
                    <a:pt x="38519" y="594207"/>
                  </a:lnTo>
                  <a:lnTo>
                    <a:pt x="41414" y="588492"/>
                  </a:lnTo>
                  <a:lnTo>
                    <a:pt x="39839" y="587197"/>
                  </a:lnTo>
                  <a:lnTo>
                    <a:pt x="38442" y="586117"/>
                  </a:lnTo>
                  <a:lnTo>
                    <a:pt x="38087" y="585800"/>
                  </a:lnTo>
                  <a:lnTo>
                    <a:pt x="58293" y="582320"/>
                  </a:lnTo>
                  <a:lnTo>
                    <a:pt x="59080" y="582320"/>
                  </a:lnTo>
                  <a:lnTo>
                    <a:pt x="67919" y="581355"/>
                  </a:lnTo>
                  <a:lnTo>
                    <a:pt x="66878" y="584085"/>
                  </a:lnTo>
                  <a:lnTo>
                    <a:pt x="66205" y="584085"/>
                  </a:lnTo>
                  <a:lnTo>
                    <a:pt x="65265" y="584225"/>
                  </a:lnTo>
                  <a:lnTo>
                    <a:pt x="64033" y="585025"/>
                  </a:lnTo>
                  <a:lnTo>
                    <a:pt x="64820" y="585025"/>
                  </a:lnTo>
                  <a:lnTo>
                    <a:pt x="67233" y="585800"/>
                  </a:lnTo>
                  <a:lnTo>
                    <a:pt x="69634" y="583311"/>
                  </a:lnTo>
                  <a:lnTo>
                    <a:pt x="70396" y="582904"/>
                  </a:lnTo>
                  <a:lnTo>
                    <a:pt x="71615" y="582320"/>
                  </a:lnTo>
                  <a:close/>
                </a:path>
                <a:path w="791844" h="594360">
                  <a:moveTo>
                    <a:pt x="75184" y="587514"/>
                  </a:moveTo>
                  <a:lnTo>
                    <a:pt x="66344" y="587883"/>
                  </a:lnTo>
                  <a:lnTo>
                    <a:pt x="64820" y="587197"/>
                  </a:lnTo>
                  <a:lnTo>
                    <a:pt x="60934" y="585508"/>
                  </a:lnTo>
                  <a:lnTo>
                    <a:pt x="55118" y="586968"/>
                  </a:lnTo>
                  <a:lnTo>
                    <a:pt x="50901" y="587756"/>
                  </a:lnTo>
                  <a:lnTo>
                    <a:pt x="46596" y="587197"/>
                  </a:lnTo>
                  <a:lnTo>
                    <a:pt x="45542" y="587197"/>
                  </a:lnTo>
                  <a:lnTo>
                    <a:pt x="41592" y="587489"/>
                  </a:lnTo>
                  <a:lnTo>
                    <a:pt x="46024" y="589140"/>
                  </a:lnTo>
                  <a:lnTo>
                    <a:pt x="50812" y="587908"/>
                  </a:lnTo>
                  <a:lnTo>
                    <a:pt x="52120" y="587908"/>
                  </a:lnTo>
                  <a:lnTo>
                    <a:pt x="55486" y="587908"/>
                  </a:lnTo>
                  <a:lnTo>
                    <a:pt x="62941" y="587197"/>
                  </a:lnTo>
                  <a:lnTo>
                    <a:pt x="70904" y="589915"/>
                  </a:lnTo>
                  <a:lnTo>
                    <a:pt x="74485" y="587908"/>
                  </a:lnTo>
                  <a:lnTo>
                    <a:pt x="75184" y="587514"/>
                  </a:lnTo>
                  <a:close/>
                </a:path>
                <a:path w="791844" h="594360">
                  <a:moveTo>
                    <a:pt x="77673" y="586117"/>
                  </a:moveTo>
                  <a:lnTo>
                    <a:pt x="75565" y="586117"/>
                  </a:lnTo>
                  <a:lnTo>
                    <a:pt x="74942" y="583539"/>
                  </a:lnTo>
                  <a:lnTo>
                    <a:pt x="72821" y="581736"/>
                  </a:lnTo>
                  <a:lnTo>
                    <a:pt x="71615" y="582320"/>
                  </a:lnTo>
                  <a:lnTo>
                    <a:pt x="72961" y="584504"/>
                  </a:lnTo>
                  <a:lnTo>
                    <a:pt x="73075" y="585254"/>
                  </a:lnTo>
                  <a:lnTo>
                    <a:pt x="71907" y="587489"/>
                  </a:lnTo>
                  <a:lnTo>
                    <a:pt x="75222" y="587489"/>
                  </a:lnTo>
                  <a:lnTo>
                    <a:pt x="77673" y="586117"/>
                  </a:lnTo>
                  <a:close/>
                </a:path>
                <a:path w="791844" h="594360">
                  <a:moveTo>
                    <a:pt x="791438" y="17754"/>
                  </a:moveTo>
                  <a:lnTo>
                    <a:pt x="768413" y="0"/>
                  </a:lnTo>
                  <a:lnTo>
                    <a:pt x="766495" y="1219"/>
                  </a:lnTo>
                  <a:lnTo>
                    <a:pt x="764705" y="1574"/>
                  </a:lnTo>
                  <a:lnTo>
                    <a:pt x="769404" y="2501"/>
                  </a:lnTo>
                  <a:lnTo>
                    <a:pt x="772388" y="6121"/>
                  </a:lnTo>
                  <a:lnTo>
                    <a:pt x="774522" y="10147"/>
                  </a:lnTo>
                  <a:lnTo>
                    <a:pt x="777176" y="11010"/>
                  </a:lnTo>
                  <a:lnTo>
                    <a:pt x="779754" y="12192"/>
                  </a:lnTo>
                  <a:lnTo>
                    <a:pt x="780554" y="15163"/>
                  </a:lnTo>
                  <a:lnTo>
                    <a:pt x="781888" y="15849"/>
                  </a:lnTo>
                  <a:lnTo>
                    <a:pt x="783221" y="16611"/>
                  </a:lnTo>
                  <a:lnTo>
                    <a:pt x="784529" y="17411"/>
                  </a:lnTo>
                  <a:lnTo>
                    <a:pt x="784682" y="20180"/>
                  </a:lnTo>
                  <a:lnTo>
                    <a:pt x="781113" y="20027"/>
                  </a:lnTo>
                  <a:lnTo>
                    <a:pt x="779487" y="21259"/>
                  </a:lnTo>
                  <a:lnTo>
                    <a:pt x="781304" y="22923"/>
                  </a:lnTo>
                  <a:lnTo>
                    <a:pt x="786079" y="23355"/>
                  </a:lnTo>
                  <a:lnTo>
                    <a:pt x="787831" y="21437"/>
                  </a:lnTo>
                  <a:lnTo>
                    <a:pt x="789673" y="19634"/>
                  </a:lnTo>
                  <a:lnTo>
                    <a:pt x="791438" y="17754"/>
                  </a:lnTo>
                  <a:close/>
                </a:path>
              </a:pathLst>
            </a:custGeom>
            <a:solidFill>
              <a:srgbClr val="D8D6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1911502" y="2055797"/>
              <a:ext cx="273050" cy="876300"/>
            </a:xfrm>
            <a:custGeom>
              <a:avLst/>
              <a:gdLst/>
              <a:ahLst/>
              <a:cxnLst/>
              <a:rect l="l" t="t" r="r" b="b"/>
              <a:pathLst>
                <a:path w="273050" h="876300">
                  <a:moveTo>
                    <a:pt x="6261" y="66306"/>
                  </a:moveTo>
                  <a:lnTo>
                    <a:pt x="5575" y="53492"/>
                  </a:lnTo>
                  <a:lnTo>
                    <a:pt x="5219" y="40652"/>
                  </a:lnTo>
                  <a:lnTo>
                    <a:pt x="5092" y="14973"/>
                  </a:lnTo>
                  <a:lnTo>
                    <a:pt x="3848" y="9918"/>
                  </a:lnTo>
                  <a:lnTo>
                    <a:pt x="5829" y="5067"/>
                  </a:lnTo>
                  <a:lnTo>
                    <a:pt x="5867" y="0"/>
                  </a:lnTo>
                  <a:lnTo>
                    <a:pt x="2552" y="711"/>
                  </a:lnTo>
                  <a:lnTo>
                    <a:pt x="2590" y="8966"/>
                  </a:lnTo>
                  <a:lnTo>
                    <a:pt x="1409" y="17183"/>
                  </a:lnTo>
                  <a:lnTo>
                    <a:pt x="1397" y="25450"/>
                  </a:lnTo>
                  <a:lnTo>
                    <a:pt x="3340" y="29083"/>
                  </a:lnTo>
                  <a:lnTo>
                    <a:pt x="0" y="32550"/>
                  </a:lnTo>
                  <a:lnTo>
                    <a:pt x="1206" y="36245"/>
                  </a:lnTo>
                  <a:lnTo>
                    <a:pt x="2273" y="43497"/>
                  </a:lnTo>
                  <a:lnTo>
                    <a:pt x="1917" y="50825"/>
                  </a:lnTo>
                  <a:lnTo>
                    <a:pt x="1155" y="58178"/>
                  </a:lnTo>
                  <a:lnTo>
                    <a:pt x="927" y="65519"/>
                  </a:lnTo>
                  <a:lnTo>
                    <a:pt x="6261" y="66306"/>
                  </a:lnTo>
                  <a:close/>
                </a:path>
                <a:path w="273050" h="876300">
                  <a:moveTo>
                    <a:pt x="56769" y="689508"/>
                  </a:moveTo>
                  <a:lnTo>
                    <a:pt x="52882" y="688047"/>
                  </a:lnTo>
                  <a:lnTo>
                    <a:pt x="49314" y="689000"/>
                  </a:lnTo>
                  <a:lnTo>
                    <a:pt x="52298" y="689216"/>
                  </a:lnTo>
                  <a:lnTo>
                    <a:pt x="56769" y="689508"/>
                  </a:lnTo>
                  <a:close/>
                </a:path>
                <a:path w="273050" h="876300">
                  <a:moveTo>
                    <a:pt x="58356" y="690118"/>
                  </a:moveTo>
                  <a:lnTo>
                    <a:pt x="58305" y="689597"/>
                  </a:lnTo>
                  <a:lnTo>
                    <a:pt x="57035" y="689597"/>
                  </a:lnTo>
                  <a:lnTo>
                    <a:pt x="58356" y="690118"/>
                  </a:lnTo>
                  <a:close/>
                </a:path>
                <a:path w="273050" h="876300">
                  <a:moveTo>
                    <a:pt x="68364" y="673100"/>
                  </a:moveTo>
                  <a:lnTo>
                    <a:pt x="49174" y="673100"/>
                  </a:lnTo>
                  <a:lnTo>
                    <a:pt x="42786" y="673417"/>
                  </a:lnTo>
                  <a:lnTo>
                    <a:pt x="42405" y="675601"/>
                  </a:lnTo>
                  <a:lnTo>
                    <a:pt x="48247" y="674763"/>
                  </a:lnTo>
                  <a:lnTo>
                    <a:pt x="48361" y="675601"/>
                  </a:lnTo>
                  <a:lnTo>
                    <a:pt x="48437" y="676160"/>
                  </a:lnTo>
                  <a:lnTo>
                    <a:pt x="49923" y="675601"/>
                  </a:lnTo>
                  <a:lnTo>
                    <a:pt x="52362" y="674763"/>
                  </a:lnTo>
                  <a:lnTo>
                    <a:pt x="55346" y="673735"/>
                  </a:lnTo>
                  <a:lnTo>
                    <a:pt x="53708" y="678002"/>
                  </a:lnTo>
                  <a:lnTo>
                    <a:pt x="56857" y="681253"/>
                  </a:lnTo>
                  <a:lnTo>
                    <a:pt x="50419" y="682510"/>
                  </a:lnTo>
                  <a:lnTo>
                    <a:pt x="52489" y="678332"/>
                  </a:lnTo>
                  <a:lnTo>
                    <a:pt x="48323" y="676160"/>
                  </a:lnTo>
                  <a:lnTo>
                    <a:pt x="48691" y="678002"/>
                  </a:lnTo>
                  <a:lnTo>
                    <a:pt x="48742" y="678332"/>
                  </a:lnTo>
                  <a:lnTo>
                    <a:pt x="49403" y="681253"/>
                  </a:lnTo>
                  <a:lnTo>
                    <a:pt x="49530" y="681824"/>
                  </a:lnTo>
                  <a:lnTo>
                    <a:pt x="50431" y="685317"/>
                  </a:lnTo>
                  <a:lnTo>
                    <a:pt x="53682" y="685469"/>
                  </a:lnTo>
                  <a:lnTo>
                    <a:pt x="56921" y="685660"/>
                  </a:lnTo>
                  <a:lnTo>
                    <a:pt x="60198" y="685927"/>
                  </a:lnTo>
                  <a:lnTo>
                    <a:pt x="58420" y="690118"/>
                  </a:lnTo>
                  <a:lnTo>
                    <a:pt x="58369" y="690270"/>
                  </a:lnTo>
                  <a:lnTo>
                    <a:pt x="58496" y="691946"/>
                  </a:lnTo>
                  <a:lnTo>
                    <a:pt x="50190" y="691946"/>
                  </a:lnTo>
                  <a:lnTo>
                    <a:pt x="46050" y="692264"/>
                  </a:lnTo>
                  <a:lnTo>
                    <a:pt x="50177" y="692467"/>
                  </a:lnTo>
                  <a:lnTo>
                    <a:pt x="54317" y="692467"/>
                  </a:lnTo>
                  <a:lnTo>
                    <a:pt x="58432" y="692950"/>
                  </a:lnTo>
                  <a:lnTo>
                    <a:pt x="61188" y="693432"/>
                  </a:lnTo>
                  <a:lnTo>
                    <a:pt x="63944" y="694016"/>
                  </a:lnTo>
                  <a:lnTo>
                    <a:pt x="66751" y="694258"/>
                  </a:lnTo>
                  <a:lnTo>
                    <a:pt x="68249" y="673735"/>
                  </a:lnTo>
                  <a:lnTo>
                    <a:pt x="68364" y="673100"/>
                  </a:lnTo>
                  <a:close/>
                </a:path>
                <a:path w="273050" h="876300">
                  <a:moveTo>
                    <a:pt x="112572" y="636651"/>
                  </a:moveTo>
                  <a:lnTo>
                    <a:pt x="106451" y="636803"/>
                  </a:lnTo>
                  <a:lnTo>
                    <a:pt x="103416" y="636943"/>
                  </a:lnTo>
                  <a:lnTo>
                    <a:pt x="103416" y="641667"/>
                  </a:lnTo>
                  <a:lnTo>
                    <a:pt x="103339" y="646391"/>
                  </a:lnTo>
                  <a:lnTo>
                    <a:pt x="103327" y="651141"/>
                  </a:lnTo>
                  <a:lnTo>
                    <a:pt x="103581" y="652957"/>
                  </a:lnTo>
                  <a:lnTo>
                    <a:pt x="104216" y="656615"/>
                  </a:lnTo>
                  <a:lnTo>
                    <a:pt x="106299" y="656475"/>
                  </a:lnTo>
                  <a:lnTo>
                    <a:pt x="110515" y="656272"/>
                  </a:lnTo>
                  <a:lnTo>
                    <a:pt x="111366" y="650532"/>
                  </a:lnTo>
                  <a:lnTo>
                    <a:pt x="111607" y="647649"/>
                  </a:lnTo>
                  <a:lnTo>
                    <a:pt x="111798" y="643966"/>
                  </a:lnTo>
                  <a:lnTo>
                    <a:pt x="112153" y="640295"/>
                  </a:lnTo>
                  <a:lnTo>
                    <a:pt x="112572" y="636651"/>
                  </a:lnTo>
                  <a:close/>
                </a:path>
                <a:path w="273050" h="876300">
                  <a:moveTo>
                    <a:pt x="217855" y="872312"/>
                  </a:moveTo>
                  <a:lnTo>
                    <a:pt x="214985" y="867600"/>
                  </a:lnTo>
                  <a:lnTo>
                    <a:pt x="209080" y="867105"/>
                  </a:lnTo>
                  <a:lnTo>
                    <a:pt x="204139" y="866521"/>
                  </a:lnTo>
                  <a:lnTo>
                    <a:pt x="198755" y="867257"/>
                  </a:lnTo>
                  <a:lnTo>
                    <a:pt x="193319" y="867384"/>
                  </a:lnTo>
                  <a:lnTo>
                    <a:pt x="187909" y="867105"/>
                  </a:lnTo>
                  <a:lnTo>
                    <a:pt x="187794" y="869569"/>
                  </a:lnTo>
                  <a:lnTo>
                    <a:pt x="187210" y="871982"/>
                  </a:lnTo>
                  <a:lnTo>
                    <a:pt x="185750" y="874039"/>
                  </a:lnTo>
                  <a:lnTo>
                    <a:pt x="192125" y="874395"/>
                  </a:lnTo>
                  <a:lnTo>
                    <a:pt x="195313" y="874814"/>
                  </a:lnTo>
                  <a:lnTo>
                    <a:pt x="202907" y="875982"/>
                  </a:lnTo>
                  <a:lnTo>
                    <a:pt x="210934" y="876249"/>
                  </a:lnTo>
                  <a:lnTo>
                    <a:pt x="217855" y="872312"/>
                  </a:lnTo>
                  <a:close/>
                </a:path>
                <a:path w="273050" h="876300">
                  <a:moveTo>
                    <a:pt x="272834" y="339420"/>
                  </a:moveTo>
                  <a:lnTo>
                    <a:pt x="267868" y="339242"/>
                  </a:lnTo>
                  <a:lnTo>
                    <a:pt x="265404" y="339229"/>
                  </a:lnTo>
                  <a:lnTo>
                    <a:pt x="265544" y="345681"/>
                  </a:lnTo>
                  <a:lnTo>
                    <a:pt x="265849" y="352158"/>
                  </a:lnTo>
                  <a:lnTo>
                    <a:pt x="265734" y="358635"/>
                  </a:lnTo>
                  <a:lnTo>
                    <a:pt x="270979" y="359676"/>
                  </a:lnTo>
                  <a:lnTo>
                    <a:pt x="271056" y="352907"/>
                  </a:lnTo>
                  <a:lnTo>
                    <a:pt x="270789" y="345948"/>
                  </a:lnTo>
                  <a:lnTo>
                    <a:pt x="272834" y="339420"/>
                  </a:lnTo>
                  <a:close/>
                </a:path>
              </a:pathLst>
            </a:custGeom>
            <a:solidFill>
              <a:srgbClr val="EDEB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2221077" y="2054641"/>
              <a:ext cx="694690" cy="450850"/>
            </a:xfrm>
            <a:custGeom>
              <a:avLst/>
              <a:gdLst/>
              <a:ahLst/>
              <a:cxnLst/>
              <a:rect l="l" t="t" r="r" b="b"/>
              <a:pathLst>
                <a:path w="694689" h="450850">
                  <a:moveTo>
                    <a:pt x="25895" y="3124"/>
                  </a:moveTo>
                  <a:lnTo>
                    <a:pt x="23139" y="1854"/>
                  </a:lnTo>
                  <a:lnTo>
                    <a:pt x="20281" y="825"/>
                  </a:lnTo>
                  <a:lnTo>
                    <a:pt x="17386" y="0"/>
                  </a:lnTo>
                  <a:lnTo>
                    <a:pt x="16306" y="2133"/>
                  </a:lnTo>
                  <a:lnTo>
                    <a:pt x="15278" y="4267"/>
                  </a:lnTo>
                  <a:lnTo>
                    <a:pt x="13944" y="6248"/>
                  </a:lnTo>
                  <a:lnTo>
                    <a:pt x="10490" y="8534"/>
                  </a:lnTo>
                  <a:lnTo>
                    <a:pt x="6616" y="10756"/>
                  </a:lnTo>
                  <a:lnTo>
                    <a:pt x="2324" y="10464"/>
                  </a:lnTo>
                  <a:lnTo>
                    <a:pt x="1511" y="11772"/>
                  </a:lnTo>
                  <a:lnTo>
                    <a:pt x="0" y="14452"/>
                  </a:lnTo>
                  <a:lnTo>
                    <a:pt x="5295" y="18072"/>
                  </a:lnTo>
                  <a:lnTo>
                    <a:pt x="6134" y="14986"/>
                  </a:lnTo>
                  <a:lnTo>
                    <a:pt x="8013" y="16573"/>
                  </a:lnTo>
                  <a:lnTo>
                    <a:pt x="10947" y="11950"/>
                  </a:lnTo>
                  <a:lnTo>
                    <a:pt x="16624" y="10642"/>
                  </a:lnTo>
                  <a:lnTo>
                    <a:pt x="20955" y="7721"/>
                  </a:lnTo>
                  <a:lnTo>
                    <a:pt x="22618" y="6197"/>
                  </a:lnTo>
                  <a:lnTo>
                    <a:pt x="24218" y="4610"/>
                  </a:lnTo>
                  <a:lnTo>
                    <a:pt x="25895" y="3124"/>
                  </a:lnTo>
                  <a:close/>
                </a:path>
                <a:path w="694689" h="450850">
                  <a:moveTo>
                    <a:pt x="694372" y="442302"/>
                  </a:moveTo>
                  <a:lnTo>
                    <a:pt x="690448" y="443649"/>
                  </a:lnTo>
                  <a:lnTo>
                    <a:pt x="686600" y="445211"/>
                  </a:lnTo>
                  <a:lnTo>
                    <a:pt x="682790" y="446824"/>
                  </a:lnTo>
                  <a:lnTo>
                    <a:pt x="681710" y="449554"/>
                  </a:lnTo>
                  <a:lnTo>
                    <a:pt x="687095" y="450291"/>
                  </a:lnTo>
                  <a:lnTo>
                    <a:pt x="690753" y="445439"/>
                  </a:lnTo>
                  <a:lnTo>
                    <a:pt x="694372" y="442302"/>
                  </a:lnTo>
                  <a:close/>
                </a:path>
              </a:pathLst>
            </a:custGeom>
            <a:solidFill>
              <a:srgbClr val="6E6C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1712941" y="2055888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30">
                  <a:moveTo>
                    <a:pt x="5702" y="0"/>
                  </a:moveTo>
                  <a:lnTo>
                    <a:pt x="6576" y="6540"/>
                  </a:lnTo>
                  <a:lnTo>
                    <a:pt x="4488" y="6130"/>
                  </a:lnTo>
                  <a:lnTo>
                    <a:pt x="4521" y="7653"/>
                  </a:lnTo>
                  <a:lnTo>
                    <a:pt x="2570" y="8323"/>
                  </a:lnTo>
                  <a:lnTo>
                    <a:pt x="1061" y="9540"/>
                  </a:lnTo>
                  <a:lnTo>
                    <a:pt x="0" y="11318"/>
                  </a:lnTo>
                  <a:lnTo>
                    <a:pt x="4797" y="11170"/>
                  </a:lnTo>
                  <a:lnTo>
                    <a:pt x="8117" y="7746"/>
                  </a:lnTo>
                  <a:lnTo>
                    <a:pt x="8803" y="3277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B6B5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1873126" y="2056079"/>
              <a:ext cx="12700" cy="70485"/>
            </a:xfrm>
            <a:custGeom>
              <a:avLst/>
              <a:gdLst/>
              <a:ahLst/>
              <a:cxnLst/>
              <a:rect l="l" t="t" r="r" b="b"/>
              <a:pathLst>
                <a:path w="12700" h="70485">
                  <a:moveTo>
                    <a:pt x="12089" y="0"/>
                  </a:moveTo>
                  <a:lnTo>
                    <a:pt x="10972" y="2498"/>
                  </a:lnTo>
                  <a:lnTo>
                    <a:pt x="10015" y="5137"/>
                  </a:lnTo>
                  <a:lnTo>
                    <a:pt x="10201" y="7927"/>
                  </a:lnTo>
                  <a:lnTo>
                    <a:pt x="10382" y="22134"/>
                  </a:lnTo>
                  <a:lnTo>
                    <a:pt x="10920" y="36345"/>
                  </a:lnTo>
                  <a:lnTo>
                    <a:pt x="11082" y="50549"/>
                  </a:lnTo>
                  <a:lnTo>
                    <a:pt x="10050" y="67155"/>
                  </a:lnTo>
                  <a:lnTo>
                    <a:pt x="0" y="67496"/>
                  </a:lnTo>
                  <a:lnTo>
                    <a:pt x="665" y="70098"/>
                  </a:lnTo>
                  <a:lnTo>
                    <a:pt x="8610" y="69515"/>
                  </a:lnTo>
                  <a:lnTo>
                    <a:pt x="12599" y="69429"/>
                  </a:lnTo>
                  <a:lnTo>
                    <a:pt x="12344" y="61588"/>
                  </a:lnTo>
                  <a:lnTo>
                    <a:pt x="11830" y="53729"/>
                  </a:lnTo>
                  <a:lnTo>
                    <a:pt x="12517" y="45888"/>
                  </a:lnTo>
                  <a:lnTo>
                    <a:pt x="12680" y="22924"/>
                  </a:lnTo>
                  <a:lnTo>
                    <a:pt x="12629" y="11443"/>
                  </a:lnTo>
                  <a:lnTo>
                    <a:pt x="12089" y="0"/>
                  </a:lnTo>
                  <a:close/>
                </a:path>
              </a:pathLst>
            </a:custGeom>
            <a:solidFill>
              <a:srgbClr val="0605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2464268" y="205695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290" y="0"/>
                  </a:moveTo>
                  <a:lnTo>
                    <a:pt x="0" y="309"/>
                  </a:lnTo>
                  <a:lnTo>
                    <a:pt x="806" y="4161"/>
                  </a:lnTo>
                  <a:lnTo>
                    <a:pt x="3290" y="5050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rgbClr val="8888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2135784" y="2058286"/>
              <a:ext cx="787400" cy="290830"/>
            </a:xfrm>
            <a:custGeom>
              <a:avLst/>
              <a:gdLst/>
              <a:ahLst/>
              <a:cxnLst/>
              <a:rect l="l" t="t" r="r" b="b"/>
              <a:pathLst>
                <a:path w="787400" h="290830">
                  <a:moveTo>
                    <a:pt x="11112" y="24523"/>
                  </a:moveTo>
                  <a:lnTo>
                    <a:pt x="10223" y="17627"/>
                  </a:lnTo>
                  <a:lnTo>
                    <a:pt x="8356" y="10845"/>
                  </a:lnTo>
                  <a:lnTo>
                    <a:pt x="5080" y="4762"/>
                  </a:lnTo>
                  <a:lnTo>
                    <a:pt x="0" y="0"/>
                  </a:lnTo>
                  <a:lnTo>
                    <a:pt x="1155" y="7137"/>
                  </a:lnTo>
                  <a:lnTo>
                    <a:pt x="2971" y="14173"/>
                  </a:lnTo>
                  <a:lnTo>
                    <a:pt x="4597" y="21221"/>
                  </a:lnTo>
                  <a:lnTo>
                    <a:pt x="5130" y="28359"/>
                  </a:lnTo>
                  <a:lnTo>
                    <a:pt x="7226" y="23291"/>
                  </a:lnTo>
                  <a:lnTo>
                    <a:pt x="11112" y="24523"/>
                  </a:lnTo>
                  <a:close/>
                </a:path>
                <a:path w="787400" h="290830">
                  <a:moveTo>
                    <a:pt x="787082" y="290309"/>
                  </a:moveTo>
                  <a:lnTo>
                    <a:pt x="786244" y="283565"/>
                  </a:lnTo>
                  <a:lnTo>
                    <a:pt x="786168" y="283006"/>
                  </a:lnTo>
                  <a:lnTo>
                    <a:pt x="786066" y="282143"/>
                  </a:lnTo>
                  <a:lnTo>
                    <a:pt x="785914" y="281012"/>
                  </a:lnTo>
                  <a:lnTo>
                    <a:pt x="785444" y="277177"/>
                  </a:lnTo>
                  <a:lnTo>
                    <a:pt x="783056" y="264350"/>
                  </a:lnTo>
                  <a:lnTo>
                    <a:pt x="780072" y="251650"/>
                  </a:lnTo>
                  <a:lnTo>
                    <a:pt x="776655" y="239052"/>
                  </a:lnTo>
                  <a:lnTo>
                    <a:pt x="773531" y="243751"/>
                  </a:lnTo>
                  <a:lnTo>
                    <a:pt x="777354" y="249059"/>
                  </a:lnTo>
                  <a:lnTo>
                    <a:pt x="777417" y="253263"/>
                  </a:lnTo>
                  <a:lnTo>
                    <a:pt x="777544" y="256260"/>
                  </a:lnTo>
                  <a:lnTo>
                    <a:pt x="777659" y="258406"/>
                  </a:lnTo>
                  <a:lnTo>
                    <a:pt x="777748" y="260286"/>
                  </a:lnTo>
                  <a:lnTo>
                    <a:pt x="777862" y="262483"/>
                  </a:lnTo>
                  <a:lnTo>
                    <a:pt x="780503" y="270510"/>
                  </a:lnTo>
                  <a:lnTo>
                    <a:pt x="781202" y="277177"/>
                  </a:lnTo>
                  <a:lnTo>
                    <a:pt x="781253" y="279082"/>
                  </a:lnTo>
                  <a:lnTo>
                    <a:pt x="780427" y="281012"/>
                  </a:lnTo>
                  <a:lnTo>
                    <a:pt x="778611" y="281012"/>
                  </a:lnTo>
                  <a:lnTo>
                    <a:pt x="778446" y="279704"/>
                  </a:lnTo>
                  <a:lnTo>
                    <a:pt x="778370" y="279082"/>
                  </a:lnTo>
                  <a:lnTo>
                    <a:pt x="777900" y="275336"/>
                  </a:lnTo>
                  <a:lnTo>
                    <a:pt x="777824" y="272681"/>
                  </a:lnTo>
                  <a:lnTo>
                    <a:pt x="777748" y="269760"/>
                  </a:lnTo>
                  <a:lnTo>
                    <a:pt x="777036" y="264350"/>
                  </a:lnTo>
                  <a:lnTo>
                    <a:pt x="774458" y="271551"/>
                  </a:lnTo>
                  <a:lnTo>
                    <a:pt x="774344" y="272681"/>
                  </a:lnTo>
                  <a:lnTo>
                    <a:pt x="773582" y="266776"/>
                  </a:lnTo>
                  <a:lnTo>
                    <a:pt x="773176" y="264350"/>
                  </a:lnTo>
                  <a:lnTo>
                    <a:pt x="773137" y="264083"/>
                  </a:lnTo>
                  <a:lnTo>
                    <a:pt x="776490" y="263715"/>
                  </a:lnTo>
                  <a:lnTo>
                    <a:pt x="775601" y="256260"/>
                  </a:lnTo>
                  <a:lnTo>
                    <a:pt x="775512" y="255574"/>
                  </a:lnTo>
                  <a:lnTo>
                    <a:pt x="775462" y="255104"/>
                  </a:lnTo>
                  <a:lnTo>
                    <a:pt x="775347" y="254190"/>
                  </a:lnTo>
                  <a:lnTo>
                    <a:pt x="775220" y="253263"/>
                  </a:lnTo>
                  <a:lnTo>
                    <a:pt x="775144" y="252730"/>
                  </a:lnTo>
                  <a:lnTo>
                    <a:pt x="774407" y="248246"/>
                  </a:lnTo>
                  <a:lnTo>
                    <a:pt x="774357" y="247904"/>
                  </a:lnTo>
                  <a:lnTo>
                    <a:pt x="773480" y="247904"/>
                  </a:lnTo>
                  <a:lnTo>
                    <a:pt x="773480" y="256260"/>
                  </a:lnTo>
                  <a:lnTo>
                    <a:pt x="772502" y="259410"/>
                  </a:lnTo>
                  <a:lnTo>
                    <a:pt x="772464" y="260286"/>
                  </a:lnTo>
                  <a:lnTo>
                    <a:pt x="772858" y="262483"/>
                  </a:lnTo>
                  <a:lnTo>
                    <a:pt x="772909" y="262801"/>
                  </a:lnTo>
                  <a:lnTo>
                    <a:pt x="772464" y="260286"/>
                  </a:lnTo>
                  <a:lnTo>
                    <a:pt x="772363" y="259829"/>
                  </a:lnTo>
                  <a:lnTo>
                    <a:pt x="771156" y="263715"/>
                  </a:lnTo>
                  <a:lnTo>
                    <a:pt x="771042" y="264083"/>
                  </a:lnTo>
                  <a:lnTo>
                    <a:pt x="770953" y="264337"/>
                  </a:lnTo>
                  <a:lnTo>
                    <a:pt x="772363" y="259829"/>
                  </a:lnTo>
                  <a:lnTo>
                    <a:pt x="771080" y="254190"/>
                  </a:lnTo>
                  <a:lnTo>
                    <a:pt x="765352" y="255104"/>
                  </a:lnTo>
                  <a:lnTo>
                    <a:pt x="765416" y="256260"/>
                  </a:lnTo>
                  <a:lnTo>
                    <a:pt x="765530" y="258406"/>
                  </a:lnTo>
                  <a:lnTo>
                    <a:pt x="765644" y="260286"/>
                  </a:lnTo>
                  <a:lnTo>
                    <a:pt x="765771" y="262483"/>
                  </a:lnTo>
                  <a:lnTo>
                    <a:pt x="765886" y="263182"/>
                  </a:lnTo>
                  <a:lnTo>
                    <a:pt x="769162" y="271551"/>
                  </a:lnTo>
                  <a:lnTo>
                    <a:pt x="766533" y="278625"/>
                  </a:lnTo>
                  <a:lnTo>
                    <a:pt x="766445" y="278828"/>
                  </a:lnTo>
                  <a:lnTo>
                    <a:pt x="766356" y="279082"/>
                  </a:lnTo>
                  <a:lnTo>
                    <a:pt x="765073" y="279082"/>
                  </a:lnTo>
                  <a:lnTo>
                    <a:pt x="759117" y="278828"/>
                  </a:lnTo>
                  <a:lnTo>
                    <a:pt x="753414" y="252996"/>
                  </a:lnTo>
                  <a:lnTo>
                    <a:pt x="759218" y="252730"/>
                  </a:lnTo>
                  <a:lnTo>
                    <a:pt x="766114" y="252730"/>
                  </a:lnTo>
                  <a:lnTo>
                    <a:pt x="770864" y="253263"/>
                  </a:lnTo>
                  <a:lnTo>
                    <a:pt x="773480" y="256260"/>
                  </a:lnTo>
                  <a:lnTo>
                    <a:pt x="773480" y="247904"/>
                  </a:lnTo>
                  <a:lnTo>
                    <a:pt x="768413" y="247904"/>
                  </a:lnTo>
                  <a:lnTo>
                    <a:pt x="759294" y="247459"/>
                  </a:lnTo>
                  <a:lnTo>
                    <a:pt x="751179" y="247459"/>
                  </a:lnTo>
                  <a:lnTo>
                    <a:pt x="744296" y="248234"/>
                  </a:lnTo>
                  <a:lnTo>
                    <a:pt x="744067" y="246507"/>
                  </a:lnTo>
                  <a:lnTo>
                    <a:pt x="744029" y="248246"/>
                  </a:lnTo>
                  <a:lnTo>
                    <a:pt x="749719" y="281012"/>
                  </a:lnTo>
                  <a:lnTo>
                    <a:pt x="749820" y="282143"/>
                  </a:lnTo>
                  <a:lnTo>
                    <a:pt x="749884" y="283006"/>
                  </a:lnTo>
                  <a:lnTo>
                    <a:pt x="757885" y="282486"/>
                  </a:lnTo>
                  <a:lnTo>
                    <a:pt x="764743" y="282143"/>
                  </a:lnTo>
                  <a:lnTo>
                    <a:pt x="773963" y="282143"/>
                  </a:lnTo>
                  <a:lnTo>
                    <a:pt x="781989" y="283006"/>
                  </a:lnTo>
                  <a:lnTo>
                    <a:pt x="781850" y="283006"/>
                  </a:lnTo>
                  <a:lnTo>
                    <a:pt x="781558" y="285254"/>
                  </a:lnTo>
                  <a:lnTo>
                    <a:pt x="773734" y="285584"/>
                  </a:lnTo>
                  <a:lnTo>
                    <a:pt x="758075" y="286016"/>
                  </a:lnTo>
                  <a:lnTo>
                    <a:pt x="750252" y="286346"/>
                  </a:lnTo>
                  <a:lnTo>
                    <a:pt x="751497" y="289928"/>
                  </a:lnTo>
                  <a:lnTo>
                    <a:pt x="760374" y="290309"/>
                  </a:lnTo>
                  <a:lnTo>
                    <a:pt x="787082" y="290309"/>
                  </a:lnTo>
                  <a:close/>
                </a:path>
              </a:pathLst>
            </a:custGeom>
            <a:solidFill>
              <a:srgbClr val="E9E9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1651216" y="2058210"/>
              <a:ext cx="868044" cy="418465"/>
            </a:xfrm>
            <a:custGeom>
              <a:avLst/>
              <a:gdLst/>
              <a:ahLst/>
              <a:cxnLst/>
              <a:rect l="l" t="t" r="r" b="b"/>
              <a:pathLst>
                <a:path w="868044" h="418464">
                  <a:moveTo>
                    <a:pt x="6324" y="413613"/>
                  </a:moveTo>
                  <a:lnTo>
                    <a:pt x="5029" y="413727"/>
                  </a:lnTo>
                  <a:lnTo>
                    <a:pt x="1104" y="414045"/>
                  </a:lnTo>
                  <a:lnTo>
                    <a:pt x="838" y="414401"/>
                  </a:lnTo>
                  <a:lnTo>
                    <a:pt x="0" y="415442"/>
                  </a:lnTo>
                  <a:lnTo>
                    <a:pt x="114" y="416179"/>
                  </a:lnTo>
                  <a:lnTo>
                    <a:pt x="368" y="417639"/>
                  </a:lnTo>
                  <a:lnTo>
                    <a:pt x="495" y="418376"/>
                  </a:lnTo>
                  <a:lnTo>
                    <a:pt x="1397" y="418122"/>
                  </a:lnTo>
                  <a:lnTo>
                    <a:pt x="4140" y="417398"/>
                  </a:lnTo>
                  <a:lnTo>
                    <a:pt x="5245" y="416318"/>
                  </a:lnTo>
                  <a:lnTo>
                    <a:pt x="5969" y="415048"/>
                  </a:lnTo>
                  <a:lnTo>
                    <a:pt x="6324" y="413613"/>
                  </a:lnTo>
                  <a:close/>
                </a:path>
                <a:path w="868044" h="418464">
                  <a:moveTo>
                    <a:pt x="852411" y="2552"/>
                  </a:moveTo>
                  <a:lnTo>
                    <a:pt x="852309" y="0"/>
                  </a:lnTo>
                  <a:lnTo>
                    <a:pt x="849985" y="863"/>
                  </a:lnTo>
                  <a:lnTo>
                    <a:pt x="848233" y="2552"/>
                  </a:lnTo>
                  <a:lnTo>
                    <a:pt x="852411" y="2552"/>
                  </a:lnTo>
                  <a:close/>
                </a:path>
                <a:path w="868044" h="418464">
                  <a:moveTo>
                    <a:pt x="868045" y="24803"/>
                  </a:moveTo>
                  <a:lnTo>
                    <a:pt x="864273" y="21412"/>
                  </a:lnTo>
                  <a:lnTo>
                    <a:pt x="863727" y="19710"/>
                  </a:lnTo>
                  <a:lnTo>
                    <a:pt x="863676" y="19532"/>
                  </a:lnTo>
                  <a:lnTo>
                    <a:pt x="863612" y="19367"/>
                  </a:lnTo>
                  <a:lnTo>
                    <a:pt x="862126" y="14706"/>
                  </a:lnTo>
                  <a:lnTo>
                    <a:pt x="858354" y="15443"/>
                  </a:lnTo>
                  <a:lnTo>
                    <a:pt x="858354" y="21628"/>
                  </a:lnTo>
                  <a:lnTo>
                    <a:pt x="856234" y="25069"/>
                  </a:lnTo>
                  <a:lnTo>
                    <a:pt x="853986" y="24091"/>
                  </a:lnTo>
                  <a:lnTo>
                    <a:pt x="849007" y="27139"/>
                  </a:lnTo>
                  <a:lnTo>
                    <a:pt x="850976" y="17576"/>
                  </a:lnTo>
                  <a:lnTo>
                    <a:pt x="853986" y="22961"/>
                  </a:lnTo>
                  <a:lnTo>
                    <a:pt x="854163" y="21628"/>
                  </a:lnTo>
                  <a:lnTo>
                    <a:pt x="854189" y="21412"/>
                  </a:lnTo>
                  <a:lnTo>
                    <a:pt x="854290" y="20624"/>
                  </a:lnTo>
                  <a:lnTo>
                    <a:pt x="855408" y="19532"/>
                  </a:lnTo>
                  <a:lnTo>
                    <a:pt x="857338" y="19710"/>
                  </a:lnTo>
                  <a:lnTo>
                    <a:pt x="858240" y="21412"/>
                  </a:lnTo>
                  <a:lnTo>
                    <a:pt x="858354" y="21628"/>
                  </a:lnTo>
                  <a:lnTo>
                    <a:pt x="858354" y="15443"/>
                  </a:lnTo>
                  <a:lnTo>
                    <a:pt x="856005" y="15887"/>
                  </a:lnTo>
                  <a:lnTo>
                    <a:pt x="853744" y="19367"/>
                  </a:lnTo>
                  <a:lnTo>
                    <a:pt x="852411" y="17576"/>
                  </a:lnTo>
                  <a:lnTo>
                    <a:pt x="851801" y="16764"/>
                  </a:lnTo>
                  <a:lnTo>
                    <a:pt x="850036" y="14008"/>
                  </a:lnTo>
                  <a:lnTo>
                    <a:pt x="848652" y="11074"/>
                  </a:lnTo>
                  <a:lnTo>
                    <a:pt x="852487" y="13779"/>
                  </a:lnTo>
                  <a:lnTo>
                    <a:pt x="852487" y="11074"/>
                  </a:lnTo>
                  <a:lnTo>
                    <a:pt x="852487" y="4584"/>
                  </a:lnTo>
                  <a:lnTo>
                    <a:pt x="846937" y="4584"/>
                  </a:lnTo>
                  <a:lnTo>
                    <a:pt x="846797" y="4521"/>
                  </a:lnTo>
                  <a:lnTo>
                    <a:pt x="844130" y="4584"/>
                  </a:lnTo>
                  <a:lnTo>
                    <a:pt x="845235" y="6591"/>
                  </a:lnTo>
                  <a:lnTo>
                    <a:pt x="846455" y="8597"/>
                  </a:lnTo>
                  <a:lnTo>
                    <a:pt x="845870" y="9842"/>
                  </a:lnTo>
                  <a:lnTo>
                    <a:pt x="844791" y="12344"/>
                  </a:lnTo>
                  <a:lnTo>
                    <a:pt x="846264" y="20408"/>
                  </a:lnTo>
                  <a:lnTo>
                    <a:pt x="846340" y="21412"/>
                  </a:lnTo>
                  <a:lnTo>
                    <a:pt x="846455" y="22961"/>
                  </a:lnTo>
                  <a:lnTo>
                    <a:pt x="846543" y="24091"/>
                  </a:lnTo>
                  <a:lnTo>
                    <a:pt x="846594" y="24803"/>
                  </a:lnTo>
                  <a:lnTo>
                    <a:pt x="846696" y="26073"/>
                  </a:lnTo>
                  <a:lnTo>
                    <a:pt x="846759" y="26860"/>
                  </a:lnTo>
                  <a:lnTo>
                    <a:pt x="846861" y="28333"/>
                  </a:lnTo>
                  <a:lnTo>
                    <a:pt x="846975" y="30099"/>
                  </a:lnTo>
                  <a:lnTo>
                    <a:pt x="847064" y="31483"/>
                  </a:lnTo>
                  <a:lnTo>
                    <a:pt x="847166" y="33020"/>
                  </a:lnTo>
                  <a:lnTo>
                    <a:pt x="847255" y="34493"/>
                  </a:lnTo>
                  <a:lnTo>
                    <a:pt x="847344" y="35915"/>
                  </a:lnTo>
                  <a:lnTo>
                    <a:pt x="847394" y="36741"/>
                  </a:lnTo>
                  <a:lnTo>
                    <a:pt x="850125" y="37858"/>
                  </a:lnTo>
                  <a:lnTo>
                    <a:pt x="850595" y="37363"/>
                  </a:lnTo>
                  <a:lnTo>
                    <a:pt x="852068" y="35915"/>
                  </a:lnTo>
                  <a:lnTo>
                    <a:pt x="850442" y="34493"/>
                  </a:lnTo>
                  <a:lnTo>
                    <a:pt x="850582" y="33020"/>
                  </a:lnTo>
                  <a:lnTo>
                    <a:pt x="852449" y="31483"/>
                  </a:lnTo>
                  <a:lnTo>
                    <a:pt x="849490" y="30975"/>
                  </a:lnTo>
                  <a:lnTo>
                    <a:pt x="849426" y="30099"/>
                  </a:lnTo>
                  <a:lnTo>
                    <a:pt x="849325" y="28333"/>
                  </a:lnTo>
                  <a:lnTo>
                    <a:pt x="849287" y="27444"/>
                  </a:lnTo>
                  <a:lnTo>
                    <a:pt x="852614" y="27139"/>
                  </a:lnTo>
                  <a:lnTo>
                    <a:pt x="855560" y="26860"/>
                  </a:lnTo>
                  <a:lnTo>
                    <a:pt x="861847" y="26073"/>
                  </a:lnTo>
                  <a:lnTo>
                    <a:pt x="866775" y="25069"/>
                  </a:lnTo>
                  <a:lnTo>
                    <a:pt x="868045" y="24803"/>
                  </a:lnTo>
                  <a:close/>
                </a:path>
              </a:pathLst>
            </a:custGeom>
            <a:solidFill>
              <a:srgbClr val="A6A5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2438808" y="206035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994" y="0"/>
                  </a:moveTo>
                  <a:lnTo>
                    <a:pt x="0" y="1300"/>
                  </a:lnTo>
                  <a:lnTo>
                    <a:pt x="187" y="5717"/>
                  </a:lnTo>
                  <a:lnTo>
                    <a:pt x="4640" y="1145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B7B7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1876017" y="2060684"/>
              <a:ext cx="6985" cy="11430"/>
            </a:xfrm>
            <a:custGeom>
              <a:avLst/>
              <a:gdLst/>
              <a:ahLst/>
              <a:cxnLst/>
              <a:rect l="l" t="t" r="r" b="b"/>
              <a:pathLst>
                <a:path w="6985" h="11430">
                  <a:moveTo>
                    <a:pt x="6901" y="0"/>
                  </a:moveTo>
                  <a:lnTo>
                    <a:pt x="0" y="1230"/>
                  </a:lnTo>
                  <a:lnTo>
                    <a:pt x="857" y="2757"/>
                  </a:lnTo>
                  <a:lnTo>
                    <a:pt x="1681" y="4315"/>
                  </a:lnTo>
                  <a:lnTo>
                    <a:pt x="2484" y="5906"/>
                  </a:lnTo>
                  <a:lnTo>
                    <a:pt x="857" y="7894"/>
                  </a:lnTo>
                  <a:lnTo>
                    <a:pt x="601" y="10068"/>
                  </a:lnTo>
                  <a:lnTo>
                    <a:pt x="4367" y="11436"/>
                  </a:lnTo>
                  <a:lnTo>
                    <a:pt x="3924" y="7411"/>
                  </a:lnTo>
                  <a:lnTo>
                    <a:pt x="6901" y="0"/>
                  </a:lnTo>
                  <a:close/>
                </a:path>
              </a:pathLst>
            </a:custGeom>
            <a:solidFill>
              <a:srgbClr val="9D9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1937299" y="2061914"/>
              <a:ext cx="18415" cy="64769"/>
            </a:xfrm>
            <a:custGeom>
              <a:avLst/>
              <a:gdLst/>
              <a:ahLst/>
              <a:cxnLst/>
              <a:rect l="l" t="t" r="r" b="b"/>
              <a:pathLst>
                <a:path w="18414" h="64769">
                  <a:moveTo>
                    <a:pt x="17157" y="0"/>
                  </a:moveTo>
                  <a:lnTo>
                    <a:pt x="13409" y="414"/>
                  </a:lnTo>
                  <a:lnTo>
                    <a:pt x="14076" y="2880"/>
                  </a:lnTo>
                  <a:lnTo>
                    <a:pt x="10325" y="4571"/>
                  </a:lnTo>
                  <a:lnTo>
                    <a:pt x="8665" y="8204"/>
                  </a:lnTo>
                  <a:lnTo>
                    <a:pt x="8751" y="12157"/>
                  </a:lnTo>
                  <a:lnTo>
                    <a:pt x="12928" y="10943"/>
                  </a:lnTo>
                  <a:lnTo>
                    <a:pt x="12536" y="15105"/>
                  </a:lnTo>
                  <a:lnTo>
                    <a:pt x="11045" y="19879"/>
                  </a:lnTo>
                  <a:lnTo>
                    <a:pt x="13939" y="23511"/>
                  </a:lnTo>
                  <a:lnTo>
                    <a:pt x="12895" y="24778"/>
                  </a:lnTo>
                  <a:lnTo>
                    <a:pt x="12057" y="26182"/>
                  </a:lnTo>
                  <a:lnTo>
                    <a:pt x="11441" y="27724"/>
                  </a:lnTo>
                  <a:lnTo>
                    <a:pt x="14742" y="27910"/>
                  </a:lnTo>
                  <a:lnTo>
                    <a:pt x="15138" y="36061"/>
                  </a:lnTo>
                  <a:lnTo>
                    <a:pt x="15379" y="44248"/>
                  </a:lnTo>
                  <a:lnTo>
                    <a:pt x="13972" y="52329"/>
                  </a:lnTo>
                  <a:lnTo>
                    <a:pt x="15156" y="57550"/>
                  </a:lnTo>
                  <a:lnTo>
                    <a:pt x="10994" y="60358"/>
                  </a:lnTo>
                  <a:lnTo>
                    <a:pt x="6336" y="61113"/>
                  </a:lnTo>
                  <a:lnTo>
                    <a:pt x="2621" y="57193"/>
                  </a:lnTo>
                  <a:lnTo>
                    <a:pt x="5652" y="51386"/>
                  </a:lnTo>
                  <a:lnTo>
                    <a:pt x="4453" y="46626"/>
                  </a:lnTo>
                  <a:lnTo>
                    <a:pt x="3474" y="40067"/>
                  </a:lnTo>
                  <a:lnTo>
                    <a:pt x="2949" y="33472"/>
                  </a:lnTo>
                  <a:lnTo>
                    <a:pt x="2484" y="20238"/>
                  </a:lnTo>
                  <a:lnTo>
                    <a:pt x="0" y="23338"/>
                  </a:lnTo>
                  <a:lnTo>
                    <a:pt x="961" y="27467"/>
                  </a:lnTo>
                  <a:lnTo>
                    <a:pt x="925" y="31128"/>
                  </a:lnTo>
                  <a:lnTo>
                    <a:pt x="1372" y="39447"/>
                  </a:lnTo>
                  <a:lnTo>
                    <a:pt x="2019" y="47761"/>
                  </a:lnTo>
                  <a:lnTo>
                    <a:pt x="2446" y="56081"/>
                  </a:lnTo>
                  <a:lnTo>
                    <a:pt x="2228" y="64418"/>
                  </a:lnTo>
                  <a:lnTo>
                    <a:pt x="5360" y="63474"/>
                  </a:lnTo>
                  <a:lnTo>
                    <a:pt x="8597" y="63252"/>
                  </a:lnTo>
                  <a:lnTo>
                    <a:pt x="11816" y="63662"/>
                  </a:lnTo>
                  <a:lnTo>
                    <a:pt x="13835" y="62089"/>
                  </a:lnTo>
                  <a:lnTo>
                    <a:pt x="15530" y="59469"/>
                  </a:lnTo>
                  <a:lnTo>
                    <a:pt x="17964" y="56916"/>
                  </a:lnTo>
                  <a:lnTo>
                    <a:pt x="17485" y="53560"/>
                  </a:lnTo>
                  <a:lnTo>
                    <a:pt x="17278" y="40168"/>
                  </a:lnTo>
                  <a:lnTo>
                    <a:pt x="17067" y="13392"/>
                  </a:lnTo>
                  <a:lnTo>
                    <a:pt x="17157" y="0"/>
                  </a:lnTo>
                  <a:close/>
                </a:path>
              </a:pathLst>
            </a:custGeom>
            <a:solidFill>
              <a:srgbClr val="7372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2117876" y="2061763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14331" y="0"/>
                  </a:moveTo>
                  <a:lnTo>
                    <a:pt x="9864" y="2498"/>
                  </a:lnTo>
                  <a:lnTo>
                    <a:pt x="4676" y="1299"/>
                  </a:lnTo>
                  <a:lnTo>
                    <a:pt x="0" y="186"/>
                  </a:lnTo>
                  <a:lnTo>
                    <a:pt x="1969" y="6076"/>
                  </a:lnTo>
                  <a:lnTo>
                    <a:pt x="9540" y="3510"/>
                  </a:lnTo>
                  <a:lnTo>
                    <a:pt x="14194" y="4895"/>
                  </a:lnTo>
                  <a:lnTo>
                    <a:pt x="14331" y="0"/>
                  </a:lnTo>
                  <a:close/>
                </a:path>
              </a:pathLst>
            </a:custGeom>
            <a:solidFill>
              <a:srgbClr val="706F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1601127" y="2061499"/>
              <a:ext cx="798830" cy="222885"/>
            </a:xfrm>
            <a:custGeom>
              <a:avLst/>
              <a:gdLst/>
              <a:ahLst/>
              <a:cxnLst/>
              <a:rect l="l" t="t" r="r" b="b"/>
              <a:pathLst>
                <a:path w="798830" h="222885">
                  <a:moveTo>
                    <a:pt x="27393" y="203136"/>
                  </a:moveTo>
                  <a:lnTo>
                    <a:pt x="24066" y="199288"/>
                  </a:lnTo>
                  <a:lnTo>
                    <a:pt x="21678" y="195719"/>
                  </a:lnTo>
                  <a:lnTo>
                    <a:pt x="17119" y="200952"/>
                  </a:lnTo>
                  <a:lnTo>
                    <a:pt x="17119" y="207276"/>
                  </a:lnTo>
                  <a:lnTo>
                    <a:pt x="16383" y="212382"/>
                  </a:lnTo>
                  <a:lnTo>
                    <a:pt x="15354" y="214236"/>
                  </a:lnTo>
                  <a:lnTo>
                    <a:pt x="12801" y="213347"/>
                  </a:lnTo>
                  <a:lnTo>
                    <a:pt x="13474" y="208775"/>
                  </a:lnTo>
                  <a:lnTo>
                    <a:pt x="13487" y="208635"/>
                  </a:lnTo>
                  <a:lnTo>
                    <a:pt x="14757" y="206730"/>
                  </a:lnTo>
                  <a:lnTo>
                    <a:pt x="17119" y="207276"/>
                  </a:lnTo>
                  <a:lnTo>
                    <a:pt x="17119" y="200952"/>
                  </a:lnTo>
                  <a:lnTo>
                    <a:pt x="15951" y="202285"/>
                  </a:lnTo>
                  <a:lnTo>
                    <a:pt x="10160" y="208775"/>
                  </a:lnTo>
                  <a:lnTo>
                    <a:pt x="4711" y="215531"/>
                  </a:lnTo>
                  <a:lnTo>
                    <a:pt x="0" y="222859"/>
                  </a:lnTo>
                  <a:lnTo>
                    <a:pt x="7556" y="220510"/>
                  </a:lnTo>
                  <a:lnTo>
                    <a:pt x="14732" y="217246"/>
                  </a:lnTo>
                  <a:lnTo>
                    <a:pt x="19405" y="214236"/>
                  </a:lnTo>
                  <a:lnTo>
                    <a:pt x="21336" y="212991"/>
                  </a:lnTo>
                  <a:lnTo>
                    <a:pt x="27190" y="207657"/>
                  </a:lnTo>
                  <a:lnTo>
                    <a:pt x="27228" y="206730"/>
                  </a:lnTo>
                  <a:lnTo>
                    <a:pt x="27393" y="203136"/>
                  </a:lnTo>
                  <a:close/>
                </a:path>
                <a:path w="798830" h="222885">
                  <a:moveTo>
                    <a:pt x="798830" y="5232"/>
                  </a:moveTo>
                  <a:lnTo>
                    <a:pt x="790587" y="4635"/>
                  </a:lnTo>
                  <a:lnTo>
                    <a:pt x="784898" y="2908"/>
                  </a:lnTo>
                  <a:lnTo>
                    <a:pt x="782980" y="2324"/>
                  </a:lnTo>
                  <a:lnTo>
                    <a:pt x="773861" y="2324"/>
                  </a:lnTo>
                  <a:lnTo>
                    <a:pt x="768908" y="2908"/>
                  </a:lnTo>
                  <a:lnTo>
                    <a:pt x="764400" y="2908"/>
                  </a:lnTo>
                  <a:lnTo>
                    <a:pt x="758101" y="2324"/>
                  </a:lnTo>
                  <a:lnTo>
                    <a:pt x="758177" y="2908"/>
                  </a:lnTo>
                  <a:lnTo>
                    <a:pt x="758266" y="3657"/>
                  </a:lnTo>
                  <a:lnTo>
                    <a:pt x="758393" y="4635"/>
                  </a:lnTo>
                  <a:lnTo>
                    <a:pt x="758456" y="5232"/>
                  </a:lnTo>
                  <a:lnTo>
                    <a:pt x="758520" y="5676"/>
                  </a:lnTo>
                  <a:lnTo>
                    <a:pt x="756412" y="8293"/>
                  </a:lnTo>
                  <a:lnTo>
                    <a:pt x="754748" y="10960"/>
                  </a:lnTo>
                  <a:lnTo>
                    <a:pt x="754583" y="8534"/>
                  </a:lnTo>
                  <a:lnTo>
                    <a:pt x="754481" y="5461"/>
                  </a:lnTo>
                  <a:lnTo>
                    <a:pt x="754380" y="2578"/>
                  </a:lnTo>
                  <a:lnTo>
                    <a:pt x="753237" y="2578"/>
                  </a:lnTo>
                  <a:lnTo>
                    <a:pt x="750062" y="2324"/>
                  </a:lnTo>
                  <a:lnTo>
                    <a:pt x="744613" y="2324"/>
                  </a:lnTo>
                  <a:lnTo>
                    <a:pt x="740092" y="1181"/>
                  </a:lnTo>
                  <a:lnTo>
                    <a:pt x="736739" y="0"/>
                  </a:lnTo>
                  <a:lnTo>
                    <a:pt x="734034" y="0"/>
                  </a:lnTo>
                  <a:lnTo>
                    <a:pt x="734034" y="3403"/>
                  </a:lnTo>
                  <a:lnTo>
                    <a:pt x="730504" y="3797"/>
                  </a:lnTo>
                  <a:lnTo>
                    <a:pt x="726414" y="5384"/>
                  </a:lnTo>
                  <a:lnTo>
                    <a:pt x="723125" y="3657"/>
                  </a:lnTo>
                  <a:lnTo>
                    <a:pt x="724179" y="1625"/>
                  </a:lnTo>
                  <a:lnTo>
                    <a:pt x="724712" y="571"/>
                  </a:lnTo>
                  <a:lnTo>
                    <a:pt x="731697" y="1625"/>
                  </a:lnTo>
                  <a:lnTo>
                    <a:pt x="734034" y="3403"/>
                  </a:lnTo>
                  <a:lnTo>
                    <a:pt x="734034" y="0"/>
                  </a:lnTo>
                  <a:lnTo>
                    <a:pt x="728205" y="0"/>
                  </a:lnTo>
                  <a:lnTo>
                    <a:pt x="722896" y="266"/>
                  </a:lnTo>
                  <a:lnTo>
                    <a:pt x="722896" y="1625"/>
                  </a:lnTo>
                  <a:lnTo>
                    <a:pt x="719607" y="1981"/>
                  </a:lnTo>
                  <a:lnTo>
                    <a:pt x="719505" y="1625"/>
                  </a:lnTo>
                  <a:lnTo>
                    <a:pt x="722896" y="1625"/>
                  </a:lnTo>
                  <a:lnTo>
                    <a:pt x="722896" y="266"/>
                  </a:lnTo>
                  <a:lnTo>
                    <a:pt x="721194" y="342"/>
                  </a:lnTo>
                  <a:lnTo>
                    <a:pt x="713219" y="571"/>
                  </a:lnTo>
                  <a:lnTo>
                    <a:pt x="706551" y="1181"/>
                  </a:lnTo>
                  <a:lnTo>
                    <a:pt x="706793" y="1181"/>
                  </a:lnTo>
                  <a:lnTo>
                    <a:pt x="710882" y="3124"/>
                  </a:lnTo>
                  <a:lnTo>
                    <a:pt x="713752" y="2578"/>
                  </a:lnTo>
                  <a:lnTo>
                    <a:pt x="716216" y="2324"/>
                  </a:lnTo>
                  <a:lnTo>
                    <a:pt x="719721" y="2324"/>
                  </a:lnTo>
                  <a:lnTo>
                    <a:pt x="722249" y="10591"/>
                  </a:lnTo>
                  <a:lnTo>
                    <a:pt x="723163" y="14249"/>
                  </a:lnTo>
                  <a:lnTo>
                    <a:pt x="723265" y="14630"/>
                  </a:lnTo>
                  <a:lnTo>
                    <a:pt x="723353" y="14973"/>
                  </a:lnTo>
                  <a:lnTo>
                    <a:pt x="736333" y="14249"/>
                  </a:lnTo>
                  <a:lnTo>
                    <a:pt x="749350" y="13665"/>
                  </a:lnTo>
                  <a:lnTo>
                    <a:pt x="762596" y="13665"/>
                  </a:lnTo>
                  <a:lnTo>
                    <a:pt x="775335" y="14630"/>
                  </a:lnTo>
                  <a:lnTo>
                    <a:pt x="779487" y="15951"/>
                  </a:lnTo>
                  <a:lnTo>
                    <a:pt x="783437" y="17907"/>
                  </a:lnTo>
                  <a:lnTo>
                    <a:pt x="787476" y="19583"/>
                  </a:lnTo>
                  <a:lnTo>
                    <a:pt x="790270" y="17233"/>
                  </a:lnTo>
                  <a:lnTo>
                    <a:pt x="793076" y="14973"/>
                  </a:lnTo>
                  <a:lnTo>
                    <a:pt x="795299" y="13665"/>
                  </a:lnTo>
                  <a:lnTo>
                    <a:pt x="796277" y="13093"/>
                  </a:lnTo>
                  <a:lnTo>
                    <a:pt x="795807" y="10960"/>
                  </a:lnTo>
                  <a:lnTo>
                    <a:pt x="795299" y="8534"/>
                  </a:lnTo>
                  <a:lnTo>
                    <a:pt x="798830" y="5232"/>
                  </a:lnTo>
                  <a:close/>
                </a:path>
              </a:pathLst>
            </a:custGeom>
            <a:solidFill>
              <a:srgbClr val="F5F4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2348617" y="2062760"/>
              <a:ext cx="94615" cy="63500"/>
            </a:xfrm>
            <a:custGeom>
              <a:avLst/>
              <a:gdLst/>
              <a:ahLst/>
              <a:cxnLst/>
              <a:rect l="l" t="t" r="r" b="b"/>
              <a:pathLst>
                <a:path w="94614" h="63500">
                  <a:moveTo>
                    <a:pt x="92828" y="43247"/>
                  </a:moveTo>
                  <a:lnTo>
                    <a:pt x="92311" y="43247"/>
                  </a:lnTo>
                  <a:lnTo>
                    <a:pt x="91920" y="45677"/>
                  </a:lnTo>
                  <a:lnTo>
                    <a:pt x="91856" y="46073"/>
                  </a:lnTo>
                  <a:lnTo>
                    <a:pt x="91732" y="46844"/>
                  </a:lnTo>
                  <a:lnTo>
                    <a:pt x="91064" y="50131"/>
                  </a:lnTo>
                  <a:lnTo>
                    <a:pt x="90973" y="50591"/>
                  </a:lnTo>
                  <a:lnTo>
                    <a:pt x="90429" y="54256"/>
                  </a:lnTo>
                  <a:lnTo>
                    <a:pt x="90163" y="57374"/>
                  </a:lnTo>
                  <a:lnTo>
                    <a:pt x="90397" y="60354"/>
                  </a:lnTo>
                  <a:lnTo>
                    <a:pt x="91355" y="63282"/>
                  </a:lnTo>
                  <a:lnTo>
                    <a:pt x="93560" y="63282"/>
                  </a:lnTo>
                  <a:lnTo>
                    <a:pt x="92881" y="57374"/>
                  </a:lnTo>
                  <a:lnTo>
                    <a:pt x="91373" y="51279"/>
                  </a:lnTo>
                  <a:lnTo>
                    <a:pt x="93802" y="45677"/>
                  </a:lnTo>
                  <a:lnTo>
                    <a:pt x="94149" y="44478"/>
                  </a:lnTo>
                  <a:lnTo>
                    <a:pt x="94198" y="44309"/>
                  </a:lnTo>
                  <a:lnTo>
                    <a:pt x="92828" y="43247"/>
                  </a:lnTo>
                  <a:close/>
                </a:path>
                <a:path w="94614" h="63500">
                  <a:moveTo>
                    <a:pt x="79703" y="13969"/>
                  </a:moveTo>
                  <a:lnTo>
                    <a:pt x="71475" y="13969"/>
                  </a:lnTo>
                  <a:lnTo>
                    <a:pt x="74849" y="14448"/>
                  </a:lnTo>
                  <a:lnTo>
                    <a:pt x="73888" y="17546"/>
                  </a:lnTo>
                  <a:lnTo>
                    <a:pt x="73713" y="17546"/>
                  </a:lnTo>
                  <a:lnTo>
                    <a:pt x="71356" y="19326"/>
                  </a:lnTo>
                  <a:lnTo>
                    <a:pt x="69484" y="21243"/>
                  </a:lnTo>
                  <a:lnTo>
                    <a:pt x="69282" y="21535"/>
                  </a:lnTo>
                  <a:lnTo>
                    <a:pt x="69335" y="32033"/>
                  </a:lnTo>
                  <a:lnTo>
                    <a:pt x="69422" y="33579"/>
                  </a:lnTo>
                  <a:lnTo>
                    <a:pt x="69547" y="35803"/>
                  </a:lnTo>
                  <a:lnTo>
                    <a:pt x="70177" y="42967"/>
                  </a:lnTo>
                  <a:lnTo>
                    <a:pt x="70279" y="44309"/>
                  </a:lnTo>
                  <a:lnTo>
                    <a:pt x="70383" y="45677"/>
                  </a:lnTo>
                  <a:lnTo>
                    <a:pt x="70472" y="46844"/>
                  </a:lnTo>
                  <a:lnTo>
                    <a:pt x="70553" y="47906"/>
                  </a:lnTo>
                  <a:lnTo>
                    <a:pt x="70623" y="48830"/>
                  </a:lnTo>
                  <a:lnTo>
                    <a:pt x="70722" y="50131"/>
                  </a:lnTo>
                  <a:lnTo>
                    <a:pt x="74250" y="51088"/>
                  </a:lnTo>
                  <a:lnTo>
                    <a:pt x="76799" y="50869"/>
                  </a:lnTo>
                  <a:lnTo>
                    <a:pt x="79334" y="50591"/>
                  </a:lnTo>
                  <a:lnTo>
                    <a:pt x="81887" y="50267"/>
                  </a:lnTo>
                  <a:lnTo>
                    <a:pt x="77282" y="48830"/>
                  </a:lnTo>
                  <a:lnTo>
                    <a:pt x="73923" y="48092"/>
                  </a:lnTo>
                  <a:lnTo>
                    <a:pt x="72469" y="41364"/>
                  </a:lnTo>
                  <a:lnTo>
                    <a:pt x="72372" y="40914"/>
                  </a:lnTo>
                  <a:lnTo>
                    <a:pt x="71488" y="33579"/>
                  </a:lnTo>
                  <a:lnTo>
                    <a:pt x="71612" y="26241"/>
                  </a:lnTo>
                  <a:lnTo>
                    <a:pt x="72969" y="19616"/>
                  </a:lnTo>
                  <a:lnTo>
                    <a:pt x="73063" y="19155"/>
                  </a:lnTo>
                  <a:lnTo>
                    <a:pt x="76644" y="19155"/>
                  </a:lnTo>
                  <a:lnTo>
                    <a:pt x="76827" y="18317"/>
                  </a:lnTo>
                  <a:lnTo>
                    <a:pt x="76921" y="17889"/>
                  </a:lnTo>
                  <a:lnTo>
                    <a:pt x="76996" y="17546"/>
                  </a:lnTo>
                  <a:lnTo>
                    <a:pt x="77098" y="17080"/>
                  </a:lnTo>
                  <a:lnTo>
                    <a:pt x="77194" y="16640"/>
                  </a:lnTo>
                  <a:lnTo>
                    <a:pt x="77303" y="16143"/>
                  </a:lnTo>
                  <a:lnTo>
                    <a:pt x="77378" y="15800"/>
                  </a:lnTo>
                  <a:lnTo>
                    <a:pt x="77471" y="15372"/>
                  </a:lnTo>
                  <a:lnTo>
                    <a:pt x="77505" y="15217"/>
                  </a:lnTo>
                  <a:lnTo>
                    <a:pt x="77599" y="14789"/>
                  </a:lnTo>
                  <a:lnTo>
                    <a:pt x="77673" y="14448"/>
                  </a:lnTo>
                  <a:lnTo>
                    <a:pt x="80349" y="14448"/>
                  </a:lnTo>
                  <a:lnTo>
                    <a:pt x="79703" y="13969"/>
                  </a:lnTo>
                  <a:close/>
                </a:path>
                <a:path w="94614" h="63500">
                  <a:moveTo>
                    <a:pt x="84260" y="9550"/>
                  </a:moveTo>
                  <a:lnTo>
                    <a:pt x="80447" y="9550"/>
                  </a:lnTo>
                  <a:lnTo>
                    <a:pt x="83403" y="11826"/>
                  </a:lnTo>
                  <a:lnTo>
                    <a:pt x="86049" y="14224"/>
                  </a:lnTo>
                  <a:lnTo>
                    <a:pt x="87949" y="17546"/>
                  </a:lnTo>
                  <a:lnTo>
                    <a:pt x="87987" y="19616"/>
                  </a:lnTo>
                  <a:lnTo>
                    <a:pt x="88113" y="21535"/>
                  </a:lnTo>
                  <a:lnTo>
                    <a:pt x="89374" y="25372"/>
                  </a:lnTo>
                  <a:lnTo>
                    <a:pt x="89498" y="25748"/>
                  </a:lnTo>
                  <a:lnTo>
                    <a:pt x="89593" y="26039"/>
                  </a:lnTo>
                  <a:lnTo>
                    <a:pt x="89659" y="26241"/>
                  </a:lnTo>
                  <a:lnTo>
                    <a:pt x="89783" y="26842"/>
                  </a:lnTo>
                  <a:lnTo>
                    <a:pt x="90038" y="28660"/>
                  </a:lnTo>
                  <a:lnTo>
                    <a:pt x="90065" y="28847"/>
                  </a:lnTo>
                  <a:lnTo>
                    <a:pt x="90188" y="29722"/>
                  </a:lnTo>
                  <a:lnTo>
                    <a:pt x="90259" y="30234"/>
                  </a:lnTo>
                  <a:lnTo>
                    <a:pt x="90318" y="33579"/>
                  </a:lnTo>
                  <a:lnTo>
                    <a:pt x="89540" y="40508"/>
                  </a:lnTo>
                  <a:lnTo>
                    <a:pt x="87913" y="43247"/>
                  </a:lnTo>
                  <a:lnTo>
                    <a:pt x="86681" y="46073"/>
                  </a:lnTo>
                  <a:lnTo>
                    <a:pt x="87931" y="47906"/>
                  </a:lnTo>
                  <a:lnTo>
                    <a:pt x="89130" y="46073"/>
                  </a:lnTo>
                  <a:lnTo>
                    <a:pt x="90602" y="44478"/>
                  </a:lnTo>
                  <a:lnTo>
                    <a:pt x="92177" y="43247"/>
                  </a:lnTo>
                  <a:lnTo>
                    <a:pt x="92828" y="43247"/>
                  </a:lnTo>
                  <a:lnTo>
                    <a:pt x="90397" y="41364"/>
                  </a:lnTo>
                  <a:lnTo>
                    <a:pt x="91955" y="36140"/>
                  </a:lnTo>
                  <a:lnTo>
                    <a:pt x="91624" y="33579"/>
                  </a:lnTo>
                  <a:lnTo>
                    <a:pt x="91514" y="32736"/>
                  </a:lnTo>
                  <a:lnTo>
                    <a:pt x="91423" y="32033"/>
                  </a:lnTo>
                  <a:lnTo>
                    <a:pt x="91298" y="29722"/>
                  </a:lnTo>
                  <a:lnTo>
                    <a:pt x="91190" y="27734"/>
                  </a:lnTo>
                  <a:lnTo>
                    <a:pt x="91083" y="25748"/>
                  </a:lnTo>
                  <a:lnTo>
                    <a:pt x="91062" y="25372"/>
                  </a:lnTo>
                  <a:lnTo>
                    <a:pt x="89927" y="19616"/>
                  </a:lnTo>
                  <a:lnTo>
                    <a:pt x="89836" y="19155"/>
                  </a:lnTo>
                  <a:lnTo>
                    <a:pt x="89537" y="18317"/>
                  </a:lnTo>
                  <a:lnTo>
                    <a:pt x="87162" y="12906"/>
                  </a:lnTo>
                  <a:lnTo>
                    <a:pt x="84260" y="9550"/>
                  </a:lnTo>
                  <a:close/>
                </a:path>
                <a:path w="94614" h="63500">
                  <a:moveTo>
                    <a:pt x="30908" y="22548"/>
                  </a:moveTo>
                  <a:lnTo>
                    <a:pt x="30482" y="22548"/>
                  </a:lnTo>
                  <a:lnTo>
                    <a:pt x="37212" y="26039"/>
                  </a:lnTo>
                  <a:lnTo>
                    <a:pt x="37633" y="26241"/>
                  </a:lnTo>
                  <a:lnTo>
                    <a:pt x="42160" y="27289"/>
                  </a:lnTo>
                  <a:lnTo>
                    <a:pt x="45807" y="28847"/>
                  </a:lnTo>
                  <a:lnTo>
                    <a:pt x="52744" y="32736"/>
                  </a:lnTo>
                  <a:lnTo>
                    <a:pt x="55672" y="30234"/>
                  </a:lnTo>
                  <a:lnTo>
                    <a:pt x="59009" y="29722"/>
                  </a:lnTo>
                  <a:lnTo>
                    <a:pt x="57709" y="28660"/>
                  </a:lnTo>
                  <a:lnTo>
                    <a:pt x="53943" y="26842"/>
                  </a:lnTo>
                  <a:lnTo>
                    <a:pt x="52897" y="26039"/>
                  </a:lnTo>
                  <a:lnTo>
                    <a:pt x="39115" y="26039"/>
                  </a:lnTo>
                  <a:lnTo>
                    <a:pt x="36750" y="24771"/>
                  </a:lnTo>
                  <a:lnTo>
                    <a:pt x="37543" y="23051"/>
                  </a:lnTo>
                  <a:lnTo>
                    <a:pt x="30730" y="23051"/>
                  </a:lnTo>
                  <a:lnTo>
                    <a:pt x="30908" y="22548"/>
                  </a:lnTo>
                  <a:close/>
                </a:path>
                <a:path w="94614" h="63500">
                  <a:moveTo>
                    <a:pt x="30619" y="23368"/>
                  </a:moveTo>
                  <a:lnTo>
                    <a:pt x="30363" y="23368"/>
                  </a:lnTo>
                  <a:lnTo>
                    <a:pt x="26904" y="23915"/>
                  </a:lnTo>
                  <a:lnTo>
                    <a:pt x="23462" y="24343"/>
                  </a:lnTo>
                  <a:lnTo>
                    <a:pt x="27044" y="27734"/>
                  </a:lnTo>
                  <a:lnTo>
                    <a:pt x="28599" y="29102"/>
                  </a:lnTo>
                  <a:lnTo>
                    <a:pt x="30426" y="23915"/>
                  </a:lnTo>
                  <a:lnTo>
                    <a:pt x="30516" y="23659"/>
                  </a:lnTo>
                  <a:lnTo>
                    <a:pt x="30619" y="23368"/>
                  </a:lnTo>
                  <a:close/>
                </a:path>
                <a:path w="94614" h="63500">
                  <a:moveTo>
                    <a:pt x="48365" y="22548"/>
                  </a:moveTo>
                  <a:lnTo>
                    <a:pt x="39283" y="22548"/>
                  </a:lnTo>
                  <a:lnTo>
                    <a:pt x="41265" y="23659"/>
                  </a:lnTo>
                  <a:lnTo>
                    <a:pt x="41647" y="23915"/>
                  </a:lnTo>
                  <a:lnTo>
                    <a:pt x="40757" y="25748"/>
                  </a:lnTo>
                  <a:lnTo>
                    <a:pt x="39115" y="26039"/>
                  </a:lnTo>
                  <a:lnTo>
                    <a:pt x="52897" y="26039"/>
                  </a:lnTo>
                  <a:lnTo>
                    <a:pt x="48365" y="22548"/>
                  </a:lnTo>
                  <a:close/>
                </a:path>
                <a:path w="94614" h="63500">
                  <a:moveTo>
                    <a:pt x="61095" y="17546"/>
                  </a:moveTo>
                  <a:lnTo>
                    <a:pt x="60141" y="17546"/>
                  </a:lnTo>
                  <a:lnTo>
                    <a:pt x="57914" y="21021"/>
                  </a:lnTo>
                  <a:lnTo>
                    <a:pt x="56082" y="22238"/>
                  </a:lnTo>
                  <a:lnTo>
                    <a:pt x="59592" y="24771"/>
                  </a:lnTo>
                  <a:lnTo>
                    <a:pt x="62864" y="23659"/>
                  </a:lnTo>
                  <a:lnTo>
                    <a:pt x="65564" y="21021"/>
                  </a:lnTo>
                  <a:lnTo>
                    <a:pt x="67215" y="21021"/>
                  </a:lnTo>
                  <a:lnTo>
                    <a:pt x="68034" y="19616"/>
                  </a:lnTo>
                  <a:lnTo>
                    <a:pt x="68178" y="19326"/>
                  </a:lnTo>
                  <a:lnTo>
                    <a:pt x="68263" y="19155"/>
                  </a:lnTo>
                  <a:lnTo>
                    <a:pt x="63047" y="19155"/>
                  </a:lnTo>
                  <a:lnTo>
                    <a:pt x="61095" y="17546"/>
                  </a:lnTo>
                  <a:close/>
                </a:path>
                <a:path w="94614" h="63500">
                  <a:moveTo>
                    <a:pt x="31453" y="23051"/>
                  </a:moveTo>
                  <a:lnTo>
                    <a:pt x="30730" y="23051"/>
                  </a:lnTo>
                  <a:lnTo>
                    <a:pt x="30619" y="23368"/>
                  </a:lnTo>
                  <a:lnTo>
                    <a:pt x="30363" y="23368"/>
                  </a:lnTo>
                  <a:lnTo>
                    <a:pt x="31453" y="23051"/>
                  </a:lnTo>
                  <a:close/>
                </a:path>
                <a:path w="94614" h="63500">
                  <a:moveTo>
                    <a:pt x="37006" y="17080"/>
                  </a:moveTo>
                  <a:lnTo>
                    <a:pt x="23866" y="17080"/>
                  </a:lnTo>
                  <a:lnTo>
                    <a:pt x="0" y="17546"/>
                  </a:lnTo>
                  <a:lnTo>
                    <a:pt x="30015" y="17546"/>
                  </a:lnTo>
                  <a:lnTo>
                    <a:pt x="36238" y="19155"/>
                  </a:lnTo>
                  <a:lnTo>
                    <a:pt x="29596" y="20474"/>
                  </a:lnTo>
                  <a:lnTo>
                    <a:pt x="17659" y="20474"/>
                  </a:lnTo>
                  <a:lnTo>
                    <a:pt x="23788" y="21021"/>
                  </a:lnTo>
                  <a:lnTo>
                    <a:pt x="23650" y="21021"/>
                  </a:lnTo>
                  <a:lnTo>
                    <a:pt x="28377" y="21535"/>
                  </a:lnTo>
                  <a:lnTo>
                    <a:pt x="33718" y="22393"/>
                  </a:lnTo>
                  <a:lnTo>
                    <a:pt x="31453" y="23051"/>
                  </a:lnTo>
                  <a:lnTo>
                    <a:pt x="36404" y="23051"/>
                  </a:lnTo>
                  <a:lnTo>
                    <a:pt x="39283" y="22548"/>
                  </a:lnTo>
                  <a:lnTo>
                    <a:pt x="48365" y="22548"/>
                  </a:lnTo>
                  <a:lnTo>
                    <a:pt x="46450" y="21021"/>
                  </a:lnTo>
                  <a:lnTo>
                    <a:pt x="42170" y="18317"/>
                  </a:lnTo>
                  <a:lnTo>
                    <a:pt x="39986" y="18317"/>
                  </a:lnTo>
                  <a:lnTo>
                    <a:pt x="37006" y="17080"/>
                  </a:lnTo>
                  <a:close/>
                </a:path>
                <a:path w="94614" h="63500">
                  <a:moveTo>
                    <a:pt x="67215" y="21021"/>
                  </a:moveTo>
                  <a:lnTo>
                    <a:pt x="65827" y="21021"/>
                  </a:lnTo>
                  <a:lnTo>
                    <a:pt x="66666" y="21963"/>
                  </a:lnTo>
                  <a:lnTo>
                    <a:pt x="67215" y="21021"/>
                  </a:lnTo>
                  <a:close/>
                </a:path>
                <a:path w="94614" h="63500">
                  <a:moveTo>
                    <a:pt x="79013" y="3712"/>
                  </a:moveTo>
                  <a:lnTo>
                    <a:pt x="74781" y="3712"/>
                  </a:lnTo>
                  <a:lnTo>
                    <a:pt x="76661" y="7700"/>
                  </a:lnTo>
                  <a:lnTo>
                    <a:pt x="76750" y="7888"/>
                  </a:lnTo>
                  <a:lnTo>
                    <a:pt x="76851" y="8626"/>
                  </a:lnTo>
                  <a:lnTo>
                    <a:pt x="76936" y="9242"/>
                  </a:lnTo>
                  <a:lnTo>
                    <a:pt x="72145" y="12358"/>
                  </a:lnTo>
                  <a:lnTo>
                    <a:pt x="67421" y="14448"/>
                  </a:lnTo>
                  <a:lnTo>
                    <a:pt x="66738" y="14789"/>
                  </a:lnTo>
                  <a:lnTo>
                    <a:pt x="62603" y="19155"/>
                  </a:lnTo>
                  <a:lnTo>
                    <a:pt x="68263" y="19155"/>
                  </a:lnTo>
                  <a:lnTo>
                    <a:pt x="69295" y="17080"/>
                  </a:lnTo>
                  <a:lnTo>
                    <a:pt x="71475" y="13969"/>
                  </a:lnTo>
                  <a:lnTo>
                    <a:pt x="79703" y="13969"/>
                  </a:lnTo>
                  <a:lnTo>
                    <a:pt x="78270" y="12906"/>
                  </a:lnTo>
                  <a:lnTo>
                    <a:pt x="78092" y="12906"/>
                  </a:lnTo>
                  <a:lnTo>
                    <a:pt x="80447" y="9550"/>
                  </a:lnTo>
                  <a:lnTo>
                    <a:pt x="84260" y="9550"/>
                  </a:lnTo>
                  <a:lnTo>
                    <a:pt x="82822" y="7888"/>
                  </a:lnTo>
                  <a:lnTo>
                    <a:pt x="87865" y="7888"/>
                  </a:lnTo>
                  <a:lnTo>
                    <a:pt x="87824" y="7700"/>
                  </a:lnTo>
                  <a:lnTo>
                    <a:pt x="78650" y="7700"/>
                  </a:lnTo>
                  <a:lnTo>
                    <a:pt x="78748" y="5936"/>
                  </a:lnTo>
                  <a:lnTo>
                    <a:pt x="78859" y="4994"/>
                  </a:lnTo>
                  <a:lnTo>
                    <a:pt x="78908" y="4601"/>
                  </a:lnTo>
                  <a:lnTo>
                    <a:pt x="79013" y="3712"/>
                  </a:lnTo>
                  <a:close/>
                </a:path>
                <a:path w="94614" h="63500">
                  <a:moveTo>
                    <a:pt x="67606" y="3712"/>
                  </a:moveTo>
                  <a:lnTo>
                    <a:pt x="61335" y="3712"/>
                  </a:lnTo>
                  <a:lnTo>
                    <a:pt x="63850" y="7700"/>
                  </a:lnTo>
                  <a:lnTo>
                    <a:pt x="63969" y="7888"/>
                  </a:lnTo>
                  <a:lnTo>
                    <a:pt x="64078" y="8061"/>
                  </a:lnTo>
                  <a:lnTo>
                    <a:pt x="39986" y="18317"/>
                  </a:lnTo>
                  <a:lnTo>
                    <a:pt x="41803" y="18317"/>
                  </a:lnTo>
                  <a:lnTo>
                    <a:pt x="46682" y="15800"/>
                  </a:lnTo>
                  <a:lnTo>
                    <a:pt x="51851" y="12186"/>
                  </a:lnTo>
                  <a:lnTo>
                    <a:pt x="58156" y="9738"/>
                  </a:lnTo>
                  <a:lnTo>
                    <a:pt x="65424" y="9738"/>
                  </a:lnTo>
                  <a:lnTo>
                    <a:pt x="66101" y="9242"/>
                  </a:lnTo>
                  <a:lnTo>
                    <a:pt x="69250" y="7031"/>
                  </a:lnTo>
                  <a:lnTo>
                    <a:pt x="67914" y="6689"/>
                  </a:lnTo>
                  <a:lnTo>
                    <a:pt x="64782" y="5936"/>
                  </a:lnTo>
                  <a:lnTo>
                    <a:pt x="63442" y="5936"/>
                  </a:lnTo>
                  <a:lnTo>
                    <a:pt x="67606" y="3712"/>
                  </a:lnTo>
                  <a:close/>
                </a:path>
                <a:path w="94614" h="63500">
                  <a:moveTo>
                    <a:pt x="59450" y="15372"/>
                  </a:moveTo>
                  <a:lnTo>
                    <a:pt x="59300" y="15372"/>
                  </a:lnTo>
                  <a:lnTo>
                    <a:pt x="59286" y="16809"/>
                  </a:lnTo>
                  <a:lnTo>
                    <a:pt x="56131" y="16809"/>
                  </a:lnTo>
                  <a:lnTo>
                    <a:pt x="56072" y="17080"/>
                  </a:lnTo>
                  <a:lnTo>
                    <a:pt x="55970" y="17546"/>
                  </a:lnTo>
                  <a:lnTo>
                    <a:pt x="55895" y="17889"/>
                  </a:lnTo>
                  <a:lnTo>
                    <a:pt x="59599" y="17546"/>
                  </a:lnTo>
                  <a:lnTo>
                    <a:pt x="61095" y="17546"/>
                  </a:lnTo>
                  <a:lnTo>
                    <a:pt x="59833" y="16485"/>
                  </a:lnTo>
                  <a:lnTo>
                    <a:pt x="61867" y="15800"/>
                  </a:lnTo>
                  <a:lnTo>
                    <a:pt x="63072" y="15800"/>
                  </a:lnTo>
                  <a:lnTo>
                    <a:pt x="59450" y="15372"/>
                  </a:lnTo>
                  <a:close/>
                </a:path>
                <a:path w="94614" h="63500">
                  <a:moveTo>
                    <a:pt x="17728" y="13694"/>
                  </a:moveTo>
                  <a:lnTo>
                    <a:pt x="15228" y="14789"/>
                  </a:lnTo>
                  <a:lnTo>
                    <a:pt x="12777" y="15970"/>
                  </a:lnTo>
                  <a:lnTo>
                    <a:pt x="10105" y="17546"/>
                  </a:lnTo>
                  <a:lnTo>
                    <a:pt x="30203" y="17546"/>
                  </a:lnTo>
                  <a:lnTo>
                    <a:pt x="23474" y="17080"/>
                  </a:lnTo>
                  <a:lnTo>
                    <a:pt x="37006" y="17080"/>
                  </a:lnTo>
                  <a:lnTo>
                    <a:pt x="35947" y="16640"/>
                  </a:lnTo>
                  <a:lnTo>
                    <a:pt x="34947" y="16143"/>
                  </a:lnTo>
                  <a:lnTo>
                    <a:pt x="24784" y="16143"/>
                  </a:lnTo>
                  <a:lnTo>
                    <a:pt x="21050" y="15372"/>
                  </a:lnTo>
                  <a:lnTo>
                    <a:pt x="17728" y="13694"/>
                  </a:lnTo>
                  <a:close/>
                </a:path>
                <a:path w="94614" h="63500">
                  <a:moveTo>
                    <a:pt x="23866" y="17080"/>
                  </a:moveTo>
                  <a:lnTo>
                    <a:pt x="23474" y="17080"/>
                  </a:lnTo>
                  <a:lnTo>
                    <a:pt x="30203" y="17546"/>
                  </a:lnTo>
                  <a:lnTo>
                    <a:pt x="0" y="17546"/>
                  </a:lnTo>
                  <a:lnTo>
                    <a:pt x="23866" y="17080"/>
                  </a:lnTo>
                  <a:close/>
                </a:path>
                <a:path w="94614" h="63500">
                  <a:moveTo>
                    <a:pt x="80349" y="14448"/>
                  </a:moveTo>
                  <a:lnTo>
                    <a:pt x="77891" y="14448"/>
                  </a:lnTo>
                  <a:lnTo>
                    <a:pt x="79662" y="15217"/>
                  </a:lnTo>
                  <a:lnTo>
                    <a:pt x="83651" y="16809"/>
                  </a:lnTo>
                  <a:lnTo>
                    <a:pt x="81584" y="15372"/>
                  </a:lnTo>
                  <a:lnTo>
                    <a:pt x="80349" y="14448"/>
                  </a:lnTo>
                  <a:close/>
                </a:path>
                <a:path w="94614" h="63500">
                  <a:moveTo>
                    <a:pt x="27847" y="13367"/>
                  </a:moveTo>
                  <a:lnTo>
                    <a:pt x="24784" y="16143"/>
                  </a:lnTo>
                  <a:lnTo>
                    <a:pt x="34947" y="16143"/>
                  </a:lnTo>
                  <a:lnTo>
                    <a:pt x="32219" y="14789"/>
                  </a:lnTo>
                  <a:lnTo>
                    <a:pt x="31259" y="14448"/>
                  </a:lnTo>
                  <a:lnTo>
                    <a:pt x="27847" y="13367"/>
                  </a:lnTo>
                  <a:close/>
                </a:path>
                <a:path w="94614" h="63500">
                  <a:moveTo>
                    <a:pt x="65424" y="9738"/>
                  </a:moveTo>
                  <a:lnTo>
                    <a:pt x="58156" y="9738"/>
                  </a:lnTo>
                  <a:lnTo>
                    <a:pt x="64560" y="10372"/>
                  </a:lnTo>
                  <a:lnTo>
                    <a:pt x="65424" y="9738"/>
                  </a:lnTo>
                  <a:close/>
                </a:path>
                <a:path w="94614" h="63500">
                  <a:moveTo>
                    <a:pt x="87865" y="7888"/>
                  </a:moveTo>
                  <a:lnTo>
                    <a:pt x="82931" y="7888"/>
                  </a:lnTo>
                  <a:lnTo>
                    <a:pt x="88576" y="9242"/>
                  </a:lnTo>
                  <a:lnTo>
                    <a:pt x="88160" y="9242"/>
                  </a:lnTo>
                  <a:lnTo>
                    <a:pt x="88025" y="8626"/>
                  </a:lnTo>
                  <a:lnTo>
                    <a:pt x="87903" y="8061"/>
                  </a:lnTo>
                  <a:lnTo>
                    <a:pt x="87865" y="7888"/>
                  </a:lnTo>
                  <a:close/>
                </a:path>
                <a:path w="94614" h="63500">
                  <a:moveTo>
                    <a:pt x="84695" y="4994"/>
                  </a:moveTo>
                  <a:lnTo>
                    <a:pt x="82690" y="5936"/>
                  </a:lnTo>
                  <a:lnTo>
                    <a:pt x="80643" y="7031"/>
                  </a:lnTo>
                  <a:lnTo>
                    <a:pt x="78650" y="7700"/>
                  </a:lnTo>
                  <a:lnTo>
                    <a:pt x="87824" y="7700"/>
                  </a:lnTo>
                  <a:lnTo>
                    <a:pt x="87678" y="7031"/>
                  </a:lnTo>
                  <a:lnTo>
                    <a:pt x="87604" y="6689"/>
                  </a:lnTo>
                  <a:lnTo>
                    <a:pt x="86371" y="5936"/>
                  </a:lnTo>
                  <a:lnTo>
                    <a:pt x="84695" y="4994"/>
                  </a:lnTo>
                  <a:close/>
                </a:path>
                <a:path w="94614" h="63500">
                  <a:moveTo>
                    <a:pt x="35115" y="0"/>
                  </a:moveTo>
                  <a:lnTo>
                    <a:pt x="28805" y="508"/>
                  </a:lnTo>
                  <a:lnTo>
                    <a:pt x="26803" y="1005"/>
                  </a:lnTo>
                  <a:lnTo>
                    <a:pt x="35333" y="1005"/>
                  </a:lnTo>
                  <a:lnTo>
                    <a:pt x="43104" y="3367"/>
                  </a:lnTo>
                  <a:lnTo>
                    <a:pt x="51341" y="3968"/>
                  </a:lnTo>
                  <a:lnTo>
                    <a:pt x="55721" y="4601"/>
                  </a:lnTo>
                  <a:lnTo>
                    <a:pt x="61206" y="3712"/>
                  </a:lnTo>
                  <a:lnTo>
                    <a:pt x="79013" y="3712"/>
                  </a:lnTo>
                  <a:lnTo>
                    <a:pt x="79045" y="3367"/>
                  </a:lnTo>
                  <a:lnTo>
                    <a:pt x="79151" y="2239"/>
                  </a:lnTo>
                  <a:lnTo>
                    <a:pt x="66321" y="2239"/>
                  </a:lnTo>
                  <a:lnTo>
                    <a:pt x="61639" y="2084"/>
                  </a:lnTo>
                  <a:lnTo>
                    <a:pt x="55569" y="2084"/>
                  </a:lnTo>
                  <a:lnTo>
                    <a:pt x="47649" y="1660"/>
                  </a:lnTo>
                  <a:lnTo>
                    <a:pt x="41382" y="689"/>
                  </a:lnTo>
                  <a:lnTo>
                    <a:pt x="35115" y="0"/>
                  </a:lnTo>
                  <a:close/>
                </a:path>
                <a:path w="94614" h="63500">
                  <a:moveTo>
                    <a:pt x="79165" y="2084"/>
                  </a:moveTo>
                  <a:lnTo>
                    <a:pt x="69623" y="2084"/>
                  </a:lnTo>
                  <a:lnTo>
                    <a:pt x="66321" y="2239"/>
                  </a:lnTo>
                  <a:lnTo>
                    <a:pt x="79151" y="2239"/>
                  </a:lnTo>
                  <a:lnTo>
                    <a:pt x="79165" y="2084"/>
                  </a:lnTo>
                  <a:close/>
                </a:path>
              </a:pathLst>
            </a:custGeom>
            <a:solidFill>
              <a:srgbClr val="3638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2093912" y="2062934"/>
              <a:ext cx="102235" cy="586740"/>
            </a:xfrm>
            <a:custGeom>
              <a:avLst/>
              <a:gdLst/>
              <a:ahLst/>
              <a:cxnLst/>
              <a:rect l="l" t="t" r="r" b="b"/>
              <a:pathLst>
                <a:path w="102235" h="586739">
                  <a:moveTo>
                    <a:pt x="42125" y="42697"/>
                  </a:moveTo>
                  <a:lnTo>
                    <a:pt x="38023" y="41846"/>
                  </a:lnTo>
                  <a:lnTo>
                    <a:pt x="37630" y="41846"/>
                  </a:lnTo>
                  <a:lnTo>
                    <a:pt x="34213" y="40779"/>
                  </a:lnTo>
                  <a:lnTo>
                    <a:pt x="34899" y="37960"/>
                  </a:lnTo>
                  <a:lnTo>
                    <a:pt x="34988" y="37617"/>
                  </a:lnTo>
                  <a:lnTo>
                    <a:pt x="35077" y="37147"/>
                  </a:lnTo>
                  <a:lnTo>
                    <a:pt x="35674" y="33921"/>
                  </a:lnTo>
                  <a:lnTo>
                    <a:pt x="35623" y="33540"/>
                  </a:lnTo>
                  <a:lnTo>
                    <a:pt x="34912" y="31864"/>
                  </a:lnTo>
                  <a:lnTo>
                    <a:pt x="34213" y="30200"/>
                  </a:lnTo>
                  <a:lnTo>
                    <a:pt x="31445" y="24257"/>
                  </a:lnTo>
                  <a:lnTo>
                    <a:pt x="31394" y="28816"/>
                  </a:lnTo>
                  <a:lnTo>
                    <a:pt x="30772" y="31864"/>
                  </a:lnTo>
                  <a:lnTo>
                    <a:pt x="28524" y="28816"/>
                  </a:lnTo>
                  <a:lnTo>
                    <a:pt x="27584" y="27343"/>
                  </a:lnTo>
                  <a:lnTo>
                    <a:pt x="27584" y="37147"/>
                  </a:lnTo>
                  <a:lnTo>
                    <a:pt x="22110" y="33540"/>
                  </a:lnTo>
                  <a:lnTo>
                    <a:pt x="19062" y="27152"/>
                  </a:lnTo>
                  <a:lnTo>
                    <a:pt x="16548" y="21285"/>
                  </a:lnTo>
                  <a:lnTo>
                    <a:pt x="17830" y="19786"/>
                  </a:lnTo>
                  <a:lnTo>
                    <a:pt x="19888" y="17411"/>
                  </a:lnTo>
                  <a:lnTo>
                    <a:pt x="23456" y="23545"/>
                  </a:lnTo>
                  <a:lnTo>
                    <a:pt x="26085" y="30200"/>
                  </a:lnTo>
                  <a:lnTo>
                    <a:pt x="27584" y="37147"/>
                  </a:lnTo>
                  <a:lnTo>
                    <a:pt x="27584" y="27343"/>
                  </a:lnTo>
                  <a:lnTo>
                    <a:pt x="26454" y="25565"/>
                  </a:lnTo>
                  <a:lnTo>
                    <a:pt x="25742" y="21780"/>
                  </a:lnTo>
                  <a:lnTo>
                    <a:pt x="27851" y="21780"/>
                  </a:lnTo>
                  <a:lnTo>
                    <a:pt x="27914" y="22517"/>
                  </a:lnTo>
                  <a:lnTo>
                    <a:pt x="27990" y="23545"/>
                  </a:lnTo>
                  <a:lnTo>
                    <a:pt x="28105" y="24942"/>
                  </a:lnTo>
                  <a:lnTo>
                    <a:pt x="29641" y="24942"/>
                  </a:lnTo>
                  <a:lnTo>
                    <a:pt x="29565" y="28816"/>
                  </a:lnTo>
                  <a:lnTo>
                    <a:pt x="31394" y="28816"/>
                  </a:lnTo>
                  <a:lnTo>
                    <a:pt x="31394" y="24155"/>
                  </a:lnTo>
                  <a:lnTo>
                    <a:pt x="30238" y="21780"/>
                  </a:lnTo>
                  <a:lnTo>
                    <a:pt x="29629" y="20510"/>
                  </a:lnTo>
                  <a:lnTo>
                    <a:pt x="29375" y="19964"/>
                  </a:lnTo>
                  <a:lnTo>
                    <a:pt x="26885" y="20510"/>
                  </a:lnTo>
                  <a:lnTo>
                    <a:pt x="25044" y="19786"/>
                  </a:lnTo>
                  <a:lnTo>
                    <a:pt x="23609" y="17411"/>
                  </a:lnTo>
                  <a:lnTo>
                    <a:pt x="22402" y="15328"/>
                  </a:lnTo>
                  <a:lnTo>
                    <a:pt x="22758" y="15138"/>
                  </a:lnTo>
                  <a:lnTo>
                    <a:pt x="24828" y="14300"/>
                  </a:lnTo>
                  <a:lnTo>
                    <a:pt x="24142" y="13335"/>
                  </a:lnTo>
                  <a:lnTo>
                    <a:pt x="20053" y="9842"/>
                  </a:lnTo>
                  <a:lnTo>
                    <a:pt x="18326" y="6464"/>
                  </a:lnTo>
                  <a:lnTo>
                    <a:pt x="18173" y="6159"/>
                  </a:lnTo>
                  <a:lnTo>
                    <a:pt x="17589" y="5016"/>
                  </a:lnTo>
                  <a:lnTo>
                    <a:pt x="15875" y="0"/>
                  </a:lnTo>
                  <a:lnTo>
                    <a:pt x="14732" y="1803"/>
                  </a:lnTo>
                  <a:lnTo>
                    <a:pt x="13347" y="3581"/>
                  </a:lnTo>
                  <a:lnTo>
                    <a:pt x="13462" y="5867"/>
                  </a:lnTo>
                  <a:lnTo>
                    <a:pt x="13246" y="6159"/>
                  </a:lnTo>
                  <a:lnTo>
                    <a:pt x="9423" y="431"/>
                  </a:lnTo>
                  <a:lnTo>
                    <a:pt x="11455" y="7785"/>
                  </a:lnTo>
                  <a:lnTo>
                    <a:pt x="12903" y="15138"/>
                  </a:lnTo>
                  <a:lnTo>
                    <a:pt x="13335" y="16827"/>
                  </a:lnTo>
                  <a:lnTo>
                    <a:pt x="13601" y="15328"/>
                  </a:lnTo>
                  <a:lnTo>
                    <a:pt x="14490" y="10820"/>
                  </a:lnTo>
                  <a:lnTo>
                    <a:pt x="13550" y="6464"/>
                  </a:lnTo>
                  <a:lnTo>
                    <a:pt x="17868" y="8851"/>
                  </a:lnTo>
                  <a:lnTo>
                    <a:pt x="19710" y="15138"/>
                  </a:lnTo>
                  <a:lnTo>
                    <a:pt x="17576" y="19634"/>
                  </a:lnTo>
                  <a:lnTo>
                    <a:pt x="14744" y="17792"/>
                  </a:lnTo>
                  <a:lnTo>
                    <a:pt x="13309" y="16827"/>
                  </a:lnTo>
                  <a:lnTo>
                    <a:pt x="13487" y="17411"/>
                  </a:lnTo>
                  <a:lnTo>
                    <a:pt x="14808" y="22517"/>
                  </a:lnTo>
                  <a:lnTo>
                    <a:pt x="14846" y="22694"/>
                  </a:lnTo>
                  <a:lnTo>
                    <a:pt x="18173" y="29565"/>
                  </a:lnTo>
                  <a:lnTo>
                    <a:pt x="20218" y="33540"/>
                  </a:lnTo>
                  <a:lnTo>
                    <a:pt x="20332" y="33743"/>
                  </a:lnTo>
                  <a:lnTo>
                    <a:pt x="20421" y="33921"/>
                  </a:lnTo>
                  <a:lnTo>
                    <a:pt x="23190" y="37960"/>
                  </a:lnTo>
                  <a:lnTo>
                    <a:pt x="26416" y="41846"/>
                  </a:lnTo>
                  <a:lnTo>
                    <a:pt x="0" y="41846"/>
                  </a:lnTo>
                  <a:lnTo>
                    <a:pt x="101" y="42697"/>
                  </a:lnTo>
                  <a:lnTo>
                    <a:pt x="177" y="43408"/>
                  </a:lnTo>
                  <a:lnTo>
                    <a:pt x="10553" y="44005"/>
                  </a:lnTo>
                  <a:lnTo>
                    <a:pt x="41440" y="44005"/>
                  </a:lnTo>
                  <a:lnTo>
                    <a:pt x="42125" y="42697"/>
                  </a:lnTo>
                  <a:close/>
                </a:path>
                <a:path w="102235" h="586739">
                  <a:moveTo>
                    <a:pt x="101701" y="581507"/>
                  </a:moveTo>
                  <a:lnTo>
                    <a:pt x="97650" y="579843"/>
                  </a:lnTo>
                  <a:lnTo>
                    <a:pt x="94056" y="578231"/>
                  </a:lnTo>
                  <a:lnTo>
                    <a:pt x="93903" y="570915"/>
                  </a:lnTo>
                  <a:lnTo>
                    <a:pt x="94272" y="563626"/>
                  </a:lnTo>
                  <a:lnTo>
                    <a:pt x="94551" y="556336"/>
                  </a:lnTo>
                  <a:lnTo>
                    <a:pt x="91986" y="552259"/>
                  </a:lnTo>
                  <a:lnTo>
                    <a:pt x="91478" y="555815"/>
                  </a:lnTo>
                  <a:lnTo>
                    <a:pt x="91160" y="559435"/>
                  </a:lnTo>
                  <a:lnTo>
                    <a:pt x="91186" y="563054"/>
                  </a:lnTo>
                  <a:lnTo>
                    <a:pt x="91376" y="570471"/>
                  </a:lnTo>
                  <a:lnTo>
                    <a:pt x="91160" y="577900"/>
                  </a:lnTo>
                  <a:lnTo>
                    <a:pt x="91287" y="585330"/>
                  </a:lnTo>
                  <a:lnTo>
                    <a:pt x="100888" y="586397"/>
                  </a:lnTo>
                  <a:lnTo>
                    <a:pt x="101701" y="581507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2274876" y="2063459"/>
              <a:ext cx="107950" cy="80010"/>
            </a:xfrm>
            <a:custGeom>
              <a:avLst/>
              <a:gdLst/>
              <a:ahLst/>
              <a:cxnLst/>
              <a:rect l="l" t="t" r="r" b="b"/>
              <a:pathLst>
                <a:path w="107950" h="80010">
                  <a:moveTo>
                    <a:pt x="5396" y="57153"/>
                  </a:moveTo>
                  <a:lnTo>
                    <a:pt x="3510" y="57153"/>
                  </a:lnTo>
                  <a:lnTo>
                    <a:pt x="2729" y="60340"/>
                  </a:lnTo>
                  <a:lnTo>
                    <a:pt x="2617" y="60799"/>
                  </a:lnTo>
                  <a:lnTo>
                    <a:pt x="2520" y="61196"/>
                  </a:lnTo>
                  <a:lnTo>
                    <a:pt x="2328" y="62308"/>
                  </a:lnTo>
                  <a:lnTo>
                    <a:pt x="2459" y="64241"/>
                  </a:lnTo>
                  <a:lnTo>
                    <a:pt x="2575" y="65973"/>
                  </a:lnTo>
                  <a:lnTo>
                    <a:pt x="2697" y="67496"/>
                  </a:lnTo>
                  <a:lnTo>
                    <a:pt x="3195" y="71741"/>
                  </a:lnTo>
                  <a:lnTo>
                    <a:pt x="3235" y="72086"/>
                  </a:lnTo>
                  <a:lnTo>
                    <a:pt x="56" y="72086"/>
                  </a:lnTo>
                  <a:lnTo>
                    <a:pt x="323" y="73864"/>
                  </a:lnTo>
                  <a:lnTo>
                    <a:pt x="626" y="75406"/>
                  </a:lnTo>
                  <a:lnTo>
                    <a:pt x="1106" y="77649"/>
                  </a:lnTo>
                  <a:lnTo>
                    <a:pt x="1563" y="79535"/>
                  </a:lnTo>
                  <a:lnTo>
                    <a:pt x="1659" y="79927"/>
                  </a:lnTo>
                  <a:lnTo>
                    <a:pt x="2688" y="79535"/>
                  </a:lnTo>
                  <a:lnTo>
                    <a:pt x="4589" y="77649"/>
                  </a:lnTo>
                  <a:lnTo>
                    <a:pt x="1918" y="75406"/>
                  </a:lnTo>
                  <a:lnTo>
                    <a:pt x="11176" y="72583"/>
                  </a:lnTo>
                  <a:lnTo>
                    <a:pt x="5702" y="72583"/>
                  </a:lnTo>
                  <a:lnTo>
                    <a:pt x="5572" y="72273"/>
                  </a:lnTo>
                  <a:lnTo>
                    <a:pt x="5494" y="72086"/>
                  </a:lnTo>
                  <a:lnTo>
                    <a:pt x="3239" y="72086"/>
                  </a:lnTo>
                  <a:lnTo>
                    <a:pt x="0" y="71741"/>
                  </a:lnTo>
                  <a:lnTo>
                    <a:pt x="5350" y="71741"/>
                  </a:lnTo>
                  <a:lnTo>
                    <a:pt x="3578" y="67496"/>
                  </a:lnTo>
                  <a:lnTo>
                    <a:pt x="3692" y="65559"/>
                  </a:lnTo>
                  <a:lnTo>
                    <a:pt x="3770" y="64241"/>
                  </a:lnTo>
                  <a:lnTo>
                    <a:pt x="3884" y="62308"/>
                  </a:lnTo>
                  <a:lnTo>
                    <a:pt x="4150" y="61196"/>
                  </a:lnTo>
                  <a:lnTo>
                    <a:pt x="5396" y="57153"/>
                  </a:lnTo>
                  <a:close/>
                </a:path>
                <a:path w="107950" h="80010">
                  <a:moveTo>
                    <a:pt x="10145" y="65559"/>
                  </a:moveTo>
                  <a:lnTo>
                    <a:pt x="10015" y="65559"/>
                  </a:lnTo>
                  <a:lnTo>
                    <a:pt x="9536" y="68352"/>
                  </a:lnTo>
                  <a:lnTo>
                    <a:pt x="7686" y="70559"/>
                  </a:lnTo>
                  <a:lnTo>
                    <a:pt x="5702" y="72583"/>
                  </a:lnTo>
                  <a:lnTo>
                    <a:pt x="11176" y="72583"/>
                  </a:lnTo>
                  <a:lnTo>
                    <a:pt x="12192" y="72273"/>
                  </a:lnTo>
                  <a:lnTo>
                    <a:pt x="22697" y="69299"/>
                  </a:lnTo>
                  <a:lnTo>
                    <a:pt x="25120" y="68677"/>
                  </a:lnTo>
                  <a:lnTo>
                    <a:pt x="13594" y="68677"/>
                  </a:lnTo>
                  <a:lnTo>
                    <a:pt x="10145" y="65559"/>
                  </a:lnTo>
                  <a:close/>
                </a:path>
                <a:path w="107950" h="80010">
                  <a:moveTo>
                    <a:pt x="12336" y="53439"/>
                  </a:moveTo>
                  <a:lnTo>
                    <a:pt x="11847" y="53439"/>
                  </a:lnTo>
                  <a:lnTo>
                    <a:pt x="11872" y="53679"/>
                  </a:lnTo>
                  <a:lnTo>
                    <a:pt x="11983" y="54738"/>
                  </a:lnTo>
                  <a:lnTo>
                    <a:pt x="13611" y="55356"/>
                  </a:lnTo>
                  <a:lnTo>
                    <a:pt x="13594" y="68677"/>
                  </a:lnTo>
                  <a:lnTo>
                    <a:pt x="25120" y="68677"/>
                  </a:lnTo>
                  <a:lnTo>
                    <a:pt x="33187" y="66606"/>
                  </a:lnTo>
                  <a:lnTo>
                    <a:pt x="35973" y="65973"/>
                  </a:lnTo>
                  <a:lnTo>
                    <a:pt x="23662" y="65973"/>
                  </a:lnTo>
                  <a:lnTo>
                    <a:pt x="23661" y="65559"/>
                  </a:lnTo>
                  <a:lnTo>
                    <a:pt x="16847" y="65559"/>
                  </a:lnTo>
                  <a:lnTo>
                    <a:pt x="16414" y="62308"/>
                  </a:lnTo>
                  <a:lnTo>
                    <a:pt x="16150" y="61196"/>
                  </a:lnTo>
                  <a:lnTo>
                    <a:pt x="15444" y="58489"/>
                  </a:lnTo>
                  <a:lnTo>
                    <a:pt x="17012" y="55356"/>
                  </a:lnTo>
                  <a:lnTo>
                    <a:pt x="17486" y="55356"/>
                  </a:lnTo>
                  <a:lnTo>
                    <a:pt x="13150" y="53679"/>
                  </a:lnTo>
                  <a:lnTo>
                    <a:pt x="12336" y="53439"/>
                  </a:lnTo>
                  <a:close/>
                </a:path>
                <a:path w="107950" h="80010">
                  <a:moveTo>
                    <a:pt x="26653" y="59792"/>
                  </a:moveTo>
                  <a:lnTo>
                    <a:pt x="26150" y="59792"/>
                  </a:lnTo>
                  <a:lnTo>
                    <a:pt x="26275" y="61196"/>
                  </a:lnTo>
                  <a:lnTo>
                    <a:pt x="26413" y="62308"/>
                  </a:lnTo>
                  <a:lnTo>
                    <a:pt x="27229" y="65559"/>
                  </a:lnTo>
                  <a:lnTo>
                    <a:pt x="26619" y="65559"/>
                  </a:lnTo>
                  <a:lnTo>
                    <a:pt x="23662" y="65973"/>
                  </a:lnTo>
                  <a:lnTo>
                    <a:pt x="35973" y="65973"/>
                  </a:lnTo>
                  <a:lnTo>
                    <a:pt x="43607" y="64241"/>
                  </a:lnTo>
                  <a:lnTo>
                    <a:pt x="43774" y="64241"/>
                  </a:lnTo>
                  <a:lnTo>
                    <a:pt x="42139" y="62308"/>
                  </a:lnTo>
                  <a:lnTo>
                    <a:pt x="29989" y="62308"/>
                  </a:lnTo>
                  <a:lnTo>
                    <a:pt x="27842" y="60340"/>
                  </a:lnTo>
                  <a:lnTo>
                    <a:pt x="26653" y="59792"/>
                  </a:lnTo>
                  <a:close/>
                </a:path>
                <a:path w="107950" h="80010">
                  <a:moveTo>
                    <a:pt x="22532" y="51847"/>
                  </a:moveTo>
                  <a:lnTo>
                    <a:pt x="19638" y="51847"/>
                  </a:lnTo>
                  <a:lnTo>
                    <a:pt x="19690" y="57153"/>
                  </a:lnTo>
                  <a:lnTo>
                    <a:pt x="20352" y="59792"/>
                  </a:lnTo>
                  <a:lnTo>
                    <a:pt x="20905" y="62308"/>
                  </a:lnTo>
                  <a:lnTo>
                    <a:pt x="21437" y="64943"/>
                  </a:lnTo>
                  <a:lnTo>
                    <a:pt x="16847" y="65559"/>
                  </a:lnTo>
                  <a:lnTo>
                    <a:pt x="23661" y="65559"/>
                  </a:lnTo>
                  <a:lnTo>
                    <a:pt x="23767" y="59792"/>
                  </a:lnTo>
                  <a:lnTo>
                    <a:pt x="24245" y="55854"/>
                  </a:lnTo>
                  <a:lnTo>
                    <a:pt x="24305" y="55356"/>
                  </a:lnTo>
                  <a:lnTo>
                    <a:pt x="24028" y="54738"/>
                  </a:lnTo>
                  <a:lnTo>
                    <a:pt x="22532" y="51847"/>
                  </a:lnTo>
                  <a:close/>
                </a:path>
                <a:path w="107950" h="80010">
                  <a:moveTo>
                    <a:pt x="38986" y="47599"/>
                  </a:moveTo>
                  <a:lnTo>
                    <a:pt x="28595" y="47599"/>
                  </a:lnTo>
                  <a:lnTo>
                    <a:pt x="28695" y="50717"/>
                  </a:lnTo>
                  <a:lnTo>
                    <a:pt x="29155" y="53439"/>
                  </a:lnTo>
                  <a:lnTo>
                    <a:pt x="29097" y="55356"/>
                  </a:lnTo>
                  <a:lnTo>
                    <a:pt x="28977" y="57153"/>
                  </a:lnTo>
                  <a:lnTo>
                    <a:pt x="29745" y="62308"/>
                  </a:lnTo>
                  <a:lnTo>
                    <a:pt x="42132" y="62308"/>
                  </a:lnTo>
                  <a:lnTo>
                    <a:pt x="41266" y="61196"/>
                  </a:lnTo>
                  <a:lnTo>
                    <a:pt x="39963" y="55854"/>
                  </a:lnTo>
                  <a:lnTo>
                    <a:pt x="39536" y="51847"/>
                  </a:lnTo>
                  <a:lnTo>
                    <a:pt x="39416" y="50717"/>
                  </a:lnTo>
                  <a:lnTo>
                    <a:pt x="39224" y="49277"/>
                  </a:lnTo>
                  <a:lnTo>
                    <a:pt x="39144" y="48712"/>
                  </a:lnTo>
                  <a:lnTo>
                    <a:pt x="39086" y="48301"/>
                  </a:lnTo>
                  <a:lnTo>
                    <a:pt x="38986" y="47599"/>
                  </a:lnTo>
                  <a:close/>
                </a:path>
                <a:path w="107950" h="80010">
                  <a:moveTo>
                    <a:pt x="64130" y="28458"/>
                  </a:moveTo>
                  <a:lnTo>
                    <a:pt x="57171" y="28458"/>
                  </a:lnTo>
                  <a:lnTo>
                    <a:pt x="62016" y="28968"/>
                  </a:lnTo>
                  <a:lnTo>
                    <a:pt x="62053" y="33216"/>
                  </a:lnTo>
                  <a:lnTo>
                    <a:pt x="49742" y="35557"/>
                  </a:lnTo>
                  <a:lnTo>
                    <a:pt x="37461" y="38186"/>
                  </a:lnTo>
                  <a:lnTo>
                    <a:pt x="25473" y="41760"/>
                  </a:lnTo>
                  <a:lnTo>
                    <a:pt x="14039" y="46932"/>
                  </a:lnTo>
                  <a:lnTo>
                    <a:pt x="17481" y="49277"/>
                  </a:lnTo>
                  <a:lnTo>
                    <a:pt x="13989" y="53439"/>
                  </a:lnTo>
                  <a:lnTo>
                    <a:pt x="19638" y="51847"/>
                  </a:lnTo>
                  <a:lnTo>
                    <a:pt x="22532" y="51847"/>
                  </a:lnTo>
                  <a:lnTo>
                    <a:pt x="21947" y="50717"/>
                  </a:lnTo>
                  <a:lnTo>
                    <a:pt x="21847" y="50525"/>
                  </a:lnTo>
                  <a:lnTo>
                    <a:pt x="23630" y="48712"/>
                  </a:lnTo>
                  <a:lnTo>
                    <a:pt x="26233" y="48301"/>
                  </a:lnTo>
                  <a:lnTo>
                    <a:pt x="28595" y="47599"/>
                  </a:lnTo>
                  <a:lnTo>
                    <a:pt x="38986" y="47599"/>
                  </a:lnTo>
                  <a:lnTo>
                    <a:pt x="38610" y="44946"/>
                  </a:lnTo>
                  <a:lnTo>
                    <a:pt x="45990" y="42790"/>
                  </a:lnTo>
                  <a:lnTo>
                    <a:pt x="53370" y="39841"/>
                  </a:lnTo>
                  <a:lnTo>
                    <a:pt x="61679" y="39841"/>
                  </a:lnTo>
                  <a:lnTo>
                    <a:pt x="66948" y="35557"/>
                  </a:lnTo>
                  <a:lnTo>
                    <a:pt x="83600" y="35557"/>
                  </a:lnTo>
                  <a:lnTo>
                    <a:pt x="84107" y="35064"/>
                  </a:lnTo>
                  <a:lnTo>
                    <a:pt x="81658" y="34808"/>
                  </a:lnTo>
                  <a:lnTo>
                    <a:pt x="76125" y="34397"/>
                  </a:lnTo>
                  <a:lnTo>
                    <a:pt x="70595" y="34225"/>
                  </a:lnTo>
                  <a:lnTo>
                    <a:pt x="65065" y="33969"/>
                  </a:lnTo>
                  <a:lnTo>
                    <a:pt x="64304" y="29466"/>
                  </a:lnTo>
                  <a:lnTo>
                    <a:pt x="64220" y="28968"/>
                  </a:lnTo>
                  <a:lnTo>
                    <a:pt x="64130" y="28458"/>
                  </a:lnTo>
                  <a:close/>
                </a:path>
                <a:path w="107950" h="80010">
                  <a:moveTo>
                    <a:pt x="61679" y="39841"/>
                  </a:moveTo>
                  <a:lnTo>
                    <a:pt x="53370" y="39841"/>
                  </a:lnTo>
                  <a:lnTo>
                    <a:pt x="61213" y="40219"/>
                  </a:lnTo>
                  <a:lnTo>
                    <a:pt x="61679" y="39841"/>
                  </a:lnTo>
                  <a:close/>
                </a:path>
                <a:path w="107950" h="80010">
                  <a:moveTo>
                    <a:pt x="83600" y="35557"/>
                  </a:moveTo>
                  <a:lnTo>
                    <a:pt x="67109" y="35557"/>
                  </a:lnTo>
                  <a:lnTo>
                    <a:pt x="74721" y="37343"/>
                  </a:lnTo>
                  <a:lnTo>
                    <a:pt x="81554" y="37547"/>
                  </a:lnTo>
                  <a:lnTo>
                    <a:pt x="83600" y="35557"/>
                  </a:lnTo>
                  <a:close/>
                </a:path>
                <a:path w="107950" h="80010">
                  <a:moveTo>
                    <a:pt x="63989" y="27669"/>
                  </a:moveTo>
                  <a:lnTo>
                    <a:pt x="45975" y="27669"/>
                  </a:lnTo>
                  <a:lnTo>
                    <a:pt x="45904" y="32908"/>
                  </a:lnTo>
                  <a:lnTo>
                    <a:pt x="46316" y="32050"/>
                  </a:lnTo>
                  <a:lnTo>
                    <a:pt x="47489" y="29466"/>
                  </a:lnTo>
                  <a:lnTo>
                    <a:pt x="47344" y="29466"/>
                  </a:lnTo>
                  <a:lnTo>
                    <a:pt x="51355" y="28968"/>
                  </a:lnTo>
                  <a:lnTo>
                    <a:pt x="50843" y="28968"/>
                  </a:lnTo>
                  <a:lnTo>
                    <a:pt x="57171" y="28458"/>
                  </a:lnTo>
                  <a:lnTo>
                    <a:pt x="64130" y="28458"/>
                  </a:lnTo>
                  <a:lnTo>
                    <a:pt x="63989" y="27669"/>
                  </a:lnTo>
                  <a:close/>
                </a:path>
                <a:path w="107950" h="80010">
                  <a:moveTo>
                    <a:pt x="55490" y="21694"/>
                  </a:moveTo>
                  <a:lnTo>
                    <a:pt x="55344" y="21694"/>
                  </a:lnTo>
                  <a:lnTo>
                    <a:pt x="52449" y="24376"/>
                  </a:lnTo>
                  <a:lnTo>
                    <a:pt x="46733" y="25877"/>
                  </a:lnTo>
                  <a:lnTo>
                    <a:pt x="40500" y="26346"/>
                  </a:lnTo>
                  <a:lnTo>
                    <a:pt x="34519" y="27359"/>
                  </a:lnTo>
                  <a:lnTo>
                    <a:pt x="38131" y="29466"/>
                  </a:lnTo>
                  <a:lnTo>
                    <a:pt x="42224" y="29192"/>
                  </a:lnTo>
                  <a:lnTo>
                    <a:pt x="45975" y="27669"/>
                  </a:lnTo>
                  <a:lnTo>
                    <a:pt x="63989" y="27669"/>
                  </a:lnTo>
                  <a:lnTo>
                    <a:pt x="63878" y="27053"/>
                  </a:lnTo>
                  <a:lnTo>
                    <a:pt x="63752" y="26346"/>
                  </a:lnTo>
                  <a:lnTo>
                    <a:pt x="59317" y="26346"/>
                  </a:lnTo>
                  <a:lnTo>
                    <a:pt x="71401" y="26024"/>
                  </a:lnTo>
                  <a:lnTo>
                    <a:pt x="79124" y="25167"/>
                  </a:lnTo>
                  <a:lnTo>
                    <a:pt x="98812" y="25167"/>
                  </a:lnTo>
                  <a:lnTo>
                    <a:pt x="98325" y="24706"/>
                  </a:lnTo>
                  <a:lnTo>
                    <a:pt x="54021" y="24706"/>
                  </a:lnTo>
                  <a:lnTo>
                    <a:pt x="55490" y="21694"/>
                  </a:lnTo>
                  <a:close/>
                </a:path>
                <a:path w="107950" h="80010">
                  <a:moveTo>
                    <a:pt x="98812" y="25167"/>
                  </a:moveTo>
                  <a:lnTo>
                    <a:pt x="79124" y="25167"/>
                  </a:lnTo>
                  <a:lnTo>
                    <a:pt x="86810" y="25664"/>
                  </a:lnTo>
                  <a:lnTo>
                    <a:pt x="91349" y="27053"/>
                  </a:lnTo>
                  <a:lnTo>
                    <a:pt x="100804" y="27053"/>
                  </a:lnTo>
                  <a:lnTo>
                    <a:pt x="98812" y="25167"/>
                  </a:lnTo>
                  <a:close/>
                </a:path>
                <a:path w="107950" h="80010">
                  <a:moveTo>
                    <a:pt x="88615" y="14261"/>
                  </a:moveTo>
                  <a:lnTo>
                    <a:pt x="73162" y="14261"/>
                  </a:lnTo>
                  <a:lnTo>
                    <a:pt x="80716" y="14742"/>
                  </a:lnTo>
                  <a:lnTo>
                    <a:pt x="78780" y="16812"/>
                  </a:lnTo>
                  <a:lnTo>
                    <a:pt x="78305" y="17240"/>
                  </a:lnTo>
                  <a:lnTo>
                    <a:pt x="76374" y="18543"/>
                  </a:lnTo>
                  <a:lnTo>
                    <a:pt x="75657" y="19004"/>
                  </a:lnTo>
                  <a:lnTo>
                    <a:pt x="72993" y="20426"/>
                  </a:lnTo>
                  <a:lnTo>
                    <a:pt x="75424" y="20991"/>
                  </a:lnTo>
                  <a:lnTo>
                    <a:pt x="78264" y="21694"/>
                  </a:lnTo>
                  <a:lnTo>
                    <a:pt x="80304" y="22222"/>
                  </a:lnTo>
                  <a:lnTo>
                    <a:pt x="73803" y="23401"/>
                  </a:lnTo>
                  <a:lnTo>
                    <a:pt x="67226" y="24016"/>
                  </a:lnTo>
                  <a:lnTo>
                    <a:pt x="54021" y="24706"/>
                  </a:lnTo>
                  <a:lnTo>
                    <a:pt x="98325" y="24706"/>
                  </a:lnTo>
                  <a:lnTo>
                    <a:pt x="97203" y="23644"/>
                  </a:lnTo>
                  <a:lnTo>
                    <a:pt x="100644" y="23216"/>
                  </a:lnTo>
                  <a:lnTo>
                    <a:pt x="104104" y="22669"/>
                  </a:lnTo>
                  <a:lnTo>
                    <a:pt x="107459" y="21694"/>
                  </a:lnTo>
                  <a:lnTo>
                    <a:pt x="103083" y="20991"/>
                  </a:lnTo>
                  <a:lnTo>
                    <a:pt x="103541" y="20991"/>
                  </a:lnTo>
                  <a:lnTo>
                    <a:pt x="96924" y="20271"/>
                  </a:lnTo>
                  <a:lnTo>
                    <a:pt x="92462" y="19869"/>
                  </a:lnTo>
                  <a:lnTo>
                    <a:pt x="96109" y="19869"/>
                  </a:lnTo>
                  <a:lnTo>
                    <a:pt x="80299" y="19551"/>
                  </a:lnTo>
                  <a:lnTo>
                    <a:pt x="86982" y="19551"/>
                  </a:lnTo>
                  <a:lnTo>
                    <a:pt x="85074" y="19259"/>
                  </a:lnTo>
                  <a:lnTo>
                    <a:pt x="84910" y="19259"/>
                  </a:lnTo>
                  <a:lnTo>
                    <a:pt x="81348" y="18388"/>
                  </a:lnTo>
                  <a:lnTo>
                    <a:pt x="82046" y="17924"/>
                  </a:lnTo>
                  <a:lnTo>
                    <a:pt x="83137" y="17240"/>
                  </a:lnTo>
                  <a:lnTo>
                    <a:pt x="84193" y="16643"/>
                  </a:lnTo>
                  <a:lnTo>
                    <a:pt x="86458" y="15307"/>
                  </a:lnTo>
                  <a:lnTo>
                    <a:pt x="88615" y="14261"/>
                  </a:lnTo>
                  <a:close/>
                </a:path>
                <a:path w="107950" h="80010">
                  <a:moveTo>
                    <a:pt x="48873" y="10083"/>
                  </a:moveTo>
                  <a:lnTo>
                    <a:pt x="39931" y="10083"/>
                  </a:lnTo>
                  <a:lnTo>
                    <a:pt x="44503" y="10749"/>
                  </a:lnTo>
                  <a:lnTo>
                    <a:pt x="46468" y="15307"/>
                  </a:lnTo>
                  <a:lnTo>
                    <a:pt x="48898" y="18388"/>
                  </a:lnTo>
                  <a:lnTo>
                    <a:pt x="49020" y="18543"/>
                  </a:lnTo>
                  <a:lnTo>
                    <a:pt x="48684" y="18543"/>
                  </a:lnTo>
                  <a:lnTo>
                    <a:pt x="40683" y="19259"/>
                  </a:lnTo>
                  <a:lnTo>
                    <a:pt x="40799" y="20099"/>
                  </a:lnTo>
                  <a:lnTo>
                    <a:pt x="40924" y="20991"/>
                  </a:lnTo>
                  <a:lnTo>
                    <a:pt x="41021" y="21694"/>
                  </a:lnTo>
                  <a:lnTo>
                    <a:pt x="41095" y="22222"/>
                  </a:lnTo>
                  <a:lnTo>
                    <a:pt x="41157" y="22669"/>
                  </a:lnTo>
                  <a:lnTo>
                    <a:pt x="41233" y="23216"/>
                  </a:lnTo>
                  <a:lnTo>
                    <a:pt x="41316" y="23817"/>
                  </a:lnTo>
                  <a:lnTo>
                    <a:pt x="46436" y="20991"/>
                  </a:lnTo>
                  <a:lnTo>
                    <a:pt x="51878" y="20991"/>
                  </a:lnTo>
                  <a:lnTo>
                    <a:pt x="50562" y="15735"/>
                  </a:lnTo>
                  <a:lnTo>
                    <a:pt x="58076" y="15021"/>
                  </a:lnTo>
                  <a:lnTo>
                    <a:pt x="65613" y="14442"/>
                  </a:lnTo>
                  <a:lnTo>
                    <a:pt x="73162" y="14261"/>
                  </a:lnTo>
                  <a:lnTo>
                    <a:pt x="88615" y="14261"/>
                  </a:lnTo>
                  <a:lnTo>
                    <a:pt x="91437" y="13009"/>
                  </a:lnTo>
                  <a:lnTo>
                    <a:pt x="49604" y="13009"/>
                  </a:lnTo>
                  <a:lnTo>
                    <a:pt x="49278" y="11702"/>
                  </a:lnTo>
                  <a:lnTo>
                    <a:pt x="49160" y="11231"/>
                  </a:lnTo>
                  <a:lnTo>
                    <a:pt x="49039" y="10749"/>
                  </a:lnTo>
                  <a:lnTo>
                    <a:pt x="48916" y="10256"/>
                  </a:lnTo>
                  <a:lnTo>
                    <a:pt x="48873" y="10083"/>
                  </a:lnTo>
                  <a:close/>
                </a:path>
                <a:path w="107950" h="80010">
                  <a:moveTo>
                    <a:pt x="51194" y="20991"/>
                  </a:moveTo>
                  <a:lnTo>
                    <a:pt x="46436" y="20991"/>
                  </a:lnTo>
                  <a:lnTo>
                    <a:pt x="51330" y="21694"/>
                  </a:lnTo>
                  <a:lnTo>
                    <a:pt x="47942" y="21694"/>
                  </a:lnTo>
                  <a:lnTo>
                    <a:pt x="51194" y="20991"/>
                  </a:lnTo>
                  <a:close/>
                </a:path>
                <a:path w="107950" h="80010">
                  <a:moveTo>
                    <a:pt x="57078" y="18543"/>
                  </a:moveTo>
                  <a:lnTo>
                    <a:pt x="56801" y="19004"/>
                  </a:lnTo>
                  <a:lnTo>
                    <a:pt x="55490" y="21694"/>
                  </a:lnTo>
                  <a:lnTo>
                    <a:pt x="55344" y="21694"/>
                  </a:lnTo>
                  <a:lnTo>
                    <a:pt x="56879" y="20271"/>
                  </a:lnTo>
                  <a:lnTo>
                    <a:pt x="60398" y="19869"/>
                  </a:lnTo>
                  <a:lnTo>
                    <a:pt x="57078" y="18543"/>
                  </a:lnTo>
                  <a:close/>
                </a:path>
                <a:path w="107950" h="80010">
                  <a:moveTo>
                    <a:pt x="65650" y="19551"/>
                  </a:moveTo>
                  <a:lnTo>
                    <a:pt x="59354" y="19869"/>
                  </a:lnTo>
                  <a:lnTo>
                    <a:pt x="60398" y="19869"/>
                  </a:lnTo>
                  <a:lnTo>
                    <a:pt x="64963" y="21694"/>
                  </a:lnTo>
                  <a:lnTo>
                    <a:pt x="64112" y="21694"/>
                  </a:lnTo>
                  <a:lnTo>
                    <a:pt x="70012" y="20099"/>
                  </a:lnTo>
                  <a:lnTo>
                    <a:pt x="65650" y="19551"/>
                  </a:lnTo>
                  <a:close/>
                </a:path>
                <a:path w="107950" h="80010">
                  <a:moveTo>
                    <a:pt x="39953" y="11231"/>
                  </a:moveTo>
                  <a:lnTo>
                    <a:pt x="39464" y="11231"/>
                  </a:lnTo>
                  <a:lnTo>
                    <a:pt x="38419" y="16643"/>
                  </a:lnTo>
                  <a:lnTo>
                    <a:pt x="38387" y="16812"/>
                  </a:lnTo>
                  <a:lnTo>
                    <a:pt x="35391" y="17240"/>
                  </a:lnTo>
                  <a:lnTo>
                    <a:pt x="32021" y="17924"/>
                  </a:lnTo>
                  <a:lnTo>
                    <a:pt x="32205" y="17924"/>
                  </a:lnTo>
                  <a:lnTo>
                    <a:pt x="29286" y="19004"/>
                  </a:lnTo>
                  <a:lnTo>
                    <a:pt x="30824" y="19004"/>
                  </a:lnTo>
                  <a:lnTo>
                    <a:pt x="33458" y="19259"/>
                  </a:lnTo>
                  <a:lnTo>
                    <a:pt x="32619" y="19259"/>
                  </a:lnTo>
                  <a:lnTo>
                    <a:pt x="36727" y="19004"/>
                  </a:lnTo>
                  <a:lnTo>
                    <a:pt x="40135" y="17924"/>
                  </a:lnTo>
                  <a:lnTo>
                    <a:pt x="40011" y="14261"/>
                  </a:lnTo>
                  <a:lnTo>
                    <a:pt x="39953" y="11231"/>
                  </a:lnTo>
                  <a:close/>
                </a:path>
                <a:path w="107950" h="80010">
                  <a:moveTo>
                    <a:pt x="33303" y="6883"/>
                  </a:moveTo>
                  <a:lnTo>
                    <a:pt x="25155" y="6883"/>
                  </a:lnTo>
                  <a:lnTo>
                    <a:pt x="25576" y="10083"/>
                  </a:lnTo>
                  <a:lnTo>
                    <a:pt x="26530" y="16643"/>
                  </a:lnTo>
                  <a:lnTo>
                    <a:pt x="26620" y="17240"/>
                  </a:lnTo>
                  <a:lnTo>
                    <a:pt x="26109" y="17240"/>
                  </a:lnTo>
                  <a:lnTo>
                    <a:pt x="30655" y="15307"/>
                  </a:lnTo>
                  <a:lnTo>
                    <a:pt x="33861" y="13798"/>
                  </a:lnTo>
                  <a:lnTo>
                    <a:pt x="32839" y="13798"/>
                  </a:lnTo>
                  <a:lnTo>
                    <a:pt x="30293" y="13643"/>
                  </a:lnTo>
                  <a:lnTo>
                    <a:pt x="28649" y="13643"/>
                  </a:lnTo>
                  <a:lnTo>
                    <a:pt x="28527" y="10749"/>
                  </a:lnTo>
                  <a:lnTo>
                    <a:pt x="28440" y="8679"/>
                  </a:lnTo>
                  <a:lnTo>
                    <a:pt x="33146" y="8679"/>
                  </a:lnTo>
                  <a:lnTo>
                    <a:pt x="36694" y="7156"/>
                  </a:lnTo>
                  <a:lnTo>
                    <a:pt x="33303" y="6883"/>
                  </a:lnTo>
                  <a:close/>
                </a:path>
                <a:path w="107950" h="80010">
                  <a:moveTo>
                    <a:pt x="88856" y="11702"/>
                  </a:moveTo>
                  <a:lnTo>
                    <a:pt x="75602" y="11702"/>
                  </a:lnTo>
                  <a:lnTo>
                    <a:pt x="62593" y="12289"/>
                  </a:lnTo>
                  <a:lnTo>
                    <a:pt x="49604" y="13009"/>
                  </a:lnTo>
                  <a:lnTo>
                    <a:pt x="91496" y="13009"/>
                  </a:lnTo>
                  <a:lnTo>
                    <a:pt x="94927" y="14742"/>
                  </a:lnTo>
                  <a:lnTo>
                    <a:pt x="95123" y="14742"/>
                  </a:lnTo>
                  <a:lnTo>
                    <a:pt x="98525" y="15444"/>
                  </a:lnTo>
                  <a:lnTo>
                    <a:pt x="101588" y="12668"/>
                  </a:lnTo>
                  <a:lnTo>
                    <a:pt x="88856" y="11702"/>
                  </a:lnTo>
                  <a:close/>
                </a:path>
                <a:path w="107950" h="80010">
                  <a:moveTo>
                    <a:pt x="38067" y="4432"/>
                  </a:moveTo>
                  <a:lnTo>
                    <a:pt x="37525" y="4432"/>
                  </a:lnTo>
                  <a:lnTo>
                    <a:pt x="34519" y="5306"/>
                  </a:lnTo>
                  <a:lnTo>
                    <a:pt x="36694" y="7156"/>
                  </a:lnTo>
                  <a:lnTo>
                    <a:pt x="39048" y="8679"/>
                  </a:lnTo>
                  <a:lnTo>
                    <a:pt x="38526" y="8679"/>
                  </a:lnTo>
                  <a:lnTo>
                    <a:pt x="35956" y="11231"/>
                  </a:lnTo>
                  <a:lnTo>
                    <a:pt x="32839" y="13798"/>
                  </a:lnTo>
                  <a:lnTo>
                    <a:pt x="33861" y="13798"/>
                  </a:lnTo>
                  <a:lnTo>
                    <a:pt x="39265" y="11231"/>
                  </a:lnTo>
                  <a:lnTo>
                    <a:pt x="39953" y="11231"/>
                  </a:lnTo>
                  <a:lnTo>
                    <a:pt x="39931" y="10083"/>
                  </a:lnTo>
                  <a:lnTo>
                    <a:pt x="48873" y="10083"/>
                  </a:lnTo>
                  <a:lnTo>
                    <a:pt x="48522" y="8679"/>
                  </a:lnTo>
                  <a:lnTo>
                    <a:pt x="48236" y="7721"/>
                  </a:lnTo>
                  <a:lnTo>
                    <a:pt x="43524" y="7721"/>
                  </a:lnTo>
                  <a:lnTo>
                    <a:pt x="40820" y="5890"/>
                  </a:lnTo>
                  <a:lnTo>
                    <a:pt x="38067" y="4432"/>
                  </a:lnTo>
                  <a:close/>
                </a:path>
                <a:path w="107950" h="80010">
                  <a:moveTo>
                    <a:pt x="46671" y="2584"/>
                  </a:moveTo>
                  <a:lnTo>
                    <a:pt x="41173" y="2584"/>
                  </a:lnTo>
                  <a:lnTo>
                    <a:pt x="41818" y="4432"/>
                  </a:lnTo>
                  <a:lnTo>
                    <a:pt x="42479" y="5890"/>
                  </a:lnTo>
                  <a:lnTo>
                    <a:pt x="42548" y="6043"/>
                  </a:lnTo>
                  <a:lnTo>
                    <a:pt x="43524" y="7721"/>
                  </a:lnTo>
                  <a:lnTo>
                    <a:pt x="48236" y="7721"/>
                  </a:lnTo>
                  <a:lnTo>
                    <a:pt x="46714" y="2721"/>
                  </a:lnTo>
                  <a:lnTo>
                    <a:pt x="46671" y="2584"/>
                  </a:lnTo>
                  <a:close/>
                </a:path>
                <a:path w="107950" h="80010">
                  <a:moveTo>
                    <a:pt x="45871" y="0"/>
                  </a:moveTo>
                  <a:lnTo>
                    <a:pt x="40013" y="615"/>
                  </a:lnTo>
                  <a:lnTo>
                    <a:pt x="37137" y="1163"/>
                  </a:lnTo>
                  <a:lnTo>
                    <a:pt x="33508" y="2001"/>
                  </a:lnTo>
                  <a:lnTo>
                    <a:pt x="29825" y="2584"/>
                  </a:lnTo>
                  <a:lnTo>
                    <a:pt x="26111" y="2721"/>
                  </a:lnTo>
                  <a:lnTo>
                    <a:pt x="28764" y="3474"/>
                  </a:lnTo>
                  <a:lnTo>
                    <a:pt x="31674" y="4432"/>
                  </a:lnTo>
                  <a:lnTo>
                    <a:pt x="34056" y="5119"/>
                  </a:lnTo>
                  <a:lnTo>
                    <a:pt x="36471" y="4432"/>
                  </a:lnTo>
                  <a:lnTo>
                    <a:pt x="40935" y="2584"/>
                  </a:lnTo>
                  <a:lnTo>
                    <a:pt x="46671" y="2584"/>
                  </a:lnTo>
                  <a:lnTo>
                    <a:pt x="45871" y="0"/>
                  </a:lnTo>
                  <a:close/>
                </a:path>
              </a:pathLst>
            </a:custGeom>
            <a:solidFill>
              <a:srgbClr val="2F30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2324257" y="206206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30" h="5080">
                  <a:moveTo>
                    <a:pt x="1591" y="0"/>
                  </a:moveTo>
                  <a:lnTo>
                    <a:pt x="0" y="3081"/>
                  </a:lnTo>
                  <a:lnTo>
                    <a:pt x="3304" y="4795"/>
                  </a:lnTo>
                  <a:lnTo>
                    <a:pt x="7379" y="3221"/>
                  </a:lnTo>
                  <a:lnTo>
                    <a:pt x="10908" y="2825"/>
                  </a:lnTo>
                  <a:lnTo>
                    <a:pt x="8578" y="1043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B4B2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1825764" y="2063531"/>
              <a:ext cx="695325" cy="645795"/>
            </a:xfrm>
            <a:custGeom>
              <a:avLst/>
              <a:gdLst/>
              <a:ahLst/>
              <a:cxnLst/>
              <a:rect l="l" t="t" r="r" b="b"/>
              <a:pathLst>
                <a:path w="695325" h="645794">
                  <a:moveTo>
                    <a:pt x="14363" y="637387"/>
                  </a:moveTo>
                  <a:lnTo>
                    <a:pt x="8521" y="637438"/>
                  </a:lnTo>
                  <a:lnTo>
                    <a:pt x="5613" y="637438"/>
                  </a:lnTo>
                  <a:lnTo>
                    <a:pt x="5867" y="641794"/>
                  </a:lnTo>
                  <a:lnTo>
                    <a:pt x="0" y="641235"/>
                  </a:lnTo>
                  <a:lnTo>
                    <a:pt x="127" y="645223"/>
                  </a:lnTo>
                  <a:lnTo>
                    <a:pt x="4673" y="644791"/>
                  </a:lnTo>
                  <a:lnTo>
                    <a:pt x="9245" y="644499"/>
                  </a:lnTo>
                  <a:lnTo>
                    <a:pt x="13779" y="644067"/>
                  </a:lnTo>
                  <a:lnTo>
                    <a:pt x="14363" y="637387"/>
                  </a:lnTo>
                  <a:close/>
                </a:path>
                <a:path w="695325" h="645794">
                  <a:moveTo>
                    <a:pt x="500494" y="348272"/>
                  </a:moveTo>
                  <a:lnTo>
                    <a:pt x="500443" y="343598"/>
                  </a:lnTo>
                  <a:lnTo>
                    <a:pt x="496976" y="343776"/>
                  </a:lnTo>
                  <a:lnTo>
                    <a:pt x="496773" y="341985"/>
                  </a:lnTo>
                  <a:lnTo>
                    <a:pt x="500100" y="342404"/>
                  </a:lnTo>
                  <a:lnTo>
                    <a:pt x="500291" y="337286"/>
                  </a:lnTo>
                  <a:lnTo>
                    <a:pt x="495998" y="338137"/>
                  </a:lnTo>
                  <a:lnTo>
                    <a:pt x="492836" y="339559"/>
                  </a:lnTo>
                  <a:lnTo>
                    <a:pt x="489229" y="339940"/>
                  </a:lnTo>
                  <a:lnTo>
                    <a:pt x="485889" y="338924"/>
                  </a:lnTo>
                  <a:lnTo>
                    <a:pt x="485597" y="341693"/>
                  </a:lnTo>
                  <a:lnTo>
                    <a:pt x="485114" y="347281"/>
                  </a:lnTo>
                  <a:lnTo>
                    <a:pt x="490245" y="347522"/>
                  </a:lnTo>
                  <a:lnTo>
                    <a:pt x="495388" y="347662"/>
                  </a:lnTo>
                  <a:lnTo>
                    <a:pt x="500494" y="348272"/>
                  </a:lnTo>
                  <a:close/>
                </a:path>
                <a:path w="695325" h="645794">
                  <a:moveTo>
                    <a:pt x="567829" y="30340"/>
                  </a:moveTo>
                  <a:lnTo>
                    <a:pt x="563778" y="30187"/>
                  </a:lnTo>
                  <a:lnTo>
                    <a:pt x="564172" y="28956"/>
                  </a:lnTo>
                  <a:lnTo>
                    <a:pt x="565010" y="26517"/>
                  </a:lnTo>
                  <a:lnTo>
                    <a:pt x="560425" y="25463"/>
                  </a:lnTo>
                  <a:lnTo>
                    <a:pt x="553694" y="21971"/>
                  </a:lnTo>
                  <a:lnTo>
                    <a:pt x="551446" y="28333"/>
                  </a:lnTo>
                  <a:lnTo>
                    <a:pt x="553262" y="29210"/>
                  </a:lnTo>
                  <a:lnTo>
                    <a:pt x="555117" y="29959"/>
                  </a:lnTo>
                  <a:lnTo>
                    <a:pt x="556958" y="30835"/>
                  </a:lnTo>
                  <a:lnTo>
                    <a:pt x="560311" y="32854"/>
                  </a:lnTo>
                  <a:lnTo>
                    <a:pt x="562698" y="33286"/>
                  </a:lnTo>
                  <a:lnTo>
                    <a:pt x="567524" y="34086"/>
                  </a:lnTo>
                  <a:lnTo>
                    <a:pt x="567829" y="30340"/>
                  </a:lnTo>
                  <a:close/>
                </a:path>
                <a:path w="695325" h="645794">
                  <a:moveTo>
                    <a:pt x="694715" y="10782"/>
                  </a:moveTo>
                  <a:lnTo>
                    <a:pt x="682167" y="3060"/>
                  </a:lnTo>
                  <a:lnTo>
                    <a:pt x="679399" y="0"/>
                  </a:lnTo>
                  <a:lnTo>
                    <a:pt x="687146" y="9779"/>
                  </a:lnTo>
                  <a:lnTo>
                    <a:pt x="689521" y="11861"/>
                  </a:lnTo>
                  <a:lnTo>
                    <a:pt x="691146" y="10629"/>
                  </a:lnTo>
                  <a:lnTo>
                    <a:pt x="694715" y="10782"/>
                  </a:lnTo>
                  <a:close/>
                </a:path>
              </a:pathLst>
            </a:custGeom>
            <a:solidFill>
              <a:srgbClr val="9997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1891144" y="2065144"/>
              <a:ext cx="793750" cy="721995"/>
            </a:xfrm>
            <a:custGeom>
              <a:avLst/>
              <a:gdLst/>
              <a:ahLst/>
              <a:cxnLst/>
              <a:rect l="l" t="t" r="r" b="b"/>
              <a:pathLst>
                <a:path w="793750" h="721994">
                  <a:moveTo>
                    <a:pt x="18580" y="101"/>
                  </a:moveTo>
                  <a:lnTo>
                    <a:pt x="14655" y="0"/>
                  </a:lnTo>
                  <a:lnTo>
                    <a:pt x="10744" y="76"/>
                  </a:lnTo>
                  <a:lnTo>
                    <a:pt x="6858" y="266"/>
                  </a:lnTo>
                  <a:lnTo>
                    <a:pt x="7442" y="3556"/>
                  </a:lnTo>
                  <a:lnTo>
                    <a:pt x="2133" y="3263"/>
                  </a:lnTo>
                  <a:lnTo>
                    <a:pt x="3289" y="11379"/>
                  </a:lnTo>
                  <a:lnTo>
                    <a:pt x="0" y="19583"/>
                  </a:lnTo>
                  <a:lnTo>
                    <a:pt x="1689" y="27762"/>
                  </a:lnTo>
                  <a:lnTo>
                    <a:pt x="4648" y="28371"/>
                  </a:lnTo>
                  <a:lnTo>
                    <a:pt x="7683" y="28765"/>
                  </a:lnTo>
                  <a:lnTo>
                    <a:pt x="10706" y="28968"/>
                  </a:lnTo>
                  <a:lnTo>
                    <a:pt x="11912" y="33096"/>
                  </a:lnTo>
                  <a:lnTo>
                    <a:pt x="12484" y="37388"/>
                  </a:lnTo>
                  <a:lnTo>
                    <a:pt x="12039" y="41706"/>
                  </a:lnTo>
                  <a:lnTo>
                    <a:pt x="13512" y="39331"/>
                  </a:lnTo>
                  <a:lnTo>
                    <a:pt x="15379" y="37363"/>
                  </a:lnTo>
                  <a:lnTo>
                    <a:pt x="17208" y="40716"/>
                  </a:lnTo>
                  <a:lnTo>
                    <a:pt x="17792" y="41313"/>
                  </a:lnTo>
                  <a:lnTo>
                    <a:pt x="17983" y="31013"/>
                  </a:lnTo>
                  <a:lnTo>
                    <a:pt x="18186" y="10401"/>
                  </a:lnTo>
                  <a:lnTo>
                    <a:pt x="18580" y="101"/>
                  </a:lnTo>
                  <a:close/>
                </a:path>
                <a:path w="793750" h="721994">
                  <a:moveTo>
                    <a:pt x="448043" y="385064"/>
                  </a:moveTo>
                  <a:lnTo>
                    <a:pt x="446620" y="379577"/>
                  </a:lnTo>
                  <a:lnTo>
                    <a:pt x="442950" y="378650"/>
                  </a:lnTo>
                  <a:lnTo>
                    <a:pt x="439420" y="377393"/>
                  </a:lnTo>
                  <a:lnTo>
                    <a:pt x="435914" y="376097"/>
                  </a:lnTo>
                  <a:lnTo>
                    <a:pt x="435368" y="382727"/>
                  </a:lnTo>
                  <a:lnTo>
                    <a:pt x="434505" y="389318"/>
                  </a:lnTo>
                  <a:lnTo>
                    <a:pt x="433984" y="395960"/>
                  </a:lnTo>
                  <a:lnTo>
                    <a:pt x="440055" y="395528"/>
                  </a:lnTo>
                  <a:lnTo>
                    <a:pt x="440245" y="392849"/>
                  </a:lnTo>
                  <a:lnTo>
                    <a:pt x="440372" y="395617"/>
                  </a:lnTo>
                  <a:lnTo>
                    <a:pt x="442595" y="395719"/>
                  </a:lnTo>
                  <a:lnTo>
                    <a:pt x="444830" y="395947"/>
                  </a:lnTo>
                  <a:lnTo>
                    <a:pt x="447065" y="396303"/>
                  </a:lnTo>
                  <a:lnTo>
                    <a:pt x="447941" y="390715"/>
                  </a:lnTo>
                  <a:lnTo>
                    <a:pt x="448043" y="385064"/>
                  </a:lnTo>
                  <a:close/>
                </a:path>
                <a:path w="793750" h="721994">
                  <a:moveTo>
                    <a:pt x="793750" y="672947"/>
                  </a:moveTo>
                  <a:lnTo>
                    <a:pt x="786345" y="674370"/>
                  </a:lnTo>
                  <a:lnTo>
                    <a:pt x="771867" y="678434"/>
                  </a:lnTo>
                  <a:lnTo>
                    <a:pt x="764451" y="679589"/>
                  </a:lnTo>
                  <a:lnTo>
                    <a:pt x="760958" y="681736"/>
                  </a:lnTo>
                  <a:lnTo>
                    <a:pt x="756742" y="681774"/>
                  </a:lnTo>
                  <a:lnTo>
                    <a:pt x="752843" y="682421"/>
                  </a:lnTo>
                  <a:lnTo>
                    <a:pt x="753656" y="678916"/>
                  </a:lnTo>
                  <a:lnTo>
                    <a:pt x="751535" y="678942"/>
                  </a:lnTo>
                  <a:lnTo>
                    <a:pt x="751865" y="683272"/>
                  </a:lnTo>
                  <a:lnTo>
                    <a:pt x="750938" y="684085"/>
                  </a:lnTo>
                  <a:lnTo>
                    <a:pt x="754913" y="683463"/>
                  </a:lnTo>
                  <a:lnTo>
                    <a:pt x="758964" y="683221"/>
                  </a:lnTo>
                  <a:lnTo>
                    <a:pt x="762825" y="681926"/>
                  </a:lnTo>
                  <a:lnTo>
                    <a:pt x="766686" y="683437"/>
                  </a:lnTo>
                  <a:lnTo>
                    <a:pt x="767105" y="689025"/>
                  </a:lnTo>
                  <a:lnTo>
                    <a:pt x="767041" y="694651"/>
                  </a:lnTo>
                  <a:lnTo>
                    <a:pt x="766686" y="700265"/>
                  </a:lnTo>
                  <a:lnTo>
                    <a:pt x="770801" y="700366"/>
                  </a:lnTo>
                  <a:lnTo>
                    <a:pt x="770839" y="694944"/>
                  </a:lnTo>
                  <a:lnTo>
                    <a:pt x="769848" y="689368"/>
                  </a:lnTo>
                  <a:lnTo>
                    <a:pt x="771486" y="684098"/>
                  </a:lnTo>
                  <a:lnTo>
                    <a:pt x="777379" y="685126"/>
                  </a:lnTo>
                  <a:lnTo>
                    <a:pt x="786942" y="682663"/>
                  </a:lnTo>
                  <a:lnTo>
                    <a:pt x="789139" y="690194"/>
                  </a:lnTo>
                  <a:lnTo>
                    <a:pt x="784123" y="690499"/>
                  </a:lnTo>
                  <a:lnTo>
                    <a:pt x="774090" y="690664"/>
                  </a:lnTo>
                  <a:lnTo>
                    <a:pt x="772477" y="701890"/>
                  </a:lnTo>
                  <a:lnTo>
                    <a:pt x="767473" y="702144"/>
                  </a:lnTo>
                  <a:lnTo>
                    <a:pt x="762482" y="702068"/>
                  </a:lnTo>
                  <a:lnTo>
                    <a:pt x="757491" y="701611"/>
                  </a:lnTo>
                  <a:lnTo>
                    <a:pt x="749592" y="701382"/>
                  </a:lnTo>
                  <a:lnTo>
                    <a:pt x="749719" y="703656"/>
                  </a:lnTo>
                  <a:lnTo>
                    <a:pt x="758355" y="703732"/>
                  </a:lnTo>
                  <a:lnTo>
                    <a:pt x="766940" y="704557"/>
                  </a:lnTo>
                  <a:lnTo>
                    <a:pt x="785418" y="707059"/>
                  </a:lnTo>
                  <a:lnTo>
                    <a:pt x="786638" y="707631"/>
                  </a:lnTo>
                  <a:lnTo>
                    <a:pt x="787717" y="708583"/>
                  </a:lnTo>
                  <a:lnTo>
                    <a:pt x="779500" y="708914"/>
                  </a:lnTo>
                  <a:lnTo>
                    <a:pt x="771283" y="708317"/>
                  </a:lnTo>
                  <a:lnTo>
                    <a:pt x="763130" y="707263"/>
                  </a:lnTo>
                  <a:lnTo>
                    <a:pt x="764730" y="711733"/>
                  </a:lnTo>
                  <a:lnTo>
                    <a:pt x="763968" y="716508"/>
                  </a:lnTo>
                  <a:lnTo>
                    <a:pt x="763917" y="721156"/>
                  </a:lnTo>
                  <a:lnTo>
                    <a:pt x="766927" y="720331"/>
                  </a:lnTo>
                  <a:lnTo>
                    <a:pt x="773899" y="717397"/>
                  </a:lnTo>
                  <a:lnTo>
                    <a:pt x="781113" y="721537"/>
                  </a:lnTo>
                  <a:lnTo>
                    <a:pt x="788339" y="720813"/>
                  </a:lnTo>
                  <a:lnTo>
                    <a:pt x="788416" y="713828"/>
                  </a:lnTo>
                  <a:lnTo>
                    <a:pt x="788733" y="710361"/>
                  </a:lnTo>
                  <a:lnTo>
                    <a:pt x="788987" y="705980"/>
                  </a:lnTo>
                  <a:lnTo>
                    <a:pt x="789419" y="701636"/>
                  </a:lnTo>
                  <a:lnTo>
                    <a:pt x="790028" y="697318"/>
                  </a:lnTo>
                  <a:lnTo>
                    <a:pt x="791400" y="689203"/>
                  </a:lnTo>
                  <a:lnTo>
                    <a:pt x="793750" y="672947"/>
                  </a:lnTo>
                  <a:close/>
                </a:path>
              </a:pathLst>
            </a:custGeom>
            <a:solidFill>
              <a:srgbClr val="EDEC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2284599" y="2066300"/>
              <a:ext cx="36830" cy="34925"/>
            </a:xfrm>
            <a:custGeom>
              <a:avLst/>
              <a:gdLst/>
              <a:ahLst/>
              <a:cxnLst/>
              <a:rect l="l" t="t" r="r" b="b"/>
              <a:pathLst>
                <a:path w="36830" h="34925">
                  <a:moveTo>
                    <a:pt x="8411" y="4949"/>
                  </a:moveTo>
                  <a:lnTo>
                    <a:pt x="6765" y="4949"/>
                  </a:lnTo>
                  <a:lnTo>
                    <a:pt x="7211" y="6094"/>
                  </a:lnTo>
                  <a:lnTo>
                    <a:pt x="4695" y="7466"/>
                  </a:lnTo>
                  <a:lnTo>
                    <a:pt x="3802" y="7635"/>
                  </a:lnTo>
                  <a:lnTo>
                    <a:pt x="4763" y="9452"/>
                  </a:lnTo>
                  <a:lnTo>
                    <a:pt x="5807" y="11231"/>
                  </a:lnTo>
                  <a:lnTo>
                    <a:pt x="6765" y="13064"/>
                  </a:lnTo>
                  <a:lnTo>
                    <a:pt x="7160" y="15821"/>
                  </a:lnTo>
                  <a:lnTo>
                    <a:pt x="7416" y="18629"/>
                  </a:lnTo>
                  <a:lnTo>
                    <a:pt x="7809" y="21402"/>
                  </a:lnTo>
                  <a:lnTo>
                    <a:pt x="9320" y="23903"/>
                  </a:lnTo>
                  <a:lnTo>
                    <a:pt x="0" y="23903"/>
                  </a:lnTo>
                  <a:lnTo>
                    <a:pt x="4881" y="25408"/>
                  </a:lnTo>
                  <a:lnTo>
                    <a:pt x="14194" y="34209"/>
                  </a:lnTo>
                  <a:lnTo>
                    <a:pt x="18889" y="34570"/>
                  </a:lnTo>
                  <a:lnTo>
                    <a:pt x="28220" y="33216"/>
                  </a:lnTo>
                  <a:lnTo>
                    <a:pt x="27329" y="32687"/>
                  </a:lnTo>
                  <a:lnTo>
                    <a:pt x="17108" y="32687"/>
                  </a:lnTo>
                  <a:lnTo>
                    <a:pt x="12776" y="27997"/>
                  </a:lnTo>
                  <a:lnTo>
                    <a:pt x="10640" y="25861"/>
                  </a:lnTo>
                  <a:lnTo>
                    <a:pt x="8554" y="25861"/>
                  </a:lnTo>
                  <a:lnTo>
                    <a:pt x="13715" y="25581"/>
                  </a:lnTo>
                  <a:lnTo>
                    <a:pt x="16283" y="23903"/>
                  </a:lnTo>
                  <a:lnTo>
                    <a:pt x="19058" y="22275"/>
                  </a:lnTo>
                  <a:lnTo>
                    <a:pt x="16082" y="19673"/>
                  </a:lnTo>
                  <a:lnTo>
                    <a:pt x="14692" y="19518"/>
                  </a:lnTo>
                  <a:lnTo>
                    <a:pt x="11548" y="19518"/>
                  </a:lnTo>
                  <a:lnTo>
                    <a:pt x="15822" y="17002"/>
                  </a:lnTo>
                  <a:lnTo>
                    <a:pt x="9403" y="17002"/>
                  </a:lnTo>
                  <a:lnTo>
                    <a:pt x="8666" y="9452"/>
                  </a:lnTo>
                  <a:lnTo>
                    <a:pt x="8553" y="7466"/>
                  </a:lnTo>
                  <a:lnTo>
                    <a:pt x="8476" y="6094"/>
                  </a:lnTo>
                  <a:lnTo>
                    <a:pt x="8411" y="4949"/>
                  </a:lnTo>
                  <a:close/>
                </a:path>
                <a:path w="36830" h="34925">
                  <a:moveTo>
                    <a:pt x="24149" y="28576"/>
                  </a:moveTo>
                  <a:lnTo>
                    <a:pt x="23493" y="28576"/>
                  </a:lnTo>
                  <a:lnTo>
                    <a:pt x="22108" y="30974"/>
                  </a:lnTo>
                  <a:lnTo>
                    <a:pt x="19469" y="31711"/>
                  </a:lnTo>
                  <a:lnTo>
                    <a:pt x="17108" y="32687"/>
                  </a:lnTo>
                  <a:lnTo>
                    <a:pt x="27329" y="32687"/>
                  </a:lnTo>
                  <a:lnTo>
                    <a:pt x="23699" y="30530"/>
                  </a:lnTo>
                  <a:lnTo>
                    <a:pt x="24071" y="28917"/>
                  </a:lnTo>
                  <a:lnTo>
                    <a:pt x="24149" y="28576"/>
                  </a:lnTo>
                  <a:close/>
                </a:path>
                <a:path w="36830" h="34925">
                  <a:moveTo>
                    <a:pt x="36252" y="24828"/>
                  </a:moveTo>
                  <a:lnTo>
                    <a:pt x="32292" y="26436"/>
                  </a:lnTo>
                  <a:lnTo>
                    <a:pt x="31231" y="26436"/>
                  </a:lnTo>
                  <a:lnTo>
                    <a:pt x="33340" y="26729"/>
                  </a:lnTo>
                  <a:lnTo>
                    <a:pt x="33088" y="26729"/>
                  </a:lnTo>
                  <a:lnTo>
                    <a:pt x="33235" y="27997"/>
                  </a:lnTo>
                  <a:lnTo>
                    <a:pt x="33320" y="28731"/>
                  </a:lnTo>
                  <a:lnTo>
                    <a:pt x="33445" y="29810"/>
                  </a:lnTo>
                  <a:lnTo>
                    <a:pt x="33529" y="30530"/>
                  </a:lnTo>
                  <a:lnTo>
                    <a:pt x="33632" y="31419"/>
                  </a:lnTo>
                  <a:lnTo>
                    <a:pt x="36181" y="30067"/>
                  </a:lnTo>
                  <a:lnTo>
                    <a:pt x="36252" y="24828"/>
                  </a:lnTo>
                  <a:close/>
                </a:path>
                <a:path w="36830" h="34925">
                  <a:moveTo>
                    <a:pt x="24796" y="24518"/>
                  </a:moveTo>
                  <a:lnTo>
                    <a:pt x="21250" y="24655"/>
                  </a:lnTo>
                  <a:lnTo>
                    <a:pt x="17691" y="25083"/>
                  </a:lnTo>
                  <a:lnTo>
                    <a:pt x="14504" y="26729"/>
                  </a:lnTo>
                  <a:lnTo>
                    <a:pt x="17071" y="28917"/>
                  </a:lnTo>
                  <a:lnTo>
                    <a:pt x="20206" y="29810"/>
                  </a:lnTo>
                  <a:lnTo>
                    <a:pt x="23493" y="28576"/>
                  </a:lnTo>
                  <a:lnTo>
                    <a:pt x="24149" y="28576"/>
                  </a:lnTo>
                  <a:lnTo>
                    <a:pt x="24775" y="25861"/>
                  </a:lnTo>
                  <a:lnTo>
                    <a:pt x="24839" y="25581"/>
                  </a:lnTo>
                  <a:lnTo>
                    <a:pt x="26619" y="25581"/>
                  </a:lnTo>
                  <a:lnTo>
                    <a:pt x="24796" y="24518"/>
                  </a:lnTo>
                  <a:close/>
                </a:path>
                <a:path w="36830" h="34925">
                  <a:moveTo>
                    <a:pt x="27099" y="25861"/>
                  </a:moveTo>
                  <a:lnTo>
                    <a:pt x="28587" y="26729"/>
                  </a:lnTo>
                  <a:lnTo>
                    <a:pt x="26854" y="26729"/>
                  </a:lnTo>
                  <a:lnTo>
                    <a:pt x="31231" y="26436"/>
                  </a:lnTo>
                  <a:lnTo>
                    <a:pt x="27099" y="25861"/>
                  </a:lnTo>
                  <a:close/>
                </a:path>
                <a:path w="36830" h="34925">
                  <a:moveTo>
                    <a:pt x="26619" y="25581"/>
                  </a:moveTo>
                  <a:lnTo>
                    <a:pt x="25084" y="25581"/>
                  </a:lnTo>
                  <a:lnTo>
                    <a:pt x="27099" y="25861"/>
                  </a:lnTo>
                  <a:lnTo>
                    <a:pt x="26619" y="25581"/>
                  </a:lnTo>
                  <a:close/>
                </a:path>
                <a:path w="36830" h="34925">
                  <a:moveTo>
                    <a:pt x="16372" y="16678"/>
                  </a:moveTo>
                  <a:lnTo>
                    <a:pt x="9403" y="17002"/>
                  </a:lnTo>
                  <a:lnTo>
                    <a:pt x="15822" y="17002"/>
                  </a:lnTo>
                  <a:lnTo>
                    <a:pt x="16372" y="16678"/>
                  </a:lnTo>
                  <a:close/>
                </a:path>
                <a:path w="36830" h="34925">
                  <a:moveTo>
                    <a:pt x="16808" y="0"/>
                  </a:moveTo>
                  <a:lnTo>
                    <a:pt x="11851" y="0"/>
                  </a:lnTo>
                  <a:lnTo>
                    <a:pt x="7416" y="942"/>
                  </a:lnTo>
                  <a:lnTo>
                    <a:pt x="2962" y="1744"/>
                  </a:lnTo>
                  <a:lnTo>
                    <a:pt x="3086" y="3012"/>
                  </a:lnTo>
                  <a:lnTo>
                    <a:pt x="3211" y="4297"/>
                  </a:lnTo>
                  <a:lnTo>
                    <a:pt x="3274" y="4949"/>
                  </a:lnTo>
                  <a:lnTo>
                    <a:pt x="3385" y="6094"/>
                  </a:lnTo>
                  <a:lnTo>
                    <a:pt x="3459" y="6850"/>
                  </a:lnTo>
                  <a:lnTo>
                    <a:pt x="4161" y="6267"/>
                  </a:lnTo>
                  <a:lnTo>
                    <a:pt x="6765" y="4949"/>
                  </a:lnTo>
                  <a:lnTo>
                    <a:pt x="8411" y="4949"/>
                  </a:lnTo>
                  <a:lnTo>
                    <a:pt x="8374" y="4297"/>
                  </a:lnTo>
                  <a:lnTo>
                    <a:pt x="14928" y="4297"/>
                  </a:lnTo>
                  <a:lnTo>
                    <a:pt x="19368" y="3509"/>
                  </a:lnTo>
                  <a:lnTo>
                    <a:pt x="21484" y="3012"/>
                  </a:lnTo>
                  <a:lnTo>
                    <a:pt x="24333" y="2278"/>
                  </a:lnTo>
                  <a:lnTo>
                    <a:pt x="21661" y="1507"/>
                  </a:lnTo>
                  <a:lnTo>
                    <a:pt x="19041" y="633"/>
                  </a:lnTo>
                  <a:lnTo>
                    <a:pt x="16808" y="0"/>
                  </a:lnTo>
                  <a:close/>
                </a:path>
              </a:pathLst>
            </a:custGeom>
            <a:solidFill>
              <a:srgbClr val="5452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2396430" y="2066453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5">
                  <a:moveTo>
                    <a:pt x="13510" y="0"/>
                  </a:moveTo>
                  <a:lnTo>
                    <a:pt x="7908" y="908"/>
                  </a:lnTo>
                  <a:lnTo>
                    <a:pt x="3528" y="274"/>
                  </a:lnTo>
                  <a:lnTo>
                    <a:pt x="0" y="3578"/>
                  </a:lnTo>
                  <a:lnTo>
                    <a:pt x="975" y="8133"/>
                  </a:lnTo>
                  <a:lnTo>
                    <a:pt x="5871" y="6200"/>
                  </a:lnTo>
                  <a:lnTo>
                    <a:pt x="11008" y="4932"/>
                  </a:lnTo>
                  <a:lnTo>
                    <a:pt x="16264" y="4367"/>
                  </a:lnTo>
                  <a:lnTo>
                    <a:pt x="13510" y="0"/>
                  </a:lnTo>
                  <a:close/>
                </a:path>
              </a:pathLst>
            </a:custGeom>
            <a:solidFill>
              <a:srgbClr val="ACAB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2395300" y="2066404"/>
              <a:ext cx="30480" cy="17780"/>
            </a:xfrm>
            <a:custGeom>
              <a:avLst/>
              <a:gdLst/>
              <a:ahLst/>
              <a:cxnLst/>
              <a:rect l="l" t="t" r="r" b="b"/>
              <a:pathLst>
                <a:path w="30480" h="17780">
                  <a:moveTo>
                    <a:pt x="28065" y="0"/>
                  </a:moveTo>
                  <a:lnTo>
                    <a:pt x="20923" y="68"/>
                  </a:lnTo>
                  <a:lnTo>
                    <a:pt x="17175" y="2070"/>
                  </a:lnTo>
                  <a:lnTo>
                    <a:pt x="22567" y="3387"/>
                  </a:lnTo>
                  <a:lnTo>
                    <a:pt x="17877" y="6728"/>
                  </a:lnTo>
                  <a:lnTo>
                    <a:pt x="11473" y="6094"/>
                  </a:lnTo>
                  <a:lnTo>
                    <a:pt x="5168" y="8542"/>
                  </a:lnTo>
                  <a:lnTo>
                    <a:pt x="0" y="12156"/>
                  </a:lnTo>
                  <a:lnTo>
                    <a:pt x="1695" y="11810"/>
                  </a:lnTo>
                  <a:lnTo>
                    <a:pt x="5154" y="11231"/>
                  </a:lnTo>
                  <a:lnTo>
                    <a:pt x="6832" y="13575"/>
                  </a:lnTo>
                  <a:lnTo>
                    <a:pt x="8423" y="16178"/>
                  </a:lnTo>
                  <a:lnTo>
                    <a:pt x="11231" y="17377"/>
                  </a:lnTo>
                  <a:lnTo>
                    <a:pt x="13492" y="13853"/>
                  </a:lnTo>
                  <a:lnTo>
                    <a:pt x="9212" y="14245"/>
                  </a:lnTo>
                  <a:lnTo>
                    <a:pt x="9452" y="13147"/>
                  </a:lnTo>
                  <a:lnTo>
                    <a:pt x="12617" y="11710"/>
                  </a:lnTo>
                  <a:lnTo>
                    <a:pt x="15493" y="12052"/>
                  </a:lnTo>
                  <a:lnTo>
                    <a:pt x="13150" y="12840"/>
                  </a:lnTo>
                  <a:lnTo>
                    <a:pt x="16113" y="15307"/>
                  </a:lnTo>
                  <a:lnTo>
                    <a:pt x="20120" y="11076"/>
                  </a:lnTo>
                  <a:lnTo>
                    <a:pt x="25462" y="8714"/>
                  </a:lnTo>
                  <a:lnTo>
                    <a:pt x="30253" y="5598"/>
                  </a:lnTo>
                  <a:lnTo>
                    <a:pt x="30067" y="4244"/>
                  </a:lnTo>
                  <a:lnTo>
                    <a:pt x="28065" y="0"/>
                  </a:lnTo>
                  <a:close/>
                </a:path>
              </a:pathLst>
            </a:custGeom>
            <a:solidFill>
              <a:srgbClr val="B9B7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2431411" y="2067499"/>
              <a:ext cx="14604" cy="41275"/>
            </a:xfrm>
            <a:custGeom>
              <a:avLst/>
              <a:gdLst/>
              <a:ahLst/>
              <a:cxnLst/>
              <a:rect l="l" t="t" r="r" b="b"/>
              <a:pathLst>
                <a:path w="14605" h="41275">
                  <a:moveTo>
                    <a:pt x="10292" y="0"/>
                  </a:moveTo>
                  <a:lnTo>
                    <a:pt x="4795" y="1882"/>
                  </a:lnTo>
                  <a:lnTo>
                    <a:pt x="5342" y="4398"/>
                  </a:lnTo>
                  <a:lnTo>
                    <a:pt x="0" y="3116"/>
                  </a:lnTo>
                  <a:lnTo>
                    <a:pt x="4367" y="8167"/>
                  </a:lnTo>
                  <a:lnTo>
                    <a:pt x="6986" y="14132"/>
                  </a:lnTo>
                  <a:lnTo>
                    <a:pt x="8268" y="20633"/>
                  </a:lnTo>
                  <a:lnTo>
                    <a:pt x="8629" y="27294"/>
                  </a:lnTo>
                  <a:lnTo>
                    <a:pt x="9161" y="31402"/>
                  </a:lnTo>
                  <a:lnTo>
                    <a:pt x="7603" y="36625"/>
                  </a:lnTo>
                  <a:lnTo>
                    <a:pt x="11404" y="39570"/>
                  </a:lnTo>
                  <a:lnTo>
                    <a:pt x="11008" y="40938"/>
                  </a:lnTo>
                  <a:lnTo>
                    <a:pt x="14331" y="41024"/>
                  </a:lnTo>
                  <a:lnTo>
                    <a:pt x="14143" y="38389"/>
                  </a:lnTo>
                  <a:lnTo>
                    <a:pt x="13561" y="33183"/>
                  </a:lnTo>
                  <a:lnTo>
                    <a:pt x="11659" y="31197"/>
                  </a:lnTo>
                  <a:lnTo>
                    <a:pt x="11131" y="25325"/>
                  </a:lnTo>
                  <a:lnTo>
                    <a:pt x="11455" y="19418"/>
                  </a:lnTo>
                  <a:lnTo>
                    <a:pt x="11559" y="13542"/>
                  </a:lnTo>
                  <a:lnTo>
                    <a:pt x="8784" y="9038"/>
                  </a:lnTo>
                  <a:lnTo>
                    <a:pt x="7552" y="6709"/>
                  </a:lnTo>
                  <a:lnTo>
                    <a:pt x="8355" y="3750"/>
                  </a:lnTo>
                  <a:lnTo>
                    <a:pt x="8888" y="2447"/>
                  </a:lnTo>
                  <a:lnTo>
                    <a:pt x="9536" y="1197"/>
                  </a:lnTo>
                  <a:lnTo>
                    <a:pt x="10292" y="0"/>
                  </a:lnTo>
                  <a:close/>
                </a:path>
              </a:pathLst>
            </a:custGeom>
            <a:solidFill>
              <a:srgbClr val="9897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1817305" y="206767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4212" y="0"/>
                  </a:moveTo>
                  <a:lnTo>
                    <a:pt x="0" y="1658"/>
                  </a:lnTo>
                  <a:lnTo>
                    <a:pt x="1508" y="4193"/>
                  </a:lnTo>
                  <a:lnTo>
                    <a:pt x="3013" y="5068"/>
                  </a:lnTo>
                  <a:lnTo>
                    <a:pt x="6285" y="3491"/>
                  </a:lnTo>
                  <a:lnTo>
                    <a:pt x="5888" y="1677"/>
                  </a:lnTo>
                  <a:lnTo>
                    <a:pt x="4212" y="0"/>
                  </a:lnTo>
                  <a:close/>
                </a:path>
              </a:pathLst>
            </a:custGeom>
            <a:solidFill>
              <a:srgbClr val="A9A9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2520140" y="2069280"/>
              <a:ext cx="10795" cy="17780"/>
            </a:xfrm>
            <a:custGeom>
              <a:avLst/>
              <a:gdLst/>
              <a:ahLst/>
              <a:cxnLst/>
              <a:rect l="l" t="t" r="r" b="b"/>
              <a:pathLst>
                <a:path w="10794" h="17780">
                  <a:moveTo>
                    <a:pt x="7005" y="0"/>
                  </a:moveTo>
                  <a:lnTo>
                    <a:pt x="7105" y="2602"/>
                  </a:lnTo>
                  <a:lnTo>
                    <a:pt x="5341" y="4485"/>
                  </a:lnTo>
                  <a:lnTo>
                    <a:pt x="3491" y="6281"/>
                  </a:lnTo>
                  <a:lnTo>
                    <a:pt x="1744" y="8200"/>
                  </a:lnTo>
                  <a:lnTo>
                    <a:pt x="942" y="10306"/>
                  </a:lnTo>
                  <a:lnTo>
                    <a:pt x="0" y="12995"/>
                  </a:lnTo>
                  <a:lnTo>
                    <a:pt x="2943" y="14208"/>
                  </a:lnTo>
                  <a:lnTo>
                    <a:pt x="5377" y="14089"/>
                  </a:lnTo>
                  <a:lnTo>
                    <a:pt x="7311" y="12995"/>
                  </a:lnTo>
                  <a:lnTo>
                    <a:pt x="8408" y="10735"/>
                  </a:lnTo>
                  <a:lnTo>
                    <a:pt x="8956" y="12959"/>
                  </a:lnTo>
                  <a:lnTo>
                    <a:pt x="10172" y="17444"/>
                  </a:lnTo>
                  <a:lnTo>
                    <a:pt x="10292" y="12754"/>
                  </a:lnTo>
                  <a:lnTo>
                    <a:pt x="10478" y="8081"/>
                  </a:lnTo>
                  <a:lnTo>
                    <a:pt x="10582" y="3404"/>
                  </a:lnTo>
                  <a:lnTo>
                    <a:pt x="7005" y="0"/>
                  </a:lnTo>
                  <a:close/>
                </a:path>
              </a:pathLst>
            </a:custGeom>
            <a:solidFill>
              <a:srgbClr val="6D6D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2107222" y="2069398"/>
              <a:ext cx="542290" cy="464820"/>
            </a:xfrm>
            <a:custGeom>
              <a:avLst/>
              <a:gdLst/>
              <a:ahLst/>
              <a:cxnLst/>
              <a:rect l="l" t="t" r="r" b="b"/>
              <a:pathLst>
                <a:path w="542289" h="464819">
                  <a:moveTo>
                    <a:pt x="6400" y="8674"/>
                  </a:moveTo>
                  <a:lnTo>
                    <a:pt x="4559" y="2387"/>
                  </a:lnTo>
                  <a:lnTo>
                    <a:pt x="241" y="0"/>
                  </a:lnTo>
                  <a:lnTo>
                    <a:pt x="1181" y="4356"/>
                  </a:lnTo>
                  <a:lnTo>
                    <a:pt x="0" y="10363"/>
                  </a:lnTo>
                  <a:lnTo>
                    <a:pt x="4267" y="13208"/>
                  </a:lnTo>
                  <a:lnTo>
                    <a:pt x="6400" y="8674"/>
                  </a:lnTo>
                  <a:close/>
                </a:path>
                <a:path w="542289" h="464819">
                  <a:moveTo>
                    <a:pt x="541896" y="463638"/>
                  </a:moveTo>
                  <a:lnTo>
                    <a:pt x="540842" y="463537"/>
                  </a:lnTo>
                  <a:lnTo>
                    <a:pt x="540727" y="464616"/>
                  </a:lnTo>
                  <a:lnTo>
                    <a:pt x="541604" y="463892"/>
                  </a:lnTo>
                  <a:lnTo>
                    <a:pt x="541896" y="463638"/>
                  </a:lnTo>
                  <a:close/>
                </a:path>
              </a:pathLst>
            </a:custGeom>
            <a:solidFill>
              <a:srgbClr val="E2E0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2242634" y="2069622"/>
              <a:ext cx="44450" cy="19050"/>
            </a:xfrm>
            <a:custGeom>
              <a:avLst/>
              <a:gdLst/>
              <a:ahLst/>
              <a:cxnLst/>
              <a:rect l="l" t="t" r="r" b="b"/>
              <a:pathLst>
                <a:path w="44450" h="19050">
                  <a:moveTo>
                    <a:pt x="36864" y="0"/>
                  </a:moveTo>
                  <a:lnTo>
                    <a:pt x="33799" y="1883"/>
                  </a:lnTo>
                  <a:lnTo>
                    <a:pt x="25887" y="4571"/>
                  </a:lnTo>
                  <a:lnTo>
                    <a:pt x="17517" y="2225"/>
                  </a:lnTo>
                  <a:lnTo>
                    <a:pt x="9654" y="4312"/>
                  </a:lnTo>
                  <a:lnTo>
                    <a:pt x="18147" y="7739"/>
                  </a:lnTo>
                  <a:lnTo>
                    <a:pt x="14485" y="9928"/>
                  </a:lnTo>
                  <a:lnTo>
                    <a:pt x="10411" y="11282"/>
                  </a:lnTo>
                  <a:lnTo>
                    <a:pt x="6163" y="11659"/>
                  </a:lnTo>
                  <a:lnTo>
                    <a:pt x="10288" y="7517"/>
                  </a:lnTo>
                  <a:lnTo>
                    <a:pt x="6454" y="7311"/>
                  </a:lnTo>
                  <a:lnTo>
                    <a:pt x="2962" y="8592"/>
                  </a:lnTo>
                  <a:lnTo>
                    <a:pt x="0" y="10921"/>
                  </a:lnTo>
                  <a:lnTo>
                    <a:pt x="4723" y="12909"/>
                  </a:lnTo>
                  <a:lnTo>
                    <a:pt x="11026" y="12945"/>
                  </a:lnTo>
                  <a:lnTo>
                    <a:pt x="11231" y="18456"/>
                  </a:lnTo>
                  <a:lnTo>
                    <a:pt x="14605" y="17636"/>
                  </a:lnTo>
                  <a:lnTo>
                    <a:pt x="11728" y="16196"/>
                  </a:lnTo>
                  <a:lnTo>
                    <a:pt x="13233" y="13133"/>
                  </a:lnTo>
                  <a:lnTo>
                    <a:pt x="13441" y="10839"/>
                  </a:lnTo>
                  <a:lnTo>
                    <a:pt x="14878" y="15462"/>
                  </a:lnTo>
                  <a:lnTo>
                    <a:pt x="19414" y="10134"/>
                  </a:lnTo>
                  <a:lnTo>
                    <a:pt x="20102" y="6677"/>
                  </a:lnTo>
                  <a:lnTo>
                    <a:pt x="29894" y="4640"/>
                  </a:lnTo>
                  <a:lnTo>
                    <a:pt x="44056" y="2617"/>
                  </a:lnTo>
                  <a:lnTo>
                    <a:pt x="43952" y="292"/>
                  </a:lnTo>
                  <a:lnTo>
                    <a:pt x="40510" y="392"/>
                  </a:lnTo>
                  <a:lnTo>
                    <a:pt x="36864" y="0"/>
                  </a:lnTo>
                  <a:close/>
                </a:path>
              </a:pathLst>
            </a:custGeom>
            <a:solidFill>
              <a:srgbClr val="4E4C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2288761" y="207124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603" y="0"/>
                  </a:moveTo>
                  <a:lnTo>
                    <a:pt x="1954" y="323"/>
                  </a:lnTo>
                  <a:lnTo>
                    <a:pt x="651" y="990"/>
                  </a:lnTo>
                  <a:lnTo>
                    <a:pt x="0" y="1318"/>
                  </a:lnTo>
                  <a:lnTo>
                    <a:pt x="533" y="2517"/>
                  </a:lnTo>
                  <a:lnTo>
                    <a:pt x="3049" y="1145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A5A2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2292973" y="2070597"/>
              <a:ext cx="31750" cy="17145"/>
            </a:xfrm>
            <a:custGeom>
              <a:avLst/>
              <a:gdLst/>
              <a:ahLst/>
              <a:cxnLst/>
              <a:rect l="l" t="t" r="r" b="b"/>
              <a:pathLst>
                <a:path w="31750" h="17144">
                  <a:moveTo>
                    <a:pt x="22875" y="13853"/>
                  </a:moveTo>
                  <a:lnTo>
                    <a:pt x="22959" y="14810"/>
                  </a:lnTo>
                  <a:lnTo>
                    <a:pt x="23219" y="16678"/>
                  </a:lnTo>
                  <a:lnTo>
                    <a:pt x="24928" y="15735"/>
                  </a:lnTo>
                  <a:lnTo>
                    <a:pt x="23698" y="15735"/>
                  </a:lnTo>
                  <a:lnTo>
                    <a:pt x="22875" y="13853"/>
                  </a:lnTo>
                  <a:close/>
                </a:path>
                <a:path w="31750" h="17144">
                  <a:moveTo>
                    <a:pt x="25450" y="15447"/>
                  </a:moveTo>
                  <a:lnTo>
                    <a:pt x="23698" y="15735"/>
                  </a:lnTo>
                  <a:lnTo>
                    <a:pt x="24928" y="15735"/>
                  </a:lnTo>
                  <a:lnTo>
                    <a:pt x="25450" y="15447"/>
                  </a:lnTo>
                  <a:close/>
                </a:path>
                <a:path w="31750" h="17144">
                  <a:moveTo>
                    <a:pt x="17445" y="14810"/>
                  </a:moveTo>
                  <a:lnTo>
                    <a:pt x="1563" y="14810"/>
                  </a:lnTo>
                  <a:lnTo>
                    <a:pt x="8945" y="15447"/>
                  </a:lnTo>
                  <a:lnTo>
                    <a:pt x="6471" y="15447"/>
                  </a:lnTo>
                  <a:lnTo>
                    <a:pt x="17445" y="14810"/>
                  </a:lnTo>
                  <a:close/>
                </a:path>
                <a:path w="31750" h="17144">
                  <a:moveTo>
                    <a:pt x="28338" y="13853"/>
                  </a:moveTo>
                  <a:lnTo>
                    <a:pt x="25450" y="15447"/>
                  </a:lnTo>
                  <a:lnTo>
                    <a:pt x="25599" y="15447"/>
                  </a:lnTo>
                  <a:lnTo>
                    <a:pt x="28699" y="14810"/>
                  </a:lnTo>
                  <a:lnTo>
                    <a:pt x="31197" y="14263"/>
                  </a:lnTo>
                  <a:lnTo>
                    <a:pt x="28338" y="13853"/>
                  </a:lnTo>
                  <a:close/>
                </a:path>
                <a:path w="31750" h="17144">
                  <a:moveTo>
                    <a:pt x="22621" y="12381"/>
                  </a:moveTo>
                  <a:lnTo>
                    <a:pt x="7998" y="12381"/>
                  </a:lnTo>
                  <a:lnTo>
                    <a:pt x="3871" y="14810"/>
                  </a:lnTo>
                  <a:lnTo>
                    <a:pt x="13595" y="14810"/>
                  </a:lnTo>
                  <a:lnTo>
                    <a:pt x="17621" y="13525"/>
                  </a:lnTo>
                  <a:lnTo>
                    <a:pt x="22672" y="13388"/>
                  </a:lnTo>
                  <a:lnTo>
                    <a:pt x="22621" y="12381"/>
                  </a:lnTo>
                  <a:close/>
                </a:path>
                <a:path w="31750" h="17144">
                  <a:moveTo>
                    <a:pt x="7092" y="0"/>
                  </a:moveTo>
                  <a:lnTo>
                    <a:pt x="0" y="0"/>
                  </a:lnTo>
                  <a:lnTo>
                    <a:pt x="166" y="2945"/>
                  </a:lnTo>
                  <a:lnTo>
                    <a:pt x="290" y="5137"/>
                  </a:lnTo>
                  <a:lnTo>
                    <a:pt x="733" y="9673"/>
                  </a:lnTo>
                  <a:lnTo>
                    <a:pt x="841" y="10786"/>
                  </a:lnTo>
                  <a:lnTo>
                    <a:pt x="901" y="11404"/>
                  </a:lnTo>
                  <a:lnTo>
                    <a:pt x="1028" y="12705"/>
                  </a:lnTo>
                  <a:lnTo>
                    <a:pt x="7998" y="12381"/>
                  </a:lnTo>
                  <a:lnTo>
                    <a:pt x="22621" y="12381"/>
                  </a:lnTo>
                  <a:lnTo>
                    <a:pt x="22585" y="12120"/>
                  </a:lnTo>
                  <a:lnTo>
                    <a:pt x="15360" y="12120"/>
                  </a:lnTo>
                  <a:lnTo>
                    <a:pt x="12727" y="11865"/>
                  </a:lnTo>
                  <a:lnTo>
                    <a:pt x="11189" y="11865"/>
                  </a:lnTo>
                  <a:lnTo>
                    <a:pt x="14107" y="10786"/>
                  </a:lnTo>
                  <a:lnTo>
                    <a:pt x="13924" y="10786"/>
                  </a:lnTo>
                  <a:lnTo>
                    <a:pt x="17293" y="10101"/>
                  </a:lnTo>
                  <a:lnTo>
                    <a:pt x="18724" y="9897"/>
                  </a:lnTo>
                  <a:lnTo>
                    <a:pt x="8492" y="9897"/>
                  </a:lnTo>
                  <a:lnTo>
                    <a:pt x="7980" y="6504"/>
                  </a:lnTo>
                  <a:lnTo>
                    <a:pt x="7092" y="0"/>
                  </a:lnTo>
                  <a:close/>
                </a:path>
                <a:path w="31750" h="17144">
                  <a:moveTo>
                    <a:pt x="21833" y="2945"/>
                  </a:moveTo>
                  <a:lnTo>
                    <a:pt x="21934" y="8168"/>
                  </a:lnTo>
                  <a:lnTo>
                    <a:pt x="22038" y="10786"/>
                  </a:lnTo>
                  <a:lnTo>
                    <a:pt x="18629" y="11865"/>
                  </a:lnTo>
                  <a:lnTo>
                    <a:pt x="14522" y="12120"/>
                  </a:lnTo>
                  <a:lnTo>
                    <a:pt x="22585" y="12120"/>
                  </a:lnTo>
                  <a:lnTo>
                    <a:pt x="30923" y="11404"/>
                  </a:lnTo>
                  <a:lnTo>
                    <a:pt x="28370" y="8168"/>
                  </a:lnTo>
                  <a:lnTo>
                    <a:pt x="26405" y="3610"/>
                  </a:lnTo>
                  <a:lnTo>
                    <a:pt x="21833" y="2945"/>
                  </a:lnTo>
                  <a:close/>
                </a:path>
                <a:path w="31750" h="17144">
                  <a:moveTo>
                    <a:pt x="21386" y="3989"/>
                  </a:moveTo>
                  <a:lnTo>
                    <a:pt x="12558" y="8168"/>
                  </a:lnTo>
                  <a:lnTo>
                    <a:pt x="8492" y="9897"/>
                  </a:lnTo>
                  <a:lnTo>
                    <a:pt x="18724" y="9897"/>
                  </a:lnTo>
                  <a:lnTo>
                    <a:pt x="20289" y="9673"/>
                  </a:lnTo>
                  <a:lnTo>
                    <a:pt x="21386" y="3989"/>
                  </a:lnTo>
                  <a:close/>
                </a:path>
              </a:pathLst>
            </a:custGeom>
            <a:solidFill>
              <a:srgbClr val="A8A7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2303316" y="2070615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4" h="6985">
                  <a:moveTo>
                    <a:pt x="8253" y="0"/>
                  </a:moveTo>
                  <a:lnTo>
                    <a:pt x="4949" y="1418"/>
                  </a:lnTo>
                  <a:lnTo>
                    <a:pt x="0" y="1522"/>
                  </a:lnTo>
                  <a:lnTo>
                    <a:pt x="204" y="6386"/>
                  </a:lnTo>
                  <a:lnTo>
                    <a:pt x="4399" y="6642"/>
                  </a:lnTo>
                  <a:lnTo>
                    <a:pt x="7515" y="4075"/>
                  </a:lnTo>
                  <a:lnTo>
                    <a:pt x="10292" y="1318"/>
                  </a:lnTo>
                  <a:lnTo>
                    <a:pt x="8253" y="0"/>
                  </a:lnTo>
                  <a:close/>
                </a:path>
              </a:pathLst>
            </a:custGeom>
            <a:solidFill>
              <a:srgbClr val="8988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2530724" y="2069964"/>
              <a:ext cx="45085" cy="52705"/>
            </a:xfrm>
            <a:custGeom>
              <a:avLst/>
              <a:gdLst/>
              <a:ahLst/>
              <a:cxnLst/>
              <a:rect l="l" t="t" r="r" b="b"/>
              <a:pathLst>
                <a:path w="45085" h="52705">
                  <a:moveTo>
                    <a:pt x="3765" y="0"/>
                  </a:moveTo>
                  <a:lnTo>
                    <a:pt x="0" y="2721"/>
                  </a:lnTo>
                  <a:lnTo>
                    <a:pt x="93" y="32447"/>
                  </a:lnTo>
                  <a:lnTo>
                    <a:pt x="214" y="34985"/>
                  </a:lnTo>
                  <a:lnTo>
                    <a:pt x="509" y="38847"/>
                  </a:lnTo>
                  <a:lnTo>
                    <a:pt x="592" y="39931"/>
                  </a:lnTo>
                  <a:lnTo>
                    <a:pt x="675" y="41023"/>
                  </a:lnTo>
                  <a:lnTo>
                    <a:pt x="761" y="42146"/>
                  </a:lnTo>
                  <a:lnTo>
                    <a:pt x="2585" y="50407"/>
                  </a:lnTo>
                  <a:lnTo>
                    <a:pt x="5958" y="52189"/>
                  </a:lnTo>
                  <a:lnTo>
                    <a:pt x="6845" y="42146"/>
                  </a:lnTo>
                  <a:lnTo>
                    <a:pt x="6728" y="29606"/>
                  </a:lnTo>
                  <a:lnTo>
                    <a:pt x="6612" y="26744"/>
                  </a:lnTo>
                  <a:lnTo>
                    <a:pt x="6523" y="7261"/>
                  </a:lnTo>
                  <a:lnTo>
                    <a:pt x="14117" y="7261"/>
                  </a:lnTo>
                  <a:lnTo>
                    <a:pt x="13079" y="4503"/>
                  </a:lnTo>
                  <a:lnTo>
                    <a:pt x="7686" y="2962"/>
                  </a:lnTo>
                  <a:lnTo>
                    <a:pt x="3765" y="0"/>
                  </a:lnTo>
                  <a:close/>
                </a:path>
                <a:path w="45085" h="52705">
                  <a:moveTo>
                    <a:pt x="14117" y="7261"/>
                  </a:moveTo>
                  <a:lnTo>
                    <a:pt x="6523" y="7261"/>
                  </a:lnTo>
                  <a:lnTo>
                    <a:pt x="11455" y="8201"/>
                  </a:lnTo>
                  <a:lnTo>
                    <a:pt x="10955" y="16301"/>
                  </a:lnTo>
                  <a:lnTo>
                    <a:pt x="10861" y="39931"/>
                  </a:lnTo>
                  <a:lnTo>
                    <a:pt x="9987" y="48629"/>
                  </a:lnTo>
                  <a:lnTo>
                    <a:pt x="9947" y="49022"/>
                  </a:lnTo>
                  <a:lnTo>
                    <a:pt x="18000" y="48629"/>
                  </a:lnTo>
                  <a:lnTo>
                    <a:pt x="44911" y="48629"/>
                  </a:lnTo>
                  <a:lnTo>
                    <a:pt x="44019" y="46573"/>
                  </a:lnTo>
                  <a:lnTo>
                    <a:pt x="12307" y="46573"/>
                  </a:lnTo>
                  <a:lnTo>
                    <a:pt x="15120" y="44244"/>
                  </a:lnTo>
                  <a:lnTo>
                    <a:pt x="14524" y="36915"/>
                  </a:lnTo>
                  <a:lnTo>
                    <a:pt x="14629" y="24624"/>
                  </a:lnTo>
                  <a:lnTo>
                    <a:pt x="14736" y="22230"/>
                  </a:lnTo>
                  <a:lnTo>
                    <a:pt x="14828" y="20189"/>
                  </a:lnTo>
                  <a:lnTo>
                    <a:pt x="17240" y="19502"/>
                  </a:lnTo>
                  <a:lnTo>
                    <a:pt x="20033" y="19502"/>
                  </a:lnTo>
                  <a:lnTo>
                    <a:pt x="20753" y="18504"/>
                  </a:lnTo>
                  <a:lnTo>
                    <a:pt x="17269" y="18504"/>
                  </a:lnTo>
                  <a:lnTo>
                    <a:pt x="13543" y="16301"/>
                  </a:lnTo>
                  <a:lnTo>
                    <a:pt x="15444" y="13252"/>
                  </a:lnTo>
                  <a:lnTo>
                    <a:pt x="16539" y="9518"/>
                  </a:lnTo>
                  <a:lnTo>
                    <a:pt x="14965" y="9518"/>
                  </a:lnTo>
                  <a:lnTo>
                    <a:pt x="14168" y="7397"/>
                  </a:lnTo>
                  <a:lnTo>
                    <a:pt x="14117" y="7261"/>
                  </a:lnTo>
                  <a:close/>
                </a:path>
                <a:path w="45085" h="52705">
                  <a:moveTo>
                    <a:pt x="34301" y="46169"/>
                  </a:moveTo>
                  <a:lnTo>
                    <a:pt x="18768" y="46169"/>
                  </a:lnTo>
                  <a:lnTo>
                    <a:pt x="11796" y="46573"/>
                  </a:lnTo>
                  <a:lnTo>
                    <a:pt x="41624" y="46573"/>
                  </a:lnTo>
                  <a:lnTo>
                    <a:pt x="34301" y="46169"/>
                  </a:lnTo>
                  <a:close/>
                </a:path>
                <a:path w="45085" h="52705">
                  <a:moveTo>
                    <a:pt x="24261" y="17345"/>
                  </a:moveTo>
                  <a:lnTo>
                    <a:pt x="21590" y="17345"/>
                  </a:lnTo>
                  <a:lnTo>
                    <a:pt x="25322" y="20548"/>
                  </a:lnTo>
                  <a:lnTo>
                    <a:pt x="25393" y="22935"/>
                  </a:lnTo>
                  <a:lnTo>
                    <a:pt x="21010" y="22935"/>
                  </a:lnTo>
                  <a:lnTo>
                    <a:pt x="23695" y="23936"/>
                  </a:lnTo>
                  <a:lnTo>
                    <a:pt x="26421" y="24624"/>
                  </a:lnTo>
                  <a:lnTo>
                    <a:pt x="29584" y="26248"/>
                  </a:lnTo>
                  <a:lnTo>
                    <a:pt x="35623" y="34985"/>
                  </a:lnTo>
                  <a:lnTo>
                    <a:pt x="37259" y="36230"/>
                  </a:lnTo>
                  <a:lnTo>
                    <a:pt x="38255" y="41023"/>
                  </a:lnTo>
                  <a:lnTo>
                    <a:pt x="38361" y="41529"/>
                  </a:lnTo>
                  <a:lnTo>
                    <a:pt x="38526" y="42146"/>
                  </a:lnTo>
                  <a:lnTo>
                    <a:pt x="41624" y="46573"/>
                  </a:lnTo>
                  <a:lnTo>
                    <a:pt x="44019" y="46573"/>
                  </a:lnTo>
                  <a:lnTo>
                    <a:pt x="41832" y="41529"/>
                  </a:lnTo>
                  <a:lnTo>
                    <a:pt x="37732" y="34985"/>
                  </a:lnTo>
                  <a:lnTo>
                    <a:pt x="33154" y="28799"/>
                  </a:lnTo>
                  <a:lnTo>
                    <a:pt x="28473" y="22550"/>
                  </a:lnTo>
                  <a:lnTo>
                    <a:pt x="24261" y="17345"/>
                  </a:lnTo>
                  <a:close/>
                </a:path>
                <a:path w="45085" h="52705">
                  <a:moveTo>
                    <a:pt x="20033" y="19502"/>
                  </a:moveTo>
                  <a:lnTo>
                    <a:pt x="17240" y="19502"/>
                  </a:lnTo>
                  <a:lnTo>
                    <a:pt x="16797" y="22230"/>
                  </a:lnTo>
                  <a:lnTo>
                    <a:pt x="16745" y="22550"/>
                  </a:lnTo>
                  <a:lnTo>
                    <a:pt x="16619" y="29776"/>
                  </a:lnTo>
                  <a:lnTo>
                    <a:pt x="16763" y="30855"/>
                  </a:lnTo>
                  <a:lnTo>
                    <a:pt x="16837" y="31411"/>
                  </a:lnTo>
                  <a:lnTo>
                    <a:pt x="16942" y="33887"/>
                  </a:lnTo>
                  <a:lnTo>
                    <a:pt x="16156" y="39931"/>
                  </a:lnTo>
                  <a:lnTo>
                    <a:pt x="20253" y="39931"/>
                  </a:lnTo>
                  <a:lnTo>
                    <a:pt x="19980" y="36915"/>
                  </a:lnTo>
                  <a:lnTo>
                    <a:pt x="19859" y="33714"/>
                  </a:lnTo>
                  <a:lnTo>
                    <a:pt x="19844" y="32447"/>
                  </a:lnTo>
                  <a:lnTo>
                    <a:pt x="18749" y="32447"/>
                  </a:lnTo>
                  <a:lnTo>
                    <a:pt x="19588" y="28799"/>
                  </a:lnTo>
                  <a:lnTo>
                    <a:pt x="22633" y="27979"/>
                  </a:lnTo>
                  <a:lnTo>
                    <a:pt x="29014" y="27979"/>
                  </a:lnTo>
                  <a:lnTo>
                    <a:pt x="28338" y="27277"/>
                  </a:lnTo>
                  <a:lnTo>
                    <a:pt x="22496" y="27277"/>
                  </a:lnTo>
                  <a:lnTo>
                    <a:pt x="19141" y="26744"/>
                  </a:lnTo>
                  <a:lnTo>
                    <a:pt x="19023" y="25217"/>
                  </a:lnTo>
                  <a:lnTo>
                    <a:pt x="18923" y="23936"/>
                  </a:lnTo>
                  <a:lnTo>
                    <a:pt x="18816" y="22550"/>
                  </a:lnTo>
                  <a:lnTo>
                    <a:pt x="18791" y="22230"/>
                  </a:lnTo>
                  <a:lnTo>
                    <a:pt x="19120" y="22230"/>
                  </a:lnTo>
                  <a:lnTo>
                    <a:pt x="19561" y="20548"/>
                  </a:lnTo>
                  <a:lnTo>
                    <a:pt x="19656" y="20189"/>
                  </a:lnTo>
                  <a:lnTo>
                    <a:pt x="19724" y="19930"/>
                  </a:lnTo>
                  <a:lnTo>
                    <a:pt x="20033" y="19502"/>
                  </a:lnTo>
                  <a:close/>
                </a:path>
                <a:path w="45085" h="52705">
                  <a:moveTo>
                    <a:pt x="29014" y="27979"/>
                  </a:moveTo>
                  <a:lnTo>
                    <a:pt x="22633" y="27979"/>
                  </a:lnTo>
                  <a:lnTo>
                    <a:pt x="27017" y="29606"/>
                  </a:lnTo>
                  <a:lnTo>
                    <a:pt x="21763" y="31411"/>
                  </a:lnTo>
                  <a:lnTo>
                    <a:pt x="26024" y="32633"/>
                  </a:lnTo>
                  <a:lnTo>
                    <a:pt x="29243" y="28216"/>
                  </a:lnTo>
                  <a:lnTo>
                    <a:pt x="29014" y="27979"/>
                  </a:lnTo>
                  <a:close/>
                </a:path>
                <a:path w="45085" h="52705">
                  <a:moveTo>
                    <a:pt x="19840" y="32072"/>
                  </a:moveTo>
                  <a:lnTo>
                    <a:pt x="18749" y="32447"/>
                  </a:lnTo>
                  <a:lnTo>
                    <a:pt x="19844" y="32447"/>
                  </a:lnTo>
                  <a:lnTo>
                    <a:pt x="19840" y="32072"/>
                  </a:lnTo>
                  <a:close/>
                </a:path>
                <a:path w="45085" h="52705">
                  <a:moveTo>
                    <a:pt x="19825" y="30855"/>
                  </a:moveTo>
                  <a:lnTo>
                    <a:pt x="19840" y="32072"/>
                  </a:lnTo>
                  <a:lnTo>
                    <a:pt x="21763" y="31411"/>
                  </a:lnTo>
                  <a:lnTo>
                    <a:pt x="19825" y="30855"/>
                  </a:lnTo>
                  <a:close/>
                </a:path>
                <a:path w="45085" h="52705">
                  <a:moveTo>
                    <a:pt x="26162" y="25016"/>
                  </a:moveTo>
                  <a:lnTo>
                    <a:pt x="22496" y="27277"/>
                  </a:lnTo>
                  <a:lnTo>
                    <a:pt x="28338" y="27277"/>
                  </a:lnTo>
                  <a:lnTo>
                    <a:pt x="26162" y="25016"/>
                  </a:lnTo>
                  <a:close/>
                </a:path>
                <a:path w="45085" h="52705">
                  <a:moveTo>
                    <a:pt x="19120" y="22230"/>
                  </a:moveTo>
                  <a:lnTo>
                    <a:pt x="19036" y="22550"/>
                  </a:lnTo>
                  <a:lnTo>
                    <a:pt x="18935" y="22935"/>
                  </a:lnTo>
                  <a:lnTo>
                    <a:pt x="21010" y="22935"/>
                  </a:lnTo>
                  <a:lnTo>
                    <a:pt x="19120" y="22230"/>
                  </a:lnTo>
                  <a:close/>
                </a:path>
                <a:path w="45085" h="52705">
                  <a:moveTo>
                    <a:pt x="23693" y="22550"/>
                  </a:moveTo>
                  <a:lnTo>
                    <a:pt x="23154" y="22550"/>
                  </a:lnTo>
                  <a:lnTo>
                    <a:pt x="18846" y="22935"/>
                  </a:lnTo>
                  <a:lnTo>
                    <a:pt x="25933" y="22935"/>
                  </a:lnTo>
                  <a:lnTo>
                    <a:pt x="23693" y="22550"/>
                  </a:lnTo>
                  <a:close/>
                </a:path>
                <a:path w="45085" h="52705">
                  <a:moveTo>
                    <a:pt x="15530" y="5360"/>
                  </a:moveTo>
                  <a:lnTo>
                    <a:pt x="14965" y="9518"/>
                  </a:lnTo>
                  <a:lnTo>
                    <a:pt x="16539" y="9518"/>
                  </a:lnTo>
                  <a:lnTo>
                    <a:pt x="20358" y="14145"/>
                  </a:lnTo>
                  <a:lnTo>
                    <a:pt x="19376" y="16301"/>
                  </a:lnTo>
                  <a:lnTo>
                    <a:pt x="17143" y="18504"/>
                  </a:lnTo>
                  <a:lnTo>
                    <a:pt x="20753" y="18504"/>
                  </a:lnTo>
                  <a:lnTo>
                    <a:pt x="21590" y="17345"/>
                  </a:lnTo>
                  <a:lnTo>
                    <a:pt x="24261" y="17345"/>
                  </a:lnTo>
                  <a:lnTo>
                    <a:pt x="23954" y="16967"/>
                  </a:lnTo>
                  <a:lnTo>
                    <a:pt x="20153" y="10839"/>
                  </a:lnTo>
                  <a:lnTo>
                    <a:pt x="15530" y="5360"/>
                  </a:lnTo>
                  <a:close/>
                </a:path>
              </a:pathLst>
            </a:custGeom>
            <a:solidFill>
              <a:srgbClr val="1111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1838246" y="2071573"/>
              <a:ext cx="15240" cy="55880"/>
            </a:xfrm>
            <a:custGeom>
              <a:avLst/>
              <a:gdLst/>
              <a:ahLst/>
              <a:cxnLst/>
              <a:rect l="l" t="t" r="r" b="b"/>
              <a:pathLst>
                <a:path w="15239" h="55880">
                  <a:moveTo>
                    <a:pt x="4144" y="0"/>
                  </a:moveTo>
                  <a:lnTo>
                    <a:pt x="0" y="6523"/>
                  </a:lnTo>
                  <a:lnTo>
                    <a:pt x="3218" y="14947"/>
                  </a:lnTo>
                  <a:lnTo>
                    <a:pt x="1285" y="22226"/>
                  </a:lnTo>
                  <a:lnTo>
                    <a:pt x="938" y="30610"/>
                  </a:lnTo>
                  <a:lnTo>
                    <a:pt x="862" y="39008"/>
                  </a:lnTo>
                  <a:lnTo>
                    <a:pt x="1148" y="55803"/>
                  </a:lnTo>
                  <a:lnTo>
                    <a:pt x="3459" y="54724"/>
                  </a:lnTo>
                  <a:lnTo>
                    <a:pt x="8219" y="52945"/>
                  </a:lnTo>
                  <a:lnTo>
                    <a:pt x="8100" y="48988"/>
                  </a:lnTo>
                  <a:lnTo>
                    <a:pt x="8200" y="44999"/>
                  </a:lnTo>
                  <a:lnTo>
                    <a:pt x="9658" y="41281"/>
                  </a:lnTo>
                  <a:lnTo>
                    <a:pt x="9726" y="38441"/>
                  </a:lnTo>
                  <a:lnTo>
                    <a:pt x="9605" y="35596"/>
                  </a:lnTo>
                  <a:lnTo>
                    <a:pt x="9312" y="32788"/>
                  </a:lnTo>
                  <a:lnTo>
                    <a:pt x="6591" y="32857"/>
                  </a:lnTo>
                  <a:lnTo>
                    <a:pt x="6934" y="29639"/>
                  </a:lnTo>
                  <a:lnTo>
                    <a:pt x="5598" y="25189"/>
                  </a:lnTo>
                  <a:lnTo>
                    <a:pt x="9759" y="24074"/>
                  </a:lnTo>
                  <a:lnTo>
                    <a:pt x="9591" y="22500"/>
                  </a:lnTo>
                  <a:lnTo>
                    <a:pt x="7913" y="16488"/>
                  </a:lnTo>
                  <a:lnTo>
                    <a:pt x="10872" y="15599"/>
                  </a:lnTo>
                  <a:lnTo>
                    <a:pt x="7415" y="13698"/>
                  </a:lnTo>
                  <a:lnTo>
                    <a:pt x="12722" y="12175"/>
                  </a:lnTo>
                  <a:lnTo>
                    <a:pt x="15170" y="10839"/>
                  </a:lnTo>
                  <a:lnTo>
                    <a:pt x="7344" y="11318"/>
                  </a:lnTo>
                  <a:lnTo>
                    <a:pt x="8578" y="8733"/>
                  </a:lnTo>
                  <a:lnTo>
                    <a:pt x="6318" y="8611"/>
                  </a:lnTo>
                  <a:lnTo>
                    <a:pt x="5342" y="14587"/>
                  </a:lnTo>
                  <a:lnTo>
                    <a:pt x="4895" y="4813"/>
                  </a:lnTo>
                  <a:lnTo>
                    <a:pt x="4144" y="0"/>
                  </a:lnTo>
                  <a:close/>
                </a:path>
              </a:pathLst>
            </a:custGeom>
            <a:solidFill>
              <a:srgbClr val="4E4D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2288058" y="207256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02" y="0"/>
                  </a:moveTo>
                  <a:lnTo>
                    <a:pt x="0" y="582"/>
                  </a:lnTo>
                  <a:lnTo>
                    <a:pt x="342" y="1367"/>
                  </a:lnTo>
                  <a:lnTo>
                    <a:pt x="1235" y="1198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1210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2426770" y="2072311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2293" y="0"/>
                  </a:moveTo>
                  <a:lnTo>
                    <a:pt x="8268" y="7891"/>
                  </a:lnTo>
                  <a:lnTo>
                    <a:pt x="9726" y="7874"/>
                  </a:lnTo>
                  <a:lnTo>
                    <a:pt x="7895" y="4673"/>
                  </a:lnTo>
                  <a:lnTo>
                    <a:pt x="5173" y="2207"/>
                  </a:lnTo>
                  <a:lnTo>
                    <a:pt x="2293" y="0"/>
                  </a:lnTo>
                  <a:close/>
                </a:path>
              </a:pathLst>
            </a:custGeom>
            <a:solidFill>
              <a:srgbClr val="A5A5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2315159" y="2072281"/>
              <a:ext cx="214629" cy="869950"/>
            </a:xfrm>
            <a:custGeom>
              <a:avLst/>
              <a:gdLst/>
              <a:ahLst/>
              <a:cxnLst/>
              <a:rect l="l" t="t" r="r" b="b"/>
              <a:pathLst>
                <a:path w="214630" h="869950">
                  <a:moveTo>
                    <a:pt x="7429" y="869848"/>
                  </a:moveTo>
                  <a:lnTo>
                    <a:pt x="3683" y="859434"/>
                  </a:lnTo>
                  <a:lnTo>
                    <a:pt x="2743" y="864971"/>
                  </a:lnTo>
                  <a:lnTo>
                    <a:pt x="2362" y="862914"/>
                  </a:lnTo>
                  <a:lnTo>
                    <a:pt x="1663" y="858862"/>
                  </a:lnTo>
                  <a:lnTo>
                    <a:pt x="177" y="860513"/>
                  </a:lnTo>
                  <a:lnTo>
                    <a:pt x="0" y="863003"/>
                  </a:lnTo>
                  <a:lnTo>
                    <a:pt x="1816" y="867625"/>
                  </a:lnTo>
                  <a:lnTo>
                    <a:pt x="4432" y="867283"/>
                  </a:lnTo>
                  <a:lnTo>
                    <a:pt x="7429" y="869848"/>
                  </a:lnTo>
                  <a:close/>
                </a:path>
                <a:path w="214630" h="869950">
                  <a:moveTo>
                    <a:pt x="196837" y="889"/>
                  </a:moveTo>
                  <a:lnTo>
                    <a:pt x="195059" y="635"/>
                  </a:lnTo>
                  <a:lnTo>
                    <a:pt x="191604" y="0"/>
                  </a:lnTo>
                  <a:lnTo>
                    <a:pt x="192062" y="1816"/>
                  </a:lnTo>
                  <a:lnTo>
                    <a:pt x="196837" y="889"/>
                  </a:lnTo>
                  <a:close/>
                </a:path>
                <a:path w="214630" h="869950">
                  <a:moveTo>
                    <a:pt x="198640" y="1816"/>
                  </a:moveTo>
                  <a:lnTo>
                    <a:pt x="198310" y="1028"/>
                  </a:lnTo>
                  <a:lnTo>
                    <a:pt x="198183" y="635"/>
                  </a:lnTo>
                  <a:lnTo>
                    <a:pt x="196837" y="889"/>
                  </a:lnTo>
                  <a:lnTo>
                    <a:pt x="197751" y="1028"/>
                  </a:lnTo>
                  <a:lnTo>
                    <a:pt x="198640" y="1816"/>
                  </a:lnTo>
                  <a:close/>
                </a:path>
                <a:path w="214630" h="869950">
                  <a:moveTo>
                    <a:pt x="214274" y="37071"/>
                  </a:moveTo>
                  <a:lnTo>
                    <a:pt x="207632" y="36715"/>
                  </a:lnTo>
                  <a:lnTo>
                    <a:pt x="209880" y="33769"/>
                  </a:lnTo>
                  <a:lnTo>
                    <a:pt x="208267" y="32219"/>
                  </a:lnTo>
                  <a:lnTo>
                    <a:pt x="207746" y="26695"/>
                  </a:lnTo>
                  <a:lnTo>
                    <a:pt x="208000" y="21107"/>
                  </a:lnTo>
                  <a:lnTo>
                    <a:pt x="207670" y="17767"/>
                  </a:lnTo>
                  <a:lnTo>
                    <a:pt x="207581" y="16903"/>
                  </a:lnTo>
                  <a:lnTo>
                    <a:pt x="207479" y="16027"/>
                  </a:lnTo>
                  <a:lnTo>
                    <a:pt x="207441" y="15582"/>
                  </a:lnTo>
                  <a:lnTo>
                    <a:pt x="212191" y="13716"/>
                  </a:lnTo>
                  <a:lnTo>
                    <a:pt x="210718" y="12928"/>
                  </a:lnTo>
                  <a:lnTo>
                    <a:pt x="209296" y="12090"/>
                  </a:lnTo>
                  <a:lnTo>
                    <a:pt x="207924" y="11214"/>
                  </a:lnTo>
                  <a:lnTo>
                    <a:pt x="204978" y="9994"/>
                  </a:lnTo>
                  <a:lnTo>
                    <a:pt x="205905" y="7340"/>
                  </a:lnTo>
                  <a:lnTo>
                    <a:pt x="206717" y="5207"/>
                  </a:lnTo>
                  <a:lnTo>
                    <a:pt x="204381" y="5016"/>
                  </a:lnTo>
                  <a:lnTo>
                    <a:pt x="201942" y="4775"/>
                  </a:lnTo>
                  <a:lnTo>
                    <a:pt x="200126" y="3111"/>
                  </a:lnTo>
                  <a:lnTo>
                    <a:pt x="198640" y="1816"/>
                  </a:lnTo>
                  <a:lnTo>
                    <a:pt x="198970" y="3111"/>
                  </a:lnTo>
                  <a:lnTo>
                    <a:pt x="200329" y="7340"/>
                  </a:lnTo>
                  <a:lnTo>
                    <a:pt x="204101" y="10731"/>
                  </a:lnTo>
                  <a:lnTo>
                    <a:pt x="197485" y="12090"/>
                  </a:lnTo>
                  <a:lnTo>
                    <a:pt x="197218" y="12090"/>
                  </a:lnTo>
                  <a:lnTo>
                    <a:pt x="191617" y="12788"/>
                  </a:lnTo>
                  <a:lnTo>
                    <a:pt x="185343" y="13373"/>
                  </a:lnTo>
                  <a:lnTo>
                    <a:pt x="185458" y="15582"/>
                  </a:lnTo>
                  <a:lnTo>
                    <a:pt x="185547" y="16903"/>
                  </a:lnTo>
                  <a:lnTo>
                    <a:pt x="190576" y="17767"/>
                  </a:lnTo>
                  <a:lnTo>
                    <a:pt x="195300" y="17767"/>
                  </a:lnTo>
                  <a:lnTo>
                    <a:pt x="197370" y="16903"/>
                  </a:lnTo>
                  <a:lnTo>
                    <a:pt x="200342" y="16903"/>
                  </a:lnTo>
                  <a:lnTo>
                    <a:pt x="202501" y="17767"/>
                  </a:lnTo>
                  <a:lnTo>
                    <a:pt x="202247" y="17767"/>
                  </a:lnTo>
                  <a:lnTo>
                    <a:pt x="202145" y="19964"/>
                  </a:lnTo>
                  <a:lnTo>
                    <a:pt x="202069" y="49758"/>
                  </a:lnTo>
                  <a:lnTo>
                    <a:pt x="207556" y="48145"/>
                  </a:lnTo>
                  <a:lnTo>
                    <a:pt x="210350" y="47358"/>
                  </a:lnTo>
                  <a:lnTo>
                    <a:pt x="209169" y="44284"/>
                  </a:lnTo>
                  <a:lnTo>
                    <a:pt x="208368" y="41071"/>
                  </a:lnTo>
                  <a:lnTo>
                    <a:pt x="208114" y="37782"/>
                  </a:lnTo>
                  <a:lnTo>
                    <a:pt x="214274" y="37071"/>
                  </a:lnTo>
                  <a:close/>
                </a:path>
              </a:pathLst>
            </a:custGeom>
            <a:solidFill>
              <a:srgbClr val="35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1815833" y="2073729"/>
              <a:ext cx="13335" cy="31750"/>
            </a:xfrm>
            <a:custGeom>
              <a:avLst/>
              <a:gdLst/>
              <a:ahLst/>
              <a:cxnLst/>
              <a:rect l="l" t="t" r="r" b="b"/>
              <a:pathLst>
                <a:path w="13335" h="31750">
                  <a:moveTo>
                    <a:pt x="6299" y="0"/>
                  </a:moveTo>
                  <a:lnTo>
                    <a:pt x="6249" y="11610"/>
                  </a:lnTo>
                  <a:lnTo>
                    <a:pt x="6832" y="19282"/>
                  </a:lnTo>
                  <a:lnTo>
                    <a:pt x="5788" y="27245"/>
                  </a:lnTo>
                  <a:lnTo>
                    <a:pt x="3869" y="27500"/>
                  </a:lnTo>
                  <a:lnTo>
                    <a:pt x="0" y="27893"/>
                  </a:lnTo>
                  <a:lnTo>
                    <a:pt x="1371" y="29725"/>
                  </a:lnTo>
                  <a:lnTo>
                    <a:pt x="6573" y="30873"/>
                  </a:lnTo>
                  <a:lnTo>
                    <a:pt x="8218" y="31748"/>
                  </a:lnTo>
                  <a:lnTo>
                    <a:pt x="13031" y="31252"/>
                  </a:lnTo>
                  <a:lnTo>
                    <a:pt x="11198" y="29160"/>
                  </a:lnTo>
                  <a:lnTo>
                    <a:pt x="9672" y="26849"/>
                  </a:lnTo>
                  <a:lnTo>
                    <a:pt x="8373" y="24419"/>
                  </a:lnTo>
                  <a:lnTo>
                    <a:pt x="8528" y="16027"/>
                  </a:lnTo>
                  <a:lnTo>
                    <a:pt x="8373" y="9212"/>
                  </a:lnTo>
                  <a:lnTo>
                    <a:pt x="8851" y="2415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3837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1846720" y="207438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732" y="0"/>
                  </a:moveTo>
                  <a:lnTo>
                    <a:pt x="514" y="327"/>
                  </a:lnTo>
                  <a:lnTo>
                    <a:pt x="0" y="3064"/>
                  </a:lnTo>
                  <a:lnTo>
                    <a:pt x="2246" y="4112"/>
                  </a:lnTo>
                  <a:lnTo>
                    <a:pt x="5154" y="3510"/>
                  </a:lnTo>
                  <a:lnTo>
                    <a:pt x="7397" y="2672"/>
                  </a:lnTo>
                  <a:lnTo>
                    <a:pt x="6732" y="0"/>
                  </a:lnTo>
                  <a:close/>
                </a:path>
              </a:pathLst>
            </a:custGeom>
            <a:solidFill>
              <a:srgbClr val="8080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2253866" y="2075767"/>
              <a:ext cx="12065" cy="16510"/>
            </a:xfrm>
            <a:custGeom>
              <a:avLst/>
              <a:gdLst/>
              <a:ahLst/>
              <a:cxnLst/>
              <a:rect l="l" t="t" r="r" b="b"/>
              <a:pathLst>
                <a:path w="12064" h="16510">
                  <a:moveTo>
                    <a:pt x="11678" y="0"/>
                  </a:moveTo>
                  <a:lnTo>
                    <a:pt x="8870" y="532"/>
                  </a:lnTo>
                  <a:lnTo>
                    <a:pt x="8182" y="3989"/>
                  </a:lnTo>
                  <a:lnTo>
                    <a:pt x="5908" y="6713"/>
                  </a:lnTo>
                  <a:lnTo>
                    <a:pt x="3646" y="9316"/>
                  </a:lnTo>
                  <a:lnTo>
                    <a:pt x="2209" y="4693"/>
                  </a:lnTo>
                  <a:lnTo>
                    <a:pt x="2001" y="6987"/>
                  </a:lnTo>
                  <a:lnTo>
                    <a:pt x="496" y="10050"/>
                  </a:lnTo>
                  <a:lnTo>
                    <a:pt x="3373" y="11490"/>
                  </a:lnTo>
                  <a:lnTo>
                    <a:pt x="0" y="12311"/>
                  </a:lnTo>
                  <a:lnTo>
                    <a:pt x="86" y="14281"/>
                  </a:lnTo>
                  <a:lnTo>
                    <a:pt x="2311" y="15994"/>
                  </a:lnTo>
                  <a:lnTo>
                    <a:pt x="4690" y="15156"/>
                  </a:lnTo>
                  <a:lnTo>
                    <a:pt x="6969" y="14025"/>
                  </a:lnTo>
                  <a:lnTo>
                    <a:pt x="7156" y="11591"/>
                  </a:lnTo>
                  <a:lnTo>
                    <a:pt x="8100" y="9348"/>
                  </a:lnTo>
                  <a:lnTo>
                    <a:pt x="9230" y="7225"/>
                  </a:lnTo>
                  <a:lnTo>
                    <a:pt x="11386" y="3545"/>
                  </a:lnTo>
                  <a:lnTo>
                    <a:pt x="11678" y="0"/>
                  </a:lnTo>
                  <a:close/>
                </a:path>
              </a:pathLst>
            </a:custGeom>
            <a:solidFill>
              <a:srgbClr val="8C89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2272719" y="2075119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5735" y="0"/>
                  </a:moveTo>
                  <a:lnTo>
                    <a:pt x="2772" y="1404"/>
                  </a:lnTo>
                  <a:lnTo>
                    <a:pt x="0" y="1591"/>
                  </a:lnTo>
                  <a:lnTo>
                    <a:pt x="2087" y="2002"/>
                  </a:lnTo>
                  <a:lnTo>
                    <a:pt x="6318" y="2772"/>
                  </a:lnTo>
                  <a:lnTo>
                    <a:pt x="7891" y="4312"/>
                  </a:lnTo>
                  <a:lnTo>
                    <a:pt x="9363" y="5958"/>
                  </a:lnTo>
                  <a:lnTo>
                    <a:pt x="10717" y="7722"/>
                  </a:lnTo>
                  <a:lnTo>
                    <a:pt x="12430" y="7244"/>
                  </a:lnTo>
                  <a:lnTo>
                    <a:pt x="11692" y="5922"/>
                  </a:lnTo>
                  <a:lnTo>
                    <a:pt x="10904" y="4655"/>
                  </a:lnTo>
                  <a:lnTo>
                    <a:pt x="10033" y="3441"/>
                  </a:lnTo>
                  <a:lnTo>
                    <a:pt x="8423" y="1300"/>
                  </a:lnTo>
                  <a:lnTo>
                    <a:pt x="5735" y="0"/>
                  </a:lnTo>
                  <a:close/>
                </a:path>
              </a:pathLst>
            </a:custGeom>
            <a:solidFill>
              <a:srgbClr val="8681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2281143" y="207641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87" y="0"/>
                  </a:moveTo>
                  <a:lnTo>
                    <a:pt x="0" y="0"/>
                  </a:lnTo>
                  <a:lnTo>
                    <a:pt x="410" y="532"/>
                  </a:lnTo>
                  <a:lnTo>
                    <a:pt x="1609" y="2141"/>
                  </a:lnTo>
                  <a:lnTo>
                    <a:pt x="2876" y="1508"/>
                  </a:lnTo>
                  <a:lnTo>
                    <a:pt x="2790" y="17"/>
                  </a:lnTo>
                  <a:lnTo>
                    <a:pt x="2087" y="0"/>
                  </a:lnTo>
                  <a:close/>
                </a:path>
              </a:pathLst>
            </a:custGeom>
            <a:solidFill>
              <a:srgbClr val="D6D2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1815404" y="2077704"/>
              <a:ext cx="7620" cy="23495"/>
            </a:xfrm>
            <a:custGeom>
              <a:avLst/>
              <a:gdLst/>
              <a:ahLst/>
              <a:cxnLst/>
              <a:rect l="l" t="t" r="r" b="b"/>
              <a:pathLst>
                <a:path w="7619" h="23494">
                  <a:moveTo>
                    <a:pt x="6696" y="0"/>
                  </a:moveTo>
                  <a:lnTo>
                    <a:pt x="4759" y="1504"/>
                  </a:lnTo>
                  <a:lnTo>
                    <a:pt x="2434" y="2174"/>
                  </a:lnTo>
                  <a:lnTo>
                    <a:pt x="17" y="2274"/>
                  </a:lnTo>
                  <a:lnTo>
                    <a:pt x="0" y="3373"/>
                  </a:lnTo>
                  <a:lnTo>
                    <a:pt x="3082" y="3559"/>
                  </a:lnTo>
                  <a:lnTo>
                    <a:pt x="3255" y="10015"/>
                  </a:lnTo>
                  <a:lnTo>
                    <a:pt x="1026" y="17840"/>
                  </a:lnTo>
                  <a:lnTo>
                    <a:pt x="6286" y="22909"/>
                  </a:lnTo>
                  <a:lnTo>
                    <a:pt x="7261" y="15307"/>
                  </a:lnTo>
                  <a:lnTo>
                    <a:pt x="6678" y="7635"/>
                  </a:lnTo>
                  <a:lnTo>
                    <a:pt x="6696" y="0"/>
                  </a:lnTo>
                  <a:close/>
                </a:path>
              </a:pathLst>
            </a:custGeom>
            <a:solidFill>
              <a:srgbClr val="D4D4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1845475" y="2077628"/>
              <a:ext cx="614045" cy="454025"/>
            </a:xfrm>
            <a:custGeom>
              <a:avLst/>
              <a:gdLst/>
              <a:ahLst/>
              <a:cxnLst/>
              <a:rect l="l" t="t" r="r" b="b"/>
              <a:pathLst>
                <a:path w="614044" h="454025">
                  <a:moveTo>
                    <a:pt x="13601" y="11506"/>
                  </a:moveTo>
                  <a:lnTo>
                    <a:pt x="13589" y="4914"/>
                  </a:lnTo>
                  <a:lnTo>
                    <a:pt x="13589" y="0"/>
                  </a:lnTo>
                  <a:lnTo>
                    <a:pt x="10579" y="431"/>
                  </a:lnTo>
                  <a:lnTo>
                    <a:pt x="10579" y="10160"/>
                  </a:lnTo>
                  <a:lnTo>
                    <a:pt x="8293" y="11506"/>
                  </a:lnTo>
                  <a:lnTo>
                    <a:pt x="6858" y="11125"/>
                  </a:lnTo>
                  <a:lnTo>
                    <a:pt x="6273" y="9055"/>
                  </a:lnTo>
                  <a:lnTo>
                    <a:pt x="8547" y="7696"/>
                  </a:lnTo>
                  <a:lnTo>
                    <a:pt x="9994" y="8077"/>
                  </a:lnTo>
                  <a:lnTo>
                    <a:pt x="10579" y="10160"/>
                  </a:lnTo>
                  <a:lnTo>
                    <a:pt x="10579" y="431"/>
                  </a:lnTo>
                  <a:lnTo>
                    <a:pt x="10312" y="457"/>
                  </a:lnTo>
                  <a:lnTo>
                    <a:pt x="7048" y="850"/>
                  </a:lnTo>
                  <a:lnTo>
                    <a:pt x="3771" y="1206"/>
                  </a:lnTo>
                  <a:lnTo>
                    <a:pt x="1346" y="2679"/>
                  </a:lnTo>
                  <a:lnTo>
                    <a:pt x="114" y="5270"/>
                  </a:lnTo>
                  <a:lnTo>
                    <a:pt x="5321" y="4914"/>
                  </a:lnTo>
                  <a:lnTo>
                    <a:pt x="7721" y="4914"/>
                  </a:lnTo>
                  <a:lnTo>
                    <a:pt x="5486" y="6121"/>
                  </a:lnTo>
                  <a:lnTo>
                    <a:pt x="0" y="7696"/>
                  </a:lnTo>
                  <a:lnTo>
                    <a:pt x="266" y="7696"/>
                  </a:lnTo>
                  <a:lnTo>
                    <a:pt x="3632" y="9550"/>
                  </a:lnTo>
                  <a:lnTo>
                    <a:pt x="673" y="10439"/>
                  </a:lnTo>
                  <a:lnTo>
                    <a:pt x="1854" y="14617"/>
                  </a:lnTo>
                  <a:lnTo>
                    <a:pt x="13601" y="14617"/>
                  </a:lnTo>
                  <a:lnTo>
                    <a:pt x="13601" y="11506"/>
                  </a:lnTo>
                  <a:close/>
                </a:path>
                <a:path w="614044" h="454025">
                  <a:moveTo>
                    <a:pt x="614032" y="453301"/>
                  </a:moveTo>
                  <a:lnTo>
                    <a:pt x="612089" y="451180"/>
                  </a:lnTo>
                  <a:lnTo>
                    <a:pt x="609955" y="449224"/>
                  </a:lnTo>
                  <a:lnTo>
                    <a:pt x="607491" y="447776"/>
                  </a:lnTo>
                  <a:lnTo>
                    <a:pt x="603034" y="450303"/>
                  </a:lnTo>
                  <a:lnTo>
                    <a:pt x="603084" y="451231"/>
                  </a:lnTo>
                  <a:lnTo>
                    <a:pt x="605256" y="451523"/>
                  </a:lnTo>
                  <a:lnTo>
                    <a:pt x="607161" y="452450"/>
                  </a:lnTo>
                  <a:lnTo>
                    <a:pt x="608749" y="453974"/>
                  </a:lnTo>
                  <a:lnTo>
                    <a:pt x="614032" y="453301"/>
                  </a:lnTo>
                  <a:close/>
                </a:path>
              </a:pathLst>
            </a:custGeom>
            <a:solidFill>
              <a:srgbClr val="999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2121293" y="2077729"/>
              <a:ext cx="439420" cy="681355"/>
            </a:xfrm>
            <a:custGeom>
              <a:avLst/>
              <a:gdLst/>
              <a:ahLst/>
              <a:cxnLst/>
              <a:rect l="l" t="t" r="r" b="b"/>
              <a:pathLst>
                <a:path w="439419" h="681355">
                  <a:moveTo>
                    <a:pt x="13081" y="539597"/>
                  </a:moveTo>
                  <a:lnTo>
                    <a:pt x="12827" y="534339"/>
                  </a:lnTo>
                  <a:lnTo>
                    <a:pt x="6667" y="534085"/>
                  </a:lnTo>
                  <a:lnTo>
                    <a:pt x="5168" y="536079"/>
                  </a:lnTo>
                  <a:lnTo>
                    <a:pt x="3797" y="538175"/>
                  </a:lnTo>
                  <a:lnTo>
                    <a:pt x="2781" y="540473"/>
                  </a:lnTo>
                  <a:lnTo>
                    <a:pt x="2501" y="541007"/>
                  </a:lnTo>
                  <a:lnTo>
                    <a:pt x="2832" y="542290"/>
                  </a:lnTo>
                  <a:lnTo>
                    <a:pt x="3670" y="543242"/>
                  </a:lnTo>
                  <a:lnTo>
                    <a:pt x="5041" y="543877"/>
                  </a:lnTo>
                  <a:lnTo>
                    <a:pt x="1435" y="543902"/>
                  </a:lnTo>
                  <a:lnTo>
                    <a:pt x="0" y="545731"/>
                  </a:lnTo>
                  <a:lnTo>
                    <a:pt x="736" y="549338"/>
                  </a:lnTo>
                  <a:lnTo>
                    <a:pt x="6223" y="548386"/>
                  </a:lnTo>
                  <a:lnTo>
                    <a:pt x="10109" y="547217"/>
                  </a:lnTo>
                  <a:lnTo>
                    <a:pt x="12446" y="550125"/>
                  </a:lnTo>
                  <a:lnTo>
                    <a:pt x="12979" y="544880"/>
                  </a:lnTo>
                  <a:lnTo>
                    <a:pt x="13081" y="539597"/>
                  </a:lnTo>
                  <a:close/>
                </a:path>
                <a:path w="439419" h="681355">
                  <a:moveTo>
                    <a:pt x="234289" y="482"/>
                  </a:moveTo>
                  <a:lnTo>
                    <a:pt x="226733" y="0"/>
                  </a:lnTo>
                  <a:lnTo>
                    <a:pt x="223583" y="76"/>
                  </a:lnTo>
                  <a:lnTo>
                    <a:pt x="223583" y="5829"/>
                  </a:lnTo>
                  <a:lnTo>
                    <a:pt x="218186" y="7302"/>
                  </a:lnTo>
                  <a:lnTo>
                    <a:pt x="213969" y="5600"/>
                  </a:lnTo>
                  <a:lnTo>
                    <a:pt x="212928" y="5600"/>
                  </a:lnTo>
                  <a:lnTo>
                    <a:pt x="213842" y="5562"/>
                  </a:lnTo>
                  <a:lnTo>
                    <a:pt x="219227" y="5283"/>
                  </a:lnTo>
                  <a:lnTo>
                    <a:pt x="223583" y="5829"/>
                  </a:lnTo>
                  <a:lnTo>
                    <a:pt x="223583" y="76"/>
                  </a:lnTo>
                  <a:lnTo>
                    <a:pt x="219189" y="177"/>
                  </a:lnTo>
                  <a:lnTo>
                    <a:pt x="211658" y="762"/>
                  </a:lnTo>
                  <a:lnTo>
                    <a:pt x="204139" y="1473"/>
                  </a:lnTo>
                  <a:lnTo>
                    <a:pt x="205460" y="6731"/>
                  </a:lnTo>
                  <a:lnTo>
                    <a:pt x="204774" y="6731"/>
                  </a:lnTo>
                  <a:lnTo>
                    <a:pt x="200367" y="7683"/>
                  </a:lnTo>
                  <a:lnTo>
                    <a:pt x="197866" y="8204"/>
                  </a:lnTo>
                  <a:lnTo>
                    <a:pt x="195376" y="8610"/>
                  </a:lnTo>
                  <a:lnTo>
                    <a:pt x="190919" y="9131"/>
                  </a:lnTo>
                  <a:lnTo>
                    <a:pt x="186639" y="9829"/>
                  </a:lnTo>
                  <a:lnTo>
                    <a:pt x="182359" y="10845"/>
                  </a:lnTo>
                  <a:lnTo>
                    <a:pt x="179692" y="12407"/>
                  </a:lnTo>
                  <a:lnTo>
                    <a:pt x="177012" y="14160"/>
                  </a:lnTo>
                  <a:lnTo>
                    <a:pt x="173837" y="14325"/>
                  </a:lnTo>
                  <a:lnTo>
                    <a:pt x="176072" y="16573"/>
                  </a:lnTo>
                  <a:lnTo>
                    <a:pt x="180403" y="21259"/>
                  </a:lnTo>
                  <a:lnTo>
                    <a:pt x="182765" y="20281"/>
                  </a:lnTo>
                  <a:lnTo>
                    <a:pt x="185407" y="19545"/>
                  </a:lnTo>
                  <a:lnTo>
                    <a:pt x="186080" y="18389"/>
                  </a:lnTo>
                  <a:lnTo>
                    <a:pt x="186791" y="17157"/>
                  </a:lnTo>
                  <a:lnTo>
                    <a:pt x="183502" y="18389"/>
                  </a:lnTo>
                  <a:lnTo>
                    <a:pt x="180365" y="17487"/>
                  </a:lnTo>
                  <a:lnTo>
                    <a:pt x="177800" y="15303"/>
                  </a:lnTo>
                  <a:lnTo>
                    <a:pt x="180987" y="13665"/>
                  </a:lnTo>
                  <a:lnTo>
                    <a:pt x="184556" y="13233"/>
                  </a:lnTo>
                  <a:lnTo>
                    <a:pt x="188099" y="13093"/>
                  </a:lnTo>
                  <a:lnTo>
                    <a:pt x="194081" y="12077"/>
                  </a:lnTo>
                  <a:lnTo>
                    <a:pt x="200304" y="11607"/>
                  </a:lnTo>
                  <a:lnTo>
                    <a:pt x="206019" y="10109"/>
                  </a:lnTo>
                  <a:lnTo>
                    <a:pt x="209029" y="7327"/>
                  </a:lnTo>
                  <a:lnTo>
                    <a:pt x="209397" y="6743"/>
                  </a:lnTo>
                  <a:lnTo>
                    <a:pt x="209118" y="7327"/>
                  </a:lnTo>
                  <a:lnTo>
                    <a:pt x="207594" y="10439"/>
                  </a:lnTo>
                  <a:lnTo>
                    <a:pt x="219367" y="9829"/>
                  </a:lnTo>
                  <a:lnTo>
                    <a:pt x="220002" y="9829"/>
                  </a:lnTo>
                  <a:lnTo>
                    <a:pt x="227380" y="9131"/>
                  </a:lnTo>
                  <a:lnTo>
                    <a:pt x="233883" y="7962"/>
                  </a:lnTo>
                  <a:lnTo>
                    <a:pt x="231432" y="7327"/>
                  </a:lnTo>
                  <a:lnTo>
                    <a:pt x="229006" y="6731"/>
                  </a:lnTo>
                  <a:lnTo>
                    <a:pt x="226568" y="6159"/>
                  </a:lnTo>
                  <a:lnTo>
                    <a:pt x="228206" y="5283"/>
                  </a:lnTo>
                  <a:lnTo>
                    <a:pt x="229400" y="4648"/>
                  </a:lnTo>
                  <a:lnTo>
                    <a:pt x="229971" y="4254"/>
                  </a:lnTo>
                  <a:lnTo>
                    <a:pt x="232079" y="2832"/>
                  </a:lnTo>
                  <a:lnTo>
                    <a:pt x="234289" y="482"/>
                  </a:lnTo>
                  <a:close/>
                </a:path>
                <a:path w="439419" h="681355">
                  <a:moveTo>
                    <a:pt x="438797" y="673646"/>
                  </a:moveTo>
                  <a:lnTo>
                    <a:pt x="438264" y="665899"/>
                  </a:lnTo>
                  <a:lnTo>
                    <a:pt x="436295" y="658444"/>
                  </a:lnTo>
                  <a:lnTo>
                    <a:pt x="432714" y="651649"/>
                  </a:lnTo>
                  <a:lnTo>
                    <a:pt x="428167" y="653567"/>
                  </a:lnTo>
                  <a:lnTo>
                    <a:pt x="428853" y="661187"/>
                  </a:lnTo>
                  <a:lnTo>
                    <a:pt x="428688" y="668883"/>
                  </a:lnTo>
                  <a:lnTo>
                    <a:pt x="429387" y="676490"/>
                  </a:lnTo>
                  <a:lnTo>
                    <a:pt x="432346" y="677570"/>
                  </a:lnTo>
                  <a:lnTo>
                    <a:pt x="432536" y="670090"/>
                  </a:lnTo>
                  <a:lnTo>
                    <a:pt x="432117" y="662571"/>
                  </a:lnTo>
                  <a:lnTo>
                    <a:pt x="432549" y="655116"/>
                  </a:lnTo>
                  <a:lnTo>
                    <a:pt x="433565" y="661962"/>
                  </a:lnTo>
                  <a:lnTo>
                    <a:pt x="433082" y="669315"/>
                  </a:lnTo>
                  <a:lnTo>
                    <a:pt x="433743" y="676122"/>
                  </a:lnTo>
                  <a:lnTo>
                    <a:pt x="438162" y="681329"/>
                  </a:lnTo>
                  <a:lnTo>
                    <a:pt x="438797" y="673646"/>
                  </a:lnTo>
                  <a:close/>
                </a:path>
              </a:pathLst>
            </a:custGeom>
            <a:solidFill>
              <a:srgbClr val="C7C5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2416651" y="2076729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3441" y="0"/>
                  </a:moveTo>
                  <a:lnTo>
                    <a:pt x="1303" y="3027"/>
                  </a:lnTo>
                  <a:lnTo>
                    <a:pt x="0" y="5647"/>
                  </a:lnTo>
                  <a:lnTo>
                    <a:pt x="1249" y="7480"/>
                  </a:lnTo>
                  <a:lnTo>
                    <a:pt x="3322" y="5356"/>
                  </a:lnTo>
                  <a:lnTo>
                    <a:pt x="5908" y="3404"/>
                  </a:lnTo>
                  <a:lnTo>
                    <a:pt x="6814" y="478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8E8D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2505210" y="207773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1418" y="0"/>
                  </a:moveTo>
                  <a:lnTo>
                    <a:pt x="306" y="1098"/>
                  </a:lnTo>
                  <a:lnTo>
                    <a:pt x="0" y="3427"/>
                  </a:lnTo>
                  <a:lnTo>
                    <a:pt x="0" y="4558"/>
                  </a:lnTo>
                  <a:lnTo>
                    <a:pt x="2242" y="5533"/>
                  </a:lnTo>
                  <a:lnTo>
                    <a:pt x="4367" y="2091"/>
                  </a:lnTo>
                  <a:lnTo>
                    <a:pt x="3355" y="172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3B3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1803010" y="2079792"/>
              <a:ext cx="18415" cy="33655"/>
            </a:xfrm>
            <a:custGeom>
              <a:avLst/>
              <a:gdLst/>
              <a:ahLst/>
              <a:cxnLst/>
              <a:rect l="l" t="t" r="r" b="b"/>
              <a:pathLst>
                <a:path w="18414" h="33655">
                  <a:moveTo>
                    <a:pt x="13209" y="22345"/>
                  </a:moveTo>
                  <a:lnTo>
                    <a:pt x="13105" y="22705"/>
                  </a:lnTo>
                  <a:lnTo>
                    <a:pt x="11504" y="29606"/>
                  </a:lnTo>
                  <a:lnTo>
                    <a:pt x="12577" y="33371"/>
                  </a:lnTo>
                  <a:lnTo>
                    <a:pt x="16965" y="33371"/>
                  </a:lnTo>
                  <a:lnTo>
                    <a:pt x="16504" y="30016"/>
                  </a:lnTo>
                  <a:lnTo>
                    <a:pt x="18133" y="25462"/>
                  </a:lnTo>
                  <a:lnTo>
                    <a:pt x="14194" y="23662"/>
                  </a:lnTo>
                  <a:lnTo>
                    <a:pt x="13209" y="22345"/>
                  </a:lnTo>
                  <a:close/>
                </a:path>
                <a:path w="18414" h="33655">
                  <a:moveTo>
                    <a:pt x="6844" y="22165"/>
                  </a:moveTo>
                  <a:lnTo>
                    <a:pt x="4513" y="22165"/>
                  </a:lnTo>
                  <a:lnTo>
                    <a:pt x="0" y="23097"/>
                  </a:lnTo>
                  <a:lnTo>
                    <a:pt x="2926" y="22705"/>
                  </a:lnTo>
                  <a:lnTo>
                    <a:pt x="5853" y="22345"/>
                  </a:lnTo>
                  <a:lnTo>
                    <a:pt x="6844" y="22165"/>
                  </a:lnTo>
                  <a:close/>
                </a:path>
                <a:path w="18414" h="33655">
                  <a:moveTo>
                    <a:pt x="10871" y="0"/>
                  </a:moveTo>
                  <a:lnTo>
                    <a:pt x="11400" y="7138"/>
                  </a:lnTo>
                  <a:lnTo>
                    <a:pt x="10735" y="14312"/>
                  </a:lnTo>
                  <a:lnTo>
                    <a:pt x="11497" y="21539"/>
                  </a:lnTo>
                  <a:lnTo>
                    <a:pt x="10802" y="21539"/>
                  </a:lnTo>
                  <a:lnTo>
                    <a:pt x="8688" y="21830"/>
                  </a:lnTo>
                  <a:lnTo>
                    <a:pt x="6844" y="22165"/>
                  </a:lnTo>
                  <a:lnTo>
                    <a:pt x="15693" y="22345"/>
                  </a:lnTo>
                  <a:lnTo>
                    <a:pt x="13209" y="22345"/>
                  </a:lnTo>
                  <a:lnTo>
                    <a:pt x="12823" y="21830"/>
                  </a:lnTo>
                  <a:lnTo>
                    <a:pt x="11659" y="15052"/>
                  </a:lnTo>
                  <a:lnTo>
                    <a:pt x="12517" y="8117"/>
                  </a:lnTo>
                  <a:lnTo>
                    <a:pt x="12411" y="186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DBDA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2117738" y="207802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1526" y="0"/>
                  </a:moveTo>
                  <a:lnTo>
                    <a:pt x="0" y="2688"/>
                  </a:lnTo>
                  <a:lnTo>
                    <a:pt x="1217" y="4690"/>
                  </a:lnTo>
                  <a:lnTo>
                    <a:pt x="3068" y="5410"/>
                  </a:lnTo>
                  <a:lnTo>
                    <a:pt x="5548" y="4862"/>
                  </a:lnTo>
                  <a:lnTo>
                    <a:pt x="4914" y="2807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9A99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2124983" y="2078525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39" h="11430">
                  <a:moveTo>
                    <a:pt x="13611" y="0"/>
                  </a:moveTo>
                  <a:lnTo>
                    <a:pt x="11062" y="3683"/>
                  </a:lnTo>
                  <a:lnTo>
                    <a:pt x="6814" y="4640"/>
                  </a:lnTo>
                  <a:lnTo>
                    <a:pt x="2670" y="5274"/>
                  </a:lnTo>
                  <a:lnTo>
                    <a:pt x="0" y="7858"/>
                  </a:lnTo>
                  <a:lnTo>
                    <a:pt x="1526" y="11131"/>
                  </a:lnTo>
                  <a:lnTo>
                    <a:pt x="2533" y="9281"/>
                  </a:lnTo>
                  <a:lnTo>
                    <a:pt x="4589" y="5633"/>
                  </a:lnTo>
                  <a:lnTo>
                    <a:pt x="5788" y="7207"/>
                  </a:lnTo>
                  <a:lnTo>
                    <a:pt x="8149" y="10411"/>
                  </a:lnTo>
                  <a:lnTo>
                    <a:pt x="11094" y="9658"/>
                  </a:lnTo>
                  <a:lnTo>
                    <a:pt x="13406" y="11369"/>
                  </a:lnTo>
                  <a:lnTo>
                    <a:pt x="15170" y="9709"/>
                  </a:lnTo>
                  <a:lnTo>
                    <a:pt x="14897" y="6436"/>
                  </a:lnTo>
                  <a:lnTo>
                    <a:pt x="14367" y="3186"/>
                  </a:lnTo>
                  <a:lnTo>
                    <a:pt x="13611" y="0"/>
                  </a:lnTo>
                  <a:close/>
                </a:path>
              </a:pathLst>
            </a:custGeom>
            <a:solidFill>
              <a:srgbClr val="A6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2263096" y="2079313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2156" y="0"/>
                  </a:moveTo>
                  <a:lnTo>
                    <a:pt x="1623" y="924"/>
                  </a:lnTo>
                  <a:lnTo>
                    <a:pt x="0" y="3679"/>
                  </a:lnTo>
                  <a:lnTo>
                    <a:pt x="802" y="4827"/>
                  </a:lnTo>
                  <a:lnTo>
                    <a:pt x="1316" y="3938"/>
                  </a:lnTo>
                  <a:lnTo>
                    <a:pt x="2379" y="2192"/>
                  </a:lnTo>
                  <a:lnTo>
                    <a:pt x="2890" y="1299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474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2263388" y="2080649"/>
              <a:ext cx="13335" cy="9525"/>
            </a:xfrm>
            <a:custGeom>
              <a:avLst/>
              <a:gdLst/>
              <a:ahLst/>
              <a:cxnLst/>
              <a:rect l="l" t="t" r="r" b="b"/>
              <a:pathLst>
                <a:path w="13335" h="9525">
                  <a:moveTo>
                    <a:pt x="2307" y="9056"/>
                  </a:moveTo>
                  <a:lnTo>
                    <a:pt x="1770" y="9056"/>
                  </a:lnTo>
                  <a:lnTo>
                    <a:pt x="1745" y="9262"/>
                  </a:lnTo>
                  <a:lnTo>
                    <a:pt x="2307" y="9056"/>
                  </a:lnTo>
                  <a:close/>
                </a:path>
                <a:path w="13335" h="9525">
                  <a:moveTo>
                    <a:pt x="6778" y="0"/>
                  </a:moveTo>
                  <a:lnTo>
                    <a:pt x="2577" y="0"/>
                  </a:lnTo>
                  <a:lnTo>
                    <a:pt x="2088" y="855"/>
                  </a:lnTo>
                  <a:lnTo>
                    <a:pt x="1025" y="2602"/>
                  </a:lnTo>
                  <a:lnTo>
                    <a:pt x="510" y="3491"/>
                  </a:lnTo>
                  <a:lnTo>
                    <a:pt x="177" y="7156"/>
                  </a:lnTo>
                  <a:lnTo>
                    <a:pt x="107" y="7908"/>
                  </a:lnTo>
                  <a:lnTo>
                    <a:pt x="0" y="9056"/>
                  </a:lnTo>
                  <a:lnTo>
                    <a:pt x="1770" y="9056"/>
                  </a:lnTo>
                  <a:lnTo>
                    <a:pt x="2215" y="5461"/>
                  </a:lnTo>
                  <a:lnTo>
                    <a:pt x="2291" y="4845"/>
                  </a:lnTo>
                  <a:lnTo>
                    <a:pt x="2389" y="4056"/>
                  </a:lnTo>
                  <a:lnTo>
                    <a:pt x="2516" y="3030"/>
                  </a:lnTo>
                  <a:lnTo>
                    <a:pt x="9712" y="3030"/>
                  </a:lnTo>
                  <a:lnTo>
                    <a:pt x="6778" y="0"/>
                  </a:lnTo>
                  <a:close/>
                </a:path>
                <a:path w="13335" h="9525">
                  <a:moveTo>
                    <a:pt x="9712" y="3030"/>
                  </a:moveTo>
                  <a:lnTo>
                    <a:pt x="5083" y="3030"/>
                  </a:lnTo>
                  <a:lnTo>
                    <a:pt x="6385" y="4056"/>
                  </a:lnTo>
                  <a:lnTo>
                    <a:pt x="8146" y="7156"/>
                  </a:lnTo>
                  <a:lnTo>
                    <a:pt x="5443" y="7908"/>
                  </a:lnTo>
                  <a:lnTo>
                    <a:pt x="2307" y="9056"/>
                  </a:lnTo>
                  <a:lnTo>
                    <a:pt x="4704" y="9056"/>
                  </a:lnTo>
                  <a:lnTo>
                    <a:pt x="9262" y="8131"/>
                  </a:lnTo>
                  <a:lnTo>
                    <a:pt x="13182" y="5461"/>
                  </a:lnTo>
                  <a:lnTo>
                    <a:pt x="9929" y="3253"/>
                  </a:lnTo>
                  <a:lnTo>
                    <a:pt x="9712" y="3030"/>
                  </a:lnTo>
                  <a:close/>
                </a:path>
              </a:pathLst>
            </a:custGeom>
            <a:solidFill>
              <a:srgbClr val="8483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2276057" y="2079364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10" h="10160">
                  <a:moveTo>
                    <a:pt x="15307" y="0"/>
                  </a:moveTo>
                  <a:lnTo>
                    <a:pt x="13647" y="1403"/>
                  </a:lnTo>
                  <a:lnTo>
                    <a:pt x="12020" y="2843"/>
                  </a:lnTo>
                  <a:lnTo>
                    <a:pt x="10292" y="4142"/>
                  </a:lnTo>
                  <a:lnTo>
                    <a:pt x="11404" y="6353"/>
                  </a:lnTo>
                  <a:lnTo>
                    <a:pt x="6764" y="6864"/>
                  </a:lnTo>
                  <a:lnTo>
                    <a:pt x="6163" y="7054"/>
                  </a:lnTo>
                  <a:lnTo>
                    <a:pt x="2037" y="8869"/>
                  </a:lnTo>
                  <a:lnTo>
                    <a:pt x="0" y="9809"/>
                  </a:lnTo>
                  <a:lnTo>
                    <a:pt x="5461" y="9434"/>
                  </a:lnTo>
                  <a:lnTo>
                    <a:pt x="10871" y="8545"/>
                  </a:lnTo>
                  <a:lnTo>
                    <a:pt x="16351" y="8337"/>
                  </a:lnTo>
                  <a:lnTo>
                    <a:pt x="15958" y="5565"/>
                  </a:lnTo>
                  <a:lnTo>
                    <a:pt x="15702" y="2757"/>
                  </a:lnTo>
                  <a:lnTo>
                    <a:pt x="15307" y="0"/>
                  </a:lnTo>
                  <a:close/>
                </a:path>
              </a:pathLst>
            </a:custGeom>
            <a:solidFill>
              <a:srgbClr val="8383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2500228" y="2075785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80" h="10160">
                  <a:moveTo>
                    <a:pt x="1969" y="0"/>
                  </a:moveTo>
                  <a:lnTo>
                    <a:pt x="0" y="9554"/>
                  </a:lnTo>
                  <a:lnTo>
                    <a:pt x="4982" y="6508"/>
                  </a:lnTo>
                  <a:lnTo>
                    <a:pt x="4982" y="5378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rgbClr val="CAC7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2192972" y="2080015"/>
              <a:ext cx="344170" cy="57785"/>
            </a:xfrm>
            <a:custGeom>
              <a:avLst/>
              <a:gdLst/>
              <a:ahLst/>
              <a:cxnLst/>
              <a:rect l="l" t="t" r="r" b="b"/>
              <a:pathLst>
                <a:path w="344169" h="57785">
                  <a:moveTo>
                    <a:pt x="13208" y="57619"/>
                  </a:moveTo>
                  <a:lnTo>
                    <a:pt x="6197" y="41973"/>
                  </a:lnTo>
                  <a:lnTo>
                    <a:pt x="4000" y="42214"/>
                  </a:lnTo>
                  <a:lnTo>
                    <a:pt x="4127" y="42672"/>
                  </a:lnTo>
                  <a:lnTo>
                    <a:pt x="9969" y="44869"/>
                  </a:lnTo>
                  <a:lnTo>
                    <a:pt x="6781" y="52349"/>
                  </a:lnTo>
                  <a:lnTo>
                    <a:pt x="7162" y="56984"/>
                  </a:lnTo>
                  <a:lnTo>
                    <a:pt x="5715" y="55156"/>
                  </a:lnTo>
                  <a:lnTo>
                    <a:pt x="4953" y="53009"/>
                  </a:lnTo>
                  <a:lnTo>
                    <a:pt x="4610" y="50774"/>
                  </a:lnTo>
                  <a:lnTo>
                    <a:pt x="4622" y="53568"/>
                  </a:lnTo>
                  <a:lnTo>
                    <a:pt x="3086" y="54838"/>
                  </a:lnTo>
                  <a:lnTo>
                    <a:pt x="0" y="54571"/>
                  </a:lnTo>
                  <a:lnTo>
                    <a:pt x="2095" y="57759"/>
                  </a:lnTo>
                  <a:lnTo>
                    <a:pt x="5791" y="57658"/>
                  </a:lnTo>
                  <a:lnTo>
                    <a:pt x="9486" y="57607"/>
                  </a:lnTo>
                  <a:lnTo>
                    <a:pt x="13208" y="57619"/>
                  </a:lnTo>
                  <a:close/>
                </a:path>
                <a:path w="344169" h="57785">
                  <a:moveTo>
                    <a:pt x="318935" y="34810"/>
                  </a:moveTo>
                  <a:lnTo>
                    <a:pt x="318846" y="32181"/>
                  </a:lnTo>
                  <a:lnTo>
                    <a:pt x="318782" y="30861"/>
                  </a:lnTo>
                  <a:lnTo>
                    <a:pt x="314236" y="32181"/>
                  </a:lnTo>
                  <a:lnTo>
                    <a:pt x="314883" y="32766"/>
                  </a:lnTo>
                  <a:lnTo>
                    <a:pt x="318935" y="34810"/>
                  </a:lnTo>
                  <a:close/>
                </a:path>
                <a:path w="344169" h="57785">
                  <a:moveTo>
                    <a:pt x="343700" y="42138"/>
                  </a:moveTo>
                  <a:lnTo>
                    <a:pt x="340436" y="40411"/>
                  </a:lnTo>
                  <a:lnTo>
                    <a:pt x="340271" y="40093"/>
                  </a:lnTo>
                  <a:lnTo>
                    <a:pt x="339331" y="35826"/>
                  </a:lnTo>
                  <a:lnTo>
                    <a:pt x="339267" y="35572"/>
                  </a:lnTo>
                  <a:lnTo>
                    <a:pt x="338658" y="32766"/>
                  </a:lnTo>
                  <a:lnTo>
                    <a:pt x="338569" y="32359"/>
                  </a:lnTo>
                  <a:lnTo>
                    <a:pt x="338455" y="31394"/>
                  </a:lnTo>
                  <a:lnTo>
                    <a:pt x="338048" y="26035"/>
                  </a:lnTo>
                  <a:lnTo>
                    <a:pt x="337921" y="24485"/>
                  </a:lnTo>
                  <a:lnTo>
                    <a:pt x="337832" y="22199"/>
                  </a:lnTo>
                  <a:lnTo>
                    <a:pt x="337705" y="15494"/>
                  </a:lnTo>
                  <a:lnTo>
                    <a:pt x="337388" y="7848"/>
                  </a:lnTo>
                  <a:lnTo>
                    <a:pt x="337337" y="6718"/>
                  </a:lnTo>
                  <a:lnTo>
                    <a:pt x="336130" y="2260"/>
                  </a:lnTo>
                  <a:lnTo>
                    <a:pt x="335572" y="0"/>
                  </a:lnTo>
                  <a:lnTo>
                    <a:pt x="334479" y="2260"/>
                  </a:lnTo>
                  <a:lnTo>
                    <a:pt x="332333" y="3479"/>
                  </a:lnTo>
                  <a:lnTo>
                    <a:pt x="330111" y="3479"/>
                  </a:lnTo>
                  <a:lnTo>
                    <a:pt x="331482" y="4356"/>
                  </a:lnTo>
                  <a:lnTo>
                    <a:pt x="332905" y="5194"/>
                  </a:lnTo>
                  <a:lnTo>
                    <a:pt x="334378" y="5981"/>
                  </a:lnTo>
                  <a:lnTo>
                    <a:pt x="329628" y="7848"/>
                  </a:lnTo>
                  <a:lnTo>
                    <a:pt x="330187" y="13373"/>
                  </a:lnTo>
                  <a:lnTo>
                    <a:pt x="329933" y="18961"/>
                  </a:lnTo>
                  <a:lnTo>
                    <a:pt x="330377" y="23672"/>
                  </a:lnTo>
                  <a:lnTo>
                    <a:pt x="330454" y="24485"/>
                  </a:lnTo>
                  <a:lnTo>
                    <a:pt x="332066" y="26035"/>
                  </a:lnTo>
                  <a:lnTo>
                    <a:pt x="329755" y="29057"/>
                  </a:lnTo>
                  <a:lnTo>
                    <a:pt x="331482" y="29057"/>
                  </a:lnTo>
                  <a:lnTo>
                    <a:pt x="336461" y="29337"/>
                  </a:lnTo>
                  <a:lnTo>
                    <a:pt x="336296" y="29362"/>
                  </a:lnTo>
                  <a:lnTo>
                    <a:pt x="336296" y="32181"/>
                  </a:lnTo>
                  <a:lnTo>
                    <a:pt x="335559" y="34582"/>
                  </a:lnTo>
                  <a:lnTo>
                    <a:pt x="333133" y="35572"/>
                  </a:lnTo>
                  <a:lnTo>
                    <a:pt x="332371" y="34886"/>
                  </a:lnTo>
                  <a:lnTo>
                    <a:pt x="332422" y="34582"/>
                  </a:lnTo>
                  <a:lnTo>
                    <a:pt x="332994" y="32766"/>
                  </a:lnTo>
                  <a:lnTo>
                    <a:pt x="333121" y="32359"/>
                  </a:lnTo>
                  <a:lnTo>
                    <a:pt x="335483" y="31394"/>
                  </a:lnTo>
                  <a:lnTo>
                    <a:pt x="336296" y="32181"/>
                  </a:lnTo>
                  <a:lnTo>
                    <a:pt x="336296" y="29362"/>
                  </a:lnTo>
                  <a:lnTo>
                    <a:pt x="330301" y="30048"/>
                  </a:lnTo>
                  <a:lnTo>
                    <a:pt x="330365" y="30861"/>
                  </a:lnTo>
                  <a:lnTo>
                    <a:pt x="330466" y="32181"/>
                  </a:lnTo>
                  <a:lnTo>
                    <a:pt x="330555" y="33337"/>
                  </a:lnTo>
                  <a:lnTo>
                    <a:pt x="331355" y="36550"/>
                  </a:lnTo>
                  <a:lnTo>
                    <a:pt x="332536" y="39624"/>
                  </a:lnTo>
                  <a:lnTo>
                    <a:pt x="329742" y="40411"/>
                  </a:lnTo>
                  <a:lnTo>
                    <a:pt x="324243" y="42024"/>
                  </a:lnTo>
                  <a:lnTo>
                    <a:pt x="324167" y="15494"/>
                  </a:lnTo>
                  <a:lnTo>
                    <a:pt x="322795" y="22199"/>
                  </a:lnTo>
                  <a:lnTo>
                    <a:pt x="322122" y="29057"/>
                  </a:lnTo>
                  <a:lnTo>
                    <a:pt x="322021" y="30048"/>
                  </a:lnTo>
                  <a:lnTo>
                    <a:pt x="321945" y="30861"/>
                  </a:lnTo>
                  <a:lnTo>
                    <a:pt x="321894" y="31394"/>
                  </a:lnTo>
                  <a:lnTo>
                    <a:pt x="321805" y="32181"/>
                  </a:lnTo>
                  <a:lnTo>
                    <a:pt x="321691" y="33337"/>
                  </a:lnTo>
                  <a:lnTo>
                    <a:pt x="321576" y="34582"/>
                  </a:lnTo>
                  <a:lnTo>
                    <a:pt x="321449" y="35826"/>
                  </a:lnTo>
                  <a:lnTo>
                    <a:pt x="320090" y="42138"/>
                  </a:lnTo>
                  <a:lnTo>
                    <a:pt x="320001" y="42545"/>
                  </a:lnTo>
                  <a:lnTo>
                    <a:pt x="319316" y="38684"/>
                  </a:lnTo>
                  <a:lnTo>
                    <a:pt x="319112" y="36550"/>
                  </a:lnTo>
                  <a:lnTo>
                    <a:pt x="319024" y="35572"/>
                  </a:lnTo>
                  <a:lnTo>
                    <a:pt x="318985" y="35179"/>
                  </a:lnTo>
                  <a:lnTo>
                    <a:pt x="317055" y="40093"/>
                  </a:lnTo>
                  <a:lnTo>
                    <a:pt x="317550" y="43954"/>
                  </a:lnTo>
                  <a:lnTo>
                    <a:pt x="320395" y="43954"/>
                  </a:lnTo>
                  <a:lnTo>
                    <a:pt x="327990" y="44094"/>
                  </a:lnTo>
                  <a:lnTo>
                    <a:pt x="335572" y="44373"/>
                  </a:lnTo>
                  <a:lnTo>
                    <a:pt x="343166" y="44526"/>
                  </a:lnTo>
                  <a:lnTo>
                    <a:pt x="343611" y="42545"/>
                  </a:lnTo>
                  <a:lnTo>
                    <a:pt x="343700" y="42138"/>
                  </a:lnTo>
                  <a:close/>
                </a:path>
              </a:pathLst>
            </a:custGeom>
            <a:solidFill>
              <a:srgbClr val="B7B5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1932299" y="2079482"/>
              <a:ext cx="5715" cy="50165"/>
            </a:xfrm>
            <a:custGeom>
              <a:avLst/>
              <a:gdLst/>
              <a:ahLst/>
              <a:cxnLst/>
              <a:rect l="l" t="t" r="r" b="b"/>
              <a:pathLst>
                <a:path w="5714" h="50164">
                  <a:moveTo>
                    <a:pt x="5547" y="0"/>
                  </a:moveTo>
                  <a:lnTo>
                    <a:pt x="2894" y="720"/>
                  </a:lnTo>
                  <a:lnTo>
                    <a:pt x="2205" y="9926"/>
                  </a:lnTo>
                  <a:lnTo>
                    <a:pt x="1838" y="19132"/>
                  </a:lnTo>
                  <a:lnTo>
                    <a:pt x="1837" y="28344"/>
                  </a:lnTo>
                  <a:lnTo>
                    <a:pt x="2246" y="37569"/>
                  </a:lnTo>
                  <a:lnTo>
                    <a:pt x="2912" y="41526"/>
                  </a:lnTo>
                  <a:lnTo>
                    <a:pt x="0" y="48578"/>
                  </a:lnTo>
                  <a:lnTo>
                    <a:pt x="5274" y="49964"/>
                  </a:lnTo>
                  <a:lnTo>
                    <a:pt x="5096" y="37470"/>
                  </a:lnTo>
                  <a:lnTo>
                    <a:pt x="4629" y="24951"/>
                  </a:lnTo>
                  <a:lnTo>
                    <a:pt x="4552" y="12447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5957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2132002" y="2081574"/>
              <a:ext cx="15240" cy="23495"/>
            </a:xfrm>
            <a:custGeom>
              <a:avLst/>
              <a:gdLst/>
              <a:ahLst/>
              <a:cxnLst/>
              <a:rect l="l" t="t" r="r" b="b"/>
              <a:pathLst>
                <a:path w="15239" h="23494">
                  <a:moveTo>
                    <a:pt x="11013" y="0"/>
                  </a:moveTo>
                  <a:lnTo>
                    <a:pt x="10342" y="1695"/>
                  </a:lnTo>
                  <a:lnTo>
                    <a:pt x="8921" y="5068"/>
                  </a:lnTo>
                  <a:lnTo>
                    <a:pt x="8150" y="6659"/>
                  </a:lnTo>
                  <a:lnTo>
                    <a:pt x="6386" y="8319"/>
                  </a:lnTo>
                  <a:lnTo>
                    <a:pt x="4334" y="12379"/>
                  </a:lnTo>
                  <a:lnTo>
                    <a:pt x="2397" y="16488"/>
                  </a:lnTo>
                  <a:lnTo>
                    <a:pt x="0" y="20358"/>
                  </a:lnTo>
                  <a:lnTo>
                    <a:pt x="3459" y="23284"/>
                  </a:lnTo>
                  <a:lnTo>
                    <a:pt x="5548" y="20599"/>
                  </a:lnTo>
                  <a:lnTo>
                    <a:pt x="9316" y="18133"/>
                  </a:lnTo>
                  <a:lnTo>
                    <a:pt x="8510" y="14227"/>
                  </a:lnTo>
                  <a:lnTo>
                    <a:pt x="9418" y="10939"/>
                  </a:lnTo>
                  <a:lnTo>
                    <a:pt x="11678" y="11692"/>
                  </a:lnTo>
                  <a:lnTo>
                    <a:pt x="12995" y="9723"/>
                  </a:lnTo>
                  <a:lnTo>
                    <a:pt x="14300" y="4057"/>
                  </a:lnTo>
                  <a:lnTo>
                    <a:pt x="14897" y="1230"/>
                  </a:lnTo>
                  <a:lnTo>
                    <a:pt x="11013" y="0"/>
                  </a:lnTo>
                  <a:close/>
                </a:path>
              </a:pathLst>
            </a:custGeom>
            <a:solidFill>
              <a:srgbClr val="CBC9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2421701" y="2081519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80">
                  <a:moveTo>
                    <a:pt x="3646" y="0"/>
                  </a:moveTo>
                  <a:lnTo>
                    <a:pt x="0" y="292"/>
                  </a:lnTo>
                  <a:lnTo>
                    <a:pt x="2056" y="5447"/>
                  </a:lnTo>
                  <a:lnTo>
                    <a:pt x="0" y="9385"/>
                  </a:lnTo>
                  <a:lnTo>
                    <a:pt x="600" y="13615"/>
                  </a:lnTo>
                  <a:lnTo>
                    <a:pt x="2552" y="17485"/>
                  </a:lnTo>
                  <a:lnTo>
                    <a:pt x="3938" y="14368"/>
                  </a:lnTo>
                  <a:lnTo>
                    <a:pt x="4503" y="10927"/>
                  </a:lnTo>
                  <a:lnTo>
                    <a:pt x="3492" y="5839"/>
                  </a:lnTo>
                  <a:lnTo>
                    <a:pt x="8355" y="5548"/>
                  </a:lnTo>
                  <a:lnTo>
                    <a:pt x="6865" y="3633"/>
                  </a:lnTo>
                  <a:lnTo>
                    <a:pt x="5292" y="1764"/>
                  </a:lnTo>
                  <a:lnTo>
                    <a:pt x="3646" y="0"/>
                  </a:lnTo>
                  <a:close/>
                </a:path>
              </a:pathLst>
            </a:custGeom>
            <a:solidFill>
              <a:srgbClr val="B0AF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2544267" y="2079482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2995" y="0"/>
                  </a:moveTo>
                  <a:lnTo>
                    <a:pt x="1901" y="3733"/>
                  </a:lnTo>
                  <a:lnTo>
                    <a:pt x="0" y="6783"/>
                  </a:lnTo>
                  <a:lnTo>
                    <a:pt x="3647" y="8939"/>
                  </a:lnTo>
                  <a:lnTo>
                    <a:pt x="5939" y="6677"/>
                  </a:lnTo>
                  <a:lnTo>
                    <a:pt x="6814" y="462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D6D6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1871967" y="2081971"/>
              <a:ext cx="460375" cy="720090"/>
            </a:xfrm>
            <a:custGeom>
              <a:avLst/>
              <a:gdLst/>
              <a:ahLst/>
              <a:cxnLst/>
              <a:rect l="l" t="t" r="r" b="b"/>
              <a:pathLst>
                <a:path w="460375" h="720089">
                  <a:moveTo>
                    <a:pt x="8496" y="279"/>
                  </a:moveTo>
                  <a:lnTo>
                    <a:pt x="6121" y="63"/>
                  </a:lnTo>
                  <a:lnTo>
                    <a:pt x="6121" y="9182"/>
                  </a:lnTo>
                  <a:lnTo>
                    <a:pt x="3898" y="10604"/>
                  </a:lnTo>
                  <a:lnTo>
                    <a:pt x="2489" y="10236"/>
                  </a:lnTo>
                  <a:lnTo>
                    <a:pt x="1892" y="8128"/>
                  </a:lnTo>
                  <a:lnTo>
                    <a:pt x="4076" y="6731"/>
                  </a:lnTo>
                  <a:lnTo>
                    <a:pt x="5499" y="7073"/>
                  </a:lnTo>
                  <a:lnTo>
                    <a:pt x="6121" y="9182"/>
                  </a:lnTo>
                  <a:lnTo>
                    <a:pt x="6121" y="63"/>
                  </a:lnTo>
                  <a:lnTo>
                    <a:pt x="190" y="6731"/>
                  </a:lnTo>
                  <a:lnTo>
                    <a:pt x="139" y="7073"/>
                  </a:lnTo>
                  <a:lnTo>
                    <a:pt x="50" y="7670"/>
                  </a:lnTo>
                  <a:lnTo>
                    <a:pt x="0" y="11950"/>
                  </a:lnTo>
                  <a:lnTo>
                    <a:pt x="1104" y="13220"/>
                  </a:lnTo>
                  <a:lnTo>
                    <a:pt x="3530" y="15379"/>
                  </a:lnTo>
                  <a:lnTo>
                    <a:pt x="5486" y="13995"/>
                  </a:lnTo>
                  <a:lnTo>
                    <a:pt x="6146" y="11366"/>
                  </a:lnTo>
                  <a:lnTo>
                    <a:pt x="8242" y="11366"/>
                  </a:lnTo>
                  <a:lnTo>
                    <a:pt x="8242" y="10604"/>
                  </a:lnTo>
                  <a:lnTo>
                    <a:pt x="8293" y="6731"/>
                  </a:lnTo>
                  <a:lnTo>
                    <a:pt x="8407" y="3962"/>
                  </a:lnTo>
                  <a:lnTo>
                    <a:pt x="8496" y="279"/>
                  </a:lnTo>
                  <a:close/>
                </a:path>
                <a:path w="460375" h="720089">
                  <a:moveTo>
                    <a:pt x="459841" y="717143"/>
                  </a:moveTo>
                  <a:lnTo>
                    <a:pt x="456425" y="716495"/>
                  </a:lnTo>
                  <a:lnTo>
                    <a:pt x="452335" y="716280"/>
                  </a:lnTo>
                  <a:lnTo>
                    <a:pt x="449021" y="717296"/>
                  </a:lnTo>
                  <a:lnTo>
                    <a:pt x="450697" y="719874"/>
                  </a:lnTo>
                  <a:lnTo>
                    <a:pt x="458127" y="719785"/>
                  </a:lnTo>
                  <a:lnTo>
                    <a:pt x="459841" y="717143"/>
                  </a:lnTo>
                  <a:close/>
                </a:path>
              </a:pathLst>
            </a:custGeom>
            <a:solidFill>
              <a:srgbClr val="6E6D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2235851" y="2082532"/>
              <a:ext cx="18415" cy="12700"/>
            </a:xfrm>
            <a:custGeom>
              <a:avLst/>
              <a:gdLst/>
              <a:ahLst/>
              <a:cxnLst/>
              <a:rect l="l" t="t" r="r" b="b"/>
              <a:pathLst>
                <a:path w="18414" h="12700">
                  <a:moveTo>
                    <a:pt x="11506" y="0"/>
                  </a:moveTo>
                  <a:lnTo>
                    <a:pt x="6012" y="427"/>
                  </a:lnTo>
                  <a:lnTo>
                    <a:pt x="2894" y="5033"/>
                  </a:lnTo>
                  <a:lnTo>
                    <a:pt x="0" y="9108"/>
                  </a:lnTo>
                  <a:lnTo>
                    <a:pt x="2570" y="12466"/>
                  </a:lnTo>
                  <a:lnTo>
                    <a:pt x="6490" y="12379"/>
                  </a:lnTo>
                  <a:lnTo>
                    <a:pt x="4334" y="7635"/>
                  </a:lnTo>
                  <a:lnTo>
                    <a:pt x="6610" y="7138"/>
                  </a:lnTo>
                  <a:lnTo>
                    <a:pt x="7964" y="5702"/>
                  </a:lnTo>
                  <a:lnTo>
                    <a:pt x="8409" y="3286"/>
                  </a:lnTo>
                  <a:lnTo>
                    <a:pt x="9745" y="4536"/>
                  </a:lnTo>
                  <a:lnTo>
                    <a:pt x="10101" y="5050"/>
                  </a:lnTo>
                  <a:lnTo>
                    <a:pt x="11816" y="9126"/>
                  </a:lnTo>
                  <a:lnTo>
                    <a:pt x="12791" y="8355"/>
                  </a:lnTo>
                  <a:lnTo>
                    <a:pt x="13064" y="6249"/>
                  </a:lnTo>
                  <a:lnTo>
                    <a:pt x="14522" y="7721"/>
                  </a:lnTo>
                  <a:lnTo>
                    <a:pt x="16200" y="8150"/>
                  </a:lnTo>
                  <a:lnTo>
                    <a:pt x="18101" y="7517"/>
                  </a:lnTo>
                  <a:lnTo>
                    <a:pt x="17809" y="35"/>
                  </a:lnTo>
                  <a:lnTo>
                    <a:pt x="11506" y="0"/>
                  </a:lnTo>
                  <a:close/>
                </a:path>
              </a:pathLst>
            </a:custGeom>
            <a:solidFill>
              <a:srgbClr val="ADAA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2260836" y="2082993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260" y="0"/>
                  </a:moveTo>
                  <a:lnTo>
                    <a:pt x="1130" y="2123"/>
                  </a:lnTo>
                  <a:lnTo>
                    <a:pt x="186" y="4366"/>
                  </a:lnTo>
                  <a:lnTo>
                    <a:pt x="0" y="6800"/>
                  </a:lnTo>
                  <a:lnTo>
                    <a:pt x="2566" y="6559"/>
                  </a:lnTo>
                  <a:lnTo>
                    <a:pt x="2945" y="2501"/>
                  </a:lnTo>
                  <a:lnTo>
                    <a:pt x="3063" y="1148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B7B4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2265133" y="208361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251" y="0"/>
                  </a:moveTo>
                  <a:lnTo>
                    <a:pt x="770" y="68"/>
                  </a:lnTo>
                  <a:lnTo>
                    <a:pt x="0" y="6300"/>
                  </a:lnTo>
                  <a:lnTo>
                    <a:pt x="3698" y="4946"/>
                  </a:lnTo>
                  <a:lnTo>
                    <a:pt x="6400" y="4194"/>
                  </a:lnTo>
                  <a:lnTo>
                    <a:pt x="4640" y="1094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ACAB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2431566" y="2082755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0" y="0"/>
                  </a:moveTo>
                  <a:lnTo>
                    <a:pt x="788" y="3117"/>
                  </a:lnTo>
                  <a:lnTo>
                    <a:pt x="2602" y="9312"/>
                  </a:lnTo>
                  <a:lnTo>
                    <a:pt x="3322" y="6777"/>
                  </a:lnTo>
                  <a:lnTo>
                    <a:pt x="4144" y="4262"/>
                  </a:lnTo>
                  <a:lnTo>
                    <a:pt x="4931" y="1746"/>
                  </a:lnTo>
                  <a:lnTo>
                    <a:pt x="3696" y="1316"/>
                  </a:lnTo>
                  <a:lnTo>
                    <a:pt x="1230" y="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B5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2126500" y="2084168"/>
              <a:ext cx="215265" cy="574675"/>
            </a:xfrm>
            <a:custGeom>
              <a:avLst/>
              <a:gdLst/>
              <a:ahLst/>
              <a:cxnLst/>
              <a:rect l="l" t="t" r="r" b="b"/>
              <a:pathLst>
                <a:path w="215264" h="574675">
                  <a:moveTo>
                    <a:pt x="9575" y="4025"/>
                  </a:moveTo>
                  <a:lnTo>
                    <a:pt x="6629" y="4775"/>
                  </a:lnTo>
                  <a:lnTo>
                    <a:pt x="3060" y="0"/>
                  </a:lnTo>
                  <a:lnTo>
                    <a:pt x="0" y="5499"/>
                  </a:lnTo>
                  <a:lnTo>
                    <a:pt x="1600" y="8902"/>
                  </a:lnTo>
                  <a:lnTo>
                    <a:pt x="3111" y="12509"/>
                  </a:lnTo>
                  <a:lnTo>
                    <a:pt x="2400" y="16383"/>
                  </a:lnTo>
                  <a:lnTo>
                    <a:pt x="5664" y="12814"/>
                  </a:lnTo>
                  <a:lnTo>
                    <a:pt x="8140" y="8648"/>
                  </a:lnTo>
                  <a:lnTo>
                    <a:pt x="9575" y="4025"/>
                  </a:lnTo>
                  <a:close/>
                </a:path>
                <a:path w="215264" h="574675">
                  <a:moveTo>
                    <a:pt x="214998" y="562000"/>
                  </a:moveTo>
                  <a:lnTo>
                    <a:pt x="211455" y="562241"/>
                  </a:lnTo>
                  <a:lnTo>
                    <a:pt x="211455" y="564210"/>
                  </a:lnTo>
                  <a:lnTo>
                    <a:pt x="211340" y="565200"/>
                  </a:lnTo>
                  <a:lnTo>
                    <a:pt x="211277" y="565886"/>
                  </a:lnTo>
                  <a:lnTo>
                    <a:pt x="211162" y="566991"/>
                  </a:lnTo>
                  <a:lnTo>
                    <a:pt x="211061" y="568071"/>
                  </a:lnTo>
                  <a:lnTo>
                    <a:pt x="204673" y="567359"/>
                  </a:lnTo>
                  <a:lnTo>
                    <a:pt x="198221" y="567143"/>
                  </a:lnTo>
                  <a:lnTo>
                    <a:pt x="191846" y="566661"/>
                  </a:lnTo>
                  <a:lnTo>
                    <a:pt x="188722" y="565886"/>
                  </a:lnTo>
                  <a:lnTo>
                    <a:pt x="195707" y="565886"/>
                  </a:lnTo>
                  <a:lnTo>
                    <a:pt x="203619" y="565340"/>
                  </a:lnTo>
                  <a:lnTo>
                    <a:pt x="211455" y="564210"/>
                  </a:lnTo>
                  <a:lnTo>
                    <a:pt x="211455" y="562241"/>
                  </a:lnTo>
                  <a:lnTo>
                    <a:pt x="208203" y="562444"/>
                  </a:lnTo>
                  <a:lnTo>
                    <a:pt x="187782" y="563283"/>
                  </a:lnTo>
                  <a:lnTo>
                    <a:pt x="187794" y="565658"/>
                  </a:lnTo>
                  <a:lnTo>
                    <a:pt x="185978" y="565200"/>
                  </a:lnTo>
                  <a:lnTo>
                    <a:pt x="180111" y="565200"/>
                  </a:lnTo>
                  <a:lnTo>
                    <a:pt x="174586" y="565492"/>
                  </a:lnTo>
                  <a:lnTo>
                    <a:pt x="169265" y="566991"/>
                  </a:lnTo>
                  <a:lnTo>
                    <a:pt x="172783" y="567817"/>
                  </a:lnTo>
                  <a:lnTo>
                    <a:pt x="176314" y="568845"/>
                  </a:lnTo>
                  <a:lnTo>
                    <a:pt x="179451" y="570750"/>
                  </a:lnTo>
                  <a:lnTo>
                    <a:pt x="175590" y="571842"/>
                  </a:lnTo>
                  <a:lnTo>
                    <a:pt x="171577" y="572109"/>
                  </a:lnTo>
                  <a:lnTo>
                    <a:pt x="167601" y="572325"/>
                  </a:lnTo>
                  <a:lnTo>
                    <a:pt x="167640" y="574459"/>
                  </a:lnTo>
                  <a:lnTo>
                    <a:pt x="170332" y="574459"/>
                  </a:lnTo>
                  <a:lnTo>
                    <a:pt x="181483" y="573659"/>
                  </a:lnTo>
                  <a:lnTo>
                    <a:pt x="203822" y="572693"/>
                  </a:lnTo>
                  <a:lnTo>
                    <a:pt x="214934" y="571588"/>
                  </a:lnTo>
                  <a:lnTo>
                    <a:pt x="212826" y="568071"/>
                  </a:lnTo>
                  <a:lnTo>
                    <a:pt x="212509" y="567537"/>
                  </a:lnTo>
                  <a:lnTo>
                    <a:pt x="213995" y="564210"/>
                  </a:lnTo>
                  <a:lnTo>
                    <a:pt x="214998" y="562000"/>
                  </a:lnTo>
                  <a:close/>
                </a:path>
              </a:pathLst>
            </a:custGeom>
            <a:solidFill>
              <a:srgbClr val="CD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2282821" y="208350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528" y="0"/>
                  </a:moveTo>
                  <a:lnTo>
                    <a:pt x="871" y="2038"/>
                  </a:lnTo>
                  <a:lnTo>
                    <a:pt x="0" y="2721"/>
                  </a:lnTo>
                  <a:lnTo>
                    <a:pt x="1163" y="2584"/>
                  </a:lnTo>
                  <a:lnTo>
                    <a:pt x="3473" y="2346"/>
                  </a:lnTo>
                  <a:lnTo>
                    <a:pt x="4640" y="2211"/>
                  </a:lnTo>
                  <a:lnTo>
                    <a:pt x="3801" y="565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rgbClr val="3B3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2433963" y="2084003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4" h="19685">
                  <a:moveTo>
                    <a:pt x="2670" y="0"/>
                  </a:moveTo>
                  <a:lnTo>
                    <a:pt x="2533" y="497"/>
                  </a:lnTo>
                  <a:lnTo>
                    <a:pt x="924" y="5529"/>
                  </a:lnTo>
                  <a:lnTo>
                    <a:pt x="204" y="8064"/>
                  </a:lnTo>
                  <a:lnTo>
                    <a:pt x="168" y="15667"/>
                  </a:lnTo>
                  <a:lnTo>
                    <a:pt x="0" y="19469"/>
                  </a:lnTo>
                  <a:lnTo>
                    <a:pt x="683" y="17002"/>
                  </a:lnTo>
                  <a:lnTo>
                    <a:pt x="1267" y="14486"/>
                  </a:lnTo>
                  <a:lnTo>
                    <a:pt x="1932" y="12020"/>
                  </a:lnTo>
                  <a:lnTo>
                    <a:pt x="3696" y="14759"/>
                  </a:lnTo>
                  <a:lnTo>
                    <a:pt x="4554" y="16164"/>
                  </a:lnTo>
                  <a:lnTo>
                    <a:pt x="5151" y="10685"/>
                  </a:lnTo>
                  <a:lnTo>
                    <a:pt x="4381" y="5205"/>
                  </a:lnTo>
                  <a:lnTo>
                    <a:pt x="2670" y="0"/>
                  </a:lnTo>
                  <a:close/>
                </a:path>
              </a:pathLst>
            </a:custGeom>
            <a:solidFill>
              <a:srgbClr val="9493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2240185" y="2085818"/>
              <a:ext cx="12700" cy="9525"/>
            </a:xfrm>
            <a:custGeom>
              <a:avLst/>
              <a:gdLst/>
              <a:ahLst/>
              <a:cxnLst/>
              <a:rect l="l" t="t" r="r" b="b"/>
              <a:pathLst>
                <a:path w="12700" h="9525">
                  <a:moveTo>
                    <a:pt x="4075" y="0"/>
                  </a:moveTo>
                  <a:lnTo>
                    <a:pt x="3844" y="1249"/>
                  </a:lnTo>
                  <a:lnTo>
                    <a:pt x="3749" y="1764"/>
                  </a:lnTo>
                  <a:lnTo>
                    <a:pt x="3629" y="2415"/>
                  </a:lnTo>
                  <a:lnTo>
                    <a:pt x="2275" y="3851"/>
                  </a:lnTo>
                  <a:lnTo>
                    <a:pt x="0" y="4348"/>
                  </a:lnTo>
                  <a:lnTo>
                    <a:pt x="2156" y="9093"/>
                  </a:lnTo>
                  <a:lnTo>
                    <a:pt x="5160" y="9093"/>
                  </a:lnTo>
                  <a:lnTo>
                    <a:pt x="2968" y="3851"/>
                  </a:lnTo>
                  <a:lnTo>
                    <a:pt x="2876" y="3632"/>
                  </a:lnTo>
                  <a:lnTo>
                    <a:pt x="6558" y="3632"/>
                  </a:lnTo>
                  <a:lnTo>
                    <a:pt x="5767" y="1764"/>
                  </a:lnTo>
                  <a:lnTo>
                    <a:pt x="5684" y="1626"/>
                  </a:lnTo>
                  <a:lnTo>
                    <a:pt x="5494" y="1389"/>
                  </a:lnTo>
                  <a:lnTo>
                    <a:pt x="5411" y="1249"/>
                  </a:lnTo>
                  <a:lnTo>
                    <a:pt x="4075" y="0"/>
                  </a:lnTo>
                  <a:close/>
                </a:path>
                <a:path w="12700" h="9525">
                  <a:moveTo>
                    <a:pt x="8456" y="5068"/>
                  </a:moveTo>
                  <a:lnTo>
                    <a:pt x="7481" y="5839"/>
                  </a:lnTo>
                  <a:lnTo>
                    <a:pt x="5361" y="9093"/>
                  </a:lnTo>
                  <a:lnTo>
                    <a:pt x="12452" y="9093"/>
                  </a:lnTo>
                  <a:lnTo>
                    <a:pt x="11009" y="7707"/>
                  </a:lnTo>
                  <a:lnTo>
                    <a:pt x="9706" y="6404"/>
                  </a:lnTo>
                  <a:lnTo>
                    <a:pt x="8456" y="5068"/>
                  </a:lnTo>
                  <a:close/>
                </a:path>
                <a:path w="12700" h="9525">
                  <a:moveTo>
                    <a:pt x="6558" y="3632"/>
                  </a:moveTo>
                  <a:lnTo>
                    <a:pt x="2876" y="3632"/>
                  </a:lnTo>
                  <a:lnTo>
                    <a:pt x="7032" y="4348"/>
                  </a:lnTo>
                  <a:lnTo>
                    <a:pt x="6861" y="4348"/>
                  </a:lnTo>
                  <a:lnTo>
                    <a:pt x="6651" y="3851"/>
                  </a:lnTo>
                  <a:lnTo>
                    <a:pt x="6558" y="3632"/>
                  </a:lnTo>
                  <a:close/>
                </a:path>
              </a:pathLst>
            </a:custGeom>
            <a:solidFill>
              <a:srgbClr val="91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2210839" y="2086110"/>
              <a:ext cx="83185" cy="39370"/>
            </a:xfrm>
            <a:custGeom>
              <a:avLst/>
              <a:gdLst/>
              <a:ahLst/>
              <a:cxnLst/>
              <a:rect l="l" t="t" r="r" b="b"/>
              <a:pathLst>
                <a:path w="83185" h="39369">
                  <a:moveTo>
                    <a:pt x="45202" y="36607"/>
                  </a:moveTo>
                  <a:lnTo>
                    <a:pt x="30345" y="36607"/>
                  </a:lnTo>
                  <a:lnTo>
                    <a:pt x="35647" y="37464"/>
                  </a:lnTo>
                  <a:lnTo>
                    <a:pt x="41477" y="38544"/>
                  </a:lnTo>
                  <a:lnTo>
                    <a:pt x="43778" y="38905"/>
                  </a:lnTo>
                  <a:lnTo>
                    <a:pt x="43865" y="38544"/>
                  </a:lnTo>
                  <a:lnTo>
                    <a:pt x="43989" y="37943"/>
                  </a:lnTo>
                  <a:lnTo>
                    <a:pt x="44088" y="37464"/>
                  </a:lnTo>
                  <a:lnTo>
                    <a:pt x="45202" y="36607"/>
                  </a:lnTo>
                  <a:close/>
                </a:path>
                <a:path w="83185" h="39369">
                  <a:moveTo>
                    <a:pt x="1396" y="22208"/>
                  </a:moveTo>
                  <a:lnTo>
                    <a:pt x="1265" y="22600"/>
                  </a:lnTo>
                  <a:lnTo>
                    <a:pt x="0" y="30375"/>
                  </a:lnTo>
                  <a:lnTo>
                    <a:pt x="9" y="33713"/>
                  </a:lnTo>
                  <a:lnTo>
                    <a:pt x="415" y="36128"/>
                  </a:lnTo>
                  <a:lnTo>
                    <a:pt x="496" y="36607"/>
                  </a:lnTo>
                  <a:lnTo>
                    <a:pt x="579" y="37104"/>
                  </a:lnTo>
                  <a:lnTo>
                    <a:pt x="5014" y="37943"/>
                  </a:lnTo>
                  <a:lnTo>
                    <a:pt x="3953" y="36128"/>
                  </a:lnTo>
                  <a:lnTo>
                    <a:pt x="1729" y="32687"/>
                  </a:lnTo>
                  <a:lnTo>
                    <a:pt x="13233" y="32687"/>
                  </a:lnTo>
                  <a:lnTo>
                    <a:pt x="13644" y="32445"/>
                  </a:lnTo>
                  <a:lnTo>
                    <a:pt x="15014" y="31729"/>
                  </a:lnTo>
                  <a:lnTo>
                    <a:pt x="5493" y="31729"/>
                  </a:lnTo>
                  <a:lnTo>
                    <a:pt x="2727" y="31027"/>
                  </a:lnTo>
                  <a:lnTo>
                    <a:pt x="2472" y="31027"/>
                  </a:lnTo>
                  <a:lnTo>
                    <a:pt x="2184" y="29159"/>
                  </a:lnTo>
                  <a:lnTo>
                    <a:pt x="1805" y="27172"/>
                  </a:lnTo>
                  <a:lnTo>
                    <a:pt x="1747" y="26866"/>
                  </a:lnTo>
                  <a:lnTo>
                    <a:pt x="1661" y="26215"/>
                  </a:lnTo>
                  <a:lnTo>
                    <a:pt x="1574" y="25393"/>
                  </a:lnTo>
                  <a:lnTo>
                    <a:pt x="1459" y="24296"/>
                  </a:lnTo>
                  <a:lnTo>
                    <a:pt x="1396" y="22208"/>
                  </a:lnTo>
                  <a:close/>
                </a:path>
                <a:path w="83185" h="39369">
                  <a:moveTo>
                    <a:pt x="35522" y="15292"/>
                  </a:moveTo>
                  <a:lnTo>
                    <a:pt x="27529" y="15292"/>
                  </a:lnTo>
                  <a:lnTo>
                    <a:pt x="32119" y="16369"/>
                  </a:lnTo>
                  <a:lnTo>
                    <a:pt x="36006" y="18989"/>
                  </a:lnTo>
                  <a:lnTo>
                    <a:pt x="36025" y="29159"/>
                  </a:lnTo>
                  <a:lnTo>
                    <a:pt x="36148" y="30375"/>
                  </a:lnTo>
                  <a:lnTo>
                    <a:pt x="36260" y="31488"/>
                  </a:lnTo>
                  <a:lnTo>
                    <a:pt x="36380" y="32687"/>
                  </a:lnTo>
                  <a:lnTo>
                    <a:pt x="36484" y="33713"/>
                  </a:lnTo>
                  <a:lnTo>
                    <a:pt x="36568" y="34552"/>
                  </a:lnTo>
                  <a:lnTo>
                    <a:pt x="22142" y="34552"/>
                  </a:lnTo>
                  <a:lnTo>
                    <a:pt x="26736" y="35359"/>
                  </a:lnTo>
                  <a:lnTo>
                    <a:pt x="25588" y="35359"/>
                  </a:lnTo>
                  <a:lnTo>
                    <a:pt x="22574" y="36128"/>
                  </a:lnTo>
                  <a:lnTo>
                    <a:pt x="20807" y="36607"/>
                  </a:lnTo>
                  <a:lnTo>
                    <a:pt x="18381" y="37464"/>
                  </a:lnTo>
                  <a:lnTo>
                    <a:pt x="17963" y="37464"/>
                  </a:lnTo>
                  <a:lnTo>
                    <a:pt x="23826" y="36607"/>
                  </a:lnTo>
                  <a:lnTo>
                    <a:pt x="45190" y="36607"/>
                  </a:lnTo>
                  <a:lnTo>
                    <a:pt x="47740" y="34725"/>
                  </a:lnTo>
                  <a:lnTo>
                    <a:pt x="43711" y="34725"/>
                  </a:lnTo>
                  <a:lnTo>
                    <a:pt x="40405" y="32687"/>
                  </a:lnTo>
                  <a:lnTo>
                    <a:pt x="39483" y="30375"/>
                  </a:lnTo>
                  <a:lnTo>
                    <a:pt x="39662" y="30375"/>
                  </a:lnTo>
                  <a:lnTo>
                    <a:pt x="40331" y="28148"/>
                  </a:lnTo>
                  <a:lnTo>
                    <a:pt x="40506" y="27891"/>
                  </a:lnTo>
                  <a:lnTo>
                    <a:pt x="41713" y="26488"/>
                  </a:lnTo>
                  <a:lnTo>
                    <a:pt x="49497" y="26488"/>
                  </a:lnTo>
                  <a:lnTo>
                    <a:pt x="45535" y="19640"/>
                  </a:lnTo>
                  <a:lnTo>
                    <a:pt x="45640" y="18747"/>
                  </a:lnTo>
                  <a:lnTo>
                    <a:pt x="45883" y="17585"/>
                  </a:lnTo>
                  <a:lnTo>
                    <a:pt x="45981" y="17120"/>
                  </a:lnTo>
                  <a:lnTo>
                    <a:pt x="46070" y="16692"/>
                  </a:lnTo>
                  <a:lnTo>
                    <a:pt x="37634" y="16692"/>
                  </a:lnTo>
                  <a:lnTo>
                    <a:pt x="35522" y="15292"/>
                  </a:lnTo>
                  <a:close/>
                </a:path>
                <a:path w="83185" h="39369">
                  <a:moveTo>
                    <a:pt x="75840" y="30375"/>
                  </a:moveTo>
                  <a:lnTo>
                    <a:pt x="74780" y="30375"/>
                  </a:lnTo>
                  <a:lnTo>
                    <a:pt x="77366" y="31027"/>
                  </a:lnTo>
                  <a:lnTo>
                    <a:pt x="67321" y="31027"/>
                  </a:lnTo>
                  <a:lnTo>
                    <a:pt x="64223" y="32172"/>
                  </a:lnTo>
                  <a:lnTo>
                    <a:pt x="59925" y="33713"/>
                  </a:lnTo>
                  <a:lnTo>
                    <a:pt x="50990" y="35359"/>
                  </a:lnTo>
                  <a:lnTo>
                    <a:pt x="48987" y="35359"/>
                  </a:lnTo>
                  <a:lnTo>
                    <a:pt x="49960" y="36607"/>
                  </a:lnTo>
                  <a:lnTo>
                    <a:pt x="51209" y="37104"/>
                  </a:lnTo>
                  <a:lnTo>
                    <a:pt x="53660" y="37104"/>
                  </a:lnTo>
                  <a:lnTo>
                    <a:pt x="53632" y="37464"/>
                  </a:lnTo>
                  <a:lnTo>
                    <a:pt x="53141" y="37464"/>
                  </a:lnTo>
                  <a:lnTo>
                    <a:pt x="58029" y="36128"/>
                  </a:lnTo>
                  <a:lnTo>
                    <a:pt x="62820" y="34912"/>
                  </a:lnTo>
                  <a:lnTo>
                    <a:pt x="66961" y="34552"/>
                  </a:lnTo>
                  <a:lnTo>
                    <a:pt x="68034" y="34552"/>
                  </a:lnTo>
                  <a:lnTo>
                    <a:pt x="71392" y="33713"/>
                  </a:lnTo>
                  <a:lnTo>
                    <a:pt x="73688" y="32997"/>
                  </a:lnTo>
                  <a:lnTo>
                    <a:pt x="75803" y="32172"/>
                  </a:lnTo>
                  <a:lnTo>
                    <a:pt x="75840" y="30375"/>
                  </a:lnTo>
                  <a:close/>
                </a:path>
                <a:path w="83185" h="39369">
                  <a:moveTo>
                    <a:pt x="56296" y="13870"/>
                  </a:moveTo>
                  <a:lnTo>
                    <a:pt x="52102" y="15460"/>
                  </a:lnTo>
                  <a:lnTo>
                    <a:pt x="51331" y="17120"/>
                  </a:lnTo>
                  <a:lnTo>
                    <a:pt x="49841" y="20480"/>
                  </a:lnTo>
                  <a:lnTo>
                    <a:pt x="56470" y="22208"/>
                  </a:lnTo>
                  <a:lnTo>
                    <a:pt x="59788" y="23233"/>
                  </a:lnTo>
                  <a:lnTo>
                    <a:pt x="57459" y="23835"/>
                  </a:lnTo>
                  <a:lnTo>
                    <a:pt x="55116" y="24296"/>
                  </a:lnTo>
                  <a:lnTo>
                    <a:pt x="52279" y="24706"/>
                  </a:lnTo>
                  <a:lnTo>
                    <a:pt x="52792" y="24706"/>
                  </a:lnTo>
                  <a:lnTo>
                    <a:pt x="53352" y="25699"/>
                  </a:lnTo>
                  <a:lnTo>
                    <a:pt x="53524" y="26215"/>
                  </a:lnTo>
                  <a:lnTo>
                    <a:pt x="53615" y="26488"/>
                  </a:lnTo>
                  <a:lnTo>
                    <a:pt x="53734" y="26866"/>
                  </a:lnTo>
                  <a:lnTo>
                    <a:pt x="53772" y="27172"/>
                  </a:lnTo>
                  <a:lnTo>
                    <a:pt x="53895" y="28148"/>
                  </a:lnTo>
                  <a:lnTo>
                    <a:pt x="53440" y="28148"/>
                  </a:lnTo>
                  <a:lnTo>
                    <a:pt x="49709" y="29159"/>
                  </a:lnTo>
                  <a:lnTo>
                    <a:pt x="49884" y="29159"/>
                  </a:lnTo>
                  <a:lnTo>
                    <a:pt x="48976" y="34552"/>
                  </a:lnTo>
                  <a:lnTo>
                    <a:pt x="48947" y="34725"/>
                  </a:lnTo>
                  <a:lnTo>
                    <a:pt x="48840" y="35359"/>
                  </a:lnTo>
                  <a:lnTo>
                    <a:pt x="50990" y="35359"/>
                  </a:lnTo>
                  <a:lnTo>
                    <a:pt x="52033" y="32997"/>
                  </a:lnTo>
                  <a:lnTo>
                    <a:pt x="52787" y="30375"/>
                  </a:lnTo>
                  <a:lnTo>
                    <a:pt x="54472" y="28903"/>
                  </a:lnTo>
                  <a:lnTo>
                    <a:pt x="59532" y="28903"/>
                  </a:lnTo>
                  <a:lnTo>
                    <a:pt x="56777" y="26215"/>
                  </a:lnTo>
                  <a:lnTo>
                    <a:pt x="56624" y="26215"/>
                  </a:lnTo>
                  <a:lnTo>
                    <a:pt x="59619" y="24706"/>
                  </a:lnTo>
                  <a:lnTo>
                    <a:pt x="63061" y="22909"/>
                  </a:lnTo>
                  <a:lnTo>
                    <a:pt x="64807" y="22038"/>
                  </a:lnTo>
                  <a:lnTo>
                    <a:pt x="68328" y="22038"/>
                  </a:lnTo>
                  <a:lnTo>
                    <a:pt x="67111" y="20170"/>
                  </a:lnTo>
                  <a:lnTo>
                    <a:pt x="65496" y="19640"/>
                  </a:lnTo>
                  <a:lnTo>
                    <a:pt x="57955" y="19640"/>
                  </a:lnTo>
                  <a:lnTo>
                    <a:pt x="53452" y="19227"/>
                  </a:lnTo>
                  <a:lnTo>
                    <a:pt x="56413" y="16369"/>
                  </a:lnTo>
                  <a:lnTo>
                    <a:pt x="62455" y="16369"/>
                  </a:lnTo>
                  <a:lnTo>
                    <a:pt x="64932" y="15839"/>
                  </a:lnTo>
                  <a:lnTo>
                    <a:pt x="64105" y="15839"/>
                  </a:lnTo>
                  <a:lnTo>
                    <a:pt x="56296" y="13870"/>
                  </a:lnTo>
                  <a:close/>
                </a:path>
                <a:path w="83185" h="39369">
                  <a:moveTo>
                    <a:pt x="49497" y="26488"/>
                  </a:moveTo>
                  <a:lnTo>
                    <a:pt x="45169" y="26488"/>
                  </a:lnTo>
                  <a:lnTo>
                    <a:pt x="43742" y="34552"/>
                  </a:lnTo>
                  <a:lnTo>
                    <a:pt x="43711" y="34725"/>
                  </a:lnTo>
                  <a:lnTo>
                    <a:pt x="47740" y="34725"/>
                  </a:lnTo>
                  <a:lnTo>
                    <a:pt x="47974" y="34552"/>
                  </a:lnTo>
                  <a:lnTo>
                    <a:pt x="48319" y="34552"/>
                  </a:lnTo>
                  <a:lnTo>
                    <a:pt x="49417" y="28148"/>
                  </a:lnTo>
                  <a:lnTo>
                    <a:pt x="49461" y="27891"/>
                  </a:lnTo>
                  <a:lnTo>
                    <a:pt x="49584" y="27172"/>
                  </a:lnTo>
                  <a:lnTo>
                    <a:pt x="49637" y="26866"/>
                  </a:lnTo>
                  <a:lnTo>
                    <a:pt x="49497" y="26488"/>
                  </a:lnTo>
                  <a:close/>
                </a:path>
                <a:path w="83185" h="39369">
                  <a:moveTo>
                    <a:pt x="13233" y="32687"/>
                  </a:moveTo>
                  <a:lnTo>
                    <a:pt x="2048" y="32687"/>
                  </a:lnTo>
                  <a:lnTo>
                    <a:pt x="10149" y="34552"/>
                  </a:lnTo>
                  <a:lnTo>
                    <a:pt x="11486" y="33713"/>
                  </a:lnTo>
                  <a:lnTo>
                    <a:pt x="13233" y="32687"/>
                  </a:lnTo>
                  <a:close/>
                </a:path>
                <a:path w="83185" h="39369">
                  <a:moveTo>
                    <a:pt x="25938" y="31215"/>
                  </a:moveTo>
                  <a:lnTo>
                    <a:pt x="20505" y="34552"/>
                  </a:lnTo>
                  <a:lnTo>
                    <a:pt x="37764" y="34552"/>
                  </a:lnTo>
                  <a:lnTo>
                    <a:pt x="32976" y="33285"/>
                  </a:lnTo>
                  <a:lnTo>
                    <a:pt x="29527" y="32445"/>
                  </a:lnTo>
                  <a:lnTo>
                    <a:pt x="25938" y="31215"/>
                  </a:lnTo>
                  <a:close/>
                </a:path>
                <a:path w="83185" h="39369">
                  <a:moveTo>
                    <a:pt x="15493" y="16369"/>
                  </a:moveTo>
                  <a:lnTo>
                    <a:pt x="14370" y="16369"/>
                  </a:lnTo>
                  <a:lnTo>
                    <a:pt x="11904" y="16692"/>
                  </a:lnTo>
                  <a:lnTo>
                    <a:pt x="12422" y="16692"/>
                  </a:lnTo>
                  <a:lnTo>
                    <a:pt x="12371" y="17585"/>
                  </a:lnTo>
                  <a:lnTo>
                    <a:pt x="12252" y="19640"/>
                  </a:lnTo>
                  <a:lnTo>
                    <a:pt x="12149" y="21473"/>
                  </a:lnTo>
                  <a:lnTo>
                    <a:pt x="12038" y="24296"/>
                  </a:lnTo>
                  <a:lnTo>
                    <a:pt x="11925" y="26866"/>
                  </a:lnTo>
                  <a:lnTo>
                    <a:pt x="11815" y="28903"/>
                  </a:lnTo>
                  <a:lnTo>
                    <a:pt x="11700" y="31027"/>
                  </a:lnTo>
                  <a:lnTo>
                    <a:pt x="10073" y="31027"/>
                  </a:lnTo>
                  <a:lnTo>
                    <a:pt x="8292" y="31215"/>
                  </a:lnTo>
                  <a:lnTo>
                    <a:pt x="8426" y="31215"/>
                  </a:lnTo>
                  <a:lnTo>
                    <a:pt x="5493" y="31729"/>
                  </a:lnTo>
                  <a:lnTo>
                    <a:pt x="15014" y="31729"/>
                  </a:lnTo>
                  <a:lnTo>
                    <a:pt x="15475" y="31488"/>
                  </a:lnTo>
                  <a:lnTo>
                    <a:pt x="13599" y="30375"/>
                  </a:lnTo>
                  <a:lnTo>
                    <a:pt x="13829" y="30375"/>
                  </a:lnTo>
                  <a:lnTo>
                    <a:pt x="13948" y="22208"/>
                  </a:lnTo>
                  <a:lnTo>
                    <a:pt x="14003" y="21473"/>
                  </a:lnTo>
                  <a:lnTo>
                    <a:pt x="17201" y="20480"/>
                  </a:lnTo>
                  <a:lnTo>
                    <a:pt x="17452" y="20480"/>
                  </a:lnTo>
                  <a:lnTo>
                    <a:pt x="14345" y="18237"/>
                  </a:lnTo>
                  <a:lnTo>
                    <a:pt x="15493" y="16369"/>
                  </a:lnTo>
                  <a:close/>
                </a:path>
                <a:path w="83185" h="39369">
                  <a:moveTo>
                    <a:pt x="73853" y="21473"/>
                  </a:moveTo>
                  <a:lnTo>
                    <a:pt x="70729" y="21473"/>
                  </a:lnTo>
                  <a:lnTo>
                    <a:pt x="74448" y="27172"/>
                  </a:lnTo>
                  <a:lnTo>
                    <a:pt x="71075" y="28903"/>
                  </a:lnTo>
                  <a:lnTo>
                    <a:pt x="67497" y="31027"/>
                  </a:lnTo>
                  <a:lnTo>
                    <a:pt x="77366" y="31027"/>
                  </a:lnTo>
                  <a:lnTo>
                    <a:pt x="74780" y="30375"/>
                  </a:lnTo>
                  <a:lnTo>
                    <a:pt x="78371" y="30375"/>
                  </a:lnTo>
                  <a:lnTo>
                    <a:pt x="81633" y="26488"/>
                  </a:lnTo>
                  <a:lnTo>
                    <a:pt x="81316" y="26488"/>
                  </a:lnTo>
                  <a:lnTo>
                    <a:pt x="79709" y="25393"/>
                  </a:lnTo>
                  <a:lnTo>
                    <a:pt x="76154" y="25393"/>
                  </a:lnTo>
                  <a:lnTo>
                    <a:pt x="73853" y="21473"/>
                  </a:lnTo>
                  <a:close/>
                </a:path>
                <a:path w="83185" h="39369">
                  <a:moveTo>
                    <a:pt x="78371" y="30375"/>
                  </a:moveTo>
                  <a:lnTo>
                    <a:pt x="75840" y="30375"/>
                  </a:lnTo>
                  <a:lnTo>
                    <a:pt x="75909" y="31027"/>
                  </a:lnTo>
                  <a:lnTo>
                    <a:pt x="77824" y="31027"/>
                  </a:lnTo>
                  <a:lnTo>
                    <a:pt x="78371" y="30375"/>
                  </a:lnTo>
                  <a:close/>
                </a:path>
                <a:path w="83185" h="39369">
                  <a:moveTo>
                    <a:pt x="30614" y="13150"/>
                  </a:moveTo>
                  <a:lnTo>
                    <a:pt x="26124" y="14367"/>
                  </a:lnTo>
                  <a:lnTo>
                    <a:pt x="20110" y="14367"/>
                  </a:lnTo>
                  <a:lnTo>
                    <a:pt x="18507" y="17585"/>
                  </a:lnTo>
                  <a:lnTo>
                    <a:pt x="18540" y="27891"/>
                  </a:lnTo>
                  <a:lnTo>
                    <a:pt x="21228" y="29159"/>
                  </a:lnTo>
                  <a:lnTo>
                    <a:pt x="21054" y="28148"/>
                  </a:lnTo>
                  <a:lnTo>
                    <a:pt x="21010" y="27891"/>
                  </a:lnTo>
                  <a:lnTo>
                    <a:pt x="20896" y="21473"/>
                  </a:lnTo>
                  <a:lnTo>
                    <a:pt x="21042" y="20480"/>
                  </a:lnTo>
                  <a:lnTo>
                    <a:pt x="21110" y="20015"/>
                  </a:lnTo>
                  <a:lnTo>
                    <a:pt x="22852" y="15839"/>
                  </a:lnTo>
                  <a:lnTo>
                    <a:pt x="22019" y="15839"/>
                  </a:lnTo>
                  <a:lnTo>
                    <a:pt x="27529" y="15292"/>
                  </a:lnTo>
                  <a:lnTo>
                    <a:pt x="35522" y="15292"/>
                  </a:lnTo>
                  <a:lnTo>
                    <a:pt x="32803" y="13543"/>
                  </a:lnTo>
                  <a:lnTo>
                    <a:pt x="30614" y="13150"/>
                  </a:lnTo>
                  <a:close/>
                </a:path>
                <a:path w="83185" h="39369">
                  <a:moveTo>
                    <a:pt x="68328" y="22038"/>
                  </a:moveTo>
                  <a:lnTo>
                    <a:pt x="64807" y="22038"/>
                  </a:lnTo>
                  <a:lnTo>
                    <a:pt x="66714" y="24296"/>
                  </a:lnTo>
                  <a:lnTo>
                    <a:pt x="68504" y="26215"/>
                  </a:lnTo>
                  <a:lnTo>
                    <a:pt x="70559" y="28148"/>
                  </a:lnTo>
                  <a:lnTo>
                    <a:pt x="69708" y="25699"/>
                  </a:lnTo>
                  <a:lnTo>
                    <a:pt x="68900" y="23233"/>
                  </a:lnTo>
                  <a:lnTo>
                    <a:pt x="68795" y="22909"/>
                  </a:lnTo>
                  <a:lnTo>
                    <a:pt x="68695" y="22600"/>
                  </a:lnTo>
                  <a:lnTo>
                    <a:pt x="68439" y="22208"/>
                  </a:lnTo>
                  <a:lnTo>
                    <a:pt x="68328" y="22038"/>
                  </a:lnTo>
                  <a:close/>
                </a:path>
                <a:path w="83185" h="39369">
                  <a:moveTo>
                    <a:pt x="78098" y="24296"/>
                  </a:moveTo>
                  <a:lnTo>
                    <a:pt x="77204" y="24706"/>
                  </a:lnTo>
                  <a:lnTo>
                    <a:pt x="75796" y="25393"/>
                  </a:lnTo>
                  <a:lnTo>
                    <a:pt x="79709" y="25393"/>
                  </a:lnTo>
                  <a:lnTo>
                    <a:pt x="78098" y="24296"/>
                  </a:lnTo>
                  <a:close/>
                </a:path>
                <a:path w="83185" h="39369">
                  <a:moveTo>
                    <a:pt x="62700" y="18747"/>
                  </a:moveTo>
                  <a:lnTo>
                    <a:pt x="57955" y="19640"/>
                  </a:lnTo>
                  <a:lnTo>
                    <a:pt x="65496" y="19640"/>
                  </a:lnTo>
                  <a:lnTo>
                    <a:pt x="62700" y="18747"/>
                  </a:lnTo>
                  <a:close/>
                </a:path>
                <a:path w="83185" h="39369">
                  <a:moveTo>
                    <a:pt x="49079" y="10802"/>
                  </a:moveTo>
                  <a:lnTo>
                    <a:pt x="39481" y="10802"/>
                  </a:lnTo>
                  <a:lnTo>
                    <a:pt x="38827" y="12758"/>
                  </a:lnTo>
                  <a:lnTo>
                    <a:pt x="37729" y="16369"/>
                  </a:lnTo>
                  <a:lnTo>
                    <a:pt x="37634" y="16692"/>
                  </a:lnTo>
                  <a:lnTo>
                    <a:pt x="46070" y="16692"/>
                  </a:lnTo>
                  <a:lnTo>
                    <a:pt x="46138" y="16369"/>
                  </a:lnTo>
                  <a:lnTo>
                    <a:pt x="46249" y="15839"/>
                  </a:lnTo>
                  <a:lnTo>
                    <a:pt x="46363" y="15292"/>
                  </a:lnTo>
                  <a:lnTo>
                    <a:pt x="46485" y="14709"/>
                  </a:lnTo>
                  <a:lnTo>
                    <a:pt x="46557" y="14367"/>
                  </a:lnTo>
                  <a:lnTo>
                    <a:pt x="46660" y="13870"/>
                  </a:lnTo>
                  <a:lnTo>
                    <a:pt x="46729" y="13543"/>
                  </a:lnTo>
                  <a:lnTo>
                    <a:pt x="46811" y="13150"/>
                  </a:lnTo>
                  <a:lnTo>
                    <a:pt x="46893" y="12758"/>
                  </a:lnTo>
                  <a:lnTo>
                    <a:pt x="47015" y="12174"/>
                  </a:lnTo>
                  <a:lnTo>
                    <a:pt x="47412" y="11850"/>
                  </a:lnTo>
                  <a:lnTo>
                    <a:pt x="49079" y="10802"/>
                  </a:lnTo>
                  <a:close/>
                </a:path>
                <a:path w="83185" h="39369">
                  <a:moveTo>
                    <a:pt x="62455" y="16369"/>
                  </a:moveTo>
                  <a:lnTo>
                    <a:pt x="57949" y="16369"/>
                  </a:lnTo>
                  <a:lnTo>
                    <a:pt x="61778" y="16692"/>
                  </a:lnTo>
                  <a:lnTo>
                    <a:pt x="60940" y="16692"/>
                  </a:lnTo>
                  <a:lnTo>
                    <a:pt x="62455" y="16369"/>
                  </a:lnTo>
                  <a:close/>
                </a:path>
                <a:path w="83185" h="39369">
                  <a:moveTo>
                    <a:pt x="15928" y="15839"/>
                  </a:moveTo>
                  <a:lnTo>
                    <a:pt x="15493" y="16369"/>
                  </a:lnTo>
                  <a:lnTo>
                    <a:pt x="15941" y="16369"/>
                  </a:lnTo>
                  <a:lnTo>
                    <a:pt x="15928" y="15839"/>
                  </a:lnTo>
                  <a:close/>
                </a:path>
                <a:path w="83185" h="39369">
                  <a:moveTo>
                    <a:pt x="16366" y="9999"/>
                  </a:moveTo>
                  <a:lnTo>
                    <a:pt x="16089" y="11490"/>
                  </a:lnTo>
                  <a:lnTo>
                    <a:pt x="16054" y="11677"/>
                  </a:lnTo>
                  <a:lnTo>
                    <a:pt x="15928" y="15839"/>
                  </a:lnTo>
                  <a:lnTo>
                    <a:pt x="16052" y="15460"/>
                  </a:lnTo>
                  <a:lnTo>
                    <a:pt x="16705" y="14367"/>
                  </a:lnTo>
                  <a:lnTo>
                    <a:pt x="17906" y="12174"/>
                  </a:lnTo>
                  <a:lnTo>
                    <a:pt x="26422" y="12174"/>
                  </a:lnTo>
                  <a:lnTo>
                    <a:pt x="26514" y="11490"/>
                  </a:lnTo>
                  <a:lnTo>
                    <a:pt x="21538" y="11490"/>
                  </a:lnTo>
                  <a:lnTo>
                    <a:pt x="19438" y="10651"/>
                  </a:lnTo>
                  <a:lnTo>
                    <a:pt x="20116" y="10651"/>
                  </a:lnTo>
                  <a:lnTo>
                    <a:pt x="16366" y="9999"/>
                  </a:lnTo>
                  <a:close/>
                </a:path>
                <a:path w="83185" h="39369">
                  <a:moveTo>
                    <a:pt x="78411" y="7123"/>
                  </a:moveTo>
                  <a:lnTo>
                    <a:pt x="59003" y="7123"/>
                  </a:lnTo>
                  <a:lnTo>
                    <a:pt x="63884" y="9571"/>
                  </a:lnTo>
                  <a:lnTo>
                    <a:pt x="64700" y="9999"/>
                  </a:lnTo>
                  <a:lnTo>
                    <a:pt x="64634" y="10651"/>
                  </a:lnTo>
                  <a:lnTo>
                    <a:pt x="64529" y="11677"/>
                  </a:lnTo>
                  <a:lnTo>
                    <a:pt x="64419" y="12758"/>
                  </a:lnTo>
                  <a:lnTo>
                    <a:pt x="64339" y="13543"/>
                  </a:lnTo>
                  <a:lnTo>
                    <a:pt x="64220" y="14709"/>
                  </a:lnTo>
                  <a:lnTo>
                    <a:pt x="64105" y="15839"/>
                  </a:lnTo>
                  <a:lnTo>
                    <a:pt x="65084" y="15839"/>
                  </a:lnTo>
                  <a:lnTo>
                    <a:pt x="67665" y="9244"/>
                  </a:lnTo>
                  <a:lnTo>
                    <a:pt x="72136" y="8408"/>
                  </a:lnTo>
                  <a:lnTo>
                    <a:pt x="76586" y="7515"/>
                  </a:lnTo>
                  <a:lnTo>
                    <a:pt x="78411" y="7123"/>
                  </a:lnTo>
                  <a:close/>
                </a:path>
                <a:path w="83185" h="39369">
                  <a:moveTo>
                    <a:pt x="26422" y="12174"/>
                  </a:moveTo>
                  <a:lnTo>
                    <a:pt x="17906" y="12174"/>
                  </a:lnTo>
                  <a:lnTo>
                    <a:pt x="20245" y="14367"/>
                  </a:lnTo>
                  <a:lnTo>
                    <a:pt x="26124" y="14367"/>
                  </a:lnTo>
                  <a:lnTo>
                    <a:pt x="26236" y="13543"/>
                  </a:lnTo>
                  <a:lnTo>
                    <a:pt x="26342" y="12758"/>
                  </a:lnTo>
                  <a:lnTo>
                    <a:pt x="26422" y="12174"/>
                  </a:lnTo>
                  <a:close/>
                </a:path>
                <a:path w="83185" h="39369">
                  <a:moveTo>
                    <a:pt x="49320" y="10651"/>
                  </a:moveTo>
                  <a:lnTo>
                    <a:pt x="26923" y="10651"/>
                  </a:lnTo>
                  <a:lnTo>
                    <a:pt x="30851" y="11850"/>
                  </a:lnTo>
                  <a:lnTo>
                    <a:pt x="35219" y="11677"/>
                  </a:lnTo>
                  <a:lnTo>
                    <a:pt x="39481" y="10802"/>
                  </a:lnTo>
                  <a:lnTo>
                    <a:pt x="49079" y="10802"/>
                  </a:lnTo>
                  <a:lnTo>
                    <a:pt x="49320" y="10651"/>
                  </a:lnTo>
                  <a:close/>
                </a:path>
                <a:path w="83185" h="39369">
                  <a:moveTo>
                    <a:pt x="25105" y="5651"/>
                  </a:moveTo>
                  <a:lnTo>
                    <a:pt x="24908" y="6112"/>
                  </a:lnTo>
                  <a:lnTo>
                    <a:pt x="24502" y="8408"/>
                  </a:lnTo>
                  <a:lnTo>
                    <a:pt x="24417" y="8887"/>
                  </a:lnTo>
                  <a:lnTo>
                    <a:pt x="24295" y="9571"/>
                  </a:lnTo>
                  <a:lnTo>
                    <a:pt x="25283" y="9571"/>
                  </a:lnTo>
                  <a:lnTo>
                    <a:pt x="24123" y="10651"/>
                  </a:lnTo>
                  <a:lnTo>
                    <a:pt x="21538" y="11490"/>
                  </a:lnTo>
                  <a:lnTo>
                    <a:pt x="26514" y="11490"/>
                  </a:lnTo>
                  <a:lnTo>
                    <a:pt x="26628" y="10651"/>
                  </a:lnTo>
                  <a:lnTo>
                    <a:pt x="49320" y="10651"/>
                  </a:lnTo>
                  <a:lnTo>
                    <a:pt x="52128" y="8887"/>
                  </a:lnTo>
                  <a:lnTo>
                    <a:pt x="27582" y="8887"/>
                  </a:lnTo>
                  <a:lnTo>
                    <a:pt x="25105" y="5651"/>
                  </a:lnTo>
                  <a:close/>
                </a:path>
                <a:path w="83185" h="39369">
                  <a:moveTo>
                    <a:pt x="38094" y="2688"/>
                  </a:moveTo>
                  <a:lnTo>
                    <a:pt x="38008" y="3202"/>
                  </a:lnTo>
                  <a:lnTo>
                    <a:pt x="37885" y="4142"/>
                  </a:lnTo>
                  <a:lnTo>
                    <a:pt x="37838" y="4813"/>
                  </a:lnTo>
                  <a:lnTo>
                    <a:pt x="39053" y="6112"/>
                  </a:lnTo>
                  <a:lnTo>
                    <a:pt x="40460" y="7515"/>
                  </a:lnTo>
                  <a:lnTo>
                    <a:pt x="41889" y="8887"/>
                  </a:lnTo>
                  <a:lnTo>
                    <a:pt x="52044" y="8887"/>
                  </a:lnTo>
                  <a:lnTo>
                    <a:pt x="59003" y="7123"/>
                  </a:lnTo>
                  <a:lnTo>
                    <a:pt x="78411" y="7123"/>
                  </a:lnTo>
                  <a:lnTo>
                    <a:pt x="81039" y="6558"/>
                  </a:lnTo>
                  <a:lnTo>
                    <a:pt x="78774" y="5651"/>
                  </a:lnTo>
                  <a:lnTo>
                    <a:pt x="45338" y="5651"/>
                  </a:lnTo>
                  <a:lnTo>
                    <a:pt x="43936" y="4572"/>
                  </a:lnTo>
                  <a:lnTo>
                    <a:pt x="41212" y="4572"/>
                  </a:lnTo>
                  <a:lnTo>
                    <a:pt x="39534" y="4142"/>
                  </a:lnTo>
                  <a:lnTo>
                    <a:pt x="38094" y="2688"/>
                  </a:lnTo>
                  <a:close/>
                </a:path>
                <a:path w="83185" h="39369">
                  <a:moveTo>
                    <a:pt x="73920" y="4142"/>
                  </a:moveTo>
                  <a:lnTo>
                    <a:pt x="49069" y="4142"/>
                  </a:lnTo>
                  <a:lnTo>
                    <a:pt x="47717" y="4813"/>
                  </a:lnTo>
                  <a:lnTo>
                    <a:pt x="45338" y="5651"/>
                  </a:lnTo>
                  <a:lnTo>
                    <a:pt x="78814" y="5651"/>
                  </a:lnTo>
                  <a:lnTo>
                    <a:pt x="73920" y="4142"/>
                  </a:lnTo>
                  <a:close/>
                </a:path>
                <a:path w="83185" h="39369">
                  <a:moveTo>
                    <a:pt x="43379" y="4142"/>
                  </a:moveTo>
                  <a:lnTo>
                    <a:pt x="42500" y="4142"/>
                  </a:lnTo>
                  <a:lnTo>
                    <a:pt x="41212" y="4572"/>
                  </a:lnTo>
                  <a:lnTo>
                    <a:pt x="43936" y="4572"/>
                  </a:lnTo>
                  <a:lnTo>
                    <a:pt x="43379" y="4142"/>
                  </a:lnTo>
                  <a:close/>
                </a:path>
                <a:path w="83185" h="39369">
                  <a:moveTo>
                    <a:pt x="65732" y="0"/>
                  </a:moveTo>
                  <a:lnTo>
                    <a:pt x="62615" y="2123"/>
                  </a:lnTo>
                  <a:lnTo>
                    <a:pt x="61724" y="2688"/>
                  </a:lnTo>
                  <a:lnTo>
                    <a:pt x="59188" y="3202"/>
                  </a:lnTo>
                  <a:lnTo>
                    <a:pt x="55690" y="3202"/>
                  </a:lnTo>
                  <a:lnTo>
                    <a:pt x="44544" y="4142"/>
                  </a:lnTo>
                  <a:lnTo>
                    <a:pt x="83110" y="4142"/>
                  </a:lnTo>
                  <a:lnTo>
                    <a:pt x="82542" y="3202"/>
                  </a:lnTo>
                  <a:lnTo>
                    <a:pt x="82458" y="3063"/>
                  </a:lnTo>
                  <a:lnTo>
                    <a:pt x="65217" y="3063"/>
                  </a:lnTo>
                  <a:lnTo>
                    <a:pt x="67254" y="2123"/>
                  </a:lnTo>
                  <a:lnTo>
                    <a:pt x="71381" y="308"/>
                  </a:lnTo>
                  <a:lnTo>
                    <a:pt x="65732" y="0"/>
                  </a:lnTo>
                  <a:close/>
                </a:path>
                <a:path w="83185" h="39369">
                  <a:moveTo>
                    <a:pt x="81569" y="1591"/>
                  </a:moveTo>
                  <a:lnTo>
                    <a:pt x="76089" y="1799"/>
                  </a:lnTo>
                  <a:lnTo>
                    <a:pt x="70678" y="2688"/>
                  </a:lnTo>
                  <a:lnTo>
                    <a:pt x="65217" y="3063"/>
                  </a:lnTo>
                  <a:lnTo>
                    <a:pt x="82458" y="3063"/>
                  </a:lnTo>
                  <a:lnTo>
                    <a:pt x="81694" y="1799"/>
                  </a:lnTo>
                  <a:lnTo>
                    <a:pt x="81569" y="1591"/>
                  </a:lnTo>
                  <a:close/>
                </a:path>
              </a:pathLst>
            </a:custGeom>
            <a:solidFill>
              <a:srgbClr val="4C4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2385367" y="208530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533" y="0"/>
                  </a:moveTo>
                  <a:lnTo>
                    <a:pt x="892" y="287"/>
                  </a:lnTo>
                  <a:lnTo>
                    <a:pt x="0" y="2223"/>
                  </a:lnTo>
                  <a:lnTo>
                    <a:pt x="2364" y="3491"/>
                  </a:lnTo>
                  <a:lnTo>
                    <a:pt x="4006" y="3200"/>
                  </a:lnTo>
                  <a:lnTo>
                    <a:pt x="4913" y="1334"/>
                  </a:lnTo>
                  <a:lnTo>
                    <a:pt x="2533" y="0"/>
                  </a:lnTo>
                  <a:close/>
                </a:path>
              </a:pathLst>
            </a:custGeom>
            <a:solidFill>
              <a:srgbClr val="AFB5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2128132" y="2088183"/>
              <a:ext cx="17145" cy="23495"/>
            </a:xfrm>
            <a:custGeom>
              <a:avLst/>
              <a:gdLst/>
              <a:ahLst/>
              <a:cxnLst/>
              <a:rect l="l" t="t" r="r" b="b"/>
              <a:pathLst>
                <a:path w="17144" h="23494">
                  <a:moveTo>
                    <a:pt x="7945" y="0"/>
                  </a:moveTo>
                  <a:lnTo>
                    <a:pt x="6508" y="4622"/>
                  </a:lnTo>
                  <a:lnTo>
                    <a:pt x="4042" y="8798"/>
                  </a:lnTo>
                  <a:lnTo>
                    <a:pt x="770" y="12363"/>
                  </a:lnTo>
                  <a:lnTo>
                    <a:pt x="0" y="15530"/>
                  </a:lnTo>
                  <a:lnTo>
                    <a:pt x="2588" y="16333"/>
                  </a:lnTo>
                  <a:lnTo>
                    <a:pt x="7913" y="17445"/>
                  </a:lnTo>
                  <a:lnTo>
                    <a:pt x="7293" y="18627"/>
                  </a:lnTo>
                  <a:lnTo>
                    <a:pt x="6012" y="21607"/>
                  </a:lnTo>
                  <a:lnTo>
                    <a:pt x="8272" y="23489"/>
                  </a:lnTo>
                  <a:lnTo>
                    <a:pt x="10876" y="19331"/>
                  </a:lnTo>
                  <a:lnTo>
                    <a:pt x="14897" y="16247"/>
                  </a:lnTo>
                  <a:lnTo>
                    <a:pt x="17139" y="11847"/>
                  </a:lnTo>
                  <a:lnTo>
                    <a:pt x="17106" y="8935"/>
                  </a:lnTo>
                  <a:lnTo>
                    <a:pt x="16884" y="6008"/>
                  </a:lnTo>
                  <a:lnTo>
                    <a:pt x="16865" y="3114"/>
                  </a:lnTo>
                  <a:lnTo>
                    <a:pt x="15548" y="5083"/>
                  </a:lnTo>
                  <a:lnTo>
                    <a:pt x="13288" y="4330"/>
                  </a:lnTo>
                  <a:lnTo>
                    <a:pt x="12964" y="5411"/>
                  </a:lnTo>
                  <a:lnTo>
                    <a:pt x="12379" y="7618"/>
                  </a:lnTo>
                  <a:lnTo>
                    <a:pt x="13186" y="11523"/>
                  </a:lnTo>
                  <a:lnTo>
                    <a:pt x="9418" y="13990"/>
                  </a:lnTo>
                  <a:lnTo>
                    <a:pt x="7329" y="16675"/>
                  </a:lnTo>
                  <a:lnTo>
                    <a:pt x="3869" y="13749"/>
                  </a:lnTo>
                  <a:lnTo>
                    <a:pt x="6267" y="9879"/>
                  </a:lnTo>
                  <a:lnTo>
                    <a:pt x="8204" y="5770"/>
                  </a:lnTo>
                  <a:lnTo>
                    <a:pt x="10256" y="1710"/>
                  </a:lnTo>
                  <a:lnTo>
                    <a:pt x="7945" y="0"/>
                  </a:lnTo>
                  <a:close/>
                </a:path>
              </a:pathLst>
            </a:custGeom>
            <a:solidFill>
              <a:srgbClr val="7A79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2425194" y="2087068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4862" y="0"/>
                  </a:moveTo>
                  <a:lnTo>
                    <a:pt x="0" y="290"/>
                  </a:lnTo>
                  <a:lnTo>
                    <a:pt x="1010" y="5378"/>
                  </a:lnTo>
                  <a:lnTo>
                    <a:pt x="445" y="8820"/>
                  </a:lnTo>
                  <a:lnTo>
                    <a:pt x="1165" y="15069"/>
                  </a:lnTo>
                  <a:lnTo>
                    <a:pt x="6216" y="14043"/>
                  </a:lnTo>
                  <a:lnTo>
                    <a:pt x="6681" y="9316"/>
                  </a:lnTo>
                  <a:lnTo>
                    <a:pt x="6764" y="4452"/>
                  </a:lnTo>
                  <a:lnTo>
                    <a:pt x="4862" y="0"/>
                  </a:lnTo>
                  <a:close/>
                </a:path>
              </a:pathLst>
            </a:custGeom>
            <a:solidFill>
              <a:srgbClr val="CAC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1873860" y="208869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193" y="0"/>
                  </a:moveTo>
                  <a:lnTo>
                    <a:pt x="0" y="1403"/>
                  </a:lnTo>
                  <a:lnTo>
                    <a:pt x="601" y="3510"/>
                  </a:lnTo>
                  <a:lnTo>
                    <a:pt x="2005" y="3869"/>
                  </a:lnTo>
                  <a:lnTo>
                    <a:pt x="4230" y="2447"/>
                  </a:lnTo>
                  <a:lnTo>
                    <a:pt x="3614" y="341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2E2C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1948705" y="2089639"/>
              <a:ext cx="4445" cy="24765"/>
            </a:xfrm>
            <a:custGeom>
              <a:avLst/>
              <a:gdLst/>
              <a:ahLst/>
              <a:cxnLst/>
              <a:rect l="l" t="t" r="r" b="b"/>
              <a:pathLst>
                <a:path w="4444" h="24764">
                  <a:moveTo>
                    <a:pt x="35" y="0"/>
                  </a:moveTo>
                  <a:lnTo>
                    <a:pt x="186" y="6950"/>
                  </a:lnTo>
                  <a:lnTo>
                    <a:pt x="186" y="13920"/>
                  </a:lnTo>
                  <a:lnTo>
                    <a:pt x="0" y="20890"/>
                  </a:lnTo>
                  <a:lnTo>
                    <a:pt x="2566" y="24604"/>
                  </a:lnTo>
                  <a:lnTo>
                    <a:pt x="3973" y="16523"/>
                  </a:lnTo>
                  <a:lnTo>
                    <a:pt x="3732" y="8337"/>
                  </a:lnTo>
                  <a:lnTo>
                    <a:pt x="3336" y="18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B58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2151138" y="2088118"/>
              <a:ext cx="154940" cy="567690"/>
            </a:xfrm>
            <a:custGeom>
              <a:avLst/>
              <a:gdLst/>
              <a:ahLst/>
              <a:cxnLst/>
              <a:rect l="l" t="t" r="r" b="b"/>
              <a:pathLst>
                <a:path w="154939" h="567689">
                  <a:moveTo>
                    <a:pt x="30734" y="28282"/>
                  </a:moveTo>
                  <a:lnTo>
                    <a:pt x="2120" y="0"/>
                  </a:lnTo>
                  <a:lnTo>
                    <a:pt x="2095" y="2794"/>
                  </a:lnTo>
                  <a:lnTo>
                    <a:pt x="2171" y="8394"/>
                  </a:lnTo>
                  <a:lnTo>
                    <a:pt x="6908" y="11468"/>
                  </a:lnTo>
                  <a:lnTo>
                    <a:pt x="8382" y="17221"/>
                  </a:lnTo>
                  <a:lnTo>
                    <a:pt x="9042" y="22479"/>
                  </a:lnTo>
                  <a:lnTo>
                    <a:pt x="7632" y="24193"/>
                  </a:lnTo>
                  <a:lnTo>
                    <a:pt x="4953" y="27686"/>
                  </a:lnTo>
                  <a:lnTo>
                    <a:pt x="11379" y="28168"/>
                  </a:lnTo>
                  <a:lnTo>
                    <a:pt x="17830" y="28333"/>
                  </a:lnTo>
                  <a:lnTo>
                    <a:pt x="30734" y="28282"/>
                  </a:lnTo>
                  <a:close/>
                </a:path>
                <a:path w="154939" h="567689">
                  <a:moveTo>
                    <a:pt x="35166" y="48247"/>
                  </a:moveTo>
                  <a:lnTo>
                    <a:pt x="35039" y="40970"/>
                  </a:lnTo>
                  <a:lnTo>
                    <a:pt x="34505" y="33693"/>
                  </a:lnTo>
                  <a:lnTo>
                    <a:pt x="26885" y="30327"/>
                  </a:lnTo>
                  <a:lnTo>
                    <a:pt x="18465" y="30810"/>
                  </a:lnTo>
                  <a:lnTo>
                    <a:pt x="10350" y="30327"/>
                  </a:lnTo>
                  <a:lnTo>
                    <a:pt x="7924" y="30340"/>
                  </a:lnTo>
                  <a:lnTo>
                    <a:pt x="3111" y="30518"/>
                  </a:lnTo>
                  <a:lnTo>
                    <a:pt x="2819" y="37020"/>
                  </a:lnTo>
                  <a:lnTo>
                    <a:pt x="2247" y="43510"/>
                  </a:lnTo>
                  <a:lnTo>
                    <a:pt x="1574" y="49987"/>
                  </a:lnTo>
                  <a:lnTo>
                    <a:pt x="990" y="56476"/>
                  </a:lnTo>
                  <a:lnTo>
                    <a:pt x="0" y="66459"/>
                  </a:lnTo>
                  <a:lnTo>
                    <a:pt x="8686" y="66522"/>
                  </a:lnTo>
                  <a:lnTo>
                    <a:pt x="9271" y="45008"/>
                  </a:lnTo>
                  <a:lnTo>
                    <a:pt x="9347" y="37846"/>
                  </a:lnTo>
                  <a:lnTo>
                    <a:pt x="16319" y="37642"/>
                  </a:lnTo>
                  <a:lnTo>
                    <a:pt x="23571" y="39776"/>
                  </a:lnTo>
                  <a:lnTo>
                    <a:pt x="30327" y="38430"/>
                  </a:lnTo>
                  <a:lnTo>
                    <a:pt x="31864" y="36042"/>
                  </a:lnTo>
                  <a:lnTo>
                    <a:pt x="31051" y="43307"/>
                  </a:lnTo>
                  <a:lnTo>
                    <a:pt x="31013" y="50596"/>
                  </a:lnTo>
                  <a:lnTo>
                    <a:pt x="31623" y="65214"/>
                  </a:lnTo>
                  <a:lnTo>
                    <a:pt x="35001" y="62826"/>
                  </a:lnTo>
                  <a:lnTo>
                    <a:pt x="35166" y="48247"/>
                  </a:lnTo>
                  <a:close/>
                </a:path>
                <a:path w="154939" h="567689">
                  <a:moveTo>
                    <a:pt x="154813" y="566801"/>
                  </a:moveTo>
                  <a:lnTo>
                    <a:pt x="151676" y="564896"/>
                  </a:lnTo>
                  <a:lnTo>
                    <a:pt x="148145" y="563867"/>
                  </a:lnTo>
                  <a:lnTo>
                    <a:pt x="144627" y="563041"/>
                  </a:lnTo>
                  <a:lnTo>
                    <a:pt x="139992" y="563257"/>
                  </a:lnTo>
                  <a:lnTo>
                    <a:pt x="135369" y="563156"/>
                  </a:lnTo>
                  <a:lnTo>
                    <a:pt x="130784" y="563524"/>
                  </a:lnTo>
                  <a:lnTo>
                    <a:pt x="134810" y="564502"/>
                  </a:lnTo>
                  <a:lnTo>
                    <a:pt x="138798" y="565696"/>
                  </a:lnTo>
                  <a:lnTo>
                    <a:pt x="142709" y="567156"/>
                  </a:lnTo>
                  <a:lnTo>
                    <a:pt x="146710" y="566572"/>
                  </a:lnTo>
                  <a:lnTo>
                    <a:pt x="154813" y="566801"/>
                  </a:lnTo>
                  <a:close/>
                </a:path>
              </a:pathLst>
            </a:custGeom>
            <a:solidFill>
              <a:srgbClr val="F4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2243062" y="208945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0" y="0"/>
                  </a:moveTo>
                  <a:lnTo>
                    <a:pt x="2362" y="5648"/>
                  </a:lnTo>
                  <a:lnTo>
                    <a:pt x="4605" y="2207"/>
                  </a:lnTo>
                  <a:lnTo>
                    <a:pt x="3971" y="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5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2338607" y="2088626"/>
              <a:ext cx="44450" cy="12065"/>
            </a:xfrm>
            <a:custGeom>
              <a:avLst/>
              <a:gdLst/>
              <a:ahLst/>
              <a:cxnLst/>
              <a:rect l="l" t="t" r="r" b="b"/>
              <a:pathLst>
                <a:path w="44450" h="12064">
                  <a:moveTo>
                    <a:pt x="15393" y="0"/>
                  </a:moveTo>
                  <a:lnTo>
                    <a:pt x="7670" y="857"/>
                  </a:lnTo>
                  <a:lnTo>
                    <a:pt x="0" y="1061"/>
                  </a:lnTo>
                  <a:lnTo>
                    <a:pt x="1334" y="8802"/>
                  </a:lnTo>
                  <a:lnTo>
                    <a:pt x="12393" y="9230"/>
                  </a:lnTo>
                  <a:lnTo>
                    <a:pt x="17927" y="9640"/>
                  </a:lnTo>
                  <a:lnTo>
                    <a:pt x="20817" y="9057"/>
                  </a:lnTo>
                  <a:lnTo>
                    <a:pt x="22258" y="6318"/>
                  </a:lnTo>
                  <a:lnTo>
                    <a:pt x="24022" y="4248"/>
                  </a:lnTo>
                  <a:lnTo>
                    <a:pt x="21916" y="11490"/>
                  </a:lnTo>
                  <a:lnTo>
                    <a:pt x="31898" y="10615"/>
                  </a:lnTo>
                  <a:lnTo>
                    <a:pt x="36384" y="11765"/>
                  </a:lnTo>
                  <a:lnTo>
                    <a:pt x="38850" y="9622"/>
                  </a:lnTo>
                  <a:lnTo>
                    <a:pt x="41454" y="7639"/>
                  </a:lnTo>
                  <a:lnTo>
                    <a:pt x="44124" y="5739"/>
                  </a:lnTo>
                  <a:lnTo>
                    <a:pt x="42274" y="4864"/>
                  </a:lnTo>
                  <a:lnTo>
                    <a:pt x="40424" y="4110"/>
                  </a:lnTo>
                  <a:lnTo>
                    <a:pt x="38609" y="3235"/>
                  </a:lnTo>
                  <a:lnTo>
                    <a:pt x="37054" y="1868"/>
                  </a:lnTo>
                  <a:lnTo>
                    <a:pt x="32341" y="1936"/>
                  </a:lnTo>
                  <a:lnTo>
                    <a:pt x="27618" y="1885"/>
                  </a:lnTo>
                  <a:lnTo>
                    <a:pt x="23079" y="496"/>
                  </a:lnTo>
                  <a:lnTo>
                    <a:pt x="15393" y="0"/>
                  </a:lnTo>
                  <a:close/>
                </a:path>
              </a:pathLst>
            </a:custGeom>
            <a:solidFill>
              <a:srgbClr val="E6E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2498598" y="2089693"/>
              <a:ext cx="201930" cy="762000"/>
            </a:xfrm>
            <a:custGeom>
              <a:avLst/>
              <a:gdLst/>
              <a:ahLst/>
              <a:cxnLst/>
              <a:rect l="l" t="t" r="r" b="b"/>
              <a:pathLst>
                <a:path w="201930" h="762000">
                  <a:moveTo>
                    <a:pt x="18770" y="1460"/>
                  </a:moveTo>
                  <a:lnTo>
                    <a:pt x="16459" y="2882"/>
                  </a:lnTo>
                  <a:lnTo>
                    <a:pt x="13906" y="1422"/>
                  </a:lnTo>
                  <a:lnTo>
                    <a:pt x="11861" y="355"/>
                  </a:lnTo>
                  <a:lnTo>
                    <a:pt x="5067" y="0"/>
                  </a:lnTo>
                  <a:lnTo>
                    <a:pt x="3200" y="1536"/>
                  </a:lnTo>
                  <a:lnTo>
                    <a:pt x="3060" y="3009"/>
                  </a:lnTo>
                  <a:lnTo>
                    <a:pt x="4686" y="4432"/>
                  </a:lnTo>
                  <a:lnTo>
                    <a:pt x="2743" y="6375"/>
                  </a:lnTo>
                  <a:lnTo>
                    <a:pt x="12" y="5257"/>
                  </a:lnTo>
                  <a:lnTo>
                    <a:pt x="88" y="8407"/>
                  </a:lnTo>
                  <a:lnTo>
                    <a:pt x="0" y="14693"/>
                  </a:lnTo>
                  <a:lnTo>
                    <a:pt x="8610" y="13525"/>
                  </a:lnTo>
                  <a:lnTo>
                    <a:pt x="7073" y="11658"/>
                  </a:lnTo>
                  <a:lnTo>
                    <a:pt x="3543" y="10820"/>
                  </a:lnTo>
                  <a:lnTo>
                    <a:pt x="8521" y="8242"/>
                  </a:lnTo>
                  <a:lnTo>
                    <a:pt x="8775" y="7112"/>
                  </a:lnTo>
                  <a:lnTo>
                    <a:pt x="8534" y="4025"/>
                  </a:lnTo>
                  <a:lnTo>
                    <a:pt x="13233" y="3987"/>
                  </a:lnTo>
                  <a:lnTo>
                    <a:pt x="13855" y="6680"/>
                  </a:lnTo>
                  <a:lnTo>
                    <a:pt x="14617" y="8877"/>
                  </a:lnTo>
                  <a:lnTo>
                    <a:pt x="14820" y="10680"/>
                  </a:lnTo>
                  <a:lnTo>
                    <a:pt x="14922" y="12776"/>
                  </a:lnTo>
                  <a:lnTo>
                    <a:pt x="11760" y="13652"/>
                  </a:lnTo>
                  <a:lnTo>
                    <a:pt x="8559" y="14401"/>
                  </a:lnTo>
                  <a:lnTo>
                    <a:pt x="5308" y="14782"/>
                  </a:lnTo>
                  <a:lnTo>
                    <a:pt x="5524" y="16560"/>
                  </a:lnTo>
                  <a:lnTo>
                    <a:pt x="6451" y="18580"/>
                  </a:lnTo>
                  <a:lnTo>
                    <a:pt x="7480" y="20574"/>
                  </a:lnTo>
                  <a:lnTo>
                    <a:pt x="8610" y="22504"/>
                  </a:lnTo>
                  <a:lnTo>
                    <a:pt x="13157" y="21183"/>
                  </a:lnTo>
                  <a:lnTo>
                    <a:pt x="13322" y="25082"/>
                  </a:lnTo>
                  <a:lnTo>
                    <a:pt x="13690" y="29006"/>
                  </a:lnTo>
                  <a:lnTo>
                    <a:pt x="14376" y="32867"/>
                  </a:lnTo>
                  <a:lnTo>
                    <a:pt x="15824" y="26149"/>
                  </a:lnTo>
                  <a:lnTo>
                    <a:pt x="17170" y="12522"/>
                  </a:lnTo>
                  <a:lnTo>
                    <a:pt x="18542" y="5816"/>
                  </a:lnTo>
                  <a:lnTo>
                    <a:pt x="18770" y="1460"/>
                  </a:lnTo>
                  <a:close/>
                </a:path>
                <a:path w="201930" h="762000">
                  <a:moveTo>
                    <a:pt x="201891" y="759244"/>
                  </a:moveTo>
                  <a:lnTo>
                    <a:pt x="200647" y="744474"/>
                  </a:lnTo>
                  <a:lnTo>
                    <a:pt x="200380" y="729640"/>
                  </a:lnTo>
                  <a:lnTo>
                    <a:pt x="200266" y="714781"/>
                  </a:lnTo>
                  <a:lnTo>
                    <a:pt x="199529" y="699960"/>
                  </a:lnTo>
                  <a:lnTo>
                    <a:pt x="199009" y="702119"/>
                  </a:lnTo>
                  <a:lnTo>
                    <a:pt x="198539" y="703491"/>
                  </a:lnTo>
                  <a:lnTo>
                    <a:pt x="193497" y="706348"/>
                  </a:lnTo>
                  <a:lnTo>
                    <a:pt x="193675" y="714082"/>
                  </a:lnTo>
                  <a:lnTo>
                    <a:pt x="194449" y="721779"/>
                  </a:lnTo>
                  <a:lnTo>
                    <a:pt x="195414" y="729475"/>
                  </a:lnTo>
                  <a:lnTo>
                    <a:pt x="196151" y="737196"/>
                  </a:lnTo>
                  <a:lnTo>
                    <a:pt x="191770" y="738022"/>
                  </a:lnTo>
                  <a:lnTo>
                    <a:pt x="193598" y="740930"/>
                  </a:lnTo>
                  <a:lnTo>
                    <a:pt x="193230" y="747839"/>
                  </a:lnTo>
                  <a:lnTo>
                    <a:pt x="193484" y="754748"/>
                  </a:lnTo>
                  <a:lnTo>
                    <a:pt x="193395" y="761695"/>
                  </a:lnTo>
                  <a:lnTo>
                    <a:pt x="200545" y="761822"/>
                  </a:lnTo>
                  <a:lnTo>
                    <a:pt x="201891" y="759244"/>
                  </a:lnTo>
                  <a:close/>
                </a:path>
              </a:pathLst>
            </a:custGeom>
            <a:solidFill>
              <a:srgbClr val="8A88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2510467" y="208902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672" y="0"/>
                  </a:moveTo>
                  <a:lnTo>
                    <a:pt x="2346" y="31"/>
                  </a:lnTo>
                  <a:lnTo>
                    <a:pt x="0" y="1026"/>
                  </a:lnTo>
                  <a:lnTo>
                    <a:pt x="2037" y="2087"/>
                  </a:lnTo>
                  <a:lnTo>
                    <a:pt x="4589" y="3542"/>
                  </a:lnTo>
                  <a:lnTo>
                    <a:pt x="6901" y="2119"/>
                  </a:lnTo>
                  <a:lnTo>
                    <a:pt x="6951" y="924"/>
                  </a:lnTo>
                  <a:lnTo>
                    <a:pt x="4672" y="0"/>
                  </a:lnTo>
                  <a:close/>
                </a:path>
              </a:pathLst>
            </a:custGeom>
            <a:solidFill>
              <a:srgbClr val="C3C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2549660" y="208730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653" y="0"/>
                  </a:moveTo>
                  <a:lnTo>
                    <a:pt x="787" y="2584"/>
                  </a:lnTo>
                  <a:lnTo>
                    <a:pt x="0" y="5582"/>
                  </a:lnTo>
                  <a:lnTo>
                    <a:pt x="4571" y="5172"/>
                  </a:lnTo>
                  <a:lnTo>
                    <a:pt x="6454" y="5496"/>
                  </a:lnTo>
                  <a:lnTo>
                    <a:pt x="6385" y="3202"/>
                  </a:lnTo>
                  <a:lnTo>
                    <a:pt x="2653" y="0"/>
                  </a:lnTo>
                  <a:close/>
                </a:path>
              </a:pathLst>
            </a:custGeom>
            <a:solidFill>
              <a:srgbClr val="DBDC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1875506" y="2093234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635" y="0"/>
                  </a:moveTo>
                  <a:lnTo>
                    <a:pt x="1950" y="2721"/>
                  </a:lnTo>
                  <a:lnTo>
                    <a:pt x="0" y="4108"/>
                  </a:lnTo>
                  <a:lnTo>
                    <a:pt x="1285" y="5289"/>
                  </a:lnTo>
                  <a:lnTo>
                    <a:pt x="2703" y="6847"/>
                  </a:lnTo>
                  <a:lnTo>
                    <a:pt x="4672" y="6541"/>
                  </a:lnTo>
                  <a:lnTo>
                    <a:pt x="4999" y="4399"/>
                  </a:lnTo>
                  <a:lnTo>
                    <a:pt x="5013" y="2242"/>
                  </a:lnTo>
                  <a:lnTo>
                    <a:pt x="4707" y="101"/>
                  </a:lnTo>
                  <a:lnTo>
                    <a:pt x="4193" y="83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989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2172957" y="2091712"/>
              <a:ext cx="177165" cy="678180"/>
            </a:xfrm>
            <a:custGeom>
              <a:avLst/>
              <a:gdLst/>
              <a:ahLst/>
              <a:cxnLst/>
              <a:rect l="l" t="t" r="r" b="b"/>
              <a:pathLst>
                <a:path w="177164" h="678180">
                  <a:moveTo>
                    <a:pt x="21844" y="10871"/>
                  </a:moveTo>
                  <a:lnTo>
                    <a:pt x="16497" y="7429"/>
                  </a:lnTo>
                  <a:lnTo>
                    <a:pt x="13639" y="5067"/>
                  </a:lnTo>
                  <a:lnTo>
                    <a:pt x="9398" y="0"/>
                  </a:lnTo>
                  <a:lnTo>
                    <a:pt x="5689" y="3670"/>
                  </a:lnTo>
                  <a:lnTo>
                    <a:pt x="4381" y="3276"/>
                  </a:lnTo>
                  <a:lnTo>
                    <a:pt x="0" y="6184"/>
                  </a:lnTo>
                  <a:lnTo>
                    <a:pt x="1485" y="7505"/>
                  </a:lnTo>
                  <a:lnTo>
                    <a:pt x="4572" y="10083"/>
                  </a:lnTo>
                  <a:lnTo>
                    <a:pt x="7569" y="11303"/>
                  </a:lnTo>
                  <a:lnTo>
                    <a:pt x="8674" y="12979"/>
                  </a:lnTo>
                  <a:lnTo>
                    <a:pt x="9690" y="14732"/>
                  </a:lnTo>
                  <a:lnTo>
                    <a:pt x="10833" y="16421"/>
                  </a:lnTo>
                  <a:lnTo>
                    <a:pt x="15430" y="17564"/>
                  </a:lnTo>
                  <a:lnTo>
                    <a:pt x="21844" y="10871"/>
                  </a:lnTo>
                  <a:close/>
                </a:path>
                <a:path w="177164" h="678180">
                  <a:moveTo>
                    <a:pt x="177025" y="677151"/>
                  </a:moveTo>
                  <a:lnTo>
                    <a:pt x="176060" y="676884"/>
                  </a:lnTo>
                  <a:lnTo>
                    <a:pt x="175628" y="677583"/>
                  </a:lnTo>
                  <a:lnTo>
                    <a:pt x="176479" y="677926"/>
                  </a:lnTo>
                  <a:lnTo>
                    <a:pt x="177025" y="677151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2264283" y="2092677"/>
              <a:ext cx="390525" cy="669925"/>
            </a:xfrm>
            <a:custGeom>
              <a:avLst/>
              <a:gdLst/>
              <a:ahLst/>
              <a:cxnLst/>
              <a:rect l="l" t="t" r="r" b="b"/>
              <a:pathLst>
                <a:path w="390525" h="669925">
                  <a:moveTo>
                    <a:pt x="34505" y="7835"/>
                  </a:moveTo>
                  <a:lnTo>
                    <a:pt x="32524" y="4927"/>
                  </a:lnTo>
                  <a:lnTo>
                    <a:pt x="30137" y="2362"/>
                  </a:lnTo>
                  <a:lnTo>
                    <a:pt x="27584" y="0"/>
                  </a:lnTo>
                  <a:lnTo>
                    <a:pt x="23139" y="952"/>
                  </a:lnTo>
                  <a:lnTo>
                    <a:pt x="14211" y="2679"/>
                  </a:lnTo>
                  <a:lnTo>
                    <a:pt x="11645" y="9245"/>
                  </a:lnTo>
                  <a:lnTo>
                    <a:pt x="7734" y="10083"/>
                  </a:lnTo>
                  <a:lnTo>
                    <a:pt x="3086" y="9690"/>
                  </a:lnTo>
                  <a:lnTo>
                    <a:pt x="0" y="12661"/>
                  </a:lnTo>
                  <a:lnTo>
                    <a:pt x="4508" y="13081"/>
                  </a:lnTo>
                  <a:lnTo>
                    <a:pt x="9245" y="12192"/>
                  </a:lnTo>
                  <a:lnTo>
                    <a:pt x="13652" y="13589"/>
                  </a:lnTo>
                  <a:lnTo>
                    <a:pt x="15240" y="16040"/>
                  </a:lnTo>
                  <a:lnTo>
                    <a:pt x="17106" y="21590"/>
                  </a:lnTo>
                  <a:lnTo>
                    <a:pt x="15049" y="19659"/>
                  </a:lnTo>
                  <a:lnTo>
                    <a:pt x="13157" y="17614"/>
                  </a:lnTo>
                  <a:lnTo>
                    <a:pt x="11353" y="15481"/>
                  </a:lnTo>
                  <a:lnTo>
                    <a:pt x="6172" y="18148"/>
                  </a:lnTo>
                  <a:lnTo>
                    <a:pt x="9956" y="18478"/>
                  </a:lnTo>
                  <a:lnTo>
                    <a:pt x="10058" y="21590"/>
                  </a:lnTo>
                  <a:lnTo>
                    <a:pt x="8839" y="24384"/>
                  </a:lnTo>
                  <a:lnTo>
                    <a:pt x="10769" y="25615"/>
                  </a:lnTo>
                  <a:lnTo>
                    <a:pt x="14338" y="24295"/>
                  </a:lnTo>
                  <a:lnTo>
                    <a:pt x="17627" y="22339"/>
                  </a:lnTo>
                  <a:lnTo>
                    <a:pt x="20993" y="20612"/>
                  </a:lnTo>
                  <a:lnTo>
                    <a:pt x="17183" y="14757"/>
                  </a:lnTo>
                  <a:lnTo>
                    <a:pt x="20243" y="14630"/>
                  </a:lnTo>
                  <a:lnTo>
                    <a:pt x="22936" y="14693"/>
                  </a:lnTo>
                  <a:lnTo>
                    <a:pt x="25463" y="13792"/>
                  </a:lnTo>
                  <a:lnTo>
                    <a:pt x="27762" y="12433"/>
                  </a:lnTo>
                  <a:lnTo>
                    <a:pt x="34467" y="11074"/>
                  </a:lnTo>
                  <a:lnTo>
                    <a:pt x="34505" y="7835"/>
                  </a:lnTo>
                  <a:close/>
                </a:path>
                <a:path w="390525" h="669925">
                  <a:moveTo>
                    <a:pt x="390131" y="667486"/>
                  </a:moveTo>
                  <a:lnTo>
                    <a:pt x="388759" y="665759"/>
                  </a:lnTo>
                  <a:lnTo>
                    <a:pt x="387045" y="664286"/>
                  </a:lnTo>
                  <a:lnTo>
                    <a:pt x="388670" y="662495"/>
                  </a:lnTo>
                  <a:lnTo>
                    <a:pt x="389382" y="660336"/>
                  </a:lnTo>
                  <a:lnTo>
                    <a:pt x="389064" y="657936"/>
                  </a:lnTo>
                  <a:lnTo>
                    <a:pt x="384822" y="657898"/>
                  </a:lnTo>
                  <a:lnTo>
                    <a:pt x="387007" y="660996"/>
                  </a:lnTo>
                  <a:lnTo>
                    <a:pt x="384492" y="664591"/>
                  </a:lnTo>
                  <a:lnTo>
                    <a:pt x="384822" y="668020"/>
                  </a:lnTo>
                  <a:lnTo>
                    <a:pt x="389902" y="669925"/>
                  </a:lnTo>
                  <a:lnTo>
                    <a:pt x="390131" y="667486"/>
                  </a:lnTo>
                  <a:close/>
                </a:path>
              </a:pathLst>
            </a:custGeom>
            <a:solidFill>
              <a:srgbClr val="A1A0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2284530" y="2091848"/>
              <a:ext cx="52705" cy="19685"/>
            </a:xfrm>
            <a:custGeom>
              <a:avLst/>
              <a:gdLst/>
              <a:ahLst/>
              <a:cxnLst/>
              <a:rect l="l" t="t" r="r" b="b"/>
              <a:pathLst>
                <a:path w="52705" h="19685">
                  <a:moveTo>
                    <a:pt x="24916" y="0"/>
                  </a:moveTo>
                  <a:lnTo>
                    <a:pt x="23768" y="4982"/>
                  </a:lnTo>
                  <a:lnTo>
                    <a:pt x="28289" y="7668"/>
                  </a:lnTo>
                  <a:lnTo>
                    <a:pt x="18958" y="9022"/>
                  </a:lnTo>
                  <a:lnTo>
                    <a:pt x="14263" y="8661"/>
                  </a:lnTo>
                  <a:lnTo>
                    <a:pt x="14231" y="11898"/>
                  </a:lnTo>
                  <a:lnTo>
                    <a:pt x="7517" y="13251"/>
                  </a:lnTo>
                  <a:lnTo>
                    <a:pt x="5224" y="14620"/>
                  </a:lnTo>
                  <a:lnTo>
                    <a:pt x="2689" y="15513"/>
                  </a:lnTo>
                  <a:lnTo>
                    <a:pt x="0" y="15458"/>
                  </a:lnTo>
                  <a:lnTo>
                    <a:pt x="2383" y="19519"/>
                  </a:lnTo>
                  <a:lnTo>
                    <a:pt x="15819" y="13370"/>
                  </a:lnTo>
                  <a:lnTo>
                    <a:pt x="27807" y="9797"/>
                  </a:lnTo>
                  <a:lnTo>
                    <a:pt x="40087" y="7167"/>
                  </a:lnTo>
                  <a:lnTo>
                    <a:pt x="52398" y="4827"/>
                  </a:lnTo>
                  <a:lnTo>
                    <a:pt x="52362" y="579"/>
                  </a:lnTo>
                  <a:lnTo>
                    <a:pt x="47517" y="68"/>
                  </a:lnTo>
                  <a:lnTo>
                    <a:pt x="42652" y="461"/>
                  </a:lnTo>
                  <a:lnTo>
                    <a:pt x="37843" y="1057"/>
                  </a:lnTo>
                  <a:lnTo>
                    <a:pt x="36249" y="4518"/>
                  </a:lnTo>
                  <a:lnTo>
                    <a:pt x="33700" y="5871"/>
                  </a:lnTo>
                  <a:lnTo>
                    <a:pt x="33153" y="1145"/>
                  </a:lnTo>
                  <a:lnTo>
                    <a:pt x="24916" y="0"/>
                  </a:lnTo>
                  <a:close/>
                </a:path>
              </a:pathLst>
            </a:custGeom>
            <a:solidFill>
              <a:srgbClr val="C4C4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2328674" y="2092994"/>
              <a:ext cx="80010" cy="43180"/>
            </a:xfrm>
            <a:custGeom>
              <a:avLst/>
              <a:gdLst/>
              <a:ahLst/>
              <a:cxnLst/>
              <a:rect l="l" t="t" r="r" b="b"/>
              <a:pathLst>
                <a:path w="80010" h="43180">
                  <a:moveTo>
                    <a:pt x="45359" y="31694"/>
                  </a:moveTo>
                  <a:lnTo>
                    <a:pt x="41385" y="34502"/>
                  </a:lnTo>
                  <a:lnTo>
                    <a:pt x="48480" y="36305"/>
                  </a:lnTo>
                  <a:lnTo>
                    <a:pt x="55470" y="38491"/>
                  </a:lnTo>
                  <a:lnTo>
                    <a:pt x="69364" y="43149"/>
                  </a:lnTo>
                  <a:lnTo>
                    <a:pt x="71146" y="39074"/>
                  </a:lnTo>
                  <a:lnTo>
                    <a:pt x="65248" y="39074"/>
                  </a:lnTo>
                  <a:lnTo>
                    <a:pt x="65374" y="38130"/>
                  </a:lnTo>
                  <a:lnTo>
                    <a:pt x="62840" y="38130"/>
                  </a:lnTo>
                  <a:lnTo>
                    <a:pt x="62060" y="35477"/>
                  </a:lnTo>
                  <a:lnTo>
                    <a:pt x="59295" y="35477"/>
                  </a:lnTo>
                  <a:lnTo>
                    <a:pt x="55050" y="33731"/>
                  </a:lnTo>
                  <a:lnTo>
                    <a:pt x="53120" y="32893"/>
                  </a:lnTo>
                  <a:lnTo>
                    <a:pt x="51642" y="32893"/>
                  </a:lnTo>
                  <a:lnTo>
                    <a:pt x="47448" y="32122"/>
                  </a:lnTo>
                  <a:lnTo>
                    <a:pt x="45359" y="31694"/>
                  </a:lnTo>
                  <a:close/>
                </a:path>
                <a:path w="80010" h="43180">
                  <a:moveTo>
                    <a:pt x="64569" y="25923"/>
                  </a:moveTo>
                  <a:lnTo>
                    <a:pt x="64503" y="26333"/>
                  </a:lnTo>
                  <a:lnTo>
                    <a:pt x="64376" y="27120"/>
                  </a:lnTo>
                  <a:lnTo>
                    <a:pt x="64291" y="27644"/>
                  </a:lnTo>
                  <a:lnTo>
                    <a:pt x="64188" y="28287"/>
                  </a:lnTo>
                  <a:lnTo>
                    <a:pt x="64094" y="28868"/>
                  </a:lnTo>
                  <a:lnTo>
                    <a:pt x="64008" y="29400"/>
                  </a:lnTo>
                  <a:lnTo>
                    <a:pt x="63908" y="30052"/>
                  </a:lnTo>
                  <a:lnTo>
                    <a:pt x="63784" y="31146"/>
                  </a:lnTo>
                  <a:lnTo>
                    <a:pt x="63674" y="32122"/>
                  </a:lnTo>
                  <a:lnTo>
                    <a:pt x="63588" y="32893"/>
                  </a:lnTo>
                  <a:lnTo>
                    <a:pt x="63493" y="33731"/>
                  </a:lnTo>
                  <a:lnTo>
                    <a:pt x="62840" y="38130"/>
                  </a:lnTo>
                  <a:lnTo>
                    <a:pt x="65374" y="38130"/>
                  </a:lnTo>
                  <a:lnTo>
                    <a:pt x="65858" y="34502"/>
                  </a:lnTo>
                  <a:lnTo>
                    <a:pt x="65933" y="28287"/>
                  </a:lnTo>
                  <a:lnTo>
                    <a:pt x="64905" y="26506"/>
                  </a:lnTo>
                  <a:lnTo>
                    <a:pt x="64805" y="26333"/>
                  </a:lnTo>
                  <a:lnTo>
                    <a:pt x="64687" y="26127"/>
                  </a:lnTo>
                  <a:lnTo>
                    <a:pt x="64569" y="25923"/>
                  </a:lnTo>
                  <a:close/>
                </a:path>
                <a:path w="80010" h="43180">
                  <a:moveTo>
                    <a:pt x="60393" y="22499"/>
                  </a:moveTo>
                  <a:lnTo>
                    <a:pt x="60328" y="23064"/>
                  </a:lnTo>
                  <a:lnTo>
                    <a:pt x="60241" y="23817"/>
                  </a:lnTo>
                  <a:lnTo>
                    <a:pt x="60144" y="24655"/>
                  </a:lnTo>
                  <a:lnTo>
                    <a:pt x="60045" y="25513"/>
                  </a:lnTo>
                  <a:lnTo>
                    <a:pt x="59998" y="25923"/>
                  </a:lnTo>
                  <a:lnTo>
                    <a:pt x="59874" y="27120"/>
                  </a:lnTo>
                  <a:lnTo>
                    <a:pt x="59753" y="28868"/>
                  </a:lnTo>
                  <a:lnTo>
                    <a:pt x="59629" y="30650"/>
                  </a:lnTo>
                  <a:lnTo>
                    <a:pt x="59527" y="32122"/>
                  </a:lnTo>
                  <a:lnTo>
                    <a:pt x="59416" y="33731"/>
                  </a:lnTo>
                  <a:lnTo>
                    <a:pt x="59295" y="35477"/>
                  </a:lnTo>
                  <a:lnTo>
                    <a:pt x="62060" y="35477"/>
                  </a:lnTo>
                  <a:lnTo>
                    <a:pt x="61643" y="34058"/>
                  </a:lnTo>
                  <a:lnTo>
                    <a:pt x="61546" y="33731"/>
                  </a:lnTo>
                  <a:lnTo>
                    <a:pt x="61421" y="32893"/>
                  </a:lnTo>
                  <a:lnTo>
                    <a:pt x="63920" y="26798"/>
                  </a:lnTo>
                  <a:lnTo>
                    <a:pt x="64039" y="26506"/>
                  </a:lnTo>
                  <a:lnTo>
                    <a:pt x="60393" y="22499"/>
                  </a:lnTo>
                  <a:close/>
                </a:path>
                <a:path w="80010" h="43180">
                  <a:moveTo>
                    <a:pt x="52548" y="23525"/>
                  </a:moveTo>
                  <a:lnTo>
                    <a:pt x="50517" y="26127"/>
                  </a:lnTo>
                  <a:lnTo>
                    <a:pt x="50554" y="30052"/>
                  </a:lnTo>
                  <a:lnTo>
                    <a:pt x="51642" y="32893"/>
                  </a:lnTo>
                  <a:lnTo>
                    <a:pt x="53267" y="32893"/>
                  </a:lnTo>
                  <a:lnTo>
                    <a:pt x="57823" y="33919"/>
                  </a:lnTo>
                  <a:lnTo>
                    <a:pt x="57939" y="31694"/>
                  </a:lnTo>
                  <a:lnTo>
                    <a:pt x="54568" y="31694"/>
                  </a:lnTo>
                  <a:lnTo>
                    <a:pt x="54606" y="31488"/>
                  </a:lnTo>
                  <a:lnTo>
                    <a:pt x="54440" y="31146"/>
                  </a:lnTo>
                  <a:lnTo>
                    <a:pt x="52621" y="23817"/>
                  </a:lnTo>
                  <a:lnTo>
                    <a:pt x="52548" y="23525"/>
                  </a:lnTo>
                  <a:close/>
                </a:path>
                <a:path w="80010" h="43180">
                  <a:moveTo>
                    <a:pt x="69504" y="14809"/>
                  </a:moveTo>
                  <a:lnTo>
                    <a:pt x="65408" y="14809"/>
                  </a:lnTo>
                  <a:lnTo>
                    <a:pt x="68338" y="19418"/>
                  </a:lnTo>
                  <a:lnTo>
                    <a:pt x="56876" y="19418"/>
                  </a:lnTo>
                  <a:lnTo>
                    <a:pt x="56483" y="21300"/>
                  </a:lnTo>
                  <a:lnTo>
                    <a:pt x="56404" y="21678"/>
                  </a:lnTo>
                  <a:lnTo>
                    <a:pt x="56337" y="22002"/>
                  </a:lnTo>
                  <a:lnTo>
                    <a:pt x="56233" y="22499"/>
                  </a:lnTo>
                  <a:lnTo>
                    <a:pt x="56115" y="23064"/>
                  </a:lnTo>
                  <a:lnTo>
                    <a:pt x="55682" y="25513"/>
                  </a:lnTo>
                  <a:lnTo>
                    <a:pt x="55611" y="25923"/>
                  </a:lnTo>
                  <a:lnTo>
                    <a:pt x="55509" y="26506"/>
                  </a:lnTo>
                  <a:lnTo>
                    <a:pt x="55402" y="27120"/>
                  </a:lnTo>
                  <a:lnTo>
                    <a:pt x="55309" y="27644"/>
                  </a:lnTo>
                  <a:lnTo>
                    <a:pt x="55191" y="28287"/>
                  </a:lnTo>
                  <a:lnTo>
                    <a:pt x="55085" y="28868"/>
                  </a:lnTo>
                  <a:lnTo>
                    <a:pt x="54988" y="29400"/>
                  </a:lnTo>
                  <a:lnTo>
                    <a:pt x="54869" y="30052"/>
                  </a:lnTo>
                  <a:lnTo>
                    <a:pt x="54759" y="30650"/>
                  </a:lnTo>
                  <a:lnTo>
                    <a:pt x="54668" y="31146"/>
                  </a:lnTo>
                  <a:lnTo>
                    <a:pt x="54576" y="31694"/>
                  </a:lnTo>
                  <a:lnTo>
                    <a:pt x="57939" y="31694"/>
                  </a:lnTo>
                  <a:lnTo>
                    <a:pt x="58044" y="29673"/>
                  </a:lnTo>
                  <a:lnTo>
                    <a:pt x="58169" y="28507"/>
                  </a:lnTo>
                  <a:lnTo>
                    <a:pt x="58836" y="23064"/>
                  </a:lnTo>
                  <a:lnTo>
                    <a:pt x="58916" y="22499"/>
                  </a:lnTo>
                  <a:lnTo>
                    <a:pt x="59032" y="21678"/>
                  </a:lnTo>
                  <a:lnTo>
                    <a:pt x="59086" y="21300"/>
                  </a:lnTo>
                  <a:lnTo>
                    <a:pt x="71393" y="21300"/>
                  </a:lnTo>
                  <a:lnTo>
                    <a:pt x="69974" y="19759"/>
                  </a:lnTo>
                  <a:lnTo>
                    <a:pt x="69873" y="19418"/>
                  </a:lnTo>
                  <a:lnTo>
                    <a:pt x="69747" y="17840"/>
                  </a:lnTo>
                  <a:lnTo>
                    <a:pt x="69634" y="16436"/>
                  </a:lnTo>
                  <a:lnTo>
                    <a:pt x="69537" y="15223"/>
                  </a:lnTo>
                  <a:lnTo>
                    <a:pt x="69504" y="14809"/>
                  </a:lnTo>
                  <a:close/>
                </a:path>
                <a:path w="80010" h="43180">
                  <a:moveTo>
                    <a:pt x="8765" y="27644"/>
                  </a:moveTo>
                  <a:lnTo>
                    <a:pt x="7689" y="29227"/>
                  </a:lnTo>
                  <a:lnTo>
                    <a:pt x="5957" y="30052"/>
                  </a:lnTo>
                  <a:lnTo>
                    <a:pt x="4346" y="30052"/>
                  </a:lnTo>
                  <a:lnTo>
                    <a:pt x="11783" y="30650"/>
                  </a:lnTo>
                  <a:lnTo>
                    <a:pt x="20001" y="31146"/>
                  </a:lnTo>
                  <a:lnTo>
                    <a:pt x="28065" y="29828"/>
                  </a:lnTo>
                  <a:lnTo>
                    <a:pt x="28059" y="28868"/>
                  </a:lnTo>
                  <a:lnTo>
                    <a:pt x="11841" y="28868"/>
                  </a:lnTo>
                  <a:lnTo>
                    <a:pt x="8765" y="27644"/>
                  </a:lnTo>
                  <a:close/>
                </a:path>
                <a:path w="80010" h="43180">
                  <a:moveTo>
                    <a:pt x="51790" y="10392"/>
                  </a:moveTo>
                  <a:lnTo>
                    <a:pt x="34811" y="10392"/>
                  </a:lnTo>
                  <a:lnTo>
                    <a:pt x="40341" y="12174"/>
                  </a:lnTo>
                  <a:lnTo>
                    <a:pt x="45632" y="13956"/>
                  </a:lnTo>
                  <a:lnTo>
                    <a:pt x="45529" y="15511"/>
                  </a:lnTo>
                  <a:lnTo>
                    <a:pt x="45409" y="17311"/>
                  </a:lnTo>
                  <a:lnTo>
                    <a:pt x="45338" y="18392"/>
                  </a:lnTo>
                  <a:lnTo>
                    <a:pt x="45240" y="20375"/>
                  </a:lnTo>
                  <a:lnTo>
                    <a:pt x="45125" y="23251"/>
                  </a:lnTo>
                  <a:lnTo>
                    <a:pt x="44999" y="29400"/>
                  </a:lnTo>
                  <a:lnTo>
                    <a:pt x="48957" y="29400"/>
                  </a:lnTo>
                  <a:lnTo>
                    <a:pt x="48840" y="28287"/>
                  </a:lnTo>
                  <a:lnTo>
                    <a:pt x="48718" y="27120"/>
                  </a:lnTo>
                  <a:lnTo>
                    <a:pt x="48592" y="25923"/>
                  </a:lnTo>
                  <a:lnTo>
                    <a:pt x="48549" y="25513"/>
                  </a:lnTo>
                  <a:lnTo>
                    <a:pt x="48440" y="24331"/>
                  </a:lnTo>
                  <a:lnTo>
                    <a:pt x="48333" y="22499"/>
                  </a:lnTo>
                  <a:lnTo>
                    <a:pt x="48267" y="15223"/>
                  </a:lnTo>
                  <a:lnTo>
                    <a:pt x="51112" y="15223"/>
                  </a:lnTo>
                  <a:lnTo>
                    <a:pt x="53105" y="13956"/>
                  </a:lnTo>
                  <a:lnTo>
                    <a:pt x="64007" y="13956"/>
                  </a:lnTo>
                  <a:lnTo>
                    <a:pt x="59554" y="13474"/>
                  </a:lnTo>
                  <a:lnTo>
                    <a:pt x="53870" y="11163"/>
                  </a:lnTo>
                  <a:lnTo>
                    <a:pt x="51790" y="10392"/>
                  </a:lnTo>
                  <a:close/>
                </a:path>
                <a:path w="80010" h="43180">
                  <a:moveTo>
                    <a:pt x="14505" y="25513"/>
                  </a:moveTo>
                  <a:lnTo>
                    <a:pt x="14378" y="25513"/>
                  </a:lnTo>
                  <a:lnTo>
                    <a:pt x="11437" y="28868"/>
                  </a:lnTo>
                  <a:lnTo>
                    <a:pt x="16523" y="28868"/>
                  </a:lnTo>
                  <a:lnTo>
                    <a:pt x="14505" y="25513"/>
                  </a:lnTo>
                  <a:close/>
                </a:path>
                <a:path w="80010" h="43180">
                  <a:moveTo>
                    <a:pt x="18469" y="15821"/>
                  </a:moveTo>
                  <a:lnTo>
                    <a:pt x="18008" y="16436"/>
                  </a:lnTo>
                  <a:lnTo>
                    <a:pt x="15925" y="19759"/>
                  </a:lnTo>
                  <a:lnTo>
                    <a:pt x="15847" y="20375"/>
                  </a:lnTo>
                  <a:lnTo>
                    <a:pt x="15729" y="21300"/>
                  </a:lnTo>
                  <a:lnTo>
                    <a:pt x="15681" y="21678"/>
                  </a:lnTo>
                  <a:lnTo>
                    <a:pt x="15576" y="22499"/>
                  </a:lnTo>
                  <a:lnTo>
                    <a:pt x="15504" y="23064"/>
                  </a:lnTo>
                  <a:lnTo>
                    <a:pt x="15427" y="24655"/>
                  </a:lnTo>
                  <a:lnTo>
                    <a:pt x="16372" y="28287"/>
                  </a:lnTo>
                  <a:lnTo>
                    <a:pt x="16430" y="28507"/>
                  </a:lnTo>
                  <a:lnTo>
                    <a:pt x="16523" y="28868"/>
                  </a:lnTo>
                  <a:lnTo>
                    <a:pt x="28059" y="28868"/>
                  </a:lnTo>
                  <a:lnTo>
                    <a:pt x="28057" y="28507"/>
                  </a:lnTo>
                  <a:lnTo>
                    <a:pt x="21915" y="28507"/>
                  </a:lnTo>
                  <a:lnTo>
                    <a:pt x="24090" y="23525"/>
                  </a:lnTo>
                  <a:lnTo>
                    <a:pt x="21060" y="22002"/>
                  </a:lnTo>
                  <a:lnTo>
                    <a:pt x="19736" y="21300"/>
                  </a:lnTo>
                  <a:lnTo>
                    <a:pt x="19345" y="21300"/>
                  </a:lnTo>
                  <a:lnTo>
                    <a:pt x="22997" y="19914"/>
                  </a:lnTo>
                  <a:lnTo>
                    <a:pt x="21300" y="18679"/>
                  </a:lnTo>
                  <a:lnTo>
                    <a:pt x="19777" y="17311"/>
                  </a:lnTo>
                  <a:lnTo>
                    <a:pt x="18469" y="15821"/>
                  </a:lnTo>
                  <a:close/>
                </a:path>
                <a:path w="80010" h="43180">
                  <a:moveTo>
                    <a:pt x="33920" y="0"/>
                  </a:moveTo>
                  <a:lnTo>
                    <a:pt x="32684" y="1371"/>
                  </a:lnTo>
                  <a:lnTo>
                    <a:pt x="32190" y="1950"/>
                  </a:lnTo>
                  <a:lnTo>
                    <a:pt x="30750" y="4690"/>
                  </a:lnTo>
                  <a:lnTo>
                    <a:pt x="27859" y="5273"/>
                  </a:lnTo>
                  <a:lnTo>
                    <a:pt x="30308" y="5529"/>
                  </a:lnTo>
                  <a:lnTo>
                    <a:pt x="27755" y="8012"/>
                  </a:lnTo>
                  <a:lnTo>
                    <a:pt x="29930" y="8614"/>
                  </a:lnTo>
                  <a:lnTo>
                    <a:pt x="32072" y="9348"/>
                  </a:lnTo>
                  <a:lnTo>
                    <a:pt x="34229" y="10119"/>
                  </a:lnTo>
                  <a:lnTo>
                    <a:pt x="28256" y="10720"/>
                  </a:lnTo>
                  <a:lnTo>
                    <a:pt x="24692" y="10720"/>
                  </a:lnTo>
                  <a:lnTo>
                    <a:pt x="19061" y="11163"/>
                  </a:lnTo>
                  <a:lnTo>
                    <a:pt x="20279" y="11163"/>
                  </a:lnTo>
                  <a:lnTo>
                    <a:pt x="22536" y="11609"/>
                  </a:lnTo>
                  <a:lnTo>
                    <a:pt x="25171" y="11918"/>
                  </a:lnTo>
                  <a:lnTo>
                    <a:pt x="28023" y="12174"/>
                  </a:lnTo>
                  <a:lnTo>
                    <a:pt x="27818" y="12174"/>
                  </a:lnTo>
                  <a:lnTo>
                    <a:pt x="26967" y="14673"/>
                  </a:lnTo>
                  <a:lnTo>
                    <a:pt x="26862" y="19759"/>
                  </a:lnTo>
                  <a:lnTo>
                    <a:pt x="26753" y="21300"/>
                  </a:lnTo>
                  <a:lnTo>
                    <a:pt x="26668" y="22499"/>
                  </a:lnTo>
                  <a:lnTo>
                    <a:pt x="26574" y="23817"/>
                  </a:lnTo>
                  <a:lnTo>
                    <a:pt x="25009" y="28287"/>
                  </a:lnTo>
                  <a:lnTo>
                    <a:pt x="24245" y="28287"/>
                  </a:lnTo>
                  <a:lnTo>
                    <a:pt x="22839" y="28507"/>
                  </a:lnTo>
                  <a:lnTo>
                    <a:pt x="28057" y="28507"/>
                  </a:lnTo>
                  <a:lnTo>
                    <a:pt x="28143" y="21300"/>
                  </a:lnTo>
                  <a:lnTo>
                    <a:pt x="28263" y="18679"/>
                  </a:lnTo>
                  <a:lnTo>
                    <a:pt x="28378" y="17311"/>
                  </a:lnTo>
                  <a:lnTo>
                    <a:pt x="29162" y="12174"/>
                  </a:lnTo>
                  <a:lnTo>
                    <a:pt x="29201" y="11918"/>
                  </a:lnTo>
                  <a:lnTo>
                    <a:pt x="29002" y="11918"/>
                  </a:lnTo>
                  <a:lnTo>
                    <a:pt x="34811" y="10392"/>
                  </a:lnTo>
                  <a:lnTo>
                    <a:pt x="51790" y="10392"/>
                  </a:lnTo>
                  <a:lnTo>
                    <a:pt x="48235" y="9075"/>
                  </a:lnTo>
                  <a:lnTo>
                    <a:pt x="50302" y="7397"/>
                  </a:lnTo>
                  <a:lnTo>
                    <a:pt x="46316" y="7397"/>
                  </a:lnTo>
                  <a:lnTo>
                    <a:pt x="45513" y="7192"/>
                  </a:lnTo>
                  <a:lnTo>
                    <a:pt x="31829" y="7192"/>
                  </a:lnTo>
                  <a:lnTo>
                    <a:pt x="33920" y="0"/>
                  </a:lnTo>
                  <a:close/>
                </a:path>
                <a:path w="80010" h="43180">
                  <a:moveTo>
                    <a:pt x="8519" y="27120"/>
                  </a:moveTo>
                  <a:lnTo>
                    <a:pt x="8280" y="27644"/>
                  </a:lnTo>
                  <a:lnTo>
                    <a:pt x="8957" y="27644"/>
                  </a:lnTo>
                  <a:lnTo>
                    <a:pt x="8519" y="27120"/>
                  </a:lnTo>
                  <a:close/>
                </a:path>
                <a:path w="80010" h="43180">
                  <a:moveTo>
                    <a:pt x="6753" y="19418"/>
                  </a:moveTo>
                  <a:lnTo>
                    <a:pt x="1205" y="19418"/>
                  </a:lnTo>
                  <a:lnTo>
                    <a:pt x="5223" y="21678"/>
                  </a:lnTo>
                  <a:lnTo>
                    <a:pt x="4225" y="25513"/>
                  </a:lnTo>
                  <a:lnTo>
                    <a:pt x="6316" y="25513"/>
                  </a:lnTo>
                  <a:lnTo>
                    <a:pt x="7689" y="26127"/>
                  </a:lnTo>
                  <a:lnTo>
                    <a:pt x="8519" y="27120"/>
                  </a:lnTo>
                  <a:lnTo>
                    <a:pt x="10160" y="23525"/>
                  </a:lnTo>
                  <a:lnTo>
                    <a:pt x="10285" y="23251"/>
                  </a:lnTo>
                  <a:lnTo>
                    <a:pt x="10370" y="23064"/>
                  </a:lnTo>
                  <a:lnTo>
                    <a:pt x="9640" y="20375"/>
                  </a:lnTo>
                  <a:lnTo>
                    <a:pt x="6753" y="19418"/>
                  </a:lnTo>
                  <a:close/>
                </a:path>
                <a:path w="80010" h="43180">
                  <a:moveTo>
                    <a:pt x="71393" y="21300"/>
                  </a:moveTo>
                  <a:lnTo>
                    <a:pt x="65102" y="21300"/>
                  </a:lnTo>
                  <a:lnTo>
                    <a:pt x="68306" y="23251"/>
                  </a:lnTo>
                  <a:lnTo>
                    <a:pt x="71609" y="25513"/>
                  </a:lnTo>
                  <a:lnTo>
                    <a:pt x="75271" y="25513"/>
                  </a:lnTo>
                  <a:lnTo>
                    <a:pt x="77551" y="24331"/>
                  </a:lnTo>
                  <a:lnTo>
                    <a:pt x="74187" y="24331"/>
                  </a:lnTo>
                  <a:lnTo>
                    <a:pt x="71393" y="21300"/>
                  </a:lnTo>
                  <a:close/>
                </a:path>
                <a:path w="80010" h="43180">
                  <a:moveTo>
                    <a:pt x="79998" y="23064"/>
                  </a:moveTo>
                  <a:lnTo>
                    <a:pt x="73563" y="24331"/>
                  </a:lnTo>
                  <a:lnTo>
                    <a:pt x="77551" y="24331"/>
                  </a:lnTo>
                  <a:lnTo>
                    <a:pt x="79998" y="23064"/>
                  </a:lnTo>
                  <a:close/>
                </a:path>
                <a:path w="80010" h="43180">
                  <a:moveTo>
                    <a:pt x="0" y="13268"/>
                  </a:moveTo>
                  <a:lnTo>
                    <a:pt x="112" y="14673"/>
                  </a:lnTo>
                  <a:lnTo>
                    <a:pt x="204" y="15821"/>
                  </a:lnTo>
                  <a:lnTo>
                    <a:pt x="1020" y="19418"/>
                  </a:lnTo>
                  <a:lnTo>
                    <a:pt x="9605" y="19418"/>
                  </a:lnTo>
                  <a:lnTo>
                    <a:pt x="9503" y="17840"/>
                  </a:lnTo>
                  <a:lnTo>
                    <a:pt x="7653" y="16436"/>
                  </a:lnTo>
                  <a:lnTo>
                    <a:pt x="5871" y="15223"/>
                  </a:lnTo>
                  <a:lnTo>
                    <a:pt x="3801" y="13956"/>
                  </a:lnTo>
                  <a:lnTo>
                    <a:pt x="0" y="13268"/>
                  </a:lnTo>
                  <a:close/>
                </a:path>
                <a:path w="80010" h="43180">
                  <a:moveTo>
                    <a:pt x="51112" y="15223"/>
                  </a:moveTo>
                  <a:lnTo>
                    <a:pt x="48392" y="15223"/>
                  </a:lnTo>
                  <a:lnTo>
                    <a:pt x="51211" y="16436"/>
                  </a:lnTo>
                  <a:lnTo>
                    <a:pt x="57733" y="19418"/>
                  </a:lnTo>
                  <a:lnTo>
                    <a:pt x="68338" y="19418"/>
                  </a:lnTo>
                  <a:lnTo>
                    <a:pt x="64554" y="18679"/>
                  </a:lnTo>
                  <a:lnTo>
                    <a:pt x="65594" y="18679"/>
                  </a:lnTo>
                  <a:lnTo>
                    <a:pt x="59691" y="18392"/>
                  </a:lnTo>
                  <a:lnTo>
                    <a:pt x="56245" y="15821"/>
                  </a:lnTo>
                  <a:lnTo>
                    <a:pt x="56529" y="15821"/>
                  </a:lnTo>
                  <a:lnTo>
                    <a:pt x="51112" y="15223"/>
                  </a:lnTo>
                  <a:close/>
                </a:path>
                <a:path w="80010" h="43180">
                  <a:moveTo>
                    <a:pt x="64007" y="13956"/>
                  </a:moveTo>
                  <a:lnTo>
                    <a:pt x="53579" y="13956"/>
                  </a:lnTo>
                  <a:lnTo>
                    <a:pt x="58219" y="15511"/>
                  </a:lnTo>
                  <a:lnTo>
                    <a:pt x="65408" y="14809"/>
                  </a:lnTo>
                  <a:lnTo>
                    <a:pt x="69504" y="14809"/>
                  </a:lnTo>
                  <a:lnTo>
                    <a:pt x="69451" y="14143"/>
                  </a:lnTo>
                  <a:lnTo>
                    <a:pt x="65746" y="14143"/>
                  </a:lnTo>
                  <a:lnTo>
                    <a:pt x="64007" y="13956"/>
                  </a:lnTo>
                  <a:close/>
                </a:path>
                <a:path w="80010" h="43180">
                  <a:moveTo>
                    <a:pt x="65340" y="3577"/>
                  </a:moveTo>
                  <a:lnTo>
                    <a:pt x="66653" y="4690"/>
                  </a:lnTo>
                  <a:lnTo>
                    <a:pt x="67297" y="5273"/>
                  </a:lnTo>
                  <a:lnTo>
                    <a:pt x="68562" y="7192"/>
                  </a:lnTo>
                  <a:lnTo>
                    <a:pt x="69354" y="9881"/>
                  </a:lnTo>
                  <a:lnTo>
                    <a:pt x="66898" y="9881"/>
                  </a:lnTo>
                  <a:lnTo>
                    <a:pt x="66527" y="11163"/>
                  </a:lnTo>
                  <a:lnTo>
                    <a:pt x="65636" y="13956"/>
                  </a:lnTo>
                  <a:lnTo>
                    <a:pt x="65575" y="14143"/>
                  </a:lnTo>
                  <a:lnTo>
                    <a:pt x="69451" y="14143"/>
                  </a:lnTo>
                  <a:lnTo>
                    <a:pt x="71546" y="10392"/>
                  </a:lnTo>
                  <a:lnTo>
                    <a:pt x="74039" y="6795"/>
                  </a:lnTo>
                  <a:lnTo>
                    <a:pt x="75531" y="4384"/>
                  </a:lnTo>
                  <a:lnTo>
                    <a:pt x="70595" y="4384"/>
                  </a:lnTo>
                  <a:lnTo>
                    <a:pt x="65340" y="3577"/>
                  </a:lnTo>
                  <a:close/>
                </a:path>
                <a:path w="80010" h="43180">
                  <a:moveTo>
                    <a:pt x="54057" y="1371"/>
                  </a:moveTo>
                  <a:lnTo>
                    <a:pt x="51230" y="3390"/>
                  </a:lnTo>
                  <a:lnTo>
                    <a:pt x="48762" y="5273"/>
                  </a:lnTo>
                  <a:lnTo>
                    <a:pt x="46316" y="7397"/>
                  </a:lnTo>
                  <a:lnTo>
                    <a:pt x="50302" y="7397"/>
                  </a:lnTo>
                  <a:lnTo>
                    <a:pt x="51043" y="6795"/>
                  </a:lnTo>
                  <a:lnTo>
                    <a:pt x="54006" y="4690"/>
                  </a:lnTo>
                  <a:lnTo>
                    <a:pt x="57412" y="3390"/>
                  </a:lnTo>
                  <a:lnTo>
                    <a:pt x="54057" y="1371"/>
                  </a:lnTo>
                  <a:close/>
                </a:path>
                <a:path w="80010" h="43180">
                  <a:moveTo>
                    <a:pt x="41831" y="6248"/>
                  </a:moveTo>
                  <a:lnTo>
                    <a:pt x="31066" y="7192"/>
                  </a:lnTo>
                  <a:lnTo>
                    <a:pt x="45513" y="7192"/>
                  </a:lnTo>
                  <a:lnTo>
                    <a:pt x="41831" y="6248"/>
                  </a:lnTo>
                  <a:close/>
                </a:path>
                <a:path w="80010" h="43180">
                  <a:moveTo>
                    <a:pt x="75614" y="0"/>
                  </a:moveTo>
                  <a:lnTo>
                    <a:pt x="72687" y="2501"/>
                  </a:lnTo>
                  <a:lnTo>
                    <a:pt x="70595" y="4384"/>
                  </a:lnTo>
                  <a:lnTo>
                    <a:pt x="75531" y="4384"/>
                  </a:lnTo>
                  <a:lnTo>
                    <a:pt x="76366" y="3030"/>
                  </a:lnTo>
                  <a:lnTo>
                    <a:pt x="75614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2234962" y="20956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98" y="0"/>
                  </a:moveTo>
                  <a:lnTo>
                    <a:pt x="172" y="35"/>
                  </a:lnTo>
                  <a:lnTo>
                    <a:pt x="0" y="1115"/>
                  </a:lnTo>
                  <a:lnTo>
                    <a:pt x="309" y="824"/>
                  </a:lnTo>
                  <a:lnTo>
                    <a:pt x="908" y="276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B5B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2257873" y="2093234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80" h="8889">
                  <a:moveTo>
                    <a:pt x="11969" y="0"/>
                  </a:moveTo>
                  <a:lnTo>
                    <a:pt x="5151" y="1728"/>
                  </a:lnTo>
                  <a:lnTo>
                    <a:pt x="0" y="4964"/>
                  </a:lnTo>
                  <a:lnTo>
                    <a:pt x="5068" y="8337"/>
                  </a:lnTo>
                  <a:lnTo>
                    <a:pt x="9262" y="6747"/>
                  </a:lnTo>
                  <a:lnTo>
                    <a:pt x="17071" y="8716"/>
                  </a:lnTo>
                  <a:lnTo>
                    <a:pt x="17668" y="2858"/>
                  </a:lnTo>
                  <a:lnTo>
                    <a:pt x="11969" y="0"/>
                  </a:lnTo>
                  <a:close/>
                </a:path>
              </a:pathLst>
            </a:custGeom>
            <a:solidFill>
              <a:srgbClr val="D9D9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2253792" y="2093681"/>
              <a:ext cx="259079" cy="604520"/>
            </a:xfrm>
            <a:custGeom>
              <a:avLst/>
              <a:gdLst/>
              <a:ahLst/>
              <a:cxnLst/>
              <a:rect l="l" t="t" r="r" b="b"/>
              <a:pathLst>
                <a:path w="259080" h="604519">
                  <a:moveTo>
                    <a:pt x="20751" y="597154"/>
                  </a:moveTo>
                  <a:lnTo>
                    <a:pt x="14554" y="596239"/>
                  </a:lnTo>
                  <a:lnTo>
                    <a:pt x="8267" y="596569"/>
                  </a:lnTo>
                  <a:lnTo>
                    <a:pt x="2057" y="596023"/>
                  </a:lnTo>
                  <a:lnTo>
                    <a:pt x="0" y="593953"/>
                  </a:lnTo>
                  <a:lnTo>
                    <a:pt x="304" y="597496"/>
                  </a:lnTo>
                  <a:lnTo>
                    <a:pt x="1003" y="601192"/>
                  </a:lnTo>
                  <a:lnTo>
                    <a:pt x="3454" y="603986"/>
                  </a:lnTo>
                  <a:lnTo>
                    <a:pt x="5359" y="599020"/>
                  </a:lnTo>
                  <a:lnTo>
                    <a:pt x="9918" y="598881"/>
                  </a:lnTo>
                  <a:lnTo>
                    <a:pt x="14465" y="598906"/>
                  </a:lnTo>
                  <a:lnTo>
                    <a:pt x="19024" y="598601"/>
                  </a:lnTo>
                  <a:lnTo>
                    <a:pt x="20751" y="597154"/>
                  </a:lnTo>
                  <a:close/>
                </a:path>
                <a:path w="259080" h="604519">
                  <a:moveTo>
                    <a:pt x="258660" y="2692"/>
                  </a:moveTo>
                  <a:lnTo>
                    <a:pt x="258038" y="0"/>
                  </a:lnTo>
                  <a:lnTo>
                    <a:pt x="253339" y="38"/>
                  </a:lnTo>
                  <a:lnTo>
                    <a:pt x="253580" y="3124"/>
                  </a:lnTo>
                  <a:lnTo>
                    <a:pt x="254850" y="3022"/>
                  </a:lnTo>
                  <a:lnTo>
                    <a:pt x="258660" y="2692"/>
                  </a:lnTo>
                  <a:close/>
                </a:path>
              </a:pathLst>
            </a:custGeom>
            <a:solidFill>
              <a:srgbClr val="514F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1893092" y="2095218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4450" y="0"/>
                  </a:moveTo>
                  <a:lnTo>
                    <a:pt x="356" y="2570"/>
                  </a:lnTo>
                  <a:lnTo>
                    <a:pt x="0" y="12467"/>
                  </a:lnTo>
                  <a:lnTo>
                    <a:pt x="2908" y="12416"/>
                  </a:lnTo>
                  <a:lnTo>
                    <a:pt x="5821" y="12399"/>
                  </a:lnTo>
                  <a:lnTo>
                    <a:pt x="8747" y="12434"/>
                  </a:lnTo>
                  <a:lnTo>
                    <a:pt x="7840" y="8272"/>
                  </a:lnTo>
                  <a:lnTo>
                    <a:pt x="8492" y="2607"/>
                  </a:lnTo>
                  <a:lnTo>
                    <a:pt x="4450" y="0"/>
                  </a:lnTo>
                  <a:close/>
                </a:path>
              </a:pathLst>
            </a:custGeom>
            <a:solidFill>
              <a:srgbClr val="B3B3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2132215" y="2095941"/>
              <a:ext cx="95250" cy="626110"/>
            </a:xfrm>
            <a:custGeom>
              <a:avLst/>
              <a:gdLst/>
              <a:ahLst/>
              <a:cxnLst/>
              <a:rect l="l" t="t" r="r" b="b"/>
              <a:pathLst>
                <a:path w="95250" h="626110">
                  <a:moveTo>
                    <a:pt x="24003" y="613333"/>
                  </a:moveTo>
                  <a:lnTo>
                    <a:pt x="19265" y="613333"/>
                  </a:lnTo>
                  <a:lnTo>
                    <a:pt x="16700" y="613143"/>
                  </a:lnTo>
                  <a:lnTo>
                    <a:pt x="16700" y="620115"/>
                  </a:lnTo>
                  <a:lnTo>
                    <a:pt x="16014" y="621893"/>
                  </a:lnTo>
                  <a:lnTo>
                    <a:pt x="12966" y="622858"/>
                  </a:lnTo>
                  <a:lnTo>
                    <a:pt x="12369" y="617613"/>
                  </a:lnTo>
                  <a:lnTo>
                    <a:pt x="13309" y="616546"/>
                  </a:lnTo>
                  <a:lnTo>
                    <a:pt x="13804" y="616013"/>
                  </a:lnTo>
                  <a:lnTo>
                    <a:pt x="16116" y="616013"/>
                  </a:lnTo>
                  <a:lnTo>
                    <a:pt x="16700" y="620115"/>
                  </a:lnTo>
                  <a:lnTo>
                    <a:pt x="16700" y="613143"/>
                  </a:lnTo>
                  <a:lnTo>
                    <a:pt x="14490" y="612965"/>
                  </a:lnTo>
                  <a:lnTo>
                    <a:pt x="8750" y="613727"/>
                  </a:lnTo>
                  <a:lnTo>
                    <a:pt x="9753" y="613727"/>
                  </a:lnTo>
                  <a:lnTo>
                    <a:pt x="9207" y="616013"/>
                  </a:lnTo>
                  <a:lnTo>
                    <a:pt x="9080" y="616546"/>
                  </a:lnTo>
                  <a:lnTo>
                    <a:pt x="6883" y="613867"/>
                  </a:lnTo>
                  <a:lnTo>
                    <a:pt x="4559" y="613727"/>
                  </a:lnTo>
                  <a:lnTo>
                    <a:pt x="228" y="613727"/>
                  </a:lnTo>
                  <a:lnTo>
                    <a:pt x="101" y="620115"/>
                  </a:lnTo>
                  <a:lnTo>
                    <a:pt x="0" y="625576"/>
                  </a:lnTo>
                  <a:lnTo>
                    <a:pt x="7645" y="625576"/>
                  </a:lnTo>
                  <a:lnTo>
                    <a:pt x="15265" y="625081"/>
                  </a:lnTo>
                  <a:lnTo>
                    <a:pt x="22809" y="624052"/>
                  </a:lnTo>
                  <a:lnTo>
                    <a:pt x="22872" y="622858"/>
                  </a:lnTo>
                  <a:lnTo>
                    <a:pt x="22948" y="621538"/>
                  </a:lnTo>
                  <a:lnTo>
                    <a:pt x="23037" y="620115"/>
                  </a:lnTo>
                  <a:lnTo>
                    <a:pt x="23304" y="617613"/>
                  </a:lnTo>
                  <a:lnTo>
                    <a:pt x="23393" y="616826"/>
                  </a:lnTo>
                  <a:lnTo>
                    <a:pt x="23444" y="616546"/>
                  </a:lnTo>
                  <a:lnTo>
                    <a:pt x="23533" y="616013"/>
                  </a:lnTo>
                  <a:lnTo>
                    <a:pt x="23914" y="613867"/>
                  </a:lnTo>
                  <a:lnTo>
                    <a:pt x="24003" y="613333"/>
                  </a:lnTo>
                  <a:close/>
                </a:path>
                <a:path w="95250" h="626110">
                  <a:moveTo>
                    <a:pt x="94983" y="177"/>
                  </a:moveTo>
                  <a:lnTo>
                    <a:pt x="91973" y="0"/>
                  </a:lnTo>
                  <a:lnTo>
                    <a:pt x="88328" y="0"/>
                  </a:lnTo>
                  <a:lnTo>
                    <a:pt x="88328" y="7010"/>
                  </a:lnTo>
                  <a:lnTo>
                    <a:pt x="87769" y="14554"/>
                  </a:lnTo>
                  <a:lnTo>
                    <a:pt x="87668" y="15836"/>
                  </a:lnTo>
                  <a:lnTo>
                    <a:pt x="85483" y="12573"/>
                  </a:lnTo>
                  <a:lnTo>
                    <a:pt x="84061" y="12382"/>
                  </a:lnTo>
                  <a:lnTo>
                    <a:pt x="84175" y="10071"/>
                  </a:lnTo>
                  <a:lnTo>
                    <a:pt x="84226" y="9296"/>
                  </a:lnTo>
                  <a:lnTo>
                    <a:pt x="85852" y="5651"/>
                  </a:lnTo>
                  <a:lnTo>
                    <a:pt x="86779" y="4648"/>
                  </a:lnTo>
                  <a:lnTo>
                    <a:pt x="86766" y="5651"/>
                  </a:lnTo>
                  <a:lnTo>
                    <a:pt x="88328" y="7010"/>
                  </a:lnTo>
                  <a:lnTo>
                    <a:pt x="88328" y="0"/>
                  </a:lnTo>
                  <a:lnTo>
                    <a:pt x="87731" y="0"/>
                  </a:lnTo>
                  <a:lnTo>
                    <a:pt x="84315" y="1181"/>
                  </a:lnTo>
                  <a:lnTo>
                    <a:pt x="81419" y="2540"/>
                  </a:lnTo>
                  <a:lnTo>
                    <a:pt x="81445" y="2933"/>
                  </a:lnTo>
                  <a:lnTo>
                    <a:pt x="81546" y="4648"/>
                  </a:lnTo>
                  <a:lnTo>
                    <a:pt x="81597" y="6337"/>
                  </a:lnTo>
                  <a:lnTo>
                    <a:pt x="80657" y="8839"/>
                  </a:lnTo>
                  <a:lnTo>
                    <a:pt x="82245" y="10325"/>
                  </a:lnTo>
                  <a:lnTo>
                    <a:pt x="82829" y="12242"/>
                  </a:lnTo>
                  <a:lnTo>
                    <a:pt x="82397" y="14554"/>
                  </a:lnTo>
                  <a:lnTo>
                    <a:pt x="84670" y="15443"/>
                  </a:lnTo>
                  <a:lnTo>
                    <a:pt x="84556" y="16560"/>
                  </a:lnTo>
                  <a:lnTo>
                    <a:pt x="82054" y="17907"/>
                  </a:lnTo>
                  <a:lnTo>
                    <a:pt x="81114" y="18923"/>
                  </a:lnTo>
                  <a:lnTo>
                    <a:pt x="80784" y="19253"/>
                  </a:lnTo>
                  <a:lnTo>
                    <a:pt x="81076" y="21132"/>
                  </a:lnTo>
                  <a:lnTo>
                    <a:pt x="84112" y="21907"/>
                  </a:lnTo>
                  <a:lnTo>
                    <a:pt x="87249" y="21348"/>
                  </a:lnTo>
                  <a:lnTo>
                    <a:pt x="89331" y="21132"/>
                  </a:lnTo>
                  <a:lnTo>
                    <a:pt x="90322" y="21132"/>
                  </a:lnTo>
                  <a:lnTo>
                    <a:pt x="90436" y="18923"/>
                  </a:lnTo>
                  <a:lnTo>
                    <a:pt x="90500" y="17907"/>
                  </a:lnTo>
                  <a:lnTo>
                    <a:pt x="90601" y="15836"/>
                  </a:lnTo>
                  <a:lnTo>
                    <a:pt x="90652" y="14554"/>
                  </a:lnTo>
                  <a:lnTo>
                    <a:pt x="90766" y="11544"/>
                  </a:lnTo>
                  <a:lnTo>
                    <a:pt x="90855" y="10071"/>
                  </a:lnTo>
                  <a:lnTo>
                    <a:pt x="90932" y="8839"/>
                  </a:lnTo>
                  <a:lnTo>
                    <a:pt x="91046" y="6794"/>
                  </a:lnTo>
                  <a:lnTo>
                    <a:pt x="94551" y="6337"/>
                  </a:lnTo>
                  <a:lnTo>
                    <a:pt x="94513" y="4648"/>
                  </a:lnTo>
                  <a:lnTo>
                    <a:pt x="94538" y="2540"/>
                  </a:lnTo>
                  <a:lnTo>
                    <a:pt x="94983" y="177"/>
                  </a:lnTo>
                  <a:close/>
                </a:path>
              </a:pathLst>
            </a:custGeom>
            <a:solidFill>
              <a:srgbClr val="8684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2398125" y="2096024"/>
              <a:ext cx="10795" cy="21590"/>
            </a:xfrm>
            <a:custGeom>
              <a:avLst/>
              <a:gdLst/>
              <a:ahLst/>
              <a:cxnLst/>
              <a:rect l="l" t="t" r="r" b="b"/>
              <a:pathLst>
                <a:path w="10794" h="21589">
                  <a:moveTo>
                    <a:pt x="6915" y="0"/>
                  </a:moveTo>
                  <a:lnTo>
                    <a:pt x="4622" y="3716"/>
                  </a:lnTo>
                  <a:lnTo>
                    <a:pt x="2123" y="7311"/>
                  </a:lnTo>
                  <a:lnTo>
                    <a:pt x="0" y="11113"/>
                  </a:lnTo>
                  <a:lnTo>
                    <a:pt x="443" y="16643"/>
                  </a:lnTo>
                  <a:lnTo>
                    <a:pt x="4640" y="21197"/>
                  </a:lnTo>
                  <a:lnTo>
                    <a:pt x="10547" y="20034"/>
                  </a:lnTo>
                  <a:lnTo>
                    <a:pt x="10238" y="14126"/>
                  </a:lnTo>
                  <a:lnTo>
                    <a:pt x="10137" y="8064"/>
                  </a:lnTo>
                  <a:lnTo>
                    <a:pt x="7721" y="2566"/>
                  </a:lnTo>
                  <a:lnTo>
                    <a:pt x="6915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2507126" y="209636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328" y="0"/>
                  </a:moveTo>
                  <a:lnTo>
                    <a:pt x="1526" y="327"/>
                  </a:lnTo>
                  <a:lnTo>
                    <a:pt x="259" y="427"/>
                  </a:lnTo>
                  <a:lnTo>
                    <a:pt x="0" y="1558"/>
                  </a:lnTo>
                  <a:lnTo>
                    <a:pt x="1954" y="2515"/>
                  </a:lnTo>
                  <a:lnTo>
                    <a:pt x="3992" y="2739"/>
                  </a:lnTo>
                  <a:lnTo>
                    <a:pt x="6098" y="2192"/>
                  </a:lnTo>
                  <a:lnTo>
                    <a:pt x="5328" y="0"/>
                  </a:lnTo>
                  <a:close/>
                </a:path>
              </a:pathLst>
            </a:custGeom>
            <a:solidFill>
              <a:srgbClr val="AAA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2225179" y="2098291"/>
              <a:ext cx="326390" cy="700405"/>
            </a:xfrm>
            <a:custGeom>
              <a:avLst/>
              <a:gdLst/>
              <a:ahLst/>
              <a:cxnLst/>
              <a:rect l="l" t="t" r="r" b="b"/>
              <a:pathLst>
                <a:path w="326389" h="700405">
                  <a:moveTo>
                    <a:pt x="5803" y="2108"/>
                  </a:moveTo>
                  <a:lnTo>
                    <a:pt x="3556" y="0"/>
                  </a:lnTo>
                  <a:lnTo>
                    <a:pt x="2209" y="2463"/>
                  </a:lnTo>
                  <a:lnTo>
                    <a:pt x="0" y="6057"/>
                  </a:lnTo>
                  <a:lnTo>
                    <a:pt x="3035" y="8255"/>
                  </a:lnTo>
                  <a:lnTo>
                    <a:pt x="3924" y="8001"/>
                  </a:lnTo>
                  <a:lnTo>
                    <a:pt x="4165" y="5410"/>
                  </a:lnTo>
                  <a:lnTo>
                    <a:pt x="5803" y="2108"/>
                  </a:lnTo>
                  <a:close/>
                </a:path>
                <a:path w="326389" h="700405">
                  <a:moveTo>
                    <a:pt x="326339" y="688263"/>
                  </a:moveTo>
                  <a:lnTo>
                    <a:pt x="322910" y="688162"/>
                  </a:lnTo>
                  <a:lnTo>
                    <a:pt x="320598" y="690727"/>
                  </a:lnTo>
                  <a:lnTo>
                    <a:pt x="317830" y="692251"/>
                  </a:lnTo>
                  <a:lnTo>
                    <a:pt x="315595" y="695071"/>
                  </a:lnTo>
                  <a:lnTo>
                    <a:pt x="318960" y="699922"/>
                  </a:lnTo>
                  <a:lnTo>
                    <a:pt x="322440" y="698144"/>
                  </a:lnTo>
                  <a:lnTo>
                    <a:pt x="323278" y="695312"/>
                  </a:lnTo>
                  <a:lnTo>
                    <a:pt x="322884" y="692353"/>
                  </a:lnTo>
                  <a:lnTo>
                    <a:pt x="322999" y="689495"/>
                  </a:lnTo>
                  <a:lnTo>
                    <a:pt x="326224" y="691515"/>
                  </a:lnTo>
                  <a:lnTo>
                    <a:pt x="326339" y="688263"/>
                  </a:lnTo>
                  <a:close/>
                </a:path>
              </a:pathLst>
            </a:custGeom>
            <a:solidFill>
              <a:srgbClr val="B0B0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2256307" y="2098202"/>
              <a:ext cx="135890" cy="511175"/>
            </a:xfrm>
            <a:custGeom>
              <a:avLst/>
              <a:gdLst/>
              <a:ahLst/>
              <a:cxnLst/>
              <a:rect l="l" t="t" r="r" b="b"/>
              <a:pathLst>
                <a:path w="135889" h="511175">
                  <a:moveTo>
                    <a:pt x="14312" y="11150"/>
                  </a:moveTo>
                  <a:lnTo>
                    <a:pt x="10998" y="10121"/>
                  </a:lnTo>
                  <a:lnTo>
                    <a:pt x="4368" y="8394"/>
                  </a:lnTo>
                  <a:lnTo>
                    <a:pt x="6629" y="3378"/>
                  </a:lnTo>
                  <a:lnTo>
                    <a:pt x="1562" y="0"/>
                  </a:lnTo>
                  <a:lnTo>
                    <a:pt x="0" y="7454"/>
                  </a:lnTo>
                  <a:lnTo>
                    <a:pt x="4178" y="14681"/>
                  </a:lnTo>
                  <a:lnTo>
                    <a:pt x="2895" y="22174"/>
                  </a:lnTo>
                  <a:lnTo>
                    <a:pt x="3390" y="23114"/>
                  </a:lnTo>
                  <a:lnTo>
                    <a:pt x="4419" y="17018"/>
                  </a:lnTo>
                  <a:lnTo>
                    <a:pt x="8407" y="15938"/>
                  </a:lnTo>
                  <a:lnTo>
                    <a:pt x="8255" y="14744"/>
                  </a:lnTo>
                  <a:lnTo>
                    <a:pt x="7874" y="13614"/>
                  </a:lnTo>
                  <a:lnTo>
                    <a:pt x="7277" y="12547"/>
                  </a:lnTo>
                  <a:lnTo>
                    <a:pt x="9639" y="12204"/>
                  </a:lnTo>
                  <a:lnTo>
                    <a:pt x="11988" y="11747"/>
                  </a:lnTo>
                  <a:lnTo>
                    <a:pt x="14312" y="11150"/>
                  </a:lnTo>
                  <a:close/>
                </a:path>
                <a:path w="135889" h="511175">
                  <a:moveTo>
                    <a:pt x="135293" y="509727"/>
                  </a:moveTo>
                  <a:lnTo>
                    <a:pt x="133870" y="507403"/>
                  </a:lnTo>
                  <a:lnTo>
                    <a:pt x="131127" y="502742"/>
                  </a:lnTo>
                  <a:lnTo>
                    <a:pt x="128181" y="505002"/>
                  </a:lnTo>
                  <a:lnTo>
                    <a:pt x="124726" y="502437"/>
                  </a:lnTo>
                  <a:lnTo>
                    <a:pt x="123063" y="501116"/>
                  </a:lnTo>
                  <a:lnTo>
                    <a:pt x="124993" y="500964"/>
                  </a:lnTo>
                  <a:lnTo>
                    <a:pt x="126961" y="500913"/>
                  </a:lnTo>
                  <a:lnTo>
                    <a:pt x="128917" y="500735"/>
                  </a:lnTo>
                  <a:lnTo>
                    <a:pt x="124993" y="496379"/>
                  </a:lnTo>
                  <a:lnTo>
                    <a:pt x="123101" y="494093"/>
                  </a:lnTo>
                  <a:lnTo>
                    <a:pt x="117170" y="493712"/>
                  </a:lnTo>
                  <a:lnTo>
                    <a:pt x="114211" y="493636"/>
                  </a:lnTo>
                  <a:lnTo>
                    <a:pt x="113131" y="496557"/>
                  </a:lnTo>
                  <a:lnTo>
                    <a:pt x="111963" y="499491"/>
                  </a:lnTo>
                  <a:lnTo>
                    <a:pt x="110680" y="502348"/>
                  </a:lnTo>
                  <a:lnTo>
                    <a:pt x="115671" y="503262"/>
                  </a:lnTo>
                  <a:lnTo>
                    <a:pt x="113906" y="507263"/>
                  </a:lnTo>
                  <a:lnTo>
                    <a:pt x="117856" y="507771"/>
                  </a:lnTo>
                  <a:lnTo>
                    <a:pt x="112242" y="508330"/>
                  </a:lnTo>
                  <a:lnTo>
                    <a:pt x="112179" y="510959"/>
                  </a:lnTo>
                  <a:lnTo>
                    <a:pt x="115646" y="510324"/>
                  </a:lnTo>
                  <a:lnTo>
                    <a:pt x="119240" y="509803"/>
                  </a:lnTo>
                  <a:lnTo>
                    <a:pt x="122389" y="508038"/>
                  </a:lnTo>
                  <a:lnTo>
                    <a:pt x="126326" y="510197"/>
                  </a:lnTo>
                  <a:lnTo>
                    <a:pt x="130949" y="509536"/>
                  </a:lnTo>
                  <a:lnTo>
                    <a:pt x="135293" y="509727"/>
                  </a:lnTo>
                  <a:close/>
                </a:path>
              </a:pathLst>
            </a:custGeom>
            <a:solidFill>
              <a:srgbClr val="C1BF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2549472" y="209794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3884" y="0"/>
                  </a:moveTo>
                  <a:lnTo>
                    <a:pt x="839" y="820"/>
                  </a:lnTo>
                  <a:lnTo>
                    <a:pt x="0" y="4467"/>
                  </a:lnTo>
                  <a:lnTo>
                    <a:pt x="8268" y="1626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rgbClr val="AAAA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2218079" y="210057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24" y="0"/>
                  </a:moveTo>
                  <a:lnTo>
                    <a:pt x="683" y="241"/>
                  </a:lnTo>
                  <a:lnTo>
                    <a:pt x="222" y="753"/>
                  </a:lnTo>
                  <a:lnTo>
                    <a:pt x="0" y="1012"/>
                  </a:lnTo>
                  <a:lnTo>
                    <a:pt x="906" y="1012"/>
                  </a:lnTo>
                  <a:lnTo>
                    <a:pt x="924" y="0"/>
                  </a:lnTo>
                  <a:close/>
                </a:path>
              </a:pathLst>
            </a:custGeom>
            <a:solidFill>
              <a:srgbClr val="E5E7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2313486" y="2098987"/>
              <a:ext cx="49530" cy="26034"/>
            </a:xfrm>
            <a:custGeom>
              <a:avLst/>
              <a:gdLst/>
              <a:ahLst/>
              <a:cxnLst/>
              <a:rect l="l" t="t" r="r" b="b"/>
              <a:pathLst>
                <a:path w="49530" h="26035">
                  <a:moveTo>
                    <a:pt x="28374" y="0"/>
                  </a:moveTo>
                  <a:lnTo>
                    <a:pt x="22603" y="4691"/>
                  </a:lnTo>
                  <a:lnTo>
                    <a:pt x="14759" y="4312"/>
                  </a:lnTo>
                  <a:lnTo>
                    <a:pt x="7379" y="7261"/>
                  </a:lnTo>
                  <a:lnTo>
                    <a:pt x="0" y="9418"/>
                  </a:lnTo>
                  <a:lnTo>
                    <a:pt x="769" y="14846"/>
                  </a:lnTo>
                  <a:lnTo>
                    <a:pt x="1352" y="20326"/>
                  </a:lnTo>
                  <a:lnTo>
                    <a:pt x="2655" y="25667"/>
                  </a:lnTo>
                  <a:lnTo>
                    <a:pt x="4179" y="20805"/>
                  </a:lnTo>
                  <a:lnTo>
                    <a:pt x="4776" y="15717"/>
                  </a:lnTo>
                  <a:lnTo>
                    <a:pt x="3905" y="10666"/>
                  </a:lnTo>
                  <a:lnTo>
                    <a:pt x="7757" y="10717"/>
                  </a:lnTo>
                  <a:lnTo>
                    <a:pt x="11577" y="10356"/>
                  </a:lnTo>
                  <a:lnTo>
                    <a:pt x="15392" y="9828"/>
                  </a:lnTo>
                  <a:lnTo>
                    <a:pt x="15187" y="7275"/>
                  </a:lnTo>
                  <a:lnTo>
                    <a:pt x="25907" y="9144"/>
                  </a:lnTo>
                  <a:lnTo>
                    <a:pt x="26541" y="4417"/>
                  </a:lnTo>
                  <a:lnTo>
                    <a:pt x="27978" y="6779"/>
                  </a:lnTo>
                  <a:lnTo>
                    <a:pt x="32669" y="7672"/>
                  </a:lnTo>
                  <a:lnTo>
                    <a:pt x="37378" y="8406"/>
                  </a:lnTo>
                  <a:lnTo>
                    <a:pt x="42155" y="8680"/>
                  </a:lnTo>
                  <a:lnTo>
                    <a:pt x="43012" y="6163"/>
                  </a:lnTo>
                  <a:lnTo>
                    <a:pt x="37724" y="5615"/>
                  </a:lnTo>
                  <a:lnTo>
                    <a:pt x="35120" y="5101"/>
                  </a:lnTo>
                  <a:lnTo>
                    <a:pt x="39880" y="4726"/>
                  </a:lnTo>
                  <a:lnTo>
                    <a:pt x="44657" y="4605"/>
                  </a:lnTo>
                  <a:lnTo>
                    <a:pt x="49416" y="4126"/>
                  </a:lnTo>
                  <a:lnTo>
                    <a:pt x="45118" y="2621"/>
                  </a:lnTo>
                  <a:lnTo>
                    <a:pt x="42943" y="2019"/>
                  </a:lnTo>
                  <a:lnTo>
                    <a:pt x="36111" y="1814"/>
                  </a:lnTo>
                  <a:lnTo>
                    <a:pt x="28374" y="0"/>
                  </a:lnTo>
                  <a:close/>
                </a:path>
              </a:pathLst>
            </a:custGeom>
            <a:solidFill>
              <a:srgbClr val="BCB7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2410091" y="210040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389" y="0"/>
                  </a:moveTo>
                  <a:lnTo>
                    <a:pt x="0" y="2188"/>
                  </a:lnTo>
                  <a:lnTo>
                    <a:pt x="396" y="3542"/>
                  </a:lnTo>
                  <a:lnTo>
                    <a:pt x="2570" y="4038"/>
                  </a:lnTo>
                  <a:lnTo>
                    <a:pt x="3938" y="1795"/>
                  </a:lnTo>
                  <a:lnTo>
                    <a:pt x="3545" y="461"/>
                  </a:lnTo>
                  <a:lnTo>
                    <a:pt x="1389" y="0"/>
                  </a:lnTo>
                  <a:close/>
                </a:path>
              </a:pathLst>
            </a:custGeom>
            <a:solidFill>
              <a:srgbClr val="4746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2506597" y="209910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248" y="0"/>
                  </a:moveTo>
                  <a:lnTo>
                    <a:pt x="0" y="2433"/>
                  </a:lnTo>
                  <a:lnTo>
                    <a:pt x="2310" y="3304"/>
                  </a:lnTo>
                  <a:lnTo>
                    <a:pt x="4603" y="3204"/>
                  </a:lnTo>
                  <a:lnTo>
                    <a:pt x="6882" y="2123"/>
                  </a:lnTo>
                  <a:lnTo>
                    <a:pt x="6832" y="1267"/>
                  </a:lnTo>
                  <a:lnTo>
                    <a:pt x="4658" y="614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A7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2177531" y="2101795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5" h="17144">
                  <a:moveTo>
                    <a:pt x="0" y="0"/>
                  </a:moveTo>
                  <a:lnTo>
                    <a:pt x="702" y="2466"/>
                  </a:lnTo>
                  <a:lnTo>
                    <a:pt x="1540" y="4895"/>
                  </a:lnTo>
                  <a:lnTo>
                    <a:pt x="2433" y="7344"/>
                  </a:lnTo>
                  <a:lnTo>
                    <a:pt x="961" y="6814"/>
                  </a:lnTo>
                  <a:lnTo>
                    <a:pt x="2056" y="8219"/>
                  </a:lnTo>
                  <a:lnTo>
                    <a:pt x="3733" y="9143"/>
                  </a:lnTo>
                  <a:lnTo>
                    <a:pt x="7142" y="10958"/>
                  </a:lnTo>
                  <a:lnTo>
                    <a:pt x="5943" y="16830"/>
                  </a:lnTo>
                  <a:lnTo>
                    <a:pt x="8341" y="15220"/>
                  </a:lnTo>
                  <a:lnTo>
                    <a:pt x="12809" y="12960"/>
                  </a:lnTo>
                  <a:lnTo>
                    <a:pt x="11592" y="10666"/>
                  </a:lnTo>
                  <a:lnTo>
                    <a:pt x="10480" y="8802"/>
                  </a:lnTo>
                  <a:lnTo>
                    <a:pt x="6951" y="7261"/>
                  </a:lnTo>
                  <a:lnTo>
                    <a:pt x="6267" y="6336"/>
                  </a:lnTo>
                  <a:lnTo>
                    <a:pt x="5119" y="4640"/>
                  </a:lnTo>
                  <a:lnTo>
                    <a:pt x="4110" y="2894"/>
                  </a:lnTo>
                  <a:lnTo>
                    <a:pt x="2998" y="1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75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2185873" y="2101212"/>
              <a:ext cx="22225" cy="20320"/>
            </a:xfrm>
            <a:custGeom>
              <a:avLst/>
              <a:gdLst/>
              <a:ahLst/>
              <a:cxnLst/>
              <a:rect l="l" t="t" r="r" b="b"/>
              <a:pathLst>
                <a:path w="22225" h="20319">
                  <a:moveTo>
                    <a:pt x="12585" y="0"/>
                  </a:moveTo>
                  <a:lnTo>
                    <a:pt x="9295" y="3614"/>
                  </a:lnTo>
                  <a:lnTo>
                    <a:pt x="6404" y="7534"/>
                  </a:lnTo>
                  <a:lnTo>
                    <a:pt x="3251" y="11249"/>
                  </a:lnTo>
                  <a:lnTo>
                    <a:pt x="4467" y="13543"/>
                  </a:lnTo>
                  <a:lnTo>
                    <a:pt x="0" y="15803"/>
                  </a:lnTo>
                  <a:lnTo>
                    <a:pt x="7599" y="17002"/>
                  </a:lnTo>
                  <a:lnTo>
                    <a:pt x="10939" y="12534"/>
                  </a:lnTo>
                  <a:lnTo>
                    <a:pt x="12654" y="10325"/>
                  </a:lnTo>
                  <a:lnTo>
                    <a:pt x="11847" y="17978"/>
                  </a:lnTo>
                  <a:lnTo>
                    <a:pt x="14500" y="18680"/>
                  </a:lnTo>
                  <a:lnTo>
                    <a:pt x="17153" y="19451"/>
                  </a:lnTo>
                  <a:lnTo>
                    <a:pt x="19843" y="20102"/>
                  </a:lnTo>
                  <a:lnTo>
                    <a:pt x="22222" y="20206"/>
                  </a:lnTo>
                  <a:lnTo>
                    <a:pt x="20408" y="17946"/>
                  </a:lnTo>
                  <a:lnTo>
                    <a:pt x="18301" y="15941"/>
                  </a:lnTo>
                  <a:lnTo>
                    <a:pt x="16109" y="14057"/>
                  </a:lnTo>
                  <a:lnTo>
                    <a:pt x="14604" y="10019"/>
                  </a:lnTo>
                  <a:lnTo>
                    <a:pt x="12703" y="7329"/>
                  </a:lnTo>
                  <a:lnTo>
                    <a:pt x="12599" y="4881"/>
                  </a:lnTo>
                  <a:lnTo>
                    <a:pt x="12567" y="2448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9793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2216450" y="2101590"/>
              <a:ext cx="4445" cy="10795"/>
            </a:xfrm>
            <a:custGeom>
              <a:avLst/>
              <a:gdLst/>
              <a:ahLst/>
              <a:cxnLst/>
              <a:rect l="l" t="t" r="r" b="b"/>
              <a:pathLst>
                <a:path w="4444" h="10794">
                  <a:moveTo>
                    <a:pt x="2534" y="0"/>
                  </a:moveTo>
                  <a:lnTo>
                    <a:pt x="1628" y="0"/>
                  </a:lnTo>
                  <a:lnTo>
                    <a:pt x="0" y="3646"/>
                  </a:lnTo>
                  <a:lnTo>
                    <a:pt x="1253" y="6915"/>
                  </a:lnTo>
                  <a:lnTo>
                    <a:pt x="3441" y="10187"/>
                  </a:lnTo>
                  <a:lnTo>
                    <a:pt x="4093" y="1352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65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1804644" y="2103460"/>
              <a:ext cx="584200" cy="48895"/>
            </a:xfrm>
            <a:custGeom>
              <a:avLst/>
              <a:gdLst/>
              <a:ahLst/>
              <a:cxnLst/>
              <a:rect l="l" t="t" r="r" b="b"/>
              <a:pathLst>
                <a:path w="584200" h="48894">
                  <a:moveTo>
                    <a:pt x="24371" y="10617"/>
                  </a:moveTo>
                  <a:lnTo>
                    <a:pt x="23215" y="8420"/>
                  </a:lnTo>
                  <a:lnTo>
                    <a:pt x="23317" y="6096"/>
                  </a:lnTo>
                  <a:lnTo>
                    <a:pt x="23952" y="3784"/>
                  </a:lnTo>
                  <a:lnTo>
                    <a:pt x="19964" y="3975"/>
                  </a:lnTo>
                  <a:lnTo>
                    <a:pt x="18694" y="8534"/>
                  </a:lnTo>
                  <a:lnTo>
                    <a:pt x="17640" y="10655"/>
                  </a:lnTo>
                  <a:lnTo>
                    <a:pt x="16649" y="7518"/>
                  </a:lnTo>
                  <a:lnTo>
                    <a:pt x="17056" y="4267"/>
                  </a:lnTo>
                  <a:lnTo>
                    <a:pt x="17754" y="1143"/>
                  </a:lnTo>
                  <a:lnTo>
                    <a:pt x="12560" y="0"/>
                  </a:lnTo>
                  <a:lnTo>
                    <a:pt x="16497" y="1803"/>
                  </a:lnTo>
                  <a:lnTo>
                    <a:pt x="14859" y="6350"/>
                  </a:lnTo>
                  <a:lnTo>
                    <a:pt x="15328" y="9715"/>
                  </a:lnTo>
                  <a:lnTo>
                    <a:pt x="10909" y="9613"/>
                  </a:lnTo>
                  <a:lnTo>
                    <a:pt x="9867" y="5943"/>
                  </a:lnTo>
                  <a:lnTo>
                    <a:pt x="7429" y="4914"/>
                  </a:lnTo>
                  <a:lnTo>
                    <a:pt x="7073" y="12827"/>
                  </a:lnTo>
                  <a:lnTo>
                    <a:pt x="0" y="13766"/>
                  </a:lnTo>
                  <a:lnTo>
                    <a:pt x="4660" y="14503"/>
                  </a:lnTo>
                  <a:lnTo>
                    <a:pt x="4038" y="20510"/>
                  </a:lnTo>
                  <a:lnTo>
                    <a:pt x="7010" y="17056"/>
                  </a:lnTo>
                  <a:lnTo>
                    <a:pt x="6565" y="19951"/>
                  </a:lnTo>
                  <a:lnTo>
                    <a:pt x="5702" y="22758"/>
                  </a:lnTo>
                  <a:lnTo>
                    <a:pt x="4508" y="25450"/>
                  </a:lnTo>
                  <a:lnTo>
                    <a:pt x="11099" y="24422"/>
                  </a:lnTo>
                  <a:lnTo>
                    <a:pt x="9982" y="20942"/>
                  </a:lnTo>
                  <a:lnTo>
                    <a:pt x="9436" y="17310"/>
                  </a:lnTo>
                  <a:lnTo>
                    <a:pt x="9474" y="13677"/>
                  </a:lnTo>
                  <a:lnTo>
                    <a:pt x="10287" y="17437"/>
                  </a:lnTo>
                  <a:lnTo>
                    <a:pt x="10731" y="21374"/>
                  </a:lnTo>
                  <a:lnTo>
                    <a:pt x="12687" y="24777"/>
                  </a:lnTo>
                  <a:lnTo>
                    <a:pt x="13525" y="26441"/>
                  </a:lnTo>
                  <a:lnTo>
                    <a:pt x="17640" y="24053"/>
                  </a:lnTo>
                  <a:lnTo>
                    <a:pt x="17437" y="23114"/>
                  </a:lnTo>
                  <a:lnTo>
                    <a:pt x="16408" y="19265"/>
                  </a:lnTo>
                  <a:lnTo>
                    <a:pt x="15595" y="15201"/>
                  </a:lnTo>
                  <a:lnTo>
                    <a:pt x="16713" y="11303"/>
                  </a:lnTo>
                  <a:lnTo>
                    <a:pt x="21831" y="10960"/>
                  </a:lnTo>
                  <a:lnTo>
                    <a:pt x="24371" y="10617"/>
                  </a:lnTo>
                  <a:close/>
                </a:path>
                <a:path w="584200" h="48894">
                  <a:moveTo>
                    <a:pt x="583907" y="35979"/>
                  </a:moveTo>
                  <a:lnTo>
                    <a:pt x="578104" y="36347"/>
                  </a:lnTo>
                  <a:lnTo>
                    <a:pt x="578459" y="42557"/>
                  </a:lnTo>
                  <a:lnTo>
                    <a:pt x="578510" y="44094"/>
                  </a:lnTo>
                  <a:lnTo>
                    <a:pt x="578713" y="48755"/>
                  </a:lnTo>
                  <a:lnTo>
                    <a:pt x="583374" y="46888"/>
                  </a:lnTo>
                  <a:lnTo>
                    <a:pt x="583031" y="43230"/>
                  </a:lnTo>
                  <a:lnTo>
                    <a:pt x="582142" y="39408"/>
                  </a:lnTo>
                  <a:lnTo>
                    <a:pt x="583907" y="35979"/>
                  </a:lnTo>
                  <a:close/>
                </a:path>
              </a:pathLst>
            </a:custGeom>
            <a:solidFill>
              <a:srgbClr val="676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1873792" y="2103455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678" y="0"/>
                  </a:moveTo>
                  <a:lnTo>
                    <a:pt x="0" y="2073"/>
                  </a:lnTo>
                  <a:lnTo>
                    <a:pt x="1130" y="3355"/>
                  </a:lnTo>
                  <a:lnTo>
                    <a:pt x="2279" y="4622"/>
                  </a:lnTo>
                  <a:lnTo>
                    <a:pt x="3427" y="5925"/>
                  </a:lnTo>
                  <a:lnTo>
                    <a:pt x="6386" y="9349"/>
                  </a:lnTo>
                  <a:lnTo>
                    <a:pt x="6473" y="6235"/>
                  </a:lnTo>
                  <a:lnTo>
                    <a:pt x="6592" y="3117"/>
                  </a:lnTo>
                  <a:lnTo>
                    <a:pt x="6678" y="0"/>
                  </a:lnTo>
                  <a:close/>
                </a:path>
              </a:pathLst>
            </a:custGeom>
            <a:solidFill>
              <a:srgbClr val="7575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2212225" y="2104772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4">
                  <a:moveTo>
                    <a:pt x="647" y="0"/>
                  </a:moveTo>
                  <a:lnTo>
                    <a:pt x="151" y="2366"/>
                  </a:lnTo>
                  <a:lnTo>
                    <a:pt x="0" y="3168"/>
                  </a:lnTo>
                  <a:lnTo>
                    <a:pt x="67" y="5584"/>
                  </a:lnTo>
                  <a:lnTo>
                    <a:pt x="323" y="8013"/>
                  </a:lnTo>
                  <a:lnTo>
                    <a:pt x="784" y="10411"/>
                  </a:lnTo>
                  <a:lnTo>
                    <a:pt x="1112" y="10087"/>
                  </a:lnTo>
                  <a:lnTo>
                    <a:pt x="2051" y="9076"/>
                  </a:lnTo>
                  <a:lnTo>
                    <a:pt x="2393" y="5721"/>
                  </a:lnTo>
                  <a:lnTo>
                    <a:pt x="2821" y="3409"/>
                  </a:lnTo>
                  <a:lnTo>
                    <a:pt x="2242" y="149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EDE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2234069" y="2103396"/>
              <a:ext cx="213995" cy="335280"/>
            </a:xfrm>
            <a:custGeom>
              <a:avLst/>
              <a:gdLst/>
              <a:ahLst/>
              <a:cxnLst/>
              <a:rect l="l" t="t" r="r" b="b"/>
              <a:pathLst>
                <a:path w="213994" h="335280">
                  <a:moveTo>
                    <a:pt x="59778" y="214083"/>
                  </a:moveTo>
                  <a:lnTo>
                    <a:pt x="59207" y="206730"/>
                  </a:lnTo>
                  <a:lnTo>
                    <a:pt x="55829" y="200075"/>
                  </a:lnTo>
                  <a:lnTo>
                    <a:pt x="54571" y="192887"/>
                  </a:lnTo>
                  <a:lnTo>
                    <a:pt x="52565" y="194424"/>
                  </a:lnTo>
                  <a:lnTo>
                    <a:pt x="51536" y="191096"/>
                  </a:lnTo>
                  <a:lnTo>
                    <a:pt x="51485" y="184188"/>
                  </a:lnTo>
                  <a:lnTo>
                    <a:pt x="46786" y="169087"/>
                  </a:lnTo>
                  <a:lnTo>
                    <a:pt x="41148" y="154292"/>
                  </a:lnTo>
                  <a:lnTo>
                    <a:pt x="34632" y="139877"/>
                  </a:lnTo>
                  <a:lnTo>
                    <a:pt x="27292" y="125844"/>
                  </a:lnTo>
                  <a:lnTo>
                    <a:pt x="25463" y="123190"/>
                  </a:lnTo>
                  <a:lnTo>
                    <a:pt x="24752" y="119126"/>
                  </a:lnTo>
                  <a:lnTo>
                    <a:pt x="21539" y="117856"/>
                  </a:lnTo>
                  <a:lnTo>
                    <a:pt x="19050" y="117513"/>
                  </a:lnTo>
                  <a:lnTo>
                    <a:pt x="16941" y="115163"/>
                  </a:lnTo>
                  <a:lnTo>
                    <a:pt x="18694" y="112814"/>
                  </a:lnTo>
                  <a:lnTo>
                    <a:pt x="19100" y="110337"/>
                  </a:lnTo>
                  <a:lnTo>
                    <a:pt x="16332" y="108229"/>
                  </a:lnTo>
                  <a:lnTo>
                    <a:pt x="15113" y="106172"/>
                  </a:lnTo>
                  <a:lnTo>
                    <a:pt x="13004" y="107594"/>
                  </a:lnTo>
                  <a:lnTo>
                    <a:pt x="12319" y="106921"/>
                  </a:lnTo>
                  <a:lnTo>
                    <a:pt x="13068" y="104178"/>
                  </a:lnTo>
                  <a:lnTo>
                    <a:pt x="13119" y="101358"/>
                  </a:lnTo>
                  <a:lnTo>
                    <a:pt x="8763" y="97421"/>
                  </a:lnTo>
                  <a:lnTo>
                    <a:pt x="5181" y="94894"/>
                  </a:lnTo>
                  <a:lnTo>
                    <a:pt x="1028" y="96050"/>
                  </a:lnTo>
                  <a:lnTo>
                    <a:pt x="6070" y="101650"/>
                  </a:lnTo>
                  <a:lnTo>
                    <a:pt x="4140" y="103365"/>
                  </a:lnTo>
                  <a:lnTo>
                    <a:pt x="0" y="106426"/>
                  </a:lnTo>
                  <a:lnTo>
                    <a:pt x="13690" y="128968"/>
                  </a:lnTo>
                  <a:lnTo>
                    <a:pt x="26606" y="155422"/>
                  </a:lnTo>
                  <a:lnTo>
                    <a:pt x="34264" y="174561"/>
                  </a:lnTo>
                  <a:lnTo>
                    <a:pt x="41071" y="194043"/>
                  </a:lnTo>
                  <a:lnTo>
                    <a:pt x="47510" y="213639"/>
                  </a:lnTo>
                  <a:lnTo>
                    <a:pt x="59778" y="214083"/>
                  </a:lnTo>
                  <a:close/>
                </a:path>
                <a:path w="213994" h="335280">
                  <a:moveTo>
                    <a:pt x="151549" y="8661"/>
                  </a:moveTo>
                  <a:lnTo>
                    <a:pt x="148653" y="7327"/>
                  </a:lnTo>
                  <a:lnTo>
                    <a:pt x="142862" y="4775"/>
                  </a:lnTo>
                  <a:lnTo>
                    <a:pt x="142786" y="9512"/>
                  </a:lnTo>
                  <a:lnTo>
                    <a:pt x="143052" y="14262"/>
                  </a:lnTo>
                  <a:lnTo>
                    <a:pt x="143560" y="18986"/>
                  </a:lnTo>
                  <a:lnTo>
                    <a:pt x="139598" y="18999"/>
                  </a:lnTo>
                  <a:lnTo>
                    <a:pt x="139687" y="13843"/>
                  </a:lnTo>
                  <a:lnTo>
                    <a:pt x="139890" y="8699"/>
                  </a:lnTo>
                  <a:lnTo>
                    <a:pt x="140233" y="3543"/>
                  </a:lnTo>
                  <a:lnTo>
                    <a:pt x="129413" y="0"/>
                  </a:lnTo>
                  <a:lnTo>
                    <a:pt x="123812" y="1473"/>
                  </a:lnTo>
                  <a:lnTo>
                    <a:pt x="122897" y="7416"/>
                  </a:lnTo>
                  <a:lnTo>
                    <a:pt x="122631" y="13423"/>
                  </a:lnTo>
                  <a:lnTo>
                    <a:pt x="122669" y="19431"/>
                  </a:lnTo>
                  <a:lnTo>
                    <a:pt x="128524" y="18262"/>
                  </a:lnTo>
                  <a:lnTo>
                    <a:pt x="134327" y="19913"/>
                  </a:lnTo>
                  <a:lnTo>
                    <a:pt x="139954" y="21297"/>
                  </a:lnTo>
                  <a:lnTo>
                    <a:pt x="146240" y="22491"/>
                  </a:lnTo>
                  <a:lnTo>
                    <a:pt x="145008" y="19278"/>
                  </a:lnTo>
                  <a:lnTo>
                    <a:pt x="144957" y="15938"/>
                  </a:lnTo>
                  <a:lnTo>
                    <a:pt x="147142" y="13131"/>
                  </a:lnTo>
                  <a:lnTo>
                    <a:pt x="149174" y="21285"/>
                  </a:lnTo>
                  <a:lnTo>
                    <a:pt x="150672" y="12852"/>
                  </a:lnTo>
                  <a:lnTo>
                    <a:pt x="151549" y="8661"/>
                  </a:lnTo>
                  <a:close/>
                </a:path>
                <a:path w="213994" h="335280">
                  <a:moveTo>
                    <a:pt x="213499" y="313029"/>
                  </a:moveTo>
                  <a:lnTo>
                    <a:pt x="209423" y="313918"/>
                  </a:lnTo>
                  <a:lnTo>
                    <a:pt x="205232" y="313842"/>
                  </a:lnTo>
                  <a:lnTo>
                    <a:pt x="201104" y="313893"/>
                  </a:lnTo>
                  <a:lnTo>
                    <a:pt x="201104" y="320027"/>
                  </a:lnTo>
                  <a:lnTo>
                    <a:pt x="205714" y="320382"/>
                  </a:lnTo>
                  <a:lnTo>
                    <a:pt x="204533" y="323265"/>
                  </a:lnTo>
                  <a:lnTo>
                    <a:pt x="209778" y="324446"/>
                  </a:lnTo>
                  <a:lnTo>
                    <a:pt x="204216" y="325755"/>
                  </a:lnTo>
                  <a:lnTo>
                    <a:pt x="207251" y="327774"/>
                  </a:lnTo>
                  <a:lnTo>
                    <a:pt x="204076" y="330771"/>
                  </a:lnTo>
                  <a:lnTo>
                    <a:pt x="204635" y="335241"/>
                  </a:lnTo>
                  <a:lnTo>
                    <a:pt x="210210" y="332041"/>
                  </a:lnTo>
                  <a:lnTo>
                    <a:pt x="213106" y="332638"/>
                  </a:lnTo>
                  <a:lnTo>
                    <a:pt x="213093" y="326097"/>
                  </a:lnTo>
                  <a:lnTo>
                    <a:pt x="213499" y="313029"/>
                  </a:lnTo>
                  <a:close/>
                </a:path>
              </a:pathLst>
            </a:custGeom>
            <a:solidFill>
              <a:srgbClr val="A5A3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2499112" y="2104467"/>
              <a:ext cx="5080" cy="12065"/>
            </a:xfrm>
            <a:custGeom>
              <a:avLst/>
              <a:gdLst/>
              <a:ahLst/>
              <a:cxnLst/>
              <a:rect l="l" t="t" r="r" b="b"/>
              <a:pathLst>
                <a:path w="5080" h="12064">
                  <a:moveTo>
                    <a:pt x="4795" y="0"/>
                  </a:moveTo>
                  <a:lnTo>
                    <a:pt x="140" y="546"/>
                  </a:lnTo>
                  <a:lnTo>
                    <a:pt x="0" y="4398"/>
                  </a:lnTo>
                  <a:lnTo>
                    <a:pt x="360" y="8251"/>
                  </a:lnTo>
                  <a:lnTo>
                    <a:pt x="994" y="12052"/>
                  </a:lnTo>
                  <a:lnTo>
                    <a:pt x="3186" y="9230"/>
                  </a:lnTo>
                  <a:lnTo>
                    <a:pt x="3924" y="6777"/>
                  </a:lnTo>
                  <a:lnTo>
                    <a:pt x="5019" y="1781"/>
                  </a:lnTo>
                  <a:lnTo>
                    <a:pt x="4795" y="0"/>
                  </a:lnTo>
                  <a:close/>
                </a:path>
              </a:pathLst>
            </a:custGeom>
            <a:solidFill>
              <a:srgbClr val="A09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2379786" y="2106846"/>
              <a:ext cx="17780" cy="5715"/>
            </a:xfrm>
            <a:custGeom>
              <a:avLst/>
              <a:gdLst/>
              <a:ahLst/>
              <a:cxnLst/>
              <a:rect l="l" t="t" r="r" b="b"/>
              <a:pathLst>
                <a:path w="17780" h="5714">
                  <a:moveTo>
                    <a:pt x="2156" y="0"/>
                  </a:moveTo>
                  <a:lnTo>
                    <a:pt x="0" y="1371"/>
                  </a:lnTo>
                  <a:lnTo>
                    <a:pt x="5083" y="1932"/>
                  </a:lnTo>
                  <a:lnTo>
                    <a:pt x="8578" y="4540"/>
                  </a:lnTo>
                  <a:lnTo>
                    <a:pt x="13097" y="4759"/>
                  </a:lnTo>
                  <a:lnTo>
                    <a:pt x="17226" y="5566"/>
                  </a:lnTo>
                  <a:lnTo>
                    <a:pt x="14296" y="957"/>
                  </a:lnTo>
                  <a:lnTo>
                    <a:pt x="7106" y="1659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8E90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2426291" y="2105888"/>
              <a:ext cx="15240" cy="13335"/>
            </a:xfrm>
            <a:custGeom>
              <a:avLst/>
              <a:gdLst/>
              <a:ahLst/>
              <a:cxnLst/>
              <a:rect l="l" t="t" r="r" b="b"/>
              <a:pathLst>
                <a:path w="15239" h="13335">
                  <a:moveTo>
                    <a:pt x="14655" y="0"/>
                  </a:moveTo>
                  <a:lnTo>
                    <a:pt x="12927" y="1350"/>
                  </a:lnTo>
                  <a:lnTo>
                    <a:pt x="11455" y="2945"/>
                  </a:lnTo>
                  <a:lnTo>
                    <a:pt x="10256" y="4777"/>
                  </a:lnTo>
                  <a:lnTo>
                    <a:pt x="10083" y="7517"/>
                  </a:lnTo>
                  <a:lnTo>
                    <a:pt x="7448" y="8953"/>
                  </a:lnTo>
                  <a:lnTo>
                    <a:pt x="6112" y="9605"/>
                  </a:lnTo>
                  <a:lnTo>
                    <a:pt x="0" y="12275"/>
                  </a:lnTo>
                  <a:lnTo>
                    <a:pt x="4298" y="13166"/>
                  </a:lnTo>
                  <a:lnTo>
                    <a:pt x="8611" y="12412"/>
                  </a:lnTo>
                  <a:lnTo>
                    <a:pt x="12754" y="11127"/>
                  </a:lnTo>
                  <a:lnTo>
                    <a:pt x="13305" y="7412"/>
                  </a:lnTo>
                  <a:lnTo>
                    <a:pt x="14057" y="3716"/>
                  </a:lnTo>
                  <a:lnTo>
                    <a:pt x="14655" y="0"/>
                  </a:lnTo>
                  <a:close/>
                </a:path>
              </a:pathLst>
            </a:custGeom>
            <a:solidFill>
              <a:srgbClr val="BDBB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2502298" y="2106249"/>
              <a:ext cx="13335" cy="22860"/>
            </a:xfrm>
            <a:custGeom>
              <a:avLst/>
              <a:gdLst/>
              <a:ahLst/>
              <a:cxnLst/>
              <a:rect l="l" t="t" r="r" b="b"/>
              <a:pathLst>
                <a:path w="13335" h="22860">
                  <a:moveTo>
                    <a:pt x="1832" y="0"/>
                  </a:moveTo>
                  <a:lnTo>
                    <a:pt x="737" y="4996"/>
                  </a:lnTo>
                  <a:lnTo>
                    <a:pt x="0" y="7448"/>
                  </a:lnTo>
                  <a:lnTo>
                    <a:pt x="2346" y="8952"/>
                  </a:lnTo>
                  <a:lnTo>
                    <a:pt x="4982" y="10151"/>
                  </a:lnTo>
                  <a:lnTo>
                    <a:pt x="6865" y="12293"/>
                  </a:lnTo>
                  <a:lnTo>
                    <a:pt x="7211" y="15339"/>
                  </a:lnTo>
                  <a:lnTo>
                    <a:pt x="7156" y="18421"/>
                  </a:lnTo>
                  <a:lnTo>
                    <a:pt x="7156" y="21502"/>
                  </a:lnTo>
                  <a:lnTo>
                    <a:pt x="13133" y="22856"/>
                  </a:lnTo>
                  <a:lnTo>
                    <a:pt x="12499" y="21109"/>
                  </a:lnTo>
                  <a:lnTo>
                    <a:pt x="11814" y="19396"/>
                  </a:lnTo>
                  <a:lnTo>
                    <a:pt x="11080" y="17719"/>
                  </a:lnTo>
                  <a:lnTo>
                    <a:pt x="8219" y="17599"/>
                  </a:lnTo>
                  <a:lnTo>
                    <a:pt x="7740" y="13849"/>
                  </a:lnTo>
                  <a:lnTo>
                    <a:pt x="9777" y="8643"/>
                  </a:lnTo>
                  <a:lnTo>
                    <a:pt x="5565" y="6522"/>
                  </a:lnTo>
                  <a:lnTo>
                    <a:pt x="4913" y="5939"/>
                  </a:lnTo>
                  <a:lnTo>
                    <a:pt x="3783" y="4006"/>
                  </a:lnTo>
                  <a:lnTo>
                    <a:pt x="2757" y="2019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464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1704776" y="2106057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7531" y="0"/>
                  </a:moveTo>
                  <a:lnTo>
                    <a:pt x="4654" y="1217"/>
                  </a:lnTo>
                  <a:lnTo>
                    <a:pt x="323" y="1783"/>
                  </a:lnTo>
                  <a:lnTo>
                    <a:pt x="0" y="6441"/>
                  </a:lnTo>
                  <a:lnTo>
                    <a:pt x="49" y="9883"/>
                  </a:lnTo>
                  <a:lnTo>
                    <a:pt x="2051" y="11027"/>
                  </a:lnTo>
                  <a:lnTo>
                    <a:pt x="4020" y="12193"/>
                  </a:lnTo>
                  <a:lnTo>
                    <a:pt x="5989" y="13407"/>
                  </a:lnTo>
                  <a:lnTo>
                    <a:pt x="10684" y="12261"/>
                  </a:lnTo>
                  <a:lnTo>
                    <a:pt x="12189" y="7981"/>
                  </a:lnTo>
                  <a:lnTo>
                    <a:pt x="12393" y="3578"/>
                  </a:lnTo>
                  <a:lnTo>
                    <a:pt x="9928" y="2534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908F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1893777" y="2107429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2839" y="0"/>
                  </a:moveTo>
                  <a:lnTo>
                    <a:pt x="1061" y="360"/>
                  </a:lnTo>
                  <a:lnTo>
                    <a:pt x="0" y="2430"/>
                  </a:lnTo>
                  <a:lnTo>
                    <a:pt x="1316" y="2397"/>
                  </a:lnTo>
                  <a:lnTo>
                    <a:pt x="5288" y="2242"/>
                  </a:lnTo>
                  <a:lnTo>
                    <a:pt x="5323" y="1350"/>
                  </a:lnTo>
                  <a:lnTo>
                    <a:pt x="2839" y="0"/>
                  </a:lnTo>
                  <a:close/>
                </a:path>
              </a:pathLst>
            </a:custGeom>
            <a:solidFill>
              <a:srgbClr val="D6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1893449" y="2108492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0378" y="0"/>
                  </a:moveTo>
                  <a:lnTo>
                    <a:pt x="5615" y="1179"/>
                  </a:lnTo>
                  <a:lnTo>
                    <a:pt x="327" y="1367"/>
                  </a:lnTo>
                  <a:lnTo>
                    <a:pt x="0" y="5356"/>
                  </a:lnTo>
                  <a:lnTo>
                    <a:pt x="2054" y="4776"/>
                  </a:lnTo>
                  <a:lnTo>
                    <a:pt x="6148" y="3559"/>
                  </a:lnTo>
                  <a:lnTo>
                    <a:pt x="6234" y="9622"/>
                  </a:lnTo>
                  <a:lnTo>
                    <a:pt x="6316" y="12653"/>
                  </a:lnTo>
                  <a:lnTo>
                    <a:pt x="10255" y="11642"/>
                  </a:lnTo>
                  <a:lnTo>
                    <a:pt x="6885" y="5906"/>
                  </a:lnTo>
                  <a:lnTo>
                    <a:pt x="7670" y="2943"/>
                  </a:lnTo>
                  <a:lnTo>
                    <a:pt x="10821" y="5255"/>
                  </a:lnTo>
                  <a:lnTo>
                    <a:pt x="10119" y="9417"/>
                  </a:lnTo>
                  <a:lnTo>
                    <a:pt x="10651" y="12804"/>
                  </a:lnTo>
                  <a:lnTo>
                    <a:pt x="12534" y="12412"/>
                  </a:lnTo>
                  <a:lnTo>
                    <a:pt x="13989" y="8131"/>
                  </a:lnTo>
                  <a:lnTo>
                    <a:pt x="11267" y="4074"/>
                  </a:lnTo>
                  <a:lnTo>
                    <a:pt x="10378" y="0"/>
                  </a:lnTo>
                  <a:close/>
                </a:path>
              </a:pathLst>
            </a:custGeom>
            <a:solidFill>
              <a:srgbClr val="9B9A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2316167" y="2108815"/>
              <a:ext cx="58419" cy="19050"/>
            </a:xfrm>
            <a:custGeom>
              <a:avLst/>
              <a:gdLst/>
              <a:ahLst/>
              <a:cxnLst/>
              <a:rect l="l" t="t" r="r" b="b"/>
              <a:pathLst>
                <a:path w="58419" h="19050">
                  <a:moveTo>
                    <a:pt x="12711" y="0"/>
                  </a:moveTo>
                  <a:lnTo>
                    <a:pt x="8896" y="528"/>
                  </a:lnTo>
                  <a:lnTo>
                    <a:pt x="5075" y="888"/>
                  </a:lnTo>
                  <a:lnTo>
                    <a:pt x="1232" y="888"/>
                  </a:lnTo>
                  <a:lnTo>
                    <a:pt x="2095" y="5888"/>
                  </a:lnTo>
                  <a:lnTo>
                    <a:pt x="17" y="15702"/>
                  </a:lnTo>
                  <a:lnTo>
                    <a:pt x="0" y="15872"/>
                  </a:lnTo>
                  <a:lnTo>
                    <a:pt x="875" y="16984"/>
                  </a:lnTo>
                  <a:lnTo>
                    <a:pt x="2455" y="18853"/>
                  </a:lnTo>
                  <a:lnTo>
                    <a:pt x="15196" y="16984"/>
                  </a:lnTo>
                  <a:lnTo>
                    <a:pt x="8741" y="16984"/>
                  </a:lnTo>
                  <a:lnTo>
                    <a:pt x="6498" y="16642"/>
                  </a:lnTo>
                  <a:lnTo>
                    <a:pt x="6387" y="15872"/>
                  </a:lnTo>
                  <a:lnTo>
                    <a:pt x="6309" y="15325"/>
                  </a:lnTo>
                  <a:lnTo>
                    <a:pt x="6237" y="14828"/>
                  </a:lnTo>
                  <a:lnTo>
                    <a:pt x="2770" y="14828"/>
                  </a:lnTo>
                  <a:lnTo>
                    <a:pt x="1498" y="12480"/>
                  </a:lnTo>
                  <a:lnTo>
                    <a:pt x="1977" y="11076"/>
                  </a:lnTo>
                  <a:lnTo>
                    <a:pt x="4186" y="10443"/>
                  </a:lnTo>
                  <a:lnTo>
                    <a:pt x="5462" y="10443"/>
                  </a:lnTo>
                  <a:lnTo>
                    <a:pt x="5357" y="9913"/>
                  </a:lnTo>
                  <a:lnTo>
                    <a:pt x="5256" y="9536"/>
                  </a:lnTo>
                  <a:lnTo>
                    <a:pt x="4306" y="6454"/>
                  </a:lnTo>
                  <a:lnTo>
                    <a:pt x="10069" y="6454"/>
                  </a:lnTo>
                  <a:lnTo>
                    <a:pt x="10058" y="6285"/>
                  </a:lnTo>
                  <a:lnTo>
                    <a:pt x="17618" y="6285"/>
                  </a:lnTo>
                  <a:lnTo>
                    <a:pt x="17721" y="5888"/>
                  </a:lnTo>
                  <a:lnTo>
                    <a:pt x="13499" y="3477"/>
                  </a:lnTo>
                  <a:lnTo>
                    <a:pt x="12912" y="888"/>
                  </a:lnTo>
                  <a:lnTo>
                    <a:pt x="12830" y="528"/>
                  </a:lnTo>
                  <a:lnTo>
                    <a:pt x="12711" y="0"/>
                  </a:lnTo>
                  <a:close/>
                </a:path>
                <a:path w="58419" h="19050">
                  <a:moveTo>
                    <a:pt x="57596" y="16062"/>
                  </a:moveTo>
                  <a:lnTo>
                    <a:pt x="28206" y="16062"/>
                  </a:lnTo>
                  <a:lnTo>
                    <a:pt x="41123" y="16503"/>
                  </a:lnTo>
                  <a:lnTo>
                    <a:pt x="53892" y="18680"/>
                  </a:lnTo>
                  <a:lnTo>
                    <a:pt x="57596" y="16062"/>
                  </a:lnTo>
                  <a:close/>
                </a:path>
                <a:path w="58419" h="19050">
                  <a:moveTo>
                    <a:pt x="17618" y="6285"/>
                  </a:moveTo>
                  <a:lnTo>
                    <a:pt x="10058" y="6285"/>
                  </a:lnTo>
                  <a:lnTo>
                    <a:pt x="13672" y="7138"/>
                  </a:lnTo>
                  <a:lnTo>
                    <a:pt x="14237" y="9536"/>
                  </a:lnTo>
                  <a:lnTo>
                    <a:pt x="13262" y="12480"/>
                  </a:lnTo>
                  <a:lnTo>
                    <a:pt x="12317" y="14828"/>
                  </a:lnTo>
                  <a:lnTo>
                    <a:pt x="11635" y="14828"/>
                  </a:lnTo>
                  <a:lnTo>
                    <a:pt x="10361" y="16503"/>
                  </a:lnTo>
                  <a:lnTo>
                    <a:pt x="10116" y="16503"/>
                  </a:lnTo>
                  <a:lnTo>
                    <a:pt x="8741" y="16984"/>
                  </a:lnTo>
                  <a:lnTo>
                    <a:pt x="15113" y="16984"/>
                  </a:lnTo>
                  <a:lnTo>
                    <a:pt x="28206" y="16062"/>
                  </a:lnTo>
                  <a:lnTo>
                    <a:pt x="57596" y="16062"/>
                  </a:lnTo>
                  <a:lnTo>
                    <a:pt x="57865" y="15872"/>
                  </a:lnTo>
                  <a:lnTo>
                    <a:pt x="55642" y="15325"/>
                  </a:lnTo>
                  <a:lnTo>
                    <a:pt x="32507" y="15325"/>
                  </a:lnTo>
                  <a:lnTo>
                    <a:pt x="24289" y="14828"/>
                  </a:lnTo>
                  <a:lnTo>
                    <a:pt x="16189" y="14177"/>
                  </a:lnTo>
                  <a:lnTo>
                    <a:pt x="14990" y="13492"/>
                  </a:lnTo>
                  <a:lnTo>
                    <a:pt x="16626" y="9913"/>
                  </a:lnTo>
                  <a:lnTo>
                    <a:pt x="16688" y="9777"/>
                  </a:lnTo>
                  <a:lnTo>
                    <a:pt x="16772" y="9536"/>
                  </a:lnTo>
                  <a:lnTo>
                    <a:pt x="17574" y="6454"/>
                  </a:lnTo>
                  <a:lnTo>
                    <a:pt x="17618" y="6285"/>
                  </a:lnTo>
                  <a:close/>
                </a:path>
                <a:path w="58419" h="19050">
                  <a:moveTo>
                    <a:pt x="10069" y="6454"/>
                  </a:moveTo>
                  <a:lnTo>
                    <a:pt x="4306" y="6454"/>
                  </a:lnTo>
                  <a:lnTo>
                    <a:pt x="8878" y="7138"/>
                  </a:lnTo>
                  <a:lnTo>
                    <a:pt x="8093" y="9536"/>
                  </a:lnTo>
                  <a:lnTo>
                    <a:pt x="7970" y="9913"/>
                  </a:lnTo>
                  <a:lnTo>
                    <a:pt x="7254" y="12480"/>
                  </a:lnTo>
                  <a:lnTo>
                    <a:pt x="7178" y="12840"/>
                  </a:lnTo>
                  <a:lnTo>
                    <a:pt x="7095" y="15702"/>
                  </a:lnTo>
                  <a:lnTo>
                    <a:pt x="11343" y="13629"/>
                  </a:lnTo>
                  <a:lnTo>
                    <a:pt x="10400" y="11522"/>
                  </a:lnTo>
                  <a:lnTo>
                    <a:pt x="10113" y="7138"/>
                  </a:lnTo>
                  <a:lnTo>
                    <a:pt x="10069" y="6454"/>
                  </a:lnTo>
                  <a:close/>
                </a:path>
                <a:path w="58419" h="19050">
                  <a:moveTo>
                    <a:pt x="46425" y="12840"/>
                  </a:moveTo>
                  <a:lnTo>
                    <a:pt x="40370" y="14039"/>
                  </a:lnTo>
                  <a:lnTo>
                    <a:pt x="32507" y="15325"/>
                  </a:lnTo>
                  <a:lnTo>
                    <a:pt x="55642" y="15325"/>
                  </a:lnTo>
                  <a:lnTo>
                    <a:pt x="52232" y="14485"/>
                  </a:lnTo>
                  <a:lnTo>
                    <a:pt x="46425" y="12840"/>
                  </a:lnTo>
                  <a:close/>
                </a:path>
                <a:path w="58419" h="19050">
                  <a:moveTo>
                    <a:pt x="5462" y="10443"/>
                  </a:moveTo>
                  <a:lnTo>
                    <a:pt x="4186" y="10443"/>
                  </a:lnTo>
                  <a:lnTo>
                    <a:pt x="4782" y="11522"/>
                  </a:lnTo>
                  <a:lnTo>
                    <a:pt x="5433" y="12480"/>
                  </a:lnTo>
                  <a:lnTo>
                    <a:pt x="4889" y="14039"/>
                  </a:lnTo>
                  <a:lnTo>
                    <a:pt x="2234" y="14828"/>
                  </a:lnTo>
                  <a:lnTo>
                    <a:pt x="6237" y="14828"/>
                  </a:lnTo>
                  <a:lnTo>
                    <a:pt x="6124" y="14039"/>
                  </a:lnTo>
                  <a:lnTo>
                    <a:pt x="6001" y="13182"/>
                  </a:lnTo>
                  <a:lnTo>
                    <a:pt x="5674" y="11522"/>
                  </a:lnTo>
                  <a:lnTo>
                    <a:pt x="5587" y="11076"/>
                  </a:lnTo>
                  <a:lnTo>
                    <a:pt x="5462" y="10443"/>
                  </a:lnTo>
                  <a:close/>
                </a:path>
              </a:pathLst>
            </a:custGeom>
            <a:solidFill>
              <a:srgbClr val="353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1868158" y="2109381"/>
              <a:ext cx="15240" cy="14604"/>
            </a:xfrm>
            <a:custGeom>
              <a:avLst/>
              <a:gdLst/>
              <a:ahLst/>
              <a:cxnLst/>
              <a:rect l="l" t="t" r="r" b="b"/>
              <a:pathLst>
                <a:path w="15239" h="14605">
                  <a:moveTo>
                    <a:pt x="8623" y="14194"/>
                  </a:moveTo>
                  <a:lnTo>
                    <a:pt x="8384" y="14194"/>
                  </a:lnTo>
                  <a:lnTo>
                    <a:pt x="8374" y="14485"/>
                  </a:lnTo>
                  <a:lnTo>
                    <a:pt x="8623" y="14194"/>
                  </a:lnTo>
                  <a:close/>
                </a:path>
                <a:path w="15239" h="14605">
                  <a:moveTo>
                    <a:pt x="8659" y="5993"/>
                  </a:moveTo>
                  <a:lnTo>
                    <a:pt x="8168" y="5993"/>
                  </a:lnTo>
                  <a:lnTo>
                    <a:pt x="7757" y="9622"/>
                  </a:lnTo>
                  <a:lnTo>
                    <a:pt x="7672" y="10374"/>
                  </a:lnTo>
                  <a:lnTo>
                    <a:pt x="3255" y="11710"/>
                  </a:lnTo>
                  <a:lnTo>
                    <a:pt x="0" y="13596"/>
                  </a:lnTo>
                  <a:lnTo>
                    <a:pt x="4968" y="14194"/>
                  </a:lnTo>
                  <a:lnTo>
                    <a:pt x="8384" y="14194"/>
                  </a:lnTo>
                  <a:lnTo>
                    <a:pt x="8476" y="11436"/>
                  </a:lnTo>
                  <a:lnTo>
                    <a:pt x="8537" y="9622"/>
                  </a:lnTo>
                  <a:lnTo>
                    <a:pt x="8659" y="5993"/>
                  </a:lnTo>
                  <a:close/>
                </a:path>
                <a:path w="15239" h="14605">
                  <a:moveTo>
                    <a:pt x="12534" y="9622"/>
                  </a:moveTo>
                  <a:lnTo>
                    <a:pt x="8623" y="14194"/>
                  </a:lnTo>
                  <a:lnTo>
                    <a:pt x="7318" y="14194"/>
                  </a:lnTo>
                  <a:lnTo>
                    <a:pt x="11661" y="13971"/>
                  </a:lnTo>
                  <a:lnTo>
                    <a:pt x="15014" y="13971"/>
                  </a:lnTo>
                  <a:lnTo>
                    <a:pt x="15102" y="11436"/>
                  </a:lnTo>
                  <a:lnTo>
                    <a:pt x="12534" y="9622"/>
                  </a:lnTo>
                  <a:close/>
                </a:path>
                <a:path w="15239" h="14605">
                  <a:moveTo>
                    <a:pt x="9061" y="0"/>
                  </a:moveTo>
                  <a:lnTo>
                    <a:pt x="3938" y="720"/>
                  </a:lnTo>
                  <a:lnTo>
                    <a:pt x="3869" y="1987"/>
                  </a:lnTo>
                  <a:lnTo>
                    <a:pt x="3780" y="3423"/>
                  </a:lnTo>
                  <a:lnTo>
                    <a:pt x="3719" y="4399"/>
                  </a:lnTo>
                  <a:lnTo>
                    <a:pt x="3620" y="5993"/>
                  </a:lnTo>
                  <a:lnTo>
                    <a:pt x="8257" y="5993"/>
                  </a:lnTo>
                  <a:lnTo>
                    <a:pt x="12020" y="4399"/>
                  </a:lnTo>
                  <a:lnTo>
                    <a:pt x="12020" y="3423"/>
                  </a:lnTo>
                  <a:lnTo>
                    <a:pt x="9061" y="0"/>
                  </a:lnTo>
                  <a:close/>
                </a:path>
              </a:pathLst>
            </a:custGeom>
            <a:solidFill>
              <a:srgbClr val="444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2080756" y="2110601"/>
              <a:ext cx="52069" cy="14604"/>
            </a:xfrm>
            <a:custGeom>
              <a:avLst/>
              <a:gdLst/>
              <a:ahLst/>
              <a:cxnLst/>
              <a:rect l="l" t="t" r="r" b="b"/>
              <a:pathLst>
                <a:path w="52069" h="14605">
                  <a:moveTo>
                    <a:pt x="8047" y="13129"/>
                  </a:moveTo>
                  <a:lnTo>
                    <a:pt x="3772" y="13129"/>
                  </a:lnTo>
                  <a:lnTo>
                    <a:pt x="4723" y="14483"/>
                  </a:lnTo>
                  <a:lnTo>
                    <a:pt x="8047" y="13129"/>
                  </a:lnTo>
                  <a:close/>
                </a:path>
                <a:path w="52069" h="14605">
                  <a:moveTo>
                    <a:pt x="24076" y="0"/>
                  </a:moveTo>
                  <a:lnTo>
                    <a:pt x="3739" y="278"/>
                  </a:lnTo>
                  <a:lnTo>
                    <a:pt x="8437" y="278"/>
                  </a:lnTo>
                  <a:lnTo>
                    <a:pt x="0" y="543"/>
                  </a:lnTo>
                  <a:lnTo>
                    <a:pt x="81" y="5694"/>
                  </a:lnTo>
                  <a:lnTo>
                    <a:pt x="196" y="7941"/>
                  </a:lnTo>
                  <a:lnTo>
                    <a:pt x="245" y="8899"/>
                  </a:lnTo>
                  <a:lnTo>
                    <a:pt x="365" y="11251"/>
                  </a:lnTo>
                  <a:lnTo>
                    <a:pt x="461" y="13129"/>
                  </a:lnTo>
                  <a:lnTo>
                    <a:pt x="3772" y="13129"/>
                  </a:lnTo>
                  <a:lnTo>
                    <a:pt x="1076" y="9291"/>
                  </a:lnTo>
                  <a:lnTo>
                    <a:pt x="7020" y="7941"/>
                  </a:lnTo>
                  <a:lnTo>
                    <a:pt x="17913" y="7941"/>
                  </a:lnTo>
                  <a:lnTo>
                    <a:pt x="18691" y="6177"/>
                  </a:lnTo>
                  <a:lnTo>
                    <a:pt x="2258" y="6177"/>
                  </a:lnTo>
                  <a:lnTo>
                    <a:pt x="1532" y="1226"/>
                  </a:lnTo>
                  <a:lnTo>
                    <a:pt x="22635" y="1226"/>
                  </a:lnTo>
                  <a:lnTo>
                    <a:pt x="9243" y="543"/>
                  </a:lnTo>
                  <a:lnTo>
                    <a:pt x="39459" y="543"/>
                  </a:lnTo>
                  <a:lnTo>
                    <a:pt x="36095" y="278"/>
                  </a:lnTo>
                  <a:lnTo>
                    <a:pt x="24076" y="0"/>
                  </a:lnTo>
                  <a:close/>
                </a:path>
                <a:path w="52069" h="14605">
                  <a:moveTo>
                    <a:pt x="12798" y="11251"/>
                  </a:moveTo>
                  <a:lnTo>
                    <a:pt x="8023" y="13129"/>
                  </a:lnTo>
                  <a:lnTo>
                    <a:pt x="16076" y="13129"/>
                  </a:lnTo>
                  <a:lnTo>
                    <a:pt x="12798" y="11251"/>
                  </a:lnTo>
                  <a:close/>
                </a:path>
                <a:path w="52069" h="14605">
                  <a:moveTo>
                    <a:pt x="17913" y="7941"/>
                  </a:moveTo>
                  <a:lnTo>
                    <a:pt x="7020" y="7941"/>
                  </a:lnTo>
                  <a:lnTo>
                    <a:pt x="16076" y="13129"/>
                  </a:lnTo>
                  <a:lnTo>
                    <a:pt x="15626" y="13129"/>
                  </a:lnTo>
                  <a:lnTo>
                    <a:pt x="16330" y="11533"/>
                  </a:lnTo>
                  <a:lnTo>
                    <a:pt x="13566" y="11251"/>
                  </a:lnTo>
                  <a:lnTo>
                    <a:pt x="16454" y="11251"/>
                  </a:lnTo>
                  <a:lnTo>
                    <a:pt x="17808" y="8178"/>
                  </a:lnTo>
                  <a:lnTo>
                    <a:pt x="17913" y="7941"/>
                  </a:lnTo>
                  <a:close/>
                </a:path>
                <a:path w="52069" h="14605">
                  <a:moveTo>
                    <a:pt x="16330" y="11533"/>
                  </a:moveTo>
                  <a:lnTo>
                    <a:pt x="15626" y="13129"/>
                  </a:lnTo>
                  <a:lnTo>
                    <a:pt x="18376" y="13129"/>
                  </a:lnTo>
                  <a:lnTo>
                    <a:pt x="27268" y="11844"/>
                  </a:lnTo>
                  <a:lnTo>
                    <a:pt x="19373" y="11844"/>
                  </a:lnTo>
                  <a:lnTo>
                    <a:pt x="16330" y="11533"/>
                  </a:lnTo>
                  <a:close/>
                </a:path>
                <a:path w="52069" h="14605">
                  <a:moveTo>
                    <a:pt x="23309" y="3128"/>
                  </a:moveTo>
                  <a:lnTo>
                    <a:pt x="22806" y="3128"/>
                  </a:lnTo>
                  <a:lnTo>
                    <a:pt x="20787" y="3469"/>
                  </a:lnTo>
                  <a:lnTo>
                    <a:pt x="21288" y="3469"/>
                  </a:lnTo>
                  <a:lnTo>
                    <a:pt x="20777" y="7941"/>
                  </a:lnTo>
                  <a:lnTo>
                    <a:pt x="20750" y="8178"/>
                  </a:lnTo>
                  <a:lnTo>
                    <a:pt x="18782" y="8899"/>
                  </a:lnTo>
                  <a:lnTo>
                    <a:pt x="18428" y="11251"/>
                  </a:lnTo>
                  <a:lnTo>
                    <a:pt x="18336" y="11844"/>
                  </a:lnTo>
                  <a:lnTo>
                    <a:pt x="22190" y="11844"/>
                  </a:lnTo>
                  <a:lnTo>
                    <a:pt x="23264" y="3469"/>
                  </a:lnTo>
                  <a:lnTo>
                    <a:pt x="23309" y="3128"/>
                  </a:lnTo>
                  <a:close/>
                </a:path>
                <a:path w="52069" h="14605">
                  <a:moveTo>
                    <a:pt x="16454" y="11251"/>
                  </a:moveTo>
                  <a:lnTo>
                    <a:pt x="13566" y="11251"/>
                  </a:lnTo>
                  <a:lnTo>
                    <a:pt x="16330" y="11533"/>
                  </a:lnTo>
                  <a:lnTo>
                    <a:pt x="16454" y="11251"/>
                  </a:lnTo>
                  <a:close/>
                </a:path>
                <a:path w="52069" h="14605">
                  <a:moveTo>
                    <a:pt x="8902" y="2631"/>
                  </a:moveTo>
                  <a:lnTo>
                    <a:pt x="3920" y="3469"/>
                  </a:lnTo>
                  <a:lnTo>
                    <a:pt x="2258" y="6177"/>
                  </a:lnTo>
                  <a:lnTo>
                    <a:pt x="18691" y="6177"/>
                  </a:lnTo>
                  <a:lnTo>
                    <a:pt x="18903" y="5694"/>
                  </a:lnTo>
                  <a:lnTo>
                    <a:pt x="18997" y="3128"/>
                  </a:lnTo>
                  <a:lnTo>
                    <a:pt x="15553" y="3128"/>
                  </a:lnTo>
                  <a:lnTo>
                    <a:pt x="8902" y="2631"/>
                  </a:lnTo>
                  <a:close/>
                </a:path>
                <a:path w="52069" h="14605">
                  <a:moveTo>
                    <a:pt x="29483" y="1226"/>
                  </a:moveTo>
                  <a:lnTo>
                    <a:pt x="20901" y="1226"/>
                  </a:lnTo>
                  <a:lnTo>
                    <a:pt x="26556" y="2631"/>
                  </a:lnTo>
                  <a:lnTo>
                    <a:pt x="28695" y="2631"/>
                  </a:lnTo>
                  <a:lnTo>
                    <a:pt x="29483" y="1226"/>
                  </a:lnTo>
                  <a:close/>
                </a:path>
                <a:path w="52069" h="14605">
                  <a:moveTo>
                    <a:pt x="22156" y="543"/>
                  </a:moveTo>
                  <a:lnTo>
                    <a:pt x="9243" y="543"/>
                  </a:lnTo>
                  <a:lnTo>
                    <a:pt x="22635" y="1226"/>
                  </a:lnTo>
                  <a:lnTo>
                    <a:pt x="417" y="1226"/>
                  </a:lnTo>
                  <a:lnTo>
                    <a:pt x="22156" y="543"/>
                  </a:lnTo>
                  <a:close/>
                </a:path>
                <a:path w="52069" h="14605">
                  <a:moveTo>
                    <a:pt x="29659" y="543"/>
                  </a:moveTo>
                  <a:lnTo>
                    <a:pt x="22156" y="543"/>
                  </a:lnTo>
                  <a:lnTo>
                    <a:pt x="417" y="1226"/>
                  </a:lnTo>
                  <a:lnTo>
                    <a:pt x="51892" y="1226"/>
                  </a:lnTo>
                  <a:lnTo>
                    <a:pt x="29659" y="543"/>
                  </a:lnTo>
                  <a:close/>
                </a:path>
                <a:path w="52069" h="14605">
                  <a:moveTo>
                    <a:pt x="39102" y="543"/>
                  </a:moveTo>
                  <a:lnTo>
                    <a:pt x="29659" y="543"/>
                  </a:lnTo>
                  <a:lnTo>
                    <a:pt x="51892" y="1226"/>
                  </a:lnTo>
                  <a:lnTo>
                    <a:pt x="26775" y="1226"/>
                  </a:lnTo>
                  <a:lnTo>
                    <a:pt x="39102" y="543"/>
                  </a:lnTo>
                  <a:close/>
                </a:path>
                <a:path w="52069" h="14605">
                  <a:moveTo>
                    <a:pt x="39459" y="543"/>
                  </a:moveTo>
                  <a:lnTo>
                    <a:pt x="39102" y="543"/>
                  </a:lnTo>
                  <a:lnTo>
                    <a:pt x="26775" y="1226"/>
                  </a:lnTo>
                  <a:lnTo>
                    <a:pt x="48113" y="1226"/>
                  </a:lnTo>
                  <a:lnTo>
                    <a:pt x="39459" y="543"/>
                  </a:lnTo>
                  <a:close/>
                </a:path>
              </a:pathLst>
            </a:custGeom>
            <a:solidFill>
              <a:srgbClr val="5452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2214276" y="211049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42" y="0"/>
                  </a:moveTo>
                  <a:lnTo>
                    <a:pt x="0" y="3355"/>
                  </a:lnTo>
                  <a:lnTo>
                    <a:pt x="2501" y="2005"/>
                  </a:lnTo>
                  <a:lnTo>
                    <a:pt x="2621" y="88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5D5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1893380" y="2112051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6216" y="0"/>
                  </a:moveTo>
                  <a:lnTo>
                    <a:pt x="2123" y="1216"/>
                  </a:lnTo>
                  <a:lnTo>
                    <a:pt x="68" y="1797"/>
                  </a:lnTo>
                  <a:lnTo>
                    <a:pt x="35" y="4075"/>
                  </a:lnTo>
                  <a:lnTo>
                    <a:pt x="0" y="8647"/>
                  </a:lnTo>
                  <a:lnTo>
                    <a:pt x="1593" y="8747"/>
                  </a:lnTo>
                  <a:lnTo>
                    <a:pt x="4794" y="8989"/>
                  </a:lnTo>
                  <a:lnTo>
                    <a:pt x="6385" y="9093"/>
                  </a:lnTo>
                  <a:lnTo>
                    <a:pt x="6303" y="6062"/>
                  </a:lnTo>
                  <a:lnTo>
                    <a:pt x="6249" y="3031"/>
                  </a:lnTo>
                  <a:lnTo>
                    <a:pt x="6216" y="0"/>
                  </a:lnTo>
                  <a:close/>
                </a:path>
              </a:pathLst>
            </a:custGeom>
            <a:solidFill>
              <a:srgbClr val="CECC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2082261" y="2111396"/>
              <a:ext cx="25400" cy="8255"/>
            </a:xfrm>
            <a:custGeom>
              <a:avLst/>
              <a:gdLst/>
              <a:ahLst/>
              <a:cxnLst/>
              <a:rect l="l" t="t" r="r" b="b"/>
              <a:pathLst>
                <a:path w="25400" h="8255">
                  <a:moveTo>
                    <a:pt x="12661" y="0"/>
                  </a:moveTo>
                  <a:lnTo>
                    <a:pt x="6306" y="199"/>
                  </a:lnTo>
                  <a:lnTo>
                    <a:pt x="0" y="245"/>
                  </a:lnTo>
                  <a:lnTo>
                    <a:pt x="753" y="5382"/>
                  </a:lnTo>
                  <a:lnTo>
                    <a:pt x="2415" y="2674"/>
                  </a:lnTo>
                  <a:lnTo>
                    <a:pt x="7397" y="1836"/>
                  </a:lnTo>
                  <a:lnTo>
                    <a:pt x="12466" y="2215"/>
                  </a:lnTo>
                  <a:lnTo>
                    <a:pt x="17499" y="2146"/>
                  </a:lnTo>
                  <a:lnTo>
                    <a:pt x="17277" y="8104"/>
                  </a:lnTo>
                  <a:lnTo>
                    <a:pt x="19245" y="7384"/>
                  </a:lnTo>
                  <a:lnTo>
                    <a:pt x="19792" y="2588"/>
                  </a:lnTo>
                  <a:lnTo>
                    <a:pt x="21301" y="2333"/>
                  </a:lnTo>
                  <a:lnTo>
                    <a:pt x="25052" y="1836"/>
                  </a:lnTo>
                  <a:lnTo>
                    <a:pt x="18948" y="320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181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2250424" y="211256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2156" y="0"/>
                  </a:moveTo>
                  <a:lnTo>
                    <a:pt x="770" y="1610"/>
                  </a:lnTo>
                  <a:lnTo>
                    <a:pt x="0" y="4177"/>
                  </a:lnTo>
                  <a:lnTo>
                    <a:pt x="820" y="6231"/>
                  </a:lnTo>
                  <a:lnTo>
                    <a:pt x="4126" y="8270"/>
                  </a:lnTo>
                  <a:lnTo>
                    <a:pt x="5584" y="33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B9B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2261829" y="2110817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5" h="10794">
                  <a:moveTo>
                    <a:pt x="8629" y="0"/>
                  </a:moveTo>
                  <a:lnTo>
                    <a:pt x="5735" y="1457"/>
                  </a:lnTo>
                  <a:lnTo>
                    <a:pt x="8506" y="4161"/>
                  </a:lnTo>
                  <a:lnTo>
                    <a:pt x="3816" y="3905"/>
                  </a:lnTo>
                  <a:lnTo>
                    <a:pt x="1797" y="5669"/>
                  </a:lnTo>
                  <a:lnTo>
                    <a:pt x="1043" y="8290"/>
                  </a:lnTo>
                  <a:lnTo>
                    <a:pt x="0" y="10652"/>
                  </a:lnTo>
                  <a:lnTo>
                    <a:pt x="4467" y="9846"/>
                  </a:lnTo>
                  <a:lnTo>
                    <a:pt x="8935" y="9006"/>
                  </a:lnTo>
                  <a:lnTo>
                    <a:pt x="13233" y="7466"/>
                  </a:lnTo>
                  <a:lnTo>
                    <a:pt x="11300" y="6234"/>
                  </a:lnTo>
                  <a:lnTo>
                    <a:pt x="12513" y="3441"/>
                  </a:lnTo>
                  <a:lnTo>
                    <a:pt x="12412" y="327"/>
                  </a:lnTo>
                  <a:lnTo>
                    <a:pt x="8629" y="0"/>
                  </a:lnTo>
                  <a:close/>
                </a:path>
              </a:pathLst>
            </a:custGeom>
            <a:solidFill>
              <a:srgbClr val="C9C7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2525313" y="211140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149" y="0"/>
                  </a:moveTo>
                  <a:lnTo>
                    <a:pt x="784" y="975"/>
                  </a:lnTo>
                  <a:lnTo>
                    <a:pt x="0" y="3459"/>
                  </a:lnTo>
                  <a:lnTo>
                    <a:pt x="802" y="4179"/>
                  </a:lnTo>
                  <a:lnTo>
                    <a:pt x="3218" y="3186"/>
                  </a:lnTo>
                  <a:lnTo>
                    <a:pt x="3971" y="737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7D7B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1876532" y="2113780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60">
                  <a:moveTo>
                    <a:pt x="3646" y="0"/>
                  </a:moveTo>
                  <a:lnTo>
                    <a:pt x="290" y="1421"/>
                  </a:lnTo>
                  <a:lnTo>
                    <a:pt x="0" y="10086"/>
                  </a:lnTo>
                  <a:lnTo>
                    <a:pt x="4160" y="5223"/>
                  </a:lnTo>
                  <a:lnTo>
                    <a:pt x="3646" y="0"/>
                  </a:lnTo>
                  <a:close/>
                </a:path>
              </a:pathLst>
            </a:custGeom>
            <a:solidFill>
              <a:srgbClr val="B6B7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2471014" y="211130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855" y="0"/>
                  </a:moveTo>
                  <a:lnTo>
                    <a:pt x="104" y="2890"/>
                  </a:lnTo>
                  <a:lnTo>
                    <a:pt x="0" y="4089"/>
                  </a:lnTo>
                  <a:lnTo>
                    <a:pt x="3596" y="6814"/>
                  </a:lnTo>
                  <a:lnTo>
                    <a:pt x="3855" y="0"/>
                  </a:lnTo>
                  <a:close/>
                </a:path>
              </a:pathLst>
            </a:custGeom>
            <a:solidFill>
              <a:srgbClr val="CACB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1923250" y="2115436"/>
              <a:ext cx="202565" cy="805815"/>
            </a:xfrm>
            <a:custGeom>
              <a:avLst/>
              <a:gdLst/>
              <a:ahLst/>
              <a:cxnLst/>
              <a:rect l="l" t="t" r="r" b="b"/>
              <a:pathLst>
                <a:path w="202564" h="805814">
                  <a:moveTo>
                    <a:pt x="5753" y="803440"/>
                  </a:moveTo>
                  <a:lnTo>
                    <a:pt x="4749" y="801255"/>
                  </a:lnTo>
                  <a:lnTo>
                    <a:pt x="2984" y="799757"/>
                  </a:lnTo>
                  <a:lnTo>
                    <a:pt x="0" y="802449"/>
                  </a:lnTo>
                  <a:lnTo>
                    <a:pt x="609" y="804379"/>
                  </a:lnTo>
                  <a:lnTo>
                    <a:pt x="2387" y="805408"/>
                  </a:lnTo>
                  <a:lnTo>
                    <a:pt x="5753" y="803440"/>
                  </a:lnTo>
                  <a:close/>
                </a:path>
                <a:path w="202564" h="805814">
                  <a:moveTo>
                    <a:pt x="202501" y="3416"/>
                  </a:moveTo>
                  <a:lnTo>
                    <a:pt x="201955" y="0"/>
                  </a:lnTo>
                  <a:lnTo>
                    <a:pt x="197396" y="1549"/>
                  </a:lnTo>
                  <a:lnTo>
                    <a:pt x="191236" y="1016"/>
                  </a:lnTo>
                  <a:lnTo>
                    <a:pt x="189814" y="6756"/>
                  </a:lnTo>
                  <a:lnTo>
                    <a:pt x="194157" y="6197"/>
                  </a:lnTo>
                  <a:lnTo>
                    <a:pt x="198424" y="5041"/>
                  </a:lnTo>
                  <a:lnTo>
                    <a:pt x="202501" y="3416"/>
                  </a:lnTo>
                  <a:close/>
                </a:path>
              </a:pathLst>
            </a:custGeom>
            <a:solidFill>
              <a:srgbClr val="727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2320474" y="2115270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19" h="10794">
                  <a:moveTo>
                    <a:pt x="0" y="0"/>
                  </a:moveTo>
                  <a:lnTo>
                    <a:pt x="1024" y="3323"/>
                  </a:lnTo>
                  <a:lnTo>
                    <a:pt x="1695" y="6728"/>
                  </a:lnTo>
                  <a:lnTo>
                    <a:pt x="2192" y="10187"/>
                  </a:lnTo>
                  <a:lnTo>
                    <a:pt x="4434" y="10530"/>
                  </a:lnTo>
                  <a:lnTo>
                    <a:pt x="6144" y="9932"/>
                  </a:lnTo>
                  <a:lnTo>
                    <a:pt x="7329" y="8374"/>
                  </a:lnTo>
                  <a:lnTo>
                    <a:pt x="7037" y="7175"/>
                  </a:lnTo>
                  <a:lnTo>
                    <a:pt x="2788" y="9248"/>
                  </a:lnTo>
                  <a:lnTo>
                    <a:pt x="2875" y="6286"/>
                  </a:lnTo>
                  <a:lnTo>
                    <a:pt x="3663" y="3459"/>
                  </a:lnTo>
                  <a:lnTo>
                    <a:pt x="4572" y="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2326226" y="2115101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0" y="0"/>
                  </a:moveTo>
                  <a:lnTo>
                    <a:pt x="342" y="5237"/>
                  </a:lnTo>
                  <a:lnTo>
                    <a:pt x="1285" y="7344"/>
                  </a:lnTo>
                  <a:lnTo>
                    <a:pt x="1577" y="8543"/>
                  </a:lnTo>
                  <a:lnTo>
                    <a:pt x="2279" y="8492"/>
                  </a:lnTo>
                  <a:lnTo>
                    <a:pt x="3204" y="6195"/>
                  </a:lnTo>
                  <a:lnTo>
                    <a:pt x="4179" y="3251"/>
                  </a:lnTo>
                  <a:lnTo>
                    <a:pt x="3614" y="8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8D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1576066" y="2114190"/>
              <a:ext cx="99060" cy="39370"/>
            </a:xfrm>
            <a:custGeom>
              <a:avLst/>
              <a:gdLst/>
              <a:ahLst/>
              <a:cxnLst/>
              <a:rect l="l" t="t" r="r" b="b"/>
              <a:pathLst>
                <a:path w="99060" h="39369">
                  <a:moveTo>
                    <a:pt x="98692" y="0"/>
                  </a:moveTo>
                  <a:lnTo>
                    <a:pt x="92717" y="2707"/>
                  </a:lnTo>
                  <a:lnTo>
                    <a:pt x="89362" y="3514"/>
                  </a:lnTo>
                  <a:lnTo>
                    <a:pt x="77013" y="7106"/>
                  </a:lnTo>
                  <a:lnTo>
                    <a:pt x="64815" y="11159"/>
                  </a:lnTo>
                  <a:lnTo>
                    <a:pt x="40628" y="19897"/>
                  </a:lnTo>
                  <a:lnTo>
                    <a:pt x="34005" y="22536"/>
                  </a:lnTo>
                  <a:lnTo>
                    <a:pt x="27017" y="24436"/>
                  </a:lnTo>
                  <a:lnTo>
                    <a:pt x="20921" y="28270"/>
                  </a:lnTo>
                  <a:lnTo>
                    <a:pt x="17787" y="21988"/>
                  </a:lnTo>
                  <a:lnTo>
                    <a:pt x="15749" y="25667"/>
                  </a:lnTo>
                  <a:lnTo>
                    <a:pt x="12275" y="20361"/>
                  </a:lnTo>
                  <a:lnTo>
                    <a:pt x="5461" y="20379"/>
                  </a:lnTo>
                  <a:lnTo>
                    <a:pt x="0" y="18698"/>
                  </a:lnTo>
                  <a:lnTo>
                    <a:pt x="2753" y="22809"/>
                  </a:lnTo>
                  <a:lnTo>
                    <a:pt x="3765" y="25102"/>
                  </a:lnTo>
                  <a:lnTo>
                    <a:pt x="4809" y="28972"/>
                  </a:lnTo>
                  <a:lnTo>
                    <a:pt x="5784" y="36968"/>
                  </a:lnTo>
                  <a:lnTo>
                    <a:pt x="3524" y="38818"/>
                  </a:lnTo>
                  <a:lnTo>
                    <a:pt x="10168" y="36165"/>
                  </a:lnTo>
                  <a:lnTo>
                    <a:pt x="11879" y="25754"/>
                  </a:lnTo>
                  <a:lnTo>
                    <a:pt x="20152" y="27122"/>
                  </a:lnTo>
                  <a:lnTo>
                    <a:pt x="15152" y="31474"/>
                  </a:lnTo>
                  <a:lnTo>
                    <a:pt x="21178" y="30463"/>
                  </a:lnTo>
                  <a:lnTo>
                    <a:pt x="27359" y="30275"/>
                  </a:lnTo>
                  <a:lnTo>
                    <a:pt x="33093" y="27877"/>
                  </a:lnTo>
                  <a:lnTo>
                    <a:pt x="65118" y="15985"/>
                  </a:lnTo>
                  <a:lnTo>
                    <a:pt x="81306" y="10558"/>
                  </a:lnTo>
                  <a:lnTo>
                    <a:pt x="97786" y="6043"/>
                  </a:lnTo>
                  <a:lnTo>
                    <a:pt x="98692" y="0"/>
                  </a:lnTo>
                  <a:close/>
                </a:path>
              </a:pathLst>
            </a:custGeom>
            <a:solidFill>
              <a:srgbClr val="F3F1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2081833" y="2116296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>
                  <a:moveTo>
                    <a:pt x="5943" y="2246"/>
                  </a:moveTo>
                  <a:lnTo>
                    <a:pt x="0" y="3596"/>
                  </a:lnTo>
                  <a:lnTo>
                    <a:pt x="3646" y="8788"/>
                  </a:lnTo>
                  <a:lnTo>
                    <a:pt x="11721" y="5556"/>
                  </a:lnTo>
                  <a:lnTo>
                    <a:pt x="5943" y="2246"/>
                  </a:lnTo>
                  <a:close/>
                </a:path>
                <a:path w="18414" h="8889">
                  <a:moveTo>
                    <a:pt x="12423" y="5556"/>
                  </a:moveTo>
                  <a:lnTo>
                    <a:pt x="11721" y="5556"/>
                  </a:lnTo>
                  <a:lnTo>
                    <a:pt x="14640" y="7228"/>
                  </a:lnTo>
                  <a:lnTo>
                    <a:pt x="15162" y="6045"/>
                  </a:lnTo>
                  <a:lnTo>
                    <a:pt x="15241" y="5866"/>
                  </a:lnTo>
                  <a:lnTo>
                    <a:pt x="12423" y="5556"/>
                  </a:lnTo>
                  <a:close/>
                </a:path>
                <a:path w="18414" h="8889">
                  <a:moveTo>
                    <a:pt x="17826" y="0"/>
                  </a:moveTo>
                  <a:lnTo>
                    <a:pt x="15241" y="5866"/>
                  </a:lnTo>
                  <a:lnTo>
                    <a:pt x="17275" y="6045"/>
                  </a:lnTo>
                  <a:lnTo>
                    <a:pt x="17645" y="3596"/>
                  </a:lnTo>
                  <a:lnTo>
                    <a:pt x="17741" y="2246"/>
                  </a:lnTo>
                  <a:lnTo>
                    <a:pt x="17826" y="0"/>
                  </a:lnTo>
                  <a:close/>
                </a:path>
              </a:pathLst>
            </a:custGeom>
            <a:solidFill>
              <a:srgbClr val="C8C8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1825574" y="211787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452" y="0"/>
                  </a:moveTo>
                  <a:lnTo>
                    <a:pt x="839" y="323"/>
                  </a:lnTo>
                  <a:lnTo>
                    <a:pt x="0" y="2292"/>
                  </a:lnTo>
                  <a:lnTo>
                    <a:pt x="2366" y="3545"/>
                  </a:lnTo>
                  <a:lnTo>
                    <a:pt x="3956" y="3218"/>
                  </a:lnTo>
                  <a:lnTo>
                    <a:pt x="4831" y="1285"/>
                  </a:lnTo>
                  <a:lnTo>
                    <a:pt x="2452" y="0"/>
                  </a:lnTo>
                  <a:close/>
                </a:path>
              </a:pathLst>
            </a:custGeom>
            <a:solidFill>
              <a:srgbClr val="7071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1930260" y="2118204"/>
              <a:ext cx="635000" cy="76200"/>
            </a:xfrm>
            <a:custGeom>
              <a:avLst/>
              <a:gdLst/>
              <a:ahLst/>
              <a:cxnLst/>
              <a:rect l="l" t="t" r="r" b="b"/>
              <a:pathLst>
                <a:path w="635000" h="76200">
                  <a:moveTo>
                    <a:pt x="26466" y="71831"/>
                  </a:moveTo>
                  <a:lnTo>
                    <a:pt x="25285" y="71488"/>
                  </a:lnTo>
                  <a:lnTo>
                    <a:pt x="23888" y="71081"/>
                  </a:lnTo>
                  <a:lnTo>
                    <a:pt x="20561" y="70866"/>
                  </a:lnTo>
                  <a:lnTo>
                    <a:pt x="20637" y="70573"/>
                  </a:lnTo>
                  <a:lnTo>
                    <a:pt x="21056" y="70573"/>
                  </a:lnTo>
                  <a:lnTo>
                    <a:pt x="20726" y="70256"/>
                  </a:lnTo>
                  <a:lnTo>
                    <a:pt x="20650" y="70497"/>
                  </a:lnTo>
                  <a:lnTo>
                    <a:pt x="17500" y="69837"/>
                  </a:lnTo>
                  <a:lnTo>
                    <a:pt x="10337" y="71488"/>
                  </a:lnTo>
                  <a:lnTo>
                    <a:pt x="10274" y="62598"/>
                  </a:lnTo>
                  <a:lnTo>
                    <a:pt x="10058" y="55816"/>
                  </a:lnTo>
                  <a:lnTo>
                    <a:pt x="10109" y="41871"/>
                  </a:lnTo>
                  <a:lnTo>
                    <a:pt x="10337" y="29806"/>
                  </a:lnTo>
                  <a:lnTo>
                    <a:pt x="10312" y="17767"/>
                  </a:lnTo>
                  <a:lnTo>
                    <a:pt x="8699" y="15240"/>
                  </a:lnTo>
                  <a:lnTo>
                    <a:pt x="6921" y="41871"/>
                  </a:lnTo>
                  <a:lnTo>
                    <a:pt x="6883" y="42291"/>
                  </a:lnTo>
                  <a:lnTo>
                    <a:pt x="6642" y="53924"/>
                  </a:lnTo>
                  <a:lnTo>
                    <a:pt x="6604" y="55816"/>
                  </a:lnTo>
                  <a:lnTo>
                    <a:pt x="7251" y="65341"/>
                  </a:lnTo>
                  <a:lnTo>
                    <a:pt x="7366" y="67005"/>
                  </a:lnTo>
                  <a:lnTo>
                    <a:pt x="7429" y="67932"/>
                  </a:lnTo>
                  <a:lnTo>
                    <a:pt x="7531" y="69367"/>
                  </a:lnTo>
                  <a:lnTo>
                    <a:pt x="0" y="69367"/>
                  </a:lnTo>
                  <a:lnTo>
                    <a:pt x="76" y="70256"/>
                  </a:lnTo>
                  <a:lnTo>
                    <a:pt x="190" y="71488"/>
                  </a:lnTo>
                  <a:lnTo>
                    <a:pt x="304" y="72783"/>
                  </a:lnTo>
                  <a:lnTo>
                    <a:pt x="2819" y="74536"/>
                  </a:lnTo>
                  <a:lnTo>
                    <a:pt x="8839" y="75666"/>
                  </a:lnTo>
                  <a:lnTo>
                    <a:pt x="11772" y="75666"/>
                  </a:lnTo>
                  <a:lnTo>
                    <a:pt x="16573" y="74053"/>
                  </a:lnTo>
                  <a:lnTo>
                    <a:pt x="21234" y="71831"/>
                  </a:lnTo>
                  <a:lnTo>
                    <a:pt x="26466" y="71831"/>
                  </a:lnTo>
                  <a:close/>
                </a:path>
                <a:path w="635000" h="76200">
                  <a:moveTo>
                    <a:pt x="28956" y="72580"/>
                  </a:moveTo>
                  <a:lnTo>
                    <a:pt x="27736" y="67310"/>
                  </a:lnTo>
                  <a:lnTo>
                    <a:pt x="27673" y="67005"/>
                  </a:lnTo>
                  <a:lnTo>
                    <a:pt x="22529" y="65341"/>
                  </a:lnTo>
                  <a:lnTo>
                    <a:pt x="14592" y="62598"/>
                  </a:lnTo>
                  <a:lnTo>
                    <a:pt x="10807" y="67932"/>
                  </a:lnTo>
                  <a:lnTo>
                    <a:pt x="11176" y="67932"/>
                  </a:lnTo>
                  <a:lnTo>
                    <a:pt x="14262" y="68592"/>
                  </a:lnTo>
                  <a:lnTo>
                    <a:pt x="18338" y="67932"/>
                  </a:lnTo>
                  <a:lnTo>
                    <a:pt x="20726" y="70256"/>
                  </a:lnTo>
                  <a:lnTo>
                    <a:pt x="21475" y="67310"/>
                  </a:lnTo>
                  <a:lnTo>
                    <a:pt x="23456" y="67932"/>
                  </a:lnTo>
                  <a:lnTo>
                    <a:pt x="28956" y="72580"/>
                  </a:lnTo>
                  <a:close/>
                </a:path>
                <a:path w="635000" h="76200">
                  <a:moveTo>
                    <a:pt x="358533" y="5054"/>
                  </a:moveTo>
                  <a:lnTo>
                    <a:pt x="358216" y="622"/>
                  </a:lnTo>
                  <a:lnTo>
                    <a:pt x="356590" y="0"/>
                  </a:lnTo>
                  <a:lnTo>
                    <a:pt x="354469" y="838"/>
                  </a:lnTo>
                  <a:lnTo>
                    <a:pt x="352298" y="1536"/>
                  </a:lnTo>
                  <a:lnTo>
                    <a:pt x="350100" y="2095"/>
                  </a:lnTo>
                  <a:lnTo>
                    <a:pt x="348513" y="7264"/>
                  </a:lnTo>
                  <a:lnTo>
                    <a:pt x="348183" y="12750"/>
                  </a:lnTo>
                  <a:lnTo>
                    <a:pt x="350316" y="17843"/>
                  </a:lnTo>
                  <a:lnTo>
                    <a:pt x="352298" y="15824"/>
                  </a:lnTo>
                  <a:lnTo>
                    <a:pt x="354152" y="13614"/>
                  </a:lnTo>
                  <a:lnTo>
                    <a:pt x="354647" y="10718"/>
                  </a:lnTo>
                  <a:lnTo>
                    <a:pt x="358203" y="13931"/>
                  </a:lnTo>
                  <a:lnTo>
                    <a:pt x="358394" y="9499"/>
                  </a:lnTo>
                  <a:lnTo>
                    <a:pt x="358533" y="5054"/>
                  </a:lnTo>
                  <a:close/>
                </a:path>
                <a:path w="635000" h="76200">
                  <a:moveTo>
                    <a:pt x="634657" y="48145"/>
                  </a:moveTo>
                  <a:lnTo>
                    <a:pt x="633603" y="46037"/>
                  </a:lnTo>
                  <a:lnTo>
                    <a:pt x="631329" y="42976"/>
                  </a:lnTo>
                  <a:lnTo>
                    <a:pt x="632307" y="39090"/>
                  </a:lnTo>
                  <a:lnTo>
                    <a:pt x="632320" y="35598"/>
                  </a:lnTo>
                  <a:lnTo>
                    <a:pt x="625919" y="35509"/>
                  </a:lnTo>
                  <a:lnTo>
                    <a:pt x="625830" y="39192"/>
                  </a:lnTo>
                  <a:lnTo>
                    <a:pt x="625678" y="42887"/>
                  </a:lnTo>
                  <a:lnTo>
                    <a:pt x="625043" y="46532"/>
                  </a:lnTo>
                  <a:lnTo>
                    <a:pt x="628230" y="47091"/>
                  </a:lnTo>
                  <a:lnTo>
                    <a:pt x="634657" y="48145"/>
                  </a:lnTo>
                  <a:close/>
                </a:path>
              </a:pathLst>
            </a:custGeom>
            <a:solidFill>
              <a:srgbClr val="C7C5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2317666" y="211925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688" y="0"/>
                  </a:moveTo>
                  <a:lnTo>
                    <a:pt x="478" y="633"/>
                  </a:lnTo>
                  <a:lnTo>
                    <a:pt x="0" y="2037"/>
                  </a:lnTo>
                  <a:lnTo>
                    <a:pt x="1197" y="4248"/>
                  </a:lnTo>
                  <a:lnTo>
                    <a:pt x="3390" y="3596"/>
                  </a:lnTo>
                  <a:lnTo>
                    <a:pt x="3887" y="2174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A2A3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2394870" y="211914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1541" y="0"/>
                  </a:moveTo>
                  <a:lnTo>
                    <a:pt x="0" y="2155"/>
                  </a:lnTo>
                  <a:lnTo>
                    <a:pt x="1404" y="4982"/>
                  </a:lnTo>
                  <a:lnTo>
                    <a:pt x="1541" y="7379"/>
                  </a:lnTo>
                  <a:lnTo>
                    <a:pt x="2329" y="7466"/>
                  </a:lnTo>
                  <a:lnTo>
                    <a:pt x="3341" y="5427"/>
                  </a:lnTo>
                  <a:lnTo>
                    <a:pt x="4813" y="427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565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2405948" y="2118215"/>
              <a:ext cx="99695" cy="22860"/>
            </a:xfrm>
            <a:custGeom>
              <a:avLst/>
              <a:gdLst/>
              <a:ahLst/>
              <a:cxnLst/>
              <a:rect l="l" t="t" r="r" b="b"/>
              <a:pathLst>
                <a:path w="99694" h="22860">
                  <a:moveTo>
                    <a:pt x="99654" y="0"/>
                  </a:moveTo>
                  <a:lnTo>
                    <a:pt x="92616" y="327"/>
                  </a:lnTo>
                  <a:lnTo>
                    <a:pt x="85650" y="1216"/>
                  </a:lnTo>
                  <a:lnTo>
                    <a:pt x="78799" y="2776"/>
                  </a:lnTo>
                  <a:lnTo>
                    <a:pt x="63705" y="5342"/>
                  </a:lnTo>
                  <a:lnTo>
                    <a:pt x="33888" y="12381"/>
                  </a:lnTo>
                  <a:lnTo>
                    <a:pt x="13837" y="16541"/>
                  </a:lnTo>
                  <a:lnTo>
                    <a:pt x="8117" y="16250"/>
                  </a:lnTo>
                  <a:lnTo>
                    <a:pt x="4060" y="19947"/>
                  </a:lnTo>
                  <a:lnTo>
                    <a:pt x="0" y="22345"/>
                  </a:lnTo>
                  <a:lnTo>
                    <a:pt x="4060" y="22226"/>
                  </a:lnTo>
                  <a:lnTo>
                    <a:pt x="8100" y="22773"/>
                  </a:lnTo>
                  <a:lnTo>
                    <a:pt x="12174" y="22567"/>
                  </a:lnTo>
                  <a:lnTo>
                    <a:pt x="34114" y="18404"/>
                  </a:lnTo>
                  <a:lnTo>
                    <a:pt x="77660" y="8453"/>
                  </a:lnTo>
                  <a:lnTo>
                    <a:pt x="99636" y="4521"/>
                  </a:lnTo>
                  <a:lnTo>
                    <a:pt x="99654" y="0"/>
                  </a:lnTo>
                  <a:close/>
                </a:path>
              </a:pathLst>
            </a:custGeom>
            <a:solidFill>
              <a:srgbClr val="D9D7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2264191" y="2120612"/>
              <a:ext cx="14604" cy="19685"/>
            </a:xfrm>
            <a:custGeom>
              <a:avLst/>
              <a:gdLst/>
              <a:ahLst/>
              <a:cxnLst/>
              <a:rect l="l" t="t" r="r" b="b"/>
              <a:pathLst>
                <a:path w="14605" h="19685">
                  <a:moveTo>
                    <a:pt x="14194" y="0"/>
                  </a:moveTo>
                  <a:lnTo>
                    <a:pt x="9467" y="410"/>
                  </a:lnTo>
                  <a:lnTo>
                    <a:pt x="4862" y="1576"/>
                  </a:lnTo>
                  <a:lnTo>
                    <a:pt x="290" y="2825"/>
                  </a:lnTo>
                  <a:lnTo>
                    <a:pt x="0" y="8304"/>
                  </a:lnTo>
                  <a:lnTo>
                    <a:pt x="323" y="13802"/>
                  </a:lnTo>
                  <a:lnTo>
                    <a:pt x="975" y="19245"/>
                  </a:lnTo>
                  <a:lnTo>
                    <a:pt x="4434" y="18939"/>
                  </a:lnTo>
                  <a:lnTo>
                    <a:pt x="7962" y="18543"/>
                  </a:lnTo>
                  <a:lnTo>
                    <a:pt x="11008" y="16710"/>
                  </a:lnTo>
                  <a:lnTo>
                    <a:pt x="10684" y="14587"/>
                  </a:lnTo>
                  <a:lnTo>
                    <a:pt x="13920" y="14932"/>
                  </a:lnTo>
                  <a:lnTo>
                    <a:pt x="13337" y="9964"/>
                  </a:lnTo>
                  <a:lnTo>
                    <a:pt x="12995" y="4895"/>
                  </a:lnTo>
                  <a:lnTo>
                    <a:pt x="14194" y="0"/>
                  </a:lnTo>
                  <a:close/>
                </a:path>
              </a:pathLst>
            </a:custGeom>
            <a:solidFill>
              <a:srgbClr val="F2F2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2302718" y="2120458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80">
                  <a:moveTo>
                    <a:pt x="1112" y="0"/>
                  </a:moveTo>
                  <a:lnTo>
                    <a:pt x="820" y="838"/>
                  </a:lnTo>
                  <a:lnTo>
                    <a:pt x="0" y="3341"/>
                  </a:lnTo>
                  <a:lnTo>
                    <a:pt x="1864" y="5050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rgbClr val="A1A1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2189383" y="2122222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5" h="12700">
                  <a:moveTo>
                    <a:pt x="7599" y="0"/>
                  </a:moveTo>
                  <a:lnTo>
                    <a:pt x="5237" y="186"/>
                  </a:lnTo>
                  <a:lnTo>
                    <a:pt x="2894" y="410"/>
                  </a:lnTo>
                  <a:lnTo>
                    <a:pt x="547" y="565"/>
                  </a:lnTo>
                  <a:lnTo>
                    <a:pt x="0" y="7653"/>
                  </a:lnTo>
                  <a:lnTo>
                    <a:pt x="3646" y="7790"/>
                  </a:lnTo>
                  <a:lnTo>
                    <a:pt x="3592" y="12362"/>
                  </a:lnTo>
                  <a:lnTo>
                    <a:pt x="6677" y="12621"/>
                  </a:lnTo>
                  <a:lnTo>
                    <a:pt x="8218" y="11353"/>
                  </a:lnTo>
                  <a:lnTo>
                    <a:pt x="8200" y="8561"/>
                  </a:lnTo>
                  <a:lnTo>
                    <a:pt x="7721" y="464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rgbClr val="8582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2197105" y="2122686"/>
              <a:ext cx="6350" cy="14604"/>
            </a:xfrm>
            <a:custGeom>
              <a:avLst/>
              <a:gdLst/>
              <a:ahLst/>
              <a:cxnLst/>
              <a:rect l="l" t="t" r="r" b="b"/>
              <a:pathLst>
                <a:path w="6350" h="14605">
                  <a:moveTo>
                    <a:pt x="0" y="0"/>
                  </a:moveTo>
                  <a:lnTo>
                    <a:pt x="478" y="8096"/>
                  </a:lnTo>
                  <a:lnTo>
                    <a:pt x="820" y="10339"/>
                  </a:lnTo>
                  <a:lnTo>
                    <a:pt x="1591" y="12480"/>
                  </a:lnTo>
                  <a:lnTo>
                    <a:pt x="3031" y="14312"/>
                  </a:lnTo>
                  <a:lnTo>
                    <a:pt x="2653" y="9672"/>
                  </a:lnTo>
                  <a:lnTo>
                    <a:pt x="5839" y="2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2240902" y="2123575"/>
              <a:ext cx="20320" cy="19685"/>
            </a:xfrm>
            <a:custGeom>
              <a:avLst/>
              <a:gdLst/>
              <a:ahLst/>
              <a:cxnLst/>
              <a:rect l="l" t="t" r="r" b="b"/>
              <a:pathLst>
                <a:path w="20319" h="19685">
                  <a:moveTo>
                    <a:pt x="5584" y="0"/>
                  </a:moveTo>
                  <a:lnTo>
                    <a:pt x="3373" y="4862"/>
                  </a:lnTo>
                  <a:lnTo>
                    <a:pt x="4316" y="10274"/>
                  </a:lnTo>
                  <a:lnTo>
                    <a:pt x="4006" y="15443"/>
                  </a:lnTo>
                  <a:lnTo>
                    <a:pt x="1235" y="15921"/>
                  </a:lnTo>
                  <a:lnTo>
                    <a:pt x="0" y="16761"/>
                  </a:lnTo>
                  <a:lnTo>
                    <a:pt x="3820" y="16830"/>
                  </a:lnTo>
                  <a:lnTo>
                    <a:pt x="7517" y="17873"/>
                  </a:lnTo>
                  <a:lnTo>
                    <a:pt x="10976" y="19432"/>
                  </a:lnTo>
                  <a:lnTo>
                    <a:pt x="8578" y="15529"/>
                  </a:lnTo>
                  <a:lnTo>
                    <a:pt x="12913" y="15803"/>
                  </a:lnTo>
                  <a:lnTo>
                    <a:pt x="15120" y="14418"/>
                  </a:lnTo>
                  <a:lnTo>
                    <a:pt x="20085" y="14194"/>
                  </a:lnTo>
                  <a:lnTo>
                    <a:pt x="18014" y="10068"/>
                  </a:lnTo>
                  <a:lnTo>
                    <a:pt x="12499" y="9673"/>
                  </a:lnTo>
                  <a:lnTo>
                    <a:pt x="16729" y="9175"/>
                  </a:lnTo>
                  <a:lnTo>
                    <a:pt x="16678" y="6951"/>
                  </a:lnTo>
                  <a:lnTo>
                    <a:pt x="15585" y="5888"/>
                  </a:lnTo>
                  <a:lnTo>
                    <a:pt x="16696" y="6008"/>
                  </a:lnTo>
                  <a:lnTo>
                    <a:pt x="17673" y="2688"/>
                  </a:lnTo>
                  <a:lnTo>
                    <a:pt x="13442" y="2876"/>
                  </a:lnTo>
                  <a:lnTo>
                    <a:pt x="13715" y="1440"/>
                  </a:lnTo>
                  <a:lnTo>
                    <a:pt x="10976" y="1010"/>
                  </a:lnTo>
                  <a:lnTo>
                    <a:pt x="5584" y="0"/>
                  </a:lnTo>
                  <a:close/>
                </a:path>
              </a:pathLst>
            </a:custGeom>
            <a:solidFill>
              <a:srgbClr val="ABA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2092914" y="2125630"/>
              <a:ext cx="8255" cy="26034"/>
            </a:xfrm>
            <a:custGeom>
              <a:avLst/>
              <a:gdLst/>
              <a:ahLst/>
              <a:cxnLst/>
              <a:rect l="l" t="t" r="r" b="b"/>
              <a:pathLst>
                <a:path w="8255" h="26035">
                  <a:moveTo>
                    <a:pt x="7566" y="0"/>
                  </a:moveTo>
                  <a:lnTo>
                    <a:pt x="5050" y="187"/>
                  </a:lnTo>
                  <a:lnTo>
                    <a:pt x="49" y="374"/>
                  </a:lnTo>
                  <a:lnTo>
                    <a:pt x="1795" y="8611"/>
                  </a:lnTo>
                  <a:lnTo>
                    <a:pt x="0" y="17089"/>
                  </a:lnTo>
                  <a:lnTo>
                    <a:pt x="323" y="25427"/>
                  </a:lnTo>
                  <a:lnTo>
                    <a:pt x="7517" y="25304"/>
                  </a:lnTo>
                  <a:lnTo>
                    <a:pt x="7635" y="16866"/>
                  </a:lnTo>
                  <a:lnTo>
                    <a:pt x="7840" y="8442"/>
                  </a:lnTo>
                  <a:lnTo>
                    <a:pt x="756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2101406" y="2125544"/>
              <a:ext cx="9525" cy="25400"/>
            </a:xfrm>
            <a:custGeom>
              <a:avLst/>
              <a:gdLst/>
              <a:ahLst/>
              <a:cxnLst/>
              <a:rect l="l" t="t" r="r" b="b"/>
              <a:pathLst>
                <a:path w="9525" h="25400">
                  <a:moveTo>
                    <a:pt x="9518" y="0"/>
                  </a:moveTo>
                  <a:lnTo>
                    <a:pt x="6642" y="187"/>
                  </a:lnTo>
                  <a:lnTo>
                    <a:pt x="3765" y="292"/>
                  </a:lnTo>
                  <a:lnTo>
                    <a:pt x="888" y="323"/>
                  </a:lnTo>
                  <a:lnTo>
                    <a:pt x="787" y="8597"/>
                  </a:lnTo>
                  <a:lnTo>
                    <a:pt x="0" y="16866"/>
                  </a:lnTo>
                  <a:lnTo>
                    <a:pt x="461" y="25153"/>
                  </a:lnTo>
                  <a:lnTo>
                    <a:pt x="9006" y="25239"/>
                  </a:lnTo>
                  <a:lnTo>
                    <a:pt x="8920" y="16830"/>
                  </a:lnTo>
                  <a:lnTo>
                    <a:pt x="8971" y="8406"/>
                  </a:lnTo>
                  <a:lnTo>
                    <a:pt x="9518" y="0"/>
                  </a:lnTo>
                  <a:close/>
                </a:path>
              </a:pathLst>
            </a:custGeom>
            <a:solidFill>
              <a:srgbClr val="F8F6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2019223" y="2126129"/>
              <a:ext cx="581660" cy="800735"/>
            </a:xfrm>
            <a:custGeom>
              <a:avLst/>
              <a:gdLst/>
              <a:ahLst/>
              <a:cxnLst/>
              <a:rect l="l" t="t" r="r" b="b"/>
              <a:pathLst>
                <a:path w="581660" h="800735">
                  <a:moveTo>
                    <a:pt x="73291" y="0"/>
                  </a:moveTo>
                  <a:lnTo>
                    <a:pt x="69938" y="774"/>
                  </a:lnTo>
                  <a:lnTo>
                    <a:pt x="66446" y="1168"/>
                  </a:lnTo>
                  <a:lnTo>
                    <a:pt x="63296" y="2565"/>
                  </a:lnTo>
                  <a:lnTo>
                    <a:pt x="62052" y="10020"/>
                  </a:lnTo>
                  <a:lnTo>
                    <a:pt x="63030" y="17703"/>
                  </a:lnTo>
                  <a:lnTo>
                    <a:pt x="62661" y="25260"/>
                  </a:lnTo>
                  <a:lnTo>
                    <a:pt x="65976" y="24676"/>
                  </a:lnTo>
                  <a:lnTo>
                    <a:pt x="69354" y="24523"/>
                  </a:lnTo>
                  <a:lnTo>
                    <a:pt x="72720" y="24561"/>
                  </a:lnTo>
                  <a:lnTo>
                    <a:pt x="72021" y="16370"/>
                  </a:lnTo>
                  <a:lnTo>
                    <a:pt x="72720" y="8166"/>
                  </a:lnTo>
                  <a:lnTo>
                    <a:pt x="73291" y="0"/>
                  </a:lnTo>
                  <a:close/>
                </a:path>
                <a:path w="581660" h="800735">
                  <a:moveTo>
                    <a:pt x="95326" y="796124"/>
                  </a:moveTo>
                  <a:lnTo>
                    <a:pt x="70269" y="796023"/>
                  </a:lnTo>
                  <a:lnTo>
                    <a:pt x="70205" y="795578"/>
                  </a:lnTo>
                  <a:lnTo>
                    <a:pt x="71932" y="793292"/>
                  </a:lnTo>
                  <a:lnTo>
                    <a:pt x="71145" y="792848"/>
                  </a:lnTo>
                  <a:lnTo>
                    <a:pt x="70002" y="792226"/>
                  </a:lnTo>
                  <a:lnTo>
                    <a:pt x="69659" y="792048"/>
                  </a:lnTo>
                  <a:lnTo>
                    <a:pt x="69659" y="792848"/>
                  </a:lnTo>
                  <a:lnTo>
                    <a:pt x="69659" y="795159"/>
                  </a:lnTo>
                  <a:lnTo>
                    <a:pt x="64617" y="795578"/>
                  </a:lnTo>
                  <a:lnTo>
                    <a:pt x="63487" y="795578"/>
                  </a:lnTo>
                  <a:lnTo>
                    <a:pt x="61226" y="795985"/>
                  </a:lnTo>
                  <a:lnTo>
                    <a:pt x="40030" y="795909"/>
                  </a:lnTo>
                  <a:lnTo>
                    <a:pt x="42011" y="795578"/>
                  </a:lnTo>
                  <a:lnTo>
                    <a:pt x="46990" y="794778"/>
                  </a:lnTo>
                  <a:lnTo>
                    <a:pt x="54673" y="794778"/>
                  </a:lnTo>
                  <a:lnTo>
                    <a:pt x="62230" y="794613"/>
                  </a:lnTo>
                  <a:lnTo>
                    <a:pt x="69659" y="792848"/>
                  </a:lnTo>
                  <a:lnTo>
                    <a:pt x="69659" y="792048"/>
                  </a:lnTo>
                  <a:lnTo>
                    <a:pt x="59055" y="786155"/>
                  </a:lnTo>
                  <a:lnTo>
                    <a:pt x="52806" y="782739"/>
                  </a:lnTo>
                  <a:lnTo>
                    <a:pt x="50965" y="782002"/>
                  </a:lnTo>
                  <a:lnTo>
                    <a:pt x="50965" y="785126"/>
                  </a:lnTo>
                  <a:lnTo>
                    <a:pt x="48577" y="786155"/>
                  </a:lnTo>
                  <a:lnTo>
                    <a:pt x="43738" y="784974"/>
                  </a:lnTo>
                  <a:lnTo>
                    <a:pt x="43167" y="782739"/>
                  </a:lnTo>
                  <a:lnTo>
                    <a:pt x="43103" y="782497"/>
                  </a:lnTo>
                  <a:lnTo>
                    <a:pt x="45148" y="781735"/>
                  </a:lnTo>
                  <a:lnTo>
                    <a:pt x="46405" y="781735"/>
                  </a:lnTo>
                  <a:lnTo>
                    <a:pt x="50380" y="782358"/>
                  </a:lnTo>
                  <a:lnTo>
                    <a:pt x="50927" y="784974"/>
                  </a:lnTo>
                  <a:lnTo>
                    <a:pt x="50965" y="785126"/>
                  </a:lnTo>
                  <a:lnTo>
                    <a:pt x="50965" y="782002"/>
                  </a:lnTo>
                  <a:lnTo>
                    <a:pt x="50330" y="781735"/>
                  </a:lnTo>
                  <a:lnTo>
                    <a:pt x="49174" y="781278"/>
                  </a:lnTo>
                  <a:lnTo>
                    <a:pt x="42773" y="778700"/>
                  </a:lnTo>
                  <a:lnTo>
                    <a:pt x="31991" y="777113"/>
                  </a:lnTo>
                  <a:lnTo>
                    <a:pt x="35052" y="780161"/>
                  </a:lnTo>
                  <a:lnTo>
                    <a:pt x="36563" y="781735"/>
                  </a:lnTo>
                  <a:lnTo>
                    <a:pt x="38938" y="781278"/>
                  </a:lnTo>
                  <a:lnTo>
                    <a:pt x="41109" y="785469"/>
                  </a:lnTo>
                  <a:lnTo>
                    <a:pt x="46520" y="787565"/>
                  </a:lnTo>
                  <a:lnTo>
                    <a:pt x="52171" y="789152"/>
                  </a:lnTo>
                  <a:lnTo>
                    <a:pt x="57404" y="791641"/>
                  </a:lnTo>
                  <a:lnTo>
                    <a:pt x="51904" y="791984"/>
                  </a:lnTo>
                  <a:lnTo>
                    <a:pt x="46304" y="792226"/>
                  </a:lnTo>
                  <a:lnTo>
                    <a:pt x="40906" y="790867"/>
                  </a:lnTo>
                  <a:lnTo>
                    <a:pt x="36817" y="790130"/>
                  </a:lnTo>
                  <a:lnTo>
                    <a:pt x="33248" y="789482"/>
                  </a:lnTo>
                  <a:lnTo>
                    <a:pt x="25438" y="789152"/>
                  </a:lnTo>
                  <a:lnTo>
                    <a:pt x="17627" y="789482"/>
                  </a:lnTo>
                  <a:lnTo>
                    <a:pt x="9423" y="790130"/>
                  </a:lnTo>
                  <a:lnTo>
                    <a:pt x="7505" y="790130"/>
                  </a:lnTo>
                  <a:lnTo>
                    <a:pt x="5181" y="789927"/>
                  </a:lnTo>
                  <a:lnTo>
                    <a:pt x="3009" y="789482"/>
                  </a:lnTo>
                  <a:lnTo>
                    <a:pt x="2870" y="789482"/>
                  </a:lnTo>
                  <a:lnTo>
                    <a:pt x="0" y="794296"/>
                  </a:lnTo>
                  <a:lnTo>
                    <a:pt x="2070" y="795578"/>
                  </a:lnTo>
                  <a:lnTo>
                    <a:pt x="2324" y="795743"/>
                  </a:lnTo>
                  <a:lnTo>
                    <a:pt x="2946" y="796124"/>
                  </a:lnTo>
                  <a:lnTo>
                    <a:pt x="4076" y="796823"/>
                  </a:lnTo>
                  <a:lnTo>
                    <a:pt x="8991" y="796124"/>
                  </a:lnTo>
                  <a:lnTo>
                    <a:pt x="12319" y="796124"/>
                  </a:lnTo>
                  <a:lnTo>
                    <a:pt x="38620" y="796124"/>
                  </a:lnTo>
                  <a:lnTo>
                    <a:pt x="60452" y="796124"/>
                  </a:lnTo>
                  <a:lnTo>
                    <a:pt x="54317" y="797229"/>
                  </a:lnTo>
                  <a:lnTo>
                    <a:pt x="55016" y="797229"/>
                  </a:lnTo>
                  <a:lnTo>
                    <a:pt x="49047" y="800569"/>
                  </a:lnTo>
                  <a:lnTo>
                    <a:pt x="55118" y="800176"/>
                  </a:lnTo>
                  <a:lnTo>
                    <a:pt x="61048" y="798842"/>
                  </a:lnTo>
                  <a:lnTo>
                    <a:pt x="66878" y="797229"/>
                  </a:lnTo>
                  <a:lnTo>
                    <a:pt x="70485" y="797229"/>
                  </a:lnTo>
                  <a:lnTo>
                    <a:pt x="70294" y="796124"/>
                  </a:lnTo>
                  <a:lnTo>
                    <a:pt x="95326" y="796124"/>
                  </a:lnTo>
                  <a:close/>
                </a:path>
                <a:path w="581660" h="800735">
                  <a:moveTo>
                    <a:pt x="563486" y="536168"/>
                  </a:moveTo>
                  <a:lnTo>
                    <a:pt x="563384" y="530961"/>
                  </a:lnTo>
                  <a:lnTo>
                    <a:pt x="563270" y="529488"/>
                  </a:lnTo>
                  <a:lnTo>
                    <a:pt x="563181" y="528269"/>
                  </a:lnTo>
                  <a:lnTo>
                    <a:pt x="563105" y="527215"/>
                  </a:lnTo>
                  <a:lnTo>
                    <a:pt x="553491" y="526999"/>
                  </a:lnTo>
                  <a:lnTo>
                    <a:pt x="551472" y="528637"/>
                  </a:lnTo>
                  <a:lnTo>
                    <a:pt x="551472" y="532104"/>
                  </a:lnTo>
                  <a:lnTo>
                    <a:pt x="551383" y="532282"/>
                  </a:lnTo>
                  <a:lnTo>
                    <a:pt x="549236" y="532104"/>
                  </a:lnTo>
                  <a:lnTo>
                    <a:pt x="551472" y="532104"/>
                  </a:lnTo>
                  <a:lnTo>
                    <a:pt x="551472" y="528637"/>
                  </a:lnTo>
                  <a:lnTo>
                    <a:pt x="548601" y="530961"/>
                  </a:lnTo>
                  <a:lnTo>
                    <a:pt x="549135" y="533666"/>
                  </a:lnTo>
                  <a:lnTo>
                    <a:pt x="550291" y="539064"/>
                  </a:lnTo>
                  <a:lnTo>
                    <a:pt x="550125" y="537641"/>
                  </a:lnTo>
                  <a:lnTo>
                    <a:pt x="550151" y="535800"/>
                  </a:lnTo>
                  <a:lnTo>
                    <a:pt x="550278" y="535012"/>
                  </a:lnTo>
                  <a:lnTo>
                    <a:pt x="550367" y="534416"/>
                  </a:lnTo>
                  <a:lnTo>
                    <a:pt x="551307" y="532447"/>
                  </a:lnTo>
                  <a:lnTo>
                    <a:pt x="553593" y="532447"/>
                  </a:lnTo>
                  <a:lnTo>
                    <a:pt x="554647" y="533971"/>
                  </a:lnTo>
                  <a:lnTo>
                    <a:pt x="554596" y="534746"/>
                  </a:lnTo>
                  <a:lnTo>
                    <a:pt x="554494" y="536854"/>
                  </a:lnTo>
                  <a:lnTo>
                    <a:pt x="556260" y="534416"/>
                  </a:lnTo>
                  <a:lnTo>
                    <a:pt x="557834" y="532104"/>
                  </a:lnTo>
                  <a:lnTo>
                    <a:pt x="559625" y="529488"/>
                  </a:lnTo>
                  <a:lnTo>
                    <a:pt x="561225" y="532104"/>
                  </a:lnTo>
                  <a:lnTo>
                    <a:pt x="563486" y="536168"/>
                  </a:lnTo>
                  <a:close/>
                </a:path>
                <a:path w="581660" h="800735">
                  <a:moveTo>
                    <a:pt x="576922" y="513956"/>
                  </a:moveTo>
                  <a:lnTo>
                    <a:pt x="574128" y="510743"/>
                  </a:lnTo>
                  <a:lnTo>
                    <a:pt x="574802" y="509257"/>
                  </a:lnTo>
                  <a:lnTo>
                    <a:pt x="574941" y="508952"/>
                  </a:lnTo>
                  <a:lnTo>
                    <a:pt x="575805" y="507466"/>
                  </a:lnTo>
                  <a:lnTo>
                    <a:pt x="576783" y="505523"/>
                  </a:lnTo>
                  <a:lnTo>
                    <a:pt x="575652" y="505853"/>
                  </a:lnTo>
                  <a:lnTo>
                    <a:pt x="572516" y="505853"/>
                  </a:lnTo>
                  <a:lnTo>
                    <a:pt x="567029" y="506158"/>
                  </a:lnTo>
                  <a:lnTo>
                    <a:pt x="560641" y="506628"/>
                  </a:lnTo>
                  <a:lnTo>
                    <a:pt x="554253" y="507022"/>
                  </a:lnTo>
                  <a:lnTo>
                    <a:pt x="545566" y="507225"/>
                  </a:lnTo>
                  <a:lnTo>
                    <a:pt x="547179" y="507225"/>
                  </a:lnTo>
                  <a:lnTo>
                    <a:pt x="544245" y="507466"/>
                  </a:lnTo>
                  <a:lnTo>
                    <a:pt x="540270" y="506768"/>
                  </a:lnTo>
                  <a:lnTo>
                    <a:pt x="537108" y="508952"/>
                  </a:lnTo>
                  <a:lnTo>
                    <a:pt x="537781" y="511352"/>
                  </a:lnTo>
                  <a:lnTo>
                    <a:pt x="544576" y="510400"/>
                  </a:lnTo>
                  <a:lnTo>
                    <a:pt x="551103" y="509638"/>
                  </a:lnTo>
                  <a:lnTo>
                    <a:pt x="550722" y="509638"/>
                  </a:lnTo>
                  <a:lnTo>
                    <a:pt x="558266" y="509257"/>
                  </a:lnTo>
                  <a:lnTo>
                    <a:pt x="565137" y="509638"/>
                  </a:lnTo>
                  <a:lnTo>
                    <a:pt x="567537" y="510019"/>
                  </a:lnTo>
                  <a:lnTo>
                    <a:pt x="568375" y="512381"/>
                  </a:lnTo>
                  <a:lnTo>
                    <a:pt x="569582" y="514400"/>
                  </a:lnTo>
                  <a:lnTo>
                    <a:pt x="573239" y="514400"/>
                  </a:lnTo>
                  <a:lnTo>
                    <a:pt x="572262" y="516915"/>
                  </a:lnTo>
                  <a:lnTo>
                    <a:pt x="569849" y="518198"/>
                  </a:lnTo>
                  <a:lnTo>
                    <a:pt x="567791" y="519696"/>
                  </a:lnTo>
                  <a:lnTo>
                    <a:pt x="567423" y="516915"/>
                  </a:lnTo>
                  <a:lnTo>
                    <a:pt x="567055" y="514591"/>
                  </a:lnTo>
                  <a:lnTo>
                    <a:pt x="566953" y="513956"/>
                  </a:lnTo>
                  <a:lnTo>
                    <a:pt x="567194" y="513956"/>
                  </a:lnTo>
                  <a:lnTo>
                    <a:pt x="564070" y="512521"/>
                  </a:lnTo>
                  <a:lnTo>
                    <a:pt x="560971" y="510019"/>
                  </a:lnTo>
                  <a:lnTo>
                    <a:pt x="560705" y="510019"/>
                  </a:lnTo>
                  <a:lnTo>
                    <a:pt x="557212" y="512813"/>
                  </a:lnTo>
                  <a:lnTo>
                    <a:pt x="554469" y="514591"/>
                  </a:lnTo>
                  <a:lnTo>
                    <a:pt x="555015" y="524370"/>
                  </a:lnTo>
                  <a:lnTo>
                    <a:pt x="559460" y="525602"/>
                  </a:lnTo>
                  <a:lnTo>
                    <a:pt x="565162" y="526821"/>
                  </a:lnTo>
                  <a:lnTo>
                    <a:pt x="566356" y="532104"/>
                  </a:lnTo>
                  <a:lnTo>
                    <a:pt x="566559" y="533666"/>
                  </a:lnTo>
                  <a:lnTo>
                    <a:pt x="566661" y="534416"/>
                  </a:lnTo>
                  <a:lnTo>
                    <a:pt x="566750" y="535012"/>
                  </a:lnTo>
                  <a:lnTo>
                    <a:pt x="566851" y="535800"/>
                  </a:lnTo>
                  <a:lnTo>
                    <a:pt x="567690" y="541235"/>
                  </a:lnTo>
                  <a:lnTo>
                    <a:pt x="567740" y="541578"/>
                  </a:lnTo>
                  <a:lnTo>
                    <a:pt x="562635" y="542658"/>
                  </a:lnTo>
                  <a:lnTo>
                    <a:pt x="562749" y="541578"/>
                  </a:lnTo>
                  <a:lnTo>
                    <a:pt x="562787" y="541235"/>
                  </a:lnTo>
                  <a:lnTo>
                    <a:pt x="562902" y="540143"/>
                  </a:lnTo>
                  <a:lnTo>
                    <a:pt x="563245" y="537641"/>
                  </a:lnTo>
                  <a:lnTo>
                    <a:pt x="563372" y="536854"/>
                  </a:lnTo>
                  <a:lnTo>
                    <a:pt x="563486" y="536168"/>
                  </a:lnTo>
                  <a:lnTo>
                    <a:pt x="563181" y="536359"/>
                  </a:lnTo>
                  <a:lnTo>
                    <a:pt x="560616" y="539064"/>
                  </a:lnTo>
                  <a:lnTo>
                    <a:pt x="558584" y="542302"/>
                  </a:lnTo>
                  <a:lnTo>
                    <a:pt x="563156" y="543356"/>
                  </a:lnTo>
                  <a:lnTo>
                    <a:pt x="566381" y="546011"/>
                  </a:lnTo>
                  <a:lnTo>
                    <a:pt x="566508" y="549440"/>
                  </a:lnTo>
                  <a:lnTo>
                    <a:pt x="566610" y="552246"/>
                  </a:lnTo>
                  <a:lnTo>
                    <a:pt x="567042" y="558533"/>
                  </a:lnTo>
                  <a:lnTo>
                    <a:pt x="566318" y="564756"/>
                  </a:lnTo>
                  <a:lnTo>
                    <a:pt x="563156" y="571360"/>
                  </a:lnTo>
                  <a:lnTo>
                    <a:pt x="556450" y="574776"/>
                  </a:lnTo>
                  <a:lnTo>
                    <a:pt x="548957" y="574776"/>
                  </a:lnTo>
                  <a:lnTo>
                    <a:pt x="542366" y="571639"/>
                  </a:lnTo>
                  <a:lnTo>
                    <a:pt x="538899" y="566775"/>
                  </a:lnTo>
                  <a:lnTo>
                    <a:pt x="535978" y="561136"/>
                  </a:lnTo>
                  <a:lnTo>
                    <a:pt x="536790" y="554964"/>
                  </a:lnTo>
                  <a:lnTo>
                    <a:pt x="536854" y="549440"/>
                  </a:lnTo>
                  <a:lnTo>
                    <a:pt x="536968" y="546011"/>
                  </a:lnTo>
                  <a:lnTo>
                    <a:pt x="536994" y="545211"/>
                  </a:lnTo>
                  <a:lnTo>
                    <a:pt x="537121" y="543356"/>
                  </a:lnTo>
                  <a:lnTo>
                    <a:pt x="537210" y="542302"/>
                  </a:lnTo>
                  <a:lnTo>
                    <a:pt x="537286" y="541235"/>
                  </a:lnTo>
                  <a:lnTo>
                    <a:pt x="537387" y="540143"/>
                  </a:lnTo>
                  <a:lnTo>
                    <a:pt x="537883" y="537641"/>
                  </a:lnTo>
                  <a:lnTo>
                    <a:pt x="538683" y="535012"/>
                  </a:lnTo>
                  <a:lnTo>
                    <a:pt x="539673" y="532447"/>
                  </a:lnTo>
                  <a:lnTo>
                    <a:pt x="539623" y="532104"/>
                  </a:lnTo>
                  <a:lnTo>
                    <a:pt x="539115" y="530085"/>
                  </a:lnTo>
                  <a:lnTo>
                    <a:pt x="538835" y="528269"/>
                  </a:lnTo>
                  <a:lnTo>
                    <a:pt x="538861" y="526821"/>
                  </a:lnTo>
                  <a:lnTo>
                    <a:pt x="539000" y="525602"/>
                  </a:lnTo>
                  <a:lnTo>
                    <a:pt x="539026" y="525411"/>
                  </a:lnTo>
                  <a:lnTo>
                    <a:pt x="536333" y="521576"/>
                  </a:lnTo>
                  <a:lnTo>
                    <a:pt x="536105" y="524370"/>
                  </a:lnTo>
                  <a:lnTo>
                    <a:pt x="536016" y="525411"/>
                  </a:lnTo>
                  <a:lnTo>
                    <a:pt x="535901" y="526821"/>
                  </a:lnTo>
                  <a:lnTo>
                    <a:pt x="535774" y="528269"/>
                  </a:lnTo>
                  <a:lnTo>
                    <a:pt x="535673" y="529488"/>
                  </a:lnTo>
                  <a:lnTo>
                    <a:pt x="535546" y="530961"/>
                  </a:lnTo>
                  <a:lnTo>
                    <a:pt x="535482" y="532104"/>
                  </a:lnTo>
                  <a:lnTo>
                    <a:pt x="535368" y="533971"/>
                  </a:lnTo>
                  <a:lnTo>
                    <a:pt x="535254" y="535800"/>
                  </a:lnTo>
                  <a:lnTo>
                    <a:pt x="535139" y="537641"/>
                  </a:lnTo>
                  <a:lnTo>
                    <a:pt x="535051" y="558749"/>
                  </a:lnTo>
                  <a:lnTo>
                    <a:pt x="537349" y="566166"/>
                  </a:lnTo>
                  <a:lnTo>
                    <a:pt x="537451" y="569239"/>
                  </a:lnTo>
                  <a:lnTo>
                    <a:pt x="537514" y="571360"/>
                  </a:lnTo>
                  <a:lnTo>
                    <a:pt x="537603" y="573951"/>
                  </a:lnTo>
                  <a:lnTo>
                    <a:pt x="538797" y="580491"/>
                  </a:lnTo>
                  <a:lnTo>
                    <a:pt x="538899" y="581025"/>
                  </a:lnTo>
                  <a:lnTo>
                    <a:pt x="538988" y="581558"/>
                  </a:lnTo>
                  <a:lnTo>
                    <a:pt x="532498" y="581228"/>
                  </a:lnTo>
                  <a:lnTo>
                    <a:pt x="532777" y="580491"/>
                  </a:lnTo>
                  <a:lnTo>
                    <a:pt x="533184" y="579437"/>
                  </a:lnTo>
                  <a:lnTo>
                    <a:pt x="536041" y="577786"/>
                  </a:lnTo>
                  <a:lnTo>
                    <a:pt x="534593" y="575665"/>
                  </a:lnTo>
                  <a:lnTo>
                    <a:pt x="531939" y="579247"/>
                  </a:lnTo>
                  <a:lnTo>
                    <a:pt x="528408" y="580491"/>
                  </a:lnTo>
                  <a:lnTo>
                    <a:pt x="524573" y="577786"/>
                  </a:lnTo>
                  <a:lnTo>
                    <a:pt x="525386" y="578573"/>
                  </a:lnTo>
                  <a:lnTo>
                    <a:pt x="527977" y="581025"/>
                  </a:lnTo>
                  <a:lnTo>
                    <a:pt x="532218" y="583476"/>
                  </a:lnTo>
                  <a:lnTo>
                    <a:pt x="536079" y="586384"/>
                  </a:lnTo>
                  <a:lnTo>
                    <a:pt x="535965" y="582866"/>
                  </a:lnTo>
                  <a:lnTo>
                    <a:pt x="535927" y="582015"/>
                  </a:lnTo>
                  <a:lnTo>
                    <a:pt x="545719" y="583857"/>
                  </a:lnTo>
                  <a:lnTo>
                    <a:pt x="555459" y="583857"/>
                  </a:lnTo>
                  <a:lnTo>
                    <a:pt x="573798" y="582015"/>
                  </a:lnTo>
                  <a:lnTo>
                    <a:pt x="575449" y="581850"/>
                  </a:lnTo>
                  <a:lnTo>
                    <a:pt x="574916" y="581558"/>
                  </a:lnTo>
                  <a:lnTo>
                    <a:pt x="570090" y="578866"/>
                  </a:lnTo>
                  <a:lnTo>
                    <a:pt x="573697" y="578573"/>
                  </a:lnTo>
                  <a:lnTo>
                    <a:pt x="573633" y="574776"/>
                  </a:lnTo>
                  <a:lnTo>
                    <a:pt x="573659" y="542658"/>
                  </a:lnTo>
                  <a:lnTo>
                    <a:pt x="573747" y="540143"/>
                  </a:lnTo>
                  <a:lnTo>
                    <a:pt x="573811" y="539064"/>
                  </a:lnTo>
                  <a:lnTo>
                    <a:pt x="573900" y="537641"/>
                  </a:lnTo>
                  <a:lnTo>
                    <a:pt x="574014" y="535800"/>
                  </a:lnTo>
                  <a:lnTo>
                    <a:pt x="574128" y="532447"/>
                  </a:lnTo>
                  <a:lnTo>
                    <a:pt x="574255" y="527748"/>
                  </a:lnTo>
                  <a:lnTo>
                    <a:pt x="574370" y="525411"/>
                  </a:lnTo>
                  <a:lnTo>
                    <a:pt x="574421" y="524370"/>
                  </a:lnTo>
                  <a:lnTo>
                    <a:pt x="574535" y="521576"/>
                  </a:lnTo>
                  <a:lnTo>
                    <a:pt x="574573" y="519696"/>
                  </a:lnTo>
                  <a:lnTo>
                    <a:pt x="574586" y="518198"/>
                  </a:lnTo>
                  <a:lnTo>
                    <a:pt x="575246" y="516915"/>
                  </a:lnTo>
                  <a:lnTo>
                    <a:pt x="576922" y="513956"/>
                  </a:lnTo>
                  <a:close/>
                </a:path>
                <a:path w="581660" h="800735">
                  <a:moveTo>
                    <a:pt x="581596" y="505523"/>
                  </a:moveTo>
                  <a:lnTo>
                    <a:pt x="579691" y="504088"/>
                  </a:lnTo>
                  <a:lnTo>
                    <a:pt x="577773" y="505244"/>
                  </a:lnTo>
                  <a:lnTo>
                    <a:pt x="576783" y="505523"/>
                  </a:lnTo>
                  <a:lnTo>
                    <a:pt x="581596" y="505523"/>
                  </a:lnTo>
                  <a:close/>
                </a:path>
              </a:pathLst>
            </a:custGeom>
            <a:solidFill>
              <a:srgbClr val="F3F3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2161043" y="2127121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39">
                  <a:moveTo>
                    <a:pt x="8578" y="13"/>
                  </a:moveTo>
                  <a:lnTo>
                    <a:pt x="1267" y="0"/>
                  </a:lnTo>
                  <a:lnTo>
                    <a:pt x="939" y="6861"/>
                  </a:lnTo>
                  <a:lnTo>
                    <a:pt x="366" y="20606"/>
                  </a:lnTo>
                  <a:lnTo>
                    <a:pt x="0" y="27478"/>
                  </a:lnTo>
                  <a:lnTo>
                    <a:pt x="8460" y="27547"/>
                  </a:lnTo>
                  <a:lnTo>
                    <a:pt x="8803" y="20664"/>
                  </a:lnTo>
                  <a:lnTo>
                    <a:pt x="8795" y="13782"/>
                  </a:lnTo>
                  <a:lnTo>
                    <a:pt x="8649" y="6898"/>
                  </a:lnTo>
                  <a:lnTo>
                    <a:pt x="8578" y="13"/>
                  </a:lnTo>
                  <a:close/>
                </a:path>
              </a:pathLst>
            </a:custGeom>
            <a:solidFill>
              <a:srgbClr val="F0EF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2259258" y="2127239"/>
              <a:ext cx="3810" cy="10160"/>
            </a:xfrm>
            <a:custGeom>
              <a:avLst/>
              <a:gdLst/>
              <a:ahLst/>
              <a:cxnLst/>
              <a:rect l="l" t="t" r="r" b="b"/>
              <a:pathLst>
                <a:path w="3810" h="10160">
                  <a:moveTo>
                    <a:pt x="1440" y="0"/>
                  </a:moveTo>
                  <a:lnTo>
                    <a:pt x="515" y="2895"/>
                  </a:lnTo>
                  <a:lnTo>
                    <a:pt x="0" y="8374"/>
                  </a:lnTo>
                  <a:lnTo>
                    <a:pt x="2825" y="10083"/>
                  </a:lnTo>
                  <a:lnTo>
                    <a:pt x="3286" y="7139"/>
                  </a:lnTo>
                  <a:lnTo>
                    <a:pt x="3510" y="1865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C7C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2393946" y="2126521"/>
              <a:ext cx="16510" cy="14604"/>
            </a:xfrm>
            <a:custGeom>
              <a:avLst/>
              <a:gdLst/>
              <a:ahLst/>
              <a:cxnLst/>
              <a:rect l="l" t="t" r="r" b="b"/>
              <a:pathLst>
                <a:path w="16510" h="14605">
                  <a:moveTo>
                    <a:pt x="2466" y="0"/>
                  </a:moveTo>
                  <a:lnTo>
                    <a:pt x="600" y="873"/>
                  </a:lnTo>
                  <a:lnTo>
                    <a:pt x="0" y="5374"/>
                  </a:lnTo>
                  <a:lnTo>
                    <a:pt x="5875" y="5547"/>
                  </a:lnTo>
                  <a:lnTo>
                    <a:pt x="4093" y="9622"/>
                  </a:lnTo>
                  <a:lnTo>
                    <a:pt x="2980" y="11609"/>
                  </a:lnTo>
                  <a:lnTo>
                    <a:pt x="5875" y="12721"/>
                  </a:lnTo>
                  <a:lnTo>
                    <a:pt x="8802" y="14244"/>
                  </a:lnTo>
                  <a:lnTo>
                    <a:pt x="12002" y="14039"/>
                  </a:lnTo>
                  <a:lnTo>
                    <a:pt x="13374" y="13286"/>
                  </a:lnTo>
                  <a:lnTo>
                    <a:pt x="16062" y="11642"/>
                  </a:lnTo>
                  <a:lnTo>
                    <a:pt x="15032" y="10821"/>
                  </a:lnTo>
                  <a:lnTo>
                    <a:pt x="14385" y="9795"/>
                  </a:lnTo>
                  <a:lnTo>
                    <a:pt x="14075" y="8542"/>
                  </a:lnTo>
                  <a:lnTo>
                    <a:pt x="10598" y="6713"/>
                  </a:lnTo>
                  <a:lnTo>
                    <a:pt x="10360" y="8783"/>
                  </a:lnTo>
                  <a:lnTo>
                    <a:pt x="9262" y="10050"/>
                  </a:lnTo>
                  <a:lnTo>
                    <a:pt x="7311" y="10478"/>
                  </a:lnTo>
                  <a:lnTo>
                    <a:pt x="7721" y="7156"/>
                  </a:lnTo>
                  <a:lnTo>
                    <a:pt x="6318" y="4744"/>
                  </a:lnTo>
                  <a:lnTo>
                    <a:pt x="4795" y="2396"/>
                  </a:lnTo>
                  <a:lnTo>
                    <a:pt x="3253" y="86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989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2256487" y="212946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73" y="256"/>
                  </a:lnTo>
                  <a:lnTo>
                    <a:pt x="820" y="788"/>
                  </a:lnTo>
                  <a:lnTo>
                    <a:pt x="1093" y="1062"/>
                  </a:lnTo>
                  <a:lnTo>
                    <a:pt x="1111" y="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2501888" y="2128899"/>
              <a:ext cx="3175" cy="19685"/>
            </a:xfrm>
            <a:custGeom>
              <a:avLst/>
              <a:gdLst/>
              <a:ahLst/>
              <a:cxnLst/>
              <a:rect l="l" t="t" r="r" b="b"/>
              <a:pathLst>
                <a:path w="3175" h="19685">
                  <a:moveTo>
                    <a:pt x="2019" y="0"/>
                  </a:moveTo>
                  <a:lnTo>
                    <a:pt x="0" y="154"/>
                  </a:lnTo>
                  <a:lnTo>
                    <a:pt x="68" y="6473"/>
                  </a:lnTo>
                  <a:lnTo>
                    <a:pt x="17" y="12791"/>
                  </a:lnTo>
                  <a:lnTo>
                    <a:pt x="290" y="19109"/>
                  </a:lnTo>
                  <a:lnTo>
                    <a:pt x="2945" y="18425"/>
                  </a:lnTo>
                  <a:lnTo>
                    <a:pt x="2019" y="16215"/>
                  </a:lnTo>
                  <a:lnTo>
                    <a:pt x="1781" y="13853"/>
                  </a:lnTo>
                  <a:lnTo>
                    <a:pt x="1795" y="11506"/>
                  </a:lnTo>
                  <a:lnTo>
                    <a:pt x="1764" y="7654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9DA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2299182" y="2128911"/>
              <a:ext cx="208279" cy="254000"/>
            </a:xfrm>
            <a:custGeom>
              <a:avLst/>
              <a:gdLst/>
              <a:ahLst/>
              <a:cxnLst/>
              <a:rect l="l" t="t" r="r" b="b"/>
              <a:pathLst>
                <a:path w="208280" h="254000">
                  <a:moveTo>
                    <a:pt x="9791" y="253834"/>
                  </a:moveTo>
                  <a:lnTo>
                    <a:pt x="9588" y="248945"/>
                  </a:lnTo>
                  <a:lnTo>
                    <a:pt x="9525" y="246507"/>
                  </a:lnTo>
                  <a:lnTo>
                    <a:pt x="3670" y="245846"/>
                  </a:lnTo>
                  <a:lnTo>
                    <a:pt x="2006" y="247129"/>
                  </a:lnTo>
                  <a:lnTo>
                    <a:pt x="787" y="248742"/>
                  </a:lnTo>
                  <a:lnTo>
                    <a:pt x="0" y="250672"/>
                  </a:lnTo>
                  <a:lnTo>
                    <a:pt x="2628" y="250723"/>
                  </a:lnTo>
                  <a:lnTo>
                    <a:pt x="7874" y="250774"/>
                  </a:lnTo>
                  <a:lnTo>
                    <a:pt x="3733" y="252285"/>
                  </a:lnTo>
                  <a:lnTo>
                    <a:pt x="5740" y="252755"/>
                  </a:lnTo>
                  <a:lnTo>
                    <a:pt x="7772" y="253276"/>
                  </a:lnTo>
                  <a:lnTo>
                    <a:pt x="9791" y="253834"/>
                  </a:lnTo>
                  <a:close/>
                </a:path>
                <a:path w="208280" h="254000">
                  <a:moveTo>
                    <a:pt x="207835" y="3022"/>
                  </a:moveTo>
                  <a:lnTo>
                    <a:pt x="207822" y="2362"/>
                  </a:lnTo>
                  <a:lnTo>
                    <a:pt x="207822" y="1041"/>
                  </a:lnTo>
                  <a:lnTo>
                    <a:pt x="207797" y="393"/>
                  </a:lnTo>
                  <a:lnTo>
                    <a:pt x="204724" y="0"/>
                  </a:lnTo>
                  <a:lnTo>
                    <a:pt x="204470" y="7645"/>
                  </a:lnTo>
                  <a:lnTo>
                    <a:pt x="204495" y="11506"/>
                  </a:lnTo>
                  <a:lnTo>
                    <a:pt x="206298" y="8978"/>
                  </a:lnTo>
                  <a:lnTo>
                    <a:pt x="207289" y="6045"/>
                  </a:lnTo>
                  <a:lnTo>
                    <a:pt x="207835" y="3022"/>
                  </a:lnTo>
                  <a:close/>
                </a:path>
              </a:pathLst>
            </a:custGeom>
            <a:solidFill>
              <a:srgbClr val="929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1768694" y="2130946"/>
              <a:ext cx="157480" cy="18415"/>
            </a:xfrm>
            <a:custGeom>
              <a:avLst/>
              <a:gdLst/>
              <a:ahLst/>
              <a:cxnLst/>
              <a:rect l="l" t="t" r="r" b="b"/>
              <a:pathLst>
                <a:path w="157480" h="18414">
                  <a:moveTo>
                    <a:pt x="157304" y="41"/>
                  </a:moveTo>
                  <a:lnTo>
                    <a:pt x="110423" y="609"/>
                  </a:lnTo>
                  <a:lnTo>
                    <a:pt x="63643" y="3861"/>
                  </a:lnTo>
                  <a:lnTo>
                    <a:pt x="14006" y="13670"/>
                  </a:lnTo>
                  <a:lnTo>
                    <a:pt x="9417" y="15420"/>
                  </a:lnTo>
                  <a:lnTo>
                    <a:pt x="4124" y="15420"/>
                  </a:lnTo>
                  <a:lnTo>
                    <a:pt x="0" y="18260"/>
                  </a:lnTo>
                  <a:lnTo>
                    <a:pt x="7472" y="17070"/>
                  </a:lnTo>
                  <a:lnTo>
                    <a:pt x="22025" y="12656"/>
                  </a:lnTo>
                  <a:lnTo>
                    <a:pt x="29469" y="11140"/>
                  </a:lnTo>
                  <a:lnTo>
                    <a:pt x="48300" y="8103"/>
                  </a:lnTo>
                  <a:lnTo>
                    <a:pt x="67233" y="5577"/>
                  </a:lnTo>
                  <a:lnTo>
                    <a:pt x="86247" y="4111"/>
                  </a:lnTo>
                  <a:lnTo>
                    <a:pt x="105321" y="4253"/>
                  </a:lnTo>
                  <a:lnTo>
                    <a:pt x="107426" y="6290"/>
                  </a:lnTo>
                  <a:lnTo>
                    <a:pt x="110681" y="5164"/>
                  </a:lnTo>
                  <a:lnTo>
                    <a:pt x="113266" y="5966"/>
                  </a:lnTo>
                  <a:lnTo>
                    <a:pt x="124190" y="7525"/>
                  </a:lnTo>
                  <a:lnTo>
                    <a:pt x="146312" y="8023"/>
                  </a:lnTo>
                  <a:lnTo>
                    <a:pt x="157255" y="9253"/>
                  </a:lnTo>
                  <a:lnTo>
                    <a:pt x="157304" y="41"/>
                  </a:lnTo>
                  <a:close/>
                </a:path>
              </a:pathLst>
            </a:custGeom>
            <a:solidFill>
              <a:srgbClr val="0F0D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2474647" y="2130098"/>
              <a:ext cx="118110" cy="112395"/>
            </a:xfrm>
            <a:custGeom>
              <a:avLst/>
              <a:gdLst/>
              <a:ahLst/>
              <a:cxnLst/>
              <a:rect l="l" t="t" r="r" b="b"/>
              <a:pathLst>
                <a:path w="118110" h="112394">
                  <a:moveTo>
                    <a:pt x="2721" y="0"/>
                  </a:moveTo>
                  <a:lnTo>
                    <a:pt x="695" y="5838"/>
                  </a:lnTo>
                  <a:lnTo>
                    <a:pt x="250" y="12049"/>
                  </a:lnTo>
                  <a:lnTo>
                    <a:pt x="360" y="18395"/>
                  </a:lnTo>
                  <a:lnTo>
                    <a:pt x="0" y="24639"/>
                  </a:lnTo>
                  <a:lnTo>
                    <a:pt x="6226" y="28328"/>
                  </a:lnTo>
                  <a:lnTo>
                    <a:pt x="25377" y="38577"/>
                  </a:lnTo>
                  <a:lnTo>
                    <a:pt x="44020" y="39535"/>
                  </a:lnTo>
                  <a:lnTo>
                    <a:pt x="59137" y="51851"/>
                  </a:lnTo>
                  <a:lnTo>
                    <a:pt x="72324" y="66218"/>
                  </a:lnTo>
                  <a:lnTo>
                    <a:pt x="84343" y="81709"/>
                  </a:lnTo>
                  <a:lnTo>
                    <a:pt x="95954" y="97395"/>
                  </a:lnTo>
                  <a:lnTo>
                    <a:pt x="103266" y="106419"/>
                  </a:lnTo>
                  <a:lnTo>
                    <a:pt x="106347" y="111366"/>
                  </a:lnTo>
                  <a:lnTo>
                    <a:pt x="117702" y="112035"/>
                  </a:lnTo>
                  <a:lnTo>
                    <a:pt x="115404" y="105868"/>
                  </a:lnTo>
                  <a:lnTo>
                    <a:pt x="89257" y="71736"/>
                  </a:lnTo>
                  <a:lnTo>
                    <a:pt x="55562" y="43423"/>
                  </a:lnTo>
                  <a:lnTo>
                    <a:pt x="49002" y="40374"/>
                  </a:lnTo>
                  <a:lnTo>
                    <a:pt x="40989" y="37415"/>
                  </a:lnTo>
                  <a:lnTo>
                    <a:pt x="36212" y="32533"/>
                  </a:lnTo>
                  <a:lnTo>
                    <a:pt x="30514" y="29178"/>
                  </a:lnTo>
                  <a:lnTo>
                    <a:pt x="25595" y="26694"/>
                  </a:lnTo>
                  <a:lnTo>
                    <a:pt x="19824" y="25290"/>
                  </a:lnTo>
                  <a:lnTo>
                    <a:pt x="13903" y="24965"/>
                  </a:lnTo>
                  <a:lnTo>
                    <a:pt x="8027" y="24400"/>
                  </a:lnTo>
                  <a:lnTo>
                    <a:pt x="7703" y="17722"/>
                  </a:lnTo>
                  <a:lnTo>
                    <a:pt x="7242" y="24829"/>
                  </a:lnTo>
                  <a:lnTo>
                    <a:pt x="2584" y="25891"/>
                  </a:lnTo>
                  <a:lnTo>
                    <a:pt x="3182" y="12499"/>
                  </a:lnTo>
                  <a:lnTo>
                    <a:pt x="3063" y="5821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rgbClr val="FB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1490586" y="2130752"/>
              <a:ext cx="1005205" cy="360045"/>
            </a:xfrm>
            <a:custGeom>
              <a:avLst/>
              <a:gdLst/>
              <a:ahLst/>
              <a:cxnLst/>
              <a:rect l="l" t="t" r="r" b="b"/>
              <a:pathLst>
                <a:path w="1005205" h="360044">
                  <a:moveTo>
                    <a:pt x="26708" y="337908"/>
                  </a:moveTo>
                  <a:lnTo>
                    <a:pt x="26136" y="337273"/>
                  </a:lnTo>
                  <a:lnTo>
                    <a:pt x="22440" y="333146"/>
                  </a:lnTo>
                  <a:lnTo>
                    <a:pt x="17957" y="330987"/>
                  </a:lnTo>
                  <a:lnTo>
                    <a:pt x="17957" y="347916"/>
                  </a:lnTo>
                  <a:lnTo>
                    <a:pt x="14897" y="351116"/>
                  </a:lnTo>
                  <a:lnTo>
                    <a:pt x="12954" y="353910"/>
                  </a:lnTo>
                  <a:lnTo>
                    <a:pt x="9321" y="352348"/>
                  </a:lnTo>
                  <a:lnTo>
                    <a:pt x="6413" y="352348"/>
                  </a:lnTo>
                  <a:lnTo>
                    <a:pt x="4495" y="348195"/>
                  </a:lnTo>
                  <a:lnTo>
                    <a:pt x="3492" y="343128"/>
                  </a:lnTo>
                  <a:lnTo>
                    <a:pt x="6350" y="339128"/>
                  </a:lnTo>
                  <a:lnTo>
                    <a:pt x="9817" y="338505"/>
                  </a:lnTo>
                  <a:lnTo>
                    <a:pt x="13436" y="337273"/>
                  </a:lnTo>
                  <a:lnTo>
                    <a:pt x="15709" y="338505"/>
                  </a:lnTo>
                  <a:lnTo>
                    <a:pt x="16802" y="339128"/>
                  </a:lnTo>
                  <a:lnTo>
                    <a:pt x="17576" y="343128"/>
                  </a:lnTo>
                  <a:lnTo>
                    <a:pt x="17957" y="347916"/>
                  </a:lnTo>
                  <a:lnTo>
                    <a:pt x="17957" y="330987"/>
                  </a:lnTo>
                  <a:lnTo>
                    <a:pt x="15875" y="329971"/>
                  </a:lnTo>
                  <a:lnTo>
                    <a:pt x="6845" y="329971"/>
                  </a:lnTo>
                  <a:lnTo>
                    <a:pt x="1155" y="335280"/>
                  </a:lnTo>
                  <a:lnTo>
                    <a:pt x="393" y="342099"/>
                  </a:lnTo>
                  <a:lnTo>
                    <a:pt x="63" y="347916"/>
                  </a:lnTo>
                  <a:lnTo>
                    <a:pt x="0" y="349097"/>
                  </a:lnTo>
                  <a:lnTo>
                    <a:pt x="1625" y="355828"/>
                  </a:lnTo>
                  <a:lnTo>
                    <a:pt x="3162" y="359460"/>
                  </a:lnTo>
                  <a:lnTo>
                    <a:pt x="7874" y="358622"/>
                  </a:lnTo>
                  <a:lnTo>
                    <a:pt x="11036" y="358432"/>
                  </a:lnTo>
                  <a:lnTo>
                    <a:pt x="25133" y="345046"/>
                  </a:lnTo>
                  <a:lnTo>
                    <a:pt x="26708" y="337908"/>
                  </a:lnTo>
                  <a:close/>
                </a:path>
                <a:path w="1005205" h="360044">
                  <a:moveTo>
                    <a:pt x="1004633" y="21247"/>
                  </a:moveTo>
                  <a:lnTo>
                    <a:pt x="1004366" y="14160"/>
                  </a:lnTo>
                  <a:lnTo>
                    <a:pt x="1004176" y="7086"/>
                  </a:lnTo>
                  <a:lnTo>
                    <a:pt x="1004087" y="0"/>
                  </a:lnTo>
                  <a:lnTo>
                    <a:pt x="1001636" y="228"/>
                  </a:lnTo>
                  <a:lnTo>
                    <a:pt x="999172" y="381"/>
                  </a:lnTo>
                  <a:lnTo>
                    <a:pt x="996810" y="977"/>
                  </a:lnTo>
                  <a:lnTo>
                    <a:pt x="995934" y="6540"/>
                  </a:lnTo>
                  <a:lnTo>
                    <a:pt x="996238" y="12242"/>
                  </a:lnTo>
                  <a:lnTo>
                    <a:pt x="996022" y="17881"/>
                  </a:lnTo>
                  <a:lnTo>
                    <a:pt x="996162" y="22809"/>
                  </a:lnTo>
                  <a:lnTo>
                    <a:pt x="998931" y="22580"/>
                  </a:lnTo>
                  <a:lnTo>
                    <a:pt x="1002499" y="23583"/>
                  </a:lnTo>
                  <a:lnTo>
                    <a:pt x="1004633" y="21247"/>
                  </a:lnTo>
                  <a:close/>
                </a:path>
              </a:pathLst>
            </a:custGeom>
            <a:solidFill>
              <a:srgbClr val="F1EF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2515197" y="2130155"/>
              <a:ext cx="130810" cy="864235"/>
            </a:xfrm>
            <a:custGeom>
              <a:avLst/>
              <a:gdLst/>
              <a:ahLst/>
              <a:cxnLst/>
              <a:rect l="l" t="t" r="r" b="b"/>
              <a:pathLst>
                <a:path w="130810" h="864235">
                  <a:moveTo>
                    <a:pt x="16243" y="1130"/>
                  </a:moveTo>
                  <a:lnTo>
                    <a:pt x="10947" y="736"/>
                  </a:lnTo>
                  <a:lnTo>
                    <a:pt x="5626" y="0"/>
                  </a:lnTo>
                  <a:lnTo>
                    <a:pt x="381" y="1066"/>
                  </a:lnTo>
                  <a:lnTo>
                    <a:pt x="571" y="9004"/>
                  </a:lnTo>
                  <a:lnTo>
                    <a:pt x="139" y="16954"/>
                  </a:lnTo>
                  <a:lnTo>
                    <a:pt x="0" y="24892"/>
                  </a:lnTo>
                  <a:lnTo>
                    <a:pt x="3162" y="26885"/>
                  </a:lnTo>
                  <a:lnTo>
                    <a:pt x="3594" y="12179"/>
                  </a:lnTo>
                  <a:lnTo>
                    <a:pt x="3416" y="4826"/>
                  </a:lnTo>
                  <a:lnTo>
                    <a:pt x="6680" y="4775"/>
                  </a:lnTo>
                  <a:lnTo>
                    <a:pt x="9956" y="5003"/>
                  </a:lnTo>
                  <a:lnTo>
                    <a:pt x="13208" y="5397"/>
                  </a:lnTo>
                  <a:lnTo>
                    <a:pt x="16243" y="1130"/>
                  </a:lnTo>
                  <a:close/>
                </a:path>
                <a:path w="130810" h="864235">
                  <a:moveTo>
                    <a:pt x="130365" y="856513"/>
                  </a:moveTo>
                  <a:lnTo>
                    <a:pt x="129197" y="855599"/>
                  </a:lnTo>
                  <a:lnTo>
                    <a:pt x="121907" y="855497"/>
                  </a:lnTo>
                  <a:lnTo>
                    <a:pt x="114579" y="855103"/>
                  </a:lnTo>
                  <a:lnTo>
                    <a:pt x="107353" y="855980"/>
                  </a:lnTo>
                  <a:lnTo>
                    <a:pt x="111506" y="856843"/>
                  </a:lnTo>
                  <a:lnTo>
                    <a:pt x="111455" y="863854"/>
                  </a:lnTo>
                  <a:lnTo>
                    <a:pt x="115481" y="863803"/>
                  </a:lnTo>
                  <a:lnTo>
                    <a:pt x="115468" y="861377"/>
                  </a:lnTo>
                  <a:lnTo>
                    <a:pt x="116497" y="860107"/>
                  </a:lnTo>
                  <a:lnTo>
                    <a:pt x="118567" y="860005"/>
                  </a:lnTo>
                  <a:lnTo>
                    <a:pt x="118757" y="856957"/>
                  </a:lnTo>
                  <a:lnTo>
                    <a:pt x="126479" y="856703"/>
                  </a:lnTo>
                  <a:lnTo>
                    <a:pt x="130365" y="856513"/>
                  </a:lnTo>
                  <a:close/>
                </a:path>
              </a:pathLst>
            </a:custGeom>
            <a:solidFill>
              <a:srgbClr val="908E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2577978" y="2130508"/>
              <a:ext cx="71120" cy="41275"/>
            </a:xfrm>
            <a:custGeom>
              <a:avLst/>
              <a:gdLst/>
              <a:ahLst/>
              <a:cxnLst/>
              <a:rect l="l" t="t" r="r" b="b"/>
              <a:pathLst>
                <a:path w="71119" h="41275">
                  <a:moveTo>
                    <a:pt x="14976" y="36507"/>
                  </a:moveTo>
                  <a:lnTo>
                    <a:pt x="13514" y="36507"/>
                  </a:lnTo>
                  <a:lnTo>
                    <a:pt x="11116" y="36868"/>
                  </a:lnTo>
                  <a:lnTo>
                    <a:pt x="8804" y="37533"/>
                  </a:lnTo>
                  <a:lnTo>
                    <a:pt x="27420" y="38075"/>
                  </a:lnTo>
                  <a:lnTo>
                    <a:pt x="27105" y="38075"/>
                  </a:lnTo>
                  <a:lnTo>
                    <a:pt x="35980" y="38873"/>
                  </a:lnTo>
                  <a:lnTo>
                    <a:pt x="44848" y="40770"/>
                  </a:lnTo>
                  <a:lnTo>
                    <a:pt x="45357" y="38873"/>
                  </a:lnTo>
                  <a:lnTo>
                    <a:pt x="45449" y="38527"/>
                  </a:lnTo>
                  <a:lnTo>
                    <a:pt x="41407" y="38527"/>
                  </a:lnTo>
                  <a:lnTo>
                    <a:pt x="42680" y="36868"/>
                  </a:lnTo>
                  <a:lnTo>
                    <a:pt x="32204" y="36868"/>
                  </a:lnTo>
                  <a:lnTo>
                    <a:pt x="14976" y="36507"/>
                  </a:lnTo>
                  <a:close/>
                </a:path>
                <a:path w="71119" h="41275">
                  <a:moveTo>
                    <a:pt x="42545" y="36507"/>
                  </a:moveTo>
                  <a:lnTo>
                    <a:pt x="42152" y="36507"/>
                  </a:lnTo>
                  <a:lnTo>
                    <a:pt x="35066" y="36868"/>
                  </a:lnTo>
                  <a:lnTo>
                    <a:pt x="42680" y="36868"/>
                  </a:lnTo>
                  <a:lnTo>
                    <a:pt x="41407" y="38527"/>
                  </a:lnTo>
                  <a:lnTo>
                    <a:pt x="45570" y="38075"/>
                  </a:lnTo>
                  <a:lnTo>
                    <a:pt x="45651" y="37774"/>
                  </a:lnTo>
                  <a:lnTo>
                    <a:pt x="42545" y="36507"/>
                  </a:lnTo>
                  <a:close/>
                </a:path>
                <a:path w="71119" h="41275">
                  <a:moveTo>
                    <a:pt x="45570" y="38075"/>
                  </a:moveTo>
                  <a:lnTo>
                    <a:pt x="41407" y="38527"/>
                  </a:lnTo>
                  <a:lnTo>
                    <a:pt x="45449" y="38527"/>
                  </a:lnTo>
                  <a:lnTo>
                    <a:pt x="45570" y="38075"/>
                  </a:lnTo>
                  <a:close/>
                </a:path>
                <a:path w="71119" h="41275">
                  <a:moveTo>
                    <a:pt x="48349" y="36868"/>
                  </a:moveTo>
                  <a:lnTo>
                    <a:pt x="43429" y="36868"/>
                  </a:lnTo>
                  <a:lnTo>
                    <a:pt x="45651" y="37774"/>
                  </a:lnTo>
                  <a:lnTo>
                    <a:pt x="45570" y="38075"/>
                  </a:lnTo>
                  <a:lnTo>
                    <a:pt x="48331" y="37774"/>
                  </a:lnTo>
                  <a:lnTo>
                    <a:pt x="48349" y="36868"/>
                  </a:lnTo>
                  <a:close/>
                </a:path>
                <a:path w="71119" h="41275">
                  <a:moveTo>
                    <a:pt x="51895" y="25481"/>
                  </a:moveTo>
                  <a:lnTo>
                    <a:pt x="27158" y="25481"/>
                  </a:lnTo>
                  <a:lnTo>
                    <a:pt x="29076" y="28562"/>
                  </a:lnTo>
                  <a:lnTo>
                    <a:pt x="30927" y="31713"/>
                  </a:lnTo>
                  <a:lnTo>
                    <a:pt x="32622" y="34966"/>
                  </a:lnTo>
                  <a:lnTo>
                    <a:pt x="26917" y="36868"/>
                  </a:lnTo>
                  <a:lnTo>
                    <a:pt x="37823" y="36868"/>
                  </a:lnTo>
                  <a:lnTo>
                    <a:pt x="36191" y="33271"/>
                  </a:lnTo>
                  <a:lnTo>
                    <a:pt x="34865" y="29178"/>
                  </a:lnTo>
                  <a:lnTo>
                    <a:pt x="34761" y="28854"/>
                  </a:lnTo>
                  <a:lnTo>
                    <a:pt x="47730" y="28854"/>
                  </a:lnTo>
                  <a:lnTo>
                    <a:pt x="47707" y="27979"/>
                  </a:lnTo>
                  <a:lnTo>
                    <a:pt x="70745" y="27979"/>
                  </a:lnTo>
                  <a:lnTo>
                    <a:pt x="70206" y="26558"/>
                  </a:lnTo>
                  <a:lnTo>
                    <a:pt x="70164" y="26403"/>
                  </a:lnTo>
                  <a:lnTo>
                    <a:pt x="68356" y="26403"/>
                  </a:lnTo>
                  <a:lnTo>
                    <a:pt x="61342" y="26176"/>
                  </a:lnTo>
                  <a:lnTo>
                    <a:pt x="54349" y="25721"/>
                  </a:lnTo>
                  <a:lnTo>
                    <a:pt x="51895" y="25481"/>
                  </a:lnTo>
                  <a:close/>
                </a:path>
                <a:path w="71119" h="41275">
                  <a:moveTo>
                    <a:pt x="44480" y="34521"/>
                  </a:moveTo>
                  <a:lnTo>
                    <a:pt x="42680" y="36868"/>
                  </a:lnTo>
                  <a:lnTo>
                    <a:pt x="48349" y="36868"/>
                  </a:lnTo>
                  <a:lnTo>
                    <a:pt x="48131" y="35532"/>
                  </a:lnTo>
                  <a:lnTo>
                    <a:pt x="48107" y="35390"/>
                  </a:lnTo>
                  <a:lnTo>
                    <a:pt x="44784" y="35390"/>
                  </a:lnTo>
                  <a:lnTo>
                    <a:pt x="44480" y="34521"/>
                  </a:lnTo>
                  <a:close/>
                </a:path>
                <a:path w="71119" h="41275">
                  <a:moveTo>
                    <a:pt x="47730" y="28854"/>
                  </a:moveTo>
                  <a:lnTo>
                    <a:pt x="34761" y="28854"/>
                  </a:lnTo>
                  <a:lnTo>
                    <a:pt x="41618" y="30427"/>
                  </a:lnTo>
                  <a:lnTo>
                    <a:pt x="41175" y="30427"/>
                  </a:lnTo>
                  <a:lnTo>
                    <a:pt x="41445" y="33271"/>
                  </a:lnTo>
                  <a:lnTo>
                    <a:pt x="41565" y="34521"/>
                  </a:lnTo>
                  <a:lnTo>
                    <a:pt x="41662" y="35532"/>
                  </a:lnTo>
                  <a:lnTo>
                    <a:pt x="43814" y="35390"/>
                  </a:lnTo>
                  <a:lnTo>
                    <a:pt x="44480" y="34521"/>
                  </a:lnTo>
                  <a:lnTo>
                    <a:pt x="44042" y="33271"/>
                  </a:lnTo>
                  <a:lnTo>
                    <a:pt x="42688" y="29178"/>
                  </a:lnTo>
                  <a:lnTo>
                    <a:pt x="47739" y="29178"/>
                  </a:lnTo>
                  <a:lnTo>
                    <a:pt x="47730" y="28854"/>
                  </a:lnTo>
                  <a:close/>
                </a:path>
                <a:path w="71119" h="41275">
                  <a:moveTo>
                    <a:pt x="47763" y="30098"/>
                  </a:moveTo>
                  <a:lnTo>
                    <a:pt x="44480" y="34521"/>
                  </a:lnTo>
                  <a:lnTo>
                    <a:pt x="44784" y="35390"/>
                  </a:lnTo>
                  <a:lnTo>
                    <a:pt x="48107" y="35390"/>
                  </a:lnTo>
                  <a:lnTo>
                    <a:pt x="48038" y="34966"/>
                  </a:lnTo>
                  <a:lnTo>
                    <a:pt x="47965" y="34521"/>
                  </a:lnTo>
                  <a:lnTo>
                    <a:pt x="47898" y="33271"/>
                  </a:lnTo>
                  <a:lnTo>
                    <a:pt x="47772" y="30427"/>
                  </a:lnTo>
                  <a:lnTo>
                    <a:pt x="47763" y="30098"/>
                  </a:lnTo>
                  <a:close/>
                </a:path>
                <a:path w="71119" h="41275">
                  <a:moveTo>
                    <a:pt x="21730" y="21060"/>
                  </a:moveTo>
                  <a:lnTo>
                    <a:pt x="1293" y="21060"/>
                  </a:lnTo>
                  <a:lnTo>
                    <a:pt x="1257" y="21438"/>
                  </a:lnTo>
                  <a:lnTo>
                    <a:pt x="1133" y="22730"/>
                  </a:lnTo>
                  <a:lnTo>
                    <a:pt x="1064" y="23444"/>
                  </a:lnTo>
                  <a:lnTo>
                    <a:pt x="979" y="24333"/>
                  </a:lnTo>
                  <a:lnTo>
                    <a:pt x="865" y="26403"/>
                  </a:lnTo>
                  <a:lnTo>
                    <a:pt x="740" y="31252"/>
                  </a:lnTo>
                  <a:lnTo>
                    <a:pt x="321" y="31252"/>
                  </a:lnTo>
                  <a:lnTo>
                    <a:pt x="7390" y="30098"/>
                  </a:lnTo>
                  <a:lnTo>
                    <a:pt x="7253" y="30098"/>
                  </a:lnTo>
                  <a:lnTo>
                    <a:pt x="12114" y="29794"/>
                  </a:lnTo>
                  <a:lnTo>
                    <a:pt x="13496" y="29794"/>
                  </a:lnTo>
                  <a:lnTo>
                    <a:pt x="21029" y="28562"/>
                  </a:lnTo>
                  <a:lnTo>
                    <a:pt x="27158" y="25481"/>
                  </a:lnTo>
                  <a:lnTo>
                    <a:pt x="51895" y="25481"/>
                  </a:lnTo>
                  <a:lnTo>
                    <a:pt x="47378" y="25038"/>
                  </a:lnTo>
                  <a:lnTo>
                    <a:pt x="41999" y="24333"/>
                  </a:lnTo>
                  <a:lnTo>
                    <a:pt x="41869" y="24333"/>
                  </a:lnTo>
                  <a:lnTo>
                    <a:pt x="30667" y="22730"/>
                  </a:lnTo>
                  <a:lnTo>
                    <a:pt x="21730" y="21060"/>
                  </a:lnTo>
                  <a:close/>
                </a:path>
                <a:path w="71119" h="41275">
                  <a:moveTo>
                    <a:pt x="70388" y="29794"/>
                  </a:moveTo>
                  <a:lnTo>
                    <a:pt x="62348" y="29794"/>
                  </a:lnTo>
                  <a:lnTo>
                    <a:pt x="69674" y="30824"/>
                  </a:lnTo>
                  <a:lnTo>
                    <a:pt x="70388" y="29794"/>
                  </a:lnTo>
                  <a:close/>
                </a:path>
                <a:path w="71119" h="41275">
                  <a:moveTo>
                    <a:pt x="70745" y="27979"/>
                  </a:moveTo>
                  <a:lnTo>
                    <a:pt x="47707" y="27979"/>
                  </a:lnTo>
                  <a:lnTo>
                    <a:pt x="54795" y="30427"/>
                  </a:lnTo>
                  <a:lnTo>
                    <a:pt x="62348" y="29794"/>
                  </a:lnTo>
                  <a:lnTo>
                    <a:pt x="70388" y="29794"/>
                  </a:lnTo>
                  <a:lnTo>
                    <a:pt x="71039" y="28854"/>
                  </a:lnTo>
                  <a:lnTo>
                    <a:pt x="70966" y="28562"/>
                  </a:lnTo>
                  <a:lnTo>
                    <a:pt x="70745" y="27979"/>
                  </a:lnTo>
                  <a:close/>
                </a:path>
                <a:path w="71119" h="41275">
                  <a:moveTo>
                    <a:pt x="47739" y="29178"/>
                  </a:moveTo>
                  <a:lnTo>
                    <a:pt x="42688" y="29178"/>
                  </a:lnTo>
                  <a:lnTo>
                    <a:pt x="47102" y="30098"/>
                  </a:lnTo>
                  <a:lnTo>
                    <a:pt x="47763" y="30098"/>
                  </a:lnTo>
                  <a:lnTo>
                    <a:pt x="47739" y="29178"/>
                  </a:lnTo>
                  <a:close/>
                </a:path>
                <a:path w="71119" h="41275">
                  <a:moveTo>
                    <a:pt x="67217" y="23444"/>
                  </a:moveTo>
                  <a:lnTo>
                    <a:pt x="66250" y="23444"/>
                  </a:lnTo>
                  <a:lnTo>
                    <a:pt x="68356" y="26403"/>
                  </a:lnTo>
                  <a:lnTo>
                    <a:pt x="70164" y="26403"/>
                  </a:lnTo>
                  <a:lnTo>
                    <a:pt x="70103" y="26176"/>
                  </a:lnTo>
                  <a:lnTo>
                    <a:pt x="69980" y="25721"/>
                  </a:lnTo>
                  <a:lnTo>
                    <a:pt x="69915" y="25481"/>
                  </a:lnTo>
                  <a:lnTo>
                    <a:pt x="69795" y="25038"/>
                  </a:lnTo>
                  <a:lnTo>
                    <a:pt x="69711" y="24725"/>
                  </a:lnTo>
                  <a:lnTo>
                    <a:pt x="69641" y="24469"/>
                  </a:lnTo>
                  <a:lnTo>
                    <a:pt x="67217" y="23444"/>
                  </a:lnTo>
                  <a:close/>
                </a:path>
                <a:path w="71119" h="41275">
                  <a:moveTo>
                    <a:pt x="18788" y="16268"/>
                  </a:moveTo>
                  <a:lnTo>
                    <a:pt x="18409" y="18803"/>
                  </a:lnTo>
                  <a:lnTo>
                    <a:pt x="25740" y="19624"/>
                  </a:lnTo>
                  <a:lnTo>
                    <a:pt x="32997" y="21060"/>
                  </a:lnTo>
                  <a:lnTo>
                    <a:pt x="40394" y="21438"/>
                  </a:lnTo>
                  <a:lnTo>
                    <a:pt x="46781" y="21849"/>
                  </a:lnTo>
                  <a:lnTo>
                    <a:pt x="52894" y="24333"/>
                  </a:lnTo>
                  <a:lnTo>
                    <a:pt x="59890" y="24333"/>
                  </a:lnTo>
                  <a:lnTo>
                    <a:pt x="62348" y="24725"/>
                  </a:lnTo>
                  <a:lnTo>
                    <a:pt x="66250" y="23444"/>
                  </a:lnTo>
                  <a:lnTo>
                    <a:pt x="67217" y="23444"/>
                  </a:lnTo>
                  <a:lnTo>
                    <a:pt x="65529" y="22730"/>
                  </a:lnTo>
                  <a:lnTo>
                    <a:pt x="53853" y="22730"/>
                  </a:lnTo>
                  <a:lnTo>
                    <a:pt x="48824" y="21060"/>
                  </a:lnTo>
                  <a:lnTo>
                    <a:pt x="39663" y="21060"/>
                  </a:lnTo>
                  <a:lnTo>
                    <a:pt x="39135" y="20120"/>
                  </a:lnTo>
                  <a:lnTo>
                    <a:pt x="39030" y="19933"/>
                  </a:lnTo>
                  <a:lnTo>
                    <a:pt x="32846" y="19933"/>
                  </a:lnTo>
                  <a:lnTo>
                    <a:pt x="31114" y="19382"/>
                  </a:lnTo>
                  <a:lnTo>
                    <a:pt x="30184" y="17567"/>
                  </a:lnTo>
                  <a:lnTo>
                    <a:pt x="30105" y="17414"/>
                  </a:lnTo>
                  <a:lnTo>
                    <a:pt x="29076" y="17414"/>
                  </a:lnTo>
                  <a:lnTo>
                    <a:pt x="22175" y="16747"/>
                  </a:lnTo>
                  <a:lnTo>
                    <a:pt x="18788" y="16268"/>
                  </a:lnTo>
                  <a:close/>
                </a:path>
                <a:path w="71119" h="41275">
                  <a:moveTo>
                    <a:pt x="62475" y="21438"/>
                  </a:moveTo>
                  <a:lnTo>
                    <a:pt x="61442" y="21438"/>
                  </a:lnTo>
                  <a:lnTo>
                    <a:pt x="53326" y="22730"/>
                  </a:lnTo>
                  <a:lnTo>
                    <a:pt x="65529" y="22730"/>
                  </a:lnTo>
                  <a:lnTo>
                    <a:pt x="62475" y="21438"/>
                  </a:lnTo>
                  <a:close/>
                </a:path>
                <a:path w="71119" h="41275">
                  <a:moveTo>
                    <a:pt x="11527" y="19933"/>
                  </a:moveTo>
                  <a:lnTo>
                    <a:pt x="10732" y="19933"/>
                  </a:lnTo>
                  <a:lnTo>
                    <a:pt x="0" y="21060"/>
                  </a:lnTo>
                  <a:lnTo>
                    <a:pt x="22390" y="21060"/>
                  </a:lnTo>
                  <a:lnTo>
                    <a:pt x="11527" y="19933"/>
                  </a:lnTo>
                  <a:close/>
                </a:path>
                <a:path w="71119" h="41275">
                  <a:moveTo>
                    <a:pt x="40404" y="7056"/>
                  </a:moveTo>
                  <a:lnTo>
                    <a:pt x="40353" y="7858"/>
                  </a:lnTo>
                  <a:lnTo>
                    <a:pt x="40568" y="11729"/>
                  </a:lnTo>
                  <a:lnTo>
                    <a:pt x="39847" y="18803"/>
                  </a:lnTo>
                  <a:lnTo>
                    <a:pt x="39721" y="19933"/>
                  </a:lnTo>
                  <a:lnTo>
                    <a:pt x="39596" y="21060"/>
                  </a:lnTo>
                  <a:lnTo>
                    <a:pt x="48824" y="21060"/>
                  </a:lnTo>
                  <a:lnTo>
                    <a:pt x="45993" y="20120"/>
                  </a:lnTo>
                  <a:lnTo>
                    <a:pt x="44334" y="20120"/>
                  </a:lnTo>
                  <a:lnTo>
                    <a:pt x="41708" y="19933"/>
                  </a:lnTo>
                  <a:lnTo>
                    <a:pt x="41452" y="19933"/>
                  </a:lnTo>
                  <a:lnTo>
                    <a:pt x="43149" y="14317"/>
                  </a:lnTo>
                  <a:lnTo>
                    <a:pt x="43221" y="14076"/>
                  </a:lnTo>
                  <a:lnTo>
                    <a:pt x="40404" y="7056"/>
                  </a:lnTo>
                  <a:close/>
                </a:path>
                <a:path w="71119" h="41275">
                  <a:moveTo>
                    <a:pt x="45238" y="1746"/>
                  </a:moveTo>
                  <a:lnTo>
                    <a:pt x="43530" y="1746"/>
                  </a:lnTo>
                  <a:lnTo>
                    <a:pt x="43861" y="5839"/>
                  </a:lnTo>
                  <a:lnTo>
                    <a:pt x="43947" y="6908"/>
                  </a:lnTo>
                  <a:lnTo>
                    <a:pt x="44024" y="7858"/>
                  </a:lnTo>
                  <a:lnTo>
                    <a:pt x="43820" y="11729"/>
                  </a:lnTo>
                  <a:lnTo>
                    <a:pt x="43883" y="15772"/>
                  </a:lnTo>
                  <a:lnTo>
                    <a:pt x="44197" y="18803"/>
                  </a:lnTo>
                  <a:lnTo>
                    <a:pt x="44219" y="19008"/>
                  </a:lnTo>
                  <a:lnTo>
                    <a:pt x="44334" y="20120"/>
                  </a:lnTo>
                  <a:lnTo>
                    <a:pt x="45993" y="20120"/>
                  </a:lnTo>
                  <a:lnTo>
                    <a:pt x="45882" y="19008"/>
                  </a:lnTo>
                  <a:lnTo>
                    <a:pt x="45861" y="18803"/>
                  </a:lnTo>
                  <a:lnTo>
                    <a:pt x="45738" y="17567"/>
                  </a:lnTo>
                  <a:lnTo>
                    <a:pt x="45624" y="16423"/>
                  </a:lnTo>
                  <a:lnTo>
                    <a:pt x="45560" y="15772"/>
                  </a:lnTo>
                  <a:lnTo>
                    <a:pt x="45438" y="11729"/>
                  </a:lnTo>
                  <a:lnTo>
                    <a:pt x="45629" y="7858"/>
                  </a:lnTo>
                  <a:lnTo>
                    <a:pt x="45570" y="5839"/>
                  </a:lnTo>
                  <a:lnTo>
                    <a:pt x="45238" y="1746"/>
                  </a:lnTo>
                  <a:close/>
                </a:path>
                <a:path w="71119" h="41275">
                  <a:moveTo>
                    <a:pt x="37078" y="16423"/>
                  </a:moveTo>
                  <a:lnTo>
                    <a:pt x="32468" y="16423"/>
                  </a:lnTo>
                  <a:lnTo>
                    <a:pt x="34357" y="17002"/>
                  </a:lnTo>
                  <a:lnTo>
                    <a:pt x="34222" y="17002"/>
                  </a:lnTo>
                  <a:lnTo>
                    <a:pt x="35169" y="18803"/>
                  </a:lnTo>
                  <a:lnTo>
                    <a:pt x="35276" y="19008"/>
                  </a:lnTo>
                  <a:lnTo>
                    <a:pt x="32846" y="19933"/>
                  </a:lnTo>
                  <a:lnTo>
                    <a:pt x="39030" y="19933"/>
                  </a:lnTo>
                  <a:lnTo>
                    <a:pt x="37382" y="17002"/>
                  </a:lnTo>
                  <a:lnTo>
                    <a:pt x="37078" y="16423"/>
                  </a:lnTo>
                  <a:close/>
                </a:path>
                <a:path w="71119" h="41275">
                  <a:moveTo>
                    <a:pt x="24766" y="14076"/>
                  </a:moveTo>
                  <a:lnTo>
                    <a:pt x="23592" y="14076"/>
                  </a:lnTo>
                  <a:lnTo>
                    <a:pt x="23481" y="15772"/>
                  </a:lnTo>
                  <a:lnTo>
                    <a:pt x="29472" y="15772"/>
                  </a:lnTo>
                  <a:lnTo>
                    <a:pt x="29353" y="16268"/>
                  </a:lnTo>
                  <a:lnTo>
                    <a:pt x="29237" y="16747"/>
                  </a:lnTo>
                  <a:lnTo>
                    <a:pt x="29175" y="17002"/>
                  </a:lnTo>
                  <a:lnTo>
                    <a:pt x="29076" y="17414"/>
                  </a:lnTo>
                  <a:lnTo>
                    <a:pt x="30006" y="17414"/>
                  </a:lnTo>
                  <a:lnTo>
                    <a:pt x="32468" y="16423"/>
                  </a:lnTo>
                  <a:lnTo>
                    <a:pt x="37078" y="16423"/>
                  </a:lnTo>
                  <a:lnTo>
                    <a:pt x="36817" y="15927"/>
                  </a:lnTo>
                  <a:lnTo>
                    <a:pt x="32468" y="14897"/>
                  </a:lnTo>
                  <a:lnTo>
                    <a:pt x="28032" y="14317"/>
                  </a:lnTo>
                  <a:lnTo>
                    <a:pt x="24766" y="14076"/>
                  </a:lnTo>
                  <a:close/>
                </a:path>
                <a:path w="71119" h="41275">
                  <a:moveTo>
                    <a:pt x="40824" y="0"/>
                  </a:moveTo>
                  <a:lnTo>
                    <a:pt x="40241" y="5839"/>
                  </a:lnTo>
                  <a:lnTo>
                    <a:pt x="40300" y="6908"/>
                  </a:lnTo>
                  <a:lnTo>
                    <a:pt x="43530" y="1746"/>
                  </a:lnTo>
                  <a:lnTo>
                    <a:pt x="45238" y="1746"/>
                  </a:lnTo>
                  <a:lnTo>
                    <a:pt x="45140" y="547"/>
                  </a:lnTo>
                  <a:lnTo>
                    <a:pt x="40824" y="0"/>
                  </a:lnTo>
                  <a:close/>
                </a:path>
              </a:pathLst>
            </a:custGeom>
            <a:solidFill>
              <a:srgbClr val="1D1F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2328138" y="2133114"/>
              <a:ext cx="404495" cy="302260"/>
            </a:xfrm>
            <a:custGeom>
              <a:avLst/>
              <a:gdLst/>
              <a:ahLst/>
              <a:cxnLst/>
              <a:rect l="l" t="t" r="r" b="b"/>
              <a:pathLst>
                <a:path w="404494" h="302260">
                  <a:moveTo>
                    <a:pt x="21742" y="17386"/>
                  </a:moveTo>
                  <a:lnTo>
                    <a:pt x="21501" y="16560"/>
                  </a:lnTo>
                  <a:lnTo>
                    <a:pt x="14973" y="17081"/>
                  </a:lnTo>
                  <a:lnTo>
                    <a:pt x="16446" y="17081"/>
                  </a:lnTo>
                  <a:lnTo>
                    <a:pt x="21742" y="17386"/>
                  </a:lnTo>
                  <a:close/>
                </a:path>
                <a:path w="404494" h="302260">
                  <a:moveTo>
                    <a:pt x="42087" y="18618"/>
                  </a:moveTo>
                  <a:lnTo>
                    <a:pt x="40068" y="14579"/>
                  </a:lnTo>
                  <a:lnTo>
                    <a:pt x="39992" y="14427"/>
                  </a:lnTo>
                  <a:lnTo>
                    <a:pt x="40233" y="14427"/>
                  </a:lnTo>
                  <a:lnTo>
                    <a:pt x="39217" y="13919"/>
                  </a:lnTo>
                  <a:lnTo>
                    <a:pt x="32550" y="10642"/>
                  </a:lnTo>
                  <a:lnTo>
                    <a:pt x="28663" y="13919"/>
                  </a:lnTo>
                  <a:lnTo>
                    <a:pt x="28397" y="13919"/>
                  </a:lnTo>
                  <a:lnTo>
                    <a:pt x="28041" y="12395"/>
                  </a:lnTo>
                  <a:lnTo>
                    <a:pt x="27940" y="11976"/>
                  </a:lnTo>
                  <a:lnTo>
                    <a:pt x="27863" y="11633"/>
                  </a:lnTo>
                  <a:lnTo>
                    <a:pt x="27762" y="11201"/>
                  </a:lnTo>
                  <a:lnTo>
                    <a:pt x="25273" y="368"/>
                  </a:lnTo>
                  <a:lnTo>
                    <a:pt x="21590" y="2552"/>
                  </a:lnTo>
                  <a:lnTo>
                    <a:pt x="21678" y="3530"/>
                  </a:lnTo>
                  <a:lnTo>
                    <a:pt x="21793" y="4953"/>
                  </a:lnTo>
                  <a:lnTo>
                    <a:pt x="21894" y="6197"/>
                  </a:lnTo>
                  <a:lnTo>
                    <a:pt x="22021" y="7569"/>
                  </a:lnTo>
                  <a:lnTo>
                    <a:pt x="20688" y="11201"/>
                  </a:lnTo>
                  <a:lnTo>
                    <a:pt x="20586" y="10795"/>
                  </a:lnTo>
                  <a:lnTo>
                    <a:pt x="19837" y="7569"/>
                  </a:lnTo>
                  <a:lnTo>
                    <a:pt x="19773" y="7315"/>
                  </a:lnTo>
                  <a:lnTo>
                    <a:pt x="19685" y="6959"/>
                  </a:lnTo>
                  <a:lnTo>
                    <a:pt x="18351" y="6629"/>
                  </a:lnTo>
                  <a:lnTo>
                    <a:pt x="13766" y="5689"/>
                  </a:lnTo>
                  <a:lnTo>
                    <a:pt x="11442" y="5359"/>
                  </a:lnTo>
                  <a:lnTo>
                    <a:pt x="11544" y="7315"/>
                  </a:lnTo>
                  <a:lnTo>
                    <a:pt x="12547" y="9055"/>
                  </a:lnTo>
                  <a:lnTo>
                    <a:pt x="13271" y="10477"/>
                  </a:lnTo>
                  <a:lnTo>
                    <a:pt x="13347" y="10642"/>
                  </a:lnTo>
                  <a:lnTo>
                    <a:pt x="13423" y="10795"/>
                  </a:lnTo>
                  <a:lnTo>
                    <a:pt x="8940" y="8801"/>
                  </a:lnTo>
                  <a:lnTo>
                    <a:pt x="8826" y="8597"/>
                  </a:lnTo>
                  <a:lnTo>
                    <a:pt x="7239" y="5854"/>
                  </a:lnTo>
                  <a:lnTo>
                    <a:pt x="5816" y="3530"/>
                  </a:lnTo>
                  <a:lnTo>
                    <a:pt x="2870" y="2552"/>
                  </a:lnTo>
                  <a:lnTo>
                    <a:pt x="3048" y="2120"/>
                  </a:lnTo>
                  <a:lnTo>
                    <a:pt x="4279" y="0"/>
                  </a:lnTo>
                  <a:lnTo>
                    <a:pt x="3492" y="0"/>
                  </a:lnTo>
                  <a:lnTo>
                    <a:pt x="0" y="368"/>
                  </a:lnTo>
                  <a:lnTo>
                    <a:pt x="977" y="368"/>
                  </a:lnTo>
                  <a:lnTo>
                    <a:pt x="1028" y="2120"/>
                  </a:lnTo>
                  <a:lnTo>
                    <a:pt x="4572" y="17386"/>
                  </a:lnTo>
                  <a:lnTo>
                    <a:pt x="4635" y="17589"/>
                  </a:lnTo>
                  <a:lnTo>
                    <a:pt x="4737" y="17907"/>
                  </a:lnTo>
                  <a:lnTo>
                    <a:pt x="7213" y="17589"/>
                  </a:lnTo>
                  <a:lnTo>
                    <a:pt x="7112" y="14427"/>
                  </a:lnTo>
                  <a:lnTo>
                    <a:pt x="6997" y="13157"/>
                  </a:lnTo>
                  <a:lnTo>
                    <a:pt x="6883" y="11976"/>
                  </a:lnTo>
                  <a:lnTo>
                    <a:pt x="6781" y="8597"/>
                  </a:lnTo>
                  <a:lnTo>
                    <a:pt x="7124" y="10477"/>
                  </a:lnTo>
                  <a:lnTo>
                    <a:pt x="7188" y="11201"/>
                  </a:lnTo>
                  <a:lnTo>
                    <a:pt x="7315" y="12395"/>
                  </a:lnTo>
                  <a:lnTo>
                    <a:pt x="7429" y="13157"/>
                  </a:lnTo>
                  <a:lnTo>
                    <a:pt x="7505" y="13627"/>
                  </a:lnTo>
                  <a:lnTo>
                    <a:pt x="7632" y="14427"/>
                  </a:lnTo>
                  <a:lnTo>
                    <a:pt x="8089" y="13919"/>
                  </a:lnTo>
                  <a:lnTo>
                    <a:pt x="9017" y="13157"/>
                  </a:lnTo>
                  <a:lnTo>
                    <a:pt x="10477" y="11976"/>
                  </a:lnTo>
                  <a:lnTo>
                    <a:pt x="10426" y="13157"/>
                  </a:lnTo>
                  <a:lnTo>
                    <a:pt x="10299" y="16395"/>
                  </a:lnTo>
                  <a:lnTo>
                    <a:pt x="10452" y="16395"/>
                  </a:lnTo>
                  <a:lnTo>
                    <a:pt x="13195" y="17081"/>
                  </a:lnTo>
                  <a:lnTo>
                    <a:pt x="14338" y="17081"/>
                  </a:lnTo>
                  <a:lnTo>
                    <a:pt x="15290" y="14579"/>
                  </a:lnTo>
                  <a:lnTo>
                    <a:pt x="15354" y="14427"/>
                  </a:lnTo>
                  <a:lnTo>
                    <a:pt x="14897" y="14427"/>
                  </a:lnTo>
                  <a:lnTo>
                    <a:pt x="17132" y="13627"/>
                  </a:lnTo>
                  <a:lnTo>
                    <a:pt x="19088" y="13627"/>
                  </a:lnTo>
                  <a:lnTo>
                    <a:pt x="20891" y="14427"/>
                  </a:lnTo>
                  <a:lnTo>
                    <a:pt x="21450" y="16395"/>
                  </a:lnTo>
                  <a:lnTo>
                    <a:pt x="21501" y="16560"/>
                  </a:lnTo>
                  <a:lnTo>
                    <a:pt x="23241" y="16395"/>
                  </a:lnTo>
                  <a:lnTo>
                    <a:pt x="23533" y="14579"/>
                  </a:lnTo>
                  <a:lnTo>
                    <a:pt x="23634" y="13919"/>
                  </a:lnTo>
                  <a:lnTo>
                    <a:pt x="23685" y="13627"/>
                  </a:lnTo>
                  <a:lnTo>
                    <a:pt x="23761" y="13157"/>
                  </a:lnTo>
                  <a:lnTo>
                    <a:pt x="23876" y="12395"/>
                  </a:lnTo>
                  <a:lnTo>
                    <a:pt x="23952" y="11976"/>
                  </a:lnTo>
                  <a:lnTo>
                    <a:pt x="24003" y="11633"/>
                  </a:lnTo>
                  <a:lnTo>
                    <a:pt x="24638" y="16395"/>
                  </a:lnTo>
                  <a:lnTo>
                    <a:pt x="24904" y="16395"/>
                  </a:lnTo>
                  <a:lnTo>
                    <a:pt x="30124" y="18961"/>
                  </a:lnTo>
                  <a:lnTo>
                    <a:pt x="25971" y="21424"/>
                  </a:lnTo>
                  <a:lnTo>
                    <a:pt x="27266" y="21424"/>
                  </a:lnTo>
                  <a:lnTo>
                    <a:pt x="34505" y="21932"/>
                  </a:lnTo>
                  <a:lnTo>
                    <a:pt x="36537" y="21932"/>
                  </a:lnTo>
                  <a:lnTo>
                    <a:pt x="39077" y="21424"/>
                  </a:lnTo>
                  <a:lnTo>
                    <a:pt x="37528" y="20485"/>
                  </a:lnTo>
                  <a:lnTo>
                    <a:pt x="34569" y="18618"/>
                  </a:lnTo>
                  <a:lnTo>
                    <a:pt x="42087" y="18618"/>
                  </a:lnTo>
                  <a:close/>
                </a:path>
                <a:path w="404494" h="302260">
                  <a:moveTo>
                    <a:pt x="404202" y="294855"/>
                  </a:moveTo>
                  <a:lnTo>
                    <a:pt x="400342" y="295770"/>
                  </a:lnTo>
                  <a:lnTo>
                    <a:pt x="399757" y="297268"/>
                  </a:lnTo>
                  <a:lnTo>
                    <a:pt x="400481" y="302145"/>
                  </a:lnTo>
                  <a:lnTo>
                    <a:pt x="404202" y="294855"/>
                  </a:lnTo>
                  <a:close/>
                </a:path>
              </a:pathLst>
            </a:custGeom>
            <a:solidFill>
              <a:srgbClr val="7777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2518361" y="2131279"/>
              <a:ext cx="14604" cy="33020"/>
            </a:xfrm>
            <a:custGeom>
              <a:avLst/>
              <a:gdLst/>
              <a:ahLst/>
              <a:cxnLst/>
              <a:rect l="l" t="t" r="r" b="b"/>
              <a:pathLst>
                <a:path w="14605" h="33019">
                  <a:moveTo>
                    <a:pt x="13078" y="0"/>
                  </a:moveTo>
                  <a:lnTo>
                    <a:pt x="10052" y="4265"/>
                  </a:lnTo>
                  <a:lnTo>
                    <a:pt x="6797" y="3869"/>
                  </a:lnTo>
                  <a:lnTo>
                    <a:pt x="3524" y="3646"/>
                  </a:lnTo>
                  <a:lnTo>
                    <a:pt x="255" y="3700"/>
                  </a:lnTo>
                  <a:lnTo>
                    <a:pt x="429" y="11045"/>
                  </a:lnTo>
                  <a:lnTo>
                    <a:pt x="0" y="25754"/>
                  </a:lnTo>
                  <a:lnTo>
                    <a:pt x="4982" y="27997"/>
                  </a:lnTo>
                  <a:lnTo>
                    <a:pt x="7531" y="29041"/>
                  </a:lnTo>
                  <a:lnTo>
                    <a:pt x="6779" y="25563"/>
                  </a:lnTo>
                  <a:lnTo>
                    <a:pt x="8647" y="29433"/>
                  </a:lnTo>
                  <a:lnTo>
                    <a:pt x="9022" y="29966"/>
                  </a:lnTo>
                  <a:lnTo>
                    <a:pt x="13884" y="32824"/>
                  </a:lnTo>
                  <a:lnTo>
                    <a:pt x="14163" y="24624"/>
                  </a:lnTo>
                  <a:lnTo>
                    <a:pt x="14008" y="16413"/>
                  </a:lnTo>
                  <a:lnTo>
                    <a:pt x="13590" y="8202"/>
                  </a:lnTo>
                  <a:lnTo>
                    <a:pt x="13078" y="0"/>
                  </a:lnTo>
                  <a:close/>
                </a:path>
              </a:pathLst>
            </a:custGeom>
            <a:solidFill>
              <a:srgbClr val="DD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2618305" y="2132255"/>
              <a:ext cx="4445" cy="18415"/>
            </a:xfrm>
            <a:custGeom>
              <a:avLst/>
              <a:gdLst/>
              <a:ahLst/>
              <a:cxnLst/>
              <a:rect l="l" t="t" r="r" b="b"/>
              <a:pathLst>
                <a:path w="4444" h="18414">
                  <a:moveTo>
                    <a:pt x="3202" y="0"/>
                  </a:moveTo>
                  <a:lnTo>
                    <a:pt x="0" y="5119"/>
                  </a:lnTo>
                  <a:lnTo>
                    <a:pt x="2894" y="12330"/>
                  </a:lnTo>
                  <a:lnTo>
                    <a:pt x="1130" y="18169"/>
                  </a:lnTo>
                  <a:lnTo>
                    <a:pt x="4006" y="18374"/>
                  </a:lnTo>
                  <a:lnTo>
                    <a:pt x="3373" y="12261"/>
                  </a:lnTo>
                  <a:lnTo>
                    <a:pt x="3696" y="6112"/>
                  </a:lnTo>
                  <a:lnTo>
                    <a:pt x="3202" y="0"/>
                  </a:lnTo>
                  <a:close/>
                </a:path>
              </a:pathLst>
            </a:custGeom>
            <a:solidFill>
              <a:srgbClr val="B5B8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2270722" y="2801541"/>
              <a:ext cx="551180" cy="102870"/>
            </a:xfrm>
            <a:custGeom>
              <a:avLst/>
              <a:gdLst/>
              <a:ahLst/>
              <a:cxnLst/>
              <a:rect l="l" t="t" r="r" b="b"/>
              <a:pathLst>
                <a:path w="551180" h="102869">
                  <a:moveTo>
                    <a:pt x="6985" y="76504"/>
                  </a:moveTo>
                  <a:lnTo>
                    <a:pt x="2489" y="72440"/>
                  </a:lnTo>
                  <a:lnTo>
                    <a:pt x="2425" y="78778"/>
                  </a:lnTo>
                  <a:lnTo>
                    <a:pt x="4152" y="77889"/>
                  </a:lnTo>
                  <a:lnTo>
                    <a:pt x="6781" y="76504"/>
                  </a:lnTo>
                  <a:lnTo>
                    <a:pt x="6985" y="76504"/>
                  </a:lnTo>
                  <a:close/>
                </a:path>
                <a:path w="551180" h="102869">
                  <a:moveTo>
                    <a:pt x="17856" y="71666"/>
                  </a:moveTo>
                  <a:lnTo>
                    <a:pt x="17640" y="70878"/>
                  </a:lnTo>
                  <a:lnTo>
                    <a:pt x="17373" y="71666"/>
                  </a:lnTo>
                  <a:lnTo>
                    <a:pt x="17297" y="71882"/>
                  </a:lnTo>
                  <a:lnTo>
                    <a:pt x="17856" y="71666"/>
                  </a:lnTo>
                  <a:close/>
                </a:path>
                <a:path w="551180" h="102869">
                  <a:moveTo>
                    <a:pt x="18923" y="81915"/>
                  </a:moveTo>
                  <a:lnTo>
                    <a:pt x="18808" y="81775"/>
                  </a:lnTo>
                  <a:lnTo>
                    <a:pt x="18046" y="80911"/>
                  </a:lnTo>
                  <a:lnTo>
                    <a:pt x="14871" y="79032"/>
                  </a:lnTo>
                  <a:lnTo>
                    <a:pt x="16967" y="72872"/>
                  </a:lnTo>
                  <a:lnTo>
                    <a:pt x="17030" y="72669"/>
                  </a:lnTo>
                  <a:lnTo>
                    <a:pt x="17106" y="72440"/>
                  </a:lnTo>
                  <a:lnTo>
                    <a:pt x="17297" y="71882"/>
                  </a:lnTo>
                  <a:lnTo>
                    <a:pt x="16002" y="72440"/>
                  </a:lnTo>
                  <a:lnTo>
                    <a:pt x="14770" y="69202"/>
                  </a:lnTo>
                  <a:lnTo>
                    <a:pt x="12204" y="69202"/>
                  </a:lnTo>
                  <a:lnTo>
                    <a:pt x="10553" y="69596"/>
                  </a:lnTo>
                  <a:lnTo>
                    <a:pt x="7696" y="70472"/>
                  </a:lnTo>
                  <a:lnTo>
                    <a:pt x="13843" y="70472"/>
                  </a:lnTo>
                  <a:lnTo>
                    <a:pt x="13957" y="76504"/>
                  </a:lnTo>
                  <a:lnTo>
                    <a:pt x="14020" y="76962"/>
                  </a:lnTo>
                  <a:lnTo>
                    <a:pt x="14135" y="77889"/>
                  </a:lnTo>
                  <a:lnTo>
                    <a:pt x="14262" y="78778"/>
                  </a:lnTo>
                  <a:lnTo>
                    <a:pt x="14338" y="79375"/>
                  </a:lnTo>
                  <a:lnTo>
                    <a:pt x="10668" y="82283"/>
                  </a:lnTo>
                  <a:lnTo>
                    <a:pt x="10579" y="80911"/>
                  </a:lnTo>
                  <a:lnTo>
                    <a:pt x="10490" y="79375"/>
                  </a:lnTo>
                  <a:lnTo>
                    <a:pt x="10363" y="75819"/>
                  </a:lnTo>
                  <a:lnTo>
                    <a:pt x="10299" y="72669"/>
                  </a:lnTo>
                  <a:lnTo>
                    <a:pt x="9448" y="72669"/>
                  </a:lnTo>
                  <a:lnTo>
                    <a:pt x="6959" y="72872"/>
                  </a:lnTo>
                  <a:lnTo>
                    <a:pt x="8153" y="74815"/>
                  </a:lnTo>
                  <a:lnTo>
                    <a:pt x="8826" y="76962"/>
                  </a:lnTo>
                  <a:lnTo>
                    <a:pt x="8877" y="77889"/>
                  </a:lnTo>
                  <a:lnTo>
                    <a:pt x="8966" y="79311"/>
                  </a:lnTo>
                  <a:lnTo>
                    <a:pt x="2476" y="78778"/>
                  </a:lnTo>
                  <a:lnTo>
                    <a:pt x="2527" y="80911"/>
                  </a:lnTo>
                  <a:lnTo>
                    <a:pt x="0" y="84429"/>
                  </a:lnTo>
                  <a:lnTo>
                    <a:pt x="6477" y="84912"/>
                  </a:lnTo>
                  <a:lnTo>
                    <a:pt x="11493" y="82283"/>
                  </a:lnTo>
                  <a:lnTo>
                    <a:pt x="12471" y="81775"/>
                  </a:lnTo>
                  <a:lnTo>
                    <a:pt x="18923" y="81915"/>
                  </a:lnTo>
                  <a:close/>
                </a:path>
                <a:path w="551180" h="102869">
                  <a:moveTo>
                    <a:pt x="20358" y="77889"/>
                  </a:moveTo>
                  <a:lnTo>
                    <a:pt x="20243" y="71666"/>
                  </a:lnTo>
                  <a:lnTo>
                    <a:pt x="20231" y="70713"/>
                  </a:lnTo>
                  <a:lnTo>
                    <a:pt x="17856" y="71666"/>
                  </a:lnTo>
                  <a:lnTo>
                    <a:pt x="19316" y="76962"/>
                  </a:lnTo>
                  <a:lnTo>
                    <a:pt x="19367" y="77152"/>
                  </a:lnTo>
                  <a:lnTo>
                    <a:pt x="20358" y="77889"/>
                  </a:lnTo>
                  <a:close/>
                </a:path>
                <a:path w="551180" h="102869">
                  <a:moveTo>
                    <a:pt x="475792" y="99720"/>
                  </a:moveTo>
                  <a:lnTo>
                    <a:pt x="474560" y="99682"/>
                  </a:lnTo>
                  <a:lnTo>
                    <a:pt x="474459" y="100406"/>
                  </a:lnTo>
                  <a:lnTo>
                    <a:pt x="474268" y="101841"/>
                  </a:lnTo>
                  <a:lnTo>
                    <a:pt x="474167" y="102565"/>
                  </a:lnTo>
                  <a:lnTo>
                    <a:pt x="475361" y="102628"/>
                  </a:lnTo>
                  <a:lnTo>
                    <a:pt x="475488" y="101892"/>
                  </a:lnTo>
                  <a:lnTo>
                    <a:pt x="475792" y="99720"/>
                  </a:lnTo>
                  <a:close/>
                </a:path>
                <a:path w="551180" h="102869">
                  <a:moveTo>
                    <a:pt x="551027" y="22326"/>
                  </a:moveTo>
                  <a:lnTo>
                    <a:pt x="550710" y="20726"/>
                  </a:lnTo>
                  <a:lnTo>
                    <a:pt x="549681" y="16573"/>
                  </a:lnTo>
                  <a:lnTo>
                    <a:pt x="549211" y="12331"/>
                  </a:lnTo>
                  <a:lnTo>
                    <a:pt x="549046" y="8077"/>
                  </a:lnTo>
                  <a:lnTo>
                    <a:pt x="548678" y="5372"/>
                  </a:lnTo>
                  <a:lnTo>
                    <a:pt x="548208" y="2667"/>
                  </a:lnTo>
                  <a:lnTo>
                    <a:pt x="547878" y="0"/>
                  </a:lnTo>
                  <a:lnTo>
                    <a:pt x="544779" y="1447"/>
                  </a:lnTo>
                  <a:lnTo>
                    <a:pt x="544271" y="3200"/>
                  </a:lnTo>
                  <a:lnTo>
                    <a:pt x="543852" y="4978"/>
                  </a:lnTo>
                  <a:lnTo>
                    <a:pt x="542734" y="9385"/>
                  </a:lnTo>
                  <a:lnTo>
                    <a:pt x="547458" y="9563"/>
                  </a:lnTo>
                  <a:lnTo>
                    <a:pt x="547230" y="12052"/>
                  </a:lnTo>
                  <a:lnTo>
                    <a:pt x="547128" y="13741"/>
                  </a:lnTo>
                  <a:lnTo>
                    <a:pt x="547001" y="17678"/>
                  </a:lnTo>
                  <a:lnTo>
                    <a:pt x="547052" y="18834"/>
                  </a:lnTo>
                  <a:lnTo>
                    <a:pt x="548779" y="21247"/>
                  </a:lnTo>
                  <a:lnTo>
                    <a:pt x="551027" y="22326"/>
                  </a:lnTo>
                  <a:close/>
                </a:path>
              </a:pathLst>
            </a:custGeom>
            <a:solidFill>
              <a:srgbClr val="595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2354360" y="2134260"/>
              <a:ext cx="48260" cy="28575"/>
            </a:xfrm>
            <a:custGeom>
              <a:avLst/>
              <a:gdLst/>
              <a:ahLst/>
              <a:cxnLst/>
              <a:rect l="l" t="t" r="r" b="b"/>
              <a:pathLst>
                <a:path w="48260" h="28575">
                  <a:moveTo>
                    <a:pt x="46633" y="15717"/>
                  </a:moveTo>
                  <a:lnTo>
                    <a:pt x="38255" y="15717"/>
                  </a:lnTo>
                  <a:lnTo>
                    <a:pt x="34074" y="18525"/>
                  </a:lnTo>
                  <a:lnTo>
                    <a:pt x="29945" y="22893"/>
                  </a:lnTo>
                  <a:lnTo>
                    <a:pt x="29678" y="22893"/>
                  </a:lnTo>
                  <a:lnTo>
                    <a:pt x="32616" y="26625"/>
                  </a:lnTo>
                  <a:lnTo>
                    <a:pt x="37429" y="27875"/>
                  </a:lnTo>
                  <a:lnTo>
                    <a:pt x="42087" y="28508"/>
                  </a:lnTo>
                  <a:lnTo>
                    <a:pt x="43012" y="23352"/>
                  </a:lnTo>
                  <a:lnTo>
                    <a:pt x="47909" y="16574"/>
                  </a:lnTo>
                  <a:lnTo>
                    <a:pt x="46633" y="15717"/>
                  </a:lnTo>
                  <a:close/>
                </a:path>
                <a:path w="48260" h="28575">
                  <a:moveTo>
                    <a:pt x="16196" y="15717"/>
                  </a:moveTo>
                  <a:lnTo>
                    <a:pt x="16178" y="17618"/>
                  </a:lnTo>
                  <a:lnTo>
                    <a:pt x="19451" y="18903"/>
                  </a:lnTo>
                  <a:lnTo>
                    <a:pt x="22414" y="20819"/>
                  </a:lnTo>
                  <a:lnTo>
                    <a:pt x="25298" y="22893"/>
                  </a:lnTo>
                  <a:lnTo>
                    <a:pt x="29945" y="22893"/>
                  </a:lnTo>
                  <a:lnTo>
                    <a:pt x="24192" y="21675"/>
                  </a:lnTo>
                  <a:lnTo>
                    <a:pt x="25305" y="19638"/>
                  </a:lnTo>
                  <a:lnTo>
                    <a:pt x="24123" y="19638"/>
                  </a:lnTo>
                  <a:lnTo>
                    <a:pt x="21460" y="18525"/>
                  </a:lnTo>
                  <a:lnTo>
                    <a:pt x="18749" y="17189"/>
                  </a:lnTo>
                  <a:lnTo>
                    <a:pt x="16196" y="15717"/>
                  </a:lnTo>
                  <a:close/>
                </a:path>
                <a:path w="48260" h="28575">
                  <a:moveTo>
                    <a:pt x="4884" y="5615"/>
                  </a:moveTo>
                  <a:lnTo>
                    <a:pt x="4598" y="5615"/>
                  </a:lnTo>
                  <a:lnTo>
                    <a:pt x="4543" y="6043"/>
                  </a:lnTo>
                  <a:lnTo>
                    <a:pt x="4446" y="6797"/>
                  </a:lnTo>
                  <a:lnTo>
                    <a:pt x="4360" y="7466"/>
                  </a:lnTo>
                  <a:lnTo>
                    <a:pt x="4267" y="8182"/>
                  </a:lnTo>
                  <a:lnTo>
                    <a:pt x="4195" y="8747"/>
                  </a:lnTo>
                  <a:lnTo>
                    <a:pt x="3149" y="8747"/>
                  </a:lnTo>
                  <a:lnTo>
                    <a:pt x="10803" y="11797"/>
                  </a:lnTo>
                  <a:lnTo>
                    <a:pt x="17842" y="13423"/>
                  </a:lnTo>
                  <a:lnTo>
                    <a:pt x="24109" y="16984"/>
                  </a:lnTo>
                  <a:lnTo>
                    <a:pt x="24123" y="19638"/>
                  </a:lnTo>
                  <a:lnTo>
                    <a:pt x="25305" y="19638"/>
                  </a:lnTo>
                  <a:lnTo>
                    <a:pt x="26733" y="17189"/>
                  </a:lnTo>
                  <a:lnTo>
                    <a:pt x="27906" y="14792"/>
                  </a:lnTo>
                  <a:lnTo>
                    <a:pt x="23475" y="13766"/>
                  </a:lnTo>
                  <a:lnTo>
                    <a:pt x="18680" y="13133"/>
                  </a:lnTo>
                  <a:lnTo>
                    <a:pt x="15100" y="10336"/>
                  </a:lnTo>
                  <a:lnTo>
                    <a:pt x="14794" y="10336"/>
                  </a:lnTo>
                  <a:lnTo>
                    <a:pt x="16643" y="9605"/>
                  </a:lnTo>
                  <a:lnTo>
                    <a:pt x="10471" y="9605"/>
                  </a:lnTo>
                  <a:lnTo>
                    <a:pt x="4884" y="5615"/>
                  </a:lnTo>
                  <a:close/>
                </a:path>
                <a:path w="48260" h="28575">
                  <a:moveTo>
                    <a:pt x="34193" y="5170"/>
                  </a:moveTo>
                  <a:lnTo>
                    <a:pt x="32642" y="8182"/>
                  </a:lnTo>
                  <a:lnTo>
                    <a:pt x="32527" y="8406"/>
                  </a:lnTo>
                  <a:lnTo>
                    <a:pt x="32464" y="8747"/>
                  </a:lnTo>
                  <a:lnTo>
                    <a:pt x="33171" y="11797"/>
                  </a:lnTo>
                  <a:lnTo>
                    <a:pt x="33207" y="11951"/>
                  </a:lnTo>
                  <a:lnTo>
                    <a:pt x="33318" y="12430"/>
                  </a:lnTo>
                  <a:lnTo>
                    <a:pt x="33444" y="13766"/>
                  </a:lnTo>
                  <a:lnTo>
                    <a:pt x="33542" y="14792"/>
                  </a:lnTo>
                  <a:lnTo>
                    <a:pt x="33663" y="16078"/>
                  </a:lnTo>
                  <a:lnTo>
                    <a:pt x="37223" y="15717"/>
                  </a:lnTo>
                  <a:lnTo>
                    <a:pt x="46633" y="15717"/>
                  </a:lnTo>
                  <a:lnTo>
                    <a:pt x="43220" y="13423"/>
                  </a:lnTo>
                  <a:lnTo>
                    <a:pt x="34446" y="13423"/>
                  </a:lnTo>
                  <a:lnTo>
                    <a:pt x="34571" y="12672"/>
                  </a:lnTo>
                  <a:lnTo>
                    <a:pt x="34691" y="11951"/>
                  </a:lnTo>
                  <a:lnTo>
                    <a:pt x="34717" y="11797"/>
                  </a:lnTo>
                  <a:lnTo>
                    <a:pt x="34831" y="11113"/>
                  </a:lnTo>
                  <a:lnTo>
                    <a:pt x="34928" y="10529"/>
                  </a:lnTo>
                  <a:lnTo>
                    <a:pt x="35034" y="9895"/>
                  </a:lnTo>
                  <a:lnTo>
                    <a:pt x="35082" y="9605"/>
                  </a:lnTo>
                  <a:lnTo>
                    <a:pt x="36121" y="9605"/>
                  </a:lnTo>
                  <a:lnTo>
                    <a:pt x="34193" y="5170"/>
                  </a:lnTo>
                  <a:close/>
                </a:path>
                <a:path w="48260" h="28575">
                  <a:moveTo>
                    <a:pt x="42101" y="12672"/>
                  </a:moveTo>
                  <a:lnTo>
                    <a:pt x="39552" y="12927"/>
                  </a:lnTo>
                  <a:lnTo>
                    <a:pt x="37001" y="13133"/>
                  </a:lnTo>
                  <a:lnTo>
                    <a:pt x="32636" y="13423"/>
                  </a:lnTo>
                  <a:lnTo>
                    <a:pt x="43220" y="13423"/>
                  </a:lnTo>
                  <a:lnTo>
                    <a:pt x="42101" y="12672"/>
                  </a:lnTo>
                  <a:close/>
                </a:path>
                <a:path w="48260" h="28575">
                  <a:moveTo>
                    <a:pt x="36121" y="9605"/>
                  </a:moveTo>
                  <a:lnTo>
                    <a:pt x="35082" y="9605"/>
                  </a:lnTo>
                  <a:lnTo>
                    <a:pt x="40460" y="11951"/>
                  </a:lnTo>
                  <a:lnTo>
                    <a:pt x="43113" y="10529"/>
                  </a:lnTo>
                  <a:lnTo>
                    <a:pt x="43036" y="10336"/>
                  </a:lnTo>
                  <a:lnTo>
                    <a:pt x="36440" y="10336"/>
                  </a:lnTo>
                  <a:lnTo>
                    <a:pt x="36248" y="9895"/>
                  </a:lnTo>
                  <a:lnTo>
                    <a:pt x="36121" y="9605"/>
                  </a:lnTo>
                  <a:close/>
                </a:path>
                <a:path w="48260" h="28575">
                  <a:moveTo>
                    <a:pt x="25016" y="7466"/>
                  </a:moveTo>
                  <a:lnTo>
                    <a:pt x="21984" y="8182"/>
                  </a:lnTo>
                  <a:lnTo>
                    <a:pt x="20078" y="8182"/>
                  </a:lnTo>
                  <a:lnTo>
                    <a:pt x="19660" y="8406"/>
                  </a:lnTo>
                  <a:lnTo>
                    <a:pt x="24892" y="8406"/>
                  </a:lnTo>
                  <a:lnTo>
                    <a:pt x="28808" y="11797"/>
                  </a:lnTo>
                  <a:lnTo>
                    <a:pt x="28708" y="11113"/>
                  </a:lnTo>
                  <a:lnTo>
                    <a:pt x="28611" y="9605"/>
                  </a:lnTo>
                  <a:lnTo>
                    <a:pt x="26039" y="9605"/>
                  </a:lnTo>
                  <a:lnTo>
                    <a:pt x="25016" y="7466"/>
                  </a:lnTo>
                  <a:close/>
                </a:path>
                <a:path w="48260" h="28575">
                  <a:moveTo>
                    <a:pt x="36759" y="10336"/>
                  </a:moveTo>
                  <a:lnTo>
                    <a:pt x="36440" y="10336"/>
                  </a:lnTo>
                  <a:lnTo>
                    <a:pt x="36777" y="11113"/>
                  </a:lnTo>
                  <a:lnTo>
                    <a:pt x="36759" y="10336"/>
                  </a:lnTo>
                  <a:close/>
                </a:path>
                <a:path w="48260" h="28575">
                  <a:moveTo>
                    <a:pt x="36754" y="6797"/>
                  </a:moveTo>
                  <a:lnTo>
                    <a:pt x="36759" y="10336"/>
                  </a:lnTo>
                  <a:lnTo>
                    <a:pt x="43036" y="10336"/>
                  </a:lnTo>
                  <a:lnTo>
                    <a:pt x="42395" y="8747"/>
                  </a:lnTo>
                  <a:lnTo>
                    <a:pt x="42334" y="8596"/>
                  </a:lnTo>
                  <a:lnTo>
                    <a:pt x="42257" y="8406"/>
                  </a:lnTo>
                  <a:lnTo>
                    <a:pt x="42167" y="8182"/>
                  </a:lnTo>
                  <a:lnTo>
                    <a:pt x="38877" y="8182"/>
                  </a:lnTo>
                  <a:lnTo>
                    <a:pt x="36754" y="6797"/>
                  </a:lnTo>
                  <a:close/>
                </a:path>
                <a:path w="48260" h="28575">
                  <a:moveTo>
                    <a:pt x="11368" y="2721"/>
                  </a:moveTo>
                  <a:lnTo>
                    <a:pt x="6659" y="2721"/>
                  </a:lnTo>
                  <a:lnTo>
                    <a:pt x="10162" y="4279"/>
                  </a:lnTo>
                  <a:lnTo>
                    <a:pt x="9938" y="4279"/>
                  </a:lnTo>
                  <a:lnTo>
                    <a:pt x="10018" y="5170"/>
                  </a:lnTo>
                  <a:lnTo>
                    <a:pt x="10134" y="6436"/>
                  </a:lnTo>
                  <a:lnTo>
                    <a:pt x="10230" y="7466"/>
                  </a:lnTo>
                  <a:lnTo>
                    <a:pt x="10317" y="8406"/>
                  </a:lnTo>
                  <a:lnTo>
                    <a:pt x="10428" y="9605"/>
                  </a:lnTo>
                  <a:lnTo>
                    <a:pt x="16901" y="9605"/>
                  </a:lnTo>
                  <a:lnTo>
                    <a:pt x="13867" y="8747"/>
                  </a:lnTo>
                  <a:lnTo>
                    <a:pt x="11898" y="6436"/>
                  </a:lnTo>
                  <a:lnTo>
                    <a:pt x="11972" y="6043"/>
                  </a:lnTo>
                  <a:lnTo>
                    <a:pt x="12052" y="5615"/>
                  </a:lnTo>
                  <a:lnTo>
                    <a:pt x="20274" y="5615"/>
                  </a:lnTo>
                  <a:lnTo>
                    <a:pt x="14500" y="3168"/>
                  </a:lnTo>
                  <a:lnTo>
                    <a:pt x="11368" y="2721"/>
                  </a:lnTo>
                  <a:close/>
                </a:path>
                <a:path w="48260" h="28575">
                  <a:moveTo>
                    <a:pt x="19305" y="8596"/>
                  </a:moveTo>
                  <a:lnTo>
                    <a:pt x="18810" y="8747"/>
                  </a:lnTo>
                  <a:lnTo>
                    <a:pt x="16643" y="9605"/>
                  </a:lnTo>
                  <a:lnTo>
                    <a:pt x="14063" y="9605"/>
                  </a:lnTo>
                  <a:lnTo>
                    <a:pt x="21911" y="8747"/>
                  </a:lnTo>
                  <a:lnTo>
                    <a:pt x="19023" y="8747"/>
                  </a:lnTo>
                  <a:lnTo>
                    <a:pt x="19305" y="8596"/>
                  </a:lnTo>
                  <a:close/>
                </a:path>
                <a:path w="48260" h="28575">
                  <a:moveTo>
                    <a:pt x="28434" y="6436"/>
                  </a:moveTo>
                  <a:lnTo>
                    <a:pt x="28214" y="6797"/>
                  </a:lnTo>
                  <a:lnTo>
                    <a:pt x="27183" y="9605"/>
                  </a:lnTo>
                  <a:lnTo>
                    <a:pt x="28611" y="9605"/>
                  </a:lnTo>
                  <a:lnTo>
                    <a:pt x="28493" y="7466"/>
                  </a:lnTo>
                  <a:lnTo>
                    <a:pt x="28434" y="6436"/>
                  </a:lnTo>
                  <a:close/>
                </a:path>
                <a:path w="48260" h="28575">
                  <a:moveTo>
                    <a:pt x="20274" y="5615"/>
                  </a:moveTo>
                  <a:lnTo>
                    <a:pt x="12052" y="5615"/>
                  </a:lnTo>
                  <a:lnTo>
                    <a:pt x="15493" y="6043"/>
                  </a:lnTo>
                  <a:lnTo>
                    <a:pt x="15123" y="6043"/>
                  </a:lnTo>
                  <a:lnTo>
                    <a:pt x="18507" y="6797"/>
                  </a:lnTo>
                  <a:lnTo>
                    <a:pt x="20725" y="8182"/>
                  </a:lnTo>
                  <a:lnTo>
                    <a:pt x="21984" y="8182"/>
                  </a:lnTo>
                  <a:lnTo>
                    <a:pt x="21283" y="6043"/>
                  </a:lnTo>
                  <a:lnTo>
                    <a:pt x="20274" y="5615"/>
                  </a:lnTo>
                  <a:close/>
                </a:path>
                <a:path w="48260" h="28575">
                  <a:moveTo>
                    <a:pt x="0" y="0"/>
                  </a:moveTo>
                  <a:lnTo>
                    <a:pt x="1163" y="4279"/>
                  </a:lnTo>
                  <a:lnTo>
                    <a:pt x="6659" y="2721"/>
                  </a:lnTo>
                  <a:lnTo>
                    <a:pt x="11368" y="2721"/>
                  </a:lnTo>
                  <a:lnTo>
                    <a:pt x="7052" y="2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8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2460073" y="2134894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19">
                  <a:moveTo>
                    <a:pt x="2827" y="0"/>
                  </a:moveTo>
                  <a:lnTo>
                    <a:pt x="0" y="2976"/>
                  </a:lnTo>
                  <a:lnTo>
                    <a:pt x="5908" y="7311"/>
                  </a:lnTo>
                  <a:lnTo>
                    <a:pt x="7157" y="3542"/>
                  </a:lnTo>
                  <a:lnTo>
                    <a:pt x="5548" y="2635"/>
                  </a:lnTo>
                  <a:lnTo>
                    <a:pt x="4554" y="205"/>
                  </a:lnTo>
                  <a:lnTo>
                    <a:pt x="2827" y="0"/>
                  </a:lnTo>
                  <a:close/>
                </a:path>
              </a:pathLst>
            </a:custGeom>
            <a:solidFill>
              <a:srgbClr val="383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1562328" y="2134156"/>
              <a:ext cx="152400" cy="296545"/>
            </a:xfrm>
            <a:custGeom>
              <a:avLst/>
              <a:gdLst/>
              <a:ahLst/>
              <a:cxnLst/>
              <a:rect l="l" t="t" r="r" b="b"/>
              <a:pathLst>
                <a:path w="152400" h="296544">
                  <a:moveTo>
                    <a:pt x="14478" y="12115"/>
                  </a:moveTo>
                  <a:lnTo>
                    <a:pt x="13855" y="5524"/>
                  </a:lnTo>
                  <a:lnTo>
                    <a:pt x="11201" y="1244"/>
                  </a:lnTo>
                  <a:lnTo>
                    <a:pt x="3911" y="0"/>
                  </a:lnTo>
                  <a:lnTo>
                    <a:pt x="1562" y="5194"/>
                  </a:lnTo>
                  <a:lnTo>
                    <a:pt x="0" y="10452"/>
                  </a:lnTo>
                  <a:lnTo>
                    <a:pt x="317" y="16510"/>
                  </a:lnTo>
                  <a:lnTo>
                    <a:pt x="3441" y="21170"/>
                  </a:lnTo>
                  <a:lnTo>
                    <a:pt x="11303" y="21259"/>
                  </a:lnTo>
                  <a:lnTo>
                    <a:pt x="14478" y="12115"/>
                  </a:lnTo>
                  <a:close/>
                </a:path>
                <a:path w="152400" h="296544">
                  <a:moveTo>
                    <a:pt x="152031" y="263829"/>
                  </a:moveTo>
                  <a:lnTo>
                    <a:pt x="148755" y="249821"/>
                  </a:lnTo>
                  <a:lnTo>
                    <a:pt x="140220" y="238010"/>
                  </a:lnTo>
                  <a:lnTo>
                    <a:pt x="128003" y="230581"/>
                  </a:lnTo>
                  <a:lnTo>
                    <a:pt x="113639" y="229692"/>
                  </a:lnTo>
                  <a:lnTo>
                    <a:pt x="124180" y="230962"/>
                  </a:lnTo>
                  <a:lnTo>
                    <a:pt x="128663" y="233883"/>
                  </a:lnTo>
                  <a:lnTo>
                    <a:pt x="134632" y="237032"/>
                  </a:lnTo>
                  <a:lnTo>
                    <a:pt x="138226" y="242963"/>
                  </a:lnTo>
                  <a:lnTo>
                    <a:pt x="142379" y="248069"/>
                  </a:lnTo>
                  <a:lnTo>
                    <a:pt x="140195" y="250685"/>
                  </a:lnTo>
                  <a:lnTo>
                    <a:pt x="136588" y="244106"/>
                  </a:lnTo>
                  <a:lnTo>
                    <a:pt x="131254" y="238861"/>
                  </a:lnTo>
                  <a:lnTo>
                    <a:pt x="124714" y="235089"/>
                  </a:lnTo>
                  <a:lnTo>
                    <a:pt x="117513" y="232943"/>
                  </a:lnTo>
                  <a:lnTo>
                    <a:pt x="122135" y="237083"/>
                  </a:lnTo>
                  <a:lnTo>
                    <a:pt x="128587" y="243332"/>
                  </a:lnTo>
                  <a:lnTo>
                    <a:pt x="132626" y="247954"/>
                  </a:lnTo>
                  <a:lnTo>
                    <a:pt x="134493" y="253644"/>
                  </a:lnTo>
                  <a:lnTo>
                    <a:pt x="136309" y="261861"/>
                  </a:lnTo>
                  <a:lnTo>
                    <a:pt x="136080" y="270256"/>
                  </a:lnTo>
                  <a:lnTo>
                    <a:pt x="134124" y="278472"/>
                  </a:lnTo>
                  <a:lnTo>
                    <a:pt x="130733" y="286181"/>
                  </a:lnTo>
                  <a:lnTo>
                    <a:pt x="136398" y="290283"/>
                  </a:lnTo>
                  <a:lnTo>
                    <a:pt x="141503" y="281546"/>
                  </a:lnTo>
                  <a:lnTo>
                    <a:pt x="143878" y="271754"/>
                  </a:lnTo>
                  <a:lnTo>
                    <a:pt x="143776" y="261607"/>
                  </a:lnTo>
                  <a:lnTo>
                    <a:pt x="141427" y="251802"/>
                  </a:lnTo>
                  <a:lnTo>
                    <a:pt x="143789" y="251777"/>
                  </a:lnTo>
                  <a:lnTo>
                    <a:pt x="145732" y="263690"/>
                  </a:lnTo>
                  <a:lnTo>
                    <a:pt x="144894" y="275678"/>
                  </a:lnTo>
                  <a:lnTo>
                    <a:pt x="140970" y="286905"/>
                  </a:lnTo>
                  <a:lnTo>
                    <a:pt x="133654" y="296519"/>
                  </a:lnTo>
                  <a:lnTo>
                    <a:pt x="134886" y="296214"/>
                  </a:lnTo>
                  <a:lnTo>
                    <a:pt x="142621" y="290398"/>
                  </a:lnTo>
                  <a:lnTo>
                    <a:pt x="148221" y="282575"/>
                  </a:lnTo>
                  <a:lnTo>
                    <a:pt x="151447" y="273481"/>
                  </a:lnTo>
                  <a:lnTo>
                    <a:pt x="152031" y="263829"/>
                  </a:lnTo>
                  <a:close/>
                </a:path>
              </a:pathLst>
            </a:custGeom>
            <a:solidFill>
              <a:srgbClr val="F1F0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2200008" y="2136264"/>
              <a:ext cx="466725" cy="358140"/>
            </a:xfrm>
            <a:custGeom>
              <a:avLst/>
              <a:gdLst/>
              <a:ahLst/>
              <a:cxnLst/>
              <a:rect l="l" t="t" r="r" b="b"/>
              <a:pathLst>
                <a:path w="466725" h="358139">
                  <a:moveTo>
                    <a:pt x="2108" y="347903"/>
                  </a:moveTo>
                  <a:lnTo>
                    <a:pt x="2070" y="347357"/>
                  </a:lnTo>
                  <a:lnTo>
                    <a:pt x="1879" y="346722"/>
                  </a:lnTo>
                  <a:lnTo>
                    <a:pt x="1765" y="346341"/>
                  </a:lnTo>
                  <a:lnTo>
                    <a:pt x="1663" y="345986"/>
                  </a:lnTo>
                  <a:lnTo>
                    <a:pt x="838" y="348449"/>
                  </a:lnTo>
                  <a:lnTo>
                    <a:pt x="1714" y="348996"/>
                  </a:lnTo>
                  <a:lnTo>
                    <a:pt x="2108" y="347903"/>
                  </a:lnTo>
                  <a:close/>
                </a:path>
                <a:path w="466725" h="358139">
                  <a:moveTo>
                    <a:pt x="3276" y="339547"/>
                  </a:moveTo>
                  <a:lnTo>
                    <a:pt x="2832" y="336804"/>
                  </a:lnTo>
                  <a:lnTo>
                    <a:pt x="2717" y="336105"/>
                  </a:lnTo>
                  <a:lnTo>
                    <a:pt x="2628" y="335597"/>
                  </a:lnTo>
                  <a:lnTo>
                    <a:pt x="2540" y="335026"/>
                  </a:lnTo>
                  <a:lnTo>
                    <a:pt x="2463" y="334594"/>
                  </a:lnTo>
                  <a:lnTo>
                    <a:pt x="1104" y="335026"/>
                  </a:lnTo>
                  <a:lnTo>
                    <a:pt x="1003" y="336804"/>
                  </a:lnTo>
                  <a:lnTo>
                    <a:pt x="533" y="339547"/>
                  </a:lnTo>
                  <a:lnTo>
                    <a:pt x="444" y="340093"/>
                  </a:lnTo>
                  <a:lnTo>
                    <a:pt x="342" y="340664"/>
                  </a:lnTo>
                  <a:lnTo>
                    <a:pt x="279" y="341249"/>
                  </a:lnTo>
                  <a:lnTo>
                    <a:pt x="1663" y="345986"/>
                  </a:lnTo>
                  <a:lnTo>
                    <a:pt x="3263" y="341249"/>
                  </a:lnTo>
                  <a:lnTo>
                    <a:pt x="3276" y="339547"/>
                  </a:lnTo>
                  <a:close/>
                </a:path>
                <a:path w="466725" h="358139">
                  <a:moveTo>
                    <a:pt x="21094" y="330517"/>
                  </a:moveTo>
                  <a:lnTo>
                    <a:pt x="20383" y="326529"/>
                  </a:lnTo>
                  <a:lnTo>
                    <a:pt x="20332" y="326212"/>
                  </a:lnTo>
                  <a:lnTo>
                    <a:pt x="19177" y="321170"/>
                  </a:lnTo>
                  <a:lnTo>
                    <a:pt x="17907" y="322237"/>
                  </a:lnTo>
                  <a:lnTo>
                    <a:pt x="15417" y="324408"/>
                  </a:lnTo>
                  <a:lnTo>
                    <a:pt x="17449" y="330517"/>
                  </a:lnTo>
                  <a:lnTo>
                    <a:pt x="21094" y="330517"/>
                  </a:lnTo>
                  <a:close/>
                </a:path>
                <a:path w="466725" h="358139">
                  <a:moveTo>
                    <a:pt x="36563" y="346341"/>
                  </a:moveTo>
                  <a:lnTo>
                    <a:pt x="33731" y="346341"/>
                  </a:lnTo>
                  <a:lnTo>
                    <a:pt x="34201" y="344449"/>
                  </a:lnTo>
                  <a:lnTo>
                    <a:pt x="35267" y="340093"/>
                  </a:lnTo>
                  <a:lnTo>
                    <a:pt x="34086" y="341249"/>
                  </a:lnTo>
                  <a:lnTo>
                    <a:pt x="30695" y="344373"/>
                  </a:lnTo>
                  <a:lnTo>
                    <a:pt x="31026" y="342734"/>
                  </a:lnTo>
                  <a:lnTo>
                    <a:pt x="32054" y="338239"/>
                  </a:lnTo>
                  <a:lnTo>
                    <a:pt x="32156" y="337807"/>
                  </a:lnTo>
                  <a:lnTo>
                    <a:pt x="30734" y="332397"/>
                  </a:lnTo>
                  <a:lnTo>
                    <a:pt x="34709" y="327291"/>
                  </a:lnTo>
                  <a:lnTo>
                    <a:pt x="33413" y="322237"/>
                  </a:lnTo>
                  <a:lnTo>
                    <a:pt x="33299" y="321830"/>
                  </a:lnTo>
                  <a:lnTo>
                    <a:pt x="31153" y="325170"/>
                  </a:lnTo>
                  <a:lnTo>
                    <a:pt x="30441" y="326085"/>
                  </a:lnTo>
                  <a:lnTo>
                    <a:pt x="30276" y="325729"/>
                  </a:lnTo>
                  <a:lnTo>
                    <a:pt x="24980" y="325170"/>
                  </a:lnTo>
                  <a:lnTo>
                    <a:pt x="24650" y="326212"/>
                  </a:lnTo>
                  <a:lnTo>
                    <a:pt x="24561" y="326529"/>
                  </a:lnTo>
                  <a:lnTo>
                    <a:pt x="28651" y="326212"/>
                  </a:lnTo>
                  <a:lnTo>
                    <a:pt x="28028" y="334098"/>
                  </a:lnTo>
                  <a:lnTo>
                    <a:pt x="22250" y="334098"/>
                  </a:lnTo>
                  <a:lnTo>
                    <a:pt x="22174" y="335026"/>
                  </a:lnTo>
                  <a:lnTo>
                    <a:pt x="26454" y="335597"/>
                  </a:lnTo>
                  <a:lnTo>
                    <a:pt x="27876" y="335800"/>
                  </a:lnTo>
                  <a:lnTo>
                    <a:pt x="27838" y="336804"/>
                  </a:lnTo>
                  <a:lnTo>
                    <a:pt x="27330" y="339547"/>
                  </a:lnTo>
                  <a:lnTo>
                    <a:pt x="27228" y="340093"/>
                  </a:lnTo>
                  <a:lnTo>
                    <a:pt x="27127" y="340664"/>
                  </a:lnTo>
                  <a:lnTo>
                    <a:pt x="27063" y="342734"/>
                  </a:lnTo>
                  <a:lnTo>
                    <a:pt x="28625" y="351485"/>
                  </a:lnTo>
                  <a:lnTo>
                    <a:pt x="28676" y="351802"/>
                  </a:lnTo>
                  <a:lnTo>
                    <a:pt x="22656" y="351485"/>
                  </a:lnTo>
                  <a:lnTo>
                    <a:pt x="21043" y="351485"/>
                  </a:lnTo>
                  <a:lnTo>
                    <a:pt x="21170" y="347726"/>
                  </a:lnTo>
                  <a:lnTo>
                    <a:pt x="21247" y="345503"/>
                  </a:lnTo>
                  <a:lnTo>
                    <a:pt x="21323" y="343916"/>
                  </a:lnTo>
                  <a:lnTo>
                    <a:pt x="21450" y="341249"/>
                  </a:lnTo>
                  <a:lnTo>
                    <a:pt x="21805" y="338239"/>
                  </a:lnTo>
                  <a:lnTo>
                    <a:pt x="21729" y="334098"/>
                  </a:lnTo>
                  <a:lnTo>
                    <a:pt x="21196" y="331050"/>
                  </a:lnTo>
                  <a:lnTo>
                    <a:pt x="17640" y="331050"/>
                  </a:lnTo>
                  <a:lnTo>
                    <a:pt x="14097" y="331050"/>
                  </a:lnTo>
                  <a:lnTo>
                    <a:pt x="13728" y="334098"/>
                  </a:lnTo>
                  <a:lnTo>
                    <a:pt x="13677" y="342734"/>
                  </a:lnTo>
                  <a:lnTo>
                    <a:pt x="14986" y="349719"/>
                  </a:lnTo>
                  <a:lnTo>
                    <a:pt x="14998" y="350012"/>
                  </a:lnTo>
                  <a:lnTo>
                    <a:pt x="15125" y="351802"/>
                  </a:lnTo>
                  <a:lnTo>
                    <a:pt x="15240" y="353352"/>
                  </a:lnTo>
                  <a:lnTo>
                    <a:pt x="12357" y="354330"/>
                  </a:lnTo>
                  <a:lnTo>
                    <a:pt x="6667" y="354330"/>
                  </a:lnTo>
                  <a:lnTo>
                    <a:pt x="7556" y="352336"/>
                  </a:lnTo>
                  <a:lnTo>
                    <a:pt x="9779" y="347357"/>
                  </a:lnTo>
                  <a:lnTo>
                    <a:pt x="9664" y="344449"/>
                  </a:lnTo>
                  <a:lnTo>
                    <a:pt x="9639" y="343916"/>
                  </a:lnTo>
                  <a:lnTo>
                    <a:pt x="9906" y="345503"/>
                  </a:lnTo>
                  <a:lnTo>
                    <a:pt x="9982" y="345986"/>
                  </a:lnTo>
                  <a:lnTo>
                    <a:pt x="10096" y="346722"/>
                  </a:lnTo>
                  <a:lnTo>
                    <a:pt x="10198" y="347357"/>
                  </a:lnTo>
                  <a:lnTo>
                    <a:pt x="10261" y="347726"/>
                  </a:lnTo>
                  <a:lnTo>
                    <a:pt x="10375" y="348449"/>
                  </a:lnTo>
                  <a:lnTo>
                    <a:pt x="10464" y="348996"/>
                  </a:lnTo>
                  <a:lnTo>
                    <a:pt x="10591" y="349719"/>
                  </a:lnTo>
                  <a:lnTo>
                    <a:pt x="11226" y="353072"/>
                  </a:lnTo>
                  <a:lnTo>
                    <a:pt x="14312" y="348754"/>
                  </a:lnTo>
                  <a:lnTo>
                    <a:pt x="13436" y="344449"/>
                  </a:lnTo>
                  <a:lnTo>
                    <a:pt x="13322" y="343916"/>
                  </a:lnTo>
                  <a:lnTo>
                    <a:pt x="13081" y="342734"/>
                  </a:lnTo>
                  <a:lnTo>
                    <a:pt x="10972" y="338239"/>
                  </a:lnTo>
                  <a:lnTo>
                    <a:pt x="9842" y="339547"/>
                  </a:lnTo>
                  <a:lnTo>
                    <a:pt x="8750" y="340880"/>
                  </a:lnTo>
                  <a:lnTo>
                    <a:pt x="7683" y="342252"/>
                  </a:lnTo>
                  <a:lnTo>
                    <a:pt x="6985" y="344449"/>
                  </a:lnTo>
                  <a:lnTo>
                    <a:pt x="4699" y="345503"/>
                  </a:lnTo>
                  <a:lnTo>
                    <a:pt x="3492" y="347726"/>
                  </a:lnTo>
                  <a:lnTo>
                    <a:pt x="5168" y="347726"/>
                  </a:lnTo>
                  <a:lnTo>
                    <a:pt x="7061" y="347903"/>
                  </a:lnTo>
                  <a:lnTo>
                    <a:pt x="7023" y="352336"/>
                  </a:lnTo>
                  <a:lnTo>
                    <a:pt x="1714" y="348996"/>
                  </a:lnTo>
                  <a:lnTo>
                    <a:pt x="0" y="353720"/>
                  </a:lnTo>
                  <a:lnTo>
                    <a:pt x="762" y="354736"/>
                  </a:lnTo>
                  <a:lnTo>
                    <a:pt x="2374" y="356768"/>
                  </a:lnTo>
                  <a:lnTo>
                    <a:pt x="8978" y="357111"/>
                  </a:lnTo>
                  <a:lnTo>
                    <a:pt x="15544" y="357568"/>
                  </a:lnTo>
                  <a:lnTo>
                    <a:pt x="21717" y="357568"/>
                  </a:lnTo>
                  <a:lnTo>
                    <a:pt x="27889" y="355854"/>
                  </a:lnTo>
                  <a:lnTo>
                    <a:pt x="30784" y="355104"/>
                  </a:lnTo>
                  <a:lnTo>
                    <a:pt x="30861" y="354736"/>
                  </a:lnTo>
                  <a:lnTo>
                    <a:pt x="30962" y="354330"/>
                  </a:lnTo>
                  <a:lnTo>
                    <a:pt x="31394" y="352336"/>
                  </a:lnTo>
                  <a:lnTo>
                    <a:pt x="31508" y="351802"/>
                  </a:lnTo>
                  <a:lnTo>
                    <a:pt x="31572" y="351485"/>
                  </a:lnTo>
                  <a:lnTo>
                    <a:pt x="31965" y="350012"/>
                  </a:lnTo>
                  <a:lnTo>
                    <a:pt x="32054" y="349719"/>
                  </a:lnTo>
                  <a:lnTo>
                    <a:pt x="33388" y="346722"/>
                  </a:lnTo>
                  <a:lnTo>
                    <a:pt x="34963" y="346519"/>
                  </a:lnTo>
                  <a:lnTo>
                    <a:pt x="36563" y="346341"/>
                  </a:lnTo>
                  <a:close/>
                </a:path>
                <a:path w="466725" h="358139">
                  <a:moveTo>
                    <a:pt x="403860" y="56362"/>
                  </a:moveTo>
                  <a:lnTo>
                    <a:pt x="403644" y="55041"/>
                  </a:lnTo>
                  <a:lnTo>
                    <a:pt x="403580" y="54660"/>
                  </a:lnTo>
                  <a:lnTo>
                    <a:pt x="401662" y="55041"/>
                  </a:lnTo>
                  <a:lnTo>
                    <a:pt x="401193" y="56083"/>
                  </a:lnTo>
                  <a:lnTo>
                    <a:pt x="403860" y="56362"/>
                  </a:lnTo>
                  <a:close/>
                </a:path>
                <a:path w="466725" h="358139">
                  <a:moveTo>
                    <a:pt x="456374" y="71145"/>
                  </a:moveTo>
                  <a:lnTo>
                    <a:pt x="451383" y="67106"/>
                  </a:lnTo>
                  <a:lnTo>
                    <a:pt x="449224" y="65151"/>
                  </a:lnTo>
                  <a:lnTo>
                    <a:pt x="446608" y="62814"/>
                  </a:lnTo>
                  <a:lnTo>
                    <a:pt x="441540" y="58902"/>
                  </a:lnTo>
                  <a:lnTo>
                    <a:pt x="431482" y="57861"/>
                  </a:lnTo>
                  <a:lnTo>
                    <a:pt x="412229" y="57162"/>
                  </a:lnTo>
                  <a:lnTo>
                    <a:pt x="411594" y="57162"/>
                  </a:lnTo>
                  <a:lnTo>
                    <a:pt x="403860" y="56362"/>
                  </a:lnTo>
                  <a:lnTo>
                    <a:pt x="405282" y="65151"/>
                  </a:lnTo>
                  <a:lnTo>
                    <a:pt x="405307" y="65354"/>
                  </a:lnTo>
                  <a:lnTo>
                    <a:pt x="405409" y="65976"/>
                  </a:lnTo>
                  <a:lnTo>
                    <a:pt x="413194" y="65151"/>
                  </a:lnTo>
                  <a:lnTo>
                    <a:pt x="422643" y="65354"/>
                  </a:lnTo>
                  <a:lnTo>
                    <a:pt x="429475" y="65354"/>
                  </a:lnTo>
                  <a:lnTo>
                    <a:pt x="437616" y="65595"/>
                  </a:lnTo>
                  <a:lnTo>
                    <a:pt x="446201" y="66471"/>
                  </a:lnTo>
                  <a:lnTo>
                    <a:pt x="448348" y="66471"/>
                  </a:lnTo>
                  <a:lnTo>
                    <a:pt x="450329" y="68173"/>
                  </a:lnTo>
                  <a:lnTo>
                    <a:pt x="452005" y="70053"/>
                  </a:lnTo>
                  <a:lnTo>
                    <a:pt x="453440" y="70434"/>
                  </a:lnTo>
                  <a:lnTo>
                    <a:pt x="456374" y="71145"/>
                  </a:lnTo>
                  <a:close/>
                </a:path>
                <a:path w="466725" h="358139">
                  <a:moveTo>
                    <a:pt x="466305" y="78460"/>
                  </a:moveTo>
                  <a:lnTo>
                    <a:pt x="465721" y="76085"/>
                  </a:lnTo>
                  <a:lnTo>
                    <a:pt x="465518" y="75158"/>
                  </a:lnTo>
                  <a:lnTo>
                    <a:pt x="465391" y="74612"/>
                  </a:lnTo>
                  <a:lnTo>
                    <a:pt x="464820" y="72021"/>
                  </a:lnTo>
                  <a:lnTo>
                    <a:pt x="464743" y="71666"/>
                  </a:lnTo>
                  <a:lnTo>
                    <a:pt x="462114" y="69062"/>
                  </a:lnTo>
                  <a:lnTo>
                    <a:pt x="456107" y="63627"/>
                  </a:lnTo>
                  <a:lnTo>
                    <a:pt x="449910" y="58318"/>
                  </a:lnTo>
                  <a:lnTo>
                    <a:pt x="443166" y="53924"/>
                  </a:lnTo>
                  <a:lnTo>
                    <a:pt x="436410" y="51549"/>
                  </a:lnTo>
                  <a:lnTo>
                    <a:pt x="435724" y="51308"/>
                  </a:lnTo>
                  <a:lnTo>
                    <a:pt x="436194" y="51308"/>
                  </a:lnTo>
                  <a:lnTo>
                    <a:pt x="428688" y="50520"/>
                  </a:lnTo>
                  <a:lnTo>
                    <a:pt x="429488" y="50520"/>
                  </a:lnTo>
                  <a:lnTo>
                    <a:pt x="420408" y="50076"/>
                  </a:lnTo>
                  <a:lnTo>
                    <a:pt x="413931" y="49644"/>
                  </a:lnTo>
                  <a:lnTo>
                    <a:pt x="413296" y="49644"/>
                  </a:lnTo>
                  <a:lnTo>
                    <a:pt x="405345" y="48399"/>
                  </a:lnTo>
                  <a:lnTo>
                    <a:pt x="400291" y="46507"/>
                  </a:lnTo>
                  <a:lnTo>
                    <a:pt x="396163" y="42811"/>
                  </a:lnTo>
                  <a:lnTo>
                    <a:pt x="392112" y="39484"/>
                  </a:lnTo>
                  <a:lnTo>
                    <a:pt x="392315" y="39484"/>
                  </a:lnTo>
                  <a:lnTo>
                    <a:pt x="400354" y="40881"/>
                  </a:lnTo>
                  <a:lnTo>
                    <a:pt x="408724" y="42125"/>
                  </a:lnTo>
                  <a:lnTo>
                    <a:pt x="420966" y="46253"/>
                  </a:lnTo>
                  <a:lnTo>
                    <a:pt x="425170" y="47980"/>
                  </a:lnTo>
                  <a:lnTo>
                    <a:pt x="429691" y="48234"/>
                  </a:lnTo>
                  <a:lnTo>
                    <a:pt x="427685" y="45059"/>
                  </a:lnTo>
                  <a:lnTo>
                    <a:pt x="423926" y="44399"/>
                  </a:lnTo>
                  <a:lnTo>
                    <a:pt x="420649" y="43307"/>
                  </a:lnTo>
                  <a:lnTo>
                    <a:pt x="413105" y="41148"/>
                  </a:lnTo>
                  <a:lnTo>
                    <a:pt x="405434" y="39484"/>
                  </a:lnTo>
                  <a:lnTo>
                    <a:pt x="397662" y="38468"/>
                  </a:lnTo>
                  <a:lnTo>
                    <a:pt x="389839" y="38290"/>
                  </a:lnTo>
                  <a:lnTo>
                    <a:pt x="389851" y="36906"/>
                  </a:lnTo>
                  <a:lnTo>
                    <a:pt x="387248" y="36042"/>
                  </a:lnTo>
                  <a:lnTo>
                    <a:pt x="381876" y="33870"/>
                  </a:lnTo>
                  <a:lnTo>
                    <a:pt x="380822" y="33439"/>
                  </a:lnTo>
                  <a:lnTo>
                    <a:pt x="373126" y="33870"/>
                  </a:lnTo>
                  <a:lnTo>
                    <a:pt x="367601" y="29286"/>
                  </a:lnTo>
                  <a:lnTo>
                    <a:pt x="367690" y="25374"/>
                  </a:lnTo>
                  <a:lnTo>
                    <a:pt x="363855" y="27978"/>
                  </a:lnTo>
                  <a:lnTo>
                    <a:pt x="364909" y="30086"/>
                  </a:lnTo>
                  <a:lnTo>
                    <a:pt x="355295" y="28473"/>
                  </a:lnTo>
                  <a:lnTo>
                    <a:pt x="355841" y="25374"/>
                  </a:lnTo>
                  <a:lnTo>
                    <a:pt x="355955" y="24168"/>
                  </a:lnTo>
                  <a:lnTo>
                    <a:pt x="356082" y="21132"/>
                  </a:lnTo>
                  <a:lnTo>
                    <a:pt x="356171" y="17449"/>
                  </a:lnTo>
                  <a:lnTo>
                    <a:pt x="357009" y="12966"/>
                  </a:lnTo>
                  <a:lnTo>
                    <a:pt x="357263" y="11722"/>
                  </a:lnTo>
                  <a:lnTo>
                    <a:pt x="355879" y="9423"/>
                  </a:lnTo>
                  <a:lnTo>
                    <a:pt x="355765" y="7251"/>
                  </a:lnTo>
                  <a:lnTo>
                    <a:pt x="355688" y="5791"/>
                  </a:lnTo>
                  <a:lnTo>
                    <a:pt x="357251" y="3644"/>
                  </a:lnTo>
                  <a:lnTo>
                    <a:pt x="368058" y="3492"/>
                  </a:lnTo>
                  <a:lnTo>
                    <a:pt x="378764" y="5410"/>
                  </a:lnTo>
                  <a:lnTo>
                    <a:pt x="389369" y="7569"/>
                  </a:lnTo>
                  <a:lnTo>
                    <a:pt x="399897" y="8166"/>
                  </a:lnTo>
                  <a:lnTo>
                    <a:pt x="399186" y="7251"/>
                  </a:lnTo>
                  <a:lnTo>
                    <a:pt x="392531" y="5791"/>
                  </a:lnTo>
                  <a:lnTo>
                    <a:pt x="385927" y="4102"/>
                  </a:lnTo>
                  <a:lnTo>
                    <a:pt x="383692" y="3492"/>
                  </a:lnTo>
                  <a:lnTo>
                    <a:pt x="372783" y="584"/>
                  </a:lnTo>
                  <a:lnTo>
                    <a:pt x="366509" y="0"/>
                  </a:lnTo>
                  <a:lnTo>
                    <a:pt x="359117" y="0"/>
                  </a:lnTo>
                  <a:lnTo>
                    <a:pt x="352298" y="228"/>
                  </a:lnTo>
                  <a:lnTo>
                    <a:pt x="352132" y="2324"/>
                  </a:lnTo>
                  <a:lnTo>
                    <a:pt x="352044" y="3492"/>
                  </a:lnTo>
                  <a:lnTo>
                    <a:pt x="351993" y="4102"/>
                  </a:lnTo>
                  <a:lnTo>
                    <a:pt x="351891" y="5410"/>
                  </a:lnTo>
                  <a:lnTo>
                    <a:pt x="351866" y="5791"/>
                  </a:lnTo>
                  <a:lnTo>
                    <a:pt x="351751" y="7569"/>
                  </a:lnTo>
                  <a:lnTo>
                    <a:pt x="351637" y="9423"/>
                  </a:lnTo>
                  <a:lnTo>
                    <a:pt x="351561" y="10566"/>
                  </a:lnTo>
                  <a:lnTo>
                    <a:pt x="351472" y="12966"/>
                  </a:lnTo>
                  <a:lnTo>
                    <a:pt x="351383" y="18440"/>
                  </a:lnTo>
                  <a:lnTo>
                    <a:pt x="351980" y="24168"/>
                  </a:lnTo>
                  <a:lnTo>
                    <a:pt x="351294" y="26974"/>
                  </a:lnTo>
                  <a:lnTo>
                    <a:pt x="348856" y="28321"/>
                  </a:lnTo>
                  <a:lnTo>
                    <a:pt x="345833" y="30086"/>
                  </a:lnTo>
                  <a:lnTo>
                    <a:pt x="345960" y="30086"/>
                  </a:lnTo>
                  <a:lnTo>
                    <a:pt x="356958" y="32016"/>
                  </a:lnTo>
                  <a:lnTo>
                    <a:pt x="395782" y="45567"/>
                  </a:lnTo>
                  <a:lnTo>
                    <a:pt x="398703" y="48234"/>
                  </a:lnTo>
                  <a:lnTo>
                    <a:pt x="393255" y="49174"/>
                  </a:lnTo>
                  <a:lnTo>
                    <a:pt x="382244" y="49644"/>
                  </a:lnTo>
                  <a:lnTo>
                    <a:pt x="382333" y="51308"/>
                  </a:lnTo>
                  <a:lnTo>
                    <a:pt x="388823" y="51308"/>
                  </a:lnTo>
                  <a:lnTo>
                    <a:pt x="395325" y="51079"/>
                  </a:lnTo>
                  <a:lnTo>
                    <a:pt x="401815" y="50520"/>
                  </a:lnTo>
                  <a:lnTo>
                    <a:pt x="400773" y="53047"/>
                  </a:lnTo>
                  <a:lnTo>
                    <a:pt x="400659" y="53340"/>
                  </a:lnTo>
                  <a:lnTo>
                    <a:pt x="397878" y="54660"/>
                  </a:lnTo>
                  <a:lnTo>
                    <a:pt x="395490" y="56248"/>
                  </a:lnTo>
                  <a:lnTo>
                    <a:pt x="401662" y="55041"/>
                  </a:lnTo>
                  <a:lnTo>
                    <a:pt x="402424" y="53340"/>
                  </a:lnTo>
                  <a:lnTo>
                    <a:pt x="404850" y="51549"/>
                  </a:lnTo>
                  <a:lnTo>
                    <a:pt x="407962" y="52438"/>
                  </a:lnTo>
                  <a:lnTo>
                    <a:pt x="426720" y="53047"/>
                  </a:lnTo>
                  <a:lnTo>
                    <a:pt x="435978" y="54229"/>
                  </a:lnTo>
                  <a:lnTo>
                    <a:pt x="464832" y="74612"/>
                  </a:lnTo>
                  <a:lnTo>
                    <a:pt x="460514" y="72898"/>
                  </a:lnTo>
                  <a:lnTo>
                    <a:pt x="458406" y="72021"/>
                  </a:lnTo>
                  <a:lnTo>
                    <a:pt x="458470" y="72898"/>
                  </a:lnTo>
                  <a:lnTo>
                    <a:pt x="458558" y="74079"/>
                  </a:lnTo>
                  <a:lnTo>
                    <a:pt x="458635" y="75158"/>
                  </a:lnTo>
                  <a:lnTo>
                    <a:pt x="457923" y="74968"/>
                  </a:lnTo>
                  <a:lnTo>
                    <a:pt x="454621" y="74079"/>
                  </a:lnTo>
                  <a:lnTo>
                    <a:pt x="452780" y="74612"/>
                  </a:lnTo>
                  <a:lnTo>
                    <a:pt x="446887" y="74968"/>
                  </a:lnTo>
                  <a:lnTo>
                    <a:pt x="441147" y="74079"/>
                  </a:lnTo>
                  <a:lnTo>
                    <a:pt x="440677" y="74079"/>
                  </a:lnTo>
                  <a:lnTo>
                    <a:pt x="434911" y="76085"/>
                  </a:lnTo>
                  <a:lnTo>
                    <a:pt x="435597" y="76085"/>
                  </a:lnTo>
                  <a:lnTo>
                    <a:pt x="440499" y="77063"/>
                  </a:lnTo>
                  <a:lnTo>
                    <a:pt x="445947" y="77444"/>
                  </a:lnTo>
                  <a:lnTo>
                    <a:pt x="451358" y="78105"/>
                  </a:lnTo>
                  <a:lnTo>
                    <a:pt x="456323" y="78460"/>
                  </a:lnTo>
                  <a:lnTo>
                    <a:pt x="466305" y="78460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2006751" y="2137392"/>
              <a:ext cx="6985" cy="63500"/>
            </a:xfrm>
            <a:custGeom>
              <a:avLst/>
              <a:gdLst/>
              <a:ahLst/>
              <a:cxnLst/>
              <a:rect l="l" t="t" r="r" b="b"/>
              <a:pathLst>
                <a:path w="6985" h="63500">
                  <a:moveTo>
                    <a:pt x="4709" y="0"/>
                  </a:moveTo>
                  <a:lnTo>
                    <a:pt x="3510" y="5292"/>
                  </a:lnTo>
                  <a:lnTo>
                    <a:pt x="0" y="7211"/>
                  </a:lnTo>
                  <a:lnTo>
                    <a:pt x="633" y="10753"/>
                  </a:lnTo>
                  <a:lnTo>
                    <a:pt x="1374" y="23802"/>
                  </a:lnTo>
                  <a:lnTo>
                    <a:pt x="1687" y="36870"/>
                  </a:lnTo>
                  <a:lnTo>
                    <a:pt x="1717" y="49945"/>
                  </a:lnTo>
                  <a:lnTo>
                    <a:pt x="1609" y="63014"/>
                  </a:lnTo>
                  <a:lnTo>
                    <a:pt x="4809" y="61643"/>
                  </a:lnTo>
                  <a:lnTo>
                    <a:pt x="3459" y="57754"/>
                  </a:lnTo>
                  <a:lnTo>
                    <a:pt x="3888" y="55119"/>
                  </a:lnTo>
                  <a:lnTo>
                    <a:pt x="3826" y="43353"/>
                  </a:lnTo>
                  <a:lnTo>
                    <a:pt x="3909" y="31587"/>
                  </a:lnTo>
                  <a:lnTo>
                    <a:pt x="3806" y="19828"/>
                  </a:lnTo>
                  <a:lnTo>
                    <a:pt x="3186" y="8082"/>
                  </a:lnTo>
                  <a:lnTo>
                    <a:pt x="6386" y="3837"/>
                  </a:lnTo>
                  <a:lnTo>
                    <a:pt x="4914" y="1746"/>
                  </a:lnTo>
                  <a:lnTo>
                    <a:pt x="4709" y="0"/>
                  </a:lnTo>
                  <a:close/>
                </a:path>
              </a:pathLst>
            </a:custGeom>
            <a:solidFill>
              <a:srgbClr val="5352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2539472" y="2137446"/>
              <a:ext cx="12065" cy="27305"/>
            </a:xfrm>
            <a:custGeom>
              <a:avLst/>
              <a:gdLst/>
              <a:ahLst/>
              <a:cxnLst/>
              <a:rect l="l" t="t" r="r" b="b"/>
              <a:pathLst>
                <a:path w="12064" h="27305">
                  <a:moveTo>
                    <a:pt x="7087" y="0"/>
                  </a:moveTo>
                  <a:lnTo>
                    <a:pt x="5478" y="510"/>
                  </a:lnTo>
                  <a:lnTo>
                    <a:pt x="4042" y="2790"/>
                  </a:lnTo>
                  <a:lnTo>
                    <a:pt x="4845" y="4330"/>
                  </a:lnTo>
                  <a:lnTo>
                    <a:pt x="7912" y="5133"/>
                  </a:lnTo>
                  <a:lnTo>
                    <a:pt x="7293" y="8714"/>
                  </a:lnTo>
                  <a:lnTo>
                    <a:pt x="6316" y="11383"/>
                  </a:lnTo>
                  <a:lnTo>
                    <a:pt x="2807" y="12120"/>
                  </a:lnTo>
                  <a:lnTo>
                    <a:pt x="1061" y="13268"/>
                  </a:lnTo>
                  <a:lnTo>
                    <a:pt x="1148" y="15511"/>
                  </a:lnTo>
                  <a:lnTo>
                    <a:pt x="853" y="17258"/>
                  </a:lnTo>
                  <a:lnTo>
                    <a:pt x="787" y="17650"/>
                  </a:lnTo>
                  <a:lnTo>
                    <a:pt x="35" y="19601"/>
                  </a:lnTo>
                  <a:lnTo>
                    <a:pt x="0" y="21710"/>
                  </a:lnTo>
                  <a:lnTo>
                    <a:pt x="6540" y="26794"/>
                  </a:lnTo>
                  <a:lnTo>
                    <a:pt x="9399" y="27136"/>
                  </a:lnTo>
                  <a:lnTo>
                    <a:pt x="10959" y="26264"/>
                  </a:lnTo>
                  <a:lnTo>
                    <a:pt x="4572" y="26264"/>
                  </a:lnTo>
                  <a:lnTo>
                    <a:pt x="2192" y="23900"/>
                  </a:lnTo>
                  <a:lnTo>
                    <a:pt x="937" y="21710"/>
                  </a:lnTo>
                  <a:lnTo>
                    <a:pt x="838" y="21537"/>
                  </a:lnTo>
                  <a:lnTo>
                    <a:pt x="4348" y="20066"/>
                  </a:lnTo>
                  <a:lnTo>
                    <a:pt x="6112" y="19601"/>
                  </a:lnTo>
                  <a:lnTo>
                    <a:pt x="9270" y="19601"/>
                  </a:lnTo>
                  <a:lnTo>
                    <a:pt x="11918" y="17258"/>
                  </a:lnTo>
                  <a:lnTo>
                    <a:pt x="11901" y="14587"/>
                  </a:lnTo>
                  <a:lnTo>
                    <a:pt x="10888" y="10288"/>
                  </a:lnTo>
                  <a:lnTo>
                    <a:pt x="10496" y="5904"/>
                  </a:lnTo>
                  <a:lnTo>
                    <a:pt x="9795" y="1591"/>
                  </a:lnTo>
                  <a:lnTo>
                    <a:pt x="8528" y="341"/>
                  </a:lnTo>
                  <a:lnTo>
                    <a:pt x="7087" y="0"/>
                  </a:lnTo>
                  <a:close/>
                </a:path>
                <a:path w="12064" h="27305">
                  <a:moveTo>
                    <a:pt x="9354" y="20879"/>
                  </a:moveTo>
                  <a:lnTo>
                    <a:pt x="4572" y="26264"/>
                  </a:lnTo>
                  <a:lnTo>
                    <a:pt x="11212" y="26264"/>
                  </a:lnTo>
                  <a:lnTo>
                    <a:pt x="9366" y="23388"/>
                  </a:lnTo>
                  <a:lnTo>
                    <a:pt x="9354" y="20879"/>
                  </a:lnTo>
                  <a:close/>
                </a:path>
                <a:path w="12064" h="27305">
                  <a:moveTo>
                    <a:pt x="9862" y="20307"/>
                  </a:moveTo>
                  <a:lnTo>
                    <a:pt x="9352" y="20307"/>
                  </a:lnTo>
                  <a:lnTo>
                    <a:pt x="9354" y="20879"/>
                  </a:lnTo>
                  <a:lnTo>
                    <a:pt x="9862" y="20307"/>
                  </a:lnTo>
                  <a:close/>
                </a:path>
                <a:path w="12064" h="27305">
                  <a:moveTo>
                    <a:pt x="9348" y="19601"/>
                  </a:moveTo>
                  <a:lnTo>
                    <a:pt x="6112" y="19601"/>
                  </a:lnTo>
                  <a:lnTo>
                    <a:pt x="9862" y="20307"/>
                  </a:lnTo>
                  <a:lnTo>
                    <a:pt x="9352" y="20307"/>
                  </a:lnTo>
                  <a:lnTo>
                    <a:pt x="9348" y="19601"/>
                  </a:lnTo>
                  <a:close/>
                </a:path>
              </a:pathLst>
            </a:custGeom>
            <a:solidFill>
              <a:srgbClr val="A8A6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1565770" y="2139299"/>
              <a:ext cx="381635" cy="517525"/>
            </a:xfrm>
            <a:custGeom>
              <a:avLst/>
              <a:gdLst/>
              <a:ahLst/>
              <a:cxnLst/>
              <a:rect l="l" t="t" r="r" b="b"/>
              <a:pathLst>
                <a:path w="381635" h="517525">
                  <a:moveTo>
                    <a:pt x="16078" y="11861"/>
                  </a:moveTo>
                  <a:lnTo>
                    <a:pt x="15646" y="7861"/>
                  </a:lnTo>
                  <a:lnTo>
                    <a:pt x="15100" y="3873"/>
                  </a:lnTo>
                  <a:lnTo>
                    <a:pt x="14058" y="0"/>
                  </a:lnTo>
                  <a:lnTo>
                    <a:pt x="12992" y="1689"/>
                  </a:lnTo>
                  <a:lnTo>
                    <a:pt x="10414" y="381"/>
                  </a:lnTo>
                  <a:lnTo>
                    <a:pt x="11036" y="6972"/>
                  </a:lnTo>
                  <a:lnTo>
                    <a:pt x="7861" y="16116"/>
                  </a:lnTo>
                  <a:lnTo>
                    <a:pt x="0" y="16027"/>
                  </a:lnTo>
                  <a:lnTo>
                    <a:pt x="1930" y="16675"/>
                  </a:lnTo>
                  <a:lnTo>
                    <a:pt x="3848" y="17500"/>
                  </a:lnTo>
                  <a:lnTo>
                    <a:pt x="5842" y="18034"/>
                  </a:lnTo>
                  <a:lnTo>
                    <a:pt x="8648" y="16903"/>
                  </a:lnTo>
                  <a:lnTo>
                    <a:pt x="11264" y="15328"/>
                  </a:lnTo>
                  <a:lnTo>
                    <a:pt x="13817" y="13716"/>
                  </a:lnTo>
                  <a:lnTo>
                    <a:pt x="16078" y="11861"/>
                  </a:lnTo>
                  <a:close/>
                </a:path>
                <a:path w="381635" h="517525">
                  <a:moveTo>
                    <a:pt x="381063" y="493801"/>
                  </a:moveTo>
                  <a:lnTo>
                    <a:pt x="378193" y="491058"/>
                  </a:lnTo>
                  <a:lnTo>
                    <a:pt x="378637" y="491058"/>
                  </a:lnTo>
                  <a:lnTo>
                    <a:pt x="374192" y="490143"/>
                  </a:lnTo>
                  <a:lnTo>
                    <a:pt x="370205" y="490842"/>
                  </a:lnTo>
                  <a:lnTo>
                    <a:pt x="370217" y="489724"/>
                  </a:lnTo>
                  <a:lnTo>
                    <a:pt x="370243" y="488492"/>
                  </a:lnTo>
                  <a:lnTo>
                    <a:pt x="370243" y="488315"/>
                  </a:lnTo>
                  <a:lnTo>
                    <a:pt x="368769" y="488492"/>
                  </a:lnTo>
                  <a:lnTo>
                    <a:pt x="366458" y="488772"/>
                  </a:lnTo>
                  <a:lnTo>
                    <a:pt x="362165" y="489724"/>
                  </a:lnTo>
                  <a:lnTo>
                    <a:pt x="361632" y="489381"/>
                  </a:lnTo>
                  <a:lnTo>
                    <a:pt x="359727" y="488149"/>
                  </a:lnTo>
                  <a:lnTo>
                    <a:pt x="358508" y="487400"/>
                  </a:lnTo>
                  <a:lnTo>
                    <a:pt x="353339" y="489369"/>
                  </a:lnTo>
                  <a:lnTo>
                    <a:pt x="352272" y="489280"/>
                  </a:lnTo>
                  <a:lnTo>
                    <a:pt x="352272" y="495033"/>
                  </a:lnTo>
                  <a:lnTo>
                    <a:pt x="350227" y="498030"/>
                  </a:lnTo>
                  <a:lnTo>
                    <a:pt x="350100" y="498208"/>
                  </a:lnTo>
                  <a:lnTo>
                    <a:pt x="346837" y="500786"/>
                  </a:lnTo>
                  <a:lnTo>
                    <a:pt x="342925" y="501307"/>
                  </a:lnTo>
                  <a:lnTo>
                    <a:pt x="341972" y="499491"/>
                  </a:lnTo>
                  <a:lnTo>
                    <a:pt x="345757" y="498779"/>
                  </a:lnTo>
                  <a:lnTo>
                    <a:pt x="346519" y="498030"/>
                  </a:lnTo>
                  <a:lnTo>
                    <a:pt x="348602" y="495960"/>
                  </a:lnTo>
                  <a:lnTo>
                    <a:pt x="352272" y="495033"/>
                  </a:lnTo>
                  <a:lnTo>
                    <a:pt x="352272" y="489280"/>
                  </a:lnTo>
                  <a:lnTo>
                    <a:pt x="350342" y="489089"/>
                  </a:lnTo>
                  <a:lnTo>
                    <a:pt x="347332" y="488772"/>
                  </a:lnTo>
                  <a:lnTo>
                    <a:pt x="344525" y="487692"/>
                  </a:lnTo>
                  <a:lnTo>
                    <a:pt x="342519" y="485686"/>
                  </a:lnTo>
                  <a:lnTo>
                    <a:pt x="338480" y="486905"/>
                  </a:lnTo>
                  <a:lnTo>
                    <a:pt x="342773" y="488492"/>
                  </a:lnTo>
                  <a:lnTo>
                    <a:pt x="341972" y="489381"/>
                  </a:lnTo>
                  <a:lnTo>
                    <a:pt x="340588" y="491058"/>
                  </a:lnTo>
                  <a:lnTo>
                    <a:pt x="337908" y="494538"/>
                  </a:lnTo>
                  <a:lnTo>
                    <a:pt x="339966" y="498030"/>
                  </a:lnTo>
                  <a:lnTo>
                    <a:pt x="336626" y="495655"/>
                  </a:lnTo>
                  <a:lnTo>
                    <a:pt x="332701" y="497725"/>
                  </a:lnTo>
                  <a:lnTo>
                    <a:pt x="329145" y="499833"/>
                  </a:lnTo>
                  <a:lnTo>
                    <a:pt x="324764" y="501307"/>
                  </a:lnTo>
                  <a:lnTo>
                    <a:pt x="325056" y="501307"/>
                  </a:lnTo>
                  <a:lnTo>
                    <a:pt x="324840" y="503669"/>
                  </a:lnTo>
                  <a:lnTo>
                    <a:pt x="324764" y="504507"/>
                  </a:lnTo>
                  <a:lnTo>
                    <a:pt x="329666" y="503961"/>
                  </a:lnTo>
                  <a:lnTo>
                    <a:pt x="329793" y="503961"/>
                  </a:lnTo>
                  <a:lnTo>
                    <a:pt x="323888" y="506336"/>
                  </a:lnTo>
                  <a:lnTo>
                    <a:pt x="317563" y="508558"/>
                  </a:lnTo>
                  <a:lnTo>
                    <a:pt x="311772" y="510400"/>
                  </a:lnTo>
                  <a:lnTo>
                    <a:pt x="305638" y="512203"/>
                  </a:lnTo>
                  <a:lnTo>
                    <a:pt x="306031" y="514438"/>
                  </a:lnTo>
                  <a:lnTo>
                    <a:pt x="306133" y="515035"/>
                  </a:lnTo>
                  <a:lnTo>
                    <a:pt x="312178" y="516877"/>
                  </a:lnTo>
                  <a:lnTo>
                    <a:pt x="317411" y="512914"/>
                  </a:lnTo>
                  <a:lnTo>
                    <a:pt x="319278" y="512203"/>
                  </a:lnTo>
                  <a:lnTo>
                    <a:pt x="322935" y="510908"/>
                  </a:lnTo>
                  <a:lnTo>
                    <a:pt x="319354" y="512914"/>
                  </a:lnTo>
                  <a:lnTo>
                    <a:pt x="316369" y="514438"/>
                  </a:lnTo>
                  <a:lnTo>
                    <a:pt x="313740" y="517093"/>
                  </a:lnTo>
                  <a:lnTo>
                    <a:pt x="320040" y="517093"/>
                  </a:lnTo>
                  <a:lnTo>
                    <a:pt x="326682" y="512914"/>
                  </a:lnTo>
                  <a:lnTo>
                    <a:pt x="327672" y="512203"/>
                  </a:lnTo>
                  <a:lnTo>
                    <a:pt x="329425" y="510908"/>
                  </a:lnTo>
                  <a:lnTo>
                    <a:pt x="330111" y="510400"/>
                  </a:lnTo>
                  <a:lnTo>
                    <a:pt x="332333" y="508558"/>
                  </a:lnTo>
                  <a:lnTo>
                    <a:pt x="333806" y="509003"/>
                  </a:lnTo>
                  <a:lnTo>
                    <a:pt x="335495" y="508558"/>
                  </a:lnTo>
                  <a:lnTo>
                    <a:pt x="336384" y="508317"/>
                  </a:lnTo>
                  <a:lnTo>
                    <a:pt x="336524" y="508317"/>
                  </a:lnTo>
                  <a:lnTo>
                    <a:pt x="339471" y="506984"/>
                  </a:lnTo>
                  <a:lnTo>
                    <a:pt x="342074" y="505460"/>
                  </a:lnTo>
                  <a:lnTo>
                    <a:pt x="341960" y="506183"/>
                  </a:lnTo>
                  <a:lnTo>
                    <a:pt x="341922" y="506336"/>
                  </a:lnTo>
                  <a:lnTo>
                    <a:pt x="341820" y="506984"/>
                  </a:lnTo>
                  <a:lnTo>
                    <a:pt x="341706" y="507619"/>
                  </a:lnTo>
                  <a:lnTo>
                    <a:pt x="341591" y="508317"/>
                  </a:lnTo>
                  <a:lnTo>
                    <a:pt x="344741" y="507911"/>
                  </a:lnTo>
                  <a:lnTo>
                    <a:pt x="347878" y="507619"/>
                  </a:lnTo>
                  <a:lnTo>
                    <a:pt x="351053" y="507466"/>
                  </a:lnTo>
                  <a:lnTo>
                    <a:pt x="351510" y="505460"/>
                  </a:lnTo>
                  <a:lnTo>
                    <a:pt x="351726" y="504507"/>
                  </a:lnTo>
                  <a:lnTo>
                    <a:pt x="351853" y="503961"/>
                  </a:lnTo>
                  <a:lnTo>
                    <a:pt x="354558" y="503669"/>
                  </a:lnTo>
                  <a:lnTo>
                    <a:pt x="362064" y="503669"/>
                  </a:lnTo>
                  <a:lnTo>
                    <a:pt x="367309" y="502069"/>
                  </a:lnTo>
                  <a:lnTo>
                    <a:pt x="369620" y="501484"/>
                  </a:lnTo>
                  <a:lnTo>
                    <a:pt x="366229" y="498919"/>
                  </a:lnTo>
                  <a:lnTo>
                    <a:pt x="369100" y="497725"/>
                  </a:lnTo>
                  <a:lnTo>
                    <a:pt x="374853" y="495414"/>
                  </a:lnTo>
                  <a:lnTo>
                    <a:pt x="377659" y="497725"/>
                  </a:lnTo>
                  <a:lnTo>
                    <a:pt x="378764" y="496366"/>
                  </a:lnTo>
                  <a:lnTo>
                    <a:pt x="379628" y="495414"/>
                  </a:lnTo>
                  <a:lnTo>
                    <a:pt x="379958" y="495033"/>
                  </a:lnTo>
                  <a:lnTo>
                    <a:pt x="381063" y="493801"/>
                  </a:lnTo>
                  <a:close/>
                </a:path>
              </a:pathLst>
            </a:custGeom>
            <a:solidFill>
              <a:srgbClr val="4C4C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1949663" y="2138130"/>
              <a:ext cx="6350" cy="41275"/>
            </a:xfrm>
            <a:custGeom>
              <a:avLst/>
              <a:gdLst/>
              <a:ahLst/>
              <a:cxnLst/>
              <a:rect l="l" t="t" r="r" b="b"/>
              <a:pathLst>
                <a:path w="6350" h="41275">
                  <a:moveTo>
                    <a:pt x="2912" y="0"/>
                  </a:moveTo>
                  <a:lnTo>
                    <a:pt x="0" y="1659"/>
                  </a:lnTo>
                  <a:lnTo>
                    <a:pt x="755" y="5374"/>
                  </a:lnTo>
                  <a:lnTo>
                    <a:pt x="377" y="8150"/>
                  </a:lnTo>
                  <a:lnTo>
                    <a:pt x="274" y="21799"/>
                  </a:lnTo>
                  <a:lnTo>
                    <a:pt x="372" y="28621"/>
                  </a:lnTo>
                  <a:lnTo>
                    <a:pt x="787" y="35427"/>
                  </a:lnTo>
                  <a:lnTo>
                    <a:pt x="632" y="38524"/>
                  </a:lnTo>
                  <a:lnTo>
                    <a:pt x="3577" y="39827"/>
                  </a:lnTo>
                  <a:lnTo>
                    <a:pt x="5737" y="41281"/>
                  </a:lnTo>
                  <a:lnTo>
                    <a:pt x="4707" y="38801"/>
                  </a:lnTo>
                  <a:lnTo>
                    <a:pt x="5378" y="35013"/>
                  </a:lnTo>
                  <a:lnTo>
                    <a:pt x="6148" y="31161"/>
                  </a:lnTo>
                  <a:lnTo>
                    <a:pt x="5121" y="27360"/>
                  </a:lnTo>
                  <a:lnTo>
                    <a:pt x="3663" y="25477"/>
                  </a:lnTo>
                  <a:lnTo>
                    <a:pt x="3436" y="19105"/>
                  </a:lnTo>
                  <a:lnTo>
                    <a:pt x="3293" y="6361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2067314" y="2139497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80" h="13969">
                  <a:moveTo>
                    <a:pt x="1950" y="0"/>
                  </a:moveTo>
                  <a:lnTo>
                    <a:pt x="651" y="4471"/>
                  </a:lnTo>
                  <a:lnTo>
                    <a:pt x="0" y="9126"/>
                  </a:lnTo>
                  <a:lnTo>
                    <a:pt x="86" y="13821"/>
                  </a:lnTo>
                  <a:lnTo>
                    <a:pt x="2346" y="12143"/>
                  </a:lnTo>
                  <a:lnTo>
                    <a:pt x="3322" y="9540"/>
                  </a:lnTo>
                  <a:lnTo>
                    <a:pt x="3355" y="6783"/>
                  </a:lnTo>
                  <a:lnTo>
                    <a:pt x="3049" y="4832"/>
                  </a:lnTo>
                  <a:lnTo>
                    <a:pt x="5086" y="123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2249481" y="2139105"/>
              <a:ext cx="21590" cy="12065"/>
            </a:xfrm>
            <a:custGeom>
              <a:avLst/>
              <a:gdLst/>
              <a:ahLst/>
              <a:cxnLst/>
              <a:rect l="l" t="t" r="r" b="b"/>
              <a:pathLst>
                <a:path w="21589" h="12064">
                  <a:moveTo>
                    <a:pt x="0" y="0"/>
                  </a:moveTo>
                  <a:lnTo>
                    <a:pt x="1559" y="2534"/>
                  </a:lnTo>
                  <a:lnTo>
                    <a:pt x="8561" y="4983"/>
                  </a:lnTo>
                  <a:lnTo>
                    <a:pt x="14418" y="9792"/>
                  </a:lnTo>
                  <a:lnTo>
                    <a:pt x="21474" y="12071"/>
                  </a:lnTo>
                  <a:lnTo>
                    <a:pt x="21352" y="6934"/>
                  </a:lnTo>
                  <a:lnTo>
                    <a:pt x="15772" y="6610"/>
                  </a:lnTo>
                  <a:lnTo>
                    <a:pt x="12449" y="4659"/>
                  </a:lnTo>
                  <a:lnTo>
                    <a:pt x="11080" y="3665"/>
                  </a:lnTo>
                  <a:lnTo>
                    <a:pt x="9983" y="2397"/>
                  </a:lnTo>
                  <a:lnTo>
                    <a:pt x="9163" y="839"/>
                  </a:lnTo>
                  <a:lnTo>
                    <a:pt x="7552" y="615"/>
                  </a:lnTo>
                  <a:lnTo>
                    <a:pt x="4334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5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1832610" y="2138969"/>
              <a:ext cx="541655" cy="659765"/>
            </a:xfrm>
            <a:custGeom>
              <a:avLst/>
              <a:gdLst/>
              <a:ahLst/>
              <a:cxnLst/>
              <a:rect l="l" t="t" r="r" b="b"/>
              <a:pathLst>
                <a:path w="541655" h="659764">
                  <a:moveTo>
                    <a:pt x="11366" y="659523"/>
                  </a:moveTo>
                  <a:lnTo>
                    <a:pt x="9156" y="654812"/>
                  </a:lnTo>
                  <a:lnTo>
                    <a:pt x="10096" y="654418"/>
                  </a:lnTo>
                  <a:lnTo>
                    <a:pt x="8229" y="649795"/>
                  </a:lnTo>
                  <a:lnTo>
                    <a:pt x="7480" y="647471"/>
                  </a:lnTo>
                  <a:lnTo>
                    <a:pt x="8115" y="643978"/>
                  </a:lnTo>
                  <a:lnTo>
                    <a:pt x="3302" y="643953"/>
                  </a:lnTo>
                  <a:lnTo>
                    <a:pt x="2235" y="646518"/>
                  </a:lnTo>
                  <a:lnTo>
                    <a:pt x="3898" y="648627"/>
                  </a:lnTo>
                  <a:lnTo>
                    <a:pt x="7150" y="652932"/>
                  </a:lnTo>
                  <a:lnTo>
                    <a:pt x="4775" y="652310"/>
                  </a:lnTo>
                  <a:lnTo>
                    <a:pt x="2235" y="651370"/>
                  </a:lnTo>
                  <a:lnTo>
                    <a:pt x="0" y="652907"/>
                  </a:lnTo>
                  <a:lnTo>
                    <a:pt x="2921" y="656336"/>
                  </a:lnTo>
                  <a:lnTo>
                    <a:pt x="6858" y="658761"/>
                  </a:lnTo>
                  <a:lnTo>
                    <a:pt x="11366" y="659523"/>
                  </a:lnTo>
                  <a:close/>
                </a:path>
                <a:path w="541655" h="659764">
                  <a:moveTo>
                    <a:pt x="467245" y="32207"/>
                  </a:moveTo>
                  <a:lnTo>
                    <a:pt x="465239" y="33223"/>
                  </a:lnTo>
                  <a:lnTo>
                    <a:pt x="463550" y="34124"/>
                  </a:lnTo>
                  <a:lnTo>
                    <a:pt x="466394" y="36271"/>
                  </a:lnTo>
                  <a:lnTo>
                    <a:pt x="467245" y="32207"/>
                  </a:lnTo>
                  <a:close/>
                </a:path>
                <a:path w="541655" h="659764">
                  <a:moveTo>
                    <a:pt x="541274" y="16357"/>
                  </a:moveTo>
                  <a:lnTo>
                    <a:pt x="518299" y="15671"/>
                  </a:lnTo>
                  <a:lnTo>
                    <a:pt x="521322" y="15671"/>
                  </a:lnTo>
                  <a:lnTo>
                    <a:pt x="525551" y="13157"/>
                  </a:lnTo>
                  <a:lnTo>
                    <a:pt x="525754" y="13157"/>
                  </a:lnTo>
                  <a:lnTo>
                    <a:pt x="523735" y="12166"/>
                  </a:lnTo>
                  <a:lnTo>
                    <a:pt x="520153" y="10401"/>
                  </a:lnTo>
                  <a:lnTo>
                    <a:pt x="520039" y="9537"/>
                  </a:lnTo>
                  <a:lnTo>
                    <a:pt x="519976" y="9118"/>
                  </a:lnTo>
                  <a:lnTo>
                    <a:pt x="519861" y="8242"/>
                  </a:lnTo>
                  <a:lnTo>
                    <a:pt x="519734" y="7315"/>
                  </a:lnTo>
                  <a:lnTo>
                    <a:pt x="519684" y="6908"/>
                  </a:lnTo>
                  <a:lnTo>
                    <a:pt x="519557" y="5969"/>
                  </a:lnTo>
                  <a:lnTo>
                    <a:pt x="519353" y="6908"/>
                  </a:lnTo>
                  <a:lnTo>
                    <a:pt x="518782" y="10401"/>
                  </a:lnTo>
                  <a:lnTo>
                    <a:pt x="518769" y="10541"/>
                  </a:lnTo>
                  <a:lnTo>
                    <a:pt x="509727" y="11290"/>
                  </a:lnTo>
                  <a:lnTo>
                    <a:pt x="506628" y="11290"/>
                  </a:lnTo>
                  <a:lnTo>
                    <a:pt x="504672" y="11455"/>
                  </a:lnTo>
                  <a:lnTo>
                    <a:pt x="502246" y="11798"/>
                  </a:lnTo>
                  <a:lnTo>
                    <a:pt x="502119" y="11798"/>
                  </a:lnTo>
                  <a:lnTo>
                    <a:pt x="498767" y="7315"/>
                  </a:lnTo>
                  <a:lnTo>
                    <a:pt x="498690" y="7048"/>
                  </a:lnTo>
                  <a:lnTo>
                    <a:pt x="497878" y="4038"/>
                  </a:lnTo>
                  <a:lnTo>
                    <a:pt x="497814" y="3810"/>
                  </a:lnTo>
                  <a:lnTo>
                    <a:pt x="497649" y="3200"/>
                  </a:lnTo>
                  <a:lnTo>
                    <a:pt x="497522" y="2743"/>
                  </a:lnTo>
                  <a:lnTo>
                    <a:pt x="497408" y="2311"/>
                  </a:lnTo>
                  <a:lnTo>
                    <a:pt x="496874" y="381"/>
                  </a:lnTo>
                  <a:lnTo>
                    <a:pt x="496773" y="0"/>
                  </a:lnTo>
                  <a:lnTo>
                    <a:pt x="496735" y="381"/>
                  </a:lnTo>
                  <a:lnTo>
                    <a:pt x="496646" y="1181"/>
                  </a:lnTo>
                  <a:lnTo>
                    <a:pt x="496519" y="2311"/>
                  </a:lnTo>
                  <a:lnTo>
                    <a:pt x="496252" y="2184"/>
                  </a:lnTo>
                  <a:lnTo>
                    <a:pt x="496252" y="8382"/>
                  </a:lnTo>
                  <a:lnTo>
                    <a:pt x="495287" y="11290"/>
                  </a:lnTo>
                  <a:lnTo>
                    <a:pt x="495223" y="11455"/>
                  </a:lnTo>
                  <a:lnTo>
                    <a:pt x="495109" y="11798"/>
                  </a:lnTo>
                  <a:lnTo>
                    <a:pt x="495071" y="12166"/>
                  </a:lnTo>
                  <a:lnTo>
                    <a:pt x="495376" y="14249"/>
                  </a:lnTo>
                  <a:lnTo>
                    <a:pt x="495401" y="14478"/>
                  </a:lnTo>
                  <a:lnTo>
                    <a:pt x="492353" y="15570"/>
                  </a:lnTo>
                  <a:lnTo>
                    <a:pt x="492353" y="15113"/>
                  </a:lnTo>
                  <a:lnTo>
                    <a:pt x="492379" y="11290"/>
                  </a:lnTo>
                  <a:lnTo>
                    <a:pt x="492188" y="11290"/>
                  </a:lnTo>
                  <a:lnTo>
                    <a:pt x="489724" y="12598"/>
                  </a:lnTo>
                  <a:lnTo>
                    <a:pt x="489724" y="16764"/>
                  </a:lnTo>
                  <a:lnTo>
                    <a:pt x="485902" y="19469"/>
                  </a:lnTo>
                  <a:lnTo>
                    <a:pt x="481152" y="19126"/>
                  </a:lnTo>
                  <a:lnTo>
                    <a:pt x="480339" y="19126"/>
                  </a:lnTo>
                  <a:lnTo>
                    <a:pt x="484187" y="16357"/>
                  </a:lnTo>
                  <a:lnTo>
                    <a:pt x="489724" y="16764"/>
                  </a:lnTo>
                  <a:lnTo>
                    <a:pt x="489724" y="12598"/>
                  </a:lnTo>
                  <a:lnTo>
                    <a:pt x="488645" y="13157"/>
                  </a:lnTo>
                  <a:lnTo>
                    <a:pt x="488480" y="13157"/>
                  </a:lnTo>
                  <a:lnTo>
                    <a:pt x="485152" y="14249"/>
                  </a:lnTo>
                  <a:lnTo>
                    <a:pt x="481355" y="15113"/>
                  </a:lnTo>
                  <a:lnTo>
                    <a:pt x="482676" y="12166"/>
                  </a:lnTo>
                  <a:lnTo>
                    <a:pt x="486244" y="11290"/>
                  </a:lnTo>
                  <a:lnTo>
                    <a:pt x="487476" y="8382"/>
                  </a:lnTo>
                  <a:lnTo>
                    <a:pt x="487527" y="8242"/>
                  </a:lnTo>
                  <a:lnTo>
                    <a:pt x="488861" y="8064"/>
                  </a:lnTo>
                  <a:lnTo>
                    <a:pt x="489153" y="8064"/>
                  </a:lnTo>
                  <a:lnTo>
                    <a:pt x="493407" y="7048"/>
                  </a:lnTo>
                  <a:lnTo>
                    <a:pt x="496252" y="8382"/>
                  </a:lnTo>
                  <a:lnTo>
                    <a:pt x="496252" y="2184"/>
                  </a:lnTo>
                  <a:lnTo>
                    <a:pt x="493928" y="1054"/>
                  </a:lnTo>
                  <a:lnTo>
                    <a:pt x="493229" y="685"/>
                  </a:lnTo>
                  <a:lnTo>
                    <a:pt x="493229" y="3810"/>
                  </a:lnTo>
                  <a:lnTo>
                    <a:pt x="493128" y="4572"/>
                  </a:lnTo>
                  <a:lnTo>
                    <a:pt x="493039" y="5156"/>
                  </a:lnTo>
                  <a:lnTo>
                    <a:pt x="487159" y="5537"/>
                  </a:lnTo>
                  <a:lnTo>
                    <a:pt x="481622" y="7708"/>
                  </a:lnTo>
                  <a:lnTo>
                    <a:pt x="475945" y="9118"/>
                  </a:lnTo>
                  <a:lnTo>
                    <a:pt x="476631" y="11290"/>
                  </a:lnTo>
                  <a:lnTo>
                    <a:pt x="477634" y="14249"/>
                  </a:lnTo>
                  <a:lnTo>
                    <a:pt x="478459" y="16357"/>
                  </a:lnTo>
                  <a:lnTo>
                    <a:pt x="478485" y="16967"/>
                  </a:lnTo>
                  <a:lnTo>
                    <a:pt x="477354" y="19469"/>
                  </a:lnTo>
                  <a:lnTo>
                    <a:pt x="477253" y="19685"/>
                  </a:lnTo>
                  <a:lnTo>
                    <a:pt x="477139" y="19913"/>
                  </a:lnTo>
                  <a:lnTo>
                    <a:pt x="475437" y="16357"/>
                  </a:lnTo>
                  <a:lnTo>
                    <a:pt x="474865" y="15671"/>
                  </a:lnTo>
                  <a:lnTo>
                    <a:pt x="472528" y="13157"/>
                  </a:lnTo>
                  <a:lnTo>
                    <a:pt x="470598" y="9537"/>
                  </a:lnTo>
                  <a:lnTo>
                    <a:pt x="471792" y="9118"/>
                  </a:lnTo>
                  <a:lnTo>
                    <a:pt x="477926" y="6908"/>
                  </a:lnTo>
                  <a:lnTo>
                    <a:pt x="485343" y="4038"/>
                  </a:lnTo>
                  <a:lnTo>
                    <a:pt x="493229" y="3810"/>
                  </a:lnTo>
                  <a:lnTo>
                    <a:pt x="493229" y="685"/>
                  </a:lnTo>
                  <a:lnTo>
                    <a:pt x="492671" y="381"/>
                  </a:lnTo>
                  <a:lnTo>
                    <a:pt x="486816" y="1181"/>
                  </a:lnTo>
                  <a:lnTo>
                    <a:pt x="481088" y="2743"/>
                  </a:lnTo>
                  <a:lnTo>
                    <a:pt x="475208" y="3200"/>
                  </a:lnTo>
                  <a:lnTo>
                    <a:pt x="472808" y="5334"/>
                  </a:lnTo>
                  <a:lnTo>
                    <a:pt x="470268" y="7315"/>
                  </a:lnTo>
                  <a:lnTo>
                    <a:pt x="467575" y="9042"/>
                  </a:lnTo>
                  <a:lnTo>
                    <a:pt x="466217" y="4572"/>
                  </a:lnTo>
                  <a:lnTo>
                    <a:pt x="463969" y="5969"/>
                  </a:lnTo>
                  <a:lnTo>
                    <a:pt x="468083" y="11798"/>
                  </a:lnTo>
                  <a:lnTo>
                    <a:pt x="471182" y="17691"/>
                  </a:lnTo>
                  <a:lnTo>
                    <a:pt x="471589" y="18376"/>
                  </a:lnTo>
                  <a:lnTo>
                    <a:pt x="477532" y="22440"/>
                  </a:lnTo>
                  <a:lnTo>
                    <a:pt x="473900" y="21628"/>
                  </a:lnTo>
                  <a:lnTo>
                    <a:pt x="473697" y="21628"/>
                  </a:lnTo>
                  <a:lnTo>
                    <a:pt x="471665" y="20891"/>
                  </a:lnTo>
                  <a:lnTo>
                    <a:pt x="471373" y="20891"/>
                  </a:lnTo>
                  <a:lnTo>
                    <a:pt x="471271" y="21628"/>
                  </a:lnTo>
                  <a:lnTo>
                    <a:pt x="471220" y="22009"/>
                  </a:lnTo>
                  <a:lnTo>
                    <a:pt x="471093" y="22910"/>
                  </a:lnTo>
                  <a:lnTo>
                    <a:pt x="470992" y="23634"/>
                  </a:lnTo>
                  <a:lnTo>
                    <a:pt x="470890" y="24371"/>
                  </a:lnTo>
                  <a:lnTo>
                    <a:pt x="470801" y="25019"/>
                  </a:lnTo>
                  <a:lnTo>
                    <a:pt x="469455" y="24371"/>
                  </a:lnTo>
                  <a:lnTo>
                    <a:pt x="467829" y="23634"/>
                  </a:lnTo>
                  <a:lnTo>
                    <a:pt x="466356" y="22910"/>
                  </a:lnTo>
                  <a:lnTo>
                    <a:pt x="467347" y="24371"/>
                  </a:lnTo>
                  <a:lnTo>
                    <a:pt x="469430" y="29095"/>
                  </a:lnTo>
                  <a:lnTo>
                    <a:pt x="473659" y="29095"/>
                  </a:lnTo>
                  <a:lnTo>
                    <a:pt x="473671" y="34124"/>
                  </a:lnTo>
                  <a:lnTo>
                    <a:pt x="473798" y="35306"/>
                  </a:lnTo>
                  <a:lnTo>
                    <a:pt x="473913" y="36449"/>
                  </a:lnTo>
                  <a:lnTo>
                    <a:pt x="471525" y="35306"/>
                  </a:lnTo>
                  <a:lnTo>
                    <a:pt x="466610" y="36449"/>
                  </a:lnTo>
                  <a:lnTo>
                    <a:pt x="466394" y="36271"/>
                  </a:lnTo>
                  <a:lnTo>
                    <a:pt x="466356" y="36499"/>
                  </a:lnTo>
                  <a:lnTo>
                    <a:pt x="466699" y="36499"/>
                  </a:lnTo>
                  <a:lnTo>
                    <a:pt x="473367" y="41490"/>
                  </a:lnTo>
                  <a:lnTo>
                    <a:pt x="503478" y="69735"/>
                  </a:lnTo>
                  <a:lnTo>
                    <a:pt x="508787" y="76631"/>
                  </a:lnTo>
                  <a:lnTo>
                    <a:pt x="510654" y="73063"/>
                  </a:lnTo>
                  <a:lnTo>
                    <a:pt x="507441" y="70104"/>
                  </a:lnTo>
                  <a:lnTo>
                    <a:pt x="503821" y="67538"/>
                  </a:lnTo>
                  <a:lnTo>
                    <a:pt x="501345" y="63893"/>
                  </a:lnTo>
                  <a:lnTo>
                    <a:pt x="498538" y="63461"/>
                  </a:lnTo>
                  <a:lnTo>
                    <a:pt x="497255" y="60718"/>
                  </a:lnTo>
                  <a:lnTo>
                    <a:pt x="496150" y="58559"/>
                  </a:lnTo>
                  <a:lnTo>
                    <a:pt x="494588" y="58559"/>
                  </a:lnTo>
                  <a:lnTo>
                    <a:pt x="496100" y="58483"/>
                  </a:lnTo>
                  <a:lnTo>
                    <a:pt x="498970" y="58331"/>
                  </a:lnTo>
                  <a:lnTo>
                    <a:pt x="501789" y="60248"/>
                  </a:lnTo>
                  <a:lnTo>
                    <a:pt x="502437" y="60718"/>
                  </a:lnTo>
                  <a:lnTo>
                    <a:pt x="501497" y="63461"/>
                  </a:lnTo>
                  <a:lnTo>
                    <a:pt x="501446" y="63601"/>
                  </a:lnTo>
                  <a:lnTo>
                    <a:pt x="501345" y="63893"/>
                  </a:lnTo>
                  <a:lnTo>
                    <a:pt x="505244" y="63601"/>
                  </a:lnTo>
                  <a:lnTo>
                    <a:pt x="502907" y="60248"/>
                  </a:lnTo>
                  <a:lnTo>
                    <a:pt x="506539" y="60032"/>
                  </a:lnTo>
                  <a:lnTo>
                    <a:pt x="510197" y="59880"/>
                  </a:lnTo>
                  <a:lnTo>
                    <a:pt x="513778" y="59169"/>
                  </a:lnTo>
                  <a:lnTo>
                    <a:pt x="516648" y="59169"/>
                  </a:lnTo>
                  <a:lnTo>
                    <a:pt x="517715" y="58559"/>
                  </a:lnTo>
                  <a:lnTo>
                    <a:pt x="519823" y="57365"/>
                  </a:lnTo>
                  <a:lnTo>
                    <a:pt x="523290" y="56426"/>
                  </a:lnTo>
                  <a:lnTo>
                    <a:pt x="525716" y="54000"/>
                  </a:lnTo>
                  <a:lnTo>
                    <a:pt x="525945" y="54000"/>
                  </a:lnTo>
                  <a:lnTo>
                    <a:pt x="520166" y="52959"/>
                  </a:lnTo>
                  <a:lnTo>
                    <a:pt x="516140" y="55537"/>
                  </a:lnTo>
                  <a:lnTo>
                    <a:pt x="511213" y="58559"/>
                  </a:lnTo>
                  <a:lnTo>
                    <a:pt x="495947" y="49479"/>
                  </a:lnTo>
                  <a:lnTo>
                    <a:pt x="495947" y="58254"/>
                  </a:lnTo>
                  <a:lnTo>
                    <a:pt x="495630" y="58000"/>
                  </a:lnTo>
                  <a:lnTo>
                    <a:pt x="495681" y="57226"/>
                  </a:lnTo>
                  <a:lnTo>
                    <a:pt x="490232" y="54000"/>
                  </a:lnTo>
                  <a:lnTo>
                    <a:pt x="486664" y="48501"/>
                  </a:lnTo>
                  <a:lnTo>
                    <a:pt x="481368" y="45021"/>
                  </a:lnTo>
                  <a:lnTo>
                    <a:pt x="487248" y="47599"/>
                  </a:lnTo>
                  <a:lnTo>
                    <a:pt x="491655" y="52362"/>
                  </a:lnTo>
                  <a:lnTo>
                    <a:pt x="495681" y="57226"/>
                  </a:lnTo>
                  <a:lnTo>
                    <a:pt x="495795" y="57581"/>
                  </a:lnTo>
                  <a:lnTo>
                    <a:pt x="495896" y="57848"/>
                  </a:lnTo>
                  <a:lnTo>
                    <a:pt x="495947" y="58254"/>
                  </a:lnTo>
                  <a:lnTo>
                    <a:pt x="495947" y="49479"/>
                  </a:lnTo>
                  <a:lnTo>
                    <a:pt x="492226" y="45999"/>
                  </a:lnTo>
                  <a:lnTo>
                    <a:pt x="491261" y="45021"/>
                  </a:lnTo>
                  <a:lnTo>
                    <a:pt x="490296" y="44030"/>
                  </a:lnTo>
                  <a:lnTo>
                    <a:pt x="485825" y="39458"/>
                  </a:lnTo>
                  <a:lnTo>
                    <a:pt x="484327" y="37998"/>
                  </a:lnTo>
                  <a:lnTo>
                    <a:pt x="480809" y="34594"/>
                  </a:lnTo>
                  <a:lnTo>
                    <a:pt x="480809" y="40754"/>
                  </a:lnTo>
                  <a:lnTo>
                    <a:pt x="480758" y="41986"/>
                  </a:lnTo>
                  <a:lnTo>
                    <a:pt x="480568" y="43091"/>
                  </a:lnTo>
                  <a:lnTo>
                    <a:pt x="478218" y="44030"/>
                  </a:lnTo>
                  <a:lnTo>
                    <a:pt x="474916" y="40754"/>
                  </a:lnTo>
                  <a:lnTo>
                    <a:pt x="476021" y="38442"/>
                  </a:lnTo>
                  <a:lnTo>
                    <a:pt x="478218" y="37998"/>
                  </a:lnTo>
                  <a:lnTo>
                    <a:pt x="480809" y="40754"/>
                  </a:lnTo>
                  <a:lnTo>
                    <a:pt x="480809" y="34594"/>
                  </a:lnTo>
                  <a:lnTo>
                    <a:pt x="479399" y="33223"/>
                  </a:lnTo>
                  <a:lnTo>
                    <a:pt x="479679" y="33223"/>
                  </a:lnTo>
                  <a:lnTo>
                    <a:pt x="482066" y="33947"/>
                  </a:lnTo>
                  <a:lnTo>
                    <a:pt x="483285" y="33223"/>
                  </a:lnTo>
                  <a:lnTo>
                    <a:pt x="485825" y="31737"/>
                  </a:lnTo>
                  <a:lnTo>
                    <a:pt x="487654" y="30657"/>
                  </a:lnTo>
                  <a:lnTo>
                    <a:pt x="487934" y="30657"/>
                  </a:lnTo>
                  <a:lnTo>
                    <a:pt x="482879" y="28448"/>
                  </a:lnTo>
                  <a:lnTo>
                    <a:pt x="480822" y="29438"/>
                  </a:lnTo>
                  <a:lnTo>
                    <a:pt x="478510" y="31737"/>
                  </a:lnTo>
                  <a:lnTo>
                    <a:pt x="476097" y="30657"/>
                  </a:lnTo>
                  <a:lnTo>
                    <a:pt x="475310" y="27927"/>
                  </a:lnTo>
                  <a:lnTo>
                    <a:pt x="475259" y="27724"/>
                  </a:lnTo>
                  <a:lnTo>
                    <a:pt x="479933" y="27584"/>
                  </a:lnTo>
                  <a:lnTo>
                    <a:pt x="481850" y="27457"/>
                  </a:lnTo>
                  <a:lnTo>
                    <a:pt x="480695" y="26289"/>
                  </a:lnTo>
                  <a:lnTo>
                    <a:pt x="479475" y="25488"/>
                  </a:lnTo>
                  <a:lnTo>
                    <a:pt x="478396" y="25069"/>
                  </a:lnTo>
                  <a:lnTo>
                    <a:pt x="480860" y="25069"/>
                  </a:lnTo>
                  <a:lnTo>
                    <a:pt x="483438" y="26035"/>
                  </a:lnTo>
                  <a:lnTo>
                    <a:pt x="485749" y="24371"/>
                  </a:lnTo>
                  <a:lnTo>
                    <a:pt x="488340" y="22910"/>
                  </a:lnTo>
                  <a:lnTo>
                    <a:pt x="488683" y="22440"/>
                  </a:lnTo>
                  <a:lnTo>
                    <a:pt x="490359" y="19913"/>
                  </a:lnTo>
                  <a:lnTo>
                    <a:pt x="490943" y="19913"/>
                  </a:lnTo>
                  <a:lnTo>
                    <a:pt x="493814" y="20472"/>
                  </a:lnTo>
                  <a:lnTo>
                    <a:pt x="496722" y="19469"/>
                  </a:lnTo>
                  <a:lnTo>
                    <a:pt x="499478" y="18529"/>
                  </a:lnTo>
                  <a:lnTo>
                    <a:pt x="503186" y="16967"/>
                  </a:lnTo>
                  <a:lnTo>
                    <a:pt x="504659" y="16357"/>
                  </a:lnTo>
                  <a:lnTo>
                    <a:pt x="502805" y="16357"/>
                  </a:lnTo>
                  <a:lnTo>
                    <a:pt x="511162" y="15671"/>
                  </a:lnTo>
                  <a:lnTo>
                    <a:pt x="504520" y="19469"/>
                  </a:lnTo>
                  <a:lnTo>
                    <a:pt x="504355" y="19469"/>
                  </a:lnTo>
                  <a:lnTo>
                    <a:pt x="497598" y="21628"/>
                  </a:lnTo>
                  <a:lnTo>
                    <a:pt x="485978" y="25679"/>
                  </a:lnTo>
                  <a:lnTo>
                    <a:pt x="486473" y="26898"/>
                  </a:lnTo>
                  <a:lnTo>
                    <a:pt x="487260" y="27927"/>
                  </a:lnTo>
                  <a:lnTo>
                    <a:pt x="488378" y="28740"/>
                  </a:lnTo>
                  <a:lnTo>
                    <a:pt x="496455" y="25069"/>
                  </a:lnTo>
                  <a:lnTo>
                    <a:pt x="504774" y="22009"/>
                  </a:lnTo>
                  <a:lnTo>
                    <a:pt x="513308" y="19685"/>
                  </a:lnTo>
                  <a:lnTo>
                    <a:pt x="523951" y="17843"/>
                  </a:lnTo>
                  <a:lnTo>
                    <a:pt x="524014" y="18376"/>
                  </a:lnTo>
                  <a:lnTo>
                    <a:pt x="524090" y="19126"/>
                  </a:lnTo>
                  <a:lnTo>
                    <a:pt x="524179" y="19913"/>
                  </a:lnTo>
                  <a:lnTo>
                    <a:pt x="524281" y="20891"/>
                  </a:lnTo>
                  <a:lnTo>
                    <a:pt x="524408" y="22009"/>
                  </a:lnTo>
                  <a:lnTo>
                    <a:pt x="524510" y="22910"/>
                  </a:lnTo>
                  <a:lnTo>
                    <a:pt x="524586" y="23634"/>
                  </a:lnTo>
                  <a:lnTo>
                    <a:pt x="524662" y="24371"/>
                  </a:lnTo>
                  <a:lnTo>
                    <a:pt x="524738" y="25069"/>
                  </a:lnTo>
                  <a:lnTo>
                    <a:pt x="524865" y="26289"/>
                  </a:lnTo>
                  <a:lnTo>
                    <a:pt x="524967" y="27457"/>
                  </a:lnTo>
                  <a:lnTo>
                    <a:pt x="525068" y="28448"/>
                  </a:lnTo>
                  <a:lnTo>
                    <a:pt x="525157" y="29438"/>
                  </a:lnTo>
                  <a:lnTo>
                    <a:pt x="525272" y="30657"/>
                  </a:lnTo>
                  <a:lnTo>
                    <a:pt x="525373" y="31737"/>
                  </a:lnTo>
                  <a:lnTo>
                    <a:pt x="525411" y="32207"/>
                  </a:lnTo>
                  <a:lnTo>
                    <a:pt x="525513" y="33223"/>
                  </a:lnTo>
                  <a:lnTo>
                    <a:pt x="527773" y="40601"/>
                  </a:lnTo>
                  <a:lnTo>
                    <a:pt x="529348" y="41986"/>
                  </a:lnTo>
                  <a:lnTo>
                    <a:pt x="528383" y="34124"/>
                  </a:lnTo>
                  <a:lnTo>
                    <a:pt x="527837" y="29438"/>
                  </a:lnTo>
                  <a:lnTo>
                    <a:pt x="527723" y="28448"/>
                  </a:lnTo>
                  <a:lnTo>
                    <a:pt x="527596" y="27457"/>
                  </a:lnTo>
                  <a:lnTo>
                    <a:pt x="527532" y="26898"/>
                  </a:lnTo>
                  <a:lnTo>
                    <a:pt x="527443" y="26035"/>
                  </a:lnTo>
                  <a:lnTo>
                    <a:pt x="527342" y="25069"/>
                  </a:lnTo>
                  <a:lnTo>
                    <a:pt x="527265" y="24371"/>
                  </a:lnTo>
                  <a:lnTo>
                    <a:pt x="527189" y="23634"/>
                  </a:lnTo>
                  <a:lnTo>
                    <a:pt x="527075" y="22440"/>
                  </a:lnTo>
                  <a:lnTo>
                    <a:pt x="526986" y="21628"/>
                  </a:lnTo>
                  <a:lnTo>
                    <a:pt x="526872" y="20472"/>
                  </a:lnTo>
                  <a:lnTo>
                    <a:pt x="526770" y="19469"/>
                  </a:lnTo>
                  <a:lnTo>
                    <a:pt x="526656" y="18376"/>
                  </a:lnTo>
                  <a:lnTo>
                    <a:pt x="531164" y="19685"/>
                  </a:lnTo>
                  <a:lnTo>
                    <a:pt x="535660" y="20891"/>
                  </a:lnTo>
                  <a:lnTo>
                    <a:pt x="540245" y="21958"/>
                  </a:lnTo>
                  <a:lnTo>
                    <a:pt x="540219" y="21628"/>
                  </a:lnTo>
                  <a:lnTo>
                    <a:pt x="540131" y="20891"/>
                  </a:lnTo>
                  <a:lnTo>
                    <a:pt x="540016" y="19913"/>
                  </a:lnTo>
                  <a:lnTo>
                    <a:pt x="535495" y="16967"/>
                  </a:lnTo>
                  <a:lnTo>
                    <a:pt x="533120" y="16357"/>
                  </a:lnTo>
                  <a:lnTo>
                    <a:pt x="541274" y="16357"/>
                  </a:lnTo>
                  <a:close/>
                </a:path>
              </a:pathLst>
            </a:custGeom>
            <a:solidFill>
              <a:srgbClr val="3E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2442902" y="2141367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5" h="13335">
                  <a:moveTo>
                    <a:pt x="7189" y="0"/>
                  </a:moveTo>
                  <a:lnTo>
                    <a:pt x="5598" y="596"/>
                  </a:lnTo>
                  <a:lnTo>
                    <a:pt x="2466" y="1846"/>
                  </a:lnTo>
                  <a:lnTo>
                    <a:pt x="5890" y="5702"/>
                  </a:lnTo>
                  <a:lnTo>
                    <a:pt x="1026" y="5702"/>
                  </a:lnTo>
                  <a:lnTo>
                    <a:pt x="0" y="12517"/>
                  </a:lnTo>
                  <a:lnTo>
                    <a:pt x="2890" y="13301"/>
                  </a:lnTo>
                  <a:lnTo>
                    <a:pt x="7722" y="13131"/>
                  </a:lnTo>
                  <a:lnTo>
                    <a:pt x="7941" y="6281"/>
                  </a:lnTo>
                  <a:lnTo>
                    <a:pt x="7874" y="2876"/>
                  </a:lnTo>
                  <a:lnTo>
                    <a:pt x="7189" y="0"/>
                  </a:lnTo>
                  <a:close/>
                </a:path>
              </a:pathLst>
            </a:custGeom>
            <a:solidFill>
              <a:srgbClr val="9B9C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1975497" y="2142512"/>
              <a:ext cx="624840" cy="838835"/>
            </a:xfrm>
            <a:custGeom>
              <a:avLst/>
              <a:gdLst/>
              <a:ahLst/>
              <a:cxnLst/>
              <a:rect l="l" t="t" r="r" b="b"/>
              <a:pathLst>
                <a:path w="624839" h="838835">
                  <a:moveTo>
                    <a:pt x="31877" y="5638"/>
                  </a:moveTo>
                  <a:lnTo>
                    <a:pt x="31508" y="3390"/>
                  </a:lnTo>
                  <a:lnTo>
                    <a:pt x="25120" y="3048"/>
                  </a:lnTo>
                  <a:lnTo>
                    <a:pt x="18719" y="2946"/>
                  </a:lnTo>
                  <a:lnTo>
                    <a:pt x="5918" y="3048"/>
                  </a:lnTo>
                  <a:lnTo>
                    <a:pt x="11950" y="1701"/>
                  </a:lnTo>
                  <a:lnTo>
                    <a:pt x="14998" y="1130"/>
                  </a:lnTo>
                  <a:lnTo>
                    <a:pt x="10185" y="0"/>
                  </a:lnTo>
                  <a:lnTo>
                    <a:pt x="5232" y="228"/>
                  </a:lnTo>
                  <a:lnTo>
                    <a:pt x="355" y="266"/>
                  </a:lnTo>
                  <a:lnTo>
                    <a:pt x="0" y="5029"/>
                  </a:lnTo>
                  <a:lnTo>
                    <a:pt x="15938" y="5524"/>
                  </a:lnTo>
                  <a:lnTo>
                    <a:pt x="23901" y="5664"/>
                  </a:lnTo>
                  <a:lnTo>
                    <a:pt x="31877" y="5638"/>
                  </a:lnTo>
                  <a:close/>
                </a:path>
                <a:path w="624839" h="838835">
                  <a:moveTo>
                    <a:pt x="624738" y="835406"/>
                  </a:moveTo>
                  <a:lnTo>
                    <a:pt x="623900" y="832015"/>
                  </a:lnTo>
                  <a:lnTo>
                    <a:pt x="623582" y="828878"/>
                  </a:lnTo>
                  <a:lnTo>
                    <a:pt x="621017" y="831608"/>
                  </a:lnTo>
                  <a:lnTo>
                    <a:pt x="621449" y="835596"/>
                  </a:lnTo>
                  <a:lnTo>
                    <a:pt x="623531" y="838504"/>
                  </a:lnTo>
                  <a:lnTo>
                    <a:pt x="624738" y="835406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2276536" y="21429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28" y="0"/>
                  </a:moveTo>
                  <a:lnTo>
                    <a:pt x="0" y="392"/>
                  </a:lnTo>
                  <a:lnTo>
                    <a:pt x="190" y="1212"/>
                  </a:lnTo>
                  <a:lnTo>
                    <a:pt x="993" y="989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A1A7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2436238" y="214242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41" y="0"/>
                  </a:moveTo>
                  <a:lnTo>
                    <a:pt x="191" y="1248"/>
                  </a:lnTo>
                  <a:lnTo>
                    <a:pt x="54" y="3747"/>
                  </a:lnTo>
                  <a:lnTo>
                    <a:pt x="0" y="5015"/>
                  </a:lnTo>
                  <a:lnTo>
                    <a:pt x="1490" y="5015"/>
                  </a:lnTo>
                  <a:lnTo>
                    <a:pt x="5976" y="5064"/>
                  </a:lnTo>
                  <a:lnTo>
                    <a:pt x="5360" y="2138"/>
                  </a:lnTo>
                  <a:lnTo>
                    <a:pt x="3255" y="25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6163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2303068" y="2142233"/>
              <a:ext cx="292735" cy="583565"/>
            </a:xfrm>
            <a:custGeom>
              <a:avLst/>
              <a:gdLst/>
              <a:ahLst/>
              <a:cxnLst/>
              <a:rect l="l" t="t" r="r" b="b"/>
              <a:pathLst>
                <a:path w="292735" h="583564">
                  <a:moveTo>
                    <a:pt x="33362" y="573405"/>
                  </a:moveTo>
                  <a:lnTo>
                    <a:pt x="33286" y="568858"/>
                  </a:lnTo>
                  <a:lnTo>
                    <a:pt x="32359" y="565543"/>
                  </a:lnTo>
                  <a:lnTo>
                    <a:pt x="32308" y="565365"/>
                  </a:lnTo>
                  <a:lnTo>
                    <a:pt x="29527" y="570598"/>
                  </a:lnTo>
                  <a:lnTo>
                    <a:pt x="29743" y="570598"/>
                  </a:lnTo>
                  <a:lnTo>
                    <a:pt x="33362" y="573405"/>
                  </a:lnTo>
                  <a:close/>
                </a:path>
                <a:path w="292735" h="583564">
                  <a:moveTo>
                    <a:pt x="42722" y="533349"/>
                  </a:moveTo>
                  <a:lnTo>
                    <a:pt x="32283" y="532574"/>
                  </a:lnTo>
                  <a:lnTo>
                    <a:pt x="21602" y="531939"/>
                  </a:lnTo>
                  <a:lnTo>
                    <a:pt x="11023" y="531622"/>
                  </a:lnTo>
                  <a:lnTo>
                    <a:pt x="444" y="531787"/>
                  </a:lnTo>
                  <a:lnTo>
                    <a:pt x="330" y="535114"/>
                  </a:lnTo>
                  <a:lnTo>
                    <a:pt x="228" y="538022"/>
                  </a:lnTo>
                  <a:lnTo>
                    <a:pt x="139" y="579018"/>
                  </a:lnTo>
                  <a:lnTo>
                    <a:pt x="88" y="579970"/>
                  </a:lnTo>
                  <a:lnTo>
                    <a:pt x="0" y="581380"/>
                  </a:lnTo>
                  <a:lnTo>
                    <a:pt x="4330" y="581126"/>
                  </a:lnTo>
                  <a:lnTo>
                    <a:pt x="6870" y="581825"/>
                  </a:lnTo>
                  <a:lnTo>
                    <a:pt x="15024" y="582599"/>
                  </a:lnTo>
                  <a:lnTo>
                    <a:pt x="23202" y="582942"/>
                  </a:lnTo>
                  <a:lnTo>
                    <a:pt x="39598" y="582942"/>
                  </a:lnTo>
                  <a:lnTo>
                    <a:pt x="40195" y="581380"/>
                  </a:lnTo>
                  <a:lnTo>
                    <a:pt x="40297" y="581126"/>
                  </a:lnTo>
                  <a:lnTo>
                    <a:pt x="40360" y="580936"/>
                  </a:lnTo>
                  <a:lnTo>
                    <a:pt x="41033" y="579183"/>
                  </a:lnTo>
                  <a:lnTo>
                    <a:pt x="41148" y="575475"/>
                  </a:lnTo>
                  <a:lnTo>
                    <a:pt x="41262" y="571601"/>
                  </a:lnTo>
                  <a:lnTo>
                    <a:pt x="41389" y="567728"/>
                  </a:lnTo>
                  <a:lnTo>
                    <a:pt x="41503" y="566216"/>
                  </a:lnTo>
                  <a:lnTo>
                    <a:pt x="41617" y="564616"/>
                  </a:lnTo>
                  <a:lnTo>
                    <a:pt x="41732" y="563041"/>
                  </a:lnTo>
                  <a:lnTo>
                    <a:pt x="41859" y="561327"/>
                  </a:lnTo>
                  <a:lnTo>
                    <a:pt x="41986" y="559714"/>
                  </a:lnTo>
                  <a:lnTo>
                    <a:pt x="42062" y="558558"/>
                  </a:lnTo>
                  <a:lnTo>
                    <a:pt x="42113" y="557936"/>
                  </a:lnTo>
                  <a:lnTo>
                    <a:pt x="42240" y="556285"/>
                  </a:lnTo>
                  <a:lnTo>
                    <a:pt x="42329" y="554736"/>
                  </a:lnTo>
                  <a:lnTo>
                    <a:pt x="42379" y="553885"/>
                  </a:lnTo>
                  <a:lnTo>
                    <a:pt x="39382" y="558558"/>
                  </a:lnTo>
                  <a:lnTo>
                    <a:pt x="39293" y="557530"/>
                  </a:lnTo>
                  <a:lnTo>
                    <a:pt x="39179" y="556285"/>
                  </a:lnTo>
                  <a:lnTo>
                    <a:pt x="39116" y="555523"/>
                  </a:lnTo>
                  <a:lnTo>
                    <a:pt x="38696" y="556056"/>
                  </a:lnTo>
                  <a:lnTo>
                    <a:pt x="35699" y="558571"/>
                  </a:lnTo>
                  <a:lnTo>
                    <a:pt x="35699" y="560692"/>
                  </a:lnTo>
                  <a:lnTo>
                    <a:pt x="35572" y="569874"/>
                  </a:lnTo>
                  <a:lnTo>
                    <a:pt x="35471" y="571601"/>
                  </a:lnTo>
                  <a:lnTo>
                    <a:pt x="35356" y="573405"/>
                  </a:lnTo>
                  <a:lnTo>
                    <a:pt x="33362" y="573405"/>
                  </a:lnTo>
                  <a:lnTo>
                    <a:pt x="30314" y="573405"/>
                  </a:lnTo>
                  <a:lnTo>
                    <a:pt x="24523" y="574471"/>
                  </a:lnTo>
                  <a:lnTo>
                    <a:pt x="22377" y="569874"/>
                  </a:lnTo>
                  <a:lnTo>
                    <a:pt x="22364" y="574471"/>
                  </a:lnTo>
                  <a:lnTo>
                    <a:pt x="19951" y="574471"/>
                  </a:lnTo>
                  <a:lnTo>
                    <a:pt x="19951" y="573620"/>
                  </a:lnTo>
                  <a:lnTo>
                    <a:pt x="19964" y="568998"/>
                  </a:lnTo>
                  <a:lnTo>
                    <a:pt x="17881" y="569874"/>
                  </a:lnTo>
                  <a:lnTo>
                    <a:pt x="18122" y="569874"/>
                  </a:lnTo>
                  <a:lnTo>
                    <a:pt x="17538" y="571601"/>
                  </a:lnTo>
                  <a:lnTo>
                    <a:pt x="16548" y="573405"/>
                  </a:lnTo>
                  <a:lnTo>
                    <a:pt x="13589" y="573405"/>
                  </a:lnTo>
                  <a:lnTo>
                    <a:pt x="12382" y="573620"/>
                  </a:lnTo>
                  <a:lnTo>
                    <a:pt x="12915" y="570598"/>
                  </a:lnTo>
                  <a:lnTo>
                    <a:pt x="13042" y="569874"/>
                  </a:lnTo>
                  <a:lnTo>
                    <a:pt x="13157" y="569226"/>
                  </a:lnTo>
                  <a:lnTo>
                    <a:pt x="13246" y="568490"/>
                  </a:lnTo>
                  <a:lnTo>
                    <a:pt x="13347" y="567245"/>
                  </a:lnTo>
                  <a:lnTo>
                    <a:pt x="13423" y="566216"/>
                  </a:lnTo>
                  <a:lnTo>
                    <a:pt x="13550" y="564616"/>
                  </a:lnTo>
                  <a:lnTo>
                    <a:pt x="13665" y="563041"/>
                  </a:lnTo>
                  <a:lnTo>
                    <a:pt x="13792" y="561162"/>
                  </a:lnTo>
                  <a:lnTo>
                    <a:pt x="13893" y="559523"/>
                  </a:lnTo>
                  <a:lnTo>
                    <a:pt x="13919" y="559219"/>
                  </a:lnTo>
                  <a:lnTo>
                    <a:pt x="17843" y="560387"/>
                  </a:lnTo>
                  <a:lnTo>
                    <a:pt x="18478" y="563041"/>
                  </a:lnTo>
                  <a:lnTo>
                    <a:pt x="18440" y="564616"/>
                  </a:lnTo>
                  <a:lnTo>
                    <a:pt x="18059" y="567245"/>
                  </a:lnTo>
                  <a:lnTo>
                    <a:pt x="18770" y="565543"/>
                  </a:lnTo>
                  <a:lnTo>
                    <a:pt x="18846" y="565365"/>
                  </a:lnTo>
                  <a:lnTo>
                    <a:pt x="18948" y="563041"/>
                  </a:lnTo>
                  <a:lnTo>
                    <a:pt x="18707" y="561327"/>
                  </a:lnTo>
                  <a:lnTo>
                    <a:pt x="18618" y="560692"/>
                  </a:lnTo>
                  <a:lnTo>
                    <a:pt x="18516" y="559943"/>
                  </a:lnTo>
                  <a:lnTo>
                    <a:pt x="22580" y="560374"/>
                  </a:lnTo>
                  <a:lnTo>
                    <a:pt x="24295" y="559943"/>
                  </a:lnTo>
                  <a:lnTo>
                    <a:pt x="25933" y="559523"/>
                  </a:lnTo>
                  <a:lnTo>
                    <a:pt x="26708" y="563041"/>
                  </a:lnTo>
                  <a:lnTo>
                    <a:pt x="24485" y="568490"/>
                  </a:lnTo>
                  <a:lnTo>
                    <a:pt x="28448" y="570598"/>
                  </a:lnTo>
                  <a:lnTo>
                    <a:pt x="27889" y="567728"/>
                  </a:lnTo>
                  <a:lnTo>
                    <a:pt x="27901" y="560387"/>
                  </a:lnTo>
                  <a:lnTo>
                    <a:pt x="31102" y="561162"/>
                  </a:lnTo>
                  <a:lnTo>
                    <a:pt x="31750" y="561327"/>
                  </a:lnTo>
                  <a:lnTo>
                    <a:pt x="32067" y="563041"/>
                  </a:lnTo>
                  <a:lnTo>
                    <a:pt x="32169" y="563549"/>
                  </a:lnTo>
                  <a:lnTo>
                    <a:pt x="32181" y="561327"/>
                  </a:lnTo>
                  <a:lnTo>
                    <a:pt x="33045" y="561162"/>
                  </a:lnTo>
                  <a:lnTo>
                    <a:pt x="35699" y="560692"/>
                  </a:lnTo>
                  <a:lnTo>
                    <a:pt x="35699" y="558571"/>
                  </a:lnTo>
                  <a:lnTo>
                    <a:pt x="35496" y="558736"/>
                  </a:lnTo>
                  <a:lnTo>
                    <a:pt x="32042" y="557936"/>
                  </a:lnTo>
                  <a:lnTo>
                    <a:pt x="31457" y="557796"/>
                  </a:lnTo>
                  <a:lnTo>
                    <a:pt x="29895" y="557796"/>
                  </a:lnTo>
                  <a:lnTo>
                    <a:pt x="27368" y="557936"/>
                  </a:lnTo>
                  <a:lnTo>
                    <a:pt x="27419" y="557530"/>
                  </a:lnTo>
                  <a:lnTo>
                    <a:pt x="28054" y="552615"/>
                  </a:lnTo>
                  <a:lnTo>
                    <a:pt x="28054" y="551345"/>
                  </a:lnTo>
                  <a:lnTo>
                    <a:pt x="27952" y="550557"/>
                  </a:lnTo>
                  <a:lnTo>
                    <a:pt x="27546" y="547230"/>
                  </a:lnTo>
                  <a:lnTo>
                    <a:pt x="27609" y="541642"/>
                  </a:lnTo>
                  <a:lnTo>
                    <a:pt x="27698" y="540143"/>
                  </a:lnTo>
                  <a:lnTo>
                    <a:pt x="27711" y="539978"/>
                  </a:lnTo>
                  <a:lnTo>
                    <a:pt x="33286" y="539978"/>
                  </a:lnTo>
                  <a:lnTo>
                    <a:pt x="36118" y="540143"/>
                  </a:lnTo>
                  <a:lnTo>
                    <a:pt x="36703" y="539978"/>
                  </a:lnTo>
                  <a:lnTo>
                    <a:pt x="38785" y="539356"/>
                  </a:lnTo>
                  <a:lnTo>
                    <a:pt x="37960" y="538022"/>
                  </a:lnTo>
                  <a:lnTo>
                    <a:pt x="30810" y="537375"/>
                  </a:lnTo>
                  <a:lnTo>
                    <a:pt x="26898" y="537146"/>
                  </a:lnTo>
                  <a:lnTo>
                    <a:pt x="26898" y="541642"/>
                  </a:lnTo>
                  <a:lnTo>
                    <a:pt x="26860" y="542848"/>
                  </a:lnTo>
                  <a:lnTo>
                    <a:pt x="26746" y="545947"/>
                  </a:lnTo>
                  <a:lnTo>
                    <a:pt x="26644" y="549021"/>
                  </a:lnTo>
                  <a:lnTo>
                    <a:pt x="25755" y="549681"/>
                  </a:lnTo>
                  <a:lnTo>
                    <a:pt x="25755" y="557530"/>
                  </a:lnTo>
                  <a:lnTo>
                    <a:pt x="13919" y="557530"/>
                  </a:lnTo>
                  <a:lnTo>
                    <a:pt x="14033" y="555523"/>
                  </a:lnTo>
                  <a:lnTo>
                    <a:pt x="14122" y="553885"/>
                  </a:lnTo>
                  <a:lnTo>
                    <a:pt x="14236" y="551802"/>
                  </a:lnTo>
                  <a:lnTo>
                    <a:pt x="14262" y="551345"/>
                  </a:lnTo>
                  <a:lnTo>
                    <a:pt x="17945" y="551802"/>
                  </a:lnTo>
                  <a:lnTo>
                    <a:pt x="21615" y="552386"/>
                  </a:lnTo>
                  <a:lnTo>
                    <a:pt x="25323" y="552615"/>
                  </a:lnTo>
                  <a:lnTo>
                    <a:pt x="25438" y="553885"/>
                  </a:lnTo>
                  <a:lnTo>
                    <a:pt x="25514" y="554736"/>
                  </a:lnTo>
                  <a:lnTo>
                    <a:pt x="25628" y="556056"/>
                  </a:lnTo>
                  <a:lnTo>
                    <a:pt x="25755" y="557530"/>
                  </a:lnTo>
                  <a:lnTo>
                    <a:pt x="25755" y="549681"/>
                  </a:lnTo>
                  <a:lnTo>
                    <a:pt x="24536" y="550557"/>
                  </a:lnTo>
                  <a:lnTo>
                    <a:pt x="24345" y="549808"/>
                  </a:lnTo>
                  <a:lnTo>
                    <a:pt x="23710" y="547230"/>
                  </a:lnTo>
                  <a:lnTo>
                    <a:pt x="23812" y="542848"/>
                  </a:lnTo>
                  <a:lnTo>
                    <a:pt x="24726" y="540143"/>
                  </a:lnTo>
                  <a:lnTo>
                    <a:pt x="26898" y="541642"/>
                  </a:lnTo>
                  <a:lnTo>
                    <a:pt x="26898" y="537146"/>
                  </a:lnTo>
                  <a:lnTo>
                    <a:pt x="23241" y="536930"/>
                  </a:lnTo>
                  <a:lnTo>
                    <a:pt x="15836" y="539356"/>
                  </a:lnTo>
                  <a:lnTo>
                    <a:pt x="18872" y="539356"/>
                  </a:lnTo>
                  <a:lnTo>
                    <a:pt x="23355" y="539635"/>
                  </a:lnTo>
                  <a:lnTo>
                    <a:pt x="23444" y="549529"/>
                  </a:lnTo>
                  <a:lnTo>
                    <a:pt x="20447" y="549808"/>
                  </a:lnTo>
                  <a:lnTo>
                    <a:pt x="18503" y="549808"/>
                  </a:lnTo>
                  <a:lnTo>
                    <a:pt x="15087" y="549529"/>
                  </a:lnTo>
                  <a:lnTo>
                    <a:pt x="14490" y="549529"/>
                  </a:lnTo>
                  <a:lnTo>
                    <a:pt x="14452" y="542848"/>
                  </a:lnTo>
                  <a:lnTo>
                    <a:pt x="14122" y="540143"/>
                  </a:lnTo>
                  <a:lnTo>
                    <a:pt x="14160" y="539635"/>
                  </a:lnTo>
                  <a:lnTo>
                    <a:pt x="14617" y="538695"/>
                  </a:lnTo>
                  <a:lnTo>
                    <a:pt x="15748" y="536536"/>
                  </a:lnTo>
                  <a:lnTo>
                    <a:pt x="12522" y="536536"/>
                  </a:lnTo>
                  <a:lnTo>
                    <a:pt x="12484" y="537375"/>
                  </a:lnTo>
                  <a:lnTo>
                    <a:pt x="12369" y="539356"/>
                  </a:lnTo>
                  <a:lnTo>
                    <a:pt x="12242" y="541642"/>
                  </a:lnTo>
                  <a:lnTo>
                    <a:pt x="12179" y="542848"/>
                  </a:lnTo>
                  <a:lnTo>
                    <a:pt x="12065" y="544830"/>
                  </a:lnTo>
                  <a:lnTo>
                    <a:pt x="11950" y="548297"/>
                  </a:lnTo>
                  <a:lnTo>
                    <a:pt x="11836" y="554736"/>
                  </a:lnTo>
                  <a:lnTo>
                    <a:pt x="11722" y="557530"/>
                  </a:lnTo>
                  <a:lnTo>
                    <a:pt x="11645" y="558558"/>
                  </a:lnTo>
                  <a:lnTo>
                    <a:pt x="11557" y="559714"/>
                  </a:lnTo>
                  <a:lnTo>
                    <a:pt x="11442" y="561327"/>
                  </a:lnTo>
                  <a:lnTo>
                    <a:pt x="11315" y="563041"/>
                  </a:lnTo>
                  <a:lnTo>
                    <a:pt x="11290" y="563549"/>
                  </a:lnTo>
                  <a:lnTo>
                    <a:pt x="11176" y="565099"/>
                  </a:lnTo>
                  <a:lnTo>
                    <a:pt x="11074" y="566216"/>
                  </a:lnTo>
                  <a:lnTo>
                    <a:pt x="9029" y="575475"/>
                  </a:lnTo>
                  <a:lnTo>
                    <a:pt x="8978" y="575741"/>
                  </a:lnTo>
                  <a:lnTo>
                    <a:pt x="16090" y="575475"/>
                  </a:lnTo>
                  <a:lnTo>
                    <a:pt x="25374" y="575741"/>
                  </a:lnTo>
                  <a:lnTo>
                    <a:pt x="30353" y="575906"/>
                  </a:lnTo>
                  <a:lnTo>
                    <a:pt x="36918" y="575741"/>
                  </a:lnTo>
                  <a:lnTo>
                    <a:pt x="37477" y="575741"/>
                  </a:lnTo>
                  <a:lnTo>
                    <a:pt x="37503" y="575475"/>
                  </a:lnTo>
                  <a:lnTo>
                    <a:pt x="37604" y="574471"/>
                  </a:lnTo>
                  <a:lnTo>
                    <a:pt x="37871" y="571601"/>
                  </a:lnTo>
                  <a:lnTo>
                    <a:pt x="37985" y="569874"/>
                  </a:lnTo>
                  <a:lnTo>
                    <a:pt x="38100" y="564616"/>
                  </a:lnTo>
                  <a:lnTo>
                    <a:pt x="38188" y="563041"/>
                  </a:lnTo>
                  <a:lnTo>
                    <a:pt x="38303" y="560692"/>
                  </a:lnTo>
                  <a:lnTo>
                    <a:pt x="38328" y="560387"/>
                  </a:lnTo>
                  <a:lnTo>
                    <a:pt x="38354" y="559714"/>
                  </a:lnTo>
                  <a:lnTo>
                    <a:pt x="38595" y="559523"/>
                  </a:lnTo>
                  <a:lnTo>
                    <a:pt x="38963" y="559219"/>
                  </a:lnTo>
                  <a:lnTo>
                    <a:pt x="39573" y="558736"/>
                  </a:lnTo>
                  <a:lnTo>
                    <a:pt x="39801" y="558558"/>
                  </a:lnTo>
                  <a:lnTo>
                    <a:pt x="40563" y="557936"/>
                  </a:lnTo>
                  <a:lnTo>
                    <a:pt x="39674" y="563041"/>
                  </a:lnTo>
                  <a:lnTo>
                    <a:pt x="39585" y="563549"/>
                  </a:lnTo>
                  <a:lnTo>
                    <a:pt x="39497" y="564095"/>
                  </a:lnTo>
                  <a:lnTo>
                    <a:pt x="39408" y="564616"/>
                  </a:lnTo>
                  <a:lnTo>
                    <a:pt x="39319" y="565543"/>
                  </a:lnTo>
                  <a:lnTo>
                    <a:pt x="40563" y="571601"/>
                  </a:lnTo>
                  <a:lnTo>
                    <a:pt x="40868" y="573405"/>
                  </a:lnTo>
                  <a:lnTo>
                    <a:pt x="39090" y="579970"/>
                  </a:lnTo>
                  <a:lnTo>
                    <a:pt x="38976" y="580415"/>
                  </a:lnTo>
                  <a:lnTo>
                    <a:pt x="29832" y="580936"/>
                  </a:lnTo>
                  <a:lnTo>
                    <a:pt x="20637" y="580694"/>
                  </a:lnTo>
                  <a:lnTo>
                    <a:pt x="11430" y="579970"/>
                  </a:lnTo>
                  <a:lnTo>
                    <a:pt x="2273" y="579018"/>
                  </a:lnTo>
                  <a:lnTo>
                    <a:pt x="1663" y="571601"/>
                  </a:lnTo>
                  <a:lnTo>
                    <a:pt x="1714" y="544830"/>
                  </a:lnTo>
                  <a:lnTo>
                    <a:pt x="1841" y="536930"/>
                  </a:lnTo>
                  <a:lnTo>
                    <a:pt x="1905" y="532574"/>
                  </a:lnTo>
                  <a:lnTo>
                    <a:pt x="41452" y="535114"/>
                  </a:lnTo>
                  <a:lnTo>
                    <a:pt x="41338" y="536930"/>
                  </a:lnTo>
                  <a:lnTo>
                    <a:pt x="41224" y="538695"/>
                  </a:lnTo>
                  <a:lnTo>
                    <a:pt x="41122" y="543344"/>
                  </a:lnTo>
                  <a:lnTo>
                    <a:pt x="42697" y="548297"/>
                  </a:lnTo>
                  <a:lnTo>
                    <a:pt x="42722" y="533349"/>
                  </a:lnTo>
                  <a:close/>
                </a:path>
                <a:path w="292735" h="583564">
                  <a:moveTo>
                    <a:pt x="43675" y="551345"/>
                  </a:moveTo>
                  <a:lnTo>
                    <a:pt x="42697" y="548297"/>
                  </a:lnTo>
                  <a:lnTo>
                    <a:pt x="42608" y="549808"/>
                  </a:lnTo>
                  <a:lnTo>
                    <a:pt x="42494" y="551802"/>
                  </a:lnTo>
                  <a:lnTo>
                    <a:pt x="42379" y="553885"/>
                  </a:lnTo>
                  <a:lnTo>
                    <a:pt x="43611" y="551967"/>
                  </a:lnTo>
                  <a:lnTo>
                    <a:pt x="43675" y="551345"/>
                  </a:lnTo>
                  <a:close/>
                </a:path>
                <a:path w="292735" h="583564">
                  <a:moveTo>
                    <a:pt x="292696" y="6807"/>
                  </a:moveTo>
                  <a:lnTo>
                    <a:pt x="292608" y="3670"/>
                  </a:lnTo>
                  <a:lnTo>
                    <a:pt x="283527" y="2895"/>
                  </a:lnTo>
                  <a:lnTo>
                    <a:pt x="274497" y="1625"/>
                  </a:lnTo>
                  <a:lnTo>
                    <a:pt x="265455" y="469"/>
                  </a:lnTo>
                  <a:lnTo>
                    <a:pt x="256324" y="0"/>
                  </a:lnTo>
                  <a:lnTo>
                    <a:pt x="255485" y="3149"/>
                  </a:lnTo>
                  <a:lnTo>
                    <a:pt x="260324" y="2235"/>
                  </a:lnTo>
                  <a:lnTo>
                    <a:pt x="259448" y="7340"/>
                  </a:lnTo>
                  <a:lnTo>
                    <a:pt x="259295" y="10502"/>
                  </a:lnTo>
                  <a:lnTo>
                    <a:pt x="253225" y="10782"/>
                  </a:lnTo>
                  <a:lnTo>
                    <a:pt x="253111" y="11480"/>
                  </a:lnTo>
                  <a:lnTo>
                    <a:pt x="259511" y="11569"/>
                  </a:lnTo>
                  <a:lnTo>
                    <a:pt x="259499" y="15062"/>
                  </a:lnTo>
                  <a:lnTo>
                    <a:pt x="258521" y="18948"/>
                  </a:lnTo>
                  <a:lnTo>
                    <a:pt x="260794" y="22009"/>
                  </a:lnTo>
                  <a:lnTo>
                    <a:pt x="264629" y="19405"/>
                  </a:lnTo>
                  <a:lnTo>
                    <a:pt x="264782" y="18846"/>
                  </a:lnTo>
                  <a:lnTo>
                    <a:pt x="265912" y="15760"/>
                  </a:lnTo>
                  <a:lnTo>
                    <a:pt x="267627" y="14681"/>
                  </a:lnTo>
                  <a:lnTo>
                    <a:pt x="270141" y="15011"/>
                  </a:lnTo>
                  <a:lnTo>
                    <a:pt x="270192" y="12344"/>
                  </a:lnTo>
                  <a:lnTo>
                    <a:pt x="270357" y="9690"/>
                  </a:lnTo>
                  <a:lnTo>
                    <a:pt x="270370" y="7035"/>
                  </a:lnTo>
                  <a:lnTo>
                    <a:pt x="269278" y="8915"/>
                  </a:lnTo>
                  <a:lnTo>
                    <a:pt x="268554" y="10960"/>
                  </a:lnTo>
                  <a:lnTo>
                    <a:pt x="268198" y="13131"/>
                  </a:lnTo>
                  <a:lnTo>
                    <a:pt x="266573" y="11010"/>
                  </a:lnTo>
                  <a:lnTo>
                    <a:pt x="266204" y="8331"/>
                  </a:lnTo>
                  <a:lnTo>
                    <a:pt x="265760" y="5816"/>
                  </a:lnTo>
                  <a:lnTo>
                    <a:pt x="272503" y="5651"/>
                  </a:lnTo>
                  <a:lnTo>
                    <a:pt x="279247" y="5816"/>
                  </a:lnTo>
                  <a:lnTo>
                    <a:pt x="285978" y="6235"/>
                  </a:lnTo>
                  <a:lnTo>
                    <a:pt x="292696" y="6807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2849563" y="2145286"/>
              <a:ext cx="70485" cy="68580"/>
            </a:xfrm>
            <a:custGeom>
              <a:avLst/>
              <a:gdLst/>
              <a:ahLst/>
              <a:cxnLst/>
              <a:rect l="l" t="t" r="r" b="b"/>
              <a:pathLst>
                <a:path w="70485" h="68580">
                  <a:moveTo>
                    <a:pt x="1535" y="63250"/>
                  </a:moveTo>
                  <a:lnTo>
                    <a:pt x="0" y="67401"/>
                  </a:lnTo>
                  <a:lnTo>
                    <a:pt x="12810" y="67401"/>
                  </a:lnTo>
                  <a:lnTo>
                    <a:pt x="25654" y="68141"/>
                  </a:lnTo>
                  <a:lnTo>
                    <a:pt x="38463" y="68354"/>
                  </a:lnTo>
                  <a:lnTo>
                    <a:pt x="51165" y="66780"/>
                  </a:lnTo>
                  <a:lnTo>
                    <a:pt x="52551" y="66334"/>
                  </a:lnTo>
                  <a:lnTo>
                    <a:pt x="7387" y="66334"/>
                  </a:lnTo>
                  <a:lnTo>
                    <a:pt x="7367" y="65924"/>
                  </a:lnTo>
                  <a:lnTo>
                    <a:pt x="4167" y="65924"/>
                  </a:lnTo>
                  <a:lnTo>
                    <a:pt x="1535" y="63250"/>
                  </a:lnTo>
                  <a:close/>
                </a:path>
                <a:path w="70485" h="68580">
                  <a:moveTo>
                    <a:pt x="9214" y="59724"/>
                  </a:moveTo>
                  <a:lnTo>
                    <a:pt x="9092" y="64502"/>
                  </a:lnTo>
                  <a:lnTo>
                    <a:pt x="7262" y="66334"/>
                  </a:lnTo>
                  <a:lnTo>
                    <a:pt x="52551" y="66334"/>
                  </a:lnTo>
                  <a:lnTo>
                    <a:pt x="53973" y="65924"/>
                  </a:lnTo>
                  <a:lnTo>
                    <a:pt x="55391" y="65563"/>
                  </a:lnTo>
                  <a:lnTo>
                    <a:pt x="66441" y="65236"/>
                  </a:lnTo>
                  <a:lnTo>
                    <a:pt x="61785" y="65236"/>
                  </a:lnTo>
                  <a:lnTo>
                    <a:pt x="61448" y="64502"/>
                  </a:lnTo>
                  <a:lnTo>
                    <a:pt x="61336" y="64260"/>
                  </a:lnTo>
                  <a:lnTo>
                    <a:pt x="61227" y="64023"/>
                  </a:lnTo>
                  <a:lnTo>
                    <a:pt x="52904" y="64023"/>
                  </a:lnTo>
                  <a:lnTo>
                    <a:pt x="33565" y="63613"/>
                  </a:lnTo>
                  <a:lnTo>
                    <a:pt x="32835" y="63613"/>
                  </a:lnTo>
                  <a:lnTo>
                    <a:pt x="23401" y="63250"/>
                  </a:lnTo>
                  <a:lnTo>
                    <a:pt x="20738" y="63250"/>
                  </a:lnTo>
                  <a:lnTo>
                    <a:pt x="18641" y="61794"/>
                  </a:lnTo>
                  <a:lnTo>
                    <a:pt x="18707" y="60153"/>
                  </a:lnTo>
                  <a:lnTo>
                    <a:pt x="16148" y="60153"/>
                  </a:lnTo>
                  <a:lnTo>
                    <a:pt x="9214" y="59724"/>
                  </a:lnTo>
                  <a:close/>
                </a:path>
                <a:path w="70485" h="68580">
                  <a:moveTo>
                    <a:pt x="5856" y="54058"/>
                  </a:moveTo>
                  <a:lnTo>
                    <a:pt x="5783" y="54843"/>
                  </a:lnTo>
                  <a:lnTo>
                    <a:pt x="5663" y="56128"/>
                  </a:lnTo>
                  <a:lnTo>
                    <a:pt x="5563" y="57208"/>
                  </a:lnTo>
                  <a:lnTo>
                    <a:pt x="5515" y="57718"/>
                  </a:lnTo>
                  <a:lnTo>
                    <a:pt x="5398" y="58731"/>
                  </a:lnTo>
                  <a:lnTo>
                    <a:pt x="5291" y="59569"/>
                  </a:lnTo>
                  <a:lnTo>
                    <a:pt x="5170" y="60512"/>
                  </a:lnTo>
                  <a:lnTo>
                    <a:pt x="4712" y="63758"/>
                  </a:lnTo>
                  <a:lnTo>
                    <a:pt x="4598" y="64502"/>
                  </a:lnTo>
                  <a:lnTo>
                    <a:pt x="4485" y="65236"/>
                  </a:lnTo>
                  <a:lnTo>
                    <a:pt x="4380" y="65924"/>
                  </a:lnTo>
                  <a:lnTo>
                    <a:pt x="7367" y="65924"/>
                  </a:lnTo>
                  <a:lnTo>
                    <a:pt x="7379" y="57208"/>
                  </a:lnTo>
                  <a:lnTo>
                    <a:pt x="7494" y="56351"/>
                  </a:lnTo>
                  <a:lnTo>
                    <a:pt x="7563" y="55836"/>
                  </a:lnTo>
                  <a:lnTo>
                    <a:pt x="7669" y="55051"/>
                  </a:lnTo>
                  <a:lnTo>
                    <a:pt x="7724" y="54637"/>
                  </a:lnTo>
                  <a:lnTo>
                    <a:pt x="5856" y="54058"/>
                  </a:lnTo>
                  <a:close/>
                </a:path>
                <a:path w="70485" h="68580">
                  <a:moveTo>
                    <a:pt x="60792" y="53252"/>
                  </a:moveTo>
                  <a:lnTo>
                    <a:pt x="60368" y="53252"/>
                  </a:lnTo>
                  <a:lnTo>
                    <a:pt x="63323" y="61160"/>
                  </a:lnTo>
                  <a:lnTo>
                    <a:pt x="63426" y="62345"/>
                  </a:lnTo>
                  <a:lnTo>
                    <a:pt x="63280" y="62943"/>
                  </a:lnTo>
                  <a:lnTo>
                    <a:pt x="63205" y="63250"/>
                  </a:lnTo>
                  <a:lnTo>
                    <a:pt x="63117" y="63613"/>
                  </a:lnTo>
                  <a:lnTo>
                    <a:pt x="63017" y="64023"/>
                  </a:lnTo>
                  <a:lnTo>
                    <a:pt x="62900" y="64502"/>
                  </a:lnTo>
                  <a:lnTo>
                    <a:pt x="62779" y="64998"/>
                  </a:lnTo>
                  <a:lnTo>
                    <a:pt x="62722" y="65236"/>
                  </a:lnTo>
                  <a:lnTo>
                    <a:pt x="67696" y="65236"/>
                  </a:lnTo>
                  <a:lnTo>
                    <a:pt x="70461" y="64998"/>
                  </a:lnTo>
                  <a:lnTo>
                    <a:pt x="70338" y="64260"/>
                  </a:lnTo>
                  <a:lnTo>
                    <a:pt x="66642" y="64260"/>
                  </a:lnTo>
                  <a:lnTo>
                    <a:pt x="64308" y="63613"/>
                  </a:lnTo>
                  <a:lnTo>
                    <a:pt x="64342" y="62104"/>
                  </a:lnTo>
                  <a:lnTo>
                    <a:pt x="64448" y="61160"/>
                  </a:lnTo>
                  <a:lnTo>
                    <a:pt x="64562" y="60153"/>
                  </a:lnTo>
                  <a:lnTo>
                    <a:pt x="64662" y="59264"/>
                  </a:lnTo>
                  <a:lnTo>
                    <a:pt x="64447" y="59264"/>
                  </a:lnTo>
                  <a:lnTo>
                    <a:pt x="66288" y="58549"/>
                  </a:lnTo>
                  <a:lnTo>
                    <a:pt x="69649" y="58549"/>
                  </a:lnTo>
                  <a:lnTo>
                    <a:pt x="69774" y="57208"/>
                  </a:lnTo>
                  <a:lnTo>
                    <a:pt x="69875" y="56128"/>
                  </a:lnTo>
                  <a:lnTo>
                    <a:pt x="69995" y="54843"/>
                  </a:lnTo>
                  <a:lnTo>
                    <a:pt x="67037" y="54843"/>
                  </a:lnTo>
                  <a:lnTo>
                    <a:pt x="60792" y="53252"/>
                  </a:lnTo>
                  <a:close/>
                </a:path>
                <a:path w="70485" h="68580">
                  <a:moveTo>
                    <a:pt x="69649" y="58549"/>
                  </a:moveTo>
                  <a:lnTo>
                    <a:pt x="67345" y="58549"/>
                  </a:lnTo>
                  <a:lnTo>
                    <a:pt x="69337" y="59264"/>
                  </a:lnTo>
                  <a:lnTo>
                    <a:pt x="69093" y="59264"/>
                  </a:lnTo>
                  <a:lnTo>
                    <a:pt x="69093" y="63613"/>
                  </a:lnTo>
                  <a:lnTo>
                    <a:pt x="66642" y="64260"/>
                  </a:lnTo>
                  <a:lnTo>
                    <a:pt x="70338" y="64260"/>
                  </a:lnTo>
                  <a:lnTo>
                    <a:pt x="70230" y="63613"/>
                  </a:lnTo>
                  <a:lnTo>
                    <a:pt x="70118" y="62943"/>
                  </a:lnTo>
                  <a:lnTo>
                    <a:pt x="70018" y="62345"/>
                  </a:lnTo>
                  <a:lnTo>
                    <a:pt x="69926" y="61794"/>
                  </a:lnTo>
                  <a:lnTo>
                    <a:pt x="69820" y="61160"/>
                  </a:lnTo>
                  <a:lnTo>
                    <a:pt x="69712" y="60512"/>
                  </a:lnTo>
                  <a:lnTo>
                    <a:pt x="69649" y="58549"/>
                  </a:lnTo>
                  <a:close/>
                </a:path>
                <a:path w="70485" h="68580">
                  <a:moveTo>
                    <a:pt x="61180" y="47877"/>
                  </a:moveTo>
                  <a:lnTo>
                    <a:pt x="57073" y="48439"/>
                  </a:lnTo>
                  <a:lnTo>
                    <a:pt x="53066" y="48698"/>
                  </a:lnTo>
                  <a:lnTo>
                    <a:pt x="56135" y="52864"/>
                  </a:lnTo>
                  <a:lnTo>
                    <a:pt x="56036" y="54058"/>
                  </a:lnTo>
                  <a:lnTo>
                    <a:pt x="54318" y="58549"/>
                  </a:lnTo>
                  <a:lnTo>
                    <a:pt x="54401" y="62104"/>
                  </a:lnTo>
                  <a:lnTo>
                    <a:pt x="54522" y="64023"/>
                  </a:lnTo>
                  <a:lnTo>
                    <a:pt x="58527" y="64023"/>
                  </a:lnTo>
                  <a:lnTo>
                    <a:pt x="58646" y="61160"/>
                  </a:lnTo>
                  <a:lnTo>
                    <a:pt x="58766" y="57208"/>
                  </a:lnTo>
                  <a:lnTo>
                    <a:pt x="58875" y="54637"/>
                  </a:lnTo>
                  <a:lnTo>
                    <a:pt x="59002" y="52618"/>
                  </a:lnTo>
                  <a:lnTo>
                    <a:pt x="59051" y="51830"/>
                  </a:lnTo>
                  <a:lnTo>
                    <a:pt x="57073" y="51830"/>
                  </a:lnTo>
                  <a:lnTo>
                    <a:pt x="57037" y="51214"/>
                  </a:lnTo>
                  <a:lnTo>
                    <a:pt x="60838" y="51045"/>
                  </a:lnTo>
                  <a:lnTo>
                    <a:pt x="65665" y="49879"/>
                  </a:lnTo>
                  <a:lnTo>
                    <a:pt x="66593" y="49879"/>
                  </a:lnTo>
                  <a:lnTo>
                    <a:pt x="65328" y="48989"/>
                  </a:lnTo>
                  <a:lnTo>
                    <a:pt x="65645" y="48989"/>
                  </a:lnTo>
                  <a:lnTo>
                    <a:pt x="61180" y="47877"/>
                  </a:lnTo>
                  <a:close/>
                </a:path>
                <a:path w="70485" h="68580">
                  <a:moveTo>
                    <a:pt x="60872" y="63250"/>
                  </a:moveTo>
                  <a:lnTo>
                    <a:pt x="59712" y="63613"/>
                  </a:lnTo>
                  <a:lnTo>
                    <a:pt x="58527" y="64023"/>
                  </a:lnTo>
                  <a:lnTo>
                    <a:pt x="61227" y="64023"/>
                  </a:lnTo>
                  <a:lnTo>
                    <a:pt x="60872" y="63250"/>
                  </a:lnTo>
                  <a:close/>
                </a:path>
                <a:path w="70485" h="68580">
                  <a:moveTo>
                    <a:pt x="1561" y="62345"/>
                  </a:moveTo>
                  <a:lnTo>
                    <a:pt x="1233" y="62943"/>
                  </a:lnTo>
                  <a:lnTo>
                    <a:pt x="1535" y="63250"/>
                  </a:lnTo>
                  <a:lnTo>
                    <a:pt x="1561" y="62345"/>
                  </a:lnTo>
                  <a:close/>
                </a:path>
                <a:path w="70485" h="68580">
                  <a:moveTo>
                    <a:pt x="3152" y="53561"/>
                  </a:moveTo>
                  <a:lnTo>
                    <a:pt x="816" y="57583"/>
                  </a:lnTo>
                  <a:lnTo>
                    <a:pt x="917" y="58731"/>
                  </a:lnTo>
                  <a:lnTo>
                    <a:pt x="1012" y="59264"/>
                  </a:lnTo>
                  <a:lnTo>
                    <a:pt x="1130" y="59930"/>
                  </a:lnTo>
                  <a:lnTo>
                    <a:pt x="1234" y="60512"/>
                  </a:lnTo>
                  <a:lnTo>
                    <a:pt x="1350" y="61160"/>
                  </a:lnTo>
                  <a:lnTo>
                    <a:pt x="1462" y="61794"/>
                  </a:lnTo>
                  <a:lnTo>
                    <a:pt x="1561" y="62345"/>
                  </a:lnTo>
                  <a:lnTo>
                    <a:pt x="3768" y="58079"/>
                  </a:lnTo>
                  <a:lnTo>
                    <a:pt x="3876" y="57873"/>
                  </a:lnTo>
                  <a:lnTo>
                    <a:pt x="3946" y="57208"/>
                  </a:lnTo>
                  <a:lnTo>
                    <a:pt x="3519" y="55247"/>
                  </a:lnTo>
                  <a:lnTo>
                    <a:pt x="3431" y="54843"/>
                  </a:lnTo>
                  <a:lnTo>
                    <a:pt x="3387" y="54637"/>
                  </a:lnTo>
                  <a:lnTo>
                    <a:pt x="3261" y="54058"/>
                  </a:lnTo>
                  <a:lnTo>
                    <a:pt x="3152" y="53561"/>
                  </a:lnTo>
                  <a:close/>
                </a:path>
                <a:path w="70485" h="68580">
                  <a:moveTo>
                    <a:pt x="26616" y="61160"/>
                  </a:moveTo>
                  <a:lnTo>
                    <a:pt x="25954" y="61160"/>
                  </a:lnTo>
                  <a:lnTo>
                    <a:pt x="26007" y="61384"/>
                  </a:lnTo>
                  <a:lnTo>
                    <a:pt x="26106" y="61794"/>
                  </a:lnTo>
                  <a:lnTo>
                    <a:pt x="26180" y="62104"/>
                  </a:lnTo>
                  <a:lnTo>
                    <a:pt x="26288" y="61794"/>
                  </a:lnTo>
                  <a:lnTo>
                    <a:pt x="26501" y="61384"/>
                  </a:lnTo>
                  <a:lnTo>
                    <a:pt x="26616" y="61160"/>
                  </a:lnTo>
                  <a:close/>
                </a:path>
                <a:path w="70485" h="68580">
                  <a:moveTo>
                    <a:pt x="52367" y="55836"/>
                  </a:moveTo>
                  <a:lnTo>
                    <a:pt x="49775" y="55836"/>
                  </a:lnTo>
                  <a:lnTo>
                    <a:pt x="47753" y="61160"/>
                  </a:lnTo>
                  <a:lnTo>
                    <a:pt x="48286" y="61160"/>
                  </a:lnTo>
                  <a:lnTo>
                    <a:pt x="52935" y="62104"/>
                  </a:lnTo>
                  <a:lnTo>
                    <a:pt x="52261" y="62104"/>
                  </a:lnTo>
                  <a:lnTo>
                    <a:pt x="52367" y="55836"/>
                  </a:lnTo>
                  <a:close/>
                </a:path>
                <a:path w="70485" h="68580">
                  <a:moveTo>
                    <a:pt x="29678" y="55247"/>
                  </a:moveTo>
                  <a:lnTo>
                    <a:pt x="26616" y="61160"/>
                  </a:lnTo>
                  <a:lnTo>
                    <a:pt x="29574" y="61160"/>
                  </a:lnTo>
                  <a:lnTo>
                    <a:pt x="36542" y="61794"/>
                  </a:lnTo>
                  <a:lnTo>
                    <a:pt x="44214" y="61384"/>
                  </a:lnTo>
                  <a:lnTo>
                    <a:pt x="44192" y="60512"/>
                  </a:lnTo>
                  <a:lnTo>
                    <a:pt x="29399" y="60512"/>
                  </a:lnTo>
                  <a:lnTo>
                    <a:pt x="29485" y="60153"/>
                  </a:lnTo>
                  <a:lnTo>
                    <a:pt x="29587" y="59724"/>
                  </a:lnTo>
                  <a:lnTo>
                    <a:pt x="29697" y="59264"/>
                  </a:lnTo>
                  <a:lnTo>
                    <a:pt x="29791" y="58868"/>
                  </a:lnTo>
                  <a:lnTo>
                    <a:pt x="29824" y="58731"/>
                  </a:lnTo>
                  <a:lnTo>
                    <a:pt x="29468" y="58731"/>
                  </a:lnTo>
                  <a:lnTo>
                    <a:pt x="29556" y="57208"/>
                  </a:lnTo>
                  <a:lnTo>
                    <a:pt x="29678" y="55247"/>
                  </a:lnTo>
                  <a:close/>
                </a:path>
                <a:path w="70485" h="68580">
                  <a:moveTo>
                    <a:pt x="25500" y="59264"/>
                  </a:moveTo>
                  <a:lnTo>
                    <a:pt x="18768" y="59264"/>
                  </a:lnTo>
                  <a:lnTo>
                    <a:pt x="21166" y="61160"/>
                  </a:lnTo>
                  <a:lnTo>
                    <a:pt x="25954" y="61160"/>
                  </a:lnTo>
                  <a:lnTo>
                    <a:pt x="25799" y="60512"/>
                  </a:lnTo>
                  <a:lnTo>
                    <a:pt x="25713" y="60153"/>
                  </a:lnTo>
                  <a:lnTo>
                    <a:pt x="25610" y="59724"/>
                  </a:lnTo>
                  <a:lnTo>
                    <a:pt x="25500" y="59264"/>
                  </a:lnTo>
                  <a:close/>
                </a:path>
                <a:path w="70485" h="68580">
                  <a:moveTo>
                    <a:pt x="32918" y="53252"/>
                  </a:moveTo>
                  <a:lnTo>
                    <a:pt x="31129" y="53252"/>
                  </a:lnTo>
                  <a:lnTo>
                    <a:pt x="30186" y="57208"/>
                  </a:lnTo>
                  <a:lnTo>
                    <a:pt x="30097" y="57583"/>
                  </a:lnTo>
                  <a:lnTo>
                    <a:pt x="29979" y="58079"/>
                  </a:lnTo>
                  <a:lnTo>
                    <a:pt x="29867" y="58549"/>
                  </a:lnTo>
                  <a:lnTo>
                    <a:pt x="29791" y="58868"/>
                  </a:lnTo>
                  <a:lnTo>
                    <a:pt x="29697" y="59264"/>
                  </a:lnTo>
                  <a:lnTo>
                    <a:pt x="29587" y="59724"/>
                  </a:lnTo>
                  <a:lnTo>
                    <a:pt x="29485" y="60153"/>
                  </a:lnTo>
                  <a:lnTo>
                    <a:pt x="29399" y="60512"/>
                  </a:lnTo>
                  <a:lnTo>
                    <a:pt x="31802" y="58731"/>
                  </a:lnTo>
                  <a:lnTo>
                    <a:pt x="29468" y="58731"/>
                  </a:lnTo>
                  <a:lnTo>
                    <a:pt x="32047" y="58549"/>
                  </a:lnTo>
                  <a:lnTo>
                    <a:pt x="38957" y="53425"/>
                  </a:lnTo>
                  <a:lnTo>
                    <a:pt x="36455" y="53425"/>
                  </a:lnTo>
                  <a:lnTo>
                    <a:pt x="32918" y="53252"/>
                  </a:lnTo>
                  <a:close/>
                </a:path>
                <a:path w="70485" h="68580">
                  <a:moveTo>
                    <a:pt x="49164" y="48989"/>
                  </a:moveTo>
                  <a:lnTo>
                    <a:pt x="42327" y="48989"/>
                  </a:lnTo>
                  <a:lnTo>
                    <a:pt x="47071" y="52618"/>
                  </a:lnTo>
                  <a:lnTo>
                    <a:pt x="41142" y="52618"/>
                  </a:lnTo>
                  <a:lnTo>
                    <a:pt x="39713" y="52864"/>
                  </a:lnTo>
                  <a:lnTo>
                    <a:pt x="39811" y="58549"/>
                  </a:lnTo>
                  <a:lnTo>
                    <a:pt x="32047" y="58549"/>
                  </a:lnTo>
                  <a:lnTo>
                    <a:pt x="29399" y="60512"/>
                  </a:lnTo>
                  <a:lnTo>
                    <a:pt x="44192" y="60512"/>
                  </a:lnTo>
                  <a:lnTo>
                    <a:pt x="44169" y="59569"/>
                  </a:lnTo>
                  <a:lnTo>
                    <a:pt x="40301" y="59569"/>
                  </a:lnTo>
                  <a:lnTo>
                    <a:pt x="41626" y="54058"/>
                  </a:lnTo>
                  <a:lnTo>
                    <a:pt x="41693" y="53780"/>
                  </a:lnTo>
                  <a:lnTo>
                    <a:pt x="52573" y="53780"/>
                  </a:lnTo>
                  <a:lnTo>
                    <a:pt x="52690" y="52618"/>
                  </a:lnTo>
                  <a:lnTo>
                    <a:pt x="52769" y="51830"/>
                  </a:lnTo>
                  <a:lnTo>
                    <a:pt x="52863" y="50890"/>
                  </a:lnTo>
                  <a:lnTo>
                    <a:pt x="52965" y="49879"/>
                  </a:lnTo>
                  <a:lnTo>
                    <a:pt x="53030" y="49227"/>
                  </a:lnTo>
                  <a:lnTo>
                    <a:pt x="49164" y="48989"/>
                  </a:lnTo>
                  <a:close/>
                </a:path>
                <a:path w="70485" h="68580">
                  <a:moveTo>
                    <a:pt x="23046" y="52618"/>
                  </a:moveTo>
                  <a:lnTo>
                    <a:pt x="22416" y="52618"/>
                  </a:lnTo>
                  <a:lnTo>
                    <a:pt x="17551" y="55051"/>
                  </a:lnTo>
                  <a:lnTo>
                    <a:pt x="16589" y="58549"/>
                  </a:lnTo>
                  <a:lnTo>
                    <a:pt x="16502" y="58868"/>
                  </a:lnTo>
                  <a:lnTo>
                    <a:pt x="16393" y="59264"/>
                  </a:lnTo>
                  <a:lnTo>
                    <a:pt x="16266" y="59724"/>
                  </a:lnTo>
                  <a:lnTo>
                    <a:pt x="16148" y="60153"/>
                  </a:lnTo>
                  <a:lnTo>
                    <a:pt x="18707" y="60153"/>
                  </a:lnTo>
                  <a:lnTo>
                    <a:pt x="18768" y="59264"/>
                  </a:lnTo>
                  <a:lnTo>
                    <a:pt x="25500" y="59264"/>
                  </a:lnTo>
                  <a:lnTo>
                    <a:pt x="25405" y="58868"/>
                  </a:lnTo>
                  <a:lnTo>
                    <a:pt x="25329" y="58549"/>
                  </a:lnTo>
                  <a:lnTo>
                    <a:pt x="25216" y="58079"/>
                  </a:lnTo>
                  <a:lnTo>
                    <a:pt x="25177" y="57208"/>
                  </a:lnTo>
                  <a:lnTo>
                    <a:pt x="25540" y="56351"/>
                  </a:lnTo>
                  <a:lnTo>
                    <a:pt x="25634" y="56128"/>
                  </a:lnTo>
                  <a:lnTo>
                    <a:pt x="29573" y="55247"/>
                  </a:lnTo>
                  <a:lnTo>
                    <a:pt x="29691" y="55051"/>
                  </a:lnTo>
                  <a:lnTo>
                    <a:pt x="29809" y="53252"/>
                  </a:lnTo>
                  <a:lnTo>
                    <a:pt x="27604" y="53252"/>
                  </a:lnTo>
                  <a:lnTo>
                    <a:pt x="23046" y="52618"/>
                  </a:lnTo>
                  <a:close/>
                </a:path>
                <a:path w="70485" h="68580">
                  <a:moveTo>
                    <a:pt x="44128" y="57873"/>
                  </a:moveTo>
                  <a:lnTo>
                    <a:pt x="40086" y="59569"/>
                  </a:lnTo>
                  <a:lnTo>
                    <a:pt x="44169" y="59569"/>
                  </a:lnTo>
                  <a:lnTo>
                    <a:pt x="44128" y="57873"/>
                  </a:lnTo>
                  <a:close/>
                </a:path>
                <a:path w="70485" h="68580">
                  <a:moveTo>
                    <a:pt x="32047" y="58549"/>
                  </a:moveTo>
                  <a:lnTo>
                    <a:pt x="29468" y="58731"/>
                  </a:lnTo>
                  <a:lnTo>
                    <a:pt x="31802" y="58731"/>
                  </a:lnTo>
                  <a:lnTo>
                    <a:pt x="32047" y="58549"/>
                  </a:lnTo>
                  <a:close/>
                </a:path>
                <a:path w="70485" h="68580">
                  <a:moveTo>
                    <a:pt x="52573" y="53780"/>
                  </a:moveTo>
                  <a:lnTo>
                    <a:pt x="41693" y="53780"/>
                  </a:lnTo>
                  <a:lnTo>
                    <a:pt x="46539" y="57208"/>
                  </a:lnTo>
                  <a:lnTo>
                    <a:pt x="49775" y="55836"/>
                  </a:lnTo>
                  <a:lnTo>
                    <a:pt x="52367" y="55836"/>
                  </a:lnTo>
                  <a:lnTo>
                    <a:pt x="52487" y="54637"/>
                  </a:lnTo>
                  <a:lnTo>
                    <a:pt x="52573" y="53780"/>
                  </a:lnTo>
                  <a:close/>
                </a:path>
                <a:path w="70485" h="68580">
                  <a:moveTo>
                    <a:pt x="66593" y="49879"/>
                  </a:moveTo>
                  <a:lnTo>
                    <a:pt x="65665" y="49879"/>
                  </a:lnTo>
                  <a:lnTo>
                    <a:pt x="66980" y="54637"/>
                  </a:lnTo>
                  <a:lnTo>
                    <a:pt x="67037" y="54843"/>
                  </a:lnTo>
                  <a:lnTo>
                    <a:pt x="69995" y="54843"/>
                  </a:lnTo>
                  <a:lnTo>
                    <a:pt x="70114" y="53561"/>
                  </a:lnTo>
                  <a:lnTo>
                    <a:pt x="70202" y="52618"/>
                  </a:lnTo>
                  <a:lnTo>
                    <a:pt x="70487" y="52618"/>
                  </a:lnTo>
                  <a:lnTo>
                    <a:pt x="66593" y="49879"/>
                  </a:lnTo>
                  <a:close/>
                </a:path>
                <a:path w="70485" h="68580">
                  <a:moveTo>
                    <a:pt x="39713" y="52864"/>
                  </a:moveTo>
                  <a:lnTo>
                    <a:pt x="36455" y="53425"/>
                  </a:lnTo>
                  <a:lnTo>
                    <a:pt x="38957" y="53425"/>
                  </a:lnTo>
                  <a:lnTo>
                    <a:pt x="39713" y="52864"/>
                  </a:lnTo>
                  <a:close/>
                </a:path>
                <a:path w="70485" h="68580">
                  <a:moveTo>
                    <a:pt x="38579" y="50890"/>
                  </a:moveTo>
                  <a:lnTo>
                    <a:pt x="26336" y="50890"/>
                  </a:lnTo>
                  <a:lnTo>
                    <a:pt x="27604" y="53252"/>
                  </a:lnTo>
                  <a:lnTo>
                    <a:pt x="29809" y="53252"/>
                  </a:lnTo>
                  <a:lnTo>
                    <a:pt x="29903" y="51830"/>
                  </a:lnTo>
                  <a:lnTo>
                    <a:pt x="36726" y="51830"/>
                  </a:lnTo>
                  <a:lnTo>
                    <a:pt x="38579" y="50890"/>
                  </a:lnTo>
                  <a:close/>
                </a:path>
                <a:path w="70485" h="68580">
                  <a:moveTo>
                    <a:pt x="36726" y="51830"/>
                  </a:moveTo>
                  <a:lnTo>
                    <a:pt x="31217" y="51830"/>
                  </a:lnTo>
                  <a:lnTo>
                    <a:pt x="36716" y="52618"/>
                  </a:lnTo>
                  <a:lnTo>
                    <a:pt x="35171" y="52618"/>
                  </a:lnTo>
                  <a:lnTo>
                    <a:pt x="36726" y="51830"/>
                  </a:lnTo>
                  <a:close/>
                </a:path>
                <a:path w="70485" h="68580">
                  <a:moveTo>
                    <a:pt x="33067" y="0"/>
                  </a:moveTo>
                  <a:lnTo>
                    <a:pt x="11351" y="28065"/>
                  </a:lnTo>
                  <a:lnTo>
                    <a:pt x="12810" y="34707"/>
                  </a:lnTo>
                  <a:lnTo>
                    <a:pt x="12893" y="35086"/>
                  </a:lnTo>
                  <a:lnTo>
                    <a:pt x="12941" y="35306"/>
                  </a:lnTo>
                  <a:lnTo>
                    <a:pt x="13042" y="35767"/>
                  </a:lnTo>
                  <a:lnTo>
                    <a:pt x="16546" y="43132"/>
                  </a:lnTo>
                  <a:lnTo>
                    <a:pt x="20893" y="49227"/>
                  </a:lnTo>
                  <a:lnTo>
                    <a:pt x="21404" y="49879"/>
                  </a:lnTo>
                  <a:lnTo>
                    <a:pt x="23118" y="51351"/>
                  </a:lnTo>
                  <a:lnTo>
                    <a:pt x="26336" y="50890"/>
                  </a:lnTo>
                  <a:lnTo>
                    <a:pt x="38579" y="50890"/>
                  </a:lnTo>
                  <a:lnTo>
                    <a:pt x="42327" y="48989"/>
                  </a:lnTo>
                  <a:lnTo>
                    <a:pt x="49164" y="48989"/>
                  </a:lnTo>
                  <a:lnTo>
                    <a:pt x="44456" y="48698"/>
                  </a:lnTo>
                  <a:lnTo>
                    <a:pt x="46766" y="48698"/>
                  </a:lnTo>
                  <a:lnTo>
                    <a:pt x="47102" y="48182"/>
                  </a:lnTo>
                  <a:lnTo>
                    <a:pt x="40343" y="48182"/>
                  </a:lnTo>
                  <a:lnTo>
                    <a:pt x="32431" y="47531"/>
                  </a:lnTo>
                  <a:lnTo>
                    <a:pt x="24211" y="46088"/>
                  </a:lnTo>
                  <a:lnTo>
                    <a:pt x="18196" y="40475"/>
                  </a:lnTo>
                  <a:lnTo>
                    <a:pt x="14688" y="32587"/>
                  </a:lnTo>
                  <a:lnTo>
                    <a:pt x="14656" y="32209"/>
                  </a:lnTo>
                  <a:lnTo>
                    <a:pt x="14552" y="30975"/>
                  </a:lnTo>
                  <a:lnTo>
                    <a:pt x="14434" y="29570"/>
                  </a:lnTo>
                  <a:lnTo>
                    <a:pt x="14307" y="28065"/>
                  </a:lnTo>
                  <a:lnTo>
                    <a:pt x="14205" y="26849"/>
                  </a:lnTo>
                  <a:lnTo>
                    <a:pt x="14105" y="25657"/>
                  </a:lnTo>
                  <a:lnTo>
                    <a:pt x="13992" y="24315"/>
                  </a:lnTo>
                  <a:lnTo>
                    <a:pt x="16603" y="24315"/>
                  </a:lnTo>
                  <a:lnTo>
                    <a:pt x="16329" y="21388"/>
                  </a:lnTo>
                  <a:lnTo>
                    <a:pt x="33493" y="1746"/>
                  </a:lnTo>
                  <a:lnTo>
                    <a:pt x="37978" y="1249"/>
                  </a:lnTo>
                  <a:lnTo>
                    <a:pt x="44101" y="1249"/>
                  </a:lnTo>
                  <a:lnTo>
                    <a:pt x="33067" y="0"/>
                  </a:lnTo>
                  <a:close/>
                </a:path>
                <a:path w="70485" h="68580">
                  <a:moveTo>
                    <a:pt x="46640" y="29812"/>
                  </a:moveTo>
                  <a:lnTo>
                    <a:pt x="43867" y="29812"/>
                  </a:lnTo>
                  <a:lnTo>
                    <a:pt x="46899" y="32209"/>
                  </a:lnTo>
                  <a:lnTo>
                    <a:pt x="49434" y="35086"/>
                  </a:lnTo>
                  <a:lnTo>
                    <a:pt x="48174" y="43132"/>
                  </a:lnTo>
                  <a:lnTo>
                    <a:pt x="48152" y="43268"/>
                  </a:lnTo>
                  <a:lnTo>
                    <a:pt x="40343" y="48182"/>
                  </a:lnTo>
                  <a:lnTo>
                    <a:pt x="47102" y="48182"/>
                  </a:lnTo>
                  <a:lnTo>
                    <a:pt x="47705" y="47258"/>
                  </a:lnTo>
                  <a:lnTo>
                    <a:pt x="48868" y="45786"/>
                  </a:lnTo>
                  <a:lnTo>
                    <a:pt x="50124" y="44485"/>
                  </a:lnTo>
                  <a:lnTo>
                    <a:pt x="56676" y="38373"/>
                  </a:lnTo>
                  <a:lnTo>
                    <a:pt x="56898" y="35767"/>
                  </a:lnTo>
                  <a:lnTo>
                    <a:pt x="56988" y="34707"/>
                  </a:lnTo>
                  <a:lnTo>
                    <a:pt x="57073" y="33714"/>
                  </a:lnTo>
                  <a:lnTo>
                    <a:pt x="50992" y="33714"/>
                  </a:lnTo>
                  <a:lnTo>
                    <a:pt x="47670" y="30975"/>
                  </a:lnTo>
                  <a:lnTo>
                    <a:pt x="46640" y="29812"/>
                  </a:lnTo>
                  <a:close/>
                </a:path>
                <a:path w="70485" h="68580">
                  <a:moveTo>
                    <a:pt x="29514" y="44928"/>
                  </a:moveTo>
                  <a:lnTo>
                    <a:pt x="28493" y="44928"/>
                  </a:lnTo>
                  <a:lnTo>
                    <a:pt x="28716" y="45393"/>
                  </a:lnTo>
                  <a:lnTo>
                    <a:pt x="29514" y="44928"/>
                  </a:lnTo>
                  <a:close/>
                </a:path>
                <a:path w="70485" h="68580">
                  <a:moveTo>
                    <a:pt x="24614" y="29279"/>
                  </a:moveTo>
                  <a:lnTo>
                    <a:pt x="22877" y="29279"/>
                  </a:lnTo>
                  <a:lnTo>
                    <a:pt x="20738" y="34707"/>
                  </a:lnTo>
                  <a:lnTo>
                    <a:pt x="21937" y="41728"/>
                  </a:lnTo>
                  <a:lnTo>
                    <a:pt x="27174" y="44928"/>
                  </a:lnTo>
                  <a:lnTo>
                    <a:pt x="28493" y="44928"/>
                  </a:lnTo>
                  <a:lnTo>
                    <a:pt x="27193" y="42224"/>
                  </a:lnTo>
                  <a:lnTo>
                    <a:pt x="25174" y="38541"/>
                  </a:lnTo>
                  <a:lnTo>
                    <a:pt x="25081" y="38373"/>
                  </a:lnTo>
                  <a:lnTo>
                    <a:pt x="25018" y="33218"/>
                  </a:lnTo>
                  <a:lnTo>
                    <a:pt x="24914" y="32209"/>
                  </a:lnTo>
                  <a:lnTo>
                    <a:pt x="24788" y="30975"/>
                  </a:lnTo>
                  <a:lnTo>
                    <a:pt x="24669" y="29812"/>
                  </a:lnTo>
                  <a:lnTo>
                    <a:pt x="24614" y="29279"/>
                  </a:lnTo>
                  <a:close/>
                </a:path>
                <a:path w="70485" h="68580">
                  <a:moveTo>
                    <a:pt x="45669" y="28714"/>
                  </a:moveTo>
                  <a:lnTo>
                    <a:pt x="24817" y="28714"/>
                  </a:lnTo>
                  <a:lnTo>
                    <a:pt x="27841" y="28919"/>
                  </a:lnTo>
                  <a:lnTo>
                    <a:pt x="31926" y="29279"/>
                  </a:lnTo>
                  <a:lnTo>
                    <a:pt x="31783" y="29279"/>
                  </a:lnTo>
                  <a:lnTo>
                    <a:pt x="34468" y="29570"/>
                  </a:lnTo>
                  <a:lnTo>
                    <a:pt x="34527" y="35767"/>
                  </a:lnTo>
                  <a:lnTo>
                    <a:pt x="34992" y="43132"/>
                  </a:lnTo>
                  <a:lnTo>
                    <a:pt x="33767" y="43132"/>
                  </a:lnTo>
                  <a:lnTo>
                    <a:pt x="32362" y="43268"/>
                  </a:lnTo>
                  <a:lnTo>
                    <a:pt x="29514" y="44928"/>
                  </a:lnTo>
                  <a:lnTo>
                    <a:pt x="29861" y="44928"/>
                  </a:lnTo>
                  <a:lnTo>
                    <a:pt x="33734" y="44022"/>
                  </a:lnTo>
                  <a:lnTo>
                    <a:pt x="37330" y="44022"/>
                  </a:lnTo>
                  <a:lnTo>
                    <a:pt x="39605" y="40205"/>
                  </a:lnTo>
                  <a:lnTo>
                    <a:pt x="40303" y="35767"/>
                  </a:lnTo>
                  <a:lnTo>
                    <a:pt x="40201" y="34056"/>
                  </a:lnTo>
                  <a:lnTo>
                    <a:pt x="39770" y="30975"/>
                  </a:lnTo>
                  <a:lnTo>
                    <a:pt x="39691" y="30410"/>
                  </a:lnTo>
                  <a:lnTo>
                    <a:pt x="43463" y="29812"/>
                  </a:lnTo>
                  <a:lnTo>
                    <a:pt x="46640" y="29812"/>
                  </a:lnTo>
                  <a:lnTo>
                    <a:pt x="45669" y="28714"/>
                  </a:lnTo>
                  <a:close/>
                </a:path>
                <a:path w="70485" h="68580">
                  <a:moveTo>
                    <a:pt x="37330" y="44022"/>
                  </a:moveTo>
                  <a:lnTo>
                    <a:pt x="33734" y="44022"/>
                  </a:lnTo>
                  <a:lnTo>
                    <a:pt x="37054" y="44485"/>
                  </a:lnTo>
                  <a:lnTo>
                    <a:pt x="37330" y="44022"/>
                  </a:lnTo>
                  <a:close/>
                </a:path>
                <a:path w="70485" h="68580">
                  <a:moveTo>
                    <a:pt x="52413" y="13580"/>
                  </a:moveTo>
                  <a:lnTo>
                    <a:pt x="47807" y="13580"/>
                  </a:lnTo>
                  <a:lnTo>
                    <a:pt x="50258" y="19916"/>
                  </a:lnTo>
                  <a:lnTo>
                    <a:pt x="53937" y="26849"/>
                  </a:lnTo>
                  <a:lnTo>
                    <a:pt x="50992" y="33714"/>
                  </a:lnTo>
                  <a:lnTo>
                    <a:pt x="57073" y="33714"/>
                  </a:lnTo>
                  <a:lnTo>
                    <a:pt x="57169" y="32587"/>
                  </a:lnTo>
                  <a:lnTo>
                    <a:pt x="57201" y="32209"/>
                  </a:lnTo>
                  <a:lnTo>
                    <a:pt x="57306" y="30975"/>
                  </a:lnTo>
                  <a:lnTo>
                    <a:pt x="57349" y="21388"/>
                  </a:lnTo>
                  <a:lnTo>
                    <a:pt x="54023" y="21388"/>
                  </a:lnTo>
                  <a:lnTo>
                    <a:pt x="52646" y="14710"/>
                  </a:lnTo>
                  <a:lnTo>
                    <a:pt x="52533" y="14159"/>
                  </a:lnTo>
                  <a:lnTo>
                    <a:pt x="52413" y="13580"/>
                  </a:lnTo>
                  <a:close/>
                </a:path>
                <a:path w="70485" h="68580">
                  <a:moveTo>
                    <a:pt x="22893" y="25657"/>
                  </a:moveTo>
                  <a:lnTo>
                    <a:pt x="17827" y="26849"/>
                  </a:lnTo>
                  <a:lnTo>
                    <a:pt x="17874" y="27346"/>
                  </a:lnTo>
                  <a:lnTo>
                    <a:pt x="17985" y="28714"/>
                  </a:lnTo>
                  <a:lnTo>
                    <a:pt x="18067" y="29812"/>
                  </a:lnTo>
                  <a:lnTo>
                    <a:pt x="22877" y="29279"/>
                  </a:lnTo>
                  <a:lnTo>
                    <a:pt x="24614" y="29279"/>
                  </a:lnTo>
                  <a:lnTo>
                    <a:pt x="24556" y="28714"/>
                  </a:lnTo>
                  <a:lnTo>
                    <a:pt x="45669" y="28714"/>
                  </a:lnTo>
                  <a:lnTo>
                    <a:pt x="44656" y="27569"/>
                  </a:lnTo>
                  <a:lnTo>
                    <a:pt x="40607" y="26849"/>
                  </a:lnTo>
                  <a:lnTo>
                    <a:pt x="40219" y="26849"/>
                  </a:lnTo>
                  <a:lnTo>
                    <a:pt x="40242" y="25975"/>
                  </a:lnTo>
                  <a:lnTo>
                    <a:pt x="22912" y="25975"/>
                  </a:lnTo>
                  <a:lnTo>
                    <a:pt x="22893" y="25657"/>
                  </a:lnTo>
                  <a:close/>
                </a:path>
                <a:path w="70485" h="68580">
                  <a:moveTo>
                    <a:pt x="16603" y="24315"/>
                  </a:moveTo>
                  <a:lnTo>
                    <a:pt x="13992" y="24315"/>
                  </a:lnTo>
                  <a:lnTo>
                    <a:pt x="15544" y="27894"/>
                  </a:lnTo>
                  <a:lnTo>
                    <a:pt x="15619" y="28065"/>
                  </a:lnTo>
                  <a:lnTo>
                    <a:pt x="16886" y="27346"/>
                  </a:lnTo>
                  <a:lnTo>
                    <a:pt x="16840" y="26849"/>
                  </a:lnTo>
                  <a:lnTo>
                    <a:pt x="16728" y="25657"/>
                  </a:lnTo>
                  <a:lnTo>
                    <a:pt x="16603" y="24315"/>
                  </a:lnTo>
                  <a:close/>
                </a:path>
                <a:path w="70485" h="68580">
                  <a:moveTo>
                    <a:pt x="28597" y="3510"/>
                  </a:moveTo>
                  <a:lnTo>
                    <a:pt x="25051" y="7020"/>
                  </a:lnTo>
                  <a:lnTo>
                    <a:pt x="24174" y="13133"/>
                  </a:lnTo>
                  <a:lnTo>
                    <a:pt x="23159" y="17053"/>
                  </a:lnTo>
                  <a:lnTo>
                    <a:pt x="22539" y="19916"/>
                  </a:lnTo>
                  <a:lnTo>
                    <a:pt x="22810" y="24315"/>
                  </a:lnTo>
                  <a:lnTo>
                    <a:pt x="22912" y="25975"/>
                  </a:lnTo>
                  <a:lnTo>
                    <a:pt x="25652" y="25204"/>
                  </a:lnTo>
                  <a:lnTo>
                    <a:pt x="25885" y="21388"/>
                  </a:lnTo>
                  <a:lnTo>
                    <a:pt x="25975" y="19916"/>
                  </a:lnTo>
                  <a:lnTo>
                    <a:pt x="25815" y="17053"/>
                  </a:lnTo>
                  <a:lnTo>
                    <a:pt x="25704" y="15478"/>
                  </a:lnTo>
                  <a:lnTo>
                    <a:pt x="25684" y="13580"/>
                  </a:lnTo>
                  <a:lnTo>
                    <a:pt x="28355" y="8647"/>
                  </a:lnTo>
                  <a:lnTo>
                    <a:pt x="31952" y="7654"/>
                  </a:lnTo>
                  <a:lnTo>
                    <a:pt x="38514" y="7654"/>
                  </a:lnTo>
                  <a:lnTo>
                    <a:pt x="38406" y="6851"/>
                  </a:lnTo>
                  <a:lnTo>
                    <a:pt x="48818" y="6851"/>
                  </a:lnTo>
                  <a:lnTo>
                    <a:pt x="47807" y="5001"/>
                  </a:lnTo>
                  <a:lnTo>
                    <a:pt x="42098" y="3820"/>
                  </a:lnTo>
                  <a:lnTo>
                    <a:pt x="33957" y="3820"/>
                  </a:lnTo>
                  <a:lnTo>
                    <a:pt x="28597" y="3510"/>
                  </a:lnTo>
                  <a:close/>
                </a:path>
                <a:path w="70485" h="68580">
                  <a:moveTo>
                    <a:pt x="24266" y="25657"/>
                  </a:moveTo>
                  <a:lnTo>
                    <a:pt x="24043" y="25657"/>
                  </a:lnTo>
                  <a:lnTo>
                    <a:pt x="22912" y="25975"/>
                  </a:lnTo>
                  <a:lnTo>
                    <a:pt x="30653" y="25975"/>
                  </a:lnTo>
                  <a:lnTo>
                    <a:pt x="24266" y="25657"/>
                  </a:lnTo>
                  <a:close/>
                </a:path>
                <a:path w="70485" h="68580">
                  <a:moveTo>
                    <a:pt x="38514" y="7654"/>
                  </a:moveTo>
                  <a:lnTo>
                    <a:pt x="31952" y="7654"/>
                  </a:lnTo>
                  <a:lnTo>
                    <a:pt x="32522" y="13133"/>
                  </a:lnTo>
                  <a:lnTo>
                    <a:pt x="32568" y="13580"/>
                  </a:lnTo>
                  <a:lnTo>
                    <a:pt x="33838" y="19916"/>
                  </a:lnTo>
                  <a:lnTo>
                    <a:pt x="33851" y="20340"/>
                  </a:lnTo>
                  <a:lnTo>
                    <a:pt x="33975" y="24315"/>
                  </a:lnTo>
                  <a:lnTo>
                    <a:pt x="34026" y="25975"/>
                  </a:lnTo>
                  <a:lnTo>
                    <a:pt x="40242" y="25975"/>
                  </a:lnTo>
                  <a:lnTo>
                    <a:pt x="40369" y="19916"/>
                  </a:lnTo>
                  <a:lnTo>
                    <a:pt x="39504" y="14710"/>
                  </a:lnTo>
                  <a:lnTo>
                    <a:pt x="39413" y="14159"/>
                  </a:lnTo>
                  <a:lnTo>
                    <a:pt x="39317" y="13580"/>
                  </a:lnTo>
                  <a:lnTo>
                    <a:pt x="38692" y="8972"/>
                  </a:lnTo>
                  <a:lnTo>
                    <a:pt x="38648" y="8647"/>
                  </a:lnTo>
                  <a:lnTo>
                    <a:pt x="38560" y="7995"/>
                  </a:lnTo>
                  <a:lnTo>
                    <a:pt x="38514" y="7654"/>
                  </a:lnTo>
                  <a:close/>
                </a:path>
                <a:path w="70485" h="68580">
                  <a:moveTo>
                    <a:pt x="57328" y="20340"/>
                  </a:moveTo>
                  <a:lnTo>
                    <a:pt x="54023" y="21388"/>
                  </a:lnTo>
                  <a:lnTo>
                    <a:pt x="57349" y="21388"/>
                  </a:lnTo>
                  <a:lnTo>
                    <a:pt x="57328" y="20340"/>
                  </a:lnTo>
                  <a:close/>
                </a:path>
                <a:path w="70485" h="68580">
                  <a:moveTo>
                    <a:pt x="48818" y="6851"/>
                  </a:moveTo>
                  <a:lnTo>
                    <a:pt x="38406" y="6851"/>
                  </a:lnTo>
                  <a:lnTo>
                    <a:pt x="41575" y="7995"/>
                  </a:lnTo>
                  <a:lnTo>
                    <a:pt x="45599" y="8972"/>
                  </a:lnTo>
                  <a:lnTo>
                    <a:pt x="46270" y="13133"/>
                  </a:lnTo>
                  <a:lnTo>
                    <a:pt x="41830" y="13133"/>
                  </a:lnTo>
                  <a:lnTo>
                    <a:pt x="44555" y="14159"/>
                  </a:lnTo>
                  <a:lnTo>
                    <a:pt x="45307" y="17053"/>
                  </a:lnTo>
                  <a:lnTo>
                    <a:pt x="46096" y="15873"/>
                  </a:lnTo>
                  <a:lnTo>
                    <a:pt x="46935" y="14710"/>
                  </a:lnTo>
                  <a:lnTo>
                    <a:pt x="47807" y="13580"/>
                  </a:lnTo>
                  <a:lnTo>
                    <a:pt x="52413" y="13580"/>
                  </a:lnTo>
                  <a:lnTo>
                    <a:pt x="52321" y="13133"/>
                  </a:lnTo>
                  <a:lnTo>
                    <a:pt x="50638" y="10180"/>
                  </a:lnTo>
                  <a:lnTo>
                    <a:pt x="48910" y="7020"/>
                  </a:lnTo>
                  <a:lnTo>
                    <a:pt x="48818" y="6851"/>
                  </a:lnTo>
                  <a:close/>
                </a:path>
                <a:path w="70485" h="68580">
                  <a:moveTo>
                    <a:pt x="43346" y="1249"/>
                  </a:moveTo>
                  <a:lnTo>
                    <a:pt x="37978" y="1249"/>
                  </a:lnTo>
                  <a:lnTo>
                    <a:pt x="33957" y="3820"/>
                  </a:lnTo>
                  <a:lnTo>
                    <a:pt x="42098" y="3820"/>
                  </a:lnTo>
                  <a:lnTo>
                    <a:pt x="39422" y="3266"/>
                  </a:lnTo>
                  <a:lnTo>
                    <a:pt x="43512" y="3266"/>
                  </a:lnTo>
                  <a:lnTo>
                    <a:pt x="43387" y="1746"/>
                  </a:lnTo>
                  <a:lnTo>
                    <a:pt x="43346" y="1249"/>
                  </a:lnTo>
                  <a:close/>
                </a:path>
              </a:pathLst>
            </a:custGeom>
            <a:solidFill>
              <a:srgbClr val="2A2B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2568837" y="2145902"/>
              <a:ext cx="78105" cy="20320"/>
            </a:xfrm>
            <a:custGeom>
              <a:avLst/>
              <a:gdLst/>
              <a:ahLst/>
              <a:cxnLst/>
              <a:rect l="l" t="t" r="r" b="b"/>
              <a:pathLst>
                <a:path w="78105" h="20319">
                  <a:moveTo>
                    <a:pt x="28046" y="0"/>
                  </a:moveTo>
                  <a:lnTo>
                    <a:pt x="26849" y="0"/>
                  </a:lnTo>
                  <a:lnTo>
                    <a:pt x="26935" y="3135"/>
                  </a:lnTo>
                  <a:lnTo>
                    <a:pt x="20211" y="2553"/>
                  </a:lnTo>
                  <a:lnTo>
                    <a:pt x="13479" y="2143"/>
                  </a:lnTo>
                  <a:lnTo>
                    <a:pt x="6741" y="1981"/>
                  </a:lnTo>
                  <a:lnTo>
                    <a:pt x="0" y="2142"/>
                  </a:lnTo>
                  <a:lnTo>
                    <a:pt x="806" y="7330"/>
                  </a:lnTo>
                  <a:lnTo>
                    <a:pt x="2433" y="9453"/>
                  </a:lnTo>
                  <a:lnTo>
                    <a:pt x="2790" y="7279"/>
                  </a:lnTo>
                  <a:lnTo>
                    <a:pt x="3510" y="5242"/>
                  </a:lnTo>
                  <a:lnTo>
                    <a:pt x="4607" y="3355"/>
                  </a:lnTo>
                  <a:lnTo>
                    <a:pt x="4384" y="11337"/>
                  </a:lnTo>
                  <a:lnTo>
                    <a:pt x="4554" y="13820"/>
                  </a:lnTo>
                  <a:lnTo>
                    <a:pt x="5205" y="18784"/>
                  </a:lnTo>
                  <a:lnTo>
                    <a:pt x="6764" y="19742"/>
                  </a:lnTo>
                  <a:lnTo>
                    <a:pt x="9881" y="15789"/>
                  </a:lnTo>
                  <a:lnTo>
                    <a:pt x="9932" y="12344"/>
                  </a:lnTo>
                  <a:lnTo>
                    <a:pt x="10447" y="5529"/>
                  </a:lnTo>
                  <a:lnTo>
                    <a:pt x="20268" y="4498"/>
                  </a:lnTo>
                  <a:lnTo>
                    <a:pt x="30047" y="5512"/>
                  </a:lnTo>
                  <a:lnTo>
                    <a:pt x="39807" y="7336"/>
                  </a:lnTo>
                  <a:lnTo>
                    <a:pt x="56518" y="9645"/>
                  </a:lnTo>
                  <a:lnTo>
                    <a:pt x="63489" y="10327"/>
                  </a:lnTo>
                  <a:lnTo>
                    <a:pt x="70483" y="10782"/>
                  </a:lnTo>
                  <a:lnTo>
                    <a:pt x="77496" y="11009"/>
                  </a:lnTo>
                  <a:lnTo>
                    <a:pt x="75391" y="8050"/>
                  </a:lnTo>
                  <a:lnTo>
                    <a:pt x="71488" y="9331"/>
                  </a:lnTo>
                  <a:lnTo>
                    <a:pt x="68489" y="8853"/>
                  </a:lnTo>
                  <a:lnTo>
                    <a:pt x="62034" y="8939"/>
                  </a:lnTo>
                  <a:lnTo>
                    <a:pt x="55921" y="6455"/>
                  </a:lnTo>
                  <a:lnTo>
                    <a:pt x="42137" y="5666"/>
                  </a:lnTo>
                  <a:lnTo>
                    <a:pt x="34880" y="4230"/>
                  </a:lnTo>
                  <a:lnTo>
                    <a:pt x="27550" y="3409"/>
                  </a:lnTo>
                  <a:lnTo>
                    <a:pt x="28046" y="0"/>
                  </a:lnTo>
                  <a:close/>
                </a:path>
              </a:pathLst>
            </a:custGeom>
            <a:solidFill>
              <a:srgbClr val="E6E1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2146352" y="2148182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975" y="0"/>
                  </a:moveTo>
                  <a:lnTo>
                    <a:pt x="1422" y="17"/>
                  </a:lnTo>
                  <a:lnTo>
                    <a:pt x="241" y="1471"/>
                  </a:lnTo>
                  <a:lnTo>
                    <a:pt x="0" y="5734"/>
                  </a:lnTo>
                  <a:lnTo>
                    <a:pt x="2279" y="5993"/>
                  </a:lnTo>
                  <a:lnTo>
                    <a:pt x="3323" y="4485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2F2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2436238" y="214744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490" y="0"/>
                  </a:moveTo>
                  <a:lnTo>
                    <a:pt x="0" y="0"/>
                  </a:lnTo>
                  <a:lnTo>
                    <a:pt x="1663" y="6746"/>
                  </a:lnTo>
                  <a:lnTo>
                    <a:pt x="6592" y="6591"/>
                  </a:lnTo>
                  <a:lnTo>
                    <a:pt x="5976" y="49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ABA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2608066" y="214693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379" y="0"/>
                  </a:moveTo>
                  <a:lnTo>
                    <a:pt x="0" y="957"/>
                  </a:lnTo>
                  <a:lnTo>
                    <a:pt x="1026" y="2959"/>
                  </a:lnTo>
                  <a:lnTo>
                    <a:pt x="2757" y="3510"/>
                  </a:lnTo>
                  <a:lnTo>
                    <a:pt x="5187" y="2584"/>
                  </a:lnTo>
                  <a:lnTo>
                    <a:pt x="4107" y="529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DDDE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1807527" y="2699610"/>
              <a:ext cx="24130" cy="15240"/>
            </a:xfrm>
            <a:custGeom>
              <a:avLst/>
              <a:gdLst/>
              <a:ahLst/>
              <a:cxnLst/>
              <a:rect l="l" t="t" r="r" b="b"/>
              <a:pathLst>
                <a:path w="24130" h="15239">
                  <a:moveTo>
                    <a:pt x="1308" y="12014"/>
                  </a:moveTo>
                  <a:lnTo>
                    <a:pt x="0" y="11480"/>
                  </a:lnTo>
                  <a:lnTo>
                    <a:pt x="736" y="14274"/>
                  </a:lnTo>
                  <a:lnTo>
                    <a:pt x="965" y="15201"/>
                  </a:lnTo>
                  <a:lnTo>
                    <a:pt x="1308" y="12014"/>
                  </a:lnTo>
                  <a:close/>
                </a:path>
                <a:path w="24130" h="15239">
                  <a:moveTo>
                    <a:pt x="23507" y="0"/>
                  </a:moveTo>
                  <a:lnTo>
                    <a:pt x="19964" y="3009"/>
                  </a:lnTo>
                  <a:lnTo>
                    <a:pt x="19837" y="4292"/>
                  </a:lnTo>
                  <a:lnTo>
                    <a:pt x="23177" y="7124"/>
                  </a:lnTo>
                  <a:lnTo>
                    <a:pt x="23507" y="0"/>
                  </a:lnTo>
                  <a:close/>
                </a:path>
              </a:pathLst>
            </a:custGeom>
            <a:solidFill>
              <a:srgbClr val="A6A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2082416" y="2152357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4" h="9525">
                  <a:moveTo>
                    <a:pt x="7207" y="0"/>
                  </a:moveTo>
                  <a:lnTo>
                    <a:pt x="2329" y="341"/>
                  </a:lnTo>
                  <a:lnTo>
                    <a:pt x="2311" y="3801"/>
                  </a:lnTo>
                  <a:lnTo>
                    <a:pt x="2278" y="1457"/>
                  </a:lnTo>
                  <a:lnTo>
                    <a:pt x="0" y="1440"/>
                  </a:lnTo>
                  <a:lnTo>
                    <a:pt x="0" y="4042"/>
                  </a:lnTo>
                  <a:lnTo>
                    <a:pt x="118" y="9298"/>
                  </a:lnTo>
                  <a:lnTo>
                    <a:pt x="5205" y="9265"/>
                  </a:lnTo>
                  <a:lnTo>
                    <a:pt x="10292" y="8733"/>
                  </a:lnTo>
                  <a:lnTo>
                    <a:pt x="15342" y="8149"/>
                  </a:lnTo>
                  <a:lnTo>
                    <a:pt x="14467" y="5496"/>
                  </a:lnTo>
                  <a:lnTo>
                    <a:pt x="11592" y="4572"/>
                  </a:lnTo>
                  <a:lnTo>
                    <a:pt x="10187" y="2346"/>
                  </a:lnTo>
                  <a:lnTo>
                    <a:pt x="12636" y="3049"/>
                  </a:lnTo>
                  <a:lnTo>
                    <a:pt x="14673" y="4589"/>
                  </a:lnTo>
                  <a:lnTo>
                    <a:pt x="16710" y="6061"/>
                  </a:lnTo>
                  <a:lnTo>
                    <a:pt x="16797" y="1303"/>
                  </a:lnTo>
                  <a:lnTo>
                    <a:pt x="14126" y="1130"/>
                  </a:lnTo>
                  <a:lnTo>
                    <a:pt x="11455" y="1043"/>
                  </a:lnTo>
                  <a:lnTo>
                    <a:pt x="8802" y="1079"/>
                  </a:lnTo>
                  <a:lnTo>
                    <a:pt x="7840" y="3390"/>
                  </a:lnTo>
                  <a:lnTo>
                    <a:pt x="7207" y="0"/>
                  </a:lnTo>
                  <a:close/>
                </a:path>
              </a:pathLst>
            </a:custGeom>
            <a:solidFill>
              <a:srgbClr val="BCB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2104656" y="2152621"/>
              <a:ext cx="344805" cy="302260"/>
            </a:xfrm>
            <a:custGeom>
              <a:avLst/>
              <a:gdLst/>
              <a:ahLst/>
              <a:cxnLst/>
              <a:rect l="l" t="t" r="r" b="b"/>
              <a:pathLst>
                <a:path w="344805" h="302260">
                  <a:moveTo>
                    <a:pt x="3949" y="838"/>
                  </a:moveTo>
                  <a:lnTo>
                    <a:pt x="2870" y="0"/>
                  </a:lnTo>
                  <a:lnTo>
                    <a:pt x="304" y="635"/>
                  </a:lnTo>
                  <a:lnTo>
                    <a:pt x="0" y="2806"/>
                  </a:lnTo>
                  <a:lnTo>
                    <a:pt x="1079" y="3632"/>
                  </a:lnTo>
                  <a:lnTo>
                    <a:pt x="3556" y="3098"/>
                  </a:lnTo>
                  <a:lnTo>
                    <a:pt x="3949" y="838"/>
                  </a:lnTo>
                  <a:close/>
                </a:path>
                <a:path w="344805" h="302260">
                  <a:moveTo>
                    <a:pt x="344373" y="302031"/>
                  </a:moveTo>
                  <a:lnTo>
                    <a:pt x="340791" y="294690"/>
                  </a:lnTo>
                  <a:lnTo>
                    <a:pt x="337007" y="297713"/>
                  </a:lnTo>
                  <a:lnTo>
                    <a:pt x="333082" y="294322"/>
                  </a:lnTo>
                  <a:lnTo>
                    <a:pt x="330733" y="291274"/>
                  </a:lnTo>
                  <a:lnTo>
                    <a:pt x="330339" y="293890"/>
                  </a:lnTo>
                  <a:lnTo>
                    <a:pt x="329984" y="296519"/>
                  </a:lnTo>
                  <a:lnTo>
                    <a:pt x="329666" y="299148"/>
                  </a:lnTo>
                  <a:lnTo>
                    <a:pt x="333705" y="300926"/>
                  </a:lnTo>
                  <a:lnTo>
                    <a:pt x="344373" y="302031"/>
                  </a:lnTo>
                  <a:close/>
                </a:path>
              </a:pathLst>
            </a:custGeom>
            <a:solidFill>
              <a:srgbClr val="7E7D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2285081" y="215300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945" y="0"/>
                  </a:moveTo>
                  <a:lnTo>
                    <a:pt x="68" y="633"/>
                  </a:lnTo>
                  <a:lnTo>
                    <a:pt x="0" y="1987"/>
                  </a:lnTo>
                  <a:lnTo>
                    <a:pt x="341" y="2329"/>
                  </a:lnTo>
                  <a:lnTo>
                    <a:pt x="1043" y="2994"/>
                  </a:lnTo>
                  <a:lnTo>
                    <a:pt x="1386" y="3340"/>
                  </a:lnTo>
                  <a:lnTo>
                    <a:pt x="2120" y="3340"/>
                  </a:lnTo>
                  <a:lnTo>
                    <a:pt x="3610" y="3355"/>
                  </a:lnTo>
                  <a:lnTo>
                    <a:pt x="4348" y="3355"/>
                  </a:lnTo>
                  <a:lnTo>
                    <a:pt x="3989" y="2515"/>
                  </a:lnTo>
                  <a:lnTo>
                    <a:pt x="3304" y="838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rgbClr val="4D4B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2500242" y="2152803"/>
              <a:ext cx="40005" cy="20955"/>
            </a:xfrm>
            <a:custGeom>
              <a:avLst/>
              <a:gdLst/>
              <a:ahLst/>
              <a:cxnLst/>
              <a:rect l="l" t="t" r="r" b="b"/>
              <a:pathLst>
                <a:path w="40005" h="20955">
                  <a:moveTo>
                    <a:pt x="1955" y="0"/>
                  </a:moveTo>
                  <a:lnTo>
                    <a:pt x="2876" y="4640"/>
                  </a:lnTo>
                  <a:lnTo>
                    <a:pt x="0" y="3989"/>
                  </a:lnTo>
                  <a:lnTo>
                    <a:pt x="1663" y="4742"/>
                  </a:lnTo>
                  <a:lnTo>
                    <a:pt x="4918" y="6473"/>
                  </a:lnTo>
                  <a:lnTo>
                    <a:pt x="3392" y="2672"/>
                  </a:lnTo>
                  <a:lnTo>
                    <a:pt x="6765" y="4828"/>
                  </a:lnTo>
                  <a:lnTo>
                    <a:pt x="11492" y="8835"/>
                  </a:lnTo>
                  <a:lnTo>
                    <a:pt x="15927" y="12294"/>
                  </a:lnTo>
                  <a:lnTo>
                    <a:pt x="20703" y="15289"/>
                  </a:lnTo>
                  <a:lnTo>
                    <a:pt x="23886" y="10480"/>
                  </a:lnTo>
                  <a:lnTo>
                    <a:pt x="21766" y="16916"/>
                  </a:lnTo>
                  <a:lnTo>
                    <a:pt x="23407" y="17669"/>
                  </a:lnTo>
                  <a:lnTo>
                    <a:pt x="23562" y="14792"/>
                  </a:lnTo>
                  <a:lnTo>
                    <a:pt x="27724" y="16474"/>
                  </a:lnTo>
                  <a:lnTo>
                    <a:pt x="31695" y="18544"/>
                  </a:lnTo>
                  <a:lnTo>
                    <a:pt x="35720" y="20513"/>
                  </a:lnTo>
                  <a:lnTo>
                    <a:pt x="37329" y="18166"/>
                  </a:lnTo>
                  <a:lnTo>
                    <a:pt x="36489" y="15617"/>
                  </a:lnTo>
                  <a:lnTo>
                    <a:pt x="39862" y="14897"/>
                  </a:lnTo>
                  <a:lnTo>
                    <a:pt x="35720" y="12603"/>
                  </a:lnTo>
                  <a:lnTo>
                    <a:pt x="29607" y="13064"/>
                  </a:lnTo>
                  <a:lnTo>
                    <a:pt x="27141" y="8442"/>
                  </a:lnTo>
                  <a:lnTo>
                    <a:pt x="26766" y="7909"/>
                  </a:lnTo>
                  <a:lnTo>
                    <a:pt x="20345" y="7045"/>
                  </a:lnTo>
                  <a:lnTo>
                    <a:pt x="14371" y="4341"/>
                  </a:lnTo>
                  <a:lnTo>
                    <a:pt x="8392" y="1443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B2B0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2323245" y="2154636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5" h="8889">
                  <a:moveTo>
                    <a:pt x="20530" y="0"/>
                  </a:moveTo>
                  <a:lnTo>
                    <a:pt x="14472" y="496"/>
                  </a:lnTo>
                  <a:lnTo>
                    <a:pt x="8853" y="2858"/>
                  </a:lnTo>
                  <a:lnTo>
                    <a:pt x="3186" y="4795"/>
                  </a:lnTo>
                  <a:lnTo>
                    <a:pt x="0" y="8374"/>
                  </a:lnTo>
                  <a:lnTo>
                    <a:pt x="6969" y="5957"/>
                  </a:lnTo>
                  <a:lnTo>
                    <a:pt x="14112" y="3679"/>
                  </a:lnTo>
                  <a:lnTo>
                    <a:pt x="20530" y="0"/>
                  </a:lnTo>
                  <a:close/>
                </a:path>
              </a:pathLst>
            </a:custGeom>
            <a:solidFill>
              <a:srgbClr val="7C7D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2163318" y="2154653"/>
              <a:ext cx="231775" cy="384810"/>
            </a:xfrm>
            <a:custGeom>
              <a:avLst/>
              <a:gdLst/>
              <a:ahLst/>
              <a:cxnLst/>
              <a:rect l="l" t="t" r="r" b="b"/>
              <a:pathLst>
                <a:path w="231775" h="384810">
                  <a:moveTo>
                    <a:pt x="13093" y="384035"/>
                  </a:moveTo>
                  <a:lnTo>
                    <a:pt x="12979" y="380644"/>
                  </a:lnTo>
                  <a:lnTo>
                    <a:pt x="12890" y="373900"/>
                  </a:lnTo>
                  <a:lnTo>
                    <a:pt x="9334" y="373811"/>
                  </a:lnTo>
                  <a:lnTo>
                    <a:pt x="5778" y="373507"/>
                  </a:lnTo>
                  <a:lnTo>
                    <a:pt x="2286" y="372922"/>
                  </a:lnTo>
                  <a:lnTo>
                    <a:pt x="1206" y="376402"/>
                  </a:lnTo>
                  <a:lnTo>
                    <a:pt x="546" y="379996"/>
                  </a:lnTo>
                  <a:lnTo>
                    <a:pt x="0" y="383603"/>
                  </a:lnTo>
                  <a:lnTo>
                    <a:pt x="4330" y="384035"/>
                  </a:lnTo>
                  <a:lnTo>
                    <a:pt x="8712" y="384390"/>
                  </a:lnTo>
                  <a:lnTo>
                    <a:pt x="13093" y="384035"/>
                  </a:lnTo>
                  <a:close/>
                </a:path>
                <a:path w="231775" h="384810">
                  <a:moveTo>
                    <a:pt x="208826" y="1981"/>
                  </a:moveTo>
                  <a:lnTo>
                    <a:pt x="204177" y="0"/>
                  </a:lnTo>
                  <a:lnTo>
                    <a:pt x="203263" y="0"/>
                  </a:lnTo>
                  <a:lnTo>
                    <a:pt x="201358" y="393"/>
                  </a:lnTo>
                  <a:lnTo>
                    <a:pt x="204787" y="1282"/>
                  </a:lnTo>
                  <a:lnTo>
                    <a:pt x="208826" y="1981"/>
                  </a:lnTo>
                  <a:close/>
                </a:path>
                <a:path w="231775" h="384810">
                  <a:moveTo>
                    <a:pt x="214134" y="4000"/>
                  </a:moveTo>
                  <a:lnTo>
                    <a:pt x="210540" y="2692"/>
                  </a:lnTo>
                  <a:lnTo>
                    <a:pt x="209054" y="2070"/>
                  </a:lnTo>
                  <a:lnTo>
                    <a:pt x="209600" y="6362"/>
                  </a:lnTo>
                  <a:lnTo>
                    <a:pt x="212255" y="4813"/>
                  </a:lnTo>
                  <a:lnTo>
                    <a:pt x="213741" y="4000"/>
                  </a:lnTo>
                  <a:lnTo>
                    <a:pt x="214134" y="4000"/>
                  </a:lnTo>
                  <a:close/>
                </a:path>
                <a:path w="231775" h="384810">
                  <a:moveTo>
                    <a:pt x="231292" y="17741"/>
                  </a:moveTo>
                  <a:lnTo>
                    <a:pt x="227317" y="15176"/>
                  </a:lnTo>
                  <a:lnTo>
                    <a:pt x="224320" y="13233"/>
                  </a:lnTo>
                  <a:lnTo>
                    <a:pt x="221335" y="11353"/>
                  </a:lnTo>
                  <a:lnTo>
                    <a:pt x="221335" y="22453"/>
                  </a:lnTo>
                  <a:lnTo>
                    <a:pt x="218033" y="28536"/>
                  </a:lnTo>
                  <a:lnTo>
                    <a:pt x="215607" y="32880"/>
                  </a:lnTo>
                  <a:lnTo>
                    <a:pt x="210299" y="31013"/>
                  </a:lnTo>
                  <a:lnTo>
                    <a:pt x="206921" y="29083"/>
                  </a:lnTo>
                  <a:lnTo>
                    <a:pt x="205384" y="24650"/>
                  </a:lnTo>
                  <a:lnTo>
                    <a:pt x="203784" y="18440"/>
                  </a:lnTo>
                  <a:lnTo>
                    <a:pt x="203695" y="18084"/>
                  </a:lnTo>
                  <a:lnTo>
                    <a:pt x="208521" y="15176"/>
                  </a:lnTo>
                  <a:lnTo>
                    <a:pt x="214630" y="15417"/>
                  </a:lnTo>
                  <a:lnTo>
                    <a:pt x="221335" y="22453"/>
                  </a:lnTo>
                  <a:lnTo>
                    <a:pt x="221335" y="11353"/>
                  </a:lnTo>
                  <a:lnTo>
                    <a:pt x="217195" y="8724"/>
                  </a:lnTo>
                  <a:lnTo>
                    <a:pt x="209042" y="6680"/>
                  </a:lnTo>
                  <a:lnTo>
                    <a:pt x="209600" y="6362"/>
                  </a:lnTo>
                  <a:lnTo>
                    <a:pt x="204952" y="5207"/>
                  </a:lnTo>
                  <a:lnTo>
                    <a:pt x="200456" y="4000"/>
                  </a:lnTo>
                  <a:lnTo>
                    <a:pt x="195948" y="2692"/>
                  </a:lnTo>
                  <a:lnTo>
                    <a:pt x="196748" y="10566"/>
                  </a:lnTo>
                  <a:lnTo>
                    <a:pt x="197599" y="17741"/>
                  </a:lnTo>
                  <a:lnTo>
                    <a:pt x="198640" y="26301"/>
                  </a:lnTo>
                  <a:lnTo>
                    <a:pt x="200431" y="30378"/>
                  </a:lnTo>
                  <a:lnTo>
                    <a:pt x="201663" y="35737"/>
                  </a:lnTo>
                  <a:lnTo>
                    <a:pt x="206654" y="37007"/>
                  </a:lnTo>
                  <a:lnTo>
                    <a:pt x="212255" y="38328"/>
                  </a:lnTo>
                  <a:lnTo>
                    <a:pt x="219456" y="38925"/>
                  </a:lnTo>
                  <a:lnTo>
                    <a:pt x="224891" y="32880"/>
                  </a:lnTo>
                  <a:lnTo>
                    <a:pt x="227787" y="29629"/>
                  </a:lnTo>
                  <a:lnTo>
                    <a:pt x="230886" y="23964"/>
                  </a:lnTo>
                  <a:lnTo>
                    <a:pt x="231241" y="18440"/>
                  </a:lnTo>
                  <a:lnTo>
                    <a:pt x="231292" y="17741"/>
                  </a:lnTo>
                  <a:close/>
                </a:path>
              </a:pathLst>
            </a:custGeom>
            <a:solidFill>
              <a:srgbClr val="F2F1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2548821" y="2154704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2570" y="0"/>
                  </a:moveTo>
                  <a:lnTo>
                    <a:pt x="0" y="2274"/>
                  </a:lnTo>
                  <a:lnTo>
                    <a:pt x="17" y="6130"/>
                  </a:lnTo>
                  <a:lnTo>
                    <a:pt x="1797" y="8902"/>
                  </a:lnTo>
                  <a:lnTo>
                    <a:pt x="2484" y="8528"/>
                  </a:lnTo>
                  <a:lnTo>
                    <a:pt x="3168" y="5720"/>
                  </a:lnTo>
                  <a:lnTo>
                    <a:pt x="2876" y="2825"/>
                  </a:lnTo>
                  <a:lnTo>
                    <a:pt x="2570" y="0"/>
                  </a:lnTo>
                  <a:close/>
                </a:path>
              </a:pathLst>
            </a:custGeom>
            <a:solidFill>
              <a:srgbClr val="CDCE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1688021" y="2154035"/>
              <a:ext cx="22860" cy="47625"/>
            </a:xfrm>
            <a:custGeom>
              <a:avLst/>
              <a:gdLst/>
              <a:ahLst/>
              <a:cxnLst/>
              <a:rect l="l" t="t" r="r" b="b"/>
              <a:pathLst>
                <a:path w="22860" h="47625">
                  <a:moveTo>
                    <a:pt x="4717" y="154"/>
                  </a:moveTo>
                  <a:lnTo>
                    <a:pt x="3049" y="7876"/>
                  </a:lnTo>
                  <a:lnTo>
                    <a:pt x="1717" y="15566"/>
                  </a:lnTo>
                  <a:lnTo>
                    <a:pt x="1599" y="16249"/>
                  </a:lnTo>
                  <a:lnTo>
                    <a:pt x="24" y="23990"/>
                  </a:lnTo>
                  <a:lnTo>
                    <a:pt x="0" y="25566"/>
                  </a:lnTo>
                  <a:lnTo>
                    <a:pt x="332" y="28287"/>
                  </a:lnTo>
                  <a:lnTo>
                    <a:pt x="404" y="28872"/>
                  </a:lnTo>
                  <a:lnTo>
                    <a:pt x="502" y="29674"/>
                  </a:lnTo>
                  <a:lnTo>
                    <a:pt x="607" y="30530"/>
                  </a:lnTo>
                  <a:lnTo>
                    <a:pt x="728" y="31525"/>
                  </a:lnTo>
                  <a:lnTo>
                    <a:pt x="1051" y="33152"/>
                  </a:lnTo>
                  <a:lnTo>
                    <a:pt x="4101" y="35477"/>
                  </a:lnTo>
                  <a:lnTo>
                    <a:pt x="5674" y="36730"/>
                  </a:lnTo>
                  <a:lnTo>
                    <a:pt x="8226" y="36935"/>
                  </a:lnTo>
                  <a:lnTo>
                    <a:pt x="10761" y="37209"/>
                  </a:lnTo>
                  <a:lnTo>
                    <a:pt x="13313" y="37533"/>
                  </a:lnTo>
                  <a:lnTo>
                    <a:pt x="10656" y="41695"/>
                  </a:lnTo>
                  <a:lnTo>
                    <a:pt x="5728" y="42774"/>
                  </a:lnTo>
                  <a:lnTo>
                    <a:pt x="1448" y="44503"/>
                  </a:lnTo>
                  <a:lnTo>
                    <a:pt x="7711" y="47191"/>
                  </a:lnTo>
                  <a:lnTo>
                    <a:pt x="13655" y="42433"/>
                  </a:lnTo>
                  <a:lnTo>
                    <a:pt x="21068" y="33303"/>
                  </a:lnTo>
                  <a:lnTo>
                    <a:pt x="10574" y="33303"/>
                  </a:lnTo>
                  <a:lnTo>
                    <a:pt x="10243" y="31525"/>
                  </a:lnTo>
                  <a:lnTo>
                    <a:pt x="10009" y="31525"/>
                  </a:lnTo>
                  <a:lnTo>
                    <a:pt x="10574" y="31301"/>
                  </a:lnTo>
                  <a:lnTo>
                    <a:pt x="3582" y="31301"/>
                  </a:lnTo>
                  <a:lnTo>
                    <a:pt x="1206" y="29674"/>
                  </a:lnTo>
                  <a:lnTo>
                    <a:pt x="1090" y="25566"/>
                  </a:lnTo>
                  <a:lnTo>
                    <a:pt x="1018" y="23064"/>
                  </a:lnTo>
                  <a:lnTo>
                    <a:pt x="3585" y="21884"/>
                  </a:lnTo>
                  <a:lnTo>
                    <a:pt x="6022" y="21884"/>
                  </a:lnTo>
                  <a:lnTo>
                    <a:pt x="6229" y="19126"/>
                  </a:lnTo>
                  <a:lnTo>
                    <a:pt x="6323" y="17877"/>
                  </a:lnTo>
                  <a:lnTo>
                    <a:pt x="6445" y="16249"/>
                  </a:lnTo>
                  <a:lnTo>
                    <a:pt x="6492" y="12913"/>
                  </a:lnTo>
                  <a:lnTo>
                    <a:pt x="6357" y="10615"/>
                  </a:lnTo>
                  <a:lnTo>
                    <a:pt x="6320" y="9982"/>
                  </a:lnTo>
                  <a:lnTo>
                    <a:pt x="6197" y="7876"/>
                  </a:lnTo>
                  <a:lnTo>
                    <a:pt x="6088" y="6029"/>
                  </a:lnTo>
                  <a:lnTo>
                    <a:pt x="8425" y="2800"/>
                  </a:lnTo>
                  <a:lnTo>
                    <a:pt x="8491" y="1763"/>
                  </a:lnTo>
                  <a:lnTo>
                    <a:pt x="4717" y="154"/>
                  </a:lnTo>
                  <a:close/>
                </a:path>
                <a:path w="22860" h="47625">
                  <a:moveTo>
                    <a:pt x="19116" y="14677"/>
                  </a:moveTo>
                  <a:lnTo>
                    <a:pt x="17936" y="18990"/>
                  </a:lnTo>
                  <a:lnTo>
                    <a:pt x="17899" y="19126"/>
                  </a:lnTo>
                  <a:lnTo>
                    <a:pt x="18870" y="23064"/>
                  </a:lnTo>
                  <a:lnTo>
                    <a:pt x="18982" y="25566"/>
                  </a:lnTo>
                  <a:lnTo>
                    <a:pt x="10574" y="33303"/>
                  </a:lnTo>
                  <a:lnTo>
                    <a:pt x="21068" y="33303"/>
                  </a:lnTo>
                  <a:lnTo>
                    <a:pt x="22511" y="31525"/>
                  </a:lnTo>
                  <a:lnTo>
                    <a:pt x="22465" y="31301"/>
                  </a:lnTo>
                  <a:lnTo>
                    <a:pt x="20008" y="23064"/>
                  </a:lnTo>
                  <a:lnTo>
                    <a:pt x="20195" y="21884"/>
                  </a:lnTo>
                  <a:lnTo>
                    <a:pt x="21514" y="15566"/>
                  </a:lnTo>
                  <a:lnTo>
                    <a:pt x="19116" y="14677"/>
                  </a:lnTo>
                  <a:close/>
                </a:path>
                <a:path w="22860" h="47625">
                  <a:moveTo>
                    <a:pt x="6022" y="21884"/>
                  </a:moveTo>
                  <a:lnTo>
                    <a:pt x="3585" y="21884"/>
                  </a:lnTo>
                  <a:lnTo>
                    <a:pt x="4825" y="24300"/>
                  </a:lnTo>
                  <a:lnTo>
                    <a:pt x="4836" y="25566"/>
                  </a:lnTo>
                  <a:lnTo>
                    <a:pt x="4324" y="28287"/>
                  </a:lnTo>
                  <a:lnTo>
                    <a:pt x="3269" y="31301"/>
                  </a:lnTo>
                  <a:lnTo>
                    <a:pt x="6275" y="31301"/>
                  </a:lnTo>
                  <a:lnTo>
                    <a:pt x="6158" y="28287"/>
                  </a:lnTo>
                  <a:lnTo>
                    <a:pt x="6052" y="25566"/>
                  </a:lnTo>
                  <a:lnTo>
                    <a:pt x="6022" y="21884"/>
                  </a:lnTo>
                  <a:close/>
                </a:path>
                <a:path w="22860" h="47625">
                  <a:moveTo>
                    <a:pt x="8604" y="0"/>
                  </a:moveTo>
                  <a:lnTo>
                    <a:pt x="8491" y="1763"/>
                  </a:lnTo>
                  <a:lnTo>
                    <a:pt x="9014" y="1986"/>
                  </a:lnTo>
                  <a:lnTo>
                    <a:pt x="8425" y="2800"/>
                  </a:lnTo>
                  <a:lnTo>
                    <a:pt x="8340" y="17877"/>
                  </a:lnTo>
                  <a:lnTo>
                    <a:pt x="8097" y="21455"/>
                  </a:lnTo>
                  <a:lnTo>
                    <a:pt x="8173" y="25566"/>
                  </a:lnTo>
                  <a:lnTo>
                    <a:pt x="8342" y="28287"/>
                  </a:lnTo>
                  <a:lnTo>
                    <a:pt x="8428" y="29674"/>
                  </a:lnTo>
                  <a:lnTo>
                    <a:pt x="8529" y="31301"/>
                  </a:lnTo>
                  <a:lnTo>
                    <a:pt x="10574" y="31301"/>
                  </a:lnTo>
                  <a:lnTo>
                    <a:pt x="12525" y="30530"/>
                  </a:lnTo>
                  <a:lnTo>
                    <a:pt x="16464" y="28872"/>
                  </a:lnTo>
                  <a:lnTo>
                    <a:pt x="12164" y="28872"/>
                  </a:lnTo>
                  <a:lnTo>
                    <a:pt x="8636" y="24300"/>
                  </a:lnTo>
                  <a:lnTo>
                    <a:pt x="10588" y="18186"/>
                  </a:lnTo>
                  <a:lnTo>
                    <a:pt x="10574" y="12913"/>
                  </a:lnTo>
                  <a:lnTo>
                    <a:pt x="16159" y="12913"/>
                  </a:lnTo>
                  <a:lnTo>
                    <a:pt x="11873" y="9982"/>
                  </a:lnTo>
                  <a:lnTo>
                    <a:pt x="19318" y="9982"/>
                  </a:lnTo>
                  <a:lnTo>
                    <a:pt x="19577" y="8013"/>
                  </a:lnTo>
                  <a:lnTo>
                    <a:pt x="19732" y="6198"/>
                  </a:lnTo>
                  <a:lnTo>
                    <a:pt x="19818" y="5137"/>
                  </a:lnTo>
                  <a:lnTo>
                    <a:pt x="19934" y="2451"/>
                  </a:lnTo>
                  <a:lnTo>
                    <a:pt x="15862" y="2451"/>
                  </a:lnTo>
                  <a:lnTo>
                    <a:pt x="8604" y="0"/>
                  </a:lnTo>
                  <a:close/>
                </a:path>
                <a:path w="22860" h="47625">
                  <a:moveTo>
                    <a:pt x="15091" y="17877"/>
                  </a:moveTo>
                  <a:lnTo>
                    <a:pt x="11924" y="18990"/>
                  </a:lnTo>
                  <a:lnTo>
                    <a:pt x="11930" y="19126"/>
                  </a:lnTo>
                  <a:lnTo>
                    <a:pt x="12052" y="21884"/>
                  </a:lnTo>
                  <a:lnTo>
                    <a:pt x="12164" y="28872"/>
                  </a:lnTo>
                  <a:lnTo>
                    <a:pt x="16464" y="28872"/>
                  </a:lnTo>
                  <a:lnTo>
                    <a:pt x="17079" y="28613"/>
                  </a:lnTo>
                  <a:lnTo>
                    <a:pt x="16542" y="25566"/>
                  </a:lnTo>
                  <a:lnTo>
                    <a:pt x="15812" y="21884"/>
                  </a:lnTo>
                  <a:lnTo>
                    <a:pt x="15146" y="18186"/>
                  </a:lnTo>
                  <a:lnTo>
                    <a:pt x="15091" y="17877"/>
                  </a:lnTo>
                  <a:close/>
                </a:path>
                <a:path w="22860" h="47625">
                  <a:moveTo>
                    <a:pt x="16159" y="12913"/>
                  </a:moveTo>
                  <a:lnTo>
                    <a:pt x="10574" y="12913"/>
                  </a:lnTo>
                  <a:lnTo>
                    <a:pt x="18158" y="14281"/>
                  </a:lnTo>
                  <a:lnTo>
                    <a:pt x="16159" y="12913"/>
                  </a:lnTo>
                  <a:close/>
                </a:path>
                <a:path w="22860" h="47625">
                  <a:moveTo>
                    <a:pt x="19318" y="9982"/>
                  </a:moveTo>
                  <a:lnTo>
                    <a:pt x="11873" y="9982"/>
                  </a:lnTo>
                  <a:lnTo>
                    <a:pt x="19235" y="10615"/>
                  </a:lnTo>
                  <a:lnTo>
                    <a:pt x="19318" y="9982"/>
                  </a:lnTo>
                  <a:close/>
                </a:path>
                <a:path w="22860" h="47625">
                  <a:moveTo>
                    <a:pt x="8491" y="1763"/>
                  </a:moveTo>
                  <a:lnTo>
                    <a:pt x="8425" y="2800"/>
                  </a:lnTo>
                  <a:lnTo>
                    <a:pt x="9014" y="1986"/>
                  </a:lnTo>
                  <a:lnTo>
                    <a:pt x="8491" y="1763"/>
                  </a:lnTo>
                  <a:close/>
                </a:path>
              </a:pathLst>
            </a:custGeom>
            <a:solidFill>
              <a:srgbClr val="E1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2285509" y="215634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958" y="0"/>
                  </a:moveTo>
                  <a:lnTo>
                    <a:pt x="0" y="2207"/>
                  </a:lnTo>
                  <a:lnTo>
                    <a:pt x="3953" y="4622"/>
                  </a:lnTo>
                  <a:lnTo>
                    <a:pt x="5617" y="2978"/>
                  </a:lnTo>
                  <a:lnTo>
                    <a:pt x="5187" y="2242"/>
                  </a:lnTo>
                  <a:lnTo>
                    <a:pt x="4349" y="753"/>
                  </a:lnTo>
                  <a:lnTo>
                    <a:pt x="3920" y="15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9B9A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2289430" y="215636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0" y="0"/>
                  </a:moveTo>
                  <a:lnTo>
                    <a:pt x="1267" y="2227"/>
                  </a:lnTo>
                  <a:lnTo>
                    <a:pt x="1696" y="2962"/>
                  </a:lnTo>
                  <a:lnTo>
                    <a:pt x="4450" y="5154"/>
                  </a:lnTo>
                  <a:lnTo>
                    <a:pt x="5497" y="5478"/>
                  </a:lnTo>
                  <a:lnTo>
                    <a:pt x="8561" y="4229"/>
                  </a:lnTo>
                  <a:lnTo>
                    <a:pt x="4006" y="769"/>
                  </a:lnTo>
                  <a:lnTo>
                    <a:pt x="2448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2125065" y="2156812"/>
              <a:ext cx="240029" cy="274955"/>
            </a:xfrm>
            <a:custGeom>
              <a:avLst/>
              <a:gdLst/>
              <a:ahLst/>
              <a:cxnLst/>
              <a:rect l="l" t="t" r="r" b="b"/>
              <a:pathLst>
                <a:path w="240030" h="274955">
                  <a:moveTo>
                    <a:pt x="4889" y="273011"/>
                  </a:moveTo>
                  <a:lnTo>
                    <a:pt x="2070" y="265747"/>
                  </a:lnTo>
                  <a:lnTo>
                    <a:pt x="2616" y="257886"/>
                  </a:lnTo>
                  <a:lnTo>
                    <a:pt x="2374" y="250291"/>
                  </a:lnTo>
                  <a:lnTo>
                    <a:pt x="266" y="250151"/>
                  </a:lnTo>
                  <a:lnTo>
                    <a:pt x="165" y="258330"/>
                  </a:lnTo>
                  <a:lnTo>
                    <a:pt x="0" y="266522"/>
                  </a:lnTo>
                  <a:lnTo>
                    <a:pt x="101" y="274713"/>
                  </a:lnTo>
                  <a:lnTo>
                    <a:pt x="4889" y="273011"/>
                  </a:lnTo>
                  <a:close/>
                </a:path>
                <a:path w="240030" h="274955">
                  <a:moveTo>
                    <a:pt x="239687" y="35280"/>
                  </a:moveTo>
                  <a:lnTo>
                    <a:pt x="237985" y="31178"/>
                  </a:lnTo>
                  <a:lnTo>
                    <a:pt x="236423" y="27038"/>
                  </a:lnTo>
                  <a:lnTo>
                    <a:pt x="235318" y="22758"/>
                  </a:lnTo>
                  <a:lnTo>
                    <a:pt x="233057" y="15379"/>
                  </a:lnTo>
                  <a:lnTo>
                    <a:pt x="232333" y="7645"/>
                  </a:lnTo>
                  <a:lnTo>
                    <a:pt x="231495" y="0"/>
                  </a:lnTo>
                  <a:lnTo>
                    <a:pt x="229616" y="330"/>
                  </a:lnTo>
                  <a:lnTo>
                    <a:pt x="231800" y="5575"/>
                  </a:lnTo>
                  <a:lnTo>
                    <a:pt x="226618" y="6197"/>
                  </a:lnTo>
                  <a:lnTo>
                    <a:pt x="222923" y="7023"/>
                  </a:lnTo>
                  <a:lnTo>
                    <a:pt x="225145" y="8445"/>
                  </a:lnTo>
                  <a:lnTo>
                    <a:pt x="224840" y="11201"/>
                  </a:lnTo>
                  <a:lnTo>
                    <a:pt x="225247" y="13500"/>
                  </a:lnTo>
                  <a:lnTo>
                    <a:pt x="227114" y="11582"/>
                  </a:lnTo>
                  <a:lnTo>
                    <a:pt x="229095" y="9779"/>
                  </a:lnTo>
                  <a:lnTo>
                    <a:pt x="231622" y="8737"/>
                  </a:lnTo>
                  <a:lnTo>
                    <a:pt x="231330" y="14833"/>
                  </a:lnTo>
                  <a:lnTo>
                    <a:pt x="226555" y="16967"/>
                  </a:lnTo>
                  <a:lnTo>
                    <a:pt x="228307" y="19850"/>
                  </a:lnTo>
                  <a:lnTo>
                    <a:pt x="233527" y="24079"/>
                  </a:lnTo>
                  <a:lnTo>
                    <a:pt x="229831" y="25247"/>
                  </a:lnTo>
                  <a:lnTo>
                    <a:pt x="226961" y="22987"/>
                  </a:lnTo>
                  <a:lnTo>
                    <a:pt x="224205" y="20904"/>
                  </a:lnTo>
                  <a:lnTo>
                    <a:pt x="227545" y="25273"/>
                  </a:lnTo>
                  <a:lnTo>
                    <a:pt x="231038" y="29527"/>
                  </a:lnTo>
                  <a:lnTo>
                    <a:pt x="234797" y="33515"/>
                  </a:lnTo>
                  <a:lnTo>
                    <a:pt x="239687" y="35280"/>
                  </a:lnTo>
                  <a:close/>
                </a:path>
              </a:pathLst>
            </a:custGeom>
            <a:solidFill>
              <a:srgbClr val="D6D6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2514536" y="2321074"/>
              <a:ext cx="536575" cy="130810"/>
            </a:xfrm>
            <a:custGeom>
              <a:avLst/>
              <a:gdLst/>
              <a:ahLst/>
              <a:cxnLst/>
              <a:rect l="l" t="t" r="r" b="b"/>
              <a:pathLst>
                <a:path w="536575" h="130810">
                  <a:moveTo>
                    <a:pt x="7531" y="21920"/>
                  </a:moveTo>
                  <a:lnTo>
                    <a:pt x="4076" y="15163"/>
                  </a:lnTo>
                  <a:lnTo>
                    <a:pt x="6096" y="7239"/>
                  </a:lnTo>
                  <a:lnTo>
                    <a:pt x="4902" y="0"/>
                  </a:lnTo>
                  <a:lnTo>
                    <a:pt x="0" y="431"/>
                  </a:lnTo>
                  <a:lnTo>
                    <a:pt x="355" y="7442"/>
                  </a:lnTo>
                  <a:lnTo>
                    <a:pt x="1358" y="14439"/>
                  </a:lnTo>
                  <a:lnTo>
                    <a:pt x="1663" y="21450"/>
                  </a:lnTo>
                  <a:lnTo>
                    <a:pt x="3556" y="22136"/>
                  </a:lnTo>
                  <a:lnTo>
                    <a:pt x="5511" y="22288"/>
                  </a:lnTo>
                  <a:lnTo>
                    <a:pt x="7531" y="21920"/>
                  </a:lnTo>
                  <a:close/>
                </a:path>
                <a:path w="536575" h="130810">
                  <a:moveTo>
                    <a:pt x="536295" y="69253"/>
                  </a:moveTo>
                  <a:lnTo>
                    <a:pt x="527342" y="69024"/>
                  </a:lnTo>
                  <a:lnTo>
                    <a:pt x="526148" y="80264"/>
                  </a:lnTo>
                  <a:lnTo>
                    <a:pt x="524040" y="91389"/>
                  </a:lnTo>
                  <a:lnTo>
                    <a:pt x="520928" y="102273"/>
                  </a:lnTo>
                  <a:lnTo>
                    <a:pt x="516763" y="112788"/>
                  </a:lnTo>
                  <a:lnTo>
                    <a:pt x="514019" y="119049"/>
                  </a:lnTo>
                  <a:lnTo>
                    <a:pt x="509384" y="124206"/>
                  </a:lnTo>
                  <a:lnTo>
                    <a:pt x="506387" y="130314"/>
                  </a:lnTo>
                  <a:lnTo>
                    <a:pt x="518172" y="117551"/>
                  </a:lnTo>
                  <a:lnTo>
                    <a:pt x="526834" y="102603"/>
                  </a:lnTo>
                  <a:lnTo>
                    <a:pt x="532765" y="86258"/>
                  </a:lnTo>
                  <a:lnTo>
                    <a:pt x="536295" y="69253"/>
                  </a:lnTo>
                  <a:close/>
                </a:path>
              </a:pathLst>
            </a:custGeom>
            <a:solidFill>
              <a:srgbClr val="F1EF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2540311" y="215704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5274" y="0"/>
                  </a:moveTo>
                  <a:lnTo>
                    <a:pt x="3510" y="464"/>
                  </a:lnTo>
                  <a:lnTo>
                    <a:pt x="0" y="1936"/>
                  </a:lnTo>
                  <a:lnTo>
                    <a:pt x="1353" y="4298"/>
                  </a:lnTo>
                  <a:lnTo>
                    <a:pt x="3733" y="6663"/>
                  </a:lnTo>
                  <a:lnTo>
                    <a:pt x="9024" y="706"/>
                  </a:lnTo>
                  <a:lnTo>
                    <a:pt x="5274" y="0"/>
                  </a:lnTo>
                  <a:close/>
                </a:path>
              </a:pathLst>
            </a:custGeom>
            <a:solidFill>
              <a:srgbClr val="4F4C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2575601" y="2155990"/>
              <a:ext cx="35560" cy="11430"/>
            </a:xfrm>
            <a:custGeom>
              <a:avLst/>
              <a:gdLst/>
              <a:ahLst/>
              <a:cxnLst/>
              <a:rect l="l" t="t" r="r" b="b"/>
              <a:pathLst>
                <a:path w="35560" h="11430">
                  <a:moveTo>
                    <a:pt x="29535" y="0"/>
                  </a:moveTo>
                  <a:lnTo>
                    <a:pt x="23405" y="3081"/>
                  </a:lnTo>
                  <a:lnTo>
                    <a:pt x="16729" y="4172"/>
                  </a:lnTo>
                  <a:lnTo>
                    <a:pt x="9852" y="4603"/>
                  </a:lnTo>
                  <a:lnTo>
                    <a:pt x="3117" y="5702"/>
                  </a:lnTo>
                  <a:lnTo>
                    <a:pt x="0" y="9654"/>
                  </a:lnTo>
                  <a:lnTo>
                    <a:pt x="2621" y="9878"/>
                  </a:lnTo>
                  <a:lnTo>
                    <a:pt x="4932" y="8456"/>
                  </a:lnTo>
                  <a:lnTo>
                    <a:pt x="7242" y="7379"/>
                  </a:lnTo>
                  <a:lnTo>
                    <a:pt x="11965" y="8437"/>
                  </a:lnTo>
                  <a:lnTo>
                    <a:pt x="16830" y="9194"/>
                  </a:lnTo>
                  <a:lnTo>
                    <a:pt x="21625" y="7978"/>
                  </a:lnTo>
                  <a:lnTo>
                    <a:pt x="18321" y="10939"/>
                  </a:lnTo>
                  <a:lnTo>
                    <a:pt x="23903" y="11163"/>
                  </a:lnTo>
                  <a:lnTo>
                    <a:pt x="29606" y="11282"/>
                  </a:lnTo>
                  <a:lnTo>
                    <a:pt x="34998" y="9485"/>
                  </a:lnTo>
                  <a:lnTo>
                    <a:pt x="33303" y="6231"/>
                  </a:lnTo>
                  <a:lnTo>
                    <a:pt x="31452" y="3081"/>
                  </a:lnTo>
                  <a:lnTo>
                    <a:pt x="29535" y="0"/>
                  </a:lnTo>
                  <a:close/>
                </a:path>
              </a:pathLst>
            </a:custGeom>
            <a:solidFill>
              <a:srgbClr val="7270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1776398" y="2157563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8561" y="0"/>
                  </a:moveTo>
                  <a:lnTo>
                    <a:pt x="4776" y="222"/>
                  </a:lnTo>
                  <a:lnTo>
                    <a:pt x="1079" y="359"/>
                  </a:lnTo>
                  <a:lnTo>
                    <a:pt x="0" y="1148"/>
                  </a:lnTo>
                  <a:lnTo>
                    <a:pt x="3272" y="3545"/>
                  </a:lnTo>
                  <a:lnTo>
                    <a:pt x="8802" y="2602"/>
                  </a:lnTo>
                  <a:lnTo>
                    <a:pt x="12225" y="751"/>
                  </a:lnTo>
                  <a:lnTo>
                    <a:pt x="8561" y="0"/>
                  </a:lnTo>
                  <a:close/>
                </a:path>
              </a:pathLst>
            </a:custGeom>
            <a:solidFill>
              <a:srgbClr val="5856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2310557" y="2158780"/>
              <a:ext cx="49530" cy="34925"/>
            </a:xfrm>
            <a:custGeom>
              <a:avLst/>
              <a:gdLst/>
              <a:ahLst/>
              <a:cxnLst/>
              <a:rect l="l" t="t" r="r" b="b"/>
              <a:pathLst>
                <a:path w="49530" h="34925">
                  <a:moveTo>
                    <a:pt x="23714" y="19141"/>
                  </a:moveTo>
                  <a:lnTo>
                    <a:pt x="20345" y="19141"/>
                  </a:lnTo>
                  <a:lnTo>
                    <a:pt x="24315" y="21369"/>
                  </a:lnTo>
                  <a:lnTo>
                    <a:pt x="24694" y="26351"/>
                  </a:lnTo>
                  <a:lnTo>
                    <a:pt x="25723" y="28919"/>
                  </a:lnTo>
                  <a:lnTo>
                    <a:pt x="25785" y="29072"/>
                  </a:lnTo>
                  <a:lnTo>
                    <a:pt x="25979" y="29382"/>
                  </a:lnTo>
                  <a:lnTo>
                    <a:pt x="28088" y="31146"/>
                  </a:lnTo>
                  <a:lnTo>
                    <a:pt x="29899" y="32906"/>
                  </a:lnTo>
                  <a:lnTo>
                    <a:pt x="32160" y="34739"/>
                  </a:lnTo>
                  <a:lnTo>
                    <a:pt x="35292" y="34739"/>
                  </a:lnTo>
                  <a:lnTo>
                    <a:pt x="36542" y="31146"/>
                  </a:lnTo>
                  <a:lnTo>
                    <a:pt x="36389" y="31146"/>
                  </a:lnTo>
                  <a:lnTo>
                    <a:pt x="38784" y="29072"/>
                  </a:lnTo>
                  <a:lnTo>
                    <a:pt x="42978" y="29072"/>
                  </a:lnTo>
                  <a:lnTo>
                    <a:pt x="43031" y="28919"/>
                  </a:lnTo>
                  <a:lnTo>
                    <a:pt x="46841" y="28919"/>
                  </a:lnTo>
                  <a:lnTo>
                    <a:pt x="45548" y="27550"/>
                  </a:lnTo>
                  <a:lnTo>
                    <a:pt x="42056" y="23301"/>
                  </a:lnTo>
                  <a:lnTo>
                    <a:pt x="41623" y="22736"/>
                  </a:lnTo>
                  <a:lnTo>
                    <a:pt x="30137" y="22736"/>
                  </a:lnTo>
                  <a:lnTo>
                    <a:pt x="24742" y="19983"/>
                  </a:lnTo>
                  <a:lnTo>
                    <a:pt x="23714" y="19141"/>
                  </a:lnTo>
                  <a:close/>
                </a:path>
                <a:path w="49530" h="34925">
                  <a:moveTo>
                    <a:pt x="46841" y="28919"/>
                  </a:moveTo>
                  <a:lnTo>
                    <a:pt x="43031" y="28919"/>
                  </a:lnTo>
                  <a:lnTo>
                    <a:pt x="44076" y="29382"/>
                  </a:lnTo>
                  <a:lnTo>
                    <a:pt x="42344" y="32906"/>
                  </a:lnTo>
                  <a:lnTo>
                    <a:pt x="42226" y="33148"/>
                  </a:lnTo>
                  <a:lnTo>
                    <a:pt x="47809" y="34142"/>
                  </a:lnTo>
                  <a:lnTo>
                    <a:pt x="49314" y="31539"/>
                  </a:lnTo>
                  <a:lnTo>
                    <a:pt x="46841" y="28919"/>
                  </a:lnTo>
                  <a:close/>
                </a:path>
                <a:path w="49530" h="34925">
                  <a:moveTo>
                    <a:pt x="42978" y="29072"/>
                  </a:moveTo>
                  <a:lnTo>
                    <a:pt x="38784" y="29072"/>
                  </a:lnTo>
                  <a:lnTo>
                    <a:pt x="39640" y="29606"/>
                  </a:lnTo>
                  <a:lnTo>
                    <a:pt x="42261" y="31146"/>
                  </a:lnTo>
                  <a:lnTo>
                    <a:pt x="42794" y="29606"/>
                  </a:lnTo>
                  <a:lnTo>
                    <a:pt x="42871" y="29382"/>
                  </a:lnTo>
                  <a:lnTo>
                    <a:pt x="42978" y="29072"/>
                  </a:lnTo>
                  <a:close/>
                </a:path>
                <a:path w="49530" h="34925">
                  <a:moveTo>
                    <a:pt x="2485" y="5086"/>
                  </a:moveTo>
                  <a:lnTo>
                    <a:pt x="0" y="5086"/>
                  </a:lnTo>
                  <a:lnTo>
                    <a:pt x="1423" y="5598"/>
                  </a:lnTo>
                  <a:lnTo>
                    <a:pt x="2758" y="6473"/>
                  </a:lnTo>
                  <a:lnTo>
                    <a:pt x="4400" y="8114"/>
                  </a:lnTo>
                  <a:lnTo>
                    <a:pt x="5089" y="8696"/>
                  </a:lnTo>
                  <a:lnTo>
                    <a:pt x="10143" y="10908"/>
                  </a:lnTo>
                  <a:lnTo>
                    <a:pt x="9596" y="10908"/>
                  </a:lnTo>
                  <a:lnTo>
                    <a:pt x="4506" y="13902"/>
                  </a:lnTo>
                  <a:lnTo>
                    <a:pt x="3837" y="13902"/>
                  </a:lnTo>
                  <a:lnTo>
                    <a:pt x="7759" y="16934"/>
                  </a:lnTo>
                  <a:lnTo>
                    <a:pt x="10941" y="20271"/>
                  </a:lnTo>
                  <a:lnTo>
                    <a:pt x="13954" y="23749"/>
                  </a:lnTo>
                  <a:lnTo>
                    <a:pt x="16060" y="22208"/>
                  </a:lnTo>
                  <a:lnTo>
                    <a:pt x="20104" y="19314"/>
                  </a:lnTo>
                  <a:lnTo>
                    <a:pt x="16712" y="19314"/>
                  </a:lnTo>
                  <a:lnTo>
                    <a:pt x="15880" y="16934"/>
                  </a:lnTo>
                  <a:lnTo>
                    <a:pt x="15221" y="15666"/>
                  </a:lnTo>
                  <a:lnTo>
                    <a:pt x="15130" y="15494"/>
                  </a:lnTo>
                  <a:lnTo>
                    <a:pt x="15050" y="15342"/>
                  </a:lnTo>
                  <a:lnTo>
                    <a:pt x="10635" y="15342"/>
                  </a:lnTo>
                  <a:lnTo>
                    <a:pt x="10362" y="14518"/>
                  </a:lnTo>
                  <a:lnTo>
                    <a:pt x="11994" y="14367"/>
                  </a:lnTo>
                  <a:lnTo>
                    <a:pt x="13835" y="13046"/>
                  </a:lnTo>
                  <a:lnTo>
                    <a:pt x="18611" y="13046"/>
                  </a:lnTo>
                  <a:lnTo>
                    <a:pt x="17451" y="10429"/>
                  </a:lnTo>
                  <a:lnTo>
                    <a:pt x="17179" y="10429"/>
                  </a:lnTo>
                  <a:lnTo>
                    <a:pt x="18272" y="9809"/>
                  </a:lnTo>
                  <a:lnTo>
                    <a:pt x="13307" y="9809"/>
                  </a:lnTo>
                  <a:lnTo>
                    <a:pt x="10816" y="9039"/>
                  </a:lnTo>
                  <a:lnTo>
                    <a:pt x="10595" y="9039"/>
                  </a:lnTo>
                  <a:lnTo>
                    <a:pt x="9318" y="8114"/>
                  </a:lnTo>
                  <a:lnTo>
                    <a:pt x="8529" y="7087"/>
                  </a:lnTo>
                  <a:lnTo>
                    <a:pt x="8398" y="6764"/>
                  </a:lnTo>
                  <a:lnTo>
                    <a:pt x="8281" y="6473"/>
                  </a:lnTo>
                  <a:lnTo>
                    <a:pt x="8176" y="6212"/>
                  </a:lnTo>
                  <a:lnTo>
                    <a:pt x="5497" y="6212"/>
                  </a:lnTo>
                  <a:lnTo>
                    <a:pt x="2485" y="5086"/>
                  </a:lnTo>
                  <a:close/>
                </a:path>
                <a:path w="49530" h="34925">
                  <a:moveTo>
                    <a:pt x="44153" y="18935"/>
                  </a:moveTo>
                  <a:lnTo>
                    <a:pt x="38716" y="18935"/>
                  </a:lnTo>
                  <a:lnTo>
                    <a:pt x="41473" y="21009"/>
                  </a:lnTo>
                  <a:lnTo>
                    <a:pt x="44390" y="23301"/>
                  </a:lnTo>
                  <a:lnTo>
                    <a:pt x="44249" y="23301"/>
                  </a:lnTo>
                  <a:lnTo>
                    <a:pt x="47716" y="22208"/>
                  </a:lnTo>
                  <a:lnTo>
                    <a:pt x="48173" y="22208"/>
                  </a:lnTo>
                  <a:lnTo>
                    <a:pt x="45462" y="19983"/>
                  </a:lnTo>
                  <a:lnTo>
                    <a:pt x="44153" y="18935"/>
                  </a:lnTo>
                  <a:close/>
                </a:path>
                <a:path w="49530" h="34925">
                  <a:moveTo>
                    <a:pt x="41367" y="15494"/>
                  </a:moveTo>
                  <a:lnTo>
                    <a:pt x="33255" y="15494"/>
                  </a:lnTo>
                  <a:lnTo>
                    <a:pt x="33226" y="15990"/>
                  </a:lnTo>
                  <a:lnTo>
                    <a:pt x="33100" y="18219"/>
                  </a:lnTo>
                  <a:lnTo>
                    <a:pt x="31479" y="20271"/>
                  </a:lnTo>
                  <a:lnTo>
                    <a:pt x="31371" y="20407"/>
                  </a:lnTo>
                  <a:lnTo>
                    <a:pt x="30137" y="22736"/>
                  </a:lnTo>
                  <a:lnTo>
                    <a:pt x="41623" y="22736"/>
                  </a:lnTo>
                  <a:lnTo>
                    <a:pt x="38716" y="18935"/>
                  </a:lnTo>
                  <a:lnTo>
                    <a:pt x="44153" y="18935"/>
                  </a:lnTo>
                  <a:lnTo>
                    <a:pt x="42827" y="17873"/>
                  </a:lnTo>
                  <a:lnTo>
                    <a:pt x="41473" y="15666"/>
                  </a:lnTo>
                  <a:lnTo>
                    <a:pt x="41367" y="15494"/>
                  </a:lnTo>
                  <a:close/>
                </a:path>
                <a:path w="49530" h="34925">
                  <a:moveTo>
                    <a:pt x="18427" y="13902"/>
                  </a:moveTo>
                  <a:lnTo>
                    <a:pt x="17637" y="13902"/>
                  </a:lnTo>
                  <a:lnTo>
                    <a:pt x="17318" y="14997"/>
                  </a:lnTo>
                  <a:lnTo>
                    <a:pt x="17194" y="18219"/>
                  </a:lnTo>
                  <a:lnTo>
                    <a:pt x="17340" y="18935"/>
                  </a:lnTo>
                  <a:lnTo>
                    <a:pt x="17418" y="19314"/>
                  </a:lnTo>
                  <a:lnTo>
                    <a:pt x="20104" y="19314"/>
                  </a:lnTo>
                  <a:lnTo>
                    <a:pt x="20345" y="19141"/>
                  </a:lnTo>
                  <a:lnTo>
                    <a:pt x="23714" y="19141"/>
                  </a:lnTo>
                  <a:lnTo>
                    <a:pt x="19916" y="15990"/>
                  </a:lnTo>
                  <a:lnTo>
                    <a:pt x="19263" y="14518"/>
                  </a:lnTo>
                  <a:lnTo>
                    <a:pt x="19196" y="14367"/>
                  </a:lnTo>
                  <a:lnTo>
                    <a:pt x="11733" y="14367"/>
                  </a:lnTo>
                  <a:lnTo>
                    <a:pt x="18427" y="13902"/>
                  </a:lnTo>
                  <a:close/>
                </a:path>
                <a:path w="49530" h="34925">
                  <a:moveTo>
                    <a:pt x="25751" y="7670"/>
                  </a:moveTo>
                  <a:lnTo>
                    <a:pt x="25827" y="8114"/>
                  </a:lnTo>
                  <a:lnTo>
                    <a:pt x="25926" y="8696"/>
                  </a:lnTo>
                  <a:lnTo>
                    <a:pt x="26017" y="9230"/>
                  </a:lnTo>
                  <a:lnTo>
                    <a:pt x="26116" y="9809"/>
                  </a:lnTo>
                  <a:lnTo>
                    <a:pt x="26221" y="10429"/>
                  </a:lnTo>
                  <a:lnTo>
                    <a:pt x="26303" y="10908"/>
                  </a:lnTo>
                  <a:lnTo>
                    <a:pt x="27617" y="16934"/>
                  </a:lnTo>
                  <a:lnTo>
                    <a:pt x="27732" y="17463"/>
                  </a:lnTo>
                  <a:lnTo>
                    <a:pt x="27413" y="17463"/>
                  </a:lnTo>
                  <a:lnTo>
                    <a:pt x="31028" y="15990"/>
                  </a:lnTo>
                  <a:lnTo>
                    <a:pt x="30713" y="15990"/>
                  </a:lnTo>
                  <a:lnTo>
                    <a:pt x="33255" y="15494"/>
                  </a:lnTo>
                  <a:lnTo>
                    <a:pt x="41367" y="15494"/>
                  </a:lnTo>
                  <a:lnTo>
                    <a:pt x="41063" y="14997"/>
                  </a:lnTo>
                  <a:lnTo>
                    <a:pt x="45419" y="13046"/>
                  </a:lnTo>
                  <a:lnTo>
                    <a:pt x="29789" y="13046"/>
                  </a:lnTo>
                  <a:lnTo>
                    <a:pt x="28542" y="10908"/>
                  </a:lnTo>
                  <a:lnTo>
                    <a:pt x="27514" y="9230"/>
                  </a:lnTo>
                  <a:lnTo>
                    <a:pt x="27397" y="9039"/>
                  </a:lnTo>
                  <a:lnTo>
                    <a:pt x="25751" y="7670"/>
                  </a:lnTo>
                  <a:close/>
                </a:path>
                <a:path w="49530" h="34925">
                  <a:moveTo>
                    <a:pt x="13835" y="13046"/>
                  </a:moveTo>
                  <a:lnTo>
                    <a:pt x="10635" y="15342"/>
                  </a:lnTo>
                  <a:lnTo>
                    <a:pt x="15050" y="15342"/>
                  </a:lnTo>
                  <a:lnTo>
                    <a:pt x="13835" y="13046"/>
                  </a:lnTo>
                  <a:close/>
                </a:path>
                <a:path w="49530" h="34925">
                  <a:moveTo>
                    <a:pt x="18611" y="13046"/>
                  </a:moveTo>
                  <a:lnTo>
                    <a:pt x="13835" y="13046"/>
                  </a:lnTo>
                  <a:lnTo>
                    <a:pt x="14534" y="14367"/>
                  </a:lnTo>
                  <a:lnTo>
                    <a:pt x="17502" y="14367"/>
                  </a:lnTo>
                  <a:lnTo>
                    <a:pt x="17637" y="13902"/>
                  </a:lnTo>
                  <a:lnTo>
                    <a:pt x="18990" y="13902"/>
                  </a:lnTo>
                  <a:lnTo>
                    <a:pt x="18611" y="13046"/>
                  </a:lnTo>
                  <a:close/>
                </a:path>
                <a:path w="49530" h="34925">
                  <a:moveTo>
                    <a:pt x="18990" y="13902"/>
                  </a:moveTo>
                  <a:lnTo>
                    <a:pt x="18427" y="13902"/>
                  </a:lnTo>
                  <a:lnTo>
                    <a:pt x="11733" y="14367"/>
                  </a:lnTo>
                  <a:lnTo>
                    <a:pt x="19196" y="14367"/>
                  </a:lnTo>
                  <a:lnTo>
                    <a:pt x="18990" y="13902"/>
                  </a:lnTo>
                  <a:close/>
                </a:path>
                <a:path w="49530" h="34925">
                  <a:moveTo>
                    <a:pt x="37486" y="5086"/>
                  </a:moveTo>
                  <a:lnTo>
                    <a:pt x="37239" y="5086"/>
                  </a:lnTo>
                  <a:lnTo>
                    <a:pt x="36130" y="5292"/>
                  </a:lnTo>
                  <a:lnTo>
                    <a:pt x="34910" y="13046"/>
                  </a:lnTo>
                  <a:lnTo>
                    <a:pt x="45831" y="13046"/>
                  </a:lnTo>
                  <a:lnTo>
                    <a:pt x="45899" y="11523"/>
                  </a:lnTo>
                  <a:lnTo>
                    <a:pt x="39760" y="11523"/>
                  </a:lnTo>
                  <a:lnTo>
                    <a:pt x="39658" y="6473"/>
                  </a:lnTo>
                  <a:lnTo>
                    <a:pt x="37486" y="5086"/>
                  </a:lnTo>
                  <a:close/>
                </a:path>
                <a:path w="49530" h="34925">
                  <a:moveTo>
                    <a:pt x="46131" y="6764"/>
                  </a:moveTo>
                  <a:lnTo>
                    <a:pt x="43323" y="7927"/>
                  </a:lnTo>
                  <a:lnTo>
                    <a:pt x="43480" y="7927"/>
                  </a:lnTo>
                  <a:lnTo>
                    <a:pt x="41628" y="9605"/>
                  </a:lnTo>
                  <a:lnTo>
                    <a:pt x="39760" y="11523"/>
                  </a:lnTo>
                  <a:lnTo>
                    <a:pt x="45899" y="11523"/>
                  </a:lnTo>
                  <a:lnTo>
                    <a:pt x="46020" y="9039"/>
                  </a:lnTo>
                  <a:lnTo>
                    <a:pt x="46131" y="6764"/>
                  </a:lnTo>
                  <a:close/>
                </a:path>
                <a:path w="49530" h="34925">
                  <a:moveTo>
                    <a:pt x="23520" y="6764"/>
                  </a:moveTo>
                  <a:lnTo>
                    <a:pt x="23302" y="6764"/>
                  </a:lnTo>
                  <a:lnTo>
                    <a:pt x="19511" y="7670"/>
                  </a:lnTo>
                  <a:lnTo>
                    <a:pt x="19707" y="7670"/>
                  </a:lnTo>
                  <a:lnTo>
                    <a:pt x="16731" y="8696"/>
                  </a:lnTo>
                  <a:lnTo>
                    <a:pt x="13307" y="9809"/>
                  </a:lnTo>
                  <a:lnTo>
                    <a:pt x="18272" y="9809"/>
                  </a:lnTo>
                  <a:lnTo>
                    <a:pt x="21593" y="7927"/>
                  </a:lnTo>
                  <a:lnTo>
                    <a:pt x="23520" y="6764"/>
                  </a:lnTo>
                  <a:close/>
                </a:path>
                <a:path w="49530" h="34925">
                  <a:moveTo>
                    <a:pt x="12482" y="0"/>
                  </a:moveTo>
                  <a:lnTo>
                    <a:pt x="10430" y="3081"/>
                  </a:lnTo>
                  <a:lnTo>
                    <a:pt x="7809" y="4554"/>
                  </a:lnTo>
                  <a:lnTo>
                    <a:pt x="5497" y="6212"/>
                  </a:lnTo>
                  <a:lnTo>
                    <a:pt x="8176" y="6212"/>
                  </a:lnTo>
                  <a:lnTo>
                    <a:pt x="8032" y="5857"/>
                  </a:lnTo>
                  <a:lnTo>
                    <a:pt x="12687" y="4230"/>
                  </a:lnTo>
                  <a:lnTo>
                    <a:pt x="15873" y="651"/>
                  </a:lnTo>
                  <a:lnTo>
                    <a:pt x="12482" y="0"/>
                  </a:lnTo>
                  <a:close/>
                </a:path>
              </a:pathLst>
            </a:custGeom>
            <a:solidFill>
              <a:srgbClr val="AAA7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1951990" y="2157143"/>
              <a:ext cx="414020" cy="607695"/>
            </a:xfrm>
            <a:custGeom>
              <a:avLst/>
              <a:gdLst/>
              <a:ahLst/>
              <a:cxnLst/>
              <a:rect l="l" t="t" r="r" b="b"/>
              <a:pathLst>
                <a:path w="414019" h="607694">
                  <a:moveTo>
                    <a:pt x="15316" y="593483"/>
                  </a:moveTo>
                  <a:lnTo>
                    <a:pt x="11023" y="593585"/>
                  </a:lnTo>
                  <a:lnTo>
                    <a:pt x="6299" y="593001"/>
                  </a:lnTo>
                  <a:lnTo>
                    <a:pt x="3200" y="596620"/>
                  </a:lnTo>
                  <a:lnTo>
                    <a:pt x="2032" y="598424"/>
                  </a:lnTo>
                  <a:lnTo>
                    <a:pt x="952" y="600265"/>
                  </a:lnTo>
                  <a:lnTo>
                    <a:pt x="50" y="602234"/>
                  </a:lnTo>
                  <a:lnTo>
                    <a:pt x="5118" y="602373"/>
                  </a:lnTo>
                  <a:lnTo>
                    <a:pt x="3848" y="604240"/>
                  </a:lnTo>
                  <a:lnTo>
                    <a:pt x="2133" y="604583"/>
                  </a:lnTo>
                  <a:lnTo>
                    <a:pt x="0" y="603402"/>
                  </a:lnTo>
                  <a:lnTo>
                    <a:pt x="825" y="606552"/>
                  </a:lnTo>
                  <a:lnTo>
                    <a:pt x="3860" y="606196"/>
                  </a:lnTo>
                  <a:lnTo>
                    <a:pt x="6921" y="605650"/>
                  </a:lnTo>
                  <a:lnTo>
                    <a:pt x="9956" y="605155"/>
                  </a:lnTo>
                  <a:lnTo>
                    <a:pt x="8991" y="604126"/>
                  </a:lnTo>
                  <a:lnTo>
                    <a:pt x="6108" y="603110"/>
                  </a:lnTo>
                  <a:lnTo>
                    <a:pt x="6997" y="599617"/>
                  </a:lnTo>
                  <a:lnTo>
                    <a:pt x="9093" y="598322"/>
                  </a:lnTo>
                  <a:lnTo>
                    <a:pt x="10033" y="597141"/>
                  </a:lnTo>
                  <a:lnTo>
                    <a:pt x="7353" y="596226"/>
                  </a:lnTo>
                  <a:lnTo>
                    <a:pt x="9398" y="596061"/>
                  </a:lnTo>
                  <a:lnTo>
                    <a:pt x="13474" y="595769"/>
                  </a:lnTo>
                  <a:lnTo>
                    <a:pt x="13843" y="599719"/>
                  </a:lnTo>
                  <a:lnTo>
                    <a:pt x="14706" y="607695"/>
                  </a:lnTo>
                  <a:lnTo>
                    <a:pt x="14998" y="602957"/>
                  </a:lnTo>
                  <a:lnTo>
                    <a:pt x="15252" y="598208"/>
                  </a:lnTo>
                  <a:lnTo>
                    <a:pt x="15316" y="593483"/>
                  </a:lnTo>
                  <a:close/>
                </a:path>
                <a:path w="414019" h="607694">
                  <a:moveTo>
                    <a:pt x="404876" y="5245"/>
                  </a:moveTo>
                  <a:lnTo>
                    <a:pt x="402691" y="0"/>
                  </a:lnTo>
                  <a:lnTo>
                    <a:pt x="393941" y="1498"/>
                  </a:lnTo>
                  <a:lnTo>
                    <a:pt x="385394" y="3835"/>
                  </a:lnTo>
                  <a:lnTo>
                    <a:pt x="377075" y="6896"/>
                  </a:lnTo>
                  <a:lnTo>
                    <a:pt x="368998" y="10566"/>
                  </a:lnTo>
                  <a:lnTo>
                    <a:pt x="371868" y="11455"/>
                  </a:lnTo>
                  <a:lnTo>
                    <a:pt x="378714" y="9156"/>
                  </a:lnTo>
                  <a:lnTo>
                    <a:pt x="382231" y="8318"/>
                  </a:lnTo>
                  <a:lnTo>
                    <a:pt x="380161" y="9575"/>
                  </a:lnTo>
                  <a:lnTo>
                    <a:pt x="375958" y="11950"/>
                  </a:lnTo>
                  <a:lnTo>
                    <a:pt x="378472" y="17627"/>
                  </a:lnTo>
                  <a:lnTo>
                    <a:pt x="383273" y="21602"/>
                  </a:lnTo>
                  <a:lnTo>
                    <a:pt x="388696" y="24384"/>
                  </a:lnTo>
                  <a:lnTo>
                    <a:pt x="389928" y="22047"/>
                  </a:lnTo>
                  <a:lnTo>
                    <a:pt x="391668" y="19862"/>
                  </a:lnTo>
                  <a:lnTo>
                    <a:pt x="391820" y="17132"/>
                  </a:lnTo>
                  <a:lnTo>
                    <a:pt x="389877" y="17513"/>
                  </a:lnTo>
                  <a:lnTo>
                    <a:pt x="386270" y="18986"/>
                  </a:lnTo>
                  <a:lnTo>
                    <a:pt x="384860" y="12547"/>
                  </a:lnTo>
                  <a:lnTo>
                    <a:pt x="384314" y="9309"/>
                  </a:lnTo>
                  <a:lnTo>
                    <a:pt x="385965" y="10680"/>
                  </a:lnTo>
                  <a:lnTo>
                    <a:pt x="388150" y="14351"/>
                  </a:lnTo>
                  <a:lnTo>
                    <a:pt x="393471" y="14668"/>
                  </a:lnTo>
                  <a:lnTo>
                    <a:pt x="394690" y="6934"/>
                  </a:lnTo>
                  <a:lnTo>
                    <a:pt x="399694" y="5867"/>
                  </a:lnTo>
                  <a:lnTo>
                    <a:pt x="404876" y="5245"/>
                  </a:lnTo>
                  <a:close/>
                </a:path>
                <a:path w="414019" h="607694">
                  <a:moveTo>
                    <a:pt x="413969" y="278688"/>
                  </a:moveTo>
                  <a:lnTo>
                    <a:pt x="411645" y="276682"/>
                  </a:lnTo>
                  <a:lnTo>
                    <a:pt x="410679" y="282219"/>
                  </a:lnTo>
                  <a:lnTo>
                    <a:pt x="412483" y="285140"/>
                  </a:lnTo>
                  <a:lnTo>
                    <a:pt x="412965" y="282448"/>
                  </a:lnTo>
                  <a:lnTo>
                    <a:pt x="413969" y="278688"/>
                  </a:lnTo>
                  <a:close/>
                </a:path>
              </a:pathLst>
            </a:custGeom>
            <a:solidFill>
              <a:srgbClr val="A4A4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1854018" y="2160834"/>
              <a:ext cx="64135" cy="10795"/>
            </a:xfrm>
            <a:custGeom>
              <a:avLst/>
              <a:gdLst/>
              <a:ahLst/>
              <a:cxnLst/>
              <a:rect l="l" t="t" r="r" b="b"/>
              <a:pathLst>
                <a:path w="64135" h="10794">
                  <a:moveTo>
                    <a:pt x="28572" y="0"/>
                  </a:moveTo>
                  <a:lnTo>
                    <a:pt x="14279" y="160"/>
                  </a:lnTo>
                  <a:lnTo>
                    <a:pt x="0" y="479"/>
                  </a:lnTo>
                  <a:lnTo>
                    <a:pt x="633" y="8133"/>
                  </a:lnTo>
                  <a:lnTo>
                    <a:pt x="4038" y="7464"/>
                  </a:lnTo>
                  <a:lnTo>
                    <a:pt x="10957" y="8097"/>
                  </a:lnTo>
                  <a:lnTo>
                    <a:pt x="6195" y="9948"/>
                  </a:lnTo>
                  <a:lnTo>
                    <a:pt x="3765" y="10753"/>
                  </a:lnTo>
                  <a:lnTo>
                    <a:pt x="64090" y="10700"/>
                  </a:lnTo>
                  <a:lnTo>
                    <a:pt x="62991" y="1609"/>
                  </a:lnTo>
                  <a:lnTo>
                    <a:pt x="57120" y="908"/>
                  </a:lnTo>
                  <a:lnTo>
                    <a:pt x="42859" y="186"/>
                  </a:lnTo>
                  <a:lnTo>
                    <a:pt x="28572" y="0"/>
                  </a:lnTo>
                  <a:close/>
                </a:path>
              </a:pathLst>
            </a:custGeom>
            <a:solidFill>
              <a:srgbClr val="FBFA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1709996" y="2160302"/>
              <a:ext cx="62865" cy="28575"/>
            </a:xfrm>
            <a:custGeom>
              <a:avLst/>
              <a:gdLst/>
              <a:ahLst/>
              <a:cxnLst/>
              <a:rect l="l" t="t" r="r" b="b"/>
              <a:pathLst>
                <a:path w="62864" h="28575">
                  <a:moveTo>
                    <a:pt x="17106" y="0"/>
                  </a:moveTo>
                  <a:lnTo>
                    <a:pt x="9024" y="1010"/>
                  </a:lnTo>
                  <a:lnTo>
                    <a:pt x="3459" y="3938"/>
                  </a:lnTo>
                  <a:lnTo>
                    <a:pt x="0" y="11422"/>
                  </a:lnTo>
                  <a:lnTo>
                    <a:pt x="2346" y="20189"/>
                  </a:lnTo>
                  <a:lnTo>
                    <a:pt x="1216" y="28183"/>
                  </a:lnTo>
                  <a:lnTo>
                    <a:pt x="3390" y="28407"/>
                  </a:lnTo>
                  <a:lnTo>
                    <a:pt x="3084" y="27090"/>
                  </a:lnTo>
                  <a:lnTo>
                    <a:pt x="3340" y="22824"/>
                  </a:lnTo>
                  <a:lnTo>
                    <a:pt x="4248" y="15770"/>
                  </a:lnTo>
                  <a:lnTo>
                    <a:pt x="5172" y="10872"/>
                  </a:lnTo>
                  <a:lnTo>
                    <a:pt x="5633" y="5908"/>
                  </a:lnTo>
                  <a:lnTo>
                    <a:pt x="8477" y="5360"/>
                  </a:lnTo>
                  <a:lnTo>
                    <a:pt x="11318" y="3714"/>
                  </a:lnTo>
                  <a:lnTo>
                    <a:pt x="14248" y="4384"/>
                  </a:lnTo>
                  <a:lnTo>
                    <a:pt x="18578" y="6454"/>
                  </a:lnTo>
                  <a:lnTo>
                    <a:pt x="19436" y="11832"/>
                  </a:lnTo>
                  <a:lnTo>
                    <a:pt x="23543" y="14212"/>
                  </a:lnTo>
                  <a:lnTo>
                    <a:pt x="24400" y="16268"/>
                  </a:lnTo>
                  <a:lnTo>
                    <a:pt x="28014" y="18971"/>
                  </a:lnTo>
                  <a:lnTo>
                    <a:pt x="32724" y="19126"/>
                  </a:lnTo>
                  <a:lnTo>
                    <a:pt x="37003" y="19914"/>
                  </a:lnTo>
                  <a:lnTo>
                    <a:pt x="45427" y="20462"/>
                  </a:lnTo>
                  <a:lnTo>
                    <a:pt x="53920" y="20548"/>
                  </a:lnTo>
                  <a:lnTo>
                    <a:pt x="62326" y="19810"/>
                  </a:lnTo>
                  <a:lnTo>
                    <a:pt x="24041" y="8920"/>
                  </a:lnTo>
                  <a:lnTo>
                    <a:pt x="25034" y="4452"/>
                  </a:lnTo>
                  <a:lnTo>
                    <a:pt x="20015" y="1489"/>
                  </a:lnTo>
                  <a:lnTo>
                    <a:pt x="20293" y="6814"/>
                  </a:lnTo>
                  <a:lnTo>
                    <a:pt x="17106" y="0"/>
                  </a:lnTo>
                  <a:close/>
                </a:path>
              </a:pathLst>
            </a:custGeom>
            <a:solidFill>
              <a:srgbClr val="F2F1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1911139" y="2161743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4" h="10160">
                  <a:moveTo>
                    <a:pt x="0" y="0"/>
                  </a:moveTo>
                  <a:lnTo>
                    <a:pt x="1950" y="204"/>
                  </a:lnTo>
                  <a:lnTo>
                    <a:pt x="5871" y="701"/>
                  </a:lnTo>
                  <a:lnTo>
                    <a:pt x="6573" y="6760"/>
                  </a:lnTo>
                  <a:lnTo>
                    <a:pt x="6969" y="9791"/>
                  </a:lnTo>
                  <a:lnTo>
                    <a:pt x="11506" y="9554"/>
                  </a:lnTo>
                  <a:lnTo>
                    <a:pt x="11469" y="6540"/>
                  </a:lnTo>
                  <a:lnTo>
                    <a:pt x="11455" y="510"/>
                  </a:lnTo>
                  <a:lnTo>
                    <a:pt x="7635" y="237"/>
                  </a:lnTo>
                  <a:lnTo>
                    <a:pt x="381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B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2293880" y="21615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172" y="309"/>
                  </a:lnTo>
                  <a:lnTo>
                    <a:pt x="514" y="939"/>
                  </a:lnTo>
                  <a:lnTo>
                    <a:pt x="687" y="1249"/>
                  </a:lnTo>
                  <a:lnTo>
                    <a:pt x="1047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8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2422608" y="216124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70" y="0"/>
                  </a:moveTo>
                  <a:lnTo>
                    <a:pt x="0" y="3336"/>
                  </a:lnTo>
                  <a:lnTo>
                    <a:pt x="7124" y="4093"/>
                  </a:lnTo>
                  <a:lnTo>
                    <a:pt x="3802" y="168"/>
                  </a:lnTo>
                  <a:lnTo>
                    <a:pt x="3013" y="135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rgbClr val="CB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2912695" y="2466134"/>
              <a:ext cx="40005" cy="45085"/>
            </a:xfrm>
            <a:custGeom>
              <a:avLst/>
              <a:gdLst/>
              <a:ahLst/>
              <a:cxnLst/>
              <a:rect l="l" t="t" r="r" b="b"/>
              <a:pathLst>
                <a:path w="40005" h="45085">
                  <a:moveTo>
                    <a:pt x="32913" y="26196"/>
                  </a:moveTo>
                  <a:lnTo>
                    <a:pt x="23735" y="26196"/>
                  </a:lnTo>
                  <a:lnTo>
                    <a:pt x="18680" y="29584"/>
                  </a:lnTo>
                  <a:lnTo>
                    <a:pt x="14331" y="34533"/>
                  </a:lnTo>
                  <a:lnTo>
                    <a:pt x="7999" y="36229"/>
                  </a:lnTo>
                  <a:lnTo>
                    <a:pt x="6029" y="36229"/>
                  </a:lnTo>
                  <a:lnTo>
                    <a:pt x="855" y="40869"/>
                  </a:lnTo>
                  <a:lnTo>
                    <a:pt x="3390" y="42223"/>
                  </a:lnTo>
                  <a:lnTo>
                    <a:pt x="5888" y="43850"/>
                  </a:lnTo>
                  <a:lnTo>
                    <a:pt x="8682" y="44721"/>
                  </a:lnTo>
                  <a:lnTo>
                    <a:pt x="11249" y="43628"/>
                  </a:lnTo>
                  <a:lnTo>
                    <a:pt x="13465" y="42223"/>
                  </a:lnTo>
                  <a:lnTo>
                    <a:pt x="16036" y="40869"/>
                  </a:lnTo>
                  <a:lnTo>
                    <a:pt x="16314" y="40869"/>
                  </a:lnTo>
                  <a:lnTo>
                    <a:pt x="11131" y="39466"/>
                  </a:lnTo>
                  <a:lnTo>
                    <a:pt x="13441" y="37086"/>
                  </a:lnTo>
                  <a:lnTo>
                    <a:pt x="15958" y="34912"/>
                  </a:lnTo>
                  <a:lnTo>
                    <a:pt x="18647" y="32957"/>
                  </a:lnTo>
                  <a:lnTo>
                    <a:pt x="23397" y="32957"/>
                  </a:lnTo>
                  <a:lnTo>
                    <a:pt x="25305" y="31880"/>
                  </a:lnTo>
                  <a:lnTo>
                    <a:pt x="31352" y="27736"/>
                  </a:lnTo>
                  <a:lnTo>
                    <a:pt x="32913" y="26196"/>
                  </a:lnTo>
                  <a:close/>
                </a:path>
                <a:path w="40005" h="45085">
                  <a:moveTo>
                    <a:pt x="15311" y="25768"/>
                  </a:moveTo>
                  <a:lnTo>
                    <a:pt x="15087" y="25768"/>
                  </a:lnTo>
                  <a:lnTo>
                    <a:pt x="11386" y="29414"/>
                  </a:lnTo>
                  <a:lnTo>
                    <a:pt x="6799" y="31880"/>
                  </a:lnTo>
                  <a:lnTo>
                    <a:pt x="2792" y="35132"/>
                  </a:lnTo>
                  <a:lnTo>
                    <a:pt x="1805" y="37086"/>
                  </a:lnTo>
                  <a:lnTo>
                    <a:pt x="1554" y="37086"/>
                  </a:lnTo>
                  <a:lnTo>
                    <a:pt x="6029" y="36229"/>
                  </a:lnTo>
                  <a:lnTo>
                    <a:pt x="8269" y="36229"/>
                  </a:lnTo>
                  <a:lnTo>
                    <a:pt x="11386" y="31178"/>
                  </a:lnTo>
                  <a:lnTo>
                    <a:pt x="17689" y="30134"/>
                  </a:lnTo>
                  <a:lnTo>
                    <a:pt x="20960" y="26402"/>
                  </a:lnTo>
                  <a:lnTo>
                    <a:pt x="15292" y="26402"/>
                  </a:lnTo>
                  <a:lnTo>
                    <a:pt x="15311" y="25768"/>
                  </a:lnTo>
                  <a:close/>
                </a:path>
                <a:path w="40005" h="45085">
                  <a:moveTo>
                    <a:pt x="23397" y="32957"/>
                  </a:moveTo>
                  <a:lnTo>
                    <a:pt x="18647" y="32957"/>
                  </a:lnTo>
                  <a:lnTo>
                    <a:pt x="18997" y="34533"/>
                  </a:lnTo>
                  <a:lnTo>
                    <a:pt x="19081" y="34912"/>
                  </a:lnTo>
                  <a:lnTo>
                    <a:pt x="19176" y="35340"/>
                  </a:lnTo>
                  <a:lnTo>
                    <a:pt x="23397" y="32957"/>
                  </a:lnTo>
                  <a:close/>
                </a:path>
                <a:path w="40005" h="45085">
                  <a:moveTo>
                    <a:pt x="24885" y="23464"/>
                  </a:moveTo>
                  <a:lnTo>
                    <a:pt x="19025" y="24533"/>
                  </a:lnTo>
                  <a:lnTo>
                    <a:pt x="15292" y="26402"/>
                  </a:lnTo>
                  <a:lnTo>
                    <a:pt x="20960" y="26402"/>
                  </a:lnTo>
                  <a:lnTo>
                    <a:pt x="21140" y="26196"/>
                  </a:lnTo>
                  <a:lnTo>
                    <a:pt x="32913" y="26196"/>
                  </a:lnTo>
                  <a:lnTo>
                    <a:pt x="33347" y="25768"/>
                  </a:lnTo>
                  <a:lnTo>
                    <a:pt x="26174" y="25768"/>
                  </a:lnTo>
                  <a:lnTo>
                    <a:pt x="24885" y="23464"/>
                  </a:lnTo>
                  <a:close/>
                </a:path>
                <a:path w="40005" h="45085">
                  <a:moveTo>
                    <a:pt x="15441" y="22120"/>
                  </a:moveTo>
                  <a:lnTo>
                    <a:pt x="14776" y="22481"/>
                  </a:lnTo>
                  <a:lnTo>
                    <a:pt x="11163" y="24706"/>
                  </a:lnTo>
                  <a:lnTo>
                    <a:pt x="8956" y="26196"/>
                  </a:lnTo>
                  <a:lnTo>
                    <a:pt x="6996" y="26196"/>
                  </a:lnTo>
                  <a:lnTo>
                    <a:pt x="15087" y="25768"/>
                  </a:lnTo>
                  <a:lnTo>
                    <a:pt x="15311" y="25768"/>
                  </a:lnTo>
                  <a:lnTo>
                    <a:pt x="15428" y="22481"/>
                  </a:lnTo>
                  <a:lnTo>
                    <a:pt x="15441" y="22120"/>
                  </a:lnTo>
                  <a:close/>
                </a:path>
                <a:path w="40005" h="45085">
                  <a:moveTo>
                    <a:pt x="33247" y="22481"/>
                  </a:moveTo>
                  <a:lnTo>
                    <a:pt x="32499" y="22481"/>
                  </a:lnTo>
                  <a:lnTo>
                    <a:pt x="28796" y="23183"/>
                  </a:lnTo>
                  <a:lnTo>
                    <a:pt x="28953" y="23183"/>
                  </a:lnTo>
                  <a:lnTo>
                    <a:pt x="26387" y="25768"/>
                  </a:lnTo>
                  <a:lnTo>
                    <a:pt x="33347" y="25768"/>
                  </a:lnTo>
                  <a:lnTo>
                    <a:pt x="36281" y="22873"/>
                  </a:lnTo>
                  <a:lnTo>
                    <a:pt x="39435" y="22873"/>
                  </a:lnTo>
                  <a:lnTo>
                    <a:pt x="33247" y="22481"/>
                  </a:lnTo>
                  <a:close/>
                </a:path>
                <a:path w="40005" h="45085">
                  <a:moveTo>
                    <a:pt x="10274" y="13164"/>
                  </a:moveTo>
                  <a:lnTo>
                    <a:pt x="6987" y="14536"/>
                  </a:lnTo>
                  <a:lnTo>
                    <a:pt x="5255" y="17581"/>
                  </a:lnTo>
                  <a:lnTo>
                    <a:pt x="2688" y="19946"/>
                  </a:lnTo>
                  <a:lnTo>
                    <a:pt x="0" y="22120"/>
                  </a:lnTo>
                  <a:lnTo>
                    <a:pt x="6249" y="25099"/>
                  </a:lnTo>
                  <a:lnTo>
                    <a:pt x="7631" y="17581"/>
                  </a:lnTo>
                  <a:lnTo>
                    <a:pt x="7118" y="17581"/>
                  </a:lnTo>
                  <a:lnTo>
                    <a:pt x="12790" y="16314"/>
                  </a:lnTo>
                  <a:lnTo>
                    <a:pt x="31992" y="16314"/>
                  </a:lnTo>
                  <a:lnTo>
                    <a:pt x="31095" y="15529"/>
                  </a:lnTo>
                  <a:lnTo>
                    <a:pt x="30851" y="15170"/>
                  </a:lnTo>
                  <a:lnTo>
                    <a:pt x="10788" y="15170"/>
                  </a:lnTo>
                  <a:lnTo>
                    <a:pt x="10331" y="13388"/>
                  </a:lnTo>
                  <a:lnTo>
                    <a:pt x="10274" y="13164"/>
                  </a:lnTo>
                  <a:close/>
                </a:path>
                <a:path w="40005" h="45085">
                  <a:moveTo>
                    <a:pt x="25204" y="22873"/>
                  </a:moveTo>
                  <a:lnTo>
                    <a:pt x="24555" y="22873"/>
                  </a:lnTo>
                  <a:lnTo>
                    <a:pt x="24885" y="23464"/>
                  </a:lnTo>
                  <a:lnTo>
                    <a:pt x="25114" y="23464"/>
                  </a:lnTo>
                  <a:lnTo>
                    <a:pt x="25204" y="22873"/>
                  </a:lnTo>
                  <a:close/>
                </a:path>
                <a:path w="40005" h="45085">
                  <a:moveTo>
                    <a:pt x="31992" y="16314"/>
                  </a:moveTo>
                  <a:lnTo>
                    <a:pt x="12790" y="16314"/>
                  </a:lnTo>
                  <a:lnTo>
                    <a:pt x="10081" y="21041"/>
                  </a:lnTo>
                  <a:lnTo>
                    <a:pt x="8769" y="23183"/>
                  </a:lnTo>
                  <a:lnTo>
                    <a:pt x="12790" y="20749"/>
                  </a:lnTo>
                  <a:lnTo>
                    <a:pt x="17139" y="18953"/>
                  </a:lnTo>
                  <a:lnTo>
                    <a:pt x="21643" y="17581"/>
                  </a:lnTo>
                  <a:lnTo>
                    <a:pt x="23680" y="16520"/>
                  </a:lnTo>
                  <a:lnTo>
                    <a:pt x="32227" y="16520"/>
                  </a:lnTo>
                  <a:lnTo>
                    <a:pt x="31992" y="16314"/>
                  </a:lnTo>
                  <a:close/>
                </a:path>
                <a:path w="40005" h="45085">
                  <a:moveTo>
                    <a:pt x="32227" y="16520"/>
                  </a:moveTo>
                  <a:lnTo>
                    <a:pt x="23680" y="16520"/>
                  </a:lnTo>
                  <a:lnTo>
                    <a:pt x="25085" y="16865"/>
                  </a:lnTo>
                  <a:lnTo>
                    <a:pt x="25854" y="18611"/>
                  </a:lnTo>
                  <a:lnTo>
                    <a:pt x="25319" y="22120"/>
                  </a:lnTo>
                  <a:lnTo>
                    <a:pt x="25204" y="22873"/>
                  </a:lnTo>
                  <a:lnTo>
                    <a:pt x="31078" y="22481"/>
                  </a:lnTo>
                  <a:lnTo>
                    <a:pt x="32432" y="16865"/>
                  </a:lnTo>
                  <a:lnTo>
                    <a:pt x="32465" y="16728"/>
                  </a:lnTo>
                  <a:lnTo>
                    <a:pt x="32227" y="16520"/>
                  </a:lnTo>
                  <a:close/>
                </a:path>
                <a:path w="40005" h="45085">
                  <a:moveTo>
                    <a:pt x="34861" y="0"/>
                  </a:moveTo>
                  <a:lnTo>
                    <a:pt x="29145" y="1162"/>
                  </a:lnTo>
                  <a:lnTo>
                    <a:pt x="25772" y="6436"/>
                  </a:lnTo>
                  <a:lnTo>
                    <a:pt x="20703" y="8883"/>
                  </a:lnTo>
                  <a:lnTo>
                    <a:pt x="17293" y="10820"/>
                  </a:lnTo>
                  <a:lnTo>
                    <a:pt x="13939" y="12840"/>
                  </a:lnTo>
                  <a:lnTo>
                    <a:pt x="10788" y="15170"/>
                  </a:lnTo>
                  <a:lnTo>
                    <a:pt x="30851" y="15170"/>
                  </a:lnTo>
                  <a:lnTo>
                    <a:pt x="29641" y="13388"/>
                  </a:lnTo>
                  <a:lnTo>
                    <a:pt x="32431" y="10666"/>
                  </a:lnTo>
                  <a:lnTo>
                    <a:pt x="35290" y="7926"/>
                  </a:lnTo>
                  <a:lnTo>
                    <a:pt x="36968" y="4107"/>
                  </a:lnTo>
                  <a:lnTo>
                    <a:pt x="35769" y="459"/>
                  </a:lnTo>
                  <a:lnTo>
                    <a:pt x="34861" y="0"/>
                  </a:lnTo>
                  <a:close/>
                </a:path>
              </a:pathLst>
            </a:custGeom>
            <a:solidFill>
              <a:srgbClr val="7E7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2146251" y="2165392"/>
              <a:ext cx="48260" cy="13335"/>
            </a:xfrm>
            <a:custGeom>
              <a:avLst/>
              <a:gdLst/>
              <a:ahLst/>
              <a:cxnLst/>
              <a:rect l="l" t="t" r="r" b="b"/>
              <a:pathLst>
                <a:path w="48260" h="13335">
                  <a:moveTo>
                    <a:pt x="6399" y="0"/>
                  </a:moveTo>
                  <a:lnTo>
                    <a:pt x="0" y="922"/>
                  </a:lnTo>
                  <a:lnTo>
                    <a:pt x="2379" y="5425"/>
                  </a:lnTo>
                  <a:lnTo>
                    <a:pt x="7103" y="8233"/>
                  </a:lnTo>
                  <a:lnTo>
                    <a:pt x="9536" y="12819"/>
                  </a:lnTo>
                  <a:lnTo>
                    <a:pt x="19070" y="12090"/>
                  </a:lnTo>
                  <a:lnTo>
                    <a:pt x="38183" y="12075"/>
                  </a:lnTo>
                  <a:lnTo>
                    <a:pt x="47717" y="11538"/>
                  </a:lnTo>
                  <a:lnTo>
                    <a:pt x="45665" y="9569"/>
                  </a:lnTo>
                  <a:lnTo>
                    <a:pt x="36628" y="9621"/>
                  </a:lnTo>
                  <a:lnTo>
                    <a:pt x="27583" y="9769"/>
                  </a:lnTo>
                  <a:lnTo>
                    <a:pt x="18537" y="9808"/>
                  </a:lnTo>
                  <a:lnTo>
                    <a:pt x="9500" y="9532"/>
                  </a:lnTo>
                  <a:lnTo>
                    <a:pt x="8301" y="7700"/>
                  </a:lnTo>
                  <a:lnTo>
                    <a:pt x="17147" y="8296"/>
                  </a:lnTo>
                  <a:lnTo>
                    <a:pt x="26021" y="8456"/>
                  </a:lnTo>
                  <a:lnTo>
                    <a:pt x="34901" y="8324"/>
                  </a:lnTo>
                  <a:lnTo>
                    <a:pt x="43765" y="8043"/>
                  </a:lnTo>
                  <a:lnTo>
                    <a:pt x="42156" y="6210"/>
                  </a:lnTo>
                  <a:lnTo>
                    <a:pt x="37943" y="3916"/>
                  </a:lnTo>
                  <a:lnTo>
                    <a:pt x="35614" y="6656"/>
                  </a:lnTo>
                  <a:lnTo>
                    <a:pt x="31845" y="5922"/>
                  </a:lnTo>
                  <a:lnTo>
                    <a:pt x="28677" y="6210"/>
                  </a:lnTo>
                  <a:lnTo>
                    <a:pt x="24465" y="6091"/>
                  </a:lnTo>
                  <a:lnTo>
                    <a:pt x="19638" y="7048"/>
                  </a:lnTo>
                  <a:lnTo>
                    <a:pt x="16214" y="3953"/>
                  </a:lnTo>
                  <a:lnTo>
                    <a:pt x="22532" y="2272"/>
                  </a:lnTo>
                  <a:lnTo>
                    <a:pt x="25750" y="1623"/>
                  </a:lnTo>
                  <a:lnTo>
                    <a:pt x="12855" y="141"/>
                  </a:lnTo>
                  <a:lnTo>
                    <a:pt x="6399" y="0"/>
                  </a:lnTo>
                  <a:close/>
                </a:path>
              </a:pathLst>
            </a:custGeom>
            <a:solidFill>
              <a:srgbClr val="C8C6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1716450" y="2166091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30" h="7619">
                  <a:moveTo>
                    <a:pt x="8168" y="0"/>
                  </a:moveTo>
                  <a:lnTo>
                    <a:pt x="6508" y="31"/>
                  </a:lnTo>
                  <a:lnTo>
                    <a:pt x="3154" y="137"/>
                  </a:lnTo>
                  <a:lnTo>
                    <a:pt x="1473" y="168"/>
                  </a:lnTo>
                  <a:lnTo>
                    <a:pt x="1577" y="857"/>
                  </a:lnTo>
                  <a:lnTo>
                    <a:pt x="1832" y="2894"/>
                  </a:lnTo>
                  <a:lnTo>
                    <a:pt x="72" y="2945"/>
                  </a:lnTo>
                  <a:lnTo>
                    <a:pt x="0" y="7362"/>
                  </a:lnTo>
                  <a:lnTo>
                    <a:pt x="10839" y="7138"/>
                  </a:lnTo>
                  <a:lnTo>
                    <a:pt x="8168" y="0"/>
                  </a:lnTo>
                  <a:close/>
                </a:path>
              </a:pathLst>
            </a:custGeom>
            <a:solidFill>
              <a:srgbClr val="CCC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2162465" y="2166825"/>
              <a:ext cx="22225" cy="5715"/>
            </a:xfrm>
            <a:custGeom>
              <a:avLst/>
              <a:gdLst/>
              <a:ahLst/>
              <a:cxnLst/>
              <a:rect l="l" t="t" r="r" b="b"/>
              <a:pathLst>
                <a:path w="22225" h="5714">
                  <a:moveTo>
                    <a:pt x="13698" y="0"/>
                  </a:moveTo>
                  <a:lnTo>
                    <a:pt x="9536" y="190"/>
                  </a:lnTo>
                  <a:lnTo>
                    <a:pt x="6318" y="839"/>
                  </a:lnTo>
                  <a:lnTo>
                    <a:pt x="0" y="2520"/>
                  </a:lnTo>
                  <a:lnTo>
                    <a:pt x="3423" y="5615"/>
                  </a:lnTo>
                  <a:lnTo>
                    <a:pt x="8251" y="4658"/>
                  </a:lnTo>
                  <a:lnTo>
                    <a:pt x="12463" y="4777"/>
                  </a:lnTo>
                  <a:lnTo>
                    <a:pt x="15631" y="4489"/>
                  </a:lnTo>
                  <a:lnTo>
                    <a:pt x="19400" y="5223"/>
                  </a:lnTo>
                  <a:lnTo>
                    <a:pt x="21729" y="2484"/>
                  </a:lnTo>
                  <a:lnTo>
                    <a:pt x="17722" y="1526"/>
                  </a:lnTo>
                  <a:lnTo>
                    <a:pt x="13698" y="0"/>
                  </a:lnTo>
                  <a:close/>
                </a:path>
              </a:pathLst>
            </a:custGeom>
            <a:solidFill>
              <a:srgbClr val="B6B4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2307869" y="216641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4">
                  <a:moveTo>
                    <a:pt x="6592" y="0"/>
                  </a:moveTo>
                  <a:lnTo>
                    <a:pt x="4677" y="137"/>
                  </a:lnTo>
                  <a:lnTo>
                    <a:pt x="0" y="274"/>
                  </a:lnTo>
                  <a:lnTo>
                    <a:pt x="839" y="3204"/>
                  </a:lnTo>
                  <a:lnTo>
                    <a:pt x="3255" y="4279"/>
                  </a:lnTo>
                  <a:lnTo>
                    <a:pt x="5566" y="1987"/>
                  </a:lnTo>
                  <a:lnTo>
                    <a:pt x="7621" y="993"/>
                  </a:lnTo>
                  <a:lnTo>
                    <a:pt x="6592" y="0"/>
                  </a:lnTo>
                  <a:close/>
                </a:path>
              </a:pathLst>
            </a:custGeom>
            <a:solidFill>
              <a:srgbClr val="8C8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2125802" y="2165664"/>
              <a:ext cx="464184" cy="335280"/>
            </a:xfrm>
            <a:custGeom>
              <a:avLst/>
              <a:gdLst/>
              <a:ahLst/>
              <a:cxnLst/>
              <a:rect l="l" t="t" r="r" b="b"/>
              <a:pathLst>
                <a:path w="464185" h="335280">
                  <a:moveTo>
                    <a:pt x="177419" y="330314"/>
                  </a:moveTo>
                  <a:lnTo>
                    <a:pt x="157149" y="329857"/>
                  </a:lnTo>
                  <a:lnTo>
                    <a:pt x="116636" y="328358"/>
                  </a:lnTo>
                  <a:lnTo>
                    <a:pt x="96367" y="328041"/>
                  </a:lnTo>
                  <a:lnTo>
                    <a:pt x="89750" y="328168"/>
                  </a:lnTo>
                  <a:lnTo>
                    <a:pt x="76581" y="327367"/>
                  </a:lnTo>
                  <a:lnTo>
                    <a:pt x="11836" y="325412"/>
                  </a:lnTo>
                  <a:lnTo>
                    <a:pt x="2311" y="324688"/>
                  </a:lnTo>
                  <a:lnTo>
                    <a:pt x="2463" y="322376"/>
                  </a:lnTo>
                  <a:lnTo>
                    <a:pt x="8559" y="322745"/>
                  </a:lnTo>
                  <a:lnTo>
                    <a:pt x="3898" y="319798"/>
                  </a:lnTo>
                  <a:lnTo>
                    <a:pt x="4343" y="313283"/>
                  </a:lnTo>
                  <a:lnTo>
                    <a:pt x="10985" y="314756"/>
                  </a:lnTo>
                  <a:lnTo>
                    <a:pt x="9740" y="312229"/>
                  </a:lnTo>
                  <a:lnTo>
                    <a:pt x="3810" y="310642"/>
                  </a:lnTo>
                  <a:lnTo>
                    <a:pt x="3187" y="310794"/>
                  </a:lnTo>
                  <a:lnTo>
                    <a:pt x="2514" y="317512"/>
                  </a:lnTo>
                  <a:lnTo>
                    <a:pt x="355" y="324002"/>
                  </a:lnTo>
                  <a:lnTo>
                    <a:pt x="0" y="330758"/>
                  </a:lnTo>
                  <a:lnTo>
                    <a:pt x="4241" y="329628"/>
                  </a:lnTo>
                  <a:lnTo>
                    <a:pt x="4521" y="333108"/>
                  </a:lnTo>
                  <a:lnTo>
                    <a:pt x="4965" y="329996"/>
                  </a:lnTo>
                  <a:lnTo>
                    <a:pt x="177355" y="334772"/>
                  </a:lnTo>
                  <a:lnTo>
                    <a:pt x="177419" y="330314"/>
                  </a:lnTo>
                  <a:close/>
                </a:path>
                <a:path w="464185" h="335280">
                  <a:moveTo>
                    <a:pt x="463651" y="11442"/>
                  </a:moveTo>
                  <a:lnTo>
                    <a:pt x="453415" y="6794"/>
                  </a:lnTo>
                  <a:lnTo>
                    <a:pt x="442429" y="4254"/>
                  </a:lnTo>
                  <a:lnTo>
                    <a:pt x="431165" y="2616"/>
                  </a:lnTo>
                  <a:lnTo>
                    <a:pt x="420065" y="673"/>
                  </a:lnTo>
                  <a:lnTo>
                    <a:pt x="415048" y="0"/>
                  </a:lnTo>
                  <a:lnTo>
                    <a:pt x="417220" y="3924"/>
                  </a:lnTo>
                  <a:lnTo>
                    <a:pt x="422414" y="3937"/>
                  </a:lnTo>
                  <a:lnTo>
                    <a:pt x="426072" y="5867"/>
                  </a:lnTo>
                  <a:lnTo>
                    <a:pt x="434479" y="8991"/>
                  </a:lnTo>
                  <a:lnTo>
                    <a:pt x="443141" y="11277"/>
                  </a:lnTo>
                  <a:lnTo>
                    <a:pt x="451904" y="13246"/>
                  </a:lnTo>
                  <a:lnTo>
                    <a:pt x="460603" y="15430"/>
                  </a:lnTo>
                  <a:lnTo>
                    <a:pt x="463651" y="11442"/>
                  </a:lnTo>
                  <a:close/>
                </a:path>
              </a:pathLst>
            </a:custGeom>
            <a:solidFill>
              <a:srgbClr val="EEED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2298966" y="2168001"/>
              <a:ext cx="269875" cy="690245"/>
            </a:xfrm>
            <a:custGeom>
              <a:avLst/>
              <a:gdLst/>
              <a:ahLst/>
              <a:cxnLst/>
              <a:rect l="l" t="t" r="r" b="b"/>
              <a:pathLst>
                <a:path w="269875" h="690244">
                  <a:moveTo>
                    <a:pt x="7556" y="7404"/>
                  </a:moveTo>
                  <a:lnTo>
                    <a:pt x="7302" y="4965"/>
                  </a:lnTo>
                  <a:lnTo>
                    <a:pt x="7188" y="2514"/>
                  </a:lnTo>
                  <a:lnTo>
                    <a:pt x="7302" y="63"/>
                  </a:lnTo>
                  <a:lnTo>
                    <a:pt x="3060" y="0"/>
                  </a:lnTo>
                  <a:lnTo>
                    <a:pt x="4051" y="4292"/>
                  </a:lnTo>
                  <a:lnTo>
                    <a:pt x="1689" y="3454"/>
                  </a:lnTo>
                  <a:lnTo>
                    <a:pt x="889" y="3175"/>
                  </a:lnTo>
                  <a:lnTo>
                    <a:pt x="0" y="7467"/>
                  </a:lnTo>
                  <a:lnTo>
                    <a:pt x="5168" y="6273"/>
                  </a:lnTo>
                  <a:lnTo>
                    <a:pt x="7556" y="7404"/>
                  </a:lnTo>
                  <a:close/>
                </a:path>
                <a:path w="269875" h="690244">
                  <a:moveTo>
                    <a:pt x="269811" y="685673"/>
                  </a:moveTo>
                  <a:lnTo>
                    <a:pt x="259829" y="683793"/>
                  </a:lnTo>
                  <a:lnTo>
                    <a:pt x="249745" y="682548"/>
                  </a:lnTo>
                  <a:lnTo>
                    <a:pt x="239610" y="682155"/>
                  </a:lnTo>
                  <a:lnTo>
                    <a:pt x="229514" y="682853"/>
                  </a:lnTo>
                  <a:lnTo>
                    <a:pt x="236766" y="684110"/>
                  </a:lnTo>
                  <a:lnTo>
                    <a:pt x="243928" y="685901"/>
                  </a:lnTo>
                  <a:lnTo>
                    <a:pt x="250964" y="688124"/>
                  </a:lnTo>
                  <a:lnTo>
                    <a:pt x="256768" y="690067"/>
                  </a:lnTo>
                  <a:lnTo>
                    <a:pt x="262890" y="688428"/>
                  </a:lnTo>
                  <a:lnTo>
                    <a:pt x="268770" y="687628"/>
                  </a:lnTo>
                  <a:lnTo>
                    <a:pt x="269811" y="685673"/>
                  </a:lnTo>
                  <a:close/>
                </a:path>
              </a:pathLst>
            </a:custGeom>
            <a:solidFill>
              <a:srgbClr val="9A9A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2465273" y="2167709"/>
              <a:ext cx="623570" cy="419100"/>
            </a:xfrm>
            <a:custGeom>
              <a:avLst/>
              <a:gdLst/>
              <a:ahLst/>
              <a:cxnLst/>
              <a:rect l="l" t="t" r="r" b="b"/>
              <a:pathLst>
                <a:path w="623569" h="419100">
                  <a:moveTo>
                    <a:pt x="164617" y="219290"/>
                  </a:moveTo>
                  <a:lnTo>
                    <a:pt x="162623" y="170078"/>
                  </a:lnTo>
                  <a:lnTo>
                    <a:pt x="153517" y="119176"/>
                  </a:lnTo>
                  <a:lnTo>
                    <a:pt x="135813" y="75336"/>
                  </a:lnTo>
                  <a:lnTo>
                    <a:pt x="112318" y="36474"/>
                  </a:lnTo>
                  <a:lnTo>
                    <a:pt x="83604" y="6045"/>
                  </a:lnTo>
                  <a:lnTo>
                    <a:pt x="74828" y="0"/>
                  </a:lnTo>
                  <a:lnTo>
                    <a:pt x="71450" y="711"/>
                  </a:lnTo>
                  <a:lnTo>
                    <a:pt x="72072" y="2628"/>
                  </a:lnTo>
                  <a:lnTo>
                    <a:pt x="74625" y="8013"/>
                  </a:lnTo>
                  <a:lnTo>
                    <a:pt x="79489" y="10617"/>
                  </a:lnTo>
                  <a:lnTo>
                    <a:pt x="92824" y="23952"/>
                  </a:lnTo>
                  <a:lnTo>
                    <a:pt x="119113" y="55626"/>
                  </a:lnTo>
                  <a:lnTo>
                    <a:pt x="138557" y="93662"/>
                  </a:lnTo>
                  <a:lnTo>
                    <a:pt x="153022" y="137718"/>
                  </a:lnTo>
                  <a:lnTo>
                    <a:pt x="158648" y="206324"/>
                  </a:lnTo>
                  <a:lnTo>
                    <a:pt x="158115" y="233794"/>
                  </a:lnTo>
                  <a:lnTo>
                    <a:pt x="151231" y="288277"/>
                  </a:lnTo>
                  <a:lnTo>
                    <a:pt x="129476" y="351967"/>
                  </a:lnTo>
                  <a:lnTo>
                    <a:pt x="105498" y="388162"/>
                  </a:lnTo>
                  <a:lnTo>
                    <a:pt x="98983" y="391198"/>
                  </a:lnTo>
                  <a:lnTo>
                    <a:pt x="98628" y="387096"/>
                  </a:lnTo>
                  <a:lnTo>
                    <a:pt x="101917" y="386613"/>
                  </a:lnTo>
                  <a:lnTo>
                    <a:pt x="108038" y="384022"/>
                  </a:lnTo>
                  <a:lnTo>
                    <a:pt x="106730" y="381889"/>
                  </a:lnTo>
                  <a:lnTo>
                    <a:pt x="100266" y="384644"/>
                  </a:lnTo>
                  <a:lnTo>
                    <a:pt x="93167" y="384175"/>
                  </a:lnTo>
                  <a:lnTo>
                    <a:pt x="40068" y="383514"/>
                  </a:lnTo>
                  <a:lnTo>
                    <a:pt x="20027" y="382752"/>
                  </a:lnTo>
                  <a:lnTo>
                    <a:pt x="10007" y="382612"/>
                  </a:lnTo>
                  <a:lnTo>
                    <a:pt x="0" y="383247"/>
                  </a:lnTo>
                  <a:lnTo>
                    <a:pt x="4368" y="386664"/>
                  </a:lnTo>
                  <a:lnTo>
                    <a:pt x="10439" y="384441"/>
                  </a:lnTo>
                  <a:lnTo>
                    <a:pt x="15532" y="384987"/>
                  </a:lnTo>
                  <a:lnTo>
                    <a:pt x="14643" y="409917"/>
                  </a:lnTo>
                  <a:lnTo>
                    <a:pt x="13665" y="418160"/>
                  </a:lnTo>
                  <a:lnTo>
                    <a:pt x="15798" y="418566"/>
                  </a:lnTo>
                  <a:lnTo>
                    <a:pt x="16700" y="401891"/>
                  </a:lnTo>
                  <a:lnTo>
                    <a:pt x="16535" y="393573"/>
                  </a:lnTo>
                  <a:lnTo>
                    <a:pt x="15570" y="385305"/>
                  </a:lnTo>
                  <a:lnTo>
                    <a:pt x="22352" y="384619"/>
                  </a:lnTo>
                  <a:lnTo>
                    <a:pt x="21678" y="393065"/>
                  </a:lnTo>
                  <a:lnTo>
                    <a:pt x="20294" y="418426"/>
                  </a:lnTo>
                  <a:lnTo>
                    <a:pt x="22364" y="418299"/>
                  </a:lnTo>
                  <a:lnTo>
                    <a:pt x="22694" y="396303"/>
                  </a:lnTo>
                  <a:lnTo>
                    <a:pt x="23304" y="385279"/>
                  </a:lnTo>
                  <a:lnTo>
                    <a:pt x="40411" y="386067"/>
                  </a:lnTo>
                  <a:lnTo>
                    <a:pt x="91795" y="386295"/>
                  </a:lnTo>
                  <a:lnTo>
                    <a:pt x="97663" y="387248"/>
                  </a:lnTo>
                  <a:lnTo>
                    <a:pt x="96913" y="389458"/>
                  </a:lnTo>
                  <a:lnTo>
                    <a:pt x="99999" y="393077"/>
                  </a:lnTo>
                  <a:lnTo>
                    <a:pt x="110604" y="387731"/>
                  </a:lnTo>
                  <a:lnTo>
                    <a:pt x="138303" y="349288"/>
                  </a:lnTo>
                  <a:lnTo>
                    <a:pt x="159131" y="282994"/>
                  </a:lnTo>
                  <a:lnTo>
                    <a:pt x="163283" y="251282"/>
                  </a:lnTo>
                  <a:lnTo>
                    <a:pt x="164617" y="219290"/>
                  </a:lnTo>
                  <a:close/>
                </a:path>
                <a:path w="623569" h="419100">
                  <a:moveTo>
                    <a:pt x="622973" y="214579"/>
                  </a:moveTo>
                  <a:lnTo>
                    <a:pt x="620509" y="212178"/>
                  </a:lnTo>
                  <a:lnTo>
                    <a:pt x="616877" y="212318"/>
                  </a:lnTo>
                  <a:lnTo>
                    <a:pt x="613752" y="212013"/>
                  </a:lnTo>
                  <a:lnTo>
                    <a:pt x="603605" y="211658"/>
                  </a:lnTo>
                  <a:lnTo>
                    <a:pt x="583298" y="211239"/>
                  </a:lnTo>
                  <a:lnTo>
                    <a:pt x="573163" y="210845"/>
                  </a:lnTo>
                  <a:lnTo>
                    <a:pt x="573239" y="215455"/>
                  </a:lnTo>
                  <a:lnTo>
                    <a:pt x="581050" y="215087"/>
                  </a:lnTo>
                  <a:lnTo>
                    <a:pt x="596709" y="215417"/>
                  </a:lnTo>
                  <a:lnTo>
                    <a:pt x="598957" y="215760"/>
                  </a:lnTo>
                  <a:lnTo>
                    <a:pt x="603681" y="215239"/>
                  </a:lnTo>
                  <a:lnTo>
                    <a:pt x="601497" y="219684"/>
                  </a:lnTo>
                  <a:lnTo>
                    <a:pt x="607339" y="219748"/>
                  </a:lnTo>
                  <a:lnTo>
                    <a:pt x="613117" y="218808"/>
                  </a:lnTo>
                  <a:lnTo>
                    <a:pt x="618896" y="218084"/>
                  </a:lnTo>
                  <a:lnTo>
                    <a:pt x="622973" y="214579"/>
                  </a:lnTo>
                  <a:close/>
                </a:path>
              </a:pathLst>
            </a:custGeom>
            <a:solidFill>
              <a:srgbClr val="F3F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2622826" y="2168283"/>
              <a:ext cx="31115" cy="7620"/>
            </a:xfrm>
            <a:custGeom>
              <a:avLst/>
              <a:gdLst/>
              <a:ahLst/>
              <a:cxnLst/>
              <a:rect l="l" t="t" r="r" b="b"/>
              <a:pathLst>
                <a:path w="31114" h="7619">
                  <a:moveTo>
                    <a:pt x="802" y="0"/>
                  </a:moveTo>
                  <a:lnTo>
                    <a:pt x="0" y="2995"/>
                  </a:lnTo>
                  <a:lnTo>
                    <a:pt x="10137" y="6059"/>
                  </a:lnTo>
                  <a:lnTo>
                    <a:pt x="15289" y="7362"/>
                  </a:lnTo>
                  <a:lnTo>
                    <a:pt x="22942" y="7157"/>
                  </a:lnTo>
                  <a:lnTo>
                    <a:pt x="26794" y="7157"/>
                  </a:lnTo>
                  <a:lnTo>
                    <a:pt x="30887" y="4399"/>
                  </a:lnTo>
                  <a:lnTo>
                    <a:pt x="27893" y="1883"/>
                  </a:lnTo>
                  <a:lnTo>
                    <a:pt x="25048" y="1710"/>
                  </a:lnTo>
                  <a:lnTo>
                    <a:pt x="22222" y="1846"/>
                  </a:lnTo>
                  <a:lnTo>
                    <a:pt x="17722" y="2174"/>
                  </a:lnTo>
                  <a:lnTo>
                    <a:pt x="14363" y="2585"/>
                  </a:lnTo>
                  <a:lnTo>
                    <a:pt x="10890" y="2466"/>
                  </a:lnTo>
                  <a:lnTo>
                    <a:pt x="3013" y="511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676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2863555" y="2169602"/>
              <a:ext cx="35560" cy="24130"/>
            </a:xfrm>
            <a:custGeom>
              <a:avLst/>
              <a:gdLst/>
              <a:ahLst/>
              <a:cxnLst/>
              <a:rect l="l" t="t" r="r" b="b"/>
              <a:pathLst>
                <a:path w="35560" h="24130">
                  <a:moveTo>
                    <a:pt x="0" y="0"/>
                  </a:moveTo>
                  <a:lnTo>
                    <a:pt x="26351" y="23867"/>
                  </a:lnTo>
                  <a:lnTo>
                    <a:pt x="34160" y="18953"/>
                  </a:lnTo>
                  <a:lnTo>
                    <a:pt x="35441" y="10770"/>
                  </a:lnTo>
                  <a:lnTo>
                    <a:pt x="32906" y="7894"/>
                  </a:lnTo>
                  <a:lnTo>
                    <a:pt x="29808" y="5443"/>
                  </a:lnTo>
                  <a:lnTo>
                    <a:pt x="25699" y="6094"/>
                  </a:lnTo>
                  <a:lnTo>
                    <a:pt x="26384" y="10990"/>
                  </a:lnTo>
                  <a:lnTo>
                    <a:pt x="25613" y="15890"/>
                  </a:lnTo>
                  <a:lnTo>
                    <a:pt x="23061" y="20170"/>
                  </a:lnTo>
                  <a:lnTo>
                    <a:pt x="19742" y="19706"/>
                  </a:lnTo>
                  <a:lnTo>
                    <a:pt x="16455" y="20476"/>
                  </a:lnTo>
                  <a:lnTo>
                    <a:pt x="13182" y="20613"/>
                  </a:lnTo>
                  <a:lnTo>
                    <a:pt x="7945" y="17412"/>
                  </a:lnTo>
                  <a:lnTo>
                    <a:pt x="6746" y="10392"/>
                  </a:lnTo>
                  <a:lnTo>
                    <a:pt x="8884" y="4964"/>
                  </a:lnTo>
                  <a:lnTo>
                    <a:pt x="4075" y="5496"/>
                  </a:lnTo>
                  <a:lnTo>
                    <a:pt x="3834" y="2515"/>
                  </a:lnTo>
                  <a:lnTo>
                    <a:pt x="1626" y="3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2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1714996" y="2173230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5" h="10160">
                  <a:moveTo>
                    <a:pt x="12293" y="0"/>
                  </a:moveTo>
                  <a:lnTo>
                    <a:pt x="0" y="7758"/>
                  </a:lnTo>
                  <a:lnTo>
                    <a:pt x="3186" y="9093"/>
                  </a:lnTo>
                  <a:lnTo>
                    <a:pt x="6591" y="9591"/>
                  </a:lnTo>
                  <a:lnTo>
                    <a:pt x="10052" y="9608"/>
                  </a:lnTo>
                  <a:lnTo>
                    <a:pt x="11628" y="6628"/>
                  </a:lnTo>
                  <a:lnTo>
                    <a:pt x="12860" y="3423"/>
                  </a:lnTo>
                  <a:lnTo>
                    <a:pt x="12293" y="0"/>
                  </a:lnTo>
                  <a:close/>
                </a:path>
              </a:pathLst>
            </a:custGeom>
            <a:solidFill>
              <a:srgbClr val="EF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2554916" y="2175253"/>
              <a:ext cx="43815" cy="12700"/>
            </a:xfrm>
            <a:custGeom>
              <a:avLst/>
              <a:gdLst/>
              <a:ahLst/>
              <a:cxnLst/>
              <a:rect l="l" t="t" r="r" b="b"/>
              <a:pathLst>
                <a:path w="43814" h="12700">
                  <a:moveTo>
                    <a:pt x="0" y="0"/>
                  </a:moveTo>
                  <a:lnTo>
                    <a:pt x="2962" y="3542"/>
                  </a:lnTo>
                  <a:lnTo>
                    <a:pt x="9298" y="10307"/>
                  </a:lnTo>
                  <a:lnTo>
                    <a:pt x="11231" y="9587"/>
                  </a:lnTo>
                  <a:lnTo>
                    <a:pt x="10462" y="12258"/>
                  </a:lnTo>
                  <a:lnTo>
                    <a:pt x="15840" y="10066"/>
                  </a:lnTo>
                  <a:lnTo>
                    <a:pt x="21697" y="10972"/>
                  </a:lnTo>
                  <a:lnTo>
                    <a:pt x="27345" y="10648"/>
                  </a:lnTo>
                  <a:lnTo>
                    <a:pt x="38355" y="10184"/>
                  </a:lnTo>
                  <a:lnTo>
                    <a:pt x="43801" y="9245"/>
                  </a:lnTo>
                  <a:lnTo>
                    <a:pt x="40874" y="6573"/>
                  </a:lnTo>
                  <a:lnTo>
                    <a:pt x="37774" y="4107"/>
                  </a:lnTo>
                  <a:lnTo>
                    <a:pt x="34538" y="1846"/>
                  </a:lnTo>
                  <a:lnTo>
                    <a:pt x="31489" y="5835"/>
                  </a:lnTo>
                  <a:lnTo>
                    <a:pt x="23514" y="5423"/>
                  </a:lnTo>
                  <a:lnTo>
                    <a:pt x="15649" y="3836"/>
                  </a:lnTo>
                  <a:lnTo>
                    <a:pt x="7831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7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1941410" y="2173983"/>
              <a:ext cx="943610" cy="601345"/>
            </a:xfrm>
            <a:custGeom>
              <a:avLst/>
              <a:gdLst/>
              <a:ahLst/>
              <a:cxnLst/>
              <a:rect l="l" t="t" r="r" b="b"/>
              <a:pathLst>
                <a:path w="943610" h="601344">
                  <a:moveTo>
                    <a:pt x="14541" y="595604"/>
                  </a:moveTo>
                  <a:lnTo>
                    <a:pt x="13766" y="595401"/>
                  </a:lnTo>
                  <a:lnTo>
                    <a:pt x="13423" y="596176"/>
                  </a:lnTo>
                  <a:lnTo>
                    <a:pt x="14503" y="596176"/>
                  </a:lnTo>
                  <a:lnTo>
                    <a:pt x="14541" y="595604"/>
                  </a:lnTo>
                  <a:close/>
                </a:path>
                <a:path w="943610" h="601344">
                  <a:moveTo>
                    <a:pt x="17716" y="570052"/>
                  </a:moveTo>
                  <a:lnTo>
                    <a:pt x="15506" y="570471"/>
                  </a:lnTo>
                  <a:lnTo>
                    <a:pt x="11137" y="571334"/>
                  </a:lnTo>
                  <a:lnTo>
                    <a:pt x="11239" y="562457"/>
                  </a:lnTo>
                  <a:lnTo>
                    <a:pt x="11290" y="561238"/>
                  </a:lnTo>
                  <a:lnTo>
                    <a:pt x="13741" y="567169"/>
                  </a:lnTo>
                  <a:lnTo>
                    <a:pt x="15646" y="565289"/>
                  </a:lnTo>
                  <a:lnTo>
                    <a:pt x="15303" y="562457"/>
                  </a:lnTo>
                  <a:lnTo>
                    <a:pt x="15468" y="561416"/>
                  </a:lnTo>
                  <a:lnTo>
                    <a:pt x="15633" y="560412"/>
                  </a:lnTo>
                  <a:lnTo>
                    <a:pt x="15697" y="560057"/>
                  </a:lnTo>
                  <a:lnTo>
                    <a:pt x="11836" y="561416"/>
                  </a:lnTo>
                  <a:lnTo>
                    <a:pt x="11874" y="561238"/>
                  </a:lnTo>
                  <a:lnTo>
                    <a:pt x="12319" y="558431"/>
                  </a:lnTo>
                  <a:lnTo>
                    <a:pt x="12763" y="555828"/>
                  </a:lnTo>
                  <a:lnTo>
                    <a:pt x="12865" y="555282"/>
                  </a:lnTo>
                  <a:lnTo>
                    <a:pt x="8572" y="555282"/>
                  </a:lnTo>
                  <a:lnTo>
                    <a:pt x="4279" y="555498"/>
                  </a:lnTo>
                  <a:lnTo>
                    <a:pt x="0" y="555828"/>
                  </a:lnTo>
                  <a:lnTo>
                    <a:pt x="1460" y="567169"/>
                  </a:lnTo>
                  <a:lnTo>
                    <a:pt x="2209" y="578472"/>
                  </a:lnTo>
                  <a:lnTo>
                    <a:pt x="3340" y="589521"/>
                  </a:lnTo>
                  <a:lnTo>
                    <a:pt x="3365" y="589788"/>
                  </a:lnTo>
                  <a:lnTo>
                    <a:pt x="6057" y="600824"/>
                  </a:lnTo>
                  <a:lnTo>
                    <a:pt x="8013" y="600290"/>
                  </a:lnTo>
                  <a:lnTo>
                    <a:pt x="9994" y="599833"/>
                  </a:lnTo>
                  <a:lnTo>
                    <a:pt x="12001" y="599478"/>
                  </a:lnTo>
                  <a:lnTo>
                    <a:pt x="13195" y="596722"/>
                  </a:lnTo>
                  <a:lnTo>
                    <a:pt x="13309" y="596442"/>
                  </a:lnTo>
                  <a:lnTo>
                    <a:pt x="13373" y="596303"/>
                  </a:lnTo>
                  <a:lnTo>
                    <a:pt x="13423" y="596176"/>
                  </a:lnTo>
                  <a:lnTo>
                    <a:pt x="12242" y="596303"/>
                  </a:lnTo>
                  <a:lnTo>
                    <a:pt x="13081" y="592099"/>
                  </a:lnTo>
                  <a:lnTo>
                    <a:pt x="13195" y="591489"/>
                  </a:lnTo>
                  <a:lnTo>
                    <a:pt x="11468" y="589788"/>
                  </a:lnTo>
                  <a:lnTo>
                    <a:pt x="11353" y="589521"/>
                  </a:lnTo>
                  <a:lnTo>
                    <a:pt x="10579" y="586562"/>
                  </a:lnTo>
                  <a:lnTo>
                    <a:pt x="10629" y="585393"/>
                  </a:lnTo>
                  <a:lnTo>
                    <a:pt x="11531" y="583425"/>
                  </a:lnTo>
                  <a:lnTo>
                    <a:pt x="12611" y="581583"/>
                  </a:lnTo>
                  <a:lnTo>
                    <a:pt x="13741" y="579831"/>
                  </a:lnTo>
                  <a:lnTo>
                    <a:pt x="9448" y="579831"/>
                  </a:lnTo>
                  <a:lnTo>
                    <a:pt x="8864" y="574408"/>
                  </a:lnTo>
                  <a:lnTo>
                    <a:pt x="13576" y="572058"/>
                  </a:lnTo>
                  <a:lnTo>
                    <a:pt x="15062" y="571334"/>
                  </a:lnTo>
                  <a:lnTo>
                    <a:pt x="17716" y="570052"/>
                  </a:lnTo>
                  <a:close/>
                </a:path>
                <a:path w="943610" h="601344">
                  <a:moveTo>
                    <a:pt x="22085" y="589521"/>
                  </a:moveTo>
                  <a:lnTo>
                    <a:pt x="14820" y="590778"/>
                  </a:lnTo>
                  <a:lnTo>
                    <a:pt x="14554" y="595401"/>
                  </a:lnTo>
                  <a:lnTo>
                    <a:pt x="14541" y="595604"/>
                  </a:lnTo>
                  <a:lnTo>
                    <a:pt x="18630" y="596722"/>
                  </a:lnTo>
                  <a:lnTo>
                    <a:pt x="22085" y="596442"/>
                  </a:lnTo>
                  <a:lnTo>
                    <a:pt x="22085" y="589521"/>
                  </a:lnTo>
                  <a:close/>
                </a:path>
                <a:path w="943610" h="601344">
                  <a:moveTo>
                    <a:pt x="943127" y="14325"/>
                  </a:moveTo>
                  <a:lnTo>
                    <a:pt x="942822" y="9855"/>
                  </a:lnTo>
                  <a:lnTo>
                    <a:pt x="942581" y="5359"/>
                  </a:lnTo>
                  <a:lnTo>
                    <a:pt x="942619" y="876"/>
                  </a:lnTo>
                  <a:lnTo>
                    <a:pt x="939292" y="520"/>
                  </a:lnTo>
                  <a:lnTo>
                    <a:pt x="935990" y="228"/>
                  </a:lnTo>
                  <a:lnTo>
                    <a:pt x="932700" y="0"/>
                  </a:lnTo>
                  <a:lnTo>
                    <a:pt x="933170" y="4521"/>
                  </a:lnTo>
                  <a:lnTo>
                    <a:pt x="933081" y="9410"/>
                  </a:lnTo>
                  <a:lnTo>
                    <a:pt x="935342" y="13538"/>
                  </a:lnTo>
                  <a:lnTo>
                    <a:pt x="936866" y="16700"/>
                  </a:lnTo>
                  <a:lnTo>
                    <a:pt x="940511" y="14579"/>
                  </a:lnTo>
                  <a:lnTo>
                    <a:pt x="943127" y="14325"/>
                  </a:lnTo>
                  <a:close/>
                </a:path>
              </a:pathLst>
            </a:custGeom>
            <a:solidFill>
              <a:srgbClr val="ECEC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1729670" y="2175952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80" h="8889">
                  <a:moveTo>
                    <a:pt x="0" y="0"/>
                  </a:moveTo>
                  <a:lnTo>
                    <a:pt x="3441" y="3718"/>
                  </a:lnTo>
                  <a:lnTo>
                    <a:pt x="9349" y="8427"/>
                  </a:lnTo>
                  <a:lnTo>
                    <a:pt x="12877" y="6249"/>
                  </a:lnTo>
                  <a:lnTo>
                    <a:pt x="17330" y="4265"/>
                  </a:lnTo>
                  <a:lnTo>
                    <a:pt x="13050" y="3477"/>
                  </a:lnTo>
                  <a:lnTo>
                    <a:pt x="8341" y="3322"/>
                  </a:lnTo>
                  <a:lnTo>
                    <a:pt x="4726" y="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1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1697024" y="2177018"/>
              <a:ext cx="347980" cy="534670"/>
            </a:xfrm>
            <a:custGeom>
              <a:avLst/>
              <a:gdLst/>
              <a:ahLst/>
              <a:cxnLst/>
              <a:rect l="l" t="t" r="r" b="b"/>
              <a:pathLst>
                <a:path w="347980" h="534669">
                  <a:moveTo>
                    <a:pt x="14300" y="517931"/>
                  </a:moveTo>
                  <a:lnTo>
                    <a:pt x="10604" y="517474"/>
                  </a:lnTo>
                  <a:lnTo>
                    <a:pt x="6883" y="517740"/>
                  </a:lnTo>
                  <a:lnTo>
                    <a:pt x="3200" y="518261"/>
                  </a:lnTo>
                  <a:lnTo>
                    <a:pt x="4241" y="524929"/>
                  </a:lnTo>
                  <a:lnTo>
                    <a:pt x="4813" y="528269"/>
                  </a:lnTo>
                  <a:lnTo>
                    <a:pt x="2641" y="529717"/>
                  </a:lnTo>
                  <a:lnTo>
                    <a:pt x="0" y="531647"/>
                  </a:lnTo>
                  <a:lnTo>
                    <a:pt x="1892" y="534212"/>
                  </a:lnTo>
                  <a:lnTo>
                    <a:pt x="3314" y="532599"/>
                  </a:lnTo>
                  <a:lnTo>
                    <a:pt x="5054" y="531596"/>
                  </a:lnTo>
                  <a:lnTo>
                    <a:pt x="7124" y="531177"/>
                  </a:lnTo>
                  <a:lnTo>
                    <a:pt x="7366" y="528764"/>
                  </a:lnTo>
                  <a:lnTo>
                    <a:pt x="7569" y="526376"/>
                  </a:lnTo>
                  <a:lnTo>
                    <a:pt x="7721" y="523989"/>
                  </a:lnTo>
                  <a:lnTo>
                    <a:pt x="9144" y="524484"/>
                  </a:lnTo>
                  <a:lnTo>
                    <a:pt x="11976" y="525538"/>
                  </a:lnTo>
                  <a:lnTo>
                    <a:pt x="13271" y="521131"/>
                  </a:lnTo>
                  <a:lnTo>
                    <a:pt x="14300" y="517931"/>
                  </a:lnTo>
                  <a:close/>
                </a:path>
                <a:path w="347980" h="534669">
                  <a:moveTo>
                    <a:pt x="347853" y="635"/>
                  </a:moveTo>
                  <a:lnTo>
                    <a:pt x="347065" y="482"/>
                  </a:lnTo>
                  <a:lnTo>
                    <a:pt x="345490" y="152"/>
                  </a:lnTo>
                  <a:lnTo>
                    <a:pt x="344703" y="0"/>
                  </a:lnTo>
                  <a:lnTo>
                    <a:pt x="344995" y="2324"/>
                  </a:lnTo>
                  <a:lnTo>
                    <a:pt x="346036" y="2540"/>
                  </a:lnTo>
                  <a:lnTo>
                    <a:pt x="347853" y="635"/>
                  </a:lnTo>
                  <a:close/>
                </a:path>
              </a:pathLst>
            </a:custGeom>
            <a:solidFill>
              <a:srgbClr val="D4D2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2218046" y="2176312"/>
              <a:ext cx="22225" cy="34290"/>
            </a:xfrm>
            <a:custGeom>
              <a:avLst/>
              <a:gdLst/>
              <a:ahLst/>
              <a:cxnLst/>
              <a:rect l="l" t="t" r="r" b="b"/>
              <a:pathLst>
                <a:path w="22225" h="34289">
                  <a:moveTo>
                    <a:pt x="1076" y="0"/>
                  </a:moveTo>
                  <a:lnTo>
                    <a:pt x="15717" y="33731"/>
                  </a:lnTo>
                  <a:lnTo>
                    <a:pt x="18133" y="32021"/>
                  </a:lnTo>
                  <a:lnTo>
                    <a:pt x="20171" y="30444"/>
                  </a:lnTo>
                  <a:lnTo>
                    <a:pt x="22104" y="28731"/>
                  </a:lnTo>
                  <a:lnTo>
                    <a:pt x="17053" y="23133"/>
                  </a:lnTo>
                  <a:lnTo>
                    <a:pt x="21215" y="21969"/>
                  </a:lnTo>
                  <a:lnTo>
                    <a:pt x="16676" y="16027"/>
                  </a:lnTo>
                  <a:lnTo>
                    <a:pt x="11967" y="10174"/>
                  </a:lnTo>
                  <a:lnTo>
                    <a:pt x="6848" y="472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9A9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2307527" y="217696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304" y="0"/>
                  </a:moveTo>
                  <a:lnTo>
                    <a:pt x="1112" y="445"/>
                  </a:lnTo>
                  <a:lnTo>
                    <a:pt x="0" y="2757"/>
                  </a:lnTo>
                  <a:lnTo>
                    <a:pt x="3304" y="6026"/>
                  </a:lnTo>
                  <a:lnTo>
                    <a:pt x="5652" y="5086"/>
                  </a:lnTo>
                  <a:lnTo>
                    <a:pt x="6045" y="2912"/>
                  </a:lnTo>
                  <a:lnTo>
                    <a:pt x="3304" y="0"/>
                  </a:lnTo>
                  <a:close/>
                </a:path>
              </a:pathLst>
            </a:custGeom>
            <a:solidFill>
              <a:srgbClr val="7779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1812226" y="2178301"/>
              <a:ext cx="216535" cy="442595"/>
            </a:xfrm>
            <a:custGeom>
              <a:avLst/>
              <a:gdLst/>
              <a:ahLst/>
              <a:cxnLst/>
              <a:rect l="l" t="t" r="r" b="b"/>
              <a:pathLst>
                <a:path w="216535" h="442594">
                  <a:moveTo>
                    <a:pt x="5359" y="439712"/>
                  </a:moveTo>
                  <a:lnTo>
                    <a:pt x="2654" y="436524"/>
                  </a:lnTo>
                  <a:lnTo>
                    <a:pt x="0" y="438378"/>
                  </a:lnTo>
                  <a:lnTo>
                    <a:pt x="177" y="440651"/>
                  </a:lnTo>
                  <a:lnTo>
                    <a:pt x="2794" y="441261"/>
                  </a:lnTo>
                  <a:lnTo>
                    <a:pt x="4394" y="442366"/>
                  </a:lnTo>
                  <a:lnTo>
                    <a:pt x="5359" y="439712"/>
                  </a:lnTo>
                  <a:close/>
                </a:path>
                <a:path w="216535" h="442594">
                  <a:moveTo>
                    <a:pt x="216001" y="812"/>
                  </a:moveTo>
                  <a:lnTo>
                    <a:pt x="214998" y="0"/>
                  </a:lnTo>
                  <a:lnTo>
                    <a:pt x="212090" y="1079"/>
                  </a:lnTo>
                  <a:lnTo>
                    <a:pt x="211162" y="3810"/>
                  </a:lnTo>
                  <a:lnTo>
                    <a:pt x="212178" y="4610"/>
                  </a:lnTo>
                  <a:lnTo>
                    <a:pt x="215099" y="3492"/>
                  </a:lnTo>
                  <a:lnTo>
                    <a:pt x="216001" y="812"/>
                  </a:lnTo>
                  <a:close/>
                </a:path>
              </a:pathLst>
            </a:custGeom>
            <a:solidFill>
              <a:srgbClr val="8080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2289441" y="2177933"/>
              <a:ext cx="53975" cy="799465"/>
            </a:xfrm>
            <a:custGeom>
              <a:avLst/>
              <a:gdLst/>
              <a:ahLst/>
              <a:cxnLst/>
              <a:rect l="l" t="t" r="r" b="b"/>
              <a:pathLst>
                <a:path w="53975" h="799464">
                  <a:moveTo>
                    <a:pt x="21793" y="186601"/>
                  </a:moveTo>
                  <a:lnTo>
                    <a:pt x="21780" y="182676"/>
                  </a:lnTo>
                  <a:lnTo>
                    <a:pt x="20866" y="178854"/>
                  </a:lnTo>
                  <a:lnTo>
                    <a:pt x="19672" y="175158"/>
                  </a:lnTo>
                  <a:lnTo>
                    <a:pt x="15252" y="176593"/>
                  </a:lnTo>
                  <a:lnTo>
                    <a:pt x="10541" y="175983"/>
                  </a:lnTo>
                  <a:lnTo>
                    <a:pt x="6083" y="177012"/>
                  </a:lnTo>
                  <a:lnTo>
                    <a:pt x="10579" y="178498"/>
                  </a:lnTo>
                  <a:lnTo>
                    <a:pt x="15379" y="178587"/>
                  </a:lnTo>
                  <a:lnTo>
                    <a:pt x="20053" y="179184"/>
                  </a:lnTo>
                  <a:lnTo>
                    <a:pt x="14884" y="182295"/>
                  </a:lnTo>
                  <a:lnTo>
                    <a:pt x="8255" y="181152"/>
                  </a:lnTo>
                  <a:lnTo>
                    <a:pt x="2641" y="183324"/>
                  </a:lnTo>
                  <a:lnTo>
                    <a:pt x="0" y="186867"/>
                  </a:lnTo>
                  <a:lnTo>
                    <a:pt x="3581" y="187782"/>
                  </a:lnTo>
                  <a:lnTo>
                    <a:pt x="9550" y="186270"/>
                  </a:lnTo>
                  <a:lnTo>
                    <a:pt x="15722" y="186944"/>
                  </a:lnTo>
                  <a:lnTo>
                    <a:pt x="21793" y="186601"/>
                  </a:lnTo>
                  <a:close/>
                </a:path>
                <a:path w="53975" h="799464">
                  <a:moveTo>
                    <a:pt x="45935" y="12788"/>
                  </a:moveTo>
                  <a:lnTo>
                    <a:pt x="45808" y="7200"/>
                  </a:lnTo>
                  <a:lnTo>
                    <a:pt x="45427" y="2222"/>
                  </a:lnTo>
                  <a:lnTo>
                    <a:pt x="41452" y="0"/>
                  </a:lnTo>
                  <a:lnTo>
                    <a:pt x="39319" y="1524"/>
                  </a:lnTo>
                  <a:lnTo>
                    <a:pt x="35064" y="4597"/>
                  </a:lnTo>
                  <a:lnTo>
                    <a:pt x="38049" y="8077"/>
                  </a:lnTo>
                  <a:lnTo>
                    <a:pt x="41744" y="10896"/>
                  </a:lnTo>
                  <a:lnTo>
                    <a:pt x="45935" y="12788"/>
                  </a:lnTo>
                  <a:close/>
                </a:path>
                <a:path w="53975" h="799464">
                  <a:moveTo>
                    <a:pt x="53898" y="791654"/>
                  </a:moveTo>
                  <a:lnTo>
                    <a:pt x="46570" y="793648"/>
                  </a:lnTo>
                  <a:lnTo>
                    <a:pt x="38989" y="791298"/>
                  </a:lnTo>
                  <a:lnTo>
                    <a:pt x="31635" y="793102"/>
                  </a:lnTo>
                  <a:lnTo>
                    <a:pt x="35039" y="796937"/>
                  </a:lnTo>
                  <a:lnTo>
                    <a:pt x="36537" y="798309"/>
                  </a:lnTo>
                  <a:lnTo>
                    <a:pt x="42049" y="798791"/>
                  </a:lnTo>
                  <a:lnTo>
                    <a:pt x="47586" y="799020"/>
                  </a:lnTo>
                  <a:lnTo>
                    <a:pt x="53124" y="798893"/>
                  </a:lnTo>
                  <a:lnTo>
                    <a:pt x="53898" y="791654"/>
                  </a:lnTo>
                  <a:close/>
                </a:path>
              </a:pathLst>
            </a:custGeom>
            <a:solidFill>
              <a:srgbClr val="9493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1713081" y="2181020"/>
              <a:ext cx="13335" cy="10160"/>
            </a:xfrm>
            <a:custGeom>
              <a:avLst/>
              <a:gdLst/>
              <a:ahLst/>
              <a:cxnLst/>
              <a:rect l="l" t="t" r="r" b="b"/>
              <a:pathLst>
                <a:path w="13335" h="10160">
                  <a:moveTo>
                    <a:pt x="492" y="0"/>
                  </a:moveTo>
                  <a:lnTo>
                    <a:pt x="255" y="2106"/>
                  </a:lnTo>
                  <a:lnTo>
                    <a:pt x="101" y="4230"/>
                  </a:lnTo>
                  <a:lnTo>
                    <a:pt x="0" y="6372"/>
                  </a:lnTo>
                  <a:lnTo>
                    <a:pt x="3696" y="8682"/>
                  </a:lnTo>
                  <a:lnTo>
                    <a:pt x="7909" y="9554"/>
                  </a:lnTo>
                  <a:lnTo>
                    <a:pt x="12240" y="9522"/>
                  </a:lnTo>
                  <a:lnTo>
                    <a:pt x="12395" y="8050"/>
                  </a:lnTo>
                  <a:lnTo>
                    <a:pt x="12805" y="3596"/>
                  </a:lnTo>
                  <a:lnTo>
                    <a:pt x="8337" y="3992"/>
                  </a:lnTo>
                  <a:lnTo>
                    <a:pt x="4126" y="2534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DCDA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2031492" y="2182035"/>
              <a:ext cx="716280" cy="664210"/>
            </a:xfrm>
            <a:custGeom>
              <a:avLst/>
              <a:gdLst/>
              <a:ahLst/>
              <a:cxnLst/>
              <a:rect l="l" t="t" r="r" b="b"/>
              <a:pathLst>
                <a:path w="716280" h="664210">
                  <a:moveTo>
                    <a:pt x="11912" y="2019"/>
                  </a:moveTo>
                  <a:lnTo>
                    <a:pt x="9055" y="0"/>
                  </a:lnTo>
                  <a:lnTo>
                    <a:pt x="8369" y="584"/>
                  </a:lnTo>
                  <a:lnTo>
                    <a:pt x="6273" y="2298"/>
                  </a:lnTo>
                  <a:lnTo>
                    <a:pt x="3556" y="2654"/>
                  </a:lnTo>
                  <a:lnTo>
                    <a:pt x="2654" y="2794"/>
                  </a:lnTo>
                  <a:lnTo>
                    <a:pt x="0" y="1841"/>
                  </a:lnTo>
                  <a:lnTo>
                    <a:pt x="114" y="8737"/>
                  </a:lnTo>
                  <a:lnTo>
                    <a:pt x="101" y="12204"/>
                  </a:lnTo>
                  <a:lnTo>
                    <a:pt x="685" y="9144"/>
                  </a:lnTo>
                  <a:lnTo>
                    <a:pt x="736" y="4711"/>
                  </a:lnTo>
                  <a:lnTo>
                    <a:pt x="4597" y="4622"/>
                  </a:lnTo>
                  <a:lnTo>
                    <a:pt x="7150" y="5943"/>
                  </a:lnTo>
                  <a:lnTo>
                    <a:pt x="7454" y="9283"/>
                  </a:lnTo>
                  <a:lnTo>
                    <a:pt x="9004" y="11506"/>
                  </a:lnTo>
                  <a:lnTo>
                    <a:pt x="10769" y="11899"/>
                  </a:lnTo>
                  <a:lnTo>
                    <a:pt x="11468" y="8648"/>
                  </a:lnTo>
                  <a:lnTo>
                    <a:pt x="11760" y="5321"/>
                  </a:lnTo>
                  <a:lnTo>
                    <a:pt x="11912" y="2019"/>
                  </a:lnTo>
                  <a:close/>
                </a:path>
                <a:path w="716280" h="664210">
                  <a:moveTo>
                    <a:pt x="715746" y="647204"/>
                  </a:moveTo>
                  <a:lnTo>
                    <a:pt x="715124" y="638937"/>
                  </a:lnTo>
                  <a:lnTo>
                    <a:pt x="710501" y="638632"/>
                  </a:lnTo>
                  <a:lnTo>
                    <a:pt x="705878" y="638581"/>
                  </a:lnTo>
                  <a:lnTo>
                    <a:pt x="701268" y="638644"/>
                  </a:lnTo>
                  <a:lnTo>
                    <a:pt x="700049" y="644867"/>
                  </a:lnTo>
                  <a:lnTo>
                    <a:pt x="699655" y="651167"/>
                  </a:lnTo>
                  <a:lnTo>
                    <a:pt x="699731" y="657517"/>
                  </a:lnTo>
                  <a:lnTo>
                    <a:pt x="699922" y="663854"/>
                  </a:lnTo>
                  <a:lnTo>
                    <a:pt x="702183" y="662686"/>
                  </a:lnTo>
                  <a:lnTo>
                    <a:pt x="702703" y="656818"/>
                  </a:lnTo>
                  <a:lnTo>
                    <a:pt x="702881" y="650684"/>
                  </a:lnTo>
                  <a:lnTo>
                    <a:pt x="704278" y="645121"/>
                  </a:lnTo>
                  <a:lnTo>
                    <a:pt x="708482" y="641045"/>
                  </a:lnTo>
                  <a:lnTo>
                    <a:pt x="715403" y="644779"/>
                  </a:lnTo>
                  <a:lnTo>
                    <a:pt x="711288" y="653389"/>
                  </a:lnTo>
                  <a:lnTo>
                    <a:pt x="711619" y="659549"/>
                  </a:lnTo>
                  <a:lnTo>
                    <a:pt x="708469" y="659384"/>
                  </a:lnTo>
                  <a:lnTo>
                    <a:pt x="710120" y="656247"/>
                  </a:lnTo>
                  <a:lnTo>
                    <a:pt x="706272" y="655447"/>
                  </a:lnTo>
                  <a:lnTo>
                    <a:pt x="710298" y="653084"/>
                  </a:lnTo>
                  <a:lnTo>
                    <a:pt x="705764" y="652868"/>
                  </a:lnTo>
                  <a:lnTo>
                    <a:pt x="705231" y="662355"/>
                  </a:lnTo>
                  <a:lnTo>
                    <a:pt x="708037" y="662978"/>
                  </a:lnTo>
                  <a:lnTo>
                    <a:pt x="713587" y="663676"/>
                  </a:lnTo>
                  <a:lnTo>
                    <a:pt x="715086" y="655510"/>
                  </a:lnTo>
                  <a:lnTo>
                    <a:pt x="715746" y="64720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1725800" y="2184325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4024" y="0"/>
                  </a:moveTo>
                  <a:lnTo>
                    <a:pt x="1234" y="342"/>
                  </a:lnTo>
                  <a:lnTo>
                    <a:pt x="327" y="4316"/>
                  </a:lnTo>
                  <a:lnTo>
                    <a:pt x="0" y="6714"/>
                  </a:lnTo>
                  <a:lnTo>
                    <a:pt x="2519" y="6149"/>
                  </a:lnTo>
                  <a:lnTo>
                    <a:pt x="5104" y="2503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C3C4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2034147" y="218348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461" y="0"/>
                  </a:moveTo>
                  <a:lnTo>
                    <a:pt x="0" y="1336"/>
                  </a:lnTo>
                  <a:lnTo>
                    <a:pt x="906" y="1198"/>
                  </a:lnTo>
                  <a:lnTo>
                    <a:pt x="3628" y="838"/>
                  </a:lnTo>
                  <a:lnTo>
                    <a:pt x="2825" y="633"/>
                  </a:lnTo>
                  <a:lnTo>
                    <a:pt x="1249" y="205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A1A4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2031644" y="2186657"/>
              <a:ext cx="112395" cy="302260"/>
            </a:xfrm>
            <a:custGeom>
              <a:avLst/>
              <a:gdLst/>
              <a:ahLst/>
              <a:cxnLst/>
              <a:rect l="l" t="t" r="r" b="b"/>
              <a:pathLst>
                <a:path w="112394" h="302260">
                  <a:moveTo>
                    <a:pt x="8851" y="6883"/>
                  </a:moveTo>
                  <a:lnTo>
                    <a:pt x="7302" y="4660"/>
                  </a:lnTo>
                  <a:lnTo>
                    <a:pt x="6997" y="1320"/>
                  </a:lnTo>
                  <a:lnTo>
                    <a:pt x="4445" y="0"/>
                  </a:lnTo>
                  <a:lnTo>
                    <a:pt x="584" y="88"/>
                  </a:lnTo>
                  <a:lnTo>
                    <a:pt x="533" y="4521"/>
                  </a:lnTo>
                  <a:lnTo>
                    <a:pt x="0" y="7327"/>
                  </a:lnTo>
                  <a:lnTo>
                    <a:pt x="2959" y="7696"/>
                  </a:lnTo>
                  <a:lnTo>
                    <a:pt x="5918" y="7531"/>
                  </a:lnTo>
                  <a:lnTo>
                    <a:pt x="8851" y="6883"/>
                  </a:lnTo>
                  <a:close/>
                </a:path>
                <a:path w="112394" h="302260">
                  <a:moveTo>
                    <a:pt x="108381" y="295960"/>
                  </a:moveTo>
                  <a:lnTo>
                    <a:pt x="105143" y="293763"/>
                  </a:lnTo>
                  <a:lnTo>
                    <a:pt x="102946" y="293166"/>
                  </a:lnTo>
                  <a:lnTo>
                    <a:pt x="100736" y="292658"/>
                  </a:lnTo>
                  <a:lnTo>
                    <a:pt x="98501" y="292290"/>
                  </a:lnTo>
                  <a:lnTo>
                    <a:pt x="98475" y="292658"/>
                  </a:lnTo>
                  <a:lnTo>
                    <a:pt x="98348" y="294347"/>
                  </a:lnTo>
                  <a:lnTo>
                    <a:pt x="98247" y="295960"/>
                  </a:lnTo>
                  <a:lnTo>
                    <a:pt x="98183" y="296976"/>
                  </a:lnTo>
                  <a:lnTo>
                    <a:pt x="98056" y="298805"/>
                  </a:lnTo>
                  <a:lnTo>
                    <a:pt x="102768" y="301790"/>
                  </a:lnTo>
                  <a:lnTo>
                    <a:pt x="107492" y="301790"/>
                  </a:lnTo>
                  <a:lnTo>
                    <a:pt x="108381" y="295960"/>
                  </a:lnTo>
                  <a:close/>
                </a:path>
                <a:path w="112394" h="302260">
                  <a:moveTo>
                    <a:pt x="109880" y="296976"/>
                  </a:moveTo>
                  <a:lnTo>
                    <a:pt x="108610" y="291274"/>
                  </a:lnTo>
                  <a:lnTo>
                    <a:pt x="108521" y="294995"/>
                  </a:lnTo>
                  <a:lnTo>
                    <a:pt x="108381" y="295960"/>
                  </a:lnTo>
                  <a:lnTo>
                    <a:pt x="109880" y="296976"/>
                  </a:lnTo>
                  <a:close/>
                </a:path>
                <a:path w="112394" h="302260">
                  <a:moveTo>
                    <a:pt x="111861" y="298805"/>
                  </a:moveTo>
                  <a:lnTo>
                    <a:pt x="111823" y="270471"/>
                  </a:lnTo>
                  <a:lnTo>
                    <a:pt x="105867" y="269341"/>
                  </a:lnTo>
                  <a:lnTo>
                    <a:pt x="101688" y="271411"/>
                  </a:lnTo>
                  <a:lnTo>
                    <a:pt x="101701" y="275920"/>
                  </a:lnTo>
                  <a:lnTo>
                    <a:pt x="105803" y="278282"/>
                  </a:lnTo>
                  <a:lnTo>
                    <a:pt x="105638" y="278282"/>
                  </a:lnTo>
                  <a:lnTo>
                    <a:pt x="105270" y="281381"/>
                  </a:lnTo>
                  <a:lnTo>
                    <a:pt x="104787" y="284581"/>
                  </a:lnTo>
                  <a:lnTo>
                    <a:pt x="104190" y="287756"/>
                  </a:lnTo>
                  <a:lnTo>
                    <a:pt x="97967" y="289648"/>
                  </a:lnTo>
                  <a:lnTo>
                    <a:pt x="99961" y="290093"/>
                  </a:lnTo>
                  <a:lnTo>
                    <a:pt x="101930" y="290626"/>
                  </a:lnTo>
                  <a:lnTo>
                    <a:pt x="103886" y="291249"/>
                  </a:lnTo>
                  <a:lnTo>
                    <a:pt x="107683" y="287070"/>
                  </a:lnTo>
                  <a:lnTo>
                    <a:pt x="108610" y="291274"/>
                  </a:lnTo>
                  <a:lnTo>
                    <a:pt x="108521" y="287070"/>
                  </a:lnTo>
                  <a:lnTo>
                    <a:pt x="108407" y="284581"/>
                  </a:lnTo>
                  <a:lnTo>
                    <a:pt x="108229" y="281381"/>
                  </a:lnTo>
                  <a:lnTo>
                    <a:pt x="108178" y="275920"/>
                  </a:lnTo>
                  <a:lnTo>
                    <a:pt x="108343" y="272923"/>
                  </a:lnTo>
                  <a:lnTo>
                    <a:pt x="108419" y="271411"/>
                  </a:lnTo>
                  <a:lnTo>
                    <a:pt x="108470" y="270471"/>
                  </a:lnTo>
                  <a:lnTo>
                    <a:pt x="110642" y="272923"/>
                  </a:lnTo>
                  <a:lnTo>
                    <a:pt x="110972" y="278282"/>
                  </a:lnTo>
                  <a:lnTo>
                    <a:pt x="111074" y="295960"/>
                  </a:lnTo>
                  <a:lnTo>
                    <a:pt x="111683" y="301790"/>
                  </a:lnTo>
                  <a:lnTo>
                    <a:pt x="111861" y="298805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2601201" y="2187803"/>
              <a:ext cx="64135" cy="23495"/>
            </a:xfrm>
            <a:custGeom>
              <a:avLst/>
              <a:gdLst/>
              <a:ahLst/>
              <a:cxnLst/>
              <a:rect l="l" t="t" r="r" b="b"/>
              <a:pathLst>
                <a:path w="64135" h="23494">
                  <a:moveTo>
                    <a:pt x="3661" y="0"/>
                  </a:moveTo>
                  <a:lnTo>
                    <a:pt x="1249" y="1777"/>
                  </a:lnTo>
                  <a:lnTo>
                    <a:pt x="0" y="4535"/>
                  </a:lnTo>
                  <a:lnTo>
                    <a:pt x="10063" y="5580"/>
                  </a:lnTo>
                  <a:lnTo>
                    <a:pt x="30301" y="6319"/>
                  </a:lnTo>
                  <a:lnTo>
                    <a:pt x="40356" y="7362"/>
                  </a:lnTo>
                  <a:lnTo>
                    <a:pt x="45425" y="11263"/>
                  </a:lnTo>
                  <a:lnTo>
                    <a:pt x="50201" y="15562"/>
                  </a:lnTo>
                  <a:lnTo>
                    <a:pt x="55185" y="19604"/>
                  </a:lnTo>
                  <a:lnTo>
                    <a:pt x="63644" y="23064"/>
                  </a:lnTo>
                  <a:lnTo>
                    <a:pt x="59320" y="17992"/>
                  </a:lnTo>
                  <a:lnTo>
                    <a:pt x="54391" y="13518"/>
                  </a:lnTo>
                  <a:lnTo>
                    <a:pt x="6779" y="888"/>
                  </a:lnTo>
                  <a:lnTo>
                    <a:pt x="3661" y="0"/>
                  </a:lnTo>
                  <a:close/>
                </a:path>
              </a:pathLst>
            </a:custGeom>
            <a:solidFill>
              <a:srgbClr val="D1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1806738" y="2358515"/>
              <a:ext cx="17780" cy="24765"/>
            </a:xfrm>
            <a:custGeom>
              <a:avLst/>
              <a:gdLst/>
              <a:ahLst/>
              <a:cxnLst/>
              <a:rect l="l" t="t" r="r" b="b"/>
              <a:pathLst>
                <a:path w="17780" h="24764">
                  <a:moveTo>
                    <a:pt x="10876" y="0"/>
                  </a:moveTo>
                  <a:lnTo>
                    <a:pt x="10379" y="3373"/>
                  </a:lnTo>
                  <a:lnTo>
                    <a:pt x="10087" y="7037"/>
                  </a:lnTo>
                  <a:lnTo>
                    <a:pt x="10156" y="10821"/>
                  </a:lnTo>
                  <a:lnTo>
                    <a:pt x="8975" y="14367"/>
                  </a:lnTo>
                  <a:lnTo>
                    <a:pt x="8510" y="12124"/>
                  </a:lnTo>
                  <a:lnTo>
                    <a:pt x="7725" y="7670"/>
                  </a:lnTo>
                  <a:lnTo>
                    <a:pt x="4831" y="7019"/>
                  </a:lnTo>
                  <a:lnTo>
                    <a:pt x="5619" y="10392"/>
                  </a:lnTo>
                  <a:lnTo>
                    <a:pt x="6732" y="13696"/>
                  </a:lnTo>
                  <a:lnTo>
                    <a:pt x="8031" y="16934"/>
                  </a:lnTo>
                  <a:lnTo>
                    <a:pt x="3682" y="19143"/>
                  </a:lnTo>
                  <a:lnTo>
                    <a:pt x="4540" y="21984"/>
                  </a:lnTo>
                  <a:lnTo>
                    <a:pt x="0" y="20753"/>
                  </a:lnTo>
                  <a:lnTo>
                    <a:pt x="994" y="23388"/>
                  </a:lnTo>
                  <a:lnTo>
                    <a:pt x="4248" y="23115"/>
                  </a:lnTo>
                  <a:lnTo>
                    <a:pt x="7485" y="22517"/>
                  </a:lnTo>
                  <a:lnTo>
                    <a:pt x="10670" y="21797"/>
                  </a:lnTo>
                  <a:lnTo>
                    <a:pt x="15087" y="24364"/>
                  </a:lnTo>
                  <a:lnTo>
                    <a:pt x="16510" y="23611"/>
                  </a:lnTo>
                  <a:lnTo>
                    <a:pt x="12089" y="20548"/>
                  </a:lnTo>
                  <a:lnTo>
                    <a:pt x="12640" y="15050"/>
                  </a:lnTo>
                  <a:lnTo>
                    <a:pt x="15584" y="11181"/>
                  </a:lnTo>
                  <a:lnTo>
                    <a:pt x="17294" y="8149"/>
                  </a:lnTo>
                  <a:lnTo>
                    <a:pt x="14335" y="7174"/>
                  </a:lnTo>
                  <a:lnTo>
                    <a:pt x="12467" y="7073"/>
                  </a:lnTo>
                  <a:lnTo>
                    <a:pt x="10876" y="0"/>
                  </a:lnTo>
                  <a:close/>
                </a:path>
              </a:pathLst>
            </a:custGeom>
            <a:solidFill>
              <a:srgbClr val="7A78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1708491" y="2192324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9175" y="0"/>
                  </a:moveTo>
                  <a:lnTo>
                    <a:pt x="4982" y="1915"/>
                  </a:lnTo>
                  <a:lnTo>
                    <a:pt x="3801" y="2566"/>
                  </a:lnTo>
                  <a:lnTo>
                    <a:pt x="0" y="6436"/>
                  </a:lnTo>
                  <a:lnTo>
                    <a:pt x="3200" y="6624"/>
                  </a:lnTo>
                  <a:lnTo>
                    <a:pt x="5702" y="6847"/>
                  </a:lnTo>
                  <a:lnTo>
                    <a:pt x="9175" y="0"/>
                  </a:lnTo>
                  <a:close/>
                </a:path>
              </a:pathLst>
            </a:custGeom>
            <a:solidFill>
              <a:srgbClr val="6967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2048101" y="2196313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5378" y="0"/>
                  </a:moveTo>
                  <a:lnTo>
                    <a:pt x="3578" y="510"/>
                  </a:lnTo>
                  <a:lnTo>
                    <a:pt x="1781" y="1043"/>
                  </a:lnTo>
                  <a:lnTo>
                    <a:pt x="0" y="1626"/>
                  </a:lnTo>
                  <a:lnTo>
                    <a:pt x="1371" y="2670"/>
                  </a:lnTo>
                  <a:lnTo>
                    <a:pt x="2757" y="3696"/>
                  </a:lnTo>
                  <a:lnTo>
                    <a:pt x="4179" y="4709"/>
                  </a:lnTo>
                  <a:lnTo>
                    <a:pt x="8013" y="4690"/>
                  </a:lnTo>
                  <a:lnTo>
                    <a:pt x="8135" y="3732"/>
                  </a:lnTo>
                  <a:lnTo>
                    <a:pt x="8460" y="871"/>
                  </a:lnTo>
                  <a:lnTo>
                    <a:pt x="5378" y="0"/>
                  </a:lnTo>
                  <a:close/>
                </a:path>
              </a:pathLst>
            </a:custGeom>
            <a:solidFill>
              <a:srgbClr val="7976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2025616" y="2194704"/>
              <a:ext cx="42545" cy="22225"/>
            </a:xfrm>
            <a:custGeom>
              <a:avLst/>
              <a:gdLst/>
              <a:ahLst/>
              <a:cxnLst/>
              <a:rect l="l" t="t" r="r" b="b"/>
              <a:pathLst>
                <a:path w="42544" h="22225">
                  <a:moveTo>
                    <a:pt x="36876" y="13219"/>
                  </a:moveTo>
                  <a:lnTo>
                    <a:pt x="33671" y="13219"/>
                  </a:lnTo>
                  <a:lnTo>
                    <a:pt x="33712" y="13611"/>
                  </a:lnTo>
                  <a:lnTo>
                    <a:pt x="33802" y="14483"/>
                  </a:lnTo>
                  <a:lnTo>
                    <a:pt x="33876" y="15187"/>
                  </a:lnTo>
                  <a:lnTo>
                    <a:pt x="33995" y="16965"/>
                  </a:lnTo>
                  <a:lnTo>
                    <a:pt x="34113" y="21624"/>
                  </a:lnTo>
                  <a:lnTo>
                    <a:pt x="34320" y="21624"/>
                  </a:lnTo>
                  <a:lnTo>
                    <a:pt x="36921" y="21847"/>
                  </a:lnTo>
                  <a:lnTo>
                    <a:pt x="36876" y="13219"/>
                  </a:lnTo>
                  <a:close/>
                </a:path>
                <a:path w="42544" h="22225">
                  <a:moveTo>
                    <a:pt x="37507" y="8628"/>
                  </a:moveTo>
                  <a:lnTo>
                    <a:pt x="30275" y="8628"/>
                  </a:lnTo>
                  <a:lnTo>
                    <a:pt x="30247" y="9654"/>
                  </a:lnTo>
                  <a:lnTo>
                    <a:pt x="30130" y="13219"/>
                  </a:lnTo>
                  <a:lnTo>
                    <a:pt x="30016" y="14483"/>
                  </a:lnTo>
                  <a:lnTo>
                    <a:pt x="29897" y="15803"/>
                  </a:lnTo>
                  <a:lnTo>
                    <a:pt x="29794" y="17513"/>
                  </a:lnTo>
                  <a:lnTo>
                    <a:pt x="29957" y="18798"/>
                  </a:lnTo>
                  <a:lnTo>
                    <a:pt x="30008" y="19194"/>
                  </a:lnTo>
                  <a:lnTo>
                    <a:pt x="30121" y="20084"/>
                  </a:lnTo>
                  <a:lnTo>
                    <a:pt x="30222" y="20886"/>
                  </a:lnTo>
                  <a:lnTo>
                    <a:pt x="30316" y="21624"/>
                  </a:lnTo>
                  <a:lnTo>
                    <a:pt x="33224" y="21624"/>
                  </a:lnTo>
                  <a:lnTo>
                    <a:pt x="33339" y="17275"/>
                  </a:lnTo>
                  <a:lnTo>
                    <a:pt x="33455" y="15356"/>
                  </a:lnTo>
                  <a:lnTo>
                    <a:pt x="33540" y="14483"/>
                  </a:lnTo>
                  <a:lnTo>
                    <a:pt x="33663" y="13219"/>
                  </a:lnTo>
                  <a:lnTo>
                    <a:pt x="36876" y="13219"/>
                  </a:lnTo>
                  <a:lnTo>
                    <a:pt x="36870" y="12020"/>
                  </a:lnTo>
                  <a:lnTo>
                    <a:pt x="40199" y="12020"/>
                  </a:lnTo>
                  <a:lnTo>
                    <a:pt x="37537" y="9654"/>
                  </a:lnTo>
                  <a:lnTo>
                    <a:pt x="37507" y="8628"/>
                  </a:lnTo>
                  <a:close/>
                </a:path>
                <a:path w="42544" h="22225">
                  <a:moveTo>
                    <a:pt x="154" y="16965"/>
                  </a:moveTo>
                  <a:lnTo>
                    <a:pt x="0" y="16965"/>
                  </a:lnTo>
                  <a:lnTo>
                    <a:pt x="4873" y="18798"/>
                  </a:lnTo>
                  <a:lnTo>
                    <a:pt x="6034" y="19194"/>
                  </a:lnTo>
                  <a:lnTo>
                    <a:pt x="12218" y="19869"/>
                  </a:lnTo>
                  <a:lnTo>
                    <a:pt x="18692" y="20084"/>
                  </a:lnTo>
                  <a:lnTo>
                    <a:pt x="25037" y="20886"/>
                  </a:lnTo>
                  <a:lnTo>
                    <a:pt x="25143" y="19604"/>
                  </a:lnTo>
                  <a:lnTo>
                    <a:pt x="17502" y="19604"/>
                  </a:lnTo>
                  <a:lnTo>
                    <a:pt x="10655" y="19194"/>
                  </a:lnTo>
                  <a:lnTo>
                    <a:pt x="9555" y="17513"/>
                  </a:lnTo>
                  <a:lnTo>
                    <a:pt x="6357" y="17513"/>
                  </a:lnTo>
                  <a:lnTo>
                    <a:pt x="154" y="16965"/>
                  </a:lnTo>
                  <a:close/>
                </a:path>
                <a:path w="42544" h="22225">
                  <a:moveTo>
                    <a:pt x="20124" y="4690"/>
                  </a:moveTo>
                  <a:lnTo>
                    <a:pt x="17761" y="6659"/>
                  </a:lnTo>
                  <a:lnTo>
                    <a:pt x="17782" y="8437"/>
                  </a:lnTo>
                  <a:lnTo>
                    <a:pt x="17907" y="10821"/>
                  </a:lnTo>
                  <a:lnTo>
                    <a:pt x="18013" y="12020"/>
                  </a:lnTo>
                  <a:lnTo>
                    <a:pt x="18101" y="13009"/>
                  </a:lnTo>
                  <a:lnTo>
                    <a:pt x="18154" y="13611"/>
                  </a:lnTo>
                  <a:lnTo>
                    <a:pt x="14936" y="15187"/>
                  </a:lnTo>
                  <a:lnTo>
                    <a:pt x="10008" y="15803"/>
                  </a:lnTo>
                  <a:lnTo>
                    <a:pt x="15825" y="15803"/>
                  </a:lnTo>
                  <a:lnTo>
                    <a:pt x="19006" y="16965"/>
                  </a:lnTo>
                  <a:lnTo>
                    <a:pt x="18730" y="16965"/>
                  </a:lnTo>
                  <a:lnTo>
                    <a:pt x="17502" y="19604"/>
                  </a:lnTo>
                  <a:lnTo>
                    <a:pt x="22189" y="19604"/>
                  </a:lnTo>
                  <a:lnTo>
                    <a:pt x="18856" y="15356"/>
                  </a:lnTo>
                  <a:lnTo>
                    <a:pt x="20574" y="9654"/>
                  </a:lnTo>
                  <a:lnTo>
                    <a:pt x="20124" y="4690"/>
                  </a:lnTo>
                  <a:close/>
                </a:path>
                <a:path w="42544" h="22225">
                  <a:moveTo>
                    <a:pt x="37262" y="0"/>
                  </a:moveTo>
                  <a:lnTo>
                    <a:pt x="30945" y="2480"/>
                  </a:lnTo>
                  <a:lnTo>
                    <a:pt x="30480" y="6454"/>
                  </a:lnTo>
                  <a:lnTo>
                    <a:pt x="22502" y="6454"/>
                  </a:lnTo>
                  <a:lnTo>
                    <a:pt x="22406" y="15356"/>
                  </a:lnTo>
                  <a:lnTo>
                    <a:pt x="22281" y="17513"/>
                  </a:lnTo>
                  <a:lnTo>
                    <a:pt x="22159" y="19604"/>
                  </a:lnTo>
                  <a:lnTo>
                    <a:pt x="25143" y="19604"/>
                  </a:lnTo>
                  <a:lnTo>
                    <a:pt x="25210" y="18798"/>
                  </a:lnTo>
                  <a:lnTo>
                    <a:pt x="25328" y="9089"/>
                  </a:lnTo>
                  <a:lnTo>
                    <a:pt x="26974" y="8920"/>
                  </a:lnTo>
                  <a:lnTo>
                    <a:pt x="30275" y="8628"/>
                  </a:lnTo>
                  <a:lnTo>
                    <a:pt x="37507" y="8628"/>
                  </a:lnTo>
                  <a:lnTo>
                    <a:pt x="37396" y="4690"/>
                  </a:lnTo>
                  <a:lnTo>
                    <a:pt x="37333" y="2480"/>
                  </a:lnTo>
                  <a:lnTo>
                    <a:pt x="37262" y="0"/>
                  </a:lnTo>
                  <a:close/>
                </a:path>
                <a:path w="42544" h="22225">
                  <a:moveTo>
                    <a:pt x="8617" y="8251"/>
                  </a:moveTo>
                  <a:lnTo>
                    <a:pt x="7519" y="8437"/>
                  </a:lnTo>
                  <a:lnTo>
                    <a:pt x="6912" y="13009"/>
                  </a:lnTo>
                  <a:lnTo>
                    <a:pt x="6832" y="13611"/>
                  </a:lnTo>
                  <a:lnTo>
                    <a:pt x="6716" y="14483"/>
                  </a:lnTo>
                  <a:lnTo>
                    <a:pt x="6633" y="15187"/>
                  </a:lnTo>
                  <a:lnTo>
                    <a:pt x="6537" y="15990"/>
                  </a:lnTo>
                  <a:lnTo>
                    <a:pt x="6422" y="16965"/>
                  </a:lnTo>
                  <a:lnTo>
                    <a:pt x="6357" y="17513"/>
                  </a:lnTo>
                  <a:lnTo>
                    <a:pt x="9555" y="17513"/>
                  </a:lnTo>
                  <a:lnTo>
                    <a:pt x="9197" y="16965"/>
                  </a:lnTo>
                  <a:lnTo>
                    <a:pt x="12179" y="16196"/>
                  </a:lnTo>
                  <a:lnTo>
                    <a:pt x="15825" y="15803"/>
                  </a:lnTo>
                  <a:lnTo>
                    <a:pt x="7858" y="15803"/>
                  </a:lnTo>
                  <a:lnTo>
                    <a:pt x="7974" y="14483"/>
                  </a:lnTo>
                  <a:lnTo>
                    <a:pt x="8085" y="13219"/>
                  </a:lnTo>
                  <a:lnTo>
                    <a:pt x="8342" y="10821"/>
                  </a:lnTo>
                  <a:lnTo>
                    <a:pt x="8467" y="9654"/>
                  </a:lnTo>
                  <a:lnTo>
                    <a:pt x="8577" y="8628"/>
                  </a:lnTo>
                  <a:lnTo>
                    <a:pt x="8617" y="8251"/>
                  </a:lnTo>
                  <a:close/>
                </a:path>
                <a:path w="42544" h="22225">
                  <a:moveTo>
                    <a:pt x="40199" y="12020"/>
                  </a:moveTo>
                  <a:lnTo>
                    <a:pt x="36870" y="12020"/>
                  </a:lnTo>
                  <a:lnTo>
                    <a:pt x="42180" y="13009"/>
                  </a:lnTo>
                  <a:lnTo>
                    <a:pt x="41313" y="13009"/>
                  </a:lnTo>
                  <a:lnTo>
                    <a:pt x="40199" y="12020"/>
                  </a:lnTo>
                  <a:close/>
                </a:path>
              </a:pathLst>
            </a:custGeom>
            <a:solidFill>
              <a:srgbClr val="B7B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2333966" y="2198127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5" h="24764">
                  <a:moveTo>
                    <a:pt x="9878" y="15358"/>
                  </a:moveTo>
                  <a:lnTo>
                    <a:pt x="21164" y="24278"/>
                  </a:lnTo>
                  <a:lnTo>
                    <a:pt x="27277" y="23713"/>
                  </a:lnTo>
                  <a:lnTo>
                    <a:pt x="26466" y="22294"/>
                  </a:lnTo>
                  <a:lnTo>
                    <a:pt x="19861" y="22294"/>
                  </a:lnTo>
                  <a:lnTo>
                    <a:pt x="15921" y="20942"/>
                  </a:lnTo>
                  <a:lnTo>
                    <a:pt x="12772" y="18183"/>
                  </a:lnTo>
                  <a:lnTo>
                    <a:pt x="9878" y="15358"/>
                  </a:lnTo>
                  <a:close/>
                </a:path>
                <a:path w="27305" h="24764">
                  <a:moveTo>
                    <a:pt x="11912" y="12773"/>
                  </a:moveTo>
                  <a:lnTo>
                    <a:pt x="10051" y="12773"/>
                  </a:lnTo>
                  <a:lnTo>
                    <a:pt x="13423" y="15667"/>
                  </a:lnTo>
                  <a:lnTo>
                    <a:pt x="17053" y="18576"/>
                  </a:lnTo>
                  <a:lnTo>
                    <a:pt x="19861" y="22294"/>
                  </a:lnTo>
                  <a:lnTo>
                    <a:pt x="26466" y="22294"/>
                  </a:lnTo>
                  <a:lnTo>
                    <a:pt x="25526" y="20650"/>
                  </a:lnTo>
                  <a:lnTo>
                    <a:pt x="22600" y="20650"/>
                  </a:lnTo>
                  <a:lnTo>
                    <a:pt x="19022" y="15977"/>
                  </a:lnTo>
                  <a:lnTo>
                    <a:pt x="12399" y="13903"/>
                  </a:lnTo>
                  <a:lnTo>
                    <a:pt x="12084" y="13270"/>
                  </a:lnTo>
                  <a:lnTo>
                    <a:pt x="11912" y="12773"/>
                  </a:lnTo>
                  <a:close/>
                </a:path>
                <a:path w="27305" h="24764">
                  <a:moveTo>
                    <a:pt x="19298" y="6610"/>
                  </a:moveTo>
                  <a:lnTo>
                    <a:pt x="16541" y="6610"/>
                  </a:lnTo>
                  <a:lnTo>
                    <a:pt x="17888" y="10634"/>
                  </a:lnTo>
                  <a:lnTo>
                    <a:pt x="18013" y="11009"/>
                  </a:lnTo>
                  <a:lnTo>
                    <a:pt x="18647" y="13270"/>
                  </a:lnTo>
                  <a:lnTo>
                    <a:pt x="20209" y="15358"/>
                  </a:lnTo>
                  <a:lnTo>
                    <a:pt x="21949" y="17860"/>
                  </a:lnTo>
                  <a:lnTo>
                    <a:pt x="22600" y="20650"/>
                  </a:lnTo>
                  <a:lnTo>
                    <a:pt x="25526" y="20650"/>
                  </a:lnTo>
                  <a:lnTo>
                    <a:pt x="24341" y="18576"/>
                  </a:lnTo>
                  <a:lnTo>
                    <a:pt x="21437" y="12773"/>
                  </a:lnTo>
                  <a:lnTo>
                    <a:pt x="21518" y="11816"/>
                  </a:lnTo>
                  <a:lnTo>
                    <a:pt x="21618" y="10634"/>
                  </a:lnTo>
                  <a:lnTo>
                    <a:pt x="21725" y="9367"/>
                  </a:lnTo>
                  <a:lnTo>
                    <a:pt x="21828" y="8150"/>
                  </a:lnTo>
                  <a:lnTo>
                    <a:pt x="21861" y="7758"/>
                  </a:lnTo>
                  <a:lnTo>
                    <a:pt x="19706" y="7758"/>
                  </a:lnTo>
                  <a:lnTo>
                    <a:pt x="19395" y="6883"/>
                  </a:lnTo>
                  <a:lnTo>
                    <a:pt x="19298" y="6610"/>
                  </a:lnTo>
                  <a:close/>
                </a:path>
                <a:path w="27305" h="24764">
                  <a:moveTo>
                    <a:pt x="12430" y="0"/>
                  </a:moveTo>
                  <a:lnTo>
                    <a:pt x="8851" y="720"/>
                  </a:lnTo>
                  <a:lnTo>
                    <a:pt x="5187" y="871"/>
                  </a:lnTo>
                  <a:lnTo>
                    <a:pt x="1558" y="1080"/>
                  </a:lnTo>
                  <a:lnTo>
                    <a:pt x="3935" y="4504"/>
                  </a:lnTo>
                  <a:lnTo>
                    <a:pt x="2926" y="4504"/>
                  </a:lnTo>
                  <a:lnTo>
                    <a:pt x="0" y="4726"/>
                  </a:lnTo>
                  <a:lnTo>
                    <a:pt x="2466" y="8374"/>
                  </a:lnTo>
                  <a:lnTo>
                    <a:pt x="6168" y="11009"/>
                  </a:lnTo>
                  <a:lnTo>
                    <a:pt x="9298" y="13903"/>
                  </a:lnTo>
                  <a:lnTo>
                    <a:pt x="9880" y="12773"/>
                  </a:lnTo>
                  <a:lnTo>
                    <a:pt x="11912" y="12773"/>
                  </a:lnTo>
                  <a:lnTo>
                    <a:pt x="10383" y="8374"/>
                  </a:lnTo>
                  <a:lnTo>
                    <a:pt x="10306" y="8150"/>
                  </a:lnTo>
                  <a:lnTo>
                    <a:pt x="14786" y="8150"/>
                  </a:lnTo>
                  <a:lnTo>
                    <a:pt x="14263" y="6883"/>
                  </a:lnTo>
                  <a:lnTo>
                    <a:pt x="16541" y="6610"/>
                  </a:lnTo>
                  <a:lnTo>
                    <a:pt x="19298" y="6610"/>
                  </a:lnTo>
                  <a:lnTo>
                    <a:pt x="18356" y="3957"/>
                  </a:lnTo>
                  <a:lnTo>
                    <a:pt x="13592" y="2721"/>
                  </a:lnTo>
                  <a:lnTo>
                    <a:pt x="12721" y="1610"/>
                  </a:lnTo>
                  <a:lnTo>
                    <a:pt x="12430" y="0"/>
                  </a:lnTo>
                  <a:close/>
                </a:path>
                <a:path w="27305" h="24764">
                  <a:moveTo>
                    <a:pt x="14786" y="8150"/>
                  </a:moveTo>
                  <a:lnTo>
                    <a:pt x="10306" y="8150"/>
                  </a:lnTo>
                  <a:lnTo>
                    <a:pt x="12293" y="9367"/>
                  </a:lnTo>
                  <a:lnTo>
                    <a:pt x="14245" y="10634"/>
                  </a:lnTo>
                  <a:lnTo>
                    <a:pt x="16300" y="11816"/>
                  </a:lnTo>
                  <a:lnTo>
                    <a:pt x="14879" y="8374"/>
                  </a:lnTo>
                  <a:lnTo>
                    <a:pt x="14786" y="8150"/>
                  </a:lnTo>
                  <a:close/>
                </a:path>
                <a:path w="27305" h="24764">
                  <a:moveTo>
                    <a:pt x="22020" y="3957"/>
                  </a:moveTo>
                  <a:lnTo>
                    <a:pt x="20631" y="5325"/>
                  </a:lnTo>
                  <a:lnTo>
                    <a:pt x="19706" y="7758"/>
                  </a:lnTo>
                  <a:lnTo>
                    <a:pt x="21861" y="7758"/>
                  </a:lnTo>
                  <a:lnTo>
                    <a:pt x="21958" y="6610"/>
                  </a:lnTo>
                  <a:lnTo>
                    <a:pt x="22020" y="3957"/>
                  </a:lnTo>
                  <a:close/>
                </a:path>
              </a:pathLst>
            </a:custGeom>
            <a:solidFill>
              <a:srgbClr val="5456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2346397" y="219800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3081" y="0"/>
                  </a:moveTo>
                  <a:lnTo>
                    <a:pt x="2311" y="31"/>
                  </a:lnTo>
                  <a:lnTo>
                    <a:pt x="769" y="82"/>
                  </a:lnTo>
                  <a:lnTo>
                    <a:pt x="0" y="118"/>
                  </a:lnTo>
                  <a:lnTo>
                    <a:pt x="290" y="1728"/>
                  </a:lnTo>
                  <a:lnTo>
                    <a:pt x="2379" y="443"/>
                  </a:lnTo>
                  <a:lnTo>
                    <a:pt x="3081" y="0"/>
                  </a:lnTo>
                  <a:close/>
                </a:path>
              </a:pathLst>
            </a:custGeom>
            <a:solidFill>
              <a:srgbClr val="999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2701007" y="2197183"/>
              <a:ext cx="45720" cy="11430"/>
            </a:xfrm>
            <a:custGeom>
              <a:avLst/>
              <a:gdLst/>
              <a:ahLst/>
              <a:cxnLst/>
              <a:rect l="l" t="t" r="r" b="b"/>
              <a:pathLst>
                <a:path w="45719" h="11430">
                  <a:moveTo>
                    <a:pt x="36458" y="5515"/>
                  </a:moveTo>
                  <a:lnTo>
                    <a:pt x="31452" y="5515"/>
                  </a:lnTo>
                  <a:lnTo>
                    <a:pt x="32952" y="8734"/>
                  </a:lnTo>
                  <a:lnTo>
                    <a:pt x="33056" y="8957"/>
                  </a:lnTo>
                  <a:lnTo>
                    <a:pt x="33167" y="9195"/>
                  </a:lnTo>
                  <a:lnTo>
                    <a:pt x="35410" y="11095"/>
                  </a:lnTo>
                  <a:lnTo>
                    <a:pt x="35623" y="9692"/>
                  </a:lnTo>
                  <a:lnTo>
                    <a:pt x="35735" y="8957"/>
                  </a:lnTo>
                  <a:lnTo>
                    <a:pt x="35769" y="8734"/>
                  </a:lnTo>
                  <a:lnTo>
                    <a:pt x="36202" y="6920"/>
                  </a:lnTo>
                  <a:lnTo>
                    <a:pt x="36316" y="6441"/>
                  </a:lnTo>
                  <a:lnTo>
                    <a:pt x="36458" y="5515"/>
                  </a:lnTo>
                  <a:close/>
                </a:path>
                <a:path w="45719" h="11430">
                  <a:moveTo>
                    <a:pt x="43609" y="2467"/>
                  </a:moveTo>
                  <a:lnTo>
                    <a:pt x="38458" y="2467"/>
                  </a:lnTo>
                  <a:lnTo>
                    <a:pt x="38470" y="2913"/>
                  </a:lnTo>
                  <a:lnTo>
                    <a:pt x="38588" y="5515"/>
                  </a:lnTo>
                  <a:lnTo>
                    <a:pt x="38686" y="6441"/>
                  </a:lnTo>
                  <a:lnTo>
                    <a:pt x="38737" y="6920"/>
                  </a:lnTo>
                  <a:lnTo>
                    <a:pt x="38818" y="7691"/>
                  </a:lnTo>
                  <a:lnTo>
                    <a:pt x="36706" y="9692"/>
                  </a:lnTo>
                  <a:lnTo>
                    <a:pt x="45478" y="9692"/>
                  </a:lnTo>
                  <a:lnTo>
                    <a:pt x="41148" y="6441"/>
                  </a:lnTo>
                  <a:lnTo>
                    <a:pt x="41018" y="6441"/>
                  </a:lnTo>
                  <a:lnTo>
                    <a:pt x="43453" y="4094"/>
                  </a:lnTo>
                  <a:lnTo>
                    <a:pt x="43586" y="3564"/>
                  </a:lnTo>
                  <a:lnTo>
                    <a:pt x="43609" y="2467"/>
                  </a:lnTo>
                  <a:close/>
                </a:path>
                <a:path w="45719" h="11430">
                  <a:moveTo>
                    <a:pt x="24482" y="0"/>
                  </a:moveTo>
                  <a:lnTo>
                    <a:pt x="10910" y="0"/>
                  </a:lnTo>
                  <a:lnTo>
                    <a:pt x="0" y="191"/>
                  </a:lnTo>
                  <a:lnTo>
                    <a:pt x="2222" y="3409"/>
                  </a:lnTo>
                  <a:lnTo>
                    <a:pt x="2329" y="3564"/>
                  </a:lnTo>
                  <a:lnTo>
                    <a:pt x="5427" y="6441"/>
                  </a:lnTo>
                  <a:lnTo>
                    <a:pt x="8528" y="8957"/>
                  </a:lnTo>
                  <a:lnTo>
                    <a:pt x="12567" y="5036"/>
                  </a:lnTo>
                  <a:lnTo>
                    <a:pt x="36532" y="5036"/>
                  </a:lnTo>
                  <a:lnTo>
                    <a:pt x="36676" y="4094"/>
                  </a:lnTo>
                  <a:lnTo>
                    <a:pt x="33632" y="3409"/>
                  </a:lnTo>
                  <a:lnTo>
                    <a:pt x="20066" y="3409"/>
                  </a:lnTo>
                  <a:lnTo>
                    <a:pt x="11797" y="2913"/>
                  </a:lnTo>
                  <a:lnTo>
                    <a:pt x="23725" y="2913"/>
                  </a:lnTo>
                  <a:lnTo>
                    <a:pt x="28526" y="2261"/>
                  </a:lnTo>
                  <a:lnTo>
                    <a:pt x="43614" y="2261"/>
                  </a:lnTo>
                  <a:lnTo>
                    <a:pt x="43646" y="770"/>
                  </a:lnTo>
                  <a:lnTo>
                    <a:pt x="33270" y="191"/>
                  </a:lnTo>
                  <a:lnTo>
                    <a:pt x="34235" y="191"/>
                  </a:lnTo>
                  <a:lnTo>
                    <a:pt x="24482" y="0"/>
                  </a:lnTo>
                  <a:close/>
                </a:path>
                <a:path w="45719" h="11430">
                  <a:moveTo>
                    <a:pt x="36532" y="5036"/>
                  </a:moveTo>
                  <a:lnTo>
                    <a:pt x="12567" y="5036"/>
                  </a:lnTo>
                  <a:lnTo>
                    <a:pt x="18698" y="6920"/>
                  </a:lnTo>
                  <a:lnTo>
                    <a:pt x="23399" y="6441"/>
                  </a:lnTo>
                  <a:lnTo>
                    <a:pt x="28267" y="6441"/>
                  </a:lnTo>
                  <a:lnTo>
                    <a:pt x="31452" y="5515"/>
                  </a:lnTo>
                  <a:lnTo>
                    <a:pt x="36458" y="5515"/>
                  </a:lnTo>
                  <a:lnTo>
                    <a:pt x="36532" y="5036"/>
                  </a:lnTo>
                  <a:close/>
                </a:path>
                <a:path w="45719" h="11430">
                  <a:moveTo>
                    <a:pt x="28267" y="6441"/>
                  </a:moveTo>
                  <a:lnTo>
                    <a:pt x="24012" y="6441"/>
                  </a:lnTo>
                  <a:lnTo>
                    <a:pt x="27557" y="6920"/>
                  </a:lnTo>
                  <a:lnTo>
                    <a:pt x="26620" y="6920"/>
                  </a:lnTo>
                  <a:lnTo>
                    <a:pt x="28267" y="6441"/>
                  </a:lnTo>
                  <a:close/>
                </a:path>
                <a:path w="45719" h="11430">
                  <a:moveTo>
                    <a:pt x="28526" y="2261"/>
                  </a:moveTo>
                  <a:lnTo>
                    <a:pt x="20066" y="3409"/>
                  </a:lnTo>
                  <a:lnTo>
                    <a:pt x="33632" y="3409"/>
                  </a:lnTo>
                  <a:lnTo>
                    <a:pt x="28526" y="2261"/>
                  </a:lnTo>
                  <a:close/>
                </a:path>
                <a:path w="45719" h="11430">
                  <a:moveTo>
                    <a:pt x="43614" y="2261"/>
                  </a:moveTo>
                  <a:lnTo>
                    <a:pt x="28526" y="2261"/>
                  </a:lnTo>
                  <a:lnTo>
                    <a:pt x="31423" y="2913"/>
                  </a:lnTo>
                  <a:lnTo>
                    <a:pt x="38470" y="2913"/>
                  </a:lnTo>
                  <a:lnTo>
                    <a:pt x="38458" y="2467"/>
                  </a:lnTo>
                  <a:lnTo>
                    <a:pt x="43609" y="2467"/>
                  </a:lnTo>
                  <a:lnTo>
                    <a:pt x="43614" y="2261"/>
                  </a:lnTo>
                  <a:close/>
                </a:path>
              </a:pathLst>
            </a:custGeom>
            <a:solidFill>
              <a:srgbClr val="A1A3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2033482" y="2201807"/>
              <a:ext cx="10795" cy="8890"/>
            </a:xfrm>
            <a:custGeom>
              <a:avLst/>
              <a:gdLst/>
              <a:ahLst/>
              <a:cxnLst/>
              <a:rect l="l" t="t" r="r" b="b"/>
              <a:pathLst>
                <a:path w="10794" h="8889">
                  <a:moveTo>
                    <a:pt x="7207" y="0"/>
                  </a:moveTo>
                  <a:lnTo>
                    <a:pt x="751" y="1148"/>
                  </a:lnTo>
                  <a:lnTo>
                    <a:pt x="219" y="6116"/>
                  </a:lnTo>
                  <a:lnTo>
                    <a:pt x="0" y="8614"/>
                  </a:lnTo>
                  <a:lnTo>
                    <a:pt x="3524" y="8528"/>
                  </a:lnTo>
                  <a:lnTo>
                    <a:pt x="7070" y="8084"/>
                  </a:lnTo>
                  <a:lnTo>
                    <a:pt x="10288" y="6508"/>
                  </a:lnTo>
                  <a:lnTo>
                    <a:pt x="9928" y="2451"/>
                  </a:lnTo>
                  <a:lnTo>
                    <a:pt x="9791" y="1097"/>
                  </a:lnTo>
                  <a:lnTo>
                    <a:pt x="7207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2133338" y="220148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396" y="0"/>
                  </a:moveTo>
                  <a:lnTo>
                    <a:pt x="0" y="1235"/>
                  </a:lnTo>
                  <a:lnTo>
                    <a:pt x="1850" y="2397"/>
                  </a:lnTo>
                  <a:lnTo>
                    <a:pt x="2466" y="2790"/>
                  </a:lnTo>
                  <a:lnTo>
                    <a:pt x="2278" y="2106"/>
                  </a:lnTo>
                  <a:lnTo>
                    <a:pt x="1918" y="753"/>
                  </a:lnTo>
                  <a:lnTo>
                    <a:pt x="1746" y="6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827B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2874632" y="220050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622" y="0"/>
                  </a:moveTo>
                  <a:lnTo>
                    <a:pt x="565" y="908"/>
                  </a:lnTo>
                  <a:lnTo>
                    <a:pt x="0" y="2242"/>
                  </a:lnTo>
                  <a:lnTo>
                    <a:pt x="1094" y="6814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C0C4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2051560" y="2204942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806" y="0"/>
                  </a:moveTo>
                  <a:lnTo>
                    <a:pt x="0" y="2895"/>
                  </a:lnTo>
                  <a:lnTo>
                    <a:pt x="137" y="6351"/>
                  </a:lnTo>
                  <a:lnTo>
                    <a:pt x="1029" y="9245"/>
                  </a:lnTo>
                  <a:lnTo>
                    <a:pt x="3492" y="8150"/>
                  </a:lnTo>
                  <a:lnTo>
                    <a:pt x="3596" y="803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C7C7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2709536" y="2202220"/>
              <a:ext cx="24765" cy="5080"/>
            </a:xfrm>
            <a:custGeom>
              <a:avLst/>
              <a:gdLst/>
              <a:ahLst/>
              <a:cxnLst/>
              <a:rect l="l" t="t" r="r" b="b"/>
              <a:pathLst>
                <a:path w="24764" h="5080">
                  <a:moveTo>
                    <a:pt x="4039" y="0"/>
                  </a:moveTo>
                  <a:lnTo>
                    <a:pt x="0" y="3920"/>
                  </a:lnTo>
                  <a:lnTo>
                    <a:pt x="8201" y="4226"/>
                  </a:lnTo>
                  <a:lnTo>
                    <a:pt x="16437" y="4742"/>
                  </a:lnTo>
                  <a:lnTo>
                    <a:pt x="24639" y="4159"/>
                  </a:lnTo>
                  <a:lnTo>
                    <a:pt x="22924" y="478"/>
                  </a:lnTo>
                  <a:lnTo>
                    <a:pt x="18389" y="1797"/>
                  </a:lnTo>
                  <a:lnTo>
                    <a:pt x="15220" y="1369"/>
                  </a:lnTo>
                  <a:lnTo>
                    <a:pt x="10170" y="1883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rgbClr val="CDCE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2913739" y="220363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620" y="0"/>
                  </a:moveTo>
                  <a:lnTo>
                    <a:pt x="496" y="824"/>
                  </a:lnTo>
                  <a:lnTo>
                    <a:pt x="0" y="5223"/>
                  </a:lnTo>
                  <a:lnTo>
                    <a:pt x="2466" y="5908"/>
                  </a:lnTo>
                  <a:lnTo>
                    <a:pt x="4917" y="5260"/>
                  </a:lnTo>
                  <a:lnTo>
                    <a:pt x="4917" y="82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C9CA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2246400" y="220756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737" y="0"/>
                  </a:moveTo>
                  <a:lnTo>
                    <a:pt x="0" y="2754"/>
                  </a:lnTo>
                  <a:lnTo>
                    <a:pt x="683" y="3423"/>
                  </a:lnTo>
                  <a:lnTo>
                    <a:pt x="2790" y="2001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CECD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2253352" y="2207340"/>
              <a:ext cx="116839" cy="110489"/>
            </a:xfrm>
            <a:custGeom>
              <a:avLst/>
              <a:gdLst/>
              <a:ahLst/>
              <a:cxnLst/>
              <a:rect l="l" t="t" r="r" b="b"/>
              <a:pathLst>
                <a:path w="116839" h="110489">
                  <a:moveTo>
                    <a:pt x="2912" y="0"/>
                  </a:moveTo>
                  <a:lnTo>
                    <a:pt x="0" y="5069"/>
                  </a:lnTo>
                  <a:lnTo>
                    <a:pt x="11579" y="23957"/>
                  </a:lnTo>
                  <a:lnTo>
                    <a:pt x="21424" y="43793"/>
                  </a:lnTo>
                  <a:lnTo>
                    <a:pt x="29722" y="64352"/>
                  </a:lnTo>
                  <a:lnTo>
                    <a:pt x="36658" y="85406"/>
                  </a:lnTo>
                  <a:lnTo>
                    <a:pt x="36164" y="86760"/>
                  </a:lnTo>
                  <a:lnTo>
                    <a:pt x="34639" y="89226"/>
                  </a:lnTo>
                  <a:lnTo>
                    <a:pt x="34005" y="86177"/>
                  </a:lnTo>
                  <a:lnTo>
                    <a:pt x="32208" y="80237"/>
                  </a:lnTo>
                  <a:lnTo>
                    <a:pt x="32259" y="87152"/>
                  </a:lnTo>
                  <a:lnTo>
                    <a:pt x="33289" y="90476"/>
                  </a:lnTo>
                  <a:lnTo>
                    <a:pt x="35290" y="88934"/>
                  </a:lnTo>
                  <a:lnTo>
                    <a:pt x="38320" y="89277"/>
                  </a:lnTo>
                  <a:lnTo>
                    <a:pt x="38818" y="96333"/>
                  </a:lnTo>
                  <a:lnTo>
                    <a:pt x="42857" y="102582"/>
                  </a:lnTo>
                  <a:lnTo>
                    <a:pt x="43646" y="109635"/>
                  </a:lnTo>
                  <a:lnTo>
                    <a:pt x="72068" y="110099"/>
                  </a:lnTo>
                  <a:lnTo>
                    <a:pt x="100425" y="110149"/>
                  </a:lnTo>
                  <a:lnTo>
                    <a:pt x="105407" y="107445"/>
                  </a:lnTo>
                  <a:lnTo>
                    <a:pt x="111178" y="108061"/>
                  </a:lnTo>
                  <a:lnTo>
                    <a:pt x="116639" y="107461"/>
                  </a:lnTo>
                  <a:lnTo>
                    <a:pt x="109342" y="106911"/>
                  </a:lnTo>
                  <a:lnTo>
                    <a:pt x="94705" y="106927"/>
                  </a:lnTo>
                  <a:lnTo>
                    <a:pt x="87447" y="105973"/>
                  </a:lnTo>
                  <a:lnTo>
                    <a:pt x="96076" y="104260"/>
                  </a:lnTo>
                  <a:lnTo>
                    <a:pt x="84276" y="103573"/>
                  </a:lnTo>
                  <a:lnTo>
                    <a:pt x="72457" y="103284"/>
                  </a:lnTo>
                  <a:lnTo>
                    <a:pt x="48801" y="103129"/>
                  </a:lnTo>
                  <a:lnTo>
                    <a:pt x="38025" y="71334"/>
                  </a:lnTo>
                  <a:lnTo>
                    <a:pt x="32132" y="55619"/>
                  </a:lnTo>
                  <a:lnTo>
                    <a:pt x="25581" y="40168"/>
                  </a:lnTo>
                  <a:lnTo>
                    <a:pt x="23082" y="35957"/>
                  </a:lnTo>
                  <a:lnTo>
                    <a:pt x="20617" y="29621"/>
                  </a:lnTo>
                  <a:lnTo>
                    <a:pt x="16642" y="24055"/>
                  </a:lnTo>
                  <a:lnTo>
                    <a:pt x="13596" y="18011"/>
                  </a:lnTo>
                  <a:lnTo>
                    <a:pt x="10137" y="11951"/>
                  </a:lnTo>
                  <a:lnTo>
                    <a:pt x="6285" y="6113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2034812" y="2210508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60" h="3810">
                  <a:moveTo>
                    <a:pt x="6628" y="0"/>
                  </a:moveTo>
                  <a:lnTo>
                    <a:pt x="2981" y="392"/>
                  </a:lnTo>
                  <a:lnTo>
                    <a:pt x="0" y="1162"/>
                  </a:lnTo>
                  <a:lnTo>
                    <a:pt x="1457" y="3390"/>
                  </a:lnTo>
                  <a:lnTo>
                    <a:pt x="8305" y="3801"/>
                  </a:lnTo>
                  <a:lnTo>
                    <a:pt x="9573" y="1075"/>
                  </a:lnTo>
                  <a:lnTo>
                    <a:pt x="6628" y="0"/>
                  </a:lnTo>
                  <a:close/>
                </a:path>
              </a:pathLst>
            </a:custGeom>
            <a:solidFill>
              <a:srgbClr val="5D5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2185494" y="2215832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4" h="6350">
                  <a:moveTo>
                    <a:pt x="292" y="0"/>
                  </a:moveTo>
                  <a:lnTo>
                    <a:pt x="0" y="3459"/>
                  </a:lnTo>
                  <a:lnTo>
                    <a:pt x="11968" y="5751"/>
                  </a:lnTo>
                  <a:lnTo>
                    <a:pt x="24135" y="6199"/>
                  </a:lnTo>
                  <a:lnTo>
                    <a:pt x="36379" y="5945"/>
                  </a:lnTo>
                  <a:lnTo>
                    <a:pt x="48578" y="6131"/>
                  </a:lnTo>
                  <a:lnTo>
                    <a:pt x="47517" y="1353"/>
                  </a:lnTo>
                  <a:lnTo>
                    <a:pt x="42466" y="2807"/>
                  </a:lnTo>
                  <a:lnTo>
                    <a:pt x="38989" y="2603"/>
                  </a:lnTo>
                  <a:lnTo>
                    <a:pt x="30858" y="2513"/>
                  </a:lnTo>
                  <a:lnTo>
                    <a:pt x="14668" y="838"/>
                  </a:lnTo>
                  <a:lnTo>
                    <a:pt x="6559" y="720"/>
                  </a:lnTo>
                  <a:lnTo>
                    <a:pt x="4212" y="135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D3D0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2251011" y="2216210"/>
              <a:ext cx="308610" cy="415290"/>
            </a:xfrm>
            <a:custGeom>
              <a:avLst/>
              <a:gdLst/>
              <a:ahLst/>
              <a:cxnLst/>
              <a:rect l="l" t="t" r="r" b="b"/>
              <a:pathLst>
                <a:path w="308610" h="415289">
                  <a:moveTo>
                    <a:pt x="5143" y="2628"/>
                  </a:moveTo>
                  <a:lnTo>
                    <a:pt x="4203" y="939"/>
                  </a:lnTo>
                  <a:lnTo>
                    <a:pt x="1752" y="0"/>
                  </a:lnTo>
                  <a:lnTo>
                    <a:pt x="0" y="2349"/>
                  </a:lnTo>
                  <a:lnTo>
                    <a:pt x="2108" y="4699"/>
                  </a:lnTo>
                  <a:lnTo>
                    <a:pt x="4597" y="5041"/>
                  </a:lnTo>
                  <a:lnTo>
                    <a:pt x="5143" y="2628"/>
                  </a:lnTo>
                  <a:close/>
                </a:path>
                <a:path w="308610" h="415289">
                  <a:moveTo>
                    <a:pt x="308368" y="406057"/>
                  </a:moveTo>
                  <a:lnTo>
                    <a:pt x="300494" y="406654"/>
                  </a:lnTo>
                  <a:lnTo>
                    <a:pt x="292633" y="406806"/>
                  </a:lnTo>
                  <a:lnTo>
                    <a:pt x="284822" y="406146"/>
                  </a:lnTo>
                  <a:lnTo>
                    <a:pt x="277139" y="404355"/>
                  </a:lnTo>
                  <a:lnTo>
                    <a:pt x="276898" y="410794"/>
                  </a:lnTo>
                  <a:lnTo>
                    <a:pt x="267500" y="408343"/>
                  </a:lnTo>
                  <a:lnTo>
                    <a:pt x="266014" y="414070"/>
                  </a:lnTo>
                  <a:lnTo>
                    <a:pt x="275259" y="414807"/>
                  </a:lnTo>
                  <a:lnTo>
                    <a:pt x="284556" y="415163"/>
                  </a:lnTo>
                  <a:lnTo>
                    <a:pt x="293852" y="414985"/>
                  </a:lnTo>
                  <a:lnTo>
                    <a:pt x="303098" y="414121"/>
                  </a:lnTo>
                  <a:lnTo>
                    <a:pt x="303072" y="409816"/>
                  </a:lnTo>
                  <a:lnTo>
                    <a:pt x="307467" y="407885"/>
                  </a:lnTo>
                  <a:lnTo>
                    <a:pt x="308368" y="406057"/>
                  </a:lnTo>
                  <a:close/>
                </a:path>
              </a:pathLst>
            </a:custGeom>
            <a:solidFill>
              <a:srgbClr val="C2C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1662893" y="2219770"/>
              <a:ext cx="240665" cy="136525"/>
            </a:xfrm>
            <a:custGeom>
              <a:avLst/>
              <a:gdLst/>
              <a:ahLst/>
              <a:cxnLst/>
              <a:rect l="l" t="t" r="r" b="b"/>
              <a:pathLst>
                <a:path w="240664" h="136525">
                  <a:moveTo>
                    <a:pt x="140336" y="73044"/>
                  </a:moveTo>
                  <a:lnTo>
                    <a:pt x="142376" y="80433"/>
                  </a:lnTo>
                  <a:lnTo>
                    <a:pt x="142529" y="80756"/>
                  </a:lnTo>
                  <a:lnTo>
                    <a:pt x="151348" y="83574"/>
                  </a:lnTo>
                  <a:lnTo>
                    <a:pt x="156020" y="89636"/>
                  </a:lnTo>
                  <a:lnTo>
                    <a:pt x="153591" y="92530"/>
                  </a:lnTo>
                  <a:lnTo>
                    <a:pt x="158849" y="98092"/>
                  </a:lnTo>
                  <a:lnTo>
                    <a:pt x="163634" y="104060"/>
                  </a:lnTo>
                  <a:lnTo>
                    <a:pt x="172717" y="116399"/>
                  </a:lnTo>
                  <a:lnTo>
                    <a:pt x="177116" y="121946"/>
                  </a:lnTo>
                  <a:lnTo>
                    <a:pt x="179583" y="128643"/>
                  </a:lnTo>
                  <a:lnTo>
                    <a:pt x="182116" y="135166"/>
                  </a:lnTo>
                  <a:lnTo>
                    <a:pt x="185163" y="135917"/>
                  </a:lnTo>
                  <a:lnTo>
                    <a:pt x="183880" y="132066"/>
                  </a:lnTo>
                  <a:lnTo>
                    <a:pt x="182441" y="128282"/>
                  </a:lnTo>
                  <a:lnTo>
                    <a:pt x="181088" y="124463"/>
                  </a:lnTo>
                  <a:lnTo>
                    <a:pt x="180421" y="123404"/>
                  </a:lnTo>
                  <a:lnTo>
                    <a:pt x="176998" y="117648"/>
                  </a:lnTo>
                  <a:lnTo>
                    <a:pt x="174463" y="111862"/>
                  </a:lnTo>
                  <a:lnTo>
                    <a:pt x="170762" y="106758"/>
                  </a:lnTo>
                  <a:lnTo>
                    <a:pt x="168779" y="103662"/>
                  </a:lnTo>
                  <a:lnTo>
                    <a:pt x="165067" y="100303"/>
                  </a:lnTo>
                  <a:lnTo>
                    <a:pt x="165175" y="99935"/>
                  </a:lnTo>
                  <a:lnTo>
                    <a:pt x="167389" y="96314"/>
                  </a:lnTo>
                  <a:lnTo>
                    <a:pt x="169247" y="96314"/>
                  </a:lnTo>
                  <a:lnTo>
                    <a:pt x="168927" y="95817"/>
                  </a:lnTo>
                  <a:lnTo>
                    <a:pt x="163847" y="95817"/>
                  </a:lnTo>
                  <a:lnTo>
                    <a:pt x="158477" y="89636"/>
                  </a:lnTo>
                  <a:lnTo>
                    <a:pt x="152772" y="83725"/>
                  </a:lnTo>
                  <a:lnTo>
                    <a:pt x="146740" y="78182"/>
                  </a:lnTo>
                  <a:lnTo>
                    <a:pt x="140336" y="73044"/>
                  </a:lnTo>
                  <a:close/>
                </a:path>
                <a:path w="240664" h="136525">
                  <a:moveTo>
                    <a:pt x="131001" y="13252"/>
                  </a:moveTo>
                  <a:lnTo>
                    <a:pt x="120798" y="13252"/>
                  </a:lnTo>
                  <a:lnTo>
                    <a:pt x="127958" y="14008"/>
                  </a:lnTo>
                  <a:lnTo>
                    <a:pt x="134583" y="17021"/>
                  </a:lnTo>
                  <a:lnTo>
                    <a:pt x="178461" y="41355"/>
                  </a:lnTo>
                  <a:lnTo>
                    <a:pt x="209358" y="71452"/>
                  </a:lnTo>
                  <a:lnTo>
                    <a:pt x="203656" y="72429"/>
                  </a:lnTo>
                  <a:lnTo>
                    <a:pt x="210625" y="72429"/>
                  </a:lnTo>
                  <a:lnTo>
                    <a:pt x="216390" y="80968"/>
                  </a:lnTo>
                  <a:lnTo>
                    <a:pt x="222077" y="89636"/>
                  </a:lnTo>
                  <a:lnTo>
                    <a:pt x="227287" y="98507"/>
                  </a:lnTo>
                  <a:lnTo>
                    <a:pt x="231703" y="107769"/>
                  </a:lnTo>
                  <a:lnTo>
                    <a:pt x="232455" y="107906"/>
                  </a:lnTo>
                  <a:lnTo>
                    <a:pt x="234288" y="113591"/>
                  </a:lnTo>
                  <a:lnTo>
                    <a:pt x="236891" y="119038"/>
                  </a:lnTo>
                  <a:lnTo>
                    <a:pt x="237915" y="124463"/>
                  </a:lnTo>
                  <a:lnTo>
                    <a:pt x="238012" y="124978"/>
                  </a:lnTo>
                  <a:lnTo>
                    <a:pt x="240264" y="124978"/>
                  </a:lnTo>
                  <a:lnTo>
                    <a:pt x="235678" y="112242"/>
                  </a:lnTo>
                  <a:lnTo>
                    <a:pt x="230062" y="99935"/>
                  </a:lnTo>
                  <a:lnTo>
                    <a:pt x="223537" y="88074"/>
                  </a:lnTo>
                  <a:lnTo>
                    <a:pt x="216223" y="76677"/>
                  </a:lnTo>
                  <a:lnTo>
                    <a:pt x="220426" y="75031"/>
                  </a:lnTo>
                  <a:lnTo>
                    <a:pt x="220883" y="74790"/>
                  </a:lnTo>
                  <a:lnTo>
                    <a:pt x="215229" y="74790"/>
                  </a:lnTo>
                  <a:lnTo>
                    <a:pt x="209358" y="69005"/>
                  </a:lnTo>
                  <a:lnTo>
                    <a:pt x="175369" y="36471"/>
                  </a:lnTo>
                  <a:lnTo>
                    <a:pt x="141930" y="17021"/>
                  </a:lnTo>
                  <a:lnTo>
                    <a:pt x="134208" y="14792"/>
                  </a:lnTo>
                  <a:lnTo>
                    <a:pt x="131001" y="13252"/>
                  </a:lnTo>
                  <a:close/>
                </a:path>
                <a:path w="240664" h="136525">
                  <a:moveTo>
                    <a:pt x="169247" y="96314"/>
                  </a:moveTo>
                  <a:lnTo>
                    <a:pt x="167389" y="96314"/>
                  </a:lnTo>
                  <a:lnTo>
                    <a:pt x="168494" y="99935"/>
                  </a:lnTo>
                  <a:lnTo>
                    <a:pt x="168606" y="100303"/>
                  </a:lnTo>
                  <a:lnTo>
                    <a:pt x="170662" y="98507"/>
                  </a:lnTo>
                  <a:lnTo>
                    <a:pt x="169247" y="96314"/>
                  </a:lnTo>
                  <a:close/>
                </a:path>
                <a:path w="240664" h="136525">
                  <a:moveTo>
                    <a:pt x="100476" y="42498"/>
                  </a:moveTo>
                  <a:lnTo>
                    <a:pt x="98489" y="43938"/>
                  </a:lnTo>
                  <a:lnTo>
                    <a:pt x="94569" y="46934"/>
                  </a:lnTo>
                  <a:lnTo>
                    <a:pt x="93762" y="47481"/>
                  </a:lnTo>
                  <a:lnTo>
                    <a:pt x="113475" y="53822"/>
                  </a:lnTo>
                  <a:lnTo>
                    <a:pt x="131909" y="63378"/>
                  </a:lnTo>
                  <a:lnTo>
                    <a:pt x="148414" y="75936"/>
                  </a:lnTo>
                  <a:lnTo>
                    <a:pt x="162339" y="91282"/>
                  </a:lnTo>
                  <a:lnTo>
                    <a:pt x="163142" y="91998"/>
                  </a:lnTo>
                  <a:lnTo>
                    <a:pt x="163655" y="92530"/>
                  </a:lnTo>
                  <a:lnTo>
                    <a:pt x="163773" y="93319"/>
                  </a:lnTo>
                  <a:lnTo>
                    <a:pt x="163847" y="95817"/>
                  </a:lnTo>
                  <a:lnTo>
                    <a:pt x="168927" y="95817"/>
                  </a:lnTo>
                  <a:lnTo>
                    <a:pt x="167289" y="93319"/>
                  </a:lnTo>
                  <a:lnTo>
                    <a:pt x="169308" y="92754"/>
                  </a:lnTo>
                  <a:lnTo>
                    <a:pt x="170934" y="91998"/>
                  </a:lnTo>
                  <a:lnTo>
                    <a:pt x="167170" y="91998"/>
                  </a:lnTo>
                  <a:lnTo>
                    <a:pt x="153876" y="78346"/>
                  </a:lnTo>
                  <a:lnTo>
                    <a:pt x="139105" y="66322"/>
                  </a:lnTo>
                  <a:lnTo>
                    <a:pt x="122883" y="56453"/>
                  </a:lnTo>
                  <a:lnTo>
                    <a:pt x="105236" y="49263"/>
                  </a:lnTo>
                  <a:lnTo>
                    <a:pt x="102956" y="48784"/>
                  </a:lnTo>
                  <a:lnTo>
                    <a:pt x="100937" y="47703"/>
                  </a:lnTo>
                  <a:lnTo>
                    <a:pt x="99398" y="46029"/>
                  </a:lnTo>
                  <a:lnTo>
                    <a:pt x="99808" y="44635"/>
                  </a:lnTo>
                  <a:lnTo>
                    <a:pt x="100476" y="42498"/>
                  </a:lnTo>
                  <a:close/>
                </a:path>
                <a:path w="240664" h="136525">
                  <a:moveTo>
                    <a:pt x="123859" y="48784"/>
                  </a:moveTo>
                  <a:lnTo>
                    <a:pt x="123248" y="48784"/>
                  </a:lnTo>
                  <a:lnTo>
                    <a:pt x="120902" y="49518"/>
                  </a:lnTo>
                  <a:lnTo>
                    <a:pt x="134671" y="57609"/>
                  </a:lnTo>
                  <a:lnTo>
                    <a:pt x="147431" y="67174"/>
                  </a:lnTo>
                  <a:lnTo>
                    <a:pt x="158907" y="77839"/>
                  </a:lnTo>
                  <a:lnTo>
                    <a:pt x="159249" y="78182"/>
                  </a:lnTo>
                  <a:lnTo>
                    <a:pt x="169685" y="90029"/>
                  </a:lnTo>
                  <a:lnTo>
                    <a:pt x="167170" y="91998"/>
                  </a:lnTo>
                  <a:lnTo>
                    <a:pt x="171011" y="91998"/>
                  </a:lnTo>
                  <a:lnTo>
                    <a:pt x="172937" y="90717"/>
                  </a:lnTo>
                  <a:lnTo>
                    <a:pt x="176676" y="88474"/>
                  </a:lnTo>
                  <a:lnTo>
                    <a:pt x="170197" y="88474"/>
                  </a:lnTo>
                  <a:lnTo>
                    <a:pt x="166450" y="82019"/>
                  </a:lnTo>
                  <a:lnTo>
                    <a:pt x="160406" y="77497"/>
                  </a:lnTo>
                  <a:lnTo>
                    <a:pt x="155355" y="72155"/>
                  </a:lnTo>
                  <a:lnTo>
                    <a:pt x="148186" y="65317"/>
                  </a:lnTo>
                  <a:lnTo>
                    <a:pt x="140467" y="59104"/>
                  </a:lnTo>
                  <a:lnTo>
                    <a:pt x="132264" y="53543"/>
                  </a:lnTo>
                  <a:lnTo>
                    <a:pt x="123859" y="48784"/>
                  </a:lnTo>
                  <a:close/>
                </a:path>
                <a:path w="240664" h="136525">
                  <a:moveTo>
                    <a:pt x="174041" y="80433"/>
                  </a:moveTo>
                  <a:lnTo>
                    <a:pt x="170947" y="85327"/>
                  </a:lnTo>
                  <a:lnTo>
                    <a:pt x="170831" y="85511"/>
                  </a:lnTo>
                  <a:lnTo>
                    <a:pt x="175334" y="87362"/>
                  </a:lnTo>
                  <a:lnTo>
                    <a:pt x="170197" y="88474"/>
                  </a:lnTo>
                  <a:lnTo>
                    <a:pt x="176676" y="88474"/>
                  </a:lnTo>
                  <a:lnTo>
                    <a:pt x="181923" y="85327"/>
                  </a:lnTo>
                  <a:lnTo>
                    <a:pt x="183171" y="84722"/>
                  </a:lnTo>
                  <a:lnTo>
                    <a:pt x="178743" y="84722"/>
                  </a:lnTo>
                  <a:lnTo>
                    <a:pt x="174942" y="82393"/>
                  </a:lnTo>
                  <a:lnTo>
                    <a:pt x="174041" y="80433"/>
                  </a:lnTo>
                  <a:close/>
                </a:path>
                <a:path w="240664" h="136525">
                  <a:moveTo>
                    <a:pt x="210625" y="72429"/>
                  </a:moveTo>
                  <a:lnTo>
                    <a:pt x="204123" y="72429"/>
                  </a:lnTo>
                  <a:lnTo>
                    <a:pt x="199990" y="75355"/>
                  </a:lnTo>
                  <a:lnTo>
                    <a:pt x="195282" y="77274"/>
                  </a:lnTo>
                  <a:lnTo>
                    <a:pt x="189857" y="79945"/>
                  </a:lnTo>
                  <a:lnTo>
                    <a:pt x="183982" y="81640"/>
                  </a:lnTo>
                  <a:lnTo>
                    <a:pt x="178743" y="84722"/>
                  </a:lnTo>
                  <a:lnTo>
                    <a:pt x="183171" y="84722"/>
                  </a:lnTo>
                  <a:lnTo>
                    <a:pt x="191358" y="80756"/>
                  </a:lnTo>
                  <a:lnTo>
                    <a:pt x="210625" y="72429"/>
                  </a:lnTo>
                  <a:close/>
                </a:path>
                <a:path w="240664" h="136525">
                  <a:moveTo>
                    <a:pt x="83296" y="26104"/>
                  </a:moveTo>
                  <a:lnTo>
                    <a:pt x="46212" y="26104"/>
                  </a:lnTo>
                  <a:lnTo>
                    <a:pt x="68768" y="26256"/>
                  </a:lnTo>
                  <a:lnTo>
                    <a:pt x="91048" y="29794"/>
                  </a:lnTo>
                  <a:lnTo>
                    <a:pt x="128502" y="44635"/>
                  </a:lnTo>
                  <a:lnTo>
                    <a:pt x="170301" y="77839"/>
                  </a:lnTo>
                  <a:lnTo>
                    <a:pt x="174128" y="80433"/>
                  </a:lnTo>
                  <a:lnTo>
                    <a:pt x="173817" y="79945"/>
                  </a:lnTo>
                  <a:lnTo>
                    <a:pt x="173082" y="78346"/>
                  </a:lnTo>
                  <a:lnTo>
                    <a:pt x="173007" y="78182"/>
                  </a:lnTo>
                  <a:lnTo>
                    <a:pt x="139065" y="49011"/>
                  </a:lnTo>
                  <a:lnTo>
                    <a:pt x="103148" y="30528"/>
                  </a:lnTo>
                  <a:lnTo>
                    <a:pt x="103717" y="29570"/>
                  </a:lnTo>
                  <a:lnTo>
                    <a:pt x="100340" y="29570"/>
                  </a:lnTo>
                  <a:lnTo>
                    <a:pt x="83296" y="26104"/>
                  </a:lnTo>
                  <a:close/>
                </a:path>
                <a:path w="240664" h="136525">
                  <a:moveTo>
                    <a:pt x="228380" y="70495"/>
                  </a:moveTo>
                  <a:lnTo>
                    <a:pt x="225358" y="70495"/>
                  </a:lnTo>
                  <a:lnTo>
                    <a:pt x="222130" y="71982"/>
                  </a:lnTo>
                  <a:lnTo>
                    <a:pt x="218707" y="73454"/>
                  </a:lnTo>
                  <a:lnTo>
                    <a:pt x="215229" y="74790"/>
                  </a:lnTo>
                  <a:lnTo>
                    <a:pt x="220883" y="74790"/>
                  </a:lnTo>
                  <a:lnTo>
                    <a:pt x="224478" y="72839"/>
                  </a:lnTo>
                  <a:lnTo>
                    <a:pt x="228380" y="70495"/>
                  </a:lnTo>
                  <a:close/>
                </a:path>
                <a:path w="240664" h="136525">
                  <a:moveTo>
                    <a:pt x="63856" y="23902"/>
                  </a:moveTo>
                  <a:lnTo>
                    <a:pt x="45422" y="24061"/>
                  </a:lnTo>
                  <a:lnTo>
                    <a:pt x="19657" y="27994"/>
                  </a:lnTo>
                  <a:lnTo>
                    <a:pt x="14171" y="30528"/>
                  </a:lnTo>
                  <a:lnTo>
                    <a:pt x="12584" y="31230"/>
                  </a:lnTo>
                  <a:lnTo>
                    <a:pt x="5180" y="32994"/>
                  </a:lnTo>
                  <a:lnTo>
                    <a:pt x="2174" y="32994"/>
                  </a:lnTo>
                  <a:lnTo>
                    <a:pt x="374" y="34621"/>
                  </a:lnTo>
                  <a:lnTo>
                    <a:pt x="0" y="37790"/>
                  </a:lnTo>
                  <a:lnTo>
                    <a:pt x="7978" y="34982"/>
                  </a:lnTo>
                  <a:lnTo>
                    <a:pt x="15617" y="31230"/>
                  </a:lnTo>
                  <a:lnTo>
                    <a:pt x="23903" y="29383"/>
                  </a:lnTo>
                  <a:lnTo>
                    <a:pt x="46212" y="26104"/>
                  </a:lnTo>
                  <a:lnTo>
                    <a:pt x="83296" y="26104"/>
                  </a:lnTo>
                  <a:lnTo>
                    <a:pt x="82236" y="25889"/>
                  </a:lnTo>
                  <a:lnTo>
                    <a:pt x="63856" y="23902"/>
                  </a:lnTo>
                  <a:close/>
                </a:path>
                <a:path w="240664" h="136525">
                  <a:moveTo>
                    <a:pt x="86750" y="1883"/>
                  </a:moveTo>
                  <a:lnTo>
                    <a:pt x="75459" y="1883"/>
                  </a:lnTo>
                  <a:lnTo>
                    <a:pt x="81367" y="3920"/>
                  </a:lnTo>
                  <a:lnTo>
                    <a:pt x="87138" y="4554"/>
                  </a:lnTo>
                  <a:lnTo>
                    <a:pt x="95406" y="5992"/>
                  </a:lnTo>
                  <a:lnTo>
                    <a:pt x="103570" y="7920"/>
                  </a:lnTo>
                  <a:lnTo>
                    <a:pt x="111663" y="10156"/>
                  </a:lnTo>
                  <a:lnTo>
                    <a:pt x="119721" y="12517"/>
                  </a:lnTo>
                  <a:lnTo>
                    <a:pt x="109863" y="20851"/>
                  </a:lnTo>
                  <a:lnTo>
                    <a:pt x="105014" y="25114"/>
                  </a:lnTo>
                  <a:lnTo>
                    <a:pt x="100340" y="29570"/>
                  </a:lnTo>
                  <a:lnTo>
                    <a:pt x="103717" y="29570"/>
                  </a:lnTo>
                  <a:lnTo>
                    <a:pt x="107461" y="23271"/>
                  </a:lnTo>
                  <a:lnTo>
                    <a:pt x="115938" y="19947"/>
                  </a:lnTo>
                  <a:lnTo>
                    <a:pt x="120798" y="13252"/>
                  </a:lnTo>
                  <a:lnTo>
                    <a:pt x="131001" y="13252"/>
                  </a:lnTo>
                  <a:lnTo>
                    <a:pt x="127015" y="11337"/>
                  </a:lnTo>
                  <a:lnTo>
                    <a:pt x="128486" y="10444"/>
                  </a:lnTo>
                  <a:lnTo>
                    <a:pt x="123369" y="10444"/>
                  </a:lnTo>
                  <a:lnTo>
                    <a:pt x="97684" y="4097"/>
                  </a:lnTo>
                  <a:lnTo>
                    <a:pt x="86750" y="1883"/>
                  </a:lnTo>
                  <a:close/>
                </a:path>
                <a:path w="240664" h="136525">
                  <a:moveTo>
                    <a:pt x="141949" y="1696"/>
                  </a:moveTo>
                  <a:lnTo>
                    <a:pt x="138658" y="1696"/>
                  </a:lnTo>
                  <a:lnTo>
                    <a:pt x="133402" y="4230"/>
                  </a:lnTo>
                  <a:lnTo>
                    <a:pt x="129002" y="9263"/>
                  </a:lnTo>
                  <a:lnTo>
                    <a:pt x="123369" y="10444"/>
                  </a:lnTo>
                  <a:lnTo>
                    <a:pt x="128486" y="10444"/>
                  </a:lnTo>
                  <a:lnTo>
                    <a:pt x="132152" y="8219"/>
                  </a:lnTo>
                  <a:lnTo>
                    <a:pt x="137171" y="4914"/>
                  </a:lnTo>
                  <a:lnTo>
                    <a:pt x="141949" y="1696"/>
                  </a:lnTo>
                  <a:close/>
                </a:path>
                <a:path w="240664" h="136525">
                  <a:moveTo>
                    <a:pt x="71589" y="0"/>
                  </a:moveTo>
                  <a:lnTo>
                    <a:pt x="69707" y="3561"/>
                  </a:lnTo>
                  <a:lnTo>
                    <a:pt x="75459" y="1883"/>
                  </a:lnTo>
                  <a:lnTo>
                    <a:pt x="86750" y="1883"/>
                  </a:lnTo>
                  <a:lnTo>
                    <a:pt x="85828" y="1696"/>
                  </a:lnTo>
                  <a:lnTo>
                    <a:pt x="86711" y="1696"/>
                  </a:lnTo>
                  <a:lnTo>
                    <a:pt x="71589" y="0"/>
                  </a:lnTo>
                  <a:close/>
                </a:path>
              </a:pathLst>
            </a:custGeom>
            <a:solidFill>
              <a:srgbClr val="1215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2042932" y="2221603"/>
              <a:ext cx="22225" cy="27305"/>
            </a:xfrm>
            <a:custGeom>
              <a:avLst/>
              <a:gdLst/>
              <a:ahLst/>
              <a:cxnLst/>
              <a:rect l="l" t="t" r="r" b="b"/>
              <a:pathLst>
                <a:path w="22225" h="27305">
                  <a:moveTo>
                    <a:pt x="0" y="0"/>
                  </a:moveTo>
                  <a:lnTo>
                    <a:pt x="11169" y="12830"/>
                  </a:lnTo>
                  <a:lnTo>
                    <a:pt x="16399" y="19523"/>
                  </a:lnTo>
                  <a:lnTo>
                    <a:pt x="20941" y="26727"/>
                  </a:lnTo>
                  <a:lnTo>
                    <a:pt x="21934" y="25322"/>
                  </a:lnTo>
                  <a:lnTo>
                    <a:pt x="20699" y="23028"/>
                  </a:lnTo>
                  <a:lnTo>
                    <a:pt x="17430" y="21060"/>
                  </a:lnTo>
                  <a:lnTo>
                    <a:pt x="19004" y="18097"/>
                  </a:lnTo>
                  <a:lnTo>
                    <a:pt x="17499" y="19227"/>
                  </a:lnTo>
                  <a:lnTo>
                    <a:pt x="15921" y="14759"/>
                  </a:lnTo>
                  <a:lnTo>
                    <a:pt x="13251" y="10836"/>
                  </a:lnTo>
                  <a:lnTo>
                    <a:pt x="10770" y="6847"/>
                  </a:lnTo>
                  <a:lnTo>
                    <a:pt x="13747" y="8510"/>
                  </a:lnTo>
                  <a:lnTo>
                    <a:pt x="18406" y="6487"/>
                  </a:lnTo>
                  <a:lnTo>
                    <a:pt x="19485" y="1231"/>
                  </a:lnTo>
                  <a:lnTo>
                    <a:pt x="12959" y="1130"/>
                  </a:lnTo>
                  <a:lnTo>
                    <a:pt x="6454" y="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E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2056679" y="2223435"/>
              <a:ext cx="35560" cy="34925"/>
            </a:xfrm>
            <a:custGeom>
              <a:avLst/>
              <a:gdLst/>
              <a:ahLst/>
              <a:cxnLst/>
              <a:rect l="l" t="t" r="r" b="b"/>
              <a:pathLst>
                <a:path w="35560" h="34925">
                  <a:moveTo>
                    <a:pt x="27334" y="14750"/>
                  </a:moveTo>
                  <a:lnTo>
                    <a:pt x="20807" y="14750"/>
                  </a:lnTo>
                  <a:lnTo>
                    <a:pt x="22801" y="18106"/>
                  </a:lnTo>
                  <a:lnTo>
                    <a:pt x="25444" y="22153"/>
                  </a:lnTo>
                  <a:lnTo>
                    <a:pt x="24981" y="26179"/>
                  </a:lnTo>
                  <a:lnTo>
                    <a:pt x="24947" y="26470"/>
                  </a:lnTo>
                  <a:lnTo>
                    <a:pt x="23544" y="29023"/>
                  </a:lnTo>
                  <a:lnTo>
                    <a:pt x="21610" y="31297"/>
                  </a:lnTo>
                  <a:lnTo>
                    <a:pt x="20894" y="33458"/>
                  </a:lnTo>
                  <a:lnTo>
                    <a:pt x="20776" y="33815"/>
                  </a:lnTo>
                  <a:lnTo>
                    <a:pt x="20685" y="34088"/>
                  </a:lnTo>
                  <a:lnTo>
                    <a:pt x="25891" y="34739"/>
                  </a:lnTo>
                  <a:lnTo>
                    <a:pt x="29005" y="33458"/>
                  </a:lnTo>
                  <a:lnTo>
                    <a:pt x="34949" y="30204"/>
                  </a:lnTo>
                  <a:lnTo>
                    <a:pt x="32243" y="24082"/>
                  </a:lnTo>
                  <a:lnTo>
                    <a:pt x="29399" y="18439"/>
                  </a:lnTo>
                  <a:lnTo>
                    <a:pt x="27334" y="14750"/>
                  </a:lnTo>
                  <a:close/>
                </a:path>
                <a:path w="35560" h="34925">
                  <a:moveTo>
                    <a:pt x="14331" y="26179"/>
                  </a:moveTo>
                  <a:lnTo>
                    <a:pt x="15336" y="33458"/>
                  </a:lnTo>
                  <a:lnTo>
                    <a:pt x="15563" y="33458"/>
                  </a:lnTo>
                  <a:lnTo>
                    <a:pt x="16971" y="33815"/>
                  </a:lnTo>
                  <a:lnTo>
                    <a:pt x="15325" y="28321"/>
                  </a:lnTo>
                  <a:lnTo>
                    <a:pt x="22950" y="28321"/>
                  </a:lnTo>
                  <a:lnTo>
                    <a:pt x="23631" y="26917"/>
                  </a:lnTo>
                  <a:lnTo>
                    <a:pt x="17809" y="26917"/>
                  </a:lnTo>
                  <a:lnTo>
                    <a:pt x="14331" y="26179"/>
                  </a:lnTo>
                  <a:close/>
                </a:path>
                <a:path w="35560" h="34925">
                  <a:moveTo>
                    <a:pt x="22950" y="28321"/>
                  </a:moveTo>
                  <a:lnTo>
                    <a:pt x="15325" y="28321"/>
                  </a:lnTo>
                  <a:lnTo>
                    <a:pt x="17691" y="29023"/>
                  </a:lnTo>
                  <a:lnTo>
                    <a:pt x="20085" y="29315"/>
                  </a:lnTo>
                  <a:lnTo>
                    <a:pt x="22467" y="29315"/>
                  </a:lnTo>
                  <a:lnTo>
                    <a:pt x="22950" y="28321"/>
                  </a:lnTo>
                  <a:close/>
                </a:path>
                <a:path w="35560" h="34925">
                  <a:moveTo>
                    <a:pt x="19502" y="2498"/>
                  </a:moveTo>
                  <a:lnTo>
                    <a:pt x="9260" y="2498"/>
                  </a:lnTo>
                  <a:lnTo>
                    <a:pt x="14453" y="2894"/>
                  </a:lnTo>
                  <a:lnTo>
                    <a:pt x="17705" y="3100"/>
                  </a:lnTo>
                  <a:lnTo>
                    <a:pt x="15646" y="8305"/>
                  </a:lnTo>
                  <a:lnTo>
                    <a:pt x="15689" y="12978"/>
                  </a:lnTo>
                  <a:lnTo>
                    <a:pt x="15785" y="14750"/>
                  </a:lnTo>
                  <a:lnTo>
                    <a:pt x="17107" y="20941"/>
                  </a:lnTo>
                  <a:lnTo>
                    <a:pt x="17722" y="26179"/>
                  </a:lnTo>
                  <a:lnTo>
                    <a:pt x="17809" y="26917"/>
                  </a:lnTo>
                  <a:lnTo>
                    <a:pt x="23631" y="26917"/>
                  </a:lnTo>
                  <a:lnTo>
                    <a:pt x="24829" y="24451"/>
                  </a:lnTo>
                  <a:lnTo>
                    <a:pt x="21064" y="19537"/>
                  </a:lnTo>
                  <a:lnTo>
                    <a:pt x="20977" y="18106"/>
                  </a:lnTo>
                  <a:lnTo>
                    <a:pt x="20866" y="16264"/>
                  </a:lnTo>
                  <a:lnTo>
                    <a:pt x="20775" y="14750"/>
                  </a:lnTo>
                  <a:lnTo>
                    <a:pt x="27334" y="14750"/>
                  </a:lnTo>
                  <a:lnTo>
                    <a:pt x="25939" y="12283"/>
                  </a:lnTo>
                  <a:lnTo>
                    <a:pt x="22428" y="6677"/>
                  </a:lnTo>
                  <a:lnTo>
                    <a:pt x="19502" y="2498"/>
                  </a:lnTo>
                  <a:close/>
                </a:path>
                <a:path w="35560" h="34925">
                  <a:moveTo>
                    <a:pt x="4658" y="4654"/>
                  </a:moveTo>
                  <a:lnTo>
                    <a:pt x="2814" y="5425"/>
                  </a:lnTo>
                  <a:lnTo>
                    <a:pt x="0" y="6677"/>
                  </a:lnTo>
                  <a:lnTo>
                    <a:pt x="1936" y="9759"/>
                  </a:lnTo>
                  <a:lnTo>
                    <a:pt x="3647" y="12978"/>
                  </a:lnTo>
                  <a:lnTo>
                    <a:pt x="5256" y="16264"/>
                  </a:lnTo>
                  <a:lnTo>
                    <a:pt x="7776" y="18439"/>
                  </a:lnTo>
                  <a:lnTo>
                    <a:pt x="10019" y="20941"/>
                  </a:lnTo>
                  <a:lnTo>
                    <a:pt x="12211" y="23475"/>
                  </a:lnTo>
                  <a:lnTo>
                    <a:pt x="12106" y="21898"/>
                  </a:lnTo>
                  <a:lnTo>
                    <a:pt x="12051" y="20941"/>
                  </a:lnTo>
                  <a:lnTo>
                    <a:pt x="11970" y="19537"/>
                  </a:lnTo>
                  <a:lnTo>
                    <a:pt x="11888" y="18106"/>
                  </a:lnTo>
                  <a:lnTo>
                    <a:pt x="11833" y="17157"/>
                  </a:lnTo>
                  <a:lnTo>
                    <a:pt x="14811" y="17157"/>
                  </a:lnTo>
                  <a:lnTo>
                    <a:pt x="14728" y="16761"/>
                  </a:lnTo>
                  <a:lnTo>
                    <a:pt x="11686" y="16761"/>
                  </a:lnTo>
                  <a:lnTo>
                    <a:pt x="9212" y="15426"/>
                  </a:lnTo>
                  <a:lnTo>
                    <a:pt x="9987" y="11059"/>
                  </a:lnTo>
                  <a:lnTo>
                    <a:pt x="10069" y="10598"/>
                  </a:lnTo>
                  <a:lnTo>
                    <a:pt x="10509" y="8776"/>
                  </a:lnTo>
                  <a:lnTo>
                    <a:pt x="10623" y="8305"/>
                  </a:lnTo>
                  <a:lnTo>
                    <a:pt x="4968" y="8305"/>
                  </a:lnTo>
                  <a:lnTo>
                    <a:pt x="4865" y="7189"/>
                  </a:lnTo>
                  <a:lnTo>
                    <a:pt x="4738" y="5633"/>
                  </a:lnTo>
                  <a:lnTo>
                    <a:pt x="4658" y="4654"/>
                  </a:lnTo>
                  <a:close/>
                </a:path>
                <a:path w="35560" h="34925">
                  <a:moveTo>
                    <a:pt x="14811" y="17157"/>
                  </a:moveTo>
                  <a:lnTo>
                    <a:pt x="11833" y="17157"/>
                  </a:lnTo>
                  <a:lnTo>
                    <a:pt x="14407" y="22153"/>
                  </a:lnTo>
                  <a:lnTo>
                    <a:pt x="14522" y="22377"/>
                  </a:lnTo>
                  <a:lnTo>
                    <a:pt x="15911" y="22377"/>
                  </a:lnTo>
                  <a:lnTo>
                    <a:pt x="14811" y="17157"/>
                  </a:lnTo>
                  <a:close/>
                </a:path>
                <a:path w="35560" h="34925">
                  <a:moveTo>
                    <a:pt x="12758" y="0"/>
                  </a:moveTo>
                  <a:lnTo>
                    <a:pt x="7001" y="0"/>
                  </a:lnTo>
                  <a:lnTo>
                    <a:pt x="6130" y="2498"/>
                  </a:lnTo>
                  <a:lnTo>
                    <a:pt x="8013" y="7189"/>
                  </a:lnTo>
                  <a:lnTo>
                    <a:pt x="4968" y="8305"/>
                  </a:lnTo>
                  <a:lnTo>
                    <a:pt x="10909" y="8305"/>
                  </a:lnTo>
                  <a:lnTo>
                    <a:pt x="13082" y="9349"/>
                  </a:lnTo>
                  <a:lnTo>
                    <a:pt x="12499" y="14331"/>
                  </a:lnTo>
                  <a:lnTo>
                    <a:pt x="11573" y="16761"/>
                  </a:lnTo>
                  <a:lnTo>
                    <a:pt x="14728" y="16761"/>
                  </a:lnTo>
                  <a:lnTo>
                    <a:pt x="14025" y="11059"/>
                  </a:lnTo>
                  <a:lnTo>
                    <a:pt x="13917" y="8305"/>
                  </a:lnTo>
                  <a:lnTo>
                    <a:pt x="13813" y="5633"/>
                  </a:lnTo>
                  <a:lnTo>
                    <a:pt x="7807" y="5633"/>
                  </a:lnTo>
                  <a:lnTo>
                    <a:pt x="7924" y="2894"/>
                  </a:lnTo>
                  <a:lnTo>
                    <a:pt x="7940" y="2498"/>
                  </a:lnTo>
                  <a:lnTo>
                    <a:pt x="19502" y="2498"/>
                  </a:lnTo>
                  <a:lnTo>
                    <a:pt x="18939" y="1695"/>
                  </a:lnTo>
                  <a:lnTo>
                    <a:pt x="12758" y="0"/>
                  </a:lnTo>
                  <a:close/>
                </a:path>
                <a:path w="35560" h="34925">
                  <a:moveTo>
                    <a:pt x="13805" y="5425"/>
                  </a:moveTo>
                  <a:lnTo>
                    <a:pt x="12293" y="5425"/>
                  </a:lnTo>
                  <a:lnTo>
                    <a:pt x="7807" y="5633"/>
                  </a:lnTo>
                  <a:lnTo>
                    <a:pt x="13813" y="5633"/>
                  </a:lnTo>
                  <a:lnTo>
                    <a:pt x="13805" y="5425"/>
                  </a:lnTo>
                  <a:close/>
                </a:path>
              </a:pathLst>
            </a:custGeom>
            <a:solidFill>
              <a:srgbClr val="D5D3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2551132" y="2223331"/>
              <a:ext cx="73025" cy="259079"/>
            </a:xfrm>
            <a:custGeom>
              <a:avLst/>
              <a:gdLst/>
              <a:ahLst/>
              <a:cxnLst/>
              <a:rect l="l" t="t" r="r" b="b"/>
              <a:pathLst>
                <a:path w="73025" h="259080">
                  <a:moveTo>
                    <a:pt x="33253" y="0"/>
                  </a:moveTo>
                  <a:lnTo>
                    <a:pt x="31525" y="1799"/>
                  </a:lnTo>
                  <a:lnTo>
                    <a:pt x="35563" y="6951"/>
                  </a:lnTo>
                  <a:lnTo>
                    <a:pt x="38919" y="12635"/>
                  </a:lnTo>
                  <a:lnTo>
                    <a:pt x="41216" y="18802"/>
                  </a:lnTo>
                  <a:lnTo>
                    <a:pt x="29861" y="18133"/>
                  </a:lnTo>
                  <a:lnTo>
                    <a:pt x="26780" y="13182"/>
                  </a:lnTo>
                  <a:lnTo>
                    <a:pt x="19469" y="4161"/>
                  </a:lnTo>
                  <a:lnTo>
                    <a:pt x="19331" y="7192"/>
                  </a:lnTo>
                  <a:lnTo>
                    <a:pt x="24983" y="15925"/>
                  </a:lnTo>
                  <a:lnTo>
                    <a:pt x="29364" y="18766"/>
                  </a:lnTo>
                  <a:lnTo>
                    <a:pt x="18972" y="18884"/>
                  </a:lnTo>
                  <a:lnTo>
                    <a:pt x="13853" y="19759"/>
                  </a:lnTo>
                  <a:lnTo>
                    <a:pt x="21100" y="20228"/>
                  </a:lnTo>
                  <a:lnTo>
                    <a:pt x="35666" y="20227"/>
                  </a:lnTo>
                  <a:lnTo>
                    <a:pt x="42857" y="20908"/>
                  </a:lnTo>
                  <a:lnTo>
                    <a:pt x="45360" y="23886"/>
                  </a:lnTo>
                  <a:lnTo>
                    <a:pt x="20227" y="22851"/>
                  </a:lnTo>
                  <a:lnTo>
                    <a:pt x="11865" y="23150"/>
                  </a:lnTo>
                  <a:lnTo>
                    <a:pt x="0" y="29023"/>
                  </a:lnTo>
                  <a:lnTo>
                    <a:pt x="5529" y="29127"/>
                  </a:lnTo>
                  <a:lnTo>
                    <a:pt x="16610" y="29761"/>
                  </a:lnTo>
                  <a:lnTo>
                    <a:pt x="16729" y="39949"/>
                  </a:lnTo>
                  <a:lnTo>
                    <a:pt x="18886" y="39415"/>
                  </a:lnTo>
                  <a:lnTo>
                    <a:pt x="17020" y="29606"/>
                  </a:lnTo>
                  <a:lnTo>
                    <a:pt x="31625" y="29887"/>
                  </a:lnTo>
                  <a:lnTo>
                    <a:pt x="38902" y="30380"/>
                  </a:lnTo>
                  <a:lnTo>
                    <a:pt x="46076" y="31607"/>
                  </a:lnTo>
                  <a:lnTo>
                    <a:pt x="51300" y="37105"/>
                  </a:lnTo>
                  <a:lnTo>
                    <a:pt x="53286" y="45017"/>
                  </a:lnTo>
                  <a:lnTo>
                    <a:pt x="56231" y="51901"/>
                  </a:lnTo>
                  <a:lnTo>
                    <a:pt x="66708" y="91031"/>
                  </a:lnTo>
                  <a:lnTo>
                    <a:pt x="70664" y="134668"/>
                  </a:lnTo>
                  <a:lnTo>
                    <a:pt x="70836" y="159734"/>
                  </a:lnTo>
                  <a:lnTo>
                    <a:pt x="70385" y="178283"/>
                  </a:lnTo>
                  <a:lnTo>
                    <a:pt x="64631" y="225586"/>
                  </a:lnTo>
                  <a:lnTo>
                    <a:pt x="56592" y="256308"/>
                  </a:lnTo>
                  <a:lnTo>
                    <a:pt x="57704" y="259034"/>
                  </a:lnTo>
                  <a:lnTo>
                    <a:pt x="65374" y="232642"/>
                  </a:lnTo>
                  <a:lnTo>
                    <a:pt x="70012" y="205584"/>
                  </a:lnTo>
                  <a:lnTo>
                    <a:pt x="72267" y="178165"/>
                  </a:lnTo>
                  <a:lnTo>
                    <a:pt x="72788" y="150695"/>
                  </a:lnTo>
                  <a:lnTo>
                    <a:pt x="71561" y="116231"/>
                  </a:lnTo>
                  <a:lnTo>
                    <a:pt x="63641" y="67004"/>
                  </a:lnTo>
                  <a:lnTo>
                    <a:pt x="40334" y="11643"/>
                  </a:lnTo>
                  <a:lnTo>
                    <a:pt x="37052" y="5667"/>
                  </a:lnTo>
                  <a:lnTo>
                    <a:pt x="33253" y="0"/>
                  </a:lnTo>
                  <a:close/>
                </a:path>
              </a:pathLst>
            </a:custGeom>
            <a:solidFill>
              <a:srgbClr val="09090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2304453" y="2224326"/>
              <a:ext cx="524510" cy="177800"/>
            </a:xfrm>
            <a:custGeom>
              <a:avLst/>
              <a:gdLst/>
              <a:ahLst/>
              <a:cxnLst/>
              <a:rect l="l" t="t" r="r" b="b"/>
              <a:pathLst>
                <a:path w="524510" h="177800">
                  <a:moveTo>
                    <a:pt x="43268" y="17373"/>
                  </a:moveTo>
                  <a:lnTo>
                    <a:pt x="40932" y="13081"/>
                  </a:lnTo>
                  <a:lnTo>
                    <a:pt x="38188" y="9042"/>
                  </a:lnTo>
                  <a:lnTo>
                    <a:pt x="35090" y="5308"/>
                  </a:lnTo>
                  <a:lnTo>
                    <a:pt x="33274" y="1308"/>
                  </a:lnTo>
                  <a:lnTo>
                    <a:pt x="24980" y="482"/>
                  </a:lnTo>
                  <a:lnTo>
                    <a:pt x="16662" y="215"/>
                  </a:lnTo>
                  <a:lnTo>
                    <a:pt x="8331" y="177"/>
                  </a:lnTo>
                  <a:lnTo>
                    <a:pt x="0" y="0"/>
                  </a:lnTo>
                  <a:lnTo>
                    <a:pt x="3670" y="5600"/>
                  </a:lnTo>
                  <a:lnTo>
                    <a:pt x="7848" y="10858"/>
                  </a:lnTo>
                  <a:lnTo>
                    <a:pt x="11239" y="16649"/>
                  </a:lnTo>
                  <a:lnTo>
                    <a:pt x="19227" y="15735"/>
                  </a:lnTo>
                  <a:lnTo>
                    <a:pt x="27254" y="15836"/>
                  </a:lnTo>
                  <a:lnTo>
                    <a:pt x="35280" y="16522"/>
                  </a:lnTo>
                  <a:lnTo>
                    <a:pt x="43268" y="17373"/>
                  </a:lnTo>
                  <a:close/>
                </a:path>
                <a:path w="524510" h="177800">
                  <a:moveTo>
                    <a:pt x="524471" y="169646"/>
                  </a:moveTo>
                  <a:lnTo>
                    <a:pt x="516204" y="169379"/>
                  </a:lnTo>
                  <a:lnTo>
                    <a:pt x="499668" y="168719"/>
                  </a:lnTo>
                  <a:lnTo>
                    <a:pt x="499249" y="171526"/>
                  </a:lnTo>
                  <a:lnTo>
                    <a:pt x="498614" y="177203"/>
                  </a:lnTo>
                  <a:lnTo>
                    <a:pt x="507060" y="177152"/>
                  </a:lnTo>
                  <a:lnTo>
                    <a:pt x="515518" y="177520"/>
                  </a:lnTo>
                  <a:lnTo>
                    <a:pt x="523989" y="177419"/>
                  </a:lnTo>
                  <a:lnTo>
                    <a:pt x="524471" y="169646"/>
                  </a:lnTo>
                  <a:close/>
                </a:path>
              </a:pathLst>
            </a:custGeom>
            <a:solidFill>
              <a:srgbClr val="F9F9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2060362" y="2225833"/>
              <a:ext cx="22225" cy="40640"/>
            </a:xfrm>
            <a:custGeom>
              <a:avLst/>
              <a:gdLst/>
              <a:ahLst/>
              <a:cxnLst/>
              <a:rect l="l" t="t" r="r" b="b"/>
              <a:pathLst>
                <a:path w="22225" h="40639">
                  <a:moveTo>
                    <a:pt x="4262" y="0"/>
                  </a:moveTo>
                  <a:lnTo>
                    <a:pt x="4124" y="3235"/>
                  </a:lnTo>
                  <a:lnTo>
                    <a:pt x="10119" y="2959"/>
                  </a:lnTo>
                  <a:lnTo>
                    <a:pt x="10342" y="8661"/>
                  </a:lnTo>
                  <a:lnTo>
                    <a:pt x="11045" y="14363"/>
                  </a:lnTo>
                  <a:lnTo>
                    <a:pt x="12225" y="19961"/>
                  </a:lnTo>
                  <a:lnTo>
                    <a:pt x="10839" y="19979"/>
                  </a:lnTo>
                  <a:lnTo>
                    <a:pt x="8150" y="14759"/>
                  </a:lnTo>
                  <a:lnTo>
                    <a:pt x="8528" y="21078"/>
                  </a:lnTo>
                  <a:lnTo>
                    <a:pt x="4093" y="16041"/>
                  </a:lnTo>
                  <a:lnTo>
                    <a:pt x="1573" y="13867"/>
                  </a:lnTo>
                  <a:lnTo>
                    <a:pt x="0" y="16830"/>
                  </a:lnTo>
                  <a:lnTo>
                    <a:pt x="3268" y="18798"/>
                  </a:lnTo>
                  <a:lnTo>
                    <a:pt x="4503" y="21092"/>
                  </a:lnTo>
                  <a:lnTo>
                    <a:pt x="3510" y="22496"/>
                  </a:lnTo>
                  <a:lnTo>
                    <a:pt x="5529" y="28371"/>
                  </a:lnTo>
                  <a:lnTo>
                    <a:pt x="11814" y="39070"/>
                  </a:lnTo>
                  <a:lnTo>
                    <a:pt x="15872" y="40013"/>
                  </a:lnTo>
                  <a:lnTo>
                    <a:pt x="14245" y="35410"/>
                  </a:lnTo>
                  <a:lnTo>
                    <a:pt x="14928" y="35510"/>
                  </a:lnTo>
                  <a:lnTo>
                    <a:pt x="22208" y="32341"/>
                  </a:lnTo>
                  <a:lnTo>
                    <a:pt x="17002" y="31690"/>
                  </a:lnTo>
                  <a:lnTo>
                    <a:pt x="17927" y="28900"/>
                  </a:lnTo>
                  <a:lnTo>
                    <a:pt x="19861" y="26625"/>
                  </a:lnTo>
                  <a:lnTo>
                    <a:pt x="21264" y="24072"/>
                  </a:lnTo>
                  <a:lnTo>
                    <a:pt x="21761" y="19756"/>
                  </a:lnTo>
                  <a:lnTo>
                    <a:pt x="19194" y="15836"/>
                  </a:lnTo>
                  <a:lnTo>
                    <a:pt x="17089" y="12293"/>
                  </a:lnTo>
                  <a:lnTo>
                    <a:pt x="17381" y="17139"/>
                  </a:lnTo>
                  <a:lnTo>
                    <a:pt x="21146" y="22053"/>
                  </a:lnTo>
                  <a:lnTo>
                    <a:pt x="18835" y="26812"/>
                  </a:lnTo>
                  <a:lnTo>
                    <a:pt x="16402" y="26917"/>
                  </a:lnTo>
                  <a:lnTo>
                    <a:pt x="14008" y="26625"/>
                  </a:lnTo>
                  <a:lnTo>
                    <a:pt x="11642" y="25923"/>
                  </a:lnTo>
                  <a:lnTo>
                    <a:pt x="13288" y="31417"/>
                  </a:lnTo>
                  <a:lnTo>
                    <a:pt x="11059" y="30852"/>
                  </a:lnTo>
                  <a:lnTo>
                    <a:pt x="10648" y="23782"/>
                  </a:lnTo>
                  <a:lnTo>
                    <a:pt x="14126" y="24519"/>
                  </a:lnTo>
                  <a:lnTo>
                    <a:pt x="13414" y="18456"/>
                  </a:lnTo>
                  <a:lnTo>
                    <a:pt x="12102" y="12352"/>
                  </a:lnTo>
                  <a:lnTo>
                    <a:pt x="11777" y="6378"/>
                  </a:lnTo>
                  <a:lnTo>
                    <a:pt x="14022" y="702"/>
                  </a:lnTo>
                  <a:lnTo>
                    <a:pt x="4262" y="0"/>
                  </a:lnTo>
                  <a:close/>
                </a:path>
              </a:pathLst>
            </a:custGeom>
            <a:solidFill>
              <a:srgbClr val="5D5C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2173922" y="2226091"/>
              <a:ext cx="287655" cy="711200"/>
            </a:xfrm>
            <a:custGeom>
              <a:avLst/>
              <a:gdLst/>
              <a:ahLst/>
              <a:cxnLst/>
              <a:rect l="l" t="t" r="r" b="b"/>
              <a:pathLst>
                <a:path w="287655" h="711200">
                  <a:moveTo>
                    <a:pt x="20878" y="688848"/>
                  </a:moveTo>
                  <a:lnTo>
                    <a:pt x="14147" y="681723"/>
                  </a:lnTo>
                  <a:lnTo>
                    <a:pt x="7137" y="684263"/>
                  </a:lnTo>
                  <a:lnTo>
                    <a:pt x="2070" y="688809"/>
                  </a:lnTo>
                  <a:lnTo>
                    <a:pt x="0" y="695274"/>
                  </a:lnTo>
                  <a:lnTo>
                    <a:pt x="927" y="702094"/>
                  </a:lnTo>
                  <a:lnTo>
                    <a:pt x="4876" y="707707"/>
                  </a:lnTo>
                  <a:lnTo>
                    <a:pt x="12903" y="710831"/>
                  </a:lnTo>
                  <a:lnTo>
                    <a:pt x="20421" y="703732"/>
                  </a:lnTo>
                  <a:lnTo>
                    <a:pt x="20027" y="695718"/>
                  </a:lnTo>
                  <a:lnTo>
                    <a:pt x="20878" y="688848"/>
                  </a:lnTo>
                  <a:close/>
                </a:path>
                <a:path w="287655" h="711200">
                  <a:moveTo>
                    <a:pt x="287464" y="20408"/>
                  </a:moveTo>
                  <a:lnTo>
                    <a:pt x="283387" y="13728"/>
                  </a:lnTo>
                  <a:lnTo>
                    <a:pt x="279831" y="6743"/>
                  </a:lnTo>
                  <a:lnTo>
                    <a:pt x="275120" y="482"/>
                  </a:lnTo>
                  <a:lnTo>
                    <a:pt x="267804" y="533"/>
                  </a:lnTo>
                  <a:lnTo>
                    <a:pt x="260502" y="368"/>
                  </a:lnTo>
                  <a:lnTo>
                    <a:pt x="253199" y="0"/>
                  </a:lnTo>
                  <a:lnTo>
                    <a:pt x="252844" y="660"/>
                  </a:lnTo>
                  <a:lnTo>
                    <a:pt x="256057" y="7505"/>
                  </a:lnTo>
                  <a:lnTo>
                    <a:pt x="259816" y="14160"/>
                  </a:lnTo>
                  <a:lnTo>
                    <a:pt x="264744" y="19951"/>
                  </a:lnTo>
                  <a:lnTo>
                    <a:pt x="276136" y="19773"/>
                  </a:lnTo>
                  <a:lnTo>
                    <a:pt x="281851" y="20040"/>
                  </a:lnTo>
                  <a:lnTo>
                    <a:pt x="287464" y="20408"/>
                  </a:lnTo>
                  <a:close/>
                </a:path>
              </a:pathLst>
            </a:custGeom>
            <a:solidFill>
              <a:srgbClr val="FA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2065892" y="2231618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1440" y="0"/>
                  </a:moveTo>
                  <a:lnTo>
                    <a:pt x="857" y="2415"/>
                  </a:lnTo>
                  <a:lnTo>
                    <a:pt x="0" y="7244"/>
                  </a:lnTo>
                  <a:lnTo>
                    <a:pt x="2379" y="8528"/>
                  </a:lnTo>
                  <a:lnTo>
                    <a:pt x="3286" y="6149"/>
                  </a:lnTo>
                  <a:lnTo>
                    <a:pt x="3869" y="1167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676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1635119" y="2235848"/>
              <a:ext cx="20320" cy="19685"/>
            </a:xfrm>
            <a:custGeom>
              <a:avLst/>
              <a:gdLst/>
              <a:ahLst/>
              <a:cxnLst/>
              <a:rect l="l" t="t" r="r" b="b"/>
              <a:pathLst>
                <a:path w="20319" h="19685">
                  <a:moveTo>
                    <a:pt x="7552" y="0"/>
                  </a:moveTo>
                  <a:lnTo>
                    <a:pt x="4913" y="2790"/>
                  </a:lnTo>
                  <a:lnTo>
                    <a:pt x="1797" y="5241"/>
                  </a:lnTo>
                  <a:lnTo>
                    <a:pt x="0" y="8716"/>
                  </a:lnTo>
                  <a:lnTo>
                    <a:pt x="3801" y="11422"/>
                  </a:lnTo>
                  <a:lnTo>
                    <a:pt x="6696" y="15138"/>
                  </a:lnTo>
                  <a:lnTo>
                    <a:pt x="8784" y="19281"/>
                  </a:lnTo>
                  <a:lnTo>
                    <a:pt x="10839" y="16574"/>
                  </a:lnTo>
                  <a:lnTo>
                    <a:pt x="13237" y="14177"/>
                  </a:lnTo>
                  <a:lnTo>
                    <a:pt x="15854" y="12038"/>
                  </a:lnTo>
                  <a:lnTo>
                    <a:pt x="10925" y="10083"/>
                  </a:lnTo>
                  <a:lnTo>
                    <a:pt x="12891" y="10015"/>
                  </a:lnTo>
                  <a:lnTo>
                    <a:pt x="14641" y="10615"/>
                  </a:lnTo>
                  <a:lnTo>
                    <a:pt x="16131" y="11901"/>
                  </a:lnTo>
                  <a:lnTo>
                    <a:pt x="17449" y="10720"/>
                  </a:lnTo>
                  <a:lnTo>
                    <a:pt x="18715" y="9503"/>
                  </a:lnTo>
                  <a:lnTo>
                    <a:pt x="19947" y="8237"/>
                  </a:lnTo>
                  <a:lnTo>
                    <a:pt x="15462" y="5994"/>
                  </a:lnTo>
                  <a:lnTo>
                    <a:pt x="12207" y="1918"/>
                  </a:lnTo>
                  <a:lnTo>
                    <a:pt x="7552" y="0"/>
                  </a:lnTo>
                  <a:close/>
                </a:path>
              </a:pathLst>
            </a:custGeom>
            <a:solidFill>
              <a:srgbClr val="F5F3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2073783" y="2240963"/>
              <a:ext cx="355600" cy="366395"/>
            </a:xfrm>
            <a:custGeom>
              <a:avLst/>
              <a:gdLst/>
              <a:ahLst/>
              <a:cxnLst/>
              <a:rect l="l" t="t" r="r" b="b"/>
              <a:pathLst>
                <a:path w="355600" h="366394">
                  <a:moveTo>
                    <a:pt x="27406" y="340309"/>
                  </a:moveTo>
                  <a:lnTo>
                    <a:pt x="27012" y="333489"/>
                  </a:lnTo>
                  <a:lnTo>
                    <a:pt x="20891" y="332727"/>
                  </a:lnTo>
                  <a:lnTo>
                    <a:pt x="15087" y="334949"/>
                  </a:lnTo>
                  <a:lnTo>
                    <a:pt x="10210" y="338493"/>
                  </a:lnTo>
                  <a:lnTo>
                    <a:pt x="13868" y="342138"/>
                  </a:lnTo>
                  <a:lnTo>
                    <a:pt x="9144" y="348564"/>
                  </a:lnTo>
                  <a:lnTo>
                    <a:pt x="9055" y="357682"/>
                  </a:lnTo>
                  <a:lnTo>
                    <a:pt x="3200" y="363181"/>
                  </a:lnTo>
                  <a:lnTo>
                    <a:pt x="2273" y="355447"/>
                  </a:lnTo>
                  <a:lnTo>
                    <a:pt x="1092" y="353974"/>
                  </a:lnTo>
                  <a:lnTo>
                    <a:pt x="1333" y="356844"/>
                  </a:lnTo>
                  <a:lnTo>
                    <a:pt x="0" y="360337"/>
                  </a:lnTo>
                  <a:lnTo>
                    <a:pt x="1384" y="363016"/>
                  </a:lnTo>
                  <a:lnTo>
                    <a:pt x="3556" y="365874"/>
                  </a:lnTo>
                  <a:lnTo>
                    <a:pt x="5397" y="364312"/>
                  </a:lnTo>
                  <a:lnTo>
                    <a:pt x="8178" y="363385"/>
                  </a:lnTo>
                  <a:lnTo>
                    <a:pt x="23355" y="333311"/>
                  </a:lnTo>
                  <a:lnTo>
                    <a:pt x="25869" y="334822"/>
                  </a:lnTo>
                  <a:lnTo>
                    <a:pt x="26784" y="341160"/>
                  </a:lnTo>
                  <a:lnTo>
                    <a:pt x="26314" y="347586"/>
                  </a:lnTo>
                  <a:lnTo>
                    <a:pt x="26454" y="353974"/>
                  </a:lnTo>
                  <a:lnTo>
                    <a:pt x="26847" y="347141"/>
                  </a:lnTo>
                  <a:lnTo>
                    <a:pt x="27406" y="340309"/>
                  </a:lnTo>
                  <a:close/>
                </a:path>
                <a:path w="355600" h="366394">
                  <a:moveTo>
                    <a:pt x="159308" y="2032"/>
                  </a:moveTo>
                  <a:lnTo>
                    <a:pt x="156768" y="1549"/>
                  </a:lnTo>
                  <a:lnTo>
                    <a:pt x="151345" y="533"/>
                  </a:lnTo>
                  <a:lnTo>
                    <a:pt x="150495" y="482"/>
                  </a:lnTo>
                  <a:lnTo>
                    <a:pt x="150495" y="3543"/>
                  </a:lnTo>
                  <a:lnTo>
                    <a:pt x="143281" y="4686"/>
                  </a:lnTo>
                  <a:lnTo>
                    <a:pt x="136410" y="4686"/>
                  </a:lnTo>
                  <a:lnTo>
                    <a:pt x="129374" y="4432"/>
                  </a:lnTo>
                  <a:lnTo>
                    <a:pt x="130784" y="1549"/>
                  </a:lnTo>
                  <a:lnTo>
                    <a:pt x="134645" y="3302"/>
                  </a:lnTo>
                  <a:lnTo>
                    <a:pt x="136474" y="2971"/>
                  </a:lnTo>
                  <a:lnTo>
                    <a:pt x="141605" y="2971"/>
                  </a:lnTo>
                  <a:lnTo>
                    <a:pt x="150495" y="3543"/>
                  </a:lnTo>
                  <a:lnTo>
                    <a:pt x="150495" y="482"/>
                  </a:lnTo>
                  <a:lnTo>
                    <a:pt x="143370" y="0"/>
                  </a:lnTo>
                  <a:lnTo>
                    <a:pt x="135153" y="0"/>
                  </a:lnTo>
                  <a:lnTo>
                    <a:pt x="127050" y="127"/>
                  </a:lnTo>
                  <a:lnTo>
                    <a:pt x="127241" y="1549"/>
                  </a:lnTo>
                  <a:lnTo>
                    <a:pt x="127304" y="2032"/>
                  </a:lnTo>
                  <a:lnTo>
                    <a:pt x="127419" y="2971"/>
                  </a:lnTo>
                  <a:lnTo>
                    <a:pt x="127469" y="3302"/>
                  </a:lnTo>
                  <a:lnTo>
                    <a:pt x="127558" y="4038"/>
                  </a:lnTo>
                  <a:lnTo>
                    <a:pt x="127647" y="4686"/>
                  </a:lnTo>
                  <a:lnTo>
                    <a:pt x="127901" y="7543"/>
                  </a:lnTo>
                  <a:lnTo>
                    <a:pt x="136207" y="8610"/>
                  </a:lnTo>
                  <a:lnTo>
                    <a:pt x="137972" y="8610"/>
                  </a:lnTo>
                  <a:lnTo>
                    <a:pt x="142608" y="8826"/>
                  </a:lnTo>
                  <a:lnTo>
                    <a:pt x="148666" y="8826"/>
                  </a:lnTo>
                  <a:lnTo>
                    <a:pt x="157403" y="8610"/>
                  </a:lnTo>
                  <a:lnTo>
                    <a:pt x="156057" y="4686"/>
                  </a:lnTo>
                  <a:lnTo>
                    <a:pt x="155829" y="4038"/>
                  </a:lnTo>
                  <a:lnTo>
                    <a:pt x="157670" y="2971"/>
                  </a:lnTo>
                  <a:lnTo>
                    <a:pt x="159308" y="2032"/>
                  </a:lnTo>
                  <a:close/>
                </a:path>
                <a:path w="355600" h="366394">
                  <a:moveTo>
                    <a:pt x="355536" y="351612"/>
                  </a:moveTo>
                  <a:lnTo>
                    <a:pt x="354177" y="347967"/>
                  </a:lnTo>
                  <a:lnTo>
                    <a:pt x="347078" y="347700"/>
                  </a:lnTo>
                  <a:lnTo>
                    <a:pt x="339979" y="347268"/>
                  </a:lnTo>
                  <a:lnTo>
                    <a:pt x="332879" y="346938"/>
                  </a:lnTo>
                  <a:lnTo>
                    <a:pt x="325767" y="347002"/>
                  </a:lnTo>
                  <a:lnTo>
                    <a:pt x="325856" y="349758"/>
                  </a:lnTo>
                  <a:lnTo>
                    <a:pt x="330276" y="349859"/>
                  </a:lnTo>
                  <a:lnTo>
                    <a:pt x="328168" y="351015"/>
                  </a:lnTo>
                  <a:lnTo>
                    <a:pt x="335546" y="352209"/>
                  </a:lnTo>
                  <a:lnTo>
                    <a:pt x="343052" y="352323"/>
                  </a:lnTo>
                  <a:lnTo>
                    <a:pt x="355536" y="351612"/>
                  </a:lnTo>
                  <a:close/>
                </a:path>
              </a:pathLst>
            </a:custGeom>
            <a:solidFill>
              <a:srgbClr val="9D9B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2203164" y="2242508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1403" y="0"/>
                  </a:moveTo>
                  <a:lnTo>
                    <a:pt x="0" y="2876"/>
                  </a:lnTo>
                  <a:lnTo>
                    <a:pt x="7038" y="3135"/>
                  </a:lnTo>
                  <a:lnTo>
                    <a:pt x="14126" y="3100"/>
                  </a:lnTo>
                  <a:lnTo>
                    <a:pt x="21113" y="1987"/>
                  </a:lnTo>
                  <a:lnTo>
                    <a:pt x="12228" y="1422"/>
                  </a:lnTo>
                  <a:lnTo>
                    <a:pt x="7776" y="1303"/>
                  </a:lnTo>
                  <a:lnTo>
                    <a:pt x="5274" y="1746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C7C8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2362387" y="2243246"/>
              <a:ext cx="10795" cy="17780"/>
            </a:xfrm>
            <a:custGeom>
              <a:avLst/>
              <a:gdLst/>
              <a:ahLst/>
              <a:cxnLst/>
              <a:rect l="l" t="t" r="r" b="b"/>
              <a:pathLst>
                <a:path w="10794" h="17780">
                  <a:moveTo>
                    <a:pt x="0" y="0"/>
                  </a:moveTo>
                  <a:lnTo>
                    <a:pt x="5156" y="12654"/>
                  </a:lnTo>
                  <a:lnTo>
                    <a:pt x="8989" y="17308"/>
                  </a:lnTo>
                  <a:lnTo>
                    <a:pt x="10274" y="12326"/>
                  </a:lnTo>
                  <a:lnTo>
                    <a:pt x="5908" y="6915"/>
                  </a:lnTo>
                  <a:lnTo>
                    <a:pt x="5464" y="1626"/>
                  </a:lnTo>
                  <a:lnTo>
                    <a:pt x="1818" y="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1652569" y="2245875"/>
              <a:ext cx="186055" cy="62865"/>
            </a:xfrm>
            <a:custGeom>
              <a:avLst/>
              <a:gdLst/>
              <a:ahLst/>
              <a:cxnLst/>
              <a:rect l="l" t="t" r="r" b="b"/>
              <a:pathLst>
                <a:path w="186055" h="62864">
                  <a:moveTo>
                    <a:pt x="56536" y="0"/>
                  </a:moveTo>
                  <a:lnTo>
                    <a:pt x="34227" y="3279"/>
                  </a:lnTo>
                  <a:lnTo>
                    <a:pt x="25941" y="5125"/>
                  </a:lnTo>
                  <a:lnTo>
                    <a:pt x="18301" y="8877"/>
                  </a:lnTo>
                  <a:lnTo>
                    <a:pt x="10323" y="11685"/>
                  </a:lnTo>
                  <a:lnTo>
                    <a:pt x="10698" y="8516"/>
                  </a:lnTo>
                  <a:lnTo>
                    <a:pt x="12498" y="6889"/>
                  </a:lnTo>
                  <a:lnTo>
                    <a:pt x="15717" y="6839"/>
                  </a:lnTo>
                  <a:lnTo>
                    <a:pt x="10101" y="6752"/>
                  </a:lnTo>
                  <a:lnTo>
                    <a:pt x="7807" y="7217"/>
                  </a:lnTo>
                  <a:lnTo>
                    <a:pt x="10494" y="10125"/>
                  </a:lnTo>
                  <a:lnTo>
                    <a:pt x="3267" y="13618"/>
                  </a:lnTo>
                  <a:lnTo>
                    <a:pt x="0" y="15965"/>
                  </a:lnTo>
                  <a:lnTo>
                    <a:pt x="3181" y="17146"/>
                  </a:lnTo>
                  <a:lnTo>
                    <a:pt x="222" y="21033"/>
                  </a:lnTo>
                  <a:lnTo>
                    <a:pt x="5356" y="19151"/>
                  </a:lnTo>
                  <a:lnTo>
                    <a:pt x="9928" y="16120"/>
                  </a:lnTo>
                  <a:lnTo>
                    <a:pt x="14140" y="12696"/>
                  </a:lnTo>
                  <a:lnTo>
                    <a:pt x="30577" y="8940"/>
                  </a:lnTo>
                  <a:lnTo>
                    <a:pt x="47206" y="6001"/>
                  </a:lnTo>
                  <a:lnTo>
                    <a:pt x="63975" y="4582"/>
                  </a:lnTo>
                  <a:lnTo>
                    <a:pt x="80834" y="5384"/>
                  </a:lnTo>
                  <a:lnTo>
                    <a:pt x="121417" y="16257"/>
                  </a:lnTo>
                  <a:lnTo>
                    <a:pt x="158510" y="39212"/>
                  </a:lnTo>
                  <a:lnTo>
                    <a:pt x="170729" y="51393"/>
                  </a:lnTo>
                  <a:lnTo>
                    <a:pt x="176773" y="55914"/>
                  </a:lnTo>
                  <a:lnTo>
                    <a:pt x="180521" y="62369"/>
                  </a:lnTo>
                  <a:lnTo>
                    <a:pt x="185658" y="61257"/>
                  </a:lnTo>
                  <a:lnTo>
                    <a:pt x="181155" y="59406"/>
                  </a:lnTo>
                  <a:lnTo>
                    <a:pt x="184391" y="54287"/>
                  </a:lnTo>
                  <a:lnTo>
                    <a:pt x="180625" y="51734"/>
                  </a:lnTo>
                  <a:lnTo>
                    <a:pt x="167936" y="39172"/>
                  </a:lnTo>
                  <a:lnTo>
                    <a:pt x="153928" y="28084"/>
                  </a:lnTo>
                  <a:lnTo>
                    <a:pt x="138826" y="18530"/>
                  </a:lnTo>
                  <a:lnTo>
                    <a:pt x="122853" y="10572"/>
                  </a:lnTo>
                  <a:lnTo>
                    <a:pt x="101372" y="3690"/>
                  </a:lnTo>
                  <a:lnTo>
                    <a:pt x="79092" y="151"/>
                  </a:lnTo>
                  <a:lnTo>
                    <a:pt x="56536" y="0"/>
                  </a:lnTo>
                  <a:close/>
                </a:path>
              </a:pathLst>
            </a:custGeom>
            <a:solidFill>
              <a:srgbClr val="E8E9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2198317" y="2242353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0" y="0"/>
                  </a:moveTo>
                  <a:lnTo>
                    <a:pt x="292" y="7776"/>
                  </a:lnTo>
                  <a:lnTo>
                    <a:pt x="3255" y="4726"/>
                  </a:lnTo>
                  <a:lnTo>
                    <a:pt x="3117" y="3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C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2229620" y="2244308"/>
              <a:ext cx="18415" cy="5715"/>
            </a:xfrm>
            <a:custGeom>
              <a:avLst/>
              <a:gdLst/>
              <a:ahLst/>
              <a:cxnLst/>
              <a:rect l="l" t="t" r="r" b="b"/>
              <a:pathLst>
                <a:path w="18414" h="5714">
                  <a:moveTo>
                    <a:pt x="11386" y="0"/>
                  </a:moveTo>
                  <a:lnTo>
                    <a:pt x="5529" y="1300"/>
                  </a:lnTo>
                  <a:lnTo>
                    <a:pt x="0" y="684"/>
                  </a:lnTo>
                  <a:lnTo>
                    <a:pt x="1576" y="5256"/>
                  </a:lnTo>
                  <a:lnTo>
                    <a:pt x="7001" y="5015"/>
                  </a:lnTo>
                  <a:lnTo>
                    <a:pt x="12430" y="5015"/>
                  </a:lnTo>
                  <a:lnTo>
                    <a:pt x="17873" y="4846"/>
                  </a:lnTo>
                  <a:lnTo>
                    <a:pt x="16746" y="1504"/>
                  </a:lnTo>
                  <a:lnTo>
                    <a:pt x="11386" y="0"/>
                  </a:lnTo>
                  <a:close/>
                </a:path>
              </a:pathLst>
            </a:custGeom>
            <a:solidFill>
              <a:srgbClr val="D3D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1623988" y="2245864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4" h="21589">
                  <a:moveTo>
                    <a:pt x="9540" y="0"/>
                  </a:moveTo>
                  <a:lnTo>
                    <a:pt x="6473" y="3253"/>
                  </a:lnTo>
                  <a:lnTo>
                    <a:pt x="3305" y="6422"/>
                  </a:lnTo>
                  <a:lnTo>
                    <a:pt x="0" y="9453"/>
                  </a:lnTo>
                  <a:lnTo>
                    <a:pt x="2844" y="13049"/>
                  </a:lnTo>
                  <a:lnTo>
                    <a:pt x="5584" y="16783"/>
                  </a:lnTo>
                  <a:lnTo>
                    <a:pt x="7503" y="20976"/>
                  </a:lnTo>
                  <a:lnTo>
                    <a:pt x="10360" y="16645"/>
                  </a:lnTo>
                  <a:lnTo>
                    <a:pt x="14796" y="13751"/>
                  </a:lnTo>
                  <a:lnTo>
                    <a:pt x="18014" y="9726"/>
                  </a:lnTo>
                  <a:lnTo>
                    <a:pt x="17467" y="6473"/>
                  </a:lnTo>
                  <a:lnTo>
                    <a:pt x="14814" y="5839"/>
                  </a:lnTo>
                  <a:lnTo>
                    <a:pt x="12006" y="5720"/>
                  </a:lnTo>
                  <a:lnTo>
                    <a:pt x="14469" y="3067"/>
                  </a:lnTo>
                  <a:lnTo>
                    <a:pt x="12124" y="1252"/>
                  </a:lnTo>
                  <a:lnTo>
                    <a:pt x="9540" y="0"/>
                  </a:lnTo>
                  <a:close/>
                </a:path>
              </a:pathLst>
            </a:custGeom>
            <a:solidFill>
              <a:srgbClr val="EFEB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1479931" y="2248811"/>
              <a:ext cx="1475740" cy="123825"/>
            </a:xfrm>
            <a:custGeom>
              <a:avLst/>
              <a:gdLst/>
              <a:ahLst/>
              <a:cxnLst/>
              <a:rect l="l" t="t" r="r" b="b"/>
              <a:pathLst>
                <a:path w="1475739" h="123825">
                  <a:moveTo>
                    <a:pt x="29489" y="105473"/>
                  </a:moveTo>
                  <a:lnTo>
                    <a:pt x="29400" y="102006"/>
                  </a:lnTo>
                  <a:lnTo>
                    <a:pt x="28511" y="96570"/>
                  </a:lnTo>
                  <a:lnTo>
                    <a:pt x="26784" y="95618"/>
                  </a:lnTo>
                  <a:lnTo>
                    <a:pt x="26784" y="109054"/>
                  </a:lnTo>
                  <a:lnTo>
                    <a:pt x="22656" y="112179"/>
                  </a:lnTo>
                  <a:lnTo>
                    <a:pt x="18821" y="114490"/>
                  </a:lnTo>
                  <a:lnTo>
                    <a:pt x="14185" y="112623"/>
                  </a:lnTo>
                  <a:lnTo>
                    <a:pt x="10388" y="110934"/>
                  </a:lnTo>
                  <a:lnTo>
                    <a:pt x="7683" y="109054"/>
                  </a:lnTo>
                  <a:lnTo>
                    <a:pt x="7632" y="108699"/>
                  </a:lnTo>
                  <a:lnTo>
                    <a:pt x="8458" y="105473"/>
                  </a:lnTo>
                  <a:lnTo>
                    <a:pt x="8648" y="104241"/>
                  </a:lnTo>
                  <a:lnTo>
                    <a:pt x="8750" y="103593"/>
                  </a:lnTo>
                  <a:lnTo>
                    <a:pt x="8775" y="103352"/>
                  </a:lnTo>
                  <a:lnTo>
                    <a:pt x="8890" y="102666"/>
                  </a:lnTo>
                  <a:lnTo>
                    <a:pt x="9207" y="101536"/>
                  </a:lnTo>
                  <a:lnTo>
                    <a:pt x="9283" y="100304"/>
                  </a:lnTo>
                  <a:lnTo>
                    <a:pt x="8953" y="98412"/>
                  </a:lnTo>
                  <a:lnTo>
                    <a:pt x="11099" y="97675"/>
                  </a:lnTo>
                  <a:lnTo>
                    <a:pt x="10223" y="100901"/>
                  </a:lnTo>
                  <a:lnTo>
                    <a:pt x="10147" y="101219"/>
                  </a:lnTo>
                  <a:lnTo>
                    <a:pt x="10058" y="101536"/>
                  </a:lnTo>
                  <a:lnTo>
                    <a:pt x="9931" y="102006"/>
                  </a:lnTo>
                  <a:lnTo>
                    <a:pt x="10401" y="102006"/>
                  </a:lnTo>
                  <a:lnTo>
                    <a:pt x="10350" y="102666"/>
                  </a:lnTo>
                  <a:lnTo>
                    <a:pt x="10261" y="103911"/>
                  </a:lnTo>
                  <a:lnTo>
                    <a:pt x="10134" y="105473"/>
                  </a:lnTo>
                  <a:lnTo>
                    <a:pt x="10007" y="107111"/>
                  </a:lnTo>
                  <a:lnTo>
                    <a:pt x="9931" y="108153"/>
                  </a:lnTo>
                  <a:lnTo>
                    <a:pt x="13322" y="109588"/>
                  </a:lnTo>
                  <a:lnTo>
                    <a:pt x="17373" y="112623"/>
                  </a:lnTo>
                  <a:lnTo>
                    <a:pt x="21082" y="110451"/>
                  </a:lnTo>
                  <a:lnTo>
                    <a:pt x="24396" y="108699"/>
                  </a:lnTo>
                  <a:lnTo>
                    <a:pt x="24333" y="108153"/>
                  </a:lnTo>
                  <a:lnTo>
                    <a:pt x="24206" y="107111"/>
                  </a:lnTo>
                  <a:lnTo>
                    <a:pt x="23876" y="104241"/>
                  </a:lnTo>
                  <a:lnTo>
                    <a:pt x="23317" y="102006"/>
                  </a:lnTo>
                  <a:lnTo>
                    <a:pt x="23215" y="101536"/>
                  </a:lnTo>
                  <a:lnTo>
                    <a:pt x="23126" y="101219"/>
                  </a:lnTo>
                  <a:lnTo>
                    <a:pt x="21501" y="97675"/>
                  </a:lnTo>
                  <a:lnTo>
                    <a:pt x="20650" y="95846"/>
                  </a:lnTo>
                  <a:lnTo>
                    <a:pt x="20167" y="94792"/>
                  </a:lnTo>
                  <a:lnTo>
                    <a:pt x="18376" y="95046"/>
                  </a:lnTo>
                  <a:lnTo>
                    <a:pt x="18376" y="107111"/>
                  </a:lnTo>
                  <a:lnTo>
                    <a:pt x="14363" y="107111"/>
                  </a:lnTo>
                  <a:lnTo>
                    <a:pt x="14732" y="104241"/>
                  </a:lnTo>
                  <a:lnTo>
                    <a:pt x="14617" y="103352"/>
                  </a:lnTo>
                  <a:lnTo>
                    <a:pt x="14236" y="102006"/>
                  </a:lnTo>
                  <a:lnTo>
                    <a:pt x="17780" y="102006"/>
                  </a:lnTo>
                  <a:lnTo>
                    <a:pt x="18376" y="107111"/>
                  </a:lnTo>
                  <a:lnTo>
                    <a:pt x="18376" y="95046"/>
                  </a:lnTo>
                  <a:lnTo>
                    <a:pt x="12395" y="95846"/>
                  </a:lnTo>
                  <a:lnTo>
                    <a:pt x="6591" y="95173"/>
                  </a:lnTo>
                  <a:lnTo>
                    <a:pt x="12585" y="94208"/>
                  </a:lnTo>
                  <a:lnTo>
                    <a:pt x="19913" y="94056"/>
                  </a:lnTo>
                  <a:lnTo>
                    <a:pt x="24053" y="99314"/>
                  </a:lnTo>
                  <a:lnTo>
                    <a:pt x="26301" y="103352"/>
                  </a:lnTo>
                  <a:lnTo>
                    <a:pt x="26619" y="107111"/>
                  </a:lnTo>
                  <a:lnTo>
                    <a:pt x="26695" y="108153"/>
                  </a:lnTo>
                  <a:lnTo>
                    <a:pt x="26784" y="109054"/>
                  </a:lnTo>
                  <a:lnTo>
                    <a:pt x="26784" y="95618"/>
                  </a:lnTo>
                  <a:lnTo>
                    <a:pt x="23977" y="94056"/>
                  </a:lnTo>
                  <a:lnTo>
                    <a:pt x="22301" y="93129"/>
                  </a:lnTo>
                  <a:lnTo>
                    <a:pt x="15303" y="91325"/>
                  </a:lnTo>
                  <a:lnTo>
                    <a:pt x="8064" y="91160"/>
                  </a:lnTo>
                  <a:lnTo>
                    <a:pt x="1079" y="92633"/>
                  </a:lnTo>
                  <a:lnTo>
                    <a:pt x="1028" y="93129"/>
                  </a:lnTo>
                  <a:lnTo>
                    <a:pt x="914" y="94056"/>
                  </a:lnTo>
                  <a:lnTo>
                    <a:pt x="838" y="94792"/>
                  </a:lnTo>
                  <a:lnTo>
                    <a:pt x="723" y="95846"/>
                  </a:lnTo>
                  <a:lnTo>
                    <a:pt x="635" y="96570"/>
                  </a:lnTo>
                  <a:lnTo>
                    <a:pt x="520" y="97675"/>
                  </a:lnTo>
                  <a:lnTo>
                    <a:pt x="431" y="98412"/>
                  </a:lnTo>
                  <a:lnTo>
                    <a:pt x="330" y="99314"/>
                  </a:lnTo>
                  <a:lnTo>
                    <a:pt x="215" y="100304"/>
                  </a:lnTo>
                  <a:lnTo>
                    <a:pt x="114" y="102666"/>
                  </a:lnTo>
                  <a:lnTo>
                    <a:pt x="0" y="109054"/>
                  </a:lnTo>
                  <a:lnTo>
                    <a:pt x="2222" y="115963"/>
                  </a:lnTo>
                  <a:lnTo>
                    <a:pt x="8318" y="119748"/>
                  </a:lnTo>
                  <a:lnTo>
                    <a:pt x="15468" y="121246"/>
                  </a:lnTo>
                  <a:lnTo>
                    <a:pt x="22174" y="123583"/>
                  </a:lnTo>
                  <a:lnTo>
                    <a:pt x="26530" y="117856"/>
                  </a:lnTo>
                  <a:lnTo>
                    <a:pt x="27736" y="114490"/>
                  </a:lnTo>
                  <a:lnTo>
                    <a:pt x="29019" y="110934"/>
                  </a:lnTo>
                  <a:lnTo>
                    <a:pt x="29489" y="105473"/>
                  </a:lnTo>
                  <a:close/>
                </a:path>
                <a:path w="1475739" h="123825">
                  <a:moveTo>
                    <a:pt x="1475143" y="7658"/>
                  </a:moveTo>
                  <a:lnTo>
                    <a:pt x="1469123" y="2705"/>
                  </a:lnTo>
                  <a:lnTo>
                    <a:pt x="1461681" y="0"/>
                  </a:lnTo>
                  <a:lnTo>
                    <a:pt x="1453896" y="571"/>
                  </a:lnTo>
                  <a:lnTo>
                    <a:pt x="1444459" y="1308"/>
                  </a:lnTo>
                  <a:lnTo>
                    <a:pt x="1439760" y="1473"/>
                  </a:lnTo>
                  <a:lnTo>
                    <a:pt x="1442542" y="5854"/>
                  </a:lnTo>
                  <a:lnTo>
                    <a:pt x="1438478" y="8623"/>
                  </a:lnTo>
                  <a:lnTo>
                    <a:pt x="1443075" y="14376"/>
                  </a:lnTo>
                  <a:lnTo>
                    <a:pt x="1446911" y="20612"/>
                  </a:lnTo>
                  <a:lnTo>
                    <a:pt x="1450530" y="27000"/>
                  </a:lnTo>
                  <a:lnTo>
                    <a:pt x="1454467" y="33185"/>
                  </a:lnTo>
                  <a:lnTo>
                    <a:pt x="1447673" y="31254"/>
                  </a:lnTo>
                  <a:lnTo>
                    <a:pt x="1440662" y="30518"/>
                  </a:lnTo>
                  <a:lnTo>
                    <a:pt x="1433576" y="30454"/>
                  </a:lnTo>
                  <a:lnTo>
                    <a:pt x="1426514" y="30568"/>
                  </a:lnTo>
                  <a:lnTo>
                    <a:pt x="1426184" y="32918"/>
                  </a:lnTo>
                  <a:lnTo>
                    <a:pt x="1433029" y="32943"/>
                  </a:lnTo>
                  <a:lnTo>
                    <a:pt x="1439862" y="33223"/>
                  </a:lnTo>
                  <a:lnTo>
                    <a:pt x="1453527" y="33934"/>
                  </a:lnTo>
                  <a:lnTo>
                    <a:pt x="1455978" y="36753"/>
                  </a:lnTo>
                  <a:lnTo>
                    <a:pt x="1458569" y="39878"/>
                  </a:lnTo>
                  <a:lnTo>
                    <a:pt x="1462455" y="40652"/>
                  </a:lnTo>
                  <a:lnTo>
                    <a:pt x="1458252" y="31673"/>
                  </a:lnTo>
                  <a:lnTo>
                    <a:pt x="1452803" y="23444"/>
                  </a:lnTo>
                  <a:lnTo>
                    <a:pt x="1446618" y="15697"/>
                  </a:lnTo>
                  <a:lnTo>
                    <a:pt x="1440180" y="8191"/>
                  </a:lnTo>
                  <a:lnTo>
                    <a:pt x="1448765" y="6921"/>
                  </a:lnTo>
                  <a:lnTo>
                    <a:pt x="1457553" y="7391"/>
                  </a:lnTo>
                  <a:lnTo>
                    <a:pt x="1466392" y="8140"/>
                  </a:lnTo>
                  <a:lnTo>
                    <a:pt x="1475143" y="7658"/>
                  </a:lnTo>
                  <a:close/>
                </a:path>
              </a:pathLst>
            </a:custGeom>
            <a:solidFill>
              <a:srgbClr val="F6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1583650" y="2250458"/>
              <a:ext cx="203200" cy="133985"/>
            </a:xfrm>
            <a:custGeom>
              <a:avLst/>
              <a:gdLst/>
              <a:ahLst/>
              <a:cxnLst/>
              <a:rect l="l" t="t" r="r" b="b"/>
              <a:pathLst>
                <a:path w="203200" h="133985">
                  <a:moveTo>
                    <a:pt x="132894" y="0"/>
                  </a:moveTo>
                  <a:lnTo>
                    <a:pt x="116125" y="1419"/>
                  </a:lnTo>
                  <a:lnTo>
                    <a:pt x="99496" y="4357"/>
                  </a:lnTo>
                  <a:lnTo>
                    <a:pt x="83059" y="8113"/>
                  </a:lnTo>
                  <a:lnTo>
                    <a:pt x="78847" y="11537"/>
                  </a:lnTo>
                  <a:lnTo>
                    <a:pt x="74275" y="14569"/>
                  </a:lnTo>
                  <a:lnTo>
                    <a:pt x="69141" y="16451"/>
                  </a:lnTo>
                  <a:lnTo>
                    <a:pt x="72100" y="12563"/>
                  </a:lnTo>
                  <a:lnTo>
                    <a:pt x="68919" y="11382"/>
                  </a:lnTo>
                  <a:lnTo>
                    <a:pt x="70030" y="13607"/>
                  </a:lnTo>
                  <a:lnTo>
                    <a:pt x="65987" y="15748"/>
                  </a:lnTo>
                  <a:lnTo>
                    <a:pt x="67068" y="18248"/>
                  </a:lnTo>
                  <a:lnTo>
                    <a:pt x="59227" y="21246"/>
                  </a:lnTo>
                  <a:lnTo>
                    <a:pt x="55356" y="28746"/>
                  </a:lnTo>
                  <a:lnTo>
                    <a:pt x="50133" y="34652"/>
                  </a:lnTo>
                  <a:lnTo>
                    <a:pt x="17153" y="71570"/>
                  </a:lnTo>
                  <a:lnTo>
                    <a:pt x="2537" y="109871"/>
                  </a:lnTo>
                  <a:lnTo>
                    <a:pt x="939" y="123469"/>
                  </a:lnTo>
                  <a:lnTo>
                    <a:pt x="1350" y="126910"/>
                  </a:lnTo>
                  <a:lnTo>
                    <a:pt x="0" y="131842"/>
                  </a:lnTo>
                  <a:lnTo>
                    <a:pt x="3647" y="133898"/>
                  </a:lnTo>
                  <a:lnTo>
                    <a:pt x="3927" y="119116"/>
                  </a:lnTo>
                  <a:lnTo>
                    <a:pt x="4488" y="111768"/>
                  </a:lnTo>
                  <a:lnTo>
                    <a:pt x="20113" y="71024"/>
                  </a:lnTo>
                  <a:lnTo>
                    <a:pt x="27172" y="61105"/>
                  </a:lnTo>
                  <a:lnTo>
                    <a:pt x="27684" y="62665"/>
                  </a:lnTo>
                  <a:lnTo>
                    <a:pt x="28815" y="59259"/>
                  </a:lnTo>
                  <a:lnTo>
                    <a:pt x="44688" y="43360"/>
                  </a:lnTo>
                  <a:lnTo>
                    <a:pt x="52364" y="35175"/>
                  </a:lnTo>
                  <a:lnTo>
                    <a:pt x="59328" y="26383"/>
                  </a:lnTo>
                  <a:lnTo>
                    <a:pt x="64989" y="21966"/>
                  </a:lnTo>
                  <a:lnTo>
                    <a:pt x="71087" y="18172"/>
                  </a:lnTo>
                  <a:lnTo>
                    <a:pt x="77474" y="14853"/>
                  </a:lnTo>
                  <a:lnTo>
                    <a:pt x="84002" y="11861"/>
                  </a:lnTo>
                  <a:lnTo>
                    <a:pt x="88437" y="16761"/>
                  </a:lnTo>
                  <a:lnTo>
                    <a:pt x="82288" y="17973"/>
                  </a:lnTo>
                  <a:lnTo>
                    <a:pt x="82480" y="21552"/>
                  </a:lnTo>
                  <a:lnTo>
                    <a:pt x="89481" y="17667"/>
                  </a:lnTo>
                  <a:lnTo>
                    <a:pt x="91227" y="19396"/>
                  </a:lnTo>
                  <a:lnTo>
                    <a:pt x="94395" y="23216"/>
                  </a:lnTo>
                  <a:lnTo>
                    <a:pt x="99241" y="20577"/>
                  </a:lnTo>
                  <a:lnTo>
                    <a:pt x="104824" y="19875"/>
                  </a:lnTo>
                  <a:lnTo>
                    <a:pt x="110249" y="19515"/>
                  </a:lnTo>
                  <a:lnTo>
                    <a:pt x="110801" y="16160"/>
                  </a:lnTo>
                  <a:lnTo>
                    <a:pt x="105540" y="16743"/>
                  </a:lnTo>
                  <a:lnTo>
                    <a:pt x="100422" y="18352"/>
                  </a:lnTo>
                  <a:lnTo>
                    <a:pt x="95133" y="18607"/>
                  </a:lnTo>
                  <a:lnTo>
                    <a:pt x="90853" y="17426"/>
                  </a:lnTo>
                  <a:lnTo>
                    <a:pt x="88333" y="13419"/>
                  </a:lnTo>
                  <a:lnTo>
                    <a:pt x="85457" y="10371"/>
                  </a:lnTo>
                  <a:lnTo>
                    <a:pt x="98934" y="7089"/>
                  </a:lnTo>
                  <a:lnTo>
                    <a:pt x="112625" y="4886"/>
                  </a:lnTo>
                  <a:lnTo>
                    <a:pt x="126446" y="3907"/>
                  </a:lnTo>
                  <a:lnTo>
                    <a:pt x="147437" y="4622"/>
                  </a:lnTo>
                  <a:lnTo>
                    <a:pt x="154532" y="5208"/>
                  </a:lnTo>
                  <a:lnTo>
                    <a:pt x="161592" y="6112"/>
                  </a:lnTo>
                  <a:lnTo>
                    <a:pt x="168606" y="7393"/>
                  </a:lnTo>
                  <a:lnTo>
                    <a:pt x="165437" y="10648"/>
                  </a:lnTo>
                  <a:lnTo>
                    <a:pt x="169409" y="7411"/>
                  </a:lnTo>
                  <a:lnTo>
                    <a:pt x="177353" y="9518"/>
                  </a:lnTo>
                  <a:lnTo>
                    <a:pt x="185091" y="12235"/>
                  </a:lnTo>
                  <a:lnTo>
                    <a:pt x="192672" y="15395"/>
                  </a:lnTo>
                  <a:lnTo>
                    <a:pt x="200145" y="18831"/>
                  </a:lnTo>
                  <a:lnTo>
                    <a:pt x="202885" y="17973"/>
                  </a:lnTo>
                  <a:lnTo>
                    <a:pt x="190336" y="11674"/>
                  </a:lnTo>
                  <a:lnTo>
                    <a:pt x="177154" y="6884"/>
                  </a:lnTo>
                  <a:lnTo>
                    <a:pt x="163555" y="3345"/>
                  </a:lnTo>
                  <a:lnTo>
                    <a:pt x="149753" y="802"/>
                  </a:lnTo>
                  <a:lnTo>
                    <a:pt x="132894" y="0"/>
                  </a:lnTo>
                  <a:close/>
                </a:path>
              </a:pathLst>
            </a:custGeom>
            <a:solidFill>
              <a:srgbClr val="3E3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2859138" y="2249903"/>
              <a:ext cx="59690" cy="6985"/>
            </a:xfrm>
            <a:custGeom>
              <a:avLst/>
              <a:gdLst/>
              <a:ahLst/>
              <a:cxnLst/>
              <a:rect l="l" t="t" r="r" b="b"/>
              <a:pathLst>
                <a:path w="59689" h="6985">
                  <a:moveTo>
                    <a:pt x="46583" y="0"/>
                  </a:moveTo>
                  <a:lnTo>
                    <a:pt x="39985" y="712"/>
                  </a:lnTo>
                  <a:lnTo>
                    <a:pt x="33522" y="1748"/>
                  </a:lnTo>
                  <a:lnTo>
                    <a:pt x="26540" y="2146"/>
                  </a:lnTo>
                  <a:lnTo>
                    <a:pt x="12546" y="2259"/>
                  </a:lnTo>
                  <a:lnTo>
                    <a:pt x="5561" y="2500"/>
                  </a:lnTo>
                  <a:lnTo>
                    <a:pt x="3304" y="2451"/>
                  </a:lnTo>
                  <a:lnTo>
                    <a:pt x="1813" y="4419"/>
                  </a:lnTo>
                  <a:lnTo>
                    <a:pt x="0" y="5396"/>
                  </a:lnTo>
                  <a:lnTo>
                    <a:pt x="10605" y="5263"/>
                  </a:lnTo>
                  <a:lnTo>
                    <a:pt x="21213" y="5289"/>
                  </a:lnTo>
                  <a:lnTo>
                    <a:pt x="42429" y="5722"/>
                  </a:lnTo>
                  <a:lnTo>
                    <a:pt x="46691" y="5532"/>
                  </a:lnTo>
                  <a:lnTo>
                    <a:pt x="50972" y="5892"/>
                  </a:lnTo>
                  <a:lnTo>
                    <a:pt x="55201" y="6613"/>
                  </a:lnTo>
                  <a:lnTo>
                    <a:pt x="59295" y="2349"/>
                  </a:lnTo>
                  <a:lnTo>
                    <a:pt x="53093" y="311"/>
                  </a:lnTo>
                  <a:lnTo>
                    <a:pt x="46583" y="0"/>
                  </a:lnTo>
                  <a:close/>
                </a:path>
              </a:pathLst>
            </a:custGeom>
            <a:solidFill>
              <a:srgbClr val="EBEB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2074608" y="2252355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28575" h="25400">
                  <a:moveTo>
                    <a:pt x="19057" y="0"/>
                  </a:moveTo>
                  <a:lnTo>
                    <a:pt x="18082" y="4470"/>
                  </a:lnTo>
                  <a:lnTo>
                    <a:pt x="15256" y="6163"/>
                  </a:lnTo>
                  <a:lnTo>
                    <a:pt x="12466" y="7927"/>
                  </a:lnTo>
                  <a:lnTo>
                    <a:pt x="9777" y="9795"/>
                  </a:lnTo>
                  <a:lnTo>
                    <a:pt x="6713" y="9982"/>
                  </a:lnTo>
                  <a:lnTo>
                    <a:pt x="3646" y="9744"/>
                  </a:lnTo>
                  <a:lnTo>
                    <a:pt x="683" y="8989"/>
                  </a:lnTo>
                  <a:lnTo>
                    <a:pt x="0" y="8888"/>
                  </a:lnTo>
                  <a:lnTo>
                    <a:pt x="1626" y="13492"/>
                  </a:lnTo>
                  <a:lnTo>
                    <a:pt x="7360" y="12672"/>
                  </a:lnTo>
                  <a:lnTo>
                    <a:pt x="10256" y="12772"/>
                  </a:lnTo>
                  <a:lnTo>
                    <a:pt x="11573" y="18766"/>
                  </a:lnTo>
                  <a:lnTo>
                    <a:pt x="13802" y="17481"/>
                  </a:lnTo>
                  <a:lnTo>
                    <a:pt x="16045" y="16268"/>
                  </a:lnTo>
                  <a:lnTo>
                    <a:pt x="18388" y="15220"/>
                  </a:lnTo>
                  <a:lnTo>
                    <a:pt x="16404" y="17654"/>
                  </a:lnTo>
                  <a:lnTo>
                    <a:pt x="13920" y="19555"/>
                  </a:lnTo>
                  <a:lnTo>
                    <a:pt x="11198" y="21059"/>
                  </a:lnTo>
                  <a:lnTo>
                    <a:pt x="10839" y="23097"/>
                  </a:lnTo>
                  <a:lnTo>
                    <a:pt x="16573" y="24965"/>
                  </a:lnTo>
                  <a:lnTo>
                    <a:pt x="22448" y="22499"/>
                  </a:lnTo>
                  <a:lnTo>
                    <a:pt x="28252" y="23338"/>
                  </a:lnTo>
                  <a:lnTo>
                    <a:pt x="24624" y="15786"/>
                  </a:lnTo>
                  <a:lnTo>
                    <a:pt x="20342" y="8406"/>
                  </a:lnTo>
                  <a:lnTo>
                    <a:pt x="19057" y="0"/>
                  </a:lnTo>
                  <a:close/>
                </a:path>
              </a:pathLst>
            </a:custGeom>
            <a:solidFill>
              <a:srgbClr val="B7B5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2328231" y="2252337"/>
              <a:ext cx="26670" cy="36830"/>
            </a:xfrm>
            <a:custGeom>
              <a:avLst/>
              <a:gdLst/>
              <a:ahLst/>
              <a:cxnLst/>
              <a:rect l="l" t="t" r="r" b="b"/>
              <a:pathLst>
                <a:path w="26669" h="36830">
                  <a:moveTo>
                    <a:pt x="7858" y="0"/>
                  </a:moveTo>
                  <a:lnTo>
                    <a:pt x="3100" y="669"/>
                  </a:lnTo>
                  <a:lnTo>
                    <a:pt x="0" y="104"/>
                  </a:lnTo>
                  <a:lnTo>
                    <a:pt x="529" y="5478"/>
                  </a:lnTo>
                  <a:lnTo>
                    <a:pt x="3406" y="4707"/>
                  </a:lnTo>
                  <a:lnTo>
                    <a:pt x="2721" y="6987"/>
                  </a:lnTo>
                  <a:lnTo>
                    <a:pt x="2739" y="9262"/>
                  </a:lnTo>
                  <a:lnTo>
                    <a:pt x="4691" y="15256"/>
                  </a:lnTo>
                  <a:lnTo>
                    <a:pt x="7275" y="22705"/>
                  </a:lnTo>
                  <a:lnTo>
                    <a:pt x="6883" y="22877"/>
                  </a:lnTo>
                  <a:lnTo>
                    <a:pt x="5735" y="28475"/>
                  </a:lnTo>
                  <a:lnTo>
                    <a:pt x="8747" y="28853"/>
                  </a:lnTo>
                  <a:lnTo>
                    <a:pt x="8096" y="25206"/>
                  </a:lnTo>
                  <a:lnTo>
                    <a:pt x="10083" y="28611"/>
                  </a:lnTo>
                  <a:lnTo>
                    <a:pt x="11916" y="32259"/>
                  </a:lnTo>
                  <a:lnTo>
                    <a:pt x="12153" y="36301"/>
                  </a:lnTo>
                  <a:lnTo>
                    <a:pt x="17240" y="35222"/>
                  </a:lnTo>
                  <a:lnTo>
                    <a:pt x="22000" y="32892"/>
                  </a:lnTo>
                  <a:lnTo>
                    <a:pt x="26556" y="30462"/>
                  </a:lnTo>
                  <a:lnTo>
                    <a:pt x="25596" y="28407"/>
                  </a:lnTo>
                  <a:lnTo>
                    <a:pt x="22259" y="28183"/>
                  </a:lnTo>
                  <a:lnTo>
                    <a:pt x="18954" y="27604"/>
                  </a:lnTo>
                  <a:lnTo>
                    <a:pt x="15699" y="26884"/>
                  </a:lnTo>
                  <a:lnTo>
                    <a:pt x="12430" y="21696"/>
                  </a:lnTo>
                  <a:lnTo>
                    <a:pt x="14620" y="16779"/>
                  </a:lnTo>
                  <a:lnTo>
                    <a:pt x="14638" y="14759"/>
                  </a:lnTo>
                  <a:lnTo>
                    <a:pt x="10684" y="13647"/>
                  </a:lnTo>
                  <a:lnTo>
                    <a:pt x="7517" y="16386"/>
                  </a:lnTo>
                  <a:lnTo>
                    <a:pt x="6026" y="13373"/>
                  </a:lnTo>
                  <a:lnTo>
                    <a:pt x="5631" y="10309"/>
                  </a:lnTo>
                  <a:lnTo>
                    <a:pt x="9194" y="12087"/>
                  </a:lnTo>
                  <a:lnTo>
                    <a:pt x="12002" y="8732"/>
                  </a:lnTo>
                  <a:lnTo>
                    <a:pt x="9965" y="8167"/>
                  </a:lnTo>
                  <a:lnTo>
                    <a:pt x="8506" y="6950"/>
                  </a:lnTo>
                  <a:lnTo>
                    <a:pt x="7636" y="5068"/>
                  </a:lnTo>
                  <a:lnTo>
                    <a:pt x="3455" y="4521"/>
                  </a:lnTo>
                  <a:lnTo>
                    <a:pt x="6830" y="618"/>
                  </a:lnTo>
                  <a:lnTo>
                    <a:pt x="13766" y="1954"/>
                  </a:lnTo>
                  <a:lnTo>
                    <a:pt x="17190" y="5273"/>
                  </a:lnTo>
                  <a:lnTo>
                    <a:pt x="17463" y="651"/>
                  </a:lnTo>
                  <a:lnTo>
                    <a:pt x="12687" y="463"/>
                  </a:lnTo>
                  <a:lnTo>
                    <a:pt x="7858" y="0"/>
                  </a:lnTo>
                  <a:close/>
                </a:path>
              </a:pathLst>
            </a:custGeom>
            <a:solidFill>
              <a:srgbClr val="EFEA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2568153" y="2252938"/>
              <a:ext cx="53975" cy="116205"/>
            </a:xfrm>
            <a:custGeom>
              <a:avLst/>
              <a:gdLst/>
              <a:ahLst/>
              <a:cxnLst/>
              <a:rect l="l" t="t" r="r" b="b"/>
              <a:pathLst>
                <a:path w="53975" h="116205">
                  <a:moveTo>
                    <a:pt x="35614" y="95321"/>
                  </a:moveTo>
                  <a:lnTo>
                    <a:pt x="31291" y="100298"/>
                  </a:lnTo>
                  <a:lnTo>
                    <a:pt x="37538" y="100837"/>
                  </a:lnTo>
                  <a:lnTo>
                    <a:pt x="44089" y="101196"/>
                  </a:lnTo>
                  <a:lnTo>
                    <a:pt x="42343" y="106160"/>
                  </a:lnTo>
                  <a:lnTo>
                    <a:pt x="43696" y="111160"/>
                  </a:lnTo>
                  <a:lnTo>
                    <a:pt x="45871" y="115714"/>
                  </a:lnTo>
                  <a:lnTo>
                    <a:pt x="51112" y="112651"/>
                  </a:lnTo>
                  <a:lnTo>
                    <a:pt x="49363" y="110681"/>
                  </a:lnTo>
                  <a:lnTo>
                    <a:pt x="46263" y="109482"/>
                  </a:lnTo>
                  <a:lnTo>
                    <a:pt x="45716" y="106725"/>
                  </a:lnTo>
                  <a:lnTo>
                    <a:pt x="48164" y="104893"/>
                  </a:lnTo>
                  <a:lnTo>
                    <a:pt x="50835" y="103384"/>
                  </a:lnTo>
                  <a:lnTo>
                    <a:pt x="53474" y="101829"/>
                  </a:lnTo>
                  <a:lnTo>
                    <a:pt x="53165" y="96983"/>
                  </a:lnTo>
                  <a:lnTo>
                    <a:pt x="46814" y="96983"/>
                  </a:lnTo>
                  <a:lnTo>
                    <a:pt x="43099" y="96227"/>
                  </a:lnTo>
                  <a:lnTo>
                    <a:pt x="39380" y="95543"/>
                  </a:lnTo>
                  <a:lnTo>
                    <a:pt x="35614" y="95321"/>
                  </a:lnTo>
                  <a:close/>
                </a:path>
                <a:path w="53975" h="116205">
                  <a:moveTo>
                    <a:pt x="28737" y="100058"/>
                  </a:moveTo>
                  <a:lnTo>
                    <a:pt x="31093" y="100526"/>
                  </a:lnTo>
                  <a:lnTo>
                    <a:pt x="31291" y="100298"/>
                  </a:lnTo>
                  <a:lnTo>
                    <a:pt x="28737" y="100058"/>
                  </a:lnTo>
                  <a:close/>
                </a:path>
                <a:path w="53975" h="116205">
                  <a:moveTo>
                    <a:pt x="24023" y="99122"/>
                  </a:moveTo>
                  <a:lnTo>
                    <a:pt x="17928" y="99122"/>
                  </a:lnTo>
                  <a:lnTo>
                    <a:pt x="24469" y="99653"/>
                  </a:lnTo>
                  <a:lnTo>
                    <a:pt x="28737" y="100058"/>
                  </a:lnTo>
                  <a:lnTo>
                    <a:pt x="24023" y="99122"/>
                  </a:lnTo>
                  <a:close/>
                </a:path>
                <a:path w="53975" h="116205">
                  <a:moveTo>
                    <a:pt x="51054" y="72461"/>
                  </a:moveTo>
                  <a:lnTo>
                    <a:pt x="20991" y="72461"/>
                  </a:lnTo>
                  <a:lnTo>
                    <a:pt x="28389" y="73097"/>
                  </a:lnTo>
                  <a:lnTo>
                    <a:pt x="35820" y="73385"/>
                  </a:lnTo>
                  <a:lnTo>
                    <a:pt x="43218" y="74005"/>
                  </a:lnTo>
                  <a:lnTo>
                    <a:pt x="43839" y="81577"/>
                  </a:lnTo>
                  <a:lnTo>
                    <a:pt x="43834" y="89672"/>
                  </a:lnTo>
                  <a:lnTo>
                    <a:pt x="46814" y="96983"/>
                  </a:lnTo>
                  <a:lnTo>
                    <a:pt x="53165" y="96983"/>
                  </a:lnTo>
                  <a:lnTo>
                    <a:pt x="52192" y="81727"/>
                  </a:lnTo>
                  <a:lnTo>
                    <a:pt x="51245" y="74005"/>
                  </a:lnTo>
                  <a:lnTo>
                    <a:pt x="51132" y="73097"/>
                  </a:lnTo>
                  <a:lnTo>
                    <a:pt x="51054" y="72461"/>
                  </a:lnTo>
                  <a:close/>
                </a:path>
                <a:path w="53975" h="116205">
                  <a:moveTo>
                    <a:pt x="18935" y="64451"/>
                  </a:moveTo>
                  <a:lnTo>
                    <a:pt x="19306" y="69775"/>
                  </a:lnTo>
                  <a:lnTo>
                    <a:pt x="19392" y="71010"/>
                  </a:lnTo>
                  <a:lnTo>
                    <a:pt x="19474" y="77593"/>
                  </a:lnTo>
                  <a:lnTo>
                    <a:pt x="19576" y="81577"/>
                  </a:lnTo>
                  <a:lnTo>
                    <a:pt x="19696" y="84654"/>
                  </a:lnTo>
                  <a:lnTo>
                    <a:pt x="20245" y="89672"/>
                  </a:lnTo>
                  <a:lnTo>
                    <a:pt x="20358" y="90698"/>
                  </a:lnTo>
                  <a:lnTo>
                    <a:pt x="21333" y="84654"/>
                  </a:lnTo>
                  <a:lnTo>
                    <a:pt x="21042" y="78540"/>
                  </a:lnTo>
                  <a:lnTo>
                    <a:pt x="20991" y="72461"/>
                  </a:lnTo>
                  <a:lnTo>
                    <a:pt x="51054" y="72461"/>
                  </a:lnTo>
                  <a:lnTo>
                    <a:pt x="50721" y="69775"/>
                  </a:lnTo>
                  <a:lnTo>
                    <a:pt x="45907" y="69775"/>
                  </a:lnTo>
                  <a:lnTo>
                    <a:pt x="45620" y="66042"/>
                  </a:lnTo>
                  <a:lnTo>
                    <a:pt x="43099" y="66042"/>
                  </a:lnTo>
                  <a:lnTo>
                    <a:pt x="35031" y="65750"/>
                  </a:lnTo>
                  <a:lnTo>
                    <a:pt x="29214" y="65477"/>
                  </a:lnTo>
                  <a:lnTo>
                    <a:pt x="27888" y="65477"/>
                  </a:lnTo>
                  <a:lnTo>
                    <a:pt x="18935" y="64451"/>
                  </a:lnTo>
                  <a:close/>
                </a:path>
                <a:path w="53975" h="116205">
                  <a:moveTo>
                    <a:pt x="45617" y="42050"/>
                  </a:moveTo>
                  <a:lnTo>
                    <a:pt x="43133" y="42050"/>
                  </a:lnTo>
                  <a:lnTo>
                    <a:pt x="43714" y="46487"/>
                  </a:lnTo>
                  <a:lnTo>
                    <a:pt x="44640" y="50890"/>
                  </a:lnTo>
                  <a:lnTo>
                    <a:pt x="45115" y="54430"/>
                  </a:lnTo>
                  <a:lnTo>
                    <a:pt x="45237" y="55338"/>
                  </a:lnTo>
                  <a:lnTo>
                    <a:pt x="47517" y="59536"/>
                  </a:lnTo>
                  <a:lnTo>
                    <a:pt x="48041" y="64451"/>
                  </a:lnTo>
                  <a:lnTo>
                    <a:pt x="48150" y="65477"/>
                  </a:lnTo>
                  <a:lnTo>
                    <a:pt x="45907" y="69775"/>
                  </a:lnTo>
                  <a:lnTo>
                    <a:pt x="50721" y="69775"/>
                  </a:lnTo>
                  <a:lnTo>
                    <a:pt x="49688" y="61425"/>
                  </a:lnTo>
                  <a:lnTo>
                    <a:pt x="45617" y="42050"/>
                  </a:lnTo>
                  <a:close/>
                </a:path>
                <a:path w="53975" h="116205">
                  <a:moveTo>
                    <a:pt x="35066" y="10631"/>
                  </a:moveTo>
                  <a:lnTo>
                    <a:pt x="24743" y="10631"/>
                  </a:lnTo>
                  <a:lnTo>
                    <a:pt x="28234" y="11847"/>
                  </a:lnTo>
                  <a:lnTo>
                    <a:pt x="32584" y="18079"/>
                  </a:lnTo>
                  <a:lnTo>
                    <a:pt x="33253" y="19879"/>
                  </a:lnTo>
                  <a:lnTo>
                    <a:pt x="36590" y="31212"/>
                  </a:lnTo>
                  <a:lnTo>
                    <a:pt x="38978" y="42774"/>
                  </a:lnTo>
                  <a:lnTo>
                    <a:pt x="41132" y="55338"/>
                  </a:lnTo>
                  <a:lnTo>
                    <a:pt x="42996" y="65477"/>
                  </a:lnTo>
                  <a:lnTo>
                    <a:pt x="43099" y="66042"/>
                  </a:lnTo>
                  <a:lnTo>
                    <a:pt x="45620" y="66042"/>
                  </a:lnTo>
                  <a:lnTo>
                    <a:pt x="45367" y="62755"/>
                  </a:lnTo>
                  <a:lnTo>
                    <a:pt x="44196" y="55836"/>
                  </a:lnTo>
                  <a:lnTo>
                    <a:pt x="42758" y="48955"/>
                  </a:lnTo>
                  <a:lnTo>
                    <a:pt x="41418" y="42050"/>
                  </a:lnTo>
                  <a:lnTo>
                    <a:pt x="45617" y="42050"/>
                  </a:lnTo>
                  <a:lnTo>
                    <a:pt x="45521" y="41590"/>
                  </a:lnTo>
                  <a:lnTo>
                    <a:pt x="39211" y="22294"/>
                  </a:lnTo>
                  <a:lnTo>
                    <a:pt x="36266" y="15411"/>
                  </a:lnTo>
                  <a:lnTo>
                    <a:pt x="35113" y="10821"/>
                  </a:lnTo>
                  <a:lnTo>
                    <a:pt x="35066" y="10631"/>
                  </a:lnTo>
                  <a:close/>
                </a:path>
                <a:path w="53975" h="116205">
                  <a:moveTo>
                    <a:pt x="33888" y="7087"/>
                  </a:moveTo>
                  <a:lnTo>
                    <a:pt x="8182" y="7087"/>
                  </a:lnTo>
                  <a:lnTo>
                    <a:pt x="14624" y="10821"/>
                  </a:lnTo>
                  <a:lnTo>
                    <a:pt x="20700" y="10821"/>
                  </a:lnTo>
                  <a:lnTo>
                    <a:pt x="24743" y="10631"/>
                  </a:lnTo>
                  <a:lnTo>
                    <a:pt x="35066" y="10631"/>
                  </a:lnTo>
                  <a:lnTo>
                    <a:pt x="34279" y="7499"/>
                  </a:lnTo>
                  <a:lnTo>
                    <a:pt x="33888" y="7087"/>
                  </a:lnTo>
                  <a:close/>
                </a:path>
                <a:path w="53975" h="116205">
                  <a:moveTo>
                    <a:pt x="0" y="0"/>
                  </a:moveTo>
                  <a:lnTo>
                    <a:pt x="734" y="3253"/>
                  </a:lnTo>
                  <a:lnTo>
                    <a:pt x="1336" y="6522"/>
                  </a:lnTo>
                  <a:lnTo>
                    <a:pt x="1865" y="9809"/>
                  </a:lnTo>
                  <a:lnTo>
                    <a:pt x="8182" y="7087"/>
                  </a:lnTo>
                  <a:lnTo>
                    <a:pt x="33888" y="7087"/>
                  </a:lnTo>
                  <a:lnTo>
                    <a:pt x="29056" y="2001"/>
                  </a:lnTo>
                  <a:lnTo>
                    <a:pt x="21881" y="773"/>
                  </a:lnTo>
                  <a:lnTo>
                    <a:pt x="14604" y="2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B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2492248" y="2252665"/>
              <a:ext cx="39370" cy="58419"/>
            </a:xfrm>
            <a:custGeom>
              <a:avLst/>
              <a:gdLst/>
              <a:ahLst/>
              <a:cxnLst/>
              <a:rect l="l" t="t" r="r" b="b"/>
              <a:pathLst>
                <a:path w="39369" h="58419">
                  <a:moveTo>
                    <a:pt x="35838" y="0"/>
                  </a:moveTo>
                  <a:lnTo>
                    <a:pt x="6353" y="39994"/>
                  </a:lnTo>
                  <a:lnTo>
                    <a:pt x="0" y="41399"/>
                  </a:lnTo>
                  <a:lnTo>
                    <a:pt x="1061" y="46554"/>
                  </a:lnTo>
                  <a:lnTo>
                    <a:pt x="1507" y="51846"/>
                  </a:lnTo>
                  <a:lnTo>
                    <a:pt x="1216" y="57120"/>
                  </a:lnTo>
                  <a:lnTo>
                    <a:pt x="2329" y="58233"/>
                  </a:lnTo>
                  <a:lnTo>
                    <a:pt x="2415" y="53679"/>
                  </a:lnTo>
                  <a:lnTo>
                    <a:pt x="2242" y="49124"/>
                  </a:lnTo>
                  <a:lnTo>
                    <a:pt x="1713" y="44621"/>
                  </a:lnTo>
                  <a:lnTo>
                    <a:pt x="5205" y="41161"/>
                  </a:lnTo>
                  <a:lnTo>
                    <a:pt x="5104" y="46454"/>
                  </a:lnTo>
                  <a:lnTo>
                    <a:pt x="7005" y="43797"/>
                  </a:lnTo>
                  <a:lnTo>
                    <a:pt x="10943" y="38595"/>
                  </a:lnTo>
                  <a:lnTo>
                    <a:pt x="12927" y="34551"/>
                  </a:lnTo>
                  <a:lnTo>
                    <a:pt x="13337" y="29998"/>
                  </a:lnTo>
                  <a:lnTo>
                    <a:pt x="14828" y="25786"/>
                  </a:lnTo>
                  <a:lnTo>
                    <a:pt x="19436" y="25116"/>
                  </a:lnTo>
                  <a:lnTo>
                    <a:pt x="23561" y="17891"/>
                  </a:lnTo>
                  <a:lnTo>
                    <a:pt x="31419" y="14759"/>
                  </a:lnTo>
                  <a:lnTo>
                    <a:pt x="39229" y="13337"/>
                  </a:lnTo>
                  <a:lnTo>
                    <a:pt x="38973" y="11983"/>
                  </a:lnTo>
                  <a:lnTo>
                    <a:pt x="37086" y="8251"/>
                  </a:lnTo>
                  <a:lnTo>
                    <a:pt x="36676" y="4006"/>
                  </a:lnTo>
                  <a:lnTo>
                    <a:pt x="35838" y="0"/>
                  </a:lnTo>
                  <a:close/>
                </a:path>
              </a:pathLst>
            </a:custGeom>
            <a:solidFill>
              <a:srgbClr val="C5C5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2071389" y="225590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33" y="784"/>
                  </a:lnTo>
                  <a:lnTo>
                    <a:pt x="584" y="924"/>
                  </a:lnTo>
                  <a:lnTo>
                    <a:pt x="429" y="683"/>
                  </a:lnTo>
                  <a:lnTo>
                    <a:pt x="154" y="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05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2852133" y="2252304"/>
              <a:ext cx="49530" cy="6350"/>
            </a:xfrm>
            <a:custGeom>
              <a:avLst/>
              <a:gdLst/>
              <a:ahLst/>
              <a:cxnLst/>
              <a:rect l="l" t="t" r="r" b="b"/>
              <a:pathLst>
                <a:path w="49530" h="6350">
                  <a:moveTo>
                    <a:pt x="0" y="0"/>
                  </a:moveTo>
                  <a:lnTo>
                    <a:pt x="2670" y="5288"/>
                  </a:lnTo>
                  <a:lnTo>
                    <a:pt x="10547" y="6318"/>
                  </a:lnTo>
                  <a:lnTo>
                    <a:pt x="18474" y="5325"/>
                  </a:lnTo>
                  <a:lnTo>
                    <a:pt x="26386" y="5170"/>
                  </a:lnTo>
                  <a:lnTo>
                    <a:pt x="34072" y="4895"/>
                  </a:lnTo>
                  <a:lnTo>
                    <a:pt x="41931" y="5429"/>
                  </a:lnTo>
                  <a:lnTo>
                    <a:pt x="49434" y="3322"/>
                  </a:lnTo>
                  <a:lnTo>
                    <a:pt x="38826" y="3049"/>
                  </a:lnTo>
                  <a:lnTo>
                    <a:pt x="28218" y="2889"/>
                  </a:lnTo>
                  <a:lnTo>
                    <a:pt x="17611" y="2863"/>
                  </a:lnTo>
                  <a:lnTo>
                    <a:pt x="5975" y="30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5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2854803" y="2255436"/>
              <a:ext cx="62865" cy="7620"/>
            </a:xfrm>
            <a:custGeom>
              <a:avLst/>
              <a:gdLst/>
              <a:ahLst/>
              <a:cxnLst/>
              <a:rect l="l" t="t" r="r" b="b"/>
              <a:pathLst>
                <a:path w="62864" h="7619">
                  <a:moveTo>
                    <a:pt x="51026" y="0"/>
                  </a:moveTo>
                  <a:lnTo>
                    <a:pt x="46763" y="190"/>
                  </a:lnTo>
                  <a:lnTo>
                    <a:pt x="39260" y="2297"/>
                  </a:lnTo>
                  <a:lnTo>
                    <a:pt x="31402" y="1764"/>
                  </a:lnTo>
                  <a:lnTo>
                    <a:pt x="23715" y="2038"/>
                  </a:lnTo>
                  <a:lnTo>
                    <a:pt x="15803" y="2193"/>
                  </a:lnTo>
                  <a:lnTo>
                    <a:pt x="7876" y="3186"/>
                  </a:lnTo>
                  <a:lnTo>
                    <a:pt x="0" y="2156"/>
                  </a:lnTo>
                  <a:lnTo>
                    <a:pt x="2670" y="7056"/>
                  </a:lnTo>
                  <a:lnTo>
                    <a:pt x="3632" y="7073"/>
                  </a:lnTo>
                  <a:lnTo>
                    <a:pt x="7379" y="4762"/>
                  </a:lnTo>
                  <a:lnTo>
                    <a:pt x="11883" y="5684"/>
                  </a:lnTo>
                  <a:lnTo>
                    <a:pt x="16062" y="5342"/>
                  </a:lnTo>
                  <a:lnTo>
                    <a:pt x="22131" y="3851"/>
                  </a:lnTo>
                  <a:lnTo>
                    <a:pt x="28373" y="3594"/>
                  </a:lnTo>
                  <a:lnTo>
                    <a:pt x="34679" y="3809"/>
                  </a:lnTo>
                  <a:lnTo>
                    <a:pt x="40942" y="3733"/>
                  </a:lnTo>
                  <a:lnTo>
                    <a:pt x="48080" y="3186"/>
                  </a:lnTo>
                  <a:lnTo>
                    <a:pt x="55411" y="4161"/>
                  </a:lnTo>
                  <a:lnTo>
                    <a:pt x="62395" y="2311"/>
                  </a:lnTo>
                  <a:lnTo>
                    <a:pt x="59536" y="1080"/>
                  </a:lnTo>
                  <a:lnTo>
                    <a:pt x="55307" y="360"/>
                  </a:lnTo>
                  <a:lnTo>
                    <a:pt x="51026" y="0"/>
                  </a:lnTo>
                  <a:close/>
                </a:path>
              </a:pathLst>
            </a:custGeom>
            <a:solidFill>
              <a:srgbClr val="4947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2301893" y="225706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61" y="0"/>
                  </a:moveTo>
                  <a:lnTo>
                    <a:pt x="17" y="19"/>
                  </a:lnTo>
                  <a:lnTo>
                    <a:pt x="0" y="1131"/>
                  </a:lnTo>
                  <a:lnTo>
                    <a:pt x="1043" y="1198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3B39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2333862" y="2257678"/>
              <a:ext cx="20320" cy="23495"/>
            </a:xfrm>
            <a:custGeom>
              <a:avLst/>
              <a:gdLst/>
              <a:ahLst/>
              <a:cxnLst/>
              <a:rect l="l" t="t" r="r" b="b"/>
              <a:pathLst>
                <a:path w="20319" h="23494">
                  <a:moveTo>
                    <a:pt x="5378" y="0"/>
                  </a:moveTo>
                  <a:lnTo>
                    <a:pt x="5154" y="961"/>
                  </a:lnTo>
                  <a:lnTo>
                    <a:pt x="6371" y="3390"/>
                  </a:lnTo>
                  <a:lnTo>
                    <a:pt x="3563" y="6746"/>
                  </a:lnTo>
                  <a:lnTo>
                    <a:pt x="0" y="4968"/>
                  </a:lnTo>
                  <a:lnTo>
                    <a:pt x="394" y="8031"/>
                  </a:lnTo>
                  <a:lnTo>
                    <a:pt x="1885" y="11045"/>
                  </a:lnTo>
                  <a:lnTo>
                    <a:pt x="5053" y="8305"/>
                  </a:lnTo>
                  <a:lnTo>
                    <a:pt x="6901" y="6595"/>
                  </a:lnTo>
                  <a:lnTo>
                    <a:pt x="8665" y="8254"/>
                  </a:lnTo>
                  <a:lnTo>
                    <a:pt x="10410" y="9161"/>
                  </a:lnTo>
                  <a:lnTo>
                    <a:pt x="11932" y="4726"/>
                  </a:lnTo>
                  <a:lnTo>
                    <a:pt x="12106" y="7397"/>
                  </a:lnTo>
                  <a:lnTo>
                    <a:pt x="10582" y="9471"/>
                  </a:lnTo>
                  <a:lnTo>
                    <a:pt x="8989" y="11437"/>
                  </a:lnTo>
                  <a:lnTo>
                    <a:pt x="8218" y="13050"/>
                  </a:lnTo>
                  <a:lnTo>
                    <a:pt x="19965" y="23065"/>
                  </a:lnTo>
                  <a:lnTo>
                    <a:pt x="19659" y="19231"/>
                  </a:lnTo>
                  <a:lnTo>
                    <a:pt x="14248" y="19094"/>
                  </a:lnTo>
                  <a:lnTo>
                    <a:pt x="10770" y="19469"/>
                  </a:lnTo>
                  <a:lnTo>
                    <a:pt x="11951" y="18407"/>
                  </a:lnTo>
                  <a:lnTo>
                    <a:pt x="13100" y="17312"/>
                  </a:lnTo>
                  <a:lnTo>
                    <a:pt x="14212" y="16164"/>
                  </a:lnTo>
                  <a:lnTo>
                    <a:pt x="13596" y="15069"/>
                  </a:lnTo>
                  <a:lnTo>
                    <a:pt x="13510" y="13547"/>
                  </a:lnTo>
                  <a:lnTo>
                    <a:pt x="14330" y="12381"/>
                  </a:lnTo>
                  <a:lnTo>
                    <a:pt x="16026" y="11592"/>
                  </a:lnTo>
                  <a:lnTo>
                    <a:pt x="16883" y="10908"/>
                  </a:lnTo>
                  <a:lnTo>
                    <a:pt x="14212" y="7689"/>
                  </a:lnTo>
                  <a:lnTo>
                    <a:pt x="15032" y="651"/>
                  </a:lnTo>
                  <a:lnTo>
                    <a:pt x="10050" y="274"/>
                  </a:lnTo>
                  <a:lnTo>
                    <a:pt x="5378" y="0"/>
                  </a:lnTo>
                  <a:close/>
                </a:path>
              </a:pathLst>
            </a:custGeom>
            <a:solidFill>
              <a:srgbClr val="D5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1818563" y="2256876"/>
              <a:ext cx="669290" cy="542290"/>
            </a:xfrm>
            <a:custGeom>
              <a:avLst/>
              <a:gdLst/>
              <a:ahLst/>
              <a:cxnLst/>
              <a:rect l="l" t="t" r="r" b="b"/>
              <a:pathLst>
                <a:path w="669289" h="542289">
                  <a:moveTo>
                    <a:pt x="15430" y="541909"/>
                  </a:moveTo>
                  <a:lnTo>
                    <a:pt x="13119" y="537819"/>
                  </a:lnTo>
                  <a:lnTo>
                    <a:pt x="9512" y="534758"/>
                  </a:lnTo>
                  <a:lnTo>
                    <a:pt x="6527" y="531215"/>
                  </a:lnTo>
                  <a:lnTo>
                    <a:pt x="2349" y="532091"/>
                  </a:lnTo>
                  <a:lnTo>
                    <a:pt x="6146" y="537057"/>
                  </a:lnTo>
                  <a:lnTo>
                    <a:pt x="4102" y="536397"/>
                  </a:lnTo>
                  <a:lnTo>
                    <a:pt x="0" y="535127"/>
                  </a:lnTo>
                  <a:lnTo>
                    <a:pt x="127" y="538035"/>
                  </a:lnTo>
                  <a:lnTo>
                    <a:pt x="1854" y="540537"/>
                  </a:lnTo>
                  <a:lnTo>
                    <a:pt x="6337" y="541235"/>
                  </a:lnTo>
                  <a:lnTo>
                    <a:pt x="10845" y="541985"/>
                  </a:lnTo>
                  <a:lnTo>
                    <a:pt x="15430" y="541909"/>
                  </a:lnTo>
                  <a:close/>
                </a:path>
                <a:path w="669289" h="542289">
                  <a:moveTo>
                    <a:pt x="650405" y="18364"/>
                  </a:moveTo>
                  <a:lnTo>
                    <a:pt x="649427" y="18770"/>
                  </a:lnTo>
                  <a:lnTo>
                    <a:pt x="650151" y="19862"/>
                  </a:lnTo>
                  <a:lnTo>
                    <a:pt x="650328" y="18770"/>
                  </a:lnTo>
                  <a:lnTo>
                    <a:pt x="650405" y="18364"/>
                  </a:lnTo>
                  <a:close/>
                </a:path>
                <a:path w="669289" h="542289">
                  <a:moveTo>
                    <a:pt x="663206" y="33705"/>
                  </a:moveTo>
                  <a:lnTo>
                    <a:pt x="660577" y="33705"/>
                  </a:lnTo>
                  <a:lnTo>
                    <a:pt x="657339" y="34150"/>
                  </a:lnTo>
                  <a:lnTo>
                    <a:pt x="655078" y="34150"/>
                  </a:lnTo>
                  <a:lnTo>
                    <a:pt x="653694" y="32156"/>
                  </a:lnTo>
                  <a:lnTo>
                    <a:pt x="653580" y="31991"/>
                  </a:lnTo>
                  <a:lnTo>
                    <a:pt x="652348" y="29629"/>
                  </a:lnTo>
                  <a:lnTo>
                    <a:pt x="651065" y="27381"/>
                  </a:lnTo>
                  <a:lnTo>
                    <a:pt x="652068" y="26670"/>
                  </a:lnTo>
                  <a:lnTo>
                    <a:pt x="654723" y="24714"/>
                  </a:lnTo>
                  <a:lnTo>
                    <a:pt x="655447" y="24180"/>
                  </a:lnTo>
                  <a:lnTo>
                    <a:pt x="654075" y="18770"/>
                  </a:lnTo>
                  <a:lnTo>
                    <a:pt x="653338" y="24180"/>
                  </a:lnTo>
                  <a:lnTo>
                    <a:pt x="653275" y="24599"/>
                  </a:lnTo>
                  <a:lnTo>
                    <a:pt x="650151" y="19862"/>
                  </a:lnTo>
                  <a:lnTo>
                    <a:pt x="649617" y="22961"/>
                  </a:lnTo>
                  <a:lnTo>
                    <a:pt x="651484" y="25793"/>
                  </a:lnTo>
                  <a:lnTo>
                    <a:pt x="649757" y="27114"/>
                  </a:lnTo>
                  <a:lnTo>
                    <a:pt x="651421" y="30162"/>
                  </a:lnTo>
                  <a:lnTo>
                    <a:pt x="652195" y="33477"/>
                  </a:lnTo>
                  <a:lnTo>
                    <a:pt x="652119" y="36969"/>
                  </a:lnTo>
                  <a:lnTo>
                    <a:pt x="658520" y="37592"/>
                  </a:lnTo>
                  <a:lnTo>
                    <a:pt x="661047" y="37858"/>
                  </a:lnTo>
                  <a:lnTo>
                    <a:pt x="659384" y="35737"/>
                  </a:lnTo>
                  <a:lnTo>
                    <a:pt x="662368" y="34150"/>
                  </a:lnTo>
                  <a:lnTo>
                    <a:pt x="663206" y="33705"/>
                  </a:lnTo>
                  <a:close/>
                </a:path>
                <a:path w="669289" h="542289">
                  <a:moveTo>
                    <a:pt x="668756" y="39560"/>
                  </a:moveTo>
                  <a:lnTo>
                    <a:pt x="667981" y="37858"/>
                  </a:lnTo>
                  <a:lnTo>
                    <a:pt x="666610" y="35153"/>
                  </a:lnTo>
                  <a:lnTo>
                    <a:pt x="666623" y="31699"/>
                  </a:lnTo>
                  <a:lnTo>
                    <a:pt x="663879" y="32156"/>
                  </a:lnTo>
                  <a:lnTo>
                    <a:pt x="663790" y="35153"/>
                  </a:lnTo>
                  <a:lnTo>
                    <a:pt x="665226" y="40246"/>
                  </a:lnTo>
                  <a:lnTo>
                    <a:pt x="660069" y="40881"/>
                  </a:lnTo>
                  <a:lnTo>
                    <a:pt x="646811" y="19862"/>
                  </a:lnTo>
                  <a:lnTo>
                    <a:pt x="646684" y="17716"/>
                  </a:lnTo>
                  <a:lnTo>
                    <a:pt x="646671" y="17373"/>
                  </a:lnTo>
                  <a:lnTo>
                    <a:pt x="646658" y="17195"/>
                  </a:lnTo>
                  <a:lnTo>
                    <a:pt x="650405" y="18364"/>
                  </a:lnTo>
                  <a:lnTo>
                    <a:pt x="652551" y="17500"/>
                  </a:lnTo>
                  <a:lnTo>
                    <a:pt x="654913" y="17195"/>
                  </a:lnTo>
                  <a:lnTo>
                    <a:pt x="659244" y="16624"/>
                  </a:lnTo>
                  <a:lnTo>
                    <a:pt x="661149" y="16002"/>
                  </a:lnTo>
                  <a:lnTo>
                    <a:pt x="661860" y="15760"/>
                  </a:lnTo>
                  <a:lnTo>
                    <a:pt x="660234" y="12623"/>
                  </a:lnTo>
                  <a:lnTo>
                    <a:pt x="660133" y="12433"/>
                  </a:lnTo>
                  <a:lnTo>
                    <a:pt x="658901" y="10058"/>
                  </a:lnTo>
                  <a:lnTo>
                    <a:pt x="657872" y="3479"/>
                  </a:lnTo>
                  <a:lnTo>
                    <a:pt x="657758" y="2794"/>
                  </a:lnTo>
                  <a:lnTo>
                    <a:pt x="657694" y="2349"/>
                  </a:lnTo>
                  <a:lnTo>
                    <a:pt x="657364" y="228"/>
                  </a:lnTo>
                  <a:lnTo>
                    <a:pt x="657326" y="0"/>
                  </a:lnTo>
                  <a:lnTo>
                    <a:pt x="656056" y="38"/>
                  </a:lnTo>
                  <a:lnTo>
                    <a:pt x="656056" y="7950"/>
                  </a:lnTo>
                  <a:lnTo>
                    <a:pt x="655878" y="7950"/>
                  </a:lnTo>
                  <a:lnTo>
                    <a:pt x="653935" y="10896"/>
                  </a:lnTo>
                  <a:lnTo>
                    <a:pt x="652957" y="12433"/>
                  </a:lnTo>
                  <a:lnTo>
                    <a:pt x="652957" y="11785"/>
                  </a:lnTo>
                  <a:lnTo>
                    <a:pt x="652932" y="7950"/>
                  </a:lnTo>
                  <a:lnTo>
                    <a:pt x="649655" y="11785"/>
                  </a:lnTo>
                  <a:lnTo>
                    <a:pt x="647369" y="7073"/>
                  </a:lnTo>
                  <a:lnTo>
                    <a:pt x="651929" y="2349"/>
                  </a:lnTo>
                  <a:lnTo>
                    <a:pt x="650900" y="5702"/>
                  </a:lnTo>
                  <a:lnTo>
                    <a:pt x="652602" y="6350"/>
                  </a:lnTo>
                  <a:lnTo>
                    <a:pt x="654278" y="7073"/>
                  </a:lnTo>
                  <a:lnTo>
                    <a:pt x="656056" y="7950"/>
                  </a:lnTo>
                  <a:lnTo>
                    <a:pt x="656056" y="38"/>
                  </a:lnTo>
                  <a:lnTo>
                    <a:pt x="649262" y="228"/>
                  </a:lnTo>
                  <a:lnTo>
                    <a:pt x="644779" y="1689"/>
                  </a:lnTo>
                  <a:lnTo>
                    <a:pt x="644791" y="7404"/>
                  </a:lnTo>
                  <a:lnTo>
                    <a:pt x="643521" y="10896"/>
                  </a:lnTo>
                  <a:lnTo>
                    <a:pt x="643445" y="11137"/>
                  </a:lnTo>
                  <a:lnTo>
                    <a:pt x="636917" y="13157"/>
                  </a:lnTo>
                  <a:lnTo>
                    <a:pt x="640168" y="16002"/>
                  </a:lnTo>
                  <a:lnTo>
                    <a:pt x="637400" y="14084"/>
                  </a:lnTo>
                  <a:lnTo>
                    <a:pt x="634326" y="12623"/>
                  </a:lnTo>
                  <a:lnTo>
                    <a:pt x="630872" y="12903"/>
                  </a:lnTo>
                  <a:lnTo>
                    <a:pt x="632002" y="14947"/>
                  </a:lnTo>
                  <a:lnTo>
                    <a:pt x="633399" y="16827"/>
                  </a:lnTo>
                  <a:lnTo>
                    <a:pt x="635076" y="18516"/>
                  </a:lnTo>
                  <a:lnTo>
                    <a:pt x="637908" y="18084"/>
                  </a:lnTo>
                  <a:lnTo>
                    <a:pt x="640753" y="17716"/>
                  </a:lnTo>
                  <a:lnTo>
                    <a:pt x="643610" y="17373"/>
                  </a:lnTo>
                  <a:lnTo>
                    <a:pt x="644537" y="24180"/>
                  </a:lnTo>
                  <a:lnTo>
                    <a:pt x="644893" y="26670"/>
                  </a:lnTo>
                  <a:lnTo>
                    <a:pt x="645960" y="33477"/>
                  </a:lnTo>
                  <a:lnTo>
                    <a:pt x="647649" y="41795"/>
                  </a:lnTo>
                  <a:lnTo>
                    <a:pt x="653745" y="44373"/>
                  </a:lnTo>
                  <a:lnTo>
                    <a:pt x="660958" y="43992"/>
                  </a:lnTo>
                  <a:lnTo>
                    <a:pt x="667245" y="42379"/>
                  </a:lnTo>
                  <a:lnTo>
                    <a:pt x="668045" y="40881"/>
                  </a:lnTo>
                  <a:lnTo>
                    <a:pt x="668756" y="39560"/>
                  </a:lnTo>
                  <a:close/>
                </a:path>
              </a:pathLst>
            </a:custGeom>
            <a:solidFill>
              <a:srgbClr val="363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2857496" y="2257423"/>
              <a:ext cx="77470" cy="50800"/>
            </a:xfrm>
            <a:custGeom>
              <a:avLst/>
              <a:gdLst/>
              <a:ahLst/>
              <a:cxnLst/>
              <a:rect l="l" t="t" r="r" b="b"/>
              <a:pathLst>
                <a:path w="77469" h="50800">
                  <a:moveTo>
                    <a:pt x="14099" y="5118"/>
                  </a:moveTo>
                  <a:lnTo>
                    <a:pt x="0" y="5118"/>
                  </a:lnTo>
                  <a:lnTo>
                    <a:pt x="5702" y="18213"/>
                  </a:lnTo>
                  <a:lnTo>
                    <a:pt x="9773" y="27480"/>
                  </a:lnTo>
                  <a:lnTo>
                    <a:pt x="14334" y="38766"/>
                  </a:lnTo>
                  <a:lnTo>
                    <a:pt x="18180" y="50356"/>
                  </a:lnTo>
                  <a:lnTo>
                    <a:pt x="20081" y="45906"/>
                  </a:lnTo>
                  <a:lnTo>
                    <a:pt x="15975" y="36731"/>
                  </a:lnTo>
                  <a:lnTo>
                    <a:pt x="12042" y="27480"/>
                  </a:lnTo>
                  <a:lnTo>
                    <a:pt x="8217" y="18378"/>
                  </a:lnTo>
                  <a:lnTo>
                    <a:pt x="4157" y="8989"/>
                  </a:lnTo>
                  <a:lnTo>
                    <a:pt x="67500" y="8989"/>
                  </a:lnTo>
                  <a:lnTo>
                    <a:pt x="66701" y="7689"/>
                  </a:lnTo>
                  <a:lnTo>
                    <a:pt x="59755" y="7689"/>
                  </a:lnTo>
                  <a:lnTo>
                    <a:pt x="56772" y="6573"/>
                  </a:lnTo>
                  <a:lnTo>
                    <a:pt x="53557" y="6573"/>
                  </a:lnTo>
                  <a:lnTo>
                    <a:pt x="27254" y="5438"/>
                  </a:lnTo>
                  <a:lnTo>
                    <a:pt x="14099" y="5118"/>
                  </a:lnTo>
                  <a:close/>
                </a:path>
                <a:path w="77469" h="50800">
                  <a:moveTo>
                    <a:pt x="61931" y="14057"/>
                  </a:moveTo>
                  <a:lnTo>
                    <a:pt x="61960" y="21953"/>
                  </a:lnTo>
                  <a:lnTo>
                    <a:pt x="63615" y="21953"/>
                  </a:lnTo>
                  <a:lnTo>
                    <a:pt x="70163" y="22654"/>
                  </a:lnTo>
                  <a:lnTo>
                    <a:pt x="76911" y="24569"/>
                  </a:lnTo>
                  <a:lnTo>
                    <a:pt x="72971" y="18378"/>
                  </a:lnTo>
                  <a:lnTo>
                    <a:pt x="70869" y="14673"/>
                  </a:lnTo>
                  <a:lnTo>
                    <a:pt x="65559" y="14673"/>
                  </a:lnTo>
                  <a:lnTo>
                    <a:pt x="64325" y="14450"/>
                  </a:lnTo>
                  <a:lnTo>
                    <a:pt x="61931" y="14057"/>
                  </a:lnTo>
                  <a:close/>
                </a:path>
                <a:path w="77469" h="50800">
                  <a:moveTo>
                    <a:pt x="61960" y="21953"/>
                  </a:moveTo>
                  <a:lnTo>
                    <a:pt x="60092" y="21953"/>
                  </a:lnTo>
                  <a:lnTo>
                    <a:pt x="61963" y="22654"/>
                  </a:lnTo>
                  <a:lnTo>
                    <a:pt x="61960" y="21953"/>
                  </a:lnTo>
                  <a:close/>
                </a:path>
                <a:path w="77469" h="50800">
                  <a:moveTo>
                    <a:pt x="52682" y="19176"/>
                  </a:moveTo>
                  <a:lnTo>
                    <a:pt x="47373" y="19176"/>
                  </a:lnTo>
                  <a:lnTo>
                    <a:pt x="48949" y="21953"/>
                  </a:lnTo>
                  <a:lnTo>
                    <a:pt x="60092" y="21953"/>
                  </a:lnTo>
                  <a:lnTo>
                    <a:pt x="52682" y="19176"/>
                  </a:lnTo>
                  <a:close/>
                </a:path>
                <a:path w="77469" h="50800">
                  <a:moveTo>
                    <a:pt x="69019" y="11457"/>
                  </a:moveTo>
                  <a:lnTo>
                    <a:pt x="14595" y="11457"/>
                  </a:lnTo>
                  <a:lnTo>
                    <a:pt x="22486" y="11613"/>
                  </a:lnTo>
                  <a:lnTo>
                    <a:pt x="33522" y="12092"/>
                  </a:lnTo>
                  <a:lnTo>
                    <a:pt x="52117" y="12092"/>
                  </a:lnTo>
                  <a:lnTo>
                    <a:pt x="58973" y="12607"/>
                  </a:lnTo>
                  <a:lnTo>
                    <a:pt x="65559" y="14673"/>
                  </a:lnTo>
                  <a:lnTo>
                    <a:pt x="70869" y="14673"/>
                  </a:lnTo>
                  <a:lnTo>
                    <a:pt x="69405" y="12092"/>
                  </a:lnTo>
                  <a:lnTo>
                    <a:pt x="69115" y="11613"/>
                  </a:lnTo>
                  <a:lnTo>
                    <a:pt x="69019" y="11457"/>
                  </a:lnTo>
                  <a:close/>
                </a:path>
                <a:path w="77469" h="50800">
                  <a:moveTo>
                    <a:pt x="52117" y="12092"/>
                  </a:moveTo>
                  <a:lnTo>
                    <a:pt x="33028" y="12092"/>
                  </a:lnTo>
                  <a:lnTo>
                    <a:pt x="38265" y="12362"/>
                  </a:lnTo>
                  <a:lnTo>
                    <a:pt x="42628" y="12362"/>
                  </a:lnTo>
                  <a:lnTo>
                    <a:pt x="52117" y="12092"/>
                  </a:lnTo>
                  <a:close/>
                </a:path>
                <a:path w="77469" h="50800">
                  <a:moveTo>
                    <a:pt x="67500" y="8989"/>
                  </a:moveTo>
                  <a:lnTo>
                    <a:pt x="4157" y="8989"/>
                  </a:lnTo>
                  <a:lnTo>
                    <a:pt x="6709" y="11613"/>
                  </a:lnTo>
                  <a:lnTo>
                    <a:pt x="6551" y="11613"/>
                  </a:lnTo>
                  <a:lnTo>
                    <a:pt x="14595" y="11457"/>
                  </a:lnTo>
                  <a:lnTo>
                    <a:pt x="69019" y="11457"/>
                  </a:lnTo>
                  <a:lnTo>
                    <a:pt x="67500" y="8989"/>
                  </a:lnTo>
                  <a:close/>
                </a:path>
                <a:path w="77469" h="50800">
                  <a:moveTo>
                    <a:pt x="45388" y="1198"/>
                  </a:moveTo>
                  <a:lnTo>
                    <a:pt x="36710" y="1864"/>
                  </a:lnTo>
                  <a:lnTo>
                    <a:pt x="19438" y="1864"/>
                  </a:lnTo>
                  <a:lnTo>
                    <a:pt x="13370" y="3355"/>
                  </a:lnTo>
                  <a:lnTo>
                    <a:pt x="60646" y="4485"/>
                  </a:lnTo>
                  <a:lnTo>
                    <a:pt x="59755" y="7689"/>
                  </a:lnTo>
                  <a:lnTo>
                    <a:pt x="66701" y="7689"/>
                  </a:lnTo>
                  <a:lnTo>
                    <a:pt x="65633" y="5954"/>
                  </a:lnTo>
                  <a:lnTo>
                    <a:pt x="65512" y="5757"/>
                  </a:lnTo>
                  <a:lnTo>
                    <a:pt x="62653" y="2174"/>
                  </a:lnTo>
                  <a:lnTo>
                    <a:pt x="52718" y="2174"/>
                  </a:lnTo>
                  <a:lnTo>
                    <a:pt x="50389" y="1864"/>
                  </a:lnTo>
                  <a:lnTo>
                    <a:pt x="33225" y="1864"/>
                  </a:lnTo>
                  <a:lnTo>
                    <a:pt x="25680" y="1607"/>
                  </a:lnTo>
                  <a:lnTo>
                    <a:pt x="48458" y="1607"/>
                  </a:lnTo>
                  <a:lnTo>
                    <a:pt x="45388" y="1198"/>
                  </a:lnTo>
                  <a:close/>
                </a:path>
                <a:path w="77469" h="50800">
                  <a:moveTo>
                    <a:pt x="55954" y="6267"/>
                  </a:moveTo>
                  <a:lnTo>
                    <a:pt x="53557" y="6573"/>
                  </a:lnTo>
                  <a:lnTo>
                    <a:pt x="56772" y="6573"/>
                  </a:lnTo>
                  <a:lnTo>
                    <a:pt x="55954" y="6267"/>
                  </a:lnTo>
                  <a:close/>
                </a:path>
                <a:path w="77469" h="50800">
                  <a:moveTo>
                    <a:pt x="60919" y="0"/>
                  </a:moveTo>
                  <a:lnTo>
                    <a:pt x="52718" y="2174"/>
                  </a:lnTo>
                  <a:lnTo>
                    <a:pt x="62653" y="2174"/>
                  </a:lnTo>
                  <a:lnTo>
                    <a:pt x="60919" y="0"/>
                  </a:lnTo>
                  <a:close/>
                </a:path>
              </a:pathLst>
            </a:custGeom>
            <a:solidFill>
              <a:srgbClr val="1F1D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2839049" y="225880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36" y="0"/>
                  </a:moveTo>
                  <a:lnTo>
                    <a:pt x="0" y="1371"/>
                  </a:lnTo>
                  <a:lnTo>
                    <a:pt x="688" y="1389"/>
                  </a:lnTo>
                  <a:lnTo>
                    <a:pt x="2073" y="1440"/>
                  </a:lnTo>
                  <a:lnTo>
                    <a:pt x="2758" y="1457"/>
                  </a:lnTo>
                  <a:lnTo>
                    <a:pt x="3049" y="223"/>
                  </a:lnTo>
                  <a:lnTo>
                    <a:pt x="2297" y="17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3835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2531221" y="2260025"/>
              <a:ext cx="67945" cy="8255"/>
            </a:xfrm>
            <a:custGeom>
              <a:avLst/>
              <a:gdLst/>
              <a:ahLst/>
              <a:cxnLst/>
              <a:rect l="l" t="t" r="r" b="b"/>
              <a:pathLst>
                <a:path w="67944" h="8255">
                  <a:moveTo>
                    <a:pt x="45114" y="0"/>
                  </a:moveTo>
                  <a:lnTo>
                    <a:pt x="38797" y="2721"/>
                  </a:lnTo>
                  <a:lnTo>
                    <a:pt x="36640" y="3255"/>
                  </a:lnTo>
                  <a:lnTo>
                    <a:pt x="30033" y="3245"/>
                  </a:lnTo>
                  <a:lnTo>
                    <a:pt x="16836" y="2889"/>
                  </a:lnTo>
                  <a:lnTo>
                    <a:pt x="10237" y="3064"/>
                  </a:lnTo>
                  <a:lnTo>
                    <a:pt x="6777" y="3305"/>
                  </a:lnTo>
                  <a:lnTo>
                    <a:pt x="3354" y="3820"/>
                  </a:lnTo>
                  <a:lnTo>
                    <a:pt x="0" y="4622"/>
                  </a:lnTo>
                  <a:lnTo>
                    <a:pt x="255" y="5976"/>
                  </a:lnTo>
                  <a:lnTo>
                    <a:pt x="17024" y="6389"/>
                  </a:lnTo>
                  <a:lnTo>
                    <a:pt x="33804" y="6644"/>
                  </a:lnTo>
                  <a:lnTo>
                    <a:pt x="50581" y="7041"/>
                  </a:lnTo>
                  <a:lnTo>
                    <a:pt x="67340" y="7877"/>
                  </a:lnTo>
                  <a:lnTo>
                    <a:pt x="65166" y="4759"/>
                  </a:lnTo>
                  <a:lnTo>
                    <a:pt x="61675" y="3543"/>
                  </a:lnTo>
                  <a:lnTo>
                    <a:pt x="58009" y="3716"/>
                  </a:lnTo>
                  <a:lnTo>
                    <a:pt x="51555" y="3733"/>
                  </a:lnTo>
                  <a:lnTo>
                    <a:pt x="45114" y="0"/>
                  </a:lnTo>
                  <a:close/>
                </a:path>
              </a:pathLst>
            </a:custGeom>
            <a:solidFill>
              <a:srgbClr val="A6A6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1665957" y="2261960"/>
              <a:ext cx="92075" cy="50165"/>
            </a:xfrm>
            <a:custGeom>
              <a:avLst/>
              <a:gdLst/>
              <a:ahLst/>
              <a:cxnLst/>
              <a:rect l="l" t="t" r="r" b="b"/>
              <a:pathLst>
                <a:path w="92075" h="50164">
                  <a:moveTo>
                    <a:pt x="62034" y="0"/>
                  </a:moveTo>
                  <a:lnTo>
                    <a:pt x="53947" y="921"/>
                  </a:lnTo>
                  <a:lnTo>
                    <a:pt x="29742" y="4401"/>
                  </a:lnTo>
                  <a:lnTo>
                    <a:pt x="32842" y="6336"/>
                  </a:lnTo>
                  <a:lnTo>
                    <a:pt x="36539" y="6198"/>
                  </a:lnTo>
                  <a:lnTo>
                    <a:pt x="40049" y="6595"/>
                  </a:lnTo>
                  <a:lnTo>
                    <a:pt x="37054" y="7311"/>
                  </a:lnTo>
                  <a:lnTo>
                    <a:pt x="30960" y="7123"/>
                  </a:lnTo>
                  <a:lnTo>
                    <a:pt x="25754" y="9554"/>
                  </a:lnTo>
                  <a:lnTo>
                    <a:pt x="19792" y="9607"/>
                  </a:lnTo>
                  <a:lnTo>
                    <a:pt x="14673" y="12293"/>
                  </a:lnTo>
                  <a:lnTo>
                    <a:pt x="12689" y="14316"/>
                  </a:lnTo>
                  <a:lnTo>
                    <a:pt x="10975" y="17330"/>
                  </a:lnTo>
                  <a:lnTo>
                    <a:pt x="3355" y="17138"/>
                  </a:lnTo>
                  <a:lnTo>
                    <a:pt x="0" y="20032"/>
                  </a:lnTo>
                  <a:lnTo>
                    <a:pt x="1813" y="24691"/>
                  </a:lnTo>
                  <a:lnTo>
                    <a:pt x="2037" y="24810"/>
                  </a:lnTo>
                  <a:lnTo>
                    <a:pt x="9726" y="21490"/>
                  </a:lnTo>
                  <a:lnTo>
                    <a:pt x="13888" y="20858"/>
                  </a:lnTo>
                  <a:lnTo>
                    <a:pt x="14691" y="26902"/>
                  </a:lnTo>
                  <a:lnTo>
                    <a:pt x="17603" y="20032"/>
                  </a:lnTo>
                  <a:lnTo>
                    <a:pt x="32139" y="15087"/>
                  </a:lnTo>
                  <a:lnTo>
                    <a:pt x="39794" y="14143"/>
                  </a:lnTo>
                  <a:lnTo>
                    <a:pt x="36851" y="21608"/>
                  </a:lnTo>
                  <a:lnTo>
                    <a:pt x="33470" y="28883"/>
                  </a:lnTo>
                  <a:lnTo>
                    <a:pt x="29492" y="35829"/>
                  </a:lnTo>
                  <a:lnTo>
                    <a:pt x="24759" y="42310"/>
                  </a:lnTo>
                  <a:lnTo>
                    <a:pt x="23407" y="44538"/>
                  </a:lnTo>
                  <a:lnTo>
                    <a:pt x="20187" y="46658"/>
                  </a:lnTo>
                  <a:lnTo>
                    <a:pt x="22053" y="49672"/>
                  </a:lnTo>
                  <a:lnTo>
                    <a:pt x="28232" y="41039"/>
                  </a:lnTo>
                  <a:lnTo>
                    <a:pt x="33952" y="32101"/>
                  </a:lnTo>
                  <a:lnTo>
                    <a:pt x="39027" y="22796"/>
                  </a:lnTo>
                  <a:lnTo>
                    <a:pt x="43267" y="13064"/>
                  </a:lnTo>
                  <a:lnTo>
                    <a:pt x="53902" y="12466"/>
                  </a:lnTo>
                  <a:lnTo>
                    <a:pt x="47136" y="11434"/>
                  </a:lnTo>
                  <a:lnTo>
                    <a:pt x="40350" y="11698"/>
                  </a:lnTo>
                  <a:lnTo>
                    <a:pt x="33666" y="13057"/>
                  </a:lnTo>
                  <a:lnTo>
                    <a:pt x="27208" y="15309"/>
                  </a:lnTo>
                  <a:lnTo>
                    <a:pt x="23233" y="11043"/>
                  </a:lnTo>
                  <a:lnTo>
                    <a:pt x="29588" y="10017"/>
                  </a:lnTo>
                  <a:lnTo>
                    <a:pt x="35905" y="8545"/>
                  </a:lnTo>
                  <a:lnTo>
                    <a:pt x="42378" y="8459"/>
                  </a:lnTo>
                  <a:lnTo>
                    <a:pt x="41781" y="4693"/>
                  </a:lnTo>
                  <a:lnTo>
                    <a:pt x="45031" y="3495"/>
                  </a:lnTo>
                  <a:lnTo>
                    <a:pt x="48628" y="3528"/>
                  </a:lnTo>
                  <a:lnTo>
                    <a:pt x="51932" y="4521"/>
                  </a:lnTo>
                  <a:lnTo>
                    <a:pt x="49913" y="6216"/>
                  </a:lnTo>
                  <a:lnTo>
                    <a:pt x="47123" y="6112"/>
                  </a:lnTo>
                  <a:lnTo>
                    <a:pt x="44639" y="6216"/>
                  </a:lnTo>
                  <a:lnTo>
                    <a:pt x="51538" y="6798"/>
                  </a:lnTo>
                  <a:lnTo>
                    <a:pt x="58460" y="6955"/>
                  </a:lnTo>
                  <a:lnTo>
                    <a:pt x="72308" y="6626"/>
                  </a:lnTo>
                  <a:lnTo>
                    <a:pt x="76949" y="5875"/>
                  </a:lnTo>
                  <a:lnTo>
                    <a:pt x="81572" y="6746"/>
                  </a:lnTo>
                  <a:lnTo>
                    <a:pt x="86161" y="7278"/>
                  </a:lnTo>
                  <a:lnTo>
                    <a:pt x="90698" y="5292"/>
                  </a:lnTo>
                  <a:lnTo>
                    <a:pt x="91504" y="4744"/>
                  </a:lnTo>
                  <a:lnTo>
                    <a:pt x="84418" y="4804"/>
                  </a:lnTo>
                  <a:lnTo>
                    <a:pt x="77420" y="3832"/>
                  </a:lnTo>
                  <a:lnTo>
                    <a:pt x="70448" y="2495"/>
                  </a:lnTo>
                  <a:lnTo>
                    <a:pt x="63439" y="1457"/>
                  </a:lnTo>
                  <a:lnTo>
                    <a:pt x="62034" y="0"/>
                  </a:lnTo>
                  <a:close/>
                </a:path>
              </a:pathLst>
            </a:custGeom>
            <a:solidFill>
              <a:srgbClr val="4C4E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2072177" y="2264904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69" h="12064">
                  <a:moveTo>
                    <a:pt x="0" y="0"/>
                  </a:moveTo>
                  <a:lnTo>
                    <a:pt x="2087" y="3683"/>
                  </a:lnTo>
                  <a:lnTo>
                    <a:pt x="3834" y="7534"/>
                  </a:lnTo>
                  <a:lnTo>
                    <a:pt x="5753" y="11318"/>
                  </a:lnTo>
                  <a:lnTo>
                    <a:pt x="6487" y="11455"/>
                  </a:lnTo>
                  <a:lnTo>
                    <a:pt x="6473" y="7689"/>
                  </a:lnTo>
                  <a:lnTo>
                    <a:pt x="10972" y="9659"/>
                  </a:lnTo>
                  <a:lnTo>
                    <a:pt x="13270" y="10548"/>
                  </a:lnTo>
                  <a:lnTo>
                    <a:pt x="13629" y="8510"/>
                  </a:lnTo>
                  <a:lnTo>
                    <a:pt x="8288" y="3855"/>
                  </a:lnTo>
                  <a:lnTo>
                    <a:pt x="12208" y="5360"/>
                  </a:lnTo>
                  <a:lnTo>
                    <a:pt x="12687" y="223"/>
                  </a:lnTo>
                  <a:lnTo>
                    <a:pt x="9791" y="123"/>
                  </a:lnTo>
                  <a:lnTo>
                    <a:pt x="6916" y="515"/>
                  </a:lnTo>
                  <a:lnTo>
                    <a:pt x="4057" y="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64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2206349" y="2263655"/>
              <a:ext cx="50800" cy="6985"/>
            </a:xfrm>
            <a:custGeom>
              <a:avLst/>
              <a:gdLst/>
              <a:ahLst/>
              <a:cxnLst/>
              <a:rect l="l" t="t" r="r" b="b"/>
              <a:pathLst>
                <a:path w="50800" h="6985">
                  <a:moveTo>
                    <a:pt x="9728" y="0"/>
                  </a:moveTo>
                  <a:lnTo>
                    <a:pt x="4932" y="2192"/>
                  </a:lnTo>
                  <a:lnTo>
                    <a:pt x="0" y="1303"/>
                  </a:lnTo>
                  <a:lnTo>
                    <a:pt x="464" y="5651"/>
                  </a:lnTo>
                  <a:lnTo>
                    <a:pt x="4950" y="5600"/>
                  </a:lnTo>
                  <a:lnTo>
                    <a:pt x="8133" y="6079"/>
                  </a:lnTo>
                  <a:lnTo>
                    <a:pt x="18730" y="6594"/>
                  </a:lnTo>
                  <a:lnTo>
                    <a:pt x="29346" y="6568"/>
                  </a:lnTo>
                  <a:lnTo>
                    <a:pt x="39967" y="6418"/>
                  </a:lnTo>
                  <a:lnTo>
                    <a:pt x="50580" y="6558"/>
                  </a:lnTo>
                  <a:lnTo>
                    <a:pt x="49877" y="1097"/>
                  </a:lnTo>
                  <a:lnTo>
                    <a:pt x="44281" y="3355"/>
                  </a:lnTo>
                  <a:lnTo>
                    <a:pt x="40582" y="2861"/>
                  </a:lnTo>
                  <a:lnTo>
                    <a:pt x="34078" y="2407"/>
                  </a:lnTo>
                  <a:lnTo>
                    <a:pt x="27561" y="2096"/>
                  </a:lnTo>
                  <a:lnTo>
                    <a:pt x="21069" y="1576"/>
                  </a:lnTo>
                  <a:lnTo>
                    <a:pt x="14641" y="496"/>
                  </a:lnTo>
                  <a:lnTo>
                    <a:pt x="9728" y="0"/>
                  </a:lnTo>
                  <a:close/>
                </a:path>
              </a:pathLst>
            </a:custGeom>
            <a:solidFill>
              <a:srgbClr val="C0BD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1707739" y="2265455"/>
              <a:ext cx="10160" cy="3175"/>
            </a:xfrm>
            <a:custGeom>
              <a:avLst/>
              <a:gdLst/>
              <a:ahLst/>
              <a:cxnLst/>
              <a:rect l="l" t="t" r="r" b="b"/>
              <a:pathLst>
                <a:path w="10160" h="3175">
                  <a:moveTo>
                    <a:pt x="3249" y="0"/>
                  </a:moveTo>
                  <a:lnTo>
                    <a:pt x="0" y="1198"/>
                  </a:lnTo>
                  <a:lnTo>
                    <a:pt x="118" y="1969"/>
                  </a:lnTo>
                  <a:lnTo>
                    <a:pt x="2857" y="2721"/>
                  </a:lnTo>
                  <a:lnTo>
                    <a:pt x="5341" y="2617"/>
                  </a:lnTo>
                  <a:lnTo>
                    <a:pt x="8131" y="2721"/>
                  </a:lnTo>
                  <a:lnTo>
                    <a:pt x="10151" y="1026"/>
                  </a:lnTo>
                  <a:lnTo>
                    <a:pt x="6846" y="33"/>
                  </a:lnTo>
                  <a:lnTo>
                    <a:pt x="3249" y="0"/>
                  </a:lnTo>
                  <a:close/>
                </a:path>
              </a:pathLst>
            </a:custGeom>
            <a:solidFill>
              <a:srgbClr val="8E90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2304856" y="2266599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4">
                  <a:moveTo>
                    <a:pt x="1422" y="0"/>
                  </a:moveTo>
                  <a:lnTo>
                    <a:pt x="0" y="1047"/>
                  </a:lnTo>
                  <a:lnTo>
                    <a:pt x="104" y="1800"/>
                  </a:lnTo>
                  <a:lnTo>
                    <a:pt x="378" y="4025"/>
                  </a:lnTo>
                  <a:lnTo>
                    <a:pt x="924" y="3682"/>
                  </a:lnTo>
                  <a:lnTo>
                    <a:pt x="2533" y="2639"/>
                  </a:lnTo>
                  <a:lnTo>
                    <a:pt x="2329" y="68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4E4D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1854301" y="2267201"/>
              <a:ext cx="760730" cy="302895"/>
            </a:xfrm>
            <a:custGeom>
              <a:avLst/>
              <a:gdLst/>
              <a:ahLst/>
              <a:cxnLst/>
              <a:rect l="l" t="t" r="r" b="b"/>
              <a:pathLst>
                <a:path w="760730" h="302894">
                  <a:moveTo>
                    <a:pt x="7035" y="301523"/>
                  </a:moveTo>
                  <a:lnTo>
                    <a:pt x="6794" y="297472"/>
                  </a:lnTo>
                  <a:lnTo>
                    <a:pt x="4711" y="297522"/>
                  </a:lnTo>
                  <a:lnTo>
                    <a:pt x="2654" y="297891"/>
                  </a:lnTo>
                  <a:lnTo>
                    <a:pt x="673" y="298551"/>
                  </a:lnTo>
                  <a:lnTo>
                    <a:pt x="495" y="298729"/>
                  </a:lnTo>
                  <a:lnTo>
                    <a:pt x="177" y="299110"/>
                  </a:lnTo>
                  <a:lnTo>
                    <a:pt x="0" y="299275"/>
                  </a:lnTo>
                  <a:lnTo>
                    <a:pt x="1930" y="302628"/>
                  </a:lnTo>
                  <a:lnTo>
                    <a:pt x="7035" y="301523"/>
                  </a:lnTo>
                  <a:close/>
                </a:path>
                <a:path w="760730" h="302894">
                  <a:moveTo>
                    <a:pt x="639051" y="129362"/>
                  </a:moveTo>
                  <a:lnTo>
                    <a:pt x="630669" y="129362"/>
                  </a:lnTo>
                  <a:lnTo>
                    <a:pt x="630669" y="138391"/>
                  </a:lnTo>
                  <a:lnTo>
                    <a:pt x="630593" y="140754"/>
                  </a:lnTo>
                  <a:lnTo>
                    <a:pt x="630478" y="144780"/>
                  </a:lnTo>
                  <a:lnTo>
                    <a:pt x="630377" y="147993"/>
                  </a:lnTo>
                  <a:lnTo>
                    <a:pt x="630110" y="149745"/>
                  </a:lnTo>
                  <a:lnTo>
                    <a:pt x="629996" y="157530"/>
                  </a:lnTo>
                  <a:lnTo>
                    <a:pt x="630123" y="159346"/>
                  </a:lnTo>
                  <a:lnTo>
                    <a:pt x="630148" y="159626"/>
                  </a:lnTo>
                  <a:lnTo>
                    <a:pt x="630262" y="161340"/>
                  </a:lnTo>
                  <a:lnTo>
                    <a:pt x="602678" y="161340"/>
                  </a:lnTo>
                  <a:lnTo>
                    <a:pt x="604151" y="157530"/>
                  </a:lnTo>
                  <a:lnTo>
                    <a:pt x="608228" y="159626"/>
                  </a:lnTo>
                  <a:lnTo>
                    <a:pt x="611073" y="159346"/>
                  </a:lnTo>
                  <a:lnTo>
                    <a:pt x="611314" y="157530"/>
                  </a:lnTo>
                  <a:lnTo>
                    <a:pt x="611403" y="156870"/>
                  </a:lnTo>
                  <a:lnTo>
                    <a:pt x="611771" y="154838"/>
                  </a:lnTo>
                  <a:lnTo>
                    <a:pt x="612381" y="152019"/>
                  </a:lnTo>
                  <a:lnTo>
                    <a:pt x="610235" y="149745"/>
                  </a:lnTo>
                  <a:lnTo>
                    <a:pt x="602424" y="149745"/>
                  </a:lnTo>
                  <a:lnTo>
                    <a:pt x="603440" y="146888"/>
                  </a:lnTo>
                  <a:lnTo>
                    <a:pt x="603542" y="146596"/>
                  </a:lnTo>
                  <a:lnTo>
                    <a:pt x="601421" y="146202"/>
                  </a:lnTo>
                  <a:lnTo>
                    <a:pt x="601484" y="143725"/>
                  </a:lnTo>
                  <a:lnTo>
                    <a:pt x="601573" y="140754"/>
                  </a:lnTo>
                  <a:lnTo>
                    <a:pt x="601624" y="138836"/>
                  </a:lnTo>
                  <a:lnTo>
                    <a:pt x="604342" y="138544"/>
                  </a:lnTo>
                  <a:lnTo>
                    <a:pt x="607339" y="137972"/>
                  </a:lnTo>
                  <a:lnTo>
                    <a:pt x="608914" y="140754"/>
                  </a:lnTo>
                  <a:lnTo>
                    <a:pt x="609358" y="138836"/>
                  </a:lnTo>
                  <a:lnTo>
                    <a:pt x="609460" y="138391"/>
                  </a:lnTo>
                  <a:lnTo>
                    <a:pt x="609549" y="137972"/>
                  </a:lnTo>
                  <a:lnTo>
                    <a:pt x="609904" y="136423"/>
                  </a:lnTo>
                  <a:lnTo>
                    <a:pt x="609942" y="136245"/>
                  </a:lnTo>
                  <a:lnTo>
                    <a:pt x="611492" y="136245"/>
                  </a:lnTo>
                  <a:lnTo>
                    <a:pt x="615264" y="136423"/>
                  </a:lnTo>
                  <a:lnTo>
                    <a:pt x="616724" y="136423"/>
                  </a:lnTo>
                  <a:lnTo>
                    <a:pt x="616902" y="136245"/>
                  </a:lnTo>
                  <a:lnTo>
                    <a:pt x="620750" y="132562"/>
                  </a:lnTo>
                  <a:lnTo>
                    <a:pt x="627011" y="135331"/>
                  </a:lnTo>
                  <a:lnTo>
                    <a:pt x="630669" y="138391"/>
                  </a:lnTo>
                  <a:lnTo>
                    <a:pt x="630669" y="129362"/>
                  </a:lnTo>
                  <a:lnTo>
                    <a:pt x="621652" y="129362"/>
                  </a:lnTo>
                  <a:lnTo>
                    <a:pt x="609066" y="129019"/>
                  </a:lnTo>
                  <a:lnTo>
                    <a:pt x="599084" y="128511"/>
                  </a:lnTo>
                  <a:lnTo>
                    <a:pt x="599211" y="132562"/>
                  </a:lnTo>
                  <a:lnTo>
                    <a:pt x="599313" y="136245"/>
                  </a:lnTo>
                  <a:lnTo>
                    <a:pt x="599414" y="147993"/>
                  </a:lnTo>
                  <a:lnTo>
                    <a:pt x="599541" y="155930"/>
                  </a:lnTo>
                  <a:lnTo>
                    <a:pt x="600062" y="163144"/>
                  </a:lnTo>
                  <a:lnTo>
                    <a:pt x="600100" y="163601"/>
                  </a:lnTo>
                  <a:lnTo>
                    <a:pt x="606056" y="163309"/>
                  </a:lnTo>
                  <a:lnTo>
                    <a:pt x="605345" y="163309"/>
                  </a:lnTo>
                  <a:lnTo>
                    <a:pt x="613117" y="163144"/>
                  </a:lnTo>
                  <a:lnTo>
                    <a:pt x="619633" y="163309"/>
                  </a:lnTo>
                  <a:lnTo>
                    <a:pt x="626110" y="163880"/>
                  </a:lnTo>
                  <a:lnTo>
                    <a:pt x="630974" y="164414"/>
                  </a:lnTo>
                  <a:lnTo>
                    <a:pt x="638416" y="164414"/>
                  </a:lnTo>
                  <a:lnTo>
                    <a:pt x="638403" y="163144"/>
                  </a:lnTo>
                  <a:lnTo>
                    <a:pt x="638365" y="161340"/>
                  </a:lnTo>
                  <a:lnTo>
                    <a:pt x="638467" y="144780"/>
                  </a:lnTo>
                  <a:lnTo>
                    <a:pt x="638594" y="141287"/>
                  </a:lnTo>
                  <a:lnTo>
                    <a:pt x="638695" y="137972"/>
                  </a:lnTo>
                  <a:lnTo>
                    <a:pt x="638810" y="135331"/>
                  </a:lnTo>
                  <a:lnTo>
                    <a:pt x="638924" y="132562"/>
                  </a:lnTo>
                  <a:lnTo>
                    <a:pt x="639051" y="129362"/>
                  </a:lnTo>
                  <a:close/>
                </a:path>
                <a:path w="760730" h="302894">
                  <a:moveTo>
                    <a:pt x="661225" y="110020"/>
                  </a:moveTo>
                  <a:lnTo>
                    <a:pt x="661212" y="109016"/>
                  </a:lnTo>
                  <a:lnTo>
                    <a:pt x="661035" y="109220"/>
                  </a:lnTo>
                  <a:lnTo>
                    <a:pt x="661225" y="110020"/>
                  </a:lnTo>
                  <a:close/>
                </a:path>
                <a:path w="760730" h="302894">
                  <a:moveTo>
                    <a:pt x="665556" y="104140"/>
                  </a:moveTo>
                  <a:lnTo>
                    <a:pt x="665429" y="97790"/>
                  </a:lnTo>
                  <a:lnTo>
                    <a:pt x="665353" y="95250"/>
                  </a:lnTo>
                  <a:lnTo>
                    <a:pt x="661809" y="96520"/>
                  </a:lnTo>
                  <a:lnTo>
                    <a:pt x="661733" y="97790"/>
                  </a:lnTo>
                  <a:lnTo>
                    <a:pt x="661644" y="99060"/>
                  </a:lnTo>
                  <a:lnTo>
                    <a:pt x="661568" y="100330"/>
                  </a:lnTo>
                  <a:lnTo>
                    <a:pt x="661492" y="101600"/>
                  </a:lnTo>
                  <a:lnTo>
                    <a:pt x="661403" y="102870"/>
                  </a:lnTo>
                  <a:lnTo>
                    <a:pt x="661327" y="104140"/>
                  </a:lnTo>
                  <a:lnTo>
                    <a:pt x="661212" y="109016"/>
                  </a:lnTo>
                  <a:lnTo>
                    <a:pt x="665556" y="104140"/>
                  </a:lnTo>
                  <a:close/>
                </a:path>
                <a:path w="760730" h="302894">
                  <a:moveTo>
                    <a:pt x="725652" y="80010"/>
                  </a:moveTo>
                  <a:lnTo>
                    <a:pt x="723328" y="80010"/>
                  </a:lnTo>
                  <a:lnTo>
                    <a:pt x="723087" y="81280"/>
                  </a:lnTo>
                  <a:lnTo>
                    <a:pt x="725652" y="80010"/>
                  </a:lnTo>
                  <a:close/>
                </a:path>
                <a:path w="760730" h="302894">
                  <a:moveTo>
                    <a:pt x="725893" y="27940"/>
                  </a:moveTo>
                  <a:lnTo>
                    <a:pt x="725754" y="26670"/>
                  </a:lnTo>
                  <a:lnTo>
                    <a:pt x="725627" y="25552"/>
                  </a:lnTo>
                  <a:lnTo>
                    <a:pt x="724827" y="30480"/>
                  </a:lnTo>
                  <a:lnTo>
                    <a:pt x="725360" y="31750"/>
                  </a:lnTo>
                  <a:lnTo>
                    <a:pt x="725601" y="30480"/>
                  </a:lnTo>
                  <a:lnTo>
                    <a:pt x="725893" y="27940"/>
                  </a:lnTo>
                  <a:close/>
                </a:path>
                <a:path w="760730" h="302894">
                  <a:moveTo>
                    <a:pt x="725970" y="21590"/>
                  </a:moveTo>
                  <a:lnTo>
                    <a:pt x="725690" y="17780"/>
                  </a:lnTo>
                  <a:lnTo>
                    <a:pt x="725589" y="16510"/>
                  </a:lnTo>
                  <a:lnTo>
                    <a:pt x="725182" y="21590"/>
                  </a:lnTo>
                  <a:lnTo>
                    <a:pt x="725614" y="25400"/>
                  </a:lnTo>
                  <a:lnTo>
                    <a:pt x="725868" y="24130"/>
                  </a:lnTo>
                  <a:lnTo>
                    <a:pt x="725970" y="21590"/>
                  </a:lnTo>
                  <a:close/>
                </a:path>
                <a:path w="760730" h="302894">
                  <a:moveTo>
                    <a:pt x="726452" y="157480"/>
                  </a:moveTo>
                  <a:lnTo>
                    <a:pt x="726262" y="156375"/>
                  </a:lnTo>
                  <a:lnTo>
                    <a:pt x="723696" y="163830"/>
                  </a:lnTo>
                  <a:lnTo>
                    <a:pt x="725868" y="171450"/>
                  </a:lnTo>
                  <a:lnTo>
                    <a:pt x="725982" y="168910"/>
                  </a:lnTo>
                  <a:lnTo>
                    <a:pt x="726109" y="161290"/>
                  </a:lnTo>
                  <a:lnTo>
                    <a:pt x="726224" y="160020"/>
                  </a:lnTo>
                  <a:lnTo>
                    <a:pt x="726338" y="158750"/>
                  </a:lnTo>
                  <a:lnTo>
                    <a:pt x="726452" y="157480"/>
                  </a:lnTo>
                  <a:close/>
                </a:path>
                <a:path w="760730" h="302894">
                  <a:moveTo>
                    <a:pt x="744397" y="76301"/>
                  </a:moveTo>
                  <a:lnTo>
                    <a:pt x="742861" y="71704"/>
                  </a:lnTo>
                  <a:lnTo>
                    <a:pt x="742937" y="73660"/>
                  </a:lnTo>
                  <a:lnTo>
                    <a:pt x="741451" y="74930"/>
                  </a:lnTo>
                  <a:lnTo>
                    <a:pt x="740371" y="74930"/>
                  </a:lnTo>
                  <a:lnTo>
                    <a:pt x="744397" y="76301"/>
                  </a:lnTo>
                  <a:close/>
                </a:path>
                <a:path w="760730" h="302894">
                  <a:moveTo>
                    <a:pt x="760666" y="83820"/>
                  </a:moveTo>
                  <a:lnTo>
                    <a:pt x="758177" y="77470"/>
                  </a:lnTo>
                  <a:lnTo>
                    <a:pt x="757720" y="76301"/>
                  </a:lnTo>
                  <a:lnTo>
                    <a:pt x="757694" y="68580"/>
                  </a:lnTo>
                  <a:lnTo>
                    <a:pt x="757491" y="66040"/>
                  </a:lnTo>
                  <a:lnTo>
                    <a:pt x="757377" y="64770"/>
                  </a:lnTo>
                  <a:lnTo>
                    <a:pt x="757275" y="63500"/>
                  </a:lnTo>
                  <a:lnTo>
                    <a:pt x="757174" y="62230"/>
                  </a:lnTo>
                  <a:lnTo>
                    <a:pt x="757059" y="60960"/>
                  </a:lnTo>
                  <a:lnTo>
                    <a:pt x="749668" y="59690"/>
                  </a:lnTo>
                  <a:lnTo>
                    <a:pt x="747941" y="59690"/>
                  </a:lnTo>
                  <a:lnTo>
                    <a:pt x="747941" y="77470"/>
                  </a:lnTo>
                  <a:lnTo>
                    <a:pt x="744880" y="76301"/>
                  </a:lnTo>
                  <a:lnTo>
                    <a:pt x="744397" y="76301"/>
                  </a:lnTo>
                  <a:lnTo>
                    <a:pt x="737489" y="80010"/>
                  </a:lnTo>
                  <a:lnTo>
                    <a:pt x="737374" y="78740"/>
                  </a:lnTo>
                  <a:lnTo>
                    <a:pt x="737247" y="77470"/>
                  </a:lnTo>
                  <a:lnTo>
                    <a:pt x="737006" y="74930"/>
                  </a:lnTo>
                  <a:lnTo>
                    <a:pt x="740371" y="74930"/>
                  </a:lnTo>
                  <a:lnTo>
                    <a:pt x="736396" y="73660"/>
                  </a:lnTo>
                  <a:lnTo>
                    <a:pt x="736295" y="72390"/>
                  </a:lnTo>
                  <a:lnTo>
                    <a:pt x="736193" y="71120"/>
                  </a:lnTo>
                  <a:lnTo>
                    <a:pt x="736079" y="68580"/>
                  </a:lnTo>
                  <a:lnTo>
                    <a:pt x="736053" y="64770"/>
                  </a:lnTo>
                  <a:lnTo>
                    <a:pt x="737273" y="60960"/>
                  </a:lnTo>
                  <a:lnTo>
                    <a:pt x="738301" y="59690"/>
                  </a:lnTo>
                  <a:lnTo>
                    <a:pt x="740295" y="60960"/>
                  </a:lnTo>
                  <a:lnTo>
                    <a:pt x="740384" y="62230"/>
                  </a:lnTo>
                  <a:lnTo>
                    <a:pt x="740460" y="63500"/>
                  </a:lnTo>
                  <a:lnTo>
                    <a:pt x="740537" y="64770"/>
                  </a:lnTo>
                  <a:lnTo>
                    <a:pt x="742861" y="71704"/>
                  </a:lnTo>
                  <a:lnTo>
                    <a:pt x="742734" y="63500"/>
                  </a:lnTo>
                  <a:lnTo>
                    <a:pt x="745299" y="63500"/>
                  </a:lnTo>
                  <a:lnTo>
                    <a:pt x="745998" y="68580"/>
                  </a:lnTo>
                  <a:lnTo>
                    <a:pt x="745134" y="73660"/>
                  </a:lnTo>
                  <a:lnTo>
                    <a:pt x="747941" y="77470"/>
                  </a:lnTo>
                  <a:lnTo>
                    <a:pt x="747941" y="59690"/>
                  </a:lnTo>
                  <a:lnTo>
                    <a:pt x="742238" y="59690"/>
                  </a:lnTo>
                  <a:lnTo>
                    <a:pt x="734834" y="58420"/>
                  </a:lnTo>
                  <a:lnTo>
                    <a:pt x="734949" y="66040"/>
                  </a:lnTo>
                  <a:lnTo>
                    <a:pt x="734987" y="72390"/>
                  </a:lnTo>
                  <a:lnTo>
                    <a:pt x="734199" y="77470"/>
                  </a:lnTo>
                  <a:lnTo>
                    <a:pt x="733234" y="57150"/>
                  </a:lnTo>
                  <a:lnTo>
                    <a:pt x="733145" y="55880"/>
                  </a:lnTo>
                  <a:lnTo>
                    <a:pt x="733056" y="54610"/>
                  </a:lnTo>
                  <a:lnTo>
                    <a:pt x="732967" y="53340"/>
                  </a:lnTo>
                  <a:lnTo>
                    <a:pt x="732866" y="52070"/>
                  </a:lnTo>
                  <a:lnTo>
                    <a:pt x="732777" y="50800"/>
                  </a:lnTo>
                  <a:lnTo>
                    <a:pt x="740816" y="52070"/>
                  </a:lnTo>
                  <a:lnTo>
                    <a:pt x="756945" y="52070"/>
                  </a:lnTo>
                  <a:lnTo>
                    <a:pt x="756704" y="50800"/>
                  </a:lnTo>
                  <a:lnTo>
                    <a:pt x="755992" y="46990"/>
                  </a:lnTo>
                  <a:lnTo>
                    <a:pt x="754811" y="40640"/>
                  </a:lnTo>
                  <a:lnTo>
                    <a:pt x="753046" y="30480"/>
                  </a:lnTo>
                  <a:lnTo>
                    <a:pt x="752817" y="29210"/>
                  </a:lnTo>
                  <a:lnTo>
                    <a:pt x="750430" y="17780"/>
                  </a:lnTo>
                  <a:lnTo>
                    <a:pt x="747471" y="7620"/>
                  </a:lnTo>
                  <a:lnTo>
                    <a:pt x="747102" y="6350"/>
                  </a:lnTo>
                  <a:lnTo>
                    <a:pt x="746429" y="5080"/>
                  </a:lnTo>
                  <a:lnTo>
                    <a:pt x="744258" y="1270"/>
                  </a:lnTo>
                  <a:lnTo>
                    <a:pt x="743927" y="1257"/>
                  </a:lnTo>
                  <a:lnTo>
                    <a:pt x="743927" y="46990"/>
                  </a:lnTo>
                  <a:lnTo>
                    <a:pt x="740156" y="46990"/>
                  </a:lnTo>
                  <a:lnTo>
                    <a:pt x="736346" y="45720"/>
                  </a:lnTo>
                  <a:lnTo>
                    <a:pt x="732701" y="46990"/>
                  </a:lnTo>
                  <a:lnTo>
                    <a:pt x="732713" y="36830"/>
                  </a:lnTo>
                  <a:lnTo>
                    <a:pt x="731240" y="31915"/>
                  </a:lnTo>
                  <a:lnTo>
                    <a:pt x="731189" y="31750"/>
                  </a:lnTo>
                  <a:lnTo>
                    <a:pt x="734656" y="30480"/>
                  </a:lnTo>
                  <a:lnTo>
                    <a:pt x="738187" y="30480"/>
                  </a:lnTo>
                  <a:lnTo>
                    <a:pt x="741565" y="31750"/>
                  </a:lnTo>
                  <a:lnTo>
                    <a:pt x="742988" y="36830"/>
                  </a:lnTo>
                  <a:lnTo>
                    <a:pt x="743775" y="41910"/>
                  </a:lnTo>
                  <a:lnTo>
                    <a:pt x="743813" y="43180"/>
                  </a:lnTo>
                  <a:lnTo>
                    <a:pt x="743927" y="46990"/>
                  </a:lnTo>
                  <a:lnTo>
                    <a:pt x="743927" y="1257"/>
                  </a:lnTo>
                  <a:lnTo>
                    <a:pt x="727494" y="0"/>
                  </a:lnTo>
                  <a:lnTo>
                    <a:pt x="677164" y="0"/>
                  </a:lnTo>
                  <a:lnTo>
                    <a:pt x="669366" y="1270"/>
                  </a:lnTo>
                  <a:lnTo>
                    <a:pt x="665873" y="2400"/>
                  </a:lnTo>
                  <a:lnTo>
                    <a:pt x="665873" y="49530"/>
                  </a:lnTo>
                  <a:lnTo>
                    <a:pt x="664552" y="43180"/>
                  </a:lnTo>
                  <a:lnTo>
                    <a:pt x="661847" y="43180"/>
                  </a:lnTo>
                  <a:lnTo>
                    <a:pt x="664654" y="40640"/>
                  </a:lnTo>
                  <a:lnTo>
                    <a:pt x="661911" y="39370"/>
                  </a:lnTo>
                  <a:lnTo>
                    <a:pt x="656501" y="39370"/>
                  </a:lnTo>
                  <a:lnTo>
                    <a:pt x="655701" y="33020"/>
                  </a:lnTo>
                  <a:lnTo>
                    <a:pt x="657085" y="27940"/>
                  </a:lnTo>
                  <a:lnTo>
                    <a:pt x="661695" y="24130"/>
                  </a:lnTo>
                  <a:lnTo>
                    <a:pt x="662749" y="29210"/>
                  </a:lnTo>
                  <a:lnTo>
                    <a:pt x="663536" y="34290"/>
                  </a:lnTo>
                  <a:lnTo>
                    <a:pt x="663473" y="35560"/>
                  </a:lnTo>
                  <a:lnTo>
                    <a:pt x="663397" y="36830"/>
                  </a:lnTo>
                  <a:lnTo>
                    <a:pt x="663333" y="38100"/>
                  </a:lnTo>
                  <a:lnTo>
                    <a:pt x="663270" y="39370"/>
                  </a:lnTo>
                  <a:lnTo>
                    <a:pt x="665162" y="39370"/>
                  </a:lnTo>
                  <a:lnTo>
                    <a:pt x="665226" y="40640"/>
                  </a:lnTo>
                  <a:lnTo>
                    <a:pt x="665353" y="43180"/>
                  </a:lnTo>
                  <a:lnTo>
                    <a:pt x="665632" y="45720"/>
                  </a:lnTo>
                  <a:lnTo>
                    <a:pt x="665708" y="46990"/>
                  </a:lnTo>
                  <a:lnTo>
                    <a:pt x="665784" y="48260"/>
                  </a:lnTo>
                  <a:lnTo>
                    <a:pt x="665873" y="49530"/>
                  </a:lnTo>
                  <a:lnTo>
                    <a:pt x="665873" y="2400"/>
                  </a:lnTo>
                  <a:lnTo>
                    <a:pt x="661504" y="3810"/>
                  </a:lnTo>
                  <a:lnTo>
                    <a:pt x="657377" y="11430"/>
                  </a:lnTo>
                  <a:lnTo>
                    <a:pt x="655205" y="17780"/>
                  </a:lnTo>
                  <a:lnTo>
                    <a:pt x="654151" y="25400"/>
                  </a:lnTo>
                  <a:lnTo>
                    <a:pt x="654227" y="49530"/>
                  </a:lnTo>
                  <a:lnTo>
                    <a:pt x="654342" y="52070"/>
                  </a:lnTo>
                  <a:lnTo>
                    <a:pt x="654469" y="54610"/>
                  </a:lnTo>
                  <a:lnTo>
                    <a:pt x="654532" y="55880"/>
                  </a:lnTo>
                  <a:lnTo>
                    <a:pt x="654596" y="57150"/>
                  </a:lnTo>
                  <a:lnTo>
                    <a:pt x="654659" y="58420"/>
                  </a:lnTo>
                  <a:lnTo>
                    <a:pt x="654735" y="59690"/>
                  </a:lnTo>
                  <a:lnTo>
                    <a:pt x="654812" y="151130"/>
                  </a:lnTo>
                  <a:lnTo>
                    <a:pt x="654926" y="171450"/>
                  </a:lnTo>
                  <a:lnTo>
                    <a:pt x="655764" y="171450"/>
                  </a:lnTo>
                  <a:lnTo>
                    <a:pt x="658329" y="168910"/>
                  </a:lnTo>
                  <a:lnTo>
                    <a:pt x="658215" y="163830"/>
                  </a:lnTo>
                  <a:lnTo>
                    <a:pt x="658126" y="156210"/>
                  </a:lnTo>
                  <a:lnTo>
                    <a:pt x="659396" y="156210"/>
                  </a:lnTo>
                  <a:lnTo>
                    <a:pt x="659282" y="161594"/>
                  </a:lnTo>
                  <a:lnTo>
                    <a:pt x="659155" y="171450"/>
                  </a:lnTo>
                  <a:lnTo>
                    <a:pt x="660527" y="170180"/>
                  </a:lnTo>
                  <a:lnTo>
                    <a:pt x="661835" y="162991"/>
                  </a:lnTo>
                  <a:lnTo>
                    <a:pt x="661911" y="162560"/>
                  </a:lnTo>
                  <a:lnTo>
                    <a:pt x="661771" y="162344"/>
                  </a:lnTo>
                  <a:lnTo>
                    <a:pt x="661695" y="161594"/>
                  </a:lnTo>
                  <a:lnTo>
                    <a:pt x="660565" y="156375"/>
                  </a:lnTo>
                  <a:lnTo>
                    <a:pt x="660527" y="156210"/>
                  </a:lnTo>
                  <a:lnTo>
                    <a:pt x="660247" y="154940"/>
                  </a:lnTo>
                  <a:lnTo>
                    <a:pt x="660374" y="148590"/>
                  </a:lnTo>
                  <a:lnTo>
                    <a:pt x="664502" y="154940"/>
                  </a:lnTo>
                  <a:lnTo>
                    <a:pt x="662241" y="161290"/>
                  </a:lnTo>
                  <a:lnTo>
                    <a:pt x="662279" y="167640"/>
                  </a:lnTo>
                  <a:lnTo>
                    <a:pt x="662393" y="168910"/>
                  </a:lnTo>
                  <a:lnTo>
                    <a:pt x="662508" y="170180"/>
                  </a:lnTo>
                  <a:lnTo>
                    <a:pt x="672973" y="170180"/>
                  </a:lnTo>
                  <a:lnTo>
                    <a:pt x="672934" y="168910"/>
                  </a:lnTo>
                  <a:lnTo>
                    <a:pt x="672833" y="166370"/>
                  </a:lnTo>
                  <a:lnTo>
                    <a:pt x="678827" y="167640"/>
                  </a:lnTo>
                  <a:lnTo>
                    <a:pt x="679526" y="171450"/>
                  </a:lnTo>
                  <a:lnTo>
                    <a:pt x="679932" y="172720"/>
                  </a:lnTo>
                  <a:lnTo>
                    <a:pt x="659714" y="172720"/>
                  </a:lnTo>
                  <a:lnTo>
                    <a:pt x="652995" y="171450"/>
                  </a:lnTo>
                  <a:lnTo>
                    <a:pt x="654151" y="175260"/>
                  </a:lnTo>
                  <a:lnTo>
                    <a:pt x="756056" y="175260"/>
                  </a:lnTo>
                  <a:lnTo>
                    <a:pt x="755446" y="173990"/>
                  </a:lnTo>
                  <a:lnTo>
                    <a:pt x="754240" y="171450"/>
                  </a:lnTo>
                  <a:lnTo>
                    <a:pt x="751979" y="172720"/>
                  </a:lnTo>
                  <a:lnTo>
                    <a:pt x="749769" y="172720"/>
                  </a:lnTo>
                  <a:lnTo>
                    <a:pt x="747522" y="173990"/>
                  </a:lnTo>
                  <a:lnTo>
                    <a:pt x="748487" y="171450"/>
                  </a:lnTo>
                  <a:lnTo>
                    <a:pt x="749147" y="168910"/>
                  </a:lnTo>
                  <a:lnTo>
                    <a:pt x="749274" y="167640"/>
                  </a:lnTo>
                  <a:lnTo>
                    <a:pt x="749388" y="166370"/>
                  </a:lnTo>
                  <a:lnTo>
                    <a:pt x="749515" y="165100"/>
                  </a:lnTo>
                  <a:lnTo>
                    <a:pt x="750100" y="165100"/>
                  </a:lnTo>
                  <a:lnTo>
                    <a:pt x="751243" y="166370"/>
                  </a:lnTo>
                  <a:lnTo>
                    <a:pt x="751827" y="166370"/>
                  </a:lnTo>
                  <a:lnTo>
                    <a:pt x="751522" y="167640"/>
                  </a:lnTo>
                  <a:lnTo>
                    <a:pt x="750951" y="170180"/>
                  </a:lnTo>
                  <a:lnTo>
                    <a:pt x="754646" y="170180"/>
                  </a:lnTo>
                  <a:lnTo>
                    <a:pt x="754570" y="168910"/>
                  </a:lnTo>
                  <a:lnTo>
                    <a:pt x="754494" y="167640"/>
                  </a:lnTo>
                  <a:lnTo>
                    <a:pt x="754418" y="166370"/>
                  </a:lnTo>
                  <a:lnTo>
                    <a:pt x="754341" y="165100"/>
                  </a:lnTo>
                  <a:lnTo>
                    <a:pt x="754380" y="160020"/>
                  </a:lnTo>
                  <a:lnTo>
                    <a:pt x="754468" y="158750"/>
                  </a:lnTo>
                  <a:lnTo>
                    <a:pt x="754570" y="157480"/>
                  </a:lnTo>
                  <a:lnTo>
                    <a:pt x="754659" y="156210"/>
                  </a:lnTo>
                  <a:lnTo>
                    <a:pt x="754761" y="154940"/>
                  </a:lnTo>
                  <a:lnTo>
                    <a:pt x="754849" y="153670"/>
                  </a:lnTo>
                  <a:lnTo>
                    <a:pt x="754126" y="149974"/>
                  </a:lnTo>
                  <a:lnTo>
                    <a:pt x="753351" y="146050"/>
                  </a:lnTo>
                  <a:lnTo>
                    <a:pt x="751789" y="147320"/>
                  </a:lnTo>
                  <a:lnTo>
                    <a:pt x="748995" y="149872"/>
                  </a:lnTo>
                  <a:lnTo>
                    <a:pt x="743394" y="148590"/>
                  </a:lnTo>
                  <a:lnTo>
                    <a:pt x="748880" y="149974"/>
                  </a:lnTo>
                  <a:lnTo>
                    <a:pt x="744867" y="153670"/>
                  </a:lnTo>
                  <a:lnTo>
                    <a:pt x="744804" y="156210"/>
                  </a:lnTo>
                  <a:lnTo>
                    <a:pt x="747864" y="157480"/>
                  </a:lnTo>
                  <a:lnTo>
                    <a:pt x="749427" y="157480"/>
                  </a:lnTo>
                  <a:lnTo>
                    <a:pt x="749922" y="154940"/>
                  </a:lnTo>
                  <a:lnTo>
                    <a:pt x="750570" y="152400"/>
                  </a:lnTo>
                  <a:lnTo>
                    <a:pt x="751281" y="149974"/>
                  </a:lnTo>
                  <a:lnTo>
                    <a:pt x="751293" y="162560"/>
                  </a:lnTo>
                  <a:lnTo>
                    <a:pt x="747420" y="162560"/>
                  </a:lnTo>
                  <a:lnTo>
                    <a:pt x="747318" y="163830"/>
                  </a:lnTo>
                  <a:lnTo>
                    <a:pt x="747217" y="165100"/>
                  </a:lnTo>
                  <a:lnTo>
                    <a:pt x="747102" y="166370"/>
                  </a:lnTo>
                  <a:lnTo>
                    <a:pt x="747001" y="167640"/>
                  </a:lnTo>
                  <a:lnTo>
                    <a:pt x="746899" y="168910"/>
                  </a:lnTo>
                  <a:lnTo>
                    <a:pt x="746823" y="170180"/>
                  </a:lnTo>
                  <a:lnTo>
                    <a:pt x="746747" y="171450"/>
                  </a:lnTo>
                  <a:lnTo>
                    <a:pt x="746671" y="172720"/>
                  </a:lnTo>
                  <a:lnTo>
                    <a:pt x="738505" y="172720"/>
                  </a:lnTo>
                  <a:lnTo>
                    <a:pt x="734466" y="173990"/>
                  </a:lnTo>
                  <a:lnTo>
                    <a:pt x="735685" y="166370"/>
                  </a:lnTo>
                  <a:lnTo>
                    <a:pt x="735787" y="165100"/>
                  </a:lnTo>
                  <a:lnTo>
                    <a:pt x="735888" y="163830"/>
                  </a:lnTo>
                  <a:lnTo>
                    <a:pt x="736384" y="144780"/>
                  </a:lnTo>
                  <a:lnTo>
                    <a:pt x="742784" y="146050"/>
                  </a:lnTo>
                  <a:lnTo>
                    <a:pt x="749554" y="146050"/>
                  </a:lnTo>
                  <a:lnTo>
                    <a:pt x="752614" y="144780"/>
                  </a:lnTo>
                  <a:lnTo>
                    <a:pt x="755688" y="143510"/>
                  </a:lnTo>
                  <a:lnTo>
                    <a:pt x="757186" y="142240"/>
                  </a:lnTo>
                  <a:lnTo>
                    <a:pt x="760183" y="139700"/>
                  </a:lnTo>
                  <a:lnTo>
                    <a:pt x="760399" y="135890"/>
                  </a:lnTo>
                  <a:lnTo>
                    <a:pt x="760437" y="104140"/>
                  </a:lnTo>
                  <a:lnTo>
                    <a:pt x="759714" y="101600"/>
                  </a:lnTo>
                  <a:lnTo>
                    <a:pt x="758571" y="99606"/>
                  </a:lnTo>
                  <a:lnTo>
                    <a:pt x="758571" y="101600"/>
                  </a:lnTo>
                  <a:lnTo>
                    <a:pt x="757872" y="106680"/>
                  </a:lnTo>
                  <a:lnTo>
                    <a:pt x="757986" y="110490"/>
                  </a:lnTo>
                  <a:lnTo>
                    <a:pt x="758278" y="113030"/>
                  </a:lnTo>
                  <a:lnTo>
                    <a:pt x="758329" y="133350"/>
                  </a:lnTo>
                  <a:lnTo>
                    <a:pt x="757516" y="139700"/>
                  </a:lnTo>
                  <a:lnTo>
                    <a:pt x="753745" y="140970"/>
                  </a:lnTo>
                  <a:lnTo>
                    <a:pt x="745934" y="140970"/>
                  </a:lnTo>
                  <a:lnTo>
                    <a:pt x="745147" y="142240"/>
                  </a:lnTo>
                  <a:lnTo>
                    <a:pt x="744372" y="135890"/>
                  </a:lnTo>
                  <a:lnTo>
                    <a:pt x="745820" y="129540"/>
                  </a:lnTo>
                  <a:lnTo>
                    <a:pt x="743915" y="124460"/>
                  </a:lnTo>
                  <a:lnTo>
                    <a:pt x="742289" y="129540"/>
                  </a:lnTo>
                  <a:lnTo>
                    <a:pt x="742391" y="130810"/>
                  </a:lnTo>
                  <a:lnTo>
                    <a:pt x="742505" y="132080"/>
                  </a:lnTo>
                  <a:lnTo>
                    <a:pt x="742619" y="133350"/>
                  </a:lnTo>
                  <a:lnTo>
                    <a:pt x="742721" y="134620"/>
                  </a:lnTo>
                  <a:lnTo>
                    <a:pt x="742835" y="135890"/>
                  </a:lnTo>
                  <a:lnTo>
                    <a:pt x="743864" y="142240"/>
                  </a:lnTo>
                  <a:lnTo>
                    <a:pt x="738746" y="142240"/>
                  </a:lnTo>
                  <a:lnTo>
                    <a:pt x="736282" y="140970"/>
                  </a:lnTo>
                  <a:lnTo>
                    <a:pt x="736180" y="128270"/>
                  </a:lnTo>
                  <a:lnTo>
                    <a:pt x="736066" y="124460"/>
                  </a:lnTo>
                  <a:lnTo>
                    <a:pt x="735952" y="120650"/>
                  </a:lnTo>
                  <a:lnTo>
                    <a:pt x="735914" y="119380"/>
                  </a:lnTo>
                  <a:lnTo>
                    <a:pt x="735825" y="116840"/>
                  </a:lnTo>
                  <a:lnTo>
                    <a:pt x="735736" y="114300"/>
                  </a:lnTo>
                  <a:lnTo>
                    <a:pt x="735647" y="111760"/>
                  </a:lnTo>
                  <a:lnTo>
                    <a:pt x="735520" y="107950"/>
                  </a:lnTo>
                  <a:lnTo>
                    <a:pt x="735418" y="104140"/>
                  </a:lnTo>
                  <a:lnTo>
                    <a:pt x="735317" y="100330"/>
                  </a:lnTo>
                  <a:lnTo>
                    <a:pt x="735279" y="99060"/>
                  </a:lnTo>
                  <a:lnTo>
                    <a:pt x="743331" y="97790"/>
                  </a:lnTo>
                  <a:lnTo>
                    <a:pt x="742022" y="105410"/>
                  </a:lnTo>
                  <a:lnTo>
                    <a:pt x="741908" y="111760"/>
                  </a:lnTo>
                  <a:lnTo>
                    <a:pt x="742696" y="109220"/>
                  </a:lnTo>
                  <a:lnTo>
                    <a:pt x="743292" y="106680"/>
                  </a:lnTo>
                  <a:lnTo>
                    <a:pt x="743800" y="104140"/>
                  </a:lnTo>
                  <a:lnTo>
                    <a:pt x="745490" y="102870"/>
                  </a:lnTo>
                  <a:lnTo>
                    <a:pt x="746620" y="101600"/>
                  </a:lnTo>
                  <a:lnTo>
                    <a:pt x="747179" y="100330"/>
                  </a:lnTo>
                  <a:lnTo>
                    <a:pt x="749274" y="99060"/>
                  </a:lnTo>
                  <a:lnTo>
                    <a:pt x="751586" y="97790"/>
                  </a:lnTo>
                  <a:lnTo>
                    <a:pt x="754100" y="97790"/>
                  </a:lnTo>
                  <a:lnTo>
                    <a:pt x="758571" y="101600"/>
                  </a:lnTo>
                  <a:lnTo>
                    <a:pt x="758571" y="99606"/>
                  </a:lnTo>
                  <a:lnTo>
                    <a:pt x="757542" y="97790"/>
                  </a:lnTo>
                  <a:lnTo>
                    <a:pt x="756869" y="95250"/>
                  </a:lnTo>
                  <a:lnTo>
                    <a:pt x="756526" y="93980"/>
                  </a:lnTo>
                  <a:lnTo>
                    <a:pt x="756183" y="92710"/>
                  </a:lnTo>
                  <a:lnTo>
                    <a:pt x="757936" y="87630"/>
                  </a:lnTo>
                  <a:lnTo>
                    <a:pt x="751382" y="87630"/>
                  </a:lnTo>
                  <a:lnTo>
                    <a:pt x="744842" y="86360"/>
                  </a:lnTo>
                  <a:lnTo>
                    <a:pt x="738314" y="86360"/>
                  </a:lnTo>
                  <a:lnTo>
                    <a:pt x="734580" y="85636"/>
                  </a:lnTo>
                  <a:lnTo>
                    <a:pt x="734580" y="105410"/>
                  </a:lnTo>
                  <a:lnTo>
                    <a:pt x="733920" y="111760"/>
                  </a:lnTo>
                  <a:lnTo>
                    <a:pt x="733996" y="115570"/>
                  </a:lnTo>
                  <a:lnTo>
                    <a:pt x="734301" y="119380"/>
                  </a:lnTo>
                  <a:lnTo>
                    <a:pt x="734415" y="120650"/>
                  </a:lnTo>
                  <a:lnTo>
                    <a:pt x="734517" y="125730"/>
                  </a:lnTo>
                  <a:lnTo>
                    <a:pt x="734580" y="163830"/>
                  </a:lnTo>
                  <a:lnTo>
                    <a:pt x="734326" y="166370"/>
                  </a:lnTo>
                  <a:lnTo>
                    <a:pt x="733806" y="170180"/>
                  </a:lnTo>
                  <a:lnTo>
                    <a:pt x="733107" y="173990"/>
                  </a:lnTo>
                  <a:lnTo>
                    <a:pt x="718362" y="173990"/>
                  </a:lnTo>
                  <a:lnTo>
                    <a:pt x="703948" y="171450"/>
                  </a:lnTo>
                  <a:lnTo>
                    <a:pt x="697636" y="172720"/>
                  </a:lnTo>
                  <a:lnTo>
                    <a:pt x="684771" y="172720"/>
                  </a:lnTo>
                  <a:lnTo>
                    <a:pt x="682447" y="173990"/>
                  </a:lnTo>
                  <a:lnTo>
                    <a:pt x="682371" y="172720"/>
                  </a:lnTo>
                  <a:lnTo>
                    <a:pt x="682294" y="171450"/>
                  </a:lnTo>
                  <a:lnTo>
                    <a:pt x="682218" y="170180"/>
                  </a:lnTo>
                  <a:lnTo>
                    <a:pt x="682104" y="144780"/>
                  </a:lnTo>
                  <a:lnTo>
                    <a:pt x="682193" y="143510"/>
                  </a:lnTo>
                  <a:lnTo>
                    <a:pt x="724979" y="143510"/>
                  </a:lnTo>
                  <a:lnTo>
                    <a:pt x="725030" y="148590"/>
                  </a:lnTo>
                  <a:lnTo>
                    <a:pt x="725182" y="149517"/>
                  </a:lnTo>
                  <a:lnTo>
                    <a:pt x="726186" y="143510"/>
                  </a:lnTo>
                  <a:lnTo>
                    <a:pt x="726287" y="139700"/>
                  </a:lnTo>
                  <a:lnTo>
                    <a:pt x="726224" y="138430"/>
                  </a:lnTo>
                  <a:lnTo>
                    <a:pt x="726109" y="135890"/>
                  </a:lnTo>
                  <a:lnTo>
                    <a:pt x="725995" y="133350"/>
                  </a:lnTo>
                  <a:lnTo>
                    <a:pt x="725893" y="130810"/>
                  </a:lnTo>
                  <a:lnTo>
                    <a:pt x="725792" y="128270"/>
                  </a:lnTo>
                  <a:lnTo>
                    <a:pt x="725690" y="125730"/>
                  </a:lnTo>
                  <a:lnTo>
                    <a:pt x="725576" y="120650"/>
                  </a:lnTo>
                  <a:lnTo>
                    <a:pt x="725474" y="115570"/>
                  </a:lnTo>
                  <a:lnTo>
                    <a:pt x="725360" y="109016"/>
                  </a:lnTo>
                  <a:lnTo>
                    <a:pt x="725246" y="102870"/>
                  </a:lnTo>
                  <a:lnTo>
                    <a:pt x="725157" y="99060"/>
                  </a:lnTo>
                  <a:lnTo>
                    <a:pt x="725131" y="97790"/>
                  </a:lnTo>
                  <a:lnTo>
                    <a:pt x="725081" y="95250"/>
                  </a:lnTo>
                  <a:lnTo>
                    <a:pt x="730250" y="97790"/>
                  </a:lnTo>
                  <a:lnTo>
                    <a:pt x="732917" y="97790"/>
                  </a:lnTo>
                  <a:lnTo>
                    <a:pt x="734580" y="105410"/>
                  </a:lnTo>
                  <a:lnTo>
                    <a:pt x="734580" y="85636"/>
                  </a:lnTo>
                  <a:lnTo>
                    <a:pt x="731774" y="85090"/>
                  </a:lnTo>
                  <a:lnTo>
                    <a:pt x="724598" y="84607"/>
                  </a:lnTo>
                  <a:lnTo>
                    <a:pt x="724598" y="121920"/>
                  </a:lnTo>
                  <a:lnTo>
                    <a:pt x="722249" y="128270"/>
                  </a:lnTo>
                  <a:lnTo>
                    <a:pt x="722350" y="129540"/>
                  </a:lnTo>
                  <a:lnTo>
                    <a:pt x="722452" y="130810"/>
                  </a:lnTo>
                  <a:lnTo>
                    <a:pt x="722566" y="132080"/>
                  </a:lnTo>
                  <a:lnTo>
                    <a:pt x="723709" y="135890"/>
                  </a:lnTo>
                  <a:lnTo>
                    <a:pt x="722528" y="139700"/>
                  </a:lnTo>
                  <a:lnTo>
                    <a:pt x="716140" y="138430"/>
                  </a:lnTo>
                  <a:lnTo>
                    <a:pt x="709637" y="139700"/>
                  </a:lnTo>
                  <a:lnTo>
                    <a:pt x="703351" y="138430"/>
                  </a:lnTo>
                  <a:lnTo>
                    <a:pt x="702144" y="135890"/>
                  </a:lnTo>
                  <a:lnTo>
                    <a:pt x="700963" y="134620"/>
                  </a:lnTo>
                  <a:lnTo>
                    <a:pt x="699871" y="133350"/>
                  </a:lnTo>
                  <a:lnTo>
                    <a:pt x="679450" y="133350"/>
                  </a:lnTo>
                  <a:lnTo>
                    <a:pt x="679450" y="166370"/>
                  </a:lnTo>
                  <a:lnTo>
                    <a:pt x="676033" y="165100"/>
                  </a:lnTo>
                  <a:lnTo>
                    <a:pt x="671918" y="163830"/>
                  </a:lnTo>
                  <a:lnTo>
                    <a:pt x="671791" y="165100"/>
                  </a:lnTo>
                  <a:lnTo>
                    <a:pt x="671664" y="166370"/>
                  </a:lnTo>
                  <a:lnTo>
                    <a:pt x="671537" y="167640"/>
                  </a:lnTo>
                  <a:lnTo>
                    <a:pt x="671410" y="168910"/>
                  </a:lnTo>
                  <a:lnTo>
                    <a:pt x="668286" y="168910"/>
                  </a:lnTo>
                  <a:lnTo>
                    <a:pt x="669582" y="166370"/>
                  </a:lnTo>
                  <a:lnTo>
                    <a:pt x="665251" y="166370"/>
                  </a:lnTo>
                  <a:lnTo>
                    <a:pt x="665137" y="163830"/>
                  </a:lnTo>
                  <a:lnTo>
                    <a:pt x="665022" y="161290"/>
                  </a:lnTo>
                  <a:lnTo>
                    <a:pt x="664908" y="158750"/>
                  </a:lnTo>
                  <a:lnTo>
                    <a:pt x="665734" y="151130"/>
                  </a:lnTo>
                  <a:lnTo>
                    <a:pt x="665581" y="149974"/>
                  </a:lnTo>
                  <a:lnTo>
                    <a:pt x="665518" y="149517"/>
                  </a:lnTo>
                  <a:lnTo>
                    <a:pt x="665403" y="148590"/>
                  </a:lnTo>
                  <a:lnTo>
                    <a:pt x="664908" y="144780"/>
                  </a:lnTo>
                  <a:lnTo>
                    <a:pt x="678662" y="144780"/>
                  </a:lnTo>
                  <a:lnTo>
                    <a:pt x="678776" y="146050"/>
                  </a:lnTo>
                  <a:lnTo>
                    <a:pt x="678903" y="147320"/>
                  </a:lnTo>
                  <a:lnTo>
                    <a:pt x="679018" y="148590"/>
                  </a:lnTo>
                  <a:lnTo>
                    <a:pt x="679107" y="149517"/>
                  </a:lnTo>
                  <a:lnTo>
                    <a:pt x="679145" y="149974"/>
                  </a:lnTo>
                  <a:lnTo>
                    <a:pt x="679259" y="151130"/>
                  </a:lnTo>
                  <a:lnTo>
                    <a:pt x="679335" y="156210"/>
                  </a:lnTo>
                  <a:lnTo>
                    <a:pt x="679450" y="166370"/>
                  </a:lnTo>
                  <a:lnTo>
                    <a:pt x="679450" y="133350"/>
                  </a:lnTo>
                  <a:lnTo>
                    <a:pt x="674420" y="133350"/>
                  </a:lnTo>
                  <a:lnTo>
                    <a:pt x="665949" y="134620"/>
                  </a:lnTo>
                  <a:lnTo>
                    <a:pt x="662305" y="130810"/>
                  </a:lnTo>
                  <a:lnTo>
                    <a:pt x="663194" y="125730"/>
                  </a:lnTo>
                  <a:lnTo>
                    <a:pt x="662825" y="121920"/>
                  </a:lnTo>
                  <a:lnTo>
                    <a:pt x="662698" y="120650"/>
                  </a:lnTo>
                  <a:lnTo>
                    <a:pt x="662597" y="116840"/>
                  </a:lnTo>
                  <a:lnTo>
                    <a:pt x="662559" y="115570"/>
                  </a:lnTo>
                  <a:lnTo>
                    <a:pt x="661339" y="110490"/>
                  </a:lnTo>
                  <a:lnTo>
                    <a:pt x="661238" y="120650"/>
                  </a:lnTo>
                  <a:lnTo>
                    <a:pt x="661123" y="124460"/>
                  </a:lnTo>
                  <a:lnTo>
                    <a:pt x="661047" y="127000"/>
                  </a:lnTo>
                  <a:lnTo>
                    <a:pt x="658964" y="135890"/>
                  </a:lnTo>
                  <a:lnTo>
                    <a:pt x="658901" y="93980"/>
                  </a:lnTo>
                  <a:lnTo>
                    <a:pt x="665213" y="93980"/>
                  </a:lnTo>
                  <a:lnTo>
                    <a:pt x="668350" y="95250"/>
                  </a:lnTo>
                  <a:lnTo>
                    <a:pt x="696874" y="95250"/>
                  </a:lnTo>
                  <a:lnTo>
                    <a:pt x="699262" y="93980"/>
                  </a:lnTo>
                  <a:lnTo>
                    <a:pt x="702017" y="93980"/>
                  </a:lnTo>
                  <a:lnTo>
                    <a:pt x="703592" y="96520"/>
                  </a:lnTo>
                  <a:lnTo>
                    <a:pt x="706780" y="96520"/>
                  </a:lnTo>
                  <a:lnTo>
                    <a:pt x="706666" y="97790"/>
                  </a:lnTo>
                  <a:lnTo>
                    <a:pt x="706577" y="99060"/>
                  </a:lnTo>
                  <a:lnTo>
                    <a:pt x="706475" y="100330"/>
                  </a:lnTo>
                  <a:lnTo>
                    <a:pt x="706374" y="101600"/>
                  </a:lnTo>
                  <a:lnTo>
                    <a:pt x="707174" y="101600"/>
                  </a:lnTo>
                  <a:lnTo>
                    <a:pt x="707097" y="100330"/>
                  </a:lnTo>
                  <a:lnTo>
                    <a:pt x="706983" y="99060"/>
                  </a:lnTo>
                  <a:lnTo>
                    <a:pt x="706882" y="97790"/>
                  </a:lnTo>
                  <a:lnTo>
                    <a:pt x="718997" y="97790"/>
                  </a:lnTo>
                  <a:lnTo>
                    <a:pt x="719086" y="105410"/>
                  </a:lnTo>
                  <a:lnTo>
                    <a:pt x="714121" y="104140"/>
                  </a:lnTo>
                  <a:lnTo>
                    <a:pt x="704202" y="104140"/>
                  </a:lnTo>
                  <a:lnTo>
                    <a:pt x="704253" y="109220"/>
                  </a:lnTo>
                  <a:lnTo>
                    <a:pt x="710044" y="110490"/>
                  </a:lnTo>
                  <a:lnTo>
                    <a:pt x="721982" y="110490"/>
                  </a:lnTo>
                  <a:lnTo>
                    <a:pt x="721893" y="109016"/>
                  </a:lnTo>
                  <a:lnTo>
                    <a:pt x="721829" y="107950"/>
                  </a:lnTo>
                  <a:lnTo>
                    <a:pt x="721753" y="106680"/>
                  </a:lnTo>
                  <a:lnTo>
                    <a:pt x="721664" y="105410"/>
                  </a:lnTo>
                  <a:lnTo>
                    <a:pt x="721741" y="99060"/>
                  </a:lnTo>
                  <a:lnTo>
                    <a:pt x="723455" y="101600"/>
                  </a:lnTo>
                  <a:lnTo>
                    <a:pt x="722185" y="104140"/>
                  </a:lnTo>
                  <a:lnTo>
                    <a:pt x="722071" y="113030"/>
                  </a:lnTo>
                  <a:lnTo>
                    <a:pt x="721995" y="114300"/>
                  </a:lnTo>
                  <a:lnTo>
                    <a:pt x="724598" y="121920"/>
                  </a:lnTo>
                  <a:lnTo>
                    <a:pt x="724598" y="84607"/>
                  </a:lnTo>
                  <a:lnTo>
                    <a:pt x="713308" y="83820"/>
                  </a:lnTo>
                  <a:lnTo>
                    <a:pt x="676287" y="83820"/>
                  </a:lnTo>
                  <a:lnTo>
                    <a:pt x="657783" y="85090"/>
                  </a:lnTo>
                  <a:lnTo>
                    <a:pt x="657796" y="80010"/>
                  </a:lnTo>
                  <a:lnTo>
                    <a:pt x="723328" y="80010"/>
                  </a:lnTo>
                  <a:lnTo>
                    <a:pt x="723798" y="77470"/>
                  </a:lnTo>
                  <a:lnTo>
                    <a:pt x="724027" y="76301"/>
                  </a:lnTo>
                  <a:lnTo>
                    <a:pt x="724281" y="74930"/>
                  </a:lnTo>
                  <a:lnTo>
                    <a:pt x="725233" y="69850"/>
                  </a:lnTo>
                  <a:lnTo>
                    <a:pt x="725131" y="66040"/>
                  </a:lnTo>
                  <a:lnTo>
                    <a:pt x="725093" y="64770"/>
                  </a:lnTo>
                  <a:lnTo>
                    <a:pt x="724992" y="63500"/>
                  </a:lnTo>
                  <a:lnTo>
                    <a:pt x="724890" y="62230"/>
                  </a:lnTo>
                  <a:lnTo>
                    <a:pt x="724789" y="60960"/>
                  </a:lnTo>
                  <a:lnTo>
                    <a:pt x="724674" y="59690"/>
                  </a:lnTo>
                  <a:lnTo>
                    <a:pt x="724573" y="58420"/>
                  </a:lnTo>
                  <a:lnTo>
                    <a:pt x="724471" y="55880"/>
                  </a:lnTo>
                  <a:lnTo>
                    <a:pt x="724357" y="53340"/>
                  </a:lnTo>
                  <a:lnTo>
                    <a:pt x="724255" y="50800"/>
                  </a:lnTo>
                  <a:lnTo>
                    <a:pt x="724141" y="48260"/>
                  </a:lnTo>
                  <a:lnTo>
                    <a:pt x="724039" y="45720"/>
                  </a:lnTo>
                  <a:lnTo>
                    <a:pt x="723988" y="44450"/>
                  </a:lnTo>
                  <a:lnTo>
                    <a:pt x="723265" y="38100"/>
                  </a:lnTo>
                  <a:lnTo>
                    <a:pt x="726211" y="38100"/>
                  </a:lnTo>
                  <a:lnTo>
                    <a:pt x="726998" y="40640"/>
                  </a:lnTo>
                  <a:lnTo>
                    <a:pt x="726897" y="45720"/>
                  </a:lnTo>
                  <a:lnTo>
                    <a:pt x="727481" y="43180"/>
                  </a:lnTo>
                  <a:lnTo>
                    <a:pt x="727951" y="39370"/>
                  </a:lnTo>
                  <a:lnTo>
                    <a:pt x="727633" y="38100"/>
                  </a:lnTo>
                  <a:lnTo>
                    <a:pt x="727303" y="36830"/>
                  </a:lnTo>
                  <a:lnTo>
                    <a:pt x="726973" y="35560"/>
                  </a:lnTo>
                  <a:lnTo>
                    <a:pt x="725436" y="31915"/>
                  </a:lnTo>
                  <a:lnTo>
                    <a:pt x="725297" y="33020"/>
                  </a:lnTo>
                  <a:lnTo>
                    <a:pt x="725817" y="34290"/>
                  </a:lnTo>
                  <a:lnTo>
                    <a:pt x="722833" y="36830"/>
                  </a:lnTo>
                  <a:lnTo>
                    <a:pt x="722960" y="33020"/>
                  </a:lnTo>
                  <a:lnTo>
                    <a:pt x="721791" y="31750"/>
                  </a:lnTo>
                  <a:lnTo>
                    <a:pt x="721093" y="34290"/>
                  </a:lnTo>
                  <a:lnTo>
                    <a:pt x="721702" y="38100"/>
                  </a:lnTo>
                  <a:lnTo>
                    <a:pt x="719582" y="39370"/>
                  </a:lnTo>
                  <a:lnTo>
                    <a:pt x="720979" y="48260"/>
                  </a:lnTo>
                  <a:lnTo>
                    <a:pt x="721080" y="49530"/>
                  </a:lnTo>
                  <a:lnTo>
                    <a:pt x="721169" y="50800"/>
                  </a:lnTo>
                  <a:lnTo>
                    <a:pt x="721258" y="52070"/>
                  </a:lnTo>
                  <a:lnTo>
                    <a:pt x="721347" y="53340"/>
                  </a:lnTo>
                  <a:lnTo>
                    <a:pt x="721436" y="54610"/>
                  </a:lnTo>
                  <a:lnTo>
                    <a:pt x="721537" y="55880"/>
                  </a:lnTo>
                  <a:lnTo>
                    <a:pt x="721626" y="57150"/>
                  </a:lnTo>
                  <a:lnTo>
                    <a:pt x="721741" y="60960"/>
                  </a:lnTo>
                  <a:lnTo>
                    <a:pt x="721855" y="64770"/>
                  </a:lnTo>
                  <a:lnTo>
                    <a:pt x="721956" y="68580"/>
                  </a:lnTo>
                  <a:lnTo>
                    <a:pt x="722033" y="71120"/>
                  </a:lnTo>
                  <a:lnTo>
                    <a:pt x="722147" y="74930"/>
                  </a:lnTo>
                  <a:lnTo>
                    <a:pt x="713498" y="74930"/>
                  </a:lnTo>
                  <a:lnTo>
                    <a:pt x="712635" y="66040"/>
                  </a:lnTo>
                  <a:lnTo>
                    <a:pt x="712508" y="64770"/>
                  </a:lnTo>
                  <a:lnTo>
                    <a:pt x="712393" y="58420"/>
                  </a:lnTo>
                  <a:lnTo>
                    <a:pt x="712304" y="46990"/>
                  </a:lnTo>
                  <a:lnTo>
                    <a:pt x="712228" y="45720"/>
                  </a:lnTo>
                  <a:lnTo>
                    <a:pt x="712152" y="44450"/>
                  </a:lnTo>
                  <a:lnTo>
                    <a:pt x="712063" y="43180"/>
                  </a:lnTo>
                  <a:lnTo>
                    <a:pt x="711987" y="41910"/>
                  </a:lnTo>
                  <a:lnTo>
                    <a:pt x="711898" y="40640"/>
                  </a:lnTo>
                  <a:lnTo>
                    <a:pt x="711822" y="39370"/>
                  </a:lnTo>
                  <a:lnTo>
                    <a:pt x="711746" y="38100"/>
                  </a:lnTo>
                  <a:lnTo>
                    <a:pt x="714362" y="38100"/>
                  </a:lnTo>
                  <a:lnTo>
                    <a:pt x="716978" y="39370"/>
                  </a:lnTo>
                  <a:lnTo>
                    <a:pt x="719582" y="39370"/>
                  </a:lnTo>
                  <a:lnTo>
                    <a:pt x="719353" y="38100"/>
                  </a:lnTo>
                  <a:lnTo>
                    <a:pt x="719137" y="36830"/>
                  </a:lnTo>
                  <a:lnTo>
                    <a:pt x="719709" y="31915"/>
                  </a:lnTo>
                  <a:lnTo>
                    <a:pt x="719721" y="31750"/>
                  </a:lnTo>
                  <a:lnTo>
                    <a:pt x="719874" y="30480"/>
                  </a:lnTo>
                  <a:lnTo>
                    <a:pt x="719988" y="26670"/>
                  </a:lnTo>
                  <a:lnTo>
                    <a:pt x="718337" y="25400"/>
                  </a:lnTo>
                  <a:lnTo>
                    <a:pt x="714921" y="25400"/>
                  </a:lnTo>
                  <a:lnTo>
                    <a:pt x="715187" y="27940"/>
                  </a:lnTo>
                  <a:lnTo>
                    <a:pt x="714870" y="30480"/>
                  </a:lnTo>
                  <a:lnTo>
                    <a:pt x="714006" y="31750"/>
                  </a:lnTo>
                  <a:lnTo>
                    <a:pt x="713917" y="30480"/>
                  </a:lnTo>
                  <a:lnTo>
                    <a:pt x="713790" y="27940"/>
                  </a:lnTo>
                  <a:lnTo>
                    <a:pt x="713714" y="26670"/>
                  </a:lnTo>
                  <a:lnTo>
                    <a:pt x="713638" y="25400"/>
                  </a:lnTo>
                  <a:lnTo>
                    <a:pt x="708317" y="24130"/>
                  </a:lnTo>
                  <a:lnTo>
                    <a:pt x="708367" y="53340"/>
                  </a:lnTo>
                  <a:lnTo>
                    <a:pt x="708456" y="55880"/>
                  </a:lnTo>
                  <a:lnTo>
                    <a:pt x="708558" y="58420"/>
                  </a:lnTo>
                  <a:lnTo>
                    <a:pt x="708647" y="60960"/>
                  </a:lnTo>
                  <a:lnTo>
                    <a:pt x="708761" y="63500"/>
                  </a:lnTo>
                  <a:lnTo>
                    <a:pt x="709041" y="68580"/>
                  </a:lnTo>
                  <a:lnTo>
                    <a:pt x="709117" y="69850"/>
                  </a:lnTo>
                  <a:lnTo>
                    <a:pt x="709218" y="71704"/>
                  </a:lnTo>
                  <a:lnTo>
                    <a:pt x="709320" y="73660"/>
                  </a:lnTo>
                  <a:lnTo>
                    <a:pt x="709396" y="74930"/>
                  </a:lnTo>
                  <a:lnTo>
                    <a:pt x="708787" y="76200"/>
                  </a:lnTo>
                  <a:lnTo>
                    <a:pt x="708291" y="72390"/>
                  </a:lnTo>
                  <a:lnTo>
                    <a:pt x="708202" y="71704"/>
                  </a:lnTo>
                  <a:lnTo>
                    <a:pt x="708126" y="71120"/>
                  </a:lnTo>
                  <a:lnTo>
                    <a:pt x="705358" y="72390"/>
                  </a:lnTo>
                  <a:lnTo>
                    <a:pt x="704773" y="76301"/>
                  </a:lnTo>
                  <a:lnTo>
                    <a:pt x="691908" y="76301"/>
                  </a:lnTo>
                  <a:lnTo>
                    <a:pt x="691807" y="71120"/>
                  </a:lnTo>
                  <a:lnTo>
                    <a:pt x="691718" y="68580"/>
                  </a:lnTo>
                  <a:lnTo>
                    <a:pt x="691616" y="66040"/>
                  </a:lnTo>
                  <a:lnTo>
                    <a:pt x="691515" y="63500"/>
                  </a:lnTo>
                  <a:lnTo>
                    <a:pt x="690867" y="57150"/>
                  </a:lnTo>
                  <a:lnTo>
                    <a:pt x="689292" y="60960"/>
                  </a:lnTo>
                  <a:lnTo>
                    <a:pt x="689368" y="62230"/>
                  </a:lnTo>
                  <a:lnTo>
                    <a:pt x="689432" y="63500"/>
                  </a:lnTo>
                  <a:lnTo>
                    <a:pt x="689508" y="64770"/>
                  </a:lnTo>
                  <a:lnTo>
                    <a:pt x="689584" y="66040"/>
                  </a:lnTo>
                  <a:lnTo>
                    <a:pt x="689775" y="68580"/>
                  </a:lnTo>
                  <a:lnTo>
                    <a:pt x="689876" y="69850"/>
                  </a:lnTo>
                  <a:lnTo>
                    <a:pt x="689978" y="71120"/>
                  </a:lnTo>
                  <a:lnTo>
                    <a:pt x="690067" y="72390"/>
                  </a:lnTo>
                  <a:lnTo>
                    <a:pt x="690143" y="73660"/>
                  </a:lnTo>
                  <a:lnTo>
                    <a:pt x="690232" y="74930"/>
                  </a:lnTo>
                  <a:lnTo>
                    <a:pt x="690333" y="76301"/>
                  </a:lnTo>
                  <a:lnTo>
                    <a:pt x="690410" y="77470"/>
                  </a:lnTo>
                  <a:lnTo>
                    <a:pt x="680313" y="77470"/>
                  </a:lnTo>
                  <a:lnTo>
                    <a:pt x="680199" y="72390"/>
                  </a:lnTo>
                  <a:lnTo>
                    <a:pt x="680161" y="71120"/>
                  </a:lnTo>
                  <a:lnTo>
                    <a:pt x="678180" y="74930"/>
                  </a:lnTo>
                  <a:lnTo>
                    <a:pt x="678484" y="77470"/>
                  </a:lnTo>
                  <a:lnTo>
                    <a:pt x="670445" y="77470"/>
                  </a:lnTo>
                  <a:lnTo>
                    <a:pt x="670407" y="76301"/>
                  </a:lnTo>
                  <a:lnTo>
                    <a:pt x="670318" y="73660"/>
                  </a:lnTo>
                  <a:lnTo>
                    <a:pt x="670229" y="71120"/>
                  </a:lnTo>
                  <a:lnTo>
                    <a:pt x="670140" y="68580"/>
                  </a:lnTo>
                  <a:lnTo>
                    <a:pt x="670052" y="66040"/>
                  </a:lnTo>
                  <a:lnTo>
                    <a:pt x="669975" y="63500"/>
                  </a:lnTo>
                  <a:lnTo>
                    <a:pt x="669925" y="62230"/>
                  </a:lnTo>
                  <a:lnTo>
                    <a:pt x="669836" y="60960"/>
                  </a:lnTo>
                  <a:lnTo>
                    <a:pt x="669734" y="59690"/>
                  </a:lnTo>
                  <a:lnTo>
                    <a:pt x="669632" y="58420"/>
                  </a:lnTo>
                  <a:lnTo>
                    <a:pt x="668515" y="44450"/>
                  </a:lnTo>
                  <a:lnTo>
                    <a:pt x="668426" y="43180"/>
                  </a:lnTo>
                  <a:lnTo>
                    <a:pt x="667918" y="36830"/>
                  </a:lnTo>
                  <a:lnTo>
                    <a:pt x="667829" y="35725"/>
                  </a:lnTo>
                  <a:lnTo>
                    <a:pt x="667829" y="76301"/>
                  </a:lnTo>
                  <a:lnTo>
                    <a:pt x="661898" y="76301"/>
                  </a:lnTo>
                  <a:lnTo>
                    <a:pt x="661797" y="73660"/>
                  </a:lnTo>
                  <a:lnTo>
                    <a:pt x="661695" y="71120"/>
                  </a:lnTo>
                  <a:lnTo>
                    <a:pt x="661593" y="68580"/>
                  </a:lnTo>
                  <a:lnTo>
                    <a:pt x="660590" y="62230"/>
                  </a:lnTo>
                  <a:lnTo>
                    <a:pt x="660476" y="59690"/>
                  </a:lnTo>
                  <a:lnTo>
                    <a:pt x="660349" y="57150"/>
                  </a:lnTo>
                  <a:lnTo>
                    <a:pt x="660234" y="54610"/>
                  </a:lnTo>
                  <a:lnTo>
                    <a:pt x="665137" y="54610"/>
                  </a:lnTo>
                  <a:lnTo>
                    <a:pt x="666330" y="62230"/>
                  </a:lnTo>
                  <a:lnTo>
                    <a:pt x="664311" y="69850"/>
                  </a:lnTo>
                  <a:lnTo>
                    <a:pt x="667829" y="76301"/>
                  </a:lnTo>
                  <a:lnTo>
                    <a:pt x="667829" y="35725"/>
                  </a:lnTo>
                  <a:lnTo>
                    <a:pt x="667816" y="35560"/>
                  </a:lnTo>
                  <a:lnTo>
                    <a:pt x="667715" y="34290"/>
                  </a:lnTo>
                  <a:lnTo>
                    <a:pt x="667613" y="33020"/>
                  </a:lnTo>
                  <a:lnTo>
                    <a:pt x="667512" y="30480"/>
                  </a:lnTo>
                  <a:lnTo>
                    <a:pt x="667423" y="27940"/>
                  </a:lnTo>
                  <a:lnTo>
                    <a:pt x="667321" y="25400"/>
                  </a:lnTo>
                  <a:lnTo>
                    <a:pt x="667270" y="24130"/>
                  </a:lnTo>
                  <a:lnTo>
                    <a:pt x="667029" y="17780"/>
                  </a:lnTo>
                  <a:lnTo>
                    <a:pt x="666927" y="15240"/>
                  </a:lnTo>
                  <a:lnTo>
                    <a:pt x="667550" y="12700"/>
                  </a:lnTo>
                  <a:lnTo>
                    <a:pt x="668299" y="10160"/>
                  </a:lnTo>
                  <a:lnTo>
                    <a:pt x="684479" y="7620"/>
                  </a:lnTo>
                  <a:lnTo>
                    <a:pt x="692734" y="8890"/>
                  </a:lnTo>
                  <a:lnTo>
                    <a:pt x="714540" y="8890"/>
                  </a:lnTo>
                  <a:lnTo>
                    <a:pt x="727925" y="11430"/>
                  </a:lnTo>
                  <a:lnTo>
                    <a:pt x="728789" y="21590"/>
                  </a:lnTo>
                  <a:lnTo>
                    <a:pt x="728891" y="22860"/>
                  </a:lnTo>
                  <a:lnTo>
                    <a:pt x="729005" y="24130"/>
                  </a:lnTo>
                  <a:lnTo>
                    <a:pt x="729119" y="25400"/>
                  </a:lnTo>
                  <a:lnTo>
                    <a:pt x="729221" y="26670"/>
                  </a:lnTo>
                  <a:lnTo>
                    <a:pt x="729335" y="27940"/>
                  </a:lnTo>
                  <a:lnTo>
                    <a:pt x="729424" y="29210"/>
                  </a:lnTo>
                  <a:lnTo>
                    <a:pt x="729500" y="30480"/>
                  </a:lnTo>
                  <a:lnTo>
                    <a:pt x="729589" y="31750"/>
                  </a:lnTo>
                  <a:lnTo>
                    <a:pt x="730478" y="44450"/>
                  </a:lnTo>
                  <a:lnTo>
                    <a:pt x="730516" y="45720"/>
                  </a:lnTo>
                  <a:lnTo>
                    <a:pt x="730605" y="48260"/>
                  </a:lnTo>
                  <a:lnTo>
                    <a:pt x="730694" y="50800"/>
                  </a:lnTo>
                  <a:lnTo>
                    <a:pt x="730758" y="77470"/>
                  </a:lnTo>
                  <a:lnTo>
                    <a:pt x="725652" y="80010"/>
                  </a:lnTo>
                  <a:lnTo>
                    <a:pt x="726579" y="80010"/>
                  </a:lnTo>
                  <a:lnTo>
                    <a:pt x="749465" y="81280"/>
                  </a:lnTo>
                  <a:lnTo>
                    <a:pt x="753224" y="82550"/>
                  </a:lnTo>
                  <a:lnTo>
                    <a:pt x="756945" y="82550"/>
                  </a:lnTo>
                  <a:lnTo>
                    <a:pt x="760666" y="83820"/>
                  </a:lnTo>
                  <a:close/>
                </a:path>
              </a:pathLst>
            </a:custGeom>
            <a:solidFill>
              <a:srgbClr val="1312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1689191" y="2267424"/>
              <a:ext cx="57785" cy="10160"/>
            </a:xfrm>
            <a:custGeom>
              <a:avLst/>
              <a:gdLst/>
              <a:ahLst/>
              <a:cxnLst/>
              <a:rect l="l" t="t" r="r" b="b"/>
              <a:pathLst>
                <a:path w="57785" h="10160">
                  <a:moveTo>
                    <a:pt x="18666" y="0"/>
                  </a:moveTo>
                  <a:lnTo>
                    <a:pt x="19159" y="3081"/>
                  </a:lnTo>
                  <a:lnTo>
                    <a:pt x="12672" y="3081"/>
                  </a:lnTo>
                  <a:lnTo>
                    <a:pt x="5984" y="4639"/>
                  </a:lnTo>
                  <a:lnTo>
                    <a:pt x="5820" y="4639"/>
                  </a:lnTo>
                  <a:lnTo>
                    <a:pt x="0" y="5579"/>
                  </a:lnTo>
                  <a:lnTo>
                    <a:pt x="2603" y="8441"/>
                  </a:lnTo>
                  <a:lnTo>
                    <a:pt x="3975" y="9845"/>
                  </a:lnTo>
                  <a:lnTo>
                    <a:pt x="10432" y="7592"/>
                  </a:lnTo>
                  <a:lnTo>
                    <a:pt x="17115" y="6233"/>
                  </a:lnTo>
                  <a:lnTo>
                    <a:pt x="23901" y="5969"/>
                  </a:lnTo>
                  <a:lnTo>
                    <a:pt x="44156" y="5969"/>
                  </a:lnTo>
                  <a:lnTo>
                    <a:pt x="46559" y="4262"/>
                  </a:lnTo>
                  <a:lnTo>
                    <a:pt x="50327" y="4262"/>
                  </a:lnTo>
                  <a:lnTo>
                    <a:pt x="49163" y="1380"/>
                  </a:lnTo>
                  <a:lnTo>
                    <a:pt x="28853" y="1380"/>
                  </a:lnTo>
                  <a:lnTo>
                    <a:pt x="21405" y="751"/>
                  </a:lnTo>
                  <a:lnTo>
                    <a:pt x="18666" y="0"/>
                  </a:lnTo>
                  <a:close/>
                </a:path>
                <a:path w="57785" h="10160">
                  <a:moveTo>
                    <a:pt x="44156" y="5969"/>
                  </a:moveTo>
                  <a:lnTo>
                    <a:pt x="23901" y="5969"/>
                  </a:lnTo>
                  <a:lnTo>
                    <a:pt x="30785" y="7019"/>
                  </a:lnTo>
                  <a:lnTo>
                    <a:pt x="35559" y="7242"/>
                  </a:lnTo>
                  <a:lnTo>
                    <a:pt x="38253" y="7242"/>
                  </a:lnTo>
                  <a:lnTo>
                    <a:pt x="42056" y="7462"/>
                  </a:lnTo>
                  <a:lnTo>
                    <a:pt x="44156" y="5969"/>
                  </a:lnTo>
                  <a:close/>
                </a:path>
                <a:path w="57785" h="10160">
                  <a:moveTo>
                    <a:pt x="54453" y="4038"/>
                  </a:moveTo>
                  <a:lnTo>
                    <a:pt x="50479" y="4639"/>
                  </a:lnTo>
                  <a:lnTo>
                    <a:pt x="53503" y="4639"/>
                  </a:lnTo>
                  <a:lnTo>
                    <a:pt x="57398" y="4791"/>
                  </a:lnTo>
                  <a:lnTo>
                    <a:pt x="54453" y="4038"/>
                  </a:lnTo>
                  <a:close/>
                </a:path>
                <a:path w="57785" h="10160">
                  <a:moveTo>
                    <a:pt x="50327" y="4262"/>
                  </a:moveTo>
                  <a:lnTo>
                    <a:pt x="46559" y="4262"/>
                  </a:lnTo>
                  <a:lnTo>
                    <a:pt x="53058" y="4639"/>
                  </a:lnTo>
                  <a:lnTo>
                    <a:pt x="50479" y="4639"/>
                  </a:lnTo>
                  <a:lnTo>
                    <a:pt x="50327" y="4262"/>
                  </a:lnTo>
                  <a:close/>
                </a:path>
                <a:path w="57785" h="10160">
                  <a:moveTo>
                    <a:pt x="49075" y="1162"/>
                  </a:moveTo>
                  <a:lnTo>
                    <a:pt x="42155" y="1380"/>
                  </a:lnTo>
                  <a:lnTo>
                    <a:pt x="49163" y="1380"/>
                  </a:lnTo>
                  <a:lnTo>
                    <a:pt x="49075" y="1162"/>
                  </a:lnTo>
                  <a:close/>
                </a:path>
              </a:pathLst>
            </a:custGeom>
            <a:solidFill>
              <a:srgbClr val="464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1711486" y="2267835"/>
              <a:ext cx="86360" cy="57150"/>
            </a:xfrm>
            <a:custGeom>
              <a:avLst/>
              <a:gdLst/>
              <a:ahLst/>
              <a:cxnLst/>
              <a:rect l="l" t="t" r="r" b="b"/>
              <a:pathLst>
                <a:path w="86360" h="57150">
                  <a:moveTo>
                    <a:pt x="54365" y="48455"/>
                  </a:moveTo>
                  <a:lnTo>
                    <a:pt x="53406" y="48455"/>
                  </a:lnTo>
                  <a:lnTo>
                    <a:pt x="54604" y="49071"/>
                  </a:lnTo>
                  <a:lnTo>
                    <a:pt x="55462" y="50064"/>
                  </a:lnTo>
                  <a:lnTo>
                    <a:pt x="55976" y="51418"/>
                  </a:lnTo>
                  <a:lnTo>
                    <a:pt x="58407" y="52959"/>
                  </a:lnTo>
                  <a:lnTo>
                    <a:pt x="60822" y="54604"/>
                  </a:lnTo>
                  <a:lnTo>
                    <a:pt x="62791" y="56779"/>
                  </a:lnTo>
                  <a:lnTo>
                    <a:pt x="63680" y="56177"/>
                  </a:lnTo>
                  <a:lnTo>
                    <a:pt x="65463" y="55032"/>
                  </a:lnTo>
                  <a:lnTo>
                    <a:pt x="54365" y="48455"/>
                  </a:lnTo>
                  <a:close/>
                </a:path>
                <a:path w="86360" h="57150">
                  <a:moveTo>
                    <a:pt x="42976" y="42174"/>
                  </a:moveTo>
                  <a:lnTo>
                    <a:pt x="42346" y="42174"/>
                  </a:lnTo>
                  <a:lnTo>
                    <a:pt x="47329" y="46385"/>
                  </a:lnTo>
                  <a:lnTo>
                    <a:pt x="52226" y="49481"/>
                  </a:lnTo>
                  <a:lnTo>
                    <a:pt x="53406" y="48455"/>
                  </a:lnTo>
                  <a:lnTo>
                    <a:pt x="54365" y="48455"/>
                  </a:lnTo>
                  <a:lnTo>
                    <a:pt x="50547" y="46192"/>
                  </a:lnTo>
                  <a:lnTo>
                    <a:pt x="42976" y="42174"/>
                  </a:lnTo>
                  <a:close/>
                </a:path>
                <a:path w="86360" h="57150">
                  <a:moveTo>
                    <a:pt x="64004" y="8343"/>
                  </a:moveTo>
                  <a:lnTo>
                    <a:pt x="44513" y="8343"/>
                  </a:lnTo>
                  <a:lnTo>
                    <a:pt x="52020" y="10460"/>
                  </a:lnTo>
                  <a:lnTo>
                    <a:pt x="46760" y="17973"/>
                  </a:lnTo>
                  <a:lnTo>
                    <a:pt x="41706" y="25938"/>
                  </a:lnTo>
                  <a:lnTo>
                    <a:pt x="36511" y="33221"/>
                  </a:lnTo>
                  <a:lnTo>
                    <a:pt x="30086" y="39721"/>
                  </a:lnTo>
                  <a:lnTo>
                    <a:pt x="32875" y="40286"/>
                  </a:lnTo>
                  <a:lnTo>
                    <a:pt x="35669" y="40888"/>
                  </a:lnTo>
                  <a:lnTo>
                    <a:pt x="38477" y="41522"/>
                  </a:lnTo>
                  <a:lnTo>
                    <a:pt x="36165" y="42684"/>
                  </a:lnTo>
                  <a:lnTo>
                    <a:pt x="42346" y="42174"/>
                  </a:lnTo>
                  <a:lnTo>
                    <a:pt x="42995" y="42174"/>
                  </a:lnTo>
                  <a:lnTo>
                    <a:pt x="34913" y="38764"/>
                  </a:lnTo>
                  <a:lnTo>
                    <a:pt x="39434" y="32019"/>
                  </a:lnTo>
                  <a:lnTo>
                    <a:pt x="48924" y="18853"/>
                  </a:lnTo>
                  <a:lnTo>
                    <a:pt x="53474" y="12138"/>
                  </a:lnTo>
                  <a:lnTo>
                    <a:pt x="71470" y="12138"/>
                  </a:lnTo>
                  <a:lnTo>
                    <a:pt x="64004" y="8343"/>
                  </a:lnTo>
                  <a:close/>
                </a:path>
                <a:path w="86360" h="57150">
                  <a:moveTo>
                    <a:pt x="24264" y="3851"/>
                  </a:moveTo>
                  <a:lnTo>
                    <a:pt x="19761" y="7052"/>
                  </a:lnTo>
                  <a:lnTo>
                    <a:pt x="22804" y="7362"/>
                  </a:lnTo>
                  <a:lnTo>
                    <a:pt x="27123" y="7858"/>
                  </a:lnTo>
                  <a:lnTo>
                    <a:pt x="24743" y="9571"/>
                  </a:lnTo>
                  <a:lnTo>
                    <a:pt x="21866" y="10871"/>
                  </a:lnTo>
                  <a:lnTo>
                    <a:pt x="20289" y="13492"/>
                  </a:lnTo>
                  <a:lnTo>
                    <a:pt x="15646" y="19857"/>
                  </a:lnTo>
                  <a:lnTo>
                    <a:pt x="10633" y="25938"/>
                  </a:lnTo>
                  <a:lnTo>
                    <a:pt x="5376" y="31824"/>
                  </a:lnTo>
                  <a:lnTo>
                    <a:pt x="0" y="37602"/>
                  </a:lnTo>
                  <a:lnTo>
                    <a:pt x="3459" y="37223"/>
                  </a:lnTo>
                  <a:lnTo>
                    <a:pt x="9379" y="30577"/>
                  </a:lnTo>
                  <a:lnTo>
                    <a:pt x="15359" y="23981"/>
                  </a:lnTo>
                  <a:lnTo>
                    <a:pt x="21413" y="17531"/>
                  </a:lnTo>
                  <a:lnTo>
                    <a:pt x="27706" y="11163"/>
                  </a:lnTo>
                  <a:lnTo>
                    <a:pt x="27613" y="9571"/>
                  </a:lnTo>
                  <a:lnTo>
                    <a:pt x="27509" y="7858"/>
                  </a:lnTo>
                  <a:lnTo>
                    <a:pt x="27482" y="7362"/>
                  </a:lnTo>
                  <a:lnTo>
                    <a:pt x="61418" y="7362"/>
                  </a:lnTo>
                  <a:lnTo>
                    <a:pt x="53565" y="4381"/>
                  </a:lnTo>
                  <a:lnTo>
                    <a:pt x="35104" y="4381"/>
                  </a:lnTo>
                  <a:lnTo>
                    <a:pt x="31208" y="4229"/>
                  </a:lnTo>
                  <a:lnTo>
                    <a:pt x="30764" y="4229"/>
                  </a:lnTo>
                  <a:lnTo>
                    <a:pt x="24264" y="3851"/>
                  </a:lnTo>
                  <a:close/>
                </a:path>
                <a:path w="86360" h="57150">
                  <a:moveTo>
                    <a:pt x="71470" y="12138"/>
                  </a:moveTo>
                  <a:lnTo>
                    <a:pt x="53474" y="12138"/>
                  </a:lnTo>
                  <a:lnTo>
                    <a:pt x="61206" y="14207"/>
                  </a:lnTo>
                  <a:lnTo>
                    <a:pt x="68814" y="17531"/>
                  </a:lnTo>
                  <a:lnTo>
                    <a:pt x="75720" y="21426"/>
                  </a:lnTo>
                  <a:lnTo>
                    <a:pt x="82608" y="25938"/>
                  </a:lnTo>
                  <a:lnTo>
                    <a:pt x="81141" y="23981"/>
                  </a:lnTo>
                  <a:lnTo>
                    <a:pt x="80460" y="23028"/>
                  </a:lnTo>
                  <a:lnTo>
                    <a:pt x="78390" y="20256"/>
                  </a:lnTo>
                  <a:lnTo>
                    <a:pt x="76248" y="17531"/>
                  </a:lnTo>
                  <a:lnTo>
                    <a:pt x="81001" y="17531"/>
                  </a:lnTo>
                  <a:lnTo>
                    <a:pt x="74967" y="13916"/>
                  </a:lnTo>
                  <a:lnTo>
                    <a:pt x="71470" y="12138"/>
                  </a:lnTo>
                  <a:close/>
                </a:path>
                <a:path w="86360" h="57150">
                  <a:moveTo>
                    <a:pt x="81001" y="17531"/>
                  </a:moveTo>
                  <a:lnTo>
                    <a:pt x="76248" y="17531"/>
                  </a:lnTo>
                  <a:lnTo>
                    <a:pt x="79448" y="19141"/>
                  </a:lnTo>
                  <a:lnTo>
                    <a:pt x="85752" y="22550"/>
                  </a:lnTo>
                  <a:lnTo>
                    <a:pt x="85467" y="20256"/>
                  </a:lnTo>
                  <a:lnTo>
                    <a:pt x="84884" y="19857"/>
                  </a:lnTo>
                  <a:lnTo>
                    <a:pt x="81001" y="17531"/>
                  </a:lnTo>
                  <a:close/>
                </a:path>
                <a:path w="86360" h="57150">
                  <a:moveTo>
                    <a:pt x="61418" y="7362"/>
                  </a:moveTo>
                  <a:lnTo>
                    <a:pt x="27482" y="7362"/>
                  </a:lnTo>
                  <a:lnTo>
                    <a:pt x="35651" y="8510"/>
                  </a:lnTo>
                  <a:lnTo>
                    <a:pt x="40150" y="8343"/>
                  </a:lnTo>
                  <a:lnTo>
                    <a:pt x="64004" y="8343"/>
                  </a:lnTo>
                  <a:lnTo>
                    <a:pt x="61418" y="7362"/>
                  </a:lnTo>
                  <a:close/>
                </a:path>
                <a:path w="86360" h="57150">
                  <a:moveTo>
                    <a:pt x="50852" y="3628"/>
                  </a:moveTo>
                  <a:lnTo>
                    <a:pt x="32158" y="3628"/>
                  </a:lnTo>
                  <a:lnTo>
                    <a:pt x="35104" y="4381"/>
                  </a:lnTo>
                  <a:lnTo>
                    <a:pt x="53565" y="4381"/>
                  </a:lnTo>
                  <a:lnTo>
                    <a:pt x="52170" y="3851"/>
                  </a:lnTo>
                  <a:lnTo>
                    <a:pt x="51879" y="3851"/>
                  </a:lnTo>
                  <a:lnTo>
                    <a:pt x="50852" y="3628"/>
                  </a:lnTo>
                  <a:close/>
                </a:path>
                <a:path w="86360" h="57150">
                  <a:moveTo>
                    <a:pt x="31421" y="0"/>
                  </a:moveTo>
                  <a:lnTo>
                    <a:pt x="26043" y="871"/>
                  </a:lnTo>
                  <a:lnTo>
                    <a:pt x="26828" y="871"/>
                  </a:lnTo>
                  <a:lnTo>
                    <a:pt x="28185" y="4229"/>
                  </a:lnTo>
                  <a:lnTo>
                    <a:pt x="32158" y="3628"/>
                  </a:lnTo>
                  <a:lnTo>
                    <a:pt x="50852" y="3628"/>
                  </a:lnTo>
                  <a:lnTo>
                    <a:pt x="40633" y="1403"/>
                  </a:lnTo>
                  <a:lnTo>
                    <a:pt x="36043" y="871"/>
                  </a:lnTo>
                  <a:lnTo>
                    <a:pt x="31421" y="0"/>
                  </a:lnTo>
                  <a:close/>
                </a:path>
              </a:pathLst>
            </a:custGeom>
            <a:solidFill>
              <a:srgbClr val="2926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2329685" y="2267525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101" y="0"/>
                  </a:moveTo>
                  <a:lnTo>
                    <a:pt x="86" y="788"/>
                  </a:lnTo>
                  <a:lnTo>
                    <a:pt x="19" y="2364"/>
                  </a:lnTo>
                  <a:lnTo>
                    <a:pt x="0" y="3149"/>
                  </a:lnTo>
                  <a:lnTo>
                    <a:pt x="1163" y="3167"/>
                  </a:lnTo>
                  <a:lnTo>
                    <a:pt x="1181" y="2379"/>
                  </a:lnTo>
                  <a:lnTo>
                    <a:pt x="1249" y="806"/>
                  </a:lnTo>
                  <a:lnTo>
                    <a:pt x="1267" y="1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3B3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2338624" y="2266891"/>
              <a:ext cx="27940" cy="43180"/>
            </a:xfrm>
            <a:custGeom>
              <a:avLst/>
              <a:gdLst/>
              <a:ahLst/>
              <a:cxnLst/>
              <a:rect l="l" t="t" r="r" b="b"/>
              <a:pathLst>
                <a:path w="27939" h="43180">
                  <a:moveTo>
                    <a:pt x="1245" y="23594"/>
                  </a:moveTo>
                  <a:lnTo>
                    <a:pt x="874" y="23594"/>
                  </a:lnTo>
                  <a:lnTo>
                    <a:pt x="0" y="29382"/>
                  </a:lnTo>
                  <a:lnTo>
                    <a:pt x="48" y="30135"/>
                  </a:lnTo>
                  <a:lnTo>
                    <a:pt x="3941" y="35614"/>
                  </a:lnTo>
                  <a:lnTo>
                    <a:pt x="4110" y="35975"/>
                  </a:lnTo>
                  <a:lnTo>
                    <a:pt x="5307" y="42019"/>
                  </a:lnTo>
                  <a:lnTo>
                    <a:pt x="19570" y="42894"/>
                  </a:lnTo>
                  <a:lnTo>
                    <a:pt x="26021" y="42429"/>
                  </a:lnTo>
                  <a:lnTo>
                    <a:pt x="26688" y="42429"/>
                  </a:lnTo>
                  <a:lnTo>
                    <a:pt x="27601" y="40223"/>
                  </a:lnTo>
                  <a:lnTo>
                    <a:pt x="27531" y="39913"/>
                  </a:lnTo>
                  <a:lnTo>
                    <a:pt x="24501" y="39913"/>
                  </a:lnTo>
                  <a:lnTo>
                    <a:pt x="18987" y="39639"/>
                  </a:lnTo>
                  <a:lnTo>
                    <a:pt x="13457" y="39484"/>
                  </a:lnTo>
                  <a:lnTo>
                    <a:pt x="7937" y="39484"/>
                  </a:lnTo>
                  <a:lnTo>
                    <a:pt x="7995" y="39024"/>
                  </a:lnTo>
                  <a:lnTo>
                    <a:pt x="8114" y="37757"/>
                  </a:lnTo>
                  <a:lnTo>
                    <a:pt x="8165" y="37191"/>
                  </a:lnTo>
                  <a:lnTo>
                    <a:pt x="16688" y="37191"/>
                  </a:lnTo>
                  <a:lnTo>
                    <a:pt x="16828" y="36180"/>
                  </a:lnTo>
                  <a:lnTo>
                    <a:pt x="16856" y="35975"/>
                  </a:lnTo>
                  <a:lnTo>
                    <a:pt x="12549" y="35975"/>
                  </a:lnTo>
                  <a:lnTo>
                    <a:pt x="9500" y="34452"/>
                  </a:lnTo>
                  <a:lnTo>
                    <a:pt x="11283" y="34091"/>
                  </a:lnTo>
                  <a:lnTo>
                    <a:pt x="11820" y="34091"/>
                  </a:lnTo>
                  <a:lnTo>
                    <a:pt x="12773" y="32602"/>
                  </a:lnTo>
                  <a:lnTo>
                    <a:pt x="12762" y="31662"/>
                  </a:lnTo>
                  <a:lnTo>
                    <a:pt x="7697" y="31662"/>
                  </a:lnTo>
                  <a:lnTo>
                    <a:pt x="6194" y="29984"/>
                  </a:lnTo>
                  <a:lnTo>
                    <a:pt x="4076" y="28220"/>
                  </a:lnTo>
                  <a:lnTo>
                    <a:pt x="4947" y="25632"/>
                  </a:lnTo>
                  <a:lnTo>
                    <a:pt x="3697" y="24624"/>
                  </a:lnTo>
                  <a:lnTo>
                    <a:pt x="2410" y="23939"/>
                  </a:lnTo>
                  <a:lnTo>
                    <a:pt x="1245" y="23594"/>
                  </a:lnTo>
                  <a:close/>
                </a:path>
                <a:path w="27939" h="43180">
                  <a:moveTo>
                    <a:pt x="21201" y="35975"/>
                  </a:moveTo>
                  <a:lnTo>
                    <a:pt x="19711" y="35975"/>
                  </a:lnTo>
                  <a:lnTo>
                    <a:pt x="17694" y="36180"/>
                  </a:lnTo>
                  <a:lnTo>
                    <a:pt x="16687" y="38271"/>
                  </a:lnTo>
                  <a:lnTo>
                    <a:pt x="16503" y="38271"/>
                  </a:lnTo>
                  <a:lnTo>
                    <a:pt x="16375" y="39024"/>
                  </a:lnTo>
                  <a:lnTo>
                    <a:pt x="24241" y="39024"/>
                  </a:lnTo>
                  <a:lnTo>
                    <a:pt x="24376" y="39484"/>
                  </a:lnTo>
                  <a:lnTo>
                    <a:pt x="24501" y="39913"/>
                  </a:lnTo>
                  <a:lnTo>
                    <a:pt x="27531" y="39913"/>
                  </a:lnTo>
                  <a:lnTo>
                    <a:pt x="26679" y="36180"/>
                  </a:lnTo>
                  <a:lnTo>
                    <a:pt x="22482" y="36180"/>
                  </a:lnTo>
                  <a:lnTo>
                    <a:pt x="21201" y="35975"/>
                  </a:lnTo>
                  <a:close/>
                </a:path>
                <a:path w="27939" h="43180">
                  <a:moveTo>
                    <a:pt x="10785" y="38271"/>
                  </a:moveTo>
                  <a:lnTo>
                    <a:pt x="8452" y="38271"/>
                  </a:lnTo>
                  <a:lnTo>
                    <a:pt x="24644" y="39024"/>
                  </a:lnTo>
                  <a:lnTo>
                    <a:pt x="13507" y="39024"/>
                  </a:lnTo>
                  <a:lnTo>
                    <a:pt x="10785" y="38271"/>
                  </a:lnTo>
                  <a:close/>
                </a:path>
                <a:path w="27939" h="43180">
                  <a:moveTo>
                    <a:pt x="16687" y="37191"/>
                  </a:moveTo>
                  <a:lnTo>
                    <a:pt x="8165" y="37191"/>
                  </a:lnTo>
                  <a:lnTo>
                    <a:pt x="10785" y="38271"/>
                  </a:lnTo>
                  <a:lnTo>
                    <a:pt x="13507" y="39024"/>
                  </a:lnTo>
                  <a:lnTo>
                    <a:pt x="16375" y="39024"/>
                  </a:lnTo>
                  <a:lnTo>
                    <a:pt x="16503" y="38271"/>
                  </a:lnTo>
                  <a:lnTo>
                    <a:pt x="16591" y="37757"/>
                  </a:lnTo>
                  <a:lnTo>
                    <a:pt x="16687" y="37191"/>
                  </a:lnTo>
                  <a:close/>
                </a:path>
                <a:path w="27939" h="43180">
                  <a:moveTo>
                    <a:pt x="25648" y="31662"/>
                  </a:moveTo>
                  <a:lnTo>
                    <a:pt x="20761" y="31662"/>
                  </a:lnTo>
                  <a:lnTo>
                    <a:pt x="20171" y="32861"/>
                  </a:lnTo>
                  <a:lnTo>
                    <a:pt x="19611" y="34091"/>
                  </a:lnTo>
                  <a:lnTo>
                    <a:pt x="18954" y="35614"/>
                  </a:lnTo>
                  <a:lnTo>
                    <a:pt x="22482" y="36180"/>
                  </a:lnTo>
                  <a:lnTo>
                    <a:pt x="21452" y="35975"/>
                  </a:lnTo>
                  <a:lnTo>
                    <a:pt x="26632" y="35975"/>
                  </a:lnTo>
                  <a:lnTo>
                    <a:pt x="25648" y="31662"/>
                  </a:lnTo>
                  <a:close/>
                </a:path>
                <a:path w="27939" h="43180">
                  <a:moveTo>
                    <a:pt x="26632" y="35975"/>
                  </a:moveTo>
                  <a:lnTo>
                    <a:pt x="21452" y="35975"/>
                  </a:lnTo>
                  <a:lnTo>
                    <a:pt x="22482" y="36180"/>
                  </a:lnTo>
                  <a:lnTo>
                    <a:pt x="26679" y="36180"/>
                  </a:lnTo>
                  <a:lnTo>
                    <a:pt x="26632" y="35975"/>
                  </a:lnTo>
                  <a:close/>
                </a:path>
                <a:path w="27939" h="43180">
                  <a:moveTo>
                    <a:pt x="15185" y="33116"/>
                  </a:moveTo>
                  <a:lnTo>
                    <a:pt x="13903" y="34880"/>
                  </a:lnTo>
                  <a:lnTo>
                    <a:pt x="12549" y="35975"/>
                  </a:lnTo>
                  <a:lnTo>
                    <a:pt x="16856" y="35975"/>
                  </a:lnTo>
                  <a:lnTo>
                    <a:pt x="16906" y="35614"/>
                  </a:lnTo>
                  <a:lnTo>
                    <a:pt x="17008" y="34880"/>
                  </a:lnTo>
                  <a:lnTo>
                    <a:pt x="17117" y="34091"/>
                  </a:lnTo>
                  <a:lnTo>
                    <a:pt x="17190" y="33562"/>
                  </a:lnTo>
                  <a:lnTo>
                    <a:pt x="15185" y="33116"/>
                  </a:lnTo>
                  <a:close/>
                </a:path>
                <a:path w="27939" h="43180">
                  <a:moveTo>
                    <a:pt x="25077" y="29382"/>
                  </a:moveTo>
                  <a:lnTo>
                    <a:pt x="11848" y="29382"/>
                  </a:lnTo>
                  <a:lnTo>
                    <a:pt x="14072" y="32414"/>
                  </a:lnTo>
                  <a:lnTo>
                    <a:pt x="16401" y="32861"/>
                  </a:lnTo>
                  <a:lnTo>
                    <a:pt x="18292" y="32602"/>
                  </a:lnTo>
                  <a:lnTo>
                    <a:pt x="18557" y="32602"/>
                  </a:lnTo>
                  <a:lnTo>
                    <a:pt x="20515" y="31662"/>
                  </a:lnTo>
                  <a:lnTo>
                    <a:pt x="25648" y="31662"/>
                  </a:lnTo>
                  <a:lnTo>
                    <a:pt x="25300" y="30135"/>
                  </a:lnTo>
                  <a:lnTo>
                    <a:pt x="25077" y="29382"/>
                  </a:lnTo>
                  <a:close/>
                </a:path>
                <a:path w="27939" h="43180">
                  <a:moveTo>
                    <a:pt x="15581" y="0"/>
                  </a:moveTo>
                  <a:lnTo>
                    <a:pt x="14674" y="1029"/>
                  </a:lnTo>
                  <a:lnTo>
                    <a:pt x="11369" y="6043"/>
                  </a:lnTo>
                  <a:lnTo>
                    <a:pt x="18918" y="11437"/>
                  </a:lnTo>
                  <a:lnTo>
                    <a:pt x="16866" y="17124"/>
                  </a:lnTo>
                  <a:lnTo>
                    <a:pt x="13389" y="19022"/>
                  </a:lnTo>
                  <a:lnTo>
                    <a:pt x="9555" y="20206"/>
                  </a:lnTo>
                  <a:lnTo>
                    <a:pt x="5958" y="21866"/>
                  </a:lnTo>
                  <a:lnTo>
                    <a:pt x="8972" y="26488"/>
                  </a:lnTo>
                  <a:lnTo>
                    <a:pt x="8132" y="28065"/>
                  </a:lnTo>
                  <a:lnTo>
                    <a:pt x="7806" y="29382"/>
                  </a:lnTo>
                  <a:lnTo>
                    <a:pt x="7704" y="29794"/>
                  </a:lnTo>
                  <a:lnTo>
                    <a:pt x="7633" y="31662"/>
                  </a:lnTo>
                  <a:lnTo>
                    <a:pt x="12762" y="31662"/>
                  </a:lnTo>
                  <a:lnTo>
                    <a:pt x="12755" y="31060"/>
                  </a:lnTo>
                  <a:lnTo>
                    <a:pt x="11848" y="29382"/>
                  </a:lnTo>
                  <a:lnTo>
                    <a:pt x="25077" y="29382"/>
                  </a:lnTo>
                  <a:lnTo>
                    <a:pt x="24167" y="26488"/>
                  </a:lnTo>
                  <a:lnTo>
                    <a:pt x="18845" y="26488"/>
                  </a:lnTo>
                  <a:lnTo>
                    <a:pt x="17943" y="25426"/>
                  </a:lnTo>
                  <a:lnTo>
                    <a:pt x="18071" y="24810"/>
                  </a:lnTo>
                  <a:lnTo>
                    <a:pt x="13612" y="24810"/>
                  </a:lnTo>
                  <a:lnTo>
                    <a:pt x="12655" y="23939"/>
                  </a:lnTo>
                  <a:lnTo>
                    <a:pt x="12712" y="23594"/>
                  </a:lnTo>
                  <a:lnTo>
                    <a:pt x="12807" y="23028"/>
                  </a:lnTo>
                  <a:lnTo>
                    <a:pt x="12887" y="22550"/>
                  </a:lnTo>
                  <a:lnTo>
                    <a:pt x="13001" y="21866"/>
                  </a:lnTo>
                  <a:lnTo>
                    <a:pt x="13047" y="21592"/>
                  </a:lnTo>
                  <a:lnTo>
                    <a:pt x="15426" y="20909"/>
                  </a:lnTo>
                  <a:lnTo>
                    <a:pt x="22413" y="20909"/>
                  </a:lnTo>
                  <a:lnTo>
                    <a:pt x="22192" y="20206"/>
                  </a:lnTo>
                  <a:lnTo>
                    <a:pt x="18707" y="10026"/>
                  </a:lnTo>
                  <a:lnTo>
                    <a:pt x="15581" y="0"/>
                  </a:lnTo>
                  <a:close/>
                </a:path>
                <a:path w="27939" h="43180">
                  <a:moveTo>
                    <a:pt x="22929" y="22550"/>
                  </a:moveTo>
                  <a:lnTo>
                    <a:pt x="20751" y="22550"/>
                  </a:lnTo>
                  <a:lnTo>
                    <a:pt x="21626" y="23594"/>
                  </a:lnTo>
                  <a:lnTo>
                    <a:pt x="21217" y="25426"/>
                  </a:lnTo>
                  <a:lnTo>
                    <a:pt x="21172" y="25632"/>
                  </a:lnTo>
                  <a:lnTo>
                    <a:pt x="21061" y="26128"/>
                  </a:lnTo>
                  <a:lnTo>
                    <a:pt x="18601" y="26488"/>
                  </a:lnTo>
                  <a:lnTo>
                    <a:pt x="24167" y="26488"/>
                  </a:lnTo>
                  <a:lnTo>
                    <a:pt x="22929" y="22550"/>
                  </a:lnTo>
                  <a:close/>
                </a:path>
                <a:path w="27939" h="43180">
                  <a:moveTo>
                    <a:pt x="22413" y="20909"/>
                  </a:moveTo>
                  <a:lnTo>
                    <a:pt x="15426" y="20909"/>
                  </a:lnTo>
                  <a:lnTo>
                    <a:pt x="16191" y="21592"/>
                  </a:lnTo>
                  <a:lnTo>
                    <a:pt x="16069" y="23594"/>
                  </a:lnTo>
                  <a:lnTo>
                    <a:pt x="15959" y="24196"/>
                  </a:lnTo>
                  <a:lnTo>
                    <a:pt x="13612" y="24810"/>
                  </a:lnTo>
                  <a:lnTo>
                    <a:pt x="18071" y="24810"/>
                  </a:lnTo>
                  <a:lnTo>
                    <a:pt x="18109" y="24624"/>
                  </a:lnTo>
                  <a:lnTo>
                    <a:pt x="18198" y="24196"/>
                  </a:lnTo>
                  <a:lnTo>
                    <a:pt x="18323" y="23594"/>
                  </a:lnTo>
                  <a:lnTo>
                    <a:pt x="18440" y="23028"/>
                  </a:lnTo>
                  <a:lnTo>
                    <a:pt x="20751" y="22550"/>
                  </a:lnTo>
                  <a:lnTo>
                    <a:pt x="22929" y="22550"/>
                  </a:lnTo>
                  <a:lnTo>
                    <a:pt x="22413" y="20909"/>
                  </a:lnTo>
                  <a:close/>
                </a:path>
              </a:pathLst>
            </a:custGeom>
            <a:solidFill>
              <a:srgbClr val="DCDD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1616711" y="2271570"/>
              <a:ext cx="230504" cy="147320"/>
            </a:xfrm>
            <a:custGeom>
              <a:avLst/>
              <a:gdLst/>
              <a:ahLst/>
              <a:cxnLst/>
              <a:rect l="l" t="t" r="r" b="b"/>
              <a:pathLst>
                <a:path w="230505" h="147319">
                  <a:moveTo>
                    <a:pt x="117133" y="45720"/>
                  </a:moveTo>
                  <a:lnTo>
                    <a:pt x="88245" y="45720"/>
                  </a:lnTo>
                  <a:lnTo>
                    <a:pt x="108737" y="46990"/>
                  </a:lnTo>
                  <a:lnTo>
                    <a:pt x="128287" y="52070"/>
                  </a:lnTo>
                  <a:lnTo>
                    <a:pt x="157878" y="78740"/>
                  </a:lnTo>
                  <a:lnTo>
                    <a:pt x="171823" y="120650"/>
                  </a:lnTo>
                  <a:lnTo>
                    <a:pt x="171878" y="123190"/>
                  </a:lnTo>
                  <a:lnTo>
                    <a:pt x="171988" y="128270"/>
                  </a:lnTo>
                  <a:lnTo>
                    <a:pt x="172098" y="133350"/>
                  </a:lnTo>
                  <a:lnTo>
                    <a:pt x="170954" y="144780"/>
                  </a:lnTo>
                  <a:lnTo>
                    <a:pt x="171264" y="146050"/>
                  </a:lnTo>
                  <a:lnTo>
                    <a:pt x="171843" y="147320"/>
                  </a:lnTo>
                  <a:lnTo>
                    <a:pt x="172153" y="147320"/>
                  </a:lnTo>
                  <a:lnTo>
                    <a:pt x="173265" y="143510"/>
                  </a:lnTo>
                  <a:lnTo>
                    <a:pt x="174086" y="139700"/>
                  </a:lnTo>
                  <a:lnTo>
                    <a:pt x="174756" y="135890"/>
                  </a:lnTo>
                  <a:lnTo>
                    <a:pt x="182939" y="134620"/>
                  </a:lnTo>
                  <a:lnTo>
                    <a:pt x="194379" y="134620"/>
                  </a:lnTo>
                  <a:lnTo>
                    <a:pt x="197160" y="133350"/>
                  </a:lnTo>
                  <a:lnTo>
                    <a:pt x="174739" y="133350"/>
                  </a:lnTo>
                  <a:lnTo>
                    <a:pt x="174637" y="128270"/>
                  </a:lnTo>
                  <a:lnTo>
                    <a:pt x="167171" y="90170"/>
                  </a:lnTo>
                  <a:lnTo>
                    <a:pt x="143909" y="59690"/>
                  </a:lnTo>
                  <a:lnTo>
                    <a:pt x="123818" y="48321"/>
                  </a:lnTo>
                  <a:lnTo>
                    <a:pt x="117133" y="45720"/>
                  </a:lnTo>
                  <a:close/>
                </a:path>
                <a:path w="230505" h="147319">
                  <a:moveTo>
                    <a:pt x="188677" y="134620"/>
                  </a:moveTo>
                  <a:lnTo>
                    <a:pt x="187014" y="134620"/>
                  </a:lnTo>
                  <a:lnTo>
                    <a:pt x="186758" y="135890"/>
                  </a:lnTo>
                  <a:lnTo>
                    <a:pt x="185937" y="140970"/>
                  </a:lnTo>
                  <a:lnTo>
                    <a:pt x="187684" y="139700"/>
                  </a:lnTo>
                  <a:lnTo>
                    <a:pt x="188677" y="134620"/>
                  </a:lnTo>
                  <a:close/>
                </a:path>
                <a:path w="230505" h="147319">
                  <a:moveTo>
                    <a:pt x="213383" y="128270"/>
                  </a:moveTo>
                  <a:lnTo>
                    <a:pt x="201655" y="128270"/>
                  </a:lnTo>
                  <a:lnTo>
                    <a:pt x="195269" y="130810"/>
                  </a:lnTo>
                  <a:lnTo>
                    <a:pt x="188914" y="132080"/>
                  </a:lnTo>
                  <a:lnTo>
                    <a:pt x="182856" y="132080"/>
                  </a:lnTo>
                  <a:lnTo>
                    <a:pt x="178795" y="133350"/>
                  </a:lnTo>
                  <a:lnTo>
                    <a:pt x="197160" y="133350"/>
                  </a:lnTo>
                  <a:lnTo>
                    <a:pt x="199942" y="132080"/>
                  </a:lnTo>
                  <a:lnTo>
                    <a:pt x="205338" y="130810"/>
                  </a:lnTo>
                  <a:lnTo>
                    <a:pt x="213383" y="128270"/>
                  </a:lnTo>
                  <a:close/>
                </a:path>
                <a:path w="230505" h="147319">
                  <a:moveTo>
                    <a:pt x="180355" y="39370"/>
                  </a:moveTo>
                  <a:lnTo>
                    <a:pt x="177582" y="39370"/>
                  </a:lnTo>
                  <a:lnTo>
                    <a:pt x="172978" y="44450"/>
                  </a:lnTo>
                  <a:lnTo>
                    <a:pt x="168364" y="48321"/>
                  </a:lnTo>
                  <a:lnTo>
                    <a:pt x="164315" y="53340"/>
                  </a:lnTo>
                  <a:lnTo>
                    <a:pt x="161109" y="58420"/>
                  </a:lnTo>
                  <a:lnTo>
                    <a:pt x="166679" y="66040"/>
                  </a:lnTo>
                  <a:lnTo>
                    <a:pt x="171577" y="72390"/>
                  </a:lnTo>
                  <a:lnTo>
                    <a:pt x="175803" y="80010"/>
                  </a:lnTo>
                  <a:lnTo>
                    <a:pt x="186338" y="120650"/>
                  </a:lnTo>
                  <a:lnTo>
                    <a:pt x="186402" y="121920"/>
                  </a:lnTo>
                  <a:lnTo>
                    <a:pt x="186466" y="123190"/>
                  </a:lnTo>
                  <a:lnTo>
                    <a:pt x="186540" y="124656"/>
                  </a:lnTo>
                  <a:lnTo>
                    <a:pt x="186657" y="127000"/>
                  </a:lnTo>
                  <a:lnTo>
                    <a:pt x="186721" y="128270"/>
                  </a:lnTo>
                  <a:lnTo>
                    <a:pt x="186785" y="129540"/>
                  </a:lnTo>
                  <a:lnTo>
                    <a:pt x="186849" y="130810"/>
                  </a:lnTo>
                  <a:lnTo>
                    <a:pt x="186913" y="132080"/>
                  </a:lnTo>
                  <a:lnTo>
                    <a:pt x="188914" y="132080"/>
                  </a:lnTo>
                  <a:lnTo>
                    <a:pt x="189020" y="129540"/>
                  </a:lnTo>
                  <a:lnTo>
                    <a:pt x="189106" y="127000"/>
                  </a:lnTo>
                  <a:lnTo>
                    <a:pt x="188573" y="127000"/>
                  </a:lnTo>
                  <a:lnTo>
                    <a:pt x="188499" y="125730"/>
                  </a:lnTo>
                  <a:lnTo>
                    <a:pt x="188425" y="124460"/>
                  </a:lnTo>
                  <a:lnTo>
                    <a:pt x="188351" y="123190"/>
                  </a:lnTo>
                  <a:lnTo>
                    <a:pt x="188277" y="121920"/>
                  </a:lnTo>
                  <a:lnTo>
                    <a:pt x="183436" y="93980"/>
                  </a:lnTo>
                  <a:lnTo>
                    <a:pt x="182802" y="88900"/>
                  </a:lnTo>
                  <a:lnTo>
                    <a:pt x="182746" y="87630"/>
                  </a:lnTo>
                  <a:lnTo>
                    <a:pt x="182633" y="85090"/>
                  </a:lnTo>
                  <a:lnTo>
                    <a:pt x="181075" y="81280"/>
                  </a:lnTo>
                  <a:lnTo>
                    <a:pt x="177323" y="80010"/>
                  </a:lnTo>
                  <a:lnTo>
                    <a:pt x="176142" y="76200"/>
                  </a:lnTo>
                  <a:lnTo>
                    <a:pt x="174464" y="73660"/>
                  </a:lnTo>
                  <a:lnTo>
                    <a:pt x="181758" y="73660"/>
                  </a:lnTo>
                  <a:lnTo>
                    <a:pt x="184036" y="72390"/>
                  </a:lnTo>
                  <a:lnTo>
                    <a:pt x="177751" y="72390"/>
                  </a:lnTo>
                  <a:lnTo>
                    <a:pt x="172254" y="67310"/>
                  </a:lnTo>
                  <a:lnTo>
                    <a:pt x="169378" y="60960"/>
                  </a:lnTo>
                  <a:lnTo>
                    <a:pt x="164737" y="55880"/>
                  </a:lnTo>
                  <a:lnTo>
                    <a:pt x="169327" y="49530"/>
                  </a:lnTo>
                  <a:lnTo>
                    <a:pt x="174756" y="44450"/>
                  </a:lnTo>
                  <a:lnTo>
                    <a:pt x="180355" y="39370"/>
                  </a:lnTo>
                  <a:close/>
                </a:path>
                <a:path w="230505" h="147319">
                  <a:moveTo>
                    <a:pt x="208157" y="124656"/>
                  </a:moveTo>
                  <a:lnTo>
                    <a:pt x="208215" y="125730"/>
                  </a:lnTo>
                  <a:lnTo>
                    <a:pt x="208315" y="127000"/>
                  </a:lnTo>
                  <a:lnTo>
                    <a:pt x="208369" y="128270"/>
                  </a:lnTo>
                  <a:lnTo>
                    <a:pt x="230182" y="128270"/>
                  </a:lnTo>
                  <a:lnTo>
                    <a:pt x="223418" y="127000"/>
                  </a:lnTo>
                  <a:lnTo>
                    <a:pt x="216379" y="127000"/>
                  </a:lnTo>
                  <a:lnTo>
                    <a:pt x="209633" y="125730"/>
                  </a:lnTo>
                  <a:lnTo>
                    <a:pt x="208157" y="124656"/>
                  </a:lnTo>
                  <a:close/>
                </a:path>
                <a:path w="230505" h="147319">
                  <a:moveTo>
                    <a:pt x="190970" y="115570"/>
                  </a:moveTo>
                  <a:lnTo>
                    <a:pt x="190592" y="119380"/>
                  </a:lnTo>
                  <a:lnTo>
                    <a:pt x="190542" y="120650"/>
                  </a:lnTo>
                  <a:lnTo>
                    <a:pt x="190441" y="123190"/>
                  </a:lnTo>
                  <a:lnTo>
                    <a:pt x="188573" y="127000"/>
                  </a:lnTo>
                  <a:lnTo>
                    <a:pt x="189106" y="127000"/>
                  </a:lnTo>
                  <a:lnTo>
                    <a:pt x="191330" y="125730"/>
                  </a:lnTo>
                  <a:lnTo>
                    <a:pt x="191212" y="121920"/>
                  </a:lnTo>
                  <a:lnTo>
                    <a:pt x="190970" y="115570"/>
                  </a:lnTo>
                  <a:close/>
                </a:path>
                <a:path w="230505" h="147319">
                  <a:moveTo>
                    <a:pt x="203643" y="121920"/>
                  </a:moveTo>
                  <a:lnTo>
                    <a:pt x="198592" y="125730"/>
                  </a:lnTo>
                  <a:lnTo>
                    <a:pt x="201792" y="125730"/>
                  </a:lnTo>
                  <a:lnTo>
                    <a:pt x="204979" y="124460"/>
                  </a:lnTo>
                  <a:lnTo>
                    <a:pt x="207887" y="124460"/>
                  </a:lnTo>
                  <a:lnTo>
                    <a:pt x="206141" y="123190"/>
                  </a:lnTo>
                  <a:lnTo>
                    <a:pt x="211174" y="123190"/>
                  </a:lnTo>
                  <a:lnTo>
                    <a:pt x="203643" y="121920"/>
                  </a:lnTo>
                  <a:close/>
                </a:path>
                <a:path w="230505" h="147319">
                  <a:moveTo>
                    <a:pt x="208146" y="124460"/>
                  </a:moveTo>
                  <a:lnTo>
                    <a:pt x="207887" y="124460"/>
                  </a:lnTo>
                  <a:lnTo>
                    <a:pt x="208157" y="124656"/>
                  </a:lnTo>
                  <a:lnTo>
                    <a:pt x="208146" y="124460"/>
                  </a:lnTo>
                  <a:close/>
                </a:path>
                <a:path w="230505" h="147319">
                  <a:moveTo>
                    <a:pt x="217341" y="120650"/>
                  </a:moveTo>
                  <a:lnTo>
                    <a:pt x="211174" y="123190"/>
                  </a:lnTo>
                  <a:lnTo>
                    <a:pt x="217837" y="123190"/>
                  </a:lnTo>
                  <a:lnTo>
                    <a:pt x="217341" y="120650"/>
                  </a:lnTo>
                  <a:close/>
                </a:path>
                <a:path w="230505" h="147319">
                  <a:moveTo>
                    <a:pt x="27620" y="64294"/>
                  </a:moveTo>
                  <a:lnTo>
                    <a:pt x="24420" y="66040"/>
                  </a:lnTo>
                  <a:lnTo>
                    <a:pt x="22191" y="68580"/>
                  </a:lnTo>
                  <a:lnTo>
                    <a:pt x="20482" y="71120"/>
                  </a:lnTo>
                  <a:lnTo>
                    <a:pt x="19899" y="73660"/>
                  </a:lnTo>
                  <a:lnTo>
                    <a:pt x="20252" y="78740"/>
                  </a:lnTo>
                  <a:lnTo>
                    <a:pt x="20340" y="80010"/>
                  </a:lnTo>
                  <a:lnTo>
                    <a:pt x="20428" y="81280"/>
                  </a:lnTo>
                  <a:lnTo>
                    <a:pt x="18513" y="87630"/>
                  </a:lnTo>
                  <a:lnTo>
                    <a:pt x="14868" y="93980"/>
                  </a:lnTo>
                  <a:lnTo>
                    <a:pt x="10208" y="99060"/>
                  </a:lnTo>
                  <a:lnTo>
                    <a:pt x="12245" y="97790"/>
                  </a:lnTo>
                  <a:lnTo>
                    <a:pt x="15359" y="97790"/>
                  </a:lnTo>
                  <a:lnTo>
                    <a:pt x="18887" y="91440"/>
                  </a:lnTo>
                  <a:lnTo>
                    <a:pt x="23049" y="83820"/>
                  </a:lnTo>
                  <a:lnTo>
                    <a:pt x="25136" y="76200"/>
                  </a:lnTo>
                  <a:lnTo>
                    <a:pt x="27689" y="72390"/>
                  </a:lnTo>
                  <a:lnTo>
                    <a:pt x="30205" y="69850"/>
                  </a:lnTo>
                  <a:lnTo>
                    <a:pt x="33118" y="66040"/>
                  </a:lnTo>
                  <a:lnTo>
                    <a:pt x="30788" y="66040"/>
                  </a:lnTo>
                  <a:lnTo>
                    <a:pt x="27999" y="64770"/>
                  </a:lnTo>
                  <a:lnTo>
                    <a:pt x="27620" y="64294"/>
                  </a:lnTo>
                  <a:close/>
                </a:path>
                <a:path w="230505" h="147319">
                  <a:moveTo>
                    <a:pt x="181758" y="73660"/>
                  </a:moveTo>
                  <a:lnTo>
                    <a:pt x="174464" y="73660"/>
                  </a:lnTo>
                  <a:lnTo>
                    <a:pt x="179533" y="74930"/>
                  </a:lnTo>
                  <a:lnTo>
                    <a:pt x="181758" y="73660"/>
                  </a:lnTo>
                  <a:close/>
                </a:path>
                <a:path w="230505" h="147319">
                  <a:moveTo>
                    <a:pt x="50197" y="27940"/>
                  </a:moveTo>
                  <a:lnTo>
                    <a:pt x="28545" y="27940"/>
                  </a:lnTo>
                  <a:lnTo>
                    <a:pt x="35771" y="30480"/>
                  </a:lnTo>
                  <a:lnTo>
                    <a:pt x="43238" y="31750"/>
                  </a:lnTo>
                  <a:lnTo>
                    <a:pt x="50665" y="34336"/>
                  </a:lnTo>
                  <a:lnTo>
                    <a:pt x="50749" y="38100"/>
                  </a:lnTo>
                  <a:lnTo>
                    <a:pt x="50822" y="39370"/>
                  </a:lnTo>
                  <a:lnTo>
                    <a:pt x="48662" y="45720"/>
                  </a:lnTo>
                  <a:lnTo>
                    <a:pt x="45923" y="50800"/>
                  </a:lnTo>
                  <a:lnTo>
                    <a:pt x="47996" y="53340"/>
                  </a:lnTo>
                  <a:lnTo>
                    <a:pt x="49898" y="53340"/>
                  </a:lnTo>
                  <a:lnTo>
                    <a:pt x="54278" y="54610"/>
                  </a:lnTo>
                  <a:lnTo>
                    <a:pt x="51952" y="62230"/>
                  </a:lnTo>
                  <a:lnTo>
                    <a:pt x="43680" y="64770"/>
                  </a:lnTo>
                  <a:lnTo>
                    <a:pt x="40872" y="72390"/>
                  </a:lnTo>
                  <a:lnTo>
                    <a:pt x="42824" y="71120"/>
                  </a:lnTo>
                  <a:lnTo>
                    <a:pt x="44724" y="68580"/>
                  </a:lnTo>
                  <a:lnTo>
                    <a:pt x="46729" y="67310"/>
                  </a:lnTo>
                  <a:lnTo>
                    <a:pt x="53389" y="67310"/>
                  </a:lnTo>
                  <a:lnTo>
                    <a:pt x="54501" y="66040"/>
                  </a:lnTo>
                  <a:lnTo>
                    <a:pt x="54228" y="64770"/>
                  </a:lnTo>
                  <a:lnTo>
                    <a:pt x="54133" y="63500"/>
                  </a:lnTo>
                  <a:lnTo>
                    <a:pt x="54037" y="62230"/>
                  </a:lnTo>
                  <a:lnTo>
                    <a:pt x="53941" y="60960"/>
                  </a:lnTo>
                  <a:lnTo>
                    <a:pt x="53845" y="59690"/>
                  </a:lnTo>
                  <a:lnTo>
                    <a:pt x="53750" y="58420"/>
                  </a:lnTo>
                  <a:lnTo>
                    <a:pt x="61334" y="55880"/>
                  </a:lnTo>
                  <a:lnTo>
                    <a:pt x="62062" y="54610"/>
                  </a:lnTo>
                  <a:lnTo>
                    <a:pt x="56283" y="54610"/>
                  </a:lnTo>
                  <a:lnTo>
                    <a:pt x="58918" y="52070"/>
                  </a:lnTo>
                  <a:lnTo>
                    <a:pt x="50787" y="52070"/>
                  </a:lnTo>
                  <a:lnTo>
                    <a:pt x="50905" y="49530"/>
                  </a:lnTo>
                  <a:lnTo>
                    <a:pt x="51146" y="48646"/>
                  </a:lnTo>
                  <a:lnTo>
                    <a:pt x="51644" y="46990"/>
                  </a:lnTo>
                  <a:lnTo>
                    <a:pt x="58081" y="46990"/>
                  </a:lnTo>
                  <a:lnTo>
                    <a:pt x="61165" y="44450"/>
                  </a:lnTo>
                  <a:lnTo>
                    <a:pt x="65770" y="43180"/>
                  </a:lnTo>
                  <a:lnTo>
                    <a:pt x="54639" y="43180"/>
                  </a:lnTo>
                  <a:lnTo>
                    <a:pt x="55694" y="40640"/>
                  </a:lnTo>
                  <a:lnTo>
                    <a:pt x="51831" y="40640"/>
                  </a:lnTo>
                  <a:lnTo>
                    <a:pt x="53320" y="35560"/>
                  </a:lnTo>
                  <a:lnTo>
                    <a:pt x="49998" y="30480"/>
                  </a:lnTo>
                  <a:lnTo>
                    <a:pt x="50097" y="29210"/>
                  </a:lnTo>
                  <a:lnTo>
                    <a:pt x="50197" y="27940"/>
                  </a:lnTo>
                  <a:close/>
                </a:path>
                <a:path w="230505" h="147319">
                  <a:moveTo>
                    <a:pt x="184617" y="67310"/>
                  </a:moveTo>
                  <a:lnTo>
                    <a:pt x="180541" y="71120"/>
                  </a:lnTo>
                  <a:lnTo>
                    <a:pt x="177751" y="72390"/>
                  </a:lnTo>
                  <a:lnTo>
                    <a:pt x="186398" y="72390"/>
                  </a:lnTo>
                  <a:lnTo>
                    <a:pt x="184617" y="67310"/>
                  </a:lnTo>
                  <a:close/>
                </a:path>
                <a:path w="230505" h="147319">
                  <a:moveTo>
                    <a:pt x="29215" y="46990"/>
                  </a:moveTo>
                  <a:lnTo>
                    <a:pt x="30128" y="48321"/>
                  </a:lnTo>
                  <a:lnTo>
                    <a:pt x="32638" y="52070"/>
                  </a:lnTo>
                  <a:lnTo>
                    <a:pt x="35839" y="54610"/>
                  </a:lnTo>
                  <a:lnTo>
                    <a:pt x="39778" y="55880"/>
                  </a:lnTo>
                  <a:lnTo>
                    <a:pt x="37071" y="59690"/>
                  </a:lnTo>
                  <a:lnTo>
                    <a:pt x="31738" y="61297"/>
                  </a:lnTo>
                  <a:lnTo>
                    <a:pt x="31199" y="62230"/>
                  </a:lnTo>
                  <a:lnTo>
                    <a:pt x="30788" y="66040"/>
                  </a:lnTo>
                  <a:lnTo>
                    <a:pt x="33118" y="66040"/>
                  </a:lnTo>
                  <a:lnTo>
                    <a:pt x="37002" y="60960"/>
                  </a:lnTo>
                  <a:lnTo>
                    <a:pt x="43954" y="57150"/>
                  </a:lnTo>
                  <a:lnTo>
                    <a:pt x="49898" y="53340"/>
                  </a:lnTo>
                  <a:lnTo>
                    <a:pt x="39590" y="53340"/>
                  </a:lnTo>
                  <a:lnTo>
                    <a:pt x="36490" y="50800"/>
                  </a:lnTo>
                  <a:lnTo>
                    <a:pt x="33596" y="49530"/>
                  </a:lnTo>
                  <a:lnTo>
                    <a:pt x="32950" y="48321"/>
                  </a:lnTo>
                  <a:lnTo>
                    <a:pt x="29215" y="46990"/>
                  </a:lnTo>
                  <a:close/>
                </a:path>
                <a:path w="230505" h="147319">
                  <a:moveTo>
                    <a:pt x="26586" y="62996"/>
                  </a:moveTo>
                  <a:lnTo>
                    <a:pt x="27620" y="64294"/>
                  </a:lnTo>
                  <a:lnTo>
                    <a:pt x="29075" y="63500"/>
                  </a:lnTo>
                  <a:lnTo>
                    <a:pt x="26586" y="62996"/>
                  </a:lnTo>
                  <a:close/>
                </a:path>
                <a:path w="230505" h="147319">
                  <a:moveTo>
                    <a:pt x="26065" y="60960"/>
                  </a:moveTo>
                  <a:lnTo>
                    <a:pt x="20378" y="60960"/>
                  </a:lnTo>
                  <a:lnTo>
                    <a:pt x="22793" y="62230"/>
                  </a:lnTo>
                  <a:lnTo>
                    <a:pt x="26586" y="62996"/>
                  </a:lnTo>
                  <a:lnTo>
                    <a:pt x="25975" y="62230"/>
                  </a:lnTo>
                  <a:lnTo>
                    <a:pt x="26065" y="60960"/>
                  </a:lnTo>
                  <a:close/>
                </a:path>
                <a:path w="230505" h="147319">
                  <a:moveTo>
                    <a:pt x="31933" y="60960"/>
                  </a:moveTo>
                  <a:lnTo>
                    <a:pt x="28627" y="60960"/>
                  </a:lnTo>
                  <a:lnTo>
                    <a:pt x="28647" y="62230"/>
                  </a:lnTo>
                  <a:lnTo>
                    <a:pt x="31738" y="61297"/>
                  </a:lnTo>
                  <a:lnTo>
                    <a:pt x="31933" y="60960"/>
                  </a:lnTo>
                  <a:close/>
                </a:path>
                <a:path w="230505" h="147319">
                  <a:moveTo>
                    <a:pt x="26299" y="55880"/>
                  </a:moveTo>
                  <a:lnTo>
                    <a:pt x="26245" y="58420"/>
                  </a:lnTo>
                  <a:lnTo>
                    <a:pt x="26155" y="59690"/>
                  </a:lnTo>
                  <a:lnTo>
                    <a:pt x="26065" y="60960"/>
                  </a:lnTo>
                  <a:lnTo>
                    <a:pt x="27638" y="60960"/>
                  </a:lnTo>
                  <a:lnTo>
                    <a:pt x="26299" y="55880"/>
                  </a:lnTo>
                  <a:close/>
                </a:path>
                <a:path w="230505" h="147319">
                  <a:moveTo>
                    <a:pt x="28527" y="54610"/>
                  </a:moveTo>
                  <a:lnTo>
                    <a:pt x="27005" y="54610"/>
                  </a:lnTo>
                  <a:lnTo>
                    <a:pt x="27585" y="58420"/>
                  </a:lnTo>
                  <a:lnTo>
                    <a:pt x="28286" y="60960"/>
                  </a:lnTo>
                  <a:lnTo>
                    <a:pt x="28627" y="60960"/>
                  </a:lnTo>
                  <a:lnTo>
                    <a:pt x="28527" y="54610"/>
                  </a:lnTo>
                  <a:close/>
                </a:path>
                <a:path w="230505" h="147319">
                  <a:moveTo>
                    <a:pt x="12979" y="54610"/>
                  </a:moveTo>
                  <a:lnTo>
                    <a:pt x="12905" y="55880"/>
                  </a:lnTo>
                  <a:lnTo>
                    <a:pt x="12831" y="57150"/>
                  </a:lnTo>
                  <a:lnTo>
                    <a:pt x="12756" y="58420"/>
                  </a:lnTo>
                  <a:lnTo>
                    <a:pt x="16662" y="58420"/>
                  </a:lnTo>
                  <a:lnTo>
                    <a:pt x="19024" y="59690"/>
                  </a:lnTo>
                  <a:lnTo>
                    <a:pt x="18956" y="57150"/>
                  </a:lnTo>
                  <a:lnTo>
                    <a:pt x="17260" y="57150"/>
                  </a:lnTo>
                  <a:lnTo>
                    <a:pt x="12979" y="54610"/>
                  </a:lnTo>
                  <a:close/>
                </a:path>
                <a:path w="230505" h="147319">
                  <a:moveTo>
                    <a:pt x="18855" y="49530"/>
                  </a:moveTo>
                  <a:lnTo>
                    <a:pt x="17072" y="49530"/>
                  </a:lnTo>
                  <a:lnTo>
                    <a:pt x="17137" y="52293"/>
                  </a:lnTo>
                  <a:lnTo>
                    <a:pt x="17260" y="57150"/>
                  </a:lnTo>
                  <a:lnTo>
                    <a:pt x="18956" y="57150"/>
                  </a:lnTo>
                  <a:lnTo>
                    <a:pt x="18855" y="49530"/>
                  </a:lnTo>
                  <a:close/>
                </a:path>
                <a:path w="230505" h="147319">
                  <a:moveTo>
                    <a:pt x="25353" y="52293"/>
                  </a:moveTo>
                  <a:lnTo>
                    <a:pt x="26299" y="55880"/>
                  </a:lnTo>
                  <a:lnTo>
                    <a:pt x="26211" y="54610"/>
                  </a:lnTo>
                  <a:lnTo>
                    <a:pt x="26149" y="53340"/>
                  </a:lnTo>
                  <a:lnTo>
                    <a:pt x="25353" y="52293"/>
                  </a:lnTo>
                  <a:close/>
                </a:path>
                <a:path w="230505" h="147319">
                  <a:moveTo>
                    <a:pt x="64247" y="50800"/>
                  </a:moveTo>
                  <a:lnTo>
                    <a:pt x="61540" y="52070"/>
                  </a:lnTo>
                  <a:lnTo>
                    <a:pt x="56283" y="54610"/>
                  </a:lnTo>
                  <a:lnTo>
                    <a:pt x="62062" y="54610"/>
                  </a:lnTo>
                  <a:lnTo>
                    <a:pt x="64247" y="50800"/>
                  </a:lnTo>
                  <a:close/>
                </a:path>
                <a:path w="230505" h="147319">
                  <a:moveTo>
                    <a:pt x="40840" y="50800"/>
                  </a:moveTo>
                  <a:lnTo>
                    <a:pt x="39590" y="53340"/>
                  </a:lnTo>
                  <a:lnTo>
                    <a:pt x="42057" y="53340"/>
                  </a:lnTo>
                  <a:lnTo>
                    <a:pt x="40840" y="50800"/>
                  </a:lnTo>
                  <a:close/>
                </a:path>
                <a:path w="230505" h="147319">
                  <a:moveTo>
                    <a:pt x="45634" y="52070"/>
                  </a:moveTo>
                  <a:lnTo>
                    <a:pt x="42057" y="53340"/>
                  </a:lnTo>
                  <a:lnTo>
                    <a:pt x="47996" y="53340"/>
                  </a:lnTo>
                  <a:lnTo>
                    <a:pt x="45634" y="52070"/>
                  </a:lnTo>
                  <a:close/>
                </a:path>
                <a:path w="230505" h="147319">
                  <a:moveTo>
                    <a:pt x="16147" y="21590"/>
                  </a:moveTo>
                  <a:lnTo>
                    <a:pt x="14228" y="21590"/>
                  </a:lnTo>
                  <a:lnTo>
                    <a:pt x="8579" y="27940"/>
                  </a:lnTo>
                  <a:lnTo>
                    <a:pt x="3264" y="33020"/>
                  </a:lnTo>
                  <a:lnTo>
                    <a:pt x="1923" y="34336"/>
                  </a:lnTo>
                  <a:lnTo>
                    <a:pt x="308" y="40640"/>
                  </a:lnTo>
                  <a:lnTo>
                    <a:pt x="0" y="41929"/>
                  </a:lnTo>
                  <a:lnTo>
                    <a:pt x="3220" y="45720"/>
                  </a:lnTo>
                  <a:lnTo>
                    <a:pt x="6405" y="48321"/>
                  </a:lnTo>
                  <a:lnTo>
                    <a:pt x="9419" y="52070"/>
                  </a:lnTo>
                  <a:lnTo>
                    <a:pt x="11986" y="50800"/>
                  </a:lnTo>
                  <a:lnTo>
                    <a:pt x="17072" y="49530"/>
                  </a:lnTo>
                  <a:lnTo>
                    <a:pt x="9933" y="49530"/>
                  </a:lnTo>
                  <a:lnTo>
                    <a:pt x="8493" y="45720"/>
                  </a:lnTo>
                  <a:lnTo>
                    <a:pt x="6630" y="42081"/>
                  </a:lnTo>
                  <a:lnTo>
                    <a:pt x="6552" y="41929"/>
                  </a:lnTo>
                  <a:lnTo>
                    <a:pt x="4933" y="35560"/>
                  </a:lnTo>
                  <a:lnTo>
                    <a:pt x="8699" y="33020"/>
                  </a:lnTo>
                  <a:lnTo>
                    <a:pt x="11252" y="31750"/>
                  </a:lnTo>
                  <a:lnTo>
                    <a:pt x="16507" y="29210"/>
                  </a:lnTo>
                  <a:lnTo>
                    <a:pt x="14589" y="26670"/>
                  </a:lnTo>
                  <a:lnTo>
                    <a:pt x="16234" y="24130"/>
                  </a:lnTo>
                  <a:lnTo>
                    <a:pt x="16147" y="21590"/>
                  </a:lnTo>
                  <a:close/>
                </a:path>
                <a:path w="230505" h="147319">
                  <a:moveTo>
                    <a:pt x="24625" y="49530"/>
                  </a:moveTo>
                  <a:lnTo>
                    <a:pt x="23253" y="49530"/>
                  </a:lnTo>
                  <a:lnTo>
                    <a:pt x="25183" y="52070"/>
                  </a:lnTo>
                  <a:lnTo>
                    <a:pt x="24959" y="50800"/>
                  </a:lnTo>
                  <a:lnTo>
                    <a:pt x="24625" y="49530"/>
                  </a:lnTo>
                  <a:close/>
                </a:path>
                <a:path w="230505" h="147319">
                  <a:moveTo>
                    <a:pt x="98763" y="36830"/>
                  </a:moveTo>
                  <a:lnTo>
                    <a:pt x="95596" y="36830"/>
                  </a:lnTo>
                  <a:lnTo>
                    <a:pt x="91452" y="38100"/>
                  </a:lnTo>
                  <a:lnTo>
                    <a:pt x="92652" y="40640"/>
                  </a:lnTo>
                  <a:lnTo>
                    <a:pt x="93140" y="41929"/>
                  </a:lnTo>
                  <a:lnTo>
                    <a:pt x="64793" y="46990"/>
                  </a:lnTo>
                  <a:lnTo>
                    <a:pt x="54998" y="49530"/>
                  </a:lnTo>
                  <a:lnTo>
                    <a:pt x="50787" y="52070"/>
                  </a:lnTo>
                  <a:lnTo>
                    <a:pt x="58918" y="52070"/>
                  </a:lnTo>
                  <a:lnTo>
                    <a:pt x="60272" y="50800"/>
                  </a:lnTo>
                  <a:lnTo>
                    <a:pt x="65719" y="50800"/>
                  </a:lnTo>
                  <a:lnTo>
                    <a:pt x="68217" y="49530"/>
                  </a:lnTo>
                  <a:lnTo>
                    <a:pt x="88245" y="45720"/>
                  </a:lnTo>
                  <a:lnTo>
                    <a:pt x="117133" y="45720"/>
                  </a:lnTo>
                  <a:lnTo>
                    <a:pt x="113864" y="44450"/>
                  </a:lnTo>
                  <a:lnTo>
                    <a:pt x="93937" y="41929"/>
                  </a:lnTo>
                  <a:lnTo>
                    <a:pt x="93762" y="41929"/>
                  </a:lnTo>
                  <a:lnTo>
                    <a:pt x="98763" y="36830"/>
                  </a:lnTo>
                  <a:close/>
                </a:path>
                <a:path w="230505" h="147319">
                  <a:moveTo>
                    <a:pt x="18621" y="41929"/>
                  </a:moveTo>
                  <a:lnTo>
                    <a:pt x="18452" y="42081"/>
                  </a:lnTo>
                  <a:lnTo>
                    <a:pt x="17415" y="43180"/>
                  </a:lnTo>
                  <a:lnTo>
                    <a:pt x="15719" y="46990"/>
                  </a:lnTo>
                  <a:lnTo>
                    <a:pt x="13471" y="48321"/>
                  </a:lnTo>
                  <a:lnTo>
                    <a:pt x="9933" y="49530"/>
                  </a:lnTo>
                  <a:lnTo>
                    <a:pt x="23253" y="49530"/>
                  </a:lnTo>
                  <a:lnTo>
                    <a:pt x="21917" y="48321"/>
                  </a:lnTo>
                  <a:lnTo>
                    <a:pt x="24431" y="48321"/>
                  </a:lnTo>
                  <a:lnTo>
                    <a:pt x="27305" y="46356"/>
                  </a:lnTo>
                  <a:lnTo>
                    <a:pt x="25378" y="45720"/>
                  </a:lnTo>
                  <a:lnTo>
                    <a:pt x="20121" y="45720"/>
                  </a:lnTo>
                  <a:lnTo>
                    <a:pt x="18682" y="42081"/>
                  </a:lnTo>
                  <a:lnTo>
                    <a:pt x="18621" y="41929"/>
                  </a:lnTo>
                  <a:close/>
                </a:path>
                <a:path w="230505" h="147319">
                  <a:moveTo>
                    <a:pt x="42910" y="36830"/>
                  </a:moveTo>
                  <a:lnTo>
                    <a:pt x="38150" y="36830"/>
                  </a:lnTo>
                  <a:lnTo>
                    <a:pt x="38050" y="39370"/>
                  </a:lnTo>
                  <a:lnTo>
                    <a:pt x="39245" y="40640"/>
                  </a:lnTo>
                  <a:lnTo>
                    <a:pt x="41747" y="40640"/>
                  </a:lnTo>
                  <a:lnTo>
                    <a:pt x="42175" y="43180"/>
                  </a:lnTo>
                  <a:lnTo>
                    <a:pt x="42518" y="44450"/>
                  </a:lnTo>
                  <a:lnTo>
                    <a:pt x="42654" y="45720"/>
                  </a:lnTo>
                  <a:lnTo>
                    <a:pt x="42723" y="46356"/>
                  </a:lnTo>
                  <a:lnTo>
                    <a:pt x="42791" y="46990"/>
                  </a:lnTo>
                  <a:lnTo>
                    <a:pt x="41697" y="48321"/>
                  </a:lnTo>
                  <a:lnTo>
                    <a:pt x="41854" y="48321"/>
                  </a:lnTo>
                  <a:lnTo>
                    <a:pt x="43972" y="49530"/>
                  </a:lnTo>
                  <a:lnTo>
                    <a:pt x="45002" y="46990"/>
                  </a:lnTo>
                  <a:lnTo>
                    <a:pt x="46283" y="43180"/>
                  </a:lnTo>
                  <a:lnTo>
                    <a:pt x="43921" y="39370"/>
                  </a:lnTo>
                  <a:lnTo>
                    <a:pt x="42910" y="36830"/>
                  </a:lnTo>
                  <a:close/>
                </a:path>
                <a:path w="230505" h="147319">
                  <a:moveTo>
                    <a:pt x="32107" y="42081"/>
                  </a:moveTo>
                  <a:lnTo>
                    <a:pt x="31910" y="43180"/>
                  </a:lnTo>
                  <a:lnTo>
                    <a:pt x="31559" y="45720"/>
                  </a:lnTo>
                  <a:lnTo>
                    <a:pt x="32950" y="48321"/>
                  </a:lnTo>
                  <a:lnTo>
                    <a:pt x="32867" y="46990"/>
                  </a:lnTo>
                  <a:lnTo>
                    <a:pt x="32107" y="42081"/>
                  </a:lnTo>
                  <a:close/>
                </a:path>
                <a:path w="230505" h="147319">
                  <a:moveTo>
                    <a:pt x="58081" y="46990"/>
                  </a:moveTo>
                  <a:lnTo>
                    <a:pt x="51644" y="46990"/>
                  </a:lnTo>
                  <a:lnTo>
                    <a:pt x="56775" y="48321"/>
                  </a:lnTo>
                  <a:lnTo>
                    <a:pt x="56466" y="48321"/>
                  </a:lnTo>
                  <a:lnTo>
                    <a:pt x="58081" y="46990"/>
                  </a:lnTo>
                  <a:close/>
                </a:path>
                <a:path w="230505" h="147319">
                  <a:moveTo>
                    <a:pt x="28236" y="45720"/>
                  </a:moveTo>
                  <a:lnTo>
                    <a:pt x="27305" y="46356"/>
                  </a:lnTo>
                  <a:lnTo>
                    <a:pt x="29221" y="46990"/>
                  </a:lnTo>
                  <a:lnTo>
                    <a:pt x="28700" y="46356"/>
                  </a:lnTo>
                  <a:lnTo>
                    <a:pt x="28236" y="45720"/>
                  </a:lnTo>
                  <a:close/>
                </a:path>
                <a:path w="230505" h="147319">
                  <a:moveTo>
                    <a:pt x="50495" y="24130"/>
                  </a:moveTo>
                  <a:lnTo>
                    <a:pt x="47655" y="25400"/>
                  </a:lnTo>
                  <a:lnTo>
                    <a:pt x="45495" y="26670"/>
                  </a:lnTo>
                  <a:lnTo>
                    <a:pt x="27621" y="26670"/>
                  </a:lnTo>
                  <a:lnTo>
                    <a:pt x="27700" y="27940"/>
                  </a:lnTo>
                  <a:lnTo>
                    <a:pt x="27779" y="29210"/>
                  </a:lnTo>
                  <a:lnTo>
                    <a:pt x="27858" y="30480"/>
                  </a:lnTo>
                  <a:lnTo>
                    <a:pt x="28558" y="34336"/>
                  </a:lnTo>
                  <a:lnTo>
                    <a:pt x="28049" y="38100"/>
                  </a:lnTo>
                  <a:lnTo>
                    <a:pt x="26707" y="41929"/>
                  </a:lnTo>
                  <a:lnTo>
                    <a:pt x="23614" y="44450"/>
                  </a:lnTo>
                  <a:lnTo>
                    <a:pt x="20121" y="45720"/>
                  </a:lnTo>
                  <a:lnTo>
                    <a:pt x="25378" y="45720"/>
                  </a:lnTo>
                  <a:lnTo>
                    <a:pt x="30652" y="40640"/>
                  </a:lnTo>
                  <a:lnTo>
                    <a:pt x="30615" y="34336"/>
                  </a:lnTo>
                  <a:lnTo>
                    <a:pt x="28545" y="27940"/>
                  </a:lnTo>
                  <a:lnTo>
                    <a:pt x="50197" y="27940"/>
                  </a:lnTo>
                  <a:lnTo>
                    <a:pt x="50296" y="26670"/>
                  </a:lnTo>
                  <a:lnTo>
                    <a:pt x="50395" y="25400"/>
                  </a:lnTo>
                  <a:lnTo>
                    <a:pt x="50495" y="24130"/>
                  </a:lnTo>
                  <a:close/>
                </a:path>
                <a:path w="230505" h="147319">
                  <a:moveTo>
                    <a:pt x="65223" y="35560"/>
                  </a:moveTo>
                  <a:lnTo>
                    <a:pt x="63046" y="35560"/>
                  </a:lnTo>
                  <a:lnTo>
                    <a:pt x="62994" y="36830"/>
                  </a:lnTo>
                  <a:lnTo>
                    <a:pt x="61371" y="39370"/>
                  </a:lnTo>
                  <a:lnTo>
                    <a:pt x="54639" y="43180"/>
                  </a:lnTo>
                  <a:lnTo>
                    <a:pt x="61677" y="43180"/>
                  </a:lnTo>
                  <a:lnTo>
                    <a:pt x="59670" y="41929"/>
                  </a:lnTo>
                  <a:lnTo>
                    <a:pt x="60931" y="40640"/>
                  </a:lnTo>
                  <a:lnTo>
                    <a:pt x="62087" y="39370"/>
                  </a:lnTo>
                  <a:lnTo>
                    <a:pt x="66282" y="39370"/>
                  </a:lnTo>
                  <a:lnTo>
                    <a:pt x="66436" y="38100"/>
                  </a:lnTo>
                  <a:lnTo>
                    <a:pt x="65223" y="35560"/>
                  </a:lnTo>
                  <a:close/>
                </a:path>
                <a:path w="230505" h="147319">
                  <a:moveTo>
                    <a:pt x="66282" y="39370"/>
                  </a:moveTo>
                  <a:lnTo>
                    <a:pt x="62087" y="39370"/>
                  </a:lnTo>
                  <a:lnTo>
                    <a:pt x="64124" y="40640"/>
                  </a:lnTo>
                  <a:lnTo>
                    <a:pt x="63952" y="41929"/>
                  </a:lnTo>
                  <a:lnTo>
                    <a:pt x="61677" y="43180"/>
                  </a:lnTo>
                  <a:lnTo>
                    <a:pt x="65770" y="43180"/>
                  </a:lnTo>
                  <a:lnTo>
                    <a:pt x="65947" y="42081"/>
                  </a:lnTo>
                  <a:lnTo>
                    <a:pt x="66282" y="39370"/>
                  </a:lnTo>
                  <a:close/>
                </a:path>
                <a:path w="230505" h="147319">
                  <a:moveTo>
                    <a:pt x="36523" y="35560"/>
                  </a:moveTo>
                  <a:lnTo>
                    <a:pt x="31490" y="38100"/>
                  </a:lnTo>
                  <a:lnTo>
                    <a:pt x="32083" y="41929"/>
                  </a:lnTo>
                  <a:lnTo>
                    <a:pt x="32975" y="40640"/>
                  </a:lnTo>
                  <a:lnTo>
                    <a:pt x="34504" y="38100"/>
                  </a:lnTo>
                  <a:lnTo>
                    <a:pt x="38150" y="36830"/>
                  </a:lnTo>
                  <a:lnTo>
                    <a:pt x="39094" y="36830"/>
                  </a:lnTo>
                  <a:lnTo>
                    <a:pt x="36523" y="35560"/>
                  </a:lnTo>
                  <a:close/>
                </a:path>
                <a:path w="230505" h="147319">
                  <a:moveTo>
                    <a:pt x="56744" y="31750"/>
                  </a:moveTo>
                  <a:lnTo>
                    <a:pt x="53716" y="31750"/>
                  </a:lnTo>
                  <a:lnTo>
                    <a:pt x="53727" y="32155"/>
                  </a:lnTo>
                  <a:lnTo>
                    <a:pt x="53852" y="36830"/>
                  </a:lnTo>
                  <a:lnTo>
                    <a:pt x="53954" y="40640"/>
                  </a:lnTo>
                  <a:lnTo>
                    <a:pt x="55694" y="40640"/>
                  </a:lnTo>
                  <a:lnTo>
                    <a:pt x="57278" y="36830"/>
                  </a:lnTo>
                  <a:lnTo>
                    <a:pt x="58440" y="35560"/>
                  </a:lnTo>
                  <a:lnTo>
                    <a:pt x="57433" y="35560"/>
                  </a:lnTo>
                  <a:lnTo>
                    <a:pt x="56817" y="32155"/>
                  </a:lnTo>
                  <a:lnTo>
                    <a:pt x="56744" y="31750"/>
                  </a:lnTo>
                  <a:close/>
                </a:path>
                <a:path w="230505" h="147319">
                  <a:moveTo>
                    <a:pt x="62740" y="32155"/>
                  </a:moveTo>
                  <a:lnTo>
                    <a:pt x="57433" y="35560"/>
                  </a:lnTo>
                  <a:lnTo>
                    <a:pt x="58440" y="35560"/>
                  </a:lnTo>
                  <a:lnTo>
                    <a:pt x="62927" y="34336"/>
                  </a:lnTo>
                  <a:lnTo>
                    <a:pt x="62688" y="33020"/>
                  </a:lnTo>
                  <a:lnTo>
                    <a:pt x="62740" y="32155"/>
                  </a:lnTo>
                  <a:close/>
                </a:path>
                <a:path w="230505" h="147319">
                  <a:moveTo>
                    <a:pt x="63096" y="34336"/>
                  </a:moveTo>
                  <a:lnTo>
                    <a:pt x="62927" y="34336"/>
                  </a:lnTo>
                  <a:lnTo>
                    <a:pt x="63149" y="35560"/>
                  </a:lnTo>
                  <a:lnTo>
                    <a:pt x="63096" y="34336"/>
                  </a:lnTo>
                  <a:close/>
                </a:path>
                <a:path w="230505" h="147319">
                  <a:moveTo>
                    <a:pt x="44368" y="20320"/>
                  </a:moveTo>
                  <a:lnTo>
                    <a:pt x="14935" y="20320"/>
                  </a:lnTo>
                  <a:lnTo>
                    <a:pt x="16147" y="21590"/>
                  </a:lnTo>
                  <a:lnTo>
                    <a:pt x="17843" y="24130"/>
                  </a:lnTo>
                  <a:lnTo>
                    <a:pt x="15531" y="27940"/>
                  </a:lnTo>
                  <a:lnTo>
                    <a:pt x="19179" y="27940"/>
                  </a:lnTo>
                  <a:lnTo>
                    <a:pt x="21371" y="29210"/>
                  </a:lnTo>
                  <a:lnTo>
                    <a:pt x="22379" y="31750"/>
                  </a:lnTo>
                  <a:lnTo>
                    <a:pt x="23837" y="33020"/>
                  </a:lnTo>
                  <a:lnTo>
                    <a:pt x="20910" y="26670"/>
                  </a:lnTo>
                  <a:lnTo>
                    <a:pt x="38101" y="26670"/>
                  </a:lnTo>
                  <a:lnTo>
                    <a:pt x="37567" y="25400"/>
                  </a:lnTo>
                  <a:lnTo>
                    <a:pt x="36027" y="22860"/>
                  </a:lnTo>
                  <a:lnTo>
                    <a:pt x="41574" y="21590"/>
                  </a:lnTo>
                  <a:lnTo>
                    <a:pt x="44368" y="20320"/>
                  </a:lnTo>
                  <a:close/>
                </a:path>
                <a:path w="230505" h="147319">
                  <a:moveTo>
                    <a:pt x="62888" y="29696"/>
                  </a:moveTo>
                  <a:lnTo>
                    <a:pt x="62841" y="30480"/>
                  </a:lnTo>
                  <a:lnTo>
                    <a:pt x="62740" y="32155"/>
                  </a:lnTo>
                  <a:lnTo>
                    <a:pt x="63372" y="31750"/>
                  </a:lnTo>
                  <a:lnTo>
                    <a:pt x="62888" y="29696"/>
                  </a:lnTo>
                  <a:close/>
                </a:path>
                <a:path w="230505" h="147319">
                  <a:moveTo>
                    <a:pt x="63877" y="19050"/>
                  </a:moveTo>
                  <a:lnTo>
                    <a:pt x="62876" y="19050"/>
                  </a:lnTo>
                  <a:lnTo>
                    <a:pt x="61575" y="24130"/>
                  </a:lnTo>
                  <a:lnTo>
                    <a:pt x="62773" y="29210"/>
                  </a:lnTo>
                  <a:lnTo>
                    <a:pt x="62888" y="29696"/>
                  </a:lnTo>
                  <a:lnTo>
                    <a:pt x="62994" y="27940"/>
                  </a:lnTo>
                  <a:lnTo>
                    <a:pt x="63696" y="22860"/>
                  </a:lnTo>
                  <a:lnTo>
                    <a:pt x="63817" y="20320"/>
                  </a:lnTo>
                  <a:lnTo>
                    <a:pt x="63877" y="19050"/>
                  </a:lnTo>
                  <a:close/>
                </a:path>
                <a:path w="230505" h="147319">
                  <a:moveTo>
                    <a:pt x="63322" y="13970"/>
                  </a:moveTo>
                  <a:lnTo>
                    <a:pt x="62601" y="17780"/>
                  </a:lnTo>
                  <a:lnTo>
                    <a:pt x="58663" y="20320"/>
                  </a:lnTo>
                  <a:lnTo>
                    <a:pt x="54346" y="22860"/>
                  </a:lnTo>
                  <a:lnTo>
                    <a:pt x="53220" y="27940"/>
                  </a:lnTo>
                  <a:lnTo>
                    <a:pt x="56403" y="24130"/>
                  </a:lnTo>
                  <a:lnTo>
                    <a:pt x="59452" y="21590"/>
                  </a:lnTo>
                  <a:lnTo>
                    <a:pt x="62876" y="19050"/>
                  </a:lnTo>
                  <a:lnTo>
                    <a:pt x="63877" y="19050"/>
                  </a:lnTo>
                  <a:lnTo>
                    <a:pt x="63937" y="17780"/>
                  </a:lnTo>
                  <a:lnTo>
                    <a:pt x="63322" y="13970"/>
                  </a:lnTo>
                  <a:close/>
                </a:path>
                <a:path w="230505" h="147319">
                  <a:moveTo>
                    <a:pt x="45754" y="22860"/>
                  </a:moveTo>
                  <a:lnTo>
                    <a:pt x="38101" y="26670"/>
                  </a:lnTo>
                  <a:lnTo>
                    <a:pt x="45495" y="26670"/>
                  </a:lnTo>
                  <a:lnTo>
                    <a:pt x="45567" y="25400"/>
                  </a:lnTo>
                  <a:lnTo>
                    <a:pt x="45660" y="24130"/>
                  </a:lnTo>
                  <a:lnTo>
                    <a:pt x="45754" y="22860"/>
                  </a:lnTo>
                  <a:close/>
                </a:path>
                <a:path w="230505" h="147319">
                  <a:moveTo>
                    <a:pt x="46113" y="0"/>
                  </a:moveTo>
                  <a:lnTo>
                    <a:pt x="39185" y="5080"/>
                  </a:lnTo>
                  <a:lnTo>
                    <a:pt x="24604" y="12700"/>
                  </a:lnTo>
                  <a:lnTo>
                    <a:pt x="17570" y="17780"/>
                  </a:lnTo>
                  <a:lnTo>
                    <a:pt x="22228" y="20320"/>
                  </a:lnTo>
                  <a:lnTo>
                    <a:pt x="32603" y="20320"/>
                  </a:lnTo>
                  <a:lnTo>
                    <a:pt x="34292" y="19050"/>
                  </a:lnTo>
                  <a:lnTo>
                    <a:pt x="25395" y="19050"/>
                  </a:lnTo>
                  <a:lnTo>
                    <a:pt x="25907" y="16510"/>
                  </a:lnTo>
                  <a:lnTo>
                    <a:pt x="26541" y="13970"/>
                  </a:lnTo>
                  <a:lnTo>
                    <a:pt x="29435" y="12700"/>
                  </a:lnTo>
                  <a:lnTo>
                    <a:pt x="35789" y="8890"/>
                  </a:lnTo>
                  <a:lnTo>
                    <a:pt x="41574" y="3810"/>
                  </a:lnTo>
                  <a:lnTo>
                    <a:pt x="48662" y="1270"/>
                  </a:lnTo>
                  <a:lnTo>
                    <a:pt x="46113" y="0"/>
                  </a:lnTo>
                  <a:close/>
                </a:path>
                <a:path w="230505" h="147319">
                  <a:moveTo>
                    <a:pt x="49246" y="11430"/>
                  </a:moveTo>
                  <a:lnTo>
                    <a:pt x="43611" y="13970"/>
                  </a:lnTo>
                  <a:lnTo>
                    <a:pt x="38493" y="17780"/>
                  </a:lnTo>
                  <a:lnTo>
                    <a:pt x="32603" y="20320"/>
                  </a:lnTo>
                  <a:lnTo>
                    <a:pt x="44915" y="20320"/>
                  </a:lnTo>
                  <a:lnTo>
                    <a:pt x="46593" y="17780"/>
                  </a:lnTo>
                  <a:lnTo>
                    <a:pt x="48065" y="17780"/>
                  </a:lnTo>
                  <a:lnTo>
                    <a:pt x="51060" y="15240"/>
                  </a:lnTo>
                  <a:lnTo>
                    <a:pt x="49246" y="11430"/>
                  </a:lnTo>
                  <a:close/>
                </a:path>
                <a:path w="230505" h="147319">
                  <a:moveTo>
                    <a:pt x="43871" y="7620"/>
                  </a:moveTo>
                  <a:lnTo>
                    <a:pt x="41146" y="7620"/>
                  </a:lnTo>
                  <a:lnTo>
                    <a:pt x="44162" y="10160"/>
                  </a:lnTo>
                  <a:lnTo>
                    <a:pt x="37467" y="12700"/>
                  </a:lnTo>
                  <a:lnTo>
                    <a:pt x="32571" y="17780"/>
                  </a:lnTo>
                  <a:lnTo>
                    <a:pt x="25395" y="19050"/>
                  </a:lnTo>
                  <a:lnTo>
                    <a:pt x="34292" y="19050"/>
                  </a:lnTo>
                  <a:lnTo>
                    <a:pt x="37671" y="16510"/>
                  </a:lnTo>
                  <a:lnTo>
                    <a:pt x="43407" y="12700"/>
                  </a:lnTo>
                  <a:lnTo>
                    <a:pt x="49313" y="10160"/>
                  </a:lnTo>
                  <a:lnTo>
                    <a:pt x="46625" y="8890"/>
                  </a:lnTo>
                  <a:lnTo>
                    <a:pt x="43871" y="7620"/>
                  </a:lnTo>
                  <a:close/>
                </a:path>
              </a:pathLst>
            </a:custGeom>
            <a:solidFill>
              <a:srgbClr val="3938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2470640" y="2270232"/>
              <a:ext cx="14604" cy="19685"/>
            </a:xfrm>
            <a:custGeom>
              <a:avLst/>
              <a:gdLst/>
              <a:ahLst/>
              <a:cxnLst/>
              <a:rect l="l" t="t" r="r" b="b"/>
              <a:pathLst>
                <a:path w="14605" h="19685">
                  <a:moveTo>
                    <a:pt x="14245" y="0"/>
                  </a:moveTo>
                  <a:lnTo>
                    <a:pt x="12599" y="5410"/>
                  </a:lnTo>
                  <a:lnTo>
                    <a:pt x="11916" y="8182"/>
                  </a:lnTo>
                  <a:lnTo>
                    <a:pt x="10529" y="4297"/>
                  </a:lnTo>
                  <a:lnTo>
                    <a:pt x="9791" y="2396"/>
                  </a:lnTo>
                  <a:lnTo>
                    <a:pt x="7175" y="3267"/>
                  </a:lnTo>
                  <a:lnTo>
                    <a:pt x="6746" y="5633"/>
                  </a:lnTo>
                  <a:lnTo>
                    <a:pt x="6591" y="8027"/>
                  </a:lnTo>
                  <a:lnTo>
                    <a:pt x="6487" y="10443"/>
                  </a:lnTo>
                  <a:lnTo>
                    <a:pt x="3373" y="10821"/>
                  </a:lnTo>
                  <a:lnTo>
                    <a:pt x="0" y="13301"/>
                  </a:lnTo>
                  <a:lnTo>
                    <a:pt x="3063" y="13337"/>
                  </a:lnTo>
                  <a:lnTo>
                    <a:pt x="6145" y="13524"/>
                  </a:lnTo>
                  <a:lnTo>
                    <a:pt x="9245" y="13783"/>
                  </a:lnTo>
                  <a:lnTo>
                    <a:pt x="6504" y="14039"/>
                  </a:lnTo>
                  <a:lnTo>
                    <a:pt x="3733" y="14175"/>
                  </a:lnTo>
                  <a:lnTo>
                    <a:pt x="1026" y="14381"/>
                  </a:lnTo>
                  <a:lnTo>
                    <a:pt x="3474" y="19450"/>
                  </a:lnTo>
                  <a:lnTo>
                    <a:pt x="5170" y="18215"/>
                  </a:lnTo>
                  <a:lnTo>
                    <a:pt x="7189" y="17858"/>
                  </a:lnTo>
                  <a:lnTo>
                    <a:pt x="9194" y="18474"/>
                  </a:lnTo>
                  <a:lnTo>
                    <a:pt x="11814" y="18798"/>
                  </a:lnTo>
                  <a:lnTo>
                    <a:pt x="14555" y="18337"/>
                  </a:lnTo>
                  <a:lnTo>
                    <a:pt x="13474" y="12517"/>
                  </a:lnTo>
                  <a:lnTo>
                    <a:pt x="13578" y="6623"/>
                  </a:lnTo>
                  <a:lnTo>
                    <a:pt x="14418" y="802"/>
                  </a:lnTo>
                  <a:lnTo>
                    <a:pt x="14245" y="0"/>
                  </a:lnTo>
                  <a:close/>
                </a:path>
              </a:pathLst>
            </a:custGeom>
            <a:solidFill>
              <a:srgbClr val="8D8F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2872320" y="2270164"/>
              <a:ext cx="47625" cy="10795"/>
            </a:xfrm>
            <a:custGeom>
              <a:avLst/>
              <a:gdLst/>
              <a:ahLst/>
              <a:cxnLst/>
              <a:rect l="l" t="t" r="r" b="b"/>
              <a:pathLst>
                <a:path w="47625" h="10794">
                  <a:moveTo>
                    <a:pt x="38920" y="0"/>
                  </a:moveTo>
                  <a:lnTo>
                    <a:pt x="30596" y="441"/>
                  </a:lnTo>
                  <a:lnTo>
                    <a:pt x="22396" y="1075"/>
                  </a:lnTo>
                  <a:lnTo>
                    <a:pt x="15102" y="3387"/>
                  </a:lnTo>
                  <a:lnTo>
                    <a:pt x="7293" y="1659"/>
                  </a:lnTo>
                  <a:lnTo>
                    <a:pt x="0" y="3869"/>
                  </a:lnTo>
                  <a:lnTo>
                    <a:pt x="994" y="10256"/>
                  </a:lnTo>
                  <a:lnTo>
                    <a:pt x="8392" y="10101"/>
                  </a:lnTo>
                  <a:lnTo>
                    <a:pt x="12120" y="10170"/>
                  </a:lnTo>
                  <a:lnTo>
                    <a:pt x="11318" y="8182"/>
                  </a:lnTo>
                  <a:lnTo>
                    <a:pt x="2019" y="8714"/>
                  </a:lnTo>
                  <a:lnTo>
                    <a:pt x="1404" y="4996"/>
                  </a:lnTo>
                  <a:lnTo>
                    <a:pt x="7988" y="5784"/>
                  </a:lnTo>
                  <a:lnTo>
                    <a:pt x="14607" y="6115"/>
                  </a:lnTo>
                  <a:lnTo>
                    <a:pt x="37857" y="6436"/>
                  </a:lnTo>
                  <a:lnTo>
                    <a:pt x="47138" y="9913"/>
                  </a:lnTo>
                  <a:lnTo>
                    <a:pt x="47106" y="1316"/>
                  </a:lnTo>
                  <a:lnTo>
                    <a:pt x="38920" y="0"/>
                  </a:lnTo>
                  <a:close/>
                </a:path>
              </a:pathLst>
            </a:custGeom>
            <a:solidFill>
              <a:srgbClr val="2A2A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1635598" y="227153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297" y="0"/>
                  </a:moveTo>
                  <a:lnTo>
                    <a:pt x="0" y="1371"/>
                  </a:lnTo>
                  <a:lnTo>
                    <a:pt x="651" y="3441"/>
                  </a:lnTo>
                  <a:lnTo>
                    <a:pt x="2124" y="3783"/>
                  </a:lnTo>
                  <a:lnTo>
                    <a:pt x="4434" y="2415"/>
                  </a:lnTo>
                  <a:lnTo>
                    <a:pt x="3769" y="341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5B53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2295543" y="2272046"/>
              <a:ext cx="31750" cy="36830"/>
            </a:xfrm>
            <a:custGeom>
              <a:avLst/>
              <a:gdLst/>
              <a:ahLst/>
              <a:cxnLst/>
              <a:rect l="l" t="t" r="r" b="b"/>
              <a:pathLst>
                <a:path w="31750" h="36830">
                  <a:moveTo>
                    <a:pt x="6436" y="0"/>
                  </a:moveTo>
                  <a:lnTo>
                    <a:pt x="1640" y="857"/>
                  </a:lnTo>
                  <a:lnTo>
                    <a:pt x="3801" y="5872"/>
                  </a:lnTo>
                  <a:lnTo>
                    <a:pt x="3732" y="9108"/>
                  </a:lnTo>
                  <a:lnTo>
                    <a:pt x="0" y="12226"/>
                  </a:lnTo>
                  <a:lnTo>
                    <a:pt x="2011" y="18280"/>
                  </a:lnTo>
                  <a:lnTo>
                    <a:pt x="4180" y="24284"/>
                  </a:lnTo>
                  <a:lnTo>
                    <a:pt x="8747" y="36212"/>
                  </a:lnTo>
                  <a:lnTo>
                    <a:pt x="16332" y="36436"/>
                  </a:lnTo>
                  <a:lnTo>
                    <a:pt x="23917" y="36353"/>
                  </a:lnTo>
                  <a:lnTo>
                    <a:pt x="31503" y="36695"/>
                  </a:lnTo>
                  <a:lnTo>
                    <a:pt x="30440" y="34707"/>
                  </a:lnTo>
                  <a:lnTo>
                    <a:pt x="31419" y="30614"/>
                  </a:lnTo>
                  <a:lnTo>
                    <a:pt x="28594" y="30290"/>
                  </a:lnTo>
                  <a:lnTo>
                    <a:pt x="27618" y="33646"/>
                  </a:lnTo>
                  <a:lnTo>
                    <a:pt x="27824" y="35359"/>
                  </a:lnTo>
                  <a:lnTo>
                    <a:pt x="20955" y="34503"/>
                  </a:lnTo>
                  <a:lnTo>
                    <a:pt x="15425" y="34024"/>
                  </a:lnTo>
                  <a:lnTo>
                    <a:pt x="13422" y="25445"/>
                  </a:lnTo>
                  <a:lnTo>
                    <a:pt x="11298" y="16903"/>
                  </a:lnTo>
                  <a:lnTo>
                    <a:pt x="8990" y="8415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rgbClr val="F2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2310286" y="2270933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2620" y="0"/>
                  </a:moveTo>
                  <a:lnTo>
                    <a:pt x="1283" y="6555"/>
                  </a:lnTo>
                  <a:lnTo>
                    <a:pt x="0" y="8816"/>
                  </a:lnTo>
                  <a:lnTo>
                    <a:pt x="445" y="10513"/>
                  </a:lnTo>
                  <a:lnTo>
                    <a:pt x="3526" y="7945"/>
                  </a:lnTo>
                  <a:lnTo>
                    <a:pt x="3491" y="9143"/>
                  </a:lnTo>
                  <a:lnTo>
                    <a:pt x="3459" y="11537"/>
                  </a:lnTo>
                  <a:lnTo>
                    <a:pt x="3422" y="12736"/>
                  </a:lnTo>
                  <a:lnTo>
                    <a:pt x="6026" y="12585"/>
                  </a:lnTo>
                  <a:lnTo>
                    <a:pt x="6281" y="8115"/>
                  </a:lnTo>
                  <a:lnTo>
                    <a:pt x="3832" y="414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D7D9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2873725" y="2275160"/>
              <a:ext cx="26670" cy="3810"/>
            </a:xfrm>
            <a:custGeom>
              <a:avLst/>
              <a:gdLst/>
              <a:ahLst/>
              <a:cxnLst/>
              <a:rect l="l" t="t" r="r" b="b"/>
              <a:pathLst>
                <a:path w="26669" h="3810">
                  <a:moveTo>
                    <a:pt x="0" y="0"/>
                  </a:moveTo>
                  <a:lnTo>
                    <a:pt x="614" y="3718"/>
                  </a:lnTo>
                  <a:lnTo>
                    <a:pt x="6797" y="3323"/>
                  </a:lnTo>
                  <a:lnTo>
                    <a:pt x="9913" y="3186"/>
                  </a:lnTo>
                  <a:lnTo>
                    <a:pt x="15443" y="2844"/>
                  </a:lnTo>
                  <a:lnTo>
                    <a:pt x="21145" y="3221"/>
                  </a:lnTo>
                  <a:lnTo>
                    <a:pt x="26470" y="1336"/>
                  </a:lnTo>
                  <a:lnTo>
                    <a:pt x="13202" y="1119"/>
                  </a:lnTo>
                  <a:lnTo>
                    <a:pt x="6584" y="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2883639" y="2276496"/>
              <a:ext cx="22860" cy="5080"/>
            </a:xfrm>
            <a:custGeom>
              <a:avLst/>
              <a:gdLst/>
              <a:ahLst/>
              <a:cxnLst/>
              <a:rect l="l" t="t" r="r" b="b"/>
              <a:pathLst>
                <a:path w="22860" h="5080">
                  <a:moveTo>
                    <a:pt x="21179" y="17"/>
                  </a:moveTo>
                  <a:lnTo>
                    <a:pt x="16556" y="0"/>
                  </a:lnTo>
                  <a:lnTo>
                    <a:pt x="11231" y="1885"/>
                  </a:lnTo>
                  <a:lnTo>
                    <a:pt x="5529" y="1508"/>
                  </a:lnTo>
                  <a:lnTo>
                    <a:pt x="0" y="1850"/>
                  </a:lnTo>
                  <a:lnTo>
                    <a:pt x="802" y="3837"/>
                  </a:lnTo>
                  <a:lnTo>
                    <a:pt x="8133" y="4042"/>
                  </a:lnTo>
                  <a:lnTo>
                    <a:pt x="15581" y="4538"/>
                  </a:lnTo>
                  <a:lnTo>
                    <a:pt x="22806" y="2880"/>
                  </a:lnTo>
                  <a:lnTo>
                    <a:pt x="21179" y="17"/>
                  </a:lnTo>
                  <a:close/>
                </a:path>
              </a:pathLst>
            </a:custGeom>
            <a:solidFill>
              <a:srgbClr val="7D7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2316516" y="227740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522" y="0"/>
                  </a:moveTo>
                  <a:lnTo>
                    <a:pt x="615" y="1181"/>
                  </a:lnTo>
                  <a:lnTo>
                    <a:pt x="0" y="2721"/>
                  </a:lnTo>
                  <a:lnTo>
                    <a:pt x="1695" y="6418"/>
                  </a:lnTo>
                  <a:lnTo>
                    <a:pt x="4522" y="0"/>
                  </a:lnTo>
                  <a:close/>
                </a:path>
              </a:pathLst>
            </a:custGeom>
            <a:solidFill>
              <a:srgbClr val="DADD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1560106" y="2277793"/>
              <a:ext cx="995044" cy="562610"/>
            </a:xfrm>
            <a:custGeom>
              <a:avLst/>
              <a:gdLst/>
              <a:ahLst/>
              <a:cxnLst/>
              <a:rect l="l" t="t" r="r" b="b"/>
              <a:pathLst>
                <a:path w="995044" h="562610">
                  <a:moveTo>
                    <a:pt x="29337" y="131610"/>
                  </a:moveTo>
                  <a:lnTo>
                    <a:pt x="28765" y="129324"/>
                  </a:lnTo>
                  <a:lnTo>
                    <a:pt x="28486" y="128041"/>
                  </a:lnTo>
                  <a:lnTo>
                    <a:pt x="27089" y="127101"/>
                  </a:lnTo>
                  <a:lnTo>
                    <a:pt x="26860" y="126936"/>
                  </a:lnTo>
                  <a:lnTo>
                    <a:pt x="28498" y="124104"/>
                  </a:lnTo>
                  <a:lnTo>
                    <a:pt x="27698" y="123317"/>
                  </a:lnTo>
                  <a:lnTo>
                    <a:pt x="24498" y="120192"/>
                  </a:lnTo>
                  <a:lnTo>
                    <a:pt x="21882" y="123317"/>
                  </a:lnTo>
                  <a:lnTo>
                    <a:pt x="21628" y="120586"/>
                  </a:lnTo>
                  <a:lnTo>
                    <a:pt x="21539" y="119507"/>
                  </a:lnTo>
                  <a:lnTo>
                    <a:pt x="21488" y="118948"/>
                  </a:lnTo>
                  <a:lnTo>
                    <a:pt x="19672" y="118948"/>
                  </a:lnTo>
                  <a:lnTo>
                    <a:pt x="20472" y="120586"/>
                  </a:lnTo>
                  <a:lnTo>
                    <a:pt x="21310" y="122250"/>
                  </a:lnTo>
                  <a:lnTo>
                    <a:pt x="21551" y="123317"/>
                  </a:lnTo>
                  <a:lnTo>
                    <a:pt x="21755" y="124104"/>
                  </a:lnTo>
                  <a:lnTo>
                    <a:pt x="25552" y="126034"/>
                  </a:lnTo>
                  <a:lnTo>
                    <a:pt x="24561" y="129324"/>
                  </a:lnTo>
                  <a:lnTo>
                    <a:pt x="21678" y="127546"/>
                  </a:lnTo>
                  <a:lnTo>
                    <a:pt x="21348" y="127342"/>
                  </a:lnTo>
                  <a:lnTo>
                    <a:pt x="20040" y="125882"/>
                  </a:lnTo>
                  <a:lnTo>
                    <a:pt x="14719" y="119507"/>
                  </a:lnTo>
                  <a:lnTo>
                    <a:pt x="12153" y="111328"/>
                  </a:lnTo>
                  <a:lnTo>
                    <a:pt x="10845" y="103225"/>
                  </a:lnTo>
                  <a:lnTo>
                    <a:pt x="11811" y="106006"/>
                  </a:lnTo>
                  <a:lnTo>
                    <a:pt x="14058" y="108165"/>
                  </a:lnTo>
                  <a:lnTo>
                    <a:pt x="18643" y="109067"/>
                  </a:lnTo>
                  <a:lnTo>
                    <a:pt x="17932" y="112991"/>
                  </a:lnTo>
                  <a:lnTo>
                    <a:pt x="21018" y="111328"/>
                  </a:lnTo>
                  <a:lnTo>
                    <a:pt x="21031" y="113207"/>
                  </a:lnTo>
                  <a:lnTo>
                    <a:pt x="20472" y="114960"/>
                  </a:lnTo>
                  <a:lnTo>
                    <a:pt x="19291" y="116547"/>
                  </a:lnTo>
                  <a:lnTo>
                    <a:pt x="21666" y="116205"/>
                  </a:lnTo>
                  <a:lnTo>
                    <a:pt x="22059" y="111328"/>
                  </a:lnTo>
                  <a:lnTo>
                    <a:pt x="21996" y="108165"/>
                  </a:lnTo>
                  <a:lnTo>
                    <a:pt x="21894" y="106006"/>
                  </a:lnTo>
                  <a:lnTo>
                    <a:pt x="21844" y="104800"/>
                  </a:lnTo>
                  <a:lnTo>
                    <a:pt x="21005" y="103225"/>
                  </a:lnTo>
                  <a:lnTo>
                    <a:pt x="20078" y="101460"/>
                  </a:lnTo>
                  <a:lnTo>
                    <a:pt x="19138" y="99682"/>
                  </a:lnTo>
                  <a:lnTo>
                    <a:pt x="15582" y="92163"/>
                  </a:lnTo>
                  <a:lnTo>
                    <a:pt x="12141" y="84594"/>
                  </a:lnTo>
                  <a:lnTo>
                    <a:pt x="8940" y="76923"/>
                  </a:lnTo>
                  <a:lnTo>
                    <a:pt x="6070" y="69100"/>
                  </a:lnTo>
                  <a:lnTo>
                    <a:pt x="3619" y="67373"/>
                  </a:lnTo>
                  <a:lnTo>
                    <a:pt x="3517" y="68605"/>
                  </a:lnTo>
                  <a:lnTo>
                    <a:pt x="3263" y="72301"/>
                  </a:lnTo>
                  <a:lnTo>
                    <a:pt x="3924" y="79806"/>
                  </a:lnTo>
                  <a:lnTo>
                    <a:pt x="5727" y="87096"/>
                  </a:lnTo>
                  <a:lnTo>
                    <a:pt x="8039" y="94272"/>
                  </a:lnTo>
                  <a:lnTo>
                    <a:pt x="10248" y="101460"/>
                  </a:lnTo>
                  <a:lnTo>
                    <a:pt x="7454" y="100749"/>
                  </a:lnTo>
                  <a:lnTo>
                    <a:pt x="7391" y="99682"/>
                  </a:lnTo>
                  <a:lnTo>
                    <a:pt x="7264" y="97599"/>
                  </a:lnTo>
                  <a:lnTo>
                    <a:pt x="6184" y="95465"/>
                  </a:lnTo>
                  <a:lnTo>
                    <a:pt x="5080" y="100355"/>
                  </a:lnTo>
                  <a:lnTo>
                    <a:pt x="4648" y="104800"/>
                  </a:lnTo>
                  <a:lnTo>
                    <a:pt x="4597" y="105333"/>
                  </a:lnTo>
                  <a:lnTo>
                    <a:pt x="3606" y="110236"/>
                  </a:lnTo>
                  <a:lnTo>
                    <a:pt x="3022" y="114249"/>
                  </a:lnTo>
                  <a:lnTo>
                    <a:pt x="1231" y="118719"/>
                  </a:lnTo>
                  <a:lnTo>
                    <a:pt x="3225" y="122605"/>
                  </a:lnTo>
                  <a:lnTo>
                    <a:pt x="0" y="123571"/>
                  </a:lnTo>
                  <a:lnTo>
                    <a:pt x="889" y="126530"/>
                  </a:lnTo>
                  <a:lnTo>
                    <a:pt x="1244" y="129222"/>
                  </a:lnTo>
                  <a:lnTo>
                    <a:pt x="3441" y="128041"/>
                  </a:lnTo>
                  <a:lnTo>
                    <a:pt x="4330" y="127546"/>
                  </a:lnTo>
                  <a:lnTo>
                    <a:pt x="3111" y="131610"/>
                  </a:lnTo>
                  <a:lnTo>
                    <a:pt x="3009" y="131953"/>
                  </a:lnTo>
                  <a:lnTo>
                    <a:pt x="12065" y="132854"/>
                  </a:lnTo>
                  <a:lnTo>
                    <a:pt x="8674" y="137490"/>
                  </a:lnTo>
                  <a:lnTo>
                    <a:pt x="14046" y="138684"/>
                  </a:lnTo>
                  <a:lnTo>
                    <a:pt x="13779" y="138684"/>
                  </a:lnTo>
                  <a:lnTo>
                    <a:pt x="18097" y="142201"/>
                  </a:lnTo>
                  <a:lnTo>
                    <a:pt x="20624" y="146621"/>
                  </a:lnTo>
                  <a:lnTo>
                    <a:pt x="21196" y="147650"/>
                  </a:lnTo>
                  <a:lnTo>
                    <a:pt x="24980" y="143992"/>
                  </a:lnTo>
                  <a:lnTo>
                    <a:pt x="24028" y="138684"/>
                  </a:lnTo>
                  <a:lnTo>
                    <a:pt x="23914" y="138049"/>
                  </a:lnTo>
                  <a:lnTo>
                    <a:pt x="25400" y="133362"/>
                  </a:lnTo>
                  <a:lnTo>
                    <a:pt x="25946" y="129324"/>
                  </a:lnTo>
                  <a:lnTo>
                    <a:pt x="26123" y="128041"/>
                  </a:lnTo>
                  <a:lnTo>
                    <a:pt x="26238" y="127101"/>
                  </a:lnTo>
                  <a:lnTo>
                    <a:pt x="29337" y="131610"/>
                  </a:lnTo>
                  <a:close/>
                </a:path>
                <a:path w="995044" h="562610">
                  <a:moveTo>
                    <a:pt x="30289" y="143992"/>
                  </a:moveTo>
                  <a:lnTo>
                    <a:pt x="30111" y="143535"/>
                  </a:lnTo>
                  <a:lnTo>
                    <a:pt x="29375" y="138684"/>
                  </a:lnTo>
                  <a:lnTo>
                    <a:pt x="29438" y="137490"/>
                  </a:lnTo>
                  <a:lnTo>
                    <a:pt x="29540" y="132854"/>
                  </a:lnTo>
                  <a:lnTo>
                    <a:pt x="29349" y="131953"/>
                  </a:lnTo>
                  <a:lnTo>
                    <a:pt x="29311" y="131800"/>
                  </a:lnTo>
                  <a:lnTo>
                    <a:pt x="29146" y="131953"/>
                  </a:lnTo>
                  <a:lnTo>
                    <a:pt x="26898" y="138049"/>
                  </a:lnTo>
                  <a:lnTo>
                    <a:pt x="26911" y="138684"/>
                  </a:lnTo>
                  <a:lnTo>
                    <a:pt x="27660" y="143535"/>
                  </a:lnTo>
                  <a:lnTo>
                    <a:pt x="30289" y="143992"/>
                  </a:lnTo>
                  <a:close/>
                </a:path>
                <a:path w="995044" h="562610">
                  <a:moveTo>
                    <a:pt x="947699" y="556044"/>
                  </a:moveTo>
                  <a:lnTo>
                    <a:pt x="941070" y="556209"/>
                  </a:lnTo>
                  <a:lnTo>
                    <a:pt x="936345" y="555218"/>
                  </a:lnTo>
                  <a:lnTo>
                    <a:pt x="929005" y="554736"/>
                  </a:lnTo>
                  <a:lnTo>
                    <a:pt x="914349" y="553580"/>
                  </a:lnTo>
                  <a:lnTo>
                    <a:pt x="906995" y="553262"/>
                  </a:lnTo>
                  <a:lnTo>
                    <a:pt x="906932" y="555193"/>
                  </a:lnTo>
                  <a:lnTo>
                    <a:pt x="906157" y="557276"/>
                  </a:lnTo>
                  <a:lnTo>
                    <a:pt x="905167" y="559257"/>
                  </a:lnTo>
                  <a:lnTo>
                    <a:pt x="904265" y="561314"/>
                  </a:lnTo>
                  <a:lnTo>
                    <a:pt x="911072" y="561657"/>
                  </a:lnTo>
                  <a:lnTo>
                    <a:pt x="917892" y="561860"/>
                  </a:lnTo>
                  <a:lnTo>
                    <a:pt x="931532" y="562152"/>
                  </a:lnTo>
                  <a:lnTo>
                    <a:pt x="936929" y="562152"/>
                  </a:lnTo>
                  <a:lnTo>
                    <a:pt x="942327" y="562051"/>
                  </a:lnTo>
                  <a:lnTo>
                    <a:pt x="947699" y="562521"/>
                  </a:lnTo>
                  <a:lnTo>
                    <a:pt x="947699" y="556044"/>
                  </a:lnTo>
                  <a:close/>
                </a:path>
                <a:path w="995044" h="562610">
                  <a:moveTo>
                    <a:pt x="951572" y="0"/>
                  </a:moveTo>
                  <a:lnTo>
                    <a:pt x="949058" y="330"/>
                  </a:lnTo>
                  <a:lnTo>
                    <a:pt x="946569" y="9296"/>
                  </a:lnTo>
                  <a:lnTo>
                    <a:pt x="945807" y="18516"/>
                  </a:lnTo>
                  <a:lnTo>
                    <a:pt x="945464" y="27813"/>
                  </a:lnTo>
                  <a:lnTo>
                    <a:pt x="944194" y="36982"/>
                  </a:lnTo>
                  <a:lnTo>
                    <a:pt x="943356" y="29171"/>
                  </a:lnTo>
                  <a:lnTo>
                    <a:pt x="943076" y="13474"/>
                  </a:lnTo>
                  <a:lnTo>
                    <a:pt x="937234" y="21336"/>
                  </a:lnTo>
                  <a:lnTo>
                    <a:pt x="937768" y="53263"/>
                  </a:lnTo>
                  <a:lnTo>
                    <a:pt x="937501" y="60350"/>
                  </a:lnTo>
                  <a:lnTo>
                    <a:pt x="938555" y="67678"/>
                  </a:lnTo>
                  <a:lnTo>
                    <a:pt x="936548" y="74599"/>
                  </a:lnTo>
                  <a:lnTo>
                    <a:pt x="936967" y="82321"/>
                  </a:lnTo>
                  <a:lnTo>
                    <a:pt x="936498" y="90081"/>
                  </a:lnTo>
                  <a:lnTo>
                    <a:pt x="936586" y="97815"/>
                  </a:lnTo>
                  <a:lnTo>
                    <a:pt x="939177" y="97663"/>
                  </a:lnTo>
                  <a:lnTo>
                    <a:pt x="939038" y="86436"/>
                  </a:lnTo>
                  <a:lnTo>
                    <a:pt x="939253" y="80835"/>
                  </a:lnTo>
                  <a:lnTo>
                    <a:pt x="939888" y="146596"/>
                  </a:lnTo>
                  <a:lnTo>
                    <a:pt x="941425" y="137375"/>
                  </a:lnTo>
                  <a:lnTo>
                    <a:pt x="942035" y="118567"/>
                  </a:lnTo>
                  <a:lnTo>
                    <a:pt x="943800" y="109359"/>
                  </a:lnTo>
                  <a:lnTo>
                    <a:pt x="944435" y="98767"/>
                  </a:lnTo>
                  <a:lnTo>
                    <a:pt x="944994" y="77546"/>
                  </a:lnTo>
                  <a:lnTo>
                    <a:pt x="945680" y="66967"/>
                  </a:lnTo>
                  <a:lnTo>
                    <a:pt x="945718" y="47586"/>
                  </a:lnTo>
                  <a:lnTo>
                    <a:pt x="946124" y="41148"/>
                  </a:lnTo>
                  <a:lnTo>
                    <a:pt x="946619" y="53771"/>
                  </a:lnTo>
                  <a:lnTo>
                    <a:pt x="946492" y="66421"/>
                  </a:lnTo>
                  <a:lnTo>
                    <a:pt x="945680" y="91719"/>
                  </a:lnTo>
                  <a:lnTo>
                    <a:pt x="946391" y="99682"/>
                  </a:lnTo>
                  <a:lnTo>
                    <a:pt x="946340" y="115658"/>
                  </a:lnTo>
                  <a:lnTo>
                    <a:pt x="946950" y="123621"/>
                  </a:lnTo>
                  <a:lnTo>
                    <a:pt x="947686" y="128397"/>
                  </a:lnTo>
                  <a:lnTo>
                    <a:pt x="945807" y="133908"/>
                  </a:lnTo>
                  <a:lnTo>
                    <a:pt x="948969" y="138049"/>
                  </a:lnTo>
                  <a:lnTo>
                    <a:pt x="949350" y="95072"/>
                  </a:lnTo>
                  <a:lnTo>
                    <a:pt x="949706" y="80746"/>
                  </a:lnTo>
                  <a:lnTo>
                    <a:pt x="949731" y="67894"/>
                  </a:lnTo>
                  <a:lnTo>
                    <a:pt x="948029" y="29375"/>
                  </a:lnTo>
                  <a:lnTo>
                    <a:pt x="948004" y="21932"/>
                  </a:lnTo>
                  <a:lnTo>
                    <a:pt x="948347" y="14478"/>
                  </a:lnTo>
                  <a:lnTo>
                    <a:pt x="949401" y="7124"/>
                  </a:lnTo>
                  <a:lnTo>
                    <a:pt x="951572" y="0"/>
                  </a:lnTo>
                  <a:close/>
                </a:path>
                <a:path w="995044" h="562610">
                  <a:moveTo>
                    <a:pt x="995045" y="87198"/>
                  </a:moveTo>
                  <a:lnTo>
                    <a:pt x="977493" y="87553"/>
                  </a:lnTo>
                  <a:lnTo>
                    <a:pt x="968717" y="87782"/>
                  </a:lnTo>
                  <a:lnTo>
                    <a:pt x="959954" y="88265"/>
                  </a:lnTo>
                  <a:lnTo>
                    <a:pt x="962545" y="83794"/>
                  </a:lnTo>
                  <a:lnTo>
                    <a:pt x="959408" y="83312"/>
                  </a:lnTo>
                  <a:lnTo>
                    <a:pt x="956246" y="83121"/>
                  </a:lnTo>
                  <a:lnTo>
                    <a:pt x="953096" y="83197"/>
                  </a:lnTo>
                  <a:lnTo>
                    <a:pt x="952881" y="93649"/>
                  </a:lnTo>
                  <a:lnTo>
                    <a:pt x="953287" y="114554"/>
                  </a:lnTo>
                  <a:lnTo>
                    <a:pt x="953160" y="125006"/>
                  </a:lnTo>
                  <a:lnTo>
                    <a:pt x="955243" y="115366"/>
                  </a:lnTo>
                  <a:lnTo>
                    <a:pt x="955548" y="105473"/>
                  </a:lnTo>
                  <a:lnTo>
                    <a:pt x="955370" y="95504"/>
                  </a:lnTo>
                  <a:lnTo>
                    <a:pt x="956005" y="85623"/>
                  </a:lnTo>
                  <a:lnTo>
                    <a:pt x="959548" y="84594"/>
                  </a:lnTo>
                  <a:lnTo>
                    <a:pt x="959662" y="87376"/>
                  </a:lnTo>
                  <a:lnTo>
                    <a:pt x="959751" y="92938"/>
                  </a:lnTo>
                  <a:lnTo>
                    <a:pt x="961656" y="94119"/>
                  </a:lnTo>
                  <a:lnTo>
                    <a:pt x="963345" y="90525"/>
                  </a:lnTo>
                  <a:lnTo>
                    <a:pt x="963345" y="92583"/>
                  </a:lnTo>
                  <a:lnTo>
                    <a:pt x="963663" y="94576"/>
                  </a:lnTo>
                  <a:lnTo>
                    <a:pt x="964298" y="96545"/>
                  </a:lnTo>
                  <a:lnTo>
                    <a:pt x="965009" y="94462"/>
                  </a:lnTo>
                  <a:lnTo>
                    <a:pt x="965822" y="92417"/>
                  </a:lnTo>
                  <a:lnTo>
                    <a:pt x="966711" y="90424"/>
                  </a:lnTo>
                  <a:lnTo>
                    <a:pt x="966914" y="97218"/>
                  </a:lnTo>
                  <a:lnTo>
                    <a:pt x="973836" y="96685"/>
                  </a:lnTo>
                  <a:lnTo>
                    <a:pt x="980782" y="96342"/>
                  </a:lnTo>
                  <a:lnTo>
                    <a:pt x="994689" y="95910"/>
                  </a:lnTo>
                  <a:lnTo>
                    <a:pt x="995045" y="87198"/>
                  </a:lnTo>
                  <a:close/>
                </a:path>
              </a:pathLst>
            </a:custGeom>
            <a:solidFill>
              <a:srgbClr val="F1F0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2847902" y="2277165"/>
              <a:ext cx="23495" cy="83185"/>
            </a:xfrm>
            <a:custGeom>
              <a:avLst/>
              <a:gdLst/>
              <a:ahLst/>
              <a:cxnLst/>
              <a:rect l="l" t="t" r="r" b="b"/>
              <a:pathLst>
                <a:path w="23494" h="83185">
                  <a:moveTo>
                    <a:pt x="0" y="0"/>
                  </a:moveTo>
                  <a:lnTo>
                    <a:pt x="345" y="3235"/>
                  </a:lnTo>
                  <a:lnTo>
                    <a:pt x="892" y="6490"/>
                  </a:lnTo>
                  <a:lnTo>
                    <a:pt x="1644" y="9673"/>
                  </a:lnTo>
                  <a:lnTo>
                    <a:pt x="259" y="10224"/>
                  </a:lnTo>
                  <a:lnTo>
                    <a:pt x="855" y="12071"/>
                  </a:lnTo>
                  <a:lnTo>
                    <a:pt x="2793" y="16967"/>
                  </a:lnTo>
                  <a:lnTo>
                    <a:pt x="5633" y="17604"/>
                  </a:lnTo>
                  <a:lnTo>
                    <a:pt x="5875" y="18611"/>
                  </a:lnTo>
                  <a:lnTo>
                    <a:pt x="3495" y="19983"/>
                  </a:lnTo>
                  <a:lnTo>
                    <a:pt x="4348" y="22463"/>
                  </a:lnTo>
                  <a:lnTo>
                    <a:pt x="5017" y="25016"/>
                  </a:lnTo>
                  <a:lnTo>
                    <a:pt x="6198" y="27378"/>
                  </a:lnTo>
                  <a:lnTo>
                    <a:pt x="8700" y="28972"/>
                  </a:lnTo>
                  <a:lnTo>
                    <a:pt x="11677" y="29621"/>
                  </a:lnTo>
                  <a:lnTo>
                    <a:pt x="14180" y="31266"/>
                  </a:lnTo>
                  <a:lnTo>
                    <a:pt x="16142" y="37630"/>
                  </a:lnTo>
                  <a:lnTo>
                    <a:pt x="15957" y="44199"/>
                  </a:lnTo>
                  <a:lnTo>
                    <a:pt x="13561" y="57377"/>
                  </a:lnTo>
                  <a:lnTo>
                    <a:pt x="16714" y="83080"/>
                  </a:lnTo>
                  <a:lnTo>
                    <a:pt x="18665" y="77378"/>
                  </a:lnTo>
                  <a:lnTo>
                    <a:pt x="18210" y="70171"/>
                  </a:lnTo>
                  <a:lnTo>
                    <a:pt x="16492" y="62964"/>
                  </a:lnTo>
                  <a:lnTo>
                    <a:pt x="15600" y="55879"/>
                  </a:lnTo>
                  <a:lnTo>
                    <a:pt x="17621" y="49039"/>
                  </a:lnTo>
                  <a:lnTo>
                    <a:pt x="18802" y="48423"/>
                  </a:lnTo>
                  <a:lnTo>
                    <a:pt x="23133" y="47840"/>
                  </a:lnTo>
                  <a:lnTo>
                    <a:pt x="21798" y="34193"/>
                  </a:lnTo>
                  <a:lnTo>
                    <a:pt x="19796" y="34056"/>
                  </a:lnTo>
                  <a:lnTo>
                    <a:pt x="19453" y="38030"/>
                  </a:lnTo>
                  <a:lnTo>
                    <a:pt x="22722" y="43988"/>
                  </a:lnTo>
                  <a:lnTo>
                    <a:pt x="19504" y="46865"/>
                  </a:lnTo>
                  <a:lnTo>
                    <a:pt x="18870" y="42925"/>
                  </a:lnTo>
                  <a:lnTo>
                    <a:pt x="19076" y="38938"/>
                  </a:lnTo>
                  <a:lnTo>
                    <a:pt x="18971" y="34980"/>
                  </a:lnTo>
                  <a:lnTo>
                    <a:pt x="17758" y="29433"/>
                  </a:lnTo>
                  <a:lnTo>
                    <a:pt x="15703" y="27172"/>
                  </a:lnTo>
                  <a:lnTo>
                    <a:pt x="14467" y="23886"/>
                  </a:lnTo>
                  <a:lnTo>
                    <a:pt x="11249" y="23097"/>
                  </a:lnTo>
                  <a:lnTo>
                    <a:pt x="11440" y="17002"/>
                  </a:lnTo>
                  <a:lnTo>
                    <a:pt x="8390" y="11506"/>
                  </a:lnTo>
                  <a:lnTo>
                    <a:pt x="5943" y="6112"/>
                  </a:lnTo>
                  <a:lnTo>
                    <a:pt x="3991" y="7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2526987" y="2280813"/>
              <a:ext cx="49530" cy="60960"/>
            </a:xfrm>
            <a:custGeom>
              <a:avLst/>
              <a:gdLst/>
              <a:ahLst/>
              <a:cxnLst/>
              <a:rect l="l" t="t" r="r" b="b"/>
              <a:pathLst>
                <a:path w="49530" h="60960">
                  <a:moveTo>
                    <a:pt x="997" y="0"/>
                  </a:moveTo>
                  <a:lnTo>
                    <a:pt x="2252" y="13337"/>
                  </a:lnTo>
                  <a:lnTo>
                    <a:pt x="2301" y="13851"/>
                  </a:lnTo>
                  <a:lnTo>
                    <a:pt x="2418" y="15119"/>
                  </a:lnTo>
                  <a:lnTo>
                    <a:pt x="3017" y="23990"/>
                  </a:lnTo>
                  <a:lnTo>
                    <a:pt x="4113" y="41266"/>
                  </a:lnTo>
                  <a:lnTo>
                    <a:pt x="4234" y="43235"/>
                  </a:lnTo>
                  <a:lnTo>
                    <a:pt x="4340" y="44968"/>
                  </a:lnTo>
                  <a:lnTo>
                    <a:pt x="5500" y="60393"/>
                  </a:lnTo>
                  <a:lnTo>
                    <a:pt x="7484" y="56659"/>
                  </a:lnTo>
                  <a:lnTo>
                    <a:pt x="7384" y="51454"/>
                  </a:lnTo>
                  <a:lnTo>
                    <a:pt x="7174" y="47260"/>
                  </a:lnTo>
                  <a:lnTo>
                    <a:pt x="7075" y="45716"/>
                  </a:lnTo>
                  <a:lnTo>
                    <a:pt x="6677" y="41266"/>
                  </a:lnTo>
                  <a:lnTo>
                    <a:pt x="33734" y="41266"/>
                  </a:lnTo>
                  <a:lnTo>
                    <a:pt x="33611" y="38750"/>
                  </a:lnTo>
                  <a:lnTo>
                    <a:pt x="9986" y="38750"/>
                  </a:lnTo>
                  <a:lnTo>
                    <a:pt x="4093" y="37414"/>
                  </a:lnTo>
                  <a:lnTo>
                    <a:pt x="7621" y="29263"/>
                  </a:lnTo>
                  <a:lnTo>
                    <a:pt x="6782" y="24879"/>
                  </a:lnTo>
                  <a:lnTo>
                    <a:pt x="15480" y="24296"/>
                  </a:lnTo>
                  <a:lnTo>
                    <a:pt x="17217" y="24296"/>
                  </a:lnTo>
                  <a:lnTo>
                    <a:pt x="22024" y="23990"/>
                  </a:lnTo>
                  <a:lnTo>
                    <a:pt x="32840" y="23990"/>
                  </a:lnTo>
                  <a:lnTo>
                    <a:pt x="32432" y="17840"/>
                  </a:lnTo>
                  <a:lnTo>
                    <a:pt x="32413" y="16336"/>
                  </a:lnTo>
                  <a:lnTo>
                    <a:pt x="26543" y="16336"/>
                  </a:lnTo>
                  <a:lnTo>
                    <a:pt x="23875" y="15119"/>
                  </a:lnTo>
                  <a:lnTo>
                    <a:pt x="8496" y="15119"/>
                  </a:lnTo>
                  <a:lnTo>
                    <a:pt x="5254" y="13337"/>
                  </a:lnTo>
                  <a:lnTo>
                    <a:pt x="5064" y="13337"/>
                  </a:lnTo>
                  <a:lnTo>
                    <a:pt x="4513" y="10908"/>
                  </a:lnTo>
                  <a:lnTo>
                    <a:pt x="4405" y="10429"/>
                  </a:lnTo>
                  <a:lnTo>
                    <a:pt x="4283" y="9529"/>
                  </a:lnTo>
                  <a:lnTo>
                    <a:pt x="4233" y="8956"/>
                  </a:lnTo>
                  <a:lnTo>
                    <a:pt x="4153" y="8046"/>
                  </a:lnTo>
                  <a:lnTo>
                    <a:pt x="4060" y="3834"/>
                  </a:lnTo>
                  <a:lnTo>
                    <a:pt x="36691" y="3834"/>
                  </a:lnTo>
                  <a:lnTo>
                    <a:pt x="36954" y="3681"/>
                  </a:lnTo>
                  <a:lnTo>
                    <a:pt x="49006" y="3681"/>
                  </a:lnTo>
                  <a:lnTo>
                    <a:pt x="48956" y="820"/>
                  </a:lnTo>
                  <a:lnTo>
                    <a:pt x="38770" y="820"/>
                  </a:lnTo>
                  <a:lnTo>
                    <a:pt x="997" y="0"/>
                  </a:lnTo>
                  <a:close/>
                </a:path>
                <a:path w="49530" h="60960">
                  <a:moveTo>
                    <a:pt x="33734" y="41266"/>
                  </a:moveTo>
                  <a:lnTo>
                    <a:pt x="31079" y="41266"/>
                  </a:lnTo>
                  <a:lnTo>
                    <a:pt x="31151" y="44968"/>
                  </a:lnTo>
                  <a:lnTo>
                    <a:pt x="31270" y="51454"/>
                  </a:lnTo>
                  <a:lnTo>
                    <a:pt x="31379" y="54002"/>
                  </a:lnTo>
                  <a:lnTo>
                    <a:pt x="31469" y="54636"/>
                  </a:lnTo>
                  <a:lnTo>
                    <a:pt x="32487" y="54860"/>
                  </a:lnTo>
                  <a:lnTo>
                    <a:pt x="33530" y="54636"/>
                  </a:lnTo>
                  <a:lnTo>
                    <a:pt x="34524" y="54002"/>
                  </a:lnTo>
                  <a:lnTo>
                    <a:pt x="34069" y="47260"/>
                  </a:lnTo>
                  <a:lnTo>
                    <a:pt x="33965" y="45716"/>
                  </a:lnTo>
                  <a:lnTo>
                    <a:pt x="33915" y="44968"/>
                  </a:lnTo>
                  <a:lnTo>
                    <a:pt x="33830" y="43235"/>
                  </a:lnTo>
                  <a:lnTo>
                    <a:pt x="33734" y="41266"/>
                  </a:lnTo>
                  <a:close/>
                </a:path>
                <a:path w="49530" h="60960">
                  <a:moveTo>
                    <a:pt x="18218" y="41266"/>
                  </a:moveTo>
                  <a:lnTo>
                    <a:pt x="16036" y="41266"/>
                  </a:lnTo>
                  <a:lnTo>
                    <a:pt x="16391" y="44968"/>
                  </a:lnTo>
                  <a:lnTo>
                    <a:pt x="16515" y="46267"/>
                  </a:lnTo>
                  <a:lnTo>
                    <a:pt x="16610" y="47260"/>
                  </a:lnTo>
                  <a:lnTo>
                    <a:pt x="18188" y="43235"/>
                  </a:lnTo>
                  <a:lnTo>
                    <a:pt x="18218" y="41266"/>
                  </a:lnTo>
                  <a:close/>
                </a:path>
                <a:path w="49530" h="60960">
                  <a:moveTo>
                    <a:pt x="9904" y="36452"/>
                  </a:moveTo>
                  <a:lnTo>
                    <a:pt x="9986" y="38750"/>
                  </a:lnTo>
                  <a:lnTo>
                    <a:pt x="10245" y="38750"/>
                  </a:lnTo>
                  <a:lnTo>
                    <a:pt x="9904" y="36452"/>
                  </a:lnTo>
                  <a:close/>
                </a:path>
                <a:path w="49530" h="60960">
                  <a:moveTo>
                    <a:pt x="28401" y="30177"/>
                  </a:moveTo>
                  <a:lnTo>
                    <a:pt x="22716" y="30177"/>
                  </a:lnTo>
                  <a:lnTo>
                    <a:pt x="28580" y="30805"/>
                  </a:lnTo>
                  <a:lnTo>
                    <a:pt x="30157" y="32720"/>
                  </a:lnTo>
                  <a:lnTo>
                    <a:pt x="30381" y="34469"/>
                  </a:lnTo>
                  <a:lnTo>
                    <a:pt x="30481" y="35253"/>
                  </a:lnTo>
                  <a:lnTo>
                    <a:pt x="31116" y="37414"/>
                  </a:lnTo>
                  <a:lnTo>
                    <a:pt x="31166" y="37583"/>
                  </a:lnTo>
                  <a:lnTo>
                    <a:pt x="24194" y="37875"/>
                  </a:lnTo>
                  <a:lnTo>
                    <a:pt x="13547" y="37875"/>
                  </a:lnTo>
                  <a:lnTo>
                    <a:pt x="10174" y="38750"/>
                  </a:lnTo>
                  <a:lnTo>
                    <a:pt x="33611" y="38750"/>
                  </a:lnTo>
                  <a:lnTo>
                    <a:pt x="33499" y="36452"/>
                  </a:lnTo>
                  <a:lnTo>
                    <a:pt x="33402" y="34469"/>
                  </a:lnTo>
                  <a:lnTo>
                    <a:pt x="33317" y="32720"/>
                  </a:lnTo>
                  <a:lnTo>
                    <a:pt x="33223" y="30805"/>
                  </a:lnTo>
                  <a:lnTo>
                    <a:pt x="30326" y="30805"/>
                  </a:lnTo>
                  <a:lnTo>
                    <a:pt x="28401" y="30177"/>
                  </a:lnTo>
                  <a:close/>
                </a:path>
                <a:path w="49530" h="60960">
                  <a:moveTo>
                    <a:pt x="19971" y="34469"/>
                  </a:moveTo>
                  <a:lnTo>
                    <a:pt x="15380" y="34469"/>
                  </a:lnTo>
                  <a:lnTo>
                    <a:pt x="16578" y="37414"/>
                  </a:lnTo>
                  <a:lnTo>
                    <a:pt x="16646" y="37583"/>
                  </a:lnTo>
                  <a:lnTo>
                    <a:pt x="16765" y="37875"/>
                  </a:lnTo>
                  <a:lnTo>
                    <a:pt x="20087" y="37875"/>
                  </a:lnTo>
                  <a:lnTo>
                    <a:pt x="19971" y="34469"/>
                  </a:lnTo>
                  <a:close/>
                </a:path>
                <a:path w="49530" h="60960">
                  <a:moveTo>
                    <a:pt x="22057" y="28630"/>
                  </a:moveTo>
                  <a:lnTo>
                    <a:pt x="22126" y="31488"/>
                  </a:lnTo>
                  <a:lnTo>
                    <a:pt x="20018" y="35845"/>
                  </a:lnTo>
                  <a:lnTo>
                    <a:pt x="20299" y="35845"/>
                  </a:lnTo>
                  <a:lnTo>
                    <a:pt x="24181" y="36452"/>
                  </a:lnTo>
                  <a:lnTo>
                    <a:pt x="22679" y="30805"/>
                  </a:lnTo>
                  <a:lnTo>
                    <a:pt x="22632" y="30632"/>
                  </a:lnTo>
                  <a:lnTo>
                    <a:pt x="22510" y="30177"/>
                  </a:lnTo>
                  <a:lnTo>
                    <a:pt x="28401" y="30177"/>
                  </a:lnTo>
                  <a:lnTo>
                    <a:pt x="27587" y="29912"/>
                  </a:lnTo>
                  <a:lnTo>
                    <a:pt x="24865" y="29109"/>
                  </a:lnTo>
                  <a:lnTo>
                    <a:pt x="22057" y="28630"/>
                  </a:lnTo>
                  <a:close/>
                </a:path>
                <a:path w="49530" h="60960">
                  <a:moveTo>
                    <a:pt x="32840" y="23990"/>
                  </a:moveTo>
                  <a:lnTo>
                    <a:pt x="30171" y="23990"/>
                  </a:lnTo>
                  <a:lnTo>
                    <a:pt x="30200" y="24879"/>
                  </a:lnTo>
                  <a:lnTo>
                    <a:pt x="30326" y="30805"/>
                  </a:lnTo>
                  <a:lnTo>
                    <a:pt x="33223" y="30805"/>
                  </a:lnTo>
                  <a:lnTo>
                    <a:pt x="33117" y="28630"/>
                  </a:lnTo>
                  <a:lnTo>
                    <a:pt x="33031" y="26877"/>
                  </a:lnTo>
                  <a:lnTo>
                    <a:pt x="32952" y="25685"/>
                  </a:lnTo>
                  <a:lnTo>
                    <a:pt x="32840" y="23990"/>
                  </a:lnTo>
                  <a:close/>
                </a:path>
                <a:path w="49530" h="60960">
                  <a:moveTo>
                    <a:pt x="32274" y="13337"/>
                  </a:moveTo>
                  <a:lnTo>
                    <a:pt x="13665" y="13337"/>
                  </a:lnTo>
                  <a:lnTo>
                    <a:pt x="21592" y="13665"/>
                  </a:lnTo>
                  <a:lnTo>
                    <a:pt x="30051" y="14194"/>
                  </a:lnTo>
                  <a:lnTo>
                    <a:pt x="29478" y="14194"/>
                  </a:lnTo>
                  <a:lnTo>
                    <a:pt x="26543" y="16336"/>
                  </a:lnTo>
                  <a:lnTo>
                    <a:pt x="32413" y="16336"/>
                  </a:lnTo>
                  <a:lnTo>
                    <a:pt x="32343" y="13665"/>
                  </a:lnTo>
                  <a:lnTo>
                    <a:pt x="32274" y="13337"/>
                  </a:lnTo>
                  <a:close/>
                </a:path>
                <a:path w="49530" h="60960">
                  <a:moveTo>
                    <a:pt x="19454" y="14194"/>
                  </a:moveTo>
                  <a:lnTo>
                    <a:pt x="15790" y="14436"/>
                  </a:lnTo>
                  <a:lnTo>
                    <a:pt x="11755" y="15119"/>
                  </a:lnTo>
                  <a:lnTo>
                    <a:pt x="23875" y="15119"/>
                  </a:lnTo>
                  <a:lnTo>
                    <a:pt x="22709" y="14587"/>
                  </a:lnTo>
                  <a:lnTo>
                    <a:pt x="19454" y="14194"/>
                  </a:lnTo>
                  <a:close/>
                </a:path>
                <a:path w="49530" h="60960">
                  <a:moveTo>
                    <a:pt x="31576" y="9529"/>
                  </a:moveTo>
                  <a:lnTo>
                    <a:pt x="29145" y="10908"/>
                  </a:lnTo>
                  <a:lnTo>
                    <a:pt x="6474" y="10908"/>
                  </a:lnTo>
                  <a:lnTo>
                    <a:pt x="5775" y="13337"/>
                  </a:lnTo>
                  <a:lnTo>
                    <a:pt x="5680" y="13665"/>
                  </a:lnTo>
                  <a:lnTo>
                    <a:pt x="0" y="13665"/>
                  </a:lnTo>
                  <a:lnTo>
                    <a:pt x="13665" y="13337"/>
                  </a:lnTo>
                  <a:lnTo>
                    <a:pt x="32274" y="13337"/>
                  </a:lnTo>
                  <a:lnTo>
                    <a:pt x="31763" y="10908"/>
                  </a:lnTo>
                  <a:lnTo>
                    <a:pt x="31663" y="10429"/>
                  </a:lnTo>
                  <a:lnTo>
                    <a:pt x="31576" y="9529"/>
                  </a:lnTo>
                  <a:close/>
                </a:path>
                <a:path w="49530" h="60960">
                  <a:moveTo>
                    <a:pt x="13137" y="9931"/>
                  </a:moveTo>
                  <a:lnTo>
                    <a:pt x="5586" y="10908"/>
                  </a:lnTo>
                  <a:lnTo>
                    <a:pt x="29145" y="10908"/>
                  </a:lnTo>
                  <a:lnTo>
                    <a:pt x="27625" y="10633"/>
                  </a:lnTo>
                  <a:lnTo>
                    <a:pt x="19832" y="10633"/>
                  </a:lnTo>
                  <a:lnTo>
                    <a:pt x="13137" y="9931"/>
                  </a:lnTo>
                  <a:close/>
                </a:path>
                <a:path w="49530" h="60960">
                  <a:moveTo>
                    <a:pt x="26492" y="10429"/>
                  </a:moveTo>
                  <a:lnTo>
                    <a:pt x="19832" y="10633"/>
                  </a:lnTo>
                  <a:lnTo>
                    <a:pt x="27625" y="10633"/>
                  </a:lnTo>
                  <a:lnTo>
                    <a:pt x="26492" y="10429"/>
                  </a:lnTo>
                  <a:close/>
                </a:path>
                <a:path w="49530" h="60960">
                  <a:moveTo>
                    <a:pt x="32201" y="8046"/>
                  </a:moveTo>
                  <a:lnTo>
                    <a:pt x="31576" y="9529"/>
                  </a:lnTo>
                  <a:lnTo>
                    <a:pt x="32587" y="8956"/>
                  </a:lnTo>
                  <a:lnTo>
                    <a:pt x="32201" y="8046"/>
                  </a:lnTo>
                  <a:close/>
                </a:path>
                <a:path w="49530" h="60960">
                  <a:moveTo>
                    <a:pt x="36691" y="3834"/>
                  </a:moveTo>
                  <a:lnTo>
                    <a:pt x="4060" y="3834"/>
                  </a:lnTo>
                  <a:lnTo>
                    <a:pt x="10893" y="4315"/>
                  </a:lnTo>
                  <a:lnTo>
                    <a:pt x="19360" y="4315"/>
                  </a:lnTo>
                  <a:lnTo>
                    <a:pt x="24654" y="4504"/>
                  </a:lnTo>
                  <a:lnTo>
                    <a:pt x="31527" y="5939"/>
                  </a:lnTo>
                  <a:lnTo>
                    <a:pt x="31305" y="5939"/>
                  </a:lnTo>
                  <a:lnTo>
                    <a:pt x="32201" y="8046"/>
                  </a:lnTo>
                  <a:lnTo>
                    <a:pt x="33089" y="5939"/>
                  </a:lnTo>
                  <a:lnTo>
                    <a:pt x="33606" y="5615"/>
                  </a:lnTo>
                  <a:lnTo>
                    <a:pt x="36691" y="3834"/>
                  </a:lnTo>
                  <a:close/>
                </a:path>
                <a:path w="49530" h="60960">
                  <a:moveTo>
                    <a:pt x="49006" y="3681"/>
                  </a:moveTo>
                  <a:lnTo>
                    <a:pt x="36954" y="3681"/>
                  </a:lnTo>
                  <a:lnTo>
                    <a:pt x="42520" y="5939"/>
                  </a:lnTo>
                  <a:lnTo>
                    <a:pt x="46101" y="5615"/>
                  </a:lnTo>
                  <a:lnTo>
                    <a:pt x="48783" y="5615"/>
                  </a:lnTo>
                  <a:lnTo>
                    <a:pt x="48889" y="4758"/>
                  </a:lnTo>
                  <a:lnTo>
                    <a:pt x="49006" y="3681"/>
                  </a:lnTo>
                  <a:close/>
                </a:path>
              </a:pathLst>
            </a:custGeom>
            <a:solidFill>
              <a:srgbClr val="222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1664366" y="2282818"/>
              <a:ext cx="15875" cy="29209"/>
            </a:xfrm>
            <a:custGeom>
              <a:avLst/>
              <a:gdLst/>
              <a:ahLst/>
              <a:cxnLst/>
              <a:rect l="l" t="t" r="r" b="b"/>
              <a:pathLst>
                <a:path w="15875" h="29210">
                  <a:moveTo>
                    <a:pt x="15480" y="0"/>
                  </a:moveTo>
                  <a:lnTo>
                    <a:pt x="11318" y="632"/>
                  </a:lnTo>
                  <a:lnTo>
                    <a:pt x="3628" y="3952"/>
                  </a:lnTo>
                  <a:lnTo>
                    <a:pt x="7207" y="6212"/>
                  </a:lnTo>
                  <a:lnTo>
                    <a:pt x="3920" y="7721"/>
                  </a:lnTo>
                  <a:lnTo>
                    <a:pt x="993" y="9909"/>
                  </a:lnTo>
                  <a:lnTo>
                    <a:pt x="0" y="13592"/>
                  </a:lnTo>
                  <a:lnTo>
                    <a:pt x="2839" y="12411"/>
                  </a:lnTo>
                  <a:lnTo>
                    <a:pt x="2343" y="18147"/>
                  </a:lnTo>
                  <a:lnTo>
                    <a:pt x="5665" y="23352"/>
                  </a:lnTo>
                  <a:lnTo>
                    <a:pt x="4175" y="29192"/>
                  </a:lnTo>
                  <a:lnTo>
                    <a:pt x="6299" y="29123"/>
                  </a:lnTo>
                  <a:lnTo>
                    <a:pt x="6061" y="20116"/>
                  </a:lnTo>
                  <a:lnTo>
                    <a:pt x="9089" y="19756"/>
                  </a:lnTo>
                  <a:lnTo>
                    <a:pt x="9777" y="23115"/>
                  </a:lnTo>
                  <a:lnTo>
                    <a:pt x="15717" y="20476"/>
                  </a:lnTo>
                  <a:lnTo>
                    <a:pt x="13920" y="12070"/>
                  </a:lnTo>
                  <a:lnTo>
                    <a:pt x="15220" y="6760"/>
                  </a:lnTo>
                  <a:lnTo>
                    <a:pt x="11797" y="9517"/>
                  </a:lnTo>
                  <a:lnTo>
                    <a:pt x="8747" y="12703"/>
                  </a:lnTo>
                  <a:lnTo>
                    <a:pt x="5565" y="15735"/>
                  </a:lnTo>
                  <a:lnTo>
                    <a:pt x="6691" y="10922"/>
                  </a:lnTo>
                  <a:lnTo>
                    <a:pt x="11008" y="8164"/>
                  </a:lnTo>
                  <a:lnTo>
                    <a:pt x="14946" y="5751"/>
                  </a:lnTo>
                  <a:lnTo>
                    <a:pt x="15666" y="1760"/>
                  </a:lnTo>
                  <a:lnTo>
                    <a:pt x="15480" y="0"/>
                  </a:lnTo>
                  <a:close/>
                </a:path>
              </a:pathLst>
            </a:custGeom>
            <a:solidFill>
              <a:srgbClr val="E6E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2315610" y="2282371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8323" y="0"/>
                  </a:moveTo>
                  <a:lnTo>
                    <a:pt x="0" y="478"/>
                  </a:lnTo>
                  <a:lnTo>
                    <a:pt x="3341" y="5033"/>
                  </a:lnTo>
                  <a:lnTo>
                    <a:pt x="4538" y="5033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E3E7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2573445" y="2283005"/>
              <a:ext cx="4445" cy="22860"/>
            </a:xfrm>
            <a:custGeom>
              <a:avLst/>
              <a:gdLst/>
              <a:ahLst/>
              <a:cxnLst/>
              <a:rect l="l" t="t" r="r" b="b"/>
              <a:pathLst>
                <a:path w="4444" h="22860">
                  <a:moveTo>
                    <a:pt x="2703" y="0"/>
                  </a:moveTo>
                  <a:lnTo>
                    <a:pt x="2325" y="3423"/>
                  </a:lnTo>
                  <a:lnTo>
                    <a:pt x="598" y="3337"/>
                  </a:lnTo>
                  <a:lnTo>
                    <a:pt x="716" y="6951"/>
                  </a:lnTo>
                  <a:lnTo>
                    <a:pt x="957" y="10615"/>
                  </a:lnTo>
                  <a:lnTo>
                    <a:pt x="734" y="14263"/>
                  </a:lnTo>
                  <a:lnTo>
                    <a:pt x="443" y="17089"/>
                  </a:lnTo>
                  <a:lnTo>
                    <a:pt x="0" y="19965"/>
                  </a:lnTo>
                  <a:lnTo>
                    <a:pt x="443" y="22824"/>
                  </a:lnTo>
                  <a:lnTo>
                    <a:pt x="2566" y="21127"/>
                  </a:lnTo>
                  <a:lnTo>
                    <a:pt x="1950" y="18064"/>
                  </a:lnTo>
                  <a:lnTo>
                    <a:pt x="2653" y="15735"/>
                  </a:lnTo>
                  <a:lnTo>
                    <a:pt x="3816" y="17103"/>
                  </a:lnTo>
                  <a:lnTo>
                    <a:pt x="3989" y="11369"/>
                  </a:lnTo>
                  <a:lnTo>
                    <a:pt x="4039" y="5598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6D6C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1787734" y="2285366"/>
              <a:ext cx="31750" cy="27305"/>
            </a:xfrm>
            <a:custGeom>
              <a:avLst/>
              <a:gdLst/>
              <a:ahLst/>
              <a:cxnLst/>
              <a:rect l="l" t="t" r="r" b="b"/>
              <a:pathLst>
                <a:path w="31750" h="27305">
                  <a:moveTo>
                    <a:pt x="22609" y="16733"/>
                  </a:moveTo>
                  <a:lnTo>
                    <a:pt x="24210" y="19178"/>
                  </a:lnTo>
                  <a:lnTo>
                    <a:pt x="23944" y="21525"/>
                  </a:lnTo>
                  <a:lnTo>
                    <a:pt x="23903" y="21884"/>
                  </a:lnTo>
                  <a:lnTo>
                    <a:pt x="25308" y="23750"/>
                  </a:lnTo>
                  <a:lnTo>
                    <a:pt x="27054" y="25326"/>
                  </a:lnTo>
                  <a:lnTo>
                    <a:pt x="28750" y="26935"/>
                  </a:lnTo>
                  <a:lnTo>
                    <a:pt x="31179" y="24041"/>
                  </a:lnTo>
                  <a:lnTo>
                    <a:pt x="26507" y="17979"/>
                  </a:lnTo>
                  <a:lnTo>
                    <a:pt x="22609" y="16733"/>
                  </a:lnTo>
                  <a:close/>
                </a:path>
                <a:path w="31750" h="27305">
                  <a:moveTo>
                    <a:pt x="0" y="0"/>
                  </a:moveTo>
                  <a:lnTo>
                    <a:pt x="2142" y="2725"/>
                  </a:lnTo>
                  <a:lnTo>
                    <a:pt x="4212" y="5497"/>
                  </a:lnTo>
                  <a:lnTo>
                    <a:pt x="6231" y="8323"/>
                  </a:lnTo>
                  <a:lnTo>
                    <a:pt x="9039" y="10803"/>
                  </a:lnTo>
                  <a:lnTo>
                    <a:pt x="15375" y="14828"/>
                  </a:lnTo>
                  <a:lnTo>
                    <a:pt x="12193" y="17979"/>
                  </a:lnTo>
                  <a:lnTo>
                    <a:pt x="9436" y="21525"/>
                  </a:lnTo>
                  <a:lnTo>
                    <a:pt x="6544" y="24984"/>
                  </a:lnTo>
                  <a:lnTo>
                    <a:pt x="9331" y="24984"/>
                  </a:lnTo>
                  <a:lnTo>
                    <a:pt x="12603" y="22259"/>
                  </a:lnTo>
                  <a:lnTo>
                    <a:pt x="15275" y="18817"/>
                  </a:lnTo>
                  <a:lnTo>
                    <a:pt x="19897" y="15958"/>
                  </a:lnTo>
                  <a:lnTo>
                    <a:pt x="20185" y="15958"/>
                  </a:lnTo>
                  <a:lnTo>
                    <a:pt x="17618" y="15138"/>
                  </a:lnTo>
                  <a:lnTo>
                    <a:pt x="15495" y="7448"/>
                  </a:lnTo>
                  <a:lnTo>
                    <a:pt x="15220" y="6696"/>
                  </a:lnTo>
                  <a:lnTo>
                    <a:pt x="13270" y="5256"/>
                  </a:lnTo>
                  <a:lnTo>
                    <a:pt x="12887" y="5019"/>
                  </a:lnTo>
                  <a:lnTo>
                    <a:pt x="9504" y="5019"/>
                  </a:lnTo>
                  <a:lnTo>
                    <a:pt x="3200" y="1610"/>
                  </a:lnTo>
                  <a:lnTo>
                    <a:pt x="0" y="0"/>
                  </a:lnTo>
                  <a:close/>
                </a:path>
                <a:path w="31750" h="27305">
                  <a:moveTo>
                    <a:pt x="20185" y="15958"/>
                  </a:moveTo>
                  <a:lnTo>
                    <a:pt x="19897" y="15958"/>
                  </a:lnTo>
                  <a:lnTo>
                    <a:pt x="22899" y="16733"/>
                  </a:lnTo>
                  <a:lnTo>
                    <a:pt x="22609" y="16733"/>
                  </a:lnTo>
                  <a:lnTo>
                    <a:pt x="20185" y="15958"/>
                  </a:lnTo>
                  <a:close/>
                </a:path>
                <a:path w="31750" h="27305">
                  <a:moveTo>
                    <a:pt x="9294" y="2725"/>
                  </a:moveTo>
                  <a:lnTo>
                    <a:pt x="9376" y="3992"/>
                  </a:lnTo>
                  <a:lnTo>
                    <a:pt x="9504" y="5019"/>
                  </a:lnTo>
                  <a:lnTo>
                    <a:pt x="12887" y="5019"/>
                  </a:lnTo>
                  <a:lnTo>
                    <a:pt x="11231" y="3992"/>
                  </a:lnTo>
                  <a:lnTo>
                    <a:pt x="9294" y="2725"/>
                  </a:lnTo>
                  <a:close/>
                </a:path>
              </a:pathLst>
            </a:custGeom>
            <a:solidFill>
              <a:srgbClr val="545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2315610" y="228473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888" y="0"/>
                  </a:moveTo>
                  <a:lnTo>
                    <a:pt x="0" y="3235"/>
                  </a:lnTo>
                  <a:lnTo>
                    <a:pt x="1440" y="2961"/>
                  </a:lnTo>
                  <a:lnTo>
                    <a:pt x="1918" y="130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EBEC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2531047" y="2284647"/>
              <a:ext cx="28575" cy="12700"/>
            </a:xfrm>
            <a:custGeom>
              <a:avLst/>
              <a:gdLst/>
              <a:ahLst/>
              <a:cxnLst/>
              <a:rect l="l" t="t" r="r" b="b"/>
              <a:pathLst>
                <a:path w="28575" h="12700">
                  <a:moveTo>
                    <a:pt x="0" y="0"/>
                  </a:moveTo>
                  <a:lnTo>
                    <a:pt x="0" y="3153"/>
                  </a:lnTo>
                  <a:lnTo>
                    <a:pt x="274" y="6285"/>
                  </a:lnTo>
                  <a:lnTo>
                    <a:pt x="976" y="9384"/>
                  </a:lnTo>
                  <a:lnTo>
                    <a:pt x="4436" y="11285"/>
                  </a:lnTo>
                  <a:lnTo>
                    <a:pt x="8100" y="11216"/>
                  </a:lnTo>
                  <a:lnTo>
                    <a:pt x="11729" y="10601"/>
                  </a:lnTo>
                  <a:lnTo>
                    <a:pt x="15393" y="10360"/>
                  </a:lnTo>
                  <a:lnTo>
                    <a:pt x="18648" y="10753"/>
                  </a:lnTo>
                  <a:lnTo>
                    <a:pt x="22482" y="12501"/>
                  </a:lnTo>
                  <a:lnTo>
                    <a:pt x="25463" y="10327"/>
                  </a:lnTo>
                  <a:lnTo>
                    <a:pt x="17532" y="9831"/>
                  </a:lnTo>
                  <a:lnTo>
                    <a:pt x="9605" y="9503"/>
                  </a:lnTo>
                  <a:lnTo>
                    <a:pt x="1659" y="9693"/>
                  </a:lnTo>
                  <a:lnTo>
                    <a:pt x="2448" y="6954"/>
                  </a:lnTo>
                  <a:lnTo>
                    <a:pt x="9076" y="6097"/>
                  </a:lnTo>
                  <a:lnTo>
                    <a:pt x="15772" y="6799"/>
                  </a:lnTo>
                  <a:lnTo>
                    <a:pt x="22432" y="6595"/>
                  </a:lnTo>
                  <a:lnTo>
                    <a:pt x="25085" y="7073"/>
                  </a:lnTo>
                  <a:lnTo>
                    <a:pt x="28526" y="5121"/>
                  </a:lnTo>
                  <a:lnTo>
                    <a:pt x="27223" y="2054"/>
                  </a:lnTo>
                  <a:lnTo>
                    <a:pt x="20593" y="670"/>
                  </a:lnTo>
                  <a:lnTo>
                    <a:pt x="13747" y="425"/>
                  </a:lnTo>
                  <a:lnTo>
                    <a:pt x="6832" y="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7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2086330" y="2283546"/>
              <a:ext cx="726440" cy="487045"/>
            </a:xfrm>
            <a:custGeom>
              <a:avLst/>
              <a:gdLst/>
              <a:ahLst/>
              <a:cxnLst/>
              <a:rect l="l" t="t" r="r" b="b"/>
              <a:pathLst>
                <a:path w="726439" h="487044">
                  <a:moveTo>
                    <a:pt x="63461" y="478421"/>
                  </a:moveTo>
                  <a:lnTo>
                    <a:pt x="33045" y="478663"/>
                  </a:lnTo>
                  <a:lnTo>
                    <a:pt x="17856" y="478637"/>
                  </a:lnTo>
                  <a:lnTo>
                    <a:pt x="2667" y="478370"/>
                  </a:lnTo>
                  <a:lnTo>
                    <a:pt x="6642" y="477100"/>
                  </a:lnTo>
                  <a:lnTo>
                    <a:pt x="10871" y="477672"/>
                  </a:lnTo>
                  <a:lnTo>
                    <a:pt x="14986" y="477634"/>
                  </a:lnTo>
                  <a:lnTo>
                    <a:pt x="26898" y="477875"/>
                  </a:lnTo>
                  <a:lnTo>
                    <a:pt x="50736" y="477761"/>
                  </a:lnTo>
                  <a:lnTo>
                    <a:pt x="62649" y="477824"/>
                  </a:lnTo>
                  <a:lnTo>
                    <a:pt x="62649" y="475665"/>
                  </a:lnTo>
                  <a:lnTo>
                    <a:pt x="46977" y="475297"/>
                  </a:lnTo>
                  <a:lnTo>
                    <a:pt x="31318" y="474472"/>
                  </a:lnTo>
                  <a:lnTo>
                    <a:pt x="15646" y="473976"/>
                  </a:lnTo>
                  <a:lnTo>
                    <a:pt x="0" y="474586"/>
                  </a:lnTo>
                  <a:lnTo>
                    <a:pt x="685" y="482346"/>
                  </a:lnTo>
                  <a:lnTo>
                    <a:pt x="1181" y="486232"/>
                  </a:lnTo>
                  <a:lnTo>
                    <a:pt x="4432" y="484162"/>
                  </a:lnTo>
                  <a:lnTo>
                    <a:pt x="4775" y="480085"/>
                  </a:lnTo>
                  <a:lnTo>
                    <a:pt x="7175" y="483336"/>
                  </a:lnTo>
                  <a:lnTo>
                    <a:pt x="9398" y="482371"/>
                  </a:lnTo>
                  <a:lnTo>
                    <a:pt x="11645" y="481025"/>
                  </a:lnTo>
                  <a:lnTo>
                    <a:pt x="14173" y="481584"/>
                  </a:lnTo>
                  <a:lnTo>
                    <a:pt x="21691" y="481990"/>
                  </a:lnTo>
                  <a:lnTo>
                    <a:pt x="36677" y="480720"/>
                  </a:lnTo>
                  <a:lnTo>
                    <a:pt x="44208" y="480872"/>
                  </a:lnTo>
                  <a:lnTo>
                    <a:pt x="47561" y="483374"/>
                  </a:lnTo>
                  <a:lnTo>
                    <a:pt x="49403" y="484441"/>
                  </a:lnTo>
                  <a:lnTo>
                    <a:pt x="51727" y="484022"/>
                  </a:lnTo>
                  <a:lnTo>
                    <a:pt x="53949" y="483196"/>
                  </a:lnTo>
                  <a:lnTo>
                    <a:pt x="56235" y="482511"/>
                  </a:lnTo>
                  <a:lnTo>
                    <a:pt x="53873" y="486308"/>
                  </a:lnTo>
                  <a:lnTo>
                    <a:pt x="60985" y="486651"/>
                  </a:lnTo>
                  <a:lnTo>
                    <a:pt x="63461" y="478421"/>
                  </a:lnTo>
                  <a:close/>
                </a:path>
                <a:path w="726439" h="487044">
                  <a:moveTo>
                    <a:pt x="726325" y="7975"/>
                  </a:moveTo>
                  <a:lnTo>
                    <a:pt x="725131" y="3289"/>
                  </a:lnTo>
                  <a:lnTo>
                    <a:pt x="723430" y="3987"/>
                  </a:lnTo>
                  <a:lnTo>
                    <a:pt x="722884" y="1231"/>
                  </a:lnTo>
                  <a:lnTo>
                    <a:pt x="721283" y="0"/>
                  </a:lnTo>
                  <a:lnTo>
                    <a:pt x="718566" y="266"/>
                  </a:lnTo>
                  <a:lnTo>
                    <a:pt x="703135" y="76"/>
                  </a:lnTo>
                  <a:lnTo>
                    <a:pt x="695426" y="203"/>
                  </a:lnTo>
                  <a:lnTo>
                    <a:pt x="687755" y="787"/>
                  </a:lnTo>
                  <a:lnTo>
                    <a:pt x="685152" y="4406"/>
                  </a:lnTo>
                  <a:lnTo>
                    <a:pt x="688162" y="5753"/>
                  </a:lnTo>
                  <a:lnTo>
                    <a:pt x="690435" y="6438"/>
                  </a:lnTo>
                  <a:lnTo>
                    <a:pt x="692886" y="6413"/>
                  </a:lnTo>
                  <a:lnTo>
                    <a:pt x="701243" y="6870"/>
                  </a:lnTo>
                  <a:lnTo>
                    <a:pt x="709587" y="7683"/>
                  </a:lnTo>
                  <a:lnTo>
                    <a:pt x="717943" y="8255"/>
                  </a:lnTo>
                  <a:lnTo>
                    <a:pt x="726325" y="7975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1652727" y="2286657"/>
              <a:ext cx="792480" cy="154940"/>
            </a:xfrm>
            <a:custGeom>
              <a:avLst/>
              <a:gdLst/>
              <a:ahLst/>
              <a:cxnLst/>
              <a:rect l="l" t="t" r="r" b="b"/>
              <a:pathLst>
                <a:path w="792480" h="154939">
                  <a:moveTo>
                    <a:pt x="18846" y="2374"/>
                  </a:moveTo>
                  <a:lnTo>
                    <a:pt x="16459" y="850"/>
                  </a:lnTo>
                  <a:lnTo>
                    <a:pt x="15036" y="0"/>
                  </a:lnTo>
                  <a:lnTo>
                    <a:pt x="10566" y="2641"/>
                  </a:lnTo>
                  <a:lnTo>
                    <a:pt x="12115" y="4749"/>
                  </a:lnTo>
                  <a:lnTo>
                    <a:pt x="11353" y="5410"/>
                  </a:lnTo>
                  <a:lnTo>
                    <a:pt x="8343" y="4660"/>
                  </a:lnTo>
                  <a:lnTo>
                    <a:pt x="5549" y="5473"/>
                  </a:lnTo>
                  <a:lnTo>
                    <a:pt x="0" y="7226"/>
                  </a:lnTo>
                  <a:lnTo>
                    <a:pt x="2082" y="10502"/>
                  </a:lnTo>
                  <a:lnTo>
                    <a:pt x="4622" y="9436"/>
                  </a:lnTo>
                  <a:lnTo>
                    <a:pt x="9728" y="7226"/>
                  </a:lnTo>
                  <a:lnTo>
                    <a:pt x="9474" y="10972"/>
                  </a:lnTo>
                  <a:lnTo>
                    <a:pt x="11633" y="9753"/>
                  </a:lnTo>
                  <a:lnTo>
                    <a:pt x="12623" y="6070"/>
                  </a:lnTo>
                  <a:lnTo>
                    <a:pt x="15557" y="3886"/>
                  </a:lnTo>
                  <a:lnTo>
                    <a:pt x="18846" y="2374"/>
                  </a:lnTo>
                  <a:close/>
                </a:path>
                <a:path w="792480" h="154939">
                  <a:moveTo>
                    <a:pt x="791857" y="153771"/>
                  </a:moveTo>
                  <a:lnTo>
                    <a:pt x="789292" y="153162"/>
                  </a:lnTo>
                  <a:lnTo>
                    <a:pt x="786765" y="152463"/>
                  </a:lnTo>
                  <a:lnTo>
                    <a:pt x="784225" y="151828"/>
                  </a:lnTo>
                  <a:lnTo>
                    <a:pt x="783094" y="147358"/>
                  </a:lnTo>
                  <a:lnTo>
                    <a:pt x="782637" y="145097"/>
                  </a:lnTo>
                  <a:lnTo>
                    <a:pt x="782497" y="148183"/>
                  </a:lnTo>
                  <a:lnTo>
                    <a:pt x="782408" y="151282"/>
                  </a:lnTo>
                  <a:lnTo>
                    <a:pt x="782243" y="154393"/>
                  </a:lnTo>
                  <a:lnTo>
                    <a:pt x="788644" y="153911"/>
                  </a:lnTo>
                  <a:lnTo>
                    <a:pt x="791857" y="153771"/>
                  </a:lnTo>
                  <a:close/>
                </a:path>
              </a:pathLst>
            </a:custGeom>
            <a:solidFill>
              <a:srgbClr val="ACA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2213766" y="2285703"/>
              <a:ext cx="50800" cy="6985"/>
            </a:xfrm>
            <a:custGeom>
              <a:avLst/>
              <a:gdLst/>
              <a:ahLst/>
              <a:cxnLst/>
              <a:rect l="l" t="t" r="r" b="b"/>
              <a:pathLst>
                <a:path w="50800" h="6985">
                  <a:moveTo>
                    <a:pt x="12085" y="0"/>
                  </a:moveTo>
                  <a:lnTo>
                    <a:pt x="0" y="141"/>
                  </a:lnTo>
                  <a:lnTo>
                    <a:pt x="565" y="2882"/>
                  </a:lnTo>
                  <a:lnTo>
                    <a:pt x="2635" y="4801"/>
                  </a:lnTo>
                  <a:lnTo>
                    <a:pt x="5547" y="4389"/>
                  </a:lnTo>
                  <a:lnTo>
                    <a:pt x="16789" y="4922"/>
                  </a:lnTo>
                  <a:lnTo>
                    <a:pt x="28040" y="5261"/>
                  </a:lnTo>
                  <a:lnTo>
                    <a:pt x="39284" y="5712"/>
                  </a:lnTo>
                  <a:lnTo>
                    <a:pt x="50511" y="6583"/>
                  </a:lnTo>
                  <a:lnTo>
                    <a:pt x="48337" y="110"/>
                  </a:lnTo>
                  <a:lnTo>
                    <a:pt x="36259" y="493"/>
                  </a:lnTo>
                  <a:lnTo>
                    <a:pt x="12085" y="0"/>
                  </a:lnTo>
                  <a:close/>
                </a:path>
              </a:pathLst>
            </a:custGeom>
            <a:solidFill>
              <a:srgbClr val="D1D0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1492656" y="2284498"/>
              <a:ext cx="1082040" cy="493395"/>
            </a:xfrm>
            <a:custGeom>
              <a:avLst/>
              <a:gdLst/>
              <a:ahLst/>
              <a:cxnLst/>
              <a:rect l="l" t="t" r="r" b="b"/>
              <a:pathLst>
                <a:path w="1082039" h="493394">
                  <a:moveTo>
                    <a:pt x="11772" y="175044"/>
                  </a:moveTo>
                  <a:lnTo>
                    <a:pt x="9626" y="153847"/>
                  </a:lnTo>
                  <a:lnTo>
                    <a:pt x="7721" y="132613"/>
                  </a:lnTo>
                  <a:lnTo>
                    <a:pt x="6718" y="111340"/>
                  </a:lnTo>
                  <a:lnTo>
                    <a:pt x="7251" y="90068"/>
                  </a:lnTo>
                  <a:lnTo>
                    <a:pt x="0" y="87363"/>
                  </a:lnTo>
                  <a:lnTo>
                    <a:pt x="114" y="109461"/>
                  </a:lnTo>
                  <a:lnTo>
                    <a:pt x="1028" y="131521"/>
                  </a:lnTo>
                  <a:lnTo>
                    <a:pt x="2946" y="153504"/>
                  </a:lnTo>
                  <a:lnTo>
                    <a:pt x="6057" y="175374"/>
                  </a:lnTo>
                  <a:lnTo>
                    <a:pt x="11772" y="175044"/>
                  </a:lnTo>
                  <a:close/>
                </a:path>
                <a:path w="1082039" h="493394">
                  <a:moveTo>
                    <a:pt x="540270" y="493306"/>
                  </a:moveTo>
                  <a:lnTo>
                    <a:pt x="537502" y="480364"/>
                  </a:lnTo>
                  <a:lnTo>
                    <a:pt x="536765" y="467182"/>
                  </a:lnTo>
                  <a:lnTo>
                    <a:pt x="537260" y="440677"/>
                  </a:lnTo>
                  <a:lnTo>
                    <a:pt x="534377" y="440677"/>
                  </a:lnTo>
                  <a:lnTo>
                    <a:pt x="528624" y="440944"/>
                  </a:lnTo>
                  <a:lnTo>
                    <a:pt x="528180" y="453224"/>
                  </a:lnTo>
                  <a:lnTo>
                    <a:pt x="528396" y="465518"/>
                  </a:lnTo>
                  <a:lnTo>
                    <a:pt x="529082" y="477799"/>
                  </a:lnTo>
                  <a:lnTo>
                    <a:pt x="530085" y="490054"/>
                  </a:lnTo>
                  <a:lnTo>
                    <a:pt x="537121" y="491451"/>
                  </a:lnTo>
                  <a:lnTo>
                    <a:pt x="540270" y="493306"/>
                  </a:lnTo>
                  <a:close/>
                </a:path>
                <a:path w="1082039" h="493394">
                  <a:moveTo>
                    <a:pt x="1081735" y="9131"/>
                  </a:moveTo>
                  <a:lnTo>
                    <a:pt x="1081493" y="5461"/>
                  </a:lnTo>
                  <a:lnTo>
                    <a:pt x="1081379" y="1854"/>
                  </a:lnTo>
                  <a:lnTo>
                    <a:pt x="1076845" y="2260"/>
                  </a:lnTo>
                  <a:lnTo>
                    <a:pt x="1071283" y="0"/>
                  </a:lnTo>
                  <a:lnTo>
                    <a:pt x="1067422" y="2222"/>
                  </a:lnTo>
                  <a:lnTo>
                    <a:pt x="1065834" y="6007"/>
                  </a:lnTo>
                  <a:lnTo>
                    <a:pt x="1066711" y="10172"/>
                  </a:lnTo>
                  <a:lnTo>
                    <a:pt x="1066761" y="14160"/>
                  </a:lnTo>
                  <a:lnTo>
                    <a:pt x="1067358" y="23202"/>
                  </a:lnTo>
                  <a:lnTo>
                    <a:pt x="1068235" y="41287"/>
                  </a:lnTo>
                  <a:lnTo>
                    <a:pt x="1068844" y="50317"/>
                  </a:lnTo>
                  <a:lnTo>
                    <a:pt x="1067854" y="50965"/>
                  </a:lnTo>
                  <a:lnTo>
                    <a:pt x="1066812" y="51181"/>
                  </a:lnTo>
                  <a:lnTo>
                    <a:pt x="1065733" y="50939"/>
                  </a:lnTo>
                  <a:lnTo>
                    <a:pt x="1065542" y="46494"/>
                  </a:lnTo>
                  <a:lnTo>
                    <a:pt x="1065403" y="37592"/>
                  </a:lnTo>
                  <a:lnTo>
                    <a:pt x="1061110" y="37604"/>
                  </a:lnTo>
                  <a:lnTo>
                    <a:pt x="1056830" y="37477"/>
                  </a:lnTo>
                  <a:lnTo>
                    <a:pt x="1052550" y="37477"/>
                  </a:lnTo>
                  <a:lnTo>
                    <a:pt x="1052512" y="39560"/>
                  </a:lnTo>
                  <a:lnTo>
                    <a:pt x="1053160" y="45821"/>
                  </a:lnTo>
                  <a:lnTo>
                    <a:pt x="1053414" y="52120"/>
                  </a:lnTo>
                  <a:lnTo>
                    <a:pt x="1053553" y="58420"/>
                  </a:lnTo>
                  <a:lnTo>
                    <a:pt x="1062139" y="58407"/>
                  </a:lnTo>
                  <a:lnTo>
                    <a:pt x="1066431" y="58216"/>
                  </a:lnTo>
                  <a:lnTo>
                    <a:pt x="1067003" y="54622"/>
                  </a:lnTo>
                  <a:lnTo>
                    <a:pt x="1069771" y="52819"/>
                  </a:lnTo>
                  <a:lnTo>
                    <a:pt x="1070444" y="58750"/>
                  </a:lnTo>
                  <a:lnTo>
                    <a:pt x="1071041" y="57124"/>
                  </a:lnTo>
                  <a:lnTo>
                    <a:pt x="1070343" y="44399"/>
                  </a:lnTo>
                  <a:lnTo>
                    <a:pt x="1069860" y="31648"/>
                  </a:lnTo>
                  <a:lnTo>
                    <a:pt x="1069708" y="18884"/>
                  </a:lnTo>
                  <a:lnTo>
                    <a:pt x="1069962" y="6134"/>
                  </a:lnTo>
                  <a:lnTo>
                    <a:pt x="1075283" y="7277"/>
                  </a:lnTo>
                  <a:lnTo>
                    <a:pt x="1075436" y="9575"/>
                  </a:lnTo>
                  <a:lnTo>
                    <a:pt x="1075474" y="11899"/>
                  </a:lnTo>
                  <a:lnTo>
                    <a:pt x="1075651" y="14211"/>
                  </a:lnTo>
                  <a:lnTo>
                    <a:pt x="1076515" y="12052"/>
                  </a:lnTo>
                  <a:lnTo>
                    <a:pt x="1076833" y="9791"/>
                  </a:lnTo>
                  <a:lnTo>
                    <a:pt x="1076566" y="7467"/>
                  </a:lnTo>
                  <a:lnTo>
                    <a:pt x="1079982" y="7569"/>
                  </a:lnTo>
                  <a:lnTo>
                    <a:pt x="1081633" y="9334"/>
                  </a:lnTo>
                  <a:lnTo>
                    <a:pt x="1081519" y="12776"/>
                  </a:lnTo>
                  <a:lnTo>
                    <a:pt x="1081735" y="9131"/>
                  </a:lnTo>
                  <a:close/>
                </a:path>
              </a:pathLst>
            </a:custGeom>
            <a:solidFill>
              <a:srgbClr val="F6F6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2924323" y="2287595"/>
              <a:ext cx="12065" cy="3175"/>
            </a:xfrm>
            <a:custGeom>
              <a:avLst/>
              <a:gdLst/>
              <a:ahLst/>
              <a:cxnLst/>
              <a:rect l="l" t="t" r="r" b="b"/>
              <a:pathLst>
                <a:path w="12064" h="3175">
                  <a:moveTo>
                    <a:pt x="3783" y="0"/>
                  </a:moveTo>
                  <a:lnTo>
                    <a:pt x="0" y="684"/>
                  </a:lnTo>
                  <a:lnTo>
                    <a:pt x="2465" y="2909"/>
                  </a:lnTo>
                  <a:lnTo>
                    <a:pt x="8492" y="2858"/>
                  </a:lnTo>
                  <a:lnTo>
                    <a:pt x="12070" y="1915"/>
                  </a:lnTo>
                  <a:lnTo>
                    <a:pt x="11692" y="716"/>
                  </a:lnTo>
                  <a:lnTo>
                    <a:pt x="7807" y="496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E5E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1661079" y="228929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225" y="0"/>
                  </a:moveTo>
                  <a:lnTo>
                    <a:pt x="547" y="1504"/>
                  </a:lnTo>
                  <a:lnTo>
                    <a:pt x="0" y="2019"/>
                  </a:lnTo>
                  <a:lnTo>
                    <a:pt x="3012" y="2772"/>
                  </a:lnTo>
                  <a:lnTo>
                    <a:pt x="3765" y="2105"/>
                  </a:lnTo>
                  <a:lnTo>
                    <a:pt x="2225" y="0"/>
                  </a:lnTo>
                  <a:close/>
                </a:path>
              </a:pathLst>
            </a:custGeom>
            <a:solidFill>
              <a:srgbClr val="DAD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2308352" y="2290480"/>
              <a:ext cx="12700" cy="753745"/>
            </a:xfrm>
            <a:custGeom>
              <a:avLst/>
              <a:gdLst/>
              <a:ahLst/>
              <a:cxnLst/>
              <a:rect l="l" t="t" r="r" b="b"/>
              <a:pathLst>
                <a:path w="12700" h="753744">
                  <a:moveTo>
                    <a:pt x="6997" y="748995"/>
                  </a:moveTo>
                  <a:lnTo>
                    <a:pt x="4686" y="748398"/>
                  </a:lnTo>
                  <a:lnTo>
                    <a:pt x="2362" y="748499"/>
                  </a:lnTo>
                  <a:lnTo>
                    <a:pt x="0" y="749274"/>
                  </a:lnTo>
                  <a:lnTo>
                    <a:pt x="1143" y="753287"/>
                  </a:lnTo>
                  <a:lnTo>
                    <a:pt x="6108" y="753097"/>
                  </a:lnTo>
                  <a:lnTo>
                    <a:pt x="6997" y="748995"/>
                  </a:lnTo>
                  <a:close/>
                </a:path>
                <a:path w="12700" h="753744">
                  <a:moveTo>
                    <a:pt x="12204" y="5321"/>
                  </a:moveTo>
                  <a:lnTo>
                    <a:pt x="10972" y="2806"/>
                  </a:lnTo>
                  <a:lnTo>
                    <a:pt x="10083" y="0"/>
                  </a:lnTo>
                  <a:lnTo>
                    <a:pt x="6959" y="1574"/>
                  </a:lnTo>
                  <a:lnTo>
                    <a:pt x="8521" y="6553"/>
                  </a:lnTo>
                  <a:lnTo>
                    <a:pt x="11176" y="7988"/>
                  </a:lnTo>
                  <a:lnTo>
                    <a:pt x="12103" y="7937"/>
                  </a:lnTo>
                  <a:lnTo>
                    <a:pt x="12128" y="7289"/>
                  </a:lnTo>
                  <a:lnTo>
                    <a:pt x="12204" y="5321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2318435" y="2289989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454" y="0"/>
                  </a:moveTo>
                  <a:lnTo>
                    <a:pt x="0" y="482"/>
                  </a:lnTo>
                  <a:lnTo>
                    <a:pt x="888" y="3290"/>
                  </a:lnTo>
                  <a:lnTo>
                    <a:pt x="1026" y="2466"/>
                  </a:lnTo>
                  <a:lnTo>
                    <a:pt x="1318" y="824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6C6B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2356567" y="228944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807" y="0"/>
                  </a:moveTo>
                  <a:lnTo>
                    <a:pt x="496" y="478"/>
                  </a:lnTo>
                  <a:lnTo>
                    <a:pt x="0" y="2876"/>
                  </a:lnTo>
                  <a:lnTo>
                    <a:pt x="875" y="3906"/>
                  </a:lnTo>
                  <a:lnTo>
                    <a:pt x="3117" y="3578"/>
                  </a:lnTo>
                  <a:lnTo>
                    <a:pt x="3682" y="1043"/>
                  </a:lnTo>
                  <a:lnTo>
                    <a:pt x="2807" y="0"/>
                  </a:lnTo>
                  <a:close/>
                </a:path>
              </a:pathLst>
            </a:custGeom>
            <a:solidFill>
              <a:srgbClr val="A9A6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2510002" y="2290404"/>
              <a:ext cx="281305" cy="569595"/>
            </a:xfrm>
            <a:custGeom>
              <a:avLst/>
              <a:gdLst/>
              <a:ahLst/>
              <a:cxnLst/>
              <a:rect l="l" t="t" r="r" b="b"/>
              <a:pathLst>
                <a:path w="281305" h="569594">
                  <a:moveTo>
                    <a:pt x="10172" y="25069"/>
                  </a:moveTo>
                  <a:lnTo>
                    <a:pt x="9652" y="19050"/>
                  </a:lnTo>
                  <a:lnTo>
                    <a:pt x="9461" y="16040"/>
                  </a:lnTo>
                  <a:lnTo>
                    <a:pt x="7569" y="15836"/>
                  </a:lnTo>
                  <a:lnTo>
                    <a:pt x="7835" y="10502"/>
                  </a:lnTo>
                  <a:lnTo>
                    <a:pt x="7048" y="5207"/>
                  </a:lnTo>
                  <a:lnTo>
                    <a:pt x="5994" y="0"/>
                  </a:lnTo>
                  <a:lnTo>
                    <a:pt x="1384" y="3746"/>
                  </a:lnTo>
                  <a:lnTo>
                    <a:pt x="0" y="9499"/>
                  </a:lnTo>
                  <a:lnTo>
                    <a:pt x="800" y="15240"/>
                  </a:lnTo>
                  <a:lnTo>
                    <a:pt x="6210" y="16129"/>
                  </a:lnTo>
                  <a:lnTo>
                    <a:pt x="8953" y="16764"/>
                  </a:lnTo>
                  <a:lnTo>
                    <a:pt x="6146" y="19570"/>
                  </a:lnTo>
                  <a:lnTo>
                    <a:pt x="8851" y="19253"/>
                  </a:lnTo>
                  <a:lnTo>
                    <a:pt x="10172" y="25069"/>
                  </a:lnTo>
                  <a:close/>
                </a:path>
                <a:path w="281305" h="569594">
                  <a:moveTo>
                    <a:pt x="280974" y="565327"/>
                  </a:moveTo>
                  <a:lnTo>
                    <a:pt x="231597" y="562254"/>
                  </a:lnTo>
                  <a:lnTo>
                    <a:pt x="219697" y="562102"/>
                  </a:lnTo>
                  <a:lnTo>
                    <a:pt x="207797" y="562470"/>
                  </a:lnTo>
                  <a:lnTo>
                    <a:pt x="208381" y="566813"/>
                  </a:lnTo>
                  <a:lnTo>
                    <a:pt x="213106" y="565861"/>
                  </a:lnTo>
                  <a:lnTo>
                    <a:pt x="216166" y="566064"/>
                  </a:lnTo>
                  <a:lnTo>
                    <a:pt x="257581" y="567423"/>
                  </a:lnTo>
                  <a:lnTo>
                    <a:pt x="274929" y="569201"/>
                  </a:lnTo>
                  <a:lnTo>
                    <a:pt x="278015" y="566966"/>
                  </a:lnTo>
                  <a:lnTo>
                    <a:pt x="280974" y="565327"/>
                  </a:lnTo>
                  <a:close/>
                </a:path>
              </a:pathLst>
            </a:custGeom>
            <a:solidFill>
              <a:srgbClr val="E9E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2215785" y="2291758"/>
              <a:ext cx="50165" cy="5715"/>
            </a:xfrm>
            <a:custGeom>
              <a:avLst/>
              <a:gdLst/>
              <a:ahLst/>
              <a:cxnLst/>
              <a:rect l="l" t="t" r="r" b="b"/>
              <a:pathLst>
                <a:path w="50164" h="5714">
                  <a:moveTo>
                    <a:pt x="12314" y="0"/>
                  </a:moveTo>
                  <a:lnTo>
                    <a:pt x="0" y="12"/>
                  </a:lnTo>
                  <a:lnTo>
                    <a:pt x="1797" y="3832"/>
                  </a:lnTo>
                  <a:lnTo>
                    <a:pt x="13860" y="4655"/>
                  </a:lnTo>
                  <a:lnTo>
                    <a:pt x="25949" y="5060"/>
                  </a:lnTo>
                  <a:lnTo>
                    <a:pt x="50152" y="5492"/>
                  </a:lnTo>
                  <a:lnTo>
                    <a:pt x="49226" y="2255"/>
                  </a:lnTo>
                  <a:lnTo>
                    <a:pt x="36950" y="1122"/>
                  </a:lnTo>
                  <a:lnTo>
                    <a:pt x="24638" y="370"/>
                  </a:lnTo>
                  <a:lnTo>
                    <a:pt x="12314" y="0"/>
                  </a:lnTo>
                  <a:close/>
                </a:path>
              </a:pathLst>
            </a:custGeom>
            <a:solidFill>
              <a:srgbClr val="DBD6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1610207" y="2292563"/>
              <a:ext cx="26034" cy="71120"/>
            </a:xfrm>
            <a:custGeom>
              <a:avLst/>
              <a:gdLst/>
              <a:ahLst/>
              <a:cxnLst/>
              <a:rect l="l" t="t" r="r" b="b"/>
              <a:pathLst>
                <a:path w="26035" h="71119">
                  <a:moveTo>
                    <a:pt x="10782" y="64960"/>
                  </a:moveTo>
                  <a:lnTo>
                    <a:pt x="9258" y="62763"/>
                  </a:lnTo>
                  <a:lnTo>
                    <a:pt x="8928" y="64960"/>
                  </a:lnTo>
                  <a:lnTo>
                    <a:pt x="8839" y="65582"/>
                  </a:lnTo>
                  <a:lnTo>
                    <a:pt x="10782" y="64960"/>
                  </a:lnTo>
                  <a:close/>
                </a:path>
                <a:path w="26035" h="71119">
                  <a:moveTo>
                    <a:pt x="18592" y="56210"/>
                  </a:moveTo>
                  <a:lnTo>
                    <a:pt x="16294" y="53441"/>
                  </a:lnTo>
                  <a:lnTo>
                    <a:pt x="15506" y="52717"/>
                  </a:lnTo>
                  <a:lnTo>
                    <a:pt x="12865" y="50304"/>
                  </a:lnTo>
                  <a:lnTo>
                    <a:pt x="8978" y="51384"/>
                  </a:lnTo>
                  <a:lnTo>
                    <a:pt x="3670" y="54673"/>
                  </a:lnTo>
                  <a:lnTo>
                    <a:pt x="9258" y="62763"/>
                  </a:lnTo>
                  <a:lnTo>
                    <a:pt x="9169" y="61899"/>
                  </a:lnTo>
                  <a:lnTo>
                    <a:pt x="7404" y="56845"/>
                  </a:lnTo>
                  <a:lnTo>
                    <a:pt x="7835" y="56210"/>
                  </a:lnTo>
                  <a:lnTo>
                    <a:pt x="10820" y="52717"/>
                  </a:lnTo>
                  <a:lnTo>
                    <a:pt x="12865" y="54673"/>
                  </a:lnTo>
                  <a:lnTo>
                    <a:pt x="13652" y="55473"/>
                  </a:lnTo>
                  <a:lnTo>
                    <a:pt x="13652" y="67170"/>
                  </a:lnTo>
                  <a:lnTo>
                    <a:pt x="8597" y="67170"/>
                  </a:lnTo>
                  <a:lnTo>
                    <a:pt x="8839" y="65582"/>
                  </a:lnTo>
                  <a:lnTo>
                    <a:pt x="4292" y="67030"/>
                  </a:lnTo>
                  <a:lnTo>
                    <a:pt x="3200" y="62763"/>
                  </a:lnTo>
                  <a:lnTo>
                    <a:pt x="3086" y="62331"/>
                  </a:lnTo>
                  <a:lnTo>
                    <a:pt x="3009" y="61899"/>
                  </a:lnTo>
                  <a:lnTo>
                    <a:pt x="2514" y="56845"/>
                  </a:lnTo>
                  <a:lnTo>
                    <a:pt x="4597" y="52070"/>
                  </a:lnTo>
                  <a:lnTo>
                    <a:pt x="0" y="55473"/>
                  </a:lnTo>
                  <a:lnTo>
                    <a:pt x="1778" y="61899"/>
                  </a:lnTo>
                  <a:lnTo>
                    <a:pt x="596" y="66827"/>
                  </a:lnTo>
                  <a:lnTo>
                    <a:pt x="4648" y="70561"/>
                  </a:lnTo>
                  <a:lnTo>
                    <a:pt x="11531" y="68719"/>
                  </a:lnTo>
                  <a:lnTo>
                    <a:pt x="16535" y="67602"/>
                  </a:lnTo>
                  <a:lnTo>
                    <a:pt x="16662" y="67170"/>
                  </a:lnTo>
                  <a:lnTo>
                    <a:pt x="17640" y="63893"/>
                  </a:lnTo>
                  <a:lnTo>
                    <a:pt x="18262" y="60071"/>
                  </a:lnTo>
                  <a:lnTo>
                    <a:pt x="18529" y="56845"/>
                  </a:lnTo>
                  <a:lnTo>
                    <a:pt x="18592" y="56210"/>
                  </a:lnTo>
                  <a:close/>
                </a:path>
                <a:path w="26035" h="71119">
                  <a:moveTo>
                    <a:pt x="25946" y="15544"/>
                  </a:moveTo>
                  <a:lnTo>
                    <a:pt x="25679" y="6184"/>
                  </a:lnTo>
                  <a:lnTo>
                    <a:pt x="22034" y="6337"/>
                  </a:lnTo>
                  <a:lnTo>
                    <a:pt x="24345" y="1930"/>
                  </a:lnTo>
                  <a:lnTo>
                    <a:pt x="22644" y="0"/>
                  </a:lnTo>
                  <a:lnTo>
                    <a:pt x="22733" y="2489"/>
                  </a:lnTo>
                  <a:lnTo>
                    <a:pt x="21082" y="5295"/>
                  </a:lnTo>
                  <a:lnTo>
                    <a:pt x="22999" y="7569"/>
                  </a:lnTo>
                  <a:lnTo>
                    <a:pt x="17754" y="9639"/>
                  </a:lnTo>
                  <a:lnTo>
                    <a:pt x="15201" y="10896"/>
                  </a:lnTo>
                  <a:lnTo>
                    <a:pt x="19799" y="11658"/>
                  </a:lnTo>
                  <a:lnTo>
                    <a:pt x="21120" y="13512"/>
                  </a:lnTo>
                  <a:lnTo>
                    <a:pt x="21475" y="16814"/>
                  </a:lnTo>
                  <a:lnTo>
                    <a:pt x="19088" y="18021"/>
                  </a:lnTo>
                  <a:lnTo>
                    <a:pt x="20027" y="20408"/>
                  </a:lnTo>
                  <a:lnTo>
                    <a:pt x="21145" y="22745"/>
                  </a:lnTo>
                  <a:lnTo>
                    <a:pt x="22212" y="25120"/>
                  </a:lnTo>
                  <a:lnTo>
                    <a:pt x="23482" y="22860"/>
                  </a:lnTo>
                  <a:lnTo>
                    <a:pt x="25107" y="20154"/>
                  </a:lnTo>
                  <a:lnTo>
                    <a:pt x="25946" y="15544"/>
                  </a:lnTo>
                  <a:close/>
                </a:path>
              </a:pathLst>
            </a:custGeom>
            <a:solidFill>
              <a:srgbClr val="CCCA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2850696" y="229413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186" y="755"/>
                  </a:lnTo>
                  <a:lnTo>
                    <a:pt x="701" y="3016"/>
                  </a:lnTo>
                  <a:lnTo>
                    <a:pt x="3081" y="1644"/>
                  </a:lnTo>
                  <a:lnTo>
                    <a:pt x="2839" y="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0C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 descr=""/>
            <p:cNvSpPr/>
            <p:nvPr/>
          </p:nvSpPr>
          <p:spPr>
            <a:xfrm>
              <a:off x="2320455" y="229565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645" y="0"/>
                  </a:moveTo>
                  <a:lnTo>
                    <a:pt x="105" y="135"/>
                  </a:lnTo>
                  <a:lnTo>
                    <a:pt x="86" y="788"/>
                  </a:lnTo>
                  <a:lnTo>
                    <a:pt x="36" y="2105"/>
                  </a:lnTo>
                  <a:lnTo>
                    <a:pt x="0" y="2757"/>
                  </a:lnTo>
                  <a:lnTo>
                    <a:pt x="1663" y="2721"/>
                  </a:lnTo>
                  <a:lnTo>
                    <a:pt x="1645" y="2037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rgbClr val="5D5B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 descr=""/>
            <p:cNvSpPr/>
            <p:nvPr/>
          </p:nvSpPr>
          <p:spPr>
            <a:xfrm>
              <a:off x="2322101" y="229550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03" y="0"/>
                  </a:moveTo>
                  <a:lnTo>
                    <a:pt x="0" y="154"/>
                  </a:lnTo>
                  <a:lnTo>
                    <a:pt x="0" y="2192"/>
                  </a:lnTo>
                  <a:lnTo>
                    <a:pt x="17" y="2876"/>
                  </a:lnTo>
                  <a:lnTo>
                    <a:pt x="1422" y="2894"/>
                  </a:lnTo>
                  <a:lnTo>
                    <a:pt x="2242" y="1385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rgbClr val="DCDF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 descr=""/>
            <p:cNvSpPr/>
            <p:nvPr/>
          </p:nvSpPr>
          <p:spPr>
            <a:xfrm>
              <a:off x="2493961" y="2293826"/>
              <a:ext cx="3810" cy="26034"/>
            </a:xfrm>
            <a:custGeom>
              <a:avLst/>
              <a:gdLst/>
              <a:ahLst/>
              <a:cxnLst/>
              <a:rect l="l" t="t" r="r" b="b"/>
              <a:pathLst>
                <a:path w="3810" h="26035">
                  <a:moveTo>
                    <a:pt x="3492" y="0"/>
                  </a:moveTo>
                  <a:lnTo>
                    <a:pt x="1130" y="2274"/>
                  </a:lnTo>
                  <a:lnTo>
                    <a:pt x="0" y="3459"/>
                  </a:lnTo>
                  <a:lnTo>
                    <a:pt x="529" y="7962"/>
                  </a:lnTo>
                  <a:lnTo>
                    <a:pt x="702" y="12517"/>
                  </a:lnTo>
                  <a:lnTo>
                    <a:pt x="615" y="17071"/>
                  </a:lnTo>
                  <a:lnTo>
                    <a:pt x="888" y="19979"/>
                  </a:lnTo>
                  <a:lnTo>
                    <a:pt x="1299" y="22928"/>
                  </a:lnTo>
                  <a:lnTo>
                    <a:pt x="2019" y="25786"/>
                  </a:lnTo>
                  <a:lnTo>
                    <a:pt x="3100" y="18647"/>
                  </a:lnTo>
                  <a:lnTo>
                    <a:pt x="2807" y="11386"/>
                  </a:lnTo>
                  <a:lnTo>
                    <a:pt x="3373" y="4193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3533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2609571" y="2294975"/>
              <a:ext cx="6985" cy="27940"/>
            </a:xfrm>
            <a:custGeom>
              <a:avLst/>
              <a:gdLst/>
              <a:ahLst/>
              <a:cxnLst/>
              <a:rect l="l" t="t" r="r" b="b"/>
              <a:pathLst>
                <a:path w="6985" h="27939">
                  <a:moveTo>
                    <a:pt x="1713" y="0"/>
                  </a:moveTo>
                  <a:lnTo>
                    <a:pt x="0" y="13"/>
                  </a:lnTo>
                  <a:lnTo>
                    <a:pt x="1339" y="6918"/>
                  </a:lnTo>
                  <a:lnTo>
                    <a:pt x="2777" y="13799"/>
                  </a:lnTo>
                  <a:lnTo>
                    <a:pt x="3949" y="20718"/>
                  </a:lnTo>
                  <a:lnTo>
                    <a:pt x="4489" y="27738"/>
                  </a:lnTo>
                  <a:lnTo>
                    <a:pt x="6732" y="23440"/>
                  </a:lnTo>
                  <a:lnTo>
                    <a:pt x="6098" y="17499"/>
                  </a:lnTo>
                  <a:lnTo>
                    <a:pt x="3818" y="13301"/>
                  </a:lnTo>
                  <a:lnTo>
                    <a:pt x="3221" y="8853"/>
                  </a:lnTo>
                  <a:lnTo>
                    <a:pt x="2296" y="4450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B3B3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1831619" y="2297559"/>
              <a:ext cx="66675" cy="66040"/>
            </a:xfrm>
            <a:custGeom>
              <a:avLst/>
              <a:gdLst/>
              <a:ahLst/>
              <a:cxnLst/>
              <a:rect l="l" t="t" r="r" b="b"/>
              <a:pathLst>
                <a:path w="66675" h="66039">
                  <a:moveTo>
                    <a:pt x="11490" y="45256"/>
                  </a:moveTo>
                  <a:lnTo>
                    <a:pt x="12267" y="46523"/>
                  </a:lnTo>
                  <a:lnTo>
                    <a:pt x="12362" y="46675"/>
                  </a:lnTo>
                  <a:lnTo>
                    <a:pt x="13920" y="47927"/>
                  </a:lnTo>
                  <a:lnTo>
                    <a:pt x="16996" y="53525"/>
                  </a:lnTo>
                  <a:lnTo>
                    <a:pt x="18766" y="59724"/>
                  </a:lnTo>
                  <a:lnTo>
                    <a:pt x="19846" y="65991"/>
                  </a:lnTo>
                  <a:lnTo>
                    <a:pt x="20753" y="64515"/>
                  </a:lnTo>
                  <a:lnTo>
                    <a:pt x="21490" y="62942"/>
                  </a:lnTo>
                  <a:lnTo>
                    <a:pt x="22038" y="61315"/>
                  </a:lnTo>
                  <a:lnTo>
                    <a:pt x="28320" y="59893"/>
                  </a:lnTo>
                  <a:lnTo>
                    <a:pt x="34657" y="58713"/>
                  </a:lnTo>
                  <a:lnTo>
                    <a:pt x="40017" y="58197"/>
                  </a:lnTo>
                  <a:lnTo>
                    <a:pt x="39558" y="58197"/>
                  </a:lnTo>
                  <a:lnTo>
                    <a:pt x="44671" y="57856"/>
                  </a:lnTo>
                  <a:lnTo>
                    <a:pt x="45566" y="57856"/>
                  </a:lnTo>
                  <a:lnTo>
                    <a:pt x="50719" y="56606"/>
                  </a:lnTo>
                  <a:lnTo>
                    <a:pt x="56312" y="56606"/>
                  </a:lnTo>
                  <a:lnTo>
                    <a:pt x="60205" y="56078"/>
                  </a:lnTo>
                  <a:lnTo>
                    <a:pt x="63406" y="55717"/>
                  </a:lnTo>
                  <a:lnTo>
                    <a:pt x="19981" y="55717"/>
                  </a:lnTo>
                  <a:lnTo>
                    <a:pt x="18064" y="54414"/>
                  </a:lnTo>
                  <a:lnTo>
                    <a:pt x="17038" y="51351"/>
                  </a:lnTo>
                  <a:lnTo>
                    <a:pt x="19604" y="50529"/>
                  </a:lnTo>
                  <a:lnTo>
                    <a:pt x="22740" y="49157"/>
                  </a:lnTo>
                  <a:lnTo>
                    <a:pt x="26078" y="48319"/>
                  </a:lnTo>
                  <a:lnTo>
                    <a:pt x="32674" y="46523"/>
                  </a:lnTo>
                  <a:lnTo>
                    <a:pt x="13751" y="46523"/>
                  </a:lnTo>
                  <a:lnTo>
                    <a:pt x="11490" y="45256"/>
                  </a:lnTo>
                  <a:close/>
                </a:path>
                <a:path w="66675" h="66039">
                  <a:moveTo>
                    <a:pt x="57342" y="56606"/>
                  </a:moveTo>
                  <a:lnTo>
                    <a:pt x="50719" y="56606"/>
                  </a:lnTo>
                  <a:lnTo>
                    <a:pt x="55598" y="56794"/>
                  </a:lnTo>
                  <a:lnTo>
                    <a:pt x="58474" y="57856"/>
                  </a:lnTo>
                  <a:lnTo>
                    <a:pt x="61368" y="58868"/>
                  </a:lnTo>
                  <a:lnTo>
                    <a:pt x="64449" y="59192"/>
                  </a:lnTo>
                  <a:lnTo>
                    <a:pt x="62020" y="58197"/>
                  </a:lnTo>
                  <a:lnTo>
                    <a:pt x="57342" y="56606"/>
                  </a:lnTo>
                  <a:close/>
                </a:path>
                <a:path w="66675" h="66039">
                  <a:moveTo>
                    <a:pt x="53239" y="49157"/>
                  </a:moveTo>
                  <a:lnTo>
                    <a:pt x="52540" y="49157"/>
                  </a:lnTo>
                  <a:lnTo>
                    <a:pt x="46797" y="50016"/>
                  </a:lnTo>
                  <a:lnTo>
                    <a:pt x="40485" y="51037"/>
                  </a:lnTo>
                  <a:lnTo>
                    <a:pt x="34197" y="52187"/>
                  </a:lnTo>
                  <a:lnTo>
                    <a:pt x="27946" y="53525"/>
                  </a:lnTo>
                  <a:lnTo>
                    <a:pt x="22479" y="55170"/>
                  </a:lnTo>
                  <a:lnTo>
                    <a:pt x="19205" y="55717"/>
                  </a:lnTo>
                  <a:lnTo>
                    <a:pt x="63406" y="55717"/>
                  </a:lnTo>
                  <a:lnTo>
                    <a:pt x="66555" y="55170"/>
                  </a:lnTo>
                  <a:lnTo>
                    <a:pt x="61112" y="51779"/>
                  </a:lnTo>
                  <a:lnTo>
                    <a:pt x="58337" y="51214"/>
                  </a:lnTo>
                  <a:lnTo>
                    <a:pt x="55478" y="50749"/>
                  </a:lnTo>
                  <a:lnTo>
                    <a:pt x="53239" y="49157"/>
                  </a:lnTo>
                  <a:close/>
                </a:path>
                <a:path w="66675" h="66039">
                  <a:moveTo>
                    <a:pt x="40650" y="0"/>
                  </a:moveTo>
                  <a:lnTo>
                    <a:pt x="38544" y="1404"/>
                  </a:lnTo>
                  <a:lnTo>
                    <a:pt x="19585" y="9912"/>
                  </a:lnTo>
                  <a:lnTo>
                    <a:pt x="10429" y="14766"/>
                  </a:lnTo>
                  <a:lnTo>
                    <a:pt x="1936" y="20718"/>
                  </a:lnTo>
                  <a:lnTo>
                    <a:pt x="36" y="22378"/>
                  </a:lnTo>
                  <a:lnTo>
                    <a:pt x="0" y="22943"/>
                  </a:lnTo>
                  <a:lnTo>
                    <a:pt x="316" y="24023"/>
                  </a:lnTo>
                  <a:lnTo>
                    <a:pt x="377" y="24229"/>
                  </a:lnTo>
                  <a:lnTo>
                    <a:pt x="4205" y="29229"/>
                  </a:lnTo>
                  <a:lnTo>
                    <a:pt x="4325" y="29385"/>
                  </a:lnTo>
                  <a:lnTo>
                    <a:pt x="7746" y="34999"/>
                  </a:lnTo>
                  <a:lnTo>
                    <a:pt x="10663" y="40493"/>
                  </a:lnTo>
                  <a:lnTo>
                    <a:pt x="13751" y="46523"/>
                  </a:lnTo>
                  <a:lnTo>
                    <a:pt x="32625" y="46523"/>
                  </a:lnTo>
                  <a:lnTo>
                    <a:pt x="36402" y="45698"/>
                  </a:lnTo>
                  <a:lnTo>
                    <a:pt x="39966" y="44997"/>
                  </a:lnTo>
                  <a:lnTo>
                    <a:pt x="39949" y="44860"/>
                  </a:lnTo>
                  <a:lnTo>
                    <a:pt x="13596" y="44860"/>
                  </a:lnTo>
                  <a:lnTo>
                    <a:pt x="13670" y="43268"/>
                  </a:lnTo>
                  <a:lnTo>
                    <a:pt x="13795" y="40137"/>
                  </a:lnTo>
                  <a:lnTo>
                    <a:pt x="13834" y="39038"/>
                  </a:lnTo>
                  <a:lnTo>
                    <a:pt x="21559" y="36349"/>
                  </a:lnTo>
                  <a:lnTo>
                    <a:pt x="11336" y="36349"/>
                  </a:lnTo>
                  <a:lnTo>
                    <a:pt x="14545" y="33851"/>
                  </a:lnTo>
                  <a:lnTo>
                    <a:pt x="10296" y="33851"/>
                  </a:lnTo>
                  <a:lnTo>
                    <a:pt x="8441" y="30665"/>
                  </a:lnTo>
                  <a:lnTo>
                    <a:pt x="7773" y="29385"/>
                  </a:lnTo>
                  <a:lnTo>
                    <a:pt x="7692" y="29229"/>
                  </a:lnTo>
                  <a:lnTo>
                    <a:pt x="7602" y="29056"/>
                  </a:lnTo>
                  <a:lnTo>
                    <a:pt x="10602" y="26024"/>
                  </a:lnTo>
                  <a:lnTo>
                    <a:pt x="12549" y="24707"/>
                  </a:lnTo>
                  <a:lnTo>
                    <a:pt x="3973" y="24707"/>
                  </a:lnTo>
                  <a:lnTo>
                    <a:pt x="5404" y="21370"/>
                  </a:lnTo>
                  <a:lnTo>
                    <a:pt x="5478" y="21197"/>
                  </a:lnTo>
                  <a:lnTo>
                    <a:pt x="9146" y="20942"/>
                  </a:lnTo>
                  <a:lnTo>
                    <a:pt x="9615" y="20942"/>
                  </a:lnTo>
                  <a:lnTo>
                    <a:pt x="12501" y="19196"/>
                  </a:lnTo>
                  <a:lnTo>
                    <a:pt x="18481" y="16502"/>
                  </a:lnTo>
                  <a:lnTo>
                    <a:pt x="24279" y="14331"/>
                  </a:lnTo>
                  <a:lnTo>
                    <a:pt x="30806" y="12041"/>
                  </a:lnTo>
                  <a:lnTo>
                    <a:pt x="36949" y="9742"/>
                  </a:lnTo>
                  <a:lnTo>
                    <a:pt x="37542" y="9469"/>
                  </a:lnTo>
                  <a:lnTo>
                    <a:pt x="28201" y="9469"/>
                  </a:lnTo>
                  <a:lnTo>
                    <a:pt x="33630" y="6692"/>
                  </a:lnTo>
                  <a:lnTo>
                    <a:pt x="37235" y="5234"/>
                  </a:lnTo>
                  <a:lnTo>
                    <a:pt x="39451" y="3100"/>
                  </a:lnTo>
                  <a:lnTo>
                    <a:pt x="42240" y="3100"/>
                  </a:lnTo>
                  <a:lnTo>
                    <a:pt x="44880" y="1934"/>
                  </a:lnTo>
                  <a:lnTo>
                    <a:pt x="42875" y="170"/>
                  </a:lnTo>
                  <a:lnTo>
                    <a:pt x="40650" y="0"/>
                  </a:lnTo>
                  <a:close/>
                </a:path>
                <a:path w="66675" h="66039">
                  <a:moveTo>
                    <a:pt x="32738" y="39312"/>
                  </a:moveTo>
                  <a:lnTo>
                    <a:pt x="27166" y="40720"/>
                  </a:lnTo>
                  <a:lnTo>
                    <a:pt x="26164" y="40990"/>
                  </a:lnTo>
                  <a:lnTo>
                    <a:pt x="20052" y="43268"/>
                  </a:lnTo>
                  <a:lnTo>
                    <a:pt x="13596" y="44860"/>
                  </a:lnTo>
                  <a:lnTo>
                    <a:pt x="39949" y="44860"/>
                  </a:lnTo>
                  <a:lnTo>
                    <a:pt x="39470" y="40990"/>
                  </a:lnTo>
                  <a:lnTo>
                    <a:pt x="32738" y="39312"/>
                  </a:lnTo>
                  <a:close/>
                </a:path>
                <a:path w="66675" h="66039">
                  <a:moveTo>
                    <a:pt x="52339" y="15066"/>
                  </a:moveTo>
                  <a:lnTo>
                    <a:pt x="50308" y="15066"/>
                  </a:lnTo>
                  <a:lnTo>
                    <a:pt x="50410" y="15537"/>
                  </a:lnTo>
                  <a:lnTo>
                    <a:pt x="50479" y="15854"/>
                  </a:lnTo>
                  <a:lnTo>
                    <a:pt x="50601" y="16502"/>
                  </a:lnTo>
                  <a:lnTo>
                    <a:pt x="46744" y="20289"/>
                  </a:lnTo>
                  <a:lnTo>
                    <a:pt x="40514" y="22241"/>
                  </a:lnTo>
                  <a:lnTo>
                    <a:pt x="35222" y="22687"/>
                  </a:lnTo>
                  <a:lnTo>
                    <a:pt x="34227" y="26024"/>
                  </a:lnTo>
                  <a:lnTo>
                    <a:pt x="40016" y="27155"/>
                  </a:lnTo>
                  <a:lnTo>
                    <a:pt x="34382" y="27943"/>
                  </a:lnTo>
                  <a:lnTo>
                    <a:pt x="31556" y="28130"/>
                  </a:lnTo>
                  <a:lnTo>
                    <a:pt x="24983" y="31281"/>
                  </a:lnTo>
                  <a:lnTo>
                    <a:pt x="18248" y="34999"/>
                  </a:lnTo>
                  <a:lnTo>
                    <a:pt x="17741" y="34999"/>
                  </a:lnTo>
                  <a:lnTo>
                    <a:pt x="11336" y="36349"/>
                  </a:lnTo>
                  <a:lnTo>
                    <a:pt x="21520" y="36349"/>
                  </a:lnTo>
                  <a:lnTo>
                    <a:pt x="29879" y="33851"/>
                  </a:lnTo>
                  <a:lnTo>
                    <a:pt x="37774" y="31061"/>
                  </a:lnTo>
                  <a:lnTo>
                    <a:pt x="41919" y="31061"/>
                  </a:lnTo>
                  <a:lnTo>
                    <a:pt x="42259" y="29825"/>
                  </a:lnTo>
                  <a:lnTo>
                    <a:pt x="47602" y="29690"/>
                  </a:lnTo>
                  <a:lnTo>
                    <a:pt x="52825" y="27565"/>
                  </a:lnTo>
                  <a:lnTo>
                    <a:pt x="58983" y="27565"/>
                  </a:lnTo>
                  <a:lnTo>
                    <a:pt x="59654" y="26727"/>
                  </a:lnTo>
                  <a:lnTo>
                    <a:pt x="52339" y="15066"/>
                  </a:lnTo>
                  <a:close/>
                </a:path>
                <a:path w="66675" h="66039">
                  <a:moveTo>
                    <a:pt x="41919" y="31061"/>
                  </a:moveTo>
                  <a:lnTo>
                    <a:pt x="37849" y="31061"/>
                  </a:lnTo>
                  <a:lnTo>
                    <a:pt x="39570" y="32274"/>
                  </a:lnTo>
                  <a:lnTo>
                    <a:pt x="41618" y="33851"/>
                  </a:lnTo>
                  <a:lnTo>
                    <a:pt x="42943" y="34999"/>
                  </a:lnTo>
                  <a:lnTo>
                    <a:pt x="41471" y="32688"/>
                  </a:lnTo>
                  <a:lnTo>
                    <a:pt x="41858" y="31281"/>
                  </a:lnTo>
                  <a:lnTo>
                    <a:pt x="41919" y="31061"/>
                  </a:lnTo>
                  <a:close/>
                </a:path>
                <a:path w="66675" h="66039">
                  <a:moveTo>
                    <a:pt x="32122" y="24023"/>
                  </a:moveTo>
                  <a:lnTo>
                    <a:pt x="25862" y="26024"/>
                  </a:lnTo>
                  <a:lnTo>
                    <a:pt x="20032" y="28919"/>
                  </a:lnTo>
                  <a:lnTo>
                    <a:pt x="13800" y="31061"/>
                  </a:lnTo>
                  <a:lnTo>
                    <a:pt x="14622" y="31061"/>
                  </a:lnTo>
                  <a:lnTo>
                    <a:pt x="13545" y="31762"/>
                  </a:lnTo>
                  <a:lnTo>
                    <a:pt x="10215" y="33851"/>
                  </a:lnTo>
                  <a:lnTo>
                    <a:pt x="14199" y="33851"/>
                  </a:lnTo>
                  <a:lnTo>
                    <a:pt x="18902" y="32515"/>
                  </a:lnTo>
                  <a:lnTo>
                    <a:pt x="23133" y="31899"/>
                  </a:lnTo>
                  <a:lnTo>
                    <a:pt x="25854" y="29229"/>
                  </a:lnTo>
                  <a:lnTo>
                    <a:pt x="29331" y="27943"/>
                  </a:lnTo>
                  <a:lnTo>
                    <a:pt x="32842" y="26266"/>
                  </a:lnTo>
                  <a:lnTo>
                    <a:pt x="32188" y="24229"/>
                  </a:lnTo>
                  <a:lnTo>
                    <a:pt x="32122" y="24023"/>
                  </a:lnTo>
                  <a:close/>
                </a:path>
                <a:path w="66675" h="66039">
                  <a:moveTo>
                    <a:pt x="58983" y="27565"/>
                  </a:moveTo>
                  <a:lnTo>
                    <a:pt x="52825" y="27565"/>
                  </a:lnTo>
                  <a:lnTo>
                    <a:pt x="58268" y="28458"/>
                  </a:lnTo>
                  <a:lnTo>
                    <a:pt x="58983" y="27565"/>
                  </a:lnTo>
                  <a:close/>
                </a:path>
                <a:path w="66675" h="66039">
                  <a:moveTo>
                    <a:pt x="32500" y="13594"/>
                  </a:moveTo>
                  <a:lnTo>
                    <a:pt x="26250" y="15854"/>
                  </a:lnTo>
                  <a:lnTo>
                    <a:pt x="19810" y="17687"/>
                  </a:lnTo>
                  <a:lnTo>
                    <a:pt x="13975" y="20942"/>
                  </a:lnTo>
                  <a:lnTo>
                    <a:pt x="10753" y="22378"/>
                  </a:lnTo>
                  <a:lnTo>
                    <a:pt x="7707" y="24707"/>
                  </a:lnTo>
                  <a:lnTo>
                    <a:pt x="12549" y="24707"/>
                  </a:lnTo>
                  <a:lnTo>
                    <a:pt x="14385" y="23475"/>
                  </a:lnTo>
                  <a:lnTo>
                    <a:pt x="18492" y="21370"/>
                  </a:lnTo>
                  <a:lnTo>
                    <a:pt x="25153" y="21370"/>
                  </a:lnTo>
                  <a:lnTo>
                    <a:pt x="31215" y="19810"/>
                  </a:lnTo>
                  <a:lnTo>
                    <a:pt x="34195" y="18431"/>
                  </a:lnTo>
                  <a:lnTo>
                    <a:pt x="32500" y="13594"/>
                  </a:lnTo>
                  <a:close/>
                </a:path>
                <a:path w="66675" h="66039">
                  <a:moveTo>
                    <a:pt x="25153" y="21370"/>
                  </a:moveTo>
                  <a:lnTo>
                    <a:pt x="18492" y="21370"/>
                  </a:lnTo>
                  <a:lnTo>
                    <a:pt x="23168" y="21880"/>
                  </a:lnTo>
                  <a:lnTo>
                    <a:pt x="25153" y="21370"/>
                  </a:lnTo>
                  <a:close/>
                </a:path>
                <a:path w="66675" h="66039">
                  <a:moveTo>
                    <a:pt x="35251" y="17943"/>
                  </a:moveTo>
                  <a:lnTo>
                    <a:pt x="34195" y="18431"/>
                  </a:lnTo>
                  <a:lnTo>
                    <a:pt x="34463" y="19196"/>
                  </a:lnTo>
                  <a:lnTo>
                    <a:pt x="34909" y="18431"/>
                  </a:lnTo>
                  <a:lnTo>
                    <a:pt x="35251" y="17943"/>
                  </a:lnTo>
                  <a:close/>
                </a:path>
                <a:path w="66675" h="66039">
                  <a:moveTo>
                    <a:pt x="38508" y="13301"/>
                  </a:moveTo>
                  <a:lnTo>
                    <a:pt x="35251" y="17943"/>
                  </a:lnTo>
                  <a:lnTo>
                    <a:pt x="38919" y="16247"/>
                  </a:lnTo>
                  <a:lnTo>
                    <a:pt x="47209" y="15066"/>
                  </a:lnTo>
                  <a:lnTo>
                    <a:pt x="52339" y="15066"/>
                  </a:lnTo>
                  <a:lnTo>
                    <a:pt x="51895" y="14331"/>
                  </a:lnTo>
                  <a:lnTo>
                    <a:pt x="42105" y="14331"/>
                  </a:lnTo>
                  <a:lnTo>
                    <a:pt x="38508" y="13301"/>
                  </a:lnTo>
                  <a:close/>
                </a:path>
                <a:path w="66675" h="66039">
                  <a:moveTo>
                    <a:pt x="48352" y="8319"/>
                  </a:moveTo>
                  <a:lnTo>
                    <a:pt x="45414" y="8319"/>
                  </a:lnTo>
                  <a:lnTo>
                    <a:pt x="44056" y="10134"/>
                  </a:lnTo>
                  <a:lnTo>
                    <a:pt x="41662" y="10462"/>
                  </a:lnTo>
                  <a:lnTo>
                    <a:pt x="39556" y="11145"/>
                  </a:lnTo>
                  <a:lnTo>
                    <a:pt x="42105" y="14331"/>
                  </a:lnTo>
                  <a:lnTo>
                    <a:pt x="51895" y="14331"/>
                  </a:lnTo>
                  <a:lnTo>
                    <a:pt x="49223" y="9912"/>
                  </a:lnTo>
                  <a:lnTo>
                    <a:pt x="48457" y="8511"/>
                  </a:lnTo>
                  <a:lnTo>
                    <a:pt x="48352" y="8319"/>
                  </a:lnTo>
                  <a:close/>
                </a:path>
                <a:path w="66675" h="66039">
                  <a:moveTo>
                    <a:pt x="41531" y="3412"/>
                  </a:moveTo>
                  <a:lnTo>
                    <a:pt x="39297" y="4399"/>
                  </a:lnTo>
                  <a:lnTo>
                    <a:pt x="37235" y="5234"/>
                  </a:lnTo>
                  <a:lnTo>
                    <a:pt x="34314" y="8046"/>
                  </a:lnTo>
                  <a:lnTo>
                    <a:pt x="28201" y="9469"/>
                  </a:lnTo>
                  <a:lnTo>
                    <a:pt x="37542" y="9469"/>
                  </a:lnTo>
                  <a:lnTo>
                    <a:pt x="39624" y="8511"/>
                  </a:lnTo>
                  <a:lnTo>
                    <a:pt x="42569" y="8319"/>
                  </a:lnTo>
                  <a:lnTo>
                    <a:pt x="48352" y="8319"/>
                  </a:lnTo>
                  <a:lnTo>
                    <a:pt x="46043" y="4090"/>
                  </a:lnTo>
                  <a:lnTo>
                    <a:pt x="41531" y="3412"/>
                  </a:lnTo>
                  <a:close/>
                </a:path>
                <a:path w="66675" h="66039">
                  <a:moveTo>
                    <a:pt x="39451" y="3100"/>
                  </a:moveTo>
                  <a:lnTo>
                    <a:pt x="37235" y="5234"/>
                  </a:lnTo>
                  <a:lnTo>
                    <a:pt x="39297" y="4399"/>
                  </a:lnTo>
                  <a:lnTo>
                    <a:pt x="41531" y="3412"/>
                  </a:lnTo>
                  <a:lnTo>
                    <a:pt x="39451" y="3100"/>
                  </a:lnTo>
                  <a:close/>
                </a:path>
                <a:path w="66675" h="66039">
                  <a:moveTo>
                    <a:pt x="42240" y="3100"/>
                  </a:moveTo>
                  <a:lnTo>
                    <a:pt x="39451" y="3100"/>
                  </a:lnTo>
                  <a:lnTo>
                    <a:pt x="41531" y="3412"/>
                  </a:lnTo>
                  <a:lnTo>
                    <a:pt x="42240" y="3100"/>
                  </a:lnTo>
                  <a:close/>
                </a:path>
              </a:pathLst>
            </a:custGeom>
            <a:solidFill>
              <a:srgbClr val="262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1635325" y="2297337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19">
                  <a:moveTo>
                    <a:pt x="2296" y="0"/>
                  </a:moveTo>
                  <a:lnTo>
                    <a:pt x="5223" y="6573"/>
                  </a:lnTo>
                  <a:lnTo>
                    <a:pt x="3765" y="4776"/>
                  </a:lnTo>
                  <a:lnTo>
                    <a:pt x="2757" y="2415"/>
                  </a:lnTo>
                  <a:lnTo>
                    <a:pt x="565" y="1403"/>
                  </a:lnTo>
                  <a:lnTo>
                    <a:pt x="838" y="10770"/>
                  </a:lnTo>
                  <a:lnTo>
                    <a:pt x="0" y="15374"/>
                  </a:lnTo>
                  <a:lnTo>
                    <a:pt x="1507" y="19724"/>
                  </a:lnTo>
                  <a:lnTo>
                    <a:pt x="4999" y="17978"/>
                  </a:lnTo>
                  <a:lnTo>
                    <a:pt x="8117" y="15238"/>
                  </a:lnTo>
                  <a:lnTo>
                    <a:pt x="9434" y="11473"/>
                  </a:lnTo>
                  <a:lnTo>
                    <a:pt x="9950" y="7894"/>
                  </a:lnTo>
                  <a:lnTo>
                    <a:pt x="9244" y="4279"/>
                  </a:lnTo>
                  <a:lnTo>
                    <a:pt x="9006" y="734"/>
                  </a:lnTo>
                  <a:lnTo>
                    <a:pt x="2296" y="0"/>
                  </a:lnTo>
                  <a:close/>
                </a:path>
              </a:pathLst>
            </a:custGeom>
            <a:solidFill>
              <a:srgbClr val="D0CB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 descr=""/>
            <p:cNvSpPr/>
            <p:nvPr/>
          </p:nvSpPr>
          <p:spPr>
            <a:xfrm>
              <a:off x="1642084" y="2298417"/>
              <a:ext cx="866140" cy="616585"/>
            </a:xfrm>
            <a:custGeom>
              <a:avLst/>
              <a:gdLst/>
              <a:ahLst/>
              <a:cxnLst/>
              <a:rect l="l" t="t" r="r" b="b"/>
              <a:pathLst>
                <a:path w="866139" h="616585">
                  <a:moveTo>
                    <a:pt x="25438" y="12395"/>
                  </a:moveTo>
                  <a:lnTo>
                    <a:pt x="25158" y="6324"/>
                  </a:lnTo>
                  <a:lnTo>
                    <a:pt x="17856" y="4152"/>
                  </a:lnTo>
                  <a:lnTo>
                    <a:pt x="10388" y="2489"/>
                  </a:lnTo>
                  <a:lnTo>
                    <a:pt x="3162" y="0"/>
                  </a:lnTo>
                  <a:lnTo>
                    <a:pt x="5232" y="6477"/>
                  </a:lnTo>
                  <a:lnTo>
                    <a:pt x="5270" y="13665"/>
                  </a:lnTo>
                  <a:lnTo>
                    <a:pt x="0" y="18681"/>
                  </a:lnTo>
                  <a:lnTo>
                    <a:pt x="7683" y="20459"/>
                  </a:lnTo>
                  <a:lnTo>
                    <a:pt x="6108" y="10629"/>
                  </a:lnTo>
                  <a:lnTo>
                    <a:pt x="11137" y="7531"/>
                  </a:lnTo>
                  <a:lnTo>
                    <a:pt x="13716" y="8801"/>
                  </a:lnTo>
                  <a:lnTo>
                    <a:pt x="17526" y="8928"/>
                  </a:lnTo>
                  <a:lnTo>
                    <a:pt x="18542" y="12103"/>
                  </a:lnTo>
                  <a:lnTo>
                    <a:pt x="20904" y="15367"/>
                  </a:lnTo>
                  <a:lnTo>
                    <a:pt x="19621" y="19177"/>
                  </a:lnTo>
                  <a:lnTo>
                    <a:pt x="18592" y="22631"/>
                  </a:lnTo>
                  <a:lnTo>
                    <a:pt x="16370" y="21285"/>
                  </a:lnTo>
                  <a:lnTo>
                    <a:pt x="15455" y="23114"/>
                  </a:lnTo>
                  <a:lnTo>
                    <a:pt x="16675" y="25996"/>
                  </a:lnTo>
                  <a:lnTo>
                    <a:pt x="20256" y="24930"/>
                  </a:lnTo>
                  <a:lnTo>
                    <a:pt x="22618" y="25717"/>
                  </a:lnTo>
                  <a:lnTo>
                    <a:pt x="20548" y="23406"/>
                  </a:lnTo>
                  <a:lnTo>
                    <a:pt x="23279" y="18097"/>
                  </a:lnTo>
                  <a:lnTo>
                    <a:pt x="25438" y="12395"/>
                  </a:lnTo>
                  <a:close/>
                </a:path>
                <a:path w="866139" h="616585">
                  <a:moveTo>
                    <a:pt x="736434" y="600824"/>
                  </a:moveTo>
                  <a:lnTo>
                    <a:pt x="733145" y="599363"/>
                  </a:lnTo>
                  <a:lnTo>
                    <a:pt x="726808" y="598614"/>
                  </a:lnTo>
                  <a:lnTo>
                    <a:pt x="720420" y="599198"/>
                  </a:lnTo>
                  <a:lnTo>
                    <a:pt x="714184" y="600379"/>
                  </a:lnTo>
                  <a:lnTo>
                    <a:pt x="722845" y="602221"/>
                  </a:lnTo>
                  <a:lnTo>
                    <a:pt x="716368" y="602373"/>
                  </a:lnTo>
                  <a:lnTo>
                    <a:pt x="709790" y="602208"/>
                  </a:lnTo>
                  <a:lnTo>
                    <a:pt x="703313" y="602564"/>
                  </a:lnTo>
                  <a:lnTo>
                    <a:pt x="697128" y="604227"/>
                  </a:lnTo>
                  <a:lnTo>
                    <a:pt x="698868" y="605993"/>
                  </a:lnTo>
                  <a:lnTo>
                    <a:pt x="705485" y="605332"/>
                  </a:lnTo>
                  <a:lnTo>
                    <a:pt x="712152" y="604913"/>
                  </a:lnTo>
                  <a:lnTo>
                    <a:pt x="718807" y="605472"/>
                  </a:lnTo>
                  <a:lnTo>
                    <a:pt x="719226" y="608114"/>
                  </a:lnTo>
                  <a:lnTo>
                    <a:pt x="720610" y="606488"/>
                  </a:lnTo>
                  <a:lnTo>
                    <a:pt x="723569" y="603427"/>
                  </a:lnTo>
                  <a:lnTo>
                    <a:pt x="723468" y="606971"/>
                  </a:lnTo>
                  <a:lnTo>
                    <a:pt x="722845" y="614019"/>
                  </a:lnTo>
                  <a:lnTo>
                    <a:pt x="725131" y="611009"/>
                  </a:lnTo>
                  <a:lnTo>
                    <a:pt x="727557" y="608101"/>
                  </a:lnTo>
                  <a:lnTo>
                    <a:pt x="730364" y="605561"/>
                  </a:lnTo>
                  <a:lnTo>
                    <a:pt x="728929" y="608990"/>
                  </a:lnTo>
                  <a:lnTo>
                    <a:pt x="727316" y="612381"/>
                  </a:lnTo>
                  <a:lnTo>
                    <a:pt x="725868" y="615823"/>
                  </a:lnTo>
                  <a:lnTo>
                    <a:pt x="729716" y="616064"/>
                  </a:lnTo>
                  <a:lnTo>
                    <a:pt x="731443" y="610768"/>
                  </a:lnTo>
                  <a:lnTo>
                    <a:pt x="733996" y="605802"/>
                  </a:lnTo>
                  <a:lnTo>
                    <a:pt x="736434" y="600824"/>
                  </a:lnTo>
                  <a:close/>
                </a:path>
                <a:path w="866139" h="616585">
                  <a:moveTo>
                    <a:pt x="865632" y="328498"/>
                  </a:moveTo>
                  <a:lnTo>
                    <a:pt x="863193" y="327748"/>
                  </a:lnTo>
                  <a:lnTo>
                    <a:pt x="860882" y="326123"/>
                  </a:lnTo>
                  <a:lnTo>
                    <a:pt x="858253" y="326186"/>
                  </a:lnTo>
                  <a:lnTo>
                    <a:pt x="851014" y="325932"/>
                  </a:lnTo>
                  <a:lnTo>
                    <a:pt x="850087" y="328485"/>
                  </a:lnTo>
                  <a:lnTo>
                    <a:pt x="849287" y="331038"/>
                  </a:lnTo>
                  <a:lnTo>
                    <a:pt x="848614" y="333692"/>
                  </a:lnTo>
                  <a:lnTo>
                    <a:pt x="854163" y="332524"/>
                  </a:lnTo>
                  <a:lnTo>
                    <a:pt x="862774" y="334924"/>
                  </a:lnTo>
                  <a:lnTo>
                    <a:pt x="865632" y="328498"/>
                  </a:lnTo>
                  <a:close/>
                </a:path>
              </a:pathLst>
            </a:custGeom>
            <a:solidFill>
              <a:srgbClr val="B2B0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2217445" y="2297492"/>
              <a:ext cx="49530" cy="4445"/>
            </a:xfrm>
            <a:custGeom>
              <a:avLst/>
              <a:gdLst/>
              <a:ahLst/>
              <a:cxnLst/>
              <a:rect l="l" t="t" r="r" b="b"/>
              <a:pathLst>
                <a:path w="49530" h="4444">
                  <a:moveTo>
                    <a:pt x="0" y="0"/>
                  </a:moveTo>
                  <a:lnTo>
                    <a:pt x="1130" y="2839"/>
                  </a:lnTo>
                  <a:lnTo>
                    <a:pt x="13210" y="3347"/>
                  </a:lnTo>
                  <a:lnTo>
                    <a:pt x="37395" y="3776"/>
                  </a:lnTo>
                  <a:lnTo>
                    <a:pt x="49485" y="4157"/>
                  </a:lnTo>
                  <a:lnTo>
                    <a:pt x="48541" y="1367"/>
                  </a:lnTo>
                  <a:lnTo>
                    <a:pt x="36436" y="8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EE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 descr=""/>
            <p:cNvSpPr/>
            <p:nvPr/>
          </p:nvSpPr>
          <p:spPr>
            <a:xfrm>
              <a:off x="2493128" y="2298020"/>
              <a:ext cx="5715" cy="54610"/>
            </a:xfrm>
            <a:custGeom>
              <a:avLst/>
              <a:gdLst/>
              <a:ahLst/>
              <a:cxnLst/>
              <a:rect l="l" t="t" r="r" b="b"/>
              <a:pathLst>
                <a:path w="5714" h="54610">
                  <a:moveTo>
                    <a:pt x="4205" y="0"/>
                  </a:moveTo>
                  <a:lnTo>
                    <a:pt x="3640" y="7193"/>
                  </a:lnTo>
                  <a:lnTo>
                    <a:pt x="3932" y="14453"/>
                  </a:lnTo>
                  <a:lnTo>
                    <a:pt x="2851" y="21592"/>
                  </a:lnTo>
                  <a:lnTo>
                    <a:pt x="2131" y="18735"/>
                  </a:lnTo>
                  <a:lnTo>
                    <a:pt x="1721" y="15786"/>
                  </a:lnTo>
                  <a:lnTo>
                    <a:pt x="1448" y="12877"/>
                  </a:lnTo>
                  <a:lnTo>
                    <a:pt x="336" y="11765"/>
                  </a:lnTo>
                  <a:lnTo>
                    <a:pt x="0" y="18218"/>
                  </a:lnTo>
                  <a:lnTo>
                    <a:pt x="36" y="24682"/>
                  </a:lnTo>
                  <a:lnTo>
                    <a:pt x="316" y="31146"/>
                  </a:lnTo>
                  <a:lnTo>
                    <a:pt x="713" y="37602"/>
                  </a:lnTo>
                  <a:lnTo>
                    <a:pt x="2441" y="39726"/>
                  </a:lnTo>
                  <a:lnTo>
                    <a:pt x="2783" y="44589"/>
                  </a:lnTo>
                  <a:lnTo>
                    <a:pt x="2851" y="49503"/>
                  </a:lnTo>
                  <a:lnTo>
                    <a:pt x="3536" y="54363"/>
                  </a:lnTo>
                  <a:lnTo>
                    <a:pt x="5541" y="47448"/>
                  </a:lnTo>
                  <a:lnTo>
                    <a:pt x="4478" y="40119"/>
                  </a:lnTo>
                  <a:lnTo>
                    <a:pt x="4753" y="33030"/>
                  </a:lnTo>
                  <a:lnTo>
                    <a:pt x="4523" y="25043"/>
                  </a:lnTo>
                  <a:lnTo>
                    <a:pt x="4205" y="0"/>
                  </a:lnTo>
                  <a:close/>
                </a:path>
              </a:pathLst>
            </a:custGeom>
            <a:solidFill>
              <a:srgbClr val="7674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2585498" y="2297423"/>
              <a:ext cx="13335" cy="16510"/>
            </a:xfrm>
            <a:custGeom>
              <a:avLst/>
              <a:gdLst/>
              <a:ahLst/>
              <a:cxnLst/>
              <a:rect l="l" t="t" r="r" b="b"/>
              <a:pathLst>
                <a:path w="13335" h="16510">
                  <a:moveTo>
                    <a:pt x="7001" y="0"/>
                  </a:moveTo>
                  <a:lnTo>
                    <a:pt x="3459" y="86"/>
                  </a:lnTo>
                  <a:lnTo>
                    <a:pt x="0" y="478"/>
                  </a:lnTo>
                  <a:lnTo>
                    <a:pt x="1522" y="5665"/>
                  </a:lnTo>
                  <a:lnTo>
                    <a:pt x="1130" y="11127"/>
                  </a:lnTo>
                  <a:lnTo>
                    <a:pt x="1507" y="16487"/>
                  </a:lnTo>
                  <a:lnTo>
                    <a:pt x="5154" y="15339"/>
                  </a:lnTo>
                  <a:lnTo>
                    <a:pt x="8970" y="15631"/>
                  </a:lnTo>
                  <a:lnTo>
                    <a:pt x="12739" y="15821"/>
                  </a:lnTo>
                  <a:lnTo>
                    <a:pt x="12584" y="10821"/>
                  </a:lnTo>
                  <a:lnTo>
                    <a:pt x="11797" y="5871"/>
                  </a:lnTo>
                  <a:lnTo>
                    <a:pt x="10374" y="1075"/>
                  </a:lnTo>
                  <a:lnTo>
                    <a:pt x="7001" y="0"/>
                  </a:lnTo>
                  <a:close/>
                </a:path>
              </a:pathLst>
            </a:custGeom>
            <a:solidFill>
              <a:srgbClr val="E3E1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3020775" y="229855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04" y="0"/>
                  </a:moveTo>
                  <a:lnTo>
                    <a:pt x="67" y="702"/>
                  </a:lnTo>
                  <a:lnTo>
                    <a:pt x="35" y="2087"/>
                  </a:lnTo>
                  <a:lnTo>
                    <a:pt x="0" y="2771"/>
                  </a:lnTo>
                  <a:lnTo>
                    <a:pt x="1266" y="3027"/>
                  </a:lnTo>
                  <a:lnTo>
                    <a:pt x="1403" y="290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DCE4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1715853" y="2301224"/>
              <a:ext cx="46355" cy="19050"/>
            </a:xfrm>
            <a:custGeom>
              <a:avLst/>
              <a:gdLst/>
              <a:ahLst/>
              <a:cxnLst/>
              <a:rect l="l" t="t" r="r" b="b"/>
              <a:pathLst>
                <a:path w="46355" h="19050">
                  <a:moveTo>
                    <a:pt x="34344" y="10768"/>
                  </a:moveTo>
                  <a:lnTo>
                    <a:pt x="28699" y="10768"/>
                  </a:lnTo>
                  <a:lnTo>
                    <a:pt x="31009" y="12430"/>
                  </a:lnTo>
                  <a:lnTo>
                    <a:pt x="35942" y="14569"/>
                  </a:lnTo>
                  <a:lnTo>
                    <a:pt x="40528" y="17567"/>
                  </a:lnTo>
                  <a:lnTo>
                    <a:pt x="45871" y="18594"/>
                  </a:lnTo>
                  <a:lnTo>
                    <a:pt x="43473" y="12909"/>
                  </a:lnTo>
                  <a:lnTo>
                    <a:pt x="36626" y="12089"/>
                  </a:lnTo>
                  <a:lnTo>
                    <a:pt x="34344" y="10768"/>
                  </a:lnTo>
                  <a:close/>
                </a:path>
                <a:path w="46355" h="19050">
                  <a:moveTo>
                    <a:pt x="24643" y="6775"/>
                  </a:moveTo>
                  <a:lnTo>
                    <a:pt x="6450" y="6775"/>
                  </a:lnTo>
                  <a:lnTo>
                    <a:pt x="12814" y="7583"/>
                  </a:lnTo>
                  <a:lnTo>
                    <a:pt x="19149" y="8789"/>
                  </a:lnTo>
                  <a:lnTo>
                    <a:pt x="25513" y="9773"/>
                  </a:lnTo>
                  <a:lnTo>
                    <a:pt x="24724" y="14295"/>
                  </a:lnTo>
                  <a:lnTo>
                    <a:pt x="26676" y="13319"/>
                  </a:lnTo>
                  <a:lnTo>
                    <a:pt x="28699" y="10768"/>
                  </a:lnTo>
                  <a:lnTo>
                    <a:pt x="34344" y="10768"/>
                  </a:lnTo>
                  <a:lnTo>
                    <a:pt x="31798" y="9295"/>
                  </a:lnTo>
                  <a:lnTo>
                    <a:pt x="29123" y="8370"/>
                  </a:lnTo>
                  <a:lnTo>
                    <a:pt x="24643" y="6775"/>
                  </a:lnTo>
                  <a:close/>
                </a:path>
                <a:path w="46355" h="19050">
                  <a:moveTo>
                    <a:pt x="323" y="2976"/>
                  </a:moveTo>
                  <a:lnTo>
                    <a:pt x="39" y="6487"/>
                  </a:lnTo>
                  <a:lnTo>
                    <a:pt x="0" y="6983"/>
                  </a:lnTo>
                  <a:lnTo>
                    <a:pt x="6450" y="6775"/>
                  </a:lnTo>
                  <a:lnTo>
                    <a:pt x="24643" y="6775"/>
                  </a:lnTo>
                  <a:lnTo>
                    <a:pt x="23817" y="6487"/>
                  </a:lnTo>
                  <a:lnTo>
                    <a:pt x="23404" y="3971"/>
                  </a:lnTo>
                  <a:lnTo>
                    <a:pt x="23381" y="3834"/>
                  </a:lnTo>
                  <a:lnTo>
                    <a:pt x="3696" y="3834"/>
                  </a:lnTo>
                  <a:lnTo>
                    <a:pt x="3446" y="3355"/>
                  </a:lnTo>
                  <a:lnTo>
                    <a:pt x="3329" y="3131"/>
                  </a:lnTo>
                  <a:lnTo>
                    <a:pt x="3614" y="3131"/>
                  </a:lnTo>
                  <a:lnTo>
                    <a:pt x="323" y="2976"/>
                  </a:lnTo>
                  <a:close/>
                </a:path>
                <a:path w="46355" h="19050">
                  <a:moveTo>
                    <a:pt x="9244" y="0"/>
                  </a:moveTo>
                  <a:lnTo>
                    <a:pt x="2138" y="853"/>
                  </a:lnTo>
                  <a:lnTo>
                    <a:pt x="3580" y="3610"/>
                  </a:lnTo>
                  <a:lnTo>
                    <a:pt x="3696" y="3834"/>
                  </a:lnTo>
                  <a:lnTo>
                    <a:pt x="5767" y="3355"/>
                  </a:lnTo>
                  <a:lnTo>
                    <a:pt x="6932" y="3355"/>
                  </a:lnTo>
                  <a:lnTo>
                    <a:pt x="3614" y="3131"/>
                  </a:lnTo>
                  <a:lnTo>
                    <a:pt x="6733" y="3131"/>
                  </a:lnTo>
                  <a:lnTo>
                    <a:pt x="7403" y="2976"/>
                  </a:lnTo>
                  <a:lnTo>
                    <a:pt x="23240" y="2976"/>
                  </a:lnTo>
                  <a:lnTo>
                    <a:pt x="23201" y="2739"/>
                  </a:lnTo>
                  <a:lnTo>
                    <a:pt x="16200" y="1915"/>
                  </a:lnTo>
                  <a:lnTo>
                    <a:pt x="9244" y="0"/>
                  </a:lnTo>
                  <a:close/>
                </a:path>
                <a:path w="46355" h="19050">
                  <a:moveTo>
                    <a:pt x="6932" y="3355"/>
                  </a:moveTo>
                  <a:lnTo>
                    <a:pt x="5767" y="3355"/>
                  </a:lnTo>
                  <a:lnTo>
                    <a:pt x="3696" y="3834"/>
                  </a:lnTo>
                  <a:lnTo>
                    <a:pt x="23381" y="3834"/>
                  </a:lnTo>
                  <a:lnTo>
                    <a:pt x="23344" y="3610"/>
                  </a:lnTo>
                  <a:lnTo>
                    <a:pt x="10238" y="3610"/>
                  </a:lnTo>
                  <a:lnTo>
                    <a:pt x="6932" y="3355"/>
                  </a:lnTo>
                  <a:close/>
                </a:path>
                <a:path w="46355" h="19050">
                  <a:moveTo>
                    <a:pt x="23240" y="2976"/>
                  </a:moveTo>
                  <a:lnTo>
                    <a:pt x="7555" y="2976"/>
                  </a:lnTo>
                  <a:lnTo>
                    <a:pt x="10238" y="3610"/>
                  </a:lnTo>
                  <a:lnTo>
                    <a:pt x="23344" y="3610"/>
                  </a:lnTo>
                  <a:lnTo>
                    <a:pt x="23240" y="2976"/>
                  </a:lnTo>
                  <a:close/>
                </a:path>
                <a:path w="46355" h="19050">
                  <a:moveTo>
                    <a:pt x="6733" y="3131"/>
                  </a:moveTo>
                  <a:lnTo>
                    <a:pt x="3614" y="3131"/>
                  </a:lnTo>
                  <a:lnTo>
                    <a:pt x="6932" y="3355"/>
                  </a:lnTo>
                  <a:lnTo>
                    <a:pt x="5767" y="3355"/>
                  </a:lnTo>
                  <a:lnTo>
                    <a:pt x="6733" y="3131"/>
                  </a:lnTo>
                  <a:close/>
                </a:path>
              </a:pathLst>
            </a:custGeom>
            <a:solidFill>
              <a:srgbClr val="DADB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 descr=""/>
            <p:cNvSpPr/>
            <p:nvPr/>
          </p:nvSpPr>
          <p:spPr>
            <a:xfrm>
              <a:off x="2864357" y="230209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838" y="0"/>
                  </a:moveTo>
                  <a:lnTo>
                    <a:pt x="0" y="906"/>
                  </a:lnTo>
                  <a:lnTo>
                    <a:pt x="687" y="2433"/>
                  </a:lnTo>
                  <a:lnTo>
                    <a:pt x="2174" y="2466"/>
                  </a:lnTo>
                  <a:lnTo>
                    <a:pt x="2825" y="943"/>
                  </a:lnTo>
                  <a:lnTo>
                    <a:pt x="2329" y="702"/>
                  </a:lnTo>
                  <a:lnTo>
                    <a:pt x="1336" y="241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0704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 descr=""/>
            <p:cNvSpPr/>
            <p:nvPr/>
          </p:nvSpPr>
          <p:spPr>
            <a:xfrm>
              <a:off x="1545755" y="2303459"/>
              <a:ext cx="828040" cy="260350"/>
            </a:xfrm>
            <a:custGeom>
              <a:avLst/>
              <a:gdLst/>
              <a:ahLst/>
              <a:cxnLst/>
              <a:rect l="l" t="t" r="r" b="b"/>
              <a:pathLst>
                <a:path w="828039" h="260350">
                  <a:moveTo>
                    <a:pt x="9448" y="137033"/>
                  </a:moveTo>
                  <a:lnTo>
                    <a:pt x="8356" y="132118"/>
                  </a:lnTo>
                  <a:lnTo>
                    <a:pt x="7874" y="127114"/>
                  </a:lnTo>
                  <a:lnTo>
                    <a:pt x="7010" y="122186"/>
                  </a:lnTo>
                  <a:lnTo>
                    <a:pt x="0" y="126631"/>
                  </a:lnTo>
                  <a:lnTo>
                    <a:pt x="1828" y="136601"/>
                  </a:lnTo>
                  <a:lnTo>
                    <a:pt x="4279" y="143281"/>
                  </a:lnTo>
                  <a:lnTo>
                    <a:pt x="6248" y="141414"/>
                  </a:lnTo>
                  <a:lnTo>
                    <a:pt x="7937" y="139268"/>
                  </a:lnTo>
                  <a:lnTo>
                    <a:pt x="9448" y="137033"/>
                  </a:lnTo>
                  <a:close/>
                </a:path>
                <a:path w="828039" h="260350">
                  <a:moveTo>
                    <a:pt x="86664" y="14224"/>
                  </a:moveTo>
                  <a:lnTo>
                    <a:pt x="85598" y="11849"/>
                  </a:lnTo>
                  <a:lnTo>
                    <a:pt x="84480" y="9512"/>
                  </a:lnTo>
                  <a:lnTo>
                    <a:pt x="83540" y="7124"/>
                  </a:lnTo>
                  <a:lnTo>
                    <a:pt x="82651" y="4978"/>
                  </a:lnTo>
                  <a:lnTo>
                    <a:pt x="82562" y="2806"/>
                  </a:lnTo>
                  <a:lnTo>
                    <a:pt x="83312" y="596"/>
                  </a:lnTo>
                  <a:lnTo>
                    <a:pt x="79654" y="0"/>
                  </a:lnTo>
                  <a:lnTo>
                    <a:pt x="75882" y="3594"/>
                  </a:lnTo>
                  <a:lnTo>
                    <a:pt x="77495" y="9448"/>
                  </a:lnTo>
                  <a:lnTo>
                    <a:pt x="79438" y="13601"/>
                  </a:lnTo>
                  <a:lnTo>
                    <a:pt x="80886" y="16421"/>
                  </a:lnTo>
                  <a:lnTo>
                    <a:pt x="84594" y="16002"/>
                  </a:lnTo>
                  <a:lnTo>
                    <a:pt x="86664" y="14224"/>
                  </a:lnTo>
                  <a:close/>
                </a:path>
                <a:path w="828039" h="260350">
                  <a:moveTo>
                    <a:pt x="804697" y="256870"/>
                  </a:moveTo>
                  <a:lnTo>
                    <a:pt x="802449" y="253022"/>
                  </a:lnTo>
                  <a:lnTo>
                    <a:pt x="797610" y="252361"/>
                  </a:lnTo>
                  <a:lnTo>
                    <a:pt x="793597" y="252044"/>
                  </a:lnTo>
                  <a:lnTo>
                    <a:pt x="779741" y="251777"/>
                  </a:lnTo>
                  <a:lnTo>
                    <a:pt x="772845" y="252183"/>
                  </a:lnTo>
                  <a:lnTo>
                    <a:pt x="742365" y="259981"/>
                  </a:lnTo>
                  <a:lnTo>
                    <a:pt x="748322" y="259829"/>
                  </a:lnTo>
                  <a:lnTo>
                    <a:pt x="754113" y="258292"/>
                  </a:lnTo>
                  <a:lnTo>
                    <a:pt x="760018" y="257556"/>
                  </a:lnTo>
                  <a:lnTo>
                    <a:pt x="771169" y="256857"/>
                  </a:lnTo>
                  <a:lnTo>
                    <a:pt x="782332" y="256717"/>
                  </a:lnTo>
                  <a:lnTo>
                    <a:pt x="804697" y="256870"/>
                  </a:lnTo>
                  <a:close/>
                </a:path>
                <a:path w="828039" h="260350">
                  <a:moveTo>
                    <a:pt x="827722" y="138353"/>
                  </a:moveTo>
                  <a:lnTo>
                    <a:pt x="827481" y="131978"/>
                  </a:lnTo>
                  <a:lnTo>
                    <a:pt x="826401" y="132956"/>
                  </a:lnTo>
                  <a:lnTo>
                    <a:pt x="823988" y="135178"/>
                  </a:lnTo>
                  <a:lnTo>
                    <a:pt x="823696" y="141160"/>
                  </a:lnTo>
                  <a:lnTo>
                    <a:pt x="822109" y="143776"/>
                  </a:lnTo>
                  <a:lnTo>
                    <a:pt x="820089" y="142811"/>
                  </a:lnTo>
                  <a:lnTo>
                    <a:pt x="818210" y="141605"/>
                  </a:lnTo>
                  <a:lnTo>
                    <a:pt x="816279" y="140538"/>
                  </a:lnTo>
                  <a:lnTo>
                    <a:pt x="813320" y="140093"/>
                  </a:lnTo>
                  <a:lnTo>
                    <a:pt x="813473" y="145757"/>
                  </a:lnTo>
                  <a:lnTo>
                    <a:pt x="814311" y="152146"/>
                  </a:lnTo>
                  <a:lnTo>
                    <a:pt x="811136" y="157454"/>
                  </a:lnTo>
                  <a:lnTo>
                    <a:pt x="813358" y="157505"/>
                  </a:lnTo>
                  <a:lnTo>
                    <a:pt x="816368" y="156083"/>
                  </a:lnTo>
                  <a:lnTo>
                    <a:pt x="817638" y="158750"/>
                  </a:lnTo>
                  <a:lnTo>
                    <a:pt x="810691" y="158470"/>
                  </a:lnTo>
                  <a:lnTo>
                    <a:pt x="803808" y="160197"/>
                  </a:lnTo>
                  <a:lnTo>
                    <a:pt x="796899" y="159626"/>
                  </a:lnTo>
                  <a:lnTo>
                    <a:pt x="791718" y="158318"/>
                  </a:lnTo>
                  <a:lnTo>
                    <a:pt x="786371" y="158826"/>
                  </a:lnTo>
                  <a:lnTo>
                    <a:pt x="779386" y="159359"/>
                  </a:lnTo>
                  <a:lnTo>
                    <a:pt x="778548" y="160286"/>
                  </a:lnTo>
                  <a:lnTo>
                    <a:pt x="778586" y="161963"/>
                  </a:lnTo>
                  <a:lnTo>
                    <a:pt x="789813" y="161899"/>
                  </a:lnTo>
                  <a:lnTo>
                    <a:pt x="801116" y="162229"/>
                  </a:lnTo>
                  <a:lnTo>
                    <a:pt x="812330" y="161759"/>
                  </a:lnTo>
                  <a:lnTo>
                    <a:pt x="823277" y="159308"/>
                  </a:lnTo>
                  <a:lnTo>
                    <a:pt x="818032" y="157594"/>
                  </a:lnTo>
                  <a:lnTo>
                    <a:pt x="822985" y="156629"/>
                  </a:lnTo>
                  <a:lnTo>
                    <a:pt x="825334" y="150723"/>
                  </a:lnTo>
                  <a:lnTo>
                    <a:pt x="826960" y="144614"/>
                  </a:lnTo>
                  <a:lnTo>
                    <a:pt x="827722" y="138353"/>
                  </a:lnTo>
                  <a:close/>
                </a:path>
              </a:pathLst>
            </a:custGeom>
            <a:solidFill>
              <a:srgbClr val="E5E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 descr=""/>
            <p:cNvSpPr/>
            <p:nvPr/>
          </p:nvSpPr>
          <p:spPr>
            <a:xfrm>
              <a:off x="2875676" y="2303208"/>
              <a:ext cx="10160" cy="40005"/>
            </a:xfrm>
            <a:custGeom>
              <a:avLst/>
              <a:gdLst/>
              <a:ahLst/>
              <a:cxnLst/>
              <a:rect l="l" t="t" r="r" b="b"/>
              <a:pathLst>
                <a:path w="10160" h="40005">
                  <a:moveTo>
                    <a:pt x="4193" y="0"/>
                  </a:moveTo>
                  <a:lnTo>
                    <a:pt x="1901" y="121"/>
                  </a:lnTo>
                  <a:lnTo>
                    <a:pt x="0" y="4572"/>
                  </a:lnTo>
                  <a:lnTo>
                    <a:pt x="2355" y="13263"/>
                  </a:lnTo>
                  <a:lnTo>
                    <a:pt x="4179" y="22078"/>
                  </a:lnTo>
                  <a:lnTo>
                    <a:pt x="5809" y="30941"/>
                  </a:lnTo>
                  <a:lnTo>
                    <a:pt x="7585" y="39776"/>
                  </a:lnTo>
                  <a:lnTo>
                    <a:pt x="8064" y="37670"/>
                  </a:lnTo>
                  <a:lnTo>
                    <a:pt x="8733" y="35632"/>
                  </a:lnTo>
                  <a:lnTo>
                    <a:pt x="9640" y="33681"/>
                  </a:lnTo>
                  <a:lnTo>
                    <a:pt x="7875" y="18258"/>
                  </a:lnTo>
                  <a:lnTo>
                    <a:pt x="6503" y="10642"/>
                  </a:lnTo>
                  <a:lnTo>
                    <a:pt x="4144" y="3322"/>
                  </a:lnTo>
                  <a:lnTo>
                    <a:pt x="4193" y="0"/>
                  </a:lnTo>
                  <a:close/>
                </a:path>
              </a:pathLst>
            </a:custGeom>
            <a:solidFill>
              <a:srgbClr val="464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2542179" y="2304958"/>
              <a:ext cx="5080" cy="10795"/>
            </a:xfrm>
            <a:custGeom>
              <a:avLst/>
              <a:gdLst/>
              <a:ahLst/>
              <a:cxnLst/>
              <a:rect l="l" t="t" r="r" b="b"/>
              <a:pathLst>
                <a:path w="5080" h="10794">
                  <a:moveTo>
                    <a:pt x="4399" y="0"/>
                  </a:moveTo>
                  <a:lnTo>
                    <a:pt x="288" y="151"/>
                  </a:lnTo>
                  <a:lnTo>
                    <a:pt x="168" y="3524"/>
                  </a:lnTo>
                  <a:lnTo>
                    <a:pt x="0" y="6932"/>
                  </a:lnTo>
                  <a:lnTo>
                    <a:pt x="187" y="10323"/>
                  </a:lnTo>
                  <a:lnTo>
                    <a:pt x="4777" y="10270"/>
                  </a:lnTo>
                  <a:lnTo>
                    <a:pt x="4640" y="6846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rgbClr val="6462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1763382" y="2304983"/>
              <a:ext cx="813435" cy="429259"/>
            </a:xfrm>
            <a:custGeom>
              <a:avLst/>
              <a:gdLst/>
              <a:ahLst/>
              <a:cxnLst/>
              <a:rect l="l" t="t" r="r" b="b"/>
              <a:pathLst>
                <a:path w="813435" h="429260">
                  <a:moveTo>
                    <a:pt x="306044" y="414909"/>
                  </a:moveTo>
                  <a:lnTo>
                    <a:pt x="305333" y="413042"/>
                  </a:lnTo>
                  <a:lnTo>
                    <a:pt x="304025" y="412178"/>
                  </a:lnTo>
                  <a:lnTo>
                    <a:pt x="302145" y="412280"/>
                  </a:lnTo>
                  <a:lnTo>
                    <a:pt x="297180" y="411861"/>
                  </a:lnTo>
                  <a:lnTo>
                    <a:pt x="287235" y="411607"/>
                  </a:lnTo>
                  <a:lnTo>
                    <a:pt x="275793" y="412483"/>
                  </a:lnTo>
                  <a:lnTo>
                    <a:pt x="268414" y="410286"/>
                  </a:lnTo>
                  <a:lnTo>
                    <a:pt x="253212" y="411175"/>
                  </a:lnTo>
                  <a:lnTo>
                    <a:pt x="230124" y="411416"/>
                  </a:lnTo>
                  <a:lnTo>
                    <a:pt x="198856" y="412356"/>
                  </a:lnTo>
                  <a:lnTo>
                    <a:pt x="105168" y="417487"/>
                  </a:lnTo>
                  <a:lnTo>
                    <a:pt x="69126" y="419430"/>
                  </a:lnTo>
                  <a:lnTo>
                    <a:pt x="51130" y="420865"/>
                  </a:lnTo>
                  <a:lnTo>
                    <a:pt x="33185" y="422719"/>
                  </a:lnTo>
                  <a:lnTo>
                    <a:pt x="5689" y="425945"/>
                  </a:lnTo>
                  <a:lnTo>
                    <a:pt x="3492" y="425894"/>
                  </a:lnTo>
                  <a:lnTo>
                    <a:pt x="1524" y="426745"/>
                  </a:lnTo>
                  <a:lnTo>
                    <a:pt x="0" y="428332"/>
                  </a:lnTo>
                  <a:lnTo>
                    <a:pt x="7327" y="428777"/>
                  </a:lnTo>
                  <a:lnTo>
                    <a:pt x="38303" y="425246"/>
                  </a:lnTo>
                  <a:lnTo>
                    <a:pt x="52006" y="424091"/>
                  </a:lnTo>
                  <a:lnTo>
                    <a:pt x="94068" y="423405"/>
                  </a:lnTo>
                  <a:lnTo>
                    <a:pt x="147281" y="421043"/>
                  </a:lnTo>
                  <a:lnTo>
                    <a:pt x="164985" y="419874"/>
                  </a:lnTo>
                  <a:lnTo>
                    <a:pt x="189788" y="417931"/>
                  </a:lnTo>
                  <a:lnTo>
                    <a:pt x="214630" y="417080"/>
                  </a:lnTo>
                  <a:lnTo>
                    <a:pt x="239509" y="416623"/>
                  </a:lnTo>
                  <a:lnTo>
                    <a:pt x="264350" y="415899"/>
                  </a:lnTo>
                  <a:lnTo>
                    <a:pt x="274726" y="414705"/>
                  </a:lnTo>
                  <a:lnTo>
                    <a:pt x="285153" y="414629"/>
                  </a:lnTo>
                  <a:lnTo>
                    <a:pt x="295605" y="414947"/>
                  </a:lnTo>
                  <a:lnTo>
                    <a:pt x="306044" y="414909"/>
                  </a:lnTo>
                  <a:close/>
                </a:path>
                <a:path w="813435" h="429260">
                  <a:moveTo>
                    <a:pt x="357276" y="74180"/>
                  </a:moveTo>
                  <a:lnTo>
                    <a:pt x="353212" y="66040"/>
                  </a:lnTo>
                  <a:lnTo>
                    <a:pt x="352996" y="66040"/>
                  </a:lnTo>
                  <a:lnTo>
                    <a:pt x="352996" y="69278"/>
                  </a:lnTo>
                  <a:lnTo>
                    <a:pt x="352399" y="70967"/>
                  </a:lnTo>
                  <a:lnTo>
                    <a:pt x="351942" y="72402"/>
                  </a:lnTo>
                  <a:lnTo>
                    <a:pt x="350507" y="73875"/>
                  </a:lnTo>
                  <a:lnTo>
                    <a:pt x="352983" y="69278"/>
                  </a:lnTo>
                  <a:lnTo>
                    <a:pt x="352996" y="66040"/>
                  </a:lnTo>
                  <a:lnTo>
                    <a:pt x="349313" y="66040"/>
                  </a:lnTo>
                  <a:lnTo>
                    <a:pt x="350189" y="73888"/>
                  </a:lnTo>
                  <a:lnTo>
                    <a:pt x="350215" y="74180"/>
                  </a:lnTo>
                  <a:lnTo>
                    <a:pt x="350240" y="74371"/>
                  </a:lnTo>
                  <a:lnTo>
                    <a:pt x="350342" y="74180"/>
                  </a:lnTo>
                  <a:lnTo>
                    <a:pt x="357276" y="74180"/>
                  </a:lnTo>
                  <a:close/>
                </a:path>
                <a:path w="813435" h="429260">
                  <a:moveTo>
                    <a:pt x="357606" y="77851"/>
                  </a:moveTo>
                  <a:lnTo>
                    <a:pt x="357352" y="74955"/>
                  </a:lnTo>
                  <a:lnTo>
                    <a:pt x="357289" y="74371"/>
                  </a:lnTo>
                  <a:lnTo>
                    <a:pt x="350240" y="74371"/>
                  </a:lnTo>
                  <a:lnTo>
                    <a:pt x="350037" y="74371"/>
                  </a:lnTo>
                  <a:lnTo>
                    <a:pt x="349478" y="74955"/>
                  </a:lnTo>
                  <a:lnTo>
                    <a:pt x="350113" y="77851"/>
                  </a:lnTo>
                  <a:lnTo>
                    <a:pt x="350062" y="91554"/>
                  </a:lnTo>
                  <a:lnTo>
                    <a:pt x="346659" y="137401"/>
                  </a:lnTo>
                  <a:lnTo>
                    <a:pt x="333425" y="191477"/>
                  </a:lnTo>
                  <a:lnTo>
                    <a:pt x="318528" y="228854"/>
                  </a:lnTo>
                  <a:lnTo>
                    <a:pt x="319189" y="229895"/>
                  </a:lnTo>
                  <a:lnTo>
                    <a:pt x="322122" y="230162"/>
                  </a:lnTo>
                  <a:lnTo>
                    <a:pt x="326783" y="230403"/>
                  </a:lnTo>
                  <a:lnTo>
                    <a:pt x="328066" y="230403"/>
                  </a:lnTo>
                  <a:lnTo>
                    <a:pt x="341363" y="192963"/>
                  </a:lnTo>
                  <a:lnTo>
                    <a:pt x="351713" y="154609"/>
                  </a:lnTo>
                  <a:lnTo>
                    <a:pt x="356819" y="111709"/>
                  </a:lnTo>
                  <a:lnTo>
                    <a:pt x="357022" y="97307"/>
                  </a:lnTo>
                  <a:lnTo>
                    <a:pt x="356654" y="95389"/>
                  </a:lnTo>
                  <a:lnTo>
                    <a:pt x="356336" y="93472"/>
                  </a:lnTo>
                  <a:lnTo>
                    <a:pt x="356133" y="91554"/>
                  </a:lnTo>
                  <a:lnTo>
                    <a:pt x="356628" y="84683"/>
                  </a:lnTo>
                  <a:lnTo>
                    <a:pt x="357517" y="78473"/>
                  </a:lnTo>
                  <a:lnTo>
                    <a:pt x="357606" y="77851"/>
                  </a:lnTo>
                  <a:close/>
                </a:path>
                <a:path w="813435" h="429260">
                  <a:moveTo>
                    <a:pt x="551840" y="143789"/>
                  </a:moveTo>
                  <a:lnTo>
                    <a:pt x="544461" y="145859"/>
                  </a:lnTo>
                  <a:lnTo>
                    <a:pt x="537819" y="144919"/>
                  </a:lnTo>
                  <a:lnTo>
                    <a:pt x="531368" y="145110"/>
                  </a:lnTo>
                  <a:lnTo>
                    <a:pt x="518071" y="144729"/>
                  </a:lnTo>
                  <a:lnTo>
                    <a:pt x="478205" y="143078"/>
                  </a:lnTo>
                  <a:lnTo>
                    <a:pt x="459600" y="142786"/>
                  </a:lnTo>
                  <a:lnTo>
                    <a:pt x="459422" y="137871"/>
                  </a:lnTo>
                  <a:lnTo>
                    <a:pt x="423494" y="137820"/>
                  </a:lnTo>
                  <a:lnTo>
                    <a:pt x="411543" y="138430"/>
                  </a:lnTo>
                  <a:lnTo>
                    <a:pt x="411505" y="144119"/>
                  </a:lnTo>
                  <a:lnTo>
                    <a:pt x="419277" y="144157"/>
                  </a:lnTo>
                  <a:lnTo>
                    <a:pt x="427062" y="144513"/>
                  </a:lnTo>
                  <a:lnTo>
                    <a:pt x="450430" y="144856"/>
                  </a:lnTo>
                  <a:lnTo>
                    <a:pt x="481545" y="146735"/>
                  </a:lnTo>
                  <a:lnTo>
                    <a:pt x="497116" y="147332"/>
                  </a:lnTo>
                  <a:lnTo>
                    <a:pt x="538099" y="147828"/>
                  </a:lnTo>
                  <a:lnTo>
                    <a:pt x="551738" y="148615"/>
                  </a:lnTo>
                  <a:lnTo>
                    <a:pt x="551840" y="143789"/>
                  </a:lnTo>
                  <a:close/>
                </a:path>
                <a:path w="813435" h="429260">
                  <a:moveTo>
                    <a:pt x="813066" y="36068"/>
                  </a:moveTo>
                  <a:lnTo>
                    <a:pt x="802665" y="0"/>
                  </a:lnTo>
                  <a:lnTo>
                    <a:pt x="803224" y="8978"/>
                  </a:lnTo>
                  <a:lnTo>
                    <a:pt x="803262" y="17983"/>
                  </a:lnTo>
                  <a:lnTo>
                    <a:pt x="803427" y="26974"/>
                  </a:lnTo>
                  <a:lnTo>
                    <a:pt x="804418" y="35915"/>
                  </a:lnTo>
                  <a:lnTo>
                    <a:pt x="813066" y="36068"/>
                  </a:lnTo>
                  <a:close/>
                </a:path>
              </a:pathLst>
            </a:custGeom>
            <a:solidFill>
              <a:srgbClr val="F3F2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2866892" y="2306941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17" y="0"/>
                  </a:moveTo>
                  <a:lnTo>
                    <a:pt x="17" y="770"/>
                  </a:lnTo>
                  <a:lnTo>
                    <a:pt x="0" y="2297"/>
                  </a:lnTo>
                  <a:lnTo>
                    <a:pt x="0" y="3068"/>
                  </a:lnTo>
                  <a:lnTo>
                    <a:pt x="1179" y="3100"/>
                  </a:lnTo>
                  <a:lnTo>
                    <a:pt x="1179" y="2348"/>
                  </a:lnTo>
                  <a:lnTo>
                    <a:pt x="1198" y="821"/>
                  </a:lnTo>
                  <a:lnTo>
                    <a:pt x="1198" y="5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03B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1648270" y="2307680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30" h="16510">
                  <a:moveTo>
                    <a:pt x="6591" y="0"/>
                  </a:moveTo>
                  <a:lnTo>
                    <a:pt x="2945" y="1764"/>
                  </a:lnTo>
                  <a:lnTo>
                    <a:pt x="651" y="5496"/>
                  </a:lnTo>
                  <a:lnTo>
                    <a:pt x="0" y="9417"/>
                  </a:lnTo>
                  <a:lnTo>
                    <a:pt x="2037" y="12293"/>
                  </a:lnTo>
                  <a:lnTo>
                    <a:pt x="4931" y="14348"/>
                  </a:lnTo>
                  <a:lnTo>
                    <a:pt x="8031" y="15990"/>
                  </a:lnTo>
                  <a:lnTo>
                    <a:pt x="9281" y="13851"/>
                  </a:lnTo>
                  <a:lnTo>
                    <a:pt x="11231" y="9860"/>
                  </a:lnTo>
                  <a:lnTo>
                    <a:pt x="10958" y="7876"/>
                  </a:lnTo>
                  <a:lnTo>
                    <a:pt x="10615" y="5906"/>
                  </a:lnTo>
                  <a:lnTo>
                    <a:pt x="10187" y="3952"/>
                  </a:lnTo>
                  <a:lnTo>
                    <a:pt x="7686" y="3869"/>
                  </a:lnTo>
                  <a:lnTo>
                    <a:pt x="6490" y="2548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E4E2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1864119" y="2308705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7056" y="0"/>
                  </a:moveTo>
                  <a:lnTo>
                    <a:pt x="4672" y="720"/>
                  </a:lnTo>
                  <a:lnTo>
                    <a:pt x="0" y="2448"/>
                  </a:lnTo>
                  <a:lnTo>
                    <a:pt x="1932" y="7964"/>
                  </a:lnTo>
                  <a:lnTo>
                    <a:pt x="6008" y="2156"/>
                  </a:lnTo>
                  <a:lnTo>
                    <a:pt x="9605" y="3186"/>
                  </a:lnTo>
                  <a:lnTo>
                    <a:pt x="7056" y="0"/>
                  </a:lnTo>
                  <a:close/>
                </a:path>
              </a:pathLst>
            </a:custGeom>
            <a:solidFill>
              <a:srgbClr val="514F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 descr=""/>
            <p:cNvSpPr/>
            <p:nvPr/>
          </p:nvSpPr>
          <p:spPr>
            <a:xfrm>
              <a:off x="2936207" y="2307747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3816" y="0"/>
                  </a:moveTo>
                  <a:lnTo>
                    <a:pt x="2466" y="684"/>
                  </a:lnTo>
                  <a:lnTo>
                    <a:pt x="0" y="3989"/>
                  </a:lnTo>
                  <a:lnTo>
                    <a:pt x="647" y="8046"/>
                  </a:lnTo>
                  <a:lnTo>
                    <a:pt x="1882" y="11692"/>
                  </a:lnTo>
                  <a:lnTo>
                    <a:pt x="4467" y="6934"/>
                  </a:lnTo>
                  <a:lnTo>
                    <a:pt x="6008" y="4230"/>
                  </a:lnTo>
                  <a:lnTo>
                    <a:pt x="3816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 descr=""/>
            <p:cNvSpPr/>
            <p:nvPr/>
          </p:nvSpPr>
          <p:spPr>
            <a:xfrm>
              <a:off x="1676350" y="231093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448" y="0"/>
                  </a:moveTo>
                  <a:lnTo>
                    <a:pt x="137" y="1285"/>
                  </a:lnTo>
                  <a:lnTo>
                    <a:pt x="0" y="2501"/>
                  </a:lnTo>
                  <a:lnTo>
                    <a:pt x="2038" y="3651"/>
                  </a:lnTo>
                  <a:lnTo>
                    <a:pt x="4349" y="2315"/>
                  </a:lnTo>
                  <a:lnTo>
                    <a:pt x="4485" y="1098"/>
                  </a:lnTo>
                  <a:lnTo>
                    <a:pt x="2448" y="0"/>
                  </a:lnTo>
                  <a:close/>
                </a:path>
              </a:pathLst>
            </a:custGeom>
            <a:solidFill>
              <a:srgbClr val="8F9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 descr=""/>
            <p:cNvSpPr/>
            <p:nvPr/>
          </p:nvSpPr>
          <p:spPr>
            <a:xfrm>
              <a:off x="1685376" y="2309799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411" y="0"/>
                  </a:moveTo>
                  <a:lnTo>
                    <a:pt x="154" y="737"/>
                  </a:lnTo>
                  <a:lnTo>
                    <a:pt x="31" y="4367"/>
                  </a:lnTo>
                  <a:lnTo>
                    <a:pt x="0" y="5584"/>
                  </a:lnTo>
                  <a:lnTo>
                    <a:pt x="2484" y="5943"/>
                  </a:lnTo>
                  <a:lnTo>
                    <a:pt x="2411" y="0"/>
                  </a:lnTo>
                  <a:close/>
                </a:path>
              </a:pathLst>
            </a:custGeom>
            <a:solidFill>
              <a:srgbClr val="0E09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1842253" y="2312625"/>
              <a:ext cx="40005" cy="21590"/>
            </a:xfrm>
            <a:custGeom>
              <a:avLst/>
              <a:gdLst/>
              <a:ahLst/>
              <a:cxnLst/>
              <a:rect l="l" t="t" r="r" b="b"/>
              <a:pathLst>
                <a:path w="40005" h="21589">
                  <a:moveTo>
                    <a:pt x="36575" y="0"/>
                  </a:moveTo>
                  <a:lnTo>
                    <a:pt x="28285" y="1181"/>
                  </a:lnTo>
                  <a:lnTo>
                    <a:pt x="20581" y="4744"/>
                  </a:lnTo>
                  <a:lnTo>
                    <a:pt x="12534" y="6814"/>
                  </a:lnTo>
                  <a:lnTo>
                    <a:pt x="7858" y="6304"/>
                  </a:lnTo>
                  <a:lnTo>
                    <a:pt x="3751" y="8409"/>
                  </a:lnTo>
                  <a:lnTo>
                    <a:pt x="0" y="10927"/>
                  </a:lnTo>
                  <a:lnTo>
                    <a:pt x="3031" y="11559"/>
                  </a:lnTo>
                  <a:lnTo>
                    <a:pt x="5529" y="9180"/>
                  </a:lnTo>
                  <a:lnTo>
                    <a:pt x="8733" y="7895"/>
                  </a:lnTo>
                  <a:lnTo>
                    <a:pt x="12193" y="7740"/>
                  </a:lnTo>
                  <a:lnTo>
                    <a:pt x="9126" y="11765"/>
                  </a:lnTo>
                  <a:lnTo>
                    <a:pt x="3459" y="12106"/>
                  </a:lnTo>
                  <a:lnTo>
                    <a:pt x="119" y="15872"/>
                  </a:lnTo>
                  <a:lnTo>
                    <a:pt x="3218" y="15977"/>
                  </a:lnTo>
                  <a:lnTo>
                    <a:pt x="9399" y="13853"/>
                  </a:lnTo>
                  <a:lnTo>
                    <a:pt x="15256" y="10944"/>
                  </a:lnTo>
                  <a:lnTo>
                    <a:pt x="21488" y="8957"/>
                  </a:lnTo>
                  <a:lnTo>
                    <a:pt x="22208" y="11200"/>
                  </a:lnTo>
                  <a:lnTo>
                    <a:pt x="18835" y="12826"/>
                  </a:lnTo>
                  <a:lnTo>
                    <a:pt x="15220" y="14163"/>
                  </a:lnTo>
                  <a:lnTo>
                    <a:pt x="12499" y="16833"/>
                  </a:lnTo>
                  <a:lnTo>
                    <a:pt x="8268" y="17449"/>
                  </a:lnTo>
                  <a:lnTo>
                    <a:pt x="4110" y="18630"/>
                  </a:lnTo>
                  <a:lnTo>
                    <a:pt x="702" y="21283"/>
                  </a:lnTo>
                  <a:lnTo>
                    <a:pt x="7927" y="19761"/>
                  </a:lnTo>
                  <a:lnTo>
                    <a:pt x="14349" y="16215"/>
                  </a:lnTo>
                  <a:lnTo>
                    <a:pt x="20923" y="13064"/>
                  </a:lnTo>
                  <a:lnTo>
                    <a:pt x="23749" y="12877"/>
                  </a:lnTo>
                  <a:lnTo>
                    <a:pt x="29382" y="12089"/>
                  </a:lnTo>
                  <a:lnTo>
                    <a:pt x="23594" y="10958"/>
                  </a:lnTo>
                  <a:lnTo>
                    <a:pt x="24588" y="7621"/>
                  </a:lnTo>
                  <a:lnTo>
                    <a:pt x="29880" y="7175"/>
                  </a:lnTo>
                  <a:lnTo>
                    <a:pt x="36111" y="5223"/>
                  </a:lnTo>
                  <a:lnTo>
                    <a:pt x="39982" y="1422"/>
                  </a:lnTo>
                  <a:lnTo>
                    <a:pt x="36575" y="0"/>
                  </a:lnTo>
                  <a:close/>
                </a:path>
              </a:pathLst>
            </a:custGeom>
            <a:solidFill>
              <a:srgbClr val="BBBA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1878829" y="231261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096" y="0"/>
                  </a:moveTo>
                  <a:lnTo>
                    <a:pt x="2325" y="0"/>
                  </a:lnTo>
                  <a:lnTo>
                    <a:pt x="770" y="13"/>
                  </a:lnTo>
                  <a:lnTo>
                    <a:pt x="0" y="13"/>
                  </a:lnTo>
                  <a:lnTo>
                    <a:pt x="853" y="374"/>
                  </a:lnTo>
                  <a:lnTo>
                    <a:pt x="3406" y="1436"/>
                  </a:lnTo>
                  <a:lnTo>
                    <a:pt x="3096" y="0"/>
                  </a:lnTo>
                  <a:close/>
                </a:path>
              </a:pathLst>
            </a:custGeom>
            <a:solidFill>
              <a:srgbClr val="F0F1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1594454" y="2313072"/>
              <a:ext cx="46990" cy="75565"/>
            </a:xfrm>
            <a:custGeom>
              <a:avLst/>
              <a:gdLst/>
              <a:ahLst/>
              <a:cxnLst/>
              <a:rect l="l" t="t" r="r" b="b"/>
              <a:pathLst>
                <a:path w="46989" h="75564">
                  <a:moveTo>
                    <a:pt x="22240" y="0"/>
                  </a:moveTo>
                  <a:lnTo>
                    <a:pt x="15356" y="11738"/>
                  </a:lnTo>
                  <a:lnTo>
                    <a:pt x="12190" y="17746"/>
                  </a:lnTo>
                  <a:lnTo>
                    <a:pt x="9605" y="24041"/>
                  </a:lnTo>
                  <a:lnTo>
                    <a:pt x="6895" y="31928"/>
                  </a:lnTo>
                  <a:lnTo>
                    <a:pt x="3993" y="39754"/>
                  </a:lnTo>
                  <a:lnTo>
                    <a:pt x="1496" y="47689"/>
                  </a:lnTo>
                  <a:lnTo>
                    <a:pt x="0" y="55904"/>
                  </a:lnTo>
                  <a:lnTo>
                    <a:pt x="5770" y="54432"/>
                  </a:lnTo>
                  <a:lnTo>
                    <a:pt x="8150" y="57581"/>
                  </a:lnTo>
                  <a:lnTo>
                    <a:pt x="10976" y="60681"/>
                  </a:lnTo>
                  <a:lnTo>
                    <a:pt x="11555" y="66401"/>
                  </a:lnTo>
                  <a:lnTo>
                    <a:pt x="11231" y="75272"/>
                  </a:lnTo>
                  <a:lnTo>
                    <a:pt x="21675" y="75081"/>
                  </a:lnTo>
                  <a:lnTo>
                    <a:pt x="22326" y="70632"/>
                  </a:lnTo>
                  <a:lnTo>
                    <a:pt x="23338" y="61743"/>
                  </a:lnTo>
                  <a:lnTo>
                    <a:pt x="26521" y="60425"/>
                  </a:lnTo>
                  <a:lnTo>
                    <a:pt x="29894" y="59860"/>
                  </a:lnTo>
                  <a:lnTo>
                    <a:pt x="33320" y="59742"/>
                  </a:lnTo>
                  <a:lnTo>
                    <a:pt x="33440" y="64364"/>
                  </a:lnTo>
                  <a:lnTo>
                    <a:pt x="33336" y="69004"/>
                  </a:lnTo>
                  <a:lnTo>
                    <a:pt x="33491" y="73644"/>
                  </a:lnTo>
                  <a:lnTo>
                    <a:pt x="35459" y="74019"/>
                  </a:lnTo>
                  <a:lnTo>
                    <a:pt x="34621" y="68197"/>
                  </a:lnTo>
                  <a:lnTo>
                    <a:pt x="36607" y="62650"/>
                  </a:lnTo>
                  <a:lnTo>
                    <a:pt x="37584" y="57016"/>
                  </a:lnTo>
                  <a:lnTo>
                    <a:pt x="34912" y="61145"/>
                  </a:lnTo>
                  <a:lnTo>
                    <a:pt x="34502" y="56196"/>
                  </a:lnTo>
                  <a:lnTo>
                    <a:pt x="32465" y="56300"/>
                  </a:lnTo>
                  <a:lnTo>
                    <a:pt x="24879" y="58574"/>
                  </a:lnTo>
                  <a:lnTo>
                    <a:pt x="14381" y="57157"/>
                  </a:lnTo>
                  <a:lnTo>
                    <a:pt x="11145" y="48920"/>
                  </a:lnTo>
                  <a:lnTo>
                    <a:pt x="7534" y="41777"/>
                  </a:lnTo>
                  <a:lnTo>
                    <a:pt x="11865" y="34433"/>
                  </a:lnTo>
                  <a:lnTo>
                    <a:pt x="14622" y="27875"/>
                  </a:lnTo>
                  <a:lnTo>
                    <a:pt x="21816" y="26248"/>
                  </a:lnTo>
                  <a:lnTo>
                    <a:pt x="29268" y="25813"/>
                  </a:lnTo>
                  <a:lnTo>
                    <a:pt x="36281" y="27424"/>
                  </a:lnTo>
                  <a:lnTo>
                    <a:pt x="42156" y="31931"/>
                  </a:lnTo>
                  <a:lnTo>
                    <a:pt x="42739" y="28835"/>
                  </a:lnTo>
                  <a:lnTo>
                    <a:pt x="44448" y="26247"/>
                  </a:lnTo>
                  <a:lnTo>
                    <a:pt x="46677" y="24127"/>
                  </a:lnTo>
                  <a:lnTo>
                    <a:pt x="41882" y="21095"/>
                  </a:lnTo>
                  <a:lnTo>
                    <a:pt x="37050" y="16847"/>
                  </a:lnTo>
                  <a:lnTo>
                    <a:pt x="30991" y="17362"/>
                  </a:lnTo>
                  <a:lnTo>
                    <a:pt x="29811" y="11797"/>
                  </a:lnTo>
                  <a:lnTo>
                    <a:pt x="29037" y="18853"/>
                  </a:lnTo>
                  <a:lnTo>
                    <a:pt x="26574" y="17020"/>
                  </a:lnTo>
                  <a:lnTo>
                    <a:pt x="25805" y="14022"/>
                  </a:lnTo>
                  <a:lnTo>
                    <a:pt x="24674" y="11369"/>
                  </a:lnTo>
                  <a:lnTo>
                    <a:pt x="31676" y="9864"/>
                  </a:lnTo>
                  <a:lnTo>
                    <a:pt x="28613" y="6504"/>
                  </a:lnTo>
                  <a:lnTo>
                    <a:pt x="22240" y="0"/>
                  </a:lnTo>
                  <a:close/>
                </a:path>
              </a:pathLst>
            </a:custGeom>
            <a:solidFill>
              <a:srgbClr val="151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2882354" y="2312667"/>
              <a:ext cx="20320" cy="155575"/>
            </a:xfrm>
            <a:custGeom>
              <a:avLst/>
              <a:gdLst/>
              <a:ahLst/>
              <a:cxnLst/>
              <a:rect l="l" t="t" r="r" b="b"/>
              <a:pathLst>
                <a:path w="20319" h="155575">
                  <a:moveTo>
                    <a:pt x="8877" y="152438"/>
                  </a:moveTo>
                  <a:lnTo>
                    <a:pt x="8775" y="150101"/>
                  </a:lnTo>
                  <a:lnTo>
                    <a:pt x="8763" y="147751"/>
                  </a:lnTo>
                  <a:lnTo>
                    <a:pt x="8813" y="145427"/>
                  </a:lnTo>
                  <a:lnTo>
                    <a:pt x="8801" y="137807"/>
                  </a:lnTo>
                  <a:lnTo>
                    <a:pt x="3048" y="138404"/>
                  </a:lnTo>
                  <a:lnTo>
                    <a:pt x="1739" y="140830"/>
                  </a:lnTo>
                  <a:lnTo>
                    <a:pt x="889" y="143459"/>
                  </a:lnTo>
                  <a:lnTo>
                    <a:pt x="0" y="146037"/>
                  </a:lnTo>
                  <a:lnTo>
                    <a:pt x="6807" y="150469"/>
                  </a:lnTo>
                  <a:lnTo>
                    <a:pt x="6565" y="155422"/>
                  </a:lnTo>
                  <a:lnTo>
                    <a:pt x="8877" y="152438"/>
                  </a:lnTo>
                  <a:close/>
                </a:path>
                <a:path w="20319" h="155575">
                  <a:moveTo>
                    <a:pt x="19786" y="24701"/>
                  </a:moveTo>
                  <a:lnTo>
                    <a:pt x="19291" y="18440"/>
                  </a:lnTo>
                  <a:lnTo>
                    <a:pt x="19329" y="9550"/>
                  </a:lnTo>
                  <a:lnTo>
                    <a:pt x="19062" y="8178"/>
                  </a:lnTo>
                  <a:lnTo>
                    <a:pt x="17907" y="2082"/>
                  </a:lnTo>
                  <a:lnTo>
                    <a:pt x="15608" y="1371"/>
                  </a:lnTo>
                  <a:lnTo>
                    <a:pt x="14300" y="977"/>
                  </a:lnTo>
                  <a:lnTo>
                    <a:pt x="14300" y="13220"/>
                  </a:lnTo>
                  <a:lnTo>
                    <a:pt x="14198" y="16852"/>
                  </a:lnTo>
                  <a:lnTo>
                    <a:pt x="12471" y="13220"/>
                  </a:lnTo>
                  <a:lnTo>
                    <a:pt x="12420" y="8178"/>
                  </a:lnTo>
                  <a:lnTo>
                    <a:pt x="13373" y="10668"/>
                  </a:lnTo>
                  <a:lnTo>
                    <a:pt x="14300" y="13220"/>
                  </a:lnTo>
                  <a:lnTo>
                    <a:pt x="14300" y="977"/>
                  </a:lnTo>
                  <a:lnTo>
                    <a:pt x="11074" y="0"/>
                  </a:lnTo>
                  <a:lnTo>
                    <a:pt x="8775" y="4241"/>
                  </a:lnTo>
                  <a:lnTo>
                    <a:pt x="9334" y="9550"/>
                  </a:lnTo>
                  <a:lnTo>
                    <a:pt x="9258" y="17195"/>
                  </a:lnTo>
                  <a:lnTo>
                    <a:pt x="10426" y="23609"/>
                  </a:lnTo>
                  <a:lnTo>
                    <a:pt x="13157" y="23609"/>
                  </a:lnTo>
                  <a:lnTo>
                    <a:pt x="14338" y="20218"/>
                  </a:lnTo>
                  <a:lnTo>
                    <a:pt x="14681" y="23609"/>
                  </a:lnTo>
                  <a:lnTo>
                    <a:pt x="19786" y="24701"/>
                  </a:lnTo>
                  <a:close/>
                </a:path>
              </a:pathLst>
            </a:custGeom>
            <a:solidFill>
              <a:srgbClr val="DFDF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 descr=""/>
            <p:cNvSpPr/>
            <p:nvPr/>
          </p:nvSpPr>
          <p:spPr>
            <a:xfrm>
              <a:off x="1808812" y="2317558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1987" y="0"/>
                  </a:moveTo>
                  <a:lnTo>
                    <a:pt x="1026" y="1936"/>
                  </a:lnTo>
                  <a:lnTo>
                    <a:pt x="0" y="4452"/>
                  </a:lnTo>
                  <a:lnTo>
                    <a:pt x="633" y="6626"/>
                  </a:lnTo>
                  <a:lnTo>
                    <a:pt x="3783" y="7584"/>
                  </a:lnTo>
                  <a:lnTo>
                    <a:pt x="4658" y="341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BAB8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 descr=""/>
            <p:cNvSpPr/>
            <p:nvPr/>
          </p:nvSpPr>
          <p:spPr>
            <a:xfrm>
              <a:off x="1638561" y="2316824"/>
              <a:ext cx="18415" cy="20320"/>
            </a:xfrm>
            <a:custGeom>
              <a:avLst/>
              <a:gdLst/>
              <a:ahLst/>
              <a:cxnLst/>
              <a:rect l="l" t="t" r="r" b="b"/>
              <a:pathLst>
                <a:path w="18414" h="20319">
                  <a:moveTo>
                    <a:pt x="0" y="1744"/>
                  </a:moveTo>
                  <a:lnTo>
                    <a:pt x="1403" y="3783"/>
                  </a:lnTo>
                  <a:lnTo>
                    <a:pt x="4298" y="7821"/>
                  </a:lnTo>
                  <a:lnTo>
                    <a:pt x="4369" y="9262"/>
                  </a:lnTo>
                  <a:lnTo>
                    <a:pt x="4458" y="11965"/>
                  </a:lnTo>
                  <a:lnTo>
                    <a:pt x="4323" y="13492"/>
                  </a:lnTo>
                  <a:lnTo>
                    <a:pt x="4229" y="14550"/>
                  </a:lnTo>
                  <a:lnTo>
                    <a:pt x="4124" y="15735"/>
                  </a:lnTo>
                  <a:lnTo>
                    <a:pt x="6149" y="19226"/>
                  </a:lnTo>
                  <a:lnTo>
                    <a:pt x="8938" y="19705"/>
                  </a:lnTo>
                  <a:lnTo>
                    <a:pt x="9349" y="16382"/>
                  </a:lnTo>
                  <a:lnTo>
                    <a:pt x="6797" y="16382"/>
                  </a:lnTo>
                  <a:lnTo>
                    <a:pt x="6770" y="14791"/>
                  </a:lnTo>
                  <a:lnTo>
                    <a:pt x="6436" y="14791"/>
                  </a:lnTo>
                  <a:lnTo>
                    <a:pt x="5735" y="11965"/>
                  </a:lnTo>
                  <a:lnTo>
                    <a:pt x="5246" y="9690"/>
                  </a:lnTo>
                  <a:lnTo>
                    <a:pt x="5154" y="9262"/>
                  </a:lnTo>
                  <a:lnTo>
                    <a:pt x="16562" y="9262"/>
                  </a:lnTo>
                  <a:lnTo>
                    <a:pt x="13989" y="8455"/>
                  </a:lnTo>
                  <a:lnTo>
                    <a:pt x="10788" y="5989"/>
                  </a:lnTo>
                  <a:lnTo>
                    <a:pt x="8237" y="2807"/>
                  </a:lnTo>
                  <a:lnTo>
                    <a:pt x="7705" y="2001"/>
                  </a:lnTo>
                  <a:lnTo>
                    <a:pt x="2670" y="2001"/>
                  </a:lnTo>
                  <a:lnTo>
                    <a:pt x="0" y="1744"/>
                  </a:lnTo>
                  <a:close/>
                </a:path>
                <a:path w="18414" h="20319">
                  <a:moveTo>
                    <a:pt x="16562" y="9262"/>
                  </a:moveTo>
                  <a:lnTo>
                    <a:pt x="6677" y="9262"/>
                  </a:lnTo>
                  <a:lnTo>
                    <a:pt x="6797" y="16382"/>
                  </a:lnTo>
                  <a:lnTo>
                    <a:pt x="9766" y="15343"/>
                  </a:lnTo>
                  <a:lnTo>
                    <a:pt x="9987" y="14791"/>
                  </a:lnTo>
                  <a:lnTo>
                    <a:pt x="6436" y="14791"/>
                  </a:lnTo>
                  <a:lnTo>
                    <a:pt x="10083" y="14550"/>
                  </a:lnTo>
                  <a:lnTo>
                    <a:pt x="12103" y="14550"/>
                  </a:lnTo>
                  <a:lnTo>
                    <a:pt x="15220" y="13492"/>
                  </a:lnTo>
                  <a:lnTo>
                    <a:pt x="17928" y="9690"/>
                  </a:lnTo>
                  <a:lnTo>
                    <a:pt x="16562" y="9262"/>
                  </a:lnTo>
                  <a:close/>
                </a:path>
                <a:path w="18414" h="20319">
                  <a:moveTo>
                    <a:pt x="9766" y="15343"/>
                  </a:moveTo>
                  <a:lnTo>
                    <a:pt x="6703" y="16382"/>
                  </a:lnTo>
                  <a:lnTo>
                    <a:pt x="9349" y="16382"/>
                  </a:lnTo>
                  <a:lnTo>
                    <a:pt x="9766" y="15343"/>
                  </a:lnTo>
                  <a:close/>
                </a:path>
                <a:path w="18414" h="20319">
                  <a:moveTo>
                    <a:pt x="12103" y="14550"/>
                  </a:moveTo>
                  <a:lnTo>
                    <a:pt x="10083" y="14550"/>
                  </a:lnTo>
                  <a:lnTo>
                    <a:pt x="9766" y="15343"/>
                  </a:lnTo>
                  <a:lnTo>
                    <a:pt x="12103" y="14550"/>
                  </a:lnTo>
                  <a:close/>
                </a:path>
                <a:path w="18414" h="20319">
                  <a:moveTo>
                    <a:pt x="10083" y="14550"/>
                  </a:moveTo>
                  <a:lnTo>
                    <a:pt x="6436" y="14791"/>
                  </a:lnTo>
                  <a:lnTo>
                    <a:pt x="9987" y="14791"/>
                  </a:lnTo>
                  <a:lnTo>
                    <a:pt x="10083" y="14550"/>
                  </a:lnTo>
                  <a:close/>
                </a:path>
                <a:path w="18414" h="20319">
                  <a:moveTo>
                    <a:pt x="6386" y="0"/>
                  </a:moveTo>
                  <a:lnTo>
                    <a:pt x="2670" y="2001"/>
                  </a:lnTo>
                  <a:lnTo>
                    <a:pt x="7705" y="2001"/>
                  </a:lnTo>
                  <a:lnTo>
                    <a:pt x="6386" y="0"/>
                  </a:lnTo>
                  <a:close/>
                </a:path>
              </a:pathLst>
            </a:custGeom>
            <a:solidFill>
              <a:srgbClr val="D7D5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 descr=""/>
            <p:cNvSpPr/>
            <p:nvPr/>
          </p:nvSpPr>
          <p:spPr>
            <a:xfrm>
              <a:off x="1619129" y="2320024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69" h="17780">
                  <a:moveTo>
                    <a:pt x="16437" y="0"/>
                  </a:moveTo>
                  <a:lnTo>
                    <a:pt x="16418" y="3646"/>
                  </a:lnTo>
                  <a:lnTo>
                    <a:pt x="16606" y="10957"/>
                  </a:lnTo>
                  <a:lnTo>
                    <a:pt x="14244" y="9672"/>
                  </a:lnTo>
                  <a:lnTo>
                    <a:pt x="10339" y="9536"/>
                  </a:lnTo>
                  <a:lnTo>
                    <a:pt x="10561" y="6010"/>
                  </a:lnTo>
                  <a:lnTo>
                    <a:pt x="14842" y="7945"/>
                  </a:lnTo>
                  <a:lnTo>
                    <a:pt x="14654" y="582"/>
                  </a:lnTo>
                  <a:lnTo>
                    <a:pt x="9568" y="2192"/>
                  </a:lnTo>
                  <a:lnTo>
                    <a:pt x="7001" y="2912"/>
                  </a:lnTo>
                  <a:lnTo>
                    <a:pt x="4672" y="3477"/>
                  </a:lnTo>
                  <a:lnTo>
                    <a:pt x="0" y="4417"/>
                  </a:lnTo>
                  <a:lnTo>
                    <a:pt x="1130" y="7070"/>
                  </a:lnTo>
                  <a:lnTo>
                    <a:pt x="1899" y="10068"/>
                  </a:lnTo>
                  <a:lnTo>
                    <a:pt x="4362" y="11901"/>
                  </a:lnTo>
                  <a:lnTo>
                    <a:pt x="5137" y="4845"/>
                  </a:lnTo>
                  <a:lnTo>
                    <a:pt x="6316" y="10410"/>
                  </a:lnTo>
                  <a:lnTo>
                    <a:pt x="12376" y="9895"/>
                  </a:lnTo>
                  <a:lnTo>
                    <a:pt x="17207" y="14143"/>
                  </a:lnTo>
                  <a:lnTo>
                    <a:pt x="22002" y="17175"/>
                  </a:lnTo>
                  <a:lnTo>
                    <a:pt x="26657" y="14006"/>
                  </a:lnTo>
                  <a:lnTo>
                    <a:pt x="20375" y="13114"/>
                  </a:lnTo>
                  <a:lnTo>
                    <a:pt x="17960" y="11797"/>
                  </a:lnTo>
                  <a:lnTo>
                    <a:pt x="25220" y="12275"/>
                  </a:lnTo>
                  <a:lnTo>
                    <a:pt x="22207" y="651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8A83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 descr=""/>
            <p:cNvSpPr/>
            <p:nvPr/>
          </p:nvSpPr>
          <p:spPr>
            <a:xfrm>
              <a:off x="1839221" y="2320366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39" h="11430">
                  <a:moveTo>
                    <a:pt x="15224" y="0"/>
                  </a:moveTo>
                  <a:lnTo>
                    <a:pt x="11765" y="154"/>
                  </a:lnTo>
                  <a:lnTo>
                    <a:pt x="8561" y="1440"/>
                  </a:lnTo>
                  <a:lnTo>
                    <a:pt x="6062" y="3818"/>
                  </a:lnTo>
                  <a:lnTo>
                    <a:pt x="3031" y="3186"/>
                  </a:lnTo>
                  <a:lnTo>
                    <a:pt x="0" y="6249"/>
                  </a:lnTo>
                  <a:lnTo>
                    <a:pt x="839" y="7858"/>
                  </a:lnTo>
                  <a:lnTo>
                    <a:pt x="1732" y="9434"/>
                  </a:lnTo>
                  <a:lnTo>
                    <a:pt x="2672" y="11008"/>
                  </a:lnTo>
                  <a:lnTo>
                    <a:pt x="5943" y="8956"/>
                  </a:lnTo>
                  <a:lnTo>
                    <a:pt x="7020" y="8255"/>
                  </a:lnTo>
                  <a:lnTo>
                    <a:pt x="3150" y="8131"/>
                  </a:lnTo>
                  <a:lnTo>
                    <a:pt x="6490" y="4366"/>
                  </a:lnTo>
                  <a:lnTo>
                    <a:pt x="12157" y="4024"/>
                  </a:lnTo>
                  <a:lnTo>
                    <a:pt x="15224" y="0"/>
                  </a:lnTo>
                  <a:close/>
                </a:path>
              </a:pathLst>
            </a:custGeom>
            <a:solidFill>
              <a:srgbClr val="6A6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2222754" y="2319372"/>
              <a:ext cx="443865" cy="470534"/>
            </a:xfrm>
            <a:custGeom>
              <a:avLst/>
              <a:gdLst/>
              <a:ahLst/>
              <a:cxnLst/>
              <a:rect l="l" t="t" r="r" b="b"/>
              <a:pathLst>
                <a:path w="443864" h="470535">
                  <a:moveTo>
                    <a:pt x="49047" y="4470"/>
                  </a:moveTo>
                  <a:lnTo>
                    <a:pt x="47891" y="1168"/>
                  </a:lnTo>
                  <a:lnTo>
                    <a:pt x="35902" y="1104"/>
                  </a:lnTo>
                  <a:lnTo>
                    <a:pt x="23939" y="850"/>
                  </a:lnTo>
                  <a:lnTo>
                    <a:pt x="0" y="0"/>
                  </a:lnTo>
                  <a:lnTo>
                    <a:pt x="1308" y="3314"/>
                  </a:lnTo>
                  <a:lnTo>
                    <a:pt x="37122" y="4038"/>
                  </a:lnTo>
                  <a:lnTo>
                    <a:pt x="49047" y="4470"/>
                  </a:lnTo>
                  <a:close/>
                </a:path>
                <a:path w="443864" h="470535">
                  <a:moveTo>
                    <a:pt x="51663" y="17907"/>
                  </a:moveTo>
                  <a:lnTo>
                    <a:pt x="39636" y="18326"/>
                  </a:lnTo>
                  <a:lnTo>
                    <a:pt x="27609" y="18224"/>
                  </a:lnTo>
                  <a:lnTo>
                    <a:pt x="15570" y="17932"/>
                  </a:lnTo>
                  <a:lnTo>
                    <a:pt x="3543" y="17818"/>
                  </a:lnTo>
                  <a:lnTo>
                    <a:pt x="4229" y="20891"/>
                  </a:lnTo>
                  <a:lnTo>
                    <a:pt x="15913" y="20891"/>
                  </a:lnTo>
                  <a:lnTo>
                    <a:pt x="39306" y="21094"/>
                  </a:lnTo>
                  <a:lnTo>
                    <a:pt x="50990" y="20878"/>
                  </a:lnTo>
                  <a:lnTo>
                    <a:pt x="51663" y="17907"/>
                  </a:lnTo>
                  <a:close/>
                </a:path>
                <a:path w="443864" h="470535">
                  <a:moveTo>
                    <a:pt x="443280" y="259651"/>
                  </a:moveTo>
                  <a:lnTo>
                    <a:pt x="438315" y="256209"/>
                  </a:lnTo>
                  <a:lnTo>
                    <a:pt x="432079" y="257225"/>
                  </a:lnTo>
                  <a:lnTo>
                    <a:pt x="426427" y="256552"/>
                  </a:lnTo>
                  <a:lnTo>
                    <a:pt x="412991" y="255803"/>
                  </a:lnTo>
                  <a:lnTo>
                    <a:pt x="399542" y="256095"/>
                  </a:lnTo>
                  <a:lnTo>
                    <a:pt x="372668" y="257644"/>
                  </a:lnTo>
                  <a:lnTo>
                    <a:pt x="372224" y="258800"/>
                  </a:lnTo>
                  <a:lnTo>
                    <a:pt x="374040" y="258203"/>
                  </a:lnTo>
                  <a:lnTo>
                    <a:pt x="374078" y="261467"/>
                  </a:lnTo>
                  <a:lnTo>
                    <a:pt x="375996" y="259448"/>
                  </a:lnTo>
                  <a:lnTo>
                    <a:pt x="387070" y="259765"/>
                  </a:lnTo>
                  <a:lnTo>
                    <a:pt x="417347" y="258800"/>
                  </a:lnTo>
                  <a:lnTo>
                    <a:pt x="415010" y="376669"/>
                  </a:lnTo>
                  <a:lnTo>
                    <a:pt x="413245" y="429196"/>
                  </a:lnTo>
                  <a:lnTo>
                    <a:pt x="412902" y="455688"/>
                  </a:lnTo>
                  <a:lnTo>
                    <a:pt x="412343" y="468934"/>
                  </a:lnTo>
                  <a:lnTo>
                    <a:pt x="422579" y="470077"/>
                  </a:lnTo>
                  <a:lnTo>
                    <a:pt x="422275" y="464705"/>
                  </a:lnTo>
                  <a:lnTo>
                    <a:pt x="423557" y="459447"/>
                  </a:lnTo>
                  <a:lnTo>
                    <a:pt x="423900" y="452589"/>
                  </a:lnTo>
                  <a:lnTo>
                    <a:pt x="420217" y="453720"/>
                  </a:lnTo>
                  <a:lnTo>
                    <a:pt x="420598" y="458431"/>
                  </a:lnTo>
                  <a:lnTo>
                    <a:pt x="420547" y="467906"/>
                  </a:lnTo>
                  <a:lnTo>
                    <a:pt x="415290" y="468223"/>
                  </a:lnTo>
                  <a:lnTo>
                    <a:pt x="415886" y="452297"/>
                  </a:lnTo>
                  <a:lnTo>
                    <a:pt x="416090" y="430250"/>
                  </a:lnTo>
                  <a:lnTo>
                    <a:pt x="419328" y="429856"/>
                  </a:lnTo>
                  <a:lnTo>
                    <a:pt x="420255" y="429044"/>
                  </a:lnTo>
                  <a:lnTo>
                    <a:pt x="417106" y="428929"/>
                  </a:lnTo>
                  <a:lnTo>
                    <a:pt x="417804" y="391833"/>
                  </a:lnTo>
                  <a:lnTo>
                    <a:pt x="419836" y="317652"/>
                  </a:lnTo>
                  <a:lnTo>
                    <a:pt x="420509" y="273215"/>
                  </a:lnTo>
                  <a:lnTo>
                    <a:pt x="420065" y="265823"/>
                  </a:lnTo>
                  <a:lnTo>
                    <a:pt x="421246" y="258546"/>
                  </a:lnTo>
                  <a:lnTo>
                    <a:pt x="424700" y="259676"/>
                  </a:lnTo>
                  <a:lnTo>
                    <a:pt x="428599" y="260273"/>
                  </a:lnTo>
                  <a:lnTo>
                    <a:pt x="431507" y="262686"/>
                  </a:lnTo>
                  <a:lnTo>
                    <a:pt x="433603" y="265379"/>
                  </a:lnTo>
                  <a:lnTo>
                    <a:pt x="443280" y="259651"/>
                  </a:lnTo>
                  <a:close/>
                </a:path>
              </a:pathLst>
            </a:custGeom>
            <a:solidFill>
              <a:srgbClr val="FC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2348057" y="2321359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39" h="11430">
                  <a:moveTo>
                    <a:pt x="0" y="0"/>
                  </a:moveTo>
                  <a:lnTo>
                    <a:pt x="104" y="3716"/>
                  </a:lnTo>
                  <a:lnTo>
                    <a:pt x="290" y="7448"/>
                  </a:lnTo>
                  <a:lnTo>
                    <a:pt x="532" y="11182"/>
                  </a:lnTo>
                  <a:lnTo>
                    <a:pt x="1882" y="10648"/>
                  </a:lnTo>
                  <a:lnTo>
                    <a:pt x="6198" y="9108"/>
                  </a:lnTo>
                  <a:lnTo>
                    <a:pt x="13459" y="5274"/>
                  </a:lnTo>
                  <a:lnTo>
                    <a:pt x="14744" y="11419"/>
                  </a:lnTo>
                  <a:lnTo>
                    <a:pt x="15032" y="11337"/>
                  </a:lnTo>
                  <a:lnTo>
                    <a:pt x="14658" y="8492"/>
                  </a:lnTo>
                  <a:lnTo>
                    <a:pt x="14485" y="5633"/>
                  </a:lnTo>
                  <a:lnTo>
                    <a:pt x="14658" y="2790"/>
                  </a:lnTo>
                  <a:lnTo>
                    <a:pt x="9726" y="2106"/>
                  </a:lnTo>
                  <a:lnTo>
                    <a:pt x="4693" y="1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 descr=""/>
            <p:cNvSpPr/>
            <p:nvPr/>
          </p:nvSpPr>
          <p:spPr>
            <a:xfrm>
              <a:off x="2284653" y="2321582"/>
              <a:ext cx="81280" cy="52069"/>
            </a:xfrm>
            <a:custGeom>
              <a:avLst/>
              <a:gdLst/>
              <a:ahLst/>
              <a:cxnLst/>
              <a:rect l="l" t="t" r="r" b="b"/>
              <a:pathLst>
                <a:path w="81280" h="52069">
                  <a:moveTo>
                    <a:pt x="41126" y="25239"/>
                  </a:moveTo>
                  <a:lnTo>
                    <a:pt x="32857" y="25477"/>
                  </a:lnTo>
                  <a:lnTo>
                    <a:pt x="33137" y="29055"/>
                  </a:lnTo>
                  <a:lnTo>
                    <a:pt x="49603" y="29055"/>
                  </a:lnTo>
                  <a:lnTo>
                    <a:pt x="57787" y="30236"/>
                  </a:lnTo>
                  <a:lnTo>
                    <a:pt x="55599" y="34176"/>
                  </a:lnTo>
                  <a:lnTo>
                    <a:pt x="55476" y="34397"/>
                  </a:lnTo>
                  <a:lnTo>
                    <a:pt x="53935" y="39982"/>
                  </a:lnTo>
                  <a:lnTo>
                    <a:pt x="57891" y="43747"/>
                  </a:lnTo>
                  <a:lnTo>
                    <a:pt x="57171" y="45766"/>
                  </a:lnTo>
                  <a:lnTo>
                    <a:pt x="16824" y="47277"/>
                  </a:lnTo>
                  <a:lnTo>
                    <a:pt x="3373" y="47617"/>
                  </a:lnTo>
                  <a:lnTo>
                    <a:pt x="3920" y="51487"/>
                  </a:lnTo>
                  <a:lnTo>
                    <a:pt x="17572" y="50084"/>
                  </a:lnTo>
                  <a:lnTo>
                    <a:pt x="31342" y="49748"/>
                  </a:lnTo>
                  <a:lnTo>
                    <a:pt x="45138" y="49550"/>
                  </a:lnTo>
                  <a:lnTo>
                    <a:pt x="58867" y="48560"/>
                  </a:lnTo>
                  <a:lnTo>
                    <a:pt x="58984" y="43592"/>
                  </a:lnTo>
                  <a:lnTo>
                    <a:pt x="59088" y="38508"/>
                  </a:lnTo>
                  <a:lnTo>
                    <a:pt x="59200" y="31403"/>
                  </a:lnTo>
                  <a:lnTo>
                    <a:pt x="59256" y="27017"/>
                  </a:lnTo>
                  <a:lnTo>
                    <a:pt x="50279" y="27017"/>
                  </a:lnTo>
                  <a:lnTo>
                    <a:pt x="41126" y="25239"/>
                  </a:lnTo>
                  <a:close/>
                </a:path>
                <a:path w="81280" h="52069">
                  <a:moveTo>
                    <a:pt x="29010" y="22773"/>
                  </a:moveTo>
                  <a:lnTo>
                    <a:pt x="26121" y="22773"/>
                  </a:lnTo>
                  <a:lnTo>
                    <a:pt x="29792" y="29055"/>
                  </a:lnTo>
                  <a:lnTo>
                    <a:pt x="29912" y="36540"/>
                  </a:lnTo>
                  <a:lnTo>
                    <a:pt x="30769" y="43592"/>
                  </a:lnTo>
                  <a:lnTo>
                    <a:pt x="33079" y="41622"/>
                  </a:lnTo>
                  <a:lnTo>
                    <a:pt x="32428" y="38508"/>
                  </a:lnTo>
                  <a:lnTo>
                    <a:pt x="32676" y="36540"/>
                  </a:lnTo>
                  <a:lnTo>
                    <a:pt x="32755" y="35906"/>
                  </a:lnTo>
                  <a:lnTo>
                    <a:pt x="31794" y="31403"/>
                  </a:lnTo>
                  <a:lnTo>
                    <a:pt x="30290" y="27017"/>
                  </a:lnTo>
                  <a:lnTo>
                    <a:pt x="29010" y="22773"/>
                  </a:lnTo>
                  <a:close/>
                </a:path>
                <a:path w="81280" h="52069">
                  <a:moveTo>
                    <a:pt x="49603" y="29055"/>
                  </a:moveTo>
                  <a:lnTo>
                    <a:pt x="34415" y="29055"/>
                  </a:lnTo>
                  <a:lnTo>
                    <a:pt x="41330" y="29519"/>
                  </a:lnTo>
                  <a:lnTo>
                    <a:pt x="49603" y="29055"/>
                  </a:lnTo>
                  <a:close/>
                </a:path>
                <a:path w="81280" h="52069">
                  <a:moveTo>
                    <a:pt x="57965" y="13761"/>
                  </a:moveTo>
                  <a:lnTo>
                    <a:pt x="17432" y="13761"/>
                  </a:lnTo>
                  <a:lnTo>
                    <a:pt x="32337" y="15015"/>
                  </a:lnTo>
                  <a:lnTo>
                    <a:pt x="32054" y="15015"/>
                  </a:lnTo>
                  <a:lnTo>
                    <a:pt x="45242" y="16567"/>
                  </a:lnTo>
                  <a:lnTo>
                    <a:pt x="59176" y="17823"/>
                  </a:lnTo>
                  <a:lnTo>
                    <a:pt x="59084" y="18388"/>
                  </a:lnTo>
                  <a:lnTo>
                    <a:pt x="58968" y="19090"/>
                  </a:lnTo>
                  <a:lnTo>
                    <a:pt x="58845" y="19843"/>
                  </a:lnTo>
                  <a:lnTo>
                    <a:pt x="58729" y="20544"/>
                  </a:lnTo>
                  <a:lnTo>
                    <a:pt x="58625" y="23371"/>
                  </a:lnTo>
                  <a:lnTo>
                    <a:pt x="58073" y="24947"/>
                  </a:lnTo>
                  <a:lnTo>
                    <a:pt x="57970" y="25239"/>
                  </a:lnTo>
                  <a:lnTo>
                    <a:pt x="57887" y="25477"/>
                  </a:lnTo>
                  <a:lnTo>
                    <a:pt x="57820" y="25667"/>
                  </a:lnTo>
                  <a:lnTo>
                    <a:pt x="57701" y="26009"/>
                  </a:lnTo>
                  <a:lnTo>
                    <a:pt x="47989" y="27017"/>
                  </a:lnTo>
                  <a:lnTo>
                    <a:pt x="59256" y="27017"/>
                  </a:lnTo>
                  <a:lnTo>
                    <a:pt x="59312" y="19843"/>
                  </a:lnTo>
                  <a:lnTo>
                    <a:pt x="80823" y="19843"/>
                  </a:lnTo>
                  <a:lnTo>
                    <a:pt x="80283" y="16816"/>
                  </a:lnTo>
                  <a:lnTo>
                    <a:pt x="76931" y="16816"/>
                  </a:lnTo>
                  <a:lnTo>
                    <a:pt x="71262" y="16386"/>
                  </a:lnTo>
                  <a:lnTo>
                    <a:pt x="66271" y="16386"/>
                  </a:lnTo>
                  <a:lnTo>
                    <a:pt x="59997" y="15015"/>
                  </a:lnTo>
                  <a:lnTo>
                    <a:pt x="57965" y="13761"/>
                  </a:lnTo>
                  <a:close/>
                </a:path>
                <a:path w="81280" h="52069">
                  <a:moveTo>
                    <a:pt x="80823" y="19843"/>
                  </a:moveTo>
                  <a:lnTo>
                    <a:pt x="65271" y="19843"/>
                  </a:lnTo>
                  <a:lnTo>
                    <a:pt x="71024" y="21643"/>
                  </a:lnTo>
                  <a:lnTo>
                    <a:pt x="76976" y="21643"/>
                  </a:lnTo>
                  <a:lnTo>
                    <a:pt x="74087" y="23782"/>
                  </a:lnTo>
                  <a:lnTo>
                    <a:pt x="70391" y="24347"/>
                  </a:lnTo>
                  <a:lnTo>
                    <a:pt x="71260" y="24347"/>
                  </a:lnTo>
                  <a:lnTo>
                    <a:pt x="75149" y="25667"/>
                  </a:lnTo>
                  <a:lnTo>
                    <a:pt x="78231" y="22773"/>
                  </a:lnTo>
                  <a:lnTo>
                    <a:pt x="81144" y="21643"/>
                  </a:lnTo>
                  <a:lnTo>
                    <a:pt x="81031" y="21009"/>
                  </a:lnTo>
                  <a:lnTo>
                    <a:pt x="80948" y="20544"/>
                  </a:lnTo>
                  <a:lnTo>
                    <a:pt x="80823" y="19843"/>
                  </a:lnTo>
                  <a:close/>
                </a:path>
                <a:path w="81280" h="52069">
                  <a:moveTo>
                    <a:pt x="38432" y="22773"/>
                  </a:moveTo>
                  <a:lnTo>
                    <a:pt x="31734" y="22773"/>
                  </a:lnTo>
                  <a:lnTo>
                    <a:pt x="33781" y="24947"/>
                  </a:lnTo>
                  <a:lnTo>
                    <a:pt x="38432" y="22773"/>
                  </a:lnTo>
                  <a:close/>
                </a:path>
                <a:path w="81280" h="52069">
                  <a:moveTo>
                    <a:pt x="0" y="1454"/>
                  </a:moveTo>
                  <a:lnTo>
                    <a:pt x="1350" y="7876"/>
                  </a:lnTo>
                  <a:lnTo>
                    <a:pt x="2155" y="13761"/>
                  </a:lnTo>
                  <a:lnTo>
                    <a:pt x="2242" y="14400"/>
                  </a:lnTo>
                  <a:lnTo>
                    <a:pt x="3446" y="20544"/>
                  </a:lnTo>
                  <a:lnTo>
                    <a:pt x="3510" y="20872"/>
                  </a:lnTo>
                  <a:lnTo>
                    <a:pt x="11315" y="21643"/>
                  </a:lnTo>
                  <a:lnTo>
                    <a:pt x="16725" y="22308"/>
                  </a:lnTo>
                  <a:lnTo>
                    <a:pt x="10975" y="22308"/>
                  </a:lnTo>
                  <a:lnTo>
                    <a:pt x="26713" y="22773"/>
                  </a:lnTo>
                  <a:lnTo>
                    <a:pt x="31734" y="22773"/>
                  </a:lnTo>
                  <a:lnTo>
                    <a:pt x="28266" y="19090"/>
                  </a:lnTo>
                  <a:lnTo>
                    <a:pt x="24354" y="18817"/>
                  </a:lnTo>
                  <a:lnTo>
                    <a:pt x="12052" y="18817"/>
                  </a:lnTo>
                  <a:lnTo>
                    <a:pt x="3952" y="18388"/>
                  </a:lnTo>
                  <a:lnTo>
                    <a:pt x="3568" y="15015"/>
                  </a:lnTo>
                  <a:lnTo>
                    <a:pt x="3441" y="13902"/>
                  </a:lnTo>
                  <a:lnTo>
                    <a:pt x="17432" y="13761"/>
                  </a:lnTo>
                  <a:lnTo>
                    <a:pt x="58342" y="13761"/>
                  </a:lnTo>
                  <a:lnTo>
                    <a:pt x="48617" y="12781"/>
                  </a:lnTo>
                  <a:lnTo>
                    <a:pt x="2969" y="12781"/>
                  </a:lnTo>
                  <a:lnTo>
                    <a:pt x="2498" y="9605"/>
                  </a:lnTo>
                  <a:lnTo>
                    <a:pt x="1727" y="3337"/>
                  </a:lnTo>
                  <a:lnTo>
                    <a:pt x="7240" y="2123"/>
                  </a:lnTo>
                  <a:lnTo>
                    <a:pt x="7448" y="2123"/>
                  </a:lnTo>
                  <a:lnTo>
                    <a:pt x="0" y="1454"/>
                  </a:lnTo>
                  <a:close/>
                </a:path>
                <a:path w="81280" h="52069">
                  <a:moveTo>
                    <a:pt x="42205" y="21009"/>
                  </a:moveTo>
                  <a:lnTo>
                    <a:pt x="38432" y="22773"/>
                  </a:lnTo>
                  <a:lnTo>
                    <a:pt x="40512" y="22773"/>
                  </a:lnTo>
                  <a:lnTo>
                    <a:pt x="49208" y="22308"/>
                  </a:lnTo>
                  <a:lnTo>
                    <a:pt x="42205" y="21009"/>
                  </a:lnTo>
                  <a:close/>
                </a:path>
                <a:path w="81280" h="52069">
                  <a:moveTo>
                    <a:pt x="20170" y="18525"/>
                  </a:moveTo>
                  <a:lnTo>
                    <a:pt x="12052" y="18817"/>
                  </a:lnTo>
                  <a:lnTo>
                    <a:pt x="24354" y="18817"/>
                  </a:lnTo>
                  <a:lnTo>
                    <a:pt x="20170" y="18525"/>
                  </a:lnTo>
                  <a:close/>
                </a:path>
                <a:path w="81280" h="52069">
                  <a:moveTo>
                    <a:pt x="80206" y="16386"/>
                  </a:moveTo>
                  <a:lnTo>
                    <a:pt x="79950" y="16386"/>
                  </a:lnTo>
                  <a:lnTo>
                    <a:pt x="76931" y="16816"/>
                  </a:lnTo>
                  <a:lnTo>
                    <a:pt x="80283" y="16816"/>
                  </a:lnTo>
                  <a:lnTo>
                    <a:pt x="80206" y="16386"/>
                  </a:lnTo>
                  <a:close/>
                </a:path>
                <a:path w="81280" h="52069">
                  <a:moveTo>
                    <a:pt x="30012" y="11723"/>
                  </a:moveTo>
                  <a:lnTo>
                    <a:pt x="10903" y="12379"/>
                  </a:lnTo>
                  <a:lnTo>
                    <a:pt x="8851" y="12379"/>
                  </a:lnTo>
                  <a:lnTo>
                    <a:pt x="2288" y="12781"/>
                  </a:lnTo>
                  <a:lnTo>
                    <a:pt x="48617" y="12781"/>
                  </a:lnTo>
                  <a:lnTo>
                    <a:pt x="39728" y="12071"/>
                  </a:lnTo>
                  <a:lnTo>
                    <a:pt x="40280" y="12071"/>
                  </a:lnTo>
                  <a:lnTo>
                    <a:pt x="30012" y="11723"/>
                  </a:lnTo>
                  <a:close/>
                </a:path>
                <a:path w="81280" h="52069">
                  <a:moveTo>
                    <a:pt x="15289" y="0"/>
                  </a:moveTo>
                  <a:lnTo>
                    <a:pt x="8354" y="1878"/>
                  </a:lnTo>
                  <a:lnTo>
                    <a:pt x="9654" y="1878"/>
                  </a:lnTo>
                  <a:lnTo>
                    <a:pt x="15548" y="2123"/>
                  </a:lnTo>
                  <a:lnTo>
                    <a:pt x="22481" y="2274"/>
                  </a:lnTo>
                  <a:lnTo>
                    <a:pt x="15289" y="0"/>
                  </a:lnTo>
                  <a:close/>
                </a:path>
                <a:path w="81280" h="52069">
                  <a:moveTo>
                    <a:pt x="8354" y="1878"/>
                  </a:moveTo>
                  <a:lnTo>
                    <a:pt x="7240" y="2123"/>
                  </a:lnTo>
                  <a:lnTo>
                    <a:pt x="7448" y="2123"/>
                  </a:lnTo>
                  <a:lnTo>
                    <a:pt x="8354" y="1878"/>
                  </a:lnTo>
                  <a:close/>
                </a:path>
              </a:pathLst>
            </a:custGeom>
            <a:solidFill>
              <a:srgbClr val="E8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 descr=""/>
            <p:cNvSpPr/>
            <p:nvPr/>
          </p:nvSpPr>
          <p:spPr>
            <a:xfrm>
              <a:off x="2324069" y="2322079"/>
              <a:ext cx="20955" cy="10795"/>
            </a:xfrm>
            <a:custGeom>
              <a:avLst/>
              <a:gdLst/>
              <a:ahLst/>
              <a:cxnLst/>
              <a:rect l="l" t="t" r="r" b="b"/>
              <a:pathLst>
                <a:path w="20955" h="10794">
                  <a:moveTo>
                    <a:pt x="803" y="0"/>
                  </a:moveTo>
                  <a:lnTo>
                    <a:pt x="292" y="5152"/>
                  </a:lnTo>
                  <a:lnTo>
                    <a:pt x="0" y="7721"/>
                  </a:lnTo>
                  <a:lnTo>
                    <a:pt x="6692" y="8902"/>
                  </a:lnTo>
                  <a:lnTo>
                    <a:pt x="14587" y="5857"/>
                  </a:lnTo>
                  <a:lnTo>
                    <a:pt x="20375" y="10238"/>
                  </a:lnTo>
                  <a:lnTo>
                    <a:pt x="20340" y="6883"/>
                  </a:lnTo>
                  <a:lnTo>
                    <a:pt x="20358" y="168"/>
                  </a:lnTo>
                  <a:lnTo>
                    <a:pt x="13835" y="255"/>
                  </a:lnTo>
                  <a:lnTo>
                    <a:pt x="7312" y="223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8281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2435212" y="2322540"/>
              <a:ext cx="14604" cy="23495"/>
            </a:xfrm>
            <a:custGeom>
              <a:avLst/>
              <a:gdLst/>
              <a:ahLst/>
              <a:cxnLst/>
              <a:rect l="l" t="t" r="r" b="b"/>
              <a:pathLst>
                <a:path w="14605" h="23494">
                  <a:moveTo>
                    <a:pt x="1249" y="0"/>
                  </a:moveTo>
                  <a:lnTo>
                    <a:pt x="1728" y="7603"/>
                  </a:lnTo>
                  <a:lnTo>
                    <a:pt x="0" y="15634"/>
                  </a:lnTo>
                  <a:lnTo>
                    <a:pt x="2138" y="22960"/>
                  </a:lnTo>
                  <a:lnTo>
                    <a:pt x="3219" y="20976"/>
                  </a:lnTo>
                  <a:lnTo>
                    <a:pt x="3305" y="18735"/>
                  </a:lnTo>
                  <a:lnTo>
                    <a:pt x="3337" y="16506"/>
                  </a:lnTo>
                  <a:lnTo>
                    <a:pt x="3268" y="7689"/>
                  </a:lnTo>
                  <a:lnTo>
                    <a:pt x="3459" y="2962"/>
                  </a:lnTo>
                  <a:lnTo>
                    <a:pt x="6249" y="2929"/>
                  </a:lnTo>
                  <a:lnTo>
                    <a:pt x="11847" y="3067"/>
                  </a:lnTo>
                  <a:lnTo>
                    <a:pt x="12190" y="11987"/>
                  </a:lnTo>
                  <a:lnTo>
                    <a:pt x="12244" y="16455"/>
                  </a:lnTo>
                  <a:lnTo>
                    <a:pt x="8749" y="18666"/>
                  </a:lnTo>
                  <a:lnTo>
                    <a:pt x="10634" y="18698"/>
                  </a:lnTo>
                  <a:lnTo>
                    <a:pt x="13817" y="22039"/>
                  </a:lnTo>
                  <a:lnTo>
                    <a:pt x="14519" y="18766"/>
                  </a:lnTo>
                  <a:lnTo>
                    <a:pt x="14127" y="12791"/>
                  </a:lnTo>
                  <a:lnTo>
                    <a:pt x="14314" y="6814"/>
                  </a:lnTo>
                  <a:lnTo>
                    <a:pt x="14382" y="838"/>
                  </a:lnTo>
                  <a:lnTo>
                    <a:pt x="9983" y="906"/>
                  </a:lnTo>
                  <a:lnTo>
                    <a:pt x="5580" y="770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B0AF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2533651" y="2321924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30" h="21589">
                  <a:moveTo>
                    <a:pt x="0" y="0"/>
                  </a:moveTo>
                  <a:lnTo>
                    <a:pt x="461" y="5156"/>
                  </a:lnTo>
                  <a:lnTo>
                    <a:pt x="720" y="10342"/>
                  </a:lnTo>
                  <a:lnTo>
                    <a:pt x="975" y="21574"/>
                  </a:lnTo>
                  <a:lnTo>
                    <a:pt x="4316" y="21506"/>
                  </a:lnTo>
                  <a:lnTo>
                    <a:pt x="11062" y="21470"/>
                  </a:lnTo>
                  <a:lnTo>
                    <a:pt x="10238" y="11250"/>
                  </a:lnTo>
                  <a:lnTo>
                    <a:pt x="9946" y="6149"/>
                  </a:lnTo>
                  <a:lnTo>
                    <a:pt x="9367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1644228" y="2324510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5" h="27305">
                  <a:moveTo>
                    <a:pt x="22381" y="0"/>
                  </a:moveTo>
                  <a:lnTo>
                    <a:pt x="16437" y="4193"/>
                  </a:lnTo>
                  <a:lnTo>
                    <a:pt x="9485" y="7447"/>
                  </a:lnTo>
                  <a:lnTo>
                    <a:pt x="4999" y="13390"/>
                  </a:lnTo>
                  <a:lnTo>
                    <a:pt x="7790" y="17002"/>
                  </a:lnTo>
                  <a:lnTo>
                    <a:pt x="4607" y="18578"/>
                  </a:lnTo>
                  <a:lnTo>
                    <a:pt x="1695" y="20666"/>
                  </a:lnTo>
                  <a:lnTo>
                    <a:pt x="0" y="23921"/>
                  </a:lnTo>
                  <a:lnTo>
                    <a:pt x="2912" y="26369"/>
                  </a:lnTo>
                  <a:lnTo>
                    <a:pt x="8820" y="26816"/>
                  </a:lnTo>
                  <a:lnTo>
                    <a:pt x="14349" y="24039"/>
                  </a:lnTo>
                  <a:lnTo>
                    <a:pt x="17534" y="18510"/>
                  </a:lnTo>
                  <a:lnTo>
                    <a:pt x="21455" y="13971"/>
                  </a:lnTo>
                  <a:lnTo>
                    <a:pt x="19212" y="13989"/>
                  </a:lnTo>
                  <a:lnTo>
                    <a:pt x="17207" y="15460"/>
                  </a:lnTo>
                  <a:lnTo>
                    <a:pt x="15307" y="17038"/>
                  </a:lnTo>
                  <a:lnTo>
                    <a:pt x="13355" y="18561"/>
                  </a:lnTo>
                  <a:lnTo>
                    <a:pt x="16163" y="11504"/>
                  </a:lnTo>
                  <a:lnTo>
                    <a:pt x="24436" y="8545"/>
                  </a:lnTo>
                  <a:lnTo>
                    <a:pt x="26761" y="1079"/>
                  </a:lnTo>
                  <a:lnTo>
                    <a:pt x="22381" y="0"/>
                  </a:lnTo>
                  <a:close/>
                </a:path>
              </a:pathLst>
            </a:custGeom>
            <a:solidFill>
              <a:srgbClr val="9998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2286380" y="2323415"/>
              <a:ext cx="20955" cy="11430"/>
            </a:xfrm>
            <a:custGeom>
              <a:avLst/>
              <a:gdLst/>
              <a:ahLst/>
              <a:cxnLst/>
              <a:rect l="l" t="t" r="r" b="b"/>
              <a:pathLst>
                <a:path w="20955" h="11430">
                  <a:moveTo>
                    <a:pt x="6833" y="0"/>
                  </a:moveTo>
                  <a:lnTo>
                    <a:pt x="0" y="1504"/>
                  </a:lnTo>
                  <a:lnTo>
                    <a:pt x="631" y="6642"/>
                  </a:lnTo>
                  <a:lnTo>
                    <a:pt x="669" y="6951"/>
                  </a:lnTo>
                  <a:lnTo>
                    <a:pt x="770" y="7772"/>
                  </a:lnTo>
                  <a:lnTo>
                    <a:pt x="1136" y="10238"/>
                  </a:lnTo>
                  <a:lnTo>
                    <a:pt x="1235" y="10908"/>
                  </a:lnTo>
                  <a:lnTo>
                    <a:pt x="7124" y="10547"/>
                  </a:lnTo>
                  <a:lnTo>
                    <a:pt x="9176" y="10547"/>
                  </a:lnTo>
                  <a:lnTo>
                    <a:pt x="18972" y="10238"/>
                  </a:lnTo>
                  <a:lnTo>
                    <a:pt x="19372" y="7772"/>
                  </a:lnTo>
                  <a:lnTo>
                    <a:pt x="19464" y="7207"/>
                  </a:lnTo>
                  <a:lnTo>
                    <a:pt x="9659" y="7207"/>
                  </a:lnTo>
                  <a:lnTo>
                    <a:pt x="7534" y="6642"/>
                  </a:lnTo>
                  <a:lnTo>
                    <a:pt x="7226" y="5274"/>
                  </a:lnTo>
                  <a:lnTo>
                    <a:pt x="8716" y="3081"/>
                  </a:lnTo>
                  <a:lnTo>
                    <a:pt x="20208" y="3081"/>
                  </a:lnTo>
                  <a:lnTo>
                    <a:pt x="20754" y="441"/>
                  </a:lnTo>
                  <a:lnTo>
                    <a:pt x="13821" y="290"/>
                  </a:lnTo>
                  <a:lnTo>
                    <a:pt x="6833" y="0"/>
                  </a:lnTo>
                  <a:close/>
                </a:path>
                <a:path w="20955" h="11430">
                  <a:moveTo>
                    <a:pt x="20208" y="3081"/>
                  </a:moveTo>
                  <a:lnTo>
                    <a:pt x="8716" y="3081"/>
                  </a:lnTo>
                  <a:lnTo>
                    <a:pt x="11074" y="3679"/>
                  </a:lnTo>
                  <a:lnTo>
                    <a:pt x="10820" y="3679"/>
                  </a:lnTo>
                  <a:lnTo>
                    <a:pt x="11131" y="4982"/>
                  </a:lnTo>
                  <a:lnTo>
                    <a:pt x="9659" y="7207"/>
                  </a:lnTo>
                  <a:lnTo>
                    <a:pt x="19464" y="7207"/>
                  </a:lnTo>
                  <a:lnTo>
                    <a:pt x="20085" y="3679"/>
                  </a:lnTo>
                  <a:lnTo>
                    <a:pt x="20208" y="3081"/>
                  </a:lnTo>
                  <a:close/>
                </a:path>
              </a:pathLst>
            </a:custGeom>
            <a:solidFill>
              <a:srgbClr val="827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1799120" y="2326370"/>
              <a:ext cx="150495" cy="276225"/>
            </a:xfrm>
            <a:custGeom>
              <a:avLst/>
              <a:gdLst/>
              <a:ahLst/>
              <a:cxnLst/>
              <a:rect l="l" t="t" r="r" b="b"/>
              <a:pathLst>
                <a:path w="150494" h="276225">
                  <a:moveTo>
                    <a:pt x="37033" y="15595"/>
                  </a:moveTo>
                  <a:lnTo>
                    <a:pt x="33997" y="14922"/>
                  </a:lnTo>
                  <a:lnTo>
                    <a:pt x="31000" y="14147"/>
                  </a:lnTo>
                  <a:lnTo>
                    <a:pt x="29705" y="13754"/>
                  </a:lnTo>
                  <a:lnTo>
                    <a:pt x="30467" y="14490"/>
                  </a:lnTo>
                  <a:lnTo>
                    <a:pt x="30835" y="14922"/>
                  </a:lnTo>
                  <a:lnTo>
                    <a:pt x="31381" y="16294"/>
                  </a:lnTo>
                  <a:lnTo>
                    <a:pt x="27089" y="18503"/>
                  </a:lnTo>
                  <a:lnTo>
                    <a:pt x="25146" y="12738"/>
                  </a:lnTo>
                  <a:lnTo>
                    <a:pt x="24904" y="11925"/>
                  </a:lnTo>
                  <a:lnTo>
                    <a:pt x="24218" y="9664"/>
                  </a:lnTo>
                  <a:lnTo>
                    <a:pt x="22821" y="7264"/>
                  </a:lnTo>
                  <a:lnTo>
                    <a:pt x="22821" y="13754"/>
                  </a:lnTo>
                  <a:lnTo>
                    <a:pt x="22694" y="13754"/>
                  </a:lnTo>
                  <a:lnTo>
                    <a:pt x="21412" y="15836"/>
                  </a:lnTo>
                  <a:lnTo>
                    <a:pt x="21082" y="16294"/>
                  </a:lnTo>
                  <a:lnTo>
                    <a:pt x="19431" y="17462"/>
                  </a:lnTo>
                  <a:lnTo>
                    <a:pt x="15214" y="15836"/>
                  </a:lnTo>
                  <a:lnTo>
                    <a:pt x="16370" y="13474"/>
                  </a:lnTo>
                  <a:lnTo>
                    <a:pt x="18084" y="11925"/>
                  </a:lnTo>
                  <a:lnTo>
                    <a:pt x="22821" y="13754"/>
                  </a:lnTo>
                  <a:lnTo>
                    <a:pt x="22821" y="7264"/>
                  </a:lnTo>
                  <a:lnTo>
                    <a:pt x="22288" y="6337"/>
                  </a:lnTo>
                  <a:lnTo>
                    <a:pt x="24752" y="3111"/>
                  </a:lnTo>
                  <a:lnTo>
                    <a:pt x="25869" y="0"/>
                  </a:lnTo>
                  <a:lnTo>
                    <a:pt x="20332" y="2895"/>
                  </a:lnTo>
                  <a:lnTo>
                    <a:pt x="17424" y="8661"/>
                  </a:lnTo>
                  <a:lnTo>
                    <a:pt x="12941" y="12738"/>
                  </a:lnTo>
                  <a:lnTo>
                    <a:pt x="9220" y="12738"/>
                  </a:lnTo>
                  <a:lnTo>
                    <a:pt x="10731" y="14490"/>
                  </a:lnTo>
                  <a:lnTo>
                    <a:pt x="10756" y="14922"/>
                  </a:lnTo>
                  <a:lnTo>
                    <a:pt x="10883" y="16751"/>
                  </a:lnTo>
                  <a:lnTo>
                    <a:pt x="7835" y="17995"/>
                  </a:lnTo>
                  <a:lnTo>
                    <a:pt x="7543" y="17576"/>
                  </a:lnTo>
                  <a:lnTo>
                    <a:pt x="4610" y="13474"/>
                  </a:lnTo>
                  <a:lnTo>
                    <a:pt x="4495" y="13309"/>
                  </a:lnTo>
                  <a:lnTo>
                    <a:pt x="6261" y="10680"/>
                  </a:lnTo>
                  <a:lnTo>
                    <a:pt x="8191" y="11531"/>
                  </a:lnTo>
                  <a:lnTo>
                    <a:pt x="9220" y="12738"/>
                  </a:lnTo>
                  <a:lnTo>
                    <a:pt x="9321" y="11925"/>
                  </a:lnTo>
                  <a:lnTo>
                    <a:pt x="9423" y="10680"/>
                  </a:lnTo>
                  <a:lnTo>
                    <a:pt x="9512" y="9664"/>
                  </a:lnTo>
                  <a:lnTo>
                    <a:pt x="9626" y="8305"/>
                  </a:lnTo>
                  <a:lnTo>
                    <a:pt x="9690" y="7556"/>
                  </a:lnTo>
                  <a:lnTo>
                    <a:pt x="6604" y="6705"/>
                  </a:lnTo>
                  <a:lnTo>
                    <a:pt x="4800" y="8305"/>
                  </a:lnTo>
                  <a:lnTo>
                    <a:pt x="3187" y="10096"/>
                  </a:lnTo>
                  <a:lnTo>
                    <a:pt x="1841" y="11531"/>
                  </a:lnTo>
                  <a:lnTo>
                    <a:pt x="1587" y="11925"/>
                  </a:lnTo>
                  <a:lnTo>
                    <a:pt x="5461" y="17551"/>
                  </a:lnTo>
                  <a:lnTo>
                    <a:pt x="2857" y="17322"/>
                  </a:lnTo>
                  <a:lnTo>
                    <a:pt x="1016" y="18503"/>
                  </a:lnTo>
                  <a:lnTo>
                    <a:pt x="0" y="21107"/>
                  </a:lnTo>
                  <a:lnTo>
                    <a:pt x="4152" y="21107"/>
                  </a:lnTo>
                  <a:lnTo>
                    <a:pt x="8280" y="20624"/>
                  </a:lnTo>
                  <a:lnTo>
                    <a:pt x="12306" y="19621"/>
                  </a:lnTo>
                  <a:lnTo>
                    <a:pt x="16129" y="17995"/>
                  </a:lnTo>
                  <a:lnTo>
                    <a:pt x="17094" y="17576"/>
                  </a:lnTo>
                  <a:lnTo>
                    <a:pt x="21043" y="19621"/>
                  </a:lnTo>
                  <a:lnTo>
                    <a:pt x="21691" y="20015"/>
                  </a:lnTo>
                  <a:lnTo>
                    <a:pt x="25082" y="23177"/>
                  </a:lnTo>
                  <a:lnTo>
                    <a:pt x="28638" y="22301"/>
                  </a:lnTo>
                  <a:lnTo>
                    <a:pt x="29743" y="20015"/>
                  </a:lnTo>
                  <a:lnTo>
                    <a:pt x="31305" y="18503"/>
                  </a:lnTo>
                  <a:lnTo>
                    <a:pt x="31559" y="18262"/>
                  </a:lnTo>
                  <a:lnTo>
                    <a:pt x="33489" y="16751"/>
                  </a:lnTo>
                  <a:lnTo>
                    <a:pt x="37033" y="15595"/>
                  </a:lnTo>
                  <a:close/>
                </a:path>
                <a:path w="150494" h="276225">
                  <a:moveTo>
                    <a:pt x="150456" y="275018"/>
                  </a:moveTo>
                  <a:lnTo>
                    <a:pt x="150164" y="274116"/>
                  </a:lnTo>
                  <a:lnTo>
                    <a:pt x="149529" y="274828"/>
                  </a:lnTo>
                  <a:lnTo>
                    <a:pt x="149758" y="275844"/>
                  </a:lnTo>
                  <a:lnTo>
                    <a:pt x="150456" y="275018"/>
                  </a:lnTo>
                  <a:close/>
                </a:path>
              </a:pathLst>
            </a:custGeom>
            <a:solidFill>
              <a:srgbClr val="2826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2293607" y="232649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489" y="0"/>
                  </a:moveTo>
                  <a:lnTo>
                    <a:pt x="0" y="2193"/>
                  </a:lnTo>
                  <a:lnTo>
                    <a:pt x="308" y="3561"/>
                  </a:lnTo>
                  <a:lnTo>
                    <a:pt x="2433" y="4126"/>
                  </a:lnTo>
                  <a:lnTo>
                    <a:pt x="3905" y="1901"/>
                  </a:lnTo>
                  <a:lnTo>
                    <a:pt x="3577" y="529"/>
                  </a:lnTo>
                  <a:lnTo>
                    <a:pt x="1489" y="0"/>
                  </a:lnTo>
                  <a:close/>
                </a:path>
              </a:pathLst>
            </a:custGeom>
            <a:solidFill>
              <a:srgbClr val="A6A4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2438431" y="2325470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3030" y="0"/>
                  </a:moveTo>
                  <a:lnTo>
                    <a:pt x="240" y="33"/>
                  </a:lnTo>
                  <a:lnTo>
                    <a:pt x="172" y="1473"/>
                  </a:lnTo>
                  <a:lnTo>
                    <a:pt x="6968" y="3013"/>
                  </a:lnTo>
                  <a:lnTo>
                    <a:pt x="5888" y="6642"/>
                  </a:lnTo>
                  <a:lnTo>
                    <a:pt x="2706" y="8853"/>
                  </a:lnTo>
                  <a:lnTo>
                    <a:pt x="118" y="11369"/>
                  </a:lnTo>
                  <a:lnTo>
                    <a:pt x="86" y="15805"/>
                  </a:lnTo>
                  <a:lnTo>
                    <a:pt x="0" y="18046"/>
                  </a:lnTo>
                  <a:lnTo>
                    <a:pt x="4179" y="16967"/>
                  </a:lnTo>
                  <a:lnTo>
                    <a:pt x="5529" y="15736"/>
                  </a:lnTo>
                  <a:lnTo>
                    <a:pt x="9024" y="13525"/>
                  </a:lnTo>
                  <a:lnTo>
                    <a:pt x="8971" y="9057"/>
                  </a:lnTo>
                  <a:lnTo>
                    <a:pt x="8628" y="137"/>
                  </a:lnTo>
                  <a:lnTo>
                    <a:pt x="3030" y="0"/>
                  </a:lnTo>
                  <a:close/>
                </a:path>
              </a:pathLst>
            </a:custGeom>
            <a:solidFill>
              <a:srgbClr val="9D9C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1549019" y="2327069"/>
              <a:ext cx="1266825" cy="224154"/>
            </a:xfrm>
            <a:custGeom>
              <a:avLst/>
              <a:gdLst/>
              <a:ahLst/>
              <a:cxnLst/>
              <a:rect l="l" t="t" r="r" b="b"/>
              <a:pathLst>
                <a:path w="1266825" h="224155">
                  <a:moveTo>
                    <a:pt x="21437" y="1676"/>
                  </a:moveTo>
                  <a:lnTo>
                    <a:pt x="14605" y="0"/>
                  </a:lnTo>
                  <a:lnTo>
                    <a:pt x="14173" y="2019"/>
                  </a:lnTo>
                  <a:lnTo>
                    <a:pt x="13474" y="3975"/>
                  </a:lnTo>
                  <a:lnTo>
                    <a:pt x="0" y="49949"/>
                  </a:lnTo>
                  <a:lnTo>
                    <a:pt x="3035" y="50749"/>
                  </a:lnTo>
                  <a:lnTo>
                    <a:pt x="5969" y="51866"/>
                  </a:lnTo>
                  <a:lnTo>
                    <a:pt x="8839" y="53073"/>
                  </a:lnTo>
                  <a:lnTo>
                    <a:pt x="7137" y="46875"/>
                  </a:lnTo>
                  <a:lnTo>
                    <a:pt x="9385" y="40144"/>
                  </a:lnTo>
                  <a:lnTo>
                    <a:pt x="9575" y="34480"/>
                  </a:lnTo>
                  <a:lnTo>
                    <a:pt x="8661" y="33959"/>
                  </a:lnTo>
                  <a:lnTo>
                    <a:pt x="10007" y="31089"/>
                  </a:lnTo>
                  <a:lnTo>
                    <a:pt x="11087" y="29121"/>
                  </a:lnTo>
                  <a:lnTo>
                    <a:pt x="11010" y="26809"/>
                  </a:lnTo>
                  <a:lnTo>
                    <a:pt x="11353" y="24688"/>
                  </a:lnTo>
                  <a:lnTo>
                    <a:pt x="11899" y="16675"/>
                  </a:lnTo>
                  <a:lnTo>
                    <a:pt x="15100" y="9169"/>
                  </a:lnTo>
                  <a:lnTo>
                    <a:pt x="18491" y="1993"/>
                  </a:lnTo>
                  <a:lnTo>
                    <a:pt x="21437" y="1676"/>
                  </a:lnTo>
                  <a:close/>
                </a:path>
                <a:path w="1266825" h="224155">
                  <a:moveTo>
                    <a:pt x="1266609" y="164630"/>
                  </a:moveTo>
                  <a:lnTo>
                    <a:pt x="1260246" y="163791"/>
                  </a:lnTo>
                  <a:lnTo>
                    <a:pt x="1255191" y="175285"/>
                  </a:lnTo>
                  <a:lnTo>
                    <a:pt x="1249845" y="186690"/>
                  </a:lnTo>
                  <a:lnTo>
                    <a:pt x="1243939" y="197777"/>
                  </a:lnTo>
                  <a:lnTo>
                    <a:pt x="1237234" y="208381"/>
                  </a:lnTo>
                  <a:lnTo>
                    <a:pt x="1236992" y="210591"/>
                  </a:lnTo>
                  <a:lnTo>
                    <a:pt x="1236179" y="210578"/>
                  </a:lnTo>
                  <a:lnTo>
                    <a:pt x="1233716" y="213779"/>
                  </a:lnTo>
                  <a:lnTo>
                    <a:pt x="1232306" y="219735"/>
                  </a:lnTo>
                  <a:lnTo>
                    <a:pt x="1226883" y="218554"/>
                  </a:lnTo>
                  <a:lnTo>
                    <a:pt x="1198803" y="218338"/>
                  </a:lnTo>
                  <a:lnTo>
                    <a:pt x="1114590" y="216903"/>
                  </a:lnTo>
                  <a:lnTo>
                    <a:pt x="1112774" y="218706"/>
                  </a:lnTo>
                  <a:lnTo>
                    <a:pt x="1105903" y="219392"/>
                  </a:lnTo>
                  <a:lnTo>
                    <a:pt x="1098905" y="219087"/>
                  </a:lnTo>
                  <a:lnTo>
                    <a:pt x="1091984" y="219214"/>
                  </a:lnTo>
                  <a:lnTo>
                    <a:pt x="1085392" y="221208"/>
                  </a:lnTo>
                  <a:lnTo>
                    <a:pt x="1113040" y="222161"/>
                  </a:lnTo>
                  <a:lnTo>
                    <a:pt x="1140714" y="222796"/>
                  </a:lnTo>
                  <a:lnTo>
                    <a:pt x="1214843" y="223875"/>
                  </a:lnTo>
                  <a:lnTo>
                    <a:pt x="1224229" y="223748"/>
                  </a:lnTo>
                  <a:lnTo>
                    <a:pt x="1233589" y="223088"/>
                  </a:lnTo>
                  <a:lnTo>
                    <a:pt x="1243571" y="209537"/>
                  </a:lnTo>
                  <a:lnTo>
                    <a:pt x="1252207" y="195084"/>
                  </a:lnTo>
                  <a:lnTo>
                    <a:pt x="1259789" y="180022"/>
                  </a:lnTo>
                  <a:lnTo>
                    <a:pt x="1266609" y="164630"/>
                  </a:lnTo>
                  <a:close/>
                </a:path>
              </a:pathLst>
            </a:custGeom>
            <a:solidFill>
              <a:srgbClr val="F1F1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2438481" y="2326943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123" y="0"/>
                  </a:moveTo>
                  <a:lnTo>
                    <a:pt x="0" y="3286"/>
                  </a:lnTo>
                  <a:lnTo>
                    <a:pt x="68" y="9895"/>
                  </a:lnTo>
                  <a:lnTo>
                    <a:pt x="2656" y="7379"/>
                  </a:lnTo>
                  <a:lnTo>
                    <a:pt x="5839" y="5168"/>
                  </a:lnTo>
                  <a:lnTo>
                    <a:pt x="6918" y="1540"/>
                  </a:lnTo>
                  <a:lnTo>
                    <a:pt x="4640" y="1007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8C8B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 descr=""/>
            <p:cNvSpPr/>
            <p:nvPr/>
          </p:nvSpPr>
          <p:spPr>
            <a:xfrm>
              <a:off x="2590361" y="2326427"/>
              <a:ext cx="8890" cy="16510"/>
            </a:xfrm>
            <a:custGeom>
              <a:avLst/>
              <a:gdLst/>
              <a:ahLst/>
              <a:cxnLst/>
              <a:rect l="l" t="t" r="r" b="b"/>
              <a:pathLst>
                <a:path w="8889" h="16510">
                  <a:moveTo>
                    <a:pt x="2242" y="0"/>
                  </a:moveTo>
                  <a:lnTo>
                    <a:pt x="1212" y="1163"/>
                  </a:lnTo>
                  <a:lnTo>
                    <a:pt x="0" y="5137"/>
                  </a:lnTo>
                  <a:lnTo>
                    <a:pt x="33" y="9367"/>
                  </a:lnTo>
                  <a:lnTo>
                    <a:pt x="341" y="13475"/>
                  </a:lnTo>
                  <a:lnTo>
                    <a:pt x="8286" y="16488"/>
                  </a:lnTo>
                  <a:lnTo>
                    <a:pt x="4485" y="4964"/>
                  </a:lnTo>
                  <a:lnTo>
                    <a:pt x="4244" y="720"/>
                  </a:lnTo>
                  <a:lnTo>
                    <a:pt x="2242" y="0"/>
                  </a:lnTo>
                  <a:close/>
                </a:path>
              </a:pathLst>
            </a:custGeom>
            <a:solidFill>
              <a:srgbClr val="7C7D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 descr=""/>
            <p:cNvSpPr/>
            <p:nvPr/>
          </p:nvSpPr>
          <p:spPr>
            <a:xfrm>
              <a:off x="1845208" y="2328605"/>
              <a:ext cx="361950" cy="186690"/>
            </a:xfrm>
            <a:custGeom>
              <a:avLst/>
              <a:gdLst/>
              <a:ahLst/>
              <a:cxnLst/>
              <a:rect l="l" t="t" r="r" b="b"/>
              <a:pathLst>
                <a:path w="361950" h="186689">
                  <a:moveTo>
                    <a:pt x="9359" y="11150"/>
                  </a:moveTo>
                  <a:lnTo>
                    <a:pt x="7162" y="11963"/>
                  </a:lnTo>
                  <a:lnTo>
                    <a:pt x="7213" y="12230"/>
                  </a:lnTo>
                  <a:lnTo>
                    <a:pt x="7327" y="12903"/>
                  </a:lnTo>
                  <a:lnTo>
                    <a:pt x="9359" y="11150"/>
                  </a:lnTo>
                  <a:close/>
                </a:path>
                <a:path w="361950" h="186689">
                  <a:moveTo>
                    <a:pt x="21691" y="8140"/>
                  </a:moveTo>
                  <a:lnTo>
                    <a:pt x="21640" y="7708"/>
                  </a:lnTo>
                  <a:lnTo>
                    <a:pt x="20942" y="7861"/>
                  </a:lnTo>
                  <a:lnTo>
                    <a:pt x="21691" y="8140"/>
                  </a:lnTo>
                  <a:close/>
                </a:path>
                <a:path w="361950" h="186689">
                  <a:moveTo>
                    <a:pt x="30734" y="5702"/>
                  </a:moveTo>
                  <a:lnTo>
                    <a:pt x="29349" y="3962"/>
                  </a:lnTo>
                  <a:lnTo>
                    <a:pt x="29108" y="3759"/>
                  </a:lnTo>
                  <a:lnTo>
                    <a:pt x="27711" y="2540"/>
                  </a:lnTo>
                  <a:lnTo>
                    <a:pt x="25971" y="1231"/>
                  </a:lnTo>
                  <a:lnTo>
                    <a:pt x="24231" y="0"/>
                  </a:lnTo>
                  <a:lnTo>
                    <a:pt x="16281" y="2806"/>
                  </a:lnTo>
                  <a:lnTo>
                    <a:pt x="8204" y="5232"/>
                  </a:lnTo>
                  <a:lnTo>
                    <a:pt x="241" y="8001"/>
                  </a:lnTo>
                  <a:lnTo>
                    <a:pt x="114" y="11150"/>
                  </a:lnTo>
                  <a:lnTo>
                    <a:pt x="0" y="13817"/>
                  </a:lnTo>
                  <a:lnTo>
                    <a:pt x="6451" y="12230"/>
                  </a:lnTo>
                  <a:lnTo>
                    <a:pt x="7162" y="11963"/>
                  </a:lnTo>
                  <a:lnTo>
                    <a:pt x="6502" y="8356"/>
                  </a:lnTo>
                  <a:lnTo>
                    <a:pt x="8089" y="6578"/>
                  </a:lnTo>
                  <a:lnTo>
                    <a:pt x="7442" y="6578"/>
                  </a:lnTo>
                  <a:lnTo>
                    <a:pt x="11353" y="5956"/>
                  </a:lnTo>
                  <a:lnTo>
                    <a:pt x="15278" y="6578"/>
                  </a:lnTo>
                  <a:lnTo>
                    <a:pt x="13639" y="6578"/>
                  </a:lnTo>
                  <a:lnTo>
                    <a:pt x="13004" y="7708"/>
                  </a:lnTo>
                  <a:lnTo>
                    <a:pt x="12915" y="7861"/>
                  </a:lnTo>
                  <a:lnTo>
                    <a:pt x="12839" y="8001"/>
                  </a:lnTo>
                  <a:lnTo>
                    <a:pt x="12763" y="8140"/>
                  </a:lnTo>
                  <a:lnTo>
                    <a:pt x="12598" y="8356"/>
                  </a:lnTo>
                  <a:lnTo>
                    <a:pt x="9359" y="11150"/>
                  </a:lnTo>
                  <a:lnTo>
                    <a:pt x="12700" y="9893"/>
                  </a:lnTo>
                  <a:lnTo>
                    <a:pt x="18796" y="8356"/>
                  </a:lnTo>
                  <a:lnTo>
                    <a:pt x="20942" y="7861"/>
                  </a:lnTo>
                  <a:lnTo>
                    <a:pt x="15684" y="5956"/>
                  </a:lnTo>
                  <a:lnTo>
                    <a:pt x="13652" y="5232"/>
                  </a:lnTo>
                  <a:lnTo>
                    <a:pt x="12992" y="5232"/>
                  </a:lnTo>
                  <a:lnTo>
                    <a:pt x="18034" y="3759"/>
                  </a:lnTo>
                  <a:lnTo>
                    <a:pt x="21221" y="4648"/>
                  </a:lnTo>
                  <a:lnTo>
                    <a:pt x="21297" y="5232"/>
                  </a:lnTo>
                  <a:lnTo>
                    <a:pt x="21361" y="5702"/>
                  </a:lnTo>
                  <a:lnTo>
                    <a:pt x="21475" y="6578"/>
                  </a:lnTo>
                  <a:lnTo>
                    <a:pt x="21590" y="7404"/>
                  </a:lnTo>
                  <a:lnTo>
                    <a:pt x="21640" y="7708"/>
                  </a:lnTo>
                  <a:lnTo>
                    <a:pt x="22999" y="7404"/>
                  </a:lnTo>
                  <a:lnTo>
                    <a:pt x="26873" y="6578"/>
                  </a:lnTo>
                  <a:lnTo>
                    <a:pt x="30734" y="5702"/>
                  </a:lnTo>
                  <a:close/>
                </a:path>
                <a:path w="361950" h="186689">
                  <a:moveTo>
                    <a:pt x="361594" y="185000"/>
                  </a:moveTo>
                  <a:lnTo>
                    <a:pt x="361137" y="182803"/>
                  </a:lnTo>
                  <a:lnTo>
                    <a:pt x="359778" y="182422"/>
                  </a:lnTo>
                  <a:lnTo>
                    <a:pt x="357530" y="183870"/>
                  </a:lnTo>
                  <a:lnTo>
                    <a:pt x="357987" y="186004"/>
                  </a:lnTo>
                  <a:lnTo>
                    <a:pt x="359359" y="186385"/>
                  </a:lnTo>
                  <a:lnTo>
                    <a:pt x="361594" y="185000"/>
                  </a:lnTo>
                  <a:close/>
                </a:path>
              </a:pathLst>
            </a:custGeom>
            <a:solidFill>
              <a:srgbClr val="B8B8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 descr=""/>
            <p:cNvSpPr/>
            <p:nvPr/>
          </p:nvSpPr>
          <p:spPr>
            <a:xfrm>
              <a:off x="2350386" y="2326633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11130" y="0"/>
                  </a:moveTo>
                  <a:lnTo>
                    <a:pt x="3869" y="3834"/>
                  </a:lnTo>
                  <a:lnTo>
                    <a:pt x="0" y="5205"/>
                  </a:lnTo>
                  <a:lnTo>
                    <a:pt x="3956" y="6746"/>
                  </a:lnTo>
                  <a:lnTo>
                    <a:pt x="8272" y="6094"/>
                  </a:lnTo>
                  <a:lnTo>
                    <a:pt x="12415" y="6145"/>
                  </a:lnTo>
                  <a:lnTo>
                    <a:pt x="11130" y="0"/>
                  </a:lnTo>
                  <a:close/>
                </a:path>
              </a:pathLst>
            </a:custGeom>
            <a:solidFill>
              <a:srgbClr val="B6B5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 descr=""/>
            <p:cNvSpPr/>
            <p:nvPr/>
          </p:nvSpPr>
          <p:spPr>
            <a:xfrm>
              <a:off x="2591319" y="2329920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30" h="16510">
                  <a:moveTo>
                    <a:pt x="5720" y="0"/>
                  </a:moveTo>
                  <a:lnTo>
                    <a:pt x="5806" y="7242"/>
                  </a:lnTo>
                  <a:lnTo>
                    <a:pt x="5925" y="10890"/>
                  </a:lnTo>
                  <a:lnTo>
                    <a:pt x="0" y="11094"/>
                  </a:lnTo>
                  <a:lnTo>
                    <a:pt x="478" y="16078"/>
                  </a:lnTo>
                  <a:lnTo>
                    <a:pt x="7585" y="12877"/>
                  </a:lnTo>
                  <a:lnTo>
                    <a:pt x="10925" y="13684"/>
                  </a:lnTo>
                  <a:lnTo>
                    <a:pt x="8117" y="9828"/>
                  </a:lnTo>
                  <a:lnTo>
                    <a:pt x="8989" y="4932"/>
                  </a:lnTo>
                  <a:lnTo>
                    <a:pt x="8286" y="514"/>
                  </a:lnTo>
                  <a:lnTo>
                    <a:pt x="5720" y="0"/>
                  </a:lnTo>
                  <a:close/>
                </a:path>
              </a:pathLst>
            </a:custGeom>
            <a:solidFill>
              <a:srgbClr val="9EA0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 descr=""/>
            <p:cNvSpPr/>
            <p:nvPr/>
          </p:nvSpPr>
          <p:spPr>
            <a:xfrm>
              <a:off x="1858572" y="233235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4672" y="0"/>
                  </a:moveTo>
                  <a:lnTo>
                    <a:pt x="0" y="1367"/>
                  </a:lnTo>
                  <a:lnTo>
                    <a:pt x="8337" y="4381"/>
                  </a:lnTo>
                  <a:lnTo>
                    <a:pt x="7858" y="888"/>
                  </a:lnTo>
                  <a:lnTo>
                    <a:pt x="4672" y="0"/>
                  </a:lnTo>
                  <a:close/>
                </a:path>
              </a:pathLst>
            </a:custGeom>
            <a:solidFill>
              <a:srgbClr val="8D89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1767872" y="2473016"/>
              <a:ext cx="24765" cy="26670"/>
            </a:xfrm>
            <a:custGeom>
              <a:avLst/>
              <a:gdLst/>
              <a:ahLst/>
              <a:cxnLst/>
              <a:rect l="l" t="t" r="r" b="b"/>
              <a:pathLst>
                <a:path w="24764" h="26669">
                  <a:moveTo>
                    <a:pt x="4468" y="21917"/>
                  </a:moveTo>
                  <a:lnTo>
                    <a:pt x="158" y="21917"/>
                  </a:lnTo>
                  <a:lnTo>
                    <a:pt x="1610" y="23321"/>
                  </a:lnTo>
                  <a:lnTo>
                    <a:pt x="3082" y="24894"/>
                  </a:lnTo>
                  <a:lnTo>
                    <a:pt x="4505" y="26539"/>
                  </a:lnTo>
                  <a:lnTo>
                    <a:pt x="4468" y="21917"/>
                  </a:lnTo>
                  <a:close/>
                </a:path>
                <a:path w="24764" h="26669">
                  <a:moveTo>
                    <a:pt x="804" y="11729"/>
                  </a:moveTo>
                  <a:lnTo>
                    <a:pt x="1970" y="13338"/>
                  </a:lnTo>
                  <a:lnTo>
                    <a:pt x="4246" y="16675"/>
                  </a:lnTo>
                  <a:lnTo>
                    <a:pt x="2841" y="18371"/>
                  </a:lnTo>
                  <a:lnTo>
                    <a:pt x="0" y="21917"/>
                  </a:lnTo>
                  <a:lnTo>
                    <a:pt x="4468" y="21917"/>
                  </a:lnTo>
                  <a:lnTo>
                    <a:pt x="8357" y="24621"/>
                  </a:lnTo>
                  <a:lnTo>
                    <a:pt x="9362" y="19055"/>
                  </a:lnTo>
                  <a:lnTo>
                    <a:pt x="9414" y="18766"/>
                  </a:lnTo>
                  <a:lnTo>
                    <a:pt x="13635" y="18766"/>
                  </a:lnTo>
                  <a:lnTo>
                    <a:pt x="10954" y="16675"/>
                  </a:lnTo>
                  <a:lnTo>
                    <a:pt x="10822" y="16675"/>
                  </a:lnTo>
                  <a:lnTo>
                    <a:pt x="13220" y="14930"/>
                  </a:lnTo>
                  <a:lnTo>
                    <a:pt x="13948" y="13611"/>
                  </a:lnTo>
                  <a:lnTo>
                    <a:pt x="6114" y="13611"/>
                  </a:lnTo>
                  <a:lnTo>
                    <a:pt x="4428" y="13028"/>
                  </a:lnTo>
                  <a:lnTo>
                    <a:pt x="804" y="11729"/>
                  </a:lnTo>
                  <a:close/>
                </a:path>
                <a:path w="24764" h="26669">
                  <a:moveTo>
                    <a:pt x="13635" y="18766"/>
                  </a:moveTo>
                  <a:lnTo>
                    <a:pt x="10580" y="18766"/>
                  </a:lnTo>
                  <a:lnTo>
                    <a:pt x="14004" y="19055"/>
                  </a:lnTo>
                  <a:lnTo>
                    <a:pt x="13635" y="18766"/>
                  </a:lnTo>
                  <a:close/>
                </a:path>
                <a:path w="24764" h="26669">
                  <a:moveTo>
                    <a:pt x="18180" y="10685"/>
                  </a:moveTo>
                  <a:lnTo>
                    <a:pt x="15564" y="10685"/>
                  </a:lnTo>
                  <a:lnTo>
                    <a:pt x="18594" y="13853"/>
                  </a:lnTo>
                  <a:lnTo>
                    <a:pt x="18494" y="13028"/>
                  </a:lnTo>
                  <a:lnTo>
                    <a:pt x="18370" y="12103"/>
                  </a:lnTo>
                  <a:lnTo>
                    <a:pt x="18320" y="11729"/>
                  </a:lnTo>
                  <a:lnTo>
                    <a:pt x="18212" y="10923"/>
                  </a:lnTo>
                  <a:lnTo>
                    <a:pt x="18180" y="10685"/>
                  </a:lnTo>
                  <a:close/>
                </a:path>
                <a:path w="24764" h="26669">
                  <a:moveTo>
                    <a:pt x="2773" y="0"/>
                  </a:moveTo>
                  <a:lnTo>
                    <a:pt x="6196" y="4312"/>
                  </a:lnTo>
                  <a:lnTo>
                    <a:pt x="11182" y="6883"/>
                  </a:lnTo>
                  <a:lnTo>
                    <a:pt x="15564" y="10066"/>
                  </a:lnTo>
                  <a:lnTo>
                    <a:pt x="12295" y="10923"/>
                  </a:lnTo>
                  <a:lnTo>
                    <a:pt x="9126" y="12103"/>
                  </a:lnTo>
                  <a:lnTo>
                    <a:pt x="6114" y="13611"/>
                  </a:lnTo>
                  <a:lnTo>
                    <a:pt x="13948" y="13611"/>
                  </a:lnTo>
                  <a:lnTo>
                    <a:pt x="15564" y="10685"/>
                  </a:lnTo>
                  <a:lnTo>
                    <a:pt x="16662" y="10685"/>
                  </a:lnTo>
                  <a:lnTo>
                    <a:pt x="22774" y="10339"/>
                  </a:lnTo>
                  <a:lnTo>
                    <a:pt x="24361" y="10339"/>
                  </a:lnTo>
                  <a:lnTo>
                    <a:pt x="21884" y="6659"/>
                  </a:lnTo>
                  <a:lnTo>
                    <a:pt x="16147" y="6659"/>
                  </a:lnTo>
                  <a:lnTo>
                    <a:pt x="15221" y="5872"/>
                  </a:lnTo>
                  <a:lnTo>
                    <a:pt x="13166" y="5374"/>
                  </a:lnTo>
                  <a:lnTo>
                    <a:pt x="9998" y="4777"/>
                  </a:lnTo>
                  <a:lnTo>
                    <a:pt x="10121" y="2038"/>
                  </a:lnTo>
                  <a:lnTo>
                    <a:pt x="7705" y="1249"/>
                  </a:lnTo>
                  <a:lnTo>
                    <a:pt x="5257" y="529"/>
                  </a:lnTo>
                  <a:lnTo>
                    <a:pt x="2773" y="0"/>
                  </a:lnTo>
                  <a:close/>
                </a:path>
                <a:path w="24764" h="26669">
                  <a:moveTo>
                    <a:pt x="12823" y="1609"/>
                  </a:moveTo>
                  <a:lnTo>
                    <a:pt x="15221" y="5872"/>
                  </a:lnTo>
                  <a:lnTo>
                    <a:pt x="16147" y="6659"/>
                  </a:lnTo>
                  <a:lnTo>
                    <a:pt x="21884" y="6659"/>
                  </a:lnTo>
                  <a:lnTo>
                    <a:pt x="21781" y="6506"/>
                  </a:lnTo>
                  <a:lnTo>
                    <a:pt x="19279" y="4057"/>
                  </a:lnTo>
                  <a:lnTo>
                    <a:pt x="16413" y="2038"/>
                  </a:lnTo>
                  <a:lnTo>
                    <a:pt x="16542" y="2038"/>
                  </a:lnTo>
                  <a:lnTo>
                    <a:pt x="12823" y="1609"/>
                  </a:lnTo>
                  <a:close/>
                </a:path>
              </a:pathLst>
            </a:custGeom>
            <a:solidFill>
              <a:srgbClr val="9C9E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1851720" y="2334560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846" y="0"/>
                  </a:moveTo>
                  <a:lnTo>
                    <a:pt x="1695" y="496"/>
                  </a:lnTo>
                  <a:lnTo>
                    <a:pt x="0" y="2397"/>
                  </a:lnTo>
                  <a:lnTo>
                    <a:pt x="824" y="6936"/>
                  </a:lnTo>
                  <a:lnTo>
                    <a:pt x="6167" y="2329"/>
                  </a:lnTo>
                  <a:lnTo>
                    <a:pt x="7261" y="378"/>
                  </a:lnTo>
                  <a:lnTo>
                    <a:pt x="4846" y="0"/>
                  </a:lnTo>
                  <a:close/>
                </a:path>
              </a:pathLst>
            </a:custGeom>
            <a:solidFill>
              <a:srgbClr val="8E8B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1803624" y="2337045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1764" y="0"/>
                  </a:moveTo>
                  <a:lnTo>
                    <a:pt x="0" y="2635"/>
                  </a:lnTo>
                  <a:lnTo>
                    <a:pt x="3337" y="7311"/>
                  </a:lnTo>
                  <a:lnTo>
                    <a:pt x="6386" y="6076"/>
                  </a:lnTo>
                  <a:lnTo>
                    <a:pt x="6231" y="3816"/>
                  </a:lnTo>
                  <a:lnTo>
                    <a:pt x="3698" y="855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rgbClr val="686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 descr=""/>
            <p:cNvSpPr/>
            <p:nvPr/>
          </p:nvSpPr>
          <p:spPr>
            <a:xfrm>
              <a:off x="1601989" y="2338887"/>
              <a:ext cx="35560" cy="33020"/>
            </a:xfrm>
            <a:custGeom>
              <a:avLst/>
              <a:gdLst/>
              <a:ahLst/>
              <a:cxnLst/>
              <a:rect l="l" t="t" r="r" b="b"/>
              <a:pathLst>
                <a:path w="35560" h="33019">
                  <a:moveTo>
                    <a:pt x="2569" y="21045"/>
                  </a:moveTo>
                  <a:lnTo>
                    <a:pt x="3610" y="23106"/>
                  </a:lnTo>
                  <a:lnTo>
                    <a:pt x="6846" y="31343"/>
                  </a:lnTo>
                  <a:lnTo>
                    <a:pt x="17344" y="32760"/>
                  </a:lnTo>
                  <a:lnTo>
                    <a:pt x="24930" y="30486"/>
                  </a:lnTo>
                  <a:lnTo>
                    <a:pt x="25663" y="29697"/>
                  </a:lnTo>
                  <a:lnTo>
                    <a:pt x="16624" y="29697"/>
                  </a:lnTo>
                  <a:lnTo>
                    <a:pt x="11369" y="28052"/>
                  </a:lnTo>
                  <a:lnTo>
                    <a:pt x="7430" y="24697"/>
                  </a:lnTo>
                  <a:lnTo>
                    <a:pt x="2569" y="21045"/>
                  </a:lnTo>
                  <a:close/>
                </a:path>
                <a:path w="35560" h="33019">
                  <a:moveTo>
                    <a:pt x="25263" y="811"/>
                  </a:moveTo>
                  <a:lnTo>
                    <a:pt x="24414" y="811"/>
                  </a:lnTo>
                  <a:lnTo>
                    <a:pt x="27359" y="4731"/>
                  </a:lnTo>
                  <a:lnTo>
                    <a:pt x="30218" y="7608"/>
                  </a:lnTo>
                  <a:lnTo>
                    <a:pt x="30316" y="10639"/>
                  </a:lnTo>
                  <a:lnTo>
                    <a:pt x="30408" y="13483"/>
                  </a:lnTo>
                  <a:lnTo>
                    <a:pt x="30691" y="19452"/>
                  </a:lnTo>
                  <a:lnTo>
                    <a:pt x="30714" y="19956"/>
                  </a:lnTo>
                  <a:lnTo>
                    <a:pt x="26830" y="24870"/>
                  </a:lnTo>
                  <a:lnTo>
                    <a:pt x="22367" y="28052"/>
                  </a:lnTo>
                  <a:lnTo>
                    <a:pt x="22230" y="28052"/>
                  </a:lnTo>
                  <a:lnTo>
                    <a:pt x="16624" y="29697"/>
                  </a:lnTo>
                  <a:lnTo>
                    <a:pt x="25663" y="29697"/>
                  </a:lnTo>
                  <a:lnTo>
                    <a:pt x="29590" y="25472"/>
                  </a:lnTo>
                  <a:lnTo>
                    <a:pt x="33116" y="19649"/>
                  </a:lnTo>
                  <a:lnTo>
                    <a:pt x="33235" y="19452"/>
                  </a:lnTo>
                  <a:lnTo>
                    <a:pt x="35150" y="12857"/>
                  </a:lnTo>
                  <a:lnTo>
                    <a:pt x="34817" y="8619"/>
                  </a:lnTo>
                  <a:lnTo>
                    <a:pt x="34738" y="7608"/>
                  </a:lnTo>
                  <a:lnTo>
                    <a:pt x="34627" y="6193"/>
                  </a:lnTo>
                  <a:lnTo>
                    <a:pt x="32811" y="4731"/>
                  </a:lnTo>
                  <a:lnTo>
                    <a:pt x="28746" y="1611"/>
                  </a:lnTo>
                  <a:lnTo>
                    <a:pt x="25263" y="811"/>
                  </a:lnTo>
                  <a:close/>
                </a:path>
                <a:path w="35560" h="33019">
                  <a:moveTo>
                    <a:pt x="1863" y="19649"/>
                  </a:moveTo>
                  <a:lnTo>
                    <a:pt x="1573" y="20298"/>
                  </a:lnTo>
                  <a:lnTo>
                    <a:pt x="2569" y="21045"/>
                  </a:lnTo>
                  <a:lnTo>
                    <a:pt x="1863" y="19649"/>
                  </a:lnTo>
                  <a:close/>
                </a:path>
                <a:path w="35560" h="33019">
                  <a:moveTo>
                    <a:pt x="5436" y="6193"/>
                  </a:moveTo>
                  <a:lnTo>
                    <a:pt x="4755" y="7608"/>
                  </a:lnTo>
                  <a:lnTo>
                    <a:pt x="4330" y="8619"/>
                  </a:lnTo>
                  <a:lnTo>
                    <a:pt x="0" y="15963"/>
                  </a:lnTo>
                  <a:lnTo>
                    <a:pt x="1763" y="19452"/>
                  </a:lnTo>
                  <a:lnTo>
                    <a:pt x="1863" y="19649"/>
                  </a:lnTo>
                  <a:lnTo>
                    <a:pt x="4211" y="14390"/>
                  </a:lnTo>
                  <a:lnTo>
                    <a:pt x="5547" y="10639"/>
                  </a:lnTo>
                  <a:lnTo>
                    <a:pt x="5436" y="6193"/>
                  </a:lnTo>
                  <a:close/>
                </a:path>
                <a:path w="35560" h="33019">
                  <a:moveTo>
                    <a:pt x="21733" y="0"/>
                  </a:moveTo>
                  <a:lnTo>
                    <a:pt x="14281" y="433"/>
                  </a:lnTo>
                  <a:lnTo>
                    <a:pt x="7087" y="2060"/>
                  </a:lnTo>
                  <a:lnTo>
                    <a:pt x="5350" y="6193"/>
                  </a:lnTo>
                  <a:lnTo>
                    <a:pt x="8455" y="3140"/>
                  </a:lnTo>
                  <a:lnTo>
                    <a:pt x="11925" y="2060"/>
                  </a:lnTo>
                  <a:lnTo>
                    <a:pt x="15009" y="2060"/>
                  </a:lnTo>
                  <a:lnTo>
                    <a:pt x="24414" y="811"/>
                  </a:lnTo>
                  <a:lnTo>
                    <a:pt x="25263" y="811"/>
                  </a:lnTo>
                  <a:lnTo>
                    <a:pt x="21733" y="0"/>
                  </a:lnTo>
                  <a:close/>
                </a:path>
              </a:pathLst>
            </a:custGeom>
            <a:solidFill>
              <a:srgbClr val="E1E1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 descr=""/>
            <p:cNvSpPr/>
            <p:nvPr/>
          </p:nvSpPr>
          <p:spPr>
            <a:xfrm>
              <a:off x="1814342" y="233829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862" y="0"/>
                  </a:moveTo>
                  <a:lnTo>
                    <a:pt x="1148" y="1541"/>
                  </a:lnTo>
                  <a:lnTo>
                    <a:pt x="0" y="3902"/>
                  </a:lnTo>
                  <a:lnTo>
                    <a:pt x="4230" y="5529"/>
                  </a:lnTo>
                  <a:lnTo>
                    <a:pt x="5943" y="4316"/>
                  </a:lnTo>
                  <a:lnTo>
                    <a:pt x="7501" y="1783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7C7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 descr=""/>
            <p:cNvSpPr/>
            <p:nvPr/>
          </p:nvSpPr>
          <p:spPr>
            <a:xfrm>
              <a:off x="1603552" y="2339705"/>
              <a:ext cx="889635" cy="124460"/>
            </a:xfrm>
            <a:custGeom>
              <a:avLst/>
              <a:gdLst/>
              <a:ahLst/>
              <a:cxnLst/>
              <a:rect l="l" t="t" r="r" b="b"/>
              <a:pathLst>
                <a:path w="889635" h="124460">
                  <a:moveTo>
                    <a:pt x="29146" y="19138"/>
                  </a:moveTo>
                  <a:lnTo>
                    <a:pt x="29032" y="16751"/>
                  </a:lnTo>
                  <a:lnTo>
                    <a:pt x="28943" y="14757"/>
                  </a:lnTo>
                  <a:lnTo>
                    <a:pt x="28841" y="12674"/>
                  </a:lnTo>
                  <a:lnTo>
                    <a:pt x="28727" y="9067"/>
                  </a:lnTo>
                  <a:lnTo>
                    <a:pt x="28651" y="6794"/>
                  </a:lnTo>
                  <a:lnTo>
                    <a:pt x="25793" y="3924"/>
                  </a:lnTo>
                  <a:lnTo>
                    <a:pt x="25247" y="3200"/>
                  </a:lnTo>
                  <a:lnTo>
                    <a:pt x="25247" y="9067"/>
                  </a:lnTo>
                  <a:lnTo>
                    <a:pt x="24942" y="12674"/>
                  </a:lnTo>
                  <a:lnTo>
                    <a:pt x="24295" y="16751"/>
                  </a:lnTo>
                  <a:lnTo>
                    <a:pt x="23190" y="20459"/>
                  </a:lnTo>
                  <a:lnTo>
                    <a:pt x="18186" y="21577"/>
                  </a:lnTo>
                  <a:lnTo>
                    <a:pt x="11303" y="23418"/>
                  </a:lnTo>
                  <a:lnTo>
                    <a:pt x="7251" y="19685"/>
                  </a:lnTo>
                  <a:lnTo>
                    <a:pt x="8382" y="14935"/>
                  </a:lnTo>
                  <a:lnTo>
                    <a:pt x="8432" y="14757"/>
                  </a:lnTo>
                  <a:lnTo>
                    <a:pt x="6654" y="8331"/>
                  </a:lnTo>
                  <a:lnTo>
                    <a:pt x="11252" y="4927"/>
                  </a:lnTo>
                  <a:lnTo>
                    <a:pt x="9448" y="9067"/>
                  </a:lnTo>
                  <a:lnTo>
                    <a:pt x="9182" y="9829"/>
                  </a:lnTo>
                  <a:lnTo>
                    <a:pt x="9461" y="12674"/>
                  </a:lnTo>
                  <a:lnTo>
                    <a:pt x="9537" y="13576"/>
                  </a:lnTo>
                  <a:lnTo>
                    <a:pt x="9664" y="14757"/>
                  </a:lnTo>
                  <a:lnTo>
                    <a:pt x="9677" y="14935"/>
                  </a:lnTo>
                  <a:lnTo>
                    <a:pt x="10769" y="19138"/>
                  </a:lnTo>
                  <a:lnTo>
                    <a:pt x="10858" y="19481"/>
                  </a:lnTo>
                  <a:lnTo>
                    <a:pt x="10960" y="19875"/>
                  </a:lnTo>
                  <a:lnTo>
                    <a:pt x="17437" y="17818"/>
                  </a:lnTo>
                  <a:lnTo>
                    <a:pt x="10325" y="7531"/>
                  </a:lnTo>
                  <a:lnTo>
                    <a:pt x="14528" y="4927"/>
                  </a:lnTo>
                  <a:lnTo>
                    <a:pt x="15633" y="4241"/>
                  </a:lnTo>
                  <a:lnTo>
                    <a:pt x="19519" y="3162"/>
                  </a:lnTo>
                  <a:lnTo>
                    <a:pt x="22948" y="6299"/>
                  </a:lnTo>
                  <a:lnTo>
                    <a:pt x="25247" y="9067"/>
                  </a:lnTo>
                  <a:lnTo>
                    <a:pt x="25247" y="3200"/>
                  </a:lnTo>
                  <a:lnTo>
                    <a:pt x="22847" y="0"/>
                  </a:lnTo>
                  <a:lnTo>
                    <a:pt x="13817" y="1193"/>
                  </a:lnTo>
                  <a:lnTo>
                    <a:pt x="10515" y="1193"/>
                  </a:lnTo>
                  <a:lnTo>
                    <a:pt x="6883" y="2324"/>
                  </a:lnTo>
                  <a:lnTo>
                    <a:pt x="3937" y="5219"/>
                  </a:lnTo>
                  <a:lnTo>
                    <a:pt x="3975" y="9829"/>
                  </a:lnTo>
                  <a:lnTo>
                    <a:pt x="2641" y="13576"/>
                  </a:lnTo>
                  <a:lnTo>
                    <a:pt x="0" y="19481"/>
                  </a:lnTo>
                  <a:lnTo>
                    <a:pt x="5867" y="23888"/>
                  </a:lnTo>
                  <a:lnTo>
                    <a:pt x="9804" y="27241"/>
                  </a:lnTo>
                  <a:lnTo>
                    <a:pt x="15049" y="28879"/>
                  </a:lnTo>
                  <a:lnTo>
                    <a:pt x="20662" y="27241"/>
                  </a:lnTo>
                  <a:lnTo>
                    <a:pt x="20802" y="27241"/>
                  </a:lnTo>
                  <a:lnTo>
                    <a:pt x="25260" y="24053"/>
                  </a:lnTo>
                  <a:lnTo>
                    <a:pt x="25755" y="23418"/>
                  </a:lnTo>
                  <a:lnTo>
                    <a:pt x="29146" y="19138"/>
                  </a:lnTo>
                  <a:close/>
                </a:path>
                <a:path w="889635" h="124460">
                  <a:moveTo>
                    <a:pt x="889203" y="105092"/>
                  </a:moveTo>
                  <a:lnTo>
                    <a:pt x="889101" y="101358"/>
                  </a:lnTo>
                  <a:lnTo>
                    <a:pt x="888822" y="97650"/>
                  </a:lnTo>
                  <a:lnTo>
                    <a:pt x="888644" y="93929"/>
                  </a:lnTo>
                  <a:lnTo>
                    <a:pt x="882091" y="93421"/>
                  </a:lnTo>
                  <a:lnTo>
                    <a:pt x="878890" y="92824"/>
                  </a:lnTo>
                  <a:lnTo>
                    <a:pt x="876858" y="91376"/>
                  </a:lnTo>
                  <a:lnTo>
                    <a:pt x="870381" y="90805"/>
                  </a:lnTo>
                  <a:lnTo>
                    <a:pt x="863866" y="90639"/>
                  </a:lnTo>
                  <a:lnTo>
                    <a:pt x="857351" y="90779"/>
                  </a:lnTo>
                  <a:lnTo>
                    <a:pt x="850849" y="91097"/>
                  </a:lnTo>
                  <a:lnTo>
                    <a:pt x="851128" y="93332"/>
                  </a:lnTo>
                  <a:lnTo>
                    <a:pt x="852284" y="98107"/>
                  </a:lnTo>
                  <a:lnTo>
                    <a:pt x="849630" y="102489"/>
                  </a:lnTo>
                  <a:lnTo>
                    <a:pt x="847750" y="106667"/>
                  </a:lnTo>
                  <a:lnTo>
                    <a:pt x="846886" y="112052"/>
                  </a:lnTo>
                  <a:lnTo>
                    <a:pt x="847204" y="122936"/>
                  </a:lnTo>
                  <a:lnTo>
                    <a:pt x="856411" y="121996"/>
                  </a:lnTo>
                  <a:lnTo>
                    <a:pt x="865644" y="122275"/>
                  </a:lnTo>
                  <a:lnTo>
                    <a:pt x="884097" y="124142"/>
                  </a:lnTo>
                  <a:lnTo>
                    <a:pt x="883437" y="122008"/>
                  </a:lnTo>
                  <a:lnTo>
                    <a:pt x="883704" y="116052"/>
                  </a:lnTo>
                  <a:lnTo>
                    <a:pt x="887234" y="118249"/>
                  </a:lnTo>
                  <a:lnTo>
                    <a:pt x="887539" y="115455"/>
                  </a:lnTo>
                  <a:lnTo>
                    <a:pt x="887272" y="110147"/>
                  </a:lnTo>
                  <a:lnTo>
                    <a:pt x="887387" y="107518"/>
                  </a:lnTo>
                  <a:lnTo>
                    <a:pt x="889101" y="105752"/>
                  </a:lnTo>
                  <a:lnTo>
                    <a:pt x="889203" y="105092"/>
                  </a:lnTo>
                  <a:close/>
                </a:path>
              </a:pathLst>
            </a:custGeom>
            <a:solidFill>
              <a:srgbClr val="B7B6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 descr=""/>
            <p:cNvSpPr/>
            <p:nvPr/>
          </p:nvSpPr>
          <p:spPr>
            <a:xfrm>
              <a:off x="1659255" y="2341623"/>
              <a:ext cx="972819" cy="167640"/>
            </a:xfrm>
            <a:custGeom>
              <a:avLst/>
              <a:gdLst/>
              <a:ahLst/>
              <a:cxnLst/>
              <a:rect l="l" t="t" r="r" b="b"/>
              <a:pathLst>
                <a:path w="972819" h="167639">
                  <a:moveTo>
                    <a:pt x="81153" y="55359"/>
                  </a:moveTo>
                  <a:lnTo>
                    <a:pt x="58407" y="10947"/>
                  </a:lnTo>
                  <a:lnTo>
                    <a:pt x="32994" y="0"/>
                  </a:lnTo>
                  <a:lnTo>
                    <a:pt x="19037" y="0"/>
                  </a:lnTo>
                  <a:lnTo>
                    <a:pt x="12534" y="1231"/>
                  </a:lnTo>
                  <a:lnTo>
                    <a:pt x="5156" y="1778"/>
                  </a:lnTo>
                  <a:lnTo>
                    <a:pt x="0" y="6350"/>
                  </a:lnTo>
                  <a:lnTo>
                    <a:pt x="4800" y="5816"/>
                  </a:lnTo>
                  <a:lnTo>
                    <a:pt x="7023" y="4876"/>
                  </a:lnTo>
                  <a:lnTo>
                    <a:pt x="13982" y="4610"/>
                  </a:lnTo>
                  <a:lnTo>
                    <a:pt x="51828" y="16675"/>
                  </a:lnTo>
                  <a:lnTo>
                    <a:pt x="71056" y="52209"/>
                  </a:lnTo>
                  <a:lnTo>
                    <a:pt x="69837" y="73888"/>
                  </a:lnTo>
                  <a:lnTo>
                    <a:pt x="61150" y="93560"/>
                  </a:lnTo>
                  <a:lnTo>
                    <a:pt x="45212" y="108178"/>
                  </a:lnTo>
                  <a:lnTo>
                    <a:pt x="36068" y="111709"/>
                  </a:lnTo>
                  <a:lnTo>
                    <a:pt x="26365" y="113182"/>
                  </a:lnTo>
                  <a:lnTo>
                    <a:pt x="16598" y="112483"/>
                  </a:lnTo>
                  <a:lnTo>
                    <a:pt x="7277" y="109486"/>
                  </a:lnTo>
                  <a:lnTo>
                    <a:pt x="2108" y="106108"/>
                  </a:lnTo>
                  <a:lnTo>
                    <a:pt x="8128" y="110871"/>
                  </a:lnTo>
                  <a:lnTo>
                    <a:pt x="42849" y="126746"/>
                  </a:lnTo>
                  <a:lnTo>
                    <a:pt x="50698" y="126809"/>
                  </a:lnTo>
                  <a:lnTo>
                    <a:pt x="58470" y="126326"/>
                  </a:lnTo>
                  <a:lnTo>
                    <a:pt x="60718" y="125730"/>
                  </a:lnTo>
                  <a:lnTo>
                    <a:pt x="64439" y="126466"/>
                  </a:lnTo>
                  <a:lnTo>
                    <a:pt x="65189" y="123482"/>
                  </a:lnTo>
                  <a:lnTo>
                    <a:pt x="55219" y="123177"/>
                  </a:lnTo>
                  <a:lnTo>
                    <a:pt x="45288" y="122262"/>
                  </a:lnTo>
                  <a:lnTo>
                    <a:pt x="35433" y="120738"/>
                  </a:lnTo>
                  <a:lnTo>
                    <a:pt x="25692" y="118605"/>
                  </a:lnTo>
                  <a:lnTo>
                    <a:pt x="39827" y="116852"/>
                  </a:lnTo>
                  <a:lnTo>
                    <a:pt x="52920" y="111290"/>
                  </a:lnTo>
                  <a:lnTo>
                    <a:pt x="64135" y="102527"/>
                  </a:lnTo>
                  <a:lnTo>
                    <a:pt x="72694" y="91122"/>
                  </a:lnTo>
                  <a:lnTo>
                    <a:pt x="79705" y="73901"/>
                  </a:lnTo>
                  <a:lnTo>
                    <a:pt x="81153" y="55359"/>
                  </a:lnTo>
                  <a:close/>
                </a:path>
                <a:path w="972819" h="167639">
                  <a:moveTo>
                    <a:pt x="716495" y="61087"/>
                  </a:moveTo>
                  <a:lnTo>
                    <a:pt x="714476" y="55854"/>
                  </a:lnTo>
                  <a:lnTo>
                    <a:pt x="711758" y="57912"/>
                  </a:lnTo>
                  <a:lnTo>
                    <a:pt x="714933" y="61455"/>
                  </a:lnTo>
                  <a:lnTo>
                    <a:pt x="712889" y="63665"/>
                  </a:lnTo>
                  <a:lnTo>
                    <a:pt x="702487" y="63792"/>
                  </a:lnTo>
                  <a:lnTo>
                    <a:pt x="681659" y="63423"/>
                  </a:lnTo>
                  <a:lnTo>
                    <a:pt x="671245" y="63423"/>
                  </a:lnTo>
                  <a:lnTo>
                    <a:pt x="669378" y="65951"/>
                  </a:lnTo>
                  <a:lnTo>
                    <a:pt x="670077" y="69443"/>
                  </a:lnTo>
                  <a:lnTo>
                    <a:pt x="669531" y="72390"/>
                  </a:lnTo>
                  <a:lnTo>
                    <a:pt x="681113" y="72720"/>
                  </a:lnTo>
                  <a:lnTo>
                    <a:pt x="692708" y="72898"/>
                  </a:lnTo>
                  <a:lnTo>
                    <a:pt x="704291" y="72834"/>
                  </a:lnTo>
                  <a:lnTo>
                    <a:pt x="715873" y="72428"/>
                  </a:lnTo>
                  <a:lnTo>
                    <a:pt x="715276" y="66916"/>
                  </a:lnTo>
                  <a:lnTo>
                    <a:pt x="716495" y="61087"/>
                  </a:lnTo>
                  <a:close/>
                </a:path>
                <a:path w="972819" h="167639">
                  <a:moveTo>
                    <a:pt x="846810" y="74777"/>
                  </a:moveTo>
                  <a:lnTo>
                    <a:pt x="846518" y="66154"/>
                  </a:lnTo>
                  <a:lnTo>
                    <a:pt x="845312" y="57619"/>
                  </a:lnTo>
                  <a:lnTo>
                    <a:pt x="844372" y="66116"/>
                  </a:lnTo>
                  <a:lnTo>
                    <a:pt x="844461" y="74688"/>
                  </a:lnTo>
                  <a:lnTo>
                    <a:pt x="844765" y="83286"/>
                  </a:lnTo>
                  <a:lnTo>
                    <a:pt x="844423" y="91859"/>
                  </a:lnTo>
                  <a:lnTo>
                    <a:pt x="845756" y="91998"/>
                  </a:lnTo>
                  <a:lnTo>
                    <a:pt x="846467" y="83413"/>
                  </a:lnTo>
                  <a:lnTo>
                    <a:pt x="846810" y="74777"/>
                  </a:lnTo>
                  <a:close/>
                </a:path>
                <a:path w="972819" h="167639">
                  <a:moveTo>
                    <a:pt x="972350" y="166941"/>
                  </a:moveTo>
                  <a:lnTo>
                    <a:pt x="971308" y="166890"/>
                  </a:lnTo>
                  <a:lnTo>
                    <a:pt x="971550" y="167017"/>
                  </a:lnTo>
                  <a:lnTo>
                    <a:pt x="972019" y="167233"/>
                  </a:lnTo>
                  <a:lnTo>
                    <a:pt x="972261" y="167360"/>
                  </a:lnTo>
                  <a:lnTo>
                    <a:pt x="972350" y="166941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 descr=""/>
            <p:cNvSpPr/>
            <p:nvPr/>
          </p:nvSpPr>
          <p:spPr>
            <a:xfrm>
              <a:off x="2436840" y="2341206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69" h="9525">
                  <a:moveTo>
                    <a:pt x="7120" y="0"/>
                  </a:moveTo>
                  <a:lnTo>
                    <a:pt x="5770" y="1230"/>
                  </a:lnTo>
                  <a:lnTo>
                    <a:pt x="4726" y="1485"/>
                  </a:lnTo>
                  <a:lnTo>
                    <a:pt x="1591" y="2310"/>
                  </a:lnTo>
                  <a:lnTo>
                    <a:pt x="0" y="5255"/>
                  </a:lnTo>
                  <a:lnTo>
                    <a:pt x="4093" y="7019"/>
                  </a:lnTo>
                  <a:lnTo>
                    <a:pt x="8473" y="7890"/>
                  </a:lnTo>
                  <a:lnTo>
                    <a:pt x="12566" y="5579"/>
                  </a:lnTo>
                  <a:lnTo>
                    <a:pt x="12823" y="9244"/>
                  </a:lnTo>
                  <a:lnTo>
                    <a:pt x="13543" y="6212"/>
                  </a:lnTo>
                  <a:lnTo>
                    <a:pt x="13543" y="3114"/>
                  </a:lnTo>
                  <a:lnTo>
                    <a:pt x="12891" y="100"/>
                  </a:lnTo>
                  <a:lnTo>
                    <a:pt x="12189" y="3373"/>
                  </a:lnTo>
                  <a:lnTo>
                    <a:pt x="9006" y="31"/>
                  </a:lnTo>
                  <a:lnTo>
                    <a:pt x="7120" y="0"/>
                  </a:lnTo>
                  <a:close/>
                </a:path>
              </a:pathLst>
            </a:custGeom>
            <a:solidFill>
              <a:srgbClr val="6765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 descr=""/>
            <p:cNvSpPr/>
            <p:nvPr/>
          </p:nvSpPr>
          <p:spPr>
            <a:xfrm>
              <a:off x="2471273" y="23416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26" y="0"/>
                  </a:moveTo>
                  <a:lnTo>
                    <a:pt x="0" y="204"/>
                  </a:lnTo>
                  <a:lnTo>
                    <a:pt x="292" y="939"/>
                  </a:lnTo>
                  <a:lnTo>
                    <a:pt x="461" y="701"/>
                  </a:lnTo>
                  <a:lnTo>
                    <a:pt x="839" y="237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 descr=""/>
            <p:cNvSpPr/>
            <p:nvPr/>
          </p:nvSpPr>
          <p:spPr>
            <a:xfrm>
              <a:off x="2467422" y="2341101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60" h="20955">
                  <a:moveTo>
                    <a:pt x="8182" y="0"/>
                  </a:moveTo>
                  <a:lnTo>
                    <a:pt x="4878" y="584"/>
                  </a:lnTo>
                  <a:lnTo>
                    <a:pt x="4312" y="1285"/>
                  </a:lnTo>
                  <a:lnTo>
                    <a:pt x="4144" y="1524"/>
                  </a:lnTo>
                  <a:lnTo>
                    <a:pt x="6915" y="4846"/>
                  </a:lnTo>
                  <a:lnTo>
                    <a:pt x="5274" y="5615"/>
                  </a:lnTo>
                  <a:lnTo>
                    <a:pt x="1555" y="7485"/>
                  </a:lnTo>
                  <a:lnTo>
                    <a:pt x="2721" y="11951"/>
                  </a:lnTo>
                  <a:lnTo>
                    <a:pt x="3722" y="16283"/>
                  </a:lnTo>
                  <a:lnTo>
                    <a:pt x="3798" y="16611"/>
                  </a:lnTo>
                  <a:lnTo>
                    <a:pt x="7207" y="16916"/>
                  </a:lnTo>
                  <a:lnTo>
                    <a:pt x="10598" y="17277"/>
                  </a:lnTo>
                  <a:lnTo>
                    <a:pt x="14004" y="17824"/>
                  </a:lnTo>
                  <a:lnTo>
                    <a:pt x="9587" y="19743"/>
                  </a:lnTo>
                  <a:lnTo>
                    <a:pt x="15365" y="19743"/>
                  </a:lnTo>
                  <a:lnTo>
                    <a:pt x="22787" y="20718"/>
                  </a:lnTo>
                  <a:lnTo>
                    <a:pt x="20991" y="20189"/>
                  </a:lnTo>
                  <a:lnTo>
                    <a:pt x="19629" y="19743"/>
                  </a:lnTo>
                  <a:lnTo>
                    <a:pt x="17463" y="18972"/>
                  </a:lnTo>
                  <a:lnTo>
                    <a:pt x="16588" y="18169"/>
                  </a:lnTo>
                  <a:lnTo>
                    <a:pt x="14742" y="16283"/>
                  </a:lnTo>
                  <a:lnTo>
                    <a:pt x="15048" y="13201"/>
                  </a:lnTo>
                  <a:lnTo>
                    <a:pt x="16328" y="7485"/>
                  </a:lnTo>
                  <a:lnTo>
                    <a:pt x="16402" y="7157"/>
                  </a:lnTo>
                  <a:lnTo>
                    <a:pt x="11332" y="6131"/>
                  </a:lnTo>
                  <a:lnTo>
                    <a:pt x="10786" y="5033"/>
                  </a:lnTo>
                  <a:lnTo>
                    <a:pt x="10066" y="2707"/>
                  </a:lnTo>
                  <a:lnTo>
                    <a:pt x="8182" y="0"/>
                  </a:lnTo>
                  <a:close/>
                </a:path>
                <a:path w="22860" h="20955">
                  <a:moveTo>
                    <a:pt x="4672" y="19178"/>
                  </a:moveTo>
                  <a:lnTo>
                    <a:pt x="0" y="19331"/>
                  </a:lnTo>
                  <a:lnTo>
                    <a:pt x="8654" y="19743"/>
                  </a:lnTo>
                  <a:lnTo>
                    <a:pt x="9587" y="19743"/>
                  </a:lnTo>
                  <a:lnTo>
                    <a:pt x="4672" y="19178"/>
                  </a:lnTo>
                  <a:close/>
                </a:path>
              </a:pathLst>
            </a:custGeom>
            <a:solidFill>
              <a:srgbClr val="6E6E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 descr=""/>
            <p:cNvSpPr/>
            <p:nvPr/>
          </p:nvSpPr>
          <p:spPr>
            <a:xfrm>
              <a:off x="1811433" y="2343946"/>
              <a:ext cx="16510" cy="22225"/>
            </a:xfrm>
            <a:custGeom>
              <a:avLst/>
              <a:gdLst/>
              <a:ahLst/>
              <a:cxnLst/>
              <a:rect l="l" t="t" r="r" b="b"/>
              <a:pathLst>
                <a:path w="16510" h="22225">
                  <a:moveTo>
                    <a:pt x="4791" y="0"/>
                  </a:moveTo>
                  <a:lnTo>
                    <a:pt x="0" y="2037"/>
                  </a:lnTo>
                  <a:lnTo>
                    <a:pt x="3509" y="3747"/>
                  </a:lnTo>
                  <a:lnTo>
                    <a:pt x="10306" y="7635"/>
                  </a:lnTo>
                  <a:lnTo>
                    <a:pt x="12393" y="8437"/>
                  </a:lnTo>
                  <a:lnTo>
                    <a:pt x="8610" y="10015"/>
                  </a:lnTo>
                  <a:lnTo>
                    <a:pt x="4740" y="11504"/>
                  </a:lnTo>
                  <a:lnTo>
                    <a:pt x="1385" y="13917"/>
                  </a:lnTo>
                  <a:lnTo>
                    <a:pt x="5684" y="17942"/>
                  </a:lnTo>
                  <a:lnTo>
                    <a:pt x="6181" y="14569"/>
                  </a:lnTo>
                  <a:lnTo>
                    <a:pt x="7772" y="21643"/>
                  </a:lnTo>
                  <a:lnTo>
                    <a:pt x="9640" y="21743"/>
                  </a:lnTo>
                  <a:lnTo>
                    <a:pt x="10050" y="16437"/>
                  </a:lnTo>
                  <a:lnTo>
                    <a:pt x="10957" y="13200"/>
                  </a:lnTo>
                  <a:lnTo>
                    <a:pt x="13953" y="12772"/>
                  </a:lnTo>
                  <a:lnTo>
                    <a:pt x="12548" y="17481"/>
                  </a:lnTo>
                  <a:lnTo>
                    <a:pt x="10443" y="17840"/>
                  </a:lnTo>
                  <a:lnTo>
                    <a:pt x="11076" y="20289"/>
                  </a:lnTo>
                  <a:lnTo>
                    <a:pt x="15201" y="20167"/>
                  </a:lnTo>
                  <a:lnTo>
                    <a:pt x="13696" y="17358"/>
                  </a:lnTo>
                  <a:lnTo>
                    <a:pt x="14057" y="14039"/>
                  </a:lnTo>
                  <a:lnTo>
                    <a:pt x="15170" y="11196"/>
                  </a:lnTo>
                  <a:lnTo>
                    <a:pt x="16008" y="8096"/>
                  </a:lnTo>
                  <a:lnTo>
                    <a:pt x="16332" y="4723"/>
                  </a:lnTo>
                  <a:lnTo>
                    <a:pt x="12772" y="5598"/>
                  </a:lnTo>
                  <a:lnTo>
                    <a:pt x="9262" y="2311"/>
                  </a:lnTo>
                  <a:lnTo>
                    <a:pt x="4791" y="0"/>
                  </a:lnTo>
                  <a:close/>
                </a:path>
              </a:pathLst>
            </a:custGeom>
            <a:solidFill>
              <a:srgbClr val="BAB9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 descr=""/>
            <p:cNvSpPr/>
            <p:nvPr/>
          </p:nvSpPr>
          <p:spPr>
            <a:xfrm>
              <a:off x="1848650" y="2344493"/>
              <a:ext cx="517525" cy="287655"/>
            </a:xfrm>
            <a:custGeom>
              <a:avLst/>
              <a:gdLst/>
              <a:ahLst/>
              <a:cxnLst/>
              <a:rect l="l" t="t" r="r" b="b"/>
              <a:pathLst>
                <a:path w="517525" h="287655">
                  <a:moveTo>
                    <a:pt x="21945" y="5511"/>
                  </a:moveTo>
                  <a:lnTo>
                    <a:pt x="20637" y="0"/>
                  </a:lnTo>
                  <a:lnTo>
                    <a:pt x="18046" y="660"/>
                  </a:lnTo>
                  <a:lnTo>
                    <a:pt x="12915" y="2044"/>
                  </a:lnTo>
                  <a:lnTo>
                    <a:pt x="12344" y="482"/>
                  </a:lnTo>
                  <a:lnTo>
                    <a:pt x="9042" y="1397"/>
                  </a:lnTo>
                  <a:lnTo>
                    <a:pt x="5702" y="2235"/>
                  </a:lnTo>
                  <a:lnTo>
                    <a:pt x="2565" y="3606"/>
                  </a:lnTo>
                  <a:lnTo>
                    <a:pt x="0" y="4419"/>
                  </a:lnTo>
                  <a:lnTo>
                    <a:pt x="1028" y="7480"/>
                  </a:lnTo>
                  <a:lnTo>
                    <a:pt x="2794" y="8686"/>
                  </a:lnTo>
                  <a:lnTo>
                    <a:pt x="5549" y="8229"/>
                  </a:lnTo>
                  <a:lnTo>
                    <a:pt x="10909" y="6591"/>
                  </a:lnTo>
                  <a:lnTo>
                    <a:pt x="12420" y="4660"/>
                  </a:lnTo>
                  <a:lnTo>
                    <a:pt x="15735" y="3670"/>
                  </a:lnTo>
                  <a:lnTo>
                    <a:pt x="21945" y="5511"/>
                  </a:lnTo>
                  <a:close/>
                </a:path>
                <a:path w="517525" h="287655">
                  <a:moveTo>
                    <a:pt x="517042" y="287426"/>
                  </a:moveTo>
                  <a:lnTo>
                    <a:pt x="516445" y="282016"/>
                  </a:lnTo>
                  <a:lnTo>
                    <a:pt x="510743" y="278574"/>
                  </a:lnTo>
                  <a:lnTo>
                    <a:pt x="510806" y="272719"/>
                  </a:lnTo>
                  <a:lnTo>
                    <a:pt x="509524" y="273697"/>
                  </a:lnTo>
                  <a:lnTo>
                    <a:pt x="508266" y="274688"/>
                  </a:lnTo>
                  <a:lnTo>
                    <a:pt x="507060" y="275717"/>
                  </a:lnTo>
                  <a:lnTo>
                    <a:pt x="509689" y="280149"/>
                  </a:lnTo>
                  <a:lnTo>
                    <a:pt x="512889" y="284251"/>
                  </a:lnTo>
                  <a:lnTo>
                    <a:pt x="517042" y="287426"/>
                  </a:lnTo>
                  <a:close/>
                </a:path>
              </a:pathLst>
            </a:custGeom>
            <a:solidFill>
              <a:srgbClr val="C0BE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 descr=""/>
            <p:cNvSpPr/>
            <p:nvPr/>
          </p:nvSpPr>
          <p:spPr>
            <a:xfrm>
              <a:off x="2227975" y="2345897"/>
              <a:ext cx="48895" cy="3175"/>
            </a:xfrm>
            <a:custGeom>
              <a:avLst/>
              <a:gdLst/>
              <a:ahLst/>
              <a:cxnLst/>
              <a:rect l="l" t="t" r="r" b="b"/>
              <a:pathLst>
                <a:path w="48894" h="3175">
                  <a:moveTo>
                    <a:pt x="0" y="0"/>
                  </a:moveTo>
                  <a:lnTo>
                    <a:pt x="137" y="2840"/>
                  </a:lnTo>
                  <a:lnTo>
                    <a:pt x="12235" y="2913"/>
                  </a:lnTo>
                  <a:lnTo>
                    <a:pt x="48543" y="2498"/>
                  </a:lnTo>
                  <a:lnTo>
                    <a:pt x="47858" y="274"/>
                  </a:lnTo>
                  <a:lnTo>
                    <a:pt x="35912" y="211"/>
                  </a:lnTo>
                  <a:lnTo>
                    <a:pt x="11966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A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 descr=""/>
            <p:cNvSpPr/>
            <p:nvPr/>
          </p:nvSpPr>
          <p:spPr>
            <a:xfrm>
              <a:off x="2435162" y="2346462"/>
              <a:ext cx="14604" cy="69850"/>
            </a:xfrm>
            <a:custGeom>
              <a:avLst/>
              <a:gdLst/>
              <a:ahLst/>
              <a:cxnLst/>
              <a:rect l="l" t="t" r="r" b="b"/>
              <a:pathLst>
                <a:path w="14605" h="69850">
                  <a:moveTo>
                    <a:pt x="1677" y="0"/>
                  </a:moveTo>
                  <a:lnTo>
                    <a:pt x="1061" y="1677"/>
                  </a:lnTo>
                  <a:lnTo>
                    <a:pt x="769" y="3423"/>
                  </a:lnTo>
                  <a:lnTo>
                    <a:pt x="659" y="16511"/>
                  </a:lnTo>
                  <a:lnTo>
                    <a:pt x="96" y="39050"/>
                  </a:lnTo>
                  <a:lnTo>
                    <a:pt x="68" y="50321"/>
                  </a:lnTo>
                  <a:lnTo>
                    <a:pt x="6883" y="50184"/>
                  </a:lnTo>
                  <a:lnTo>
                    <a:pt x="10288" y="50598"/>
                  </a:lnTo>
                  <a:lnTo>
                    <a:pt x="6897" y="50853"/>
                  </a:lnTo>
                  <a:lnTo>
                    <a:pt x="135" y="50821"/>
                  </a:lnTo>
                  <a:lnTo>
                    <a:pt x="0" y="69225"/>
                  </a:lnTo>
                  <a:lnTo>
                    <a:pt x="12703" y="69087"/>
                  </a:lnTo>
                  <a:lnTo>
                    <a:pt x="14205" y="20269"/>
                  </a:lnTo>
                  <a:lnTo>
                    <a:pt x="14500" y="3989"/>
                  </a:lnTo>
                  <a:lnTo>
                    <a:pt x="14244" y="323"/>
                  </a:lnTo>
                  <a:lnTo>
                    <a:pt x="10151" y="2635"/>
                  </a:lnTo>
                  <a:lnTo>
                    <a:pt x="5770" y="1764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A19F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 descr=""/>
            <p:cNvSpPr/>
            <p:nvPr/>
          </p:nvSpPr>
          <p:spPr>
            <a:xfrm>
              <a:off x="2512094" y="2346313"/>
              <a:ext cx="92075" cy="7620"/>
            </a:xfrm>
            <a:custGeom>
              <a:avLst/>
              <a:gdLst/>
              <a:ahLst/>
              <a:cxnLst/>
              <a:rect l="l" t="t" r="r" b="b"/>
              <a:pathLst>
                <a:path w="92075" h="7619">
                  <a:moveTo>
                    <a:pt x="45877" y="0"/>
                  </a:moveTo>
                  <a:lnTo>
                    <a:pt x="22940" y="228"/>
                  </a:lnTo>
                  <a:lnTo>
                    <a:pt x="13" y="660"/>
                  </a:lnTo>
                  <a:lnTo>
                    <a:pt x="0" y="5113"/>
                  </a:lnTo>
                  <a:lnTo>
                    <a:pt x="18496" y="4535"/>
                  </a:lnTo>
                  <a:lnTo>
                    <a:pt x="37012" y="4216"/>
                  </a:lnTo>
                  <a:lnTo>
                    <a:pt x="55518" y="4504"/>
                  </a:lnTo>
                  <a:lnTo>
                    <a:pt x="73987" y="5746"/>
                  </a:lnTo>
                  <a:lnTo>
                    <a:pt x="80082" y="5746"/>
                  </a:lnTo>
                  <a:lnTo>
                    <a:pt x="87152" y="7151"/>
                  </a:lnTo>
                  <a:lnTo>
                    <a:pt x="91673" y="1945"/>
                  </a:lnTo>
                  <a:lnTo>
                    <a:pt x="68797" y="422"/>
                  </a:lnTo>
                  <a:lnTo>
                    <a:pt x="45877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 descr=""/>
            <p:cNvSpPr/>
            <p:nvPr/>
          </p:nvSpPr>
          <p:spPr>
            <a:xfrm>
              <a:off x="1718564" y="2348316"/>
              <a:ext cx="647700" cy="351790"/>
            </a:xfrm>
            <a:custGeom>
              <a:avLst/>
              <a:gdLst/>
              <a:ahLst/>
              <a:cxnLst/>
              <a:rect l="l" t="t" r="r" b="b"/>
              <a:pathLst>
                <a:path w="647700" h="351789">
                  <a:moveTo>
                    <a:pt x="34290" y="348348"/>
                  </a:moveTo>
                  <a:lnTo>
                    <a:pt x="27584" y="348081"/>
                  </a:lnTo>
                  <a:lnTo>
                    <a:pt x="14185" y="347916"/>
                  </a:lnTo>
                  <a:lnTo>
                    <a:pt x="7493" y="347726"/>
                  </a:lnTo>
                  <a:lnTo>
                    <a:pt x="5969" y="344614"/>
                  </a:lnTo>
                  <a:lnTo>
                    <a:pt x="12827" y="345274"/>
                  </a:lnTo>
                  <a:lnTo>
                    <a:pt x="14147" y="336689"/>
                  </a:lnTo>
                  <a:lnTo>
                    <a:pt x="8432" y="329082"/>
                  </a:lnTo>
                  <a:lnTo>
                    <a:pt x="622" y="326174"/>
                  </a:lnTo>
                  <a:lnTo>
                    <a:pt x="1041" y="338582"/>
                  </a:lnTo>
                  <a:lnTo>
                    <a:pt x="1422" y="344805"/>
                  </a:lnTo>
                  <a:lnTo>
                    <a:pt x="2730" y="343547"/>
                  </a:lnTo>
                  <a:lnTo>
                    <a:pt x="5207" y="340969"/>
                  </a:lnTo>
                  <a:lnTo>
                    <a:pt x="6121" y="346240"/>
                  </a:lnTo>
                  <a:lnTo>
                    <a:pt x="3136" y="346925"/>
                  </a:lnTo>
                  <a:lnTo>
                    <a:pt x="292" y="347967"/>
                  </a:lnTo>
                  <a:lnTo>
                    <a:pt x="0" y="351548"/>
                  </a:lnTo>
                  <a:lnTo>
                    <a:pt x="5613" y="349389"/>
                  </a:lnTo>
                  <a:lnTo>
                    <a:pt x="11772" y="351396"/>
                  </a:lnTo>
                  <a:lnTo>
                    <a:pt x="17627" y="350672"/>
                  </a:lnTo>
                  <a:lnTo>
                    <a:pt x="23228" y="350316"/>
                  </a:lnTo>
                  <a:lnTo>
                    <a:pt x="29298" y="351561"/>
                  </a:lnTo>
                  <a:lnTo>
                    <a:pt x="34290" y="348348"/>
                  </a:lnTo>
                  <a:close/>
                </a:path>
                <a:path w="647700" h="351789">
                  <a:moveTo>
                    <a:pt x="477443" y="47599"/>
                  </a:moveTo>
                  <a:lnTo>
                    <a:pt x="473621" y="47701"/>
                  </a:lnTo>
                  <a:lnTo>
                    <a:pt x="469798" y="47637"/>
                  </a:lnTo>
                  <a:lnTo>
                    <a:pt x="466001" y="47434"/>
                  </a:lnTo>
                  <a:lnTo>
                    <a:pt x="465607" y="53759"/>
                  </a:lnTo>
                  <a:lnTo>
                    <a:pt x="466039" y="60134"/>
                  </a:lnTo>
                  <a:lnTo>
                    <a:pt x="465353" y="66484"/>
                  </a:lnTo>
                  <a:lnTo>
                    <a:pt x="469049" y="66459"/>
                  </a:lnTo>
                  <a:lnTo>
                    <a:pt x="476465" y="66471"/>
                  </a:lnTo>
                  <a:lnTo>
                    <a:pt x="477177" y="60185"/>
                  </a:lnTo>
                  <a:lnTo>
                    <a:pt x="476364" y="53835"/>
                  </a:lnTo>
                  <a:lnTo>
                    <a:pt x="477443" y="47599"/>
                  </a:lnTo>
                  <a:close/>
                </a:path>
                <a:path w="647700" h="351789">
                  <a:moveTo>
                    <a:pt x="632167" y="927"/>
                  </a:moveTo>
                  <a:lnTo>
                    <a:pt x="627532" y="254"/>
                  </a:lnTo>
                  <a:lnTo>
                    <a:pt x="627926" y="1905"/>
                  </a:lnTo>
                  <a:lnTo>
                    <a:pt x="627976" y="3873"/>
                  </a:lnTo>
                  <a:lnTo>
                    <a:pt x="629488" y="5016"/>
                  </a:lnTo>
                  <a:lnTo>
                    <a:pt x="629805" y="3873"/>
                  </a:lnTo>
                  <a:lnTo>
                    <a:pt x="629932" y="3403"/>
                  </a:lnTo>
                  <a:lnTo>
                    <a:pt x="630034" y="3009"/>
                  </a:lnTo>
                  <a:lnTo>
                    <a:pt x="632167" y="927"/>
                  </a:lnTo>
                  <a:close/>
                </a:path>
                <a:path w="647700" h="351789">
                  <a:moveTo>
                    <a:pt x="647077" y="3403"/>
                  </a:moveTo>
                  <a:lnTo>
                    <a:pt x="645693" y="1130"/>
                  </a:lnTo>
                  <a:lnTo>
                    <a:pt x="645566" y="927"/>
                  </a:lnTo>
                  <a:lnTo>
                    <a:pt x="639572" y="0"/>
                  </a:lnTo>
                  <a:lnTo>
                    <a:pt x="633501" y="1117"/>
                  </a:lnTo>
                  <a:lnTo>
                    <a:pt x="633412" y="927"/>
                  </a:lnTo>
                  <a:lnTo>
                    <a:pt x="633298" y="254"/>
                  </a:lnTo>
                  <a:lnTo>
                    <a:pt x="633260" y="0"/>
                  </a:lnTo>
                  <a:lnTo>
                    <a:pt x="633120" y="0"/>
                  </a:lnTo>
                  <a:lnTo>
                    <a:pt x="632167" y="927"/>
                  </a:lnTo>
                  <a:lnTo>
                    <a:pt x="633437" y="1130"/>
                  </a:lnTo>
                  <a:lnTo>
                    <a:pt x="633755" y="3009"/>
                  </a:lnTo>
                  <a:lnTo>
                    <a:pt x="634555" y="7099"/>
                  </a:lnTo>
                  <a:lnTo>
                    <a:pt x="638822" y="5664"/>
                  </a:lnTo>
                  <a:lnTo>
                    <a:pt x="641324" y="6286"/>
                  </a:lnTo>
                  <a:lnTo>
                    <a:pt x="644486" y="7683"/>
                  </a:lnTo>
                  <a:lnTo>
                    <a:pt x="645706" y="5664"/>
                  </a:lnTo>
                  <a:lnTo>
                    <a:pt x="646950" y="3606"/>
                  </a:lnTo>
                  <a:lnTo>
                    <a:pt x="647077" y="3403"/>
                  </a:lnTo>
                  <a:close/>
                </a:path>
              </a:pathLst>
            </a:custGeom>
            <a:solidFill>
              <a:srgbClr val="F5F3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 descr=""/>
            <p:cNvSpPr/>
            <p:nvPr/>
          </p:nvSpPr>
          <p:spPr>
            <a:xfrm>
              <a:off x="2635822" y="2346307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19">
                  <a:moveTo>
                    <a:pt x="8305" y="0"/>
                  </a:moveTo>
                  <a:lnTo>
                    <a:pt x="3628" y="2534"/>
                  </a:lnTo>
                  <a:lnTo>
                    <a:pt x="323" y="2552"/>
                  </a:lnTo>
                  <a:lnTo>
                    <a:pt x="0" y="6541"/>
                  </a:lnTo>
                  <a:lnTo>
                    <a:pt x="1079" y="6814"/>
                  </a:lnTo>
                  <a:lnTo>
                    <a:pt x="3679" y="6951"/>
                  </a:lnTo>
                  <a:lnTo>
                    <a:pt x="6281" y="7124"/>
                  </a:lnTo>
                  <a:lnTo>
                    <a:pt x="8902" y="7330"/>
                  </a:lnTo>
                  <a:lnTo>
                    <a:pt x="10497" y="3665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4040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 descr=""/>
            <p:cNvSpPr/>
            <p:nvPr/>
          </p:nvSpPr>
          <p:spPr>
            <a:xfrm>
              <a:off x="1557691" y="2350091"/>
              <a:ext cx="12700" cy="38100"/>
            </a:xfrm>
            <a:custGeom>
              <a:avLst/>
              <a:gdLst/>
              <a:ahLst/>
              <a:cxnLst/>
              <a:rect l="l" t="t" r="r" b="b"/>
              <a:pathLst>
                <a:path w="12700" h="38100">
                  <a:moveTo>
                    <a:pt x="5683" y="0"/>
                  </a:moveTo>
                  <a:lnTo>
                    <a:pt x="4895" y="3628"/>
                  </a:lnTo>
                  <a:lnTo>
                    <a:pt x="4535" y="7293"/>
                  </a:lnTo>
                  <a:lnTo>
                    <a:pt x="4552" y="11043"/>
                  </a:lnTo>
                  <a:lnTo>
                    <a:pt x="1334" y="8063"/>
                  </a:lnTo>
                  <a:lnTo>
                    <a:pt x="0" y="10925"/>
                  </a:lnTo>
                  <a:lnTo>
                    <a:pt x="906" y="11454"/>
                  </a:lnTo>
                  <a:lnTo>
                    <a:pt x="3663" y="12517"/>
                  </a:lnTo>
                  <a:lnTo>
                    <a:pt x="2653" y="24897"/>
                  </a:lnTo>
                  <a:lnTo>
                    <a:pt x="2037" y="31078"/>
                  </a:lnTo>
                  <a:lnTo>
                    <a:pt x="6026" y="37926"/>
                  </a:lnTo>
                  <a:lnTo>
                    <a:pt x="7019" y="33028"/>
                  </a:lnTo>
                  <a:lnTo>
                    <a:pt x="7498" y="28046"/>
                  </a:lnTo>
                  <a:lnTo>
                    <a:pt x="8610" y="23166"/>
                  </a:lnTo>
                  <a:lnTo>
                    <a:pt x="9690" y="25289"/>
                  </a:lnTo>
                  <a:lnTo>
                    <a:pt x="9878" y="28439"/>
                  </a:lnTo>
                  <a:lnTo>
                    <a:pt x="12670" y="29159"/>
                  </a:lnTo>
                  <a:lnTo>
                    <a:pt x="10454" y="21971"/>
                  </a:lnTo>
                  <a:lnTo>
                    <a:pt x="8143" y="14791"/>
                  </a:lnTo>
                  <a:lnTo>
                    <a:pt x="6349" y="7505"/>
                  </a:lnTo>
                  <a:lnTo>
                    <a:pt x="5683" y="0"/>
                  </a:lnTo>
                  <a:close/>
                </a:path>
              </a:pathLst>
            </a:custGeom>
            <a:solidFill>
              <a:srgbClr val="BDBD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 descr=""/>
            <p:cNvSpPr/>
            <p:nvPr/>
          </p:nvSpPr>
          <p:spPr>
            <a:xfrm>
              <a:off x="1747685" y="2352155"/>
              <a:ext cx="107950" cy="190500"/>
            </a:xfrm>
            <a:custGeom>
              <a:avLst/>
              <a:gdLst/>
              <a:ahLst/>
              <a:cxnLst/>
              <a:rect l="l" t="t" r="r" b="b"/>
              <a:pathLst>
                <a:path w="107950" h="190500">
                  <a:moveTo>
                    <a:pt x="77482" y="138486"/>
                  </a:moveTo>
                  <a:lnTo>
                    <a:pt x="73179" y="139700"/>
                  </a:lnTo>
                  <a:lnTo>
                    <a:pt x="72583" y="139700"/>
                  </a:lnTo>
                  <a:lnTo>
                    <a:pt x="75836" y="142239"/>
                  </a:lnTo>
                  <a:lnTo>
                    <a:pt x="60256" y="158750"/>
                  </a:lnTo>
                  <a:lnTo>
                    <a:pt x="42084" y="172720"/>
                  </a:lnTo>
                  <a:lnTo>
                    <a:pt x="21829" y="182879"/>
                  </a:lnTo>
                  <a:lnTo>
                    <a:pt x="0" y="187960"/>
                  </a:lnTo>
                  <a:lnTo>
                    <a:pt x="875" y="189229"/>
                  </a:lnTo>
                  <a:lnTo>
                    <a:pt x="40039" y="176529"/>
                  </a:lnTo>
                  <a:lnTo>
                    <a:pt x="58242" y="162560"/>
                  </a:lnTo>
                  <a:lnTo>
                    <a:pt x="64787" y="157479"/>
                  </a:lnTo>
                  <a:lnTo>
                    <a:pt x="70927" y="151129"/>
                  </a:lnTo>
                  <a:lnTo>
                    <a:pt x="76539" y="143510"/>
                  </a:lnTo>
                  <a:lnTo>
                    <a:pt x="80040" y="142239"/>
                  </a:lnTo>
                  <a:lnTo>
                    <a:pt x="76899" y="142239"/>
                  </a:lnTo>
                  <a:lnTo>
                    <a:pt x="76831" y="140970"/>
                  </a:lnTo>
                  <a:lnTo>
                    <a:pt x="77327" y="140970"/>
                  </a:lnTo>
                  <a:lnTo>
                    <a:pt x="77406" y="139700"/>
                  </a:lnTo>
                  <a:lnTo>
                    <a:pt x="77482" y="138486"/>
                  </a:lnTo>
                  <a:close/>
                </a:path>
                <a:path w="107950" h="190500">
                  <a:moveTo>
                    <a:pt x="62292" y="138486"/>
                  </a:moveTo>
                  <a:lnTo>
                    <a:pt x="62146" y="138486"/>
                  </a:lnTo>
                  <a:lnTo>
                    <a:pt x="65321" y="142239"/>
                  </a:lnTo>
                  <a:lnTo>
                    <a:pt x="66606" y="143510"/>
                  </a:lnTo>
                  <a:lnTo>
                    <a:pt x="69260" y="144779"/>
                  </a:lnTo>
                  <a:lnTo>
                    <a:pt x="71752" y="140970"/>
                  </a:lnTo>
                  <a:lnTo>
                    <a:pt x="69451" y="140970"/>
                  </a:lnTo>
                  <a:lnTo>
                    <a:pt x="68849" y="139700"/>
                  </a:lnTo>
                  <a:lnTo>
                    <a:pt x="62292" y="138486"/>
                  </a:lnTo>
                  <a:close/>
                </a:path>
                <a:path w="107950" h="190500">
                  <a:moveTo>
                    <a:pt x="84349" y="134620"/>
                  </a:moveTo>
                  <a:lnTo>
                    <a:pt x="82857" y="137160"/>
                  </a:lnTo>
                  <a:lnTo>
                    <a:pt x="78558" y="140970"/>
                  </a:lnTo>
                  <a:lnTo>
                    <a:pt x="77327" y="140970"/>
                  </a:lnTo>
                  <a:lnTo>
                    <a:pt x="76899" y="142239"/>
                  </a:lnTo>
                  <a:lnTo>
                    <a:pt x="80040" y="142239"/>
                  </a:lnTo>
                  <a:lnTo>
                    <a:pt x="83541" y="140970"/>
                  </a:lnTo>
                  <a:lnTo>
                    <a:pt x="84349" y="134620"/>
                  </a:lnTo>
                  <a:close/>
                </a:path>
                <a:path w="107950" h="190500">
                  <a:moveTo>
                    <a:pt x="68986" y="133350"/>
                  </a:moveTo>
                  <a:lnTo>
                    <a:pt x="66847" y="133350"/>
                  </a:lnTo>
                  <a:lnTo>
                    <a:pt x="68079" y="135889"/>
                  </a:lnTo>
                  <a:lnTo>
                    <a:pt x="68849" y="137160"/>
                  </a:lnTo>
                  <a:lnTo>
                    <a:pt x="69159" y="139700"/>
                  </a:lnTo>
                  <a:lnTo>
                    <a:pt x="69451" y="140970"/>
                  </a:lnTo>
                  <a:lnTo>
                    <a:pt x="71752" y="140970"/>
                  </a:lnTo>
                  <a:lnTo>
                    <a:pt x="72583" y="139700"/>
                  </a:lnTo>
                  <a:lnTo>
                    <a:pt x="73179" y="139700"/>
                  </a:lnTo>
                  <a:lnTo>
                    <a:pt x="70495" y="134620"/>
                  </a:lnTo>
                  <a:lnTo>
                    <a:pt x="68986" y="133350"/>
                  </a:lnTo>
                  <a:close/>
                </a:path>
                <a:path w="107950" h="190500">
                  <a:moveTo>
                    <a:pt x="77504" y="138131"/>
                  </a:moveTo>
                  <a:lnTo>
                    <a:pt x="77482" y="138486"/>
                  </a:lnTo>
                  <a:lnTo>
                    <a:pt x="77718" y="138486"/>
                  </a:lnTo>
                  <a:lnTo>
                    <a:pt x="77504" y="138131"/>
                  </a:lnTo>
                  <a:close/>
                </a:path>
                <a:path w="107950" h="190500">
                  <a:moveTo>
                    <a:pt x="61916" y="80010"/>
                  </a:moveTo>
                  <a:lnTo>
                    <a:pt x="54536" y="81279"/>
                  </a:lnTo>
                  <a:lnTo>
                    <a:pt x="52703" y="90170"/>
                  </a:lnTo>
                  <a:lnTo>
                    <a:pt x="51659" y="96520"/>
                  </a:lnTo>
                  <a:lnTo>
                    <a:pt x="50340" y="96520"/>
                  </a:lnTo>
                  <a:lnTo>
                    <a:pt x="50168" y="97789"/>
                  </a:lnTo>
                  <a:lnTo>
                    <a:pt x="47839" y="99060"/>
                  </a:lnTo>
                  <a:lnTo>
                    <a:pt x="50511" y="99060"/>
                  </a:lnTo>
                  <a:lnTo>
                    <a:pt x="52652" y="101600"/>
                  </a:lnTo>
                  <a:lnTo>
                    <a:pt x="52685" y="102870"/>
                  </a:lnTo>
                  <a:lnTo>
                    <a:pt x="52790" y="106679"/>
                  </a:lnTo>
                  <a:lnTo>
                    <a:pt x="55752" y="110489"/>
                  </a:lnTo>
                  <a:lnTo>
                    <a:pt x="59449" y="114300"/>
                  </a:lnTo>
                  <a:lnTo>
                    <a:pt x="62840" y="119379"/>
                  </a:lnTo>
                  <a:lnTo>
                    <a:pt x="63712" y="123189"/>
                  </a:lnTo>
                  <a:lnTo>
                    <a:pt x="66625" y="125729"/>
                  </a:lnTo>
                  <a:lnTo>
                    <a:pt x="69465" y="128270"/>
                  </a:lnTo>
                  <a:lnTo>
                    <a:pt x="72651" y="130810"/>
                  </a:lnTo>
                  <a:lnTo>
                    <a:pt x="75391" y="134620"/>
                  </a:lnTo>
                  <a:lnTo>
                    <a:pt x="77504" y="138131"/>
                  </a:lnTo>
                  <a:lnTo>
                    <a:pt x="77565" y="137160"/>
                  </a:lnTo>
                  <a:lnTo>
                    <a:pt x="80578" y="133350"/>
                  </a:lnTo>
                  <a:lnTo>
                    <a:pt x="82666" y="129539"/>
                  </a:lnTo>
                  <a:lnTo>
                    <a:pt x="83428" y="128270"/>
                  </a:lnTo>
                  <a:lnTo>
                    <a:pt x="77327" y="128270"/>
                  </a:lnTo>
                  <a:lnTo>
                    <a:pt x="77430" y="124460"/>
                  </a:lnTo>
                  <a:lnTo>
                    <a:pt x="77533" y="120650"/>
                  </a:lnTo>
                  <a:lnTo>
                    <a:pt x="68252" y="119379"/>
                  </a:lnTo>
                  <a:lnTo>
                    <a:pt x="67016" y="113445"/>
                  </a:lnTo>
                  <a:lnTo>
                    <a:pt x="66935" y="113055"/>
                  </a:lnTo>
                  <a:lnTo>
                    <a:pt x="74626" y="113055"/>
                  </a:lnTo>
                  <a:lnTo>
                    <a:pt x="71156" y="111760"/>
                  </a:lnTo>
                  <a:lnTo>
                    <a:pt x="65116" y="107950"/>
                  </a:lnTo>
                  <a:lnTo>
                    <a:pt x="60694" y="102870"/>
                  </a:lnTo>
                  <a:lnTo>
                    <a:pt x="58747" y="96520"/>
                  </a:lnTo>
                  <a:lnTo>
                    <a:pt x="58627" y="95250"/>
                  </a:lnTo>
                  <a:lnTo>
                    <a:pt x="58508" y="93979"/>
                  </a:lnTo>
                  <a:lnTo>
                    <a:pt x="58388" y="92710"/>
                  </a:lnTo>
                  <a:lnTo>
                    <a:pt x="58268" y="91439"/>
                  </a:lnTo>
                  <a:lnTo>
                    <a:pt x="58834" y="86360"/>
                  </a:lnTo>
                  <a:lnTo>
                    <a:pt x="63543" y="85089"/>
                  </a:lnTo>
                  <a:lnTo>
                    <a:pt x="67395" y="83820"/>
                  </a:lnTo>
                  <a:lnTo>
                    <a:pt x="66433" y="83820"/>
                  </a:lnTo>
                  <a:lnTo>
                    <a:pt x="61916" y="80010"/>
                  </a:lnTo>
                  <a:close/>
                </a:path>
                <a:path w="107950" h="190500">
                  <a:moveTo>
                    <a:pt x="52293" y="127000"/>
                  </a:moveTo>
                  <a:lnTo>
                    <a:pt x="56127" y="132079"/>
                  </a:lnTo>
                  <a:lnTo>
                    <a:pt x="61023" y="137160"/>
                  </a:lnTo>
                  <a:lnTo>
                    <a:pt x="60203" y="135889"/>
                  </a:lnTo>
                  <a:lnTo>
                    <a:pt x="57531" y="132079"/>
                  </a:lnTo>
                  <a:lnTo>
                    <a:pt x="52293" y="127000"/>
                  </a:lnTo>
                  <a:close/>
                </a:path>
                <a:path w="107950" h="190500">
                  <a:moveTo>
                    <a:pt x="86313" y="131173"/>
                  </a:moveTo>
                  <a:lnTo>
                    <a:pt x="84672" y="132079"/>
                  </a:lnTo>
                  <a:lnTo>
                    <a:pt x="84349" y="134620"/>
                  </a:lnTo>
                  <a:lnTo>
                    <a:pt x="86313" y="131173"/>
                  </a:lnTo>
                  <a:close/>
                </a:path>
                <a:path w="107950" h="190500">
                  <a:moveTo>
                    <a:pt x="91709" y="125729"/>
                  </a:moveTo>
                  <a:lnTo>
                    <a:pt x="90443" y="125729"/>
                  </a:lnTo>
                  <a:lnTo>
                    <a:pt x="89207" y="127000"/>
                  </a:lnTo>
                  <a:lnTo>
                    <a:pt x="88008" y="128270"/>
                  </a:lnTo>
                  <a:lnTo>
                    <a:pt x="86313" y="131173"/>
                  </a:lnTo>
                  <a:lnTo>
                    <a:pt x="91573" y="128270"/>
                  </a:lnTo>
                  <a:lnTo>
                    <a:pt x="91605" y="127000"/>
                  </a:lnTo>
                  <a:lnTo>
                    <a:pt x="91709" y="125729"/>
                  </a:lnTo>
                  <a:close/>
                </a:path>
                <a:path w="107950" h="190500">
                  <a:moveTo>
                    <a:pt x="74626" y="113055"/>
                  </a:moveTo>
                  <a:lnTo>
                    <a:pt x="66979" y="113055"/>
                  </a:lnTo>
                  <a:lnTo>
                    <a:pt x="71776" y="115570"/>
                  </a:lnTo>
                  <a:lnTo>
                    <a:pt x="77255" y="116839"/>
                  </a:lnTo>
                  <a:lnTo>
                    <a:pt x="82943" y="116839"/>
                  </a:lnTo>
                  <a:lnTo>
                    <a:pt x="79843" y="124460"/>
                  </a:lnTo>
                  <a:lnTo>
                    <a:pt x="77327" y="128270"/>
                  </a:lnTo>
                  <a:lnTo>
                    <a:pt x="83428" y="128270"/>
                  </a:lnTo>
                  <a:lnTo>
                    <a:pt x="89523" y="118110"/>
                  </a:lnTo>
                  <a:lnTo>
                    <a:pt x="91295" y="114300"/>
                  </a:lnTo>
                  <a:lnTo>
                    <a:pt x="77957" y="114300"/>
                  </a:lnTo>
                  <a:lnTo>
                    <a:pt x="74626" y="113055"/>
                  </a:lnTo>
                  <a:close/>
                </a:path>
                <a:path w="107950" h="190500">
                  <a:moveTo>
                    <a:pt x="29012" y="113055"/>
                  </a:moveTo>
                  <a:lnTo>
                    <a:pt x="14072" y="113055"/>
                  </a:lnTo>
                  <a:lnTo>
                    <a:pt x="19022" y="115570"/>
                  </a:lnTo>
                  <a:lnTo>
                    <a:pt x="22791" y="118110"/>
                  </a:lnTo>
                  <a:lnTo>
                    <a:pt x="20101" y="120650"/>
                  </a:lnTo>
                  <a:lnTo>
                    <a:pt x="17002" y="120650"/>
                  </a:lnTo>
                  <a:lnTo>
                    <a:pt x="13939" y="121920"/>
                  </a:lnTo>
                  <a:lnTo>
                    <a:pt x="22960" y="121920"/>
                  </a:lnTo>
                  <a:lnTo>
                    <a:pt x="24828" y="116839"/>
                  </a:lnTo>
                  <a:lnTo>
                    <a:pt x="29012" y="113055"/>
                  </a:lnTo>
                  <a:close/>
                </a:path>
                <a:path w="107950" h="190500">
                  <a:moveTo>
                    <a:pt x="40290" y="64770"/>
                  </a:moveTo>
                  <a:lnTo>
                    <a:pt x="39980" y="64770"/>
                  </a:lnTo>
                  <a:lnTo>
                    <a:pt x="37747" y="72389"/>
                  </a:lnTo>
                  <a:lnTo>
                    <a:pt x="35006" y="80010"/>
                  </a:lnTo>
                  <a:lnTo>
                    <a:pt x="11533" y="110489"/>
                  </a:lnTo>
                  <a:lnTo>
                    <a:pt x="5633" y="114300"/>
                  </a:lnTo>
                  <a:lnTo>
                    <a:pt x="9999" y="116839"/>
                  </a:lnTo>
                  <a:lnTo>
                    <a:pt x="13994" y="113055"/>
                  </a:lnTo>
                  <a:lnTo>
                    <a:pt x="29000" y="113055"/>
                  </a:lnTo>
                  <a:lnTo>
                    <a:pt x="33047" y="110489"/>
                  </a:lnTo>
                  <a:lnTo>
                    <a:pt x="34256" y="110489"/>
                  </a:lnTo>
                  <a:lnTo>
                    <a:pt x="33508" y="109220"/>
                  </a:lnTo>
                  <a:lnTo>
                    <a:pt x="36403" y="106679"/>
                  </a:lnTo>
                  <a:lnTo>
                    <a:pt x="42670" y="101600"/>
                  </a:lnTo>
                  <a:lnTo>
                    <a:pt x="40186" y="101600"/>
                  </a:lnTo>
                  <a:lnTo>
                    <a:pt x="33030" y="99060"/>
                  </a:lnTo>
                  <a:lnTo>
                    <a:pt x="29347" y="96520"/>
                  </a:lnTo>
                  <a:lnTo>
                    <a:pt x="32896" y="90170"/>
                  </a:lnTo>
                  <a:lnTo>
                    <a:pt x="36054" y="82774"/>
                  </a:lnTo>
                  <a:lnTo>
                    <a:pt x="38960" y="74929"/>
                  </a:lnTo>
                  <a:lnTo>
                    <a:pt x="41179" y="67310"/>
                  </a:lnTo>
                  <a:lnTo>
                    <a:pt x="40869" y="67310"/>
                  </a:lnTo>
                  <a:lnTo>
                    <a:pt x="40290" y="64770"/>
                  </a:lnTo>
                  <a:close/>
                </a:path>
                <a:path w="107950" h="190500">
                  <a:moveTo>
                    <a:pt x="86777" y="105410"/>
                  </a:moveTo>
                  <a:lnTo>
                    <a:pt x="86657" y="107950"/>
                  </a:lnTo>
                  <a:lnTo>
                    <a:pt x="86536" y="110489"/>
                  </a:lnTo>
                  <a:lnTo>
                    <a:pt x="83063" y="114300"/>
                  </a:lnTo>
                  <a:lnTo>
                    <a:pt x="91295" y="114300"/>
                  </a:lnTo>
                  <a:lnTo>
                    <a:pt x="93068" y="110489"/>
                  </a:lnTo>
                  <a:lnTo>
                    <a:pt x="89244" y="110489"/>
                  </a:lnTo>
                  <a:lnTo>
                    <a:pt x="89157" y="109220"/>
                  </a:lnTo>
                  <a:lnTo>
                    <a:pt x="88865" y="106679"/>
                  </a:lnTo>
                  <a:lnTo>
                    <a:pt x="86777" y="105410"/>
                  </a:lnTo>
                  <a:close/>
                </a:path>
                <a:path w="107950" h="190500">
                  <a:moveTo>
                    <a:pt x="34256" y="110489"/>
                  </a:moveTo>
                  <a:lnTo>
                    <a:pt x="33047" y="110489"/>
                  </a:lnTo>
                  <a:lnTo>
                    <a:pt x="35996" y="113445"/>
                  </a:lnTo>
                  <a:lnTo>
                    <a:pt x="34256" y="110489"/>
                  </a:lnTo>
                  <a:close/>
                </a:path>
                <a:path w="107950" h="190500">
                  <a:moveTo>
                    <a:pt x="88628" y="52070"/>
                  </a:moveTo>
                  <a:lnTo>
                    <a:pt x="86797" y="52345"/>
                  </a:lnTo>
                  <a:lnTo>
                    <a:pt x="87695" y="52345"/>
                  </a:lnTo>
                  <a:lnTo>
                    <a:pt x="94258" y="54610"/>
                  </a:lnTo>
                  <a:lnTo>
                    <a:pt x="98934" y="55879"/>
                  </a:lnTo>
                  <a:lnTo>
                    <a:pt x="102736" y="57150"/>
                  </a:lnTo>
                  <a:lnTo>
                    <a:pt x="104637" y="57150"/>
                  </a:lnTo>
                  <a:lnTo>
                    <a:pt x="103475" y="63500"/>
                  </a:lnTo>
                  <a:lnTo>
                    <a:pt x="99928" y="82550"/>
                  </a:lnTo>
                  <a:lnTo>
                    <a:pt x="99157" y="86360"/>
                  </a:lnTo>
                  <a:lnTo>
                    <a:pt x="97976" y="90170"/>
                  </a:lnTo>
                  <a:lnTo>
                    <a:pt x="96090" y="96520"/>
                  </a:lnTo>
                  <a:lnTo>
                    <a:pt x="95064" y="99060"/>
                  </a:lnTo>
                  <a:lnTo>
                    <a:pt x="93729" y="102870"/>
                  </a:lnTo>
                  <a:lnTo>
                    <a:pt x="92890" y="107950"/>
                  </a:lnTo>
                  <a:lnTo>
                    <a:pt x="89244" y="110489"/>
                  </a:lnTo>
                  <a:lnTo>
                    <a:pt x="93068" y="110489"/>
                  </a:lnTo>
                  <a:lnTo>
                    <a:pt x="95431" y="105410"/>
                  </a:lnTo>
                  <a:lnTo>
                    <a:pt x="100019" y="93003"/>
                  </a:lnTo>
                  <a:lnTo>
                    <a:pt x="100128" y="92710"/>
                  </a:lnTo>
                  <a:lnTo>
                    <a:pt x="103352" y="78739"/>
                  </a:lnTo>
                  <a:lnTo>
                    <a:pt x="104455" y="72389"/>
                  </a:lnTo>
                  <a:lnTo>
                    <a:pt x="105656" y="66039"/>
                  </a:lnTo>
                  <a:lnTo>
                    <a:pt x="106729" y="59689"/>
                  </a:lnTo>
                  <a:lnTo>
                    <a:pt x="107445" y="53339"/>
                  </a:lnTo>
                  <a:lnTo>
                    <a:pt x="97066" y="53339"/>
                  </a:lnTo>
                  <a:lnTo>
                    <a:pt x="88628" y="52070"/>
                  </a:lnTo>
                  <a:close/>
                </a:path>
                <a:path w="107950" h="190500">
                  <a:moveTo>
                    <a:pt x="56710" y="59689"/>
                  </a:moveTo>
                  <a:lnTo>
                    <a:pt x="54964" y="59689"/>
                  </a:lnTo>
                  <a:lnTo>
                    <a:pt x="52366" y="71120"/>
                  </a:lnTo>
                  <a:lnTo>
                    <a:pt x="49874" y="81279"/>
                  </a:lnTo>
                  <a:lnTo>
                    <a:pt x="46233" y="92710"/>
                  </a:lnTo>
                  <a:lnTo>
                    <a:pt x="40186" y="101600"/>
                  </a:lnTo>
                  <a:lnTo>
                    <a:pt x="42670" y="101600"/>
                  </a:lnTo>
                  <a:lnTo>
                    <a:pt x="45784" y="96520"/>
                  </a:lnTo>
                  <a:lnTo>
                    <a:pt x="48883" y="92710"/>
                  </a:lnTo>
                  <a:lnTo>
                    <a:pt x="49107" y="92710"/>
                  </a:lnTo>
                  <a:lnTo>
                    <a:pt x="49201" y="91439"/>
                  </a:lnTo>
                  <a:lnTo>
                    <a:pt x="49295" y="90170"/>
                  </a:lnTo>
                  <a:lnTo>
                    <a:pt x="51124" y="82774"/>
                  </a:lnTo>
                  <a:lnTo>
                    <a:pt x="54804" y="67310"/>
                  </a:lnTo>
                  <a:lnTo>
                    <a:pt x="56710" y="59689"/>
                  </a:lnTo>
                  <a:close/>
                </a:path>
                <a:path w="107950" h="190500">
                  <a:moveTo>
                    <a:pt x="49071" y="93003"/>
                  </a:moveTo>
                  <a:lnTo>
                    <a:pt x="48646" y="96520"/>
                  </a:lnTo>
                  <a:lnTo>
                    <a:pt x="50340" y="96520"/>
                  </a:lnTo>
                  <a:lnTo>
                    <a:pt x="50511" y="95250"/>
                  </a:lnTo>
                  <a:lnTo>
                    <a:pt x="49071" y="93003"/>
                  </a:lnTo>
                  <a:close/>
                </a:path>
                <a:path w="107950" h="190500">
                  <a:moveTo>
                    <a:pt x="49107" y="92710"/>
                  </a:moveTo>
                  <a:lnTo>
                    <a:pt x="48883" y="92710"/>
                  </a:lnTo>
                  <a:lnTo>
                    <a:pt x="49071" y="93003"/>
                  </a:lnTo>
                  <a:lnTo>
                    <a:pt x="49107" y="92710"/>
                  </a:lnTo>
                  <a:close/>
                </a:path>
                <a:path w="107950" h="190500">
                  <a:moveTo>
                    <a:pt x="77925" y="80010"/>
                  </a:moveTo>
                  <a:lnTo>
                    <a:pt x="72856" y="82550"/>
                  </a:lnTo>
                  <a:lnTo>
                    <a:pt x="71722" y="82774"/>
                  </a:lnTo>
                  <a:lnTo>
                    <a:pt x="79329" y="86360"/>
                  </a:lnTo>
                  <a:lnTo>
                    <a:pt x="83746" y="92710"/>
                  </a:lnTo>
                  <a:lnTo>
                    <a:pt x="88231" y="92710"/>
                  </a:lnTo>
                  <a:lnTo>
                    <a:pt x="88343" y="91439"/>
                  </a:lnTo>
                  <a:lnTo>
                    <a:pt x="88455" y="90170"/>
                  </a:lnTo>
                  <a:lnTo>
                    <a:pt x="87342" y="90170"/>
                  </a:lnTo>
                  <a:lnTo>
                    <a:pt x="84635" y="86360"/>
                  </a:lnTo>
                  <a:lnTo>
                    <a:pt x="81795" y="82550"/>
                  </a:lnTo>
                  <a:lnTo>
                    <a:pt x="77925" y="80010"/>
                  </a:lnTo>
                  <a:close/>
                </a:path>
                <a:path w="107950" h="190500">
                  <a:moveTo>
                    <a:pt x="96639" y="82774"/>
                  </a:moveTo>
                  <a:lnTo>
                    <a:pt x="96314" y="83345"/>
                  </a:lnTo>
                  <a:lnTo>
                    <a:pt x="94877" y="86360"/>
                  </a:lnTo>
                  <a:lnTo>
                    <a:pt x="91965" y="86360"/>
                  </a:lnTo>
                  <a:lnTo>
                    <a:pt x="89020" y="87629"/>
                  </a:lnTo>
                  <a:lnTo>
                    <a:pt x="87342" y="90170"/>
                  </a:lnTo>
                  <a:lnTo>
                    <a:pt x="88455" y="90170"/>
                  </a:lnTo>
                  <a:lnTo>
                    <a:pt x="89703" y="88900"/>
                  </a:lnTo>
                  <a:lnTo>
                    <a:pt x="93386" y="88900"/>
                  </a:lnTo>
                  <a:lnTo>
                    <a:pt x="94842" y="87629"/>
                  </a:lnTo>
                  <a:lnTo>
                    <a:pt x="96090" y="85089"/>
                  </a:lnTo>
                  <a:lnTo>
                    <a:pt x="96639" y="82774"/>
                  </a:lnTo>
                  <a:close/>
                </a:path>
                <a:path w="107950" h="190500">
                  <a:moveTo>
                    <a:pt x="93386" y="88900"/>
                  </a:moveTo>
                  <a:lnTo>
                    <a:pt x="91946" y="88900"/>
                  </a:lnTo>
                  <a:lnTo>
                    <a:pt x="92170" y="90170"/>
                  </a:lnTo>
                  <a:lnTo>
                    <a:pt x="93386" y="88900"/>
                  </a:lnTo>
                  <a:close/>
                </a:path>
                <a:path w="107950" h="190500">
                  <a:moveTo>
                    <a:pt x="68835" y="83345"/>
                  </a:moveTo>
                  <a:lnTo>
                    <a:pt x="66433" y="83820"/>
                  </a:lnTo>
                  <a:lnTo>
                    <a:pt x="67395" y="83820"/>
                  </a:lnTo>
                  <a:lnTo>
                    <a:pt x="68835" y="83345"/>
                  </a:lnTo>
                  <a:close/>
                </a:path>
                <a:path w="107950" h="190500">
                  <a:moveTo>
                    <a:pt x="71247" y="82550"/>
                  </a:moveTo>
                  <a:lnTo>
                    <a:pt x="68835" y="83345"/>
                  </a:lnTo>
                  <a:lnTo>
                    <a:pt x="71722" y="82774"/>
                  </a:lnTo>
                  <a:lnTo>
                    <a:pt x="71247" y="82550"/>
                  </a:lnTo>
                  <a:close/>
                </a:path>
                <a:path w="107950" h="190500">
                  <a:moveTo>
                    <a:pt x="86797" y="52345"/>
                  </a:moveTo>
                  <a:lnTo>
                    <a:pt x="80200" y="53339"/>
                  </a:lnTo>
                  <a:lnTo>
                    <a:pt x="78472" y="60960"/>
                  </a:lnTo>
                  <a:lnTo>
                    <a:pt x="76899" y="67310"/>
                  </a:lnTo>
                  <a:lnTo>
                    <a:pt x="75632" y="74929"/>
                  </a:lnTo>
                  <a:lnTo>
                    <a:pt x="77255" y="76200"/>
                  </a:lnTo>
                  <a:lnTo>
                    <a:pt x="80081" y="76200"/>
                  </a:lnTo>
                  <a:lnTo>
                    <a:pt x="80298" y="72389"/>
                  </a:lnTo>
                  <a:lnTo>
                    <a:pt x="80373" y="71120"/>
                  </a:lnTo>
                  <a:lnTo>
                    <a:pt x="85578" y="71120"/>
                  </a:lnTo>
                  <a:lnTo>
                    <a:pt x="84056" y="69850"/>
                  </a:lnTo>
                  <a:lnTo>
                    <a:pt x="82547" y="67310"/>
                  </a:lnTo>
                  <a:lnTo>
                    <a:pt x="81057" y="66039"/>
                  </a:lnTo>
                  <a:lnTo>
                    <a:pt x="87137" y="66039"/>
                  </a:lnTo>
                  <a:lnTo>
                    <a:pt x="85820" y="63500"/>
                  </a:lnTo>
                  <a:lnTo>
                    <a:pt x="82101" y="60960"/>
                  </a:lnTo>
                  <a:lnTo>
                    <a:pt x="84635" y="58420"/>
                  </a:lnTo>
                  <a:lnTo>
                    <a:pt x="86797" y="52345"/>
                  </a:lnTo>
                  <a:close/>
                </a:path>
                <a:path w="107950" h="190500">
                  <a:moveTo>
                    <a:pt x="105564" y="25400"/>
                  </a:moveTo>
                  <a:lnTo>
                    <a:pt x="103042" y="25400"/>
                  </a:lnTo>
                  <a:lnTo>
                    <a:pt x="104377" y="30479"/>
                  </a:lnTo>
                  <a:lnTo>
                    <a:pt x="104724" y="34289"/>
                  </a:lnTo>
                  <a:lnTo>
                    <a:pt x="105644" y="39370"/>
                  </a:lnTo>
                  <a:lnTo>
                    <a:pt x="94208" y="39370"/>
                  </a:lnTo>
                  <a:lnTo>
                    <a:pt x="88559" y="40639"/>
                  </a:lnTo>
                  <a:lnTo>
                    <a:pt x="105768" y="40639"/>
                  </a:lnTo>
                  <a:lnTo>
                    <a:pt x="105749" y="44450"/>
                  </a:lnTo>
                  <a:lnTo>
                    <a:pt x="105630" y="49529"/>
                  </a:lnTo>
                  <a:lnTo>
                    <a:pt x="105526" y="52070"/>
                  </a:lnTo>
                  <a:lnTo>
                    <a:pt x="105476" y="53339"/>
                  </a:lnTo>
                  <a:lnTo>
                    <a:pt x="107445" y="53339"/>
                  </a:lnTo>
                  <a:lnTo>
                    <a:pt x="107757" y="44450"/>
                  </a:lnTo>
                  <a:lnTo>
                    <a:pt x="107046" y="35560"/>
                  </a:lnTo>
                  <a:lnTo>
                    <a:pt x="105764" y="26670"/>
                  </a:lnTo>
                  <a:lnTo>
                    <a:pt x="105645" y="25913"/>
                  </a:lnTo>
                  <a:lnTo>
                    <a:pt x="105564" y="25400"/>
                  </a:lnTo>
                  <a:close/>
                </a:path>
                <a:path w="107950" h="190500">
                  <a:moveTo>
                    <a:pt x="86895" y="52070"/>
                  </a:moveTo>
                  <a:lnTo>
                    <a:pt x="86797" y="52345"/>
                  </a:lnTo>
                  <a:lnTo>
                    <a:pt x="87695" y="52345"/>
                  </a:lnTo>
                  <a:lnTo>
                    <a:pt x="86895" y="52070"/>
                  </a:lnTo>
                  <a:close/>
                </a:path>
                <a:path w="107950" h="190500">
                  <a:moveTo>
                    <a:pt x="100371" y="3810"/>
                  </a:moveTo>
                  <a:lnTo>
                    <a:pt x="97325" y="3810"/>
                  </a:lnTo>
                  <a:lnTo>
                    <a:pt x="99021" y="7620"/>
                  </a:lnTo>
                  <a:lnTo>
                    <a:pt x="93131" y="8889"/>
                  </a:lnTo>
                  <a:lnTo>
                    <a:pt x="99805" y="8889"/>
                  </a:lnTo>
                  <a:lnTo>
                    <a:pt x="99587" y="10160"/>
                  </a:lnTo>
                  <a:lnTo>
                    <a:pt x="99500" y="11429"/>
                  </a:lnTo>
                  <a:lnTo>
                    <a:pt x="96897" y="11429"/>
                  </a:lnTo>
                  <a:lnTo>
                    <a:pt x="94449" y="12700"/>
                  </a:lnTo>
                  <a:lnTo>
                    <a:pt x="91622" y="12700"/>
                  </a:lnTo>
                  <a:lnTo>
                    <a:pt x="86144" y="15239"/>
                  </a:lnTo>
                  <a:lnTo>
                    <a:pt x="74637" y="17779"/>
                  </a:lnTo>
                  <a:lnTo>
                    <a:pt x="71694" y="21589"/>
                  </a:lnTo>
                  <a:lnTo>
                    <a:pt x="71583" y="22860"/>
                  </a:lnTo>
                  <a:lnTo>
                    <a:pt x="71473" y="24129"/>
                  </a:lnTo>
                  <a:lnTo>
                    <a:pt x="71363" y="25400"/>
                  </a:lnTo>
                  <a:lnTo>
                    <a:pt x="71253" y="26670"/>
                  </a:lnTo>
                  <a:lnTo>
                    <a:pt x="71142" y="27939"/>
                  </a:lnTo>
                  <a:lnTo>
                    <a:pt x="75563" y="30479"/>
                  </a:lnTo>
                  <a:lnTo>
                    <a:pt x="78746" y="27939"/>
                  </a:lnTo>
                  <a:lnTo>
                    <a:pt x="81330" y="24129"/>
                  </a:lnTo>
                  <a:lnTo>
                    <a:pt x="85733" y="22860"/>
                  </a:lnTo>
                  <a:lnTo>
                    <a:pt x="97102" y="20320"/>
                  </a:lnTo>
                  <a:lnTo>
                    <a:pt x="102426" y="17779"/>
                  </a:lnTo>
                  <a:lnTo>
                    <a:pt x="104363" y="17779"/>
                  </a:lnTo>
                  <a:lnTo>
                    <a:pt x="103247" y="15239"/>
                  </a:lnTo>
                  <a:lnTo>
                    <a:pt x="102768" y="13970"/>
                  </a:lnTo>
                  <a:lnTo>
                    <a:pt x="101983" y="10160"/>
                  </a:lnTo>
                  <a:lnTo>
                    <a:pt x="101400" y="7620"/>
                  </a:lnTo>
                  <a:lnTo>
                    <a:pt x="100371" y="3810"/>
                  </a:lnTo>
                  <a:close/>
                </a:path>
                <a:path w="107950" h="190500">
                  <a:moveTo>
                    <a:pt x="101033" y="25913"/>
                  </a:moveTo>
                  <a:lnTo>
                    <a:pt x="100544" y="26670"/>
                  </a:lnTo>
                  <a:lnTo>
                    <a:pt x="100544" y="29210"/>
                  </a:lnTo>
                  <a:lnTo>
                    <a:pt x="100972" y="26670"/>
                  </a:lnTo>
                  <a:lnTo>
                    <a:pt x="101033" y="25913"/>
                  </a:lnTo>
                  <a:close/>
                </a:path>
                <a:path w="107950" h="190500">
                  <a:moveTo>
                    <a:pt x="104363" y="17779"/>
                  </a:moveTo>
                  <a:lnTo>
                    <a:pt x="102426" y="17779"/>
                  </a:lnTo>
                  <a:lnTo>
                    <a:pt x="102340" y="22860"/>
                  </a:lnTo>
                  <a:lnTo>
                    <a:pt x="101177" y="24129"/>
                  </a:lnTo>
                  <a:lnTo>
                    <a:pt x="101074" y="25400"/>
                  </a:lnTo>
                  <a:lnTo>
                    <a:pt x="101033" y="25913"/>
                  </a:lnTo>
                  <a:lnTo>
                    <a:pt x="101365" y="25400"/>
                  </a:lnTo>
                  <a:lnTo>
                    <a:pt x="105564" y="25400"/>
                  </a:lnTo>
                  <a:lnTo>
                    <a:pt x="104363" y="17779"/>
                  </a:lnTo>
                  <a:close/>
                </a:path>
                <a:path w="107950" h="190500">
                  <a:moveTo>
                    <a:pt x="73799" y="8889"/>
                  </a:moveTo>
                  <a:lnTo>
                    <a:pt x="73697" y="10160"/>
                  </a:lnTo>
                  <a:lnTo>
                    <a:pt x="73594" y="11429"/>
                  </a:lnTo>
                  <a:lnTo>
                    <a:pt x="73492" y="12700"/>
                  </a:lnTo>
                  <a:lnTo>
                    <a:pt x="73389" y="13970"/>
                  </a:lnTo>
                  <a:lnTo>
                    <a:pt x="76348" y="15239"/>
                  </a:lnTo>
                  <a:lnTo>
                    <a:pt x="81075" y="12700"/>
                  </a:lnTo>
                  <a:lnTo>
                    <a:pt x="74825" y="12700"/>
                  </a:lnTo>
                  <a:lnTo>
                    <a:pt x="74192" y="10160"/>
                  </a:lnTo>
                  <a:lnTo>
                    <a:pt x="73799" y="8889"/>
                  </a:lnTo>
                  <a:close/>
                </a:path>
                <a:path w="107950" h="190500">
                  <a:moveTo>
                    <a:pt x="79757" y="0"/>
                  </a:moveTo>
                  <a:lnTo>
                    <a:pt x="78919" y="3810"/>
                  </a:lnTo>
                  <a:lnTo>
                    <a:pt x="79894" y="6350"/>
                  </a:lnTo>
                  <a:lnTo>
                    <a:pt x="81075" y="10160"/>
                  </a:lnTo>
                  <a:lnTo>
                    <a:pt x="79912" y="12700"/>
                  </a:lnTo>
                  <a:lnTo>
                    <a:pt x="92052" y="12700"/>
                  </a:lnTo>
                  <a:lnTo>
                    <a:pt x="91714" y="11429"/>
                  </a:lnTo>
                  <a:lnTo>
                    <a:pt x="81403" y="11429"/>
                  </a:lnTo>
                  <a:lnTo>
                    <a:pt x="81006" y="7620"/>
                  </a:lnTo>
                  <a:lnTo>
                    <a:pt x="80459" y="3810"/>
                  </a:lnTo>
                  <a:lnTo>
                    <a:pt x="79757" y="0"/>
                  </a:lnTo>
                  <a:close/>
                </a:path>
                <a:path w="107950" h="190500">
                  <a:moveTo>
                    <a:pt x="91039" y="8889"/>
                  </a:moveTo>
                  <a:lnTo>
                    <a:pt x="87137" y="8889"/>
                  </a:lnTo>
                  <a:lnTo>
                    <a:pt x="81403" y="11429"/>
                  </a:lnTo>
                  <a:lnTo>
                    <a:pt x="91714" y="11429"/>
                  </a:lnTo>
                  <a:lnTo>
                    <a:pt x="91039" y="8889"/>
                  </a:lnTo>
                  <a:close/>
                </a:path>
              </a:pathLst>
            </a:custGeom>
            <a:solidFill>
              <a:srgbClr val="1C1B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 descr=""/>
            <p:cNvSpPr/>
            <p:nvPr/>
          </p:nvSpPr>
          <p:spPr>
            <a:xfrm>
              <a:off x="1638249" y="2352888"/>
              <a:ext cx="644525" cy="405130"/>
            </a:xfrm>
            <a:custGeom>
              <a:avLst/>
              <a:gdLst/>
              <a:ahLst/>
              <a:cxnLst/>
              <a:rect l="l" t="t" r="r" b="b"/>
              <a:pathLst>
                <a:path w="644525" h="405130">
                  <a:moveTo>
                    <a:pt x="15367" y="112788"/>
                  </a:moveTo>
                  <a:lnTo>
                    <a:pt x="14249" y="110045"/>
                  </a:lnTo>
                  <a:lnTo>
                    <a:pt x="9004" y="112788"/>
                  </a:lnTo>
                  <a:lnTo>
                    <a:pt x="4914" y="117271"/>
                  </a:lnTo>
                  <a:lnTo>
                    <a:pt x="2184" y="122478"/>
                  </a:lnTo>
                  <a:lnTo>
                    <a:pt x="5702" y="122478"/>
                  </a:lnTo>
                  <a:lnTo>
                    <a:pt x="5778" y="122961"/>
                  </a:lnTo>
                  <a:lnTo>
                    <a:pt x="5829" y="123380"/>
                  </a:lnTo>
                  <a:lnTo>
                    <a:pt x="2374" y="125628"/>
                  </a:lnTo>
                  <a:lnTo>
                    <a:pt x="2768" y="128257"/>
                  </a:lnTo>
                  <a:lnTo>
                    <a:pt x="6057" y="126911"/>
                  </a:lnTo>
                  <a:lnTo>
                    <a:pt x="5803" y="128371"/>
                  </a:lnTo>
                  <a:lnTo>
                    <a:pt x="5715" y="128828"/>
                  </a:lnTo>
                  <a:lnTo>
                    <a:pt x="4699" y="130340"/>
                  </a:lnTo>
                  <a:lnTo>
                    <a:pt x="3022" y="131457"/>
                  </a:lnTo>
                  <a:lnTo>
                    <a:pt x="2006" y="132803"/>
                  </a:lnTo>
                  <a:lnTo>
                    <a:pt x="0" y="135597"/>
                  </a:lnTo>
                  <a:lnTo>
                    <a:pt x="1676" y="134950"/>
                  </a:lnTo>
                  <a:lnTo>
                    <a:pt x="3746" y="133591"/>
                  </a:lnTo>
                  <a:lnTo>
                    <a:pt x="13462" y="123698"/>
                  </a:lnTo>
                  <a:lnTo>
                    <a:pt x="12966" y="120764"/>
                  </a:lnTo>
                  <a:lnTo>
                    <a:pt x="11176" y="119176"/>
                  </a:lnTo>
                  <a:lnTo>
                    <a:pt x="12496" y="116954"/>
                  </a:lnTo>
                  <a:lnTo>
                    <a:pt x="15367" y="112788"/>
                  </a:lnTo>
                  <a:close/>
                </a:path>
                <a:path w="644525" h="405130">
                  <a:moveTo>
                    <a:pt x="197027" y="4089"/>
                  </a:moveTo>
                  <a:lnTo>
                    <a:pt x="195440" y="0"/>
                  </a:lnTo>
                  <a:lnTo>
                    <a:pt x="193217" y="825"/>
                  </a:lnTo>
                  <a:lnTo>
                    <a:pt x="192582" y="2590"/>
                  </a:lnTo>
                  <a:lnTo>
                    <a:pt x="193649" y="6286"/>
                  </a:lnTo>
                  <a:lnTo>
                    <a:pt x="195999" y="5829"/>
                  </a:lnTo>
                  <a:lnTo>
                    <a:pt x="197027" y="4089"/>
                  </a:lnTo>
                  <a:close/>
                </a:path>
                <a:path w="644525" h="405130">
                  <a:moveTo>
                    <a:pt x="644461" y="404964"/>
                  </a:moveTo>
                  <a:lnTo>
                    <a:pt x="644220" y="399199"/>
                  </a:lnTo>
                  <a:lnTo>
                    <a:pt x="640791" y="400392"/>
                  </a:lnTo>
                  <a:lnTo>
                    <a:pt x="639102" y="401027"/>
                  </a:lnTo>
                  <a:lnTo>
                    <a:pt x="638060" y="403491"/>
                  </a:lnTo>
                  <a:lnTo>
                    <a:pt x="636943" y="403529"/>
                  </a:lnTo>
                  <a:lnTo>
                    <a:pt x="635762" y="401154"/>
                  </a:lnTo>
                  <a:lnTo>
                    <a:pt x="635254" y="401828"/>
                  </a:lnTo>
                  <a:lnTo>
                    <a:pt x="633653" y="403872"/>
                  </a:lnTo>
                  <a:lnTo>
                    <a:pt x="637222" y="404418"/>
                  </a:lnTo>
                  <a:lnTo>
                    <a:pt x="640816" y="404939"/>
                  </a:lnTo>
                  <a:lnTo>
                    <a:pt x="644461" y="404964"/>
                  </a:lnTo>
                  <a:close/>
                </a:path>
              </a:pathLst>
            </a:custGeom>
            <a:solidFill>
              <a:srgbClr val="8785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 descr=""/>
            <p:cNvSpPr/>
            <p:nvPr/>
          </p:nvSpPr>
          <p:spPr>
            <a:xfrm>
              <a:off x="2315423" y="2352266"/>
              <a:ext cx="8255" cy="13335"/>
            </a:xfrm>
            <a:custGeom>
              <a:avLst/>
              <a:gdLst/>
              <a:ahLst/>
              <a:cxnLst/>
              <a:rect l="l" t="t" r="r" b="b"/>
              <a:pathLst>
                <a:path w="8255" h="13335">
                  <a:moveTo>
                    <a:pt x="2857" y="0"/>
                  </a:moveTo>
                  <a:lnTo>
                    <a:pt x="1986" y="5223"/>
                  </a:lnTo>
                  <a:lnTo>
                    <a:pt x="1658" y="7825"/>
                  </a:lnTo>
                  <a:lnTo>
                    <a:pt x="2310" y="10939"/>
                  </a:lnTo>
                  <a:lnTo>
                    <a:pt x="0" y="12909"/>
                  </a:lnTo>
                  <a:lnTo>
                    <a:pt x="2602" y="12621"/>
                  </a:lnTo>
                  <a:lnTo>
                    <a:pt x="5204" y="12293"/>
                  </a:lnTo>
                  <a:lnTo>
                    <a:pt x="7807" y="11865"/>
                  </a:lnTo>
                  <a:lnTo>
                    <a:pt x="7343" y="7670"/>
                  </a:lnTo>
                  <a:lnTo>
                    <a:pt x="7945" y="1540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8584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 descr=""/>
            <p:cNvSpPr/>
            <p:nvPr/>
          </p:nvSpPr>
          <p:spPr>
            <a:xfrm>
              <a:off x="2635394" y="2352848"/>
              <a:ext cx="18415" cy="4445"/>
            </a:xfrm>
            <a:custGeom>
              <a:avLst/>
              <a:gdLst/>
              <a:ahLst/>
              <a:cxnLst/>
              <a:rect l="l" t="t" r="r" b="b"/>
              <a:pathLst>
                <a:path w="18414" h="4444">
                  <a:moveTo>
                    <a:pt x="427" y="0"/>
                  </a:moveTo>
                  <a:lnTo>
                    <a:pt x="0" y="4348"/>
                  </a:lnTo>
                  <a:lnTo>
                    <a:pt x="5975" y="4024"/>
                  </a:lnTo>
                  <a:lnTo>
                    <a:pt x="11969" y="3869"/>
                  </a:lnTo>
                  <a:lnTo>
                    <a:pt x="17960" y="3765"/>
                  </a:lnTo>
                  <a:lnTo>
                    <a:pt x="16984" y="1677"/>
                  </a:lnTo>
                  <a:lnTo>
                    <a:pt x="11915" y="292"/>
                  </a:lnTo>
                  <a:lnTo>
                    <a:pt x="6490" y="2001"/>
                  </a:lnTo>
                  <a:lnTo>
                    <a:pt x="1507" y="273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CCCD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 descr=""/>
            <p:cNvSpPr/>
            <p:nvPr/>
          </p:nvSpPr>
          <p:spPr>
            <a:xfrm>
              <a:off x="1825131" y="2355142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1473" y="0"/>
                  </a:moveTo>
                  <a:lnTo>
                    <a:pt x="360" y="2843"/>
                  </a:lnTo>
                  <a:lnTo>
                    <a:pt x="0" y="6162"/>
                  </a:lnTo>
                  <a:lnTo>
                    <a:pt x="1504" y="8971"/>
                  </a:lnTo>
                  <a:lnTo>
                    <a:pt x="2466" y="8887"/>
                  </a:lnTo>
                  <a:lnTo>
                    <a:pt x="3629" y="5906"/>
                  </a:lnTo>
                  <a:lnTo>
                    <a:pt x="2448" y="2807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9E6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 descr=""/>
            <p:cNvSpPr/>
            <p:nvPr/>
          </p:nvSpPr>
          <p:spPr>
            <a:xfrm>
              <a:off x="2373774" y="2497896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7485" y="0"/>
                  </a:moveTo>
                  <a:lnTo>
                    <a:pt x="3305" y="1230"/>
                  </a:lnTo>
                  <a:lnTo>
                    <a:pt x="0" y="1846"/>
                  </a:lnTo>
                  <a:lnTo>
                    <a:pt x="447" y="2480"/>
                  </a:lnTo>
                  <a:lnTo>
                    <a:pt x="3545" y="3679"/>
                  </a:lnTo>
                  <a:lnTo>
                    <a:pt x="7175" y="3952"/>
                  </a:lnTo>
                  <a:lnTo>
                    <a:pt x="10274" y="2566"/>
                  </a:lnTo>
                  <a:lnTo>
                    <a:pt x="7485" y="0"/>
                  </a:lnTo>
                  <a:close/>
                </a:path>
              </a:pathLst>
            </a:custGeom>
            <a:solidFill>
              <a:srgbClr val="A8A6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 descr=""/>
            <p:cNvSpPr/>
            <p:nvPr/>
          </p:nvSpPr>
          <p:spPr>
            <a:xfrm>
              <a:off x="1850453" y="2355656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69">
                  <a:moveTo>
                    <a:pt x="22226" y="0"/>
                  </a:moveTo>
                  <a:lnTo>
                    <a:pt x="15822" y="615"/>
                  </a:lnTo>
                  <a:lnTo>
                    <a:pt x="9486" y="1795"/>
                  </a:lnTo>
                  <a:lnTo>
                    <a:pt x="3204" y="3218"/>
                  </a:lnTo>
                  <a:lnTo>
                    <a:pt x="2656" y="4845"/>
                  </a:lnTo>
                  <a:lnTo>
                    <a:pt x="1918" y="6418"/>
                  </a:lnTo>
                  <a:lnTo>
                    <a:pt x="1012" y="7894"/>
                  </a:lnTo>
                  <a:lnTo>
                    <a:pt x="0" y="9212"/>
                  </a:lnTo>
                  <a:lnTo>
                    <a:pt x="478" y="10717"/>
                  </a:lnTo>
                  <a:lnTo>
                    <a:pt x="1595" y="13715"/>
                  </a:lnTo>
                  <a:lnTo>
                    <a:pt x="3938" y="10443"/>
                  </a:lnTo>
                  <a:lnTo>
                    <a:pt x="5019" y="8373"/>
                  </a:lnTo>
                  <a:lnTo>
                    <a:pt x="7517" y="8304"/>
                  </a:lnTo>
                  <a:lnTo>
                    <a:pt x="9504" y="7772"/>
                  </a:lnTo>
                  <a:lnTo>
                    <a:pt x="16460" y="6555"/>
                  </a:lnTo>
                  <a:lnTo>
                    <a:pt x="23464" y="5653"/>
                  </a:lnTo>
                  <a:lnTo>
                    <a:pt x="37501" y="4057"/>
                  </a:lnTo>
                  <a:lnTo>
                    <a:pt x="33440" y="1522"/>
                  </a:lnTo>
                  <a:lnTo>
                    <a:pt x="28458" y="2534"/>
                  </a:lnTo>
                  <a:lnTo>
                    <a:pt x="23954" y="1659"/>
                  </a:lnTo>
                  <a:lnTo>
                    <a:pt x="22226" y="0"/>
                  </a:lnTo>
                  <a:close/>
                </a:path>
              </a:pathLst>
            </a:custGeom>
            <a:solidFill>
              <a:srgbClr val="B6B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 descr=""/>
            <p:cNvSpPr/>
            <p:nvPr/>
          </p:nvSpPr>
          <p:spPr>
            <a:xfrm>
              <a:off x="2322697" y="2354030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0" y="0"/>
                  </a:moveTo>
                  <a:lnTo>
                    <a:pt x="961" y="2857"/>
                  </a:lnTo>
                  <a:lnTo>
                    <a:pt x="447" y="7174"/>
                  </a:lnTo>
                  <a:lnTo>
                    <a:pt x="3633" y="8765"/>
                  </a:lnTo>
                  <a:lnTo>
                    <a:pt x="6404" y="9709"/>
                  </a:lnTo>
                  <a:lnTo>
                    <a:pt x="9367" y="8956"/>
                  </a:lnTo>
                  <a:lnTo>
                    <a:pt x="12226" y="8851"/>
                  </a:lnTo>
                  <a:lnTo>
                    <a:pt x="12038" y="3441"/>
                  </a:lnTo>
                  <a:lnTo>
                    <a:pt x="11988" y="737"/>
                  </a:lnTo>
                  <a:lnTo>
                    <a:pt x="7964" y="820"/>
                  </a:lnTo>
                  <a:lnTo>
                    <a:pt x="3957" y="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2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 descr=""/>
            <p:cNvSpPr/>
            <p:nvPr/>
          </p:nvSpPr>
          <p:spPr>
            <a:xfrm>
              <a:off x="2613869" y="2354768"/>
              <a:ext cx="8255" cy="47625"/>
            </a:xfrm>
            <a:custGeom>
              <a:avLst/>
              <a:gdLst/>
              <a:ahLst/>
              <a:cxnLst/>
              <a:rect l="l" t="t" r="r" b="b"/>
              <a:pathLst>
                <a:path w="8255" h="47625">
                  <a:moveTo>
                    <a:pt x="7758" y="0"/>
                  </a:moveTo>
                  <a:lnTo>
                    <a:pt x="2448" y="3063"/>
                  </a:lnTo>
                  <a:lnTo>
                    <a:pt x="0" y="4895"/>
                  </a:lnTo>
                  <a:lnTo>
                    <a:pt x="547" y="7653"/>
                  </a:lnTo>
                  <a:lnTo>
                    <a:pt x="3647" y="8851"/>
                  </a:lnTo>
                  <a:lnTo>
                    <a:pt x="5396" y="10821"/>
                  </a:lnTo>
                  <a:lnTo>
                    <a:pt x="154" y="13884"/>
                  </a:lnTo>
                  <a:lnTo>
                    <a:pt x="2920" y="23408"/>
                  </a:lnTo>
                  <a:lnTo>
                    <a:pt x="2797" y="30997"/>
                  </a:lnTo>
                  <a:lnTo>
                    <a:pt x="2248" y="38684"/>
                  </a:lnTo>
                  <a:lnTo>
                    <a:pt x="3013" y="46126"/>
                  </a:lnTo>
                  <a:lnTo>
                    <a:pt x="4591" y="47617"/>
                  </a:lnTo>
                  <a:lnTo>
                    <a:pt x="4771" y="38056"/>
                  </a:lnTo>
                  <a:lnTo>
                    <a:pt x="4448" y="28380"/>
                  </a:lnTo>
                  <a:lnTo>
                    <a:pt x="5018" y="18857"/>
                  </a:lnTo>
                  <a:lnTo>
                    <a:pt x="7877" y="9758"/>
                  </a:lnTo>
                  <a:lnTo>
                    <a:pt x="7927" y="3232"/>
                  </a:lnTo>
                  <a:lnTo>
                    <a:pt x="7758" y="0"/>
                  </a:lnTo>
                  <a:close/>
                </a:path>
              </a:pathLst>
            </a:custGeom>
            <a:solidFill>
              <a:srgbClr val="C2C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 descr=""/>
            <p:cNvSpPr/>
            <p:nvPr/>
          </p:nvSpPr>
          <p:spPr>
            <a:xfrm>
              <a:off x="2528153" y="2616601"/>
              <a:ext cx="36830" cy="6985"/>
            </a:xfrm>
            <a:custGeom>
              <a:avLst/>
              <a:gdLst/>
              <a:ahLst/>
              <a:cxnLst/>
              <a:rect l="l" t="t" r="r" b="b"/>
              <a:pathLst>
                <a:path w="36830" h="6985">
                  <a:moveTo>
                    <a:pt x="22322" y="0"/>
                  </a:moveTo>
                  <a:lnTo>
                    <a:pt x="15124" y="68"/>
                  </a:lnTo>
                  <a:lnTo>
                    <a:pt x="7927" y="346"/>
                  </a:lnTo>
                  <a:lnTo>
                    <a:pt x="5069" y="742"/>
                  </a:lnTo>
                  <a:lnTo>
                    <a:pt x="1112" y="656"/>
                  </a:lnTo>
                  <a:lnTo>
                    <a:pt x="0" y="3961"/>
                  </a:lnTo>
                  <a:lnTo>
                    <a:pt x="7691" y="5755"/>
                  </a:lnTo>
                  <a:lnTo>
                    <a:pt x="15495" y="6407"/>
                  </a:lnTo>
                  <a:lnTo>
                    <a:pt x="23360" y="6260"/>
                  </a:lnTo>
                  <a:lnTo>
                    <a:pt x="31868" y="5621"/>
                  </a:lnTo>
                  <a:lnTo>
                    <a:pt x="36677" y="948"/>
                  </a:lnTo>
                  <a:lnTo>
                    <a:pt x="29510" y="255"/>
                  </a:lnTo>
                  <a:lnTo>
                    <a:pt x="22322" y="0"/>
                  </a:lnTo>
                  <a:close/>
                </a:path>
              </a:pathLst>
            </a:custGeom>
            <a:solidFill>
              <a:srgbClr val="ABA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 descr=""/>
            <p:cNvSpPr/>
            <p:nvPr/>
          </p:nvSpPr>
          <p:spPr>
            <a:xfrm>
              <a:off x="1821484" y="235671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3902" y="0"/>
                  </a:moveTo>
                  <a:lnTo>
                    <a:pt x="906" y="427"/>
                  </a:lnTo>
                  <a:lnTo>
                    <a:pt x="219" y="2858"/>
                  </a:lnTo>
                  <a:lnTo>
                    <a:pt x="0" y="3665"/>
                  </a:lnTo>
                  <a:lnTo>
                    <a:pt x="392" y="5068"/>
                  </a:lnTo>
                  <a:lnTo>
                    <a:pt x="2498" y="4709"/>
                  </a:lnTo>
                  <a:lnTo>
                    <a:pt x="3902" y="0"/>
                  </a:lnTo>
                  <a:close/>
                </a:path>
              </a:pathLst>
            </a:custGeom>
            <a:solidFill>
              <a:srgbClr val="EAE7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 descr=""/>
            <p:cNvSpPr/>
            <p:nvPr/>
          </p:nvSpPr>
          <p:spPr>
            <a:xfrm>
              <a:off x="2335524" y="2355315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4126" y="0"/>
                  </a:moveTo>
                  <a:lnTo>
                    <a:pt x="1163" y="1522"/>
                  </a:lnTo>
                  <a:lnTo>
                    <a:pt x="50" y="3679"/>
                  </a:lnTo>
                  <a:lnTo>
                    <a:pt x="0" y="5784"/>
                  </a:lnTo>
                  <a:lnTo>
                    <a:pt x="975" y="7839"/>
                  </a:lnTo>
                  <a:lnTo>
                    <a:pt x="3869" y="8081"/>
                  </a:lnTo>
                  <a:lnTo>
                    <a:pt x="4126" y="0"/>
                  </a:lnTo>
                  <a:close/>
                </a:path>
              </a:pathLst>
            </a:custGeom>
            <a:solidFill>
              <a:srgbClr val="9B9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 descr=""/>
            <p:cNvSpPr/>
            <p:nvPr/>
          </p:nvSpPr>
          <p:spPr>
            <a:xfrm>
              <a:off x="2353467" y="2355688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9777" y="0"/>
                  </a:moveTo>
                  <a:lnTo>
                    <a:pt x="1732" y="979"/>
                  </a:lnTo>
                  <a:lnTo>
                    <a:pt x="3801" y="2124"/>
                  </a:lnTo>
                  <a:lnTo>
                    <a:pt x="5943" y="3204"/>
                  </a:lnTo>
                  <a:lnTo>
                    <a:pt x="8117" y="4198"/>
                  </a:lnTo>
                  <a:lnTo>
                    <a:pt x="5396" y="4144"/>
                  </a:lnTo>
                  <a:lnTo>
                    <a:pt x="2689" y="4179"/>
                  </a:lnTo>
                  <a:lnTo>
                    <a:pt x="0" y="4334"/>
                  </a:lnTo>
                  <a:lnTo>
                    <a:pt x="2793" y="6628"/>
                  </a:lnTo>
                  <a:lnTo>
                    <a:pt x="6595" y="6441"/>
                  </a:lnTo>
                  <a:lnTo>
                    <a:pt x="9950" y="7261"/>
                  </a:lnTo>
                  <a:lnTo>
                    <a:pt x="9897" y="5447"/>
                  </a:lnTo>
                  <a:lnTo>
                    <a:pt x="9777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 descr=""/>
            <p:cNvSpPr/>
            <p:nvPr/>
          </p:nvSpPr>
          <p:spPr>
            <a:xfrm>
              <a:off x="2459977" y="2359022"/>
              <a:ext cx="538480" cy="629285"/>
            </a:xfrm>
            <a:custGeom>
              <a:avLst/>
              <a:gdLst/>
              <a:ahLst/>
              <a:cxnLst/>
              <a:rect l="l" t="t" r="r" b="b"/>
              <a:pathLst>
                <a:path w="538480" h="629285">
                  <a:moveTo>
                    <a:pt x="2641" y="304317"/>
                  </a:moveTo>
                  <a:lnTo>
                    <a:pt x="2540" y="303085"/>
                  </a:lnTo>
                  <a:lnTo>
                    <a:pt x="2349" y="300634"/>
                  </a:lnTo>
                  <a:lnTo>
                    <a:pt x="2247" y="299402"/>
                  </a:lnTo>
                  <a:lnTo>
                    <a:pt x="1079" y="299427"/>
                  </a:lnTo>
                  <a:lnTo>
                    <a:pt x="0" y="301625"/>
                  </a:lnTo>
                  <a:lnTo>
                    <a:pt x="533" y="303250"/>
                  </a:lnTo>
                  <a:lnTo>
                    <a:pt x="2641" y="304317"/>
                  </a:lnTo>
                  <a:close/>
                </a:path>
                <a:path w="538480" h="629285">
                  <a:moveTo>
                    <a:pt x="152844" y="627481"/>
                  </a:moveTo>
                  <a:lnTo>
                    <a:pt x="152742" y="625030"/>
                  </a:lnTo>
                  <a:lnTo>
                    <a:pt x="148247" y="625449"/>
                  </a:lnTo>
                  <a:lnTo>
                    <a:pt x="146748" y="626579"/>
                  </a:lnTo>
                  <a:lnTo>
                    <a:pt x="146939" y="628929"/>
                  </a:lnTo>
                  <a:lnTo>
                    <a:pt x="151269" y="628408"/>
                  </a:lnTo>
                  <a:lnTo>
                    <a:pt x="152844" y="627481"/>
                  </a:lnTo>
                  <a:close/>
                </a:path>
                <a:path w="538480" h="629285">
                  <a:moveTo>
                    <a:pt x="538276" y="0"/>
                  </a:moveTo>
                  <a:lnTo>
                    <a:pt x="521512" y="596"/>
                  </a:lnTo>
                  <a:lnTo>
                    <a:pt x="504736" y="736"/>
                  </a:lnTo>
                  <a:lnTo>
                    <a:pt x="487972" y="1016"/>
                  </a:lnTo>
                  <a:lnTo>
                    <a:pt x="471246" y="2032"/>
                  </a:lnTo>
                  <a:lnTo>
                    <a:pt x="481355" y="2819"/>
                  </a:lnTo>
                  <a:lnTo>
                    <a:pt x="490270" y="3213"/>
                  </a:lnTo>
                  <a:lnTo>
                    <a:pt x="499198" y="3314"/>
                  </a:lnTo>
                  <a:lnTo>
                    <a:pt x="508127" y="3162"/>
                  </a:lnTo>
                  <a:lnTo>
                    <a:pt x="507758" y="6489"/>
                  </a:lnTo>
                  <a:lnTo>
                    <a:pt x="511187" y="7239"/>
                  </a:lnTo>
                  <a:lnTo>
                    <a:pt x="511873" y="11404"/>
                  </a:lnTo>
                  <a:lnTo>
                    <a:pt x="511073" y="15608"/>
                  </a:lnTo>
                  <a:lnTo>
                    <a:pt x="510540" y="19761"/>
                  </a:lnTo>
                  <a:lnTo>
                    <a:pt x="505968" y="20510"/>
                  </a:lnTo>
                  <a:lnTo>
                    <a:pt x="508088" y="23329"/>
                  </a:lnTo>
                  <a:lnTo>
                    <a:pt x="515531" y="23799"/>
                  </a:lnTo>
                  <a:lnTo>
                    <a:pt x="515899" y="26174"/>
                  </a:lnTo>
                  <a:lnTo>
                    <a:pt x="511390" y="26073"/>
                  </a:lnTo>
                  <a:lnTo>
                    <a:pt x="502475" y="26111"/>
                  </a:lnTo>
                  <a:lnTo>
                    <a:pt x="507161" y="26708"/>
                  </a:lnTo>
                  <a:lnTo>
                    <a:pt x="511924" y="26962"/>
                  </a:lnTo>
                  <a:lnTo>
                    <a:pt x="516686" y="26898"/>
                  </a:lnTo>
                  <a:lnTo>
                    <a:pt x="516902" y="24384"/>
                  </a:lnTo>
                  <a:lnTo>
                    <a:pt x="522363" y="23964"/>
                  </a:lnTo>
                  <a:lnTo>
                    <a:pt x="524865" y="22885"/>
                  </a:lnTo>
                  <a:lnTo>
                    <a:pt x="527570" y="22479"/>
                  </a:lnTo>
                  <a:lnTo>
                    <a:pt x="530313" y="22313"/>
                  </a:lnTo>
                  <a:lnTo>
                    <a:pt x="524675" y="21691"/>
                  </a:lnTo>
                  <a:lnTo>
                    <a:pt x="519010" y="21615"/>
                  </a:lnTo>
                  <a:lnTo>
                    <a:pt x="513384" y="21729"/>
                  </a:lnTo>
                  <a:lnTo>
                    <a:pt x="514959" y="15570"/>
                  </a:lnTo>
                  <a:lnTo>
                    <a:pt x="514477" y="2921"/>
                  </a:lnTo>
                  <a:lnTo>
                    <a:pt x="528040" y="2921"/>
                  </a:lnTo>
                  <a:lnTo>
                    <a:pt x="527456" y="8826"/>
                  </a:lnTo>
                  <a:lnTo>
                    <a:pt x="527519" y="14808"/>
                  </a:lnTo>
                  <a:lnTo>
                    <a:pt x="528167" y="20713"/>
                  </a:lnTo>
                  <a:lnTo>
                    <a:pt x="529971" y="20485"/>
                  </a:lnTo>
                  <a:lnTo>
                    <a:pt x="529958" y="3136"/>
                  </a:lnTo>
                  <a:lnTo>
                    <a:pt x="531888" y="2679"/>
                  </a:lnTo>
                  <a:lnTo>
                    <a:pt x="533946" y="1714"/>
                  </a:lnTo>
                  <a:lnTo>
                    <a:pt x="538276" y="0"/>
                  </a:lnTo>
                  <a:close/>
                </a:path>
              </a:pathLst>
            </a:custGeom>
            <a:solidFill>
              <a:srgbClr val="8989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 descr=""/>
            <p:cNvSpPr/>
            <p:nvPr/>
          </p:nvSpPr>
          <p:spPr>
            <a:xfrm>
              <a:off x="3021699" y="2358223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4" h="13335">
                  <a:moveTo>
                    <a:pt x="11062" y="0"/>
                  </a:moveTo>
                  <a:lnTo>
                    <a:pt x="9742" y="4640"/>
                  </a:lnTo>
                  <a:lnTo>
                    <a:pt x="2346" y="3255"/>
                  </a:lnTo>
                  <a:lnTo>
                    <a:pt x="2653" y="5360"/>
                  </a:lnTo>
                  <a:lnTo>
                    <a:pt x="0" y="13082"/>
                  </a:lnTo>
                  <a:lnTo>
                    <a:pt x="4330" y="10739"/>
                  </a:lnTo>
                  <a:lnTo>
                    <a:pt x="6814" y="7279"/>
                  </a:lnTo>
                  <a:lnTo>
                    <a:pt x="11797" y="4982"/>
                  </a:lnTo>
                  <a:lnTo>
                    <a:pt x="11062" y="0"/>
                  </a:lnTo>
                  <a:close/>
                </a:path>
              </a:pathLst>
            </a:custGeom>
            <a:solidFill>
              <a:srgbClr val="9190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 descr=""/>
            <p:cNvSpPr/>
            <p:nvPr/>
          </p:nvSpPr>
          <p:spPr>
            <a:xfrm>
              <a:off x="2124384" y="2359613"/>
              <a:ext cx="5080" cy="20320"/>
            </a:xfrm>
            <a:custGeom>
              <a:avLst/>
              <a:gdLst/>
              <a:ahLst/>
              <a:cxnLst/>
              <a:rect l="l" t="t" r="r" b="b"/>
              <a:pathLst>
                <a:path w="5080" h="20319">
                  <a:moveTo>
                    <a:pt x="633" y="0"/>
                  </a:moveTo>
                  <a:lnTo>
                    <a:pt x="0" y="975"/>
                  </a:lnTo>
                  <a:lnTo>
                    <a:pt x="1695" y="7106"/>
                  </a:lnTo>
                  <a:lnTo>
                    <a:pt x="68" y="13849"/>
                  </a:lnTo>
                  <a:lnTo>
                    <a:pt x="1559" y="19792"/>
                  </a:lnTo>
                  <a:lnTo>
                    <a:pt x="2653" y="19843"/>
                  </a:lnTo>
                  <a:lnTo>
                    <a:pt x="4503" y="14469"/>
                  </a:lnTo>
                  <a:lnTo>
                    <a:pt x="1901" y="7635"/>
                  </a:lnTo>
                  <a:lnTo>
                    <a:pt x="2534" y="1659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D1D4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 descr=""/>
            <p:cNvSpPr/>
            <p:nvPr/>
          </p:nvSpPr>
          <p:spPr>
            <a:xfrm>
              <a:off x="2346483" y="236221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06" y="0"/>
                  </a:moveTo>
                  <a:lnTo>
                    <a:pt x="0" y="701"/>
                  </a:lnTo>
                  <a:lnTo>
                    <a:pt x="734" y="975"/>
                  </a:lnTo>
                  <a:lnTo>
                    <a:pt x="615" y="734"/>
                  </a:lnTo>
                  <a:lnTo>
                    <a:pt x="410" y="237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C1C1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 descr=""/>
            <p:cNvSpPr/>
            <p:nvPr/>
          </p:nvSpPr>
          <p:spPr>
            <a:xfrm>
              <a:off x="2520072" y="2361200"/>
              <a:ext cx="35560" cy="5080"/>
            </a:xfrm>
            <a:custGeom>
              <a:avLst/>
              <a:gdLst/>
              <a:ahLst/>
              <a:cxnLst/>
              <a:rect l="l" t="t" r="r" b="b"/>
              <a:pathLst>
                <a:path w="35560" h="5080">
                  <a:moveTo>
                    <a:pt x="9711" y="0"/>
                  </a:moveTo>
                  <a:lnTo>
                    <a:pt x="2584" y="382"/>
                  </a:lnTo>
                  <a:lnTo>
                    <a:pt x="0" y="4849"/>
                  </a:lnTo>
                  <a:lnTo>
                    <a:pt x="8763" y="4365"/>
                  </a:lnTo>
                  <a:lnTo>
                    <a:pt x="17535" y="4138"/>
                  </a:lnTo>
                  <a:lnTo>
                    <a:pt x="26310" y="4000"/>
                  </a:lnTo>
                  <a:lnTo>
                    <a:pt x="35085" y="3786"/>
                  </a:lnTo>
                  <a:lnTo>
                    <a:pt x="33768" y="2862"/>
                  </a:lnTo>
                  <a:lnTo>
                    <a:pt x="31111" y="1133"/>
                  </a:lnTo>
                  <a:lnTo>
                    <a:pt x="24006" y="445"/>
                  </a:lnTo>
                  <a:lnTo>
                    <a:pt x="16862" y="44"/>
                  </a:lnTo>
                  <a:lnTo>
                    <a:pt x="9711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 descr=""/>
            <p:cNvSpPr/>
            <p:nvPr/>
          </p:nvSpPr>
          <p:spPr>
            <a:xfrm>
              <a:off x="2515345" y="2360639"/>
              <a:ext cx="60960" cy="44450"/>
            </a:xfrm>
            <a:custGeom>
              <a:avLst/>
              <a:gdLst/>
              <a:ahLst/>
              <a:cxnLst/>
              <a:rect l="l" t="t" r="r" b="b"/>
              <a:pathLst>
                <a:path w="60960" h="44450">
                  <a:moveTo>
                    <a:pt x="42904" y="33371"/>
                  </a:moveTo>
                  <a:lnTo>
                    <a:pt x="40394" y="33371"/>
                  </a:lnTo>
                  <a:lnTo>
                    <a:pt x="39055" y="38199"/>
                  </a:lnTo>
                  <a:lnTo>
                    <a:pt x="38960" y="38541"/>
                  </a:lnTo>
                  <a:lnTo>
                    <a:pt x="38924" y="39124"/>
                  </a:lnTo>
                  <a:lnTo>
                    <a:pt x="39931" y="40702"/>
                  </a:lnTo>
                  <a:lnTo>
                    <a:pt x="41111" y="42429"/>
                  </a:lnTo>
                  <a:lnTo>
                    <a:pt x="42310" y="44124"/>
                  </a:lnTo>
                  <a:lnTo>
                    <a:pt x="43149" y="42087"/>
                  </a:lnTo>
                  <a:lnTo>
                    <a:pt x="44870" y="41846"/>
                  </a:lnTo>
                  <a:lnTo>
                    <a:pt x="45957" y="41846"/>
                  </a:lnTo>
                  <a:lnTo>
                    <a:pt x="42396" y="41008"/>
                  </a:lnTo>
                  <a:lnTo>
                    <a:pt x="42487" y="39876"/>
                  </a:lnTo>
                  <a:lnTo>
                    <a:pt x="42595" y="38541"/>
                  </a:lnTo>
                  <a:lnTo>
                    <a:pt x="42667" y="37652"/>
                  </a:lnTo>
                  <a:lnTo>
                    <a:pt x="42775" y="36316"/>
                  </a:lnTo>
                  <a:lnTo>
                    <a:pt x="42871" y="35118"/>
                  </a:lnTo>
                  <a:lnTo>
                    <a:pt x="42904" y="33371"/>
                  </a:lnTo>
                  <a:close/>
                </a:path>
                <a:path w="60960" h="44450">
                  <a:moveTo>
                    <a:pt x="48818" y="36316"/>
                  </a:moveTo>
                  <a:lnTo>
                    <a:pt x="45957" y="41846"/>
                  </a:lnTo>
                  <a:lnTo>
                    <a:pt x="44870" y="41846"/>
                  </a:lnTo>
                  <a:lnTo>
                    <a:pt x="48646" y="41316"/>
                  </a:lnTo>
                  <a:lnTo>
                    <a:pt x="54143" y="40478"/>
                  </a:lnTo>
                  <a:lnTo>
                    <a:pt x="59396" y="39876"/>
                  </a:lnTo>
                  <a:lnTo>
                    <a:pt x="51659" y="39876"/>
                  </a:lnTo>
                  <a:lnTo>
                    <a:pt x="48818" y="36316"/>
                  </a:lnTo>
                  <a:close/>
                </a:path>
                <a:path w="60960" h="44450">
                  <a:moveTo>
                    <a:pt x="4637" y="10156"/>
                  </a:moveTo>
                  <a:lnTo>
                    <a:pt x="4447" y="10156"/>
                  </a:lnTo>
                  <a:lnTo>
                    <a:pt x="0" y="14536"/>
                  </a:lnTo>
                  <a:lnTo>
                    <a:pt x="1526" y="21182"/>
                  </a:lnTo>
                  <a:lnTo>
                    <a:pt x="1611" y="24724"/>
                  </a:lnTo>
                  <a:lnTo>
                    <a:pt x="1731" y="27500"/>
                  </a:lnTo>
                  <a:lnTo>
                    <a:pt x="1851" y="28595"/>
                  </a:lnTo>
                  <a:lnTo>
                    <a:pt x="1937" y="29382"/>
                  </a:lnTo>
                  <a:lnTo>
                    <a:pt x="2034" y="30272"/>
                  </a:lnTo>
                  <a:lnTo>
                    <a:pt x="2160" y="31421"/>
                  </a:lnTo>
                  <a:lnTo>
                    <a:pt x="2023" y="32241"/>
                  </a:lnTo>
                  <a:lnTo>
                    <a:pt x="1966" y="32583"/>
                  </a:lnTo>
                  <a:lnTo>
                    <a:pt x="1865" y="33185"/>
                  </a:lnTo>
                  <a:lnTo>
                    <a:pt x="1808" y="33526"/>
                  </a:lnTo>
                  <a:lnTo>
                    <a:pt x="1682" y="34279"/>
                  </a:lnTo>
                  <a:lnTo>
                    <a:pt x="1610" y="34707"/>
                  </a:lnTo>
                  <a:lnTo>
                    <a:pt x="1542" y="35118"/>
                  </a:lnTo>
                  <a:lnTo>
                    <a:pt x="1444" y="35700"/>
                  </a:lnTo>
                  <a:lnTo>
                    <a:pt x="1341" y="36316"/>
                  </a:lnTo>
                  <a:lnTo>
                    <a:pt x="1241" y="36917"/>
                  </a:lnTo>
                  <a:lnTo>
                    <a:pt x="1428" y="36917"/>
                  </a:lnTo>
                  <a:lnTo>
                    <a:pt x="4917" y="40272"/>
                  </a:lnTo>
                  <a:lnTo>
                    <a:pt x="5034" y="38541"/>
                  </a:lnTo>
                  <a:lnTo>
                    <a:pt x="5156" y="36316"/>
                  </a:lnTo>
                  <a:lnTo>
                    <a:pt x="5283" y="18629"/>
                  </a:lnTo>
                  <a:lnTo>
                    <a:pt x="5292" y="15426"/>
                  </a:lnTo>
                  <a:lnTo>
                    <a:pt x="43219" y="15426"/>
                  </a:lnTo>
                  <a:lnTo>
                    <a:pt x="43208" y="14367"/>
                  </a:lnTo>
                  <a:lnTo>
                    <a:pt x="11677" y="14367"/>
                  </a:lnTo>
                  <a:lnTo>
                    <a:pt x="11658" y="13698"/>
                  </a:lnTo>
                  <a:lnTo>
                    <a:pt x="9061" y="13698"/>
                  </a:lnTo>
                  <a:lnTo>
                    <a:pt x="8427" y="11728"/>
                  </a:lnTo>
                  <a:lnTo>
                    <a:pt x="8356" y="11268"/>
                  </a:lnTo>
                  <a:lnTo>
                    <a:pt x="6422" y="11268"/>
                  </a:lnTo>
                  <a:lnTo>
                    <a:pt x="4637" y="10156"/>
                  </a:lnTo>
                  <a:close/>
                </a:path>
                <a:path w="60960" h="44450">
                  <a:moveTo>
                    <a:pt x="59848" y="35118"/>
                  </a:moveTo>
                  <a:lnTo>
                    <a:pt x="59057" y="35118"/>
                  </a:lnTo>
                  <a:lnTo>
                    <a:pt x="57840" y="38199"/>
                  </a:lnTo>
                  <a:lnTo>
                    <a:pt x="54230" y="38541"/>
                  </a:lnTo>
                  <a:lnTo>
                    <a:pt x="51659" y="39876"/>
                  </a:lnTo>
                  <a:lnTo>
                    <a:pt x="59672" y="39876"/>
                  </a:lnTo>
                  <a:lnTo>
                    <a:pt x="59783" y="36917"/>
                  </a:lnTo>
                  <a:lnTo>
                    <a:pt x="59848" y="35118"/>
                  </a:lnTo>
                  <a:close/>
                </a:path>
                <a:path w="60960" h="44450">
                  <a:moveTo>
                    <a:pt x="42899" y="32583"/>
                  </a:moveTo>
                  <a:lnTo>
                    <a:pt x="32327" y="32583"/>
                  </a:lnTo>
                  <a:lnTo>
                    <a:pt x="34419" y="36917"/>
                  </a:lnTo>
                  <a:lnTo>
                    <a:pt x="36388" y="35700"/>
                  </a:lnTo>
                  <a:lnTo>
                    <a:pt x="38794" y="34279"/>
                  </a:lnTo>
                  <a:lnTo>
                    <a:pt x="40394" y="33371"/>
                  </a:lnTo>
                  <a:lnTo>
                    <a:pt x="42904" y="33371"/>
                  </a:lnTo>
                  <a:lnTo>
                    <a:pt x="42899" y="32583"/>
                  </a:lnTo>
                  <a:close/>
                </a:path>
                <a:path w="60960" h="44450">
                  <a:moveTo>
                    <a:pt x="54911" y="32241"/>
                  </a:moveTo>
                  <a:lnTo>
                    <a:pt x="51008" y="32241"/>
                  </a:lnTo>
                  <a:lnTo>
                    <a:pt x="51112" y="33185"/>
                  </a:lnTo>
                  <a:lnTo>
                    <a:pt x="51234" y="34279"/>
                  </a:lnTo>
                  <a:lnTo>
                    <a:pt x="51349" y="35323"/>
                  </a:lnTo>
                  <a:lnTo>
                    <a:pt x="51459" y="36316"/>
                  </a:lnTo>
                  <a:lnTo>
                    <a:pt x="51526" y="36917"/>
                  </a:lnTo>
                  <a:lnTo>
                    <a:pt x="52876" y="36316"/>
                  </a:lnTo>
                  <a:lnTo>
                    <a:pt x="55749" y="35118"/>
                  </a:lnTo>
                  <a:lnTo>
                    <a:pt x="59848" y="35118"/>
                  </a:lnTo>
                  <a:lnTo>
                    <a:pt x="59872" y="33781"/>
                  </a:lnTo>
                  <a:lnTo>
                    <a:pt x="58113" y="33781"/>
                  </a:lnTo>
                  <a:lnTo>
                    <a:pt x="53304" y="33185"/>
                  </a:lnTo>
                  <a:lnTo>
                    <a:pt x="54911" y="32241"/>
                  </a:lnTo>
                  <a:close/>
                </a:path>
                <a:path w="60960" h="44450">
                  <a:moveTo>
                    <a:pt x="45254" y="18493"/>
                  </a:moveTo>
                  <a:lnTo>
                    <a:pt x="45242" y="33371"/>
                  </a:lnTo>
                  <a:lnTo>
                    <a:pt x="45118" y="35323"/>
                  </a:lnTo>
                  <a:lnTo>
                    <a:pt x="47054" y="34279"/>
                  </a:lnTo>
                  <a:lnTo>
                    <a:pt x="51008" y="32241"/>
                  </a:lnTo>
                  <a:lnTo>
                    <a:pt x="54911" y="32241"/>
                  </a:lnTo>
                  <a:lnTo>
                    <a:pt x="56573" y="31266"/>
                  </a:lnTo>
                  <a:lnTo>
                    <a:pt x="56112" y="31010"/>
                  </a:lnTo>
                  <a:lnTo>
                    <a:pt x="51231" y="31010"/>
                  </a:lnTo>
                  <a:lnTo>
                    <a:pt x="50637" y="29861"/>
                  </a:lnTo>
                  <a:lnTo>
                    <a:pt x="46166" y="29861"/>
                  </a:lnTo>
                  <a:lnTo>
                    <a:pt x="46040" y="23717"/>
                  </a:lnTo>
                  <a:lnTo>
                    <a:pt x="46028" y="23134"/>
                  </a:lnTo>
                  <a:lnTo>
                    <a:pt x="50410" y="23134"/>
                  </a:lnTo>
                  <a:lnTo>
                    <a:pt x="45254" y="18493"/>
                  </a:lnTo>
                  <a:close/>
                </a:path>
                <a:path w="60960" h="44450">
                  <a:moveTo>
                    <a:pt x="18100" y="18493"/>
                  </a:moveTo>
                  <a:lnTo>
                    <a:pt x="18646" y="27500"/>
                  </a:lnTo>
                  <a:lnTo>
                    <a:pt x="18709" y="27928"/>
                  </a:lnTo>
                  <a:lnTo>
                    <a:pt x="18808" y="28595"/>
                  </a:lnTo>
                  <a:lnTo>
                    <a:pt x="18925" y="29382"/>
                  </a:lnTo>
                  <a:lnTo>
                    <a:pt x="18996" y="29861"/>
                  </a:lnTo>
                  <a:lnTo>
                    <a:pt x="19057" y="30272"/>
                  </a:lnTo>
                  <a:lnTo>
                    <a:pt x="19448" y="32241"/>
                  </a:lnTo>
                  <a:lnTo>
                    <a:pt x="19516" y="32583"/>
                  </a:lnTo>
                  <a:lnTo>
                    <a:pt x="19635" y="33185"/>
                  </a:lnTo>
                  <a:lnTo>
                    <a:pt x="19754" y="33781"/>
                  </a:lnTo>
                  <a:lnTo>
                    <a:pt x="19852" y="34279"/>
                  </a:lnTo>
                  <a:lnTo>
                    <a:pt x="19937" y="34707"/>
                  </a:lnTo>
                  <a:lnTo>
                    <a:pt x="21500" y="34707"/>
                  </a:lnTo>
                  <a:lnTo>
                    <a:pt x="24697" y="35118"/>
                  </a:lnTo>
                  <a:lnTo>
                    <a:pt x="23979" y="35118"/>
                  </a:lnTo>
                  <a:lnTo>
                    <a:pt x="28238" y="33526"/>
                  </a:lnTo>
                  <a:lnTo>
                    <a:pt x="32327" y="32583"/>
                  </a:lnTo>
                  <a:lnTo>
                    <a:pt x="42899" y="32583"/>
                  </a:lnTo>
                  <a:lnTo>
                    <a:pt x="42897" y="32241"/>
                  </a:lnTo>
                  <a:lnTo>
                    <a:pt x="21699" y="32241"/>
                  </a:lnTo>
                  <a:lnTo>
                    <a:pt x="20443" y="28148"/>
                  </a:lnTo>
                  <a:lnTo>
                    <a:pt x="20375" y="27928"/>
                  </a:lnTo>
                  <a:lnTo>
                    <a:pt x="21432" y="24947"/>
                  </a:lnTo>
                  <a:lnTo>
                    <a:pt x="21339" y="23717"/>
                  </a:lnTo>
                  <a:lnTo>
                    <a:pt x="21293" y="23525"/>
                  </a:lnTo>
                  <a:lnTo>
                    <a:pt x="21200" y="23134"/>
                  </a:lnTo>
                  <a:lnTo>
                    <a:pt x="22510" y="21904"/>
                  </a:lnTo>
                  <a:lnTo>
                    <a:pt x="22997" y="20530"/>
                  </a:lnTo>
                  <a:lnTo>
                    <a:pt x="23070" y="20325"/>
                  </a:lnTo>
                  <a:lnTo>
                    <a:pt x="22516" y="20085"/>
                  </a:lnTo>
                  <a:lnTo>
                    <a:pt x="18100" y="18493"/>
                  </a:lnTo>
                  <a:close/>
                </a:path>
                <a:path w="60960" h="44450">
                  <a:moveTo>
                    <a:pt x="60465" y="20530"/>
                  </a:moveTo>
                  <a:lnTo>
                    <a:pt x="58834" y="20530"/>
                  </a:lnTo>
                  <a:lnTo>
                    <a:pt x="58807" y="28148"/>
                  </a:lnTo>
                  <a:lnTo>
                    <a:pt x="58698" y="29382"/>
                  </a:lnTo>
                  <a:lnTo>
                    <a:pt x="58579" y="30272"/>
                  </a:lnTo>
                  <a:lnTo>
                    <a:pt x="58481" y="31010"/>
                  </a:lnTo>
                  <a:lnTo>
                    <a:pt x="58427" y="31421"/>
                  </a:lnTo>
                  <a:lnTo>
                    <a:pt x="58318" y="32241"/>
                  </a:lnTo>
                  <a:lnTo>
                    <a:pt x="58193" y="33185"/>
                  </a:lnTo>
                  <a:lnTo>
                    <a:pt x="58113" y="33781"/>
                  </a:lnTo>
                  <a:lnTo>
                    <a:pt x="59872" y="33781"/>
                  </a:lnTo>
                  <a:lnTo>
                    <a:pt x="59964" y="28595"/>
                  </a:lnTo>
                  <a:lnTo>
                    <a:pt x="60478" y="24947"/>
                  </a:lnTo>
                  <a:lnTo>
                    <a:pt x="60465" y="20530"/>
                  </a:lnTo>
                  <a:close/>
                </a:path>
                <a:path w="60960" h="44450">
                  <a:moveTo>
                    <a:pt x="24451" y="20085"/>
                  </a:moveTo>
                  <a:lnTo>
                    <a:pt x="22510" y="21904"/>
                  </a:lnTo>
                  <a:lnTo>
                    <a:pt x="21936" y="23525"/>
                  </a:lnTo>
                  <a:lnTo>
                    <a:pt x="21868" y="23717"/>
                  </a:lnTo>
                  <a:lnTo>
                    <a:pt x="21760" y="24023"/>
                  </a:lnTo>
                  <a:lnTo>
                    <a:pt x="21633" y="24947"/>
                  </a:lnTo>
                  <a:lnTo>
                    <a:pt x="22244" y="27500"/>
                  </a:lnTo>
                  <a:lnTo>
                    <a:pt x="22178" y="29382"/>
                  </a:lnTo>
                  <a:lnTo>
                    <a:pt x="21666" y="32241"/>
                  </a:lnTo>
                  <a:lnTo>
                    <a:pt x="42897" y="32241"/>
                  </a:lnTo>
                  <a:lnTo>
                    <a:pt x="42874" y="28799"/>
                  </a:lnTo>
                  <a:lnTo>
                    <a:pt x="25872" y="28799"/>
                  </a:lnTo>
                  <a:lnTo>
                    <a:pt x="25401" y="26866"/>
                  </a:lnTo>
                  <a:lnTo>
                    <a:pt x="25280" y="26370"/>
                  </a:lnTo>
                  <a:lnTo>
                    <a:pt x="25171" y="25923"/>
                  </a:lnTo>
                  <a:lnTo>
                    <a:pt x="25011" y="24947"/>
                  </a:lnTo>
                  <a:lnTo>
                    <a:pt x="24892" y="24227"/>
                  </a:lnTo>
                  <a:lnTo>
                    <a:pt x="24777" y="23525"/>
                  </a:lnTo>
                  <a:lnTo>
                    <a:pt x="24712" y="23134"/>
                  </a:lnTo>
                  <a:lnTo>
                    <a:pt x="24587" y="21740"/>
                  </a:lnTo>
                  <a:lnTo>
                    <a:pt x="24471" y="20325"/>
                  </a:lnTo>
                  <a:lnTo>
                    <a:pt x="24451" y="20085"/>
                  </a:lnTo>
                  <a:close/>
                </a:path>
                <a:path w="60960" h="44450">
                  <a:moveTo>
                    <a:pt x="58346" y="18493"/>
                  </a:moveTo>
                  <a:lnTo>
                    <a:pt x="57587" y="18493"/>
                  </a:lnTo>
                  <a:lnTo>
                    <a:pt x="54680" y="20085"/>
                  </a:lnTo>
                  <a:lnTo>
                    <a:pt x="52056" y="20085"/>
                  </a:lnTo>
                  <a:lnTo>
                    <a:pt x="51934" y="21592"/>
                  </a:lnTo>
                  <a:lnTo>
                    <a:pt x="51810" y="23134"/>
                  </a:lnTo>
                  <a:lnTo>
                    <a:pt x="51690" y="24724"/>
                  </a:lnTo>
                  <a:lnTo>
                    <a:pt x="51570" y="26370"/>
                  </a:lnTo>
                  <a:lnTo>
                    <a:pt x="51456" y="27928"/>
                  </a:lnTo>
                  <a:lnTo>
                    <a:pt x="51350" y="29382"/>
                  </a:lnTo>
                  <a:lnTo>
                    <a:pt x="51231" y="31010"/>
                  </a:lnTo>
                  <a:lnTo>
                    <a:pt x="56112" y="31010"/>
                  </a:lnTo>
                  <a:lnTo>
                    <a:pt x="54039" y="29861"/>
                  </a:lnTo>
                  <a:lnTo>
                    <a:pt x="53266" y="24947"/>
                  </a:lnTo>
                  <a:lnTo>
                    <a:pt x="53153" y="24227"/>
                  </a:lnTo>
                  <a:lnTo>
                    <a:pt x="53043" y="23525"/>
                  </a:lnTo>
                  <a:lnTo>
                    <a:pt x="52981" y="23134"/>
                  </a:lnTo>
                  <a:lnTo>
                    <a:pt x="52868" y="22414"/>
                  </a:lnTo>
                  <a:lnTo>
                    <a:pt x="52762" y="21740"/>
                  </a:lnTo>
                  <a:lnTo>
                    <a:pt x="52739" y="21592"/>
                  </a:lnTo>
                  <a:lnTo>
                    <a:pt x="58834" y="20530"/>
                  </a:lnTo>
                  <a:lnTo>
                    <a:pt x="60465" y="20530"/>
                  </a:lnTo>
                  <a:lnTo>
                    <a:pt x="60443" y="19828"/>
                  </a:lnTo>
                  <a:lnTo>
                    <a:pt x="58346" y="18493"/>
                  </a:lnTo>
                  <a:close/>
                </a:path>
                <a:path w="60960" h="44450">
                  <a:moveTo>
                    <a:pt x="49416" y="27500"/>
                  </a:moveTo>
                  <a:lnTo>
                    <a:pt x="46096" y="29861"/>
                  </a:lnTo>
                  <a:lnTo>
                    <a:pt x="50637" y="29861"/>
                  </a:lnTo>
                  <a:lnTo>
                    <a:pt x="49416" y="27500"/>
                  </a:lnTo>
                  <a:close/>
                </a:path>
                <a:path w="60960" h="44450">
                  <a:moveTo>
                    <a:pt x="30534" y="20530"/>
                  </a:moveTo>
                  <a:lnTo>
                    <a:pt x="30278" y="21182"/>
                  </a:lnTo>
                  <a:lnTo>
                    <a:pt x="29816" y="23134"/>
                  </a:lnTo>
                  <a:lnTo>
                    <a:pt x="29724" y="23525"/>
                  </a:lnTo>
                  <a:lnTo>
                    <a:pt x="28519" y="26370"/>
                  </a:lnTo>
                  <a:lnTo>
                    <a:pt x="28388" y="26625"/>
                  </a:lnTo>
                  <a:lnTo>
                    <a:pt x="25872" y="28799"/>
                  </a:lnTo>
                  <a:lnTo>
                    <a:pt x="42874" y="28799"/>
                  </a:lnTo>
                  <a:lnTo>
                    <a:pt x="42859" y="26625"/>
                  </a:lnTo>
                  <a:lnTo>
                    <a:pt x="32122" y="26625"/>
                  </a:lnTo>
                  <a:lnTo>
                    <a:pt x="30534" y="20530"/>
                  </a:lnTo>
                  <a:close/>
                </a:path>
                <a:path w="60960" h="44450">
                  <a:moveTo>
                    <a:pt x="34091" y="24724"/>
                  </a:moveTo>
                  <a:lnTo>
                    <a:pt x="32122" y="26625"/>
                  </a:lnTo>
                  <a:lnTo>
                    <a:pt x="42859" y="26625"/>
                  </a:lnTo>
                  <a:lnTo>
                    <a:pt x="42856" y="26060"/>
                  </a:lnTo>
                  <a:lnTo>
                    <a:pt x="40172" y="26060"/>
                  </a:lnTo>
                  <a:lnTo>
                    <a:pt x="34091" y="24724"/>
                  </a:lnTo>
                  <a:close/>
                </a:path>
                <a:path w="60960" h="44450">
                  <a:moveTo>
                    <a:pt x="43210" y="15426"/>
                  </a:moveTo>
                  <a:lnTo>
                    <a:pt x="24742" y="15426"/>
                  </a:lnTo>
                  <a:lnTo>
                    <a:pt x="32313" y="16386"/>
                  </a:lnTo>
                  <a:lnTo>
                    <a:pt x="39811" y="16643"/>
                  </a:lnTo>
                  <a:lnTo>
                    <a:pt x="39841" y="17567"/>
                  </a:lnTo>
                  <a:lnTo>
                    <a:pt x="39942" y="20530"/>
                  </a:lnTo>
                  <a:lnTo>
                    <a:pt x="40062" y="23525"/>
                  </a:lnTo>
                  <a:lnTo>
                    <a:pt x="40172" y="26060"/>
                  </a:lnTo>
                  <a:lnTo>
                    <a:pt x="42856" y="26060"/>
                  </a:lnTo>
                  <a:lnTo>
                    <a:pt x="42943" y="19828"/>
                  </a:lnTo>
                  <a:lnTo>
                    <a:pt x="43024" y="18493"/>
                  </a:lnTo>
                  <a:lnTo>
                    <a:pt x="43136" y="16643"/>
                  </a:lnTo>
                  <a:lnTo>
                    <a:pt x="43210" y="15426"/>
                  </a:lnTo>
                  <a:close/>
                </a:path>
                <a:path w="60960" h="44450">
                  <a:moveTo>
                    <a:pt x="22510" y="21904"/>
                  </a:moveTo>
                  <a:lnTo>
                    <a:pt x="21200" y="23134"/>
                  </a:lnTo>
                  <a:lnTo>
                    <a:pt x="21293" y="23525"/>
                  </a:lnTo>
                  <a:lnTo>
                    <a:pt x="21339" y="23717"/>
                  </a:lnTo>
                  <a:lnTo>
                    <a:pt x="21461" y="24227"/>
                  </a:lnTo>
                  <a:lnTo>
                    <a:pt x="21580" y="24724"/>
                  </a:lnTo>
                  <a:lnTo>
                    <a:pt x="21687" y="24227"/>
                  </a:lnTo>
                  <a:lnTo>
                    <a:pt x="22510" y="21904"/>
                  </a:lnTo>
                  <a:close/>
                </a:path>
                <a:path w="60960" h="44450">
                  <a:moveTo>
                    <a:pt x="24742" y="15426"/>
                  </a:moveTo>
                  <a:lnTo>
                    <a:pt x="5630" y="15426"/>
                  </a:lnTo>
                  <a:lnTo>
                    <a:pt x="11783" y="15703"/>
                  </a:lnTo>
                  <a:lnTo>
                    <a:pt x="15050" y="15890"/>
                  </a:lnTo>
                  <a:lnTo>
                    <a:pt x="14285" y="19828"/>
                  </a:lnTo>
                  <a:lnTo>
                    <a:pt x="15242" y="18629"/>
                  </a:lnTo>
                  <a:lnTo>
                    <a:pt x="16231" y="17567"/>
                  </a:lnTo>
                  <a:lnTo>
                    <a:pt x="17159" y="16643"/>
                  </a:lnTo>
                  <a:lnTo>
                    <a:pt x="16467" y="16643"/>
                  </a:lnTo>
                  <a:lnTo>
                    <a:pt x="24742" y="15426"/>
                  </a:lnTo>
                  <a:close/>
                </a:path>
                <a:path w="60960" h="44450">
                  <a:moveTo>
                    <a:pt x="40975" y="0"/>
                  </a:moveTo>
                  <a:lnTo>
                    <a:pt x="38220" y="427"/>
                  </a:lnTo>
                  <a:lnTo>
                    <a:pt x="35838" y="1695"/>
                  </a:lnTo>
                  <a:lnTo>
                    <a:pt x="38494" y="3423"/>
                  </a:lnTo>
                  <a:lnTo>
                    <a:pt x="39811" y="4348"/>
                  </a:lnTo>
                  <a:lnTo>
                    <a:pt x="39762" y="5274"/>
                  </a:lnTo>
                  <a:lnTo>
                    <a:pt x="39657" y="7242"/>
                  </a:lnTo>
                  <a:lnTo>
                    <a:pt x="39574" y="9281"/>
                  </a:lnTo>
                  <a:lnTo>
                    <a:pt x="39452" y="13064"/>
                  </a:lnTo>
                  <a:lnTo>
                    <a:pt x="25552" y="13490"/>
                  </a:lnTo>
                  <a:lnTo>
                    <a:pt x="18608" y="13838"/>
                  </a:lnTo>
                  <a:lnTo>
                    <a:pt x="11677" y="14367"/>
                  </a:lnTo>
                  <a:lnTo>
                    <a:pt x="43208" y="14367"/>
                  </a:lnTo>
                  <a:lnTo>
                    <a:pt x="42626" y="3423"/>
                  </a:lnTo>
                  <a:lnTo>
                    <a:pt x="42551" y="2653"/>
                  </a:lnTo>
                  <a:lnTo>
                    <a:pt x="40975" y="0"/>
                  </a:lnTo>
                  <a:close/>
                </a:path>
                <a:path w="60960" h="44450">
                  <a:moveTo>
                    <a:pt x="11476" y="7672"/>
                  </a:moveTo>
                  <a:lnTo>
                    <a:pt x="11327" y="7894"/>
                  </a:lnTo>
                  <a:lnTo>
                    <a:pt x="10584" y="9571"/>
                  </a:lnTo>
                  <a:lnTo>
                    <a:pt x="9737" y="11728"/>
                  </a:lnTo>
                  <a:lnTo>
                    <a:pt x="9278" y="13064"/>
                  </a:lnTo>
                  <a:lnTo>
                    <a:pt x="9213" y="13255"/>
                  </a:lnTo>
                  <a:lnTo>
                    <a:pt x="9132" y="13490"/>
                  </a:lnTo>
                  <a:lnTo>
                    <a:pt x="9061" y="13698"/>
                  </a:lnTo>
                  <a:lnTo>
                    <a:pt x="11658" y="13698"/>
                  </a:lnTo>
                  <a:lnTo>
                    <a:pt x="11531" y="9571"/>
                  </a:lnTo>
                  <a:lnTo>
                    <a:pt x="11476" y="7672"/>
                  </a:lnTo>
                  <a:close/>
                </a:path>
                <a:path w="60960" h="44450">
                  <a:moveTo>
                    <a:pt x="8117" y="7894"/>
                  </a:moveTo>
                  <a:lnTo>
                    <a:pt x="7359" y="9281"/>
                  </a:lnTo>
                  <a:lnTo>
                    <a:pt x="6422" y="11268"/>
                  </a:lnTo>
                  <a:lnTo>
                    <a:pt x="8356" y="11268"/>
                  </a:lnTo>
                  <a:lnTo>
                    <a:pt x="8245" y="10548"/>
                  </a:lnTo>
                  <a:lnTo>
                    <a:pt x="8184" y="10156"/>
                  </a:lnTo>
                  <a:lnTo>
                    <a:pt x="8117" y="7894"/>
                  </a:lnTo>
                  <a:close/>
                </a:path>
              </a:pathLst>
            </a:custGeom>
            <a:solidFill>
              <a:srgbClr val="2E3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 descr=""/>
            <p:cNvSpPr/>
            <p:nvPr/>
          </p:nvSpPr>
          <p:spPr>
            <a:xfrm>
              <a:off x="2258657" y="2362362"/>
              <a:ext cx="330835" cy="478790"/>
            </a:xfrm>
            <a:custGeom>
              <a:avLst/>
              <a:gdLst/>
              <a:ahLst/>
              <a:cxnLst/>
              <a:rect l="l" t="t" r="r" b="b"/>
              <a:pathLst>
                <a:path w="330835" h="478789">
                  <a:moveTo>
                    <a:pt x="16217" y="477304"/>
                  </a:moveTo>
                  <a:lnTo>
                    <a:pt x="12890" y="470052"/>
                  </a:lnTo>
                  <a:lnTo>
                    <a:pt x="11366" y="462165"/>
                  </a:lnTo>
                  <a:lnTo>
                    <a:pt x="10198" y="454329"/>
                  </a:lnTo>
                  <a:lnTo>
                    <a:pt x="3454" y="455256"/>
                  </a:lnTo>
                  <a:lnTo>
                    <a:pt x="114" y="455866"/>
                  </a:lnTo>
                  <a:lnTo>
                    <a:pt x="0" y="457758"/>
                  </a:lnTo>
                  <a:lnTo>
                    <a:pt x="215" y="463867"/>
                  </a:lnTo>
                  <a:lnTo>
                    <a:pt x="1079" y="470077"/>
                  </a:lnTo>
                  <a:lnTo>
                    <a:pt x="3746" y="475678"/>
                  </a:lnTo>
                  <a:lnTo>
                    <a:pt x="5473" y="478167"/>
                  </a:lnTo>
                  <a:lnTo>
                    <a:pt x="9042" y="477799"/>
                  </a:lnTo>
                  <a:lnTo>
                    <a:pt x="12611" y="477532"/>
                  </a:lnTo>
                  <a:lnTo>
                    <a:pt x="16217" y="477304"/>
                  </a:lnTo>
                  <a:close/>
                </a:path>
                <a:path w="330835" h="478789">
                  <a:moveTo>
                    <a:pt x="252158" y="98615"/>
                  </a:moveTo>
                  <a:lnTo>
                    <a:pt x="251650" y="93624"/>
                  </a:lnTo>
                  <a:lnTo>
                    <a:pt x="249948" y="89890"/>
                  </a:lnTo>
                  <a:lnTo>
                    <a:pt x="246583" y="87236"/>
                  </a:lnTo>
                  <a:lnTo>
                    <a:pt x="244081" y="84086"/>
                  </a:lnTo>
                  <a:lnTo>
                    <a:pt x="243928" y="92163"/>
                  </a:lnTo>
                  <a:lnTo>
                    <a:pt x="244411" y="100253"/>
                  </a:lnTo>
                  <a:lnTo>
                    <a:pt x="243332" y="108318"/>
                  </a:lnTo>
                  <a:lnTo>
                    <a:pt x="244678" y="109359"/>
                  </a:lnTo>
                  <a:lnTo>
                    <a:pt x="246786" y="108153"/>
                  </a:lnTo>
                  <a:lnTo>
                    <a:pt x="250558" y="108572"/>
                  </a:lnTo>
                  <a:lnTo>
                    <a:pt x="251028" y="103581"/>
                  </a:lnTo>
                  <a:lnTo>
                    <a:pt x="252158" y="98615"/>
                  </a:lnTo>
                  <a:close/>
                </a:path>
                <a:path w="330835" h="478789">
                  <a:moveTo>
                    <a:pt x="330720" y="56553"/>
                  </a:moveTo>
                  <a:lnTo>
                    <a:pt x="330606" y="46164"/>
                  </a:lnTo>
                  <a:lnTo>
                    <a:pt x="330060" y="25374"/>
                  </a:lnTo>
                  <a:lnTo>
                    <a:pt x="329438" y="17665"/>
                  </a:lnTo>
                  <a:lnTo>
                    <a:pt x="330225" y="9829"/>
                  </a:lnTo>
                  <a:lnTo>
                    <a:pt x="328561" y="2260"/>
                  </a:lnTo>
                  <a:lnTo>
                    <a:pt x="325894" y="1625"/>
                  </a:lnTo>
                  <a:lnTo>
                    <a:pt x="320725" y="0"/>
                  </a:lnTo>
                  <a:lnTo>
                    <a:pt x="321335" y="29324"/>
                  </a:lnTo>
                  <a:lnTo>
                    <a:pt x="322046" y="46494"/>
                  </a:lnTo>
                  <a:lnTo>
                    <a:pt x="320776" y="53987"/>
                  </a:lnTo>
                  <a:lnTo>
                    <a:pt x="322097" y="61341"/>
                  </a:lnTo>
                  <a:lnTo>
                    <a:pt x="324180" y="64046"/>
                  </a:lnTo>
                  <a:lnTo>
                    <a:pt x="327367" y="65455"/>
                  </a:lnTo>
                  <a:lnTo>
                    <a:pt x="330365" y="66941"/>
                  </a:lnTo>
                  <a:lnTo>
                    <a:pt x="330720" y="56553"/>
                  </a:lnTo>
                  <a:close/>
                </a:path>
              </a:pathLst>
            </a:custGeom>
            <a:solidFill>
              <a:srgbClr val="F3F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 descr=""/>
            <p:cNvSpPr/>
            <p:nvPr/>
          </p:nvSpPr>
          <p:spPr>
            <a:xfrm>
              <a:off x="2635188" y="2361323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80" h="6985">
                  <a:moveTo>
                    <a:pt x="0" y="0"/>
                  </a:moveTo>
                  <a:lnTo>
                    <a:pt x="615" y="6713"/>
                  </a:lnTo>
                  <a:lnTo>
                    <a:pt x="2466" y="2688"/>
                  </a:lnTo>
                  <a:lnTo>
                    <a:pt x="7397" y="3614"/>
                  </a:lnTo>
                  <a:lnTo>
                    <a:pt x="17294" y="1986"/>
                  </a:lnTo>
                  <a:lnTo>
                    <a:pt x="17277" y="532"/>
                  </a:lnTo>
                  <a:lnTo>
                    <a:pt x="11506" y="565"/>
                  </a:lnTo>
                  <a:lnTo>
                    <a:pt x="5735" y="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9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 descr=""/>
            <p:cNvSpPr/>
            <p:nvPr/>
          </p:nvSpPr>
          <p:spPr>
            <a:xfrm>
              <a:off x="3003174" y="2360725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69" h="20319">
                  <a:moveTo>
                    <a:pt x="10972" y="0"/>
                  </a:moveTo>
                  <a:lnTo>
                    <a:pt x="4381" y="2908"/>
                  </a:lnTo>
                  <a:lnTo>
                    <a:pt x="168" y="1540"/>
                  </a:lnTo>
                  <a:lnTo>
                    <a:pt x="0" y="14022"/>
                  </a:lnTo>
                  <a:lnTo>
                    <a:pt x="273" y="20253"/>
                  </a:lnTo>
                  <a:lnTo>
                    <a:pt x="2617" y="19537"/>
                  </a:lnTo>
                  <a:lnTo>
                    <a:pt x="5082" y="19296"/>
                  </a:lnTo>
                  <a:lnTo>
                    <a:pt x="7517" y="19004"/>
                  </a:lnTo>
                  <a:lnTo>
                    <a:pt x="6865" y="14072"/>
                  </a:lnTo>
                  <a:lnTo>
                    <a:pt x="6214" y="4193"/>
                  </a:lnTo>
                  <a:lnTo>
                    <a:pt x="13729" y="4039"/>
                  </a:lnTo>
                  <a:lnTo>
                    <a:pt x="10972" y="0"/>
                  </a:lnTo>
                  <a:close/>
                </a:path>
              </a:pathLst>
            </a:custGeom>
            <a:solidFill>
              <a:srgbClr val="E5E5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 descr=""/>
            <p:cNvSpPr/>
            <p:nvPr/>
          </p:nvSpPr>
          <p:spPr>
            <a:xfrm>
              <a:off x="1665957" y="2363839"/>
              <a:ext cx="39370" cy="21590"/>
            </a:xfrm>
            <a:custGeom>
              <a:avLst/>
              <a:gdLst/>
              <a:ahLst/>
              <a:cxnLst/>
              <a:rect l="l" t="t" r="r" b="b"/>
              <a:pathLst>
                <a:path w="39369" h="21589">
                  <a:moveTo>
                    <a:pt x="10017" y="0"/>
                  </a:moveTo>
                  <a:lnTo>
                    <a:pt x="8423" y="259"/>
                  </a:lnTo>
                  <a:lnTo>
                    <a:pt x="5309" y="1012"/>
                  </a:lnTo>
                  <a:lnTo>
                    <a:pt x="7138" y="2211"/>
                  </a:lnTo>
                  <a:lnTo>
                    <a:pt x="0" y="3975"/>
                  </a:lnTo>
                  <a:lnTo>
                    <a:pt x="6659" y="3751"/>
                  </a:lnTo>
                  <a:lnTo>
                    <a:pt x="12552" y="6746"/>
                  </a:lnTo>
                  <a:lnTo>
                    <a:pt x="16847" y="11714"/>
                  </a:lnTo>
                  <a:lnTo>
                    <a:pt x="20768" y="9540"/>
                  </a:lnTo>
                  <a:lnTo>
                    <a:pt x="18510" y="7397"/>
                  </a:lnTo>
                  <a:lnTo>
                    <a:pt x="16163" y="5360"/>
                  </a:lnTo>
                  <a:lnTo>
                    <a:pt x="13888" y="3255"/>
                  </a:lnTo>
                  <a:lnTo>
                    <a:pt x="21095" y="5396"/>
                  </a:lnTo>
                  <a:lnTo>
                    <a:pt x="27626" y="9171"/>
                  </a:lnTo>
                  <a:lnTo>
                    <a:pt x="32961" y="14423"/>
                  </a:lnTo>
                  <a:lnTo>
                    <a:pt x="36575" y="20995"/>
                  </a:lnTo>
                  <a:lnTo>
                    <a:pt x="38750" y="18374"/>
                  </a:lnTo>
                  <a:lnTo>
                    <a:pt x="34606" y="13272"/>
                  </a:lnTo>
                  <a:lnTo>
                    <a:pt x="31009" y="7348"/>
                  </a:lnTo>
                  <a:lnTo>
                    <a:pt x="25034" y="4197"/>
                  </a:lnTo>
                  <a:lnTo>
                    <a:pt x="20562" y="1267"/>
                  </a:lnTo>
                  <a:lnTo>
                    <a:pt x="10017" y="0"/>
                  </a:lnTo>
                  <a:close/>
                </a:path>
              </a:pathLst>
            </a:custGeom>
            <a:solidFill>
              <a:srgbClr val="6D69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 descr=""/>
            <p:cNvSpPr/>
            <p:nvPr/>
          </p:nvSpPr>
          <p:spPr>
            <a:xfrm>
              <a:off x="2406084" y="2363566"/>
              <a:ext cx="24765" cy="12700"/>
            </a:xfrm>
            <a:custGeom>
              <a:avLst/>
              <a:gdLst/>
              <a:ahLst/>
              <a:cxnLst/>
              <a:rect l="l" t="t" r="r" b="b"/>
              <a:pathLst>
                <a:path w="24764" h="12700">
                  <a:moveTo>
                    <a:pt x="24145" y="0"/>
                  </a:moveTo>
                  <a:lnTo>
                    <a:pt x="16149" y="1526"/>
                  </a:lnTo>
                  <a:lnTo>
                    <a:pt x="8068" y="2551"/>
                  </a:lnTo>
                  <a:lnTo>
                    <a:pt x="0" y="3646"/>
                  </a:lnTo>
                  <a:lnTo>
                    <a:pt x="774" y="6043"/>
                  </a:lnTo>
                  <a:lnTo>
                    <a:pt x="7366" y="5427"/>
                  </a:lnTo>
                  <a:lnTo>
                    <a:pt x="14008" y="4676"/>
                  </a:lnTo>
                  <a:lnTo>
                    <a:pt x="20654" y="5017"/>
                  </a:lnTo>
                  <a:lnTo>
                    <a:pt x="22176" y="7105"/>
                  </a:lnTo>
                  <a:lnTo>
                    <a:pt x="18342" y="7260"/>
                  </a:lnTo>
                  <a:lnTo>
                    <a:pt x="10739" y="7466"/>
                  </a:lnTo>
                  <a:lnTo>
                    <a:pt x="10379" y="12346"/>
                  </a:lnTo>
                  <a:lnTo>
                    <a:pt x="14249" y="12211"/>
                  </a:lnTo>
                  <a:lnTo>
                    <a:pt x="18133" y="12001"/>
                  </a:lnTo>
                  <a:lnTo>
                    <a:pt x="22021" y="11850"/>
                  </a:lnTo>
                  <a:lnTo>
                    <a:pt x="22482" y="7858"/>
                  </a:lnTo>
                  <a:lnTo>
                    <a:pt x="24145" y="0"/>
                  </a:lnTo>
                  <a:close/>
                </a:path>
              </a:pathLst>
            </a:custGeom>
            <a:solidFill>
              <a:srgbClr val="9692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 descr=""/>
            <p:cNvSpPr/>
            <p:nvPr/>
          </p:nvSpPr>
          <p:spPr>
            <a:xfrm>
              <a:off x="2453500" y="2363556"/>
              <a:ext cx="150495" cy="127000"/>
            </a:xfrm>
            <a:custGeom>
              <a:avLst/>
              <a:gdLst/>
              <a:ahLst/>
              <a:cxnLst/>
              <a:rect l="l" t="t" r="r" b="b"/>
              <a:pathLst>
                <a:path w="150494" h="127000">
                  <a:moveTo>
                    <a:pt x="18110" y="29578"/>
                  </a:moveTo>
                  <a:lnTo>
                    <a:pt x="14744" y="29578"/>
                  </a:lnTo>
                  <a:lnTo>
                    <a:pt x="16433" y="31521"/>
                  </a:lnTo>
                  <a:lnTo>
                    <a:pt x="18110" y="29578"/>
                  </a:lnTo>
                  <a:close/>
                </a:path>
                <a:path w="150494" h="127000">
                  <a:moveTo>
                    <a:pt x="39890" y="1320"/>
                  </a:moveTo>
                  <a:lnTo>
                    <a:pt x="33426" y="1130"/>
                  </a:lnTo>
                  <a:lnTo>
                    <a:pt x="33426" y="10871"/>
                  </a:lnTo>
                  <a:lnTo>
                    <a:pt x="33261" y="11074"/>
                  </a:lnTo>
                  <a:lnTo>
                    <a:pt x="33235" y="10871"/>
                  </a:lnTo>
                  <a:lnTo>
                    <a:pt x="33426" y="10871"/>
                  </a:lnTo>
                  <a:lnTo>
                    <a:pt x="33426" y="1130"/>
                  </a:lnTo>
                  <a:lnTo>
                    <a:pt x="30010" y="1028"/>
                  </a:lnTo>
                  <a:lnTo>
                    <a:pt x="29171" y="1028"/>
                  </a:lnTo>
                  <a:lnTo>
                    <a:pt x="29171" y="11366"/>
                  </a:lnTo>
                  <a:lnTo>
                    <a:pt x="23787" y="11785"/>
                  </a:lnTo>
                  <a:lnTo>
                    <a:pt x="22250" y="11366"/>
                  </a:lnTo>
                  <a:lnTo>
                    <a:pt x="21348" y="11366"/>
                  </a:lnTo>
                  <a:lnTo>
                    <a:pt x="21729" y="11239"/>
                  </a:lnTo>
                  <a:lnTo>
                    <a:pt x="24625" y="10223"/>
                  </a:lnTo>
                  <a:lnTo>
                    <a:pt x="25349" y="9969"/>
                  </a:lnTo>
                  <a:lnTo>
                    <a:pt x="27889" y="10871"/>
                  </a:lnTo>
                  <a:lnTo>
                    <a:pt x="29171" y="11366"/>
                  </a:lnTo>
                  <a:lnTo>
                    <a:pt x="29171" y="1028"/>
                  </a:lnTo>
                  <a:lnTo>
                    <a:pt x="22491" y="1028"/>
                  </a:lnTo>
                  <a:lnTo>
                    <a:pt x="10236" y="774"/>
                  </a:lnTo>
                  <a:lnTo>
                    <a:pt x="381" y="0"/>
                  </a:lnTo>
                  <a:lnTo>
                    <a:pt x="0" y="7454"/>
                  </a:lnTo>
                  <a:lnTo>
                    <a:pt x="76" y="25082"/>
                  </a:lnTo>
                  <a:lnTo>
                    <a:pt x="203" y="27686"/>
                  </a:lnTo>
                  <a:lnTo>
                    <a:pt x="292" y="29857"/>
                  </a:lnTo>
                  <a:lnTo>
                    <a:pt x="7556" y="29578"/>
                  </a:lnTo>
                  <a:lnTo>
                    <a:pt x="14744" y="29578"/>
                  </a:lnTo>
                  <a:lnTo>
                    <a:pt x="12065" y="26504"/>
                  </a:lnTo>
                  <a:lnTo>
                    <a:pt x="12636" y="24549"/>
                  </a:lnTo>
                  <a:lnTo>
                    <a:pt x="13055" y="23139"/>
                  </a:lnTo>
                  <a:lnTo>
                    <a:pt x="13144" y="22821"/>
                  </a:lnTo>
                  <a:lnTo>
                    <a:pt x="10756" y="22136"/>
                  </a:lnTo>
                  <a:lnTo>
                    <a:pt x="6502" y="24549"/>
                  </a:lnTo>
                  <a:lnTo>
                    <a:pt x="5842" y="21145"/>
                  </a:lnTo>
                  <a:lnTo>
                    <a:pt x="6032" y="19075"/>
                  </a:lnTo>
                  <a:lnTo>
                    <a:pt x="6299" y="17348"/>
                  </a:lnTo>
                  <a:lnTo>
                    <a:pt x="6718" y="15151"/>
                  </a:lnTo>
                  <a:lnTo>
                    <a:pt x="9334" y="13906"/>
                  </a:lnTo>
                  <a:lnTo>
                    <a:pt x="9753" y="13538"/>
                  </a:lnTo>
                  <a:lnTo>
                    <a:pt x="11506" y="11912"/>
                  </a:lnTo>
                  <a:lnTo>
                    <a:pt x="13131" y="9448"/>
                  </a:lnTo>
                  <a:lnTo>
                    <a:pt x="15697" y="11201"/>
                  </a:lnTo>
                  <a:lnTo>
                    <a:pt x="15951" y="11366"/>
                  </a:lnTo>
                  <a:lnTo>
                    <a:pt x="15303" y="11366"/>
                  </a:lnTo>
                  <a:lnTo>
                    <a:pt x="12928" y="12395"/>
                  </a:lnTo>
                  <a:lnTo>
                    <a:pt x="12966" y="14071"/>
                  </a:lnTo>
                  <a:lnTo>
                    <a:pt x="18986" y="13906"/>
                  </a:lnTo>
                  <a:lnTo>
                    <a:pt x="24993" y="13538"/>
                  </a:lnTo>
                  <a:lnTo>
                    <a:pt x="31026" y="13792"/>
                  </a:lnTo>
                  <a:lnTo>
                    <a:pt x="31229" y="13538"/>
                  </a:lnTo>
                  <a:lnTo>
                    <a:pt x="32575" y="11912"/>
                  </a:lnTo>
                  <a:lnTo>
                    <a:pt x="33020" y="11366"/>
                  </a:lnTo>
                  <a:lnTo>
                    <a:pt x="33299" y="11366"/>
                  </a:lnTo>
                  <a:lnTo>
                    <a:pt x="33655" y="13893"/>
                  </a:lnTo>
                  <a:lnTo>
                    <a:pt x="34112" y="17081"/>
                  </a:lnTo>
                  <a:lnTo>
                    <a:pt x="34150" y="17348"/>
                  </a:lnTo>
                  <a:lnTo>
                    <a:pt x="33375" y="19075"/>
                  </a:lnTo>
                  <a:lnTo>
                    <a:pt x="32677" y="21145"/>
                  </a:lnTo>
                  <a:lnTo>
                    <a:pt x="31597" y="23139"/>
                  </a:lnTo>
                  <a:lnTo>
                    <a:pt x="30695" y="25082"/>
                  </a:lnTo>
                  <a:lnTo>
                    <a:pt x="27101" y="26212"/>
                  </a:lnTo>
                  <a:lnTo>
                    <a:pt x="23456" y="27127"/>
                  </a:lnTo>
                  <a:lnTo>
                    <a:pt x="19735" y="27686"/>
                  </a:lnTo>
                  <a:lnTo>
                    <a:pt x="18110" y="29578"/>
                  </a:lnTo>
                  <a:lnTo>
                    <a:pt x="19989" y="29578"/>
                  </a:lnTo>
                  <a:lnTo>
                    <a:pt x="29845" y="29959"/>
                  </a:lnTo>
                  <a:lnTo>
                    <a:pt x="39687" y="30429"/>
                  </a:lnTo>
                  <a:lnTo>
                    <a:pt x="39573" y="19075"/>
                  </a:lnTo>
                  <a:lnTo>
                    <a:pt x="39497" y="10871"/>
                  </a:lnTo>
                  <a:lnTo>
                    <a:pt x="39484" y="9969"/>
                  </a:lnTo>
                  <a:lnTo>
                    <a:pt x="39484" y="9448"/>
                  </a:lnTo>
                  <a:lnTo>
                    <a:pt x="39547" y="7454"/>
                  </a:lnTo>
                  <a:lnTo>
                    <a:pt x="39890" y="1320"/>
                  </a:lnTo>
                  <a:close/>
                </a:path>
                <a:path w="150494" h="127000">
                  <a:moveTo>
                    <a:pt x="49364" y="110642"/>
                  </a:moveTo>
                  <a:lnTo>
                    <a:pt x="49009" y="110642"/>
                  </a:lnTo>
                  <a:lnTo>
                    <a:pt x="49276" y="111099"/>
                  </a:lnTo>
                  <a:lnTo>
                    <a:pt x="49364" y="110642"/>
                  </a:lnTo>
                  <a:close/>
                </a:path>
                <a:path w="150494" h="127000">
                  <a:moveTo>
                    <a:pt x="149948" y="84455"/>
                  </a:moveTo>
                  <a:lnTo>
                    <a:pt x="142163" y="84277"/>
                  </a:lnTo>
                  <a:lnTo>
                    <a:pt x="135318" y="84277"/>
                  </a:lnTo>
                  <a:lnTo>
                    <a:pt x="126593" y="83985"/>
                  </a:lnTo>
                  <a:lnTo>
                    <a:pt x="94729" y="83985"/>
                  </a:lnTo>
                  <a:lnTo>
                    <a:pt x="58737" y="83502"/>
                  </a:lnTo>
                  <a:lnTo>
                    <a:pt x="55702" y="83502"/>
                  </a:lnTo>
                  <a:lnTo>
                    <a:pt x="48983" y="81876"/>
                  </a:lnTo>
                  <a:lnTo>
                    <a:pt x="49174" y="82638"/>
                  </a:lnTo>
                  <a:lnTo>
                    <a:pt x="49237" y="82892"/>
                  </a:lnTo>
                  <a:lnTo>
                    <a:pt x="51739" y="86042"/>
                  </a:lnTo>
                  <a:lnTo>
                    <a:pt x="55105" y="88696"/>
                  </a:lnTo>
                  <a:lnTo>
                    <a:pt x="56807" y="92430"/>
                  </a:lnTo>
                  <a:lnTo>
                    <a:pt x="57315" y="97421"/>
                  </a:lnTo>
                  <a:lnTo>
                    <a:pt x="56184" y="102387"/>
                  </a:lnTo>
                  <a:lnTo>
                    <a:pt x="55803" y="106438"/>
                  </a:lnTo>
                  <a:lnTo>
                    <a:pt x="55714" y="107378"/>
                  </a:lnTo>
                  <a:lnTo>
                    <a:pt x="51943" y="106959"/>
                  </a:lnTo>
                  <a:lnTo>
                    <a:pt x="49834" y="108165"/>
                  </a:lnTo>
                  <a:lnTo>
                    <a:pt x="48488" y="107124"/>
                  </a:lnTo>
                  <a:lnTo>
                    <a:pt x="45402" y="106565"/>
                  </a:lnTo>
                  <a:lnTo>
                    <a:pt x="45351" y="106959"/>
                  </a:lnTo>
                  <a:lnTo>
                    <a:pt x="45250" y="107823"/>
                  </a:lnTo>
                  <a:lnTo>
                    <a:pt x="45148" y="108623"/>
                  </a:lnTo>
                  <a:lnTo>
                    <a:pt x="45034" y="109550"/>
                  </a:lnTo>
                  <a:lnTo>
                    <a:pt x="44386" y="112407"/>
                  </a:lnTo>
                  <a:lnTo>
                    <a:pt x="43167" y="116878"/>
                  </a:lnTo>
                  <a:lnTo>
                    <a:pt x="42379" y="119976"/>
                  </a:lnTo>
                  <a:lnTo>
                    <a:pt x="42151" y="121005"/>
                  </a:lnTo>
                  <a:lnTo>
                    <a:pt x="42100" y="121259"/>
                  </a:lnTo>
                  <a:lnTo>
                    <a:pt x="41973" y="121831"/>
                  </a:lnTo>
                  <a:lnTo>
                    <a:pt x="41884" y="122262"/>
                  </a:lnTo>
                  <a:lnTo>
                    <a:pt x="41795" y="122694"/>
                  </a:lnTo>
                  <a:lnTo>
                    <a:pt x="48514" y="123126"/>
                  </a:lnTo>
                  <a:lnTo>
                    <a:pt x="56476" y="126669"/>
                  </a:lnTo>
                  <a:lnTo>
                    <a:pt x="61595" y="122262"/>
                  </a:lnTo>
                  <a:lnTo>
                    <a:pt x="61798" y="122085"/>
                  </a:lnTo>
                  <a:lnTo>
                    <a:pt x="62090" y="121831"/>
                  </a:lnTo>
                  <a:lnTo>
                    <a:pt x="62255" y="121831"/>
                  </a:lnTo>
                  <a:lnTo>
                    <a:pt x="62255" y="121259"/>
                  </a:lnTo>
                  <a:lnTo>
                    <a:pt x="62318" y="116878"/>
                  </a:lnTo>
                  <a:lnTo>
                    <a:pt x="63106" y="111429"/>
                  </a:lnTo>
                  <a:lnTo>
                    <a:pt x="63220" y="110642"/>
                  </a:lnTo>
                  <a:lnTo>
                    <a:pt x="63296" y="110096"/>
                  </a:lnTo>
                  <a:lnTo>
                    <a:pt x="63385" y="109550"/>
                  </a:lnTo>
                  <a:lnTo>
                    <a:pt x="63461" y="108953"/>
                  </a:lnTo>
                  <a:lnTo>
                    <a:pt x="61239" y="108623"/>
                  </a:lnTo>
                  <a:lnTo>
                    <a:pt x="60820" y="108572"/>
                  </a:lnTo>
                  <a:lnTo>
                    <a:pt x="60820" y="114033"/>
                  </a:lnTo>
                  <a:lnTo>
                    <a:pt x="59512" y="117894"/>
                  </a:lnTo>
                  <a:lnTo>
                    <a:pt x="59309" y="119976"/>
                  </a:lnTo>
                  <a:lnTo>
                    <a:pt x="59194" y="121259"/>
                  </a:lnTo>
                  <a:lnTo>
                    <a:pt x="58204" y="121259"/>
                  </a:lnTo>
                  <a:lnTo>
                    <a:pt x="57213" y="121005"/>
                  </a:lnTo>
                  <a:lnTo>
                    <a:pt x="56502" y="121005"/>
                  </a:lnTo>
                  <a:lnTo>
                    <a:pt x="53632" y="122085"/>
                  </a:lnTo>
                  <a:lnTo>
                    <a:pt x="51841" y="120218"/>
                  </a:lnTo>
                  <a:lnTo>
                    <a:pt x="57213" y="120929"/>
                  </a:lnTo>
                  <a:lnTo>
                    <a:pt x="57238" y="120218"/>
                  </a:lnTo>
                  <a:lnTo>
                    <a:pt x="57340" y="118503"/>
                  </a:lnTo>
                  <a:lnTo>
                    <a:pt x="57442" y="116878"/>
                  </a:lnTo>
                  <a:lnTo>
                    <a:pt x="57543" y="115189"/>
                  </a:lnTo>
                  <a:lnTo>
                    <a:pt x="57670" y="113080"/>
                  </a:lnTo>
                  <a:lnTo>
                    <a:pt x="57696" y="112636"/>
                  </a:lnTo>
                  <a:lnTo>
                    <a:pt x="53517" y="111429"/>
                  </a:lnTo>
                  <a:lnTo>
                    <a:pt x="51612" y="115189"/>
                  </a:lnTo>
                  <a:lnTo>
                    <a:pt x="49276" y="111099"/>
                  </a:lnTo>
                  <a:lnTo>
                    <a:pt x="49034" y="112407"/>
                  </a:lnTo>
                  <a:lnTo>
                    <a:pt x="48958" y="112801"/>
                  </a:lnTo>
                  <a:lnTo>
                    <a:pt x="48844" y="113449"/>
                  </a:lnTo>
                  <a:lnTo>
                    <a:pt x="51803" y="117221"/>
                  </a:lnTo>
                  <a:lnTo>
                    <a:pt x="51739" y="118503"/>
                  </a:lnTo>
                  <a:lnTo>
                    <a:pt x="51269" y="121005"/>
                  </a:lnTo>
                  <a:lnTo>
                    <a:pt x="51219" y="121259"/>
                  </a:lnTo>
                  <a:lnTo>
                    <a:pt x="51117" y="121831"/>
                  </a:lnTo>
                  <a:lnTo>
                    <a:pt x="51041" y="122262"/>
                  </a:lnTo>
                  <a:lnTo>
                    <a:pt x="50088" y="121831"/>
                  </a:lnTo>
                  <a:lnTo>
                    <a:pt x="48831" y="121259"/>
                  </a:lnTo>
                  <a:lnTo>
                    <a:pt x="44627" y="121831"/>
                  </a:lnTo>
                  <a:lnTo>
                    <a:pt x="44348" y="118503"/>
                  </a:lnTo>
                  <a:lnTo>
                    <a:pt x="43713" y="115506"/>
                  </a:lnTo>
                  <a:lnTo>
                    <a:pt x="46291" y="113080"/>
                  </a:lnTo>
                  <a:lnTo>
                    <a:pt x="46215" y="112407"/>
                  </a:lnTo>
                  <a:lnTo>
                    <a:pt x="46113" y="111429"/>
                  </a:lnTo>
                  <a:lnTo>
                    <a:pt x="46024" y="110642"/>
                  </a:lnTo>
                  <a:lnTo>
                    <a:pt x="45961" y="110096"/>
                  </a:lnTo>
                  <a:lnTo>
                    <a:pt x="49733" y="108623"/>
                  </a:lnTo>
                  <a:lnTo>
                    <a:pt x="49669" y="108953"/>
                  </a:lnTo>
                  <a:lnTo>
                    <a:pt x="49568" y="109550"/>
                  </a:lnTo>
                  <a:lnTo>
                    <a:pt x="49466" y="110096"/>
                  </a:lnTo>
                  <a:lnTo>
                    <a:pt x="49390" y="110490"/>
                  </a:lnTo>
                  <a:lnTo>
                    <a:pt x="55511" y="109550"/>
                  </a:lnTo>
                  <a:lnTo>
                    <a:pt x="58597" y="110642"/>
                  </a:lnTo>
                  <a:lnTo>
                    <a:pt x="60502" y="113449"/>
                  </a:lnTo>
                  <a:lnTo>
                    <a:pt x="60820" y="114033"/>
                  </a:lnTo>
                  <a:lnTo>
                    <a:pt x="60820" y="108572"/>
                  </a:lnTo>
                  <a:lnTo>
                    <a:pt x="58026" y="108165"/>
                  </a:lnTo>
                  <a:lnTo>
                    <a:pt x="56959" y="108013"/>
                  </a:lnTo>
                  <a:lnTo>
                    <a:pt x="57010" y="107823"/>
                  </a:lnTo>
                  <a:lnTo>
                    <a:pt x="57124" y="107378"/>
                  </a:lnTo>
                  <a:lnTo>
                    <a:pt x="58369" y="102565"/>
                  </a:lnTo>
                  <a:lnTo>
                    <a:pt x="58470" y="91198"/>
                  </a:lnTo>
                  <a:lnTo>
                    <a:pt x="60896" y="91198"/>
                  </a:lnTo>
                  <a:lnTo>
                    <a:pt x="66357" y="90817"/>
                  </a:lnTo>
                  <a:lnTo>
                    <a:pt x="74269" y="91198"/>
                  </a:lnTo>
                  <a:lnTo>
                    <a:pt x="82156" y="91198"/>
                  </a:lnTo>
                  <a:lnTo>
                    <a:pt x="80467" y="98844"/>
                  </a:lnTo>
                  <a:lnTo>
                    <a:pt x="78346" y="106438"/>
                  </a:lnTo>
                  <a:lnTo>
                    <a:pt x="76276" y="114033"/>
                  </a:lnTo>
                  <a:lnTo>
                    <a:pt x="74879" y="121005"/>
                  </a:lnTo>
                  <a:lnTo>
                    <a:pt x="74828" y="121259"/>
                  </a:lnTo>
                  <a:lnTo>
                    <a:pt x="75018" y="121005"/>
                  </a:lnTo>
                  <a:lnTo>
                    <a:pt x="77584" y="114325"/>
                  </a:lnTo>
                  <a:lnTo>
                    <a:pt x="79756" y="107378"/>
                  </a:lnTo>
                  <a:lnTo>
                    <a:pt x="81127" y="102565"/>
                  </a:lnTo>
                  <a:lnTo>
                    <a:pt x="84175" y="91770"/>
                  </a:lnTo>
                  <a:lnTo>
                    <a:pt x="84226" y="91605"/>
                  </a:lnTo>
                  <a:lnTo>
                    <a:pt x="84340" y="91198"/>
                  </a:lnTo>
                  <a:lnTo>
                    <a:pt x="87934" y="91198"/>
                  </a:lnTo>
                  <a:lnTo>
                    <a:pt x="122377" y="91770"/>
                  </a:lnTo>
                  <a:lnTo>
                    <a:pt x="129895" y="91605"/>
                  </a:lnTo>
                  <a:lnTo>
                    <a:pt x="138557" y="91605"/>
                  </a:lnTo>
                  <a:lnTo>
                    <a:pt x="139496" y="90817"/>
                  </a:lnTo>
                  <a:lnTo>
                    <a:pt x="141516" y="89128"/>
                  </a:lnTo>
                  <a:lnTo>
                    <a:pt x="144424" y="87287"/>
                  </a:lnTo>
                  <a:lnTo>
                    <a:pt x="138049" y="95338"/>
                  </a:lnTo>
                  <a:lnTo>
                    <a:pt x="132029" y="103670"/>
                  </a:lnTo>
                  <a:lnTo>
                    <a:pt x="126644" y="112407"/>
                  </a:lnTo>
                  <a:lnTo>
                    <a:pt x="122301" y="121259"/>
                  </a:lnTo>
                  <a:lnTo>
                    <a:pt x="122593" y="121005"/>
                  </a:lnTo>
                  <a:lnTo>
                    <a:pt x="127215" y="114871"/>
                  </a:lnTo>
                  <a:lnTo>
                    <a:pt x="132664" y="106718"/>
                  </a:lnTo>
                  <a:lnTo>
                    <a:pt x="136677" y="100838"/>
                  </a:lnTo>
                  <a:lnTo>
                    <a:pt x="142024" y="94272"/>
                  </a:lnTo>
                  <a:lnTo>
                    <a:pt x="144691" y="91198"/>
                  </a:lnTo>
                  <a:lnTo>
                    <a:pt x="145199" y="90817"/>
                  </a:lnTo>
                  <a:lnTo>
                    <a:pt x="148437" y="88696"/>
                  </a:lnTo>
                  <a:lnTo>
                    <a:pt x="149009" y="87287"/>
                  </a:lnTo>
                  <a:lnTo>
                    <a:pt x="149948" y="84455"/>
                  </a:lnTo>
                  <a:close/>
                </a:path>
              </a:pathLst>
            </a:custGeom>
            <a:solidFill>
              <a:srgbClr val="0C0C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 descr=""/>
            <p:cNvSpPr/>
            <p:nvPr/>
          </p:nvSpPr>
          <p:spPr>
            <a:xfrm>
              <a:off x="2557896" y="2363292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5">
                  <a:moveTo>
                    <a:pt x="0" y="0"/>
                  </a:moveTo>
                  <a:lnTo>
                    <a:pt x="256" y="2621"/>
                  </a:lnTo>
                  <a:lnTo>
                    <a:pt x="461" y="5241"/>
                  </a:lnTo>
                  <a:lnTo>
                    <a:pt x="615" y="7895"/>
                  </a:lnTo>
                  <a:lnTo>
                    <a:pt x="5566" y="7790"/>
                  </a:lnTo>
                  <a:lnTo>
                    <a:pt x="10530" y="7945"/>
                  </a:lnTo>
                  <a:lnTo>
                    <a:pt x="15495" y="8237"/>
                  </a:lnTo>
                  <a:lnTo>
                    <a:pt x="15411" y="1061"/>
                  </a:lnTo>
                  <a:lnTo>
                    <a:pt x="11351" y="1216"/>
                  </a:lnTo>
                  <a:lnTo>
                    <a:pt x="7311" y="1198"/>
                  </a:lnTo>
                  <a:lnTo>
                    <a:pt x="3286" y="1012"/>
                  </a:lnTo>
                  <a:lnTo>
                    <a:pt x="3578" y="5137"/>
                  </a:lnTo>
                  <a:lnTo>
                    <a:pt x="2790" y="5087"/>
                  </a:lnTo>
                  <a:lnTo>
                    <a:pt x="3186" y="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7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 descr=""/>
            <p:cNvSpPr/>
            <p:nvPr/>
          </p:nvSpPr>
          <p:spPr>
            <a:xfrm>
              <a:off x="2635512" y="2363309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4" h="5714">
                  <a:moveTo>
                    <a:pt x="16971" y="0"/>
                  </a:moveTo>
                  <a:lnTo>
                    <a:pt x="7073" y="1628"/>
                  </a:lnTo>
                  <a:lnTo>
                    <a:pt x="2142" y="702"/>
                  </a:lnTo>
                  <a:lnTo>
                    <a:pt x="0" y="5325"/>
                  </a:lnTo>
                  <a:lnTo>
                    <a:pt x="9367" y="5447"/>
                  </a:lnTo>
                  <a:lnTo>
                    <a:pt x="14058" y="5684"/>
                  </a:lnTo>
                  <a:lnTo>
                    <a:pt x="16953" y="3528"/>
                  </a:lnTo>
                  <a:lnTo>
                    <a:pt x="16971" y="0"/>
                  </a:lnTo>
                  <a:close/>
                </a:path>
              </a:pathLst>
            </a:custGeom>
            <a:solidFill>
              <a:srgbClr val="7575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 descr=""/>
            <p:cNvSpPr/>
            <p:nvPr/>
          </p:nvSpPr>
          <p:spPr>
            <a:xfrm>
              <a:off x="2695255" y="2363105"/>
              <a:ext cx="83185" cy="11430"/>
            </a:xfrm>
            <a:custGeom>
              <a:avLst/>
              <a:gdLst/>
              <a:ahLst/>
              <a:cxnLst/>
              <a:rect l="l" t="t" r="r" b="b"/>
              <a:pathLst>
                <a:path w="83185" h="11430">
                  <a:moveTo>
                    <a:pt x="17" y="0"/>
                  </a:moveTo>
                  <a:lnTo>
                    <a:pt x="410" y="3682"/>
                  </a:lnTo>
                  <a:lnTo>
                    <a:pt x="0" y="7689"/>
                  </a:lnTo>
                  <a:lnTo>
                    <a:pt x="2070" y="10990"/>
                  </a:lnTo>
                  <a:lnTo>
                    <a:pt x="3683" y="9020"/>
                  </a:lnTo>
                  <a:lnTo>
                    <a:pt x="16881" y="8660"/>
                  </a:lnTo>
                  <a:lnTo>
                    <a:pt x="43319" y="9201"/>
                  </a:lnTo>
                  <a:lnTo>
                    <a:pt x="56537" y="9107"/>
                  </a:lnTo>
                  <a:lnTo>
                    <a:pt x="55476" y="6249"/>
                  </a:lnTo>
                  <a:lnTo>
                    <a:pt x="61866" y="6336"/>
                  </a:lnTo>
                  <a:lnTo>
                    <a:pt x="68252" y="6212"/>
                  </a:lnTo>
                  <a:lnTo>
                    <a:pt x="74603" y="5547"/>
                  </a:lnTo>
                  <a:lnTo>
                    <a:pt x="74570" y="2566"/>
                  </a:lnTo>
                  <a:lnTo>
                    <a:pt x="82735" y="65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736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 descr=""/>
            <p:cNvSpPr/>
            <p:nvPr/>
          </p:nvSpPr>
          <p:spPr>
            <a:xfrm>
              <a:off x="2732342" y="2363360"/>
              <a:ext cx="52705" cy="29845"/>
            </a:xfrm>
            <a:custGeom>
              <a:avLst/>
              <a:gdLst/>
              <a:ahLst/>
              <a:cxnLst/>
              <a:rect l="l" t="t" r="r" b="b"/>
              <a:pathLst>
                <a:path w="52705" h="29844">
                  <a:moveTo>
                    <a:pt x="51777" y="0"/>
                  </a:moveTo>
                  <a:lnTo>
                    <a:pt x="45647" y="396"/>
                  </a:lnTo>
                  <a:lnTo>
                    <a:pt x="42894" y="961"/>
                  </a:lnTo>
                  <a:lnTo>
                    <a:pt x="37482" y="2311"/>
                  </a:lnTo>
                  <a:lnTo>
                    <a:pt x="37515" y="5292"/>
                  </a:lnTo>
                  <a:lnTo>
                    <a:pt x="31164" y="5957"/>
                  </a:lnTo>
                  <a:lnTo>
                    <a:pt x="24778" y="6080"/>
                  </a:lnTo>
                  <a:lnTo>
                    <a:pt x="18388" y="5994"/>
                  </a:lnTo>
                  <a:lnTo>
                    <a:pt x="19450" y="8851"/>
                  </a:lnTo>
                  <a:lnTo>
                    <a:pt x="25854" y="8716"/>
                  </a:lnTo>
                  <a:lnTo>
                    <a:pt x="33903" y="6645"/>
                  </a:lnTo>
                  <a:lnTo>
                    <a:pt x="42292" y="6422"/>
                  </a:lnTo>
                  <a:lnTo>
                    <a:pt x="50547" y="7225"/>
                  </a:lnTo>
                  <a:lnTo>
                    <a:pt x="50666" y="9025"/>
                  </a:lnTo>
                  <a:lnTo>
                    <a:pt x="49707" y="11318"/>
                  </a:lnTo>
                  <a:lnTo>
                    <a:pt x="47721" y="11610"/>
                  </a:lnTo>
                  <a:lnTo>
                    <a:pt x="49503" y="13510"/>
                  </a:lnTo>
                  <a:lnTo>
                    <a:pt x="50137" y="15721"/>
                  </a:lnTo>
                  <a:lnTo>
                    <a:pt x="49621" y="18252"/>
                  </a:lnTo>
                  <a:lnTo>
                    <a:pt x="49448" y="20685"/>
                  </a:lnTo>
                  <a:lnTo>
                    <a:pt x="49931" y="25530"/>
                  </a:lnTo>
                  <a:lnTo>
                    <a:pt x="43646" y="25120"/>
                  </a:lnTo>
                  <a:lnTo>
                    <a:pt x="40528" y="25052"/>
                  </a:lnTo>
                  <a:lnTo>
                    <a:pt x="30305" y="25523"/>
                  </a:lnTo>
                  <a:lnTo>
                    <a:pt x="19944" y="25186"/>
                  </a:lnTo>
                  <a:lnTo>
                    <a:pt x="9742" y="25656"/>
                  </a:lnTo>
                  <a:lnTo>
                    <a:pt x="0" y="28544"/>
                  </a:lnTo>
                  <a:lnTo>
                    <a:pt x="13034" y="28853"/>
                  </a:lnTo>
                  <a:lnTo>
                    <a:pt x="52138" y="29502"/>
                  </a:lnTo>
                  <a:lnTo>
                    <a:pt x="52174" y="10548"/>
                  </a:lnTo>
                  <a:lnTo>
                    <a:pt x="52038" y="3510"/>
                  </a:lnTo>
                  <a:lnTo>
                    <a:pt x="51777" y="0"/>
                  </a:lnTo>
                  <a:close/>
                </a:path>
              </a:pathLst>
            </a:custGeom>
            <a:solidFill>
              <a:srgbClr val="2525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 descr=""/>
            <p:cNvSpPr/>
            <p:nvPr/>
          </p:nvSpPr>
          <p:spPr>
            <a:xfrm>
              <a:off x="2167261" y="2364869"/>
              <a:ext cx="4445" cy="11430"/>
            </a:xfrm>
            <a:custGeom>
              <a:avLst/>
              <a:gdLst/>
              <a:ahLst/>
              <a:cxnLst/>
              <a:rect l="l" t="t" r="r" b="b"/>
              <a:pathLst>
                <a:path w="4444" h="11430">
                  <a:moveTo>
                    <a:pt x="1385" y="0"/>
                  </a:moveTo>
                  <a:lnTo>
                    <a:pt x="767" y="3473"/>
                  </a:lnTo>
                  <a:lnTo>
                    <a:pt x="0" y="7498"/>
                  </a:lnTo>
                  <a:lnTo>
                    <a:pt x="1057" y="10922"/>
                  </a:lnTo>
                  <a:lnTo>
                    <a:pt x="4211" y="9226"/>
                  </a:lnTo>
                  <a:lnTo>
                    <a:pt x="2174" y="3182"/>
                  </a:lnTo>
                  <a:lnTo>
                    <a:pt x="1864" y="49"/>
                  </a:lnTo>
                  <a:lnTo>
                    <a:pt x="1385" y="0"/>
                  </a:lnTo>
                  <a:close/>
                </a:path>
              </a:pathLst>
            </a:custGeom>
            <a:solidFill>
              <a:srgbClr val="1916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 descr=""/>
            <p:cNvSpPr/>
            <p:nvPr/>
          </p:nvSpPr>
          <p:spPr>
            <a:xfrm>
              <a:off x="1861959" y="2364534"/>
              <a:ext cx="760095" cy="417195"/>
            </a:xfrm>
            <a:custGeom>
              <a:avLst/>
              <a:gdLst/>
              <a:ahLst/>
              <a:cxnLst/>
              <a:rect l="l" t="t" r="r" b="b"/>
              <a:pathLst>
                <a:path w="760094" h="417194">
                  <a:moveTo>
                    <a:pt x="16967" y="416483"/>
                  </a:moveTo>
                  <a:lnTo>
                    <a:pt x="15887" y="413702"/>
                  </a:lnTo>
                  <a:lnTo>
                    <a:pt x="9512" y="413118"/>
                  </a:lnTo>
                  <a:lnTo>
                    <a:pt x="8166" y="402196"/>
                  </a:lnTo>
                  <a:lnTo>
                    <a:pt x="7632" y="396709"/>
                  </a:lnTo>
                  <a:lnTo>
                    <a:pt x="6311" y="388150"/>
                  </a:lnTo>
                  <a:lnTo>
                    <a:pt x="6565" y="383819"/>
                  </a:lnTo>
                  <a:lnTo>
                    <a:pt x="6299" y="378307"/>
                  </a:lnTo>
                  <a:lnTo>
                    <a:pt x="6705" y="372605"/>
                  </a:lnTo>
                  <a:lnTo>
                    <a:pt x="4978" y="367309"/>
                  </a:lnTo>
                  <a:lnTo>
                    <a:pt x="2501" y="365836"/>
                  </a:lnTo>
                  <a:lnTo>
                    <a:pt x="1257" y="372160"/>
                  </a:lnTo>
                  <a:lnTo>
                    <a:pt x="1270" y="378599"/>
                  </a:lnTo>
                  <a:lnTo>
                    <a:pt x="1739" y="385089"/>
                  </a:lnTo>
                  <a:lnTo>
                    <a:pt x="1828" y="391541"/>
                  </a:lnTo>
                  <a:lnTo>
                    <a:pt x="0" y="393192"/>
                  </a:lnTo>
                  <a:lnTo>
                    <a:pt x="76" y="394957"/>
                  </a:lnTo>
                  <a:lnTo>
                    <a:pt x="508" y="398538"/>
                  </a:lnTo>
                  <a:lnTo>
                    <a:pt x="838" y="392976"/>
                  </a:lnTo>
                  <a:lnTo>
                    <a:pt x="4279" y="400291"/>
                  </a:lnTo>
                  <a:lnTo>
                    <a:pt x="2654" y="409219"/>
                  </a:lnTo>
                  <a:lnTo>
                    <a:pt x="5549" y="416953"/>
                  </a:lnTo>
                  <a:lnTo>
                    <a:pt x="13335" y="416877"/>
                  </a:lnTo>
                  <a:lnTo>
                    <a:pt x="16967" y="416483"/>
                  </a:lnTo>
                  <a:close/>
                </a:path>
                <a:path w="760094" h="417194">
                  <a:moveTo>
                    <a:pt x="760006" y="18542"/>
                  </a:moveTo>
                  <a:lnTo>
                    <a:pt x="759777" y="0"/>
                  </a:lnTo>
                  <a:lnTo>
                    <a:pt x="756920" y="9093"/>
                  </a:lnTo>
                  <a:lnTo>
                    <a:pt x="756348" y="18618"/>
                  </a:lnTo>
                  <a:lnTo>
                    <a:pt x="756678" y="28295"/>
                  </a:lnTo>
                  <a:lnTo>
                    <a:pt x="756500" y="37858"/>
                  </a:lnTo>
                  <a:lnTo>
                    <a:pt x="754913" y="36360"/>
                  </a:lnTo>
                  <a:lnTo>
                    <a:pt x="754151" y="28930"/>
                  </a:lnTo>
                  <a:lnTo>
                    <a:pt x="754697" y="21234"/>
                  </a:lnTo>
                  <a:lnTo>
                    <a:pt x="754824" y="13652"/>
                  </a:lnTo>
                  <a:lnTo>
                    <a:pt x="752779" y="6502"/>
                  </a:lnTo>
                  <a:lnTo>
                    <a:pt x="753071" y="24015"/>
                  </a:lnTo>
                  <a:lnTo>
                    <a:pt x="753033" y="32766"/>
                  </a:lnTo>
                  <a:lnTo>
                    <a:pt x="752525" y="41490"/>
                  </a:lnTo>
                  <a:lnTo>
                    <a:pt x="748030" y="46024"/>
                  </a:lnTo>
                  <a:lnTo>
                    <a:pt x="741895" y="47561"/>
                  </a:lnTo>
                  <a:lnTo>
                    <a:pt x="735126" y="47459"/>
                  </a:lnTo>
                  <a:lnTo>
                    <a:pt x="728726" y="47066"/>
                  </a:lnTo>
                  <a:lnTo>
                    <a:pt x="728548" y="61506"/>
                  </a:lnTo>
                  <a:lnTo>
                    <a:pt x="728027" y="68694"/>
                  </a:lnTo>
                  <a:lnTo>
                    <a:pt x="726808" y="75806"/>
                  </a:lnTo>
                  <a:lnTo>
                    <a:pt x="730846" y="75272"/>
                  </a:lnTo>
                  <a:lnTo>
                    <a:pt x="739013" y="74879"/>
                  </a:lnTo>
                  <a:lnTo>
                    <a:pt x="739762" y="64033"/>
                  </a:lnTo>
                  <a:lnTo>
                    <a:pt x="743635" y="65189"/>
                  </a:lnTo>
                  <a:lnTo>
                    <a:pt x="743940" y="56095"/>
                  </a:lnTo>
                  <a:lnTo>
                    <a:pt x="743648" y="51574"/>
                  </a:lnTo>
                  <a:lnTo>
                    <a:pt x="742264" y="56794"/>
                  </a:lnTo>
                  <a:lnTo>
                    <a:pt x="741768" y="59461"/>
                  </a:lnTo>
                  <a:lnTo>
                    <a:pt x="743229" y="62928"/>
                  </a:lnTo>
                  <a:lnTo>
                    <a:pt x="732675" y="63334"/>
                  </a:lnTo>
                  <a:lnTo>
                    <a:pt x="738441" y="64122"/>
                  </a:lnTo>
                  <a:lnTo>
                    <a:pt x="737590" y="67373"/>
                  </a:lnTo>
                  <a:lnTo>
                    <a:pt x="736790" y="74053"/>
                  </a:lnTo>
                  <a:lnTo>
                    <a:pt x="733996" y="73863"/>
                  </a:lnTo>
                  <a:lnTo>
                    <a:pt x="733425" y="67360"/>
                  </a:lnTo>
                  <a:lnTo>
                    <a:pt x="733653" y="70802"/>
                  </a:lnTo>
                  <a:lnTo>
                    <a:pt x="732459" y="73304"/>
                  </a:lnTo>
                  <a:lnTo>
                    <a:pt x="729818" y="74841"/>
                  </a:lnTo>
                  <a:lnTo>
                    <a:pt x="730986" y="66865"/>
                  </a:lnTo>
                  <a:lnTo>
                    <a:pt x="730351" y="58775"/>
                  </a:lnTo>
                  <a:lnTo>
                    <a:pt x="731164" y="50787"/>
                  </a:lnTo>
                  <a:lnTo>
                    <a:pt x="735736" y="50965"/>
                  </a:lnTo>
                  <a:lnTo>
                    <a:pt x="741121" y="51689"/>
                  </a:lnTo>
                  <a:lnTo>
                    <a:pt x="745693" y="48488"/>
                  </a:lnTo>
                  <a:lnTo>
                    <a:pt x="747191" y="56172"/>
                  </a:lnTo>
                  <a:lnTo>
                    <a:pt x="746531" y="64033"/>
                  </a:lnTo>
                  <a:lnTo>
                    <a:pt x="746988" y="71805"/>
                  </a:lnTo>
                  <a:lnTo>
                    <a:pt x="743292" y="72682"/>
                  </a:lnTo>
                  <a:lnTo>
                    <a:pt x="744169" y="68008"/>
                  </a:lnTo>
                  <a:lnTo>
                    <a:pt x="741857" y="67627"/>
                  </a:lnTo>
                  <a:lnTo>
                    <a:pt x="741489" y="70383"/>
                  </a:lnTo>
                  <a:lnTo>
                    <a:pt x="740829" y="73075"/>
                  </a:lnTo>
                  <a:lnTo>
                    <a:pt x="739863" y="75692"/>
                  </a:lnTo>
                  <a:lnTo>
                    <a:pt x="746582" y="73545"/>
                  </a:lnTo>
                  <a:lnTo>
                    <a:pt x="748398" y="77927"/>
                  </a:lnTo>
                  <a:lnTo>
                    <a:pt x="752436" y="79857"/>
                  </a:lnTo>
                  <a:lnTo>
                    <a:pt x="753237" y="77698"/>
                  </a:lnTo>
                  <a:lnTo>
                    <a:pt x="754367" y="75755"/>
                  </a:lnTo>
                  <a:lnTo>
                    <a:pt x="755789" y="73990"/>
                  </a:lnTo>
                  <a:lnTo>
                    <a:pt x="758215" y="55587"/>
                  </a:lnTo>
                  <a:lnTo>
                    <a:pt x="759548" y="37084"/>
                  </a:lnTo>
                  <a:lnTo>
                    <a:pt x="760006" y="18542"/>
                  </a:lnTo>
                  <a:close/>
                </a:path>
              </a:pathLst>
            </a:custGeom>
            <a:solidFill>
              <a:srgbClr val="DB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1" name="object 941" descr=""/>
            <p:cNvSpPr/>
            <p:nvPr/>
          </p:nvSpPr>
          <p:spPr>
            <a:xfrm>
              <a:off x="2506281" y="2364775"/>
              <a:ext cx="511175" cy="313055"/>
            </a:xfrm>
            <a:custGeom>
              <a:avLst/>
              <a:gdLst/>
              <a:ahLst/>
              <a:cxnLst/>
              <a:rect l="l" t="t" r="r" b="b"/>
              <a:pathLst>
                <a:path w="511175" h="313055">
                  <a:moveTo>
                    <a:pt x="11785" y="312026"/>
                  </a:moveTo>
                  <a:lnTo>
                    <a:pt x="11734" y="310743"/>
                  </a:lnTo>
                  <a:lnTo>
                    <a:pt x="11658" y="309143"/>
                  </a:lnTo>
                  <a:lnTo>
                    <a:pt x="11557" y="306679"/>
                  </a:lnTo>
                  <a:lnTo>
                    <a:pt x="11303" y="303568"/>
                  </a:lnTo>
                  <a:lnTo>
                    <a:pt x="11188" y="302069"/>
                  </a:lnTo>
                  <a:lnTo>
                    <a:pt x="11137" y="301358"/>
                  </a:lnTo>
                  <a:lnTo>
                    <a:pt x="10058" y="296240"/>
                  </a:lnTo>
                  <a:lnTo>
                    <a:pt x="7467" y="296240"/>
                  </a:lnTo>
                  <a:lnTo>
                    <a:pt x="7467" y="306171"/>
                  </a:lnTo>
                  <a:lnTo>
                    <a:pt x="5930" y="310654"/>
                  </a:lnTo>
                  <a:lnTo>
                    <a:pt x="3390" y="309143"/>
                  </a:lnTo>
                  <a:lnTo>
                    <a:pt x="3225" y="307098"/>
                  </a:lnTo>
                  <a:lnTo>
                    <a:pt x="3149" y="306171"/>
                  </a:lnTo>
                  <a:lnTo>
                    <a:pt x="3086" y="305346"/>
                  </a:lnTo>
                  <a:lnTo>
                    <a:pt x="5740" y="303568"/>
                  </a:lnTo>
                  <a:lnTo>
                    <a:pt x="7010" y="302069"/>
                  </a:lnTo>
                  <a:lnTo>
                    <a:pt x="7378" y="305346"/>
                  </a:lnTo>
                  <a:lnTo>
                    <a:pt x="7467" y="306171"/>
                  </a:lnTo>
                  <a:lnTo>
                    <a:pt x="7467" y="296240"/>
                  </a:lnTo>
                  <a:lnTo>
                    <a:pt x="2006" y="296240"/>
                  </a:lnTo>
                  <a:lnTo>
                    <a:pt x="685" y="301358"/>
                  </a:lnTo>
                  <a:lnTo>
                    <a:pt x="571" y="302069"/>
                  </a:lnTo>
                  <a:lnTo>
                    <a:pt x="203" y="305346"/>
                  </a:lnTo>
                  <a:lnTo>
                    <a:pt x="101" y="306171"/>
                  </a:lnTo>
                  <a:lnTo>
                    <a:pt x="0" y="307098"/>
                  </a:lnTo>
                  <a:lnTo>
                    <a:pt x="520" y="312026"/>
                  </a:lnTo>
                  <a:lnTo>
                    <a:pt x="596" y="312724"/>
                  </a:lnTo>
                  <a:lnTo>
                    <a:pt x="5232" y="312724"/>
                  </a:lnTo>
                  <a:lnTo>
                    <a:pt x="5194" y="312864"/>
                  </a:lnTo>
                  <a:lnTo>
                    <a:pt x="6299" y="312724"/>
                  </a:lnTo>
                  <a:lnTo>
                    <a:pt x="6096" y="310743"/>
                  </a:lnTo>
                  <a:lnTo>
                    <a:pt x="6235" y="312026"/>
                  </a:lnTo>
                  <a:lnTo>
                    <a:pt x="6299" y="312724"/>
                  </a:lnTo>
                  <a:lnTo>
                    <a:pt x="11785" y="312026"/>
                  </a:lnTo>
                  <a:close/>
                </a:path>
                <a:path w="511175" h="313055">
                  <a:moveTo>
                    <a:pt x="510616" y="0"/>
                  </a:moveTo>
                  <a:lnTo>
                    <a:pt x="503097" y="152"/>
                  </a:lnTo>
                  <a:lnTo>
                    <a:pt x="503440" y="5080"/>
                  </a:lnTo>
                  <a:lnTo>
                    <a:pt x="503758" y="10033"/>
                  </a:lnTo>
                  <a:lnTo>
                    <a:pt x="504405" y="14960"/>
                  </a:lnTo>
                  <a:lnTo>
                    <a:pt x="507022" y="12636"/>
                  </a:lnTo>
                  <a:lnTo>
                    <a:pt x="506298" y="8928"/>
                  </a:lnTo>
                  <a:lnTo>
                    <a:pt x="506730" y="5803"/>
                  </a:lnTo>
                  <a:lnTo>
                    <a:pt x="508495" y="9105"/>
                  </a:lnTo>
                  <a:lnTo>
                    <a:pt x="509282" y="6070"/>
                  </a:lnTo>
                  <a:lnTo>
                    <a:pt x="510616" y="0"/>
                  </a:lnTo>
                  <a:close/>
                </a:path>
              </a:pathLst>
            </a:custGeom>
            <a:solidFill>
              <a:srgbClr val="9291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2" name="object 942" descr=""/>
            <p:cNvSpPr/>
            <p:nvPr/>
          </p:nvSpPr>
          <p:spPr>
            <a:xfrm>
              <a:off x="1592435" y="2367504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5" h="11430">
                  <a:moveTo>
                    <a:pt x="7790" y="0"/>
                  </a:moveTo>
                  <a:lnTo>
                    <a:pt x="3934" y="961"/>
                  </a:lnTo>
                  <a:lnTo>
                    <a:pt x="2019" y="1471"/>
                  </a:lnTo>
                  <a:lnTo>
                    <a:pt x="1418" y="4762"/>
                  </a:lnTo>
                  <a:lnTo>
                    <a:pt x="665" y="8031"/>
                  </a:lnTo>
                  <a:lnTo>
                    <a:pt x="0" y="11300"/>
                  </a:lnTo>
                  <a:lnTo>
                    <a:pt x="3661" y="10943"/>
                  </a:lnTo>
                  <a:lnTo>
                    <a:pt x="5492" y="10788"/>
                  </a:lnTo>
                  <a:lnTo>
                    <a:pt x="7207" y="8459"/>
                  </a:lnTo>
                  <a:lnTo>
                    <a:pt x="9344" y="6508"/>
                  </a:lnTo>
                  <a:lnTo>
                    <a:pt x="11504" y="4640"/>
                  </a:lnTo>
                  <a:lnTo>
                    <a:pt x="10170" y="3149"/>
                  </a:lnTo>
                  <a:lnTo>
                    <a:pt x="8934" y="1609"/>
                  </a:lnTo>
                  <a:lnTo>
                    <a:pt x="7790" y="0"/>
                  </a:lnTo>
                  <a:close/>
                </a:path>
              </a:pathLst>
            </a:custGeom>
            <a:solidFill>
              <a:srgbClr val="4C4C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 descr=""/>
            <p:cNvSpPr/>
            <p:nvPr/>
          </p:nvSpPr>
          <p:spPr>
            <a:xfrm>
              <a:off x="1807168" y="2366100"/>
              <a:ext cx="67310" cy="158750"/>
            </a:xfrm>
            <a:custGeom>
              <a:avLst/>
              <a:gdLst/>
              <a:ahLst/>
              <a:cxnLst/>
              <a:rect l="l" t="t" r="r" b="b"/>
              <a:pathLst>
                <a:path w="67310" h="158750">
                  <a:moveTo>
                    <a:pt x="47223" y="0"/>
                  </a:moveTo>
                  <a:lnTo>
                    <a:pt x="44880" y="3272"/>
                  </a:lnTo>
                  <a:lnTo>
                    <a:pt x="47563" y="20983"/>
                  </a:lnTo>
                  <a:lnTo>
                    <a:pt x="48274" y="29891"/>
                  </a:lnTo>
                  <a:lnTo>
                    <a:pt x="40645" y="77848"/>
                  </a:lnTo>
                  <a:lnTo>
                    <a:pt x="21095" y="118883"/>
                  </a:lnTo>
                  <a:lnTo>
                    <a:pt x="18082" y="122174"/>
                  </a:lnTo>
                  <a:lnTo>
                    <a:pt x="17844" y="126554"/>
                  </a:lnTo>
                  <a:lnTo>
                    <a:pt x="19075" y="126075"/>
                  </a:lnTo>
                  <a:lnTo>
                    <a:pt x="23374" y="122803"/>
                  </a:lnTo>
                  <a:lnTo>
                    <a:pt x="26301" y="118061"/>
                  </a:lnTo>
                  <a:lnTo>
                    <a:pt x="28525" y="113234"/>
                  </a:lnTo>
                  <a:lnTo>
                    <a:pt x="32226" y="110887"/>
                  </a:lnTo>
                  <a:lnTo>
                    <a:pt x="33047" y="109774"/>
                  </a:lnTo>
                  <a:lnTo>
                    <a:pt x="36316" y="102960"/>
                  </a:lnTo>
                  <a:lnTo>
                    <a:pt x="40650" y="96847"/>
                  </a:lnTo>
                  <a:lnTo>
                    <a:pt x="41079" y="89518"/>
                  </a:lnTo>
                  <a:lnTo>
                    <a:pt x="42892" y="96965"/>
                  </a:lnTo>
                  <a:lnTo>
                    <a:pt x="44880" y="93082"/>
                  </a:lnTo>
                  <a:lnTo>
                    <a:pt x="45410" y="99263"/>
                  </a:lnTo>
                  <a:lnTo>
                    <a:pt x="43098" y="99004"/>
                  </a:lnTo>
                  <a:lnTo>
                    <a:pt x="43919" y="102344"/>
                  </a:lnTo>
                  <a:lnTo>
                    <a:pt x="40888" y="97020"/>
                  </a:lnTo>
                  <a:lnTo>
                    <a:pt x="38065" y="105526"/>
                  </a:lnTo>
                  <a:lnTo>
                    <a:pt x="37514" y="108576"/>
                  </a:lnTo>
                  <a:lnTo>
                    <a:pt x="34168" y="115966"/>
                  </a:lnTo>
                  <a:lnTo>
                    <a:pt x="0" y="156175"/>
                  </a:lnTo>
                  <a:lnTo>
                    <a:pt x="3153" y="158335"/>
                  </a:lnTo>
                  <a:lnTo>
                    <a:pt x="10544" y="151844"/>
                  </a:lnTo>
                  <a:lnTo>
                    <a:pt x="17344" y="144724"/>
                  </a:lnTo>
                  <a:lnTo>
                    <a:pt x="23525" y="137055"/>
                  </a:lnTo>
                  <a:lnTo>
                    <a:pt x="29058" y="128916"/>
                  </a:lnTo>
                  <a:lnTo>
                    <a:pt x="33580" y="132909"/>
                  </a:lnTo>
                  <a:lnTo>
                    <a:pt x="39680" y="121124"/>
                  </a:lnTo>
                  <a:lnTo>
                    <a:pt x="45158" y="109004"/>
                  </a:lnTo>
                  <a:lnTo>
                    <a:pt x="49693" y="96525"/>
                  </a:lnTo>
                  <a:lnTo>
                    <a:pt x="52962" y="83663"/>
                  </a:lnTo>
                  <a:lnTo>
                    <a:pt x="54827" y="87156"/>
                  </a:lnTo>
                  <a:lnTo>
                    <a:pt x="52779" y="93574"/>
                  </a:lnTo>
                  <a:lnTo>
                    <a:pt x="45802" y="112514"/>
                  </a:lnTo>
                  <a:lnTo>
                    <a:pt x="46540" y="114861"/>
                  </a:lnTo>
                  <a:lnTo>
                    <a:pt x="48851" y="112720"/>
                  </a:lnTo>
                  <a:lnTo>
                    <a:pt x="47688" y="115491"/>
                  </a:lnTo>
                  <a:lnTo>
                    <a:pt x="46147" y="118303"/>
                  </a:lnTo>
                  <a:lnTo>
                    <a:pt x="46471" y="121434"/>
                  </a:lnTo>
                  <a:lnTo>
                    <a:pt x="48422" y="122205"/>
                  </a:lnTo>
                  <a:lnTo>
                    <a:pt x="56796" y="101437"/>
                  </a:lnTo>
                  <a:lnTo>
                    <a:pt x="51832" y="100134"/>
                  </a:lnTo>
                  <a:lnTo>
                    <a:pt x="55032" y="97226"/>
                  </a:lnTo>
                  <a:lnTo>
                    <a:pt x="57214" y="88617"/>
                  </a:lnTo>
                  <a:lnTo>
                    <a:pt x="59714" y="80089"/>
                  </a:lnTo>
                  <a:lnTo>
                    <a:pt x="61940" y="71503"/>
                  </a:lnTo>
                  <a:lnTo>
                    <a:pt x="63301" y="62722"/>
                  </a:lnTo>
                  <a:lnTo>
                    <a:pt x="64490" y="52635"/>
                  </a:lnTo>
                  <a:lnTo>
                    <a:pt x="65702" y="32344"/>
                  </a:lnTo>
                  <a:lnTo>
                    <a:pt x="67139" y="22294"/>
                  </a:lnTo>
                  <a:lnTo>
                    <a:pt x="62293" y="22604"/>
                  </a:lnTo>
                  <a:lnTo>
                    <a:pt x="62325" y="29623"/>
                  </a:lnTo>
                  <a:lnTo>
                    <a:pt x="60821" y="50684"/>
                  </a:lnTo>
                  <a:lnTo>
                    <a:pt x="60059" y="58773"/>
                  </a:lnTo>
                  <a:lnTo>
                    <a:pt x="57358" y="74799"/>
                  </a:lnTo>
                  <a:lnTo>
                    <a:pt x="56249" y="82839"/>
                  </a:lnTo>
                  <a:lnTo>
                    <a:pt x="53578" y="84006"/>
                  </a:lnTo>
                  <a:lnTo>
                    <a:pt x="56634" y="69026"/>
                  </a:lnTo>
                  <a:lnTo>
                    <a:pt x="58472" y="53867"/>
                  </a:lnTo>
                  <a:lnTo>
                    <a:pt x="61045" y="23407"/>
                  </a:lnTo>
                  <a:lnTo>
                    <a:pt x="56522" y="23648"/>
                  </a:lnTo>
                  <a:lnTo>
                    <a:pt x="55639" y="33001"/>
                  </a:lnTo>
                  <a:lnTo>
                    <a:pt x="52234" y="51514"/>
                  </a:lnTo>
                  <a:lnTo>
                    <a:pt x="49914" y="68258"/>
                  </a:lnTo>
                  <a:lnTo>
                    <a:pt x="48245" y="75564"/>
                  </a:lnTo>
                  <a:lnTo>
                    <a:pt x="44452" y="90083"/>
                  </a:lnTo>
                  <a:lnTo>
                    <a:pt x="41727" y="90356"/>
                  </a:lnTo>
                  <a:lnTo>
                    <a:pt x="45392" y="77376"/>
                  </a:lnTo>
                  <a:lnTo>
                    <a:pt x="47016" y="70851"/>
                  </a:lnTo>
                  <a:lnTo>
                    <a:pt x="47876" y="64176"/>
                  </a:lnTo>
                  <a:lnTo>
                    <a:pt x="48390" y="56692"/>
                  </a:lnTo>
                  <a:lnTo>
                    <a:pt x="50100" y="49381"/>
                  </a:lnTo>
                  <a:lnTo>
                    <a:pt x="52411" y="35259"/>
                  </a:lnTo>
                  <a:lnTo>
                    <a:pt x="51026" y="28440"/>
                  </a:lnTo>
                  <a:lnTo>
                    <a:pt x="51094" y="21678"/>
                  </a:lnTo>
                  <a:lnTo>
                    <a:pt x="48750" y="14742"/>
                  </a:lnTo>
                  <a:lnTo>
                    <a:pt x="48714" y="7175"/>
                  </a:lnTo>
                  <a:lnTo>
                    <a:pt x="47223" y="0"/>
                  </a:lnTo>
                  <a:close/>
                </a:path>
              </a:pathLst>
            </a:custGeom>
            <a:solidFill>
              <a:srgbClr val="E9E7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 descr=""/>
            <p:cNvSpPr/>
            <p:nvPr/>
          </p:nvSpPr>
          <p:spPr>
            <a:xfrm>
              <a:off x="1857783" y="2366582"/>
              <a:ext cx="52705" cy="20955"/>
            </a:xfrm>
            <a:custGeom>
              <a:avLst/>
              <a:gdLst/>
              <a:ahLst/>
              <a:cxnLst/>
              <a:rect l="l" t="t" r="r" b="b"/>
              <a:pathLst>
                <a:path w="52705" h="20955">
                  <a:moveTo>
                    <a:pt x="49193" y="0"/>
                  </a:moveTo>
                  <a:lnTo>
                    <a:pt x="48012" y="4363"/>
                  </a:lnTo>
                  <a:lnTo>
                    <a:pt x="48423" y="10201"/>
                  </a:lnTo>
                  <a:lnTo>
                    <a:pt x="36275" y="10228"/>
                  </a:lnTo>
                  <a:lnTo>
                    <a:pt x="24102" y="10603"/>
                  </a:lnTo>
                  <a:lnTo>
                    <a:pt x="11984" y="11616"/>
                  </a:lnTo>
                  <a:lnTo>
                    <a:pt x="0" y="13557"/>
                  </a:lnTo>
                  <a:lnTo>
                    <a:pt x="341" y="20458"/>
                  </a:lnTo>
                  <a:lnTo>
                    <a:pt x="13288" y="19301"/>
                  </a:lnTo>
                  <a:lnTo>
                    <a:pt x="39265" y="17745"/>
                  </a:lnTo>
                  <a:lnTo>
                    <a:pt x="52242" y="16830"/>
                  </a:lnTo>
                  <a:lnTo>
                    <a:pt x="51624" y="11163"/>
                  </a:lnTo>
                  <a:lnTo>
                    <a:pt x="50492" y="5547"/>
                  </a:lnTo>
                  <a:lnTo>
                    <a:pt x="49193" y="0"/>
                  </a:lnTo>
                  <a:close/>
                </a:path>
              </a:pathLst>
            </a:custGeom>
            <a:solidFill>
              <a:srgbClr val="EDEA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 descr=""/>
            <p:cNvSpPr/>
            <p:nvPr/>
          </p:nvSpPr>
          <p:spPr>
            <a:xfrm>
              <a:off x="2120601" y="2365758"/>
              <a:ext cx="4445" cy="27305"/>
            </a:xfrm>
            <a:custGeom>
              <a:avLst/>
              <a:gdLst/>
              <a:ahLst/>
              <a:cxnLst/>
              <a:rect l="l" t="t" r="r" b="b"/>
              <a:pathLst>
                <a:path w="4444" h="27305">
                  <a:moveTo>
                    <a:pt x="2945" y="17"/>
                  </a:moveTo>
                  <a:lnTo>
                    <a:pt x="990" y="0"/>
                  </a:lnTo>
                  <a:lnTo>
                    <a:pt x="652" y="6733"/>
                  </a:lnTo>
                  <a:lnTo>
                    <a:pt x="686" y="13483"/>
                  </a:lnTo>
                  <a:lnTo>
                    <a:pt x="625" y="20230"/>
                  </a:lnTo>
                  <a:lnTo>
                    <a:pt x="0" y="26953"/>
                  </a:lnTo>
                  <a:lnTo>
                    <a:pt x="4399" y="26967"/>
                  </a:lnTo>
                  <a:lnTo>
                    <a:pt x="3689" y="20253"/>
                  </a:lnTo>
                  <a:lnTo>
                    <a:pt x="3246" y="13519"/>
                  </a:lnTo>
                  <a:lnTo>
                    <a:pt x="3016" y="6771"/>
                  </a:lnTo>
                  <a:lnTo>
                    <a:pt x="2945" y="17"/>
                  </a:lnTo>
                  <a:close/>
                </a:path>
              </a:pathLst>
            </a:custGeom>
            <a:solidFill>
              <a:srgbClr val="D2D1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 descr=""/>
            <p:cNvSpPr/>
            <p:nvPr/>
          </p:nvSpPr>
          <p:spPr>
            <a:xfrm>
              <a:off x="2388024" y="2367212"/>
              <a:ext cx="41910" cy="30480"/>
            </a:xfrm>
            <a:custGeom>
              <a:avLst/>
              <a:gdLst/>
              <a:ahLst/>
              <a:cxnLst/>
              <a:rect l="l" t="t" r="r" b="b"/>
              <a:pathLst>
                <a:path w="41910" h="30480">
                  <a:moveTo>
                    <a:pt x="29385" y="25923"/>
                  </a:moveTo>
                  <a:lnTo>
                    <a:pt x="26556" y="25923"/>
                  </a:lnTo>
                  <a:lnTo>
                    <a:pt x="27241" y="30445"/>
                  </a:lnTo>
                  <a:lnTo>
                    <a:pt x="29385" y="25923"/>
                  </a:lnTo>
                  <a:close/>
                </a:path>
                <a:path w="41910" h="30480">
                  <a:moveTo>
                    <a:pt x="10170" y="24333"/>
                  </a:moveTo>
                  <a:lnTo>
                    <a:pt x="2001" y="24916"/>
                  </a:lnTo>
                  <a:lnTo>
                    <a:pt x="0" y="27141"/>
                  </a:lnTo>
                  <a:lnTo>
                    <a:pt x="19923" y="26380"/>
                  </a:lnTo>
                  <a:lnTo>
                    <a:pt x="26556" y="25923"/>
                  </a:lnTo>
                  <a:lnTo>
                    <a:pt x="29385" y="25923"/>
                  </a:lnTo>
                  <a:lnTo>
                    <a:pt x="29757" y="25138"/>
                  </a:lnTo>
                  <a:lnTo>
                    <a:pt x="29652" y="24728"/>
                  </a:lnTo>
                  <a:lnTo>
                    <a:pt x="18421" y="24728"/>
                  </a:lnTo>
                  <a:lnTo>
                    <a:pt x="10170" y="24333"/>
                  </a:lnTo>
                  <a:close/>
                </a:path>
                <a:path w="41910" h="30480">
                  <a:moveTo>
                    <a:pt x="28545" y="20393"/>
                  </a:moveTo>
                  <a:lnTo>
                    <a:pt x="26625" y="20393"/>
                  </a:lnTo>
                  <a:lnTo>
                    <a:pt x="26607" y="23735"/>
                  </a:lnTo>
                  <a:lnTo>
                    <a:pt x="18421" y="24728"/>
                  </a:lnTo>
                  <a:lnTo>
                    <a:pt x="29652" y="24728"/>
                  </a:lnTo>
                  <a:lnTo>
                    <a:pt x="28545" y="20393"/>
                  </a:lnTo>
                  <a:close/>
                </a:path>
                <a:path w="41910" h="30480">
                  <a:moveTo>
                    <a:pt x="28250" y="14281"/>
                  </a:moveTo>
                  <a:lnTo>
                    <a:pt x="25786" y="14281"/>
                  </a:lnTo>
                  <a:lnTo>
                    <a:pt x="27037" y="16661"/>
                  </a:lnTo>
                  <a:lnTo>
                    <a:pt x="27155" y="16884"/>
                  </a:lnTo>
                  <a:lnTo>
                    <a:pt x="20556" y="17983"/>
                  </a:lnTo>
                  <a:lnTo>
                    <a:pt x="13902" y="18514"/>
                  </a:lnTo>
                  <a:lnTo>
                    <a:pt x="3377" y="18835"/>
                  </a:lnTo>
                  <a:lnTo>
                    <a:pt x="547" y="18835"/>
                  </a:lnTo>
                  <a:lnTo>
                    <a:pt x="629" y="19504"/>
                  </a:lnTo>
                  <a:lnTo>
                    <a:pt x="738" y="20393"/>
                  </a:lnTo>
                  <a:lnTo>
                    <a:pt x="805" y="20938"/>
                  </a:lnTo>
                  <a:lnTo>
                    <a:pt x="873" y="21488"/>
                  </a:lnTo>
                  <a:lnTo>
                    <a:pt x="7310" y="21488"/>
                  </a:lnTo>
                  <a:lnTo>
                    <a:pt x="13753" y="21306"/>
                  </a:lnTo>
                  <a:lnTo>
                    <a:pt x="20194" y="20938"/>
                  </a:lnTo>
                  <a:lnTo>
                    <a:pt x="26625" y="20393"/>
                  </a:lnTo>
                  <a:lnTo>
                    <a:pt x="28545" y="20393"/>
                  </a:lnTo>
                  <a:lnTo>
                    <a:pt x="28318" y="19504"/>
                  </a:lnTo>
                  <a:lnTo>
                    <a:pt x="28250" y="14281"/>
                  </a:lnTo>
                  <a:close/>
                </a:path>
                <a:path w="41910" h="30480">
                  <a:moveTo>
                    <a:pt x="28721" y="4864"/>
                  </a:moveTo>
                  <a:lnTo>
                    <a:pt x="16606" y="4864"/>
                  </a:lnTo>
                  <a:lnTo>
                    <a:pt x="21606" y="5019"/>
                  </a:lnTo>
                  <a:lnTo>
                    <a:pt x="26607" y="5019"/>
                  </a:lnTo>
                  <a:lnTo>
                    <a:pt x="26607" y="8564"/>
                  </a:lnTo>
                  <a:lnTo>
                    <a:pt x="22858" y="8564"/>
                  </a:lnTo>
                  <a:lnTo>
                    <a:pt x="27669" y="11473"/>
                  </a:lnTo>
                  <a:lnTo>
                    <a:pt x="20943" y="11913"/>
                  </a:lnTo>
                  <a:lnTo>
                    <a:pt x="14223" y="12435"/>
                  </a:lnTo>
                  <a:lnTo>
                    <a:pt x="7509" y="13036"/>
                  </a:lnTo>
                  <a:lnTo>
                    <a:pt x="802" y="13715"/>
                  </a:lnTo>
                  <a:lnTo>
                    <a:pt x="1267" y="16661"/>
                  </a:lnTo>
                  <a:lnTo>
                    <a:pt x="9399" y="15480"/>
                  </a:lnTo>
                  <a:lnTo>
                    <a:pt x="17599" y="15052"/>
                  </a:lnTo>
                  <a:lnTo>
                    <a:pt x="25786" y="14281"/>
                  </a:lnTo>
                  <a:lnTo>
                    <a:pt x="28250" y="14281"/>
                  </a:lnTo>
                  <a:lnTo>
                    <a:pt x="28251" y="13715"/>
                  </a:lnTo>
                  <a:lnTo>
                    <a:pt x="40727" y="13715"/>
                  </a:lnTo>
                  <a:lnTo>
                    <a:pt x="40717" y="13036"/>
                  </a:lnTo>
                  <a:lnTo>
                    <a:pt x="40939" y="12435"/>
                  </a:lnTo>
                  <a:lnTo>
                    <a:pt x="41858" y="10256"/>
                  </a:lnTo>
                  <a:lnTo>
                    <a:pt x="40516" y="8700"/>
                  </a:lnTo>
                  <a:lnTo>
                    <a:pt x="28440" y="8700"/>
                  </a:lnTo>
                  <a:lnTo>
                    <a:pt x="28688" y="5309"/>
                  </a:lnTo>
                  <a:lnTo>
                    <a:pt x="28721" y="4864"/>
                  </a:lnTo>
                  <a:close/>
                </a:path>
                <a:path w="41910" h="30480">
                  <a:moveTo>
                    <a:pt x="40727" y="13715"/>
                  </a:moveTo>
                  <a:lnTo>
                    <a:pt x="40283" y="13715"/>
                  </a:lnTo>
                  <a:lnTo>
                    <a:pt x="40659" y="15052"/>
                  </a:lnTo>
                  <a:lnTo>
                    <a:pt x="40727" y="13715"/>
                  </a:lnTo>
                  <a:close/>
                </a:path>
                <a:path w="41910" h="30480">
                  <a:moveTo>
                    <a:pt x="19199" y="8564"/>
                  </a:moveTo>
                  <a:lnTo>
                    <a:pt x="6012" y="8564"/>
                  </a:lnTo>
                  <a:lnTo>
                    <a:pt x="6059" y="10256"/>
                  </a:lnTo>
                  <a:lnTo>
                    <a:pt x="13147" y="11286"/>
                  </a:lnTo>
                  <a:lnTo>
                    <a:pt x="19199" y="8564"/>
                  </a:lnTo>
                  <a:close/>
                </a:path>
                <a:path w="41910" h="30480">
                  <a:moveTo>
                    <a:pt x="40082" y="8204"/>
                  </a:moveTo>
                  <a:lnTo>
                    <a:pt x="38994" y="8204"/>
                  </a:lnTo>
                  <a:lnTo>
                    <a:pt x="32310" y="8564"/>
                  </a:lnTo>
                  <a:lnTo>
                    <a:pt x="28440" y="8700"/>
                  </a:lnTo>
                  <a:lnTo>
                    <a:pt x="40516" y="8700"/>
                  </a:lnTo>
                  <a:lnTo>
                    <a:pt x="40082" y="8204"/>
                  </a:lnTo>
                  <a:close/>
                </a:path>
                <a:path w="41910" h="30480">
                  <a:moveTo>
                    <a:pt x="21297" y="7621"/>
                  </a:moveTo>
                  <a:lnTo>
                    <a:pt x="19199" y="8564"/>
                  </a:lnTo>
                  <a:lnTo>
                    <a:pt x="22858" y="8564"/>
                  </a:lnTo>
                  <a:lnTo>
                    <a:pt x="21297" y="7621"/>
                  </a:lnTo>
                  <a:close/>
                </a:path>
                <a:path w="41910" h="30480">
                  <a:moveTo>
                    <a:pt x="18315" y="788"/>
                  </a:moveTo>
                  <a:lnTo>
                    <a:pt x="17323" y="788"/>
                  </a:lnTo>
                  <a:lnTo>
                    <a:pt x="17361" y="2948"/>
                  </a:lnTo>
                  <a:lnTo>
                    <a:pt x="16009" y="2948"/>
                  </a:lnTo>
                  <a:lnTo>
                    <a:pt x="11934" y="3323"/>
                  </a:lnTo>
                  <a:lnTo>
                    <a:pt x="11707" y="4864"/>
                  </a:lnTo>
                  <a:lnTo>
                    <a:pt x="11642" y="5309"/>
                  </a:lnTo>
                  <a:lnTo>
                    <a:pt x="16606" y="4864"/>
                  </a:lnTo>
                  <a:lnTo>
                    <a:pt x="28721" y="4864"/>
                  </a:lnTo>
                  <a:lnTo>
                    <a:pt x="28799" y="3820"/>
                  </a:lnTo>
                  <a:lnTo>
                    <a:pt x="29876" y="3820"/>
                  </a:lnTo>
                  <a:lnTo>
                    <a:pt x="41318" y="3459"/>
                  </a:lnTo>
                  <a:lnTo>
                    <a:pt x="40237" y="3459"/>
                  </a:lnTo>
                  <a:lnTo>
                    <a:pt x="39463" y="2397"/>
                  </a:lnTo>
                  <a:lnTo>
                    <a:pt x="18835" y="2397"/>
                  </a:lnTo>
                  <a:lnTo>
                    <a:pt x="18315" y="788"/>
                  </a:lnTo>
                  <a:close/>
                </a:path>
                <a:path w="41910" h="30480">
                  <a:moveTo>
                    <a:pt x="35354" y="1198"/>
                  </a:moveTo>
                  <a:lnTo>
                    <a:pt x="30576" y="1198"/>
                  </a:lnTo>
                  <a:lnTo>
                    <a:pt x="25426" y="1781"/>
                  </a:lnTo>
                  <a:lnTo>
                    <a:pt x="18835" y="2397"/>
                  </a:lnTo>
                  <a:lnTo>
                    <a:pt x="39463" y="2397"/>
                  </a:lnTo>
                  <a:lnTo>
                    <a:pt x="38714" y="1371"/>
                  </a:lnTo>
                  <a:lnTo>
                    <a:pt x="35354" y="1198"/>
                  </a:lnTo>
                  <a:close/>
                </a:path>
                <a:path w="41910" h="30480">
                  <a:moveTo>
                    <a:pt x="18060" y="0"/>
                  </a:moveTo>
                  <a:lnTo>
                    <a:pt x="16231" y="292"/>
                  </a:lnTo>
                  <a:lnTo>
                    <a:pt x="14450" y="788"/>
                  </a:lnTo>
                  <a:lnTo>
                    <a:pt x="12668" y="1198"/>
                  </a:lnTo>
                  <a:lnTo>
                    <a:pt x="17330" y="1198"/>
                  </a:lnTo>
                  <a:lnTo>
                    <a:pt x="17323" y="788"/>
                  </a:lnTo>
                  <a:lnTo>
                    <a:pt x="18315" y="788"/>
                  </a:lnTo>
                  <a:lnTo>
                    <a:pt x="18155" y="292"/>
                  </a:lnTo>
                  <a:lnTo>
                    <a:pt x="18060" y="0"/>
                  </a:lnTo>
                  <a:close/>
                </a:path>
                <a:path w="41910" h="30480">
                  <a:moveTo>
                    <a:pt x="20565" y="788"/>
                  </a:moveTo>
                  <a:lnTo>
                    <a:pt x="18315" y="788"/>
                  </a:lnTo>
                  <a:lnTo>
                    <a:pt x="18448" y="1198"/>
                  </a:lnTo>
                  <a:lnTo>
                    <a:pt x="13591" y="1198"/>
                  </a:lnTo>
                  <a:lnTo>
                    <a:pt x="20565" y="788"/>
                  </a:lnTo>
                  <a:close/>
                </a:path>
              </a:pathLst>
            </a:custGeom>
            <a:solidFill>
              <a:srgbClr val="5354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 descr=""/>
            <p:cNvSpPr/>
            <p:nvPr/>
          </p:nvSpPr>
          <p:spPr>
            <a:xfrm>
              <a:off x="2590585" y="2366939"/>
              <a:ext cx="13335" cy="41910"/>
            </a:xfrm>
            <a:custGeom>
              <a:avLst/>
              <a:gdLst/>
              <a:ahLst/>
              <a:cxnLst/>
              <a:rect l="l" t="t" r="r" b="b"/>
              <a:pathLst>
                <a:path w="13335" h="41910">
                  <a:moveTo>
                    <a:pt x="10904" y="0"/>
                  </a:moveTo>
                  <a:lnTo>
                    <a:pt x="10339" y="1748"/>
                  </a:lnTo>
                  <a:lnTo>
                    <a:pt x="9212" y="2929"/>
                  </a:lnTo>
                  <a:lnTo>
                    <a:pt x="7517" y="3545"/>
                  </a:lnTo>
                  <a:lnTo>
                    <a:pt x="7019" y="6198"/>
                  </a:lnTo>
                  <a:lnTo>
                    <a:pt x="6418" y="8851"/>
                  </a:lnTo>
                  <a:lnTo>
                    <a:pt x="5633" y="11440"/>
                  </a:lnTo>
                  <a:lnTo>
                    <a:pt x="5532" y="18631"/>
                  </a:lnTo>
                  <a:lnTo>
                    <a:pt x="5671" y="25824"/>
                  </a:lnTo>
                  <a:lnTo>
                    <a:pt x="6094" y="40222"/>
                  </a:lnTo>
                  <a:lnTo>
                    <a:pt x="0" y="41024"/>
                  </a:lnTo>
                  <a:lnTo>
                    <a:pt x="2466" y="41713"/>
                  </a:lnTo>
                  <a:lnTo>
                    <a:pt x="5033" y="41334"/>
                  </a:lnTo>
                  <a:lnTo>
                    <a:pt x="7584" y="41299"/>
                  </a:lnTo>
                  <a:lnTo>
                    <a:pt x="6555" y="35513"/>
                  </a:lnTo>
                  <a:lnTo>
                    <a:pt x="6008" y="29486"/>
                  </a:lnTo>
                  <a:lnTo>
                    <a:pt x="7635" y="23749"/>
                  </a:lnTo>
                  <a:lnTo>
                    <a:pt x="9536" y="29569"/>
                  </a:lnTo>
                  <a:lnTo>
                    <a:pt x="8096" y="35855"/>
                  </a:lnTo>
                  <a:lnTo>
                    <a:pt x="8867" y="41864"/>
                  </a:lnTo>
                  <a:lnTo>
                    <a:pt x="9654" y="40838"/>
                  </a:lnTo>
                  <a:lnTo>
                    <a:pt x="13337" y="37345"/>
                  </a:lnTo>
                  <a:lnTo>
                    <a:pt x="11830" y="32021"/>
                  </a:lnTo>
                  <a:lnTo>
                    <a:pt x="11797" y="27550"/>
                  </a:lnTo>
                  <a:lnTo>
                    <a:pt x="11289" y="20700"/>
                  </a:lnTo>
                  <a:lnTo>
                    <a:pt x="11049" y="13842"/>
                  </a:lnTo>
                  <a:lnTo>
                    <a:pt x="10904" y="0"/>
                  </a:lnTo>
                  <a:close/>
                </a:path>
              </a:pathLst>
            </a:custGeom>
            <a:solidFill>
              <a:srgbClr val="5E5C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 descr=""/>
            <p:cNvSpPr/>
            <p:nvPr/>
          </p:nvSpPr>
          <p:spPr>
            <a:xfrm>
              <a:off x="2635084" y="2366838"/>
              <a:ext cx="17780" cy="5080"/>
            </a:xfrm>
            <a:custGeom>
              <a:avLst/>
              <a:gdLst/>
              <a:ahLst/>
              <a:cxnLst/>
              <a:rect l="l" t="t" r="r" b="b"/>
              <a:pathLst>
                <a:path w="17780" h="5080">
                  <a:moveTo>
                    <a:pt x="17381" y="0"/>
                  </a:moveTo>
                  <a:lnTo>
                    <a:pt x="14486" y="2156"/>
                  </a:lnTo>
                  <a:lnTo>
                    <a:pt x="9795" y="1918"/>
                  </a:lnTo>
                  <a:lnTo>
                    <a:pt x="427" y="1797"/>
                  </a:lnTo>
                  <a:lnTo>
                    <a:pt x="0" y="4518"/>
                  </a:lnTo>
                  <a:lnTo>
                    <a:pt x="5770" y="3665"/>
                  </a:lnTo>
                  <a:lnTo>
                    <a:pt x="17467" y="4057"/>
                  </a:lnTo>
                  <a:lnTo>
                    <a:pt x="17381" y="0"/>
                  </a:lnTo>
                  <a:close/>
                </a:path>
              </a:pathLst>
            </a:custGeom>
            <a:solidFill>
              <a:srgbClr val="B5B8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 descr=""/>
            <p:cNvSpPr/>
            <p:nvPr/>
          </p:nvSpPr>
          <p:spPr>
            <a:xfrm>
              <a:off x="2967198" y="2365434"/>
              <a:ext cx="3175" cy="12065"/>
            </a:xfrm>
            <a:custGeom>
              <a:avLst/>
              <a:gdLst/>
              <a:ahLst/>
              <a:cxnLst/>
              <a:rect l="l" t="t" r="r" b="b"/>
              <a:pathLst>
                <a:path w="3175" h="12064">
                  <a:moveTo>
                    <a:pt x="1983" y="0"/>
                  </a:moveTo>
                  <a:lnTo>
                    <a:pt x="648" y="3081"/>
                  </a:lnTo>
                  <a:lnTo>
                    <a:pt x="443" y="5906"/>
                  </a:lnTo>
                  <a:lnTo>
                    <a:pt x="0" y="9039"/>
                  </a:lnTo>
                  <a:lnTo>
                    <a:pt x="1163" y="11761"/>
                  </a:lnTo>
                  <a:lnTo>
                    <a:pt x="2566" y="10698"/>
                  </a:lnTo>
                  <a:lnTo>
                    <a:pt x="3082" y="9006"/>
                  </a:lnTo>
                  <a:lnTo>
                    <a:pt x="2703" y="6691"/>
                  </a:lnTo>
                  <a:lnTo>
                    <a:pt x="2978" y="5684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rgbClr val="8D8C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 descr=""/>
            <p:cNvSpPr/>
            <p:nvPr/>
          </p:nvSpPr>
          <p:spPr>
            <a:xfrm>
              <a:off x="2230563" y="2370044"/>
              <a:ext cx="49530" cy="3810"/>
            </a:xfrm>
            <a:custGeom>
              <a:avLst/>
              <a:gdLst/>
              <a:ahLst/>
              <a:cxnLst/>
              <a:rect l="l" t="t" r="r" b="b"/>
              <a:pathLst>
                <a:path w="49530" h="3810">
                  <a:moveTo>
                    <a:pt x="24203" y="0"/>
                  </a:moveTo>
                  <a:lnTo>
                    <a:pt x="0" y="99"/>
                  </a:lnTo>
                  <a:lnTo>
                    <a:pt x="170" y="2478"/>
                  </a:lnTo>
                  <a:lnTo>
                    <a:pt x="12384" y="2484"/>
                  </a:lnTo>
                  <a:lnTo>
                    <a:pt x="24619" y="2952"/>
                  </a:lnTo>
                  <a:lnTo>
                    <a:pt x="36825" y="3248"/>
                  </a:lnTo>
                  <a:lnTo>
                    <a:pt x="48953" y="2733"/>
                  </a:lnTo>
                  <a:lnTo>
                    <a:pt x="48370" y="645"/>
                  </a:lnTo>
                  <a:lnTo>
                    <a:pt x="36302" y="160"/>
                  </a:lnTo>
                  <a:lnTo>
                    <a:pt x="24203" y="0"/>
                  </a:lnTo>
                  <a:close/>
                </a:path>
              </a:pathLst>
            </a:custGeom>
            <a:solidFill>
              <a:srgbClr val="F4F2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 descr=""/>
            <p:cNvSpPr/>
            <p:nvPr/>
          </p:nvSpPr>
          <p:spPr>
            <a:xfrm>
              <a:off x="2500005" y="2369510"/>
              <a:ext cx="34290" cy="75565"/>
            </a:xfrm>
            <a:custGeom>
              <a:avLst/>
              <a:gdLst/>
              <a:ahLst/>
              <a:cxnLst/>
              <a:rect l="l" t="t" r="r" b="b"/>
              <a:pathLst>
                <a:path w="34289" h="75564">
                  <a:moveTo>
                    <a:pt x="5786" y="0"/>
                  </a:moveTo>
                  <a:lnTo>
                    <a:pt x="4518" y="5802"/>
                  </a:lnTo>
                  <a:lnTo>
                    <a:pt x="5083" y="11814"/>
                  </a:lnTo>
                  <a:lnTo>
                    <a:pt x="3902" y="17636"/>
                  </a:lnTo>
                  <a:lnTo>
                    <a:pt x="2145" y="26845"/>
                  </a:lnTo>
                  <a:lnTo>
                    <a:pt x="1804" y="36243"/>
                  </a:lnTo>
                  <a:lnTo>
                    <a:pt x="1747" y="38262"/>
                  </a:lnTo>
                  <a:lnTo>
                    <a:pt x="1635" y="42188"/>
                  </a:lnTo>
                  <a:lnTo>
                    <a:pt x="1544" y="45374"/>
                  </a:lnTo>
                  <a:lnTo>
                    <a:pt x="1423" y="46332"/>
                  </a:lnTo>
                  <a:lnTo>
                    <a:pt x="0" y="54877"/>
                  </a:lnTo>
                  <a:lnTo>
                    <a:pt x="16" y="55517"/>
                  </a:lnTo>
                  <a:lnTo>
                    <a:pt x="2225" y="74961"/>
                  </a:lnTo>
                  <a:lnTo>
                    <a:pt x="3747" y="72993"/>
                  </a:lnTo>
                  <a:lnTo>
                    <a:pt x="5821" y="72000"/>
                  </a:lnTo>
                  <a:lnTo>
                    <a:pt x="8477" y="72000"/>
                  </a:lnTo>
                  <a:lnTo>
                    <a:pt x="7368" y="69225"/>
                  </a:lnTo>
                  <a:lnTo>
                    <a:pt x="7293" y="69037"/>
                  </a:lnTo>
                  <a:lnTo>
                    <a:pt x="34007" y="69037"/>
                  </a:lnTo>
                  <a:lnTo>
                    <a:pt x="33909" y="68525"/>
                  </a:lnTo>
                  <a:lnTo>
                    <a:pt x="13456" y="68525"/>
                  </a:lnTo>
                  <a:lnTo>
                    <a:pt x="13453" y="68317"/>
                  </a:lnTo>
                  <a:lnTo>
                    <a:pt x="9230" y="68317"/>
                  </a:lnTo>
                  <a:lnTo>
                    <a:pt x="9250" y="64104"/>
                  </a:lnTo>
                  <a:lnTo>
                    <a:pt x="3673" y="64104"/>
                  </a:lnTo>
                  <a:lnTo>
                    <a:pt x="3785" y="61296"/>
                  </a:lnTo>
                  <a:lnTo>
                    <a:pt x="3882" y="51436"/>
                  </a:lnTo>
                  <a:lnTo>
                    <a:pt x="3725" y="46882"/>
                  </a:lnTo>
                  <a:lnTo>
                    <a:pt x="3626" y="38262"/>
                  </a:lnTo>
                  <a:lnTo>
                    <a:pt x="4572" y="29724"/>
                  </a:lnTo>
                  <a:lnTo>
                    <a:pt x="6886" y="29724"/>
                  </a:lnTo>
                  <a:lnTo>
                    <a:pt x="6444" y="23931"/>
                  </a:lnTo>
                  <a:lnTo>
                    <a:pt x="6503" y="7957"/>
                  </a:lnTo>
                  <a:lnTo>
                    <a:pt x="5786" y="0"/>
                  </a:lnTo>
                  <a:close/>
                </a:path>
                <a:path w="34289" h="75564">
                  <a:moveTo>
                    <a:pt x="34007" y="69037"/>
                  </a:moveTo>
                  <a:lnTo>
                    <a:pt x="7293" y="69037"/>
                  </a:lnTo>
                  <a:lnTo>
                    <a:pt x="14022" y="69225"/>
                  </a:lnTo>
                  <a:lnTo>
                    <a:pt x="20741" y="69751"/>
                  </a:lnTo>
                  <a:lnTo>
                    <a:pt x="27469" y="70207"/>
                  </a:lnTo>
                  <a:lnTo>
                    <a:pt x="34233" y="70207"/>
                  </a:lnTo>
                  <a:lnTo>
                    <a:pt x="34145" y="69751"/>
                  </a:lnTo>
                  <a:lnTo>
                    <a:pt x="34044" y="69225"/>
                  </a:lnTo>
                  <a:lnTo>
                    <a:pt x="34007" y="69037"/>
                  </a:lnTo>
                  <a:close/>
                </a:path>
                <a:path w="34289" h="75564">
                  <a:moveTo>
                    <a:pt x="16149" y="60233"/>
                  </a:moveTo>
                  <a:lnTo>
                    <a:pt x="14898" y="66657"/>
                  </a:lnTo>
                  <a:lnTo>
                    <a:pt x="14862" y="66843"/>
                  </a:lnTo>
                  <a:lnTo>
                    <a:pt x="14750" y="67102"/>
                  </a:lnTo>
                  <a:lnTo>
                    <a:pt x="13456" y="68525"/>
                  </a:lnTo>
                  <a:lnTo>
                    <a:pt x="33909" y="68525"/>
                  </a:lnTo>
                  <a:lnTo>
                    <a:pt x="33832" y="68129"/>
                  </a:lnTo>
                  <a:lnTo>
                    <a:pt x="33712" y="67428"/>
                  </a:lnTo>
                  <a:lnTo>
                    <a:pt x="27277" y="67428"/>
                  </a:lnTo>
                  <a:lnTo>
                    <a:pt x="23782" y="67102"/>
                  </a:lnTo>
                  <a:lnTo>
                    <a:pt x="20308" y="66843"/>
                  </a:lnTo>
                  <a:lnTo>
                    <a:pt x="16816" y="66657"/>
                  </a:lnTo>
                  <a:lnTo>
                    <a:pt x="16323" y="61916"/>
                  </a:lnTo>
                  <a:lnTo>
                    <a:pt x="16259" y="61296"/>
                  </a:lnTo>
                  <a:lnTo>
                    <a:pt x="16149" y="60233"/>
                  </a:lnTo>
                  <a:close/>
                </a:path>
                <a:path w="34289" h="75564">
                  <a:moveTo>
                    <a:pt x="13698" y="52754"/>
                  </a:moveTo>
                  <a:lnTo>
                    <a:pt x="12432" y="52754"/>
                  </a:lnTo>
                  <a:lnTo>
                    <a:pt x="12513" y="60233"/>
                  </a:lnTo>
                  <a:lnTo>
                    <a:pt x="12638" y="66657"/>
                  </a:lnTo>
                  <a:lnTo>
                    <a:pt x="12468" y="66657"/>
                  </a:lnTo>
                  <a:lnTo>
                    <a:pt x="9230" y="68317"/>
                  </a:lnTo>
                  <a:lnTo>
                    <a:pt x="13453" y="68317"/>
                  </a:lnTo>
                  <a:lnTo>
                    <a:pt x="13549" y="59067"/>
                  </a:lnTo>
                  <a:lnTo>
                    <a:pt x="13656" y="54877"/>
                  </a:lnTo>
                  <a:lnTo>
                    <a:pt x="13698" y="52754"/>
                  </a:lnTo>
                  <a:close/>
                </a:path>
                <a:path w="34289" h="75564">
                  <a:moveTo>
                    <a:pt x="27141" y="63456"/>
                  </a:moveTo>
                  <a:lnTo>
                    <a:pt x="27161" y="64104"/>
                  </a:lnTo>
                  <a:lnTo>
                    <a:pt x="27277" y="67428"/>
                  </a:lnTo>
                  <a:lnTo>
                    <a:pt x="33712" y="67428"/>
                  </a:lnTo>
                  <a:lnTo>
                    <a:pt x="33199" y="64449"/>
                  </a:lnTo>
                  <a:lnTo>
                    <a:pt x="33140" y="64104"/>
                  </a:lnTo>
                  <a:lnTo>
                    <a:pt x="33641" y="64104"/>
                  </a:lnTo>
                  <a:lnTo>
                    <a:pt x="27141" y="63456"/>
                  </a:lnTo>
                  <a:close/>
                </a:path>
                <a:path w="34289" h="75564">
                  <a:moveTo>
                    <a:pt x="5908" y="42188"/>
                  </a:moveTo>
                  <a:lnTo>
                    <a:pt x="6020" y="45374"/>
                  </a:lnTo>
                  <a:lnTo>
                    <a:pt x="6071" y="46882"/>
                  </a:lnTo>
                  <a:lnTo>
                    <a:pt x="5891" y="51436"/>
                  </a:lnTo>
                  <a:lnTo>
                    <a:pt x="5838" y="52754"/>
                  </a:lnTo>
                  <a:lnTo>
                    <a:pt x="5728" y="55517"/>
                  </a:lnTo>
                  <a:lnTo>
                    <a:pt x="5521" y="58009"/>
                  </a:lnTo>
                  <a:lnTo>
                    <a:pt x="5433" y="59067"/>
                  </a:lnTo>
                  <a:lnTo>
                    <a:pt x="5364" y="59903"/>
                  </a:lnTo>
                  <a:lnTo>
                    <a:pt x="5248" y="61296"/>
                  </a:lnTo>
                  <a:lnTo>
                    <a:pt x="5197" y="61916"/>
                  </a:lnTo>
                  <a:lnTo>
                    <a:pt x="5086" y="63251"/>
                  </a:lnTo>
                  <a:lnTo>
                    <a:pt x="5015" y="64104"/>
                  </a:lnTo>
                  <a:lnTo>
                    <a:pt x="9250" y="64104"/>
                  </a:lnTo>
                  <a:lnTo>
                    <a:pt x="9231" y="51436"/>
                  </a:lnTo>
                  <a:lnTo>
                    <a:pt x="9092" y="46882"/>
                  </a:lnTo>
                  <a:lnTo>
                    <a:pt x="9075" y="46332"/>
                  </a:lnTo>
                  <a:lnTo>
                    <a:pt x="5908" y="42188"/>
                  </a:lnTo>
                  <a:close/>
                </a:path>
                <a:path w="34289" h="75564">
                  <a:moveTo>
                    <a:pt x="14673" y="45374"/>
                  </a:moveTo>
                  <a:lnTo>
                    <a:pt x="14594" y="52754"/>
                  </a:lnTo>
                  <a:lnTo>
                    <a:pt x="16027" y="59067"/>
                  </a:lnTo>
                  <a:lnTo>
                    <a:pt x="16198" y="59684"/>
                  </a:lnTo>
                  <a:lnTo>
                    <a:pt x="16309" y="59067"/>
                  </a:lnTo>
                  <a:lnTo>
                    <a:pt x="18799" y="51436"/>
                  </a:lnTo>
                  <a:lnTo>
                    <a:pt x="14673" y="45374"/>
                  </a:lnTo>
                  <a:close/>
                </a:path>
                <a:path w="34289" h="75564">
                  <a:moveTo>
                    <a:pt x="6886" y="29724"/>
                  </a:moveTo>
                  <a:lnTo>
                    <a:pt x="4572" y="29724"/>
                  </a:lnTo>
                  <a:lnTo>
                    <a:pt x="5775" y="38262"/>
                  </a:lnTo>
                  <a:lnTo>
                    <a:pt x="5910" y="42188"/>
                  </a:lnTo>
                  <a:lnTo>
                    <a:pt x="7791" y="36676"/>
                  </a:lnTo>
                  <a:lnTo>
                    <a:pt x="7052" y="31898"/>
                  </a:lnTo>
                  <a:lnTo>
                    <a:pt x="6886" y="29724"/>
                  </a:lnTo>
                  <a:close/>
                </a:path>
              </a:pathLst>
            </a:custGeom>
            <a:solidFill>
              <a:srgbClr val="CACA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 descr=""/>
            <p:cNvSpPr/>
            <p:nvPr/>
          </p:nvSpPr>
          <p:spPr>
            <a:xfrm>
              <a:off x="2758197" y="2369783"/>
              <a:ext cx="25400" cy="3175"/>
            </a:xfrm>
            <a:custGeom>
              <a:avLst/>
              <a:gdLst/>
              <a:ahLst/>
              <a:cxnLst/>
              <a:rect l="l" t="t" r="r" b="b"/>
              <a:pathLst>
                <a:path w="25400" h="3175">
                  <a:moveTo>
                    <a:pt x="16437" y="0"/>
                  </a:moveTo>
                  <a:lnTo>
                    <a:pt x="8049" y="223"/>
                  </a:lnTo>
                  <a:lnTo>
                    <a:pt x="0" y="2293"/>
                  </a:lnTo>
                  <a:lnTo>
                    <a:pt x="8255" y="2635"/>
                  </a:lnTo>
                  <a:lnTo>
                    <a:pt x="16541" y="2689"/>
                  </a:lnTo>
                  <a:lnTo>
                    <a:pt x="24811" y="2603"/>
                  </a:lnTo>
                  <a:lnTo>
                    <a:pt x="24692" y="802"/>
                  </a:lnTo>
                  <a:lnTo>
                    <a:pt x="16437" y="0"/>
                  </a:lnTo>
                  <a:close/>
                </a:path>
              </a:pathLst>
            </a:custGeom>
            <a:solidFill>
              <a:srgbClr val="0B0B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 descr=""/>
            <p:cNvSpPr/>
            <p:nvPr/>
          </p:nvSpPr>
          <p:spPr>
            <a:xfrm>
              <a:off x="3002436" y="2370571"/>
              <a:ext cx="30480" cy="12700"/>
            </a:xfrm>
            <a:custGeom>
              <a:avLst/>
              <a:gdLst/>
              <a:ahLst/>
              <a:cxnLst/>
              <a:rect l="l" t="t" r="r" b="b"/>
              <a:pathLst>
                <a:path w="30480" h="12700">
                  <a:moveTo>
                    <a:pt x="10580" y="0"/>
                  </a:moveTo>
                  <a:lnTo>
                    <a:pt x="10154" y="3131"/>
                  </a:lnTo>
                  <a:lnTo>
                    <a:pt x="10871" y="6828"/>
                  </a:lnTo>
                  <a:lnTo>
                    <a:pt x="8255" y="9157"/>
                  </a:lnTo>
                  <a:lnTo>
                    <a:pt x="5820" y="9450"/>
                  </a:lnTo>
                  <a:lnTo>
                    <a:pt x="3355" y="9691"/>
                  </a:lnTo>
                  <a:lnTo>
                    <a:pt x="1010" y="10407"/>
                  </a:lnTo>
                  <a:lnTo>
                    <a:pt x="0" y="11761"/>
                  </a:lnTo>
                  <a:lnTo>
                    <a:pt x="6609" y="12089"/>
                  </a:lnTo>
                  <a:lnTo>
                    <a:pt x="13219" y="12344"/>
                  </a:lnTo>
                  <a:lnTo>
                    <a:pt x="19859" y="12344"/>
                  </a:lnTo>
                  <a:lnTo>
                    <a:pt x="19970" y="10407"/>
                  </a:lnTo>
                  <a:lnTo>
                    <a:pt x="20066" y="8747"/>
                  </a:lnTo>
                  <a:lnTo>
                    <a:pt x="19905" y="6828"/>
                  </a:lnTo>
                  <a:lnTo>
                    <a:pt x="19848" y="6145"/>
                  </a:lnTo>
                  <a:lnTo>
                    <a:pt x="18817" y="6145"/>
                  </a:lnTo>
                  <a:lnTo>
                    <a:pt x="16951" y="5888"/>
                  </a:lnTo>
                  <a:lnTo>
                    <a:pt x="14609" y="5888"/>
                  </a:lnTo>
                  <a:lnTo>
                    <a:pt x="19742" y="4878"/>
                  </a:lnTo>
                  <a:lnTo>
                    <a:pt x="26437" y="4878"/>
                  </a:lnTo>
                  <a:lnTo>
                    <a:pt x="27208" y="4690"/>
                  </a:lnTo>
                  <a:lnTo>
                    <a:pt x="30408" y="3696"/>
                  </a:lnTo>
                  <a:lnTo>
                    <a:pt x="24382" y="3524"/>
                  </a:lnTo>
                  <a:lnTo>
                    <a:pt x="21395" y="3304"/>
                  </a:lnTo>
                  <a:lnTo>
                    <a:pt x="12344" y="3304"/>
                  </a:lnTo>
                  <a:lnTo>
                    <a:pt x="10580" y="0"/>
                  </a:lnTo>
                  <a:close/>
                </a:path>
                <a:path w="30480" h="12700">
                  <a:moveTo>
                    <a:pt x="19742" y="4878"/>
                  </a:moveTo>
                  <a:lnTo>
                    <a:pt x="14609" y="5888"/>
                  </a:lnTo>
                  <a:lnTo>
                    <a:pt x="16951" y="5888"/>
                  </a:lnTo>
                  <a:lnTo>
                    <a:pt x="18817" y="6145"/>
                  </a:lnTo>
                  <a:lnTo>
                    <a:pt x="19848" y="6145"/>
                  </a:lnTo>
                  <a:lnTo>
                    <a:pt x="19742" y="4878"/>
                  </a:lnTo>
                  <a:close/>
                </a:path>
                <a:path w="30480" h="12700">
                  <a:moveTo>
                    <a:pt x="26437" y="4878"/>
                  </a:moveTo>
                  <a:lnTo>
                    <a:pt x="19742" y="4878"/>
                  </a:lnTo>
                  <a:lnTo>
                    <a:pt x="19848" y="6145"/>
                  </a:lnTo>
                  <a:lnTo>
                    <a:pt x="20115" y="6145"/>
                  </a:lnTo>
                  <a:lnTo>
                    <a:pt x="23972" y="5478"/>
                  </a:lnTo>
                  <a:lnTo>
                    <a:pt x="26437" y="4878"/>
                  </a:lnTo>
                  <a:close/>
                </a:path>
                <a:path w="30480" h="12700">
                  <a:moveTo>
                    <a:pt x="19047" y="3131"/>
                  </a:moveTo>
                  <a:lnTo>
                    <a:pt x="16990" y="3131"/>
                  </a:lnTo>
                  <a:lnTo>
                    <a:pt x="12344" y="3304"/>
                  </a:lnTo>
                  <a:lnTo>
                    <a:pt x="21395" y="3304"/>
                  </a:lnTo>
                  <a:lnTo>
                    <a:pt x="19047" y="3131"/>
                  </a:lnTo>
                  <a:close/>
                </a:path>
              </a:pathLst>
            </a:custGeom>
            <a:solidFill>
              <a:srgbClr val="CCCA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 descr=""/>
            <p:cNvSpPr/>
            <p:nvPr/>
          </p:nvSpPr>
          <p:spPr>
            <a:xfrm>
              <a:off x="1807781" y="2371684"/>
              <a:ext cx="70485" cy="407034"/>
            </a:xfrm>
            <a:custGeom>
              <a:avLst/>
              <a:gdLst/>
              <a:ahLst/>
              <a:cxnLst/>
              <a:rect l="l" t="t" r="r" b="b"/>
              <a:pathLst>
                <a:path w="70485" h="407035">
                  <a:moveTo>
                    <a:pt x="4152" y="762"/>
                  </a:moveTo>
                  <a:lnTo>
                    <a:pt x="3390" y="0"/>
                  </a:lnTo>
                  <a:lnTo>
                    <a:pt x="927" y="889"/>
                  </a:lnTo>
                  <a:lnTo>
                    <a:pt x="0" y="3314"/>
                  </a:lnTo>
                  <a:lnTo>
                    <a:pt x="774" y="4064"/>
                  </a:lnTo>
                  <a:lnTo>
                    <a:pt x="3238" y="3175"/>
                  </a:lnTo>
                  <a:lnTo>
                    <a:pt x="4152" y="762"/>
                  </a:lnTo>
                  <a:close/>
                </a:path>
                <a:path w="70485" h="407035">
                  <a:moveTo>
                    <a:pt x="70065" y="406552"/>
                  </a:moveTo>
                  <a:lnTo>
                    <a:pt x="69596" y="404723"/>
                  </a:lnTo>
                  <a:lnTo>
                    <a:pt x="68287" y="398691"/>
                  </a:lnTo>
                  <a:lnTo>
                    <a:pt x="67500" y="392544"/>
                  </a:lnTo>
                  <a:lnTo>
                    <a:pt x="67462" y="386384"/>
                  </a:lnTo>
                  <a:lnTo>
                    <a:pt x="65366" y="387045"/>
                  </a:lnTo>
                  <a:lnTo>
                    <a:pt x="62407" y="386600"/>
                  </a:lnTo>
                  <a:lnTo>
                    <a:pt x="61810" y="389559"/>
                  </a:lnTo>
                  <a:lnTo>
                    <a:pt x="62344" y="395046"/>
                  </a:lnTo>
                  <a:lnTo>
                    <a:pt x="62992" y="400481"/>
                  </a:lnTo>
                  <a:lnTo>
                    <a:pt x="63690" y="405968"/>
                  </a:lnTo>
                  <a:lnTo>
                    <a:pt x="67945" y="406311"/>
                  </a:lnTo>
                  <a:lnTo>
                    <a:pt x="70065" y="406552"/>
                  </a:lnTo>
                  <a:close/>
                </a:path>
              </a:pathLst>
            </a:custGeom>
            <a:solidFill>
              <a:srgbClr val="201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 descr=""/>
            <p:cNvSpPr/>
            <p:nvPr/>
          </p:nvSpPr>
          <p:spPr>
            <a:xfrm>
              <a:off x="2387143" y="2372076"/>
              <a:ext cx="29209" cy="28575"/>
            </a:xfrm>
            <a:custGeom>
              <a:avLst/>
              <a:gdLst/>
              <a:ahLst/>
              <a:cxnLst/>
              <a:rect l="l" t="t" r="r" b="b"/>
              <a:pathLst>
                <a:path w="29210" h="28575">
                  <a:moveTo>
                    <a:pt x="4822" y="25052"/>
                  </a:moveTo>
                  <a:lnTo>
                    <a:pt x="4336" y="25052"/>
                  </a:lnTo>
                  <a:lnTo>
                    <a:pt x="74" y="26027"/>
                  </a:lnTo>
                  <a:lnTo>
                    <a:pt x="1204" y="28083"/>
                  </a:lnTo>
                  <a:lnTo>
                    <a:pt x="13743" y="28083"/>
                  </a:lnTo>
                  <a:lnTo>
                    <a:pt x="27575" y="27654"/>
                  </a:lnTo>
                  <a:lnTo>
                    <a:pt x="28004" y="26027"/>
                  </a:lnTo>
                  <a:lnTo>
                    <a:pt x="28122" y="25581"/>
                  </a:lnTo>
                  <a:lnTo>
                    <a:pt x="9752" y="25581"/>
                  </a:lnTo>
                  <a:lnTo>
                    <a:pt x="4822" y="25052"/>
                  </a:lnTo>
                  <a:close/>
                </a:path>
                <a:path w="29210" h="28575">
                  <a:moveTo>
                    <a:pt x="2991" y="2242"/>
                  </a:moveTo>
                  <a:lnTo>
                    <a:pt x="110" y="2242"/>
                  </a:lnTo>
                  <a:lnTo>
                    <a:pt x="0" y="22277"/>
                  </a:lnTo>
                  <a:lnTo>
                    <a:pt x="261" y="24213"/>
                  </a:lnTo>
                  <a:lnTo>
                    <a:pt x="4697" y="24519"/>
                  </a:lnTo>
                  <a:lnTo>
                    <a:pt x="9150" y="24692"/>
                  </a:lnTo>
                  <a:lnTo>
                    <a:pt x="13602" y="25052"/>
                  </a:lnTo>
                  <a:lnTo>
                    <a:pt x="8446" y="25581"/>
                  </a:lnTo>
                  <a:lnTo>
                    <a:pt x="28122" y="25581"/>
                  </a:lnTo>
                  <a:lnTo>
                    <a:pt x="27622" y="22277"/>
                  </a:lnTo>
                  <a:lnTo>
                    <a:pt x="881" y="22277"/>
                  </a:lnTo>
                  <a:lnTo>
                    <a:pt x="2882" y="20052"/>
                  </a:lnTo>
                  <a:lnTo>
                    <a:pt x="11051" y="19469"/>
                  </a:lnTo>
                  <a:lnTo>
                    <a:pt x="22558" y="19469"/>
                  </a:lnTo>
                  <a:lnTo>
                    <a:pt x="27488" y="18870"/>
                  </a:lnTo>
                  <a:lnTo>
                    <a:pt x="27500" y="16624"/>
                  </a:lnTo>
                  <a:lnTo>
                    <a:pt x="1754" y="16624"/>
                  </a:lnTo>
                  <a:lnTo>
                    <a:pt x="1481" y="14417"/>
                  </a:lnTo>
                  <a:lnTo>
                    <a:pt x="1428" y="13971"/>
                  </a:lnTo>
                  <a:lnTo>
                    <a:pt x="4258" y="13971"/>
                  </a:lnTo>
                  <a:lnTo>
                    <a:pt x="14783" y="13650"/>
                  </a:lnTo>
                  <a:lnTo>
                    <a:pt x="21437" y="13119"/>
                  </a:lnTo>
                  <a:lnTo>
                    <a:pt x="28036" y="12020"/>
                  </a:lnTo>
                  <a:lnTo>
                    <a:pt x="27918" y="11797"/>
                  </a:lnTo>
                  <a:lnTo>
                    <a:pt x="2148" y="11797"/>
                  </a:lnTo>
                  <a:lnTo>
                    <a:pt x="2025" y="11062"/>
                  </a:lnTo>
                  <a:lnTo>
                    <a:pt x="1956" y="10615"/>
                  </a:lnTo>
                  <a:lnTo>
                    <a:pt x="1890" y="10187"/>
                  </a:lnTo>
                  <a:lnTo>
                    <a:pt x="1771" y="9417"/>
                  </a:lnTo>
                  <a:lnTo>
                    <a:pt x="25411" y="6814"/>
                  </a:lnTo>
                  <a:lnTo>
                    <a:pt x="3275" y="6814"/>
                  </a:lnTo>
                  <a:lnTo>
                    <a:pt x="3190" y="5392"/>
                  </a:lnTo>
                  <a:lnTo>
                    <a:pt x="3081" y="3663"/>
                  </a:lnTo>
                  <a:lnTo>
                    <a:pt x="2991" y="2242"/>
                  </a:lnTo>
                  <a:close/>
                </a:path>
                <a:path w="29210" h="28575">
                  <a:moveTo>
                    <a:pt x="27438" y="21059"/>
                  </a:moveTo>
                  <a:lnTo>
                    <a:pt x="20804" y="21515"/>
                  </a:lnTo>
                  <a:lnTo>
                    <a:pt x="881" y="22277"/>
                  </a:lnTo>
                  <a:lnTo>
                    <a:pt x="27622" y="22277"/>
                  </a:lnTo>
                  <a:lnTo>
                    <a:pt x="27507" y="21515"/>
                  </a:lnTo>
                  <a:lnTo>
                    <a:pt x="27438" y="21059"/>
                  </a:lnTo>
                  <a:close/>
                </a:path>
                <a:path w="29210" h="28575">
                  <a:moveTo>
                    <a:pt x="22558" y="19469"/>
                  </a:moveTo>
                  <a:lnTo>
                    <a:pt x="11051" y="19469"/>
                  </a:lnTo>
                  <a:lnTo>
                    <a:pt x="19302" y="19864"/>
                  </a:lnTo>
                  <a:lnTo>
                    <a:pt x="22558" y="19469"/>
                  </a:lnTo>
                  <a:close/>
                </a:path>
                <a:path w="29210" h="28575">
                  <a:moveTo>
                    <a:pt x="27506" y="15529"/>
                  </a:moveTo>
                  <a:lnTo>
                    <a:pt x="21075" y="16074"/>
                  </a:lnTo>
                  <a:lnTo>
                    <a:pt x="14634" y="16442"/>
                  </a:lnTo>
                  <a:lnTo>
                    <a:pt x="8191" y="16624"/>
                  </a:lnTo>
                  <a:lnTo>
                    <a:pt x="27500" y="16624"/>
                  </a:lnTo>
                  <a:lnTo>
                    <a:pt x="27506" y="15529"/>
                  </a:lnTo>
                  <a:close/>
                </a:path>
                <a:path w="29210" h="28575">
                  <a:moveTo>
                    <a:pt x="26667" y="9417"/>
                  </a:moveTo>
                  <a:lnTo>
                    <a:pt x="18480" y="10187"/>
                  </a:lnTo>
                  <a:lnTo>
                    <a:pt x="10280" y="10615"/>
                  </a:lnTo>
                  <a:lnTo>
                    <a:pt x="2148" y="11797"/>
                  </a:lnTo>
                  <a:lnTo>
                    <a:pt x="27918" y="11797"/>
                  </a:lnTo>
                  <a:lnTo>
                    <a:pt x="26667" y="9417"/>
                  </a:lnTo>
                  <a:close/>
                </a:path>
                <a:path w="29210" h="28575">
                  <a:moveTo>
                    <a:pt x="17487" y="0"/>
                  </a:moveTo>
                  <a:lnTo>
                    <a:pt x="12523" y="445"/>
                  </a:lnTo>
                  <a:lnTo>
                    <a:pt x="9697" y="993"/>
                  </a:lnTo>
                  <a:lnTo>
                    <a:pt x="6838" y="1507"/>
                  </a:lnTo>
                  <a:lnTo>
                    <a:pt x="3066" y="2242"/>
                  </a:lnTo>
                  <a:lnTo>
                    <a:pt x="4061" y="2242"/>
                  </a:lnTo>
                  <a:lnTo>
                    <a:pt x="4578" y="5392"/>
                  </a:lnTo>
                  <a:lnTo>
                    <a:pt x="4620" y="5651"/>
                  </a:lnTo>
                  <a:lnTo>
                    <a:pt x="4747" y="6422"/>
                  </a:lnTo>
                  <a:lnTo>
                    <a:pt x="4783" y="6644"/>
                  </a:lnTo>
                  <a:lnTo>
                    <a:pt x="3275" y="6814"/>
                  </a:lnTo>
                  <a:lnTo>
                    <a:pt x="25411" y="6814"/>
                  </a:lnTo>
                  <a:lnTo>
                    <a:pt x="28008" y="6644"/>
                  </a:lnTo>
                  <a:lnTo>
                    <a:pt x="28609" y="6644"/>
                  </a:lnTo>
                  <a:lnTo>
                    <a:pt x="28241" y="6422"/>
                  </a:lnTo>
                  <a:lnTo>
                    <a:pt x="14028" y="6422"/>
                  </a:lnTo>
                  <a:lnTo>
                    <a:pt x="6940" y="5392"/>
                  </a:lnTo>
                  <a:lnTo>
                    <a:pt x="6892" y="3663"/>
                  </a:lnTo>
                  <a:lnTo>
                    <a:pt x="20162" y="3663"/>
                  </a:lnTo>
                  <a:lnTo>
                    <a:pt x="22179" y="2757"/>
                  </a:lnTo>
                  <a:lnTo>
                    <a:pt x="27488" y="2757"/>
                  </a:lnTo>
                  <a:lnTo>
                    <a:pt x="27488" y="154"/>
                  </a:lnTo>
                  <a:lnTo>
                    <a:pt x="22487" y="154"/>
                  </a:lnTo>
                  <a:lnTo>
                    <a:pt x="17487" y="0"/>
                  </a:lnTo>
                  <a:close/>
                </a:path>
                <a:path w="29210" h="28575">
                  <a:moveTo>
                    <a:pt x="22179" y="2757"/>
                  </a:moveTo>
                  <a:lnTo>
                    <a:pt x="14028" y="6422"/>
                  </a:lnTo>
                  <a:lnTo>
                    <a:pt x="28241" y="6422"/>
                  </a:lnTo>
                  <a:lnTo>
                    <a:pt x="22179" y="2757"/>
                  </a:lnTo>
                  <a:close/>
                </a:path>
                <a:path w="29210" h="28575">
                  <a:moveTo>
                    <a:pt x="27488" y="2757"/>
                  </a:moveTo>
                  <a:lnTo>
                    <a:pt x="22179" y="2757"/>
                  </a:lnTo>
                  <a:lnTo>
                    <a:pt x="23678" y="3663"/>
                  </a:lnTo>
                  <a:lnTo>
                    <a:pt x="27488" y="3663"/>
                  </a:lnTo>
                  <a:lnTo>
                    <a:pt x="27488" y="2757"/>
                  </a:lnTo>
                  <a:close/>
                </a:path>
              </a:pathLst>
            </a:custGeom>
            <a:solidFill>
              <a:srgbClr val="8F8D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 descr=""/>
            <p:cNvSpPr/>
            <p:nvPr/>
          </p:nvSpPr>
          <p:spPr>
            <a:xfrm>
              <a:off x="1677686" y="2373379"/>
              <a:ext cx="30480" cy="62230"/>
            </a:xfrm>
            <a:custGeom>
              <a:avLst/>
              <a:gdLst/>
              <a:ahLst/>
              <a:cxnLst/>
              <a:rect l="l" t="t" r="r" b="b"/>
              <a:pathLst>
                <a:path w="30480" h="62230">
                  <a:moveTo>
                    <a:pt x="9039" y="0"/>
                  </a:moveTo>
                  <a:lnTo>
                    <a:pt x="6764" y="1281"/>
                  </a:lnTo>
                  <a:lnTo>
                    <a:pt x="10584" y="4330"/>
                  </a:lnTo>
                  <a:lnTo>
                    <a:pt x="13733" y="8200"/>
                  </a:lnTo>
                  <a:lnTo>
                    <a:pt x="16045" y="12499"/>
                  </a:lnTo>
                  <a:lnTo>
                    <a:pt x="19109" y="25355"/>
                  </a:lnTo>
                  <a:lnTo>
                    <a:pt x="16896" y="38375"/>
                  </a:lnTo>
                  <a:lnTo>
                    <a:pt x="10245" y="49912"/>
                  </a:lnTo>
                  <a:lnTo>
                    <a:pt x="0" y="58319"/>
                  </a:lnTo>
                  <a:lnTo>
                    <a:pt x="737" y="59587"/>
                  </a:lnTo>
                  <a:lnTo>
                    <a:pt x="2825" y="61606"/>
                  </a:lnTo>
                  <a:lnTo>
                    <a:pt x="4417" y="60731"/>
                  </a:lnTo>
                  <a:lnTo>
                    <a:pt x="5137" y="57974"/>
                  </a:lnTo>
                  <a:lnTo>
                    <a:pt x="6181" y="57873"/>
                  </a:lnTo>
                  <a:lnTo>
                    <a:pt x="7552" y="60407"/>
                  </a:lnTo>
                  <a:lnTo>
                    <a:pt x="11934" y="61059"/>
                  </a:lnTo>
                  <a:lnTo>
                    <a:pt x="16045" y="59551"/>
                  </a:lnTo>
                  <a:lnTo>
                    <a:pt x="19537" y="56983"/>
                  </a:lnTo>
                  <a:lnTo>
                    <a:pt x="18305" y="57289"/>
                  </a:lnTo>
                  <a:lnTo>
                    <a:pt x="25622" y="47677"/>
                  </a:lnTo>
                  <a:lnTo>
                    <a:pt x="29543" y="36454"/>
                  </a:lnTo>
                  <a:lnTo>
                    <a:pt x="30379" y="24464"/>
                  </a:lnTo>
                  <a:lnTo>
                    <a:pt x="28440" y="12548"/>
                  </a:lnTo>
                  <a:lnTo>
                    <a:pt x="26078" y="12567"/>
                  </a:lnTo>
                  <a:lnTo>
                    <a:pt x="28426" y="22383"/>
                  </a:lnTo>
                  <a:lnTo>
                    <a:pt x="28530" y="32525"/>
                  </a:lnTo>
                  <a:lnTo>
                    <a:pt x="26150" y="42311"/>
                  </a:lnTo>
                  <a:lnTo>
                    <a:pt x="21045" y="51059"/>
                  </a:lnTo>
                  <a:lnTo>
                    <a:pt x="18561" y="53301"/>
                  </a:lnTo>
                  <a:lnTo>
                    <a:pt x="15256" y="52513"/>
                  </a:lnTo>
                  <a:lnTo>
                    <a:pt x="12261" y="52289"/>
                  </a:lnTo>
                  <a:lnTo>
                    <a:pt x="15375" y="46946"/>
                  </a:lnTo>
                  <a:lnTo>
                    <a:pt x="18769" y="39247"/>
                  </a:lnTo>
                  <a:lnTo>
                    <a:pt x="20733" y="31023"/>
                  </a:lnTo>
                  <a:lnTo>
                    <a:pt x="20960" y="22628"/>
                  </a:lnTo>
                  <a:lnTo>
                    <a:pt x="19145" y="14418"/>
                  </a:lnTo>
                  <a:lnTo>
                    <a:pt x="17275" y="8729"/>
                  </a:lnTo>
                  <a:lnTo>
                    <a:pt x="13237" y="4107"/>
                  </a:lnTo>
                  <a:lnTo>
                    <a:pt x="9039" y="0"/>
                  </a:lnTo>
                  <a:close/>
                </a:path>
              </a:pathLst>
            </a:custGeom>
            <a:solidFill>
              <a:srgbClr val="3131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 descr=""/>
            <p:cNvSpPr/>
            <p:nvPr/>
          </p:nvSpPr>
          <p:spPr>
            <a:xfrm>
              <a:off x="2592039" y="2373772"/>
              <a:ext cx="3175" cy="31750"/>
            </a:xfrm>
            <a:custGeom>
              <a:avLst/>
              <a:gdLst/>
              <a:ahLst/>
              <a:cxnLst/>
              <a:rect l="l" t="t" r="r" b="b"/>
              <a:pathLst>
                <a:path w="3175" h="31750">
                  <a:moveTo>
                    <a:pt x="1198" y="0"/>
                  </a:moveTo>
                  <a:lnTo>
                    <a:pt x="0" y="6832"/>
                  </a:lnTo>
                  <a:lnTo>
                    <a:pt x="1404" y="13733"/>
                  </a:lnTo>
                  <a:lnTo>
                    <a:pt x="993" y="20599"/>
                  </a:lnTo>
                  <a:lnTo>
                    <a:pt x="1012" y="24176"/>
                  </a:lnTo>
                  <a:lnTo>
                    <a:pt x="86" y="28011"/>
                  </a:lnTo>
                  <a:lnTo>
                    <a:pt x="1764" y="31370"/>
                  </a:lnTo>
                  <a:lnTo>
                    <a:pt x="2670" y="25530"/>
                  </a:lnTo>
                  <a:lnTo>
                    <a:pt x="1850" y="19641"/>
                  </a:lnTo>
                  <a:lnTo>
                    <a:pt x="2124" y="13784"/>
                  </a:lnTo>
                  <a:lnTo>
                    <a:pt x="2174" y="9175"/>
                  </a:lnTo>
                  <a:lnTo>
                    <a:pt x="2772" y="4434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E3E2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 descr=""/>
            <p:cNvSpPr/>
            <p:nvPr/>
          </p:nvSpPr>
          <p:spPr>
            <a:xfrm>
              <a:off x="1619726" y="237382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2894" y="0"/>
                  </a:moveTo>
                  <a:lnTo>
                    <a:pt x="889" y="2569"/>
                  </a:lnTo>
                  <a:lnTo>
                    <a:pt x="0" y="4211"/>
                  </a:lnTo>
                  <a:lnTo>
                    <a:pt x="514" y="4794"/>
                  </a:lnTo>
                  <a:lnTo>
                    <a:pt x="2397" y="4333"/>
                  </a:lnTo>
                  <a:lnTo>
                    <a:pt x="3696" y="4658"/>
                  </a:lnTo>
                  <a:lnTo>
                    <a:pt x="5033" y="8423"/>
                  </a:lnTo>
                  <a:lnTo>
                    <a:pt x="6149" y="5478"/>
                  </a:lnTo>
                  <a:lnTo>
                    <a:pt x="7002" y="2501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rgbClr val="716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 descr=""/>
            <p:cNvSpPr/>
            <p:nvPr/>
          </p:nvSpPr>
          <p:spPr>
            <a:xfrm>
              <a:off x="2287889" y="2374182"/>
              <a:ext cx="3175" cy="17780"/>
            </a:xfrm>
            <a:custGeom>
              <a:avLst/>
              <a:gdLst/>
              <a:ahLst/>
              <a:cxnLst/>
              <a:rect l="l" t="t" r="r" b="b"/>
              <a:pathLst>
                <a:path w="3175" h="17780">
                  <a:moveTo>
                    <a:pt x="68" y="0"/>
                  </a:moveTo>
                  <a:lnTo>
                    <a:pt x="0" y="5857"/>
                  </a:lnTo>
                  <a:lnTo>
                    <a:pt x="119" y="11714"/>
                  </a:lnTo>
                  <a:lnTo>
                    <a:pt x="68" y="17585"/>
                  </a:lnTo>
                  <a:lnTo>
                    <a:pt x="2379" y="16971"/>
                  </a:lnTo>
                  <a:lnTo>
                    <a:pt x="2548" y="11628"/>
                  </a:lnTo>
                  <a:lnTo>
                    <a:pt x="2548" y="6249"/>
                  </a:lnTo>
                  <a:lnTo>
                    <a:pt x="2120" y="92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E9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 descr=""/>
            <p:cNvSpPr/>
            <p:nvPr/>
          </p:nvSpPr>
          <p:spPr>
            <a:xfrm>
              <a:off x="2290679" y="2374715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747" y="0"/>
                  </a:moveTo>
                  <a:lnTo>
                    <a:pt x="0" y="478"/>
                  </a:lnTo>
                  <a:lnTo>
                    <a:pt x="427" y="6846"/>
                  </a:lnTo>
                  <a:lnTo>
                    <a:pt x="2894" y="6727"/>
                  </a:lnTo>
                  <a:lnTo>
                    <a:pt x="5374" y="6640"/>
                  </a:lnTo>
                  <a:lnTo>
                    <a:pt x="7876" y="6573"/>
                  </a:lnTo>
                  <a:lnTo>
                    <a:pt x="8082" y="4927"/>
                  </a:lnTo>
                  <a:lnTo>
                    <a:pt x="8747" y="0"/>
                  </a:lnTo>
                  <a:close/>
                </a:path>
              </a:pathLst>
            </a:custGeom>
            <a:solidFill>
              <a:srgbClr val="A2A0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 descr=""/>
            <p:cNvSpPr/>
            <p:nvPr/>
          </p:nvSpPr>
          <p:spPr>
            <a:xfrm>
              <a:off x="2252281" y="2376548"/>
              <a:ext cx="361950" cy="608330"/>
            </a:xfrm>
            <a:custGeom>
              <a:avLst/>
              <a:gdLst/>
              <a:ahLst/>
              <a:cxnLst/>
              <a:rect l="l" t="t" r="r" b="b"/>
              <a:pathLst>
                <a:path w="361950" h="608330">
                  <a:moveTo>
                    <a:pt x="35636" y="547192"/>
                  </a:moveTo>
                  <a:lnTo>
                    <a:pt x="33083" y="540943"/>
                  </a:lnTo>
                  <a:lnTo>
                    <a:pt x="28206" y="534987"/>
                  </a:lnTo>
                  <a:lnTo>
                    <a:pt x="29692" y="527824"/>
                  </a:lnTo>
                  <a:lnTo>
                    <a:pt x="26822" y="527723"/>
                  </a:lnTo>
                  <a:lnTo>
                    <a:pt x="21437" y="528942"/>
                  </a:lnTo>
                  <a:lnTo>
                    <a:pt x="16217" y="529882"/>
                  </a:lnTo>
                  <a:lnTo>
                    <a:pt x="14605" y="521385"/>
                  </a:lnTo>
                  <a:lnTo>
                    <a:pt x="11582" y="520026"/>
                  </a:lnTo>
                  <a:lnTo>
                    <a:pt x="14681" y="531456"/>
                  </a:lnTo>
                  <a:lnTo>
                    <a:pt x="9829" y="532638"/>
                  </a:lnTo>
                  <a:lnTo>
                    <a:pt x="5003" y="534098"/>
                  </a:lnTo>
                  <a:lnTo>
                    <a:pt x="0" y="534339"/>
                  </a:lnTo>
                  <a:lnTo>
                    <a:pt x="2755" y="542620"/>
                  </a:lnTo>
                  <a:lnTo>
                    <a:pt x="5753" y="551180"/>
                  </a:lnTo>
                  <a:lnTo>
                    <a:pt x="10363" y="558419"/>
                  </a:lnTo>
                  <a:lnTo>
                    <a:pt x="17907" y="562724"/>
                  </a:lnTo>
                  <a:lnTo>
                    <a:pt x="13119" y="557847"/>
                  </a:lnTo>
                  <a:lnTo>
                    <a:pt x="9283" y="552170"/>
                  </a:lnTo>
                  <a:lnTo>
                    <a:pt x="7162" y="545833"/>
                  </a:lnTo>
                  <a:lnTo>
                    <a:pt x="7493" y="538975"/>
                  </a:lnTo>
                  <a:lnTo>
                    <a:pt x="16103" y="537159"/>
                  </a:lnTo>
                  <a:lnTo>
                    <a:pt x="18313" y="547001"/>
                  </a:lnTo>
                  <a:lnTo>
                    <a:pt x="19278" y="553377"/>
                  </a:lnTo>
                  <a:lnTo>
                    <a:pt x="14922" y="550227"/>
                  </a:lnTo>
                  <a:lnTo>
                    <a:pt x="15722" y="542417"/>
                  </a:lnTo>
                  <a:lnTo>
                    <a:pt x="10401" y="540499"/>
                  </a:lnTo>
                  <a:lnTo>
                    <a:pt x="10109" y="546633"/>
                  </a:lnTo>
                  <a:lnTo>
                    <a:pt x="12903" y="552513"/>
                  </a:lnTo>
                  <a:lnTo>
                    <a:pt x="15811" y="557796"/>
                  </a:lnTo>
                  <a:lnTo>
                    <a:pt x="18415" y="553834"/>
                  </a:lnTo>
                  <a:lnTo>
                    <a:pt x="24472" y="553173"/>
                  </a:lnTo>
                  <a:lnTo>
                    <a:pt x="22009" y="549795"/>
                  </a:lnTo>
                  <a:lnTo>
                    <a:pt x="20015" y="545922"/>
                  </a:lnTo>
                  <a:lnTo>
                    <a:pt x="20929" y="541680"/>
                  </a:lnTo>
                  <a:lnTo>
                    <a:pt x="21463" y="537171"/>
                  </a:lnTo>
                  <a:lnTo>
                    <a:pt x="22428" y="535279"/>
                  </a:lnTo>
                  <a:lnTo>
                    <a:pt x="28498" y="537171"/>
                  </a:lnTo>
                  <a:lnTo>
                    <a:pt x="31000" y="543407"/>
                  </a:lnTo>
                  <a:lnTo>
                    <a:pt x="35636" y="547192"/>
                  </a:lnTo>
                  <a:close/>
                </a:path>
                <a:path w="361950" h="608330">
                  <a:moveTo>
                    <a:pt x="73736" y="14262"/>
                  </a:moveTo>
                  <a:lnTo>
                    <a:pt x="73558" y="10756"/>
                  </a:lnTo>
                  <a:lnTo>
                    <a:pt x="73329" y="8407"/>
                  </a:lnTo>
                  <a:lnTo>
                    <a:pt x="73215" y="7353"/>
                  </a:lnTo>
                  <a:lnTo>
                    <a:pt x="72898" y="4762"/>
                  </a:lnTo>
                  <a:lnTo>
                    <a:pt x="72859" y="4381"/>
                  </a:lnTo>
                  <a:lnTo>
                    <a:pt x="72809" y="3975"/>
                  </a:lnTo>
                  <a:lnTo>
                    <a:pt x="71323" y="3975"/>
                  </a:lnTo>
                  <a:lnTo>
                    <a:pt x="71323" y="7353"/>
                  </a:lnTo>
                  <a:lnTo>
                    <a:pt x="71120" y="7353"/>
                  </a:lnTo>
                  <a:lnTo>
                    <a:pt x="68872" y="8407"/>
                  </a:lnTo>
                  <a:lnTo>
                    <a:pt x="65824" y="7645"/>
                  </a:lnTo>
                  <a:lnTo>
                    <a:pt x="63411" y="6870"/>
                  </a:lnTo>
                  <a:lnTo>
                    <a:pt x="64490" y="4762"/>
                  </a:lnTo>
                  <a:lnTo>
                    <a:pt x="70739" y="4381"/>
                  </a:lnTo>
                  <a:lnTo>
                    <a:pt x="71221" y="6870"/>
                  </a:lnTo>
                  <a:lnTo>
                    <a:pt x="71323" y="7353"/>
                  </a:lnTo>
                  <a:lnTo>
                    <a:pt x="71323" y="3975"/>
                  </a:lnTo>
                  <a:lnTo>
                    <a:pt x="61683" y="3975"/>
                  </a:lnTo>
                  <a:lnTo>
                    <a:pt x="61569" y="2984"/>
                  </a:lnTo>
                  <a:lnTo>
                    <a:pt x="61544" y="2844"/>
                  </a:lnTo>
                  <a:lnTo>
                    <a:pt x="69545" y="2844"/>
                  </a:lnTo>
                  <a:lnTo>
                    <a:pt x="73545" y="2984"/>
                  </a:lnTo>
                  <a:lnTo>
                    <a:pt x="73545" y="2844"/>
                  </a:lnTo>
                  <a:lnTo>
                    <a:pt x="73660" y="393"/>
                  </a:lnTo>
                  <a:lnTo>
                    <a:pt x="73685" y="0"/>
                  </a:lnTo>
                  <a:lnTo>
                    <a:pt x="68834" y="393"/>
                  </a:lnTo>
                  <a:lnTo>
                    <a:pt x="63995" y="215"/>
                  </a:lnTo>
                  <a:lnTo>
                    <a:pt x="60960" y="0"/>
                  </a:lnTo>
                  <a:lnTo>
                    <a:pt x="59156" y="0"/>
                  </a:lnTo>
                  <a:lnTo>
                    <a:pt x="59029" y="2844"/>
                  </a:lnTo>
                  <a:lnTo>
                    <a:pt x="59004" y="14439"/>
                  </a:lnTo>
                  <a:lnTo>
                    <a:pt x="63906" y="14262"/>
                  </a:lnTo>
                  <a:lnTo>
                    <a:pt x="73736" y="14262"/>
                  </a:lnTo>
                  <a:close/>
                </a:path>
                <a:path w="361950" h="608330">
                  <a:moveTo>
                    <a:pt x="361886" y="603796"/>
                  </a:moveTo>
                  <a:lnTo>
                    <a:pt x="356450" y="602983"/>
                  </a:lnTo>
                  <a:lnTo>
                    <a:pt x="354749" y="604202"/>
                  </a:lnTo>
                  <a:lnTo>
                    <a:pt x="351434" y="606729"/>
                  </a:lnTo>
                  <a:lnTo>
                    <a:pt x="355079" y="606577"/>
                  </a:lnTo>
                  <a:lnTo>
                    <a:pt x="360146" y="608291"/>
                  </a:lnTo>
                  <a:lnTo>
                    <a:pt x="361886" y="603796"/>
                  </a:lnTo>
                  <a:close/>
                </a:path>
              </a:pathLst>
            </a:custGeom>
            <a:solidFill>
              <a:srgbClr val="ABA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 descr=""/>
            <p:cNvSpPr/>
            <p:nvPr/>
          </p:nvSpPr>
          <p:spPr>
            <a:xfrm>
              <a:off x="2473243" y="2374629"/>
              <a:ext cx="14604" cy="17145"/>
            </a:xfrm>
            <a:custGeom>
              <a:avLst/>
              <a:gdLst/>
              <a:ahLst/>
              <a:cxnLst/>
              <a:rect l="l" t="t" r="r" b="b"/>
              <a:pathLst>
                <a:path w="14605" h="17144">
                  <a:moveTo>
                    <a:pt x="13524" y="0"/>
                  </a:moveTo>
                  <a:lnTo>
                    <a:pt x="11300" y="2702"/>
                  </a:lnTo>
                  <a:lnTo>
                    <a:pt x="10580" y="6248"/>
                  </a:lnTo>
                  <a:lnTo>
                    <a:pt x="10064" y="9827"/>
                  </a:lnTo>
                  <a:lnTo>
                    <a:pt x="9603" y="13441"/>
                  </a:lnTo>
                  <a:lnTo>
                    <a:pt x="3952" y="14126"/>
                  </a:lnTo>
                  <a:lnTo>
                    <a:pt x="5871" y="7894"/>
                  </a:lnTo>
                  <a:lnTo>
                    <a:pt x="7174" y="4725"/>
                  </a:lnTo>
                  <a:lnTo>
                    <a:pt x="2702" y="5374"/>
                  </a:lnTo>
                  <a:lnTo>
                    <a:pt x="496" y="5788"/>
                  </a:lnTo>
                  <a:lnTo>
                    <a:pt x="323" y="9381"/>
                  </a:lnTo>
                  <a:lnTo>
                    <a:pt x="287" y="12995"/>
                  </a:lnTo>
                  <a:lnTo>
                    <a:pt x="0" y="16610"/>
                  </a:lnTo>
                  <a:lnTo>
                    <a:pt x="3714" y="16045"/>
                  </a:lnTo>
                  <a:lnTo>
                    <a:pt x="7360" y="15137"/>
                  </a:lnTo>
                  <a:lnTo>
                    <a:pt x="10957" y="14006"/>
                  </a:lnTo>
                  <a:lnTo>
                    <a:pt x="11883" y="12019"/>
                  </a:lnTo>
                  <a:lnTo>
                    <a:pt x="12945" y="10068"/>
                  </a:lnTo>
                  <a:lnTo>
                    <a:pt x="13643" y="7994"/>
                  </a:lnTo>
                  <a:lnTo>
                    <a:pt x="14417" y="6267"/>
                  </a:lnTo>
                  <a:lnTo>
                    <a:pt x="13524" y="0"/>
                  </a:lnTo>
                  <a:close/>
                </a:path>
              </a:pathLst>
            </a:custGeom>
            <a:solidFill>
              <a:srgbClr val="1E1E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 descr=""/>
            <p:cNvSpPr/>
            <p:nvPr/>
          </p:nvSpPr>
          <p:spPr>
            <a:xfrm>
              <a:off x="1657414" y="2379287"/>
              <a:ext cx="19685" cy="38100"/>
            </a:xfrm>
            <a:custGeom>
              <a:avLst/>
              <a:gdLst/>
              <a:ahLst/>
              <a:cxnLst/>
              <a:rect l="l" t="t" r="r" b="b"/>
              <a:pathLst>
                <a:path w="19685" h="38100">
                  <a:moveTo>
                    <a:pt x="0" y="0"/>
                  </a:moveTo>
                  <a:lnTo>
                    <a:pt x="11437" y="7498"/>
                  </a:lnTo>
                  <a:lnTo>
                    <a:pt x="13201" y="14295"/>
                  </a:lnTo>
                  <a:lnTo>
                    <a:pt x="14724" y="22171"/>
                  </a:lnTo>
                  <a:lnTo>
                    <a:pt x="15034" y="31589"/>
                  </a:lnTo>
                  <a:lnTo>
                    <a:pt x="8884" y="37702"/>
                  </a:lnTo>
                  <a:lnTo>
                    <a:pt x="14901" y="34231"/>
                  </a:lnTo>
                  <a:lnTo>
                    <a:pt x="18390" y="28547"/>
                  </a:lnTo>
                  <a:lnTo>
                    <a:pt x="19622" y="21730"/>
                  </a:lnTo>
                  <a:lnTo>
                    <a:pt x="18867" y="14860"/>
                  </a:lnTo>
                  <a:lnTo>
                    <a:pt x="16601" y="8709"/>
                  </a:lnTo>
                  <a:lnTo>
                    <a:pt x="12291" y="3705"/>
                  </a:lnTo>
                  <a:lnTo>
                    <a:pt x="6552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8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 descr=""/>
            <p:cNvSpPr/>
            <p:nvPr/>
          </p:nvSpPr>
          <p:spPr>
            <a:xfrm>
              <a:off x="2520345" y="2377965"/>
              <a:ext cx="26670" cy="22225"/>
            </a:xfrm>
            <a:custGeom>
              <a:avLst/>
              <a:gdLst/>
              <a:ahLst/>
              <a:cxnLst/>
              <a:rect l="l" t="t" r="r" b="b"/>
              <a:pathLst>
                <a:path w="26669" h="22225">
                  <a:moveTo>
                    <a:pt x="3563" y="0"/>
                  </a:moveTo>
                  <a:lnTo>
                    <a:pt x="1029" y="6249"/>
                  </a:lnTo>
                  <a:lnTo>
                    <a:pt x="4110" y="12995"/>
                  </a:lnTo>
                  <a:lnTo>
                    <a:pt x="3510" y="19504"/>
                  </a:lnTo>
                  <a:lnTo>
                    <a:pt x="327" y="15890"/>
                  </a:lnTo>
                  <a:lnTo>
                    <a:pt x="0" y="21798"/>
                  </a:lnTo>
                  <a:lnTo>
                    <a:pt x="6534" y="22128"/>
                  </a:lnTo>
                  <a:lnTo>
                    <a:pt x="13072" y="22065"/>
                  </a:lnTo>
                  <a:lnTo>
                    <a:pt x="19594" y="21608"/>
                  </a:lnTo>
                  <a:lnTo>
                    <a:pt x="26078" y="20754"/>
                  </a:lnTo>
                  <a:lnTo>
                    <a:pt x="22567" y="20393"/>
                  </a:lnTo>
                  <a:lnTo>
                    <a:pt x="15584" y="19847"/>
                  </a:lnTo>
                  <a:lnTo>
                    <a:pt x="14897" y="17175"/>
                  </a:lnTo>
                  <a:lnTo>
                    <a:pt x="14057" y="12946"/>
                  </a:lnTo>
                  <a:lnTo>
                    <a:pt x="9881" y="10994"/>
                  </a:lnTo>
                  <a:lnTo>
                    <a:pt x="11473" y="5770"/>
                  </a:lnTo>
                  <a:lnTo>
                    <a:pt x="7534" y="2552"/>
                  </a:lnTo>
                  <a:lnTo>
                    <a:pt x="3563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 descr=""/>
            <p:cNvSpPr/>
            <p:nvPr/>
          </p:nvSpPr>
          <p:spPr>
            <a:xfrm>
              <a:off x="2637773" y="2378103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15875" h="3175">
                  <a:moveTo>
                    <a:pt x="0" y="0"/>
                  </a:moveTo>
                  <a:lnTo>
                    <a:pt x="292" y="2739"/>
                  </a:lnTo>
                  <a:lnTo>
                    <a:pt x="5156" y="2707"/>
                  </a:lnTo>
                  <a:lnTo>
                    <a:pt x="10052" y="3013"/>
                  </a:lnTo>
                  <a:lnTo>
                    <a:pt x="14897" y="2415"/>
                  </a:lnTo>
                  <a:lnTo>
                    <a:pt x="15717" y="154"/>
                  </a:lnTo>
                  <a:lnTo>
                    <a:pt x="10480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FA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 descr=""/>
            <p:cNvSpPr/>
            <p:nvPr/>
          </p:nvSpPr>
          <p:spPr>
            <a:xfrm>
              <a:off x="1617825" y="238065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80">
                  <a:moveTo>
                    <a:pt x="1249" y="0"/>
                  </a:moveTo>
                  <a:lnTo>
                    <a:pt x="0" y="2329"/>
                  </a:lnTo>
                  <a:lnTo>
                    <a:pt x="342" y="3956"/>
                  </a:lnTo>
                  <a:lnTo>
                    <a:pt x="2297" y="4880"/>
                  </a:lnTo>
                  <a:lnTo>
                    <a:pt x="3578" y="2533"/>
                  </a:lnTo>
                  <a:lnTo>
                    <a:pt x="3219" y="906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6F6D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 descr=""/>
            <p:cNvSpPr/>
            <p:nvPr/>
          </p:nvSpPr>
          <p:spPr>
            <a:xfrm>
              <a:off x="1677431" y="2380004"/>
              <a:ext cx="16510" cy="47625"/>
            </a:xfrm>
            <a:custGeom>
              <a:avLst/>
              <a:gdLst/>
              <a:ahLst/>
              <a:cxnLst/>
              <a:rect l="l" t="t" r="r" b="b"/>
              <a:pathLst>
                <a:path w="16510" h="47625">
                  <a:moveTo>
                    <a:pt x="3920" y="0"/>
                  </a:moveTo>
                  <a:lnTo>
                    <a:pt x="6249" y="5309"/>
                  </a:lnTo>
                  <a:lnTo>
                    <a:pt x="10716" y="10017"/>
                  </a:lnTo>
                  <a:lnTo>
                    <a:pt x="10684" y="16113"/>
                  </a:lnTo>
                  <a:lnTo>
                    <a:pt x="10922" y="22106"/>
                  </a:lnTo>
                  <a:lnTo>
                    <a:pt x="11779" y="28817"/>
                  </a:lnTo>
                  <a:lnTo>
                    <a:pt x="7188" y="33526"/>
                  </a:lnTo>
                  <a:lnTo>
                    <a:pt x="6969" y="38303"/>
                  </a:lnTo>
                  <a:lnTo>
                    <a:pt x="3646" y="41471"/>
                  </a:lnTo>
                  <a:lnTo>
                    <a:pt x="0" y="44091"/>
                  </a:lnTo>
                  <a:lnTo>
                    <a:pt x="565" y="47346"/>
                  </a:lnTo>
                  <a:lnTo>
                    <a:pt x="6801" y="42552"/>
                  </a:lnTo>
                  <a:lnTo>
                    <a:pt x="11632" y="36350"/>
                  </a:lnTo>
                  <a:lnTo>
                    <a:pt x="14687" y="29144"/>
                  </a:lnTo>
                  <a:lnTo>
                    <a:pt x="15598" y="21337"/>
                  </a:lnTo>
                  <a:lnTo>
                    <a:pt x="15511" y="15515"/>
                  </a:lnTo>
                  <a:lnTo>
                    <a:pt x="16113" y="9075"/>
                  </a:lnTo>
                  <a:lnTo>
                    <a:pt x="12603" y="4042"/>
                  </a:lnTo>
                  <a:lnTo>
                    <a:pt x="9913" y="2278"/>
                  </a:lnTo>
                  <a:lnTo>
                    <a:pt x="6950" y="1010"/>
                  </a:lnTo>
                  <a:lnTo>
                    <a:pt x="3920" y="0"/>
                  </a:lnTo>
                  <a:close/>
                </a:path>
              </a:pathLst>
            </a:custGeom>
            <a:solidFill>
              <a:srgbClr val="1E1C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 descr=""/>
            <p:cNvSpPr/>
            <p:nvPr/>
          </p:nvSpPr>
          <p:spPr>
            <a:xfrm>
              <a:off x="2297252" y="2379532"/>
              <a:ext cx="244475" cy="477520"/>
            </a:xfrm>
            <a:custGeom>
              <a:avLst/>
              <a:gdLst/>
              <a:ahLst/>
              <a:cxnLst/>
              <a:rect l="l" t="t" r="r" b="b"/>
              <a:pathLst>
                <a:path w="244475" h="477519">
                  <a:moveTo>
                    <a:pt x="11849" y="11506"/>
                  </a:moveTo>
                  <a:lnTo>
                    <a:pt x="11772" y="8712"/>
                  </a:lnTo>
                  <a:lnTo>
                    <a:pt x="11722" y="3213"/>
                  </a:lnTo>
                  <a:lnTo>
                    <a:pt x="9702" y="2654"/>
                  </a:lnTo>
                  <a:lnTo>
                    <a:pt x="5664" y="1663"/>
                  </a:lnTo>
                  <a:lnTo>
                    <a:pt x="0" y="0"/>
                  </a:lnTo>
                  <a:lnTo>
                    <a:pt x="2654" y="8064"/>
                  </a:lnTo>
                  <a:lnTo>
                    <a:pt x="2159" y="10998"/>
                  </a:lnTo>
                  <a:lnTo>
                    <a:pt x="5372" y="11214"/>
                  </a:lnTo>
                  <a:lnTo>
                    <a:pt x="8597" y="11328"/>
                  </a:lnTo>
                  <a:lnTo>
                    <a:pt x="11849" y="11506"/>
                  </a:lnTo>
                  <a:close/>
                </a:path>
                <a:path w="244475" h="477519">
                  <a:moveTo>
                    <a:pt x="244386" y="463346"/>
                  </a:moveTo>
                  <a:lnTo>
                    <a:pt x="243357" y="461949"/>
                  </a:lnTo>
                  <a:lnTo>
                    <a:pt x="235127" y="461098"/>
                  </a:lnTo>
                  <a:lnTo>
                    <a:pt x="226834" y="461111"/>
                  </a:lnTo>
                  <a:lnTo>
                    <a:pt x="218617" y="459981"/>
                  </a:lnTo>
                  <a:lnTo>
                    <a:pt x="216814" y="461581"/>
                  </a:lnTo>
                  <a:lnTo>
                    <a:pt x="219925" y="461708"/>
                  </a:lnTo>
                  <a:lnTo>
                    <a:pt x="226136" y="462419"/>
                  </a:lnTo>
                  <a:lnTo>
                    <a:pt x="218528" y="464604"/>
                  </a:lnTo>
                  <a:lnTo>
                    <a:pt x="210502" y="463207"/>
                  </a:lnTo>
                  <a:lnTo>
                    <a:pt x="202742" y="462788"/>
                  </a:lnTo>
                  <a:lnTo>
                    <a:pt x="205841" y="462292"/>
                  </a:lnTo>
                  <a:lnTo>
                    <a:pt x="208965" y="461987"/>
                  </a:lnTo>
                  <a:lnTo>
                    <a:pt x="212115" y="461835"/>
                  </a:lnTo>
                  <a:lnTo>
                    <a:pt x="210553" y="460781"/>
                  </a:lnTo>
                  <a:lnTo>
                    <a:pt x="205181" y="460311"/>
                  </a:lnTo>
                  <a:lnTo>
                    <a:pt x="194386" y="460413"/>
                  </a:lnTo>
                  <a:lnTo>
                    <a:pt x="196697" y="463435"/>
                  </a:lnTo>
                  <a:lnTo>
                    <a:pt x="182384" y="464007"/>
                  </a:lnTo>
                  <a:lnTo>
                    <a:pt x="184746" y="467855"/>
                  </a:lnTo>
                  <a:lnTo>
                    <a:pt x="190322" y="464693"/>
                  </a:lnTo>
                  <a:lnTo>
                    <a:pt x="193001" y="468172"/>
                  </a:lnTo>
                  <a:lnTo>
                    <a:pt x="179514" y="471246"/>
                  </a:lnTo>
                  <a:lnTo>
                    <a:pt x="173012" y="473506"/>
                  </a:lnTo>
                  <a:lnTo>
                    <a:pt x="167081" y="476948"/>
                  </a:lnTo>
                  <a:lnTo>
                    <a:pt x="185394" y="471512"/>
                  </a:lnTo>
                  <a:lnTo>
                    <a:pt x="194691" y="469595"/>
                  </a:lnTo>
                  <a:lnTo>
                    <a:pt x="204254" y="469544"/>
                  </a:lnTo>
                  <a:lnTo>
                    <a:pt x="210553" y="468769"/>
                  </a:lnTo>
                  <a:lnTo>
                    <a:pt x="217881" y="471081"/>
                  </a:lnTo>
                  <a:lnTo>
                    <a:pt x="223329" y="467080"/>
                  </a:lnTo>
                  <a:lnTo>
                    <a:pt x="210705" y="466966"/>
                  </a:lnTo>
                  <a:lnTo>
                    <a:pt x="204470" y="466153"/>
                  </a:lnTo>
                  <a:lnTo>
                    <a:pt x="214452" y="465480"/>
                  </a:lnTo>
                  <a:lnTo>
                    <a:pt x="234391" y="463740"/>
                  </a:lnTo>
                  <a:lnTo>
                    <a:pt x="244386" y="463346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 descr=""/>
            <p:cNvSpPr/>
            <p:nvPr/>
          </p:nvSpPr>
          <p:spPr>
            <a:xfrm>
              <a:off x="2414718" y="2380724"/>
              <a:ext cx="14604" cy="20955"/>
            </a:xfrm>
            <a:custGeom>
              <a:avLst/>
              <a:gdLst/>
              <a:ahLst/>
              <a:cxnLst/>
              <a:rect l="l" t="t" r="r" b="b"/>
              <a:pathLst>
                <a:path w="14605" h="20955">
                  <a:moveTo>
                    <a:pt x="9554" y="0"/>
                  </a:moveTo>
                  <a:lnTo>
                    <a:pt x="5547" y="49"/>
                  </a:lnTo>
                  <a:lnTo>
                    <a:pt x="1558" y="49"/>
                  </a:lnTo>
                  <a:lnTo>
                    <a:pt x="1540" y="5665"/>
                  </a:lnTo>
                  <a:lnTo>
                    <a:pt x="3063" y="11626"/>
                  </a:lnTo>
                  <a:lnTo>
                    <a:pt x="547" y="16934"/>
                  </a:lnTo>
                  <a:lnTo>
                    <a:pt x="0" y="19006"/>
                  </a:lnTo>
                  <a:lnTo>
                    <a:pt x="4107" y="18647"/>
                  </a:lnTo>
                  <a:lnTo>
                    <a:pt x="9089" y="20462"/>
                  </a:lnTo>
                  <a:lnTo>
                    <a:pt x="12617" y="17772"/>
                  </a:lnTo>
                  <a:lnTo>
                    <a:pt x="14536" y="12739"/>
                  </a:lnTo>
                  <a:lnTo>
                    <a:pt x="13456" y="7123"/>
                  </a:lnTo>
                  <a:lnTo>
                    <a:pt x="14057" y="1868"/>
                  </a:lnTo>
                  <a:lnTo>
                    <a:pt x="13561" y="104"/>
                  </a:lnTo>
                  <a:lnTo>
                    <a:pt x="9554" y="0"/>
                  </a:lnTo>
                  <a:close/>
                </a:path>
              </a:pathLst>
            </a:custGeom>
            <a:solidFill>
              <a:srgbClr val="8988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 descr=""/>
            <p:cNvSpPr/>
            <p:nvPr/>
          </p:nvSpPr>
          <p:spPr>
            <a:xfrm>
              <a:off x="2125292" y="2382300"/>
              <a:ext cx="4445" cy="16510"/>
            </a:xfrm>
            <a:custGeom>
              <a:avLst/>
              <a:gdLst/>
              <a:ahLst/>
              <a:cxnLst/>
              <a:rect l="l" t="t" r="r" b="b"/>
              <a:pathLst>
                <a:path w="4444" h="16510">
                  <a:moveTo>
                    <a:pt x="1658" y="0"/>
                  </a:moveTo>
                  <a:lnTo>
                    <a:pt x="0" y="5152"/>
                  </a:lnTo>
                  <a:lnTo>
                    <a:pt x="1590" y="10684"/>
                  </a:lnTo>
                  <a:lnTo>
                    <a:pt x="2137" y="15941"/>
                  </a:lnTo>
                  <a:lnTo>
                    <a:pt x="3679" y="16247"/>
                  </a:lnTo>
                  <a:lnTo>
                    <a:pt x="4093" y="11008"/>
                  </a:lnTo>
                  <a:lnTo>
                    <a:pt x="3801" y="5735"/>
                  </a:lnTo>
                  <a:lnTo>
                    <a:pt x="3304" y="529"/>
                  </a:lnTo>
                  <a:lnTo>
                    <a:pt x="1658" y="0"/>
                  </a:lnTo>
                  <a:close/>
                </a:path>
              </a:pathLst>
            </a:custGeom>
            <a:solidFill>
              <a:srgbClr val="D1D0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 descr=""/>
            <p:cNvSpPr/>
            <p:nvPr/>
          </p:nvSpPr>
          <p:spPr>
            <a:xfrm>
              <a:off x="2289498" y="2380399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75" y="0"/>
                  </a:moveTo>
                  <a:lnTo>
                    <a:pt x="1573" y="4777"/>
                  </a:lnTo>
                  <a:lnTo>
                    <a:pt x="6592" y="4691"/>
                  </a:lnTo>
                  <a:lnTo>
                    <a:pt x="4262" y="5958"/>
                  </a:lnTo>
                  <a:lnTo>
                    <a:pt x="0" y="5770"/>
                  </a:lnTo>
                  <a:lnTo>
                    <a:pt x="925" y="10015"/>
                  </a:lnTo>
                  <a:lnTo>
                    <a:pt x="3716" y="10034"/>
                  </a:lnTo>
                  <a:lnTo>
                    <a:pt x="9331" y="10034"/>
                  </a:lnTo>
                  <a:lnTo>
                    <a:pt x="9194" y="7106"/>
                  </a:lnTo>
                  <a:lnTo>
                    <a:pt x="9090" y="4177"/>
                  </a:lnTo>
                  <a:lnTo>
                    <a:pt x="9039" y="1267"/>
                  </a:lnTo>
                  <a:lnTo>
                    <a:pt x="6455" y="2225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A6A4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 descr=""/>
            <p:cNvSpPr/>
            <p:nvPr/>
          </p:nvSpPr>
          <p:spPr>
            <a:xfrm>
              <a:off x="2315696" y="2380928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4">
                  <a:moveTo>
                    <a:pt x="7329" y="0"/>
                  </a:moveTo>
                  <a:lnTo>
                    <a:pt x="1079" y="378"/>
                  </a:lnTo>
                  <a:lnTo>
                    <a:pt x="0" y="2484"/>
                  </a:lnTo>
                  <a:lnTo>
                    <a:pt x="2415" y="3255"/>
                  </a:lnTo>
                  <a:lnTo>
                    <a:pt x="5461" y="4024"/>
                  </a:lnTo>
                  <a:lnTo>
                    <a:pt x="7894" y="2876"/>
                  </a:lnTo>
                  <a:lnTo>
                    <a:pt x="7329" y="0"/>
                  </a:lnTo>
                  <a:close/>
                </a:path>
              </a:pathLst>
            </a:custGeom>
            <a:solidFill>
              <a:srgbClr val="6361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 descr=""/>
            <p:cNvSpPr/>
            <p:nvPr/>
          </p:nvSpPr>
          <p:spPr>
            <a:xfrm>
              <a:off x="2568084" y="2381170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6094" y="0"/>
                  </a:moveTo>
                  <a:lnTo>
                    <a:pt x="0" y="1061"/>
                  </a:lnTo>
                  <a:lnTo>
                    <a:pt x="1300" y="9330"/>
                  </a:lnTo>
                  <a:lnTo>
                    <a:pt x="3834" y="10735"/>
                  </a:lnTo>
                  <a:lnTo>
                    <a:pt x="565" y="12654"/>
                  </a:lnTo>
                  <a:lnTo>
                    <a:pt x="5374" y="13251"/>
                  </a:lnTo>
                  <a:lnTo>
                    <a:pt x="5958" y="8851"/>
                  </a:lnTo>
                  <a:lnTo>
                    <a:pt x="6351" y="4417"/>
                  </a:lnTo>
                  <a:lnTo>
                    <a:pt x="6094" y="0"/>
                  </a:lnTo>
                  <a:close/>
                </a:path>
              </a:pathLst>
            </a:custGeom>
            <a:solidFill>
              <a:srgbClr val="B1B1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 descr=""/>
            <p:cNvSpPr/>
            <p:nvPr/>
          </p:nvSpPr>
          <p:spPr>
            <a:xfrm>
              <a:off x="1676711" y="2384903"/>
              <a:ext cx="10160" cy="33655"/>
            </a:xfrm>
            <a:custGeom>
              <a:avLst/>
              <a:gdLst/>
              <a:ahLst/>
              <a:cxnLst/>
              <a:rect l="l" t="t" r="r" b="b"/>
              <a:pathLst>
                <a:path w="10160" h="33655">
                  <a:moveTo>
                    <a:pt x="2926" y="0"/>
                  </a:moveTo>
                  <a:lnTo>
                    <a:pt x="2653" y="6181"/>
                  </a:lnTo>
                  <a:lnTo>
                    <a:pt x="6591" y="11710"/>
                  </a:lnTo>
                  <a:lnTo>
                    <a:pt x="5582" y="17960"/>
                  </a:lnTo>
                  <a:lnTo>
                    <a:pt x="5702" y="23749"/>
                  </a:lnTo>
                  <a:lnTo>
                    <a:pt x="1950" y="28334"/>
                  </a:lnTo>
                  <a:lnTo>
                    <a:pt x="0" y="33507"/>
                  </a:lnTo>
                  <a:lnTo>
                    <a:pt x="5360" y="31315"/>
                  </a:lnTo>
                  <a:lnTo>
                    <a:pt x="10101" y="13082"/>
                  </a:lnTo>
                  <a:lnTo>
                    <a:pt x="9039" y="4448"/>
                  </a:lnTo>
                  <a:lnTo>
                    <a:pt x="2926" y="0"/>
                  </a:lnTo>
                  <a:close/>
                </a:path>
              </a:pathLst>
            </a:custGeom>
            <a:solidFill>
              <a:srgbClr val="4343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 descr=""/>
            <p:cNvSpPr/>
            <p:nvPr/>
          </p:nvSpPr>
          <p:spPr>
            <a:xfrm>
              <a:off x="1544403" y="2388017"/>
              <a:ext cx="10795" cy="15240"/>
            </a:xfrm>
            <a:custGeom>
              <a:avLst/>
              <a:gdLst/>
              <a:ahLst/>
              <a:cxnLst/>
              <a:rect l="l" t="t" r="r" b="b"/>
              <a:pathLst>
                <a:path w="10794" h="15239">
                  <a:moveTo>
                    <a:pt x="514" y="0"/>
                  </a:moveTo>
                  <a:lnTo>
                    <a:pt x="0" y="5154"/>
                  </a:lnTo>
                  <a:lnTo>
                    <a:pt x="1198" y="10223"/>
                  </a:lnTo>
                  <a:lnTo>
                    <a:pt x="2296" y="15223"/>
                  </a:lnTo>
                  <a:lnTo>
                    <a:pt x="10497" y="12087"/>
                  </a:lnTo>
                  <a:lnTo>
                    <a:pt x="8783" y="9571"/>
                  </a:lnTo>
                  <a:lnTo>
                    <a:pt x="7980" y="8322"/>
                  </a:lnTo>
                  <a:lnTo>
                    <a:pt x="5515" y="3528"/>
                  </a:lnTo>
                  <a:lnTo>
                    <a:pt x="3887" y="2260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rgbClr val="FAF6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 descr=""/>
            <p:cNvSpPr/>
            <p:nvPr/>
          </p:nvSpPr>
          <p:spPr>
            <a:xfrm>
              <a:off x="1549919" y="2387488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3970" y="0"/>
                  </a:moveTo>
                  <a:lnTo>
                    <a:pt x="1316" y="2688"/>
                  </a:lnTo>
                  <a:lnTo>
                    <a:pt x="0" y="4057"/>
                  </a:lnTo>
                  <a:lnTo>
                    <a:pt x="1982" y="7927"/>
                  </a:lnTo>
                  <a:lnTo>
                    <a:pt x="5050" y="6915"/>
                  </a:lnTo>
                  <a:lnTo>
                    <a:pt x="7566" y="4931"/>
                  </a:lnTo>
                  <a:lnTo>
                    <a:pt x="8934" y="1968"/>
                  </a:lnTo>
                  <a:lnTo>
                    <a:pt x="6263" y="888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rgbClr val="5755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 descr=""/>
            <p:cNvSpPr/>
            <p:nvPr/>
          </p:nvSpPr>
          <p:spPr>
            <a:xfrm>
              <a:off x="1848895" y="2387778"/>
              <a:ext cx="15240" cy="69215"/>
            </a:xfrm>
            <a:custGeom>
              <a:avLst/>
              <a:gdLst/>
              <a:ahLst/>
              <a:cxnLst/>
              <a:rect l="l" t="t" r="r" b="b"/>
              <a:pathLst>
                <a:path w="15239" h="69214">
                  <a:moveTo>
                    <a:pt x="9367" y="0"/>
                  </a:moveTo>
                  <a:lnTo>
                    <a:pt x="9298" y="6761"/>
                  </a:lnTo>
                  <a:lnTo>
                    <a:pt x="10684" y="13580"/>
                  </a:lnTo>
                  <a:lnTo>
                    <a:pt x="9489" y="20322"/>
                  </a:lnTo>
                  <a:lnTo>
                    <a:pt x="8373" y="27702"/>
                  </a:lnTo>
                  <a:lnTo>
                    <a:pt x="6663" y="35013"/>
                  </a:lnTo>
                  <a:lnTo>
                    <a:pt x="6149" y="42498"/>
                  </a:lnTo>
                  <a:lnTo>
                    <a:pt x="5289" y="49172"/>
                  </a:lnTo>
                  <a:lnTo>
                    <a:pt x="3665" y="55697"/>
                  </a:lnTo>
                  <a:lnTo>
                    <a:pt x="1746" y="62167"/>
                  </a:lnTo>
                  <a:lnTo>
                    <a:pt x="0" y="68677"/>
                  </a:lnTo>
                  <a:lnTo>
                    <a:pt x="2725" y="68404"/>
                  </a:lnTo>
                  <a:lnTo>
                    <a:pt x="6518" y="53885"/>
                  </a:lnTo>
                  <a:lnTo>
                    <a:pt x="8187" y="46579"/>
                  </a:lnTo>
                  <a:lnTo>
                    <a:pt x="10507" y="29835"/>
                  </a:lnTo>
                  <a:lnTo>
                    <a:pt x="13912" y="11322"/>
                  </a:lnTo>
                  <a:lnTo>
                    <a:pt x="14795" y="1969"/>
                  </a:lnTo>
                  <a:lnTo>
                    <a:pt x="11336" y="2225"/>
                  </a:lnTo>
                  <a:lnTo>
                    <a:pt x="9367" y="0"/>
                  </a:lnTo>
                  <a:close/>
                </a:path>
              </a:pathLst>
            </a:custGeom>
            <a:solidFill>
              <a:srgbClr val="7271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 descr=""/>
            <p:cNvSpPr/>
            <p:nvPr/>
          </p:nvSpPr>
          <p:spPr>
            <a:xfrm>
              <a:off x="2230887" y="2388427"/>
              <a:ext cx="76835" cy="11430"/>
            </a:xfrm>
            <a:custGeom>
              <a:avLst/>
              <a:gdLst/>
              <a:ahLst/>
              <a:cxnLst/>
              <a:rect l="l" t="t" r="r" b="b"/>
              <a:pathLst>
                <a:path w="76835" h="11430">
                  <a:moveTo>
                    <a:pt x="1883" y="0"/>
                  </a:moveTo>
                  <a:lnTo>
                    <a:pt x="651" y="1748"/>
                  </a:lnTo>
                  <a:lnTo>
                    <a:pt x="36" y="3750"/>
                  </a:lnTo>
                  <a:lnTo>
                    <a:pt x="0" y="5993"/>
                  </a:lnTo>
                  <a:lnTo>
                    <a:pt x="26011" y="5892"/>
                  </a:lnTo>
                  <a:lnTo>
                    <a:pt x="39010" y="6174"/>
                  </a:lnTo>
                  <a:lnTo>
                    <a:pt x="51984" y="6885"/>
                  </a:lnTo>
                  <a:lnTo>
                    <a:pt x="43846" y="7657"/>
                  </a:lnTo>
                  <a:lnTo>
                    <a:pt x="35679" y="7843"/>
                  </a:lnTo>
                  <a:lnTo>
                    <a:pt x="27507" y="7876"/>
                  </a:lnTo>
                  <a:lnTo>
                    <a:pt x="19350" y="8186"/>
                  </a:lnTo>
                  <a:lnTo>
                    <a:pt x="26639" y="8582"/>
                  </a:lnTo>
                  <a:lnTo>
                    <a:pt x="48543" y="8614"/>
                  </a:lnTo>
                  <a:lnTo>
                    <a:pt x="55681" y="8408"/>
                  </a:lnTo>
                  <a:lnTo>
                    <a:pt x="62618" y="10994"/>
                  </a:lnTo>
                  <a:lnTo>
                    <a:pt x="69776" y="9950"/>
                  </a:lnTo>
                  <a:lnTo>
                    <a:pt x="76299" y="6969"/>
                  </a:lnTo>
                  <a:lnTo>
                    <a:pt x="69808" y="4366"/>
                  </a:lnTo>
                  <a:lnTo>
                    <a:pt x="65030" y="4931"/>
                  </a:lnTo>
                  <a:lnTo>
                    <a:pt x="57344" y="1389"/>
                  </a:lnTo>
                  <a:lnTo>
                    <a:pt x="55407" y="7501"/>
                  </a:lnTo>
                  <a:lnTo>
                    <a:pt x="54021" y="5824"/>
                  </a:lnTo>
                  <a:lnTo>
                    <a:pt x="52381" y="4707"/>
                  </a:lnTo>
                  <a:lnTo>
                    <a:pt x="50462" y="4161"/>
                  </a:lnTo>
                  <a:lnTo>
                    <a:pt x="1797" y="4297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rgbClr val="9491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 descr=""/>
            <p:cNvSpPr/>
            <p:nvPr/>
          </p:nvSpPr>
          <p:spPr>
            <a:xfrm>
              <a:off x="1826345" y="2391736"/>
              <a:ext cx="27305" cy="8255"/>
            </a:xfrm>
            <a:custGeom>
              <a:avLst/>
              <a:gdLst/>
              <a:ahLst/>
              <a:cxnLst/>
              <a:rect l="l" t="t" r="r" b="b"/>
              <a:pathLst>
                <a:path w="27305" h="8255">
                  <a:moveTo>
                    <a:pt x="9899" y="0"/>
                  </a:moveTo>
                  <a:lnTo>
                    <a:pt x="7707" y="273"/>
                  </a:lnTo>
                  <a:lnTo>
                    <a:pt x="8459" y="3797"/>
                  </a:lnTo>
                  <a:lnTo>
                    <a:pt x="5669" y="4399"/>
                  </a:lnTo>
                  <a:lnTo>
                    <a:pt x="2843" y="4909"/>
                  </a:lnTo>
                  <a:lnTo>
                    <a:pt x="0" y="5186"/>
                  </a:lnTo>
                  <a:lnTo>
                    <a:pt x="6746" y="6710"/>
                  </a:lnTo>
                  <a:lnTo>
                    <a:pt x="13784" y="5957"/>
                  </a:lnTo>
                  <a:lnTo>
                    <a:pt x="20548" y="7515"/>
                  </a:lnTo>
                  <a:lnTo>
                    <a:pt x="27021" y="7721"/>
                  </a:lnTo>
                  <a:lnTo>
                    <a:pt x="27071" y="4672"/>
                  </a:lnTo>
                  <a:lnTo>
                    <a:pt x="21559" y="4279"/>
                  </a:lnTo>
                  <a:lnTo>
                    <a:pt x="15515" y="4381"/>
                  </a:lnTo>
                  <a:lnTo>
                    <a:pt x="11012" y="647"/>
                  </a:lnTo>
                  <a:lnTo>
                    <a:pt x="9899" y="0"/>
                  </a:lnTo>
                  <a:close/>
                </a:path>
              </a:pathLst>
            </a:custGeom>
            <a:solidFill>
              <a:srgbClr val="898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 descr=""/>
            <p:cNvSpPr/>
            <p:nvPr/>
          </p:nvSpPr>
          <p:spPr>
            <a:xfrm>
              <a:off x="2167534" y="2390774"/>
              <a:ext cx="49530" cy="34290"/>
            </a:xfrm>
            <a:custGeom>
              <a:avLst/>
              <a:gdLst/>
              <a:ahLst/>
              <a:cxnLst/>
              <a:rect l="l" t="t" r="r" b="b"/>
              <a:pathLst>
                <a:path w="49530" h="34289">
                  <a:moveTo>
                    <a:pt x="16161" y="28457"/>
                  </a:moveTo>
                  <a:lnTo>
                    <a:pt x="15060" y="30819"/>
                  </a:lnTo>
                  <a:lnTo>
                    <a:pt x="14145" y="32910"/>
                  </a:lnTo>
                  <a:lnTo>
                    <a:pt x="14055" y="33116"/>
                  </a:lnTo>
                  <a:lnTo>
                    <a:pt x="14979" y="34074"/>
                  </a:lnTo>
                  <a:lnTo>
                    <a:pt x="17636" y="32910"/>
                  </a:lnTo>
                  <a:lnTo>
                    <a:pt x="18972" y="32363"/>
                  </a:lnTo>
                  <a:lnTo>
                    <a:pt x="15441" y="32363"/>
                  </a:lnTo>
                  <a:lnTo>
                    <a:pt x="16161" y="28457"/>
                  </a:lnTo>
                  <a:close/>
                </a:path>
                <a:path w="49530" h="34289">
                  <a:moveTo>
                    <a:pt x="14706" y="25822"/>
                  </a:moveTo>
                  <a:lnTo>
                    <a:pt x="7729" y="25822"/>
                  </a:lnTo>
                  <a:lnTo>
                    <a:pt x="7832" y="27139"/>
                  </a:lnTo>
                  <a:lnTo>
                    <a:pt x="8178" y="30819"/>
                  </a:lnTo>
                  <a:lnTo>
                    <a:pt x="8268" y="31744"/>
                  </a:lnTo>
                  <a:lnTo>
                    <a:pt x="9494" y="26574"/>
                  </a:lnTo>
                  <a:lnTo>
                    <a:pt x="9558" y="26301"/>
                  </a:lnTo>
                  <a:lnTo>
                    <a:pt x="13315" y="26301"/>
                  </a:lnTo>
                  <a:lnTo>
                    <a:pt x="14706" y="25822"/>
                  </a:lnTo>
                  <a:close/>
                </a:path>
                <a:path w="49530" h="34289">
                  <a:moveTo>
                    <a:pt x="30929" y="26574"/>
                  </a:moveTo>
                  <a:lnTo>
                    <a:pt x="22788" y="26574"/>
                  </a:lnTo>
                  <a:lnTo>
                    <a:pt x="27547" y="30819"/>
                  </a:lnTo>
                  <a:lnTo>
                    <a:pt x="30929" y="26574"/>
                  </a:lnTo>
                  <a:close/>
                </a:path>
                <a:path w="49530" h="34289">
                  <a:moveTo>
                    <a:pt x="13315" y="26301"/>
                  </a:moveTo>
                  <a:lnTo>
                    <a:pt x="9683" y="26301"/>
                  </a:lnTo>
                  <a:lnTo>
                    <a:pt x="11428" y="28457"/>
                  </a:lnTo>
                  <a:lnTo>
                    <a:pt x="11209" y="28457"/>
                  </a:lnTo>
                  <a:lnTo>
                    <a:pt x="12705" y="26574"/>
                  </a:lnTo>
                  <a:lnTo>
                    <a:pt x="12522" y="26574"/>
                  </a:lnTo>
                  <a:lnTo>
                    <a:pt x="13315" y="26301"/>
                  </a:lnTo>
                  <a:close/>
                </a:path>
                <a:path w="49530" h="34289">
                  <a:moveTo>
                    <a:pt x="48911" y="4434"/>
                  </a:moveTo>
                  <a:lnTo>
                    <a:pt x="16812" y="4434"/>
                  </a:lnTo>
                  <a:lnTo>
                    <a:pt x="14840" y="10702"/>
                  </a:lnTo>
                  <a:lnTo>
                    <a:pt x="14944" y="24965"/>
                  </a:lnTo>
                  <a:lnTo>
                    <a:pt x="1746" y="24965"/>
                  </a:lnTo>
                  <a:lnTo>
                    <a:pt x="3733" y="25239"/>
                  </a:lnTo>
                  <a:lnTo>
                    <a:pt x="8416" y="25822"/>
                  </a:lnTo>
                  <a:lnTo>
                    <a:pt x="14706" y="25822"/>
                  </a:lnTo>
                  <a:lnTo>
                    <a:pt x="17153" y="26301"/>
                  </a:lnTo>
                  <a:lnTo>
                    <a:pt x="16161" y="28457"/>
                  </a:lnTo>
                  <a:lnTo>
                    <a:pt x="15976" y="28457"/>
                  </a:lnTo>
                  <a:lnTo>
                    <a:pt x="24025" y="27722"/>
                  </a:lnTo>
                  <a:lnTo>
                    <a:pt x="20750" y="27722"/>
                  </a:lnTo>
                  <a:lnTo>
                    <a:pt x="22788" y="26574"/>
                  </a:lnTo>
                  <a:lnTo>
                    <a:pt x="30929" y="26574"/>
                  </a:lnTo>
                  <a:lnTo>
                    <a:pt x="32840" y="24176"/>
                  </a:lnTo>
                  <a:lnTo>
                    <a:pt x="16367" y="24176"/>
                  </a:lnTo>
                  <a:lnTo>
                    <a:pt x="17043" y="17927"/>
                  </a:lnTo>
                  <a:lnTo>
                    <a:pt x="17043" y="17258"/>
                  </a:lnTo>
                  <a:lnTo>
                    <a:pt x="16748" y="12858"/>
                  </a:lnTo>
                  <a:lnTo>
                    <a:pt x="16821" y="8423"/>
                  </a:lnTo>
                  <a:lnTo>
                    <a:pt x="16907" y="7038"/>
                  </a:lnTo>
                  <a:lnTo>
                    <a:pt x="17022" y="5172"/>
                  </a:lnTo>
                  <a:lnTo>
                    <a:pt x="48903" y="5172"/>
                  </a:lnTo>
                  <a:lnTo>
                    <a:pt x="48911" y="4434"/>
                  </a:lnTo>
                  <a:close/>
                </a:path>
                <a:path w="49530" h="34289">
                  <a:moveTo>
                    <a:pt x="47916" y="23680"/>
                  </a:moveTo>
                  <a:lnTo>
                    <a:pt x="46130" y="23680"/>
                  </a:lnTo>
                  <a:lnTo>
                    <a:pt x="40966" y="24176"/>
                  </a:lnTo>
                  <a:lnTo>
                    <a:pt x="33532" y="24176"/>
                  </a:lnTo>
                  <a:lnTo>
                    <a:pt x="37885" y="27722"/>
                  </a:lnTo>
                  <a:lnTo>
                    <a:pt x="33896" y="27722"/>
                  </a:lnTo>
                  <a:lnTo>
                    <a:pt x="46225" y="28457"/>
                  </a:lnTo>
                  <a:lnTo>
                    <a:pt x="47628" y="28457"/>
                  </a:lnTo>
                  <a:lnTo>
                    <a:pt x="47755" y="26301"/>
                  </a:lnTo>
                  <a:lnTo>
                    <a:pt x="47837" y="24965"/>
                  </a:lnTo>
                  <a:lnTo>
                    <a:pt x="47916" y="23680"/>
                  </a:lnTo>
                  <a:close/>
                </a:path>
                <a:path w="49530" h="34289">
                  <a:moveTo>
                    <a:pt x="36989" y="3012"/>
                  </a:moveTo>
                  <a:lnTo>
                    <a:pt x="8008" y="3012"/>
                  </a:lnTo>
                  <a:lnTo>
                    <a:pt x="7982" y="3559"/>
                  </a:lnTo>
                  <a:lnTo>
                    <a:pt x="7858" y="24965"/>
                  </a:lnTo>
                  <a:lnTo>
                    <a:pt x="16318" y="24965"/>
                  </a:lnTo>
                  <a:lnTo>
                    <a:pt x="9866" y="23680"/>
                  </a:lnTo>
                  <a:lnTo>
                    <a:pt x="9826" y="17258"/>
                  </a:lnTo>
                  <a:lnTo>
                    <a:pt x="9621" y="12858"/>
                  </a:lnTo>
                  <a:lnTo>
                    <a:pt x="9518" y="10702"/>
                  </a:lnTo>
                  <a:lnTo>
                    <a:pt x="9401" y="5172"/>
                  </a:lnTo>
                  <a:lnTo>
                    <a:pt x="9385" y="4434"/>
                  </a:lnTo>
                  <a:lnTo>
                    <a:pt x="48911" y="4434"/>
                  </a:lnTo>
                  <a:lnTo>
                    <a:pt x="48916" y="4024"/>
                  </a:lnTo>
                  <a:lnTo>
                    <a:pt x="41932" y="3559"/>
                  </a:lnTo>
                  <a:lnTo>
                    <a:pt x="36989" y="3012"/>
                  </a:lnTo>
                  <a:close/>
                </a:path>
                <a:path w="49530" h="34289">
                  <a:moveTo>
                    <a:pt x="29380" y="5172"/>
                  </a:moveTo>
                  <a:lnTo>
                    <a:pt x="28467" y="5172"/>
                  </a:lnTo>
                  <a:lnTo>
                    <a:pt x="27511" y="10702"/>
                  </a:lnTo>
                  <a:lnTo>
                    <a:pt x="27447" y="11765"/>
                  </a:lnTo>
                  <a:lnTo>
                    <a:pt x="28156" y="17258"/>
                  </a:lnTo>
                  <a:lnTo>
                    <a:pt x="28193" y="17927"/>
                  </a:lnTo>
                  <a:lnTo>
                    <a:pt x="27598" y="23115"/>
                  </a:lnTo>
                  <a:lnTo>
                    <a:pt x="27516" y="23835"/>
                  </a:lnTo>
                  <a:lnTo>
                    <a:pt x="16404" y="23835"/>
                  </a:lnTo>
                  <a:lnTo>
                    <a:pt x="16367" y="24176"/>
                  </a:lnTo>
                  <a:lnTo>
                    <a:pt x="29707" y="24176"/>
                  </a:lnTo>
                  <a:lnTo>
                    <a:pt x="29757" y="23115"/>
                  </a:lnTo>
                  <a:lnTo>
                    <a:pt x="29618" y="19641"/>
                  </a:lnTo>
                  <a:lnTo>
                    <a:pt x="29523" y="17258"/>
                  </a:lnTo>
                  <a:lnTo>
                    <a:pt x="29397" y="7038"/>
                  </a:lnTo>
                  <a:lnTo>
                    <a:pt x="29380" y="5172"/>
                  </a:lnTo>
                  <a:close/>
                </a:path>
                <a:path w="49530" h="34289">
                  <a:moveTo>
                    <a:pt x="33112" y="23835"/>
                  </a:moveTo>
                  <a:lnTo>
                    <a:pt x="32840" y="24176"/>
                  </a:lnTo>
                  <a:lnTo>
                    <a:pt x="33532" y="24176"/>
                  </a:lnTo>
                  <a:lnTo>
                    <a:pt x="33112" y="23835"/>
                  </a:lnTo>
                  <a:close/>
                </a:path>
                <a:path w="49530" h="34289">
                  <a:moveTo>
                    <a:pt x="48903" y="5172"/>
                  </a:moveTo>
                  <a:lnTo>
                    <a:pt x="31381" y="5172"/>
                  </a:lnTo>
                  <a:lnTo>
                    <a:pt x="37739" y="5447"/>
                  </a:lnTo>
                  <a:lnTo>
                    <a:pt x="43051" y="5857"/>
                  </a:lnTo>
                  <a:lnTo>
                    <a:pt x="42599" y="5857"/>
                  </a:lnTo>
                  <a:lnTo>
                    <a:pt x="44636" y="6061"/>
                  </a:lnTo>
                  <a:lnTo>
                    <a:pt x="45990" y="10702"/>
                  </a:lnTo>
                  <a:lnTo>
                    <a:pt x="46065" y="10958"/>
                  </a:lnTo>
                  <a:lnTo>
                    <a:pt x="46184" y="11369"/>
                  </a:lnTo>
                  <a:lnTo>
                    <a:pt x="46300" y="11765"/>
                  </a:lnTo>
                  <a:lnTo>
                    <a:pt x="43966" y="17258"/>
                  </a:lnTo>
                  <a:lnTo>
                    <a:pt x="43841" y="17927"/>
                  </a:lnTo>
                  <a:lnTo>
                    <a:pt x="44661" y="23115"/>
                  </a:lnTo>
                  <a:lnTo>
                    <a:pt x="44691" y="23303"/>
                  </a:lnTo>
                  <a:lnTo>
                    <a:pt x="48251" y="23680"/>
                  </a:lnTo>
                  <a:lnTo>
                    <a:pt x="48233" y="19641"/>
                  </a:lnTo>
                  <a:lnTo>
                    <a:pt x="48491" y="17927"/>
                  </a:lnTo>
                  <a:lnTo>
                    <a:pt x="48592" y="17258"/>
                  </a:lnTo>
                  <a:lnTo>
                    <a:pt x="48747" y="12858"/>
                  </a:lnTo>
                  <a:lnTo>
                    <a:pt x="48867" y="8423"/>
                  </a:lnTo>
                  <a:lnTo>
                    <a:pt x="48903" y="5172"/>
                  </a:lnTo>
                  <a:close/>
                </a:path>
                <a:path w="49530" h="34289">
                  <a:moveTo>
                    <a:pt x="12395" y="0"/>
                  </a:moveTo>
                  <a:lnTo>
                    <a:pt x="4485" y="1010"/>
                  </a:lnTo>
                  <a:lnTo>
                    <a:pt x="1436" y="1440"/>
                  </a:lnTo>
                  <a:lnTo>
                    <a:pt x="494" y="4434"/>
                  </a:lnTo>
                  <a:lnTo>
                    <a:pt x="0" y="7038"/>
                  </a:lnTo>
                  <a:lnTo>
                    <a:pt x="839" y="12858"/>
                  </a:lnTo>
                  <a:lnTo>
                    <a:pt x="2225" y="8834"/>
                  </a:lnTo>
                  <a:lnTo>
                    <a:pt x="2342" y="4434"/>
                  </a:lnTo>
                  <a:lnTo>
                    <a:pt x="2379" y="3012"/>
                  </a:lnTo>
                  <a:lnTo>
                    <a:pt x="21046" y="3012"/>
                  </a:lnTo>
                  <a:lnTo>
                    <a:pt x="12395" y="0"/>
                  </a:lnTo>
                  <a:close/>
                </a:path>
              </a:pathLst>
            </a:custGeom>
            <a:solidFill>
              <a:srgbClr val="3535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 descr=""/>
            <p:cNvSpPr/>
            <p:nvPr/>
          </p:nvSpPr>
          <p:spPr>
            <a:xfrm>
              <a:off x="2232684" y="2390396"/>
              <a:ext cx="48895" cy="2540"/>
            </a:xfrm>
            <a:custGeom>
              <a:avLst/>
              <a:gdLst/>
              <a:ahLst/>
              <a:cxnLst/>
              <a:rect l="l" t="t" r="r" b="b"/>
              <a:pathLst>
                <a:path w="48894" h="2539">
                  <a:moveTo>
                    <a:pt x="53" y="0"/>
                  </a:moveTo>
                  <a:lnTo>
                    <a:pt x="0" y="2329"/>
                  </a:lnTo>
                  <a:lnTo>
                    <a:pt x="48665" y="2193"/>
                  </a:lnTo>
                  <a:lnTo>
                    <a:pt x="48527" y="137"/>
                  </a:lnTo>
                  <a:lnTo>
                    <a:pt x="36411" y="335"/>
                  </a:lnTo>
                  <a:lnTo>
                    <a:pt x="24289" y="371"/>
                  </a:lnTo>
                  <a:lnTo>
                    <a:pt x="12168" y="25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EDE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 descr=""/>
            <p:cNvSpPr/>
            <p:nvPr/>
          </p:nvSpPr>
          <p:spPr>
            <a:xfrm>
              <a:off x="1928888" y="2390315"/>
              <a:ext cx="963930" cy="121920"/>
            </a:xfrm>
            <a:custGeom>
              <a:avLst/>
              <a:gdLst/>
              <a:ahLst/>
              <a:cxnLst/>
              <a:rect l="l" t="t" r="r" b="b"/>
              <a:pathLst>
                <a:path w="963930" h="121919">
                  <a:moveTo>
                    <a:pt x="4457" y="120548"/>
                  </a:moveTo>
                  <a:lnTo>
                    <a:pt x="3733" y="118452"/>
                  </a:lnTo>
                  <a:lnTo>
                    <a:pt x="2247" y="118122"/>
                  </a:lnTo>
                  <a:lnTo>
                    <a:pt x="0" y="119519"/>
                  </a:lnTo>
                  <a:lnTo>
                    <a:pt x="698" y="121526"/>
                  </a:lnTo>
                  <a:lnTo>
                    <a:pt x="2171" y="121869"/>
                  </a:lnTo>
                  <a:lnTo>
                    <a:pt x="4457" y="120548"/>
                  </a:lnTo>
                  <a:close/>
                </a:path>
                <a:path w="963930" h="121919">
                  <a:moveTo>
                    <a:pt x="963739" y="59448"/>
                  </a:moveTo>
                  <a:lnTo>
                    <a:pt x="963079" y="55245"/>
                  </a:lnTo>
                  <a:lnTo>
                    <a:pt x="962558" y="57632"/>
                  </a:lnTo>
                  <a:lnTo>
                    <a:pt x="961745" y="60032"/>
                  </a:lnTo>
                  <a:lnTo>
                    <a:pt x="958748" y="59347"/>
                  </a:lnTo>
                  <a:lnTo>
                    <a:pt x="956424" y="55067"/>
                  </a:lnTo>
                  <a:lnTo>
                    <a:pt x="953808" y="49263"/>
                  </a:lnTo>
                  <a:lnTo>
                    <a:pt x="956322" y="44640"/>
                  </a:lnTo>
                  <a:lnTo>
                    <a:pt x="960005" y="44640"/>
                  </a:lnTo>
                  <a:lnTo>
                    <a:pt x="957795" y="44196"/>
                  </a:lnTo>
                  <a:lnTo>
                    <a:pt x="953414" y="43738"/>
                  </a:lnTo>
                  <a:lnTo>
                    <a:pt x="953820" y="37109"/>
                  </a:lnTo>
                  <a:lnTo>
                    <a:pt x="958354" y="35394"/>
                  </a:lnTo>
                  <a:lnTo>
                    <a:pt x="959383" y="26543"/>
                  </a:lnTo>
                  <a:lnTo>
                    <a:pt x="960932" y="17640"/>
                  </a:lnTo>
                  <a:lnTo>
                    <a:pt x="961796" y="8775"/>
                  </a:lnTo>
                  <a:lnTo>
                    <a:pt x="960805" y="0"/>
                  </a:lnTo>
                  <a:lnTo>
                    <a:pt x="959637" y="5016"/>
                  </a:lnTo>
                  <a:lnTo>
                    <a:pt x="958215" y="15227"/>
                  </a:lnTo>
                  <a:lnTo>
                    <a:pt x="953541" y="15367"/>
                  </a:lnTo>
                  <a:lnTo>
                    <a:pt x="952258" y="17284"/>
                  </a:lnTo>
                  <a:lnTo>
                    <a:pt x="950442" y="19024"/>
                  </a:lnTo>
                  <a:lnTo>
                    <a:pt x="948817" y="32486"/>
                  </a:lnTo>
                  <a:lnTo>
                    <a:pt x="948105" y="43611"/>
                  </a:lnTo>
                  <a:lnTo>
                    <a:pt x="947889" y="54749"/>
                  </a:lnTo>
                  <a:lnTo>
                    <a:pt x="948080" y="65887"/>
                  </a:lnTo>
                  <a:lnTo>
                    <a:pt x="948016" y="68783"/>
                  </a:lnTo>
                  <a:lnTo>
                    <a:pt x="949007" y="71539"/>
                  </a:lnTo>
                  <a:lnTo>
                    <a:pt x="950226" y="74142"/>
                  </a:lnTo>
                  <a:lnTo>
                    <a:pt x="951103" y="75577"/>
                  </a:lnTo>
                  <a:lnTo>
                    <a:pt x="952042" y="71716"/>
                  </a:lnTo>
                  <a:lnTo>
                    <a:pt x="953465" y="74866"/>
                  </a:lnTo>
                  <a:lnTo>
                    <a:pt x="953808" y="77597"/>
                  </a:lnTo>
                  <a:lnTo>
                    <a:pt x="960031" y="77774"/>
                  </a:lnTo>
                  <a:lnTo>
                    <a:pt x="960272" y="72821"/>
                  </a:lnTo>
                  <a:lnTo>
                    <a:pt x="953465" y="68389"/>
                  </a:lnTo>
                  <a:lnTo>
                    <a:pt x="955205" y="63182"/>
                  </a:lnTo>
                  <a:lnTo>
                    <a:pt x="956513" y="60756"/>
                  </a:lnTo>
                  <a:lnTo>
                    <a:pt x="962266" y="60159"/>
                  </a:lnTo>
                  <a:lnTo>
                    <a:pt x="962279" y="67779"/>
                  </a:lnTo>
                  <a:lnTo>
                    <a:pt x="963422" y="63677"/>
                  </a:lnTo>
                  <a:lnTo>
                    <a:pt x="963739" y="59448"/>
                  </a:lnTo>
                  <a:close/>
                </a:path>
              </a:pathLst>
            </a:custGeom>
            <a:solidFill>
              <a:srgbClr val="9292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 descr=""/>
            <p:cNvSpPr/>
            <p:nvPr/>
          </p:nvSpPr>
          <p:spPr>
            <a:xfrm>
              <a:off x="1603288" y="2392160"/>
              <a:ext cx="36830" cy="6350"/>
            </a:xfrm>
            <a:custGeom>
              <a:avLst/>
              <a:gdLst/>
              <a:ahLst/>
              <a:cxnLst/>
              <a:rect l="l" t="t" r="r" b="b"/>
              <a:pathLst>
                <a:path w="36830" h="6350">
                  <a:moveTo>
                    <a:pt x="33544" y="0"/>
                  </a:moveTo>
                  <a:lnTo>
                    <a:pt x="31024" y="875"/>
                  </a:lnTo>
                  <a:lnTo>
                    <a:pt x="23223" y="1403"/>
                  </a:lnTo>
                  <a:lnTo>
                    <a:pt x="15416" y="1777"/>
                  </a:lnTo>
                  <a:lnTo>
                    <a:pt x="7657" y="2531"/>
                  </a:lnTo>
                  <a:lnTo>
                    <a:pt x="0" y="4197"/>
                  </a:lnTo>
                  <a:lnTo>
                    <a:pt x="17252" y="5446"/>
                  </a:lnTo>
                  <a:lnTo>
                    <a:pt x="25894" y="5867"/>
                  </a:lnTo>
                  <a:lnTo>
                    <a:pt x="34552" y="5925"/>
                  </a:lnTo>
                  <a:lnTo>
                    <a:pt x="36644" y="3957"/>
                  </a:lnTo>
                  <a:lnTo>
                    <a:pt x="35118" y="2466"/>
                  </a:lnTo>
                  <a:lnTo>
                    <a:pt x="33544" y="0"/>
                  </a:lnTo>
                  <a:close/>
                </a:path>
              </a:pathLst>
            </a:custGeom>
            <a:solidFill>
              <a:srgbClr val="E9EA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 descr=""/>
            <p:cNvSpPr/>
            <p:nvPr/>
          </p:nvSpPr>
          <p:spPr>
            <a:xfrm>
              <a:off x="2300663" y="2392589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69" h="7619">
                  <a:moveTo>
                    <a:pt x="25819" y="0"/>
                  </a:moveTo>
                  <a:lnTo>
                    <a:pt x="31" y="204"/>
                  </a:lnTo>
                  <a:lnTo>
                    <a:pt x="2205" y="1010"/>
                  </a:lnTo>
                  <a:lnTo>
                    <a:pt x="6522" y="2807"/>
                  </a:lnTo>
                  <a:lnTo>
                    <a:pt x="4330" y="3750"/>
                  </a:lnTo>
                  <a:lnTo>
                    <a:pt x="2155" y="4744"/>
                  </a:lnTo>
                  <a:lnTo>
                    <a:pt x="0" y="5788"/>
                  </a:lnTo>
                  <a:lnTo>
                    <a:pt x="6626" y="5806"/>
                  </a:lnTo>
                  <a:lnTo>
                    <a:pt x="7807" y="4899"/>
                  </a:lnTo>
                  <a:lnTo>
                    <a:pt x="10255" y="1713"/>
                  </a:lnTo>
                  <a:lnTo>
                    <a:pt x="10460" y="5820"/>
                  </a:lnTo>
                  <a:lnTo>
                    <a:pt x="14485" y="7311"/>
                  </a:lnTo>
                  <a:lnTo>
                    <a:pt x="19022" y="6471"/>
                  </a:lnTo>
                  <a:lnTo>
                    <a:pt x="23251" y="6403"/>
                  </a:lnTo>
                  <a:lnTo>
                    <a:pt x="26437" y="6489"/>
                  </a:lnTo>
                  <a:lnTo>
                    <a:pt x="24965" y="1899"/>
                  </a:lnTo>
                  <a:lnTo>
                    <a:pt x="25819" y="0"/>
                  </a:lnTo>
                  <a:close/>
                </a:path>
              </a:pathLst>
            </a:custGeom>
            <a:solidFill>
              <a:srgbClr val="A3A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 descr=""/>
            <p:cNvSpPr/>
            <p:nvPr/>
          </p:nvSpPr>
          <p:spPr>
            <a:xfrm>
              <a:off x="2385385" y="2392589"/>
              <a:ext cx="15875" cy="20955"/>
            </a:xfrm>
            <a:custGeom>
              <a:avLst/>
              <a:gdLst/>
              <a:ahLst/>
              <a:cxnLst/>
              <a:rect l="l" t="t" r="r" b="b"/>
              <a:pathLst>
                <a:path w="15875" h="20955">
                  <a:moveTo>
                    <a:pt x="1522" y="0"/>
                  </a:moveTo>
                  <a:lnTo>
                    <a:pt x="906" y="6918"/>
                  </a:lnTo>
                  <a:lnTo>
                    <a:pt x="565" y="13851"/>
                  </a:lnTo>
                  <a:lnTo>
                    <a:pt x="0" y="20770"/>
                  </a:lnTo>
                  <a:lnTo>
                    <a:pt x="1695" y="20735"/>
                  </a:lnTo>
                  <a:lnTo>
                    <a:pt x="5753" y="17826"/>
                  </a:lnTo>
                  <a:lnTo>
                    <a:pt x="8337" y="13561"/>
                  </a:lnTo>
                  <a:lnTo>
                    <a:pt x="7876" y="8408"/>
                  </a:lnTo>
                  <a:lnTo>
                    <a:pt x="2962" y="7570"/>
                  </a:lnTo>
                  <a:lnTo>
                    <a:pt x="1832" y="5514"/>
                  </a:lnTo>
                  <a:lnTo>
                    <a:pt x="6249" y="4503"/>
                  </a:lnTo>
                  <a:lnTo>
                    <a:pt x="10872" y="4999"/>
                  </a:lnTo>
                  <a:lnTo>
                    <a:pt x="15360" y="4538"/>
                  </a:lnTo>
                  <a:lnTo>
                    <a:pt x="10908" y="4179"/>
                  </a:lnTo>
                  <a:lnTo>
                    <a:pt x="6455" y="4006"/>
                  </a:lnTo>
                  <a:lnTo>
                    <a:pt x="2019" y="3700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6F6F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 descr=""/>
            <p:cNvSpPr/>
            <p:nvPr/>
          </p:nvSpPr>
          <p:spPr>
            <a:xfrm>
              <a:off x="2887473" y="2391528"/>
              <a:ext cx="36195" cy="36195"/>
            </a:xfrm>
            <a:custGeom>
              <a:avLst/>
              <a:gdLst/>
              <a:ahLst/>
              <a:cxnLst/>
              <a:rect l="l" t="t" r="r" b="b"/>
              <a:pathLst>
                <a:path w="36194" h="36194">
                  <a:moveTo>
                    <a:pt x="36148" y="17"/>
                  </a:moveTo>
                  <a:lnTo>
                    <a:pt x="4854" y="21520"/>
                  </a:lnTo>
                  <a:lnTo>
                    <a:pt x="3802" y="28579"/>
                  </a:lnTo>
                  <a:lnTo>
                    <a:pt x="6286" y="28319"/>
                  </a:lnTo>
                  <a:lnTo>
                    <a:pt x="8150" y="20460"/>
                  </a:lnTo>
                  <a:lnTo>
                    <a:pt x="8374" y="12328"/>
                  </a:lnTo>
                  <a:lnTo>
                    <a:pt x="9709" y="4365"/>
                  </a:lnTo>
                  <a:lnTo>
                    <a:pt x="23613" y="4279"/>
                  </a:lnTo>
                  <a:lnTo>
                    <a:pt x="30563" y="4707"/>
                  </a:lnTo>
                  <a:lnTo>
                    <a:pt x="29519" y="12566"/>
                  </a:lnTo>
                  <a:lnTo>
                    <a:pt x="28303" y="20442"/>
                  </a:lnTo>
                  <a:lnTo>
                    <a:pt x="28648" y="28406"/>
                  </a:lnTo>
                  <a:lnTo>
                    <a:pt x="28681" y="30339"/>
                  </a:lnTo>
                  <a:lnTo>
                    <a:pt x="22186" y="30502"/>
                  </a:lnTo>
                  <a:lnTo>
                    <a:pt x="15687" y="30535"/>
                  </a:lnTo>
                  <a:lnTo>
                    <a:pt x="9204" y="30256"/>
                  </a:lnTo>
                  <a:lnTo>
                    <a:pt x="2758" y="29486"/>
                  </a:lnTo>
                  <a:lnTo>
                    <a:pt x="0" y="34587"/>
                  </a:lnTo>
                  <a:lnTo>
                    <a:pt x="7689" y="35959"/>
                  </a:lnTo>
                  <a:lnTo>
                    <a:pt x="15530" y="35476"/>
                  </a:lnTo>
                  <a:lnTo>
                    <a:pt x="23307" y="35476"/>
                  </a:lnTo>
                  <a:lnTo>
                    <a:pt x="26266" y="34262"/>
                  </a:lnTo>
                  <a:lnTo>
                    <a:pt x="29178" y="32959"/>
                  </a:lnTo>
                  <a:lnTo>
                    <a:pt x="32260" y="32021"/>
                  </a:lnTo>
                  <a:lnTo>
                    <a:pt x="33235" y="23815"/>
                  </a:lnTo>
                  <a:lnTo>
                    <a:pt x="33991" y="15597"/>
                  </a:lnTo>
                  <a:lnTo>
                    <a:pt x="35272" y="7432"/>
                  </a:lnTo>
                  <a:lnTo>
                    <a:pt x="32396" y="7140"/>
                  </a:lnTo>
                  <a:lnTo>
                    <a:pt x="35700" y="7364"/>
                  </a:lnTo>
                  <a:lnTo>
                    <a:pt x="36148" y="17"/>
                  </a:lnTo>
                  <a:close/>
                </a:path>
              </a:pathLst>
            </a:custGeom>
            <a:solidFill>
              <a:srgbClr val="E9E9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 descr=""/>
            <p:cNvSpPr/>
            <p:nvPr/>
          </p:nvSpPr>
          <p:spPr>
            <a:xfrm>
              <a:off x="1822852" y="2393806"/>
              <a:ext cx="12065" cy="3175"/>
            </a:xfrm>
            <a:custGeom>
              <a:avLst/>
              <a:gdLst/>
              <a:ahLst/>
              <a:cxnLst/>
              <a:rect l="l" t="t" r="r" b="b"/>
              <a:pathLst>
                <a:path w="12064" h="3175">
                  <a:moveTo>
                    <a:pt x="0" y="0"/>
                  </a:moveTo>
                  <a:lnTo>
                    <a:pt x="3492" y="3116"/>
                  </a:lnTo>
                  <a:lnTo>
                    <a:pt x="6336" y="2839"/>
                  </a:lnTo>
                  <a:lnTo>
                    <a:pt x="9161" y="2329"/>
                  </a:lnTo>
                  <a:lnTo>
                    <a:pt x="11951" y="1727"/>
                  </a:lnTo>
                  <a:lnTo>
                    <a:pt x="11696" y="565"/>
                  </a:lnTo>
                  <a:lnTo>
                    <a:pt x="9605" y="3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E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 descr=""/>
            <p:cNvSpPr/>
            <p:nvPr/>
          </p:nvSpPr>
          <p:spPr>
            <a:xfrm>
              <a:off x="2121249" y="2392812"/>
              <a:ext cx="179705" cy="62230"/>
            </a:xfrm>
            <a:custGeom>
              <a:avLst/>
              <a:gdLst/>
              <a:ahLst/>
              <a:cxnLst/>
              <a:rect l="l" t="t" r="r" b="b"/>
              <a:pathLst>
                <a:path w="179705" h="62230">
                  <a:moveTo>
                    <a:pt x="0" y="0"/>
                  </a:moveTo>
                  <a:lnTo>
                    <a:pt x="2058" y="3665"/>
                  </a:lnTo>
                  <a:lnTo>
                    <a:pt x="3596" y="7552"/>
                  </a:lnTo>
                  <a:lnTo>
                    <a:pt x="2725" y="11765"/>
                  </a:lnTo>
                  <a:lnTo>
                    <a:pt x="2342" y="18835"/>
                  </a:lnTo>
                  <a:lnTo>
                    <a:pt x="2261" y="24861"/>
                  </a:lnTo>
                  <a:lnTo>
                    <a:pt x="2391" y="28936"/>
                  </a:lnTo>
                  <a:lnTo>
                    <a:pt x="2497" y="32269"/>
                  </a:lnTo>
                  <a:lnTo>
                    <a:pt x="2622" y="34639"/>
                  </a:lnTo>
                  <a:lnTo>
                    <a:pt x="2714" y="36393"/>
                  </a:lnTo>
                  <a:lnTo>
                    <a:pt x="2827" y="38527"/>
                  </a:lnTo>
                  <a:lnTo>
                    <a:pt x="2954" y="40939"/>
                  </a:lnTo>
                  <a:lnTo>
                    <a:pt x="3079" y="47891"/>
                  </a:lnTo>
                  <a:lnTo>
                    <a:pt x="3204" y="62172"/>
                  </a:lnTo>
                  <a:lnTo>
                    <a:pt x="8374" y="59910"/>
                  </a:lnTo>
                  <a:lnTo>
                    <a:pt x="6181" y="53902"/>
                  </a:lnTo>
                  <a:lnTo>
                    <a:pt x="7768" y="47891"/>
                  </a:lnTo>
                  <a:lnTo>
                    <a:pt x="7678" y="46555"/>
                  </a:lnTo>
                  <a:lnTo>
                    <a:pt x="6746" y="41436"/>
                  </a:lnTo>
                  <a:lnTo>
                    <a:pt x="5714" y="38801"/>
                  </a:lnTo>
                  <a:lnTo>
                    <a:pt x="3923" y="38801"/>
                  </a:lnTo>
                  <a:lnTo>
                    <a:pt x="4035" y="18835"/>
                  </a:lnTo>
                  <a:lnTo>
                    <a:pt x="4093" y="14145"/>
                  </a:lnTo>
                  <a:lnTo>
                    <a:pt x="9423" y="14145"/>
                  </a:lnTo>
                  <a:lnTo>
                    <a:pt x="10548" y="9467"/>
                  </a:lnTo>
                  <a:lnTo>
                    <a:pt x="7877" y="5939"/>
                  </a:lnTo>
                  <a:lnTo>
                    <a:pt x="5464" y="5939"/>
                  </a:lnTo>
                  <a:lnTo>
                    <a:pt x="3957" y="3665"/>
                  </a:lnTo>
                  <a:lnTo>
                    <a:pt x="2260" y="1559"/>
                  </a:lnTo>
                  <a:lnTo>
                    <a:pt x="0" y="0"/>
                  </a:lnTo>
                  <a:close/>
                </a:path>
                <a:path w="179705" h="62230">
                  <a:moveTo>
                    <a:pt x="53679" y="50702"/>
                  </a:moveTo>
                  <a:lnTo>
                    <a:pt x="52151" y="50702"/>
                  </a:lnTo>
                  <a:lnTo>
                    <a:pt x="52044" y="51951"/>
                  </a:lnTo>
                  <a:lnTo>
                    <a:pt x="51933" y="53374"/>
                  </a:lnTo>
                  <a:lnTo>
                    <a:pt x="51814" y="54946"/>
                  </a:lnTo>
                  <a:lnTo>
                    <a:pt x="51710" y="56318"/>
                  </a:lnTo>
                  <a:lnTo>
                    <a:pt x="53647" y="56318"/>
                  </a:lnTo>
                  <a:lnTo>
                    <a:pt x="53679" y="50702"/>
                  </a:lnTo>
                  <a:close/>
                </a:path>
                <a:path w="179705" h="62230">
                  <a:moveTo>
                    <a:pt x="105825" y="50050"/>
                  </a:moveTo>
                  <a:lnTo>
                    <a:pt x="101557" y="50050"/>
                  </a:lnTo>
                  <a:lnTo>
                    <a:pt x="101630" y="51951"/>
                  </a:lnTo>
                  <a:lnTo>
                    <a:pt x="101743" y="54946"/>
                  </a:lnTo>
                  <a:lnTo>
                    <a:pt x="113579" y="55242"/>
                  </a:lnTo>
                  <a:lnTo>
                    <a:pt x="164699" y="55242"/>
                  </a:lnTo>
                  <a:lnTo>
                    <a:pt x="179481" y="55411"/>
                  </a:lnTo>
                  <a:lnTo>
                    <a:pt x="179481" y="53374"/>
                  </a:lnTo>
                  <a:lnTo>
                    <a:pt x="145632" y="53374"/>
                  </a:lnTo>
                  <a:lnTo>
                    <a:pt x="144548" y="52293"/>
                  </a:lnTo>
                  <a:lnTo>
                    <a:pt x="104979" y="52293"/>
                  </a:lnTo>
                  <a:lnTo>
                    <a:pt x="105825" y="50050"/>
                  </a:lnTo>
                  <a:close/>
                </a:path>
                <a:path w="179705" h="62230">
                  <a:moveTo>
                    <a:pt x="155053" y="48654"/>
                  </a:moveTo>
                  <a:lnTo>
                    <a:pt x="154442" y="48654"/>
                  </a:lnTo>
                  <a:lnTo>
                    <a:pt x="145473" y="53374"/>
                  </a:lnTo>
                  <a:lnTo>
                    <a:pt x="170374" y="53374"/>
                  </a:lnTo>
                  <a:lnTo>
                    <a:pt x="166057" y="51951"/>
                  </a:lnTo>
                  <a:lnTo>
                    <a:pt x="163167" y="50702"/>
                  </a:lnTo>
                  <a:lnTo>
                    <a:pt x="161554" y="50050"/>
                  </a:lnTo>
                  <a:lnTo>
                    <a:pt x="155053" y="48654"/>
                  </a:lnTo>
                  <a:close/>
                </a:path>
                <a:path w="179705" h="62230">
                  <a:moveTo>
                    <a:pt x="179481" y="53082"/>
                  </a:moveTo>
                  <a:lnTo>
                    <a:pt x="174282" y="53082"/>
                  </a:lnTo>
                  <a:lnTo>
                    <a:pt x="170374" y="53374"/>
                  </a:lnTo>
                  <a:lnTo>
                    <a:pt x="179481" y="53374"/>
                  </a:lnTo>
                  <a:lnTo>
                    <a:pt x="179481" y="53082"/>
                  </a:lnTo>
                  <a:close/>
                </a:path>
                <a:path w="179705" h="62230">
                  <a:moveTo>
                    <a:pt x="124816" y="50702"/>
                  </a:moveTo>
                  <a:lnTo>
                    <a:pt x="112820" y="50702"/>
                  </a:lnTo>
                  <a:lnTo>
                    <a:pt x="104979" y="52293"/>
                  </a:lnTo>
                  <a:lnTo>
                    <a:pt x="144548" y="52293"/>
                  </a:lnTo>
                  <a:lnTo>
                    <a:pt x="143283" y="51033"/>
                  </a:lnTo>
                  <a:lnTo>
                    <a:pt x="131993" y="51033"/>
                  </a:lnTo>
                  <a:lnTo>
                    <a:pt x="124816" y="50702"/>
                  </a:lnTo>
                  <a:close/>
                </a:path>
                <a:path w="179705" h="62230">
                  <a:moveTo>
                    <a:pt x="106038" y="49485"/>
                  </a:moveTo>
                  <a:lnTo>
                    <a:pt x="22750" y="49485"/>
                  </a:lnTo>
                  <a:lnTo>
                    <a:pt x="19519" y="49640"/>
                  </a:lnTo>
                  <a:lnTo>
                    <a:pt x="19641" y="51282"/>
                  </a:lnTo>
                  <a:lnTo>
                    <a:pt x="29449" y="51282"/>
                  </a:lnTo>
                  <a:lnTo>
                    <a:pt x="44009" y="51033"/>
                  </a:lnTo>
                  <a:lnTo>
                    <a:pt x="52123" y="51033"/>
                  </a:lnTo>
                  <a:lnTo>
                    <a:pt x="52151" y="50702"/>
                  </a:lnTo>
                  <a:lnTo>
                    <a:pt x="51666" y="50702"/>
                  </a:lnTo>
                  <a:lnTo>
                    <a:pt x="64262" y="50050"/>
                  </a:lnTo>
                  <a:lnTo>
                    <a:pt x="105825" y="50050"/>
                  </a:lnTo>
                  <a:lnTo>
                    <a:pt x="105980" y="49640"/>
                  </a:lnTo>
                  <a:lnTo>
                    <a:pt x="106038" y="49485"/>
                  </a:lnTo>
                  <a:close/>
                </a:path>
                <a:path w="179705" h="62230">
                  <a:moveTo>
                    <a:pt x="59072" y="50702"/>
                  </a:moveTo>
                  <a:lnTo>
                    <a:pt x="53679" y="50702"/>
                  </a:lnTo>
                  <a:lnTo>
                    <a:pt x="53677" y="51033"/>
                  </a:lnTo>
                  <a:lnTo>
                    <a:pt x="44009" y="51033"/>
                  </a:lnTo>
                  <a:lnTo>
                    <a:pt x="59072" y="50702"/>
                  </a:lnTo>
                  <a:close/>
                </a:path>
                <a:path w="179705" h="62230">
                  <a:moveTo>
                    <a:pt x="141730" y="49485"/>
                  </a:moveTo>
                  <a:lnTo>
                    <a:pt x="131659" y="49485"/>
                  </a:lnTo>
                  <a:lnTo>
                    <a:pt x="140814" y="50702"/>
                  </a:lnTo>
                  <a:lnTo>
                    <a:pt x="135832" y="50702"/>
                  </a:lnTo>
                  <a:lnTo>
                    <a:pt x="129664" y="51033"/>
                  </a:lnTo>
                  <a:lnTo>
                    <a:pt x="143283" y="51033"/>
                  </a:lnTo>
                  <a:lnTo>
                    <a:pt x="141730" y="49485"/>
                  </a:lnTo>
                  <a:close/>
                </a:path>
                <a:path w="179705" h="62230">
                  <a:moveTo>
                    <a:pt x="115111" y="46951"/>
                  </a:moveTo>
                  <a:lnTo>
                    <a:pt x="110015" y="46951"/>
                  </a:lnTo>
                  <a:lnTo>
                    <a:pt x="107060" y="48654"/>
                  </a:lnTo>
                  <a:lnTo>
                    <a:pt x="111744" y="50702"/>
                  </a:lnTo>
                  <a:lnTo>
                    <a:pt x="115510" y="49640"/>
                  </a:lnTo>
                  <a:lnTo>
                    <a:pt x="114861" y="49640"/>
                  </a:lnTo>
                  <a:lnTo>
                    <a:pt x="114977" y="48388"/>
                  </a:lnTo>
                  <a:lnTo>
                    <a:pt x="115056" y="47548"/>
                  </a:lnTo>
                  <a:lnTo>
                    <a:pt x="115111" y="46951"/>
                  </a:lnTo>
                  <a:close/>
                </a:path>
                <a:path w="179705" h="62230">
                  <a:moveTo>
                    <a:pt x="123026" y="46951"/>
                  </a:moveTo>
                  <a:lnTo>
                    <a:pt x="115346" y="46951"/>
                  </a:lnTo>
                  <a:lnTo>
                    <a:pt x="115985" y="49485"/>
                  </a:lnTo>
                  <a:lnTo>
                    <a:pt x="116024" y="49640"/>
                  </a:lnTo>
                  <a:lnTo>
                    <a:pt x="116127" y="50050"/>
                  </a:lnTo>
                  <a:lnTo>
                    <a:pt x="116883" y="50050"/>
                  </a:lnTo>
                  <a:lnTo>
                    <a:pt x="124357" y="50702"/>
                  </a:lnTo>
                  <a:lnTo>
                    <a:pt x="123255" y="50702"/>
                  </a:lnTo>
                  <a:lnTo>
                    <a:pt x="131659" y="49485"/>
                  </a:lnTo>
                  <a:lnTo>
                    <a:pt x="141730" y="49485"/>
                  </a:lnTo>
                  <a:lnTo>
                    <a:pt x="140630" y="48388"/>
                  </a:lnTo>
                  <a:lnTo>
                    <a:pt x="131019" y="48388"/>
                  </a:lnTo>
                  <a:lnTo>
                    <a:pt x="123026" y="46951"/>
                  </a:lnTo>
                  <a:close/>
                </a:path>
                <a:path w="179705" h="62230">
                  <a:moveTo>
                    <a:pt x="96674" y="42548"/>
                  </a:moveTo>
                  <a:lnTo>
                    <a:pt x="100101" y="46555"/>
                  </a:lnTo>
                  <a:lnTo>
                    <a:pt x="101380" y="47891"/>
                  </a:lnTo>
                  <a:lnTo>
                    <a:pt x="55970" y="47891"/>
                  </a:lnTo>
                  <a:lnTo>
                    <a:pt x="31718" y="49485"/>
                  </a:lnTo>
                  <a:lnTo>
                    <a:pt x="105776" y="49485"/>
                  </a:lnTo>
                  <a:lnTo>
                    <a:pt x="103357" y="45338"/>
                  </a:lnTo>
                  <a:lnTo>
                    <a:pt x="108395" y="45338"/>
                  </a:lnTo>
                  <a:lnTo>
                    <a:pt x="117565" y="44877"/>
                  </a:lnTo>
                  <a:lnTo>
                    <a:pt x="161489" y="44877"/>
                  </a:lnTo>
                  <a:lnTo>
                    <a:pt x="161452" y="43887"/>
                  </a:lnTo>
                  <a:lnTo>
                    <a:pt x="154637" y="43149"/>
                  </a:lnTo>
                  <a:lnTo>
                    <a:pt x="135210" y="43149"/>
                  </a:lnTo>
                  <a:lnTo>
                    <a:pt x="124223" y="42858"/>
                  </a:lnTo>
                  <a:lnTo>
                    <a:pt x="100681" y="42858"/>
                  </a:lnTo>
                  <a:lnTo>
                    <a:pt x="96674" y="42548"/>
                  </a:lnTo>
                  <a:close/>
                </a:path>
                <a:path w="179705" h="62230">
                  <a:moveTo>
                    <a:pt x="106452" y="48388"/>
                  </a:moveTo>
                  <a:lnTo>
                    <a:pt x="106038" y="49485"/>
                  </a:lnTo>
                  <a:lnTo>
                    <a:pt x="105617" y="49485"/>
                  </a:lnTo>
                  <a:lnTo>
                    <a:pt x="107060" y="48654"/>
                  </a:lnTo>
                  <a:lnTo>
                    <a:pt x="106452" y="48388"/>
                  </a:lnTo>
                  <a:close/>
                </a:path>
                <a:path w="179705" h="62230">
                  <a:moveTo>
                    <a:pt x="161489" y="44877"/>
                  </a:moveTo>
                  <a:lnTo>
                    <a:pt x="150916" y="44877"/>
                  </a:lnTo>
                  <a:lnTo>
                    <a:pt x="150836" y="45338"/>
                  </a:lnTo>
                  <a:lnTo>
                    <a:pt x="150757" y="45796"/>
                  </a:lnTo>
                  <a:lnTo>
                    <a:pt x="144294" y="45796"/>
                  </a:lnTo>
                  <a:lnTo>
                    <a:pt x="142549" y="45994"/>
                  </a:lnTo>
                  <a:lnTo>
                    <a:pt x="130668" y="48388"/>
                  </a:lnTo>
                  <a:lnTo>
                    <a:pt x="140630" y="48388"/>
                  </a:lnTo>
                  <a:lnTo>
                    <a:pt x="140131" y="47891"/>
                  </a:lnTo>
                  <a:lnTo>
                    <a:pt x="139497" y="47891"/>
                  </a:lnTo>
                  <a:lnTo>
                    <a:pt x="153793" y="47548"/>
                  </a:lnTo>
                  <a:lnTo>
                    <a:pt x="148025" y="47548"/>
                  </a:lnTo>
                  <a:lnTo>
                    <a:pt x="153971" y="46231"/>
                  </a:lnTo>
                  <a:lnTo>
                    <a:pt x="153681" y="46231"/>
                  </a:lnTo>
                  <a:lnTo>
                    <a:pt x="160707" y="45338"/>
                  </a:lnTo>
                  <a:lnTo>
                    <a:pt x="161507" y="45338"/>
                  </a:lnTo>
                  <a:lnTo>
                    <a:pt x="161489" y="44877"/>
                  </a:lnTo>
                  <a:close/>
                </a:path>
                <a:path w="179705" h="62230">
                  <a:moveTo>
                    <a:pt x="110703" y="46555"/>
                  </a:moveTo>
                  <a:lnTo>
                    <a:pt x="109313" y="46555"/>
                  </a:lnTo>
                  <a:lnTo>
                    <a:pt x="123026" y="46951"/>
                  </a:lnTo>
                  <a:lnTo>
                    <a:pt x="110015" y="46951"/>
                  </a:lnTo>
                  <a:lnTo>
                    <a:pt x="110703" y="46555"/>
                  </a:lnTo>
                  <a:close/>
                </a:path>
                <a:path w="179705" h="62230">
                  <a:moveTo>
                    <a:pt x="115247" y="46555"/>
                  </a:moveTo>
                  <a:lnTo>
                    <a:pt x="115111" y="46951"/>
                  </a:lnTo>
                  <a:lnTo>
                    <a:pt x="115346" y="46951"/>
                  </a:lnTo>
                  <a:lnTo>
                    <a:pt x="115247" y="46555"/>
                  </a:lnTo>
                  <a:close/>
                </a:path>
                <a:path w="179705" h="62230">
                  <a:moveTo>
                    <a:pt x="111265" y="46231"/>
                  </a:moveTo>
                  <a:lnTo>
                    <a:pt x="110703" y="46555"/>
                  </a:lnTo>
                  <a:lnTo>
                    <a:pt x="113969" y="46555"/>
                  </a:lnTo>
                  <a:lnTo>
                    <a:pt x="111265" y="46231"/>
                  </a:lnTo>
                  <a:close/>
                </a:path>
                <a:path w="179705" h="62230">
                  <a:moveTo>
                    <a:pt x="143558" y="44877"/>
                  </a:moveTo>
                  <a:lnTo>
                    <a:pt x="117565" y="44877"/>
                  </a:lnTo>
                  <a:lnTo>
                    <a:pt x="126028" y="45796"/>
                  </a:lnTo>
                  <a:lnTo>
                    <a:pt x="131246" y="45796"/>
                  </a:lnTo>
                  <a:lnTo>
                    <a:pt x="137804" y="45338"/>
                  </a:lnTo>
                  <a:lnTo>
                    <a:pt x="143558" y="44877"/>
                  </a:lnTo>
                  <a:close/>
                </a:path>
                <a:path w="179705" h="62230">
                  <a:moveTo>
                    <a:pt x="148319" y="45338"/>
                  </a:moveTo>
                  <a:lnTo>
                    <a:pt x="142806" y="45338"/>
                  </a:lnTo>
                  <a:lnTo>
                    <a:pt x="151988" y="45796"/>
                  </a:lnTo>
                  <a:lnTo>
                    <a:pt x="144294" y="45796"/>
                  </a:lnTo>
                  <a:lnTo>
                    <a:pt x="148319" y="45338"/>
                  </a:lnTo>
                  <a:close/>
                </a:path>
                <a:path w="179705" h="62230">
                  <a:moveTo>
                    <a:pt x="150099" y="42548"/>
                  </a:moveTo>
                  <a:lnTo>
                    <a:pt x="143086" y="42548"/>
                  </a:lnTo>
                  <a:lnTo>
                    <a:pt x="140921" y="42689"/>
                  </a:lnTo>
                  <a:lnTo>
                    <a:pt x="129963" y="43149"/>
                  </a:lnTo>
                  <a:lnTo>
                    <a:pt x="154637" y="43149"/>
                  </a:lnTo>
                  <a:lnTo>
                    <a:pt x="150099" y="42548"/>
                  </a:lnTo>
                  <a:close/>
                </a:path>
                <a:path w="179705" h="62230">
                  <a:moveTo>
                    <a:pt x="49931" y="36795"/>
                  </a:moveTo>
                  <a:lnTo>
                    <a:pt x="38836" y="36795"/>
                  </a:lnTo>
                  <a:lnTo>
                    <a:pt x="46870" y="39268"/>
                  </a:lnTo>
                  <a:lnTo>
                    <a:pt x="86975" y="39268"/>
                  </a:lnTo>
                  <a:lnTo>
                    <a:pt x="98097" y="39467"/>
                  </a:lnTo>
                  <a:lnTo>
                    <a:pt x="100580" y="40633"/>
                  </a:lnTo>
                  <a:lnTo>
                    <a:pt x="100681" y="42858"/>
                  </a:lnTo>
                  <a:lnTo>
                    <a:pt x="123770" y="42858"/>
                  </a:lnTo>
                  <a:lnTo>
                    <a:pt x="116622" y="42548"/>
                  </a:lnTo>
                  <a:lnTo>
                    <a:pt x="105196" y="42548"/>
                  </a:lnTo>
                  <a:lnTo>
                    <a:pt x="105081" y="40633"/>
                  </a:lnTo>
                  <a:lnTo>
                    <a:pt x="101341" y="40633"/>
                  </a:lnTo>
                  <a:lnTo>
                    <a:pt x="98270" y="38527"/>
                  </a:lnTo>
                  <a:lnTo>
                    <a:pt x="96743" y="37515"/>
                  </a:lnTo>
                  <a:lnTo>
                    <a:pt x="60852" y="37515"/>
                  </a:lnTo>
                  <a:lnTo>
                    <a:pt x="49931" y="36795"/>
                  </a:lnTo>
                  <a:close/>
                </a:path>
                <a:path w="179705" h="62230">
                  <a:moveTo>
                    <a:pt x="102294" y="33919"/>
                  </a:moveTo>
                  <a:lnTo>
                    <a:pt x="101312" y="40633"/>
                  </a:lnTo>
                  <a:lnTo>
                    <a:pt x="105081" y="40633"/>
                  </a:lnTo>
                  <a:lnTo>
                    <a:pt x="104963" y="38527"/>
                  </a:lnTo>
                  <a:lnTo>
                    <a:pt x="104837" y="36393"/>
                  </a:lnTo>
                  <a:lnTo>
                    <a:pt x="105064" y="36393"/>
                  </a:lnTo>
                  <a:lnTo>
                    <a:pt x="102294" y="33919"/>
                  </a:lnTo>
                  <a:close/>
                </a:path>
                <a:path w="179705" h="62230">
                  <a:moveTo>
                    <a:pt x="38836" y="36795"/>
                  </a:moveTo>
                  <a:lnTo>
                    <a:pt x="11432" y="36795"/>
                  </a:lnTo>
                  <a:lnTo>
                    <a:pt x="8011" y="37054"/>
                  </a:lnTo>
                  <a:lnTo>
                    <a:pt x="8566" y="37054"/>
                  </a:lnTo>
                  <a:lnTo>
                    <a:pt x="3682" y="38801"/>
                  </a:lnTo>
                  <a:lnTo>
                    <a:pt x="5714" y="38801"/>
                  </a:lnTo>
                  <a:lnTo>
                    <a:pt x="5607" y="38527"/>
                  </a:lnTo>
                  <a:lnTo>
                    <a:pt x="543" y="38527"/>
                  </a:lnTo>
                  <a:lnTo>
                    <a:pt x="12032" y="38286"/>
                  </a:lnTo>
                  <a:lnTo>
                    <a:pt x="24909" y="38286"/>
                  </a:lnTo>
                  <a:lnTo>
                    <a:pt x="31421" y="37807"/>
                  </a:lnTo>
                  <a:lnTo>
                    <a:pt x="38836" y="36795"/>
                  </a:lnTo>
                  <a:close/>
                </a:path>
                <a:path w="179705" h="62230">
                  <a:moveTo>
                    <a:pt x="96231" y="28936"/>
                  </a:moveTo>
                  <a:lnTo>
                    <a:pt x="95974" y="31179"/>
                  </a:lnTo>
                  <a:lnTo>
                    <a:pt x="95904" y="31799"/>
                  </a:lnTo>
                  <a:lnTo>
                    <a:pt x="95839" y="32269"/>
                  </a:lnTo>
                  <a:lnTo>
                    <a:pt x="95724" y="33098"/>
                  </a:lnTo>
                  <a:lnTo>
                    <a:pt x="95611" y="33919"/>
                  </a:lnTo>
                  <a:lnTo>
                    <a:pt x="95511" y="34639"/>
                  </a:lnTo>
                  <a:lnTo>
                    <a:pt x="95314" y="36393"/>
                  </a:lnTo>
                  <a:lnTo>
                    <a:pt x="95187" y="37515"/>
                  </a:lnTo>
                  <a:lnTo>
                    <a:pt x="96743" y="37515"/>
                  </a:lnTo>
                  <a:lnTo>
                    <a:pt x="97464" y="34639"/>
                  </a:lnTo>
                  <a:lnTo>
                    <a:pt x="97805" y="33098"/>
                  </a:lnTo>
                  <a:lnTo>
                    <a:pt x="96231" y="28936"/>
                  </a:lnTo>
                  <a:close/>
                </a:path>
                <a:path w="179705" h="62230">
                  <a:moveTo>
                    <a:pt x="9423" y="14145"/>
                  </a:moveTo>
                  <a:lnTo>
                    <a:pt x="4093" y="14145"/>
                  </a:lnTo>
                  <a:lnTo>
                    <a:pt x="6200" y="14281"/>
                  </a:lnTo>
                  <a:lnTo>
                    <a:pt x="6343" y="18835"/>
                  </a:lnTo>
                  <a:lnTo>
                    <a:pt x="6409" y="22327"/>
                  </a:lnTo>
                  <a:lnTo>
                    <a:pt x="5946" y="28936"/>
                  </a:lnTo>
                  <a:lnTo>
                    <a:pt x="5890" y="29743"/>
                  </a:lnTo>
                  <a:lnTo>
                    <a:pt x="8635" y="36795"/>
                  </a:lnTo>
                  <a:lnTo>
                    <a:pt x="8736" y="37054"/>
                  </a:lnTo>
                  <a:lnTo>
                    <a:pt x="8791" y="36795"/>
                  </a:lnTo>
                  <a:lnTo>
                    <a:pt x="10858" y="31179"/>
                  </a:lnTo>
                  <a:lnTo>
                    <a:pt x="9471" y="24861"/>
                  </a:lnTo>
                  <a:lnTo>
                    <a:pt x="9726" y="18835"/>
                  </a:lnTo>
                  <a:lnTo>
                    <a:pt x="9349" y="14451"/>
                  </a:lnTo>
                  <a:lnTo>
                    <a:pt x="9423" y="14145"/>
                  </a:lnTo>
                  <a:close/>
                </a:path>
                <a:path w="179705" h="62230">
                  <a:moveTo>
                    <a:pt x="43043" y="36393"/>
                  </a:moveTo>
                  <a:lnTo>
                    <a:pt x="33440" y="36393"/>
                  </a:lnTo>
                  <a:lnTo>
                    <a:pt x="21787" y="36795"/>
                  </a:lnTo>
                  <a:lnTo>
                    <a:pt x="50136" y="36795"/>
                  </a:lnTo>
                  <a:lnTo>
                    <a:pt x="43043" y="36393"/>
                  </a:lnTo>
                  <a:close/>
                </a:path>
                <a:path w="179705" h="62230">
                  <a:moveTo>
                    <a:pt x="6181" y="5429"/>
                  </a:moveTo>
                  <a:lnTo>
                    <a:pt x="5464" y="5939"/>
                  </a:lnTo>
                  <a:lnTo>
                    <a:pt x="7877" y="5939"/>
                  </a:lnTo>
                  <a:lnTo>
                    <a:pt x="7722" y="5735"/>
                  </a:lnTo>
                  <a:lnTo>
                    <a:pt x="6181" y="5429"/>
                  </a:lnTo>
                  <a:close/>
                </a:path>
              </a:pathLst>
            </a:custGeom>
            <a:solidFill>
              <a:srgbClr val="4042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 descr=""/>
            <p:cNvSpPr/>
            <p:nvPr/>
          </p:nvSpPr>
          <p:spPr>
            <a:xfrm>
              <a:off x="2132021" y="2393687"/>
              <a:ext cx="43815" cy="12700"/>
            </a:xfrm>
            <a:custGeom>
              <a:avLst/>
              <a:gdLst/>
              <a:ahLst/>
              <a:cxnLst/>
              <a:rect l="l" t="t" r="r" b="b"/>
              <a:pathLst>
                <a:path w="43814" h="12700">
                  <a:moveTo>
                    <a:pt x="43526" y="0"/>
                  </a:moveTo>
                  <a:lnTo>
                    <a:pt x="37892" y="100"/>
                  </a:lnTo>
                  <a:lnTo>
                    <a:pt x="37738" y="5922"/>
                  </a:lnTo>
                  <a:lnTo>
                    <a:pt x="36352" y="9946"/>
                  </a:lnTo>
                  <a:lnTo>
                    <a:pt x="35513" y="4126"/>
                  </a:lnTo>
                  <a:lnTo>
                    <a:pt x="34209" y="9349"/>
                  </a:lnTo>
                  <a:lnTo>
                    <a:pt x="25703" y="8220"/>
                  </a:lnTo>
                  <a:lnTo>
                    <a:pt x="17149" y="7713"/>
                  </a:lnTo>
                  <a:lnTo>
                    <a:pt x="8573" y="7566"/>
                  </a:lnTo>
                  <a:lnTo>
                    <a:pt x="0" y="7517"/>
                  </a:lnTo>
                  <a:lnTo>
                    <a:pt x="104" y="9090"/>
                  </a:lnTo>
                  <a:lnTo>
                    <a:pt x="17204" y="9461"/>
                  </a:lnTo>
                  <a:lnTo>
                    <a:pt x="25727" y="10037"/>
                  </a:lnTo>
                  <a:lnTo>
                    <a:pt x="34178" y="11437"/>
                  </a:lnTo>
                  <a:lnTo>
                    <a:pt x="37172" y="12089"/>
                  </a:lnTo>
                  <a:lnTo>
                    <a:pt x="38832" y="9878"/>
                  </a:lnTo>
                  <a:lnTo>
                    <a:pt x="40838" y="7978"/>
                  </a:lnTo>
                  <a:lnTo>
                    <a:pt x="43216" y="6555"/>
                  </a:lnTo>
                  <a:lnTo>
                    <a:pt x="43526" y="0"/>
                  </a:lnTo>
                  <a:close/>
                </a:path>
              </a:pathLst>
            </a:custGeom>
            <a:solidFill>
              <a:srgbClr val="A9A8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 descr=""/>
            <p:cNvSpPr/>
            <p:nvPr/>
          </p:nvSpPr>
          <p:spPr>
            <a:xfrm>
              <a:off x="2230887" y="2394312"/>
              <a:ext cx="52069" cy="2540"/>
            </a:xfrm>
            <a:custGeom>
              <a:avLst/>
              <a:gdLst/>
              <a:ahLst/>
              <a:cxnLst/>
              <a:rect l="l" t="t" r="r" b="b"/>
              <a:pathLst>
                <a:path w="52069" h="2539">
                  <a:moveTo>
                    <a:pt x="26011" y="8"/>
                  </a:moveTo>
                  <a:lnTo>
                    <a:pt x="13003" y="0"/>
                  </a:lnTo>
                  <a:lnTo>
                    <a:pt x="0" y="109"/>
                  </a:lnTo>
                  <a:lnTo>
                    <a:pt x="36" y="1978"/>
                  </a:lnTo>
                  <a:lnTo>
                    <a:pt x="6455" y="2334"/>
                  </a:lnTo>
                  <a:lnTo>
                    <a:pt x="12891" y="2438"/>
                  </a:lnTo>
                  <a:lnTo>
                    <a:pt x="19350" y="2302"/>
                  </a:lnTo>
                  <a:lnTo>
                    <a:pt x="27507" y="1992"/>
                  </a:lnTo>
                  <a:lnTo>
                    <a:pt x="35679" y="1959"/>
                  </a:lnTo>
                  <a:lnTo>
                    <a:pt x="43846" y="1773"/>
                  </a:lnTo>
                  <a:lnTo>
                    <a:pt x="51984" y="1001"/>
                  </a:lnTo>
                  <a:lnTo>
                    <a:pt x="39010" y="290"/>
                  </a:lnTo>
                  <a:lnTo>
                    <a:pt x="26011" y="8"/>
                  </a:lnTo>
                  <a:close/>
                </a:path>
              </a:pathLst>
            </a:custGeom>
            <a:solidFill>
              <a:srgbClr val="CDCC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 descr=""/>
            <p:cNvSpPr/>
            <p:nvPr/>
          </p:nvSpPr>
          <p:spPr>
            <a:xfrm>
              <a:off x="2330762" y="2394919"/>
              <a:ext cx="38100" cy="9525"/>
            </a:xfrm>
            <a:custGeom>
              <a:avLst/>
              <a:gdLst/>
              <a:ahLst/>
              <a:cxnLst/>
              <a:rect l="l" t="t" r="r" b="b"/>
              <a:pathLst>
                <a:path w="38100" h="9525">
                  <a:moveTo>
                    <a:pt x="37317" y="1424"/>
                  </a:moveTo>
                  <a:lnTo>
                    <a:pt x="15933" y="1424"/>
                  </a:lnTo>
                  <a:lnTo>
                    <a:pt x="15828" y="4068"/>
                  </a:lnTo>
                  <a:lnTo>
                    <a:pt x="17928" y="4571"/>
                  </a:lnTo>
                  <a:lnTo>
                    <a:pt x="17862" y="5255"/>
                  </a:lnTo>
                  <a:lnTo>
                    <a:pt x="17773" y="6181"/>
                  </a:lnTo>
                  <a:lnTo>
                    <a:pt x="17670" y="7260"/>
                  </a:lnTo>
                  <a:lnTo>
                    <a:pt x="17592" y="8063"/>
                  </a:lnTo>
                  <a:lnTo>
                    <a:pt x="17467" y="9366"/>
                  </a:lnTo>
                  <a:lnTo>
                    <a:pt x="21355" y="8063"/>
                  </a:lnTo>
                  <a:lnTo>
                    <a:pt x="20908" y="5410"/>
                  </a:lnTo>
                  <a:lnTo>
                    <a:pt x="20882" y="5255"/>
                  </a:lnTo>
                  <a:lnTo>
                    <a:pt x="20767" y="4571"/>
                  </a:lnTo>
                  <a:lnTo>
                    <a:pt x="20682" y="4068"/>
                  </a:lnTo>
                  <a:lnTo>
                    <a:pt x="20581" y="3463"/>
                  </a:lnTo>
                  <a:lnTo>
                    <a:pt x="20462" y="2757"/>
                  </a:lnTo>
                  <a:lnTo>
                    <a:pt x="37042" y="2757"/>
                  </a:lnTo>
                  <a:lnTo>
                    <a:pt x="37113" y="2415"/>
                  </a:lnTo>
                  <a:lnTo>
                    <a:pt x="37231" y="1842"/>
                  </a:lnTo>
                  <a:lnTo>
                    <a:pt x="37317" y="1424"/>
                  </a:lnTo>
                  <a:close/>
                </a:path>
                <a:path w="38100" h="9525">
                  <a:moveTo>
                    <a:pt x="32892" y="7653"/>
                  </a:moveTo>
                  <a:lnTo>
                    <a:pt x="30699" y="7653"/>
                  </a:lnTo>
                  <a:lnTo>
                    <a:pt x="32910" y="9024"/>
                  </a:lnTo>
                  <a:lnTo>
                    <a:pt x="32892" y="7653"/>
                  </a:lnTo>
                  <a:close/>
                </a:path>
                <a:path w="38100" h="9525">
                  <a:moveTo>
                    <a:pt x="1940" y="0"/>
                  </a:moveTo>
                  <a:lnTo>
                    <a:pt x="706" y="0"/>
                  </a:lnTo>
                  <a:lnTo>
                    <a:pt x="775" y="290"/>
                  </a:lnTo>
                  <a:lnTo>
                    <a:pt x="866" y="669"/>
                  </a:lnTo>
                  <a:lnTo>
                    <a:pt x="927" y="924"/>
                  </a:lnTo>
                  <a:lnTo>
                    <a:pt x="1047" y="1424"/>
                  </a:lnTo>
                  <a:lnTo>
                    <a:pt x="1168" y="2757"/>
                  </a:lnTo>
                  <a:lnTo>
                    <a:pt x="0" y="6181"/>
                  </a:lnTo>
                  <a:lnTo>
                    <a:pt x="3135" y="7260"/>
                  </a:lnTo>
                  <a:lnTo>
                    <a:pt x="8489" y="7653"/>
                  </a:lnTo>
                  <a:lnTo>
                    <a:pt x="15685" y="7653"/>
                  </a:lnTo>
                  <a:lnTo>
                    <a:pt x="15775" y="5410"/>
                  </a:lnTo>
                  <a:lnTo>
                    <a:pt x="8647" y="5410"/>
                  </a:lnTo>
                  <a:lnTo>
                    <a:pt x="5017" y="3628"/>
                  </a:lnTo>
                  <a:lnTo>
                    <a:pt x="7600" y="3463"/>
                  </a:lnTo>
                  <a:lnTo>
                    <a:pt x="11980" y="3463"/>
                  </a:lnTo>
                  <a:lnTo>
                    <a:pt x="14335" y="2087"/>
                  </a:lnTo>
                  <a:lnTo>
                    <a:pt x="2091" y="2087"/>
                  </a:lnTo>
                  <a:lnTo>
                    <a:pt x="1990" y="669"/>
                  </a:lnTo>
                  <a:lnTo>
                    <a:pt x="1940" y="0"/>
                  </a:lnTo>
                  <a:close/>
                </a:path>
                <a:path w="38100" h="9525">
                  <a:moveTo>
                    <a:pt x="37042" y="2757"/>
                  </a:moveTo>
                  <a:lnTo>
                    <a:pt x="20462" y="2757"/>
                  </a:lnTo>
                  <a:lnTo>
                    <a:pt x="23393" y="6403"/>
                  </a:lnTo>
                  <a:lnTo>
                    <a:pt x="25068" y="7260"/>
                  </a:lnTo>
                  <a:lnTo>
                    <a:pt x="32887" y="7260"/>
                  </a:lnTo>
                  <a:lnTo>
                    <a:pt x="32861" y="5255"/>
                  </a:lnTo>
                  <a:lnTo>
                    <a:pt x="36207" y="4068"/>
                  </a:lnTo>
                  <a:lnTo>
                    <a:pt x="36772" y="4068"/>
                  </a:lnTo>
                  <a:lnTo>
                    <a:pt x="37042" y="2757"/>
                  </a:lnTo>
                  <a:close/>
                </a:path>
                <a:path w="38100" h="9525">
                  <a:moveTo>
                    <a:pt x="11980" y="3463"/>
                  </a:moveTo>
                  <a:lnTo>
                    <a:pt x="8647" y="5410"/>
                  </a:lnTo>
                  <a:lnTo>
                    <a:pt x="15775" y="5410"/>
                  </a:lnTo>
                  <a:lnTo>
                    <a:pt x="15828" y="4068"/>
                  </a:lnTo>
                  <a:lnTo>
                    <a:pt x="16130" y="4068"/>
                  </a:lnTo>
                  <a:lnTo>
                    <a:pt x="11980" y="3463"/>
                  </a:lnTo>
                  <a:close/>
                </a:path>
                <a:path w="38100" h="9525">
                  <a:moveTo>
                    <a:pt x="15944" y="1148"/>
                  </a:moveTo>
                  <a:lnTo>
                    <a:pt x="11980" y="3463"/>
                  </a:lnTo>
                  <a:lnTo>
                    <a:pt x="16130" y="4068"/>
                  </a:lnTo>
                  <a:lnTo>
                    <a:pt x="15828" y="4068"/>
                  </a:lnTo>
                  <a:lnTo>
                    <a:pt x="15944" y="1148"/>
                  </a:lnTo>
                  <a:close/>
                </a:path>
                <a:path w="38100" h="9525">
                  <a:moveTo>
                    <a:pt x="15471" y="1424"/>
                  </a:moveTo>
                  <a:lnTo>
                    <a:pt x="9271" y="1842"/>
                  </a:lnTo>
                  <a:lnTo>
                    <a:pt x="2091" y="2087"/>
                  </a:lnTo>
                  <a:lnTo>
                    <a:pt x="14335" y="2087"/>
                  </a:lnTo>
                  <a:lnTo>
                    <a:pt x="15471" y="1424"/>
                  </a:lnTo>
                  <a:close/>
                </a:path>
                <a:path w="38100" h="9525">
                  <a:moveTo>
                    <a:pt x="37551" y="290"/>
                  </a:moveTo>
                  <a:lnTo>
                    <a:pt x="32928" y="924"/>
                  </a:lnTo>
                  <a:lnTo>
                    <a:pt x="22891" y="924"/>
                  </a:lnTo>
                  <a:lnTo>
                    <a:pt x="15471" y="1424"/>
                  </a:lnTo>
                  <a:lnTo>
                    <a:pt x="37317" y="1424"/>
                  </a:lnTo>
                  <a:lnTo>
                    <a:pt x="37420" y="924"/>
                  </a:lnTo>
                  <a:lnTo>
                    <a:pt x="37473" y="669"/>
                  </a:lnTo>
                  <a:lnTo>
                    <a:pt x="37551" y="290"/>
                  </a:lnTo>
                  <a:close/>
                </a:path>
                <a:path w="38100" h="9525">
                  <a:moveTo>
                    <a:pt x="30787" y="669"/>
                  </a:moveTo>
                  <a:lnTo>
                    <a:pt x="21933" y="924"/>
                  </a:lnTo>
                  <a:lnTo>
                    <a:pt x="32928" y="924"/>
                  </a:lnTo>
                  <a:lnTo>
                    <a:pt x="30787" y="669"/>
                  </a:lnTo>
                  <a:close/>
                </a:path>
              </a:pathLst>
            </a:custGeom>
            <a:solidFill>
              <a:srgbClr val="9F9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 descr=""/>
            <p:cNvSpPr/>
            <p:nvPr/>
          </p:nvSpPr>
          <p:spPr>
            <a:xfrm>
              <a:off x="2093854" y="2392812"/>
              <a:ext cx="31115" cy="142875"/>
            </a:xfrm>
            <a:custGeom>
              <a:avLst/>
              <a:gdLst/>
              <a:ahLst/>
              <a:cxnLst/>
              <a:rect l="l" t="t" r="r" b="b"/>
              <a:pathLst>
                <a:path w="31114" h="142875">
                  <a:moveTo>
                    <a:pt x="27395" y="0"/>
                  </a:moveTo>
                  <a:lnTo>
                    <a:pt x="25667" y="3716"/>
                  </a:lnTo>
                  <a:lnTo>
                    <a:pt x="26556" y="9467"/>
                  </a:lnTo>
                  <a:lnTo>
                    <a:pt x="27503" y="21305"/>
                  </a:lnTo>
                  <a:lnTo>
                    <a:pt x="27639" y="33208"/>
                  </a:lnTo>
                  <a:lnTo>
                    <a:pt x="26916" y="45095"/>
                  </a:lnTo>
                  <a:lnTo>
                    <a:pt x="25289" y="56884"/>
                  </a:lnTo>
                  <a:lnTo>
                    <a:pt x="26264" y="58611"/>
                  </a:lnTo>
                  <a:lnTo>
                    <a:pt x="28219" y="60358"/>
                  </a:lnTo>
                  <a:lnTo>
                    <a:pt x="27431" y="62567"/>
                  </a:lnTo>
                  <a:lnTo>
                    <a:pt x="24641" y="58356"/>
                  </a:lnTo>
                  <a:lnTo>
                    <a:pt x="23737" y="65262"/>
                  </a:lnTo>
                  <a:lnTo>
                    <a:pt x="10175" y="114191"/>
                  </a:lnTo>
                  <a:lnTo>
                    <a:pt x="0" y="142271"/>
                  </a:lnTo>
                  <a:lnTo>
                    <a:pt x="7653" y="142290"/>
                  </a:lnTo>
                  <a:lnTo>
                    <a:pt x="15677" y="120541"/>
                  </a:lnTo>
                  <a:lnTo>
                    <a:pt x="22505" y="98367"/>
                  </a:lnTo>
                  <a:lnTo>
                    <a:pt x="27621" y="75775"/>
                  </a:lnTo>
                  <a:lnTo>
                    <a:pt x="30513" y="52772"/>
                  </a:lnTo>
                  <a:lnTo>
                    <a:pt x="30432" y="42517"/>
                  </a:lnTo>
                  <a:lnTo>
                    <a:pt x="29565" y="22020"/>
                  </a:lnTo>
                  <a:lnTo>
                    <a:pt x="30120" y="11765"/>
                  </a:lnTo>
                  <a:lnTo>
                    <a:pt x="30991" y="7552"/>
                  </a:lnTo>
                  <a:lnTo>
                    <a:pt x="29433" y="3614"/>
                  </a:lnTo>
                  <a:lnTo>
                    <a:pt x="27395" y="0"/>
                  </a:lnTo>
                  <a:close/>
                </a:path>
              </a:pathLst>
            </a:custGeom>
            <a:solidFill>
              <a:srgbClr val="EBE6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 descr=""/>
            <p:cNvSpPr/>
            <p:nvPr/>
          </p:nvSpPr>
          <p:spPr>
            <a:xfrm>
              <a:off x="2197242" y="2396545"/>
              <a:ext cx="19685" cy="22860"/>
            </a:xfrm>
            <a:custGeom>
              <a:avLst/>
              <a:gdLst/>
              <a:ahLst/>
              <a:cxnLst/>
              <a:rect l="l" t="t" r="r" b="b"/>
              <a:pathLst>
                <a:path w="19685" h="22860">
                  <a:moveTo>
                    <a:pt x="18912" y="11883"/>
                  </a:moveTo>
                  <a:lnTo>
                    <a:pt x="18691" y="12772"/>
                  </a:lnTo>
                  <a:lnTo>
                    <a:pt x="18657" y="12995"/>
                  </a:lnTo>
                  <a:lnTo>
                    <a:pt x="18543" y="17909"/>
                  </a:lnTo>
                  <a:lnTo>
                    <a:pt x="18209" y="17909"/>
                  </a:lnTo>
                  <a:lnTo>
                    <a:pt x="17927" y="22567"/>
                  </a:lnTo>
                  <a:lnTo>
                    <a:pt x="19072" y="18971"/>
                  </a:lnTo>
                  <a:lnTo>
                    <a:pt x="18973" y="12772"/>
                  </a:lnTo>
                  <a:lnTo>
                    <a:pt x="18912" y="11883"/>
                  </a:lnTo>
                  <a:close/>
                </a:path>
                <a:path w="19685" h="22860">
                  <a:moveTo>
                    <a:pt x="2397" y="4399"/>
                  </a:moveTo>
                  <a:lnTo>
                    <a:pt x="1668" y="8286"/>
                  </a:lnTo>
                  <a:lnTo>
                    <a:pt x="778" y="12772"/>
                  </a:lnTo>
                  <a:lnTo>
                    <a:pt x="48" y="17362"/>
                  </a:lnTo>
                  <a:lnTo>
                    <a:pt x="0" y="18406"/>
                  </a:lnTo>
                  <a:lnTo>
                    <a:pt x="11258" y="18406"/>
                  </a:lnTo>
                  <a:lnTo>
                    <a:pt x="16422" y="17909"/>
                  </a:lnTo>
                  <a:lnTo>
                    <a:pt x="18543" y="17909"/>
                  </a:lnTo>
                  <a:lnTo>
                    <a:pt x="14983" y="17532"/>
                  </a:lnTo>
                  <a:lnTo>
                    <a:pt x="14956" y="17362"/>
                  </a:lnTo>
                  <a:lnTo>
                    <a:pt x="13388" y="17362"/>
                  </a:lnTo>
                  <a:lnTo>
                    <a:pt x="11231" y="16282"/>
                  </a:lnTo>
                  <a:lnTo>
                    <a:pt x="9262" y="14897"/>
                  </a:lnTo>
                  <a:lnTo>
                    <a:pt x="7466" y="13337"/>
                  </a:lnTo>
                  <a:lnTo>
                    <a:pt x="7371" y="11487"/>
                  </a:lnTo>
                  <a:lnTo>
                    <a:pt x="7299" y="10083"/>
                  </a:lnTo>
                  <a:lnTo>
                    <a:pt x="4211" y="10083"/>
                  </a:lnTo>
                  <a:lnTo>
                    <a:pt x="2397" y="4399"/>
                  </a:lnTo>
                  <a:close/>
                </a:path>
                <a:path w="19685" h="22860">
                  <a:moveTo>
                    <a:pt x="12225" y="0"/>
                  </a:moveTo>
                  <a:lnTo>
                    <a:pt x="12909" y="2278"/>
                  </a:lnTo>
                  <a:lnTo>
                    <a:pt x="10690" y="4006"/>
                  </a:lnTo>
                  <a:lnTo>
                    <a:pt x="12189" y="8286"/>
                  </a:lnTo>
                  <a:lnTo>
                    <a:pt x="13251" y="12772"/>
                  </a:lnTo>
                  <a:lnTo>
                    <a:pt x="13268" y="13337"/>
                  </a:lnTo>
                  <a:lnTo>
                    <a:pt x="13388" y="17362"/>
                  </a:lnTo>
                  <a:lnTo>
                    <a:pt x="14956" y="17362"/>
                  </a:lnTo>
                  <a:lnTo>
                    <a:pt x="14090" y="11883"/>
                  </a:lnTo>
                  <a:lnTo>
                    <a:pt x="16592" y="5994"/>
                  </a:lnTo>
                  <a:lnTo>
                    <a:pt x="14928" y="290"/>
                  </a:lnTo>
                  <a:lnTo>
                    <a:pt x="12225" y="0"/>
                  </a:lnTo>
                  <a:close/>
                </a:path>
                <a:path w="19685" h="22860">
                  <a:moveTo>
                    <a:pt x="5888" y="4006"/>
                  </a:moveTo>
                  <a:lnTo>
                    <a:pt x="4211" y="10083"/>
                  </a:lnTo>
                  <a:lnTo>
                    <a:pt x="7299" y="10083"/>
                  </a:lnTo>
                  <a:lnTo>
                    <a:pt x="7207" y="8286"/>
                  </a:lnTo>
                  <a:lnTo>
                    <a:pt x="7138" y="6951"/>
                  </a:lnTo>
                  <a:lnTo>
                    <a:pt x="5888" y="4006"/>
                  </a:lnTo>
                  <a:close/>
                </a:path>
              </a:pathLst>
            </a:custGeom>
            <a:solidFill>
              <a:srgbClr val="E6E6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 descr=""/>
            <p:cNvSpPr/>
            <p:nvPr/>
          </p:nvSpPr>
          <p:spPr>
            <a:xfrm>
              <a:off x="2891011" y="2395894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5" h="24130">
                  <a:moveTo>
                    <a:pt x="21477" y="0"/>
                  </a:moveTo>
                  <a:lnTo>
                    <a:pt x="6170" y="0"/>
                  </a:lnTo>
                  <a:lnTo>
                    <a:pt x="4936" y="7364"/>
                  </a:lnTo>
                  <a:lnTo>
                    <a:pt x="4829" y="8200"/>
                  </a:lnTo>
                  <a:lnTo>
                    <a:pt x="4728" y="11883"/>
                  </a:lnTo>
                  <a:lnTo>
                    <a:pt x="4612" y="16094"/>
                  </a:lnTo>
                  <a:lnTo>
                    <a:pt x="2804" y="23715"/>
                  </a:lnTo>
                  <a:lnTo>
                    <a:pt x="2727" y="24041"/>
                  </a:lnTo>
                  <a:lnTo>
                    <a:pt x="0" y="24041"/>
                  </a:lnTo>
                  <a:lnTo>
                    <a:pt x="10195" y="23715"/>
                  </a:lnTo>
                  <a:lnTo>
                    <a:pt x="25095" y="23715"/>
                  </a:lnTo>
                  <a:lnTo>
                    <a:pt x="25012" y="21798"/>
                  </a:lnTo>
                  <a:lnTo>
                    <a:pt x="20315" y="21798"/>
                  </a:lnTo>
                  <a:lnTo>
                    <a:pt x="20179" y="21231"/>
                  </a:lnTo>
                  <a:lnTo>
                    <a:pt x="13874" y="21231"/>
                  </a:lnTo>
                  <a:lnTo>
                    <a:pt x="10930" y="20958"/>
                  </a:lnTo>
                  <a:lnTo>
                    <a:pt x="8015" y="20958"/>
                  </a:lnTo>
                  <a:lnTo>
                    <a:pt x="8119" y="19691"/>
                  </a:lnTo>
                  <a:lnTo>
                    <a:pt x="8175" y="19008"/>
                  </a:lnTo>
                  <a:lnTo>
                    <a:pt x="8295" y="14622"/>
                  </a:lnTo>
                  <a:lnTo>
                    <a:pt x="6599" y="11883"/>
                  </a:lnTo>
                  <a:lnTo>
                    <a:pt x="13636" y="11436"/>
                  </a:lnTo>
                  <a:lnTo>
                    <a:pt x="11941" y="10429"/>
                  </a:lnTo>
                  <a:lnTo>
                    <a:pt x="10214" y="9471"/>
                  </a:lnTo>
                  <a:lnTo>
                    <a:pt x="8481" y="8614"/>
                  </a:lnTo>
                  <a:lnTo>
                    <a:pt x="8167" y="3732"/>
                  </a:lnTo>
                  <a:lnTo>
                    <a:pt x="8158" y="3577"/>
                  </a:lnTo>
                  <a:lnTo>
                    <a:pt x="26595" y="3577"/>
                  </a:lnTo>
                  <a:lnTo>
                    <a:pt x="27025" y="341"/>
                  </a:lnTo>
                  <a:lnTo>
                    <a:pt x="21477" y="0"/>
                  </a:lnTo>
                  <a:close/>
                </a:path>
                <a:path w="27305" h="24130">
                  <a:moveTo>
                    <a:pt x="25095" y="23715"/>
                  </a:moveTo>
                  <a:lnTo>
                    <a:pt x="10195" y="23715"/>
                  </a:lnTo>
                  <a:lnTo>
                    <a:pt x="21965" y="24041"/>
                  </a:lnTo>
                  <a:lnTo>
                    <a:pt x="25110" y="24041"/>
                  </a:lnTo>
                  <a:lnTo>
                    <a:pt x="25095" y="23715"/>
                  </a:lnTo>
                  <a:close/>
                </a:path>
                <a:path w="27305" h="24130">
                  <a:moveTo>
                    <a:pt x="25981" y="8200"/>
                  </a:moveTo>
                  <a:lnTo>
                    <a:pt x="21779" y="8200"/>
                  </a:lnTo>
                  <a:lnTo>
                    <a:pt x="23807" y="10050"/>
                  </a:lnTo>
                  <a:lnTo>
                    <a:pt x="16444" y="10871"/>
                  </a:lnTo>
                  <a:lnTo>
                    <a:pt x="18328" y="12329"/>
                  </a:lnTo>
                  <a:lnTo>
                    <a:pt x="20689" y="12517"/>
                  </a:lnTo>
                  <a:lnTo>
                    <a:pt x="23018" y="12913"/>
                  </a:lnTo>
                  <a:lnTo>
                    <a:pt x="22330" y="15274"/>
                  </a:lnTo>
                  <a:lnTo>
                    <a:pt x="22210" y="16094"/>
                  </a:lnTo>
                  <a:lnTo>
                    <a:pt x="22713" y="19008"/>
                  </a:lnTo>
                  <a:lnTo>
                    <a:pt x="22831" y="19691"/>
                  </a:lnTo>
                  <a:lnTo>
                    <a:pt x="20315" y="21798"/>
                  </a:lnTo>
                  <a:lnTo>
                    <a:pt x="25012" y="21798"/>
                  </a:lnTo>
                  <a:lnTo>
                    <a:pt x="24989" y="14622"/>
                  </a:lnTo>
                  <a:lnTo>
                    <a:pt x="25917" y="8614"/>
                  </a:lnTo>
                  <a:lnTo>
                    <a:pt x="25981" y="8200"/>
                  </a:lnTo>
                  <a:close/>
                </a:path>
                <a:path w="27305" h="24130">
                  <a:moveTo>
                    <a:pt x="18842" y="13150"/>
                  </a:moveTo>
                  <a:lnTo>
                    <a:pt x="18204" y="15274"/>
                  </a:lnTo>
                  <a:lnTo>
                    <a:pt x="18215" y="16094"/>
                  </a:lnTo>
                  <a:lnTo>
                    <a:pt x="18683" y="17758"/>
                  </a:lnTo>
                  <a:lnTo>
                    <a:pt x="19010" y="19008"/>
                  </a:lnTo>
                  <a:lnTo>
                    <a:pt x="16787" y="20958"/>
                  </a:lnTo>
                  <a:lnTo>
                    <a:pt x="16516" y="20958"/>
                  </a:lnTo>
                  <a:lnTo>
                    <a:pt x="13874" y="21231"/>
                  </a:lnTo>
                  <a:lnTo>
                    <a:pt x="20179" y="21231"/>
                  </a:lnTo>
                  <a:lnTo>
                    <a:pt x="19645" y="19008"/>
                  </a:lnTo>
                  <a:lnTo>
                    <a:pt x="21240" y="15274"/>
                  </a:lnTo>
                  <a:lnTo>
                    <a:pt x="18842" y="13150"/>
                  </a:lnTo>
                  <a:close/>
                </a:path>
                <a:path w="27305" h="24130">
                  <a:moveTo>
                    <a:pt x="26595" y="3577"/>
                  </a:moveTo>
                  <a:lnTo>
                    <a:pt x="8158" y="3577"/>
                  </a:lnTo>
                  <a:lnTo>
                    <a:pt x="13514" y="3732"/>
                  </a:lnTo>
                  <a:lnTo>
                    <a:pt x="24235" y="3732"/>
                  </a:lnTo>
                  <a:lnTo>
                    <a:pt x="24147" y="5957"/>
                  </a:lnTo>
                  <a:lnTo>
                    <a:pt x="16531" y="5957"/>
                  </a:lnTo>
                  <a:lnTo>
                    <a:pt x="18348" y="8614"/>
                  </a:lnTo>
                  <a:lnTo>
                    <a:pt x="17456" y="8614"/>
                  </a:lnTo>
                  <a:lnTo>
                    <a:pt x="20719" y="8200"/>
                  </a:lnTo>
                  <a:lnTo>
                    <a:pt x="25981" y="8200"/>
                  </a:lnTo>
                  <a:lnTo>
                    <a:pt x="26574" y="3732"/>
                  </a:lnTo>
                  <a:lnTo>
                    <a:pt x="26595" y="3577"/>
                  </a:lnTo>
                  <a:close/>
                </a:path>
              </a:pathLst>
            </a:custGeom>
            <a:solidFill>
              <a:srgbClr val="5A59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 descr=""/>
            <p:cNvSpPr/>
            <p:nvPr/>
          </p:nvSpPr>
          <p:spPr>
            <a:xfrm>
              <a:off x="2292685" y="2397489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15786" y="0"/>
                  </a:moveTo>
                  <a:lnTo>
                    <a:pt x="14605" y="906"/>
                  </a:lnTo>
                  <a:lnTo>
                    <a:pt x="12531" y="2498"/>
                  </a:lnTo>
                  <a:lnTo>
                    <a:pt x="9330" y="2174"/>
                  </a:lnTo>
                  <a:lnTo>
                    <a:pt x="6145" y="1915"/>
                  </a:lnTo>
                  <a:lnTo>
                    <a:pt x="2959" y="1709"/>
                  </a:lnTo>
                  <a:lnTo>
                    <a:pt x="2531" y="5269"/>
                  </a:lnTo>
                  <a:lnTo>
                    <a:pt x="5821" y="11349"/>
                  </a:lnTo>
                  <a:lnTo>
                    <a:pt x="0" y="11454"/>
                  </a:lnTo>
                  <a:lnTo>
                    <a:pt x="629" y="12393"/>
                  </a:lnTo>
                  <a:lnTo>
                    <a:pt x="3200" y="12735"/>
                  </a:lnTo>
                  <a:lnTo>
                    <a:pt x="5821" y="12840"/>
                  </a:lnTo>
                  <a:lnTo>
                    <a:pt x="8437" y="12995"/>
                  </a:lnTo>
                  <a:lnTo>
                    <a:pt x="7927" y="10119"/>
                  </a:lnTo>
                  <a:lnTo>
                    <a:pt x="7531" y="7225"/>
                  </a:lnTo>
                  <a:lnTo>
                    <a:pt x="7207" y="4330"/>
                  </a:lnTo>
                  <a:lnTo>
                    <a:pt x="8867" y="4124"/>
                  </a:lnTo>
                  <a:lnTo>
                    <a:pt x="11163" y="3440"/>
                  </a:lnTo>
                  <a:lnTo>
                    <a:pt x="13456" y="3422"/>
                  </a:lnTo>
                  <a:lnTo>
                    <a:pt x="15750" y="4074"/>
                  </a:lnTo>
                  <a:lnTo>
                    <a:pt x="15786" y="0"/>
                  </a:lnTo>
                  <a:close/>
                </a:path>
              </a:pathLst>
            </a:custGeom>
            <a:solidFill>
              <a:srgbClr val="7A7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 descr=""/>
            <p:cNvSpPr/>
            <p:nvPr/>
          </p:nvSpPr>
          <p:spPr>
            <a:xfrm>
              <a:off x="1817049" y="2399181"/>
              <a:ext cx="36830" cy="27305"/>
            </a:xfrm>
            <a:custGeom>
              <a:avLst/>
              <a:gdLst/>
              <a:ahLst/>
              <a:cxnLst/>
              <a:rect l="l" t="t" r="r" b="b"/>
              <a:pathLst>
                <a:path w="36830" h="27305">
                  <a:moveTo>
                    <a:pt x="13045" y="0"/>
                  </a:moveTo>
                  <a:lnTo>
                    <a:pt x="4999" y="2451"/>
                  </a:lnTo>
                  <a:lnTo>
                    <a:pt x="7721" y="4384"/>
                  </a:lnTo>
                  <a:lnTo>
                    <a:pt x="5511" y="8427"/>
                  </a:lnTo>
                  <a:lnTo>
                    <a:pt x="4330" y="10411"/>
                  </a:lnTo>
                  <a:lnTo>
                    <a:pt x="0" y="11645"/>
                  </a:lnTo>
                  <a:lnTo>
                    <a:pt x="341" y="13920"/>
                  </a:lnTo>
                  <a:lnTo>
                    <a:pt x="1162" y="18492"/>
                  </a:lnTo>
                  <a:lnTo>
                    <a:pt x="3012" y="19298"/>
                  </a:lnTo>
                  <a:lnTo>
                    <a:pt x="3373" y="21182"/>
                  </a:lnTo>
                  <a:lnTo>
                    <a:pt x="4244" y="24983"/>
                  </a:lnTo>
                  <a:lnTo>
                    <a:pt x="6267" y="26765"/>
                  </a:lnTo>
                  <a:lnTo>
                    <a:pt x="7534" y="19691"/>
                  </a:lnTo>
                  <a:lnTo>
                    <a:pt x="9107" y="12707"/>
                  </a:lnTo>
                  <a:lnTo>
                    <a:pt x="10835" y="5755"/>
                  </a:lnTo>
                  <a:lnTo>
                    <a:pt x="19263" y="4795"/>
                  </a:lnTo>
                  <a:lnTo>
                    <a:pt x="27701" y="5839"/>
                  </a:lnTo>
                  <a:lnTo>
                    <a:pt x="36111" y="6303"/>
                  </a:lnTo>
                  <a:lnTo>
                    <a:pt x="36316" y="276"/>
                  </a:lnTo>
                  <a:lnTo>
                    <a:pt x="29843" y="68"/>
                  </a:lnTo>
                  <a:lnTo>
                    <a:pt x="21523" y="259"/>
                  </a:lnTo>
                  <a:lnTo>
                    <a:pt x="13045" y="0"/>
                  </a:lnTo>
                  <a:close/>
                </a:path>
              </a:pathLst>
            </a:custGeom>
            <a:solidFill>
              <a:srgbClr val="E5E3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 descr=""/>
            <p:cNvSpPr/>
            <p:nvPr/>
          </p:nvSpPr>
          <p:spPr>
            <a:xfrm>
              <a:off x="2278024" y="2398722"/>
              <a:ext cx="229870" cy="261620"/>
            </a:xfrm>
            <a:custGeom>
              <a:avLst/>
              <a:gdLst/>
              <a:ahLst/>
              <a:cxnLst/>
              <a:rect l="l" t="t" r="r" b="b"/>
              <a:pathLst>
                <a:path w="229869" h="261619">
                  <a:moveTo>
                    <a:pt x="17411" y="7035"/>
                  </a:moveTo>
                  <a:lnTo>
                    <a:pt x="17386" y="4660"/>
                  </a:lnTo>
                  <a:lnTo>
                    <a:pt x="17221" y="0"/>
                  </a:lnTo>
                  <a:lnTo>
                    <a:pt x="13525" y="711"/>
                  </a:lnTo>
                  <a:lnTo>
                    <a:pt x="8648" y="1016"/>
                  </a:lnTo>
                  <a:lnTo>
                    <a:pt x="3810" y="3340"/>
                  </a:lnTo>
                  <a:lnTo>
                    <a:pt x="0" y="6337"/>
                  </a:lnTo>
                  <a:lnTo>
                    <a:pt x="2387" y="10756"/>
                  </a:lnTo>
                  <a:lnTo>
                    <a:pt x="6096" y="7086"/>
                  </a:lnTo>
                  <a:lnTo>
                    <a:pt x="9017" y="5588"/>
                  </a:lnTo>
                  <a:lnTo>
                    <a:pt x="17411" y="7035"/>
                  </a:lnTo>
                  <a:close/>
                </a:path>
                <a:path w="229869" h="261619">
                  <a:moveTo>
                    <a:pt x="229336" y="261518"/>
                  </a:moveTo>
                  <a:lnTo>
                    <a:pt x="228955" y="255536"/>
                  </a:lnTo>
                  <a:lnTo>
                    <a:pt x="229069" y="243586"/>
                  </a:lnTo>
                  <a:lnTo>
                    <a:pt x="225653" y="244132"/>
                  </a:lnTo>
                  <a:lnTo>
                    <a:pt x="227749" y="247472"/>
                  </a:lnTo>
                  <a:lnTo>
                    <a:pt x="228053" y="249339"/>
                  </a:lnTo>
                  <a:lnTo>
                    <a:pt x="222059" y="249415"/>
                  </a:lnTo>
                  <a:lnTo>
                    <a:pt x="222046" y="250786"/>
                  </a:lnTo>
                  <a:lnTo>
                    <a:pt x="227850" y="250596"/>
                  </a:lnTo>
                  <a:lnTo>
                    <a:pt x="227647" y="259791"/>
                  </a:lnTo>
                  <a:lnTo>
                    <a:pt x="225348" y="258597"/>
                  </a:lnTo>
                  <a:lnTo>
                    <a:pt x="223583" y="257848"/>
                  </a:lnTo>
                  <a:lnTo>
                    <a:pt x="220078" y="256489"/>
                  </a:lnTo>
                  <a:lnTo>
                    <a:pt x="216941" y="258470"/>
                  </a:lnTo>
                  <a:lnTo>
                    <a:pt x="216255" y="260616"/>
                  </a:lnTo>
                  <a:lnTo>
                    <a:pt x="220586" y="261035"/>
                  </a:lnTo>
                  <a:lnTo>
                    <a:pt x="224955" y="261327"/>
                  </a:lnTo>
                  <a:lnTo>
                    <a:pt x="229336" y="261518"/>
                  </a:lnTo>
                  <a:close/>
                </a:path>
              </a:pathLst>
            </a:custGeom>
            <a:solidFill>
              <a:srgbClr val="8787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 descr=""/>
            <p:cNvSpPr/>
            <p:nvPr/>
          </p:nvSpPr>
          <p:spPr>
            <a:xfrm>
              <a:off x="2897611" y="2399471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4">
                  <a:moveTo>
                    <a:pt x="1558" y="0"/>
                  </a:moveTo>
                  <a:lnTo>
                    <a:pt x="1882" y="5036"/>
                  </a:lnTo>
                  <a:lnTo>
                    <a:pt x="3614" y="5894"/>
                  </a:lnTo>
                  <a:lnTo>
                    <a:pt x="5341" y="6851"/>
                  </a:lnTo>
                  <a:lnTo>
                    <a:pt x="7037" y="7858"/>
                  </a:lnTo>
                  <a:lnTo>
                    <a:pt x="0" y="8305"/>
                  </a:lnTo>
                  <a:lnTo>
                    <a:pt x="1695" y="11045"/>
                  </a:lnTo>
                  <a:lnTo>
                    <a:pt x="1677" y="14180"/>
                  </a:lnTo>
                  <a:lnTo>
                    <a:pt x="1421" y="17312"/>
                  </a:lnTo>
                  <a:lnTo>
                    <a:pt x="4330" y="17381"/>
                  </a:lnTo>
                  <a:lnTo>
                    <a:pt x="7274" y="17654"/>
                  </a:lnTo>
                  <a:lnTo>
                    <a:pt x="10223" y="17349"/>
                  </a:lnTo>
                  <a:lnTo>
                    <a:pt x="12430" y="15412"/>
                  </a:lnTo>
                  <a:lnTo>
                    <a:pt x="11490" y="12075"/>
                  </a:lnTo>
                  <a:lnTo>
                    <a:pt x="12242" y="9573"/>
                  </a:lnTo>
                  <a:lnTo>
                    <a:pt x="14640" y="11696"/>
                  </a:lnTo>
                  <a:lnTo>
                    <a:pt x="13045" y="15430"/>
                  </a:lnTo>
                  <a:lnTo>
                    <a:pt x="13716" y="18220"/>
                  </a:lnTo>
                  <a:lnTo>
                    <a:pt x="16231" y="16113"/>
                  </a:lnTo>
                  <a:lnTo>
                    <a:pt x="15566" y="12261"/>
                  </a:lnTo>
                  <a:lnTo>
                    <a:pt x="16418" y="9335"/>
                  </a:lnTo>
                  <a:lnTo>
                    <a:pt x="14089" y="8939"/>
                  </a:lnTo>
                  <a:lnTo>
                    <a:pt x="11728" y="8751"/>
                  </a:lnTo>
                  <a:lnTo>
                    <a:pt x="9845" y="7293"/>
                  </a:lnTo>
                  <a:lnTo>
                    <a:pt x="17207" y="6473"/>
                  </a:lnTo>
                  <a:lnTo>
                    <a:pt x="15050" y="4504"/>
                  </a:lnTo>
                  <a:lnTo>
                    <a:pt x="11677" y="4932"/>
                  </a:lnTo>
                  <a:lnTo>
                    <a:pt x="9931" y="2379"/>
                  </a:lnTo>
                  <a:lnTo>
                    <a:pt x="14982" y="2297"/>
                  </a:lnTo>
                  <a:lnTo>
                    <a:pt x="17550" y="2329"/>
                  </a:lnTo>
                  <a:lnTo>
                    <a:pt x="17636" y="137"/>
                  </a:lnTo>
                  <a:lnTo>
                    <a:pt x="6915" y="154"/>
                  </a:lnTo>
                  <a:lnTo>
                    <a:pt x="1558" y="0"/>
                  </a:lnTo>
                  <a:close/>
                </a:path>
              </a:pathLst>
            </a:custGeom>
            <a:solidFill>
              <a:srgbClr val="9A9A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 descr=""/>
            <p:cNvSpPr/>
            <p:nvPr/>
          </p:nvSpPr>
          <p:spPr>
            <a:xfrm>
              <a:off x="2156335" y="2400242"/>
              <a:ext cx="28575" cy="25400"/>
            </a:xfrm>
            <a:custGeom>
              <a:avLst/>
              <a:gdLst/>
              <a:ahLst/>
              <a:cxnLst/>
              <a:rect l="l" t="t" r="r" b="b"/>
              <a:pathLst>
                <a:path w="28575" h="25400">
                  <a:moveTo>
                    <a:pt x="18902" y="0"/>
                  </a:moveTo>
                  <a:lnTo>
                    <a:pt x="16523" y="1422"/>
                  </a:lnTo>
                  <a:lnTo>
                    <a:pt x="14518" y="3322"/>
                  </a:lnTo>
                  <a:lnTo>
                    <a:pt x="12858" y="5533"/>
                  </a:lnTo>
                  <a:lnTo>
                    <a:pt x="14367" y="6522"/>
                  </a:lnTo>
                  <a:lnTo>
                    <a:pt x="13543" y="9726"/>
                  </a:lnTo>
                  <a:lnTo>
                    <a:pt x="12499" y="12945"/>
                  </a:lnTo>
                  <a:lnTo>
                    <a:pt x="10256" y="15480"/>
                  </a:lnTo>
                  <a:lnTo>
                    <a:pt x="9605" y="13186"/>
                  </a:lnTo>
                  <a:lnTo>
                    <a:pt x="7908" y="13100"/>
                  </a:lnTo>
                  <a:lnTo>
                    <a:pt x="2688" y="14400"/>
                  </a:lnTo>
                  <a:lnTo>
                    <a:pt x="100" y="15138"/>
                  </a:lnTo>
                  <a:lnTo>
                    <a:pt x="0" y="15858"/>
                  </a:lnTo>
                  <a:lnTo>
                    <a:pt x="3149" y="16423"/>
                  </a:lnTo>
                  <a:lnTo>
                    <a:pt x="6299" y="17071"/>
                  </a:lnTo>
                  <a:lnTo>
                    <a:pt x="9450" y="17809"/>
                  </a:lnTo>
                  <a:lnTo>
                    <a:pt x="11418" y="16902"/>
                  </a:lnTo>
                  <a:lnTo>
                    <a:pt x="10957" y="22381"/>
                  </a:lnTo>
                  <a:lnTo>
                    <a:pt x="15598" y="20703"/>
                  </a:lnTo>
                  <a:lnTo>
                    <a:pt x="20170" y="25344"/>
                  </a:lnTo>
                  <a:lnTo>
                    <a:pt x="21847" y="24743"/>
                  </a:lnTo>
                  <a:lnTo>
                    <a:pt x="25253" y="23648"/>
                  </a:lnTo>
                  <a:lnTo>
                    <a:pt x="28352" y="16833"/>
                  </a:lnTo>
                  <a:lnTo>
                    <a:pt x="25905" y="16355"/>
                  </a:lnTo>
                  <a:lnTo>
                    <a:pt x="23972" y="17020"/>
                  </a:lnTo>
                  <a:lnTo>
                    <a:pt x="22517" y="18853"/>
                  </a:lnTo>
                  <a:lnTo>
                    <a:pt x="20786" y="16714"/>
                  </a:lnTo>
                  <a:lnTo>
                    <a:pt x="19467" y="22277"/>
                  </a:lnTo>
                  <a:lnTo>
                    <a:pt x="18921" y="16268"/>
                  </a:lnTo>
                  <a:lnTo>
                    <a:pt x="12945" y="15497"/>
                  </a:lnTo>
                  <a:lnTo>
                    <a:pt x="19057" y="15256"/>
                  </a:lnTo>
                  <a:lnTo>
                    <a:pt x="18884" y="10156"/>
                  </a:lnTo>
                  <a:lnTo>
                    <a:pt x="18798" y="5068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ADAE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 descr=""/>
            <p:cNvSpPr/>
            <p:nvPr/>
          </p:nvSpPr>
          <p:spPr>
            <a:xfrm>
              <a:off x="2299892" y="2401614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1659" y="0"/>
                  </a:moveTo>
                  <a:lnTo>
                    <a:pt x="0" y="205"/>
                  </a:lnTo>
                  <a:lnTo>
                    <a:pt x="323" y="3100"/>
                  </a:lnTo>
                  <a:lnTo>
                    <a:pt x="720" y="5994"/>
                  </a:lnTo>
                  <a:lnTo>
                    <a:pt x="1230" y="8870"/>
                  </a:lnTo>
                  <a:lnTo>
                    <a:pt x="3816" y="8816"/>
                  </a:lnTo>
                  <a:lnTo>
                    <a:pt x="6422" y="8784"/>
                  </a:lnTo>
                  <a:lnTo>
                    <a:pt x="9022" y="8784"/>
                  </a:lnTo>
                  <a:lnTo>
                    <a:pt x="8869" y="6198"/>
                  </a:lnTo>
                  <a:lnTo>
                    <a:pt x="8610" y="1061"/>
                  </a:lnTo>
                  <a:lnTo>
                    <a:pt x="6404" y="2772"/>
                  </a:lnTo>
                  <a:lnTo>
                    <a:pt x="3542" y="1522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A0A0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 descr=""/>
            <p:cNvSpPr/>
            <p:nvPr/>
          </p:nvSpPr>
          <p:spPr>
            <a:xfrm>
              <a:off x="2301552" y="240091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589" y="0"/>
                  </a:moveTo>
                  <a:lnTo>
                    <a:pt x="2296" y="17"/>
                  </a:lnTo>
                  <a:lnTo>
                    <a:pt x="0" y="702"/>
                  </a:lnTo>
                  <a:lnTo>
                    <a:pt x="1882" y="2225"/>
                  </a:lnTo>
                  <a:lnTo>
                    <a:pt x="4744" y="3474"/>
                  </a:lnTo>
                  <a:lnTo>
                    <a:pt x="6950" y="1764"/>
                  </a:lnTo>
                  <a:lnTo>
                    <a:pt x="6883" y="651"/>
                  </a:lnTo>
                  <a:lnTo>
                    <a:pt x="4589" y="0"/>
                  </a:lnTo>
                  <a:close/>
                </a:path>
              </a:pathLst>
            </a:custGeom>
            <a:solidFill>
              <a:srgbClr val="CFD0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 descr=""/>
            <p:cNvSpPr/>
            <p:nvPr/>
          </p:nvSpPr>
          <p:spPr>
            <a:xfrm>
              <a:off x="2311654" y="2399395"/>
              <a:ext cx="168275" cy="350520"/>
            </a:xfrm>
            <a:custGeom>
              <a:avLst/>
              <a:gdLst/>
              <a:ahLst/>
              <a:cxnLst/>
              <a:rect l="l" t="t" r="r" b="b"/>
              <a:pathLst>
                <a:path w="168275" h="350519">
                  <a:moveTo>
                    <a:pt x="10109" y="2273"/>
                  </a:moveTo>
                  <a:lnTo>
                    <a:pt x="7378" y="1181"/>
                  </a:lnTo>
                  <a:lnTo>
                    <a:pt x="1282" y="0"/>
                  </a:lnTo>
                  <a:lnTo>
                    <a:pt x="0" y="3060"/>
                  </a:lnTo>
                  <a:lnTo>
                    <a:pt x="3340" y="4076"/>
                  </a:lnTo>
                  <a:lnTo>
                    <a:pt x="6946" y="3695"/>
                  </a:lnTo>
                  <a:lnTo>
                    <a:pt x="10109" y="2273"/>
                  </a:lnTo>
                  <a:close/>
                </a:path>
                <a:path w="168275" h="350519">
                  <a:moveTo>
                    <a:pt x="144183" y="349631"/>
                  </a:moveTo>
                  <a:lnTo>
                    <a:pt x="143992" y="349250"/>
                  </a:lnTo>
                  <a:lnTo>
                    <a:pt x="141147" y="345757"/>
                  </a:lnTo>
                  <a:lnTo>
                    <a:pt x="137985" y="345757"/>
                  </a:lnTo>
                  <a:lnTo>
                    <a:pt x="135077" y="348919"/>
                  </a:lnTo>
                  <a:lnTo>
                    <a:pt x="144183" y="349631"/>
                  </a:lnTo>
                  <a:close/>
                </a:path>
                <a:path w="168275" h="350519">
                  <a:moveTo>
                    <a:pt x="148628" y="349631"/>
                  </a:moveTo>
                  <a:lnTo>
                    <a:pt x="144297" y="349631"/>
                  </a:lnTo>
                  <a:lnTo>
                    <a:pt x="144564" y="349948"/>
                  </a:lnTo>
                  <a:lnTo>
                    <a:pt x="148628" y="349631"/>
                  </a:lnTo>
                  <a:close/>
                </a:path>
                <a:path w="168275" h="350519">
                  <a:moveTo>
                    <a:pt x="153504" y="349250"/>
                  </a:moveTo>
                  <a:lnTo>
                    <a:pt x="151739" y="349250"/>
                  </a:lnTo>
                  <a:lnTo>
                    <a:pt x="150355" y="349504"/>
                  </a:lnTo>
                  <a:lnTo>
                    <a:pt x="153504" y="349250"/>
                  </a:lnTo>
                  <a:close/>
                </a:path>
                <a:path w="168275" h="350519">
                  <a:moveTo>
                    <a:pt x="168122" y="326148"/>
                  </a:moveTo>
                  <a:lnTo>
                    <a:pt x="167957" y="318998"/>
                  </a:lnTo>
                  <a:lnTo>
                    <a:pt x="167894" y="316204"/>
                  </a:lnTo>
                  <a:lnTo>
                    <a:pt x="166928" y="306463"/>
                  </a:lnTo>
                  <a:lnTo>
                    <a:pt x="165404" y="312674"/>
                  </a:lnTo>
                  <a:lnTo>
                    <a:pt x="164706" y="318998"/>
                  </a:lnTo>
                  <a:lnTo>
                    <a:pt x="164388" y="325374"/>
                  </a:lnTo>
                  <a:lnTo>
                    <a:pt x="164007" y="331749"/>
                  </a:lnTo>
                  <a:lnTo>
                    <a:pt x="163893" y="337591"/>
                  </a:lnTo>
                  <a:lnTo>
                    <a:pt x="160794" y="343204"/>
                  </a:lnTo>
                  <a:lnTo>
                    <a:pt x="155816" y="346290"/>
                  </a:lnTo>
                  <a:lnTo>
                    <a:pt x="151739" y="349250"/>
                  </a:lnTo>
                  <a:lnTo>
                    <a:pt x="156641" y="348386"/>
                  </a:lnTo>
                  <a:lnTo>
                    <a:pt x="162763" y="344779"/>
                  </a:lnTo>
                  <a:lnTo>
                    <a:pt x="166712" y="335826"/>
                  </a:lnTo>
                  <a:lnTo>
                    <a:pt x="168122" y="326148"/>
                  </a:lnTo>
                  <a:close/>
                </a:path>
              </a:pathLst>
            </a:custGeom>
            <a:solidFill>
              <a:srgbClr val="BBBB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 descr=""/>
            <p:cNvSpPr/>
            <p:nvPr/>
          </p:nvSpPr>
          <p:spPr>
            <a:xfrm>
              <a:off x="1925218" y="2400716"/>
              <a:ext cx="504190" cy="250190"/>
            </a:xfrm>
            <a:custGeom>
              <a:avLst/>
              <a:gdLst/>
              <a:ahLst/>
              <a:cxnLst/>
              <a:rect l="l" t="t" r="r" b="b"/>
              <a:pathLst>
                <a:path w="504189" h="250189">
                  <a:moveTo>
                    <a:pt x="50888" y="226301"/>
                  </a:moveTo>
                  <a:lnTo>
                    <a:pt x="49098" y="223240"/>
                  </a:lnTo>
                  <a:lnTo>
                    <a:pt x="46736" y="221551"/>
                  </a:lnTo>
                  <a:lnTo>
                    <a:pt x="50177" y="221259"/>
                  </a:lnTo>
                  <a:lnTo>
                    <a:pt x="47536" y="217792"/>
                  </a:lnTo>
                  <a:lnTo>
                    <a:pt x="49695" y="214376"/>
                  </a:lnTo>
                  <a:lnTo>
                    <a:pt x="43434" y="216001"/>
                  </a:lnTo>
                  <a:lnTo>
                    <a:pt x="43218" y="216065"/>
                  </a:lnTo>
                  <a:lnTo>
                    <a:pt x="42976" y="221221"/>
                  </a:lnTo>
                  <a:lnTo>
                    <a:pt x="36512" y="222123"/>
                  </a:lnTo>
                  <a:lnTo>
                    <a:pt x="35179" y="226148"/>
                  </a:lnTo>
                  <a:lnTo>
                    <a:pt x="39865" y="226644"/>
                  </a:lnTo>
                  <a:lnTo>
                    <a:pt x="34683" y="232143"/>
                  </a:lnTo>
                  <a:lnTo>
                    <a:pt x="31115" y="227406"/>
                  </a:lnTo>
                  <a:lnTo>
                    <a:pt x="25730" y="225463"/>
                  </a:lnTo>
                  <a:lnTo>
                    <a:pt x="19951" y="225463"/>
                  </a:lnTo>
                  <a:lnTo>
                    <a:pt x="11772" y="224167"/>
                  </a:lnTo>
                  <a:lnTo>
                    <a:pt x="9486" y="224866"/>
                  </a:lnTo>
                  <a:lnTo>
                    <a:pt x="7264" y="224904"/>
                  </a:lnTo>
                  <a:lnTo>
                    <a:pt x="5054" y="224282"/>
                  </a:lnTo>
                  <a:lnTo>
                    <a:pt x="6362" y="222072"/>
                  </a:lnTo>
                  <a:lnTo>
                    <a:pt x="3568" y="221945"/>
                  </a:lnTo>
                  <a:lnTo>
                    <a:pt x="0" y="224078"/>
                  </a:lnTo>
                  <a:lnTo>
                    <a:pt x="7010" y="227355"/>
                  </a:lnTo>
                  <a:lnTo>
                    <a:pt x="10795" y="226885"/>
                  </a:lnTo>
                  <a:lnTo>
                    <a:pt x="10756" y="229425"/>
                  </a:lnTo>
                  <a:lnTo>
                    <a:pt x="14744" y="228727"/>
                  </a:lnTo>
                  <a:lnTo>
                    <a:pt x="18618" y="229527"/>
                  </a:lnTo>
                  <a:lnTo>
                    <a:pt x="21615" y="232384"/>
                  </a:lnTo>
                  <a:lnTo>
                    <a:pt x="18186" y="236283"/>
                  </a:lnTo>
                  <a:lnTo>
                    <a:pt x="15405" y="233997"/>
                  </a:lnTo>
                  <a:lnTo>
                    <a:pt x="6781" y="237502"/>
                  </a:lnTo>
                  <a:lnTo>
                    <a:pt x="12801" y="242011"/>
                  </a:lnTo>
                  <a:lnTo>
                    <a:pt x="16954" y="240245"/>
                  </a:lnTo>
                  <a:lnTo>
                    <a:pt x="20548" y="235826"/>
                  </a:lnTo>
                  <a:lnTo>
                    <a:pt x="25387" y="236524"/>
                  </a:lnTo>
                  <a:lnTo>
                    <a:pt x="22796" y="239268"/>
                  </a:lnTo>
                  <a:lnTo>
                    <a:pt x="24714" y="241147"/>
                  </a:lnTo>
                  <a:lnTo>
                    <a:pt x="22148" y="243433"/>
                  </a:lnTo>
                  <a:lnTo>
                    <a:pt x="21717" y="245033"/>
                  </a:lnTo>
                  <a:lnTo>
                    <a:pt x="20650" y="249936"/>
                  </a:lnTo>
                  <a:lnTo>
                    <a:pt x="22606" y="249885"/>
                  </a:lnTo>
                  <a:lnTo>
                    <a:pt x="26885" y="248424"/>
                  </a:lnTo>
                  <a:lnTo>
                    <a:pt x="31750" y="247002"/>
                  </a:lnTo>
                  <a:lnTo>
                    <a:pt x="34099" y="242747"/>
                  </a:lnTo>
                  <a:lnTo>
                    <a:pt x="26771" y="243217"/>
                  </a:lnTo>
                  <a:lnTo>
                    <a:pt x="32969" y="239204"/>
                  </a:lnTo>
                  <a:lnTo>
                    <a:pt x="39370" y="235470"/>
                  </a:lnTo>
                  <a:lnTo>
                    <a:pt x="45504" y="231381"/>
                  </a:lnTo>
                  <a:lnTo>
                    <a:pt x="50888" y="226301"/>
                  </a:lnTo>
                  <a:close/>
                </a:path>
                <a:path w="504189" h="250189">
                  <a:moveTo>
                    <a:pt x="486359" y="13042"/>
                  </a:moveTo>
                  <a:lnTo>
                    <a:pt x="485406" y="13042"/>
                  </a:lnTo>
                  <a:lnTo>
                    <a:pt x="486168" y="13246"/>
                  </a:lnTo>
                  <a:lnTo>
                    <a:pt x="486359" y="13042"/>
                  </a:lnTo>
                  <a:close/>
                </a:path>
                <a:path w="504189" h="250189">
                  <a:moveTo>
                    <a:pt x="503605" y="10541"/>
                  </a:moveTo>
                  <a:lnTo>
                    <a:pt x="503504" y="5549"/>
                  </a:lnTo>
                  <a:lnTo>
                    <a:pt x="503428" y="4749"/>
                  </a:lnTo>
                  <a:lnTo>
                    <a:pt x="503339" y="3657"/>
                  </a:lnTo>
                  <a:lnTo>
                    <a:pt x="503262" y="2832"/>
                  </a:lnTo>
                  <a:lnTo>
                    <a:pt x="503224" y="2425"/>
                  </a:lnTo>
                  <a:lnTo>
                    <a:pt x="503072" y="609"/>
                  </a:lnTo>
                  <a:lnTo>
                    <a:pt x="500773" y="457"/>
                  </a:lnTo>
                  <a:lnTo>
                    <a:pt x="500773" y="2832"/>
                  </a:lnTo>
                  <a:lnTo>
                    <a:pt x="499529" y="4749"/>
                  </a:lnTo>
                  <a:lnTo>
                    <a:pt x="496951" y="6070"/>
                  </a:lnTo>
                  <a:lnTo>
                    <a:pt x="496862" y="7251"/>
                  </a:lnTo>
                  <a:lnTo>
                    <a:pt x="496747" y="8661"/>
                  </a:lnTo>
                  <a:lnTo>
                    <a:pt x="500138" y="10299"/>
                  </a:lnTo>
                  <a:lnTo>
                    <a:pt x="497865" y="10541"/>
                  </a:lnTo>
                  <a:lnTo>
                    <a:pt x="493331" y="10541"/>
                  </a:lnTo>
                  <a:lnTo>
                    <a:pt x="493903" y="8661"/>
                  </a:lnTo>
                  <a:lnTo>
                    <a:pt x="494017" y="8318"/>
                  </a:lnTo>
                  <a:lnTo>
                    <a:pt x="494919" y="6210"/>
                  </a:lnTo>
                  <a:lnTo>
                    <a:pt x="495757" y="4089"/>
                  </a:lnTo>
                  <a:lnTo>
                    <a:pt x="497039" y="3657"/>
                  </a:lnTo>
                  <a:lnTo>
                    <a:pt x="499097" y="3098"/>
                  </a:lnTo>
                  <a:lnTo>
                    <a:pt x="500354" y="2832"/>
                  </a:lnTo>
                  <a:lnTo>
                    <a:pt x="500773" y="2832"/>
                  </a:lnTo>
                  <a:lnTo>
                    <a:pt x="500773" y="457"/>
                  </a:lnTo>
                  <a:lnTo>
                    <a:pt x="494322" y="0"/>
                  </a:lnTo>
                  <a:lnTo>
                    <a:pt x="482600" y="0"/>
                  </a:lnTo>
                  <a:lnTo>
                    <a:pt x="468033" y="292"/>
                  </a:lnTo>
                  <a:lnTo>
                    <a:pt x="468223" y="2425"/>
                  </a:lnTo>
                  <a:lnTo>
                    <a:pt x="468337" y="3657"/>
                  </a:lnTo>
                  <a:lnTo>
                    <a:pt x="468439" y="5549"/>
                  </a:lnTo>
                  <a:lnTo>
                    <a:pt x="465912" y="9702"/>
                  </a:lnTo>
                  <a:lnTo>
                    <a:pt x="461860" y="12611"/>
                  </a:lnTo>
                  <a:lnTo>
                    <a:pt x="474535" y="13042"/>
                  </a:lnTo>
                  <a:lnTo>
                    <a:pt x="485406" y="13042"/>
                  </a:lnTo>
                  <a:lnTo>
                    <a:pt x="481279" y="11925"/>
                  </a:lnTo>
                  <a:lnTo>
                    <a:pt x="479666" y="10909"/>
                  </a:lnTo>
                  <a:lnTo>
                    <a:pt x="478180" y="9956"/>
                  </a:lnTo>
                  <a:lnTo>
                    <a:pt x="477824" y="9956"/>
                  </a:lnTo>
                  <a:lnTo>
                    <a:pt x="472630" y="10909"/>
                  </a:lnTo>
                  <a:lnTo>
                    <a:pt x="472719" y="4749"/>
                  </a:lnTo>
                  <a:lnTo>
                    <a:pt x="472833" y="3835"/>
                  </a:lnTo>
                  <a:lnTo>
                    <a:pt x="472935" y="3098"/>
                  </a:lnTo>
                  <a:lnTo>
                    <a:pt x="472960" y="2832"/>
                  </a:lnTo>
                  <a:lnTo>
                    <a:pt x="473506" y="4749"/>
                  </a:lnTo>
                  <a:lnTo>
                    <a:pt x="473659" y="5549"/>
                  </a:lnTo>
                  <a:lnTo>
                    <a:pt x="473760" y="6070"/>
                  </a:lnTo>
                  <a:lnTo>
                    <a:pt x="473875" y="6692"/>
                  </a:lnTo>
                  <a:lnTo>
                    <a:pt x="474357" y="8318"/>
                  </a:lnTo>
                  <a:lnTo>
                    <a:pt x="474459" y="8661"/>
                  </a:lnTo>
                  <a:lnTo>
                    <a:pt x="476669" y="8661"/>
                  </a:lnTo>
                  <a:lnTo>
                    <a:pt x="479513" y="6540"/>
                  </a:lnTo>
                  <a:lnTo>
                    <a:pt x="478751" y="4089"/>
                  </a:lnTo>
                  <a:lnTo>
                    <a:pt x="478675" y="3835"/>
                  </a:lnTo>
                  <a:lnTo>
                    <a:pt x="480999" y="5549"/>
                  </a:lnTo>
                  <a:lnTo>
                    <a:pt x="483019" y="3835"/>
                  </a:lnTo>
                  <a:lnTo>
                    <a:pt x="483222" y="3657"/>
                  </a:lnTo>
                  <a:lnTo>
                    <a:pt x="485559" y="2832"/>
                  </a:lnTo>
                  <a:lnTo>
                    <a:pt x="486206" y="2425"/>
                  </a:lnTo>
                  <a:lnTo>
                    <a:pt x="489864" y="3657"/>
                  </a:lnTo>
                  <a:lnTo>
                    <a:pt x="489813" y="9956"/>
                  </a:lnTo>
                  <a:lnTo>
                    <a:pt x="489165" y="9956"/>
                  </a:lnTo>
                  <a:lnTo>
                    <a:pt x="486359" y="13042"/>
                  </a:lnTo>
                  <a:lnTo>
                    <a:pt x="490194" y="13042"/>
                  </a:lnTo>
                  <a:lnTo>
                    <a:pt x="499630" y="13576"/>
                  </a:lnTo>
                  <a:lnTo>
                    <a:pt x="489826" y="13982"/>
                  </a:lnTo>
                  <a:lnTo>
                    <a:pt x="468718" y="13982"/>
                  </a:lnTo>
                  <a:lnTo>
                    <a:pt x="460451" y="14325"/>
                  </a:lnTo>
                  <a:lnTo>
                    <a:pt x="457746" y="17995"/>
                  </a:lnTo>
                  <a:lnTo>
                    <a:pt x="468274" y="18415"/>
                  </a:lnTo>
                  <a:lnTo>
                    <a:pt x="498906" y="18415"/>
                  </a:lnTo>
                  <a:lnTo>
                    <a:pt x="498729" y="20599"/>
                  </a:lnTo>
                  <a:lnTo>
                    <a:pt x="498640" y="22009"/>
                  </a:lnTo>
                  <a:lnTo>
                    <a:pt x="498513" y="23850"/>
                  </a:lnTo>
                  <a:lnTo>
                    <a:pt x="498398" y="25488"/>
                  </a:lnTo>
                  <a:lnTo>
                    <a:pt x="496290" y="26809"/>
                  </a:lnTo>
                  <a:lnTo>
                    <a:pt x="495249" y="27495"/>
                  </a:lnTo>
                  <a:lnTo>
                    <a:pt x="498055" y="22009"/>
                  </a:lnTo>
                  <a:lnTo>
                    <a:pt x="495541" y="21590"/>
                  </a:lnTo>
                  <a:lnTo>
                    <a:pt x="490524" y="20777"/>
                  </a:lnTo>
                  <a:lnTo>
                    <a:pt x="490613" y="27559"/>
                  </a:lnTo>
                  <a:lnTo>
                    <a:pt x="490740" y="29667"/>
                  </a:lnTo>
                  <a:lnTo>
                    <a:pt x="491959" y="30594"/>
                  </a:lnTo>
                  <a:lnTo>
                    <a:pt x="495160" y="30594"/>
                  </a:lnTo>
                  <a:lnTo>
                    <a:pt x="498373" y="30759"/>
                  </a:lnTo>
                  <a:lnTo>
                    <a:pt x="501586" y="31140"/>
                  </a:lnTo>
                  <a:lnTo>
                    <a:pt x="501815" y="27559"/>
                  </a:lnTo>
                  <a:lnTo>
                    <a:pt x="501764" y="23850"/>
                  </a:lnTo>
                  <a:lnTo>
                    <a:pt x="503389" y="20777"/>
                  </a:lnTo>
                  <a:lnTo>
                    <a:pt x="503504" y="18415"/>
                  </a:lnTo>
                  <a:lnTo>
                    <a:pt x="503605" y="10541"/>
                  </a:lnTo>
                  <a:close/>
                </a:path>
              </a:pathLst>
            </a:custGeom>
            <a:solidFill>
              <a:srgbClr val="5656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 descr=""/>
            <p:cNvSpPr/>
            <p:nvPr/>
          </p:nvSpPr>
          <p:spPr>
            <a:xfrm>
              <a:off x="2471032" y="2399764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69" h="6985">
                  <a:moveTo>
                    <a:pt x="4024" y="0"/>
                  </a:moveTo>
                  <a:lnTo>
                    <a:pt x="0" y="3851"/>
                  </a:lnTo>
                  <a:lnTo>
                    <a:pt x="533" y="6490"/>
                  </a:lnTo>
                  <a:lnTo>
                    <a:pt x="4982" y="6149"/>
                  </a:lnTo>
                  <a:lnTo>
                    <a:pt x="13939" y="5821"/>
                  </a:lnTo>
                  <a:lnTo>
                    <a:pt x="10292" y="2757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3B3B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 descr=""/>
            <p:cNvSpPr/>
            <p:nvPr/>
          </p:nvSpPr>
          <p:spPr>
            <a:xfrm>
              <a:off x="2090822" y="2402279"/>
              <a:ext cx="125095" cy="137795"/>
            </a:xfrm>
            <a:custGeom>
              <a:avLst/>
              <a:gdLst/>
              <a:ahLst/>
              <a:cxnLst/>
              <a:rect l="l" t="t" r="r" b="b"/>
              <a:pathLst>
                <a:path w="125094" h="137794">
                  <a:moveTo>
                    <a:pt x="29588" y="0"/>
                  </a:moveTo>
                  <a:lnTo>
                    <a:pt x="26958" y="43137"/>
                  </a:lnTo>
                  <a:lnTo>
                    <a:pt x="19572" y="76079"/>
                  </a:lnTo>
                  <a:lnTo>
                    <a:pt x="19447" y="76577"/>
                  </a:lnTo>
                  <a:lnTo>
                    <a:pt x="13928" y="95661"/>
                  </a:lnTo>
                  <a:lnTo>
                    <a:pt x="7673" y="114515"/>
                  </a:lnTo>
                  <a:lnTo>
                    <a:pt x="0" y="134722"/>
                  </a:lnTo>
                  <a:lnTo>
                    <a:pt x="13790" y="135432"/>
                  </a:lnTo>
                  <a:lnTo>
                    <a:pt x="41381" y="136406"/>
                  </a:lnTo>
                  <a:lnTo>
                    <a:pt x="55152" y="137394"/>
                  </a:lnTo>
                  <a:lnTo>
                    <a:pt x="53696" y="136406"/>
                  </a:lnTo>
                  <a:lnTo>
                    <a:pt x="50511" y="134053"/>
                  </a:lnTo>
                  <a:lnTo>
                    <a:pt x="29132" y="134053"/>
                  </a:lnTo>
                  <a:lnTo>
                    <a:pt x="29196" y="133625"/>
                  </a:lnTo>
                  <a:lnTo>
                    <a:pt x="29276" y="133096"/>
                  </a:lnTo>
                  <a:lnTo>
                    <a:pt x="2921" y="133096"/>
                  </a:lnTo>
                  <a:lnTo>
                    <a:pt x="8225" y="119005"/>
                  </a:lnTo>
                  <a:lnTo>
                    <a:pt x="13207" y="104724"/>
                  </a:lnTo>
                  <a:lnTo>
                    <a:pt x="17691" y="90480"/>
                  </a:lnTo>
                  <a:lnTo>
                    <a:pt x="21661" y="76079"/>
                  </a:lnTo>
                  <a:lnTo>
                    <a:pt x="23401" y="69325"/>
                  </a:lnTo>
                  <a:lnTo>
                    <a:pt x="25166" y="62800"/>
                  </a:lnTo>
                  <a:lnTo>
                    <a:pt x="26768" y="55794"/>
                  </a:lnTo>
                  <a:lnTo>
                    <a:pt x="27639" y="49143"/>
                  </a:lnTo>
                  <a:lnTo>
                    <a:pt x="27673" y="48888"/>
                  </a:lnTo>
                  <a:lnTo>
                    <a:pt x="29152" y="48888"/>
                  </a:lnTo>
                  <a:lnTo>
                    <a:pt x="28321" y="47416"/>
                  </a:lnTo>
                  <a:lnTo>
                    <a:pt x="29829" y="36489"/>
                  </a:lnTo>
                  <a:lnTo>
                    <a:pt x="29948" y="35627"/>
                  </a:lnTo>
                  <a:lnTo>
                    <a:pt x="30670" y="23740"/>
                  </a:lnTo>
                  <a:lnTo>
                    <a:pt x="30564" y="14406"/>
                  </a:lnTo>
                  <a:lnTo>
                    <a:pt x="30535" y="11837"/>
                  </a:lnTo>
                  <a:lnTo>
                    <a:pt x="29588" y="0"/>
                  </a:lnTo>
                  <a:close/>
                </a:path>
                <a:path w="125094" h="137794">
                  <a:moveTo>
                    <a:pt x="46285" y="124499"/>
                  </a:moveTo>
                  <a:lnTo>
                    <a:pt x="47584" y="126608"/>
                  </a:lnTo>
                  <a:lnTo>
                    <a:pt x="48459" y="128884"/>
                  </a:lnTo>
                  <a:lnTo>
                    <a:pt x="48805" y="130666"/>
                  </a:lnTo>
                  <a:lnTo>
                    <a:pt x="48856" y="131486"/>
                  </a:lnTo>
                  <a:lnTo>
                    <a:pt x="47584" y="133625"/>
                  </a:lnTo>
                  <a:lnTo>
                    <a:pt x="40733" y="133798"/>
                  </a:lnTo>
                  <a:lnTo>
                    <a:pt x="35290" y="133798"/>
                  </a:lnTo>
                  <a:lnTo>
                    <a:pt x="26208" y="134053"/>
                  </a:lnTo>
                  <a:lnTo>
                    <a:pt x="50511" y="134053"/>
                  </a:lnTo>
                  <a:lnTo>
                    <a:pt x="50594" y="130666"/>
                  </a:lnTo>
                  <a:lnTo>
                    <a:pt x="50735" y="128884"/>
                  </a:lnTo>
                  <a:lnTo>
                    <a:pt x="50124" y="126608"/>
                  </a:lnTo>
                  <a:lnTo>
                    <a:pt x="50068" y="126400"/>
                  </a:lnTo>
                  <a:lnTo>
                    <a:pt x="46285" y="124499"/>
                  </a:lnTo>
                  <a:close/>
                </a:path>
                <a:path w="125094" h="137794">
                  <a:moveTo>
                    <a:pt x="33544" y="43304"/>
                  </a:moveTo>
                  <a:lnTo>
                    <a:pt x="30653" y="66307"/>
                  </a:lnTo>
                  <a:lnTo>
                    <a:pt x="25536" y="88899"/>
                  </a:lnTo>
                  <a:lnTo>
                    <a:pt x="18709" y="111073"/>
                  </a:lnTo>
                  <a:lnTo>
                    <a:pt x="10583" y="133096"/>
                  </a:lnTo>
                  <a:lnTo>
                    <a:pt x="14336" y="133096"/>
                  </a:lnTo>
                  <a:lnTo>
                    <a:pt x="16294" y="127224"/>
                  </a:lnTo>
                  <a:lnTo>
                    <a:pt x="16737" y="125064"/>
                  </a:lnTo>
                  <a:lnTo>
                    <a:pt x="16848" y="124499"/>
                  </a:lnTo>
                  <a:lnTo>
                    <a:pt x="16889" y="124293"/>
                  </a:lnTo>
                  <a:lnTo>
                    <a:pt x="16687" y="124293"/>
                  </a:lnTo>
                  <a:lnTo>
                    <a:pt x="19965" y="123268"/>
                  </a:lnTo>
                  <a:lnTo>
                    <a:pt x="19200" y="123268"/>
                  </a:lnTo>
                  <a:lnTo>
                    <a:pt x="17686" y="122342"/>
                  </a:lnTo>
                  <a:lnTo>
                    <a:pt x="17381" y="120657"/>
                  </a:lnTo>
                  <a:lnTo>
                    <a:pt x="17157" y="119005"/>
                  </a:lnTo>
                  <a:lnTo>
                    <a:pt x="20824" y="115809"/>
                  </a:lnTo>
                  <a:lnTo>
                    <a:pt x="21606" y="115809"/>
                  </a:lnTo>
                  <a:lnTo>
                    <a:pt x="18425" y="115545"/>
                  </a:lnTo>
                  <a:lnTo>
                    <a:pt x="21027" y="112396"/>
                  </a:lnTo>
                  <a:lnTo>
                    <a:pt x="32782" y="112396"/>
                  </a:lnTo>
                  <a:lnTo>
                    <a:pt x="32919" y="111607"/>
                  </a:lnTo>
                  <a:lnTo>
                    <a:pt x="21045" y="111607"/>
                  </a:lnTo>
                  <a:lnTo>
                    <a:pt x="23026" y="105366"/>
                  </a:lnTo>
                  <a:lnTo>
                    <a:pt x="25310" y="99232"/>
                  </a:lnTo>
                  <a:lnTo>
                    <a:pt x="27418" y="93052"/>
                  </a:lnTo>
                  <a:lnTo>
                    <a:pt x="28998" y="86163"/>
                  </a:lnTo>
                  <a:lnTo>
                    <a:pt x="30718" y="79389"/>
                  </a:lnTo>
                  <a:lnTo>
                    <a:pt x="32030" y="71990"/>
                  </a:lnTo>
                  <a:lnTo>
                    <a:pt x="33180" y="64632"/>
                  </a:lnTo>
                  <a:lnTo>
                    <a:pt x="34562" y="57312"/>
                  </a:lnTo>
                  <a:lnTo>
                    <a:pt x="35817" y="55794"/>
                  </a:lnTo>
                  <a:lnTo>
                    <a:pt x="36644" y="54863"/>
                  </a:lnTo>
                  <a:lnTo>
                    <a:pt x="41155" y="54863"/>
                  </a:lnTo>
                  <a:lnTo>
                    <a:pt x="41482" y="53715"/>
                  </a:lnTo>
                  <a:lnTo>
                    <a:pt x="41580" y="53374"/>
                  </a:lnTo>
                  <a:lnTo>
                    <a:pt x="41629" y="53201"/>
                  </a:lnTo>
                  <a:lnTo>
                    <a:pt x="41713" y="52909"/>
                  </a:lnTo>
                  <a:lnTo>
                    <a:pt x="71498" y="52909"/>
                  </a:lnTo>
                  <a:lnTo>
                    <a:pt x="71588" y="52704"/>
                  </a:lnTo>
                  <a:lnTo>
                    <a:pt x="33630" y="52704"/>
                  </a:lnTo>
                  <a:lnTo>
                    <a:pt x="33757" y="48888"/>
                  </a:lnTo>
                  <a:lnTo>
                    <a:pt x="33836" y="46504"/>
                  </a:lnTo>
                  <a:lnTo>
                    <a:pt x="33647" y="44434"/>
                  </a:lnTo>
                  <a:lnTo>
                    <a:pt x="33544" y="43304"/>
                  </a:lnTo>
                  <a:close/>
                </a:path>
                <a:path w="125094" h="137794">
                  <a:moveTo>
                    <a:pt x="30680" y="123969"/>
                  </a:moveTo>
                  <a:lnTo>
                    <a:pt x="21628" y="123969"/>
                  </a:lnTo>
                  <a:lnTo>
                    <a:pt x="22518" y="124293"/>
                  </a:lnTo>
                  <a:lnTo>
                    <a:pt x="23270" y="126057"/>
                  </a:lnTo>
                  <a:lnTo>
                    <a:pt x="22467" y="128337"/>
                  </a:lnTo>
                  <a:lnTo>
                    <a:pt x="21696" y="130666"/>
                  </a:lnTo>
                  <a:lnTo>
                    <a:pt x="20965" y="133096"/>
                  </a:lnTo>
                  <a:lnTo>
                    <a:pt x="29276" y="133096"/>
                  </a:lnTo>
                  <a:lnTo>
                    <a:pt x="30479" y="125064"/>
                  </a:lnTo>
                  <a:lnTo>
                    <a:pt x="30582" y="124499"/>
                  </a:lnTo>
                  <a:lnTo>
                    <a:pt x="30680" y="123969"/>
                  </a:lnTo>
                  <a:close/>
                </a:path>
                <a:path w="125094" h="137794">
                  <a:moveTo>
                    <a:pt x="32746" y="112600"/>
                  </a:moveTo>
                  <a:lnTo>
                    <a:pt x="25535" y="112600"/>
                  </a:lnTo>
                  <a:lnTo>
                    <a:pt x="26338" y="115049"/>
                  </a:lnTo>
                  <a:lnTo>
                    <a:pt x="26427" y="115320"/>
                  </a:lnTo>
                  <a:lnTo>
                    <a:pt x="26500" y="115809"/>
                  </a:lnTo>
                  <a:lnTo>
                    <a:pt x="24709" y="118826"/>
                  </a:lnTo>
                  <a:lnTo>
                    <a:pt x="24621" y="119005"/>
                  </a:lnTo>
                  <a:lnTo>
                    <a:pt x="24497" y="120657"/>
                  </a:lnTo>
                  <a:lnTo>
                    <a:pt x="24371" y="122342"/>
                  </a:lnTo>
                  <a:lnTo>
                    <a:pt x="20292" y="122342"/>
                  </a:lnTo>
                  <a:lnTo>
                    <a:pt x="20170" y="122652"/>
                  </a:lnTo>
                  <a:lnTo>
                    <a:pt x="18873" y="123268"/>
                  </a:lnTo>
                  <a:lnTo>
                    <a:pt x="19965" y="123268"/>
                  </a:lnTo>
                  <a:lnTo>
                    <a:pt x="19901" y="123969"/>
                  </a:lnTo>
                  <a:lnTo>
                    <a:pt x="19801" y="125064"/>
                  </a:lnTo>
                  <a:lnTo>
                    <a:pt x="19711" y="126057"/>
                  </a:lnTo>
                  <a:lnTo>
                    <a:pt x="19604" y="127224"/>
                  </a:lnTo>
                  <a:lnTo>
                    <a:pt x="20121" y="126400"/>
                  </a:lnTo>
                  <a:lnTo>
                    <a:pt x="20206" y="126263"/>
                  </a:lnTo>
                  <a:lnTo>
                    <a:pt x="20617" y="125064"/>
                  </a:lnTo>
                  <a:lnTo>
                    <a:pt x="21628" y="123969"/>
                  </a:lnTo>
                  <a:lnTo>
                    <a:pt x="30680" y="123969"/>
                  </a:lnTo>
                  <a:lnTo>
                    <a:pt x="30810" y="123268"/>
                  </a:lnTo>
                  <a:lnTo>
                    <a:pt x="30924" y="122652"/>
                  </a:lnTo>
                  <a:lnTo>
                    <a:pt x="30981" y="122342"/>
                  </a:lnTo>
                  <a:lnTo>
                    <a:pt x="21833" y="122342"/>
                  </a:lnTo>
                  <a:lnTo>
                    <a:pt x="21032" y="120657"/>
                  </a:lnTo>
                  <a:lnTo>
                    <a:pt x="31293" y="120657"/>
                  </a:lnTo>
                  <a:lnTo>
                    <a:pt x="32131" y="116130"/>
                  </a:lnTo>
                  <a:lnTo>
                    <a:pt x="32746" y="112600"/>
                  </a:lnTo>
                  <a:close/>
                </a:path>
                <a:path w="125094" h="137794">
                  <a:moveTo>
                    <a:pt x="21696" y="115049"/>
                  </a:moveTo>
                  <a:lnTo>
                    <a:pt x="21386" y="115320"/>
                  </a:lnTo>
                  <a:lnTo>
                    <a:pt x="20034" y="118559"/>
                  </a:lnTo>
                  <a:lnTo>
                    <a:pt x="21032" y="120657"/>
                  </a:lnTo>
                  <a:lnTo>
                    <a:pt x="21560" y="116130"/>
                  </a:lnTo>
                  <a:lnTo>
                    <a:pt x="21661" y="115320"/>
                  </a:lnTo>
                  <a:lnTo>
                    <a:pt x="21696" y="115049"/>
                  </a:lnTo>
                  <a:close/>
                </a:path>
                <a:path w="125094" h="137794">
                  <a:moveTo>
                    <a:pt x="24297" y="115049"/>
                  </a:moveTo>
                  <a:lnTo>
                    <a:pt x="21696" y="115049"/>
                  </a:lnTo>
                  <a:lnTo>
                    <a:pt x="21606" y="115809"/>
                  </a:lnTo>
                  <a:lnTo>
                    <a:pt x="25486" y="116130"/>
                  </a:lnTo>
                  <a:lnTo>
                    <a:pt x="25060" y="116130"/>
                  </a:lnTo>
                  <a:lnTo>
                    <a:pt x="24297" y="115049"/>
                  </a:lnTo>
                  <a:close/>
                </a:path>
                <a:path w="125094" h="137794">
                  <a:moveTo>
                    <a:pt x="21386" y="115320"/>
                  </a:moveTo>
                  <a:lnTo>
                    <a:pt x="20824" y="115809"/>
                  </a:lnTo>
                  <a:lnTo>
                    <a:pt x="21181" y="115809"/>
                  </a:lnTo>
                  <a:lnTo>
                    <a:pt x="21291" y="115545"/>
                  </a:lnTo>
                  <a:lnTo>
                    <a:pt x="21386" y="115320"/>
                  </a:lnTo>
                  <a:close/>
                </a:path>
                <a:path w="125094" h="137794">
                  <a:moveTo>
                    <a:pt x="23130" y="113397"/>
                  </a:moveTo>
                  <a:lnTo>
                    <a:pt x="22020" y="113799"/>
                  </a:lnTo>
                  <a:lnTo>
                    <a:pt x="21499" y="115049"/>
                  </a:lnTo>
                  <a:lnTo>
                    <a:pt x="21386" y="115320"/>
                  </a:lnTo>
                  <a:lnTo>
                    <a:pt x="21696" y="115049"/>
                  </a:lnTo>
                  <a:lnTo>
                    <a:pt x="24297" y="115049"/>
                  </a:lnTo>
                  <a:lnTo>
                    <a:pt x="23130" y="113397"/>
                  </a:lnTo>
                  <a:close/>
                </a:path>
                <a:path w="125094" h="137794">
                  <a:moveTo>
                    <a:pt x="32782" y="112396"/>
                  </a:moveTo>
                  <a:lnTo>
                    <a:pt x="21027" y="112396"/>
                  </a:lnTo>
                  <a:lnTo>
                    <a:pt x="22567" y="112600"/>
                  </a:lnTo>
                  <a:lnTo>
                    <a:pt x="23130" y="113397"/>
                  </a:lnTo>
                  <a:lnTo>
                    <a:pt x="25327" y="112600"/>
                  </a:lnTo>
                  <a:lnTo>
                    <a:pt x="32746" y="112600"/>
                  </a:lnTo>
                  <a:lnTo>
                    <a:pt x="32782" y="112396"/>
                  </a:lnTo>
                  <a:close/>
                </a:path>
                <a:path w="125094" h="137794">
                  <a:moveTo>
                    <a:pt x="24673" y="107226"/>
                  </a:moveTo>
                  <a:lnTo>
                    <a:pt x="24388" y="107226"/>
                  </a:lnTo>
                  <a:lnTo>
                    <a:pt x="25344" y="109843"/>
                  </a:lnTo>
                  <a:lnTo>
                    <a:pt x="21045" y="111607"/>
                  </a:lnTo>
                  <a:lnTo>
                    <a:pt x="32919" y="111607"/>
                  </a:lnTo>
                  <a:lnTo>
                    <a:pt x="33140" y="110340"/>
                  </a:lnTo>
                  <a:lnTo>
                    <a:pt x="25495" y="110340"/>
                  </a:lnTo>
                  <a:lnTo>
                    <a:pt x="25822" y="107428"/>
                  </a:lnTo>
                  <a:lnTo>
                    <a:pt x="24673" y="107226"/>
                  </a:lnTo>
                  <a:close/>
                </a:path>
                <a:path w="125094" h="137794">
                  <a:moveTo>
                    <a:pt x="41155" y="54863"/>
                  </a:moveTo>
                  <a:lnTo>
                    <a:pt x="36644" y="54863"/>
                  </a:lnTo>
                  <a:lnTo>
                    <a:pt x="35421" y="68813"/>
                  </a:lnTo>
                  <a:lnTo>
                    <a:pt x="33135" y="82633"/>
                  </a:lnTo>
                  <a:lnTo>
                    <a:pt x="30351" y="96386"/>
                  </a:lnTo>
                  <a:lnTo>
                    <a:pt x="27694" y="109843"/>
                  </a:lnTo>
                  <a:lnTo>
                    <a:pt x="27596" y="110340"/>
                  </a:lnTo>
                  <a:lnTo>
                    <a:pt x="33140" y="110340"/>
                  </a:lnTo>
                  <a:lnTo>
                    <a:pt x="35341" y="87379"/>
                  </a:lnTo>
                  <a:lnTo>
                    <a:pt x="37500" y="80888"/>
                  </a:lnTo>
                  <a:lnTo>
                    <a:pt x="38167" y="74178"/>
                  </a:lnTo>
                  <a:lnTo>
                    <a:pt x="39625" y="67122"/>
                  </a:lnTo>
                  <a:lnTo>
                    <a:pt x="39743" y="59810"/>
                  </a:lnTo>
                  <a:lnTo>
                    <a:pt x="41155" y="54863"/>
                  </a:lnTo>
                  <a:close/>
                </a:path>
                <a:path w="125094" h="137794">
                  <a:moveTo>
                    <a:pt x="38595" y="85821"/>
                  </a:moveTo>
                  <a:lnTo>
                    <a:pt x="37442" y="85821"/>
                  </a:lnTo>
                  <a:lnTo>
                    <a:pt x="37420" y="86163"/>
                  </a:lnTo>
                  <a:lnTo>
                    <a:pt x="37296" y="88064"/>
                  </a:lnTo>
                  <a:lnTo>
                    <a:pt x="48234" y="88899"/>
                  </a:lnTo>
                  <a:lnTo>
                    <a:pt x="49808" y="88899"/>
                  </a:lnTo>
                  <a:lnTo>
                    <a:pt x="56365" y="89136"/>
                  </a:lnTo>
                  <a:lnTo>
                    <a:pt x="75459" y="89503"/>
                  </a:lnTo>
                  <a:lnTo>
                    <a:pt x="75459" y="86677"/>
                  </a:lnTo>
                  <a:lnTo>
                    <a:pt x="52566" y="86677"/>
                  </a:lnTo>
                  <a:lnTo>
                    <a:pt x="52512" y="86163"/>
                  </a:lnTo>
                  <a:lnTo>
                    <a:pt x="44315" y="86163"/>
                  </a:lnTo>
                  <a:lnTo>
                    <a:pt x="38595" y="85821"/>
                  </a:lnTo>
                  <a:close/>
                </a:path>
                <a:path w="125094" h="137794">
                  <a:moveTo>
                    <a:pt x="71498" y="52909"/>
                  </a:moveTo>
                  <a:lnTo>
                    <a:pt x="41713" y="52909"/>
                  </a:lnTo>
                  <a:lnTo>
                    <a:pt x="44258" y="53201"/>
                  </a:lnTo>
                  <a:lnTo>
                    <a:pt x="43987" y="53201"/>
                  </a:lnTo>
                  <a:lnTo>
                    <a:pt x="45031" y="53374"/>
                  </a:lnTo>
                  <a:lnTo>
                    <a:pt x="46695" y="53715"/>
                  </a:lnTo>
                  <a:lnTo>
                    <a:pt x="52653" y="54863"/>
                  </a:lnTo>
                  <a:lnTo>
                    <a:pt x="52566" y="86677"/>
                  </a:lnTo>
                  <a:lnTo>
                    <a:pt x="75459" y="86677"/>
                  </a:lnTo>
                  <a:lnTo>
                    <a:pt x="75459" y="86163"/>
                  </a:lnTo>
                  <a:lnTo>
                    <a:pt x="75589" y="86163"/>
                  </a:lnTo>
                  <a:lnTo>
                    <a:pt x="73097" y="85821"/>
                  </a:lnTo>
                  <a:lnTo>
                    <a:pt x="68338" y="85429"/>
                  </a:lnTo>
                  <a:lnTo>
                    <a:pt x="68481" y="82633"/>
                  </a:lnTo>
                  <a:lnTo>
                    <a:pt x="68570" y="80888"/>
                  </a:lnTo>
                  <a:lnTo>
                    <a:pt x="68681" y="78723"/>
                  </a:lnTo>
                  <a:lnTo>
                    <a:pt x="68791" y="76577"/>
                  </a:lnTo>
                  <a:lnTo>
                    <a:pt x="68913" y="74178"/>
                  </a:lnTo>
                  <a:lnTo>
                    <a:pt x="69025" y="71990"/>
                  </a:lnTo>
                  <a:lnTo>
                    <a:pt x="69100" y="70530"/>
                  </a:lnTo>
                  <a:lnTo>
                    <a:pt x="69205" y="68813"/>
                  </a:lnTo>
                  <a:lnTo>
                    <a:pt x="69920" y="61153"/>
                  </a:lnTo>
                  <a:lnTo>
                    <a:pt x="71276" y="53715"/>
                  </a:lnTo>
                  <a:lnTo>
                    <a:pt x="71370" y="53201"/>
                  </a:lnTo>
                  <a:lnTo>
                    <a:pt x="71498" y="52909"/>
                  </a:lnTo>
                  <a:close/>
                </a:path>
                <a:path w="125094" h="137794">
                  <a:moveTo>
                    <a:pt x="49356" y="54863"/>
                  </a:moveTo>
                  <a:lnTo>
                    <a:pt x="49351" y="79389"/>
                  </a:lnTo>
                  <a:lnTo>
                    <a:pt x="48433" y="85429"/>
                  </a:lnTo>
                  <a:lnTo>
                    <a:pt x="48322" y="86163"/>
                  </a:lnTo>
                  <a:lnTo>
                    <a:pt x="52512" y="86163"/>
                  </a:lnTo>
                  <a:lnTo>
                    <a:pt x="51803" y="79389"/>
                  </a:lnTo>
                  <a:lnTo>
                    <a:pt x="51708" y="61153"/>
                  </a:lnTo>
                  <a:lnTo>
                    <a:pt x="51474" y="57312"/>
                  </a:lnTo>
                  <a:lnTo>
                    <a:pt x="49356" y="54863"/>
                  </a:lnTo>
                  <a:close/>
                </a:path>
                <a:path w="125094" h="137794">
                  <a:moveTo>
                    <a:pt x="29152" y="48888"/>
                  </a:moveTo>
                  <a:lnTo>
                    <a:pt x="27673" y="48888"/>
                  </a:lnTo>
                  <a:lnTo>
                    <a:pt x="28580" y="50274"/>
                  </a:lnTo>
                  <a:lnTo>
                    <a:pt x="29451" y="51728"/>
                  </a:lnTo>
                  <a:lnTo>
                    <a:pt x="30538" y="53201"/>
                  </a:lnTo>
                  <a:lnTo>
                    <a:pt x="30604" y="52704"/>
                  </a:lnTo>
                  <a:lnTo>
                    <a:pt x="31250" y="50890"/>
                  </a:lnTo>
                  <a:lnTo>
                    <a:pt x="29296" y="49143"/>
                  </a:lnTo>
                  <a:lnTo>
                    <a:pt x="29152" y="48888"/>
                  </a:lnTo>
                  <a:close/>
                </a:path>
                <a:path w="125094" h="137794">
                  <a:moveTo>
                    <a:pt x="37172" y="31968"/>
                  </a:moveTo>
                  <a:lnTo>
                    <a:pt x="38285" y="38080"/>
                  </a:lnTo>
                  <a:lnTo>
                    <a:pt x="36607" y="44434"/>
                  </a:lnTo>
                  <a:lnTo>
                    <a:pt x="38739" y="50274"/>
                  </a:lnTo>
                  <a:lnTo>
                    <a:pt x="38801" y="50443"/>
                  </a:lnTo>
                  <a:lnTo>
                    <a:pt x="33630" y="52704"/>
                  </a:lnTo>
                  <a:lnTo>
                    <a:pt x="71588" y="52704"/>
                  </a:lnTo>
                  <a:lnTo>
                    <a:pt x="73158" y="49143"/>
                  </a:lnTo>
                  <a:lnTo>
                    <a:pt x="73027" y="49143"/>
                  </a:lnTo>
                  <a:lnTo>
                    <a:pt x="77824" y="48527"/>
                  </a:lnTo>
                  <a:lnTo>
                    <a:pt x="81453" y="46865"/>
                  </a:lnTo>
                  <a:lnTo>
                    <a:pt x="49772" y="46865"/>
                  </a:lnTo>
                  <a:lnTo>
                    <a:pt x="39424" y="46504"/>
                  </a:lnTo>
                  <a:lnTo>
                    <a:pt x="39023" y="46504"/>
                  </a:lnTo>
                  <a:lnTo>
                    <a:pt x="39074" y="41951"/>
                  </a:lnTo>
                  <a:lnTo>
                    <a:pt x="50078" y="41951"/>
                  </a:lnTo>
                  <a:lnTo>
                    <a:pt x="49946" y="40172"/>
                  </a:lnTo>
                  <a:lnTo>
                    <a:pt x="47829" y="40172"/>
                  </a:lnTo>
                  <a:lnTo>
                    <a:pt x="44024" y="39862"/>
                  </a:lnTo>
                  <a:lnTo>
                    <a:pt x="41093" y="39589"/>
                  </a:lnTo>
                  <a:lnTo>
                    <a:pt x="41866" y="38080"/>
                  </a:lnTo>
                  <a:lnTo>
                    <a:pt x="42565" y="36082"/>
                  </a:lnTo>
                  <a:lnTo>
                    <a:pt x="42672" y="35769"/>
                  </a:lnTo>
                  <a:lnTo>
                    <a:pt x="44758" y="35769"/>
                  </a:lnTo>
                  <a:lnTo>
                    <a:pt x="51625" y="35051"/>
                  </a:lnTo>
                  <a:lnTo>
                    <a:pt x="58539" y="34914"/>
                  </a:lnTo>
                  <a:lnTo>
                    <a:pt x="121536" y="34914"/>
                  </a:lnTo>
                  <a:lnTo>
                    <a:pt x="119912" y="34093"/>
                  </a:lnTo>
                  <a:lnTo>
                    <a:pt x="114569" y="33938"/>
                  </a:lnTo>
                  <a:lnTo>
                    <a:pt x="109645" y="33729"/>
                  </a:lnTo>
                  <a:lnTo>
                    <a:pt x="99195" y="33729"/>
                  </a:lnTo>
                  <a:lnTo>
                    <a:pt x="81893" y="33276"/>
                  </a:lnTo>
                  <a:lnTo>
                    <a:pt x="60778" y="33276"/>
                  </a:lnTo>
                  <a:lnTo>
                    <a:pt x="45048" y="32216"/>
                  </a:lnTo>
                  <a:lnTo>
                    <a:pt x="37172" y="31968"/>
                  </a:lnTo>
                  <a:close/>
                </a:path>
                <a:path w="125094" h="137794">
                  <a:moveTo>
                    <a:pt x="121536" y="34914"/>
                  </a:moveTo>
                  <a:lnTo>
                    <a:pt x="58539" y="34914"/>
                  </a:lnTo>
                  <a:lnTo>
                    <a:pt x="72396" y="35241"/>
                  </a:lnTo>
                  <a:lnTo>
                    <a:pt x="82880" y="35769"/>
                  </a:lnTo>
                  <a:lnTo>
                    <a:pt x="72847" y="35769"/>
                  </a:lnTo>
                  <a:lnTo>
                    <a:pt x="103416" y="36082"/>
                  </a:lnTo>
                  <a:lnTo>
                    <a:pt x="111578" y="36082"/>
                  </a:lnTo>
                  <a:lnTo>
                    <a:pt x="124653" y="36489"/>
                  </a:lnTo>
                  <a:lnTo>
                    <a:pt x="121536" y="34914"/>
                  </a:lnTo>
                  <a:close/>
                </a:path>
              </a:pathLst>
            </a:custGeom>
            <a:solidFill>
              <a:srgbClr val="1514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 descr=""/>
            <p:cNvSpPr/>
            <p:nvPr/>
          </p:nvSpPr>
          <p:spPr>
            <a:xfrm>
              <a:off x="2277342" y="2404302"/>
              <a:ext cx="18415" cy="5715"/>
            </a:xfrm>
            <a:custGeom>
              <a:avLst/>
              <a:gdLst/>
              <a:ahLst/>
              <a:cxnLst/>
              <a:rect l="l" t="t" r="r" b="b"/>
              <a:pathLst>
                <a:path w="18414" h="5714">
                  <a:moveTo>
                    <a:pt x="9709" y="0"/>
                  </a:moveTo>
                  <a:lnTo>
                    <a:pt x="6777" y="1504"/>
                  </a:lnTo>
                  <a:lnTo>
                    <a:pt x="3558" y="4697"/>
                  </a:lnTo>
                  <a:lnTo>
                    <a:pt x="4024" y="5289"/>
                  </a:lnTo>
                  <a:lnTo>
                    <a:pt x="7994" y="5631"/>
                  </a:lnTo>
                  <a:lnTo>
                    <a:pt x="16006" y="5631"/>
                  </a:lnTo>
                  <a:lnTo>
                    <a:pt x="15380" y="4697"/>
                  </a:lnTo>
                  <a:lnTo>
                    <a:pt x="13902" y="2311"/>
                  </a:lnTo>
                  <a:lnTo>
                    <a:pt x="17853" y="1504"/>
                  </a:lnTo>
                  <a:lnTo>
                    <a:pt x="18381" y="1504"/>
                  </a:lnTo>
                  <a:lnTo>
                    <a:pt x="9709" y="0"/>
                  </a:lnTo>
                  <a:close/>
                </a:path>
                <a:path w="18414" h="5714">
                  <a:moveTo>
                    <a:pt x="1873" y="2945"/>
                  </a:moveTo>
                  <a:lnTo>
                    <a:pt x="3145" y="5289"/>
                  </a:lnTo>
                  <a:lnTo>
                    <a:pt x="2960" y="5289"/>
                  </a:lnTo>
                  <a:lnTo>
                    <a:pt x="3558" y="4697"/>
                  </a:lnTo>
                  <a:lnTo>
                    <a:pt x="2839" y="3784"/>
                  </a:lnTo>
                  <a:lnTo>
                    <a:pt x="1873" y="2945"/>
                  </a:lnTo>
                  <a:close/>
                </a:path>
                <a:path w="18414" h="5714">
                  <a:moveTo>
                    <a:pt x="683" y="753"/>
                  </a:moveTo>
                  <a:lnTo>
                    <a:pt x="0" y="1318"/>
                  </a:lnTo>
                  <a:lnTo>
                    <a:pt x="1873" y="2945"/>
                  </a:lnTo>
                  <a:lnTo>
                    <a:pt x="683" y="753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 descr=""/>
            <p:cNvSpPr/>
            <p:nvPr/>
          </p:nvSpPr>
          <p:spPr>
            <a:xfrm>
              <a:off x="2402370" y="2403105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5" h="11430">
                  <a:moveTo>
                    <a:pt x="14316" y="0"/>
                  </a:moveTo>
                  <a:lnTo>
                    <a:pt x="9057" y="31"/>
                  </a:lnTo>
                  <a:lnTo>
                    <a:pt x="8409" y="441"/>
                  </a:lnTo>
                  <a:lnTo>
                    <a:pt x="5615" y="2156"/>
                  </a:lnTo>
                  <a:lnTo>
                    <a:pt x="2707" y="3679"/>
                  </a:lnTo>
                  <a:lnTo>
                    <a:pt x="0" y="5547"/>
                  </a:lnTo>
                  <a:lnTo>
                    <a:pt x="961" y="7515"/>
                  </a:lnTo>
                  <a:lnTo>
                    <a:pt x="4128" y="9536"/>
                  </a:lnTo>
                  <a:lnTo>
                    <a:pt x="9024" y="10853"/>
                  </a:lnTo>
                  <a:lnTo>
                    <a:pt x="12020" y="7566"/>
                  </a:lnTo>
                  <a:lnTo>
                    <a:pt x="11987" y="4740"/>
                  </a:lnTo>
                  <a:lnTo>
                    <a:pt x="14316" y="0"/>
                  </a:lnTo>
                  <a:close/>
                </a:path>
              </a:pathLst>
            </a:custGeom>
            <a:solidFill>
              <a:srgbClr val="6E6D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 descr=""/>
            <p:cNvSpPr/>
            <p:nvPr/>
          </p:nvSpPr>
          <p:spPr>
            <a:xfrm>
              <a:off x="2455725" y="2403360"/>
              <a:ext cx="29845" cy="12700"/>
            </a:xfrm>
            <a:custGeom>
              <a:avLst/>
              <a:gdLst/>
              <a:ahLst/>
              <a:cxnLst/>
              <a:rect l="l" t="t" r="r" b="b"/>
              <a:pathLst>
                <a:path w="29844" h="12700">
                  <a:moveTo>
                    <a:pt x="8543" y="0"/>
                  </a:moveTo>
                  <a:lnTo>
                    <a:pt x="7499" y="4589"/>
                  </a:lnTo>
                  <a:lnTo>
                    <a:pt x="5925" y="1813"/>
                  </a:lnTo>
                  <a:lnTo>
                    <a:pt x="2927" y="2379"/>
                  </a:lnTo>
                  <a:lnTo>
                    <a:pt x="205" y="2670"/>
                  </a:lnTo>
                  <a:lnTo>
                    <a:pt x="0" y="10033"/>
                  </a:lnTo>
                  <a:lnTo>
                    <a:pt x="2124" y="10429"/>
                  </a:lnTo>
                  <a:lnTo>
                    <a:pt x="8150" y="11746"/>
                  </a:lnTo>
                  <a:lnTo>
                    <a:pt x="14296" y="12603"/>
                  </a:lnTo>
                  <a:lnTo>
                    <a:pt x="20481" y="11901"/>
                  </a:lnTo>
                  <a:lnTo>
                    <a:pt x="21592" y="9093"/>
                  </a:lnTo>
                  <a:lnTo>
                    <a:pt x="16661" y="8186"/>
                  </a:lnTo>
                  <a:lnTo>
                    <a:pt x="19041" y="4230"/>
                  </a:lnTo>
                  <a:lnTo>
                    <a:pt x="24127" y="6728"/>
                  </a:lnTo>
                  <a:lnTo>
                    <a:pt x="27842" y="6404"/>
                  </a:lnTo>
                  <a:lnTo>
                    <a:pt x="28116" y="11764"/>
                  </a:lnTo>
                  <a:lnTo>
                    <a:pt x="28954" y="11832"/>
                  </a:lnTo>
                  <a:lnTo>
                    <a:pt x="29246" y="2225"/>
                  </a:lnTo>
                  <a:lnTo>
                    <a:pt x="20289" y="2552"/>
                  </a:lnTo>
                  <a:lnTo>
                    <a:pt x="15840" y="2894"/>
                  </a:lnTo>
                  <a:lnTo>
                    <a:pt x="16146" y="5734"/>
                  </a:lnTo>
                  <a:lnTo>
                    <a:pt x="13456" y="7670"/>
                  </a:lnTo>
                  <a:lnTo>
                    <a:pt x="10908" y="6504"/>
                  </a:lnTo>
                  <a:lnTo>
                    <a:pt x="11984" y="4330"/>
                  </a:lnTo>
                  <a:lnTo>
                    <a:pt x="13288" y="2292"/>
                  </a:lnTo>
                  <a:lnTo>
                    <a:pt x="14655" y="309"/>
                  </a:lnTo>
                  <a:lnTo>
                    <a:pt x="8543" y="0"/>
                  </a:lnTo>
                  <a:close/>
                </a:path>
              </a:pathLst>
            </a:custGeom>
            <a:solidFill>
              <a:srgbClr val="727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 descr=""/>
            <p:cNvSpPr/>
            <p:nvPr/>
          </p:nvSpPr>
          <p:spPr>
            <a:xfrm>
              <a:off x="2466633" y="240361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4399" y="0"/>
                  </a:moveTo>
                  <a:lnTo>
                    <a:pt x="3747" y="54"/>
                  </a:lnTo>
                  <a:lnTo>
                    <a:pt x="2379" y="2037"/>
                  </a:lnTo>
                  <a:lnTo>
                    <a:pt x="1076" y="4075"/>
                  </a:lnTo>
                  <a:lnTo>
                    <a:pt x="0" y="6249"/>
                  </a:lnTo>
                  <a:lnTo>
                    <a:pt x="2548" y="7415"/>
                  </a:lnTo>
                  <a:lnTo>
                    <a:pt x="5238" y="5478"/>
                  </a:lnTo>
                  <a:lnTo>
                    <a:pt x="4932" y="2639"/>
                  </a:lnTo>
                  <a:lnTo>
                    <a:pt x="4791" y="1987"/>
                  </a:lnTo>
                  <a:lnTo>
                    <a:pt x="4536" y="651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rgbClr val="B2B2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 descr=""/>
            <p:cNvSpPr/>
            <p:nvPr/>
          </p:nvSpPr>
          <p:spPr>
            <a:xfrm>
              <a:off x="2165940" y="2405124"/>
              <a:ext cx="5080" cy="10795"/>
            </a:xfrm>
            <a:custGeom>
              <a:avLst/>
              <a:gdLst/>
              <a:ahLst/>
              <a:cxnLst/>
              <a:rect l="l" t="t" r="r" b="b"/>
              <a:pathLst>
                <a:path w="5080" h="10794">
                  <a:moveTo>
                    <a:pt x="259" y="0"/>
                  </a:moveTo>
                  <a:lnTo>
                    <a:pt x="0" y="5529"/>
                  </a:lnTo>
                  <a:lnTo>
                    <a:pt x="0" y="8304"/>
                  </a:lnTo>
                  <a:lnTo>
                    <a:pt x="651" y="10598"/>
                  </a:lnTo>
                  <a:lnTo>
                    <a:pt x="2894" y="8063"/>
                  </a:lnTo>
                  <a:lnTo>
                    <a:pt x="3938" y="4845"/>
                  </a:lnTo>
                  <a:lnTo>
                    <a:pt x="4762" y="1640"/>
                  </a:lnTo>
                  <a:lnTo>
                    <a:pt x="3253" y="651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7372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 descr=""/>
            <p:cNvSpPr/>
            <p:nvPr/>
          </p:nvSpPr>
          <p:spPr>
            <a:xfrm>
              <a:off x="1545534" y="2405242"/>
              <a:ext cx="23495" cy="9525"/>
            </a:xfrm>
            <a:custGeom>
              <a:avLst/>
              <a:gdLst/>
              <a:ahLst/>
              <a:cxnLst/>
              <a:rect l="l" t="t" r="r" b="b"/>
              <a:pathLst>
                <a:path w="23494" h="9525">
                  <a:moveTo>
                    <a:pt x="9467" y="0"/>
                  </a:moveTo>
                  <a:lnTo>
                    <a:pt x="3989" y="2087"/>
                  </a:lnTo>
                  <a:lnTo>
                    <a:pt x="1814" y="2758"/>
                  </a:lnTo>
                  <a:lnTo>
                    <a:pt x="0" y="7157"/>
                  </a:lnTo>
                  <a:lnTo>
                    <a:pt x="5565" y="5173"/>
                  </a:lnTo>
                  <a:lnTo>
                    <a:pt x="11591" y="6422"/>
                  </a:lnTo>
                  <a:lnTo>
                    <a:pt x="17189" y="7639"/>
                  </a:lnTo>
                  <a:lnTo>
                    <a:pt x="18338" y="9126"/>
                  </a:lnTo>
                  <a:lnTo>
                    <a:pt x="23014" y="7895"/>
                  </a:lnTo>
                  <a:lnTo>
                    <a:pt x="20617" y="5807"/>
                  </a:lnTo>
                  <a:lnTo>
                    <a:pt x="16351" y="1951"/>
                  </a:lnTo>
                  <a:lnTo>
                    <a:pt x="9467" y="0"/>
                  </a:lnTo>
                  <a:close/>
                </a:path>
              </a:pathLst>
            </a:custGeom>
            <a:solidFill>
              <a:srgbClr val="EBEB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 descr=""/>
            <p:cNvSpPr/>
            <p:nvPr/>
          </p:nvSpPr>
          <p:spPr>
            <a:xfrm>
              <a:off x="1595292" y="2405534"/>
              <a:ext cx="90170" cy="128270"/>
            </a:xfrm>
            <a:custGeom>
              <a:avLst/>
              <a:gdLst/>
              <a:ahLst/>
              <a:cxnLst/>
              <a:rect l="l" t="t" r="r" b="b"/>
              <a:pathLst>
                <a:path w="90169" h="128269">
                  <a:moveTo>
                    <a:pt x="16166" y="40056"/>
                  </a:moveTo>
                  <a:lnTo>
                    <a:pt x="13374" y="45579"/>
                  </a:lnTo>
                  <a:lnTo>
                    <a:pt x="16607" y="45579"/>
                  </a:lnTo>
                  <a:lnTo>
                    <a:pt x="15189" y="48952"/>
                  </a:lnTo>
                  <a:lnTo>
                    <a:pt x="17395" y="50288"/>
                  </a:lnTo>
                  <a:lnTo>
                    <a:pt x="17738" y="52891"/>
                  </a:lnTo>
                  <a:lnTo>
                    <a:pt x="18611" y="55101"/>
                  </a:lnTo>
                  <a:lnTo>
                    <a:pt x="35359" y="89585"/>
                  </a:lnTo>
                  <a:lnTo>
                    <a:pt x="74416" y="121374"/>
                  </a:lnTo>
                  <a:lnTo>
                    <a:pt x="89997" y="128094"/>
                  </a:lnTo>
                  <a:lnTo>
                    <a:pt x="88729" y="125716"/>
                  </a:lnTo>
                  <a:lnTo>
                    <a:pt x="87497" y="123336"/>
                  </a:lnTo>
                  <a:lnTo>
                    <a:pt x="86300" y="120938"/>
                  </a:lnTo>
                  <a:lnTo>
                    <a:pt x="74679" y="115648"/>
                  </a:lnTo>
                  <a:lnTo>
                    <a:pt x="68960" y="112819"/>
                  </a:lnTo>
                  <a:lnTo>
                    <a:pt x="39672" y="87170"/>
                  </a:lnTo>
                  <a:lnTo>
                    <a:pt x="27676" y="69384"/>
                  </a:lnTo>
                  <a:lnTo>
                    <a:pt x="24039" y="63338"/>
                  </a:lnTo>
                  <a:lnTo>
                    <a:pt x="29163" y="63338"/>
                  </a:lnTo>
                  <a:lnTo>
                    <a:pt x="28080" y="61865"/>
                  </a:lnTo>
                  <a:lnTo>
                    <a:pt x="26927" y="60666"/>
                  </a:lnTo>
                  <a:lnTo>
                    <a:pt x="24023" y="60666"/>
                  </a:lnTo>
                  <a:lnTo>
                    <a:pt x="22035" y="59706"/>
                  </a:lnTo>
                  <a:lnTo>
                    <a:pt x="21917" y="57550"/>
                  </a:lnTo>
                  <a:lnTo>
                    <a:pt x="19296" y="49853"/>
                  </a:lnTo>
                  <a:lnTo>
                    <a:pt x="16787" y="42116"/>
                  </a:lnTo>
                  <a:lnTo>
                    <a:pt x="16166" y="40056"/>
                  </a:lnTo>
                  <a:close/>
                </a:path>
                <a:path w="90169" h="128269">
                  <a:moveTo>
                    <a:pt x="29163" y="63338"/>
                  </a:moveTo>
                  <a:lnTo>
                    <a:pt x="25667" y="63338"/>
                  </a:lnTo>
                  <a:lnTo>
                    <a:pt x="27310" y="63611"/>
                  </a:lnTo>
                  <a:lnTo>
                    <a:pt x="28936" y="63935"/>
                  </a:lnTo>
                  <a:lnTo>
                    <a:pt x="30153" y="68165"/>
                  </a:lnTo>
                  <a:lnTo>
                    <a:pt x="32241" y="72053"/>
                  </a:lnTo>
                  <a:lnTo>
                    <a:pt x="34451" y="75551"/>
                  </a:lnTo>
                  <a:lnTo>
                    <a:pt x="33058" y="72786"/>
                  </a:lnTo>
                  <a:lnTo>
                    <a:pt x="30686" y="68165"/>
                  </a:lnTo>
                  <a:lnTo>
                    <a:pt x="29632" y="64089"/>
                  </a:lnTo>
                  <a:lnTo>
                    <a:pt x="29592" y="63935"/>
                  </a:lnTo>
                  <a:lnTo>
                    <a:pt x="29163" y="63338"/>
                  </a:lnTo>
                  <a:close/>
                </a:path>
                <a:path w="90169" h="128269">
                  <a:moveTo>
                    <a:pt x="25465" y="57550"/>
                  </a:moveTo>
                  <a:lnTo>
                    <a:pt x="25793" y="59706"/>
                  </a:lnTo>
                  <a:lnTo>
                    <a:pt x="25855" y="60116"/>
                  </a:lnTo>
                  <a:lnTo>
                    <a:pt x="24023" y="60666"/>
                  </a:lnTo>
                  <a:lnTo>
                    <a:pt x="26927" y="60666"/>
                  </a:lnTo>
                  <a:lnTo>
                    <a:pt x="26266" y="59979"/>
                  </a:lnTo>
                  <a:lnTo>
                    <a:pt x="25465" y="57550"/>
                  </a:lnTo>
                  <a:close/>
                </a:path>
                <a:path w="90169" h="128269">
                  <a:moveTo>
                    <a:pt x="13967" y="32583"/>
                  </a:moveTo>
                  <a:lnTo>
                    <a:pt x="6642" y="32583"/>
                  </a:lnTo>
                  <a:lnTo>
                    <a:pt x="9230" y="34347"/>
                  </a:lnTo>
                  <a:lnTo>
                    <a:pt x="9760" y="38336"/>
                  </a:lnTo>
                  <a:lnTo>
                    <a:pt x="9810" y="38714"/>
                  </a:lnTo>
                  <a:lnTo>
                    <a:pt x="10803" y="43149"/>
                  </a:lnTo>
                  <a:lnTo>
                    <a:pt x="13169" y="46950"/>
                  </a:lnTo>
                  <a:lnTo>
                    <a:pt x="16607" y="45579"/>
                  </a:lnTo>
                  <a:lnTo>
                    <a:pt x="13443" y="45579"/>
                  </a:lnTo>
                  <a:lnTo>
                    <a:pt x="12538" y="40733"/>
                  </a:lnTo>
                  <a:lnTo>
                    <a:pt x="13064" y="39279"/>
                  </a:lnTo>
                  <a:lnTo>
                    <a:pt x="15442" y="38714"/>
                  </a:lnTo>
                  <a:lnTo>
                    <a:pt x="15762" y="38714"/>
                  </a:lnTo>
                  <a:lnTo>
                    <a:pt x="14446" y="34347"/>
                  </a:lnTo>
                  <a:lnTo>
                    <a:pt x="13967" y="32583"/>
                  </a:lnTo>
                  <a:close/>
                </a:path>
                <a:path w="90169" h="128269">
                  <a:moveTo>
                    <a:pt x="0" y="0"/>
                  </a:moveTo>
                  <a:lnTo>
                    <a:pt x="6455" y="39707"/>
                  </a:lnTo>
                  <a:lnTo>
                    <a:pt x="8374" y="40733"/>
                  </a:lnTo>
                  <a:lnTo>
                    <a:pt x="7930" y="39279"/>
                  </a:lnTo>
                  <a:lnTo>
                    <a:pt x="6642" y="32583"/>
                  </a:lnTo>
                  <a:lnTo>
                    <a:pt x="13967" y="32583"/>
                  </a:lnTo>
                  <a:lnTo>
                    <a:pt x="13781" y="31899"/>
                  </a:lnTo>
                  <a:lnTo>
                    <a:pt x="7934" y="31899"/>
                  </a:lnTo>
                  <a:lnTo>
                    <a:pt x="5735" y="31643"/>
                  </a:lnTo>
                  <a:lnTo>
                    <a:pt x="4171" y="23884"/>
                  </a:lnTo>
                  <a:lnTo>
                    <a:pt x="2983" y="16086"/>
                  </a:lnTo>
                  <a:lnTo>
                    <a:pt x="2611" y="10102"/>
                  </a:lnTo>
                  <a:lnTo>
                    <a:pt x="2495" y="8232"/>
                  </a:lnTo>
                  <a:lnTo>
                    <a:pt x="3031" y="309"/>
                  </a:lnTo>
                  <a:lnTo>
                    <a:pt x="0" y="0"/>
                  </a:lnTo>
                  <a:close/>
                </a:path>
                <a:path w="90169" h="128269">
                  <a:moveTo>
                    <a:pt x="17035" y="38336"/>
                  </a:moveTo>
                  <a:lnTo>
                    <a:pt x="15442" y="38714"/>
                  </a:lnTo>
                  <a:lnTo>
                    <a:pt x="15762" y="38714"/>
                  </a:lnTo>
                  <a:lnTo>
                    <a:pt x="16061" y="39707"/>
                  </a:lnTo>
                  <a:lnTo>
                    <a:pt x="16166" y="40056"/>
                  </a:lnTo>
                  <a:lnTo>
                    <a:pt x="17035" y="38336"/>
                  </a:lnTo>
                  <a:close/>
                </a:path>
                <a:path w="90169" h="128269">
                  <a:moveTo>
                    <a:pt x="8823" y="26488"/>
                  </a:moveTo>
                  <a:lnTo>
                    <a:pt x="8297" y="30115"/>
                  </a:lnTo>
                  <a:lnTo>
                    <a:pt x="8152" y="31421"/>
                  </a:lnTo>
                  <a:lnTo>
                    <a:pt x="8100" y="31899"/>
                  </a:lnTo>
                  <a:lnTo>
                    <a:pt x="13781" y="31899"/>
                  </a:lnTo>
                  <a:lnTo>
                    <a:pt x="13712" y="31643"/>
                  </a:lnTo>
                  <a:lnTo>
                    <a:pt x="9661" y="31643"/>
                  </a:lnTo>
                  <a:lnTo>
                    <a:pt x="8823" y="26488"/>
                  </a:lnTo>
                  <a:close/>
                </a:path>
                <a:path w="90169" h="128269">
                  <a:moveTo>
                    <a:pt x="12312" y="26488"/>
                  </a:moveTo>
                  <a:lnTo>
                    <a:pt x="10393" y="31421"/>
                  </a:lnTo>
                  <a:lnTo>
                    <a:pt x="9515" y="31643"/>
                  </a:lnTo>
                  <a:lnTo>
                    <a:pt x="13712" y="31643"/>
                  </a:lnTo>
                  <a:lnTo>
                    <a:pt x="12312" y="26488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 descr=""/>
            <p:cNvSpPr/>
            <p:nvPr/>
          </p:nvSpPr>
          <p:spPr>
            <a:xfrm>
              <a:off x="1597788" y="2405844"/>
              <a:ext cx="10160" cy="31750"/>
            </a:xfrm>
            <a:custGeom>
              <a:avLst/>
              <a:gdLst/>
              <a:ahLst/>
              <a:cxnLst/>
              <a:rect l="l" t="t" r="r" b="b"/>
              <a:pathLst>
                <a:path w="10159" h="31750">
                  <a:moveTo>
                    <a:pt x="535" y="0"/>
                  </a:moveTo>
                  <a:lnTo>
                    <a:pt x="0" y="7922"/>
                  </a:lnTo>
                  <a:lnTo>
                    <a:pt x="487" y="15776"/>
                  </a:lnTo>
                  <a:lnTo>
                    <a:pt x="1675" y="23575"/>
                  </a:lnTo>
                  <a:lnTo>
                    <a:pt x="3239" y="31333"/>
                  </a:lnTo>
                  <a:lnTo>
                    <a:pt x="5604" y="31589"/>
                  </a:lnTo>
                  <a:lnTo>
                    <a:pt x="6253" y="25717"/>
                  </a:lnTo>
                  <a:lnTo>
                    <a:pt x="7160" y="31297"/>
                  </a:lnTo>
                  <a:lnTo>
                    <a:pt x="7897" y="31111"/>
                  </a:lnTo>
                  <a:lnTo>
                    <a:pt x="9816" y="26178"/>
                  </a:lnTo>
                  <a:lnTo>
                    <a:pt x="9438" y="24345"/>
                  </a:lnTo>
                  <a:lnTo>
                    <a:pt x="7587" y="24141"/>
                  </a:lnTo>
                  <a:lnTo>
                    <a:pt x="6734" y="21384"/>
                  </a:lnTo>
                  <a:lnTo>
                    <a:pt x="8221" y="16948"/>
                  </a:lnTo>
                  <a:lnTo>
                    <a:pt x="4489" y="15972"/>
                  </a:lnTo>
                  <a:lnTo>
                    <a:pt x="4625" y="18680"/>
                  </a:lnTo>
                  <a:lnTo>
                    <a:pt x="5003" y="24108"/>
                  </a:lnTo>
                  <a:lnTo>
                    <a:pt x="4114" y="24123"/>
                  </a:lnTo>
                  <a:lnTo>
                    <a:pt x="3598" y="17823"/>
                  </a:lnTo>
                  <a:lnTo>
                    <a:pt x="759" y="11369"/>
                  </a:lnTo>
                  <a:lnTo>
                    <a:pt x="2847" y="5137"/>
                  </a:lnTo>
                  <a:lnTo>
                    <a:pt x="3225" y="8492"/>
                  </a:lnTo>
                  <a:lnTo>
                    <a:pt x="3498" y="15270"/>
                  </a:lnTo>
                  <a:lnTo>
                    <a:pt x="5637" y="15443"/>
                  </a:lnTo>
                  <a:lnTo>
                    <a:pt x="4970" y="5716"/>
                  </a:lnTo>
                  <a:lnTo>
                    <a:pt x="6406" y="1043"/>
                  </a:lnTo>
                  <a:lnTo>
                    <a:pt x="6357" y="701"/>
                  </a:lnTo>
                  <a:lnTo>
                    <a:pt x="4420" y="424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8482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 descr=""/>
            <p:cNvSpPr/>
            <p:nvPr/>
          </p:nvSpPr>
          <p:spPr>
            <a:xfrm>
              <a:off x="1610309" y="2405585"/>
              <a:ext cx="23495" cy="30480"/>
            </a:xfrm>
            <a:custGeom>
              <a:avLst/>
              <a:gdLst/>
              <a:ahLst/>
              <a:cxnLst/>
              <a:rect l="l" t="t" r="r" b="b"/>
              <a:pathLst>
                <a:path w="23494" h="30480">
                  <a:moveTo>
                    <a:pt x="21066" y="23939"/>
                  </a:moveTo>
                  <a:lnTo>
                    <a:pt x="13373" y="23939"/>
                  </a:lnTo>
                  <a:lnTo>
                    <a:pt x="19039" y="24777"/>
                  </a:lnTo>
                  <a:lnTo>
                    <a:pt x="20666" y="29296"/>
                  </a:lnTo>
                  <a:lnTo>
                    <a:pt x="23064" y="30052"/>
                  </a:lnTo>
                  <a:lnTo>
                    <a:pt x="21156" y="24212"/>
                  </a:lnTo>
                  <a:lnTo>
                    <a:pt x="21066" y="23939"/>
                  </a:lnTo>
                  <a:close/>
                </a:path>
                <a:path w="23494" h="30480">
                  <a:moveTo>
                    <a:pt x="0" y="0"/>
                  </a:moveTo>
                  <a:lnTo>
                    <a:pt x="86" y="1352"/>
                  </a:lnTo>
                  <a:lnTo>
                    <a:pt x="201" y="2962"/>
                  </a:lnTo>
                  <a:lnTo>
                    <a:pt x="243" y="3545"/>
                  </a:lnTo>
                  <a:lnTo>
                    <a:pt x="344" y="4949"/>
                  </a:lnTo>
                  <a:lnTo>
                    <a:pt x="377" y="5410"/>
                  </a:lnTo>
                  <a:lnTo>
                    <a:pt x="1303" y="11371"/>
                  </a:lnTo>
                  <a:lnTo>
                    <a:pt x="1832" y="17379"/>
                  </a:lnTo>
                  <a:lnTo>
                    <a:pt x="2414" y="22896"/>
                  </a:lnTo>
                  <a:lnTo>
                    <a:pt x="2472" y="23442"/>
                  </a:lnTo>
                  <a:lnTo>
                    <a:pt x="7621" y="23442"/>
                  </a:lnTo>
                  <a:lnTo>
                    <a:pt x="5582" y="24212"/>
                  </a:lnTo>
                  <a:lnTo>
                    <a:pt x="3769" y="25307"/>
                  </a:lnTo>
                  <a:lnTo>
                    <a:pt x="2141" y="26729"/>
                  </a:lnTo>
                  <a:lnTo>
                    <a:pt x="7912" y="27277"/>
                  </a:lnTo>
                  <a:lnTo>
                    <a:pt x="13373" y="23939"/>
                  </a:lnTo>
                  <a:lnTo>
                    <a:pt x="21066" y="23939"/>
                  </a:lnTo>
                  <a:lnTo>
                    <a:pt x="20726" y="22896"/>
                  </a:lnTo>
                  <a:lnTo>
                    <a:pt x="20090" y="19965"/>
                  </a:lnTo>
                  <a:lnTo>
                    <a:pt x="11404" y="19965"/>
                  </a:lnTo>
                  <a:lnTo>
                    <a:pt x="6883" y="18251"/>
                  </a:lnTo>
                  <a:lnTo>
                    <a:pt x="15429" y="15788"/>
                  </a:lnTo>
                  <a:lnTo>
                    <a:pt x="19183" y="15788"/>
                  </a:lnTo>
                  <a:lnTo>
                    <a:pt x="19133" y="15557"/>
                  </a:lnTo>
                  <a:lnTo>
                    <a:pt x="18102" y="8106"/>
                  </a:lnTo>
                  <a:lnTo>
                    <a:pt x="18018" y="7142"/>
                  </a:lnTo>
                  <a:lnTo>
                    <a:pt x="4297" y="7142"/>
                  </a:lnTo>
                  <a:lnTo>
                    <a:pt x="2209" y="6508"/>
                  </a:lnTo>
                  <a:lnTo>
                    <a:pt x="1939" y="5410"/>
                  </a:lnTo>
                  <a:lnTo>
                    <a:pt x="1979" y="4949"/>
                  </a:lnTo>
                  <a:lnTo>
                    <a:pt x="3286" y="2962"/>
                  </a:lnTo>
                  <a:lnTo>
                    <a:pt x="17653" y="2962"/>
                  </a:lnTo>
                  <a:lnTo>
                    <a:pt x="17512" y="1352"/>
                  </a:lnTo>
                  <a:lnTo>
                    <a:pt x="17448" y="614"/>
                  </a:lnTo>
                  <a:lnTo>
                    <a:pt x="12647" y="614"/>
                  </a:lnTo>
                  <a:lnTo>
                    <a:pt x="0" y="0"/>
                  </a:lnTo>
                  <a:close/>
                </a:path>
                <a:path w="23494" h="30480">
                  <a:moveTo>
                    <a:pt x="19183" y="15788"/>
                  </a:moveTo>
                  <a:lnTo>
                    <a:pt x="15429" y="15788"/>
                  </a:lnTo>
                  <a:lnTo>
                    <a:pt x="14554" y="19367"/>
                  </a:lnTo>
                  <a:lnTo>
                    <a:pt x="11404" y="19965"/>
                  </a:lnTo>
                  <a:lnTo>
                    <a:pt x="20090" y="19965"/>
                  </a:lnTo>
                  <a:lnTo>
                    <a:pt x="19183" y="15788"/>
                  </a:lnTo>
                  <a:close/>
                </a:path>
                <a:path w="23494" h="30480">
                  <a:moveTo>
                    <a:pt x="17653" y="2962"/>
                  </a:moveTo>
                  <a:lnTo>
                    <a:pt x="3286" y="2962"/>
                  </a:lnTo>
                  <a:lnTo>
                    <a:pt x="5410" y="3545"/>
                  </a:lnTo>
                  <a:lnTo>
                    <a:pt x="5751" y="4949"/>
                  </a:lnTo>
                  <a:lnTo>
                    <a:pt x="4297" y="7142"/>
                  </a:lnTo>
                  <a:lnTo>
                    <a:pt x="18018" y="7142"/>
                  </a:lnTo>
                  <a:lnTo>
                    <a:pt x="17962" y="6508"/>
                  </a:lnTo>
                  <a:lnTo>
                    <a:pt x="17841" y="5118"/>
                  </a:lnTo>
                  <a:lnTo>
                    <a:pt x="17826" y="4949"/>
                  </a:lnTo>
                  <a:lnTo>
                    <a:pt x="17704" y="3545"/>
                  </a:lnTo>
                  <a:lnTo>
                    <a:pt x="17653" y="2962"/>
                  </a:lnTo>
                  <a:close/>
                </a:path>
              </a:pathLst>
            </a:custGeom>
            <a:solidFill>
              <a:srgbClr val="DFDC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 descr=""/>
            <p:cNvSpPr/>
            <p:nvPr/>
          </p:nvSpPr>
          <p:spPr>
            <a:xfrm>
              <a:off x="1621645" y="2406100"/>
              <a:ext cx="32384" cy="57150"/>
            </a:xfrm>
            <a:custGeom>
              <a:avLst/>
              <a:gdLst/>
              <a:ahLst/>
              <a:cxnLst/>
              <a:rect l="l" t="t" r="r" b="b"/>
              <a:pathLst>
                <a:path w="32385" h="57150">
                  <a:moveTo>
                    <a:pt x="6318" y="45529"/>
                  </a:moveTo>
                  <a:lnTo>
                    <a:pt x="1778" y="46212"/>
                  </a:lnTo>
                  <a:lnTo>
                    <a:pt x="3920" y="49640"/>
                  </a:lnTo>
                  <a:lnTo>
                    <a:pt x="4573" y="54381"/>
                  </a:lnTo>
                  <a:lnTo>
                    <a:pt x="4658" y="54997"/>
                  </a:lnTo>
                  <a:lnTo>
                    <a:pt x="8647" y="56710"/>
                  </a:lnTo>
                  <a:lnTo>
                    <a:pt x="15152" y="54381"/>
                  </a:lnTo>
                  <a:lnTo>
                    <a:pt x="17186" y="51934"/>
                  </a:lnTo>
                  <a:lnTo>
                    <a:pt x="5648" y="51934"/>
                  </a:lnTo>
                  <a:lnTo>
                    <a:pt x="5888" y="49640"/>
                  </a:lnTo>
                  <a:lnTo>
                    <a:pt x="5956" y="48988"/>
                  </a:lnTo>
                  <a:lnTo>
                    <a:pt x="6042" y="48164"/>
                  </a:lnTo>
                  <a:lnTo>
                    <a:pt x="6167" y="46969"/>
                  </a:lnTo>
                  <a:lnTo>
                    <a:pt x="6268" y="46008"/>
                  </a:lnTo>
                  <a:lnTo>
                    <a:pt x="6318" y="45529"/>
                  </a:lnTo>
                  <a:close/>
                </a:path>
                <a:path w="32385" h="57150">
                  <a:moveTo>
                    <a:pt x="12708" y="40460"/>
                  </a:moveTo>
                  <a:lnTo>
                    <a:pt x="9022" y="40460"/>
                  </a:lnTo>
                  <a:lnTo>
                    <a:pt x="12098" y="43901"/>
                  </a:lnTo>
                  <a:lnTo>
                    <a:pt x="7665" y="43901"/>
                  </a:lnTo>
                  <a:lnTo>
                    <a:pt x="7589" y="45323"/>
                  </a:lnTo>
                  <a:lnTo>
                    <a:pt x="7501" y="46969"/>
                  </a:lnTo>
                  <a:lnTo>
                    <a:pt x="7393" y="48988"/>
                  </a:lnTo>
                  <a:lnTo>
                    <a:pt x="5648" y="51934"/>
                  </a:lnTo>
                  <a:lnTo>
                    <a:pt x="17186" y="51934"/>
                  </a:lnTo>
                  <a:lnTo>
                    <a:pt x="20134" y="48387"/>
                  </a:lnTo>
                  <a:lnTo>
                    <a:pt x="27377" y="48164"/>
                  </a:lnTo>
                  <a:lnTo>
                    <a:pt x="32205" y="47670"/>
                  </a:lnTo>
                  <a:lnTo>
                    <a:pt x="31511" y="46969"/>
                  </a:lnTo>
                  <a:lnTo>
                    <a:pt x="21898" y="46969"/>
                  </a:lnTo>
                  <a:lnTo>
                    <a:pt x="19944" y="46008"/>
                  </a:lnTo>
                  <a:lnTo>
                    <a:pt x="15238" y="46008"/>
                  </a:lnTo>
                  <a:lnTo>
                    <a:pt x="13096" y="45323"/>
                  </a:lnTo>
                  <a:lnTo>
                    <a:pt x="12751" y="43901"/>
                  </a:lnTo>
                  <a:lnTo>
                    <a:pt x="13122" y="43087"/>
                  </a:lnTo>
                  <a:lnTo>
                    <a:pt x="14108" y="41367"/>
                  </a:lnTo>
                  <a:lnTo>
                    <a:pt x="12708" y="40460"/>
                  </a:lnTo>
                  <a:close/>
                </a:path>
                <a:path w="32385" h="57150">
                  <a:moveTo>
                    <a:pt x="11045" y="0"/>
                  </a:moveTo>
                  <a:lnTo>
                    <a:pt x="7603" y="273"/>
                  </a:lnTo>
                  <a:lnTo>
                    <a:pt x="8965" y="12541"/>
                  </a:lnTo>
                  <a:lnTo>
                    <a:pt x="12004" y="24436"/>
                  </a:lnTo>
                  <a:lnTo>
                    <a:pt x="16415" y="35923"/>
                  </a:lnTo>
                  <a:lnTo>
                    <a:pt x="21898" y="46969"/>
                  </a:lnTo>
                  <a:lnTo>
                    <a:pt x="31511" y="46969"/>
                  </a:lnTo>
                  <a:lnTo>
                    <a:pt x="26229" y="41640"/>
                  </a:lnTo>
                  <a:lnTo>
                    <a:pt x="22268" y="33422"/>
                  </a:lnTo>
                  <a:lnTo>
                    <a:pt x="16790" y="33422"/>
                  </a:lnTo>
                  <a:lnTo>
                    <a:pt x="14810" y="29966"/>
                  </a:lnTo>
                  <a:lnTo>
                    <a:pt x="15941" y="28303"/>
                  </a:lnTo>
                  <a:lnTo>
                    <a:pt x="17942" y="27277"/>
                  </a:lnTo>
                  <a:lnTo>
                    <a:pt x="19130" y="27277"/>
                  </a:lnTo>
                  <a:lnTo>
                    <a:pt x="18712" y="26456"/>
                  </a:lnTo>
                  <a:lnTo>
                    <a:pt x="15740" y="20144"/>
                  </a:lnTo>
                  <a:lnTo>
                    <a:pt x="13010" y="13676"/>
                  </a:lnTo>
                  <a:lnTo>
                    <a:pt x="11214" y="6984"/>
                  </a:lnTo>
                  <a:lnTo>
                    <a:pt x="11051" y="273"/>
                  </a:lnTo>
                  <a:lnTo>
                    <a:pt x="11045" y="0"/>
                  </a:lnTo>
                  <a:close/>
                </a:path>
                <a:path w="32385" h="57150">
                  <a:moveTo>
                    <a:pt x="13510" y="33422"/>
                  </a:moveTo>
                  <a:lnTo>
                    <a:pt x="12585" y="33973"/>
                  </a:lnTo>
                  <a:lnTo>
                    <a:pt x="8816" y="36540"/>
                  </a:lnTo>
                  <a:lnTo>
                    <a:pt x="4450" y="38012"/>
                  </a:lnTo>
                  <a:lnTo>
                    <a:pt x="0" y="38955"/>
                  </a:lnTo>
                  <a:lnTo>
                    <a:pt x="2042" y="46008"/>
                  </a:lnTo>
                  <a:lnTo>
                    <a:pt x="4381" y="44554"/>
                  </a:lnTo>
                  <a:lnTo>
                    <a:pt x="6238" y="43087"/>
                  </a:lnTo>
                  <a:lnTo>
                    <a:pt x="6433" y="42450"/>
                  </a:lnTo>
                  <a:lnTo>
                    <a:pt x="6100" y="40460"/>
                  </a:lnTo>
                  <a:lnTo>
                    <a:pt x="5994" y="39827"/>
                  </a:lnTo>
                  <a:lnTo>
                    <a:pt x="11729" y="39827"/>
                  </a:lnTo>
                  <a:lnTo>
                    <a:pt x="10856" y="39262"/>
                  </a:lnTo>
                  <a:lnTo>
                    <a:pt x="10821" y="35923"/>
                  </a:lnTo>
                  <a:lnTo>
                    <a:pt x="15114" y="35923"/>
                  </a:lnTo>
                  <a:lnTo>
                    <a:pt x="13510" y="33422"/>
                  </a:lnTo>
                  <a:close/>
                </a:path>
                <a:path w="32385" h="57150">
                  <a:moveTo>
                    <a:pt x="15114" y="35923"/>
                  </a:moveTo>
                  <a:lnTo>
                    <a:pt x="10847" y="35923"/>
                  </a:lnTo>
                  <a:lnTo>
                    <a:pt x="15803" y="39262"/>
                  </a:lnTo>
                  <a:lnTo>
                    <a:pt x="14108" y="41367"/>
                  </a:lnTo>
                  <a:lnTo>
                    <a:pt x="16234" y="42450"/>
                  </a:lnTo>
                  <a:lnTo>
                    <a:pt x="16237" y="43087"/>
                  </a:lnTo>
                  <a:lnTo>
                    <a:pt x="16437" y="43901"/>
                  </a:lnTo>
                  <a:lnTo>
                    <a:pt x="15238" y="46008"/>
                  </a:lnTo>
                  <a:lnTo>
                    <a:pt x="19944" y="46008"/>
                  </a:lnTo>
                  <a:lnTo>
                    <a:pt x="16987" y="44554"/>
                  </a:lnTo>
                  <a:lnTo>
                    <a:pt x="16818" y="44554"/>
                  </a:lnTo>
                  <a:lnTo>
                    <a:pt x="16697" y="42876"/>
                  </a:lnTo>
                  <a:lnTo>
                    <a:pt x="16588" y="41367"/>
                  </a:lnTo>
                  <a:lnTo>
                    <a:pt x="16477" y="39827"/>
                  </a:lnTo>
                  <a:lnTo>
                    <a:pt x="16414" y="38955"/>
                  </a:lnTo>
                  <a:lnTo>
                    <a:pt x="16333" y="37825"/>
                  </a:lnTo>
                  <a:lnTo>
                    <a:pt x="15114" y="35923"/>
                  </a:lnTo>
                  <a:close/>
                </a:path>
                <a:path w="32385" h="57150">
                  <a:moveTo>
                    <a:pt x="11729" y="39827"/>
                  </a:moveTo>
                  <a:lnTo>
                    <a:pt x="7237" y="39827"/>
                  </a:lnTo>
                  <a:lnTo>
                    <a:pt x="6433" y="42450"/>
                  </a:lnTo>
                  <a:lnTo>
                    <a:pt x="6504" y="42876"/>
                  </a:lnTo>
                  <a:lnTo>
                    <a:pt x="6238" y="43087"/>
                  </a:lnTo>
                  <a:lnTo>
                    <a:pt x="5988" y="43901"/>
                  </a:lnTo>
                  <a:lnTo>
                    <a:pt x="9223" y="43901"/>
                  </a:lnTo>
                  <a:lnTo>
                    <a:pt x="9138" y="42450"/>
                  </a:lnTo>
                  <a:lnTo>
                    <a:pt x="9022" y="40460"/>
                  </a:lnTo>
                  <a:lnTo>
                    <a:pt x="12708" y="40460"/>
                  </a:lnTo>
                  <a:lnTo>
                    <a:pt x="11729" y="39827"/>
                  </a:lnTo>
                  <a:close/>
                </a:path>
                <a:path w="32385" h="57150">
                  <a:moveTo>
                    <a:pt x="6433" y="42450"/>
                  </a:moveTo>
                  <a:lnTo>
                    <a:pt x="6302" y="42876"/>
                  </a:lnTo>
                  <a:lnTo>
                    <a:pt x="6238" y="43087"/>
                  </a:lnTo>
                  <a:lnTo>
                    <a:pt x="6504" y="42876"/>
                  </a:lnTo>
                  <a:lnTo>
                    <a:pt x="6433" y="42450"/>
                  </a:lnTo>
                  <a:close/>
                </a:path>
                <a:path w="32385" h="57150">
                  <a:moveTo>
                    <a:pt x="19130" y="27277"/>
                  </a:moveTo>
                  <a:lnTo>
                    <a:pt x="17942" y="27277"/>
                  </a:lnTo>
                  <a:lnTo>
                    <a:pt x="20408" y="30632"/>
                  </a:lnTo>
                  <a:lnTo>
                    <a:pt x="18867" y="32310"/>
                  </a:lnTo>
                  <a:lnTo>
                    <a:pt x="16660" y="33422"/>
                  </a:lnTo>
                  <a:lnTo>
                    <a:pt x="22268" y="33422"/>
                  </a:lnTo>
                  <a:lnTo>
                    <a:pt x="19130" y="27277"/>
                  </a:lnTo>
                  <a:close/>
                </a:path>
              </a:pathLst>
            </a:custGeom>
            <a:solidFill>
              <a:srgbClr val="E1DC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 descr=""/>
            <p:cNvSpPr/>
            <p:nvPr/>
          </p:nvSpPr>
          <p:spPr>
            <a:xfrm>
              <a:off x="1821498" y="2403515"/>
              <a:ext cx="29209" cy="43180"/>
            </a:xfrm>
            <a:custGeom>
              <a:avLst/>
              <a:gdLst/>
              <a:ahLst/>
              <a:cxnLst/>
              <a:rect l="l" t="t" r="r" b="b"/>
              <a:pathLst>
                <a:path w="29210" h="43180">
                  <a:moveTo>
                    <a:pt x="24583" y="30322"/>
                  </a:moveTo>
                  <a:lnTo>
                    <a:pt x="22874" y="30322"/>
                  </a:lnTo>
                  <a:lnTo>
                    <a:pt x="22248" y="32961"/>
                  </a:lnTo>
                  <a:lnTo>
                    <a:pt x="21028" y="35272"/>
                  </a:lnTo>
                  <a:lnTo>
                    <a:pt x="19573" y="37496"/>
                  </a:lnTo>
                  <a:lnTo>
                    <a:pt x="19613" y="37975"/>
                  </a:lnTo>
                  <a:lnTo>
                    <a:pt x="19728" y="39347"/>
                  </a:lnTo>
                  <a:lnTo>
                    <a:pt x="19810" y="43094"/>
                  </a:lnTo>
                  <a:lnTo>
                    <a:pt x="26115" y="31007"/>
                  </a:lnTo>
                  <a:lnTo>
                    <a:pt x="24537" y="30732"/>
                  </a:lnTo>
                  <a:lnTo>
                    <a:pt x="24583" y="30322"/>
                  </a:lnTo>
                  <a:close/>
                </a:path>
                <a:path w="29210" h="43180">
                  <a:moveTo>
                    <a:pt x="13082" y="0"/>
                  </a:moveTo>
                  <a:lnTo>
                    <a:pt x="10821" y="5975"/>
                  </a:lnTo>
                  <a:lnTo>
                    <a:pt x="8288" y="8851"/>
                  </a:lnTo>
                  <a:lnTo>
                    <a:pt x="12006" y="11541"/>
                  </a:lnTo>
                  <a:lnTo>
                    <a:pt x="13248" y="13798"/>
                  </a:lnTo>
                  <a:lnTo>
                    <a:pt x="13333" y="13953"/>
                  </a:lnTo>
                  <a:lnTo>
                    <a:pt x="7244" y="13953"/>
                  </a:lnTo>
                  <a:lnTo>
                    <a:pt x="8733" y="15666"/>
                  </a:lnTo>
                  <a:lnTo>
                    <a:pt x="10242" y="17326"/>
                  </a:lnTo>
                  <a:lnTo>
                    <a:pt x="11825" y="19126"/>
                  </a:lnTo>
                  <a:lnTo>
                    <a:pt x="6544" y="19126"/>
                  </a:lnTo>
                  <a:lnTo>
                    <a:pt x="6451" y="20768"/>
                  </a:lnTo>
                  <a:lnTo>
                    <a:pt x="6355" y="22377"/>
                  </a:lnTo>
                  <a:lnTo>
                    <a:pt x="6260" y="23972"/>
                  </a:lnTo>
                  <a:lnTo>
                    <a:pt x="5298" y="23972"/>
                  </a:lnTo>
                  <a:lnTo>
                    <a:pt x="3441" y="24227"/>
                  </a:lnTo>
                  <a:lnTo>
                    <a:pt x="0" y="25458"/>
                  </a:lnTo>
                  <a:lnTo>
                    <a:pt x="4112" y="28558"/>
                  </a:lnTo>
                  <a:lnTo>
                    <a:pt x="7697" y="30732"/>
                  </a:lnTo>
                  <a:lnTo>
                    <a:pt x="8063" y="31007"/>
                  </a:lnTo>
                  <a:lnTo>
                    <a:pt x="10821" y="34433"/>
                  </a:lnTo>
                  <a:lnTo>
                    <a:pt x="13529" y="37975"/>
                  </a:lnTo>
                  <a:lnTo>
                    <a:pt x="15195" y="35272"/>
                  </a:lnTo>
                  <a:lnTo>
                    <a:pt x="18152" y="34688"/>
                  </a:lnTo>
                  <a:lnTo>
                    <a:pt x="20220" y="34433"/>
                  </a:lnTo>
                  <a:lnTo>
                    <a:pt x="21017" y="34433"/>
                  </a:lnTo>
                  <a:lnTo>
                    <a:pt x="21680" y="32961"/>
                  </a:lnTo>
                  <a:lnTo>
                    <a:pt x="17622" y="32961"/>
                  </a:lnTo>
                  <a:lnTo>
                    <a:pt x="14367" y="31898"/>
                  </a:lnTo>
                  <a:lnTo>
                    <a:pt x="17485" y="30322"/>
                  </a:lnTo>
                  <a:lnTo>
                    <a:pt x="18803" y="27395"/>
                  </a:lnTo>
                  <a:lnTo>
                    <a:pt x="18120" y="24227"/>
                  </a:lnTo>
                  <a:lnTo>
                    <a:pt x="18065" y="23972"/>
                  </a:lnTo>
                  <a:lnTo>
                    <a:pt x="18597" y="22377"/>
                  </a:lnTo>
                  <a:lnTo>
                    <a:pt x="18864" y="21282"/>
                  </a:lnTo>
                  <a:lnTo>
                    <a:pt x="18990" y="20768"/>
                  </a:lnTo>
                  <a:lnTo>
                    <a:pt x="19264" y="19126"/>
                  </a:lnTo>
                  <a:lnTo>
                    <a:pt x="17176" y="14587"/>
                  </a:lnTo>
                  <a:lnTo>
                    <a:pt x="17050" y="14312"/>
                  </a:lnTo>
                  <a:lnTo>
                    <a:pt x="26030" y="14312"/>
                  </a:lnTo>
                  <a:lnTo>
                    <a:pt x="25942" y="13798"/>
                  </a:lnTo>
                  <a:lnTo>
                    <a:pt x="28613" y="10460"/>
                  </a:lnTo>
                  <a:lnTo>
                    <a:pt x="27910" y="6609"/>
                  </a:lnTo>
                  <a:lnTo>
                    <a:pt x="25120" y="3596"/>
                  </a:lnTo>
                  <a:lnTo>
                    <a:pt x="20444" y="3167"/>
                  </a:lnTo>
                  <a:lnTo>
                    <a:pt x="13082" y="0"/>
                  </a:lnTo>
                  <a:close/>
                </a:path>
                <a:path w="29210" h="43180">
                  <a:moveTo>
                    <a:pt x="26030" y="14312"/>
                  </a:moveTo>
                  <a:lnTo>
                    <a:pt x="18752" y="14312"/>
                  </a:lnTo>
                  <a:lnTo>
                    <a:pt x="24023" y="14587"/>
                  </a:lnTo>
                  <a:lnTo>
                    <a:pt x="20941" y="18507"/>
                  </a:lnTo>
                  <a:lnTo>
                    <a:pt x="21009" y="28234"/>
                  </a:lnTo>
                  <a:lnTo>
                    <a:pt x="19738" y="30732"/>
                  </a:lnTo>
                  <a:lnTo>
                    <a:pt x="19558" y="31007"/>
                  </a:lnTo>
                  <a:lnTo>
                    <a:pt x="17622" y="32961"/>
                  </a:lnTo>
                  <a:lnTo>
                    <a:pt x="21680" y="32961"/>
                  </a:lnTo>
                  <a:lnTo>
                    <a:pt x="22871" y="30322"/>
                  </a:lnTo>
                  <a:lnTo>
                    <a:pt x="24583" y="30322"/>
                  </a:lnTo>
                  <a:lnTo>
                    <a:pt x="25071" y="25991"/>
                  </a:lnTo>
                  <a:lnTo>
                    <a:pt x="25667" y="21282"/>
                  </a:lnTo>
                  <a:lnTo>
                    <a:pt x="26303" y="17326"/>
                  </a:lnTo>
                  <a:lnTo>
                    <a:pt x="26263" y="15666"/>
                  </a:lnTo>
                  <a:lnTo>
                    <a:pt x="26077" y="14587"/>
                  </a:lnTo>
                  <a:lnTo>
                    <a:pt x="26030" y="14312"/>
                  </a:lnTo>
                  <a:close/>
                </a:path>
              </a:pathLst>
            </a:custGeom>
            <a:solidFill>
              <a:srgbClr val="B2B1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 descr=""/>
            <p:cNvSpPr/>
            <p:nvPr/>
          </p:nvSpPr>
          <p:spPr>
            <a:xfrm>
              <a:off x="2743711" y="2886476"/>
              <a:ext cx="10795" cy="13335"/>
            </a:xfrm>
            <a:custGeom>
              <a:avLst/>
              <a:gdLst/>
              <a:ahLst/>
              <a:cxnLst/>
              <a:rect l="l" t="t" r="r" b="b"/>
              <a:pathLst>
                <a:path w="10794" h="13335">
                  <a:moveTo>
                    <a:pt x="5309" y="0"/>
                  </a:moveTo>
                  <a:lnTo>
                    <a:pt x="2688" y="497"/>
                  </a:lnTo>
                  <a:lnTo>
                    <a:pt x="1558" y="4453"/>
                  </a:lnTo>
                  <a:lnTo>
                    <a:pt x="942" y="6455"/>
                  </a:lnTo>
                  <a:lnTo>
                    <a:pt x="0" y="8921"/>
                  </a:lnTo>
                  <a:lnTo>
                    <a:pt x="1130" y="10652"/>
                  </a:lnTo>
                  <a:lnTo>
                    <a:pt x="2602" y="12740"/>
                  </a:lnTo>
                  <a:lnTo>
                    <a:pt x="10187" y="9950"/>
                  </a:lnTo>
                  <a:lnTo>
                    <a:pt x="7945" y="8323"/>
                  </a:lnTo>
                  <a:lnTo>
                    <a:pt x="5410" y="7448"/>
                  </a:lnTo>
                  <a:lnTo>
                    <a:pt x="2584" y="7293"/>
                  </a:lnTo>
                  <a:lnTo>
                    <a:pt x="3919" y="6541"/>
                  </a:lnTo>
                  <a:lnTo>
                    <a:pt x="6644" y="5156"/>
                  </a:lnTo>
                  <a:lnTo>
                    <a:pt x="3373" y="5173"/>
                  </a:lnTo>
                  <a:lnTo>
                    <a:pt x="4005" y="3441"/>
                  </a:lnTo>
                  <a:lnTo>
                    <a:pt x="5309" y="0"/>
                  </a:lnTo>
                  <a:close/>
                </a:path>
              </a:pathLst>
            </a:custGeom>
            <a:solidFill>
              <a:srgbClr val="6969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 descr=""/>
            <p:cNvSpPr/>
            <p:nvPr/>
          </p:nvSpPr>
          <p:spPr>
            <a:xfrm>
              <a:off x="2306586" y="2405466"/>
              <a:ext cx="701040" cy="213995"/>
            </a:xfrm>
            <a:custGeom>
              <a:avLst/>
              <a:gdLst/>
              <a:ahLst/>
              <a:cxnLst/>
              <a:rect l="l" t="t" r="r" b="b"/>
              <a:pathLst>
                <a:path w="701039" h="213994">
                  <a:moveTo>
                    <a:pt x="3860" y="206781"/>
                  </a:moveTo>
                  <a:lnTo>
                    <a:pt x="3708" y="203479"/>
                  </a:lnTo>
                  <a:lnTo>
                    <a:pt x="0" y="202603"/>
                  </a:lnTo>
                  <a:lnTo>
                    <a:pt x="127" y="206209"/>
                  </a:lnTo>
                  <a:lnTo>
                    <a:pt x="304" y="209804"/>
                  </a:lnTo>
                  <a:lnTo>
                    <a:pt x="520" y="213436"/>
                  </a:lnTo>
                  <a:lnTo>
                    <a:pt x="3492" y="213436"/>
                  </a:lnTo>
                  <a:lnTo>
                    <a:pt x="3784" y="210096"/>
                  </a:lnTo>
                  <a:lnTo>
                    <a:pt x="3860" y="206781"/>
                  </a:lnTo>
                  <a:close/>
                </a:path>
                <a:path w="701039" h="213994">
                  <a:moveTo>
                    <a:pt x="700481" y="3124"/>
                  </a:moveTo>
                  <a:lnTo>
                    <a:pt x="696353" y="0"/>
                  </a:lnTo>
                  <a:lnTo>
                    <a:pt x="693877" y="1270"/>
                  </a:lnTo>
                  <a:lnTo>
                    <a:pt x="693826" y="3670"/>
                  </a:lnTo>
                  <a:lnTo>
                    <a:pt x="697649" y="6134"/>
                  </a:lnTo>
                  <a:lnTo>
                    <a:pt x="699985" y="5778"/>
                  </a:lnTo>
                  <a:lnTo>
                    <a:pt x="700481" y="3124"/>
                  </a:lnTo>
                  <a:close/>
                </a:path>
              </a:pathLst>
            </a:custGeom>
            <a:solidFill>
              <a:srgbClr val="9393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 descr=""/>
            <p:cNvSpPr/>
            <p:nvPr/>
          </p:nvSpPr>
          <p:spPr>
            <a:xfrm>
              <a:off x="1612177" y="240854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418" y="0"/>
                  </a:moveTo>
                  <a:lnTo>
                    <a:pt x="0" y="2155"/>
                  </a:lnTo>
                  <a:lnTo>
                    <a:pt x="341" y="3545"/>
                  </a:lnTo>
                  <a:lnTo>
                    <a:pt x="2429" y="4179"/>
                  </a:lnTo>
                  <a:lnTo>
                    <a:pt x="3883" y="1986"/>
                  </a:lnTo>
                  <a:lnTo>
                    <a:pt x="3542" y="582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B9B8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 descr=""/>
            <p:cNvSpPr/>
            <p:nvPr/>
          </p:nvSpPr>
          <p:spPr>
            <a:xfrm>
              <a:off x="2942611" y="2408584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566" y="0"/>
                  </a:moveTo>
                  <a:lnTo>
                    <a:pt x="424" y="683"/>
                  </a:lnTo>
                  <a:lnTo>
                    <a:pt x="0" y="2174"/>
                  </a:lnTo>
                  <a:lnTo>
                    <a:pt x="1248" y="4434"/>
                  </a:lnTo>
                  <a:lnTo>
                    <a:pt x="3355" y="3714"/>
                  </a:lnTo>
                  <a:lnTo>
                    <a:pt x="3783" y="2242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6865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 descr=""/>
            <p:cNvSpPr/>
            <p:nvPr/>
          </p:nvSpPr>
          <p:spPr>
            <a:xfrm>
              <a:off x="2223478" y="2407599"/>
              <a:ext cx="260985" cy="436245"/>
            </a:xfrm>
            <a:custGeom>
              <a:avLst/>
              <a:gdLst/>
              <a:ahLst/>
              <a:cxnLst/>
              <a:rect l="l" t="t" r="r" b="b"/>
              <a:pathLst>
                <a:path w="260985" h="436244">
                  <a:moveTo>
                    <a:pt x="35013" y="433603"/>
                  </a:moveTo>
                  <a:lnTo>
                    <a:pt x="32397" y="429780"/>
                  </a:lnTo>
                  <a:lnTo>
                    <a:pt x="32448" y="426783"/>
                  </a:lnTo>
                  <a:lnTo>
                    <a:pt x="24384" y="428421"/>
                  </a:lnTo>
                  <a:lnTo>
                    <a:pt x="0" y="432384"/>
                  </a:lnTo>
                  <a:lnTo>
                    <a:pt x="4305" y="434314"/>
                  </a:lnTo>
                  <a:lnTo>
                    <a:pt x="8940" y="435368"/>
                  </a:lnTo>
                  <a:lnTo>
                    <a:pt x="13601" y="436143"/>
                  </a:lnTo>
                  <a:lnTo>
                    <a:pt x="19608" y="435368"/>
                  </a:lnTo>
                  <a:lnTo>
                    <a:pt x="35013" y="433603"/>
                  </a:lnTo>
                  <a:close/>
                </a:path>
                <a:path w="260985" h="436244">
                  <a:moveTo>
                    <a:pt x="35267" y="433603"/>
                  </a:moveTo>
                  <a:lnTo>
                    <a:pt x="35013" y="433603"/>
                  </a:lnTo>
                  <a:lnTo>
                    <a:pt x="35140" y="433793"/>
                  </a:lnTo>
                  <a:lnTo>
                    <a:pt x="35267" y="433603"/>
                  </a:lnTo>
                  <a:close/>
                </a:path>
                <a:path w="260985" h="436244">
                  <a:moveTo>
                    <a:pt x="40652" y="432930"/>
                  </a:moveTo>
                  <a:lnTo>
                    <a:pt x="38925" y="430441"/>
                  </a:lnTo>
                  <a:lnTo>
                    <a:pt x="37630" y="430098"/>
                  </a:lnTo>
                  <a:lnTo>
                    <a:pt x="35280" y="433578"/>
                  </a:lnTo>
                  <a:lnTo>
                    <a:pt x="40652" y="432930"/>
                  </a:lnTo>
                  <a:close/>
                </a:path>
                <a:path w="260985" h="436244">
                  <a:moveTo>
                    <a:pt x="260362" y="7531"/>
                  </a:moveTo>
                  <a:lnTo>
                    <a:pt x="260083" y="2171"/>
                  </a:lnTo>
                  <a:lnTo>
                    <a:pt x="256374" y="2489"/>
                  </a:lnTo>
                  <a:lnTo>
                    <a:pt x="251282" y="0"/>
                  </a:lnTo>
                  <a:lnTo>
                    <a:pt x="248907" y="3949"/>
                  </a:lnTo>
                  <a:lnTo>
                    <a:pt x="253834" y="4864"/>
                  </a:lnTo>
                  <a:lnTo>
                    <a:pt x="252717" y="7670"/>
                  </a:lnTo>
                  <a:lnTo>
                    <a:pt x="255257" y="7518"/>
                  </a:lnTo>
                  <a:lnTo>
                    <a:pt x="257810" y="7480"/>
                  </a:lnTo>
                  <a:lnTo>
                    <a:pt x="260362" y="7531"/>
                  </a:lnTo>
                  <a:close/>
                </a:path>
              </a:pathLst>
            </a:custGeom>
            <a:solidFill>
              <a:srgbClr val="ACAB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 descr=""/>
            <p:cNvSpPr/>
            <p:nvPr/>
          </p:nvSpPr>
          <p:spPr>
            <a:xfrm>
              <a:off x="2465628" y="2410050"/>
              <a:ext cx="114300" cy="467995"/>
            </a:xfrm>
            <a:custGeom>
              <a:avLst/>
              <a:gdLst/>
              <a:ahLst/>
              <a:cxnLst/>
              <a:rect l="l" t="t" r="r" b="b"/>
              <a:pathLst>
                <a:path w="114300" h="467994">
                  <a:moveTo>
                    <a:pt x="73037" y="452424"/>
                  </a:moveTo>
                  <a:lnTo>
                    <a:pt x="72847" y="449021"/>
                  </a:lnTo>
                  <a:lnTo>
                    <a:pt x="69799" y="448576"/>
                  </a:lnTo>
                  <a:lnTo>
                    <a:pt x="67157" y="448538"/>
                  </a:lnTo>
                  <a:lnTo>
                    <a:pt x="62674" y="448729"/>
                  </a:lnTo>
                  <a:lnTo>
                    <a:pt x="58204" y="449160"/>
                  </a:lnTo>
                  <a:lnTo>
                    <a:pt x="53784" y="449783"/>
                  </a:lnTo>
                  <a:lnTo>
                    <a:pt x="53098" y="446773"/>
                  </a:lnTo>
                  <a:lnTo>
                    <a:pt x="53365" y="449630"/>
                  </a:lnTo>
                  <a:lnTo>
                    <a:pt x="48018" y="449262"/>
                  </a:lnTo>
                  <a:lnTo>
                    <a:pt x="42710" y="450062"/>
                  </a:lnTo>
                  <a:lnTo>
                    <a:pt x="32537" y="451916"/>
                  </a:lnTo>
                  <a:lnTo>
                    <a:pt x="27647" y="453136"/>
                  </a:lnTo>
                  <a:lnTo>
                    <a:pt x="22694" y="453936"/>
                  </a:lnTo>
                  <a:lnTo>
                    <a:pt x="17132" y="455117"/>
                  </a:lnTo>
                  <a:lnTo>
                    <a:pt x="11506" y="456069"/>
                  </a:lnTo>
                  <a:lnTo>
                    <a:pt x="6083" y="457784"/>
                  </a:lnTo>
                  <a:lnTo>
                    <a:pt x="3759" y="458762"/>
                  </a:lnTo>
                  <a:lnTo>
                    <a:pt x="0" y="459346"/>
                  </a:lnTo>
                  <a:lnTo>
                    <a:pt x="660" y="462902"/>
                  </a:lnTo>
                  <a:lnTo>
                    <a:pt x="4546" y="464858"/>
                  </a:lnTo>
                  <a:lnTo>
                    <a:pt x="8610" y="466432"/>
                  </a:lnTo>
                  <a:lnTo>
                    <a:pt x="12763" y="467804"/>
                  </a:lnTo>
                  <a:lnTo>
                    <a:pt x="13004" y="464388"/>
                  </a:lnTo>
                  <a:lnTo>
                    <a:pt x="13017" y="460921"/>
                  </a:lnTo>
                  <a:lnTo>
                    <a:pt x="14160" y="457682"/>
                  </a:lnTo>
                  <a:lnTo>
                    <a:pt x="21031" y="457568"/>
                  </a:lnTo>
                  <a:lnTo>
                    <a:pt x="16814" y="458812"/>
                  </a:lnTo>
                  <a:lnTo>
                    <a:pt x="13817" y="461619"/>
                  </a:lnTo>
                  <a:lnTo>
                    <a:pt x="14846" y="466432"/>
                  </a:lnTo>
                  <a:lnTo>
                    <a:pt x="17983" y="466636"/>
                  </a:lnTo>
                  <a:lnTo>
                    <a:pt x="19989" y="463931"/>
                  </a:lnTo>
                  <a:lnTo>
                    <a:pt x="22707" y="462953"/>
                  </a:lnTo>
                  <a:lnTo>
                    <a:pt x="29146" y="461010"/>
                  </a:lnTo>
                  <a:lnTo>
                    <a:pt x="35839" y="460044"/>
                  </a:lnTo>
                  <a:lnTo>
                    <a:pt x="42545" y="459359"/>
                  </a:lnTo>
                  <a:lnTo>
                    <a:pt x="42481" y="454482"/>
                  </a:lnTo>
                  <a:lnTo>
                    <a:pt x="48209" y="452462"/>
                  </a:lnTo>
                  <a:lnTo>
                    <a:pt x="51663" y="450240"/>
                  </a:lnTo>
                  <a:lnTo>
                    <a:pt x="51041" y="453339"/>
                  </a:lnTo>
                  <a:lnTo>
                    <a:pt x="47536" y="454393"/>
                  </a:lnTo>
                  <a:lnTo>
                    <a:pt x="46824" y="457441"/>
                  </a:lnTo>
                  <a:lnTo>
                    <a:pt x="53822" y="457085"/>
                  </a:lnTo>
                  <a:lnTo>
                    <a:pt x="60566" y="459651"/>
                  </a:lnTo>
                  <a:lnTo>
                    <a:pt x="67589" y="459041"/>
                  </a:lnTo>
                  <a:lnTo>
                    <a:pt x="68084" y="463626"/>
                  </a:lnTo>
                  <a:lnTo>
                    <a:pt x="69672" y="460082"/>
                  </a:lnTo>
                  <a:lnTo>
                    <a:pt x="72567" y="456857"/>
                  </a:lnTo>
                  <a:lnTo>
                    <a:pt x="72567" y="452780"/>
                  </a:lnTo>
                  <a:lnTo>
                    <a:pt x="67437" y="452767"/>
                  </a:lnTo>
                  <a:lnTo>
                    <a:pt x="73037" y="452424"/>
                  </a:lnTo>
                  <a:close/>
                </a:path>
                <a:path w="114300" h="467994">
                  <a:moveTo>
                    <a:pt x="84836" y="17437"/>
                  </a:moveTo>
                  <a:lnTo>
                    <a:pt x="84455" y="15113"/>
                  </a:lnTo>
                  <a:lnTo>
                    <a:pt x="84353" y="14503"/>
                  </a:lnTo>
                  <a:lnTo>
                    <a:pt x="83807" y="10363"/>
                  </a:lnTo>
                  <a:lnTo>
                    <a:pt x="83223" y="6451"/>
                  </a:lnTo>
                  <a:lnTo>
                    <a:pt x="82994" y="10096"/>
                  </a:lnTo>
                  <a:lnTo>
                    <a:pt x="82969" y="14097"/>
                  </a:lnTo>
                  <a:lnTo>
                    <a:pt x="82842" y="17437"/>
                  </a:lnTo>
                  <a:lnTo>
                    <a:pt x="80924" y="16040"/>
                  </a:lnTo>
                  <a:lnTo>
                    <a:pt x="80213" y="14503"/>
                  </a:lnTo>
                  <a:lnTo>
                    <a:pt x="80137" y="14312"/>
                  </a:lnTo>
                  <a:lnTo>
                    <a:pt x="79997" y="14503"/>
                  </a:lnTo>
                  <a:lnTo>
                    <a:pt x="79921" y="16903"/>
                  </a:lnTo>
                  <a:lnTo>
                    <a:pt x="84836" y="20434"/>
                  </a:lnTo>
                  <a:lnTo>
                    <a:pt x="84836" y="17437"/>
                  </a:lnTo>
                  <a:close/>
                </a:path>
                <a:path w="114300" h="467994">
                  <a:moveTo>
                    <a:pt x="113703" y="5283"/>
                  </a:moveTo>
                  <a:lnTo>
                    <a:pt x="113690" y="4876"/>
                  </a:lnTo>
                  <a:lnTo>
                    <a:pt x="113652" y="381"/>
                  </a:lnTo>
                  <a:lnTo>
                    <a:pt x="103873" y="0"/>
                  </a:lnTo>
                  <a:lnTo>
                    <a:pt x="81559" y="0"/>
                  </a:lnTo>
                  <a:lnTo>
                    <a:pt x="70866" y="127"/>
                  </a:lnTo>
                  <a:lnTo>
                    <a:pt x="70548" y="4876"/>
                  </a:lnTo>
                  <a:lnTo>
                    <a:pt x="70675" y="22618"/>
                  </a:lnTo>
                  <a:lnTo>
                    <a:pt x="70942" y="27063"/>
                  </a:lnTo>
                  <a:lnTo>
                    <a:pt x="70993" y="28003"/>
                  </a:lnTo>
                  <a:lnTo>
                    <a:pt x="71120" y="30111"/>
                  </a:lnTo>
                  <a:lnTo>
                    <a:pt x="73444" y="29133"/>
                  </a:lnTo>
                  <a:lnTo>
                    <a:pt x="75412" y="28143"/>
                  </a:lnTo>
                  <a:lnTo>
                    <a:pt x="77584" y="27800"/>
                  </a:lnTo>
                  <a:lnTo>
                    <a:pt x="79794" y="27800"/>
                  </a:lnTo>
                  <a:lnTo>
                    <a:pt x="80111" y="27800"/>
                  </a:lnTo>
                  <a:lnTo>
                    <a:pt x="81597" y="28003"/>
                  </a:lnTo>
                  <a:lnTo>
                    <a:pt x="79819" y="24599"/>
                  </a:lnTo>
                  <a:lnTo>
                    <a:pt x="79794" y="27762"/>
                  </a:lnTo>
                  <a:lnTo>
                    <a:pt x="74764" y="27063"/>
                  </a:lnTo>
                  <a:lnTo>
                    <a:pt x="75463" y="23723"/>
                  </a:lnTo>
                  <a:lnTo>
                    <a:pt x="73977" y="18567"/>
                  </a:lnTo>
                  <a:lnTo>
                    <a:pt x="77317" y="17437"/>
                  </a:lnTo>
                  <a:lnTo>
                    <a:pt x="78206" y="17437"/>
                  </a:lnTo>
                  <a:lnTo>
                    <a:pt x="78105" y="18567"/>
                  </a:lnTo>
                  <a:lnTo>
                    <a:pt x="77990" y="19888"/>
                  </a:lnTo>
                  <a:lnTo>
                    <a:pt x="77889" y="20904"/>
                  </a:lnTo>
                  <a:lnTo>
                    <a:pt x="79819" y="24599"/>
                  </a:lnTo>
                  <a:lnTo>
                    <a:pt x="79870" y="17589"/>
                  </a:lnTo>
                  <a:lnTo>
                    <a:pt x="78778" y="17437"/>
                  </a:lnTo>
                  <a:lnTo>
                    <a:pt x="78206" y="17373"/>
                  </a:lnTo>
                  <a:lnTo>
                    <a:pt x="78244" y="17132"/>
                  </a:lnTo>
                  <a:lnTo>
                    <a:pt x="77736" y="17310"/>
                  </a:lnTo>
                  <a:lnTo>
                    <a:pt x="76492" y="17132"/>
                  </a:lnTo>
                  <a:lnTo>
                    <a:pt x="76123" y="17132"/>
                  </a:lnTo>
                  <a:lnTo>
                    <a:pt x="76009" y="10096"/>
                  </a:lnTo>
                  <a:lnTo>
                    <a:pt x="76200" y="7975"/>
                  </a:lnTo>
                  <a:lnTo>
                    <a:pt x="72682" y="4876"/>
                  </a:lnTo>
                  <a:lnTo>
                    <a:pt x="111048" y="4876"/>
                  </a:lnTo>
                  <a:lnTo>
                    <a:pt x="113703" y="5283"/>
                  </a:lnTo>
                  <a:close/>
                </a:path>
              </a:pathLst>
            </a:custGeom>
            <a:solidFill>
              <a:srgbClr val="DFDD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 descr=""/>
            <p:cNvSpPr/>
            <p:nvPr/>
          </p:nvSpPr>
          <p:spPr>
            <a:xfrm>
              <a:off x="1558137" y="2411155"/>
              <a:ext cx="95885" cy="184150"/>
            </a:xfrm>
            <a:custGeom>
              <a:avLst/>
              <a:gdLst/>
              <a:ahLst/>
              <a:cxnLst/>
              <a:rect l="l" t="t" r="r" b="b"/>
              <a:pathLst>
                <a:path w="95885" h="184150">
                  <a:moveTo>
                    <a:pt x="29921" y="39230"/>
                  </a:moveTo>
                  <a:lnTo>
                    <a:pt x="26136" y="32042"/>
                  </a:lnTo>
                  <a:lnTo>
                    <a:pt x="24130" y="24079"/>
                  </a:lnTo>
                  <a:lnTo>
                    <a:pt x="21907" y="16306"/>
                  </a:lnTo>
                  <a:lnTo>
                    <a:pt x="24358" y="17310"/>
                  </a:lnTo>
                  <a:lnTo>
                    <a:pt x="25527" y="19189"/>
                  </a:lnTo>
                  <a:lnTo>
                    <a:pt x="25400" y="21971"/>
                  </a:lnTo>
                  <a:lnTo>
                    <a:pt x="28282" y="14503"/>
                  </a:lnTo>
                  <a:lnTo>
                    <a:pt x="27000" y="9766"/>
                  </a:lnTo>
                  <a:lnTo>
                    <a:pt x="27546" y="4826"/>
                  </a:lnTo>
                  <a:lnTo>
                    <a:pt x="27368" y="0"/>
                  </a:lnTo>
                  <a:lnTo>
                    <a:pt x="25882" y="4686"/>
                  </a:lnTo>
                  <a:lnTo>
                    <a:pt x="26949" y="10629"/>
                  </a:lnTo>
                  <a:lnTo>
                    <a:pt x="23164" y="14287"/>
                  </a:lnTo>
                  <a:lnTo>
                    <a:pt x="20955" y="16649"/>
                  </a:lnTo>
                  <a:lnTo>
                    <a:pt x="18415" y="10439"/>
                  </a:lnTo>
                  <a:lnTo>
                    <a:pt x="15963" y="13233"/>
                  </a:lnTo>
                  <a:lnTo>
                    <a:pt x="14770" y="5740"/>
                  </a:lnTo>
                  <a:lnTo>
                    <a:pt x="6299" y="3721"/>
                  </a:lnTo>
                  <a:lnTo>
                    <a:pt x="0" y="2705"/>
                  </a:lnTo>
                  <a:lnTo>
                    <a:pt x="1028" y="16446"/>
                  </a:lnTo>
                  <a:lnTo>
                    <a:pt x="1981" y="23266"/>
                  </a:lnTo>
                  <a:lnTo>
                    <a:pt x="3708" y="29883"/>
                  </a:lnTo>
                  <a:lnTo>
                    <a:pt x="7785" y="27787"/>
                  </a:lnTo>
                  <a:lnTo>
                    <a:pt x="11684" y="24968"/>
                  </a:lnTo>
                  <a:lnTo>
                    <a:pt x="13677" y="20701"/>
                  </a:lnTo>
                  <a:lnTo>
                    <a:pt x="15392" y="18402"/>
                  </a:lnTo>
                  <a:lnTo>
                    <a:pt x="15519" y="13614"/>
                  </a:lnTo>
                  <a:lnTo>
                    <a:pt x="19291" y="14160"/>
                  </a:lnTo>
                  <a:lnTo>
                    <a:pt x="20713" y="21577"/>
                  </a:lnTo>
                  <a:lnTo>
                    <a:pt x="23025" y="28778"/>
                  </a:lnTo>
                  <a:lnTo>
                    <a:pt x="25641" y="35890"/>
                  </a:lnTo>
                  <a:lnTo>
                    <a:pt x="28003" y="43065"/>
                  </a:lnTo>
                  <a:lnTo>
                    <a:pt x="29921" y="39230"/>
                  </a:lnTo>
                  <a:close/>
                </a:path>
                <a:path w="95885" h="184150">
                  <a:moveTo>
                    <a:pt x="95796" y="166027"/>
                  </a:moveTo>
                  <a:lnTo>
                    <a:pt x="90195" y="161963"/>
                  </a:lnTo>
                  <a:lnTo>
                    <a:pt x="82829" y="159346"/>
                  </a:lnTo>
                  <a:lnTo>
                    <a:pt x="78879" y="153733"/>
                  </a:lnTo>
                  <a:lnTo>
                    <a:pt x="77406" y="155663"/>
                  </a:lnTo>
                  <a:lnTo>
                    <a:pt x="74891" y="159842"/>
                  </a:lnTo>
                  <a:lnTo>
                    <a:pt x="81114" y="162839"/>
                  </a:lnTo>
                  <a:lnTo>
                    <a:pt x="86766" y="166789"/>
                  </a:lnTo>
                  <a:lnTo>
                    <a:pt x="93230" y="169329"/>
                  </a:lnTo>
                  <a:lnTo>
                    <a:pt x="90741" y="169760"/>
                  </a:lnTo>
                  <a:lnTo>
                    <a:pt x="88074" y="170014"/>
                  </a:lnTo>
                  <a:lnTo>
                    <a:pt x="79146" y="164668"/>
                  </a:lnTo>
                  <a:lnTo>
                    <a:pt x="72859" y="160096"/>
                  </a:lnTo>
                  <a:lnTo>
                    <a:pt x="66890" y="155130"/>
                  </a:lnTo>
                  <a:lnTo>
                    <a:pt x="62420" y="153911"/>
                  </a:lnTo>
                  <a:lnTo>
                    <a:pt x="62268" y="161213"/>
                  </a:lnTo>
                  <a:lnTo>
                    <a:pt x="60515" y="163830"/>
                  </a:lnTo>
                  <a:lnTo>
                    <a:pt x="64236" y="165709"/>
                  </a:lnTo>
                  <a:lnTo>
                    <a:pt x="68008" y="167513"/>
                  </a:lnTo>
                  <a:lnTo>
                    <a:pt x="71843" y="169151"/>
                  </a:lnTo>
                  <a:lnTo>
                    <a:pt x="71107" y="172072"/>
                  </a:lnTo>
                  <a:lnTo>
                    <a:pt x="72834" y="173380"/>
                  </a:lnTo>
                  <a:lnTo>
                    <a:pt x="76250" y="176161"/>
                  </a:lnTo>
                  <a:lnTo>
                    <a:pt x="76974" y="173901"/>
                  </a:lnTo>
                  <a:lnTo>
                    <a:pt x="78625" y="169443"/>
                  </a:lnTo>
                  <a:lnTo>
                    <a:pt x="82080" y="169138"/>
                  </a:lnTo>
                  <a:lnTo>
                    <a:pt x="80556" y="171653"/>
                  </a:lnTo>
                  <a:lnTo>
                    <a:pt x="77673" y="176822"/>
                  </a:lnTo>
                  <a:lnTo>
                    <a:pt x="81775" y="179285"/>
                  </a:lnTo>
                  <a:lnTo>
                    <a:pt x="90131" y="183946"/>
                  </a:lnTo>
                  <a:lnTo>
                    <a:pt x="91211" y="177736"/>
                  </a:lnTo>
                  <a:lnTo>
                    <a:pt x="92811" y="171602"/>
                  </a:lnTo>
                  <a:lnTo>
                    <a:pt x="95796" y="166027"/>
                  </a:lnTo>
                  <a:close/>
                </a:path>
              </a:pathLst>
            </a:custGeom>
            <a:solidFill>
              <a:srgbClr val="F9F7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 descr=""/>
            <p:cNvSpPr/>
            <p:nvPr/>
          </p:nvSpPr>
          <p:spPr>
            <a:xfrm>
              <a:off x="1606867" y="2410995"/>
              <a:ext cx="14604" cy="55244"/>
            </a:xfrm>
            <a:custGeom>
              <a:avLst/>
              <a:gdLst/>
              <a:ahLst/>
              <a:cxnLst/>
              <a:rect l="l" t="t" r="r" b="b"/>
              <a:pathLst>
                <a:path w="14605" h="55244">
                  <a:moveTo>
                    <a:pt x="3818" y="0"/>
                  </a:moveTo>
                  <a:lnTo>
                    <a:pt x="1421" y="5172"/>
                  </a:lnTo>
                  <a:lnTo>
                    <a:pt x="241" y="10789"/>
                  </a:lnTo>
                  <a:lnTo>
                    <a:pt x="0" y="16473"/>
                  </a:lnTo>
                  <a:lnTo>
                    <a:pt x="633" y="20566"/>
                  </a:lnTo>
                  <a:lnTo>
                    <a:pt x="2866" y="28869"/>
                  </a:lnTo>
                  <a:lnTo>
                    <a:pt x="5212" y="36655"/>
                  </a:lnTo>
                  <a:lnTo>
                    <a:pt x="7721" y="44392"/>
                  </a:lnTo>
                  <a:lnTo>
                    <a:pt x="10342" y="52089"/>
                  </a:lnTo>
                  <a:lnTo>
                    <a:pt x="10460" y="54245"/>
                  </a:lnTo>
                  <a:lnTo>
                    <a:pt x="12448" y="55205"/>
                  </a:lnTo>
                  <a:lnTo>
                    <a:pt x="14281" y="54655"/>
                  </a:lnTo>
                  <a:lnTo>
                    <a:pt x="13884" y="52069"/>
                  </a:lnTo>
                  <a:lnTo>
                    <a:pt x="11790" y="44612"/>
                  </a:lnTo>
                  <a:lnTo>
                    <a:pt x="6455" y="30058"/>
                  </a:lnTo>
                  <a:lnTo>
                    <a:pt x="4262" y="22618"/>
                  </a:lnTo>
                  <a:lnTo>
                    <a:pt x="7211" y="19897"/>
                  </a:lnTo>
                  <a:lnTo>
                    <a:pt x="9024" y="18802"/>
                  </a:lnTo>
                  <a:lnTo>
                    <a:pt x="11062" y="18032"/>
                  </a:lnTo>
                  <a:lnTo>
                    <a:pt x="5906" y="17964"/>
                  </a:lnTo>
                  <a:lnTo>
                    <a:pt x="4744" y="5961"/>
                  </a:lnTo>
                  <a:lnTo>
                    <a:pt x="3818" y="0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 descr=""/>
            <p:cNvSpPr/>
            <p:nvPr/>
          </p:nvSpPr>
          <p:spPr>
            <a:xfrm>
              <a:off x="2277032" y="2503512"/>
              <a:ext cx="24130" cy="11430"/>
            </a:xfrm>
            <a:custGeom>
              <a:avLst/>
              <a:gdLst/>
              <a:ahLst/>
              <a:cxnLst/>
              <a:rect l="l" t="t" r="r" b="b"/>
              <a:pathLst>
                <a:path w="24130" h="11430">
                  <a:moveTo>
                    <a:pt x="1422" y="0"/>
                  </a:moveTo>
                  <a:lnTo>
                    <a:pt x="820" y="3524"/>
                  </a:lnTo>
                  <a:lnTo>
                    <a:pt x="593" y="5356"/>
                  </a:lnTo>
                  <a:lnTo>
                    <a:pt x="81" y="9913"/>
                  </a:lnTo>
                  <a:lnTo>
                    <a:pt x="0" y="10684"/>
                  </a:lnTo>
                  <a:lnTo>
                    <a:pt x="6714" y="11059"/>
                  </a:lnTo>
                  <a:lnTo>
                    <a:pt x="14008" y="11059"/>
                  </a:lnTo>
                  <a:lnTo>
                    <a:pt x="1576" y="9913"/>
                  </a:lnTo>
                  <a:lnTo>
                    <a:pt x="5770" y="6642"/>
                  </a:lnTo>
                  <a:lnTo>
                    <a:pt x="6012" y="5716"/>
                  </a:lnTo>
                  <a:lnTo>
                    <a:pt x="5788" y="3524"/>
                  </a:lnTo>
                  <a:lnTo>
                    <a:pt x="1921" y="3524"/>
                  </a:lnTo>
                  <a:lnTo>
                    <a:pt x="1422" y="0"/>
                  </a:lnTo>
                  <a:close/>
                </a:path>
                <a:path w="24130" h="11430">
                  <a:moveTo>
                    <a:pt x="13614" y="6642"/>
                  </a:moveTo>
                  <a:lnTo>
                    <a:pt x="13784" y="7087"/>
                  </a:lnTo>
                  <a:lnTo>
                    <a:pt x="13957" y="7379"/>
                  </a:lnTo>
                  <a:lnTo>
                    <a:pt x="14008" y="11059"/>
                  </a:lnTo>
                  <a:lnTo>
                    <a:pt x="21125" y="11059"/>
                  </a:lnTo>
                  <a:lnTo>
                    <a:pt x="22053" y="8027"/>
                  </a:lnTo>
                  <a:lnTo>
                    <a:pt x="17826" y="8027"/>
                  </a:lnTo>
                  <a:lnTo>
                    <a:pt x="13614" y="6642"/>
                  </a:lnTo>
                  <a:close/>
                </a:path>
                <a:path w="24130" h="11430">
                  <a:moveTo>
                    <a:pt x="23378" y="3524"/>
                  </a:moveTo>
                  <a:lnTo>
                    <a:pt x="20535" y="3524"/>
                  </a:lnTo>
                  <a:lnTo>
                    <a:pt x="18882" y="7753"/>
                  </a:lnTo>
                  <a:lnTo>
                    <a:pt x="18647" y="7753"/>
                  </a:lnTo>
                  <a:lnTo>
                    <a:pt x="17826" y="8027"/>
                  </a:lnTo>
                  <a:lnTo>
                    <a:pt x="22053" y="8027"/>
                  </a:lnTo>
                  <a:lnTo>
                    <a:pt x="22761" y="5716"/>
                  </a:lnTo>
                  <a:lnTo>
                    <a:pt x="23378" y="3524"/>
                  </a:lnTo>
                  <a:close/>
                </a:path>
                <a:path w="24130" h="11430">
                  <a:moveTo>
                    <a:pt x="18894" y="2498"/>
                  </a:moveTo>
                  <a:lnTo>
                    <a:pt x="12518" y="2498"/>
                  </a:lnTo>
                  <a:lnTo>
                    <a:pt x="12758" y="5356"/>
                  </a:lnTo>
                  <a:lnTo>
                    <a:pt x="13520" y="6642"/>
                  </a:lnTo>
                  <a:lnTo>
                    <a:pt x="13066" y="6642"/>
                  </a:lnTo>
                  <a:lnTo>
                    <a:pt x="20401" y="3524"/>
                  </a:lnTo>
                  <a:lnTo>
                    <a:pt x="23378" y="3524"/>
                  </a:lnTo>
                  <a:lnTo>
                    <a:pt x="23594" y="2753"/>
                  </a:lnTo>
                  <a:lnTo>
                    <a:pt x="18894" y="2498"/>
                  </a:lnTo>
                  <a:close/>
                </a:path>
                <a:path w="24130" h="11430">
                  <a:moveTo>
                    <a:pt x="5684" y="2498"/>
                  </a:moveTo>
                  <a:lnTo>
                    <a:pt x="4785" y="2753"/>
                  </a:lnTo>
                  <a:lnTo>
                    <a:pt x="1861" y="3524"/>
                  </a:lnTo>
                  <a:lnTo>
                    <a:pt x="5788" y="3524"/>
                  </a:lnTo>
                  <a:lnTo>
                    <a:pt x="5684" y="2498"/>
                  </a:lnTo>
                  <a:close/>
                </a:path>
                <a:path w="24130" h="11430">
                  <a:moveTo>
                    <a:pt x="9006" y="1640"/>
                  </a:moveTo>
                  <a:lnTo>
                    <a:pt x="5754" y="2498"/>
                  </a:lnTo>
                  <a:lnTo>
                    <a:pt x="17771" y="2498"/>
                  </a:lnTo>
                  <a:lnTo>
                    <a:pt x="9006" y="1640"/>
                  </a:lnTo>
                  <a:close/>
                </a:path>
              </a:pathLst>
            </a:custGeom>
            <a:solidFill>
              <a:srgbClr val="767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 descr=""/>
            <p:cNvSpPr/>
            <p:nvPr/>
          </p:nvSpPr>
          <p:spPr>
            <a:xfrm>
              <a:off x="2224105" y="2412552"/>
              <a:ext cx="102870" cy="30480"/>
            </a:xfrm>
            <a:custGeom>
              <a:avLst/>
              <a:gdLst/>
              <a:ahLst/>
              <a:cxnLst/>
              <a:rect l="l" t="t" r="r" b="b"/>
              <a:pathLst>
                <a:path w="102869" h="30480">
                  <a:moveTo>
                    <a:pt x="45347" y="0"/>
                  </a:moveTo>
                  <a:lnTo>
                    <a:pt x="18642" y="1470"/>
                  </a:lnTo>
                  <a:lnTo>
                    <a:pt x="5274" y="1406"/>
                  </a:lnTo>
                  <a:lnTo>
                    <a:pt x="1098" y="3598"/>
                  </a:lnTo>
                  <a:lnTo>
                    <a:pt x="0" y="1373"/>
                  </a:lnTo>
                  <a:lnTo>
                    <a:pt x="943" y="5960"/>
                  </a:lnTo>
                  <a:lnTo>
                    <a:pt x="2912" y="8272"/>
                  </a:lnTo>
                  <a:lnTo>
                    <a:pt x="4366" y="3822"/>
                  </a:lnTo>
                  <a:lnTo>
                    <a:pt x="6887" y="4045"/>
                  </a:lnTo>
                  <a:lnTo>
                    <a:pt x="99655" y="3786"/>
                  </a:lnTo>
                  <a:lnTo>
                    <a:pt x="98920" y="10774"/>
                  </a:lnTo>
                  <a:lnTo>
                    <a:pt x="96814" y="17552"/>
                  </a:lnTo>
                  <a:lnTo>
                    <a:pt x="96436" y="24590"/>
                  </a:lnTo>
                  <a:lnTo>
                    <a:pt x="99673" y="30088"/>
                  </a:lnTo>
                  <a:lnTo>
                    <a:pt x="101302" y="8264"/>
                  </a:lnTo>
                  <a:lnTo>
                    <a:pt x="102377" y="1047"/>
                  </a:lnTo>
                  <a:lnTo>
                    <a:pt x="91468" y="602"/>
                  </a:lnTo>
                  <a:lnTo>
                    <a:pt x="69633" y="423"/>
                  </a:lnTo>
                  <a:lnTo>
                    <a:pt x="58715" y="121"/>
                  </a:lnTo>
                  <a:lnTo>
                    <a:pt x="45347" y="0"/>
                  </a:lnTo>
                  <a:close/>
                </a:path>
              </a:pathLst>
            </a:custGeom>
            <a:solidFill>
              <a:srgbClr val="DDDC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 descr=""/>
            <p:cNvSpPr/>
            <p:nvPr/>
          </p:nvSpPr>
          <p:spPr>
            <a:xfrm>
              <a:off x="2519219" y="2410964"/>
              <a:ext cx="14604" cy="25400"/>
            </a:xfrm>
            <a:custGeom>
              <a:avLst/>
              <a:gdLst/>
              <a:ahLst/>
              <a:cxnLst/>
              <a:rect l="l" t="t" r="r" b="b"/>
              <a:pathLst>
                <a:path w="14605" h="25400">
                  <a:moveTo>
                    <a:pt x="6799" y="21369"/>
                  </a:moveTo>
                  <a:lnTo>
                    <a:pt x="4672" y="21369"/>
                  </a:lnTo>
                  <a:lnTo>
                    <a:pt x="3369" y="24792"/>
                  </a:lnTo>
                  <a:lnTo>
                    <a:pt x="6504" y="24363"/>
                  </a:lnTo>
                  <a:lnTo>
                    <a:pt x="6757" y="21797"/>
                  </a:lnTo>
                  <a:lnTo>
                    <a:pt x="6799" y="21369"/>
                  </a:lnTo>
                  <a:close/>
                </a:path>
                <a:path w="14605" h="25400">
                  <a:moveTo>
                    <a:pt x="14509" y="19312"/>
                  </a:moveTo>
                  <a:lnTo>
                    <a:pt x="7001" y="19312"/>
                  </a:lnTo>
                  <a:lnTo>
                    <a:pt x="11127" y="20941"/>
                  </a:lnTo>
                  <a:lnTo>
                    <a:pt x="14532" y="21797"/>
                  </a:lnTo>
                  <a:lnTo>
                    <a:pt x="14509" y="19312"/>
                  </a:lnTo>
                  <a:close/>
                </a:path>
                <a:path w="14605" h="25400">
                  <a:moveTo>
                    <a:pt x="13761" y="0"/>
                  </a:moveTo>
                  <a:lnTo>
                    <a:pt x="3" y="0"/>
                  </a:lnTo>
                  <a:lnTo>
                    <a:pt x="820" y="7138"/>
                  </a:lnTo>
                  <a:lnTo>
                    <a:pt x="0" y="14467"/>
                  </a:lnTo>
                  <a:lnTo>
                    <a:pt x="228" y="19312"/>
                  </a:lnTo>
                  <a:lnTo>
                    <a:pt x="337" y="21624"/>
                  </a:lnTo>
                  <a:lnTo>
                    <a:pt x="4672" y="21369"/>
                  </a:lnTo>
                  <a:lnTo>
                    <a:pt x="6799" y="21369"/>
                  </a:lnTo>
                  <a:lnTo>
                    <a:pt x="7001" y="19312"/>
                  </a:lnTo>
                  <a:lnTo>
                    <a:pt x="14509" y="19312"/>
                  </a:lnTo>
                  <a:lnTo>
                    <a:pt x="14409" y="11094"/>
                  </a:lnTo>
                  <a:lnTo>
                    <a:pt x="6932" y="11094"/>
                  </a:lnTo>
                  <a:lnTo>
                    <a:pt x="4790" y="10015"/>
                  </a:lnTo>
                  <a:lnTo>
                    <a:pt x="4754" y="8920"/>
                  </a:lnTo>
                  <a:lnTo>
                    <a:pt x="4603" y="8920"/>
                  </a:lnTo>
                  <a:lnTo>
                    <a:pt x="7120" y="7807"/>
                  </a:lnTo>
                  <a:lnTo>
                    <a:pt x="14356" y="7807"/>
                  </a:lnTo>
                  <a:lnTo>
                    <a:pt x="14345" y="7138"/>
                  </a:lnTo>
                  <a:lnTo>
                    <a:pt x="13761" y="0"/>
                  </a:lnTo>
                  <a:close/>
                </a:path>
                <a:path w="14605" h="25400">
                  <a:moveTo>
                    <a:pt x="14356" y="7807"/>
                  </a:moveTo>
                  <a:lnTo>
                    <a:pt x="7120" y="7807"/>
                  </a:lnTo>
                  <a:lnTo>
                    <a:pt x="9432" y="8920"/>
                  </a:lnTo>
                  <a:lnTo>
                    <a:pt x="9363" y="10015"/>
                  </a:lnTo>
                  <a:lnTo>
                    <a:pt x="6932" y="11094"/>
                  </a:lnTo>
                  <a:lnTo>
                    <a:pt x="14409" y="11094"/>
                  </a:lnTo>
                  <a:lnTo>
                    <a:pt x="14356" y="7807"/>
                  </a:lnTo>
                  <a:close/>
                </a:path>
              </a:pathLst>
            </a:custGeom>
            <a:solidFill>
              <a:srgbClr val="E6E2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 descr=""/>
            <p:cNvSpPr/>
            <p:nvPr/>
          </p:nvSpPr>
          <p:spPr>
            <a:xfrm>
              <a:off x="2797016" y="2411186"/>
              <a:ext cx="53975" cy="135255"/>
            </a:xfrm>
            <a:custGeom>
              <a:avLst/>
              <a:gdLst/>
              <a:ahLst/>
              <a:cxnLst/>
              <a:rect l="l" t="t" r="r" b="b"/>
              <a:pathLst>
                <a:path w="53975" h="135255">
                  <a:moveTo>
                    <a:pt x="53712" y="0"/>
                  </a:moveTo>
                  <a:lnTo>
                    <a:pt x="44055" y="0"/>
                  </a:lnTo>
                  <a:lnTo>
                    <a:pt x="42741" y="13421"/>
                  </a:lnTo>
                  <a:lnTo>
                    <a:pt x="40978" y="26649"/>
                  </a:lnTo>
                  <a:lnTo>
                    <a:pt x="29794" y="72419"/>
                  </a:lnTo>
                  <a:lnTo>
                    <a:pt x="13512" y="108845"/>
                  </a:lnTo>
                  <a:lnTo>
                    <a:pt x="1969" y="128934"/>
                  </a:lnTo>
                  <a:lnTo>
                    <a:pt x="753" y="131893"/>
                  </a:lnTo>
                  <a:lnTo>
                    <a:pt x="0" y="135011"/>
                  </a:lnTo>
                  <a:lnTo>
                    <a:pt x="6282" y="132253"/>
                  </a:lnTo>
                  <a:lnTo>
                    <a:pt x="8698" y="124874"/>
                  </a:lnTo>
                  <a:lnTo>
                    <a:pt x="12463" y="119548"/>
                  </a:lnTo>
                  <a:lnTo>
                    <a:pt x="23413" y="99228"/>
                  </a:lnTo>
                  <a:lnTo>
                    <a:pt x="32298" y="77963"/>
                  </a:lnTo>
                  <a:lnTo>
                    <a:pt x="39690" y="56088"/>
                  </a:lnTo>
                  <a:lnTo>
                    <a:pt x="45533" y="36093"/>
                  </a:lnTo>
                  <a:lnTo>
                    <a:pt x="43045" y="36093"/>
                  </a:lnTo>
                  <a:lnTo>
                    <a:pt x="41882" y="30391"/>
                  </a:lnTo>
                  <a:lnTo>
                    <a:pt x="44934" y="26649"/>
                  </a:lnTo>
                  <a:lnTo>
                    <a:pt x="45328" y="23942"/>
                  </a:lnTo>
                  <a:lnTo>
                    <a:pt x="45373" y="23626"/>
                  </a:lnTo>
                  <a:lnTo>
                    <a:pt x="45235" y="22979"/>
                  </a:lnTo>
                  <a:lnTo>
                    <a:pt x="44357" y="19724"/>
                  </a:lnTo>
                  <a:lnTo>
                    <a:pt x="48207" y="19724"/>
                  </a:lnTo>
                  <a:lnTo>
                    <a:pt x="48150" y="14425"/>
                  </a:lnTo>
                  <a:lnTo>
                    <a:pt x="46555" y="13576"/>
                  </a:lnTo>
                  <a:lnTo>
                    <a:pt x="47990" y="10128"/>
                  </a:lnTo>
                  <a:lnTo>
                    <a:pt x="47899" y="6746"/>
                  </a:lnTo>
                  <a:lnTo>
                    <a:pt x="47790" y="2466"/>
                  </a:lnTo>
                  <a:lnTo>
                    <a:pt x="52699" y="2466"/>
                  </a:lnTo>
                  <a:lnTo>
                    <a:pt x="53712" y="0"/>
                  </a:lnTo>
                  <a:close/>
                </a:path>
                <a:path w="53975" h="135255">
                  <a:moveTo>
                    <a:pt x="48969" y="32684"/>
                  </a:moveTo>
                  <a:lnTo>
                    <a:pt x="48131" y="32684"/>
                  </a:lnTo>
                  <a:lnTo>
                    <a:pt x="49039" y="35100"/>
                  </a:lnTo>
                  <a:lnTo>
                    <a:pt x="45990" y="40186"/>
                  </a:lnTo>
                  <a:lnTo>
                    <a:pt x="48953" y="41522"/>
                  </a:lnTo>
                  <a:lnTo>
                    <a:pt x="51033" y="33938"/>
                  </a:lnTo>
                  <a:lnTo>
                    <a:pt x="51140" y="32994"/>
                  </a:lnTo>
                  <a:lnTo>
                    <a:pt x="49157" y="32994"/>
                  </a:lnTo>
                  <a:lnTo>
                    <a:pt x="48969" y="32684"/>
                  </a:lnTo>
                  <a:close/>
                </a:path>
                <a:path w="53975" h="135255">
                  <a:moveTo>
                    <a:pt x="45994" y="29407"/>
                  </a:moveTo>
                  <a:lnTo>
                    <a:pt x="42735" y="32378"/>
                  </a:lnTo>
                  <a:lnTo>
                    <a:pt x="42848" y="33728"/>
                  </a:lnTo>
                  <a:lnTo>
                    <a:pt x="42962" y="35100"/>
                  </a:lnTo>
                  <a:lnTo>
                    <a:pt x="43045" y="36093"/>
                  </a:lnTo>
                  <a:lnTo>
                    <a:pt x="45533" y="36093"/>
                  </a:lnTo>
                  <a:lnTo>
                    <a:pt x="46163" y="33938"/>
                  </a:lnTo>
                  <a:lnTo>
                    <a:pt x="48131" y="32684"/>
                  </a:lnTo>
                  <a:lnTo>
                    <a:pt x="48969" y="32684"/>
                  </a:lnTo>
                  <a:lnTo>
                    <a:pt x="47989" y="31075"/>
                  </a:lnTo>
                  <a:lnTo>
                    <a:pt x="47325" y="31075"/>
                  </a:lnTo>
                  <a:lnTo>
                    <a:pt x="45994" y="29407"/>
                  </a:lnTo>
                  <a:close/>
                </a:path>
                <a:path w="53975" h="135255">
                  <a:moveTo>
                    <a:pt x="53849" y="17773"/>
                  </a:moveTo>
                  <a:lnTo>
                    <a:pt x="50083" y="17960"/>
                  </a:lnTo>
                  <a:lnTo>
                    <a:pt x="50077" y="19724"/>
                  </a:lnTo>
                  <a:lnTo>
                    <a:pt x="49952" y="23626"/>
                  </a:lnTo>
                  <a:lnTo>
                    <a:pt x="49194" y="27961"/>
                  </a:lnTo>
                  <a:lnTo>
                    <a:pt x="49157" y="32994"/>
                  </a:lnTo>
                  <a:lnTo>
                    <a:pt x="51140" y="32994"/>
                  </a:lnTo>
                  <a:lnTo>
                    <a:pt x="51181" y="32378"/>
                  </a:lnTo>
                  <a:lnTo>
                    <a:pt x="51269" y="31075"/>
                  </a:lnTo>
                  <a:lnTo>
                    <a:pt x="51382" y="29407"/>
                  </a:lnTo>
                  <a:lnTo>
                    <a:pt x="51480" y="27961"/>
                  </a:lnTo>
                  <a:lnTo>
                    <a:pt x="51568" y="26649"/>
                  </a:lnTo>
                  <a:lnTo>
                    <a:pt x="51642" y="25563"/>
                  </a:lnTo>
                  <a:lnTo>
                    <a:pt x="53796" y="17960"/>
                  </a:lnTo>
                  <a:lnTo>
                    <a:pt x="53849" y="17773"/>
                  </a:lnTo>
                  <a:close/>
                </a:path>
                <a:path w="53975" h="135255">
                  <a:moveTo>
                    <a:pt x="46624" y="28832"/>
                  </a:moveTo>
                  <a:lnTo>
                    <a:pt x="45994" y="29407"/>
                  </a:lnTo>
                  <a:lnTo>
                    <a:pt x="47325" y="31075"/>
                  </a:lnTo>
                  <a:lnTo>
                    <a:pt x="47432" y="30160"/>
                  </a:lnTo>
                  <a:lnTo>
                    <a:pt x="46624" y="28832"/>
                  </a:lnTo>
                  <a:close/>
                </a:path>
                <a:path w="53975" h="135255">
                  <a:moveTo>
                    <a:pt x="47432" y="30160"/>
                  </a:moveTo>
                  <a:lnTo>
                    <a:pt x="47325" y="31075"/>
                  </a:lnTo>
                  <a:lnTo>
                    <a:pt x="47989" y="31075"/>
                  </a:lnTo>
                  <a:lnTo>
                    <a:pt x="47432" y="30160"/>
                  </a:lnTo>
                  <a:close/>
                </a:path>
                <a:path w="53975" h="135255">
                  <a:moveTo>
                    <a:pt x="47588" y="28832"/>
                  </a:moveTo>
                  <a:lnTo>
                    <a:pt x="46624" y="28832"/>
                  </a:lnTo>
                  <a:lnTo>
                    <a:pt x="47432" y="30160"/>
                  </a:lnTo>
                  <a:lnTo>
                    <a:pt x="47521" y="29407"/>
                  </a:lnTo>
                  <a:lnTo>
                    <a:pt x="47588" y="28832"/>
                  </a:lnTo>
                  <a:close/>
                </a:path>
                <a:path w="53975" h="135255">
                  <a:moveTo>
                    <a:pt x="48207" y="19724"/>
                  </a:moveTo>
                  <a:lnTo>
                    <a:pt x="45101" y="19724"/>
                  </a:lnTo>
                  <a:lnTo>
                    <a:pt x="45378" y="22979"/>
                  </a:lnTo>
                  <a:lnTo>
                    <a:pt x="45495" y="23942"/>
                  </a:lnTo>
                  <a:lnTo>
                    <a:pt x="45819" y="25563"/>
                  </a:lnTo>
                  <a:lnTo>
                    <a:pt x="44944" y="26649"/>
                  </a:lnTo>
                  <a:lnTo>
                    <a:pt x="44841" y="27961"/>
                  </a:lnTo>
                  <a:lnTo>
                    <a:pt x="45994" y="29407"/>
                  </a:lnTo>
                  <a:lnTo>
                    <a:pt x="46624" y="28832"/>
                  </a:lnTo>
                  <a:lnTo>
                    <a:pt x="47588" y="28832"/>
                  </a:lnTo>
                  <a:lnTo>
                    <a:pt x="48163" y="23942"/>
                  </a:lnTo>
                  <a:lnTo>
                    <a:pt x="48207" y="19724"/>
                  </a:lnTo>
                  <a:close/>
                </a:path>
                <a:path w="53975" h="135255">
                  <a:moveTo>
                    <a:pt x="45444" y="23756"/>
                  </a:moveTo>
                  <a:lnTo>
                    <a:pt x="45328" y="23942"/>
                  </a:lnTo>
                  <a:lnTo>
                    <a:pt x="44944" y="26649"/>
                  </a:lnTo>
                  <a:lnTo>
                    <a:pt x="45819" y="25563"/>
                  </a:lnTo>
                  <a:lnTo>
                    <a:pt x="45495" y="23942"/>
                  </a:lnTo>
                  <a:lnTo>
                    <a:pt x="45444" y="23756"/>
                  </a:lnTo>
                  <a:close/>
                </a:path>
                <a:path w="53975" h="135255">
                  <a:moveTo>
                    <a:pt x="52699" y="2466"/>
                  </a:moveTo>
                  <a:lnTo>
                    <a:pt x="48591" y="2466"/>
                  </a:lnTo>
                  <a:lnTo>
                    <a:pt x="49399" y="6746"/>
                  </a:lnTo>
                  <a:lnTo>
                    <a:pt x="48195" y="9637"/>
                  </a:lnTo>
                  <a:lnTo>
                    <a:pt x="48150" y="14425"/>
                  </a:lnTo>
                  <a:lnTo>
                    <a:pt x="51090" y="15991"/>
                  </a:lnTo>
                  <a:lnTo>
                    <a:pt x="51189" y="13421"/>
                  </a:lnTo>
                  <a:lnTo>
                    <a:pt x="51300" y="10544"/>
                  </a:lnTo>
                  <a:lnTo>
                    <a:pt x="51525" y="6746"/>
                  </a:lnTo>
                  <a:lnTo>
                    <a:pt x="51624" y="5083"/>
                  </a:lnTo>
                  <a:lnTo>
                    <a:pt x="52699" y="2466"/>
                  </a:lnTo>
                  <a:close/>
                </a:path>
                <a:path w="53975" h="135255">
                  <a:moveTo>
                    <a:pt x="47990" y="10128"/>
                  </a:moveTo>
                  <a:lnTo>
                    <a:pt x="46620" y="13421"/>
                  </a:lnTo>
                  <a:lnTo>
                    <a:pt x="46555" y="13576"/>
                  </a:lnTo>
                  <a:lnTo>
                    <a:pt x="48150" y="14425"/>
                  </a:lnTo>
                  <a:lnTo>
                    <a:pt x="48113" y="13421"/>
                  </a:lnTo>
                  <a:lnTo>
                    <a:pt x="47990" y="10128"/>
                  </a:lnTo>
                  <a:close/>
                </a:path>
              </a:pathLst>
            </a:custGeom>
            <a:solidFill>
              <a:srgbClr val="D3D3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9" name="object 1029" descr=""/>
            <p:cNvSpPr/>
            <p:nvPr/>
          </p:nvSpPr>
          <p:spPr>
            <a:xfrm>
              <a:off x="2850062" y="2411939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2515" y="0"/>
                  </a:moveTo>
                  <a:lnTo>
                    <a:pt x="510" y="1061"/>
                  </a:lnTo>
                  <a:lnTo>
                    <a:pt x="0" y="2839"/>
                  </a:lnTo>
                  <a:lnTo>
                    <a:pt x="924" y="5323"/>
                  </a:lnTo>
                  <a:lnTo>
                    <a:pt x="2908" y="4244"/>
                  </a:lnTo>
                  <a:lnTo>
                    <a:pt x="3441" y="2466"/>
                  </a:lnTo>
                  <a:lnTo>
                    <a:pt x="2515" y="0"/>
                  </a:lnTo>
                  <a:close/>
                </a:path>
              </a:pathLst>
            </a:custGeom>
            <a:solidFill>
              <a:srgbClr val="C4C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 descr=""/>
            <p:cNvSpPr/>
            <p:nvPr/>
          </p:nvSpPr>
          <p:spPr>
            <a:xfrm>
              <a:off x="2142190" y="2412846"/>
              <a:ext cx="2540" cy="14604"/>
            </a:xfrm>
            <a:custGeom>
              <a:avLst/>
              <a:gdLst/>
              <a:ahLst/>
              <a:cxnLst/>
              <a:rect l="l" t="t" r="r" b="b"/>
              <a:pathLst>
                <a:path w="2539" h="14605">
                  <a:moveTo>
                    <a:pt x="1696" y="0"/>
                  </a:moveTo>
                  <a:lnTo>
                    <a:pt x="105" y="770"/>
                  </a:lnTo>
                  <a:lnTo>
                    <a:pt x="0" y="5223"/>
                  </a:lnTo>
                  <a:lnTo>
                    <a:pt x="68" y="9673"/>
                  </a:lnTo>
                  <a:lnTo>
                    <a:pt x="19" y="14143"/>
                  </a:lnTo>
                  <a:lnTo>
                    <a:pt x="1595" y="13953"/>
                  </a:lnTo>
                  <a:lnTo>
                    <a:pt x="2329" y="12312"/>
                  </a:lnTo>
                  <a:lnTo>
                    <a:pt x="1440" y="8902"/>
                  </a:lnTo>
                  <a:lnTo>
                    <a:pt x="1198" y="5342"/>
                  </a:lnTo>
                  <a:lnTo>
                    <a:pt x="2501" y="2019"/>
                  </a:lnTo>
                  <a:lnTo>
                    <a:pt x="1696" y="0"/>
                  </a:lnTo>
                  <a:close/>
                </a:path>
              </a:pathLst>
            </a:custGeom>
            <a:solidFill>
              <a:srgbClr val="5755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 descr=""/>
            <p:cNvSpPr/>
            <p:nvPr/>
          </p:nvSpPr>
          <p:spPr>
            <a:xfrm>
              <a:off x="2538312" y="2414920"/>
              <a:ext cx="38735" cy="24130"/>
            </a:xfrm>
            <a:custGeom>
              <a:avLst/>
              <a:gdLst/>
              <a:ahLst/>
              <a:cxnLst/>
              <a:rect l="l" t="t" r="r" b="b"/>
              <a:pathLst>
                <a:path w="38735" h="24130">
                  <a:moveTo>
                    <a:pt x="38163" y="1573"/>
                  </a:moveTo>
                  <a:lnTo>
                    <a:pt x="10542" y="1573"/>
                  </a:lnTo>
                  <a:lnTo>
                    <a:pt x="11059" y="5050"/>
                  </a:lnTo>
                  <a:lnTo>
                    <a:pt x="11803" y="10425"/>
                  </a:lnTo>
                  <a:lnTo>
                    <a:pt x="12098" y="12207"/>
                  </a:lnTo>
                  <a:lnTo>
                    <a:pt x="12193" y="12779"/>
                  </a:lnTo>
                  <a:lnTo>
                    <a:pt x="12263" y="13201"/>
                  </a:lnTo>
                  <a:lnTo>
                    <a:pt x="13074" y="16469"/>
                  </a:lnTo>
                  <a:lnTo>
                    <a:pt x="13130" y="16692"/>
                  </a:lnTo>
                  <a:lnTo>
                    <a:pt x="12683" y="23540"/>
                  </a:lnTo>
                  <a:lnTo>
                    <a:pt x="15492" y="23540"/>
                  </a:lnTo>
                  <a:lnTo>
                    <a:pt x="15393" y="12779"/>
                  </a:lnTo>
                  <a:lnTo>
                    <a:pt x="17795" y="12779"/>
                  </a:lnTo>
                  <a:lnTo>
                    <a:pt x="13175" y="12207"/>
                  </a:lnTo>
                  <a:lnTo>
                    <a:pt x="20973" y="12207"/>
                  </a:lnTo>
                  <a:lnTo>
                    <a:pt x="21560" y="9622"/>
                  </a:lnTo>
                  <a:lnTo>
                    <a:pt x="21973" y="7909"/>
                  </a:lnTo>
                  <a:lnTo>
                    <a:pt x="22589" y="5494"/>
                  </a:lnTo>
                  <a:lnTo>
                    <a:pt x="22702" y="5050"/>
                  </a:lnTo>
                  <a:lnTo>
                    <a:pt x="37707" y="5050"/>
                  </a:lnTo>
                  <a:lnTo>
                    <a:pt x="38163" y="1573"/>
                  </a:lnTo>
                  <a:close/>
                </a:path>
                <a:path w="38735" h="24130">
                  <a:moveTo>
                    <a:pt x="37444" y="7052"/>
                  </a:moveTo>
                  <a:lnTo>
                    <a:pt x="30639" y="7052"/>
                  </a:lnTo>
                  <a:lnTo>
                    <a:pt x="31228" y="10425"/>
                  </a:lnTo>
                  <a:lnTo>
                    <a:pt x="31585" y="12207"/>
                  </a:lnTo>
                  <a:lnTo>
                    <a:pt x="31703" y="12779"/>
                  </a:lnTo>
                  <a:lnTo>
                    <a:pt x="32172" y="12779"/>
                  </a:lnTo>
                  <a:lnTo>
                    <a:pt x="36778" y="14122"/>
                  </a:lnTo>
                  <a:lnTo>
                    <a:pt x="37239" y="16469"/>
                  </a:lnTo>
                  <a:lnTo>
                    <a:pt x="37750" y="18867"/>
                  </a:lnTo>
                  <a:lnTo>
                    <a:pt x="38437" y="21214"/>
                  </a:lnTo>
                  <a:lnTo>
                    <a:pt x="38329" y="12207"/>
                  </a:lnTo>
                  <a:lnTo>
                    <a:pt x="37885" y="9622"/>
                  </a:lnTo>
                  <a:lnTo>
                    <a:pt x="37759" y="8884"/>
                  </a:lnTo>
                  <a:lnTo>
                    <a:pt x="37688" y="8474"/>
                  </a:lnTo>
                  <a:lnTo>
                    <a:pt x="37562" y="7736"/>
                  </a:lnTo>
                  <a:lnTo>
                    <a:pt x="37444" y="7052"/>
                  </a:lnTo>
                  <a:close/>
                </a:path>
                <a:path w="38735" h="24130">
                  <a:moveTo>
                    <a:pt x="37707" y="5050"/>
                  </a:moveTo>
                  <a:lnTo>
                    <a:pt x="22702" y="5050"/>
                  </a:lnTo>
                  <a:lnTo>
                    <a:pt x="22684" y="13611"/>
                  </a:lnTo>
                  <a:lnTo>
                    <a:pt x="25366" y="13201"/>
                  </a:lnTo>
                  <a:lnTo>
                    <a:pt x="26195" y="13201"/>
                  </a:lnTo>
                  <a:lnTo>
                    <a:pt x="26238" y="12207"/>
                  </a:lnTo>
                  <a:lnTo>
                    <a:pt x="25928" y="11163"/>
                  </a:lnTo>
                  <a:lnTo>
                    <a:pt x="25656" y="9622"/>
                  </a:lnTo>
                  <a:lnTo>
                    <a:pt x="25780" y="8884"/>
                  </a:lnTo>
                  <a:lnTo>
                    <a:pt x="26430" y="7052"/>
                  </a:lnTo>
                  <a:lnTo>
                    <a:pt x="37444" y="7052"/>
                  </a:lnTo>
                  <a:lnTo>
                    <a:pt x="37649" y="5494"/>
                  </a:lnTo>
                  <a:lnTo>
                    <a:pt x="37707" y="5050"/>
                  </a:lnTo>
                  <a:close/>
                </a:path>
                <a:path w="38735" h="24130">
                  <a:moveTo>
                    <a:pt x="20973" y="12207"/>
                  </a:moveTo>
                  <a:lnTo>
                    <a:pt x="15388" y="12207"/>
                  </a:lnTo>
                  <a:lnTo>
                    <a:pt x="15393" y="12779"/>
                  </a:lnTo>
                  <a:lnTo>
                    <a:pt x="17795" y="12779"/>
                  </a:lnTo>
                  <a:lnTo>
                    <a:pt x="21206" y="13201"/>
                  </a:lnTo>
                  <a:lnTo>
                    <a:pt x="20753" y="13201"/>
                  </a:lnTo>
                  <a:lnTo>
                    <a:pt x="20847" y="12779"/>
                  </a:lnTo>
                  <a:lnTo>
                    <a:pt x="20973" y="12207"/>
                  </a:lnTo>
                  <a:close/>
                </a:path>
                <a:path w="38735" h="24130">
                  <a:moveTo>
                    <a:pt x="30631" y="7052"/>
                  </a:moveTo>
                  <a:lnTo>
                    <a:pt x="26477" y="7052"/>
                  </a:lnTo>
                  <a:lnTo>
                    <a:pt x="26439" y="7736"/>
                  </a:lnTo>
                  <a:lnTo>
                    <a:pt x="26315" y="10425"/>
                  </a:lnTo>
                  <a:lnTo>
                    <a:pt x="26287" y="13201"/>
                  </a:lnTo>
                  <a:lnTo>
                    <a:pt x="28891" y="12779"/>
                  </a:lnTo>
                  <a:lnTo>
                    <a:pt x="29232" y="12779"/>
                  </a:lnTo>
                  <a:lnTo>
                    <a:pt x="30712" y="10717"/>
                  </a:lnTo>
                  <a:lnTo>
                    <a:pt x="30631" y="7052"/>
                  </a:lnTo>
                  <a:close/>
                </a:path>
                <a:path w="38735" h="24130">
                  <a:moveTo>
                    <a:pt x="38369" y="0"/>
                  </a:moveTo>
                  <a:lnTo>
                    <a:pt x="0" y="0"/>
                  </a:lnTo>
                  <a:lnTo>
                    <a:pt x="3525" y="3096"/>
                  </a:lnTo>
                  <a:lnTo>
                    <a:pt x="3439" y="12207"/>
                  </a:lnTo>
                  <a:lnTo>
                    <a:pt x="7667" y="12779"/>
                  </a:lnTo>
                  <a:lnTo>
                    <a:pt x="7220" y="12779"/>
                  </a:lnTo>
                  <a:lnTo>
                    <a:pt x="7347" y="9226"/>
                  </a:lnTo>
                  <a:lnTo>
                    <a:pt x="7438" y="7736"/>
                  </a:lnTo>
                  <a:lnTo>
                    <a:pt x="7480" y="7052"/>
                  </a:lnTo>
                  <a:lnTo>
                    <a:pt x="10313" y="7052"/>
                  </a:lnTo>
                  <a:lnTo>
                    <a:pt x="10332" y="5050"/>
                  </a:lnTo>
                  <a:lnTo>
                    <a:pt x="10450" y="3096"/>
                  </a:lnTo>
                  <a:lnTo>
                    <a:pt x="10542" y="1573"/>
                  </a:lnTo>
                  <a:lnTo>
                    <a:pt x="38163" y="1573"/>
                  </a:lnTo>
                  <a:lnTo>
                    <a:pt x="38369" y="0"/>
                  </a:lnTo>
                  <a:close/>
                </a:path>
                <a:path w="38735" h="24130">
                  <a:moveTo>
                    <a:pt x="10313" y="7052"/>
                  </a:moveTo>
                  <a:lnTo>
                    <a:pt x="7481" y="7052"/>
                  </a:lnTo>
                  <a:lnTo>
                    <a:pt x="7541" y="9622"/>
                  </a:lnTo>
                  <a:lnTo>
                    <a:pt x="8248" y="11163"/>
                  </a:lnTo>
                  <a:lnTo>
                    <a:pt x="10456" y="12779"/>
                  </a:lnTo>
                  <a:lnTo>
                    <a:pt x="10159" y="12779"/>
                  </a:lnTo>
                  <a:lnTo>
                    <a:pt x="10284" y="9432"/>
                  </a:lnTo>
                  <a:lnTo>
                    <a:pt x="10313" y="7052"/>
                  </a:lnTo>
                  <a:close/>
                </a:path>
                <a:path w="38735" h="24130">
                  <a:moveTo>
                    <a:pt x="15388" y="12207"/>
                  </a:moveTo>
                  <a:lnTo>
                    <a:pt x="13175" y="12207"/>
                  </a:lnTo>
                  <a:lnTo>
                    <a:pt x="17795" y="12779"/>
                  </a:lnTo>
                  <a:lnTo>
                    <a:pt x="15393" y="12779"/>
                  </a:lnTo>
                  <a:lnTo>
                    <a:pt x="15388" y="12207"/>
                  </a:lnTo>
                  <a:close/>
                </a:path>
              </a:pathLst>
            </a:custGeom>
            <a:solidFill>
              <a:srgbClr val="1C1C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 descr=""/>
            <p:cNvSpPr/>
            <p:nvPr/>
          </p:nvSpPr>
          <p:spPr>
            <a:xfrm>
              <a:off x="2539080" y="2414920"/>
              <a:ext cx="50165" cy="25400"/>
            </a:xfrm>
            <a:custGeom>
              <a:avLst/>
              <a:gdLst/>
              <a:ahLst/>
              <a:cxnLst/>
              <a:rect l="l" t="t" r="r" b="b"/>
              <a:pathLst>
                <a:path w="50164" h="25400">
                  <a:moveTo>
                    <a:pt x="14622" y="12481"/>
                  </a:moveTo>
                  <a:lnTo>
                    <a:pt x="14724" y="23540"/>
                  </a:lnTo>
                  <a:lnTo>
                    <a:pt x="19254" y="23540"/>
                  </a:lnTo>
                  <a:lnTo>
                    <a:pt x="26255" y="24921"/>
                  </a:lnTo>
                  <a:lnTo>
                    <a:pt x="33588" y="25187"/>
                  </a:lnTo>
                  <a:lnTo>
                    <a:pt x="44384" y="25187"/>
                  </a:lnTo>
                  <a:lnTo>
                    <a:pt x="48336" y="25322"/>
                  </a:lnTo>
                  <a:lnTo>
                    <a:pt x="48442" y="24775"/>
                  </a:lnTo>
                  <a:lnTo>
                    <a:pt x="48541" y="24260"/>
                  </a:lnTo>
                  <a:lnTo>
                    <a:pt x="48591" y="24004"/>
                  </a:lnTo>
                  <a:lnTo>
                    <a:pt x="36539" y="24004"/>
                  </a:lnTo>
                  <a:lnTo>
                    <a:pt x="35259" y="23799"/>
                  </a:lnTo>
                  <a:lnTo>
                    <a:pt x="21692" y="23799"/>
                  </a:lnTo>
                  <a:lnTo>
                    <a:pt x="21470" y="23115"/>
                  </a:lnTo>
                  <a:lnTo>
                    <a:pt x="15199" y="23115"/>
                  </a:lnTo>
                  <a:lnTo>
                    <a:pt x="15359" y="21898"/>
                  </a:lnTo>
                  <a:lnTo>
                    <a:pt x="15477" y="21009"/>
                  </a:lnTo>
                  <a:lnTo>
                    <a:pt x="15561" y="20372"/>
                  </a:lnTo>
                  <a:lnTo>
                    <a:pt x="15631" y="19842"/>
                  </a:lnTo>
                  <a:lnTo>
                    <a:pt x="15939" y="16725"/>
                  </a:lnTo>
                  <a:lnTo>
                    <a:pt x="16057" y="14946"/>
                  </a:lnTo>
                  <a:lnTo>
                    <a:pt x="16145" y="13629"/>
                  </a:lnTo>
                  <a:lnTo>
                    <a:pt x="21916" y="13629"/>
                  </a:lnTo>
                  <a:lnTo>
                    <a:pt x="21917" y="13201"/>
                  </a:lnTo>
                  <a:lnTo>
                    <a:pt x="20438" y="13201"/>
                  </a:lnTo>
                  <a:lnTo>
                    <a:pt x="14622" y="12481"/>
                  </a:lnTo>
                  <a:close/>
                </a:path>
                <a:path w="50164" h="25400">
                  <a:moveTo>
                    <a:pt x="11588" y="13629"/>
                  </a:moveTo>
                  <a:lnTo>
                    <a:pt x="11487" y="13917"/>
                  </a:lnTo>
                  <a:lnTo>
                    <a:pt x="11424" y="14946"/>
                  </a:lnTo>
                  <a:lnTo>
                    <a:pt x="11319" y="16725"/>
                  </a:lnTo>
                  <a:lnTo>
                    <a:pt x="11194" y="18867"/>
                  </a:lnTo>
                  <a:lnTo>
                    <a:pt x="11070" y="21009"/>
                  </a:lnTo>
                  <a:lnTo>
                    <a:pt x="10948" y="23115"/>
                  </a:lnTo>
                  <a:lnTo>
                    <a:pt x="2267" y="23115"/>
                  </a:lnTo>
                  <a:lnTo>
                    <a:pt x="0" y="24260"/>
                  </a:lnTo>
                  <a:lnTo>
                    <a:pt x="6614" y="24775"/>
                  </a:lnTo>
                  <a:lnTo>
                    <a:pt x="12858" y="24775"/>
                  </a:lnTo>
                  <a:lnTo>
                    <a:pt x="19099" y="23540"/>
                  </a:lnTo>
                  <a:lnTo>
                    <a:pt x="11915" y="23540"/>
                  </a:lnTo>
                  <a:lnTo>
                    <a:pt x="12035" y="21692"/>
                  </a:lnTo>
                  <a:lnTo>
                    <a:pt x="12156" y="19842"/>
                  </a:lnTo>
                  <a:lnTo>
                    <a:pt x="12273" y="18046"/>
                  </a:lnTo>
                  <a:lnTo>
                    <a:pt x="12305" y="16469"/>
                  </a:lnTo>
                  <a:lnTo>
                    <a:pt x="11778" y="14381"/>
                  </a:lnTo>
                  <a:lnTo>
                    <a:pt x="11661" y="13917"/>
                  </a:lnTo>
                  <a:lnTo>
                    <a:pt x="11588" y="13629"/>
                  </a:lnTo>
                  <a:close/>
                </a:path>
                <a:path w="50164" h="25400">
                  <a:moveTo>
                    <a:pt x="36171" y="14946"/>
                  </a:moveTo>
                  <a:lnTo>
                    <a:pt x="35754" y="14946"/>
                  </a:lnTo>
                  <a:lnTo>
                    <a:pt x="35856" y="16469"/>
                  </a:lnTo>
                  <a:lnTo>
                    <a:pt x="35962" y="18046"/>
                  </a:lnTo>
                  <a:lnTo>
                    <a:pt x="36007" y="18712"/>
                  </a:lnTo>
                  <a:lnTo>
                    <a:pt x="36120" y="19842"/>
                  </a:lnTo>
                  <a:lnTo>
                    <a:pt x="36238" y="21009"/>
                  </a:lnTo>
                  <a:lnTo>
                    <a:pt x="36327" y="21898"/>
                  </a:lnTo>
                  <a:lnTo>
                    <a:pt x="36449" y="23115"/>
                  </a:lnTo>
                  <a:lnTo>
                    <a:pt x="36539" y="24004"/>
                  </a:lnTo>
                  <a:lnTo>
                    <a:pt x="48591" y="24004"/>
                  </a:lnTo>
                  <a:lnTo>
                    <a:pt x="48680" y="23540"/>
                  </a:lnTo>
                  <a:lnTo>
                    <a:pt x="48763" y="23115"/>
                  </a:lnTo>
                  <a:lnTo>
                    <a:pt x="41229" y="23115"/>
                  </a:lnTo>
                  <a:lnTo>
                    <a:pt x="40649" y="21214"/>
                  </a:lnTo>
                  <a:lnTo>
                    <a:pt x="37669" y="21214"/>
                  </a:lnTo>
                  <a:lnTo>
                    <a:pt x="37032" y="19039"/>
                  </a:lnTo>
                  <a:lnTo>
                    <a:pt x="36525" y="16725"/>
                  </a:lnTo>
                  <a:lnTo>
                    <a:pt x="36292" y="15562"/>
                  </a:lnTo>
                  <a:lnTo>
                    <a:pt x="36171" y="14946"/>
                  </a:lnTo>
                  <a:close/>
                </a:path>
                <a:path w="50164" h="25400">
                  <a:moveTo>
                    <a:pt x="30001" y="7772"/>
                  </a:moveTo>
                  <a:lnTo>
                    <a:pt x="29944" y="10717"/>
                  </a:lnTo>
                  <a:lnTo>
                    <a:pt x="28507" y="12719"/>
                  </a:lnTo>
                  <a:lnTo>
                    <a:pt x="25426" y="13201"/>
                  </a:lnTo>
                  <a:lnTo>
                    <a:pt x="24598" y="13201"/>
                  </a:lnTo>
                  <a:lnTo>
                    <a:pt x="21800" y="13629"/>
                  </a:lnTo>
                  <a:lnTo>
                    <a:pt x="16145" y="13629"/>
                  </a:lnTo>
                  <a:lnTo>
                    <a:pt x="20539" y="13917"/>
                  </a:lnTo>
                  <a:lnTo>
                    <a:pt x="20304" y="13917"/>
                  </a:lnTo>
                  <a:lnTo>
                    <a:pt x="20212" y="14381"/>
                  </a:lnTo>
                  <a:lnTo>
                    <a:pt x="29998" y="14381"/>
                  </a:lnTo>
                  <a:lnTo>
                    <a:pt x="29960" y="23115"/>
                  </a:lnTo>
                  <a:lnTo>
                    <a:pt x="26639" y="23115"/>
                  </a:lnTo>
                  <a:lnTo>
                    <a:pt x="23216" y="23540"/>
                  </a:lnTo>
                  <a:lnTo>
                    <a:pt x="23423" y="23540"/>
                  </a:lnTo>
                  <a:lnTo>
                    <a:pt x="21692" y="23799"/>
                  </a:lnTo>
                  <a:lnTo>
                    <a:pt x="35259" y="23799"/>
                  </a:lnTo>
                  <a:lnTo>
                    <a:pt x="30974" y="23115"/>
                  </a:lnTo>
                  <a:lnTo>
                    <a:pt x="31099" y="16469"/>
                  </a:lnTo>
                  <a:lnTo>
                    <a:pt x="31128" y="14946"/>
                  </a:lnTo>
                  <a:lnTo>
                    <a:pt x="36171" y="14946"/>
                  </a:lnTo>
                  <a:lnTo>
                    <a:pt x="36060" y="14381"/>
                  </a:lnTo>
                  <a:lnTo>
                    <a:pt x="36009" y="14122"/>
                  </a:lnTo>
                  <a:lnTo>
                    <a:pt x="31195" y="12719"/>
                  </a:lnTo>
                  <a:lnTo>
                    <a:pt x="30922" y="12719"/>
                  </a:lnTo>
                  <a:lnTo>
                    <a:pt x="30509" y="10717"/>
                  </a:lnTo>
                  <a:lnTo>
                    <a:pt x="30001" y="7772"/>
                  </a:lnTo>
                  <a:close/>
                </a:path>
                <a:path w="50164" h="25400">
                  <a:moveTo>
                    <a:pt x="19565" y="18046"/>
                  </a:moveTo>
                  <a:lnTo>
                    <a:pt x="19359" y="18712"/>
                  </a:lnTo>
                  <a:lnTo>
                    <a:pt x="19295" y="19039"/>
                  </a:lnTo>
                  <a:lnTo>
                    <a:pt x="19189" y="19842"/>
                  </a:lnTo>
                  <a:lnTo>
                    <a:pt x="19119" y="20372"/>
                  </a:lnTo>
                  <a:lnTo>
                    <a:pt x="19035" y="21009"/>
                  </a:lnTo>
                  <a:lnTo>
                    <a:pt x="18917" y="21898"/>
                  </a:lnTo>
                  <a:lnTo>
                    <a:pt x="14679" y="23115"/>
                  </a:lnTo>
                  <a:lnTo>
                    <a:pt x="21470" y="23115"/>
                  </a:lnTo>
                  <a:lnTo>
                    <a:pt x="20852" y="21214"/>
                  </a:lnTo>
                  <a:lnTo>
                    <a:pt x="20786" y="21009"/>
                  </a:lnTo>
                  <a:lnTo>
                    <a:pt x="19565" y="18046"/>
                  </a:lnTo>
                  <a:close/>
                </a:path>
                <a:path w="50164" h="25400">
                  <a:moveTo>
                    <a:pt x="41756" y="8884"/>
                  </a:moveTo>
                  <a:lnTo>
                    <a:pt x="41632" y="9363"/>
                  </a:lnTo>
                  <a:lnTo>
                    <a:pt x="41553" y="10425"/>
                  </a:lnTo>
                  <a:lnTo>
                    <a:pt x="41473" y="11487"/>
                  </a:lnTo>
                  <a:lnTo>
                    <a:pt x="41398" y="12481"/>
                  </a:lnTo>
                  <a:lnTo>
                    <a:pt x="41283" y="18712"/>
                  </a:lnTo>
                  <a:lnTo>
                    <a:pt x="41173" y="21009"/>
                  </a:lnTo>
                  <a:lnTo>
                    <a:pt x="41071" y="23115"/>
                  </a:lnTo>
                  <a:lnTo>
                    <a:pt x="48763" y="23115"/>
                  </a:lnTo>
                  <a:lnTo>
                    <a:pt x="48998" y="21898"/>
                  </a:lnTo>
                  <a:lnTo>
                    <a:pt x="49105" y="21214"/>
                  </a:lnTo>
                  <a:lnTo>
                    <a:pt x="49223" y="20372"/>
                  </a:lnTo>
                  <a:lnTo>
                    <a:pt x="49298" y="19842"/>
                  </a:lnTo>
                  <a:lnTo>
                    <a:pt x="49410" y="19039"/>
                  </a:lnTo>
                  <a:lnTo>
                    <a:pt x="49456" y="18712"/>
                  </a:lnTo>
                  <a:lnTo>
                    <a:pt x="49550" y="18046"/>
                  </a:lnTo>
                  <a:lnTo>
                    <a:pt x="49692" y="16725"/>
                  </a:lnTo>
                  <a:lnTo>
                    <a:pt x="49818" y="15562"/>
                  </a:lnTo>
                  <a:lnTo>
                    <a:pt x="49884" y="14946"/>
                  </a:lnTo>
                  <a:lnTo>
                    <a:pt x="49945" y="14381"/>
                  </a:lnTo>
                  <a:lnTo>
                    <a:pt x="46946" y="12891"/>
                  </a:lnTo>
                  <a:lnTo>
                    <a:pt x="43764" y="11487"/>
                  </a:lnTo>
                  <a:lnTo>
                    <a:pt x="41756" y="8884"/>
                  </a:lnTo>
                  <a:close/>
                </a:path>
                <a:path w="50164" h="25400">
                  <a:moveTo>
                    <a:pt x="37600" y="0"/>
                  </a:moveTo>
                  <a:lnTo>
                    <a:pt x="36676" y="7052"/>
                  </a:lnTo>
                  <a:lnTo>
                    <a:pt x="37607" y="12481"/>
                  </a:lnTo>
                  <a:lnTo>
                    <a:pt x="37669" y="21214"/>
                  </a:lnTo>
                  <a:lnTo>
                    <a:pt x="40649" y="21214"/>
                  </a:lnTo>
                  <a:lnTo>
                    <a:pt x="38924" y="15562"/>
                  </a:lnTo>
                  <a:lnTo>
                    <a:pt x="41540" y="7772"/>
                  </a:lnTo>
                  <a:lnTo>
                    <a:pt x="40255" y="410"/>
                  </a:lnTo>
                  <a:lnTo>
                    <a:pt x="37600" y="0"/>
                  </a:lnTo>
                  <a:close/>
                </a:path>
                <a:path w="50164" h="25400">
                  <a:moveTo>
                    <a:pt x="20212" y="14381"/>
                  </a:moveTo>
                  <a:lnTo>
                    <a:pt x="18055" y="14381"/>
                  </a:lnTo>
                  <a:lnTo>
                    <a:pt x="19565" y="18046"/>
                  </a:lnTo>
                  <a:lnTo>
                    <a:pt x="19751" y="16725"/>
                  </a:lnTo>
                  <a:lnTo>
                    <a:pt x="19980" y="15562"/>
                  </a:lnTo>
                  <a:lnTo>
                    <a:pt x="20101" y="14946"/>
                  </a:lnTo>
                  <a:lnTo>
                    <a:pt x="20212" y="14381"/>
                  </a:lnTo>
                  <a:close/>
                </a:path>
                <a:path w="50164" h="25400">
                  <a:moveTo>
                    <a:pt x="27737" y="14381"/>
                  </a:moveTo>
                  <a:lnTo>
                    <a:pt x="23058" y="14381"/>
                  </a:lnTo>
                  <a:lnTo>
                    <a:pt x="25510" y="16469"/>
                  </a:lnTo>
                  <a:lnTo>
                    <a:pt x="25279" y="16469"/>
                  </a:lnTo>
                  <a:lnTo>
                    <a:pt x="26470" y="14946"/>
                  </a:lnTo>
                  <a:lnTo>
                    <a:pt x="27737" y="14381"/>
                  </a:lnTo>
                  <a:close/>
                </a:path>
                <a:path w="50164" h="25400">
                  <a:moveTo>
                    <a:pt x="21934" y="5050"/>
                  </a:moveTo>
                  <a:lnTo>
                    <a:pt x="20598" y="10425"/>
                  </a:lnTo>
                  <a:lnTo>
                    <a:pt x="20144" y="12481"/>
                  </a:lnTo>
                  <a:lnTo>
                    <a:pt x="20091" y="12719"/>
                  </a:lnTo>
                  <a:lnTo>
                    <a:pt x="19985" y="13201"/>
                  </a:lnTo>
                  <a:lnTo>
                    <a:pt x="21917" y="13201"/>
                  </a:lnTo>
                  <a:lnTo>
                    <a:pt x="21934" y="5050"/>
                  </a:lnTo>
                  <a:close/>
                </a:path>
                <a:path w="50164" h="25400">
                  <a:moveTo>
                    <a:pt x="25710" y="7052"/>
                  </a:moveTo>
                  <a:lnTo>
                    <a:pt x="25407" y="7772"/>
                  </a:lnTo>
                  <a:lnTo>
                    <a:pt x="24842" y="9363"/>
                  </a:lnTo>
                  <a:lnTo>
                    <a:pt x="25392" y="12481"/>
                  </a:lnTo>
                  <a:lnTo>
                    <a:pt x="25501" y="11487"/>
                  </a:lnTo>
                  <a:lnTo>
                    <a:pt x="25624" y="8884"/>
                  </a:lnTo>
                  <a:lnTo>
                    <a:pt x="25710" y="7052"/>
                  </a:lnTo>
                  <a:close/>
                </a:path>
              </a:pathLst>
            </a:custGeom>
            <a:solidFill>
              <a:srgbClr val="C9C7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 descr=""/>
            <p:cNvSpPr/>
            <p:nvPr/>
          </p:nvSpPr>
          <p:spPr>
            <a:xfrm>
              <a:off x="2936307" y="2414045"/>
              <a:ext cx="8890" cy="44450"/>
            </a:xfrm>
            <a:custGeom>
              <a:avLst/>
              <a:gdLst/>
              <a:ahLst/>
              <a:cxnLst/>
              <a:rect l="l" t="t" r="r" b="b"/>
              <a:pathLst>
                <a:path w="8889" h="44450">
                  <a:moveTo>
                    <a:pt x="8305" y="0"/>
                  </a:moveTo>
                  <a:lnTo>
                    <a:pt x="5976" y="86"/>
                  </a:lnTo>
                  <a:lnTo>
                    <a:pt x="4968" y="5050"/>
                  </a:lnTo>
                  <a:lnTo>
                    <a:pt x="2998" y="6504"/>
                  </a:lnTo>
                  <a:lnTo>
                    <a:pt x="2297" y="9381"/>
                  </a:lnTo>
                  <a:lnTo>
                    <a:pt x="2228" y="15342"/>
                  </a:lnTo>
                  <a:lnTo>
                    <a:pt x="4316" y="18082"/>
                  </a:lnTo>
                  <a:lnTo>
                    <a:pt x="4207" y="24664"/>
                  </a:lnTo>
                  <a:lnTo>
                    <a:pt x="2832" y="31121"/>
                  </a:lnTo>
                  <a:lnTo>
                    <a:pt x="1119" y="37552"/>
                  </a:lnTo>
                  <a:lnTo>
                    <a:pt x="0" y="44056"/>
                  </a:lnTo>
                  <a:lnTo>
                    <a:pt x="6934" y="43337"/>
                  </a:lnTo>
                  <a:lnTo>
                    <a:pt x="2242" y="41112"/>
                  </a:lnTo>
                  <a:lnTo>
                    <a:pt x="4006" y="33559"/>
                  </a:lnTo>
                  <a:lnTo>
                    <a:pt x="6591" y="26028"/>
                  </a:lnTo>
                  <a:lnTo>
                    <a:pt x="5515" y="11984"/>
                  </a:lnTo>
                  <a:lnTo>
                    <a:pt x="7379" y="6026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B3B1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4" name="object 1034" descr=""/>
            <p:cNvSpPr/>
            <p:nvPr/>
          </p:nvSpPr>
          <p:spPr>
            <a:xfrm>
              <a:off x="1835866" y="2417724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60" h="19050">
                  <a:moveTo>
                    <a:pt x="2635" y="0"/>
                  </a:moveTo>
                  <a:lnTo>
                    <a:pt x="4897" y="4917"/>
                  </a:lnTo>
                  <a:lnTo>
                    <a:pt x="4622" y="6559"/>
                  </a:lnTo>
                  <a:lnTo>
                    <a:pt x="4230" y="8168"/>
                  </a:lnTo>
                  <a:lnTo>
                    <a:pt x="3698" y="9763"/>
                  </a:lnTo>
                  <a:lnTo>
                    <a:pt x="4436" y="13186"/>
                  </a:lnTo>
                  <a:lnTo>
                    <a:pt x="3117" y="16113"/>
                  </a:lnTo>
                  <a:lnTo>
                    <a:pt x="0" y="17689"/>
                  </a:lnTo>
                  <a:lnTo>
                    <a:pt x="3255" y="18752"/>
                  </a:lnTo>
                  <a:lnTo>
                    <a:pt x="5274" y="16714"/>
                  </a:lnTo>
                  <a:lnTo>
                    <a:pt x="6642" y="14025"/>
                  </a:lnTo>
                  <a:lnTo>
                    <a:pt x="6573" y="9265"/>
                  </a:lnTo>
                  <a:lnTo>
                    <a:pt x="6573" y="4298"/>
                  </a:lnTo>
                  <a:lnTo>
                    <a:pt x="9655" y="378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7471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5" name="object 1035" descr=""/>
            <p:cNvSpPr/>
            <p:nvPr/>
          </p:nvSpPr>
          <p:spPr>
            <a:xfrm>
              <a:off x="2523909" y="241877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430" y="0"/>
                  </a:moveTo>
                  <a:lnTo>
                    <a:pt x="68" y="1043"/>
                  </a:lnTo>
                  <a:lnTo>
                    <a:pt x="0" y="2156"/>
                  </a:lnTo>
                  <a:lnTo>
                    <a:pt x="2242" y="3286"/>
                  </a:lnTo>
                  <a:lnTo>
                    <a:pt x="4673" y="2207"/>
                  </a:lnTo>
                  <a:lnTo>
                    <a:pt x="4742" y="1112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6967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 descr=""/>
            <p:cNvSpPr/>
            <p:nvPr/>
          </p:nvSpPr>
          <p:spPr>
            <a:xfrm>
              <a:off x="2848827" y="2418803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60">
                  <a:moveTo>
                    <a:pt x="1677" y="0"/>
                  </a:moveTo>
                  <a:lnTo>
                    <a:pt x="584" y="2945"/>
                  </a:lnTo>
                  <a:lnTo>
                    <a:pt x="0" y="6610"/>
                  </a:lnTo>
                  <a:lnTo>
                    <a:pt x="633" y="9709"/>
                  </a:lnTo>
                  <a:lnTo>
                    <a:pt x="2945" y="8442"/>
                  </a:lnTo>
                  <a:lnTo>
                    <a:pt x="4281" y="890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C2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 descr=""/>
            <p:cNvSpPr/>
            <p:nvPr/>
          </p:nvSpPr>
          <p:spPr>
            <a:xfrm>
              <a:off x="1689938" y="2420337"/>
              <a:ext cx="593090" cy="182245"/>
            </a:xfrm>
            <a:custGeom>
              <a:avLst/>
              <a:gdLst/>
              <a:ahLst/>
              <a:cxnLst/>
              <a:rect l="l" t="t" r="r" b="b"/>
              <a:pathLst>
                <a:path w="593089" h="182244">
                  <a:moveTo>
                    <a:pt x="8788" y="4102"/>
                  </a:moveTo>
                  <a:lnTo>
                    <a:pt x="5016" y="1346"/>
                  </a:lnTo>
                  <a:lnTo>
                    <a:pt x="3124" y="0"/>
                  </a:lnTo>
                  <a:lnTo>
                    <a:pt x="2108" y="1778"/>
                  </a:lnTo>
                  <a:lnTo>
                    <a:pt x="1028" y="3543"/>
                  </a:lnTo>
                  <a:lnTo>
                    <a:pt x="0" y="5334"/>
                  </a:lnTo>
                  <a:lnTo>
                    <a:pt x="2997" y="5562"/>
                  </a:lnTo>
                  <a:lnTo>
                    <a:pt x="6299" y="6350"/>
                  </a:lnTo>
                  <a:lnTo>
                    <a:pt x="8788" y="4102"/>
                  </a:lnTo>
                  <a:close/>
                </a:path>
                <a:path w="593089" h="182244">
                  <a:moveTo>
                    <a:pt x="592836" y="177660"/>
                  </a:moveTo>
                  <a:lnTo>
                    <a:pt x="591832" y="174764"/>
                  </a:lnTo>
                  <a:lnTo>
                    <a:pt x="588124" y="174764"/>
                  </a:lnTo>
                  <a:lnTo>
                    <a:pt x="585584" y="174866"/>
                  </a:lnTo>
                  <a:lnTo>
                    <a:pt x="582295" y="175310"/>
                  </a:lnTo>
                  <a:lnTo>
                    <a:pt x="579005" y="175552"/>
                  </a:lnTo>
                  <a:lnTo>
                    <a:pt x="575716" y="175729"/>
                  </a:lnTo>
                  <a:lnTo>
                    <a:pt x="576110" y="181648"/>
                  </a:lnTo>
                  <a:lnTo>
                    <a:pt x="581964" y="182092"/>
                  </a:lnTo>
                  <a:lnTo>
                    <a:pt x="587794" y="180644"/>
                  </a:lnTo>
                  <a:lnTo>
                    <a:pt x="592836" y="17766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 descr=""/>
            <p:cNvSpPr/>
            <p:nvPr/>
          </p:nvSpPr>
          <p:spPr>
            <a:xfrm>
              <a:off x="2092769" y="2420947"/>
              <a:ext cx="320675" cy="455295"/>
            </a:xfrm>
            <a:custGeom>
              <a:avLst/>
              <a:gdLst/>
              <a:ahLst/>
              <a:cxnLst/>
              <a:rect l="l" t="t" r="r" b="b"/>
              <a:pathLst>
                <a:path w="320675" h="455294">
                  <a:moveTo>
                    <a:pt x="7569" y="294411"/>
                  </a:moveTo>
                  <a:lnTo>
                    <a:pt x="7213" y="292087"/>
                  </a:lnTo>
                  <a:lnTo>
                    <a:pt x="7226" y="287515"/>
                  </a:lnTo>
                  <a:lnTo>
                    <a:pt x="6248" y="283044"/>
                  </a:lnTo>
                  <a:lnTo>
                    <a:pt x="5219" y="278625"/>
                  </a:lnTo>
                  <a:lnTo>
                    <a:pt x="1016" y="277799"/>
                  </a:lnTo>
                  <a:lnTo>
                    <a:pt x="381" y="282067"/>
                  </a:lnTo>
                  <a:lnTo>
                    <a:pt x="342" y="285165"/>
                  </a:lnTo>
                  <a:lnTo>
                    <a:pt x="76" y="289001"/>
                  </a:lnTo>
                  <a:lnTo>
                    <a:pt x="0" y="292849"/>
                  </a:lnTo>
                  <a:lnTo>
                    <a:pt x="190" y="296722"/>
                  </a:lnTo>
                  <a:lnTo>
                    <a:pt x="1765" y="301231"/>
                  </a:lnTo>
                  <a:lnTo>
                    <a:pt x="5905" y="298843"/>
                  </a:lnTo>
                  <a:lnTo>
                    <a:pt x="4419" y="296481"/>
                  </a:lnTo>
                  <a:lnTo>
                    <a:pt x="6642" y="295884"/>
                  </a:lnTo>
                  <a:lnTo>
                    <a:pt x="7569" y="294411"/>
                  </a:lnTo>
                  <a:close/>
                </a:path>
                <a:path w="320675" h="455294">
                  <a:moveTo>
                    <a:pt x="282600" y="450684"/>
                  </a:moveTo>
                  <a:lnTo>
                    <a:pt x="280492" y="450672"/>
                  </a:lnTo>
                  <a:lnTo>
                    <a:pt x="279387" y="449630"/>
                  </a:lnTo>
                  <a:lnTo>
                    <a:pt x="279285" y="447560"/>
                  </a:lnTo>
                  <a:lnTo>
                    <a:pt x="277685" y="448322"/>
                  </a:lnTo>
                  <a:lnTo>
                    <a:pt x="274726" y="450278"/>
                  </a:lnTo>
                  <a:lnTo>
                    <a:pt x="273265" y="446684"/>
                  </a:lnTo>
                  <a:lnTo>
                    <a:pt x="269887" y="446836"/>
                  </a:lnTo>
                  <a:lnTo>
                    <a:pt x="266598" y="447268"/>
                  </a:lnTo>
                  <a:lnTo>
                    <a:pt x="267093" y="452374"/>
                  </a:lnTo>
                  <a:lnTo>
                    <a:pt x="271818" y="451561"/>
                  </a:lnTo>
                  <a:lnTo>
                    <a:pt x="270065" y="453466"/>
                  </a:lnTo>
                  <a:lnTo>
                    <a:pt x="274053" y="453948"/>
                  </a:lnTo>
                  <a:lnTo>
                    <a:pt x="278079" y="454494"/>
                  </a:lnTo>
                  <a:lnTo>
                    <a:pt x="282092" y="454952"/>
                  </a:lnTo>
                  <a:lnTo>
                    <a:pt x="282600" y="450684"/>
                  </a:lnTo>
                  <a:close/>
                </a:path>
                <a:path w="320675" h="455294">
                  <a:moveTo>
                    <a:pt x="320294" y="18237"/>
                  </a:moveTo>
                  <a:lnTo>
                    <a:pt x="318693" y="17399"/>
                  </a:lnTo>
                  <a:lnTo>
                    <a:pt x="316560" y="16408"/>
                  </a:lnTo>
                  <a:lnTo>
                    <a:pt x="316064" y="9867"/>
                  </a:lnTo>
                  <a:lnTo>
                    <a:pt x="315353" y="3390"/>
                  </a:lnTo>
                  <a:lnTo>
                    <a:pt x="310692" y="4826"/>
                  </a:lnTo>
                  <a:lnTo>
                    <a:pt x="308673" y="4368"/>
                  </a:lnTo>
                  <a:lnTo>
                    <a:pt x="307746" y="9766"/>
                  </a:lnTo>
                  <a:lnTo>
                    <a:pt x="310997" y="9690"/>
                  </a:lnTo>
                  <a:lnTo>
                    <a:pt x="309968" y="13030"/>
                  </a:lnTo>
                  <a:lnTo>
                    <a:pt x="314960" y="10947"/>
                  </a:lnTo>
                  <a:lnTo>
                    <a:pt x="315112" y="15417"/>
                  </a:lnTo>
                  <a:lnTo>
                    <a:pt x="307682" y="15176"/>
                  </a:lnTo>
                  <a:lnTo>
                    <a:pt x="307479" y="12585"/>
                  </a:lnTo>
                  <a:lnTo>
                    <a:pt x="306578" y="4038"/>
                  </a:lnTo>
                  <a:lnTo>
                    <a:pt x="306324" y="228"/>
                  </a:lnTo>
                  <a:lnTo>
                    <a:pt x="305231" y="88"/>
                  </a:lnTo>
                  <a:lnTo>
                    <a:pt x="303034" y="0"/>
                  </a:lnTo>
                  <a:lnTo>
                    <a:pt x="304812" y="9232"/>
                  </a:lnTo>
                  <a:lnTo>
                    <a:pt x="299961" y="9448"/>
                  </a:lnTo>
                  <a:lnTo>
                    <a:pt x="295071" y="9398"/>
                  </a:lnTo>
                  <a:lnTo>
                    <a:pt x="290207" y="9144"/>
                  </a:lnTo>
                  <a:lnTo>
                    <a:pt x="289496" y="14643"/>
                  </a:lnTo>
                  <a:lnTo>
                    <a:pt x="296252" y="15113"/>
                  </a:lnTo>
                  <a:lnTo>
                    <a:pt x="303085" y="15367"/>
                  </a:lnTo>
                  <a:lnTo>
                    <a:pt x="309829" y="16065"/>
                  </a:lnTo>
                  <a:lnTo>
                    <a:pt x="316293" y="17843"/>
                  </a:lnTo>
                  <a:lnTo>
                    <a:pt x="317665" y="18478"/>
                  </a:lnTo>
                  <a:lnTo>
                    <a:pt x="314439" y="21120"/>
                  </a:lnTo>
                  <a:lnTo>
                    <a:pt x="308038" y="21285"/>
                  </a:lnTo>
                  <a:lnTo>
                    <a:pt x="301637" y="21374"/>
                  </a:lnTo>
                  <a:lnTo>
                    <a:pt x="295236" y="21386"/>
                  </a:lnTo>
                  <a:lnTo>
                    <a:pt x="288848" y="21310"/>
                  </a:lnTo>
                  <a:lnTo>
                    <a:pt x="287896" y="25006"/>
                  </a:lnTo>
                  <a:lnTo>
                    <a:pt x="289737" y="23545"/>
                  </a:lnTo>
                  <a:lnTo>
                    <a:pt x="297040" y="23876"/>
                  </a:lnTo>
                  <a:lnTo>
                    <a:pt x="304482" y="25196"/>
                  </a:lnTo>
                  <a:lnTo>
                    <a:pt x="311810" y="25628"/>
                  </a:lnTo>
                  <a:lnTo>
                    <a:pt x="318757" y="23291"/>
                  </a:lnTo>
                  <a:lnTo>
                    <a:pt x="320294" y="18237"/>
                  </a:lnTo>
                  <a:close/>
                </a:path>
              </a:pathLst>
            </a:custGeom>
            <a:solidFill>
              <a:srgbClr val="7B7A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 descr=""/>
            <p:cNvSpPr/>
            <p:nvPr/>
          </p:nvSpPr>
          <p:spPr>
            <a:xfrm>
              <a:off x="2334552" y="2421468"/>
              <a:ext cx="589915" cy="26034"/>
            </a:xfrm>
            <a:custGeom>
              <a:avLst/>
              <a:gdLst/>
              <a:ahLst/>
              <a:cxnLst/>
              <a:rect l="l" t="t" r="r" b="b"/>
              <a:pathLst>
                <a:path w="589914" h="26035">
                  <a:moveTo>
                    <a:pt x="22745" y="17272"/>
                  </a:moveTo>
                  <a:lnTo>
                    <a:pt x="21450" y="17272"/>
                  </a:lnTo>
                  <a:lnTo>
                    <a:pt x="22529" y="18757"/>
                  </a:lnTo>
                  <a:lnTo>
                    <a:pt x="22682" y="18503"/>
                  </a:lnTo>
                  <a:lnTo>
                    <a:pt x="22745" y="17272"/>
                  </a:lnTo>
                  <a:close/>
                </a:path>
                <a:path w="589914" h="26035">
                  <a:moveTo>
                    <a:pt x="23926" y="20650"/>
                  </a:moveTo>
                  <a:lnTo>
                    <a:pt x="22529" y="18757"/>
                  </a:lnTo>
                  <a:lnTo>
                    <a:pt x="21450" y="20650"/>
                  </a:lnTo>
                  <a:lnTo>
                    <a:pt x="23926" y="20650"/>
                  </a:lnTo>
                  <a:close/>
                </a:path>
                <a:path w="589914" h="26035">
                  <a:moveTo>
                    <a:pt x="27584" y="16764"/>
                  </a:moveTo>
                  <a:lnTo>
                    <a:pt x="26936" y="15430"/>
                  </a:lnTo>
                  <a:lnTo>
                    <a:pt x="24765" y="13677"/>
                  </a:lnTo>
                  <a:lnTo>
                    <a:pt x="21932" y="14427"/>
                  </a:lnTo>
                  <a:lnTo>
                    <a:pt x="22796" y="16484"/>
                  </a:lnTo>
                  <a:lnTo>
                    <a:pt x="22745" y="17170"/>
                  </a:lnTo>
                  <a:lnTo>
                    <a:pt x="27584" y="16764"/>
                  </a:lnTo>
                  <a:close/>
                </a:path>
                <a:path w="589914" h="26035">
                  <a:moveTo>
                    <a:pt x="37604" y="14947"/>
                  </a:moveTo>
                  <a:lnTo>
                    <a:pt x="35509" y="9017"/>
                  </a:lnTo>
                  <a:lnTo>
                    <a:pt x="35433" y="8801"/>
                  </a:lnTo>
                  <a:lnTo>
                    <a:pt x="25476" y="9017"/>
                  </a:lnTo>
                  <a:lnTo>
                    <a:pt x="4203" y="9017"/>
                  </a:lnTo>
                  <a:lnTo>
                    <a:pt x="3657" y="6007"/>
                  </a:lnTo>
                  <a:lnTo>
                    <a:pt x="4953" y="1968"/>
                  </a:lnTo>
                  <a:lnTo>
                    <a:pt x="1930" y="0"/>
                  </a:lnTo>
                  <a:lnTo>
                    <a:pt x="1206" y="2768"/>
                  </a:lnTo>
                  <a:lnTo>
                    <a:pt x="0" y="8407"/>
                  </a:lnTo>
                  <a:lnTo>
                    <a:pt x="7023" y="10642"/>
                  </a:lnTo>
                  <a:lnTo>
                    <a:pt x="15900" y="11150"/>
                  </a:lnTo>
                  <a:lnTo>
                    <a:pt x="21958" y="11150"/>
                  </a:lnTo>
                  <a:lnTo>
                    <a:pt x="29083" y="12357"/>
                  </a:lnTo>
                  <a:lnTo>
                    <a:pt x="30619" y="13677"/>
                  </a:lnTo>
                  <a:lnTo>
                    <a:pt x="31394" y="14427"/>
                  </a:lnTo>
                  <a:lnTo>
                    <a:pt x="30467" y="17894"/>
                  </a:lnTo>
                  <a:lnTo>
                    <a:pt x="30403" y="18122"/>
                  </a:lnTo>
                  <a:lnTo>
                    <a:pt x="30048" y="20116"/>
                  </a:lnTo>
                  <a:lnTo>
                    <a:pt x="29921" y="20815"/>
                  </a:lnTo>
                  <a:lnTo>
                    <a:pt x="28117" y="17894"/>
                  </a:lnTo>
                  <a:lnTo>
                    <a:pt x="27584" y="16764"/>
                  </a:lnTo>
                  <a:lnTo>
                    <a:pt x="25336" y="20650"/>
                  </a:lnTo>
                  <a:lnTo>
                    <a:pt x="25476" y="20650"/>
                  </a:lnTo>
                  <a:lnTo>
                    <a:pt x="27482" y="22529"/>
                  </a:lnTo>
                  <a:lnTo>
                    <a:pt x="29413" y="23596"/>
                  </a:lnTo>
                  <a:lnTo>
                    <a:pt x="31292" y="24803"/>
                  </a:lnTo>
                  <a:lnTo>
                    <a:pt x="33312" y="25768"/>
                  </a:lnTo>
                  <a:lnTo>
                    <a:pt x="34899" y="23152"/>
                  </a:lnTo>
                  <a:lnTo>
                    <a:pt x="35001" y="20815"/>
                  </a:lnTo>
                  <a:lnTo>
                    <a:pt x="35115" y="18503"/>
                  </a:lnTo>
                  <a:lnTo>
                    <a:pt x="35191" y="17272"/>
                  </a:lnTo>
                  <a:lnTo>
                    <a:pt x="35636" y="16764"/>
                  </a:lnTo>
                  <a:lnTo>
                    <a:pt x="37604" y="14947"/>
                  </a:lnTo>
                  <a:close/>
                </a:path>
                <a:path w="589914" h="26035">
                  <a:moveTo>
                    <a:pt x="589699" y="12992"/>
                  </a:moveTo>
                  <a:lnTo>
                    <a:pt x="587260" y="12979"/>
                  </a:lnTo>
                  <a:lnTo>
                    <a:pt x="585939" y="14414"/>
                  </a:lnTo>
                  <a:lnTo>
                    <a:pt x="586016" y="18554"/>
                  </a:lnTo>
                  <a:lnTo>
                    <a:pt x="588365" y="18745"/>
                  </a:lnTo>
                  <a:lnTo>
                    <a:pt x="589457" y="17259"/>
                  </a:lnTo>
                  <a:lnTo>
                    <a:pt x="589699" y="12992"/>
                  </a:lnTo>
                  <a:close/>
                </a:path>
              </a:pathLst>
            </a:custGeom>
            <a:solidFill>
              <a:srgbClr val="5252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 descr=""/>
            <p:cNvSpPr/>
            <p:nvPr/>
          </p:nvSpPr>
          <p:spPr>
            <a:xfrm>
              <a:off x="2382987" y="2420946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5" h="9525">
                  <a:moveTo>
                    <a:pt x="12827" y="0"/>
                  </a:moveTo>
                  <a:lnTo>
                    <a:pt x="9006" y="427"/>
                  </a:lnTo>
                  <a:lnTo>
                    <a:pt x="8975" y="5288"/>
                  </a:lnTo>
                  <a:lnTo>
                    <a:pt x="6235" y="4845"/>
                  </a:lnTo>
                  <a:lnTo>
                    <a:pt x="4230" y="2858"/>
                  </a:lnTo>
                  <a:lnTo>
                    <a:pt x="2758" y="665"/>
                  </a:lnTo>
                  <a:lnTo>
                    <a:pt x="875" y="565"/>
                  </a:lnTo>
                  <a:lnTo>
                    <a:pt x="341" y="6282"/>
                  </a:lnTo>
                  <a:lnTo>
                    <a:pt x="0" y="9143"/>
                  </a:lnTo>
                  <a:lnTo>
                    <a:pt x="4864" y="9399"/>
                  </a:lnTo>
                  <a:lnTo>
                    <a:pt x="9745" y="9450"/>
                  </a:lnTo>
                  <a:lnTo>
                    <a:pt x="14605" y="9226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9D9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1" name="object 1041" descr=""/>
            <p:cNvSpPr/>
            <p:nvPr/>
          </p:nvSpPr>
          <p:spPr>
            <a:xfrm>
              <a:off x="2385745" y="2421290"/>
              <a:ext cx="78740" cy="205740"/>
            </a:xfrm>
            <a:custGeom>
              <a:avLst/>
              <a:gdLst/>
              <a:ahLst/>
              <a:cxnLst/>
              <a:rect l="l" t="t" r="r" b="b"/>
              <a:pathLst>
                <a:path w="78739" h="205739">
                  <a:moveTo>
                    <a:pt x="6248" y="88"/>
                  </a:moveTo>
                  <a:lnTo>
                    <a:pt x="4140" y="0"/>
                  </a:lnTo>
                  <a:lnTo>
                    <a:pt x="2070" y="88"/>
                  </a:lnTo>
                  <a:lnTo>
                    <a:pt x="0" y="330"/>
                  </a:lnTo>
                  <a:lnTo>
                    <a:pt x="1460" y="2514"/>
                  </a:lnTo>
                  <a:lnTo>
                    <a:pt x="3467" y="4508"/>
                  </a:lnTo>
                  <a:lnTo>
                    <a:pt x="6210" y="4953"/>
                  </a:lnTo>
                  <a:lnTo>
                    <a:pt x="6223" y="3733"/>
                  </a:lnTo>
                  <a:lnTo>
                    <a:pt x="6223" y="1308"/>
                  </a:lnTo>
                  <a:lnTo>
                    <a:pt x="6248" y="88"/>
                  </a:lnTo>
                  <a:close/>
                </a:path>
                <a:path w="78739" h="205739">
                  <a:moveTo>
                    <a:pt x="78130" y="202082"/>
                  </a:moveTo>
                  <a:lnTo>
                    <a:pt x="76022" y="197586"/>
                  </a:lnTo>
                  <a:lnTo>
                    <a:pt x="73279" y="199263"/>
                  </a:lnTo>
                  <a:lnTo>
                    <a:pt x="70472" y="200837"/>
                  </a:lnTo>
                  <a:lnTo>
                    <a:pt x="67856" y="202704"/>
                  </a:lnTo>
                  <a:lnTo>
                    <a:pt x="67081" y="205219"/>
                  </a:lnTo>
                  <a:lnTo>
                    <a:pt x="72212" y="204520"/>
                  </a:lnTo>
                  <a:lnTo>
                    <a:pt x="73660" y="202996"/>
                  </a:lnTo>
                  <a:lnTo>
                    <a:pt x="78130" y="202082"/>
                  </a:lnTo>
                  <a:close/>
                </a:path>
              </a:pathLst>
            </a:custGeom>
            <a:solidFill>
              <a:srgbClr val="BCBA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2" name="object 1042" descr=""/>
            <p:cNvSpPr/>
            <p:nvPr/>
          </p:nvSpPr>
          <p:spPr>
            <a:xfrm>
              <a:off x="2408843" y="2421307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19" h="17780">
                  <a:moveTo>
                    <a:pt x="19864" y="0"/>
                  </a:moveTo>
                  <a:lnTo>
                    <a:pt x="18150" y="3249"/>
                  </a:lnTo>
                  <a:lnTo>
                    <a:pt x="18201" y="6965"/>
                  </a:lnTo>
                  <a:lnTo>
                    <a:pt x="17962" y="10543"/>
                  </a:lnTo>
                  <a:lnTo>
                    <a:pt x="14759" y="10168"/>
                  </a:lnTo>
                  <a:lnTo>
                    <a:pt x="11540" y="9996"/>
                  </a:lnTo>
                  <a:lnTo>
                    <a:pt x="8340" y="9996"/>
                  </a:lnTo>
                  <a:lnTo>
                    <a:pt x="10154" y="11318"/>
                  </a:lnTo>
                  <a:lnTo>
                    <a:pt x="13971" y="13798"/>
                  </a:lnTo>
                  <a:lnTo>
                    <a:pt x="11454" y="13679"/>
                  </a:lnTo>
                  <a:lnTo>
                    <a:pt x="6440" y="13506"/>
                  </a:lnTo>
                  <a:lnTo>
                    <a:pt x="4827" y="8679"/>
                  </a:lnTo>
                  <a:lnTo>
                    <a:pt x="3098" y="14244"/>
                  </a:lnTo>
                  <a:lnTo>
                    <a:pt x="2929" y="6623"/>
                  </a:lnTo>
                  <a:lnTo>
                    <a:pt x="2620" y="2857"/>
                  </a:lnTo>
                  <a:lnTo>
                    <a:pt x="1421" y="4927"/>
                  </a:lnTo>
                  <a:lnTo>
                    <a:pt x="546" y="7138"/>
                  </a:lnTo>
                  <a:lnTo>
                    <a:pt x="0" y="9499"/>
                  </a:lnTo>
                  <a:lnTo>
                    <a:pt x="496" y="16041"/>
                  </a:lnTo>
                  <a:lnTo>
                    <a:pt x="2072" y="16761"/>
                  </a:lnTo>
                  <a:lnTo>
                    <a:pt x="7433" y="17171"/>
                  </a:lnTo>
                  <a:lnTo>
                    <a:pt x="12825" y="16965"/>
                  </a:lnTo>
                  <a:lnTo>
                    <a:pt x="18182" y="16418"/>
                  </a:lnTo>
                  <a:lnTo>
                    <a:pt x="20205" y="11163"/>
                  </a:lnTo>
                  <a:lnTo>
                    <a:pt x="20187" y="5529"/>
                  </a:lnTo>
                  <a:lnTo>
                    <a:pt x="19864" y="0"/>
                  </a:lnTo>
                  <a:close/>
                </a:path>
              </a:pathLst>
            </a:custGeom>
            <a:solidFill>
              <a:srgbClr val="4F4E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 descr=""/>
            <p:cNvSpPr/>
            <p:nvPr/>
          </p:nvSpPr>
          <p:spPr>
            <a:xfrm>
              <a:off x="2716196" y="2421886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508" y="0"/>
                  </a:moveTo>
                  <a:lnTo>
                    <a:pt x="241" y="292"/>
                  </a:lnTo>
                  <a:lnTo>
                    <a:pt x="187" y="1043"/>
                  </a:lnTo>
                  <a:lnTo>
                    <a:pt x="68" y="2533"/>
                  </a:lnTo>
                  <a:lnTo>
                    <a:pt x="0" y="3290"/>
                  </a:lnTo>
                  <a:lnTo>
                    <a:pt x="515" y="2774"/>
                  </a:lnTo>
                  <a:lnTo>
                    <a:pt x="1522" y="1746"/>
                  </a:lnTo>
                  <a:lnTo>
                    <a:pt x="2038" y="1234"/>
                  </a:lnTo>
                  <a:lnTo>
                    <a:pt x="1508" y="0"/>
                  </a:lnTo>
                  <a:close/>
                </a:path>
              </a:pathLst>
            </a:custGeom>
            <a:solidFill>
              <a:srgbClr val="E3E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4" name="object 1044" descr=""/>
            <p:cNvSpPr/>
            <p:nvPr/>
          </p:nvSpPr>
          <p:spPr>
            <a:xfrm>
              <a:off x="2732119" y="2422213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1267" y="0"/>
                  </a:moveTo>
                  <a:lnTo>
                    <a:pt x="961" y="1367"/>
                  </a:lnTo>
                  <a:lnTo>
                    <a:pt x="0" y="5461"/>
                  </a:lnTo>
                  <a:lnTo>
                    <a:pt x="770" y="7617"/>
                  </a:lnTo>
                  <a:lnTo>
                    <a:pt x="1043" y="8337"/>
                  </a:lnTo>
                  <a:lnTo>
                    <a:pt x="3427" y="6504"/>
                  </a:lnTo>
                  <a:lnTo>
                    <a:pt x="2023" y="2635"/>
                  </a:lnTo>
                  <a:lnTo>
                    <a:pt x="1868" y="68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D7D5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5" name="object 1045" descr=""/>
            <p:cNvSpPr/>
            <p:nvPr/>
          </p:nvSpPr>
          <p:spPr>
            <a:xfrm>
              <a:off x="2046262" y="2420248"/>
              <a:ext cx="699770" cy="292735"/>
            </a:xfrm>
            <a:custGeom>
              <a:avLst/>
              <a:gdLst/>
              <a:ahLst/>
              <a:cxnLst/>
              <a:rect l="l" t="t" r="r" b="b"/>
              <a:pathLst>
                <a:path w="699769" h="292735">
                  <a:moveTo>
                    <a:pt x="28359" y="261962"/>
                  </a:moveTo>
                  <a:lnTo>
                    <a:pt x="28079" y="259638"/>
                  </a:lnTo>
                  <a:lnTo>
                    <a:pt x="21056" y="259511"/>
                  </a:lnTo>
                  <a:lnTo>
                    <a:pt x="7023" y="260007"/>
                  </a:lnTo>
                  <a:lnTo>
                    <a:pt x="0" y="259994"/>
                  </a:lnTo>
                  <a:lnTo>
                    <a:pt x="215" y="268084"/>
                  </a:lnTo>
                  <a:lnTo>
                    <a:pt x="190" y="284302"/>
                  </a:lnTo>
                  <a:lnTo>
                    <a:pt x="342" y="292404"/>
                  </a:lnTo>
                  <a:lnTo>
                    <a:pt x="3378" y="290779"/>
                  </a:lnTo>
                  <a:lnTo>
                    <a:pt x="3657" y="287299"/>
                  </a:lnTo>
                  <a:lnTo>
                    <a:pt x="4495" y="284378"/>
                  </a:lnTo>
                  <a:lnTo>
                    <a:pt x="5651" y="289153"/>
                  </a:lnTo>
                  <a:lnTo>
                    <a:pt x="6350" y="291528"/>
                  </a:lnTo>
                  <a:lnTo>
                    <a:pt x="7505" y="286740"/>
                  </a:lnTo>
                  <a:lnTo>
                    <a:pt x="8369" y="281889"/>
                  </a:lnTo>
                  <a:lnTo>
                    <a:pt x="9004" y="277025"/>
                  </a:lnTo>
                  <a:lnTo>
                    <a:pt x="5842" y="278282"/>
                  </a:lnTo>
                  <a:lnTo>
                    <a:pt x="2565" y="276390"/>
                  </a:lnTo>
                  <a:lnTo>
                    <a:pt x="2451" y="269798"/>
                  </a:lnTo>
                  <a:lnTo>
                    <a:pt x="2489" y="262407"/>
                  </a:lnTo>
                  <a:lnTo>
                    <a:pt x="21882" y="262153"/>
                  </a:lnTo>
                  <a:lnTo>
                    <a:pt x="28359" y="261962"/>
                  </a:lnTo>
                  <a:close/>
                </a:path>
                <a:path w="699769" h="292735">
                  <a:moveTo>
                    <a:pt x="699630" y="14655"/>
                  </a:moveTo>
                  <a:lnTo>
                    <a:pt x="698500" y="12395"/>
                  </a:lnTo>
                  <a:lnTo>
                    <a:pt x="698258" y="12395"/>
                  </a:lnTo>
                  <a:lnTo>
                    <a:pt x="696137" y="12700"/>
                  </a:lnTo>
                  <a:lnTo>
                    <a:pt x="696036" y="13766"/>
                  </a:lnTo>
                  <a:lnTo>
                    <a:pt x="695921" y="14998"/>
                  </a:lnTo>
                  <a:lnTo>
                    <a:pt x="695706" y="16535"/>
                  </a:lnTo>
                  <a:lnTo>
                    <a:pt x="694309" y="18135"/>
                  </a:lnTo>
                  <a:lnTo>
                    <a:pt x="693356" y="14998"/>
                  </a:lnTo>
                  <a:lnTo>
                    <a:pt x="695515" y="12395"/>
                  </a:lnTo>
                  <a:lnTo>
                    <a:pt x="695909" y="11544"/>
                  </a:lnTo>
                  <a:lnTo>
                    <a:pt x="696760" y="9740"/>
                  </a:lnTo>
                  <a:lnTo>
                    <a:pt x="697852" y="6616"/>
                  </a:lnTo>
                  <a:lnTo>
                    <a:pt x="697331" y="3721"/>
                  </a:lnTo>
                  <a:lnTo>
                    <a:pt x="697217" y="2933"/>
                  </a:lnTo>
                  <a:lnTo>
                    <a:pt x="697014" y="0"/>
                  </a:lnTo>
                  <a:lnTo>
                    <a:pt x="693572" y="2933"/>
                  </a:lnTo>
                  <a:lnTo>
                    <a:pt x="694016" y="6616"/>
                  </a:lnTo>
                  <a:lnTo>
                    <a:pt x="694143" y="7594"/>
                  </a:lnTo>
                  <a:lnTo>
                    <a:pt x="693204" y="11544"/>
                  </a:lnTo>
                  <a:lnTo>
                    <a:pt x="693318" y="6616"/>
                  </a:lnTo>
                  <a:lnTo>
                    <a:pt x="693369" y="4483"/>
                  </a:lnTo>
                  <a:lnTo>
                    <a:pt x="692073" y="4292"/>
                  </a:lnTo>
                  <a:lnTo>
                    <a:pt x="692073" y="27254"/>
                  </a:lnTo>
                  <a:lnTo>
                    <a:pt x="690943" y="28968"/>
                  </a:lnTo>
                  <a:lnTo>
                    <a:pt x="689292" y="31140"/>
                  </a:lnTo>
                  <a:lnTo>
                    <a:pt x="686574" y="27698"/>
                  </a:lnTo>
                  <a:lnTo>
                    <a:pt x="688098" y="25996"/>
                  </a:lnTo>
                  <a:lnTo>
                    <a:pt x="689686" y="23355"/>
                  </a:lnTo>
                  <a:lnTo>
                    <a:pt x="692073" y="27254"/>
                  </a:lnTo>
                  <a:lnTo>
                    <a:pt x="692073" y="4292"/>
                  </a:lnTo>
                  <a:lnTo>
                    <a:pt x="688390" y="3721"/>
                  </a:lnTo>
                  <a:lnTo>
                    <a:pt x="688670" y="6616"/>
                  </a:lnTo>
                  <a:lnTo>
                    <a:pt x="689254" y="11544"/>
                  </a:lnTo>
                  <a:lnTo>
                    <a:pt x="689356" y="12395"/>
                  </a:lnTo>
                  <a:lnTo>
                    <a:pt x="689394" y="12700"/>
                  </a:lnTo>
                  <a:lnTo>
                    <a:pt x="689521" y="13766"/>
                  </a:lnTo>
                  <a:lnTo>
                    <a:pt x="683818" y="16535"/>
                  </a:lnTo>
                  <a:lnTo>
                    <a:pt x="685736" y="23355"/>
                  </a:lnTo>
                  <a:lnTo>
                    <a:pt x="684822" y="28473"/>
                  </a:lnTo>
                  <a:lnTo>
                    <a:pt x="689597" y="33870"/>
                  </a:lnTo>
                  <a:lnTo>
                    <a:pt x="692886" y="31140"/>
                  </a:lnTo>
                  <a:lnTo>
                    <a:pt x="693496" y="30645"/>
                  </a:lnTo>
                  <a:lnTo>
                    <a:pt x="693369" y="27254"/>
                  </a:lnTo>
                  <a:lnTo>
                    <a:pt x="693254" y="24739"/>
                  </a:lnTo>
                  <a:lnTo>
                    <a:pt x="693204" y="23355"/>
                  </a:lnTo>
                  <a:lnTo>
                    <a:pt x="693166" y="21793"/>
                  </a:lnTo>
                  <a:lnTo>
                    <a:pt x="695566" y="21005"/>
                  </a:lnTo>
                  <a:lnTo>
                    <a:pt x="696747" y="20510"/>
                  </a:lnTo>
                  <a:lnTo>
                    <a:pt x="697445" y="19342"/>
                  </a:lnTo>
                  <a:lnTo>
                    <a:pt x="697941" y="18135"/>
                  </a:lnTo>
                  <a:lnTo>
                    <a:pt x="698334" y="17195"/>
                  </a:lnTo>
                  <a:lnTo>
                    <a:pt x="699630" y="14655"/>
                  </a:lnTo>
                  <a:close/>
                </a:path>
              </a:pathLst>
            </a:custGeom>
            <a:solidFill>
              <a:srgbClr val="888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 descr=""/>
            <p:cNvSpPr/>
            <p:nvPr/>
          </p:nvSpPr>
          <p:spPr>
            <a:xfrm>
              <a:off x="2743232" y="2421321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2310" y="0"/>
                  </a:moveTo>
                  <a:lnTo>
                    <a:pt x="1234" y="2311"/>
                  </a:lnTo>
                  <a:lnTo>
                    <a:pt x="0" y="7639"/>
                  </a:lnTo>
                  <a:lnTo>
                    <a:pt x="3048" y="8682"/>
                  </a:lnTo>
                  <a:lnTo>
                    <a:pt x="4330" y="5994"/>
                  </a:lnTo>
                  <a:lnTo>
                    <a:pt x="3390" y="25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D9D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 descr=""/>
            <p:cNvSpPr/>
            <p:nvPr/>
          </p:nvSpPr>
          <p:spPr>
            <a:xfrm>
              <a:off x="2740201" y="2421101"/>
              <a:ext cx="33020" cy="38735"/>
            </a:xfrm>
            <a:custGeom>
              <a:avLst/>
              <a:gdLst/>
              <a:ahLst/>
              <a:cxnLst/>
              <a:rect l="l" t="t" r="r" b="b"/>
              <a:pathLst>
                <a:path w="33019" h="38735">
                  <a:moveTo>
                    <a:pt x="18281" y="33577"/>
                  </a:moveTo>
                  <a:lnTo>
                    <a:pt x="16163" y="33577"/>
                  </a:lnTo>
                  <a:lnTo>
                    <a:pt x="17540" y="37957"/>
                  </a:lnTo>
                  <a:lnTo>
                    <a:pt x="17654" y="38318"/>
                  </a:lnTo>
                  <a:lnTo>
                    <a:pt x="17766" y="37360"/>
                  </a:lnTo>
                  <a:lnTo>
                    <a:pt x="17870" y="36468"/>
                  </a:lnTo>
                  <a:lnTo>
                    <a:pt x="17990" y="35441"/>
                  </a:lnTo>
                  <a:lnTo>
                    <a:pt x="18064" y="34808"/>
                  </a:lnTo>
                  <a:lnTo>
                    <a:pt x="18281" y="33577"/>
                  </a:lnTo>
                  <a:close/>
                </a:path>
                <a:path w="33019" h="38735">
                  <a:moveTo>
                    <a:pt x="7329" y="26092"/>
                  </a:moveTo>
                  <a:lnTo>
                    <a:pt x="6298" y="26092"/>
                  </a:lnTo>
                  <a:lnTo>
                    <a:pt x="9248" y="33267"/>
                  </a:lnTo>
                  <a:lnTo>
                    <a:pt x="11080" y="37957"/>
                  </a:lnTo>
                  <a:lnTo>
                    <a:pt x="11386" y="37360"/>
                  </a:lnTo>
                  <a:lnTo>
                    <a:pt x="12234" y="35820"/>
                  </a:lnTo>
                  <a:lnTo>
                    <a:pt x="12348" y="35614"/>
                  </a:lnTo>
                  <a:lnTo>
                    <a:pt x="15451" y="35614"/>
                  </a:lnTo>
                  <a:lnTo>
                    <a:pt x="16163" y="33577"/>
                  </a:lnTo>
                  <a:lnTo>
                    <a:pt x="18281" y="33577"/>
                  </a:lnTo>
                  <a:lnTo>
                    <a:pt x="18496" y="32360"/>
                  </a:lnTo>
                  <a:lnTo>
                    <a:pt x="18620" y="31658"/>
                  </a:lnTo>
                  <a:lnTo>
                    <a:pt x="18680" y="31316"/>
                  </a:lnTo>
                  <a:lnTo>
                    <a:pt x="19691" y="27924"/>
                  </a:lnTo>
                  <a:lnTo>
                    <a:pt x="27671" y="27924"/>
                  </a:lnTo>
                  <a:lnTo>
                    <a:pt x="27819" y="27565"/>
                  </a:lnTo>
                  <a:lnTo>
                    <a:pt x="11249" y="27565"/>
                  </a:lnTo>
                  <a:lnTo>
                    <a:pt x="9895" y="27137"/>
                  </a:lnTo>
                  <a:lnTo>
                    <a:pt x="8822" y="26725"/>
                  </a:lnTo>
                  <a:lnTo>
                    <a:pt x="7329" y="26092"/>
                  </a:lnTo>
                  <a:close/>
                </a:path>
                <a:path w="33019" h="38735">
                  <a:moveTo>
                    <a:pt x="15451" y="35614"/>
                  </a:moveTo>
                  <a:lnTo>
                    <a:pt x="12348" y="35614"/>
                  </a:lnTo>
                  <a:lnTo>
                    <a:pt x="14745" y="37957"/>
                  </a:lnTo>
                  <a:lnTo>
                    <a:pt x="14901" y="37360"/>
                  </a:lnTo>
                  <a:lnTo>
                    <a:pt x="15383" y="35820"/>
                  </a:lnTo>
                  <a:lnTo>
                    <a:pt x="15451" y="35614"/>
                  </a:lnTo>
                  <a:close/>
                </a:path>
                <a:path w="33019" h="38735">
                  <a:moveTo>
                    <a:pt x="27671" y="27924"/>
                  </a:moveTo>
                  <a:lnTo>
                    <a:pt x="19691" y="27924"/>
                  </a:lnTo>
                  <a:lnTo>
                    <a:pt x="19828" y="29415"/>
                  </a:lnTo>
                  <a:lnTo>
                    <a:pt x="19849" y="29640"/>
                  </a:lnTo>
                  <a:lnTo>
                    <a:pt x="19959" y="30887"/>
                  </a:lnTo>
                  <a:lnTo>
                    <a:pt x="20075" y="32360"/>
                  </a:lnTo>
                  <a:lnTo>
                    <a:pt x="20159" y="33577"/>
                  </a:lnTo>
                  <a:lnTo>
                    <a:pt x="20274" y="35820"/>
                  </a:lnTo>
                  <a:lnTo>
                    <a:pt x="21164" y="34415"/>
                  </a:lnTo>
                  <a:lnTo>
                    <a:pt x="22978" y="31658"/>
                  </a:lnTo>
                  <a:lnTo>
                    <a:pt x="26313" y="31658"/>
                  </a:lnTo>
                  <a:lnTo>
                    <a:pt x="27124" y="29786"/>
                  </a:lnTo>
                  <a:lnTo>
                    <a:pt x="27087" y="29415"/>
                  </a:lnTo>
                  <a:lnTo>
                    <a:pt x="27671" y="27924"/>
                  </a:lnTo>
                  <a:close/>
                </a:path>
                <a:path w="33019" h="38735">
                  <a:moveTo>
                    <a:pt x="26313" y="31658"/>
                  </a:moveTo>
                  <a:lnTo>
                    <a:pt x="22978" y="31658"/>
                  </a:lnTo>
                  <a:lnTo>
                    <a:pt x="26027" y="35441"/>
                  </a:lnTo>
                  <a:lnTo>
                    <a:pt x="26009" y="32360"/>
                  </a:lnTo>
                  <a:lnTo>
                    <a:pt x="26313" y="31658"/>
                  </a:lnTo>
                  <a:close/>
                </a:path>
                <a:path w="33019" h="38735">
                  <a:moveTo>
                    <a:pt x="31831" y="26725"/>
                  </a:moveTo>
                  <a:lnTo>
                    <a:pt x="28166" y="26725"/>
                  </a:lnTo>
                  <a:lnTo>
                    <a:pt x="27363" y="29415"/>
                  </a:lnTo>
                  <a:lnTo>
                    <a:pt x="27252" y="29786"/>
                  </a:lnTo>
                  <a:lnTo>
                    <a:pt x="27741" y="30887"/>
                  </a:lnTo>
                  <a:lnTo>
                    <a:pt x="30654" y="31316"/>
                  </a:lnTo>
                  <a:lnTo>
                    <a:pt x="30164" y="31316"/>
                  </a:lnTo>
                  <a:lnTo>
                    <a:pt x="31831" y="26725"/>
                  </a:lnTo>
                  <a:close/>
                </a:path>
                <a:path w="33019" h="38735">
                  <a:moveTo>
                    <a:pt x="27915" y="27565"/>
                  </a:moveTo>
                  <a:lnTo>
                    <a:pt x="27671" y="27924"/>
                  </a:lnTo>
                  <a:lnTo>
                    <a:pt x="27087" y="29415"/>
                  </a:lnTo>
                  <a:lnTo>
                    <a:pt x="27187" y="29640"/>
                  </a:lnTo>
                  <a:lnTo>
                    <a:pt x="27363" y="29415"/>
                  </a:lnTo>
                  <a:lnTo>
                    <a:pt x="27808" y="27924"/>
                  </a:lnTo>
                  <a:lnTo>
                    <a:pt x="27915" y="27565"/>
                  </a:lnTo>
                  <a:close/>
                </a:path>
                <a:path w="33019" h="38735">
                  <a:moveTo>
                    <a:pt x="9043" y="14655"/>
                  </a:moveTo>
                  <a:lnTo>
                    <a:pt x="0" y="29415"/>
                  </a:lnTo>
                  <a:lnTo>
                    <a:pt x="6225" y="26092"/>
                  </a:lnTo>
                  <a:lnTo>
                    <a:pt x="7329" y="26092"/>
                  </a:lnTo>
                  <a:lnTo>
                    <a:pt x="9709" y="22805"/>
                  </a:lnTo>
                  <a:lnTo>
                    <a:pt x="9597" y="21433"/>
                  </a:lnTo>
                  <a:lnTo>
                    <a:pt x="9477" y="19961"/>
                  </a:lnTo>
                  <a:lnTo>
                    <a:pt x="9356" y="18489"/>
                  </a:lnTo>
                  <a:lnTo>
                    <a:pt x="9230" y="16948"/>
                  </a:lnTo>
                  <a:lnTo>
                    <a:pt x="9130" y="15717"/>
                  </a:lnTo>
                  <a:lnTo>
                    <a:pt x="9043" y="14655"/>
                  </a:lnTo>
                  <a:close/>
                </a:path>
                <a:path w="33019" h="38735">
                  <a:moveTo>
                    <a:pt x="20403" y="20271"/>
                  </a:moveTo>
                  <a:lnTo>
                    <a:pt x="13064" y="20271"/>
                  </a:lnTo>
                  <a:lnTo>
                    <a:pt x="13005" y="23079"/>
                  </a:lnTo>
                  <a:lnTo>
                    <a:pt x="12261" y="25236"/>
                  </a:lnTo>
                  <a:lnTo>
                    <a:pt x="11249" y="27565"/>
                  </a:lnTo>
                  <a:lnTo>
                    <a:pt x="27819" y="27565"/>
                  </a:lnTo>
                  <a:lnTo>
                    <a:pt x="28166" y="26725"/>
                  </a:lnTo>
                  <a:lnTo>
                    <a:pt x="31840" y="26725"/>
                  </a:lnTo>
                  <a:lnTo>
                    <a:pt x="32283" y="24192"/>
                  </a:lnTo>
                  <a:lnTo>
                    <a:pt x="26798" y="24192"/>
                  </a:lnTo>
                  <a:lnTo>
                    <a:pt x="25563" y="23079"/>
                  </a:lnTo>
                  <a:lnTo>
                    <a:pt x="23183" y="22153"/>
                  </a:lnTo>
                  <a:lnTo>
                    <a:pt x="23363" y="21776"/>
                  </a:lnTo>
                  <a:lnTo>
                    <a:pt x="21227" y="21776"/>
                  </a:lnTo>
                  <a:lnTo>
                    <a:pt x="20403" y="20271"/>
                  </a:lnTo>
                  <a:close/>
                </a:path>
                <a:path w="33019" h="38735">
                  <a:moveTo>
                    <a:pt x="31884" y="16948"/>
                  </a:moveTo>
                  <a:lnTo>
                    <a:pt x="31250" y="17326"/>
                  </a:lnTo>
                  <a:lnTo>
                    <a:pt x="29624" y="18352"/>
                  </a:lnTo>
                  <a:lnTo>
                    <a:pt x="28789" y="19655"/>
                  </a:lnTo>
                  <a:lnTo>
                    <a:pt x="27461" y="22805"/>
                  </a:lnTo>
                  <a:lnTo>
                    <a:pt x="26879" y="24023"/>
                  </a:lnTo>
                  <a:lnTo>
                    <a:pt x="26798" y="24192"/>
                  </a:lnTo>
                  <a:lnTo>
                    <a:pt x="32283" y="24192"/>
                  </a:lnTo>
                  <a:lnTo>
                    <a:pt x="32477" y="23079"/>
                  </a:lnTo>
                  <a:lnTo>
                    <a:pt x="32449" y="20271"/>
                  </a:lnTo>
                  <a:lnTo>
                    <a:pt x="31948" y="17326"/>
                  </a:lnTo>
                  <a:lnTo>
                    <a:pt x="31884" y="16948"/>
                  </a:lnTo>
                  <a:close/>
                </a:path>
                <a:path w="33019" h="38735">
                  <a:moveTo>
                    <a:pt x="28037" y="0"/>
                  </a:moveTo>
                  <a:lnTo>
                    <a:pt x="9517" y="0"/>
                  </a:lnTo>
                  <a:lnTo>
                    <a:pt x="9777" y="1623"/>
                  </a:lnTo>
                  <a:lnTo>
                    <a:pt x="10262" y="4417"/>
                  </a:lnTo>
                  <a:lnTo>
                    <a:pt x="10378" y="5082"/>
                  </a:lnTo>
                  <a:lnTo>
                    <a:pt x="9057" y="8233"/>
                  </a:lnTo>
                  <a:lnTo>
                    <a:pt x="9839" y="11300"/>
                  </a:lnTo>
                  <a:lnTo>
                    <a:pt x="12056" y="13766"/>
                  </a:lnTo>
                  <a:lnTo>
                    <a:pt x="11591" y="14655"/>
                  </a:lnTo>
                  <a:lnTo>
                    <a:pt x="10984" y="16948"/>
                  </a:lnTo>
                  <a:lnTo>
                    <a:pt x="9795" y="19039"/>
                  </a:lnTo>
                  <a:lnTo>
                    <a:pt x="9916" y="21146"/>
                  </a:lnTo>
                  <a:lnTo>
                    <a:pt x="10041" y="22153"/>
                  </a:lnTo>
                  <a:lnTo>
                    <a:pt x="10325" y="24023"/>
                  </a:lnTo>
                  <a:lnTo>
                    <a:pt x="12261" y="20941"/>
                  </a:lnTo>
                  <a:lnTo>
                    <a:pt x="13064" y="20271"/>
                  </a:lnTo>
                  <a:lnTo>
                    <a:pt x="20403" y="20271"/>
                  </a:lnTo>
                  <a:lnTo>
                    <a:pt x="17909" y="15717"/>
                  </a:lnTo>
                  <a:lnTo>
                    <a:pt x="18766" y="8816"/>
                  </a:lnTo>
                  <a:lnTo>
                    <a:pt x="18721" y="7087"/>
                  </a:lnTo>
                  <a:lnTo>
                    <a:pt x="14791" y="7087"/>
                  </a:lnTo>
                  <a:lnTo>
                    <a:pt x="12703" y="6332"/>
                  </a:lnTo>
                  <a:lnTo>
                    <a:pt x="12431" y="5082"/>
                  </a:lnTo>
                  <a:lnTo>
                    <a:pt x="12379" y="4845"/>
                  </a:lnTo>
                  <a:lnTo>
                    <a:pt x="13784" y="2617"/>
                  </a:lnTo>
                  <a:lnTo>
                    <a:pt x="18605" y="2617"/>
                  </a:lnTo>
                  <a:lnTo>
                    <a:pt x="18597" y="2311"/>
                  </a:lnTo>
                  <a:lnTo>
                    <a:pt x="27473" y="2311"/>
                  </a:lnTo>
                  <a:lnTo>
                    <a:pt x="28037" y="0"/>
                  </a:lnTo>
                  <a:close/>
                </a:path>
                <a:path w="33019" h="38735">
                  <a:moveTo>
                    <a:pt x="27473" y="2311"/>
                  </a:moveTo>
                  <a:lnTo>
                    <a:pt x="20241" y="2311"/>
                  </a:lnTo>
                  <a:lnTo>
                    <a:pt x="19194" y="8233"/>
                  </a:lnTo>
                  <a:lnTo>
                    <a:pt x="19100" y="8816"/>
                  </a:lnTo>
                  <a:lnTo>
                    <a:pt x="21369" y="15289"/>
                  </a:lnTo>
                  <a:lnTo>
                    <a:pt x="21279" y="18352"/>
                  </a:lnTo>
                  <a:lnTo>
                    <a:pt x="21179" y="21776"/>
                  </a:lnTo>
                  <a:lnTo>
                    <a:pt x="23363" y="21776"/>
                  </a:lnTo>
                  <a:lnTo>
                    <a:pt x="24227" y="19961"/>
                  </a:lnTo>
                  <a:lnTo>
                    <a:pt x="26065" y="13953"/>
                  </a:lnTo>
                  <a:lnTo>
                    <a:pt x="22585" y="13953"/>
                  </a:lnTo>
                  <a:lnTo>
                    <a:pt x="21592" y="11300"/>
                  </a:lnTo>
                  <a:lnTo>
                    <a:pt x="20882" y="7087"/>
                  </a:lnTo>
                  <a:lnTo>
                    <a:pt x="20781" y="6487"/>
                  </a:lnTo>
                  <a:lnTo>
                    <a:pt x="20685" y="5922"/>
                  </a:lnTo>
                  <a:lnTo>
                    <a:pt x="23252" y="4417"/>
                  </a:lnTo>
                  <a:lnTo>
                    <a:pt x="26960" y="4417"/>
                  </a:lnTo>
                  <a:lnTo>
                    <a:pt x="27399" y="2617"/>
                  </a:lnTo>
                  <a:lnTo>
                    <a:pt x="27473" y="2311"/>
                  </a:lnTo>
                  <a:close/>
                </a:path>
                <a:path w="33019" h="38735">
                  <a:moveTo>
                    <a:pt x="26960" y="4417"/>
                  </a:moveTo>
                  <a:lnTo>
                    <a:pt x="23252" y="4417"/>
                  </a:lnTo>
                  <a:lnTo>
                    <a:pt x="24058" y="7087"/>
                  </a:lnTo>
                  <a:lnTo>
                    <a:pt x="25016" y="12326"/>
                  </a:lnTo>
                  <a:lnTo>
                    <a:pt x="22585" y="13953"/>
                  </a:lnTo>
                  <a:lnTo>
                    <a:pt x="26065" y="13953"/>
                  </a:lnTo>
                  <a:lnTo>
                    <a:pt x="26122" y="13766"/>
                  </a:lnTo>
                  <a:lnTo>
                    <a:pt x="26233" y="13406"/>
                  </a:lnTo>
                  <a:lnTo>
                    <a:pt x="26301" y="11300"/>
                  </a:lnTo>
                  <a:lnTo>
                    <a:pt x="26400" y="8233"/>
                  </a:lnTo>
                  <a:lnTo>
                    <a:pt x="26494" y="6332"/>
                  </a:lnTo>
                  <a:lnTo>
                    <a:pt x="26798" y="5082"/>
                  </a:lnTo>
                  <a:lnTo>
                    <a:pt x="26856" y="4845"/>
                  </a:lnTo>
                  <a:lnTo>
                    <a:pt x="26960" y="4417"/>
                  </a:lnTo>
                  <a:close/>
                </a:path>
                <a:path w="33019" h="38735">
                  <a:moveTo>
                    <a:pt x="18605" y="2617"/>
                  </a:moveTo>
                  <a:lnTo>
                    <a:pt x="13784" y="2617"/>
                  </a:lnTo>
                  <a:lnTo>
                    <a:pt x="15788" y="3318"/>
                  </a:lnTo>
                  <a:lnTo>
                    <a:pt x="16028" y="4417"/>
                  </a:lnTo>
                  <a:lnTo>
                    <a:pt x="16092" y="4845"/>
                  </a:lnTo>
                  <a:lnTo>
                    <a:pt x="14731" y="7087"/>
                  </a:lnTo>
                  <a:lnTo>
                    <a:pt x="18721" y="7087"/>
                  </a:lnTo>
                  <a:lnTo>
                    <a:pt x="18605" y="2617"/>
                  </a:lnTo>
                  <a:close/>
                </a:path>
              </a:pathLst>
            </a:custGeom>
            <a:solidFill>
              <a:srgbClr val="BAB5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 descr=""/>
            <p:cNvSpPr/>
            <p:nvPr/>
          </p:nvSpPr>
          <p:spPr>
            <a:xfrm>
              <a:off x="2732839" y="2421610"/>
              <a:ext cx="81280" cy="113664"/>
            </a:xfrm>
            <a:custGeom>
              <a:avLst/>
              <a:gdLst/>
              <a:ahLst/>
              <a:cxnLst/>
              <a:rect l="l" t="t" r="r" b="b"/>
              <a:pathLst>
                <a:path w="81280" h="113664">
                  <a:moveTo>
                    <a:pt x="22534" y="103631"/>
                  </a:moveTo>
                  <a:lnTo>
                    <a:pt x="12072" y="103631"/>
                  </a:lnTo>
                  <a:lnTo>
                    <a:pt x="10829" y="106679"/>
                  </a:lnTo>
                  <a:lnTo>
                    <a:pt x="9369" y="109727"/>
                  </a:lnTo>
                  <a:lnTo>
                    <a:pt x="9274" y="109926"/>
                  </a:lnTo>
                  <a:lnTo>
                    <a:pt x="9759" y="111081"/>
                  </a:lnTo>
                  <a:lnTo>
                    <a:pt x="11695" y="113664"/>
                  </a:lnTo>
                  <a:lnTo>
                    <a:pt x="11421" y="113664"/>
                  </a:lnTo>
                  <a:lnTo>
                    <a:pt x="13133" y="108457"/>
                  </a:lnTo>
                  <a:lnTo>
                    <a:pt x="21554" y="108457"/>
                  </a:lnTo>
                  <a:lnTo>
                    <a:pt x="21617" y="106679"/>
                  </a:lnTo>
                  <a:lnTo>
                    <a:pt x="41519" y="106679"/>
                  </a:lnTo>
                  <a:lnTo>
                    <a:pt x="42435" y="105790"/>
                  </a:lnTo>
                  <a:lnTo>
                    <a:pt x="43068" y="105790"/>
                  </a:lnTo>
                  <a:lnTo>
                    <a:pt x="39056" y="104775"/>
                  </a:lnTo>
                  <a:lnTo>
                    <a:pt x="26134" y="104775"/>
                  </a:lnTo>
                  <a:lnTo>
                    <a:pt x="23652" y="104393"/>
                  </a:lnTo>
                  <a:lnTo>
                    <a:pt x="22882" y="104393"/>
                  </a:lnTo>
                  <a:lnTo>
                    <a:pt x="22534" y="103631"/>
                  </a:lnTo>
                  <a:close/>
                </a:path>
                <a:path w="81280" h="113664">
                  <a:moveTo>
                    <a:pt x="21554" y="108457"/>
                  </a:moveTo>
                  <a:lnTo>
                    <a:pt x="13133" y="108457"/>
                  </a:lnTo>
                  <a:lnTo>
                    <a:pt x="13185" y="111081"/>
                  </a:lnTo>
                  <a:lnTo>
                    <a:pt x="13305" y="113664"/>
                  </a:lnTo>
                  <a:lnTo>
                    <a:pt x="15301" y="113664"/>
                  </a:lnTo>
                  <a:lnTo>
                    <a:pt x="16541" y="112394"/>
                  </a:lnTo>
                  <a:lnTo>
                    <a:pt x="16654" y="110236"/>
                  </a:lnTo>
                  <a:lnTo>
                    <a:pt x="21485" y="110236"/>
                  </a:lnTo>
                  <a:lnTo>
                    <a:pt x="21554" y="108457"/>
                  </a:lnTo>
                  <a:close/>
                </a:path>
                <a:path w="81280" h="113664">
                  <a:moveTo>
                    <a:pt x="21485" y="110236"/>
                  </a:moveTo>
                  <a:lnTo>
                    <a:pt x="16675" y="110236"/>
                  </a:lnTo>
                  <a:lnTo>
                    <a:pt x="16771" y="111081"/>
                  </a:lnTo>
                  <a:lnTo>
                    <a:pt x="16863" y="111887"/>
                  </a:lnTo>
                  <a:lnTo>
                    <a:pt x="16980" y="112902"/>
                  </a:lnTo>
                  <a:lnTo>
                    <a:pt x="17068" y="113664"/>
                  </a:lnTo>
                  <a:lnTo>
                    <a:pt x="16571" y="113664"/>
                  </a:lnTo>
                  <a:lnTo>
                    <a:pt x="21388" y="112394"/>
                  </a:lnTo>
                  <a:lnTo>
                    <a:pt x="21485" y="110236"/>
                  </a:lnTo>
                  <a:close/>
                </a:path>
                <a:path w="81280" h="113664">
                  <a:moveTo>
                    <a:pt x="25072" y="106679"/>
                  </a:moveTo>
                  <a:lnTo>
                    <a:pt x="21660" y="106679"/>
                  </a:lnTo>
                  <a:lnTo>
                    <a:pt x="21661" y="113664"/>
                  </a:lnTo>
                  <a:lnTo>
                    <a:pt x="24547" y="113664"/>
                  </a:lnTo>
                  <a:lnTo>
                    <a:pt x="24662" y="111887"/>
                  </a:lnTo>
                  <a:lnTo>
                    <a:pt x="24770" y="110236"/>
                  </a:lnTo>
                  <a:lnTo>
                    <a:pt x="24844" y="109092"/>
                  </a:lnTo>
                  <a:lnTo>
                    <a:pt x="24948" y="107950"/>
                  </a:lnTo>
                  <a:lnTo>
                    <a:pt x="25072" y="106679"/>
                  </a:lnTo>
                  <a:close/>
                </a:path>
                <a:path w="81280" h="113664">
                  <a:moveTo>
                    <a:pt x="28507" y="106679"/>
                  </a:moveTo>
                  <a:lnTo>
                    <a:pt x="25095" y="106679"/>
                  </a:lnTo>
                  <a:lnTo>
                    <a:pt x="25203" y="107950"/>
                  </a:lnTo>
                  <a:lnTo>
                    <a:pt x="25296" y="109092"/>
                  </a:lnTo>
                  <a:lnTo>
                    <a:pt x="25400" y="111081"/>
                  </a:lnTo>
                  <a:lnTo>
                    <a:pt x="25499" y="112394"/>
                  </a:lnTo>
                  <a:lnTo>
                    <a:pt x="25599" y="113664"/>
                  </a:lnTo>
                  <a:lnTo>
                    <a:pt x="28115" y="113664"/>
                  </a:lnTo>
                  <a:lnTo>
                    <a:pt x="28234" y="111378"/>
                  </a:lnTo>
                  <a:lnTo>
                    <a:pt x="28330" y="109727"/>
                  </a:lnTo>
                  <a:lnTo>
                    <a:pt x="28433" y="107950"/>
                  </a:lnTo>
                  <a:lnTo>
                    <a:pt x="28507" y="106679"/>
                  </a:lnTo>
                  <a:close/>
                </a:path>
                <a:path w="81280" h="113664">
                  <a:moveTo>
                    <a:pt x="41519" y="106679"/>
                  </a:moveTo>
                  <a:lnTo>
                    <a:pt x="28507" y="106679"/>
                  </a:lnTo>
                  <a:lnTo>
                    <a:pt x="28568" y="107441"/>
                  </a:lnTo>
                  <a:lnTo>
                    <a:pt x="28648" y="108457"/>
                  </a:lnTo>
                  <a:lnTo>
                    <a:pt x="28741" y="109727"/>
                  </a:lnTo>
                  <a:lnTo>
                    <a:pt x="28830" y="111081"/>
                  </a:lnTo>
                  <a:lnTo>
                    <a:pt x="28949" y="112394"/>
                  </a:lnTo>
                  <a:lnTo>
                    <a:pt x="29072" y="113664"/>
                  </a:lnTo>
                  <a:lnTo>
                    <a:pt x="32669" y="113156"/>
                  </a:lnTo>
                  <a:lnTo>
                    <a:pt x="39908" y="113156"/>
                  </a:lnTo>
                  <a:lnTo>
                    <a:pt x="39863" y="108457"/>
                  </a:lnTo>
                  <a:lnTo>
                    <a:pt x="40236" y="107950"/>
                  </a:lnTo>
                  <a:lnTo>
                    <a:pt x="41519" y="106679"/>
                  </a:lnTo>
                  <a:close/>
                </a:path>
                <a:path w="81280" h="113664">
                  <a:moveTo>
                    <a:pt x="39908" y="113156"/>
                  </a:moveTo>
                  <a:lnTo>
                    <a:pt x="32669" y="113156"/>
                  </a:lnTo>
                  <a:lnTo>
                    <a:pt x="39913" y="113664"/>
                  </a:lnTo>
                  <a:lnTo>
                    <a:pt x="39908" y="113156"/>
                  </a:lnTo>
                  <a:close/>
                </a:path>
                <a:path w="81280" h="113664">
                  <a:moveTo>
                    <a:pt x="9316" y="110489"/>
                  </a:moveTo>
                  <a:lnTo>
                    <a:pt x="4913" y="110489"/>
                  </a:lnTo>
                  <a:lnTo>
                    <a:pt x="4879" y="111081"/>
                  </a:lnTo>
                  <a:lnTo>
                    <a:pt x="4758" y="113156"/>
                  </a:lnTo>
                  <a:lnTo>
                    <a:pt x="10631" y="113156"/>
                  </a:lnTo>
                  <a:lnTo>
                    <a:pt x="9884" y="111378"/>
                  </a:lnTo>
                  <a:lnTo>
                    <a:pt x="9759" y="111081"/>
                  </a:lnTo>
                  <a:lnTo>
                    <a:pt x="9316" y="110489"/>
                  </a:lnTo>
                  <a:close/>
                </a:path>
                <a:path w="81280" h="113664">
                  <a:moveTo>
                    <a:pt x="10869" y="103631"/>
                  </a:moveTo>
                  <a:lnTo>
                    <a:pt x="3507" y="103631"/>
                  </a:lnTo>
                  <a:lnTo>
                    <a:pt x="3020" y="106679"/>
                  </a:lnTo>
                  <a:lnTo>
                    <a:pt x="2898" y="107441"/>
                  </a:lnTo>
                  <a:lnTo>
                    <a:pt x="2817" y="107950"/>
                  </a:lnTo>
                  <a:lnTo>
                    <a:pt x="2736" y="108457"/>
                  </a:lnTo>
                  <a:lnTo>
                    <a:pt x="2635" y="109092"/>
                  </a:lnTo>
                  <a:lnTo>
                    <a:pt x="2533" y="109727"/>
                  </a:lnTo>
                  <a:lnTo>
                    <a:pt x="2468" y="110236"/>
                  </a:lnTo>
                  <a:lnTo>
                    <a:pt x="2358" y="111081"/>
                  </a:lnTo>
                  <a:lnTo>
                    <a:pt x="2254" y="111887"/>
                  </a:lnTo>
                  <a:lnTo>
                    <a:pt x="2189" y="112394"/>
                  </a:lnTo>
                  <a:lnTo>
                    <a:pt x="2123" y="112902"/>
                  </a:lnTo>
                  <a:lnTo>
                    <a:pt x="4913" y="110489"/>
                  </a:lnTo>
                  <a:lnTo>
                    <a:pt x="9316" y="110489"/>
                  </a:lnTo>
                  <a:lnTo>
                    <a:pt x="9191" y="109727"/>
                  </a:lnTo>
                  <a:lnTo>
                    <a:pt x="6951" y="104393"/>
                  </a:lnTo>
                  <a:lnTo>
                    <a:pt x="10869" y="103631"/>
                  </a:lnTo>
                  <a:close/>
                </a:path>
                <a:path w="81280" h="113664">
                  <a:moveTo>
                    <a:pt x="9274" y="109926"/>
                  </a:moveTo>
                  <a:lnTo>
                    <a:pt x="9126" y="110236"/>
                  </a:lnTo>
                  <a:lnTo>
                    <a:pt x="9759" y="111081"/>
                  </a:lnTo>
                  <a:lnTo>
                    <a:pt x="9274" y="109926"/>
                  </a:lnTo>
                  <a:close/>
                </a:path>
                <a:path w="81280" h="113664">
                  <a:moveTo>
                    <a:pt x="2184" y="98425"/>
                  </a:moveTo>
                  <a:lnTo>
                    <a:pt x="1484" y="98425"/>
                  </a:lnTo>
                  <a:lnTo>
                    <a:pt x="0" y="99060"/>
                  </a:lnTo>
                  <a:lnTo>
                    <a:pt x="70" y="99694"/>
                  </a:lnTo>
                  <a:lnTo>
                    <a:pt x="155" y="100456"/>
                  </a:lnTo>
                  <a:lnTo>
                    <a:pt x="255" y="101345"/>
                  </a:lnTo>
                  <a:lnTo>
                    <a:pt x="565" y="103631"/>
                  </a:lnTo>
                  <a:lnTo>
                    <a:pt x="906" y="105790"/>
                  </a:lnTo>
                  <a:lnTo>
                    <a:pt x="3382" y="103631"/>
                  </a:lnTo>
                  <a:lnTo>
                    <a:pt x="22534" y="103631"/>
                  </a:lnTo>
                  <a:lnTo>
                    <a:pt x="21953" y="102362"/>
                  </a:lnTo>
                  <a:lnTo>
                    <a:pt x="22395" y="100837"/>
                  </a:lnTo>
                  <a:lnTo>
                    <a:pt x="22506" y="100456"/>
                  </a:lnTo>
                  <a:lnTo>
                    <a:pt x="4827" y="100456"/>
                  </a:lnTo>
                  <a:lnTo>
                    <a:pt x="3390" y="98805"/>
                  </a:lnTo>
                  <a:lnTo>
                    <a:pt x="2184" y="98425"/>
                  </a:lnTo>
                  <a:close/>
                </a:path>
                <a:path w="81280" h="113664">
                  <a:moveTo>
                    <a:pt x="27958" y="98425"/>
                  </a:moveTo>
                  <a:lnTo>
                    <a:pt x="25563" y="98425"/>
                  </a:lnTo>
                  <a:lnTo>
                    <a:pt x="27053" y="100202"/>
                  </a:lnTo>
                  <a:lnTo>
                    <a:pt x="25257" y="104775"/>
                  </a:lnTo>
                  <a:lnTo>
                    <a:pt x="39056" y="104775"/>
                  </a:lnTo>
                  <a:lnTo>
                    <a:pt x="39341" y="102362"/>
                  </a:lnTo>
                  <a:lnTo>
                    <a:pt x="39461" y="101345"/>
                  </a:lnTo>
                  <a:lnTo>
                    <a:pt x="28113" y="101345"/>
                  </a:lnTo>
                  <a:lnTo>
                    <a:pt x="27259" y="99694"/>
                  </a:lnTo>
                  <a:lnTo>
                    <a:pt x="27958" y="98425"/>
                  </a:lnTo>
                  <a:close/>
                </a:path>
                <a:path w="81280" h="113664">
                  <a:moveTo>
                    <a:pt x="38733" y="98170"/>
                  </a:moveTo>
                  <a:lnTo>
                    <a:pt x="30736" y="98170"/>
                  </a:lnTo>
                  <a:lnTo>
                    <a:pt x="31612" y="99694"/>
                  </a:lnTo>
                  <a:lnTo>
                    <a:pt x="31475" y="99694"/>
                  </a:lnTo>
                  <a:lnTo>
                    <a:pt x="30641" y="101345"/>
                  </a:lnTo>
                  <a:lnTo>
                    <a:pt x="25326" y="101345"/>
                  </a:lnTo>
                  <a:lnTo>
                    <a:pt x="36212" y="100837"/>
                  </a:lnTo>
                  <a:lnTo>
                    <a:pt x="39521" y="100837"/>
                  </a:lnTo>
                  <a:lnTo>
                    <a:pt x="39183" y="99694"/>
                  </a:lnTo>
                  <a:lnTo>
                    <a:pt x="39070" y="99313"/>
                  </a:lnTo>
                  <a:lnTo>
                    <a:pt x="38995" y="99060"/>
                  </a:lnTo>
                  <a:lnTo>
                    <a:pt x="38920" y="98805"/>
                  </a:lnTo>
                  <a:lnTo>
                    <a:pt x="38808" y="98425"/>
                  </a:lnTo>
                  <a:lnTo>
                    <a:pt x="38733" y="98170"/>
                  </a:lnTo>
                  <a:close/>
                </a:path>
                <a:path w="81280" h="113664">
                  <a:moveTo>
                    <a:pt x="39521" y="100837"/>
                  </a:moveTo>
                  <a:lnTo>
                    <a:pt x="36212" y="100837"/>
                  </a:lnTo>
                  <a:lnTo>
                    <a:pt x="25326" y="101345"/>
                  </a:lnTo>
                  <a:lnTo>
                    <a:pt x="39461" y="101345"/>
                  </a:lnTo>
                  <a:lnTo>
                    <a:pt x="39521" y="100837"/>
                  </a:lnTo>
                  <a:close/>
                </a:path>
                <a:path w="81280" h="113664">
                  <a:moveTo>
                    <a:pt x="9759" y="91948"/>
                  </a:moveTo>
                  <a:lnTo>
                    <a:pt x="8458" y="93725"/>
                  </a:lnTo>
                  <a:lnTo>
                    <a:pt x="8013" y="94234"/>
                  </a:lnTo>
                  <a:lnTo>
                    <a:pt x="6231" y="97536"/>
                  </a:lnTo>
                  <a:lnTo>
                    <a:pt x="4949" y="100202"/>
                  </a:lnTo>
                  <a:lnTo>
                    <a:pt x="4827" y="100456"/>
                  </a:lnTo>
                  <a:lnTo>
                    <a:pt x="22506" y="100456"/>
                  </a:lnTo>
                  <a:lnTo>
                    <a:pt x="22727" y="99694"/>
                  </a:lnTo>
                  <a:lnTo>
                    <a:pt x="22838" y="99313"/>
                  </a:lnTo>
                  <a:lnTo>
                    <a:pt x="17603" y="99313"/>
                  </a:lnTo>
                  <a:lnTo>
                    <a:pt x="16896" y="95503"/>
                  </a:lnTo>
                  <a:lnTo>
                    <a:pt x="16802" y="94995"/>
                  </a:lnTo>
                  <a:lnTo>
                    <a:pt x="16592" y="94995"/>
                  </a:lnTo>
                  <a:lnTo>
                    <a:pt x="18832" y="93472"/>
                  </a:lnTo>
                  <a:lnTo>
                    <a:pt x="12858" y="93472"/>
                  </a:lnTo>
                  <a:lnTo>
                    <a:pt x="11504" y="92455"/>
                  </a:lnTo>
                  <a:lnTo>
                    <a:pt x="11680" y="92455"/>
                  </a:lnTo>
                  <a:lnTo>
                    <a:pt x="9759" y="91948"/>
                  </a:lnTo>
                  <a:close/>
                </a:path>
                <a:path w="81280" h="113664">
                  <a:moveTo>
                    <a:pt x="24366" y="92455"/>
                  </a:moveTo>
                  <a:lnTo>
                    <a:pt x="22927" y="92455"/>
                  </a:lnTo>
                  <a:lnTo>
                    <a:pt x="22978" y="93344"/>
                  </a:lnTo>
                  <a:lnTo>
                    <a:pt x="20700" y="95503"/>
                  </a:lnTo>
                  <a:lnTo>
                    <a:pt x="19801" y="96392"/>
                  </a:lnTo>
                  <a:lnTo>
                    <a:pt x="17603" y="99313"/>
                  </a:lnTo>
                  <a:lnTo>
                    <a:pt x="22838" y="99313"/>
                  </a:lnTo>
                  <a:lnTo>
                    <a:pt x="22911" y="99060"/>
                  </a:lnTo>
                  <a:lnTo>
                    <a:pt x="22985" y="98805"/>
                  </a:lnTo>
                  <a:lnTo>
                    <a:pt x="23096" y="98425"/>
                  </a:lnTo>
                  <a:lnTo>
                    <a:pt x="25321" y="98425"/>
                  </a:lnTo>
                  <a:lnTo>
                    <a:pt x="30736" y="98170"/>
                  </a:lnTo>
                  <a:lnTo>
                    <a:pt x="38760" y="98170"/>
                  </a:lnTo>
                  <a:lnTo>
                    <a:pt x="38242" y="97154"/>
                  </a:lnTo>
                  <a:lnTo>
                    <a:pt x="33440" y="97154"/>
                  </a:lnTo>
                  <a:lnTo>
                    <a:pt x="32910" y="95503"/>
                  </a:lnTo>
                  <a:lnTo>
                    <a:pt x="31910" y="94234"/>
                  </a:lnTo>
                  <a:lnTo>
                    <a:pt x="28234" y="94234"/>
                  </a:lnTo>
                  <a:lnTo>
                    <a:pt x="24761" y="93725"/>
                  </a:lnTo>
                  <a:lnTo>
                    <a:pt x="24366" y="92455"/>
                  </a:lnTo>
                  <a:close/>
                </a:path>
                <a:path w="81280" h="113664">
                  <a:moveTo>
                    <a:pt x="38071" y="92455"/>
                  </a:moveTo>
                  <a:lnTo>
                    <a:pt x="36830" y="92455"/>
                  </a:lnTo>
                  <a:lnTo>
                    <a:pt x="36710" y="93344"/>
                  </a:lnTo>
                  <a:lnTo>
                    <a:pt x="36591" y="94234"/>
                  </a:lnTo>
                  <a:lnTo>
                    <a:pt x="36488" y="94995"/>
                  </a:lnTo>
                  <a:lnTo>
                    <a:pt x="36454" y="95250"/>
                  </a:lnTo>
                  <a:lnTo>
                    <a:pt x="34178" y="96392"/>
                  </a:lnTo>
                  <a:lnTo>
                    <a:pt x="33440" y="97154"/>
                  </a:lnTo>
                  <a:lnTo>
                    <a:pt x="38242" y="97154"/>
                  </a:lnTo>
                  <a:lnTo>
                    <a:pt x="37141" y="94995"/>
                  </a:lnTo>
                  <a:lnTo>
                    <a:pt x="38071" y="92455"/>
                  </a:lnTo>
                  <a:close/>
                </a:path>
                <a:path w="81280" h="113664">
                  <a:moveTo>
                    <a:pt x="22040" y="94234"/>
                  </a:moveTo>
                  <a:lnTo>
                    <a:pt x="17712" y="94234"/>
                  </a:lnTo>
                  <a:lnTo>
                    <a:pt x="16592" y="94995"/>
                  </a:lnTo>
                  <a:lnTo>
                    <a:pt x="21236" y="94995"/>
                  </a:lnTo>
                  <a:lnTo>
                    <a:pt x="22040" y="94234"/>
                  </a:lnTo>
                  <a:close/>
                </a:path>
                <a:path w="81280" h="113664">
                  <a:moveTo>
                    <a:pt x="36591" y="94234"/>
                  </a:moveTo>
                  <a:lnTo>
                    <a:pt x="31910" y="94234"/>
                  </a:lnTo>
                  <a:lnTo>
                    <a:pt x="32483" y="94995"/>
                  </a:lnTo>
                  <a:lnTo>
                    <a:pt x="36488" y="94995"/>
                  </a:lnTo>
                  <a:lnTo>
                    <a:pt x="36591" y="94234"/>
                  </a:lnTo>
                  <a:close/>
                </a:path>
                <a:path w="81280" h="113664">
                  <a:moveTo>
                    <a:pt x="30572" y="92455"/>
                  </a:moveTo>
                  <a:lnTo>
                    <a:pt x="28331" y="92455"/>
                  </a:lnTo>
                  <a:lnTo>
                    <a:pt x="28234" y="94234"/>
                  </a:lnTo>
                  <a:lnTo>
                    <a:pt x="31910" y="94234"/>
                  </a:lnTo>
                  <a:lnTo>
                    <a:pt x="30572" y="92455"/>
                  </a:lnTo>
                  <a:close/>
                </a:path>
                <a:path w="81280" h="113664">
                  <a:moveTo>
                    <a:pt x="20326" y="92455"/>
                  </a:moveTo>
                  <a:lnTo>
                    <a:pt x="14067" y="92455"/>
                  </a:lnTo>
                  <a:lnTo>
                    <a:pt x="13758" y="93344"/>
                  </a:lnTo>
                  <a:lnTo>
                    <a:pt x="13330" y="93344"/>
                  </a:lnTo>
                  <a:lnTo>
                    <a:pt x="12858" y="93472"/>
                  </a:lnTo>
                  <a:lnTo>
                    <a:pt x="18832" y="93472"/>
                  </a:lnTo>
                  <a:lnTo>
                    <a:pt x="20326" y="92455"/>
                  </a:lnTo>
                  <a:close/>
                </a:path>
                <a:path w="81280" h="113664">
                  <a:moveTo>
                    <a:pt x="14243" y="91948"/>
                  </a:moveTo>
                  <a:lnTo>
                    <a:pt x="9935" y="91948"/>
                  </a:lnTo>
                  <a:lnTo>
                    <a:pt x="11504" y="92455"/>
                  </a:lnTo>
                  <a:lnTo>
                    <a:pt x="14067" y="92455"/>
                  </a:lnTo>
                  <a:lnTo>
                    <a:pt x="14243" y="91948"/>
                  </a:lnTo>
                  <a:close/>
                </a:path>
                <a:path w="81280" h="113664">
                  <a:moveTo>
                    <a:pt x="22898" y="91948"/>
                  </a:moveTo>
                  <a:lnTo>
                    <a:pt x="20780" y="91948"/>
                  </a:lnTo>
                  <a:lnTo>
                    <a:pt x="20424" y="92455"/>
                  </a:lnTo>
                  <a:lnTo>
                    <a:pt x="22927" y="92455"/>
                  </a:lnTo>
                  <a:lnTo>
                    <a:pt x="22898" y="91948"/>
                  </a:lnTo>
                  <a:close/>
                </a:path>
                <a:path w="81280" h="113664">
                  <a:moveTo>
                    <a:pt x="28358" y="91948"/>
                  </a:moveTo>
                  <a:lnTo>
                    <a:pt x="24208" y="91948"/>
                  </a:lnTo>
                  <a:lnTo>
                    <a:pt x="24366" y="92455"/>
                  </a:lnTo>
                  <a:lnTo>
                    <a:pt x="28331" y="92455"/>
                  </a:lnTo>
                  <a:lnTo>
                    <a:pt x="28358" y="91948"/>
                  </a:lnTo>
                  <a:close/>
                </a:path>
                <a:path w="81280" h="113664">
                  <a:moveTo>
                    <a:pt x="36899" y="91948"/>
                  </a:moveTo>
                  <a:lnTo>
                    <a:pt x="30282" y="91948"/>
                  </a:lnTo>
                  <a:lnTo>
                    <a:pt x="30542" y="92455"/>
                  </a:lnTo>
                  <a:lnTo>
                    <a:pt x="36830" y="92455"/>
                  </a:lnTo>
                  <a:lnTo>
                    <a:pt x="36899" y="91948"/>
                  </a:lnTo>
                  <a:close/>
                </a:path>
                <a:path w="81280" h="113664">
                  <a:moveTo>
                    <a:pt x="27003" y="67944"/>
                  </a:moveTo>
                  <a:lnTo>
                    <a:pt x="21984" y="67944"/>
                  </a:lnTo>
                  <a:lnTo>
                    <a:pt x="23338" y="68961"/>
                  </a:lnTo>
                  <a:lnTo>
                    <a:pt x="19108" y="76073"/>
                  </a:lnTo>
                  <a:lnTo>
                    <a:pt x="17463" y="84200"/>
                  </a:lnTo>
                  <a:lnTo>
                    <a:pt x="14287" y="91820"/>
                  </a:lnTo>
                  <a:lnTo>
                    <a:pt x="14243" y="91948"/>
                  </a:lnTo>
                  <a:lnTo>
                    <a:pt x="20780" y="91948"/>
                  </a:lnTo>
                  <a:lnTo>
                    <a:pt x="21670" y="90677"/>
                  </a:lnTo>
                  <a:lnTo>
                    <a:pt x="17636" y="90677"/>
                  </a:lnTo>
                  <a:lnTo>
                    <a:pt x="17755" y="88773"/>
                  </a:lnTo>
                  <a:lnTo>
                    <a:pt x="17823" y="87756"/>
                  </a:lnTo>
                  <a:lnTo>
                    <a:pt x="19090" y="87502"/>
                  </a:lnTo>
                  <a:lnTo>
                    <a:pt x="19176" y="86867"/>
                  </a:lnTo>
                  <a:lnTo>
                    <a:pt x="19277" y="85978"/>
                  </a:lnTo>
                  <a:lnTo>
                    <a:pt x="19392" y="84962"/>
                  </a:lnTo>
                  <a:lnTo>
                    <a:pt x="19450" y="84454"/>
                  </a:lnTo>
                  <a:lnTo>
                    <a:pt x="20685" y="84200"/>
                  </a:lnTo>
                  <a:lnTo>
                    <a:pt x="28132" y="84200"/>
                  </a:lnTo>
                  <a:lnTo>
                    <a:pt x="27208" y="83057"/>
                  </a:lnTo>
                  <a:lnTo>
                    <a:pt x="27669" y="81661"/>
                  </a:lnTo>
                  <a:lnTo>
                    <a:pt x="30340" y="81279"/>
                  </a:lnTo>
                  <a:lnTo>
                    <a:pt x="31452" y="81279"/>
                  </a:lnTo>
                  <a:lnTo>
                    <a:pt x="32551" y="78359"/>
                  </a:lnTo>
                  <a:lnTo>
                    <a:pt x="32669" y="72136"/>
                  </a:lnTo>
                  <a:lnTo>
                    <a:pt x="31244" y="70612"/>
                  </a:lnTo>
                  <a:lnTo>
                    <a:pt x="29160" y="70612"/>
                  </a:lnTo>
                  <a:lnTo>
                    <a:pt x="26215" y="70357"/>
                  </a:lnTo>
                  <a:lnTo>
                    <a:pt x="26920" y="68199"/>
                  </a:lnTo>
                  <a:lnTo>
                    <a:pt x="27003" y="67944"/>
                  </a:lnTo>
                  <a:close/>
                </a:path>
                <a:path w="81280" h="113664">
                  <a:moveTo>
                    <a:pt x="24708" y="89280"/>
                  </a:moveTo>
                  <a:lnTo>
                    <a:pt x="22745" y="89280"/>
                  </a:lnTo>
                  <a:lnTo>
                    <a:pt x="22781" y="89915"/>
                  </a:lnTo>
                  <a:lnTo>
                    <a:pt x="22898" y="91948"/>
                  </a:lnTo>
                  <a:lnTo>
                    <a:pt x="24208" y="91948"/>
                  </a:lnTo>
                  <a:lnTo>
                    <a:pt x="24169" y="91820"/>
                  </a:lnTo>
                  <a:lnTo>
                    <a:pt x="24021" y="91820"/>
                  </a:lnTo>
                  <a:lnTo>
                    <a:pt x="24708" y="89280"/>
                  </a:lnTo>
                  <a:close/>
                </a:path>
                <a:path w="81280" h="113664">
                  <a:moveTo>
                    <a:pt x="29809" y="86360"/>
                  </a:moveTo>
                  <a:lnTo>
                    <a:pt x="27226" y="86360"/>
                  </a:lnTo>
                  <a:lnTo>
                    <a:pt x="28389" y="88264"/>
                  </a:lnTo>
                  <a:lnTo>
                    <a:pt x="28358" y="91948"/>
                  </a:lnTo>
                  <a:lnTo>
                    <a:pt x="30282" y="91948"/>
                  </a:lnTo>
                  <a:lnTo>
                    <a:pt x="29632" y="90677"/>
                  </a:lnTo>
                  <a:lnTo>
                    <a:pt x="29743" y="88518"/>
                  </a:lnTo>
                  <a:lnTo>
                    <a:pt x="29809" y="86360"/>
                  </a:lnTo>
                  <a:close/>
                </a:path>
                <a:path w="81280" h="113664">
                  <a:moveTo>
                    <a:pt x="37558" y="84962"/>
                  </a:moveTo>
                  <a:lnTo>
                    <a:pt x="36940" y="84962"/>
                  </a:lnTo>
                  <a:lnTo>
                    <a:pt x="36366" y="85598"/>
                  </a:lnTo>
                  <a:lnTo>
                    <a:pt x="33936" y="88773"/>
                  </a:lnTo>
                  <a:lnTo>
                    <a:pt x="33987" y="91059"/>
                  </a:lnTo>
                  <a:lnTo>
                    <a:pt x="38432" y="91820"/>
                  </a:lnTo>
                  <a:lnTo>
                    <a:pt x="36916" y="91820"/>
                  </a:lnTo>
                  <a:lnTo>
                    <a:pt x="36899" y="91948"/>
                  </a:lnTo>
                  <a:lnTo>
                    <a:pt x="38257" y="91948"/>
                  </a:lnTo>
                  <a:lnTo>
                    <a:pt x="38304" y="91820"/>
                  </a:lnTo>
                  <a:lnTo>
                    <a:pt x="40067" y="89280"/>
                  </a:lnTo>
                  <a:lnTo>
                    <a:pt x="41415" y="86360"/>
                  </a:lnTo>
                  <a:lnTo>
                    <a:pt x="41473" y="86232"/>
                  </a:lnTo>
                  <a:lnTo>
                    <a:pt x="41591" y="85978"/>
                  </a:lnTo>
                  <a:lnTo>
                    <a:pt x="37558" y="84962"/>
                  </a:lnTo>
                  <a:close/>
                </a:path>
                <a:path w="81280" h="113664">
                  <a:moveTo>
                    <a:pt x="28132" y="84200"/>
                  </a:moveTo>
                  <a:lnTo>
                    <a:pt x="20685" y="84200"/>
                  </a:lnTo>
                  <a:lnTo>
                    <a:pt x="20651" y="84454"/>
                  </a:lnTo>
                  <a:lnTo>
                    <a:pt x="20551" y="85216"/>
                  </a:lnTo>
                  <a:lnTo>
                    <a:pt x="20429" y="86232"/>
                  </a:lnTo>
                  <a:lnTo>
                    <a:pt x="20307" y="87249"/>
                  </a:lnTo>
                  <a:lnTo>
                    <a:pt x="19090" y="87502"/>
                  </a:lnTo>
                  <a:lnTo>
                    <a:pt x="19022" y="88264"/>
                  </a:lnTo>
                  <a:lnTo>
                    <a:pt x="18939" y="89280"/>
                  </a:lnTo>
                  <a:lnTo>
                    <a:pt x="18824" y="90677"/>
                  </a:lnTo>
                  <a:lnTo>
                    <a:pt x="21670" y="90677"/>
                  </a:lnTo>
                  <a:lnTo>
                    <a:pt x="22649" y="89280"/>
                  </a:lnTo>
                  <a:lnTo>
                    <a:pt x="24708" y="89280"/>
                  </a:lnTo>
                  <a:lnTo>
                    <a:pt x="25120" y="87756"/>
                  </a:lnTo>
                  <a:lnTo>
                    <a:pt x="25189" y="87502"/>
                  </a:lnTo>
                  <a:lnTo>
                    <a:pt x="25257" y="87249"/>
                  </a:lnTo>
                  <a:lnTo>
                    <a:pt x="27226" y="86360"/>
                  </a:lnTo>
                  <a:lnTo>
                    <a:pt x="29809" y="86360"/>
                  </a:lnTo>
                  <a:lnTo>
                    <a:pt x="29811" y="86232"/>
                  </a:lnTo>
                  <a:lnTo>
                    <a:pt x="28954" y="85216"/>
                  </a:lnTo>
                  <a:lnTo>
                    <a:pt x="28132" y="84200"/>
                  </a:lnTo>
                  <a:close/>
                </a:path>
                <a:path w="81280" h="113664">
                  <a:moveTo>
                    <a:pt x="22002" y="56768"/>
                  </a:moveTo>
                  <a:lnTo>
                    <a:pt x="20016" y="62356"/>
                  </a:lnTo>
                  <a:lnTo>
                    <a:pt x="18772" y="67944"/>
                  </a:lnTo>
                  <a:lnTo>
                    <a:pt x="18807" y="68961"/>
                  </a:lnTo>
                  <a:lnTo>
                    <a:pt x="19432" y="74167"/>
                  </a:lnTo>
                  <a:lnTo>
                    <a:pt x="20375" y="72136"/>
                  </a:lnTo>
                  <a:lnTo>
                    <a:pt x="20920" y="70612"/>
                  </a:lnTo>
                  <a:lnTo>
                    <a:pt x="21880" y="68199"/>
                  </a:lnTo>
                  <a:lnTo>
                    <a:pt x="21984" y="67944"/>
                  </a:lnTo>
                  <a:lnTo>
                    <a:pt x="27003" y="67944"/>
                  </a:lnTo>
                  <a:lnTo>
                    <a:pt x="27500" y="66420"/>
                  </a:lnTo>
                  <a:lnTo>
                    <a:pt x="28681" y="65150"/>
                  </a:lnTo>
                  <a:lnTo>
                    <a:pt x="23133" y="65150"/>
                  </a:lnTo>
                  <a:lnTo>
                    <a:pt x="22791" y="62356"/>
                  </a:lnTo>
                  <a:lnTo>
                    <a:pt x="22074" y="57276"/>
                  </a:lnTo>
                  <a:lnTo>
                    <a:pt x="22002" y="56768"/>
                  </a:lnTo>
                  <a:close/>
                </a:path>
                <a:path w="81280" h="113664">
                  <a:moveTo>
                    <a:pt x="29556" y="65150"/>
                  </a:moveTo>
                  <a:lnTo>
                    <a:pt x="28809" y="65150"/>
                  </a:lnTo>
                  <a:lnTo>
                    <a:pt x="28903" y="66420"/>
                  </a:lnTo>
                  <a:lnTo>
                    <a:pt x="28997" y="67944"/>
                  </a:lnTo>
                  <a:lnTo>
                    <a:pt x="29059" y="68961"/>
                  </a:lnTo>
                  <a:lnTo>
                    <a:pt x="29160" y="70612"/>
                  </a:lnTo>
                  <a:lnTo>
                    <a:pt x="31244" y="70612"/>
                  </a:lnTo>
                  <a:lnTo>
                    <a:pt x="30769" y="70103"/>
                  </a:lnTo>
                  <a:lnTo>
                    <a:pt x="33340" y="65786"/>
                  </a:lnTo>
                  <a:lnTo>
                    <a:pt x="29556" y="65150"/>
                  </a:lnTo>
                  <a:close/>
                </a:path>
                <a:path w="81280" h="113664">
                  <a:moveTo>
                    <a:pt x="28214" y="48640"/>
                  </a:moveTo>
                  <a:lnTo>
                    <a:pt x="28016" y="48640"/>
                  </a:lnTo>
                  <a:lnTo>
                    <a:pt x="25495" y="53720"/>
                  </a:lnTo>
                  <a:lnTo>
                    <a:pt x="23873" y="59181"/>
                  </a:lnTo>
                  <a:lnTo>
                    <a:pt x="23835" y="59309"/>
                  </a:lnTo>
                  <a:lnTo>
                    <a:pt x="23133" y="65150"/>
                  </a:lnTo>
                  <a:lnTo>
                    <a:pt x="28734" y="65150"/>
                  </a:lnTo>
                  <a:lnTo>
                    <a:pt x="30377" y="61975"/>
                  </a:lnTo>
                  <a:lnTo>
                    <a:pt x="32205" y="59309"/>
                  </a:lnTo>
                  <a:lnTo>
                    <a:pt x="32292" y="59181"/>
                  </a:lnTo>
                  <a:lnTo>
                    <a:pt x="35204" y="57276"/>
                  </a:lnTo>
                  <a:lnTo>
                    <a:pt x="38761" y="57276"/>
                  </a:lnTo>
                  <a:lnTo>
                    <a:pt x="38716" y="56768"/>
                  </a:lnTo>
                  <a:lnTo>
                    <a:pt x="38603" y="55499"/>
                  </a:lnTo>
                  <a:lnTo>
                    <a:pt x="38491" y="54228"/>
                  </a:lnTo>
                  <a:lnTo>
                    <a:pt x="38392" y="52959"/>
                  </a:lnTo>
                  <a:lnTo>
                    <a:pt x="38342" y="52324"/>
                  </a:lnTo>
                  <a:lnTo>
                    <a:pt x="38253" y="51180"/>
                  </a:lnTo>
                  <a:lnTo>
                    <a:pt x="30905" y="51180"/>
                  </a:lnTo>
                  <a:lnTo>
                    <a:pt x="28214" y="48640"/>
                  </a:lnTo>
                  <a:close/>
                </a:path>
                <a:path w="81280" h="113664">
                  <a:moveTo>
                    <a:pt x="38761" y="57276"/>
                  </a:moveTo>
                  <a:lnTo>
                    <a:pt x="35204" y="57276"/>
                  </a:lnTo>
                  <a:lnTo>
                    <a:pt x="36813" y="61594"/>
                  </a:lnTo>
                  <a:lnTo>
                    <a:pt x="38708" y="59309"/>
                  </a:lnTo>
                  <a:lnTo>
                    <a:pt x="38761" y="57276"/>
                  </a:lnTo>
                  <a:close/>
                </a:path>
                <a:path w="81280" h="113664">
                  <a:moveTo>
                    <a:pt x="63146" y="48132"/>
                  </a:moveTo>
                  <a:lnTo>
                    <a:pt x="59295" y="48640"/>
                  </a:lnTo>
                  <a:lnTo>
                    <a:pt x="59565" y="48640"/>
                  </a:lnTo>
                  <a:lnTo>
                    <a:pt x="59449" y="49275"/>
                  </a:lnTo>
                  <a:lnTo>
                    <a:pt x="62122" y="52959"/>
                  </a:lnTo>
                  <a:lnTo>
                    <a:pt x="63849" y="55499"/>
                  </a:lnTo>
                  <a:lnTo>
                    <a:pt x="69328" y="54228"/>
                  </a:lnTo>
                  <a:lnTo>
                    <a:pt x="73068" y="54228"/>
                  </a:lnTo>
                  <a:lnTo>
                    <a:pt x="73797" y="52324"/>
                  </a:lnTo>
                  <a:lnTo>
                    <a:pt x="64004" y="52324"/>
                  </a:lnTo>
                  <a:lnTo>
                    <a:pt x="63250" y="48640"/>
                  </a:lnTo>
                  <a:lnTo>
                    <a:pt x="63146" y="48132"/>
                  </a:lnTo>
                  <a:close/>
                </a:path>
                <a:path w="81280" h="113664">
                  <a:moveTo>
                    <a:pt x="73838" y="44957"/>
                  </a:moveTo>
                  <a:lnTo>
                    <a:pt x="65030" y="44957"/>
                  </a:lnTo>
                  <a:lnTo>
                    <a:pt x="67463" y="46481"/>
                  </a:lnTo>
                  <a:lnTo>
                    <a:pt x="64004" y="52324"/>
                  </a:lnTo>
                  <a:lnTo>
                    <a:pt x="73797" y="52324"/>
                  </a:lnTo>
                  <a:lnTo>
                    <a:pt x="74380" y="50800"/>
                  </a:lnTo>
                  <a:lnTo>
                    <a:pt x="74267" y="48132"/>
                  </a:lnTo>
                  <a:lnTo>
                    <a:pt x="74181" y="47482"/>
                  </a:lnTo>
                  <a:lnTo>
                    <a:pt x="74073" y="46481"/>
                  </a:lnTo>
                  <a:lnTo>
                    <a:pt x="73981" y="45719"/>
                  </a:lnTo>
                  <a:lnTo>
                    <a:pt x="73862" y="45085"/>
                  </a:lnTo>
                  <a:lnTo>
                    <a:pt x="73838" y="44957"/>
                  </a:lnTo>
                  <a:close/>
                </a:path>
                <a:path w="81280" h="113664">
                  <a:moveTo>
                    <a:pt x="35817" y="39750"/>
                  </a:moveTo>
                  <a:lnTo>
                    <a:pt x="34340" y="39750"/>
                  </a:lnTo>
                  <a:lnTo>
                    <a:pt x="34215" y="40386"/>
                  </a:lnTo>
                  <a:lnTo>
                    <a:pt x="34091" y="41020"/>
                  </a:lnTo>
                  <a:lnTo>
                    <a:pt x="33967" y="41655"/>
                  </a:lnTo>
                  <a:lnTo>
                    <a:pt x="33843" y="42290"/>
                  </a:lnTo>
                  <a:lnTo>
                    <a:pt x="33719" y="42925"/>
                  </a:lnTo>
                  <a:lnTo>
                    <a:pt x="33595" y="43561"/>
                  </a:lnTo>
                  <a:lnTo>
                    <a:pt x="32268" y="47482"/>
                  </a:lnTo>
                  <a:lnTo>
                    <a:pt x="30905" y="51180"/>
                  </a:lnTo>
                  <a:lnTo>
                    <a:pt x="38253" y="51180"/>
                  </a:lnTo>
                  <a:lnTo>
                    <a:pt x="38224" y="50800"/>
                  </a:lnTo>
                  <a:lnTo>
                    <a:pt x="38105" y="49275"/>
                  </a:lnTo>
                  <a:lnTo>
                    <a:pt x="38016" y="48132"/>
                  </a:lnTo>
                  <a:lnTo>
                    <a:pt x="34698" y="48132"/>
                  </a:lnTo>
                  <a:lnTo>
                    <a:pt x="34246" y="46736"/>
                  </a:lnTo>
                  <a:lnTo>
                    <a:pt x="36323" y="44957"/>
                  </a:lnTo>
                  <a:lnTo>
                    <a:pt x="36598" y="44957"/>
                  </a:lnTo>
                  <a:lnTo>
                    <a:pt x="34952" y="43306"/>
                  </a:lnTo>
                  <a:lnTo>
                    <a:pt x="34972" y="42672"/>
                  </a:lnTo>
                  <a:lnTo>
                    <a:pt x="35266" y="41655"/>
                  </a:lnTo>
                  <a:lnTo>
                    <a:pt x="35376" y="41275"/>
                  </a:lnTo>
                  <a:lnTo>
                    <a:pt x="35450" y="41020"/>
                  </a:lnTo>
                  <a:lnTo>
                    <a:pt x="35560" y="40639"/>
                  </a:lnTo>
                  <a:lnTo>
                    <a:pt x="35633" y="40386"/>
                  </a:lnTo>
                  <a:lnTo>
                    <a:pt x="35707" y="40131"/>
                  </a:lnTo>
                  <a:lnTo>
                    <a:pt x="35817" y="39750"/>
                  </a:lnTo>
                  <a:close/>
                </a:path>
                <a:path w="81280" h="113664">
                  <a:moveTo>
                    <a:pt x="59775" y="47482"/>
                  </a:moveTo>
                  <a:lnTo>
                    <a:pt x="59295" y="48640"/>
                  </a:lnTo>
                  <a:lnTo>
                    <a:pt x="59565" y="48640"/>
                  </a:lnTo>
                  <a:lnTo>
                    <a:pt x="59657" y="48132"/>
                  </a:lnTo>
                  <a:lnTo>
                    <a:pt x="59775" y="47482"/>
                  </a:lnTo>
                  <a:close/>
                </a:path>
                <a:path w="81280" h="113664">
                  <a:moveTo>
                    <a:pt x="37720" y="44323"/>
                  </a:moveTo>
                  <a:lnTo>
                    <a:pt x="36159" y="44957"/>
                  </a:lnTo>
                  <a:lnTo>
                    <a:pt x="36448" y="44957"/>
                  </a:lnTo>
                  <a:lnTo>
                    <a:pt x="35980" y="47482"/>
                  </a:lnTo>
                  <a:lnTo>
                    <a:pt x="35859" y="48132"/>
                  </a:lnTo>
                  <a:lnTo>
                    <a:pt x="38016" y="48132"/>
                  </a:lnTo>
                  <a:lnTo>
                    <a:pt x="37908" y="46736"/>
                  </a:lnTo>
                  <a:lnTo>
                    <a:pt x="37828" y="45719"/>
                  </a:lnTo>
                  <a:lnTo>
                    <a:pt x="37720" y="44323"/>
                  </a:lnTo>
                  <a:close/>
                </a:path>
                <a:path w="81280" h="113664">
                  <a:moveTo>
                    <a:pt x="67290" y="38353"/>
                  </a:moveTo>
                  <a:lnTo>
                    <a:pt x="55876" y="38353"/>
                  </a:lnTo>
                  <a:lnTo>
                    <a:pt x="55958" y="38735"/>
                  </a:lnTo>
                  <a:lnTo>
                    <a:pt x="56573" y="38988"/>
                  </a:lnTo>
                  <a:lnTo>
                    <a:pt x="57089" y="39242"/>
                  </a:lnTo>
                  <a:lnTo>
                    <a:pt x="58629" y="40131"/>
                  </a:lnTo>
                  <a:lnTo>
                    <a:pt x="61027" y="41655"/>
                  </a:lnTo>
                  <a:lnTo>
                    <a:pt x="59964" y="46481"/>
                  </a:lnTo>
                  <a:lnTo>
                    <a:pt x="59775" y="47482"/>
                  </a:lnTo>
                  <a:lnTo>
                    <a:pt x="62613" y="40639"/>
                  </a:lnTo>
                  <a:lnTo>
                    <a:pt x="62718" y="40386"/>
                  </a:lnTo>
                  <a:lnTo>
                    <a:pt x="67682" y="40386"/>
                  </a:lnTo>
                  <a:lnTo>
                    <a:pt x="66812" y="39750"/>
                  </a:lnTo>
                  <a:lnTo>
                    <a:pt x="67290" y="38353"/>
                  </a:lnTo>
                  <a:close/>
                </a:path>
                <a:path w="81280" h="113664">
                  <a:moveTo>
                    <a:pt x="30340" y="31241"/>
                  </a:moveTo>
                  <a:lnTo>
                    <a:pt x="28526" y="33909"/>
                  </a:lnTo>
                  <a:lnTo>
                    <a:pt x="27636" y="35432"/>
                  </a:lnTo>
                  <a:lnTo>
                    <a:pt x="27704" y="39750"/>
                  </a:lnTo>
                  <a:lnTo>
                    <a:pt x="28224" y="42290"/>
                  </a:lnTo>
                  <a:lnTo>
                    <a:pt x="28302" y="42672"/>
                  </a:lnTo>
                  <a:lnTo>
                    <a:pt x="28354" y="42925"/>
                  </a:lnTo>
                  <a:lnTo>
                    <a:pt x="30041" y="46481"/>
                  </a:lnTo>
                  <a:lnTo>
                    <a:pt x="30222" y="45847"/>
                  </a:lnTo>
                  <a:lnTo>
                    <a:pt x="30947" y="44323"/>
                  </a:lnTo>
                  <a:lnTo>
                    <a:pt x="31008" y="44195"/>
                  </a:lnTo>
                  <a:lnTo>
                    <a:pt x="31128" y="43941"/>
                  </a:lnTo>
                  <a:lnTo>
                    <a:pt x="31788" y="41655"/>
                  </a:lnTo>
                  <a:lnTo>
                    <a:pt x="31898" y="41275"/>
                  </a:lnTo>
                  <a:lnTo>
                    <a:pt x="31732" y="41275"/>
                  </a:lnTo>
                  <a:lnTo>
                    <a:pt x="34162" y="39750"/>
                  </a:lnTo>
                  <a:lnTo>
                    <a:pt x="35817" y="39750"/>
                  </a:lnTo>
                  <a:lnTo>
                    <a:pt x="35964" y="39242"/>
                  </a:lnTo>
                  <a:lnTo>
                    <a:pt x="36037" y="38988"/>
                  </a:lnTo>
                  <a:lnTo>
                    <a:pt x="36111" y="38735"/>
                  </a:lnTo>
                  <a:lnTo>
                    <a:pt x="54789" y="38735"/>
                  </a:lnTo>
                  <a:lnTo>
                    <a:pt x="55408" y="38353"/>
                  </a:lnTo>
                  <a:lnTo>
                    <a:pt x="68594" y="38353"/>
                  </a:lnTo>
                  <a:lnTo>
                    <a:pt x="69364" y="37211"/>
                  </a:lnTo>
                  <a:lnTo>
                    <a:pt x="36762" y="37211"/>
                  </a:lnTo>
                  <a:lnTo>
                    <a:pt x="33389" y="35051"/>
                  </a:lnTo>
                  <a:lnTo>
                    <a:pt x="30340" y="31241"/>
                  </a:lnTo>
                  <a:close/>
                </a:path>
                <a:path w="81280" h="113664">
                  <a:moveTo>
                    <a:pt x="54789" y="38735"/>
                  </a:moveTo>
                  <a:lnTo>
                    <a:pt x="36111" y="38735"/>
                  </a:lnTo>
                  <a:lnTo>
                    <a:pt x="38681" y="41020"/>
                  </a:lnTo>
                  <a:lnTo>
                    <a:pt x="40113" y="41655"/>
                  </a:lnTo>
                  <a:lnTo>
                    <a:pt x="43373" y="43306"/>
                  </a:lnTo>
                  <a:lnTo>
                    <a:pt x="45255" y="45719"/>
                  </a:lnTo>
                  <a:lnTo>
                    <a:pt x="46281" y="45847"/>
                  </a:lnTo>
                  <a:lnTo>
                    <a:pt x="47232" y="44323"/>
                  </a:lnTo>
                  <a:lnTo>
                    <a:pt x="48304" y="42672"/>
                  </a:lnTo>
                  <a:lnTo>
                    <a:pt x="49262" y="41020"/>
                  </a:lnTo>
                  <a:lnTo>
                    <a:pt x="51692" y="40639"/>
                  </a:lnTo>
                  <a:lnTo>
                    <a:pt x="54789" y="38735"/>
                  </a:lnTo>
                  <a:close/>
                </a:path>
                <a:path w="81280" h="113664">
                  <a:moveTo>
                    <a:pt x="67682" y="40386"/>
                  </a:moveTo>
                  <a:lnTo>
                    <a:pt x="62718" y="40386"/>
                  </a:lnTo>
                  <a:lnTo>
                    <a:pt x="64070" y="44957"/>
                  </a:lnTo>
                  <a:lnTo>
                    <a:pt x="64108" y="45085"/>
                  </a:lnTo>
                  <a:lnTo>
                    <a:pt x="65030" y="44957"/>
                  </a:lnTo>
                  <a:lnTo>
                    <a:pt x="73838" y="44957"/>
                  </a:lnTo>
                  <a:lnTo>
                    <a:pt x="73719" y="44323"/>
                  </a:lnTo>
                  <a:lnTo>
                    <a:pt x="73647" y="43941"/>
                  </a:lnTo>
                  <a:lnTo>
                    <a:pt x="73576" y="43561"/>
                  </a:lnTo>
                  <a:lnTo>
                    <a:pt x="71246" y="42290"/>
                  </a:lnTo>
                  <a:lnTo>
                    <a:pt x="68900" y="41275"/>
                  </a:lnTo>
                  <a:lnTo>
                    <a:pt x="67682" y="40386"/>
                  </a:lnTo>
                  <a:close/>
                </a:path>
                <a:path w="81280" h="113664">
                  <a:moveTo>
                    <a:pt x="43253" y="29590"/>
                  </a:moveTo>
                  <a:lnTo>
                    <a:pt x="39521" y="31241"/>
                  </a:lnTo>
                  <a:lnTo>
                    <a:pt x="39717" y="31241"/>
                  </a:lnTo>
                  <a:lnTo>
                    <a:pt x="38185" y="33400"/>
                  </a:lnTo>
                  <a:lnTo>
                    <a:pt x="36762" y="37211"/>
                  </a:lnTo>
                  <a:lnTo>
                    <a:pt x="69364" y="37211"/>
                  </a:lnTo>
                  <a:lnTo>
                    <a:pt x="69706" y="36702"/>
                  </a:lnTo>
                  <a:lnTo>
                    <a:pt x="70903" y="35813"/>
                  </a:lnTo>
                  <a:lnTo>
                    <a:pt x="63028" y="35813"/>
                  </a:lnTo>
                  <a:lnTo>
                    <a:pt x="62332" y="34543"/>
                  </a:lnTo>
                  <a:lnTo>
                    <a:pt x="43404" y="34543"/>
                  </a:lnTo>
                  <a:lnTo>
                    <a:pt x="43290" y="30717"/>
                  </a:lnTo>
                  <a:lnTo>
                    <a:pt x="43253" y="29590"/>
                  </a:lnTo>
                  <a:close/>
                </a:path>
                <a:path w="81280" h="113664">
                  <a:moveTo>
                    <a:pt x="76675" y="14350"/>
                  </a:moveTo>
                  <a:lnTo>
                    <a:pt x="65836" y="14350"/>
                  </a:lnTo>
                  <a:lnTo>
                    <a:pt x="68748" y="15366"/>
                  </a:lnTo>
                  <a:lnTo>
                    <a:pt x="66355" y="21843"/>
                  </a:lnTo>
                  <a:lnTo>
                    <a:pt x="65596" y="21843"/>
                  </a:lnTo>
                  <a:lnTo>
                    <a:pt x="62376" y="22351"/>
                  </a:lnTo>
                  <a:lnTo>
                    <a:pt x="61401" y="22351"/>
                  </a:lnTo>
                  <a:lnTo>
                    <a:pt x="64655" y="26288"/>
                  </a:lnTo>
                  <a:lnTo>
                    <a:pt x="66023" y="27304"/>
                  </a:lnTo>
                  <a:lnTo>
                    <a:pt x="67053" y="27686"/>
                  </a:lnTo>
                  <a:lnTo>
                    <a:pt x="69637" y="28320"/>
                  </a:lnTo>
                  <a:lnTo>
                    <a:pt x="69694" y="28575"/>
                  </a:lnTo>
                  <a:lnTo>
                    <a:pt x="69780" y="28955"/>
                  </a:lnTo>
                  <a:lnTo>
                    <a:pt x="69837" y="29210"/>
                  </a:lnTo>
                  <a:lnTo>
                    <a:pt x="69922" y="29590"/>
                  </a:lnTo>
                  <a:lnTo>
                    <a:pt x="69735" y="29590"/>
                  </a:lnTo>
                  <a:lnTo>
                    <a:pt x="68142" y="30861"/>
                  </a:lnTo>
                  <a:lnTo>
                    <a:pt x="66264" y="35432"/>
                  </a:lnTo>
                  <a:lnTo>
                    <a:pt x="63028" y="35813"/>
                  </a:lnTo>
                  <a:lnTo>
                    <a:pt x="70199" y="35813"/>
                  </a:lnTo>
                  <a:lnTo>
                    <a:pt x="72824" y="35432"/>
                  </a:lnTo>
                  <a:lnTo>
                    <a:pt x="73844" y="35432"/>
                  </a:lnTo>
                  <a:lnTo>
                    <a:pt x="76635" y="35051"/>
                  </a:lnTo>
                  <a:lnTo>
                    <a:pt x="77671" y="35051"/>
                  </a:lnTo>
                  <a:lnTo>
                    <a:pt x="76295" y="33400"/>
                  </a:lnTo>
                  <a:lnTo>
                    <a:pt x="73982" y="33400"/>
                  </a:lnTo>
                  <a:lnTo>
                    <a:pt x="70762" y="30717"/>
                  </a:lnTo>
                  <a:lnTo>
                    <a:pt x="70375" y="30717"/>
                  </a:lnTo>
                  <a:lnTo>
                    <a:pt x="71570" y="27939"/>
                  </a:lnTo>
                  <a:lnTo>
                    <a:pt x="72788" y="25400"/>
                  </a:lnTo>
                  <a:lnTo>
                    <a:pt x="73280" y="24511"/>
                  </a:lnTo>
                  <a:lnTo>
                    <a:pt x="66614" y="24511"/>
                  </a:lnTo>
                  <a:lnTo>
                    <a:pt x="68019" y="20319"/>
                  </a:lnTo>
                  <a:lnTo>
                    <a:pt x="68885" y="18034"/>
                  </a:lnTo>
                  <a:lnTo>
                    <a:pt x="69563" y="16382"/>
                  </a:lnTo>
                  <a:lnTo>
                    <a:pt x="70292" y="14731"/>
                  </a:lnTo>
                  <a:lnTo>
                    <a:pt x="77857" y="14731"/>
                  </a:lnTo>
                  <a:lnTo>
                    <a:pt x="76675" y="14350"/>
                  </a:lnTo>
                  <a:close/>
                </a:path>
                <a:path w="81280" h="113664">
                  <a:moveTo>
                    <a:pt x="47293" y="29210"/>
                  </a:moveTo>
                  <a:lnTo>
                    <a:pt x="46073" y="30717"/>
                  </a:lnTo>
                  <a:lnTo>
                    <a:pt x="45957" y="30861"/>
                  </a:lnTo>
                  <a:lnTo>
                    <a:pt x="43404" y="34543"/>
                  </a:lnTo>
                  <a:lnTo>
                    <a:pt x="62332" y="34543"/>
                  </a:lnTo>
                  <a:lnTo>
                    <a:pt x="61984" y="33909"/>
                  </a:lnTo>
                  <a:lnTo>
                    <a:pt x="61655" y="32512"/>
                  </a:lnTo>
                  <a:lnTo>
                    <a:pt x="55449" y="32512"/>
                  </a:lnTo>
                  <a:lnTo>
                    <a:pt x="53233" y="31623"/>
                  </a:lnTo>
                  <a:lnTo>
                    <a:pt x="51487" y="30861"/>
                  </a:lnTo>
                  <a:lnTo>
                    <a:pt x="49075" y="29590"/>
                  </a:lnTo>
                  <a:lnTo>
                    <a:pt x="47293" y="29210"/>
                  </a:lnTo>
                  <a:close/>
                </a:path>
                <a:path w="81280" h="113664">
                  <a:moveTo>
                    <a:pt x="74060" y="30717"/>
                  </a:moveTo>
                  <a:lnTo>
                    <a:pt x="73637" y="33400"/>
                  </a:lnTo>
                  <a:lnTo>
                    <a:pt x="76295" y="33400"/>
                  </a:lnTo>
                  <a:lnTo>
                    <a:pt x="74180" y="30861"/>
                  </a:lnTo>
                  <a:lnTo>
                    <a:pt x="74060" y="30717"/>
                  </a:lnTo>
                  <a:close/>
                </a:path>
                <a:path w="81280" h="113664">
                  <a:moveTo>
                    <a:pt x="58698" y="28955"/>
                  </a:moveTo>
                  <a:lnTo>
                    <a:pt x="55872" y="32512"/>
                  </a:lnTo>
                  <a:lnTo>
                    <a:pt x="61655" y="32512"/>
                  </a:lnTo>
                  <a:lnTo>
                    <a:pt x="61574" y="29844"/>
                  </a:lnTo>
                  <a:lnTo>
                    <a:pt x="58698" y="28955"/>
                  </a:lnTo>
                  <a:close/>
                </a:path>
                <a:path w="81280" h="113664">
                  <a:moveTo>
                    <a:pt x="80653" y="16382"/>
                  </a:moveTo>
                  <a:lnTo>
                    <a:pt x="80519" y="16382"/>
                  </a:lnTo>
                  <a:lnTo>
                    <a:pt x="77188" y="19685"/>
                  </a:lnTo>
                  <a:lnTo>
                    <a:pt x="74876" y="23749"/>
                  </a:lnTo>
                  <a:lnTo>
                    <a:pt x="74826" y="24256"/>
                  </a:lnTo>
                  <a:lnTo>
                    <a:pt x="74712" y="25400"/>
                  </a:lnTo>
                  <a:lnTo>
                    <a:pt x="74649" y="26035"/>
                  </a:lnTo>
                  <a:lnTo>
                    <a:pt x="74523" y="27304"/>
                  </a:lnTo>
                  <a:lnTo>
                    <a:pt x="74423" y="28320"/>
                  </a:lnTo>
                  <a:lnTo>
                    <a:pt x="74060" y="30717"/>
                  </a:lnTo>
                  <a:lnTo>
                    <a:pt x="73731" y="30717"/>
                  </a:lnTo>
                  <a:lnTo>
                    <a:pt x="78883" y="28320"/>
                  </a:lnTo>
                  <a:lnTo>
                    <a:pt x="79154" y="28320"/>
                  </a:lnTo>
                  <a:lnTo>
                    <a:pt x="79212" y="24256"/>
                  </a:lnTo>
                  <a:lnTo>
                    <a:pt x="81048" y="24256"/>
                  </a:lnTo>
                  <a:lnTo>
                    <a:pt x="80927" y="21843"/>
                  </a:lnTo>
                  <a:lnTo>
                    <a:pt x="80813" y="19557"/>
                  </a:lnTo>
                  <a:lnTo>
                    <a:pt x="80704" y="17399"/>
                  </a:lnTo>
                  <a:lnTo>
                    <a:pt x="80653" y="16382"/>
                  </a:lnTo>
                  <a:close/>
                </a:path>
                <a:path w="81280" h="113664">
                  <a:moveTo>
                    <a:pt x="46882" y="7365"/>
                  </a:moveTo>
                  <a:lnTo>
                    <a:pt x="41355" y="7365"/>
                  </a:lnTo>
                  <a:lnTo>
                    <a:pt x="41809" y="9016"/>
                  </a:lnTo>
                  <a:lnTo>
                    <a:pt x="41831" y="10667"/>
                  </a:lnTo>
                  <a:lnTo>
                    <a:pt x="41640" y="11937"/>
                  </a:lnTo>
                  <a:lnTo>
                    <a:pt x="42393" y="13207"/>
                  </a:lnTo>
                  <a:lnTo>
                    <a:pt x="42807" y="13842"/>
                  </a:lnTo>
                  <a:lnTo>
                    <a:pt x="43747" y="15112"/>
                  </a:lnTo>
                  <a:lnTo>
                    <a:pt x="44758" y="16763"/>
                  </a:lnTo>
                  <a:lnTo>
                    <a:pt x="50629" y="21843"/>
                  </a:lnTo>
                  <a:lnTo>
                    <a:pt x="50615" y="24511"/>
                  </a:lnTo>
                  <a:lnTo>
                    <a:pt x="52174" y="25907"/>
                  </a:lnTo>
                  <a:lnTo>
                    <a:pt x="54033" y="28320"/>
                  </a:lnTo>
                  <a:lnTo>
                    <a:pt x="53656" y="28320"/>
                  </a:lnTo>
                  <a:lnTo>
                    <a:pt x="55050" y="27686"/>
                  </a:lnTo>
                  <a:lnTo>
                    <a:pt x="58132" y="26035"/>
                  </a:lnTo>
                  <a:lnTo>
                    <a:pt x="60289" y="23494"/>
                  </a:lnTo>
                  <a:lnTo>
                    <a:pt x="61401" y="22351"/>
                  </a:lnTo>
                  <a:lnTo>
                    <a:pt x="64083" y="22351"/>
                  </a:lnTo>
                  <a:lnTo>
                    <a:pt x="63059" y="19685"/>
                  </a:lnTo>
                  <a:lnTo>
                    <a:pt x="63011" y="19557"/>
                  </a:lnTo>
                  <a:lnTo>
                    <a:pt x="63803" y="17399"/>
                  </a:lnTo>
                  <a:lnTo>
                    <a:pt x="61537" y="17399"/>
                  </a:lnTo>
                  <a:lnTo>
                    <a:pt x="57784" y="16382"/>
                  </a:lnTo>
                  <a:lnTo>
                    <a:pt x="58293" y="16382"/>
                  </a:lnTo>
                  <a:lnTo>
                    <a:pt x="54723" y="15748"/>
                  </a:lnTo>
                  <a:lnTo>
                    <a:pt x="52569" y="15112"/>
                  </a:lnTo>
                  <a:lnTo>
                    <a:pt x="52150" y="15112"/>
                  </a:lnTo>
                  <a:lnTo>
                    <a:pt x="52028" y="13842"/>
                  </a:lnTo>
                  <a:lnTo>
                    <a:pt x="51966" y="13207"/>
                  </a:lnTo>
                  <a:lnTo>
                    <a:pt x="51843" y="11937"/>
                  </a:lnTo>
                  <a:lnTo>
                    <a:pt x="51721" y="10667"/>
                  </a:lnTo>
                  <a:lnTo>
                    <a:pt x="51684" y="10287"/>
                  </a:lnTo>
                  <a:lnTo>
                    <a:pt x="46901" y="10287"/>
                  </a:lnTo>
                  <a:lnTo>
                    <a:pt x="46184" y="9016"/>
                  </a:lnTo>
                  <a:lnTo>
                    <a:pt x="46048" y="9016"/>
                  </a:lnTo>
                  <a:lnTo>
                    <a:pt x="46882" y="7365"/>
                  </a:lnTo>
                  <a:close/>
                </a:path>
                <a:path w="81280" h="113664">
                  <a:moveTo>
                    <a:pt x="71434" y="21843"/>
                  </a:moveTo>
                  <a:lnTo>
                    <a:pt x="70185" y="22351"/>
                  </a:lnTo>
                  <a:lnTo>
                    <a:pt x="68746" y="22987"/>
                  </a:lnTo>
                  <a:lnTo>
                    <a:pt x="66467" y="24511"/>
                  </a:lnTo>
                  <a:lnTo>
                    <a:pt x="73280" y="24511"/>
                  </a:lnTo>
                  <a:lnTo>
                    <a:pt x="74123" y="22987"/>
                  </a:lnTo>
                  <a:lnTo>
                    <a:pt x="71434" y="21843"/>
                  </a:lnTo>
                  <a:close/>
                </a:path>
                <a:path w="81280" h="113664">
                  <a:moveTo>
                    <a:pt x="77857" y="14731"/>
                  </a:moveTo>
                  <a:lnTo>
                    <a:pt x="70229" y="14731"/>
                  </a:lnTo>
                  <a:lnTo>
                    <a:pt x="70310" y="16382"/>
                  </a:lnTo>
                  <a:lnTo>
                    <a:pt x="70424" y="18414"/>
                  </a:lnTo>
                  <a:lnTo>
                    <a:pt x="70534" y="20319"/>
                  </a:lnTo>
                  <a:lnTo>
                    <a:pt x="70651" y="22351"/>
                  </a:lnTo>
                  <a:lnTo>
                    <a:pt x="70837" y="21843"/>
                  </a:lnTo>
                  <a:lnTo>
                    <a:pt x="71762" y="20319"/>
                  </a:lnTo>
                  <a:lnTo>
                    <a:pt x="72356" y="18414"/>
                  </a:lnTo>
                  <a:lnTo>
                    <a:pt x="72475" y="16763"/>
                  </a:lnTo>
                  <a:lnTo>
                    <a:pt x="72527" y="15748"/>
                  </a:lnTo>
                  <a:lnTo>
                    <a:pt x="75247" y="15748"/>
                  </a:lnTo>
                  <a:lnTo>
                    <a:pt x="79347" y="15366"/>
                  </a:lnTo>
                  <a:lnTo>
                    <a:pt x="77857" y="14731"/>
                  </a:lnTo>
                  <a:close/>
                </a:path>
                <a:path w="81280" h="113664">
                  <a:moveTo>
                    <a:pt x="55443" y="507"/>
                  </a:moveTo>
                  <a:lnTo>
                    <a:pt x="55543" y="1904"/>
                  </a:lnTo>
                  <a:lnTo>
                    <a:pt x="55663" y="3555"/>
                  </a:lnTo>
                  <a:lnTo>
                    <a:pt x="55699" y="4063"/>
                  </a:lnTo>
                  <a:lnTo>
                    <a:pt x="57351" y="7365"/>
                  </a:lnTo>
                  <a:lnTo>
                    <a:pt x="59331" y="10667"/>
                  </a:lnTo>
                  <a:lnTo>
                    <a:pt x="60854" y="13842"/>
                  </a:lnTo>
                  <a:lnTo>
                    <a:pt x="60952" y="14350"/>
                  </a:lnTo>
                  <a:lnTo>
                    <a:pt x="61025" y="14731"/>
                  </a:lnTo>
                  <a:lnTo>
                    <a:pt x="61098" y="15112"/>
                  </a:lnTo>
                  <a:lnTo>
                    <a:pt x="61220" y="15748"/>
                  </a:lnTo>
                  <a:lnTo>
                    <a:pt x="61342" y="16382"/>
                  </a:lnTo>
                  <a:lnTo>
                    <a:pt x="61415" y="16763"/>
                  </a:lnTo>
                  <a:lnTo>
                    <a:pt x="61537" y="17399"/>
                  </a:lnTo>
                  <a:lnTo>
                    <a:pt x="63803" y="17399"/>
                  </a:lnTo>
                  <a:lnTo>
                    <a:pt x="64176" y="16382"/>
                  </a:lnTo>
                  <a:lnTo>
                    <a:pt x="65836" y="14350"/>
                  </a:lnTo>
                  <a:lnTo>
                    <a:pt x="76675" y="14350"/>
                  </a:lnTo>
                  <a:lnTo>
                    <a:pt x="75100" y="13842"/>
                  </a:lnTo>
                  <a:lnTo>
                    <a:pt x="74742" y="13842"/>
                  </a:lnTo>
                  <a:lnTo>
                    <a:pt x="72856" y="13207"/>
                  </a:lnTo>
                  <a:lnTo>
                    <a:pt x="72472" y="10667"/>
                  </a:lnTo>
                  <a:lnTo>
                    <a:pt x="72376" y="10032"/>
                  </a:lnTo>
                  <a:lnTo>
                    <a:pt x="72319" y="9651"/>
                  </a:lnTo>
                  <a:lnTo>
                    <a:pt x="72223" y="9016"/>
                  </a:lnTo>
                  <a:lnTo>
                    <a:pt x="60987" y="9016"/>
                  </a:lnTo>
                  <a:lnTo>
                    <a:pt x="60797" y="7365"/>
                  </a:lnTo>
                  <a:lnTo>
                    <a:pt x="60695" y="6476"/>
                  </a:lnTo>
                  <a:lnTo>
                    <a:pt x="60601" y="5714"/>
                  </a:lnTo>
                  <a:lnTo>
                    <a:pt x="60487" y="4825"/>
                  </a:lnTo>
                  <a:lnTo>
                    <a:pt x="60390" y="4063"/>
                  </a:lnTo>
                  <a:lnTo>
                    <a:pt x="60325" y="3555"/>
                  </a:lnTo>
                  <a:lnTo>
                    <a:pt x="60175" y="1904"/>
                  </a:lnTo>
                  <a:lnTo>
                    <a:pt x="60083" y="888"/>
                  </a:lnTo>
                  <a:lnTo>
                    <a:pt x="55443" y="507"/>
                  </a:lnTo>
                  <a:close/>
                </a:path>
                <a:path w="81280" h="113664">
                  <a:moveTo>
                    <a:pt x="51556" y="0"/>
                  </a:moveTo>
                  <a:lnTo>
                    <a:pt x="43869" y="0"/>
                  </a:lnTo>
                  <a:lnTo>
                    <a:pt x="44535" y="1904"/>
                  </a:lnTo>
                  <a:lnTo>
                    <a:pt x="44244" y="3555"/>
                  </a:lnTo>
                  <a:lnTo>
                    <a:pt x="42962" y="5206"/>
                  </a:lnTo>
                  <a:lnTo>
                    <a:pt x="41061" y="7365"/>
                  </a:lnTo>
                  <a:lnTo>
                    <a:pt x="49554" y="7365"/>
                  </a:lnTo>
                  <a:lnTo>
                    <a:pt x="49503" y="10287"/>
                  </a:lnTo>
                  <a:lnTo>
                    <a:pt x="51684" y="10287"/>
                  </a:lnTo>
                  <a:lnTo>
                    <a:pt x="51562" y="507"/>
                  </a:lnTo>
                  <a:lnTo>
                    <a:pt x="51556" y="0"/>
                  </a:lnTo>
                  <a:close/>
                </a:path>
                <a:path w="81280" h="113664">
                  <a:moveTo>
                    <a:pt x="63944" y="1524"/>
                  </a:moveTo>
                  <a:lnTo>
                    <a:pt x="61967" y="1524"/>
                  </a:lnTo>
                  <a:lnTo>
                    <a:pt x="60956" y="9016"/>
                  </a:lnTo>
                  <a:lnTo>
                    <a:pt x="72223" y="9016"/>
                  </a:lnTo>
                  <a:lnTo>
                    <a:pt x="72069" y="7365"/>
                  </a:lnTo>
                  <a:lnTo>
                    <a:pt x="64386" y="7365"/>
                  </a:lnTo>
                  <a:lnTo>
                    <a:pt x="64288" y="6223"/>
                  </a:lnTo>
                  <a:lnTo>
                    <a:pt x="64181" y="4825"/>
                  </a:lnTo>
                  <a:lnTo>
                    <a:pt x="64090" y="3555"/>
                  </a:lnTo>
                  <a:lnTo>
                    <a:pt x="63972" y="1904"/>
                  </a:lnTo>
                  <a:lnTo>
                    <a:pt x="63944" y="1524"/>
                  </a:lnTo>
                  <a:close/>
                </a:path>
                <a:path w="81280" h="113664">
                  <a:moveTo>
                    <a:pt x="65322" y="888"/>
                  </a:moveTo>
                  <a:lnTo>
                    <a:pt x="64898" y="3555"/>
                  </a:lnTo>
                  <a:lnTo>
                    <a:pt x="64328" y="7365"/>
                  </a:lnTo>
                  <a:lnTo>
                    <a:pt x="72069" y="7365"/>
                  </a:lnTo>
                  <a:lnTo>
                    <a:pt x="71962" y="6223"/>
                  </a:lnTo>
                  <a:lnTo>
                    <a:pt x="71866" y="5206"/>
                  </a:lnTo>
                  <a:lnTo>
                    <a:pt x="71831" y="4825"/>
                  </a:lnTo>
                  <a:lnTo>
                    <a:pt x="67942" y="4825"/>
                  </a:lnTo>
                  <a:lnTo>
                    <a:pt x="65322" y="888"/>
                  </a:lnTo>
                  <a:close/>
                </a:path>
                <a:path w="81280" h="113664">
                  <a:moveTo>
                    <a:pt x="70634" y="888"/>
                  </a:moveTo>
                  <a:lnTo>
                    <a:pt x="70098" y="1524"/>
                  </a:lnTo>
                  <a:lnTo>
                    <a:pt x="67942" y="4825"/>
                  </a:lnTo>
                  <a:lnTo>
                    <a:pt x="71831" y="4825"/>
                  </a:lnTo>
                  <a:lnTo>
                    <a:pt x="70634" y="888"/>
                  </a:lnTo>
                  <a:close/>
                </a:path>
              </a:pathLst>
            </a:custGeom>
            <a:solidFill>
              <a:srgbClr val="B5B0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 descr=""/>
            <p:cNvSpPr/>
            <p:nvPr/>
          </p:nvSpPr>
          <p:spPr>
            <a:xfrm>
              <a:off x="1617192" y="2421374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4">
                  <a:moveTo>
                    <a:pt x="8545" y="0"/>
                  </a:moveTo>
                  <a:lnTo>
                    <a:pt x="0" y="2462"/>
                  </a:lnTo>
                  <a:lnTo>
                    <a:pt x="4521" y="4177"/>
                  </a:lnTo>
                  <a:lnTo>
                    <a:pt x="5309" y="4039"/>
                  </a:lnTo>
                  <a:lnTo>
                    <a:pt x="7670" y="3578"/>
                  </a:lnTo>
                  <a:lnTo>
                    <a:pt x="8545" y="0"/>
                  </a:lnTo>
                  <a:close/>
                </a:path>
              </a:pathLst>
            </a:custGeom>
            <a:solidFill>
              <a:srgbClr val="B2A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0" name="object 1050" descr=""/>
            <p:cNvSpPr/>
            <p:nvPr/>
          </p:nvSpPr>
          <p:spPr>
            <a:xfrm>
              <a:off x="2225979" y="2423576"/>
              <a:ext cx="494665" cy="47625"/>
            </a:xfrm>
            <a:custGeom>
              <a:avLst/>
              <a:gdLst/>
              <a:ahLst/>
              <a:cxnLst/>
              <a:rect l="l" t="t" r="r" b="b"/>
              <a:pathLst>
                <a:path w="494664" h="47625">
                  <a:moveTo>
                    <a:pt x="58839" y="12"/>
                  </a:moveTo>
                  <a:lnTo>
                    <a:pt x="15151" y="0"/>
                  </a:lnTo>
                  <a:lnTo>
                    <a:pt x="609" y="177"/>
                  </a:lnTo>
                  <a:lnTo>
                    <a:pt x="0" y="3797"/>
                  </a:lnTo>
                  <a:lnTo>
                    <a:pt x="11633" y="4533"/>
                  </a:lnTo>
                  <a:lnTo>
                    <a:pt x="17399" y="5334"/>
                  </a:lnTo>
                  <a:lnTo>
                    <a:pt x="27647" y="5715"/>
                  </a:lnTo>
                  <a:lnTo>
                    <a:pt x="37884" y="5334"/>
                  </a:lnTo>
                  <a:lnTo>
                    <a:pt x="58356" y="3848"/>
                  </a:lnTo>
                  <a:lnTo>
                    <a:pt x="58839" y="12"/>
                  </a:lnTo>
                  <a:close/>
                </a:path>
                <a:path w="494664" h="47625">
                  <a:moveTo>
                    <a:pt x="494144" y="47053"/>
                  </a:moveTo>
                  <a:lnTo>
                    <a:pt x="493852" y="42100"/>
                  </a:lnTo>
                  <a:lnTo>
                    <a:pt x="493750" y="39636"/>
                  </a:lnTo>
                  <a:lnTo>
                    <a:pt x="489038" y="36156"/>
                  </a:lnTo>
                  <a:lnTo>
                    <a:pt x="489127" y="32956"/>
                  </a:lnTo>
                  <a:lnTo>
                    <a:pt x="487794" y="34340"/>
                  </a:lnTo>
                  <a:lnTo>
                    <a:pt x="486219" y="36791"/>
                  </a:lnTo>
                  <a:lnTo>
                    <a:pt x="485508" y="39560"/>
                  </a:lnTo>
                  <a:lnTo>
                    <a:pt x="485571" y="42494"/>
                  </a:lnTo>
                  <a:lnTo>
                    <a:pt x="489077" y="41452"/>
                  </a:lnTo>
                  <a:lnTo>
                    <a:pt x="490702" y="44323"/>
                  </a:lnTo>
                  <a:lnTo>
                    <a:pt x="491769" y="46824"/>
                  </a:lnTo>
                  <a:lnTo>
                    <a:pt x="494144" y="47053"/>
                  </a:lnTo>
                  <a:close/>
                </a:path>
              </a:pathLst>
            </a:custGeom>
            <a:solidFill>
              <a:srgbClr val="8482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 descr=""/>
            <p:cNvSpPr/>
            <p:nvPr/>
          </p:nvSpPr>
          <p:spPr>
            <a:xfrm>
              <a:off x="2435007" y="2423412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80">
                  <a:moveTo>
                    <a:pt x="168" y="0"/>
                  </a:moveTo>
                  <a:lnTo>
                    <a:pt x="168" y="2771"/>
                  </a:lnTo>
                  <a:lnTo>
                    <a:pt x="0" y="5561"/>
                  </a:lnTo>
                  <a:lnTo>
                    <a:pt x="359" y="8337"/>
                  </a:lnTo>
                  <a:lnTo>
                    <a:pt x="820" y="10598"/>
                  </a:lnTo>
                  <a:lnTo>
                    <a:pt x="1950" y="15066"/>
                  </a:lnTo>
                  <a:lnTo>
                    <a:pt x="4485" y="15699"/>
                  </a:lnTo>
                  <a:lnTo>
                    <a:pt x="7019" y="16400"/>
                  </a:lnTo>
                  <a:lnTo>
                    <a:pt x="9585" y="17016"/>
                  </a:lnTo>
                  <a:lnTo>
                    <a:pt x="11692" y="17171"/>
                  </a:lnTo>
                  <a:lnTo>
                    <a:pt x="12175" y="12617"/>
                  </a:lnTo>
                  <a:lnTo>
                    <a:pt x="9281" y="12016"/>
                  </a:lnTo>
                  <a:lnTo>
                    <a:pt x="3696" y="15220"/>
                  </a:lnTo>
                  <a:lnTo>
                    <a:pt x="3149" y="10753"/>
                  </a:lnTo>
                  <a:lnTo>
                    <a:pt x="6318" y="7754"/>
                  </a:lnTo>
                  <a:lnTo>
                    <a:pt x="3286" y="5734"/>
                  </a:lnTo>
                  <a:lnTo>
                    <a:pt x="8851" y="4431"/>
                  </a:lnTo>
                  <a:lnTo>
                    <a:pt x="3596" y="3249"/>
                  </a:lnTo>
                  <a:lnTo>
                    <a:pt x="4776" y="355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908F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 descr=""/>
            <p:cNvSpPr/>
            <p:nvPr/>
          </p:nvSpPr>
          <p:spPr>
            <a:xfrm>
              <a:off x="2752581" y="242371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404" y="0"/>
                  </a:moveTo>
                  <a:lnTo>
                    <a:pt x="0" y="2227"/>
                  </a:lnTo>
                  <a:lnTo>
                    <a:pt x="323" y="3714"/>
                  </a:lnTo>
                  <a:lnTo>
                    <a:pt x="2362" y="4452"/>
                  </a:lnTo>
                  <a:lnTo>
                    <a:pt x="3733" y="2192"/>
                  </a:lnTo>
                  <a:lnTo>
                    <a:pt x="3408" y="701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rgbClr val="DCDC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 descr=""/>
            <p:cNvSpPr/>
            <p:nvPr/>
          </p:nvSpPr>
          <p:spPr>
            <a:xfrm>
              <a:off x="2758111" y="2423326"/>
              <a:ext cx="3810" cy="19685"/>
            </a:xfrm>
            <a:custGeom>
              <a:avLst/>
              <a:gdLst/>
              <a:ahLst/>
              <a:cxnLst/>
              <a:rect l="l" t="t" r="r" b="b"/>
              <a:pathLst>
                <a:path w="3810" h="19685">
                  <a:moveTo>
                    <a:pt x="2346" y="0"/>
                  </a:moveTo>
                  <a:lnTo>
                    <a:pt x="688" y="86"/>
                  </a:lnTo>
                  <a:lnTo>
                    <a:pt x="857" y="6591"/>
                  </a:lnTo>
                  <a:lnTo>
                    <a:pt x="0" y="13492"/>
                  </a:lnTo>
                  <a:lnTo>
                    <a:pt x="3272" y="19469"/>
                  </a:lnTo>
                  <a:lnTo>
                    <a:pt x="3459" y="13064"/>
                  </a:lnTo>
                  <a:lnTo>
                    <a:pt x="1184" y="6573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rgbClr val="928F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4" name="object 1054" descr=""/>
            <p:cNvSpPr/>
            <p:nvPr/>
          </p:nvSpPr>
          <p:spPr>
            <a:xfrm>
              <a:off x="2815661" y="2423462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69" h="3810">
                  <a:moveTo>
                    <a:pt x="1043" y="0"/>
                  </a:moveTo>
                  <a:lnTo>
                    <a:pt x="35" y="19"/>
                  </a:lnTo>
                  <a:lnTo>
                    <a:pt x="17" y="925"/>
                  </a:lnTo>
                  <a:lnTo>
                    <a:pt x="0" y="2721"/>
                  </a:lnTo>
                  <a:lnTo>
                    <a:pt x="0" y="3629"/>
                  </a:lnTo>
                  <a:lnTo>
                    <a:pt x="1010" y="3611"/>
                  </a:lnTo>
                  <a:lnTo>
                    <a:pt x="1028" y="2703"/>
                  </a:lnTo>
                  <a:lnTo>
                    <a:pt x="1043" y="890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E3E0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5" name="object 1055" descr=""/>
            <p:cNvSpPr/>
            <p:nvPr/>
          </p:nvSpPr>
          <p:spPr>
            <a:xfrm>
              <a:off x="2291792" y="2425500"/>
              <a:ext cx="28575" cy="6350"/>
            </a:xfrm>
            <a:custGeom>
              <a:avLst/>
              <a:gdLst/>
              <a:ahLst/>
              <a:cxnLst/>
              <a:rect l="l" t="t" r="r" b="b"/>
              <a:pathLst>
                <a:path w="28575" h="6350">
                  <a:moveTo>
                    <a:pt x="186" y="0"/>
                  </a:moveTo>
                  <a:lnTo>
                    <a:pt x="0" y="4776"/>
                  </a:lnTo>
                  <a:lnTo>
                    <a:pt x="13636" y="5725"/>
                  </a:lnTo>
                  <a:lnTo>
                    <a:pt x="20460" y="5853"/>
                  </a:lnTo>
                  <a:lnTo>
                    <a:pt x="27259" y="5323"/>
                  </a:lnTo>
                  <a:lnTo>
                    <a:pt x="27997" y="359"/>
                  </a:lnTo>
                  <a:lnTo>
                    <a:pt x="14086" y="359"/>
                  </a:lnTo>
                  <a:lnTo>
                    <a:pt x="7136" y="258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7C7B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6" name="object 1056" descr=""/>
            <p:cNvSpPr/>
            <p:nvPr/>
          </p:nvSpPr>
          <p:spPr>
            <a:xfrm>
              <a:off x="2450811" y="2424680"/>
              <a:ext cx="5080" cy="22225"/>
            </a:xfrm>
            <a:custGeom>
              <a:avLst/>
              <a:gdLst/>
              <a:ahLst/>
              <a:cxnLst/>
              <a:rect l="l" t="t" r="r" b="b"/>
              <a:pathLst>
                <a:path w="5080" h="22225">
                  <a:moveTo>
                    <a:pt x="1336" y="0"/>
                  </a:moveTo>
                  <a:lnTo>
                    <a:pt x="0" y="7170"/>
                  </a:lnTo>
                  <a:lnTo>
                    <a:pt x="445" y="14450"/>
                  </a:lnTo>
                  <a:lnTo>
                    <a:pt x="496" y="21692"/>
                  </a:lnTo>
                  <a:lnTo>
                    <a:pt x="2379" y="17513"/>
                  </a:lnTo>
                  <a:lnTo>
                    <a:pt x="5033" y="13131"/>
                  </a:lnTo>
                  <a:lnTo>
                    <a:pt x="3869" y="8355"/>
                  </a:lnTo>
                  <a:lnTo>
                    <a:pt x="2498" y="5751"/>
                  </a:lnTo>
                  <a:lnTo>
                    <a:pt x="1764" y="2875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rgbClr val="5050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7" name="object 1057" descr=""/>
            <p:cNvSpPr/>
            <p:nvPr/>
          </p:nvSpPr>
          <p:spPr>
            <a:xfrm>
              <a:off x="2712102" y="242517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4093" y="0"/>
                  </a:moveTo>
                  <a:lnTo>
                    <a:pt x="1541" y="1144"/>
                  </a:lnTo>
                  <a:lnTo>
                    <a:pt x="0" y="5579"/>
                  </a:lnTo>
                  <a:lnTo>
                    <a:pt x="1267" y="8182"/>
                  </a:lnTo>
                  <a:lnTo>
                    <a:pt x="1883" y="8282"/>
                  </a:lnTo>
                  <a:lnTo>
                    <a:pt x="3341" y="5939"/>
                  </a:lnTo>
                  <a:lnTo>
                    <a:pt x="5223" y="2771"/>
                  </a:lnTo>
                  <a:lnTo>
                    <a:pt x="4093" y="0"/>
                  </a:lnTo>
                  <a:close/>
                </a:path>
              </a:pathLst>
            </a:custGeom>
            <a:solidFill>
              <a:srgbClr val="DDDE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8" name="object 1058" descr=""/>
            <p:cNvSpPr/>
            <p:nvPr/>
          </p:nvSpPr>
          <p:spPr>
            <a:xfrm>
              <a:off x="2760887" y="2425518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60">
                  <a:moveTo>
                    <a:pt x="2566" y="0"/>
                  </a:moveTo>
                  <a:lnTo>
                    <a:pt x="0" y="1504"/>
                  </a:lnTo>
                  <a:lnTo>
                    <a:pt x="906" y="6883"/>
                  </a:lnTo>
                  <a:lnTo>
                    <a:pt x="1899" y="9536"/>
                  </a:lnTo>
                  <a:lnTo>
                    <a:pt x="4330" y="7909"/>
                  </a:lnTo>
                  <a:lnTo>
                    <a:pt x="3373" y="2670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8D8A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 descr=""/>
            <p:cNvSpPr/>
            <p:nvPr/>
          </p:nvSpPr>
          <p:spPr>
            <a:xfrm>
              <a:off x="2994098" y="2423854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3063" y="0"/>
                  </a:moveTo>
                  <a:lnTo>
                    <a:pt x="1591" y="1883"/>
                  </a:lnTo>
                  <a:lnTo>
                    <a:pt x="0" y="4248"/>
                  </a:lnTo>
                  <a:lnTo>
                    <a:pt x="4399" y="5684"/>
                  </a:lnTo>
                  <a:lnTo>
                    <a:pt x="5925" y="4179"/>
                  </a:lnTo>
                  <a:lnTo>
                    <a:pt x="8218" y="1610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 descr=""/>
            <p:cNvSpPr/>
            <p:nvPr/>
          </p:nvSpPr>
          <p:spPr>
            <a:xfrm>
              <a:off x="1611129" y="2429525"/>
              <a:ext cx="30480" cy="63500"/>
            </a:xfrm>
            <a:custGeom>
              <a:avLst/>
              <a:gdLst/>
              <a:ahLst/>
              <a:cxnLst/>
              <a:rect l="l" t="t" r="r" b="b"/>
              <a:pathLst>
                <a:path w="30480" h="63500">
                  <a:moveTo>
                    <a:pt x="12552" y="0"/>
                  </a:moveTo>
                  <a:lnTo>
                    <a:pt x="7091" y="3337"/>
                  </a:lnTo>
                  <a:lnTo>
                    <a:pt x="1320" y="2790"/>
                  </a:lnTo>
                  <a:lnTo>
                    <a:pt x="0" y="4089"/>
                  </a:lnTo>
                  <a:lnTo>
                    <a:pt x="2193" y="11528"/>
                  </a:lnTo>
                  <a:lnTo>
                    <a:pt x="7528" y="26083"/>
                  </a:lnTo>
                  <a:lnTo>
                    <a:pt x="9622" y="33540"/>
                  </a:lnTo>
                  <a:lnTo>
                    <a:pt x="10429" y="35989"/>
                  </a:lnTo>
                  <a:lnTo>
                    <a:pt x="12244" y="37875"/>
                  </a:lnTo>
                  <a:lnTo>
                    <a:pt x="13751" y="39927"/>
                  </a:lnTo>
                  <a:lnTo>
                    <a:pt x="14814" y="44107"/>
                  </a:lnTo>
                  <a:lnTo>
                    <a:pt x="18752" y="51779"/>
                  </a:lnTo>
                  <a:lnTo>
                    <a:pt x="16404" y="48063"/>
                  </a:lnTo>
                  <a:lnTo>
                    <a:pt x="14316" y="44175"/>
                  </a:lnTo>
                  <a:lnTo>
                    <a:pt x="13100" y="39945"/>
                  </a:lnTo>
                  <a:lnTo>
                    <a:pt x="9831" y="39348"/>
                  </a:lnTo>
                  <a:lnTo>
                    <a:pt x="8150" y="39262"/>
                  </a:lnTo>
                  <a:lnTo>
                    <a:pt x="15492" y="51561"/>
                  </a:lnTo>
                  <a:lnTo>
                    <a:pt x="19395" y="57557"/>
                  </a:lnTo>
                  <a:lnTo>
                    <a:pt x="23835" y="63179"/>
                  </a:lnTo>
                  <a:lnTo>
                    <a:pt x="24743" y="59928"/>
                  </a:lnTo>
                  <a:lnTo>
                    <a:pt x="27122" y="58953"/>
                  </a:lnTo>
                  <a:lnTo>
                    <a:pt x="30153" y="54809"/>
                  </a:lnTo>
                  <a:lnTo>
                    <a:pt x="26419" y="55029"/>
                  </a:lnTo>
                  <a:lnTo>
                    <a:pt x="23921" y="52344"/>
                  </a:lnTo>
                  <a:lnTo>
                    <a:pt x="21492" y="49997"/>
                  </a:lnTo>
                  <a:lnTo>
                    <a:pt x="20156" y="46057"/>
                  </a:lnTo>
                  <a:lnTo>
                    <a:pt x="17124" y="38336"/>
                  </a:lnTo>
                  <a:lnTo>
                    <a:pt x="15052" y="36554"/>
                  </a:lnTo>
                  <a:lnTo>
                    <a:pt x="13254" y="34415"/>
                  </a:lnTo>
                  <a:lnTo>
                    <a:pt x="12672" y="31694"/>
                  </a:lnTo>
                  <a:lnTo>
                    <a:pt x="11012" y="25203"/>
                  </a:lnTo>
                  <a:lnTo>
                    <a:pt x="7056" y="19364"/>
                  </a:lnTo>
                  <a:lnTo>
                    <a:pt x="7073" y="12481"/>
                  </a:lnTo>
                  <a:lnTo>
                    <a:pt x="8924" y="11523"/>
                  </a:lnTo>
                  <a:lnTo>
                    <a:pt x="12038" y="11127"/>
                  </a:lnTo>
                  <a:lnTo>
                    <a:pt x="12348" y="9828"/>
                  </a:lnTo>
                  <a:lnTo>
                    <a:pt x="8496" y="9399"/>
                  </a:lnTo>
                  <a:lnTo>
                    <a:pt x="3855" y="9226"/>
                  </a:lnTo>
                  <a:lnTo>
                    <a:pt x="3186" y="4467"/>
                  </a:lnTo>
                  <a:lnTo>
                    <a:pt x="5584" y="4348"/>
                  </a:lnTo>
                  <a:lnTo>
                    <a:pt x="8186" y="3100"/>
                  </a:lnTo>
                  <a:lnTo>
                    <a:pt x="10994" y="2397"/>
                  </a:lnTo>
                  <a:lnTo>
                    <a:pt x="13888" y="2379"/>
                  </a:lnTo>
                  <a:lnTo>
                    <a:pt x="18219" y="838"/>
                  </a:lnTo>
                  <a:lnTo>
                    <a:pt x="12552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 descr=""/>
            <p:cNvSpPr/>
            <p:nvPr/>
          </p:nvSpPr>
          <p:spPr>
            <a:xfrm>
              <a:off x="2226073" y="2428991"/>
              <a:ext cx="58419" cy="3810"/>
            </a:xfrm>
            <a:custGeom>
              <a:avLst/>
              <a:gdLst/>
              <a:ahLst/>
              <a:cxnLst/>
              <a:rect l="l" t="t" r="r" b="b"/>
              <a:pathLst>
                <a:path w="58419" h="3810">
                  <a:moveTo>
                    <a:pt x="0" y="0"/>
                  </a:moveTo>
                  <a:lnTo>
                    <a:pt x="205" y="3496"/>
                  </a:lnTo>
                  <a:lnTo>
                    <a:pt x="42751" y="3470"/>
                  </a:lnTo>
                  <a:lnTo>
                    <a:pt x="56916" y="3150"/>
                  </a:lnTo>
                  <a:lnTo>
                    <a:pt x="58101" y="464"/>
                  </a:lnTo>
                  <a:lnTo>
                    <a:pt x="43570" y="900"/>
                  </a:lnTo>
                  <a:lnTo>
                    <a:pt x="29037" y="1124"/>
                  </a:lnTo>
                  <a:lnTo>
                    <a:pt x="14510" y="9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BF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 descr=""/>
            <p:cNvSpPr/>
            <p:nvPr/>
          </p:nvSpPr>
          <p:spPr>
            <a:xfrm>
              <a:off x="1772221" y="2428897"/>
              <a:ext cx="1009015" cy="265430"/>
            </a:xfrm>
            <a:custGeom>
              <a:avLst/>
              <a:gdLst/>
              <a:ahLst/>
              <a:cxnLst/>
              <a:rect l="l" t="t" r="r" b="b"/>
              <a:pathLst>
                <a:path w="1009014" h="265430">
                  <a:moveTo>
                    <a:pt x="13411" y="256514"/>
                  </a:moveTo>
                  <a:lnTo>
                    <a:pt x="10096" y="256514"/>
                  </a:lnTo>
                  <a:lnTo>
                    <a:pt x="11506" y="257289"/>
                  </a:lnTo>
                  <a:lnTo>
                    <a:pt x="13411" y="256514"/>
                  </a:lnTo>
                  <a:close/>
                </a:path>
                <a:path w="1009014" h="265430">
                  <a:moveTo>
                    <a:pt x="20307" y="254241"/>
                  </a:moveTo>
                  <a:lnTo>
                    <a:pt x="19037" y="254241"/>
                  </a:lnTo>
                  <a:lnTo>
                    <a:pt x="13411" y="256514"/>
                  </a:lnTo>
                  <a:lnTo>
                    <a:pt x="20307" y="254241"/>
                  </a:lnTo>
                  <a:close/>
                </a:path>
                <a:path w="1009014" h="265430">
                  <a:moveTo>
                    <a:pt x="28587" y="256832"/>
                  </a:moveTo>
                  <a:lnTo>
                    <a:pt x="26924" y="255231"/>
                  </a:lnTo>
                  <a:lnTo>
                    <a:pt x="20472" y="254241"/>
                  </a:lnTo>
                  <a:lnTo>
                    <a:pt x="20408" y="255231"/>
                  </a:lnTo>
                  <a:lnTo>
                    <a:pt x="20281" y="257289"/>
                  </a:lnTo>
                  <a:lnTo>
                    <a:pt x="20167" y="259054"/>
                  </a:lnTo>
                  <a:lnTo>
                    <a:pt x="20091" y="260273"/>
                  </a:lnTo>
                  <a:lnTo>
                    <a:pt x="15405" y="259753"/>
                  </a:lnTo>
                  <a:lnTo>
                    <a:pt x="13271" y="259372"/>
                  </a:lnTo>
                  <a:lnTo>
                    <a:pt x="13068" y="259372"/>
                  </a:lnTo>
                  <a:lnTo>
                    <a:pt x="11125" y="262178"/>
                  </a:lnTo>
                  <a:lnTo>
                    <a:pt x="10185" y="257644"/>
                  </a:lnTo>
                  <a:lnTo>
                    <a:pt x="10121" y="257289"/>
                  </a:lnTo>
                  <a:lnTo>
                    <a:pt x="10020" y="256832"/>
                  </a:lnTo>
                  <a:lnTo>
                    <a:pt x="9956" y="256514"/>
                  </a:lnTo>
                  <a:lnTo>
                    <a:pt x="10096" y="256514"/>
                  </a:lnTo>
                  <a:lnTo>
                    <a:pt x="4483" y="253415"/>
                  </a:lnTo>
                  <a:lnTo>
                    <a:pt x="25" y="254800"/>
                  </a:lnTo>
                  <a:lnTo>
                    <a:pt x="4051" y="259334"/>
                  </a:lnTo>
                  <a:lnTo>
                    <a:pt x="457" y="259054"/>
                  </a:lnTo>
                  <a:lnTo>
                    <a:pt x="381" y="259969"/>
                  </a:lnTo>
                  <a:lnTo>
                    <a:pt x="266" y="261518"/>
                  </a:lnTo>
                  <a:lnTo>
                    <a:pt x="228" y="262178"/>
                  </a:lnTo>
                  <a:lnTo>
                    <a:pt x="114" y="263652"/>
                  </a:lnTo>
                  <a:lnTo>
                    <a:pt x="0" y="265061"/>
                  </a:lnTo>
                  <a:lnTo>
                    <a:pt x="2705" y="264668"/>
                  </a:lnTo>
                  <a:lnTo>
                    <a:pt x="4279" y="262420"/>
                  </a:lnTo>
                  <a:lnTo>
                    <a:pt x="5689" y="259753"/>
                  </a:lnTo>
                  <a:lnTo>
                    <a:pt x="5791" y="259575"/>
                  </a:lnTo>
                  <a:lnTo>
                    <a:pt x="5918" y="259372"/>
                  </a:lnTo>
                  <a:lnTo>
                    <a:pt x="6946" y="257644"/>
                  </a:lnTo>
                  <a:lnTo>
                    <a:pt x="7353" y="259054"/>
                  </a:lnTo>
                  <a:lnTo>
                    <a:pt x="7378" y="261518"/>
                  </a:lnTo>
                  <a:lnTo>
                    <a:pt x="6565" y="263423"/>
                  </a:lnTo>
                  <a:lnTo>
                    <a:pt x="9144" y="263118"/>
                  </a:lnTo>
                  <a:lnTo>
                    <a:pt x="11480" y="264325"/>
                  </a:lnTo>
                  <a:lnTo>
                    <a:pt x="13830" y="265137"/>
                  </a:lnTo>
                  <a:lnTo>
                    <a:pt x="16827" y="264883"/>
                  </a:lnTo>
                  <a:lnTo>
                    <a:pt x="19824" y="264515"/>
                  </a:lnTo>
                  <a:lnTo>
                    <a:pt x="22796" y="263994"/>
                  </a:lnTo>
                  <a:lnTo>
                    <a:pt x="16814" y="263118"/>
                  </a:lnTo>
                  <a:lnTo>
                    <a:pt x="15544" y="262928"/>
                  </a:lnTo>
                  <a:lnTo>
                    <a:pt x="17995" y="262178"/>
                  </a:lnTo>
                  <a:lnTo>
                    <a:pt x="20167" y="261518"/>
                  </a:lnTo>
                  <a:lnTo>
                    <a:pt x="22656" y="260273"/>
                  </a:lnTo>
                  <a:lnTo>
                    <a:pt x="24498" y="259372"/>
                  </a:lnTo>
                  <a:lnTo>
                    <a:pt x="28587" y="256832"/>
                  </a:lnTo>
                  <a:close/>
                </a:path>
                <a:path w="1009014" h="265430">
                  <a:moveTo>
                    <a:pt x="1008824" y="12"/>
                  </a:moveTo>
                  <a:lnTo>
                    <a:pt x="1007491" y="0"/>
                  </a:lnTo>
                  <a:lnTo>
                    <a:pt x="1006729" y="1498"/>
                  </a:lnTo>
                  <a:lnTo>
                    <a:pt x="1007516" y="2959"/>
                  </a:lnTo>
                  <a:lnTo>
                    <a:pt x="1008811" y="2844"/>
                  </a:lnTo>
                  <a:lnTo>
                    <a:pt x="1008811" y="2133"/>
                  </a:lnTo>
                  <a:lnTo>
                    <a:pt x="1008824" y="736"/>
                  </a:lnTo>
                  <a:lnTo>
                    <a:pt x="1008824" y="12"/>
                  </a:lnTo>
                  <a:close/>
                </a:path>
              </a:pathLst>
            </a:custGeom>
            <a:solidFill>
              <a:srgbClr val="8D8B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 descr=""/>
            <p:cNvSpPr/>
            <p:nvPr/>
          </p:nvSpPr>
          <p:spPr>
            <a:xfrm>
              <a:off x="2781039" y="242889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353" y="0"/>
                  </a:moveTo>
                  <a:lnTo>
                    <a:pt x="17" y="13"/>
                  </a:lnTo>
                  <a:lnTo>
                    <a:pt x="17" y="734"/>
                  </a:lnTo>
                  <a:lnTo>
                    <a:pt x="0" y="2138"/>
                  </a:lnTo>
                  <a:lnTo>
                    <a:pt x="0" y="2840"/>
                  </a:lnTo>
                  <a:lnTo>
                    <a:pt x="1303" y="2976"/>
                  </a:lnTo>
                  <a:lnTo>
                    <a:pt x="1336" y="734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F4F4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 descr=""/>
            <p:cNvSpPr/>
            <p:nvPr/>
          </p:nvSpPr>
          <p:spPr>
            <a:xfrm>
              <a:off x="1743367" y="2429380"/>
              <a:ext cx="478790" cy="239395"/>
            </a:xfrm>
            <a:custGeom>
              <a:avLst/>
              <a:gdLst/>
              <a:ahLst/>
              <a:cxnLst/>
              <a:rect l="l" t="t" r="r" b="b"/>
              <a:pathLst>
                <a:path w="478789" h="239394">
                  <a:moveTo>
                    <a:pt x="109474" y="236410"/>
                  </a:moveTo>
                  <a:lnTo>
                    <a:pt x="95732" y="235839"/>
                  </a:lnTo>
                  <a:lnTo>
                    <a:pt x="68211" y="237426"/>
                  </a:lnTo>
                  <a:lnTo>
                    <a:pt x="54521" y="236740"/>
                  </a:lnTo>
                  <a:lnTo>
                    <a:pt x="53098" y="232537"/>
                  </a:lnTo>
                  <a:lnTo>
                    <a:pt x="62306" y="232257"/>
                  </a:lnTo>
                  <a:lnTo>
                    <a:pt x="80733" y="231140"/>
                  </a:lnTo>
                  <a:lnTo>
                    <a:pt x="89979" y="230898"/>
                  </a:lnTo>
                  <a:lnTo>
                    <a:pt x="90068" y="230047"/>
                  </a:lnTo>
                  <a:lnTo>
                    <a:pt x="80302" y="230670"/>
                  </a:lnTo>
                  <a:lnTo>
                    <a:pt x="51003" y="231902"/>
                  </a:lnTo>
                  <a:lnTo>
                    <a:pt x="52285" y="236016"/>
                  </a:lnTo>
                  <a:lnTo>
                    <a:pt x="26136" y="235470"/>
                  </a:lnTo>
                  <a:lnTo>
                    <a:pt x="0" y="234442"/>
                  </a:lnTo>
                  <a:lnTo>
                    <a:pt x="8750" y="238760"/>
                  </a:lnTo>
                  <a:lnTo>
                    <a:pt x="22631" y="239102"/>
                  </a:lnTo>
                  <a:lnTo>
                    <a:pt x="49720" y="238531"/>
                  </a:lnTo>
                  <a:lnTo>
                    <a:pt x="64655" y="239382"/>
                  </a:lnTo>
                  <a:lnTo>
                    <a:pt x="79629" y="239077"/>
                  </a:lnTo>
                  <a:lnTo>
                    <a:pt x="94589" y="237985"/>
                  </a:lnTo>
                  <a:lnTo>
                    <a:pt x="109474" y="236410"/>
                  </a:lnTo>
                  <a:close/>
                </a:path>
                <a:path w="478789" h="239394">
                  <a:moveTo>
                    <a:pt x="478536" y="5080"/>
                  </a:moveTo>
                  <a:lnTo>
                    <a:pt x="478472" y="3810"/>
                  </a:lnTo>
                  <a:lnTo>
                    <a:pt x="476554" y="3810"/>
                  </a:lnTo>
                  <a:lnTo>
                    <a:pt x="476554" y="2540"/>
                  </a:lnTo>
                  <a:lnTo>
                    <a:pt x="422160" y="2540"/>
                  </a:lnTo>
                  <a:lnTo>
                    <a:pt x="422160" y="1270"/>
                  </a:lnTo>
                  <a:lnTo>
                    <a:pt x="418033" y="1270"/>
                  </a:lnTo>
                  <a:lnTo>
                    <a:pt x="418033" y="0"/>
                  </a:lnTo>
                  <a:lnTo>
                    <a:pt x="413727" y="0"/>
                  </a:lnTo>
                  <a:lnTo>
                    <a:pt x="413727" y="1270"/>
                  </a:lnTo>
                  <a:lnTo>
                    <a:pt x="383463" y="1270"/>
                  </a:lnTo>
                  <a:lnTo>
                    <a:pt x="383463" y="2540"/>
                  </a:lnTo>
                  <a:lnTo>
                    <a:pt x="383959" y="2540"/>
                  </a:lnTo>
                  <a:lnTo>
                    <a:pt x="383959" y="3810"/>
                  </a:lnTo>
                  <a:lnTo>
                    <a:pt x="384454" y="3810"/>
                  </a:lnTo>
                  <a:lnTo>
                    <a:pt x="384454" y="5080"/>
                  </a:lnTo>
                  <a:lnTo>
                    <a:pt x="401383" y="5080"/>
                  </a:lnTo>
                  <a:lnTo>
                    <a:pt x="401383" y="6350"/>
                  </a:lnTo>
                  <a:lnTo>
                    <a:pt x="459244" y="6350"/>
                  </a:lnTo>
                  <a:lnTo>
                    <a:pt x="459244" y="5080"/>
                  </a:lnTo>
                  <a:lnTo>
                    <a:pt x="472617" y="5080"/>
                  </a:lnTo>
                  <a:lnTo>
                    <a:pt x="472617" y="6350"/>
                  </a:lnTo>
                  <a:lnTo>
                    <a:pt x="478536" y="6350"/>
                  </a:lnTo>
                  <a:lnTo>
                    <a:pt x="478536" y="5080"/>
                  </a:lnTo>
                  <a:close/>
                </a:path>
              </a:pathLst>
            </a:custGeom>
            <a:solidFill>
              <a:srgbClr val="CAC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 descr=""/>
            <p:cNvSpPr/>
            <p:nvPr/>
          </p:nvSpPr>
          <p:spPr>
            <a:xfrm>
              <a:off x="2400178" y="2430637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3595" y="0"/>
                  </a:moveTo>
                  <a:lnTo>
                    <a:pt x="345" y="68"/>
                  </a:lnTo>
                  <a:lnTo>
                    <a:pt x="0" y="2019"/>
                  </a:lnTo>
                  <a:lnTo>
                    <a:pt x="276" y="5478"/>
                  </a:lnTo>
                  <a:lnTo>
                    <a:pt x="5223" y="5615"/>
                  </a:lnTo>
                  <a:lnTo>
                    <a:pt x="7707" y="5716"/>
                  </a:lnTo>
                  <a:lnTo>
                    <a:pt x="7602" y="2360"/>
                  </a:lnTo>
                  <a:lnTo>
                    <a:pt x="7552" y="1249"/>
                  </a:lnTo>
                  <a:lnTo>
                    <a:pt x="5892" y="1932"/>
                  </a:lnTo>
                  <a:lnTo>
                    <a:pt x="2570" y="3337"/>
                  </a:lnTo>
                  <a:lnTo>
                    <a:pt x="3595" y="0"/>
                  </a:lnTo>
                  <a:close/>
                </a:path>
              </a:pathLst>
            </a:custGeom>
            <a:solidFill>
              <a:srgbClr val="3F3E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 descr=""/>
            <p:cNvSpPr/>
            <p:nvPr/>
          </p:nvSpPr>
          <p:spPr>
            <a:xfrm>
              <a:off x="2557108" y="2429179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4" h="10160">
                  <a:moveTo>
                    <a:pt x="9983" y="0"/>
                  </a:moveTo>
                  <a:lnTo>
                    <a:pt x="8442" y="687"/>
                  </a:lnTo>
                  <a:lnTo>
                    <a:pt x="7344" y="2091"/>
                  </a:lnTo>
                  <a:lnTo>
                    <a:pt x="4950" y="53"/>
                  </a:lnTo>
                  <a:lnTo>
                    <a:pt x="0" y="53"/>
                  </a:lnTo>
                  <a:lnTo>
                    <a:pt x="2758" y="6750"/>
                  </a:lnTo>
                  <a:lnTo>
                    <a:pt x="3665" y="9540"/>
                  </a:lnTo>
                  <a:lnTo>
                    <a:pt x="6404" y="9130"/>
                  </a:lnTo>
                  <a:lnTo>
                    <a:pt x="9163" y="8787"/>
                  </a:lnTo>
                  <a:lnTo>
                    <a:pt x="11934" y="8496"/>
                  </a:lnTo>
                  <a:lnTo>
                    <a:pt x="11920" y="5669"/>
                  </a:lnTo>
                  <a:lnTo>
                    <a:pt x="11971" y="53"/>
                  </a:lnTo>
                  <a:lnTo>
                    <a:pt x="9983" y="0"/>
                  </a:lnTo>
                  <a:close/>
                </a:path>
              </a:pathLst>
            </a:custGeom>
            <a:solidFill>
              <a:srgbClr val="4848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 descr=""/>
            <p:cNvSpPr/>
            <p:nvPr/>
          </p:nvSpPr>
          <p:spPr>
            <a:xfrm>
              <a:off x="2570054" y="2429813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4776" y="0"/>
                  </a:moveTo>
                  <a:lnTo>
                    <a:pt x="154" y="53"/>
                  </a:lnTo>
                  <a:lnTo>
                    <a:pt x="0" y="8221"/>
                  </a:lnTo>
                  <a:lnTo>
                    <a:pt x="5565" y="9110"/>
                  </a:lnTo>
                  <a:lnTo>
                    <a:pt x="5033" y="3818"/>
                  </a:lnTo>
                  <a:lnTo>
                    <a:pt x="4776" y="0"/>
                  </a:lnTo>
                  <a:close/>
                </a:path>
              </a:pathLst>
            </a:custGeom>
            <a:solidFill>
              <a:srgbClr val="4343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8" name="object 1068" descr=""/>
            <p:cNvSpPr/>
            <p:nvPr/>
          </p:nvSpPr>
          <p:spPr>
            <a:xfrm>
              <a:off x="1616713" y="2431905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304" y="0"/>
                  </a:moveTo>
                  <a:lnTo>
                    <a:pt x="5410" y="13"/>
                  </a:lnTo>
                  <a:lnTo>
                    <a:pt x="2602" y="720"/>
                  </a:lnTo>
                  <a:lnTo>
                    <a:pt x="0" y="1968"/>
                  </a:lnTo>
                  <a:lnTo>
                    <a:pt x="2498" y="5410"/>
                  </a:lnTo>
                  <a:lnTo>
                    <a:pt x="6864" y="3235"/>
                  </a:lnTo>
                  <a:lnTo>
                    <a:pt x="8304" y="0"/>
                  </a:lnTo>
                  <a:close/>
                </a:path>
              </a:pathLst>
            </a:custGeom>
            <a:solidFill>
              <a:srgbClr val="CECA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9" name="object 1069" descr=""/>
            <p:cNvSpPr/>
            <p:nvPr/>
          </p:nvSpPr>
          <p:spPr>
            <a:xfrm>
              <a:off x="1614316" y="2430363"/>
              <a:ext cx="20320" cy="9525"/>
            </a:xfrm>
            <a:custGeom>
              <a:avLst/>
              <a:gdLst/>
              <a:ahLst/>
              <a:cxnLst/>
              <a:rect l="l" t="t" r="r" b="b"/>
              <a:pathLst>
                <a:path w="20319" h="9525">
                  <a:moveTo>
                    <a:pt x="2484" y="3629"/>
                  </a:moveTo>
                  <a:lnTo>
                    <a:pt x="0" y="3629"/>
                  </a:lnTo>
                  <a:lnTo>
                    <a:pt x="669" y="8388"/>
                  </a:lnTo>
                  <a:lnTo>
                    <a:pt x="5309" y="8561"/>
                  </a:lnTo>
                  <a:lnTo>
                    <a:pt x="9161" y="8990"/>
                  </a:lnTo>
                  <a:lnTo>
                    <a:pt x="9635" y="7175"/>
                  </a:lnTo>
                  <a:lnTo>
                    <a:pt x="9633" y="6951"/>
                  </a:lnTo>
                  <a:lnTo>
                    <a:pt x="4895" y="6951"/>
                  </a:lnTo>
                  <a:lnTo>
                    <a:pt x="2484" y="3629"/>
                  </a:lnTo>
                  <a:close/>
                </a:path>
                <a:path w="20319" h="9525">
                  <a:moveTo>
                    <a:pt x="15920" y="2466"/>
                  </a:moveTo>
                  <a:lnTo>
                    <a:pt x="14381" y="6488"/>
                  </a:lnTo>
                  <a:lnTo>
                    <a:pt x="19792" y="7175"/>
                  </a:lnTo>
                  <a:lnTo>
                    <a:pt x="19057" y="5274"/>
                  </a:lnTo>
                  <a:lnTo>
                    <a:pt x="16659" y="4518"/>
                  </a:lnTo>
                  <a:lnTo>
                    <a:pt x="15920" y="2466"/>
                  </a:lnTo>
                  <a:close/>
                </a:path>
                <a:path w="20319" h="9525">
                  <a:moveTo>
                    <a:pt x="9542" y="4148"/>
                  </a:moveTo>
                  <a:lnTo>
                    <a:pt x="9377" y="4518"/>
                  </a:lnTo>
                  <a:lnTo>
                    <a:pt x="9262" y="4777"/>
                  </a:lnTo>
                  <a:lnTo>
                    <a:pt x="4895" y="6951"/>
                  </a:lnTo>
                  <a:lnTo>
                    <a:pt x="9633" y="6951"/>
                  </a:lnTo>
                  <a:lnTo>
                    <a:pt x="9542" y="4148"/>
                  </a:lnTo>
                  <a:close/>
                </a:path>
                <a:path w="20319" h="9525">
                  <a:moveTo>
                    <a:pt x="15032" y="0"/>
                  </a:moveTo>
                  <a:lnTo>
                    <a:pt x="10702" y="1541"/>
                  </a:lnTo>
                  <a:lnTo>
                    <a:pt x="9621" y="3971"/>
                  </a:lnTo>
                  <a:lnTo>
                    <a:pt x="10632" y="3629"/>
                  </a:lnTo>
                  <a:lnTo>
                    <a:pt x="15764" y="2030"/>
                  </a:lnTo>
                  <a:lnTo>
                    <a:pt x="15032" y="0"/>
                  </a:lnTo>
                  <a:close/>
                </a:path>
                <a:path w="20319" h="9525">
                  <a:moveTo>
                    <a:pt x="16087" y="2030"/>
                  </a:moveTo>
                  <a:lnTo>
                    <a:pt x="15764" y="2030"/>
                  </a:lnTo>
                  <a:lnTo>
                    <a:pt x="15920" y="2466"/>
                  </a:lnTo>
                  <a:lnTo>
                    <a:pt x="16087" y="2030"/>
                  </a:lnTo>
                  <a:close/>
                </a:path>
              </a:pathLst>
            </a:custGeom>
            <a:solidFill>
              <a:srgbClr val="9E9A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0" name="object 1070" descr=""/>
            <p:cNvSpPr/>
            <p:nvPr/>
          </p:nvSpPr>
          <p:spPr>
            <a:xfrm>
              <a:off x="1674709" y="243169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976" y="0"/>
                  </a:moveTo>
                  <a:lnTo>
                    <a:pt x="2242" y="137"/>
                  </a:lnTo>
                  <a:lnTo>
                    <a:pt x="751" y="392"/>
                  </a:lnTo>
                  <a:lnTo>
                    <a:pt x="0" y="529"/>
                  </a:lnTo>
                  <a:lnTo>
                    <a:pt x="647" y="1642"/>
                  </a:lnTo>
                  <a:lnTo>
                    <a:pt x="1418" y="1540"/>
                  </a:lnTo>
                  <a:lnTo>
                    <a:pt x="2943" y="1367"/>
                  </a:lnTo>
                  <a:lnTo>
                    <a:pt x="3714" y="1267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rgbClr val="0505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 descr=""/>
            <p:cNvSpPr/>
            <p:nvPr/>
          </p:nvSpPr>
          <p:spPr>
            <a:xfrm>
              <a:off x="2770186" y="2431426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515" y="0"/>
                  </a:moveTo>
                  <a:lnTo>
                    <a:pt x="0" y="306"/>
                  </a:lnTo>
                  <a:lnTo>
                    <a:pt x="168" y="5151"/>
                  </a:lnTo>
                  <a:lnTo>
                    <a:pt x="1266" y="7001"/>
                  </a:lnTo>
                  <a:lnTo>
                    <a:pt x="1899" y="6623"/>
                  </a:lnTo>
                  <a:lnTo>
                    <a:pt x="2976" y="4485"/>
                  </a:lnTo>
                  <a:lnTo>
                    <a:pt x="3181" y="2274"/>
                  </a:lnTo>
                  <a:lnTo>
                    <a:pt x="2515" y="0"/>
                  </a:lnTo>
                  <a:close/>
                </a:path>
              </a:pathLst>
            </a:custGeom>
            <a:solidFill>
              <a:srgbClr val="F7F4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 descr=""/>
            <p:cNvSpPr/>
            <p:nvPr/>
          </p:nvSpPr>
          <p:spPr>
            <a:xfrm>
              <a:off x="2790525" y="2432160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1645" y="0"/>
                  </a:moveTo>
                  <a:lnTo>
                    <a:pt x="0" y="5770"/>
                  </a:lnTo>
                  <a:lnTo>
                    <a:pt x="601" y="5925"/>
                  </a:lnTo>
                  <a:lnTo>
                    <a:pt x="2397" y="6436"/>
                  </a:lnTo>
                  <a:lnTo>
                    <a:pt x="2585" y="5633"/>
                  </a:lnTo>
                  <a:lnTo>
                    <a:pt x="2980" y="4042"/>
                  </a:lnTo>
                  <a:lnTo>
                    <a:pt x="3168" y="3235"/>
                  </a:lnTo>
                  <a:lnTo>
                    <a:pt x="2038" y="806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rgbClr val="E3DF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 descr=""/>
            <p:cNvSpPr/>
            <p:nvPr/>
          </p:nvSpPr>
          <p:spPr>
            <a:xfrm>
              <a:off x="1623852" y="243227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595" y="0"/>
                  </a:moveTo>
                  <a:lnTo>
                    <a:pt x="0" y="2054"/>
                  </a:lnTo>
                  <a:lnTo>
                    <a:pt x="104" y="5241"/>
                  </a:lnTo>
                  <a:lnTo>
                    <a:pt x="3663" y="4744"/>
                  </a:lnTo>
                  <a:lnTo>
                    <a:pt x="4845" y="4571"/>
                  </a:lnTo>
                  <a:lnTo>
                    <a:pt x="6595" y="0"/>
                  </a:lnTo>
                  <a:close/>
                </a:path>
              </a:pathLst>
            </a:custGeom>
            <a:solidFill>
              <a:srgbClr val="D4D0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 descr=""/>
            <p:cNvSpPr/>
            <p:nvPr/>
          </p:nvSpPr>
          <p:spPr>
            <a:xfrm>
              <a:off x="1636445" y="2433380"/>
              <a:ext cx="639445" cy="342265"/>
            </a:xfrm>
            <a:custGeom>
              <a:avLst/>
              <a:gdLst/>
              <a:ahLst/>
              <a:cxnLst/>
              <a:rect l="l" t="t" r="r" b="b"/>
              <a:pathLst>
                <a:path w="639444" h="342264">
                  <a:moveTo>
                    <a:pt x="5600" y="3352"/>
                  </a:moveTo>
                  <a:lnTo>
                    <a:pt x="3136" y="0"/>
                  </a:lnTo>
                  <a:lnTo>
                    <a:pt x="1130" y="1028"/>
                  </a:lnTo>
                  <a:lnTo>
                    <a:pt x="0" y="2692"/>
                  </a:lnTo>
                  <a:lnTo>
                    <a:pt x="1955" y="6096"/>
                  </a:lnTo>
                  <a:lnTo>
                    <a:pt x="4064" y="5029"/>
                  </a:lnTo>
                  <a:lnTo>
                    <a:pt x="5600" y="3352"/>
                  </a:lnTo>
                  <a:close/>
                </a:path>
                <a:path w="639444" h="342264">
                  <a:moveTo>
                    <a:pt x="180822" y="341820"/>
                  </a:moveTo>
                  <a:lnTo>
                    <a:pt x="180670" y="339458"/>
                  </a:lnTo>
                  <a:lnTo>
                    <a:pt x="180276" y="334772"/>
                  </a:lnTo>
                  <a:lnTo>
                    <a:pt x="179197" y="332625"/>
                  </a:lnTo>
                  <a:lnTo>
                    <a:pt x="178968" y="329920"/>
                  </a:lnTo>
                  <a:lnTo>
                    <a:pt x="177088" y="328295"/>
                  </a:lnTo>
                  <a:lnTo>
                    <a:pt x="177736" y="332778"/>
                  </a:lnTo>
                  <a:lnTo>
                    <a:pt x="178562" y="337235"/>
                  </a:lnTo>
                  <a:lnTo>
                    <a:pt x="179095" y="341757"/>
                  </a:lnTo>
                  <a:lnTo>
                    <a:pt x="180822" y="341820"/>
                  </a:lnTo>
                  <a:close/>
                </a:path>
                <a:path w="639444" h="342264">
                  <a:moveTo>
                    <a:pt x="639419" y="46164"/>
                  </a:moveTo>
                  <a:lnTo>
                    <a:pt x="637400" y="48120"/>
                  </a:lnTo>
                  <a:lnTo>
                    <a:pt x="634250" y="47828"/>
                  </a:lnTo>
                  <a:lnTo>
                    <a:pt x="631113" y="47396"/>
                  </a:lnTo>
                  <a:lnTo>
                    <a:pt x="628065" y="46659"/>
                  </a:lnTo>
                  <a:lnTo>
                    <a:pt x="622617" y="45605"/>
                  </a:lnTo>
                  <a:lnTo>
                    <a:pt x="617105" y="46494"/>
                  </a:lnTo>
                  <a:lnTo>
                    <a:pt x="611759" y="47548"/>
                  </a:lnTo>
                  <a:lnTo>
                    <a:pt x="612787" y="50444"/>
                  </a:lnTo>
                  <a:lnTo>
                    <a:pt x="619379" y="51320"/>
                  </a:lnTo>
                  <a:lnTo>
                    <a:pt x="626008" y="51523"/>
                  </a:lnTo>
                  <a:lnTo>
                    <a:pt x="632675" y="51511"/>
                  </a:lnTo>
                  <a:lnTo>
                    <a:pt x="639318" y="51727"/>
                  </a:lnTo>
                  <a:lnTo>
                    <a:pt x="639419" y="46164"/>
                  </a:lnTo>
                  <a:close/>
                </a:path>
              </a:pathLst>
            </a:custGeom>
            <a:solidFill>
              <a:srgbClr val="C0BF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5" name="object 1075" descr=""/>
            <p:cNvSpPr/>
            <p:nvPr/>
          </p:nvSpPr>
          <p:spPr>
            <a:xfrm>
              <a:off x="1993978" y="2855690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1746" y="0"/>
                  </a:moveTo>
                  <a:lnTo>
                    <a:pt x="511" y="1389"/>
                  </a:lnTo>
                  <a:lnTo>
                    <a:pt x="0" y="5838"/>
                  </a:lnTo>
                  <a:lnTo>
                    <a:pt x="2617" y="5769"/>
                  </a:lnTo>
                  <a:lnTo>
                    <a:pt x="3801" y="4333"/>
                  </a:lnTo>
                  <a:lnTo>
                    <a:pt x="3971" y="172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6363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 descr=""/>
            <p:cNvSpPr/>
            <p:nvPr/>
          </p:nvSpPr>
          <p:spPr>
            <a:xfrm>
              <a:off x="2200205" y="2433873"/>
              <a:ext cx="21590" cy="5715"/>
            </a:xfrm>
            <a:custGeom>
              <a:avLst/>
              <a:gdLst/>
              <a:ahLst/>
              <a:cxnLst/>
              <a:rect l="l" t="t" r="r" b="b"/>
              <a:pathLst>
                <a:path w="21589" h="5714">
                  <a:moveTo>
                    <a:pt x="5665" y="0"/>
                  </a:moveTo>
                  <a:lnTo>
                    <a:pt x="0" y="2124"/>
                  </a:lnTo>
                  <a:lnTo>
                    <a:pt x="5186" y="2344"/>
                  </a:lnTo>
                  <a:lnTo>
                    <a:pt x="10529" y="2499"/>
                  </a:lnTo>
                  <a:lnTo>
                    <a:pt x="15270" y="4895"/>
                  </a:lnTo>
                  <a:lnTo>
                    <a:pt x="17207" y="5068"/>
                  </a:lnTo>
                  <a:lnTo>
                    <a:pt x="21145" y="5494"/>
                  </a:lnTo>
                  <a:lnTo>
                    <a:pt x="17719" y="1487"/>
                  </a:lnTo>
                  <a:lnTo>
                    <a:pt x="11847" y="839"/>
                  </a:lnTo>
                  <a:lnTo>
                    <a:pt x="5665" y="0"/>
                  </a:lnTo>
                  <a:close/>
                </a:path>
              </a:pathLst>
            </a:custGeom>
            <a:solidFill>
              <a:srgbClr val="959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7" name="object 1077" descr=""/>
            <p:cNvSpPr/>
            <p:nvPr/>
          </p:nvSpPr>
          <p:spPr>
            <a:xfrm>
              <a:off x="2280920" y="2432580"/>
              <a:ext cx="37465" cy="35560"/>
            </a:xfrm>
            <a:custGeom>
              <a:avLst/>
              <a:gdLst/>
              <a:ahLst/>
              <a:cxnLst/>
              <a:rect l="l" t="t" r="r" b="b"/>
              <a:pathLst>
                <a:path w="37464" h="35560">
                  <a:moveTo>
                    <a:pt x="9664" y="31661"/>
                  </a:moveTo>
                  <a:lnTo>
                    <a:pt x="7137" y="30746"/>
                  </a:lnTo>
                  <a:lnTo>
                    <a:pt x="0" y="32118"/>
                  </a:lnTo>
                  <a:lnTo>
                    <a:pt x="4165" y="35407"/>
                  </a:lnTo>
                  <a:lnTo>
                    <a:pt x="6248" y="34556"/>
                  </a:lnTo>
                  <a:lnTo>
                    <a:pt x="7899" y="32994"/>
                  </a:lnTo>
                  <a:lnTo>
                    <a:pt x="9664" y="31661"/>
                  </a:lnTo>
                  <a:close/>
                </a:path>
                <a:path w="37464" h="35560">
                  <a:moveTo>
                    <a:pt x="37299" y="3111"/>
                  </a:moveTo>
                  <a:lnTo>
                    <a:pt x="37223" y="457"/>
                  </a:lnTo>
                  <a:lnTo>
                    <a:pt x="30492" y="368"/>
                  </a:lnTo>
                  <a:lnTo>
                    <a:pt x="23736" y="76"/>
                  </a:lnTo>
                  <a:lnTo>
                    <a:pt x="17005" y="0"/>
                  </a:lnTo>
                  <a:lnTo>
                    <a:pt x="10375" y="584"/>
                  </a:lnTo>
                  <a:lnTo>
                    <a:pt x="10591" y="2959"/>
                  </a:lnTo>
                  <a:lnTo>
                    <a:pt x="17233" y="3784"/>
                  </a:lnTo>
                  <a:lnTo>
                    <a:pt x="23914" y="3708"/>
                  </a:lnTo>
                  <a:lnTo>
                    <a:pt x="30607" y="3302"/>
                  </a:lnTo>
                  <a:lnTo>
                    <a:pt x="37299" y="3111"/>
                  </a:lnTo>
                  <a:close/>
                </a:path>
              </a:pathLst>
            </a:custGeom>
            <a:solidFill>
              <a:srgbClr val="9999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 descr=""/>
            <p:cNvSpPr/>
            <p:nvPr/>
          </p:nvSpPr>
          <p:spPr>
            <a:xfrm>
              <a:off x="2273503" y="2434257"/>
              <a:ext cx="557530" cy="514984"/>
            </a:xfrm>
            <a:custGeom>
              <a:avLst/>
              <a:gdLst/>
              <a:ahLst/>
              <a:cxnLst/>
              <a:rect l="l" t="t" r="r" b="b"/>
              <a:pathLst>
                <a:path w="557530" h="514985">
                  <a:moveTo>
                    <a:pt x="36169" y="512533"/>
                  </a:moveTo>
                  <a:lnTo>
                    <a:pt x="35610" y="507619"/>
                  </a:lnTo>
                  <a:lnTo>
                    <a:pt x="31965" y="506387"/>
                  </a:lnTo>
                  <a:lnTo>
                    <a:pt x="28270" y="505320"/>
                  </a:lnTo>
                  <a:lnTo>
                    <a:pt x="21640" y="503580"/>
                  </a:lnTo>
                  <a:lnTo>
                    <a:pt x="16281" y="500888"/>
                  </a:lnTo>
                  <a:lnTo>
                    <a:pt x="14173" y="500773"/>
                  </a:lnTo>
                  <a:lnTo>
                    <a:pt x="9982" y="500684"/>
                  </a:lnTo>
                  <a:lnTo>
                    <a:pt x="2755" y="501916"/>
                  </a:lnTo>
                  <a:lnTo>
                    <a:pt x="0" y="504418"/>
                  </a:lnTo>
                  <a:lnTo>
                    <a:pt x="3949" y="507517"/>
                  </a:lnTo>
                  <a:lnTo>
                    <a:pt x="10807" y="510616"/>
                  </a:lnTo>
                  <a:lnTo>
                    <a:pt x="17665" y="514807"/>
                  </a:lnTo>
                  <a:lnTo>
                    <a:pt x="25514" y="514146"/>
                  </a:lnTo>
                  <a:lnTo>
                    <a:pt x="29032" y="513473"/>
                  </a:lnTo>
                  <a:lnTo>
                    <a:pt x="32600" y="512940"/>
                  </a:lnTo>
                  <a:lnTo>
                    <a:pt x="36169" y="512533"/>
                  </a:lnTo>
                  <a:close/>
                </a:path>
                <a:path w="557530" h="514985">
                  <a:moveTo>
                    <a:pt x="242392" y="287083"/>
                  </a:moveTo>
                  <a:lnTo>
                    <a:pt x="242252" y="282371"/>
                  </a:lnTo>
                  <a:lnTo>
                    <a:pt x="240919" y="277901"/>
                  </a:lnTo>
                  <a:lnTo>
                    <a:pt x="232625" y="277850"/>
                  </a:lnTo>
                  <a:lnTo>
                    <a:pt x="234543" y="279184"/>
                  </a:lnTo>
                  <a:lnTo>
                    <a:pt x="236575" y="280327"/>
                  </a:lnTo>
                  <a:lnTo>
                    <a:pt x="238734" y="281292"/>
                  </a:lnTo>
                  <a:lnTo>
                    <a:pt x="239712" y="284391"/>
                  </a:lnTo>
                  <a:lnTo>
                    <a:pt x="237528" y="286105"/>
                  </a:lnTo>
                  <a:lnTo>
                    <a:pt x="237680" y="294932"/>
                  </a:lnTo>
                  <a:lnTo>
                    <a:pt x="237680" y="303225"/>
                  </a:lnTo>
                  <a:lnTo>
                    <a:pt x="237871" y="307111"/>
                  </a:lnTo>
                  <a:lnTo>
                    <a:pt x="237921" y="310984"/>
                  </a:lnTo>
                  <a:lnTo>
                    <a:pt x="237591" y="316547"/>
                  </a:lnTo>
                  <a:lnTo>
                    <a:pt x="237312" y="317969"/>
                  </a:lnTo>
                  <a:lnTo>
                    <a:pt x="230238" y="318414"/>
                  </a:lnTo>
                  <a:lnTo>
                    <a:pt x="223151" y="318376"/>
                  </a:lnTo>
                  <a:lnTo>
                    <a:pt x="216090" y="318058"/>
                  </a:lnTo>
                  <a:lnTo>
                    <a:pt x="218414" y="315823"/>
                  </a:lnTo>
                  <a:lnTo>
                    <a:pt x="218744" y="314375"/>
                  </a:lnTo>
                  <a:lnTo>
                    <a:pt x="217563" y="311886"/>
                  </a:lnTo>
                  <a:lnTo>
                    <a:pt x="214693" y="312127"/>
                  </a:lnTo>
                  <a:lnTo>
                    <a:pt x="212064" y="313270"/>
                  </a:lnTo>
                  <a:lnTo>
                    <a:pt x="209562" y="314617"/>
                  </a:lnTo>
                  <a:lnTo>
                    <a:pt x="211924" y="320281"/>
                  </a:lnTo>
                  <a:lnTo>
                    <a:pt x="231546" y="321614"/>
                  </a:lnTo>
                  <a:lnTo>
                    <a:pt x="238112" y="321818"/>
                  </a:lnTo>
                  <a:lnTo>
                    <a:pt x="238963" y="327177"/>
                  </a:lnTo>
                  <a:lnTo>
                    <a:pt x="240131" y="318350"/>
                  </a:lnTo>
                  <a:lnTo>
                    <a:pt x="239966" y="309372"/>
                  </a:lnTo>
                  <a:lnTo>
                    <a:pt x="240093" y="300431"/>
                  </a:lnTo>
                  <a:lnTo>
                    <a:pt x="242150" y="291731"/>
                  </a:lnTo>
                  <a:lnTo>
                    <a:pt x="242392" y="287083"/>
                  </a:lnTo>
                  <a:close/>
                </a:path>
                <a:path w="557530" h="514985">
                  <a:moveTo>
                    <a:pt x="556971" y="7480"/>
                  </a:moveTo>
                  <a:lnTo>
                    <a:pt x="556158" y="4978"/>
                  </a:lnTo>
                  <a:lnTo>
                    <a:pt x="554672" y="0"/>
                  </a:lnTo>
                  <a:lnTo>
                    <a:pt x="552716" y="6197"/>
                  </a:lnTo>
                  <a:lnTo>
                    <a:pt x="551446" y="12573"/>
                  </a:lnTo>
                  <a:lnTo>
                    <a:pt x="550379" y="19011"/>
                  </a:lnTo>
                  <a:lnTo>
                    <a:pt x="549021" y="25374"/>
                  </a:lnTo>
                  <a:lnTo>
                    <a:pt x="548640" y="28956"/>
                  </a:lnTo>
                  <a:lnTo>
                    <a:pt x="545858" y="33528"/>
                  </a:lnTo>
                  <a:lnTo>
                    <a:pt x="549516" y="36283"/>
                  </a:lnTo>
                  <a:lnTo>
                    <a:pt x="551713" y="29171"/>
                  </a:lnTo>
                  <a:lnTo>
                    <a:pt x="553745" y="22009"/>
                  </a:lnTo>
                  <a:lnTo>
                    <a:pt x="555510" y="14782"/>
                  </a:lnTo>
                  <a:lnTo>
                    <a:pt x="556971" y="7480"/>
                  </a:lnTo>
                  <a:close/>
                </a:path>
              </a:pathLst>
            </a:custGeom>
            <a:solidFill>
              <a:srgbClr val="DDDB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 descr=""/>
            <p:cNvSpPr/>
            <p:nvPr/>
          </p:nvSpPr>
          <p:spPr>
            <a:xfrm>
              <a:off x="2902729" y="2431699"/>
              <a:ext cx="15875" cy="27940"/>
            </a:xfrm>
            <a:custGeom>
              <a:avLst/>
              <a:gdLst/>
              <a:ahLst/>
              <a:cxnLst/>
              <a:rect l="l" t="t" r="r" b="b"/>
              <a:pathLst>
                <a:path w="15875" h="27939">
                  <a:moveTo>
                    <a:pt x="10927" y="0"/>
                  </a:moveTo>
                  <a:lnTo>
                    <a:pt x="5019" y="2260"/>
                  </a:lnTo>
                  <a:lnTo>
                    <a:pt x="411" y="1728"/>
                  </a:lnTo>
                  <a:lnTo>
                    <a:pt x="0" y="8747"/>
                  </a:lnTo>
                  <a:lnTo>
                    <a:pt x="205" y="15803"/>
                  </a:lnTo>
                  <a:lnTo>
                    <a:pt x="1249" y="22773"/>
                  </a:lnTo>
                  <a:lnTo>
                    <a:pt x="4349" y="19620"/>
                  </a:lnTo>
                  <a:lnTo>
                    <a:pt x="4126" y="23266"/>
                  </a:lnTo>
                  <a:lnTo>
                    <a:pt x="360" y="26352"/>
                  </a:lnTo>
                  <a:lnTo>
                    <a:pt x="4112" y="26931"/>
                  </a:lnTo>
                  <a:lnTo>
                    <a:pt x="8374" y="27924"/>
                  </a:lnTo>
                  <a:lnTo>
                    <a:pt x="11934" y="26042"/>
                  </a:lnTo>
                  <a:lnTo>
                    <a:pt x="14300" y="23835"/>
                  </a:lnTo>
                  <a:lnTo>
                    <a:pt x="14692" y="20340"/>
                  </a:lnTo>
                  <a:lnTo>
                    <a:pt x="15430" y="17377"/>
                  </a:lnTo>
                  <a:lnTo>
                    <a:pt x="15634" y="12960"/>
                  </a:lnTo>
                  <a:lnTo>
                    <a:pt x="15462" y="8492"/>
                  </a:lnTo>
                  <a:lnTo>
                    <a:pt x="14314" y="4212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rgbClr val="F2F2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0" name="object 1080" descr=""/>
            <p:cNvSpPr/>
            <p:nvPr/>
          </p:nvSpPr>
          <p:spPr>
            <a:xfrm>
              <a:off x="1805953" y="2433614"/>
              <a:ext cx="28575" cy="33020"/>
            </a:xfrm>
            <a:custGeom>
              <a:avLst/>
              <a:gdLst/>
              <a:ahLst/>
              <a:cxnLst/>
              <a:rect l="l" t="t" r="r" b="b"/>
              <a:pathLst>
                <a:path w="28575" h="33019">
                  <a:moveTo>
                    <a:pt x="12978" y="0"/>
                  </a:moveTo>
                  <a:lnTo>
                    <a:pt x="5274" y="2912"/>
                  </a:lnTo>
                  <a:lnTo>
                    <a:pt x="565" y="4130"/>
                  </a:lnTo>
                  <a:lnTo>
                    <a:pt x="0" y="9777"/>
                  </a:lnTo>
                  <a:lnTo>
                    <a:pt x="24794" y="32619"/>
                  </a:lnTo>
                  <a:lnTo>
                    <a:pt x="28267" y="27810"/>
                  </a:lnTo>
                  <a:lnTo>
                    <a:pt x="28508" y="23134"/>
                  </a:lnTo>
                  <a:lnTo>
                    <a:pt x="26831" y="20393"/>
                  </a:lnTo>
                  <a:lnTo>
                    <a:pt x="24023" y="14659"/>
                  </a:lnTo>
                  <a:lnTo>
                    <a:pt x="16178" y="11969"/>
                  </a:lnTo>
                  <a:lnTo>
                    <a:pt x="12240" y="10670"/>
                  </a:lnTo>
                  <a:lnTo>
                    <a:pt x="9536" y="15411"/>
                  </a:lnTo>
                  <a:lnTo>
                    <a:pt x="8971" y="10770"/>
                  </a:lnTo>
                  <a:lnTo>
                    <a:pt x="7654" y="10753"/>
                  </a:lnTo>
                  <a:lnTo>
                    <a:pt x="8525" y="14591"/>
                  </a:lnTo>
                  <a:lnTo>
                    <a:pt x="9245" y="18766"/>
                  </a:lnTo>
                  <a:lnTo>
                    <a:pt x="12103" y="21729"/>
                  </a:lnTo>
                  <a:lnTo>
                    <a:pt x="14810" y="22157"/>
                  </a:lnTo>
                  <a:lnTo>
                    <a:pt x="18166" y="22330"/>
                  </a:lnTo>
                  <a:lnTo>
                    <a:pt x="18458" y="18715"/>
                  </a:lnTo>
                  <a:lnTo>
                    <a:pt x="13903" y="21543"/>
                  </a:lnTo>
                  <a:lnTo>
                    <a:pt x="14245" y="19163"/>
                  </a:lnTo>
                  <a:lnTo>
                    <a:pt x="14692" y="16833"/>
                  </a:lnTo>
                  <a:lnTo>
                    <a:pt x="15238" y="14536"/>
                  </a:lnTo>
                  <a:lnTo>
                    <a:pt x="17738" y="16765"/>
                  </a:lnTo>
                  <a:lnTo>
                    <a:pt x="20956" y="17002"/>
                  </a:lnTo>
                  <a:lnTo>
                    <a:pt x="24178" y="16934"/>
                  </a:lnTo>
                  <a:lnTo>
                    <a:pt x="23422" y="19196"/>
                  </a:lnTo>
                  <a:lnTo>
                    <a:pt x="22773" y="21747"/>
                  </a:lnTo>
                  <a:lnTo>
                    <a:pt x="20667" y="23169"/>
                  </a:lnTo>
                  <a:lnTo>
                    <a:pt x="17021" y="26798"/>
                  </a:lnTo>
                  <a:lnTo>
                    <a:pt x="12002" y="23270"/>
                  </a:lnTo>
                  <a:lnTo>
                    <a:pt x="7654" y="23238"/>
                  </a:lnTo>
                  <a:lnTo>
                    <a:pt x="4828" y="18270"/>
                  </a:lnTo>
                  <a:lnTo>
                    <a:pt x="3765" y="12603"/>
                  </a:lnTo>
                  <a:lnTo>
                    <a:pt x="5548" y="7106"/>
                  </a:lnTo>
                  <a:lnTo>
                    <a:pt x="12326" y="1887"/>
                  </a:lnTo>
                  <a:lnTo>
                    <a:pt x="19502" y="7211"/>
                  </a:lnTo>
                  <a:lnTo>
                    <a:pt x="25477" y="10821"/>
                  </a:lnTo>
                  <a:lnTo>
                    <a:pt x="21060" y="4521"/>
                  </a:lnTo>
                  <a:lnTo>
                    <a:pt x="12978" y="0"/>
                  </a:lnTo>
                  <a:close/>
                </a:path>
              </a:pathLst>
            </a:custGeom>
            <a:solidFill>
              <a:srgbClr val="EDEB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1" name="object 1081" descr=""/>
            <p:cNvSpPr/>
            <p:nvPr/>
          </p:nvSpPr>
          <p:spPr>
            <a:xfrm>
              <a:off x="1825053" y="2435590"/>
              <a:ext cx="584200" cy="285750"/>
            </a:xfrm>
            <a:custGeom>
              <a:avLst/>
              <a:gdLst/>
              <a:ahLst/>
              <a:cxnLst/>
              <a:rect l="l" t="t" r="r" b="b"/>
              <a:pathLst>
                <a:path w="584200" h="285750">
                  <a:moveTo>
                    <a:pt x="20878" y="285483"/>
                  </a:moveTo>
                  <a:lnTo>
                    <a:pt x="20066" y="276898"/>
                  </a:lnTo>
                  <a:lnTo>
                    <a:pt x="14732" y="275653"/>
                  </a:lnTo>
                  <a:lnTo>
                    <a:pt x="9232" y="272846"/>
                  </a:lnTo>
                  <a:lnTo>
                    <a:pt x="3721" y="275005"/>
                  </a:lnTo>
                  <a:lnTo>
                    <a:pt x="6616" y="275348"/>
                  </a:lnTo>
                  <a:lnTo>
                    <a:pt x="12458" y="275729"/>
                  </a:lnTo>
                  <a:lnTo>
                    <a:pt x="12522" y="276948"/>
                  </a:lnTo>
                  <a:lnTo>
                    <a:pt x="8267" y="276771"/>
                  </a:lnTo>
                  <a:lnTo>
                    <a:pt x="4025" y="277101"/>
                  </a:lnTo>
                  <a:lnTo>
                    <a:pt x="0" y="278536"/>
                  </a:lnTo>
                  <a:lnTo>
                    <a:pt x="0" y="284911"/>
                  </a:lnTo>
                  <a:lnTo>
                    <a:pt x="6146" y="285280"/>
                  </a:lnTo>
                  <a:lnTo>
                    <a:pt x="6565" y="279425"/>
                  </a:lnTo>
                  <a:lnTo>
                    <a:pt x="6921" y="285432"/>
                  </a:lnTo>
                  <a:lnTo>
                    <a:pt x="13970" y="285280"/>
                  </a:lnTo>
                  <a:lnTo>
                    <a:pt x="13716" y="279552"/>
                  </a:lnTo>
                  <a:lnTo>
                    <a:pt x="16814" y="279920"/>
                  </a:lnTo>
                  <a:lnTo>
                    <a:pt x="16916" y="285661"/>
                  </a:lnTo>
                  <a:lnTo>
                    <a:pt x="20878" y="285483"/>
                  </a:lnTo>
                  <a:close/>
                </a:path>
                <a:path w="584200" h="285750">
                  <a:moveTo>
                    <a:pt x="584009" y="3200"/>
                  </a:moveTo>
                  <a:lnTo>
                    <a:pt x="577545" y="1422"/>
                  </a:lnTo>
                  <a:lnTo>
                    <a:pt x="570801" y="723"/>
                  </a:lnTo>
                  <a:lnTo>
                    <a:pt x="563968" y="469"/>
                  </a:lnTo>
                  <a:lnTo>
                    <a:pt x="557212" y="0"/>
                  </a:lnTo>
                  <a:lnTo>
                    <a:pt x="556882" y="2400"/>
                  </a:lnTo>
                  <a:lnTo>
                    <a:pt x="563664" y="2946"/>
                  </a:lnTo>
                  <a:lnTo>
                    <a:pt x="570445" y="3594"/>
                  </a:lnTo>
                  <a:lnTo>
                    <a:pt x="577227" y="3848"/>
                  </a:lnTo>
                  <a:lnTo>
                    <a:pt x="584009" y="3200"/>
                  </a:lnTo>
                  <a:close/>
                </a:path>
              </a:pathLst>
            </a:custGeom>
            <a:solidFill>
              <a:srgbClr val="8F8F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2" name="object 1082" descr=""/>
            <p:cNvSpPr/>
            <p:nvPr/>
          </p:nvSpPr>
          <p:spPr>
            <a:xfrm>
              <a:off x="2792923" y="2435396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770" y="0"/>
                  </a:moveTo>
                  <a:lnTo>
                    <a:pt x="582" y="806"/>
                  </a:lnTo>
                  <a:lnTo>
                    <a:pt x="187" y="2397"/>
                  </a:lnTo>
                  <a:lnTo>
                    <a:pt x="0" y="3200"/>
                  </a:lnTo>
                  <a:lnTo>
                    <a:pt x="1454" y="3510"/>
                  </a:lnTo>
                  <a:lnTo>
                    <a:pt x="1285" y="2621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8F89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3" name="object 1083" descr=""/>
            <p:cNvSpPr/>
            <p:nvPr/>
          </p:nvSpPr>
          <p:spPr>
            <a:xfrm>
              <a:off x="2795850" y="2435912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2825" y="0"/>
                  </a:moveTo>
                  <a:lnTo>
                    <a:pt x="1165" y="2001"/>
                  </a:lnTo>
                  <a:lnTo>
                    <a:pt x="0" y="5219"/>
                  </a:lnTo>
                  <a:lnTo>
                    <a:pt x="975" y="7772"/>
                  </a:lnTo>
                  <a:lnTo>
                    <a:pt x="3390" y="7362"/>
                  </a:lnTo>
                  <a:lnTo>
                    <a:pt x="5737" y="939"/>
                  </a:lnTo>
                  <a:lnTo>
                    <a:pt x="2825" y="0"/>
                  </a:lnTo>
                  <a:close/>
                </a:path>
              </a:pathLst>
            </a:custGeom>
            <a:solidFill>
              <a:srgbClr val="D7D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4" name="object 1084" descr=""/>
            <p:cNvSpPr/>
            <p:nvPr/>
          </p:nvSpPr>
          <p:spPr>
            <a:xfrm>
              <a:off x="2882696" y="2434950"/>
              <a:ext cx="9525" cy="15875"/>
            </a:xfrm>
            <a:custGeom>
              <a:avLst/>
              <a:gdLst/>
              <a:ahLst/>
              <a:cxnLst/>
              <a:rect l="l" t="t" r="r" b="b"/>
              <a:pathLst>
                <a:path w="9525" h="15875">
                  <a:moveTo>
                    <a:pt x="6198" y="0"/>
                  </a:moveTo>
                  <a:lnTo>
                    <a:pt x="2515" y="0"/>
                  </a:lnTo>
                  <a:lnTo>
                    <a:pt x="0" y="4625"/>
                  </a:lnTo>
                  <a:lnTo>
                    <a:pt x="2620" y="10429"/>
                  </a:lnTo>
                  <a:lnTo>
                    <a:pt x="4949" y="14709"/>
                  </a:lnTo>
                  <a:lnTo>
                    <a:pt x="7945" y="15393"/>
                  </a:lnTo>
                  <a:lnTo>
                    <a:pt x="8751" y="12995"/>
                  </a:lnTo>
                  <a:lnTo>
                    <a:pt x="9279" y="10601"/>
                  </a:lnTo>
                  <a:lnTo>
                    <a:pt x="9024" y="7397"/>
                  </a:lnTo>
                  <a:lnTo>
                    <a:pt x="8906" y="4197"/>
                  </a:lnTo>
                  <a:lnTo>
                    <a:pt x="8851" y="993"/>
                  </a:lnTo>
                  <a:lnTo>
                    <a:pt x="6198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5" name="object 1085" descr=""/>
            <p:cNvSpPr/>
            <p:nvPr/>
          </p:nvSpPr>
          <p:spPr>
            <a:xfrm>
              <a:off x="2934886" y="2435054"/>
              <a:ext cx="36195" cy="57150"/>
            </a:xfrm>
            <a:custGeom>
              <a:avLst/>
              <a:gdLst/>
              <a:ahLst/>
              <a:cxnLst/>
              <a:rect l="l" t="t" r="r" b="b"/>
              <a:pathLst>
                <a:path w="36194" h="57150">
                  <a:moveTo>
                    <a:pt x="26188" y="42926"/>
                  </a:moveTo>
                  <a:lnTo>
                    <a:pt x="19932" y="42926"/>
                  </a:lnTo>
                  <a:lnTo>
                    <a:pt x="19269" y="44107"/>
                  </a:lnTo>
                  <a:lnTo>
                    <a:pt x="18409" y="47087"/>
                  </a:lnTo>
                  <a:lnTo>
                    <a:pt x="15411" y="47976"/>
                  </a:lnTo>
                  <a:lnTo>
                    <a:pt x="12584" y="48406"/>
                  </a:lnTo>
                  <a:lnTo>
                    <a:pt x="12192" y="49568"/>
                  </a:lnTo>
                  <a:lnTo>
                    <a:pt x="11814" y="51675"/>
                  </a:lnTo>
                  <a:lnTo>
                    <a:pt x="10720" y="53009"/>
                  </a:lnTo>
                  <a:lnTo>
                    <a:pt x="8887" y="53560"/>
                  </a:lnTo>
                  <a:lnTo>
                    <a:pt x="2943" y="53953"/>
                  </a:lnTo>
                  <a:lnTo>
                    <a:pt x="2364" y="53953"/>
                  </a:lnTo>
                  <a:lnTo>
                    <a:pt x="4060" y="56984"/>
                  </a:lnTo>
                  <a:lnTo>
                    <a:pt x="6799" y="54226"/>
                  </a:lnTo>
                  <a:lnTo>
                    <a:pt x="10309" y="53560"/>
                  </a:lnTo>
                  <a:lnTo>
                    <a:pt x="14498" y="53560"/>
                  </a:lnTo>
                  <a:lnTo>
                    <a:pt x="16267" y="51897"/>
                  </a:lnTo>
                  <a:lnTo>
                    <a:pt x="18219" y="49997"/>
                  </a:lnTo>
                  <a:lnTo>
                    <a:pt x="20392" y="47976"/>
                  </a:lnTo>
                  <a:lnTo>
                    <a:pt x="20614" y="47821"/>
                  </a:lnTo>
                  <a:lnTo>
                    <a:pt x="25102" y="45410"/>
                  </a:lnTo>
                  <a:lnTo>
                    <a:pt x="26188" y="42926"/>
                  </a:lnTo>
                  <a:close/>
                </a:path>
                <a:path w="36194" h="57150">
                  <a:moveTo>
                    <a:pt x="14498" y="53560"/>
                  </a:moveTo>
                  <a:lnTo>
                    <a:pt x="11057" y="53560"/>
                  </a:lnTo>
                  <a:lnTo>
                    <a:pt x="17244" y="53953"/>
                  </a:lnTo>
                  <a:lnTo>
                    <a:pt x="14081" y="53953"/>
                  </a:lnTo>
                  <a:lnTo>
                    <a:pt x="14498" y="53560"/>
                  </a:lnTo>
                  <a:close/>
                </a:path>
                <a:path w="36194" h="57150">
                  <a:moveTo>
                    <a:pt x="8905" y="46609"/>
                  </a:moveTo>
                  <a:lnTo>
                    <a:pt x="10328" y="47821"/>
                  </a:lnTo>
                  <a:lnTo>
                    <a:pt x="12584" y="48406"/>
                  </a:lnTo>
                  <a:lnTo>
                    <a:pt x="12679" y="47976"/>
                  </a:lnTo>
                  <a:lnTo>
                    <a:pt x="12713" y="47821"/>
                  </a:lnTo>
                  <a:lnTo>
                    <a:pt x="11454" y="47821"/>
                  </a:lnTo>
                  <a:lnTo>
                    <a:pt x="8905" y="46609"/>
                  </a:lnTo>
                  <a:close/>
                </a:path>
                <a:path w="36194" h="57150">
                  <a:moveTo>
                    <a:pt x="13341" y="44979"/>
                  </a:moveTo>
                  <a:lnTo>
                    <a:pt x="11454" y="47821"/>
                  </a:lnTo>
                  <a:lnTo>
                    <a:pt x="12713" y="47821"/>
                  </a:lnTo>
                  <a:lnTo>
                    <a:pt x="13246" y="45410"/>
                  </a:lnTo>
                  <a:lnTo>
                    <a:pt x="13341" y="44979"/>
                  </a:lnTo>
                  <a:close/>
                </a:path>
                <a:path w="36194" h="57150">
                  <a:moveTo>
                    <a:pt x="13546" y="44672"/>
                  </a:moveTo>
                  <a:lnTo>
                    <a:pt x="13409" y="44672"/>
                  </a:lnTo>
                  <a:lnTo>
                    <a:pt x="13341" y="44979"/>
                  </a:lnTo>
                  <a:lnTo>
                    <a:pt x="13546" y="44672"/>
                  </a:lnTo>
                  <a:close/>
                </a:path>
                <a:path w="36194" h="57150">
                  <a:moveTo>
                    <a:pt x="17293" y="44107"/>
                  </a:moveTo>
                  <a:lnTo>
                    <a:pt x="13921" y="44107"/>
                  </a:lnTo>
                  <a:lnTo>
                    <a:pt x="13546" y="44672"/>
                  </a:lnTo>
                  <a:lnTo>
                    <a:pt x="13409" y="44672"/>
                  </a:lnTo>
                  <a:lnTo>
                    <a:pt x="15342" y="44330"/>
                  </a:lnTo>
                  <a:lnTo>
                    <a:pt x="17293" y="44107"/>
                  </a:lnTo>
                  <a:close/>
                </a:path>
                <a:path w="36194" h="57150">
                  <a:moveTo>
                    <a:pt x="33052" y="22893"/>
                  </a:moveTo>
                  <a:lnTo>
                    <a:pt x="13751" y="22893"/>
                  </a:lnTo>
                  <a:lnTo>
                    <a:pt x="19043" y="23166"/>
                  </a:lnTo>
                  <a:lnTo>
                    <a:pt x="24349" y="23799"/>
                  </a:lnTo>
                  <a:lnTo>
                    <a:pt x="21200" y="27637"/>
                  </a:lnTo>
                  <a:lnTo>
                    <a:pt x="17876" y="31316"/>
                  </a:lnTo>
                  <a:lnTo>
                    <a:pt x="15037" y="34862"/>
                  </a:lnTo>
                  <a:lnTo>
                    <a:pt x="14747" y="35255"/>
                  </a:lnTo>
                  <a:lnTo>
                    <a:pt x="13100" y="39005"/>
                  </a:lnTo>
                  <a:lnTo>
                    <a:pt x="10241" y="41746"/>
                  </a:lnTo>
                  <a:lnTo>
                    <a:pt x="7451" y="44467"/>
                  </a:lnTo>
                  <a:lnTo>
                    <a:pt x="10429" y="43491"/>
                  </a:lnTo>
                  <a:lnTo>
                    <a:pt x="19601" y="43491"/>
                  </a:lnTo>
                  <a:lnTo>
                    <a:pt x="19932" y="42926"/>
                  </a:lnTo>
                  <a:lnTo>
                    <a:pt x="26188" y="42926"/>
                  </a:lnTo>
                  <a:lnTo>
                    <a:pt x="26450" y="42325"/>
                  </a:lnTo>
                  <a:lnTo>
                    <a:pt x="17348" y="42325"/>
                  </a:lnTo>
                  <a:lnTo>
                    <a:pt x="14759" y="41230"/>
                  </a:lnTo>
                  <a:lnTo>
                    <a:pt x="14864" y="40186"/>
                  </a:lnTo>
                  <a:lnTo>
                    <a:pt x="14973" y="39005"/>
                  </a:lnTo>
                  <a:lnTo>
                    <a:pt x="15099" y="37652"/>
                  </a:lnTo>
                  <a:lnTo>
                    <a:pt x="15154" y="37050"/>
                  </a:lnTo>
                  <a:lnTo>
                    <a:pt x="17293" y="36161"/>
                  </a:lnTo>
                  <a:lnTo>
                    <a:pt x="19025" y="34862"/>
                  </a:lnTo>
                  <a:lnTo>
                    <a:pt x="20497" y="33080"/>
                  </a:lnTo>
                  <a:lnTo>
                    <a:pt x="21306" y="31316"/>
                  </a:lnTo>
                  <a:lnTo>
                    <a:pt x="21200" y="29707"/>
                  </a:lnTo>
                  <a:lnTo>
                    <a:pt x="25015" y="28595"/>
                  </a:lnTo>
                  <a:lnTo>
                    <a:pt x="30605" y="28595"/>
                  </a:lnTo>
                  <a:lnTo>
                    <a:pt x="30766" y="27788"/>
                  </a:lnTo>
                  <a:lnTo>
                    <a:pt x="30834" y="27445"/>
                  </a:lnTo>
                  <a:lnTo>
                    <a:pt x="31168" y="27445"/>
                  </a:lnTo>
                  <a:lnTo>
                    <a:pt x="28115" y="26470"/>
                  </a:lnTo>
                  <a:lnTo>
                    <a:pt x="28115" y="25322"/>
                  </a:lnTo>
                  <a:lnTo>
                    <a:pt x="33399" y="25322"/>
                  </a:lnTo>
                  <a:lnTo>
                    <a:pt x="35530" y="24314"/>
                  </a:lnTo>
                  <a:lnTo>
                    <a:pt x="32089" y="23799"/>
                  </a:lnTo>
                  <a:lnTo>
                    <a:pt x="31949" y="23799"/>
                  </a:lnTo>
                  <a:lnTo>
                    <a:pt x="33052" y="22893"/>
                  </a:lnTo>
                  <a:close/>
                </a:path>
                <a:path w="36194" h="57150">
                  <a:moveTo>
                    <a:pt x="19601" y="43491"/>
                  </a:moveTo>
                  <a:lnTo>
                    <a:pt x="10429" y="43491"/>
                  </a:lnTo>
                  <a:lnTo>
                    <a:pt x="15232" y="44107"/>
                  </a:lnTo>
                  <a:lnTo>
                    <a:pt x="19240" y="44107"/>
                  </a:lnTo>
                  <a:lnTo>
                    <a:pt x="19601" y="43491"/>
                  </a:lnTo>
                  <a:close/>
                </a:path>
                <a:path w="36194" h="57150">
                  <a:moveTo>
                    <a:pt x="30605" y="28595"/>
                  </a:moveTo>
                  <a:lnTo>
                    <a:pt x="25015" y="28595"/>
                  </a:lnTo>
                  <a:lnTo>
                    <a:pt x="24536" y="30340"/>
                  </a:lnTo>
                  <a:lnTo>
                    <a:pt x="21423" y="31060"/>
                  </a:lnTo>
                  <a:lnTo>
                    <a:pt x="20497" y="33080"/>
                  </a:lnTo>
                  <a:lnTo>
                    <a:pt x="19025" y="34862"/>
                  </a:lnTo>
                  <a:lnTo>
                    <a:pt x="17293" y="36161"/>
                  </a:lnTo>
                  <a:lnTo>
                    <a:pt x="17348" y="42325"/>
                  </a:lnTo>
                  <a:lnTo>
                    <a:pt x="26450" y="42325"/>
                  </a:lnTo>
                  <a:lnTo>
                    <a:pt x="27258" y="40478"/>
                  </a:lnTo>
                  <a:lnTo>
                    <a:pt x="28688" y="39448"/>
                  </a:lnTo>
                  <a:lnTo>
                    <a:pt x="23171" y="39448"/>
                  </a:lnTo>
                  <a:lnTo>
                    <a:pt x="19604" y="39175"/>
                  </a:lnTo>
                  <a:lnTo>
                    <a:pt x="22898" y="36682"/>
                  </a:lnTo>
                  <a:lnTo>
                    <a:pt x="22772" y="35400"/>
                  </a:lnTo>
                  <a:lnTo>
                    <a:pt x="22758" y="35255"/>
                  </a:lnTo>
                  <a:lnTo>
                    <a:pt x="25311" y="35255"/>
                  </a:lnTo>
                  <a:lnTo>
                    <a:pt x="29493" y="33336"/>
                  </a:lnTo>
                  <a:lnTo>
                    <a:pt x="29147" y="31316"/>
                  </a:lnTo>
                  <a:lnTo>
                    <a:pt x="29058" y="30801"/>
                  </a:lnTo>
                  <a:lnTo>
                    <a:pt x="30562" y="28810"/>
                  </a:lnTo>
                  <a:lnTo>
                    <a:pt x="30605" y="28595"/>
                  </a:lnTo>
                  <a:close/>
                </a:path>
                <a:path w="36194" h="57150">
                  <a:moveTo>
                    <a:pt x="24995" y="35400"/>
                  </a:moveTo>
                  <a:lnTo>
                    <a:pt x="23971" y="35869"/>
                  </a:lnTo>
                  <a:lnTo>
                    <a:pt x="22898" y="36682"/>
                  </a:lnTo>
                  <a:lnTo>
                    <a:pt x="23125" y="39005"/>
                  </a:lnTo>
                  <a:lnTo>
                    <a:pt x="23168" y="39448"/>
                  </a:lnTo>
                  <a:lnTo>
                    <a:pt x="28688" y="39448"/>
                  </a:lnTo>
                  <a:lnTo>
                    <a:pt x="31182" y="37652"/>
                  </a:lnTo>
                  <a:lnTo>
                    <a:pt x="32655" y="37310"/>
                  </a:lnTo>
                  <a:lnTo>
                    <a:pt x="33711" y="35528"/>
                  </a:lnTo>
                  <a:lnTo>
                    <a:pt x="26970" y="35528"/>
                  </a:lnTo>
                  <a:lnTo>
                    <a:pt x="24995" y="35400"/>
                  </a:lnTo>
                  <a:close/>
                </a:path>
                <a:path w="36194" h="57150">
                  <a:moveTo>
                    <a:pt x="22758" y="35255"/>
                  </a:moveTo>
                  <a:lnTo>
                    <a:pt x="22772" y="35400"/>
                  </a:lnTo>
                  <a:lnTo>
                    <a:pt x="22898" y="36682"/>
                  </a:lnTo>
                  <a:lnTo>
                    <a:pt x="23971" y="35869"/>
                  </a:lnTo>
                  <a:lnTo>
                    <a:pt x="24995" y="35400"/>
                  </a:lnTo>
                  <a:lnTo>
                    <a:pt x="22758" y="35255"/>
                  </a:lnTo>
                  <a:close/>
                </a:path>
                <a:path w="36194" h="57150">
                  <a:moveTo>
                    <a:pt x="30519" y="29023"/>
                  </a:moveTo>
                  <a:lnTo>
                    <a:pt x="29884" y="29707"/>
                  </a:lnTo>
                  <a:lnTo>
                    <a:pt x="29058" y="30801"/>
                  </a:lnTo>
                  <a:lnTo>
                    <a:pt x="29669" y="34366"/>
                  </a:lnTo>
                  <a:lnTo>
                    <a:pt x="29754" y="34862"/>
                  </a:lnTo>
                  <a:lnTo>
                    <a:pt x="29822" y="35255"/>
                  </a:lnTo>
                  <a:lnTo>
                    <a:pt x="28709" y="35255"/>
                  </a:lnTo>
                  <a:lnTo>
                    <a:pt x="26970" y="35528"/>
                  </a:lnTo>
                  <a:lnTo>
                    <a:pt x="33711" y="35528"/>
                  </a:lnTo>
                  <a:lnTo>
                    <a:pt x="34400" y="34366"/>
                  </a:lnTo>
                  <a:lnTo>
                    <a:pt x="34834" y="33336"/>
                  </a:lnTo>
                  <a:lnTo>
                    <a:pt x="29658" y="33336"/>
                  </a:lnTo>
                  <a:lnTo>
                    <a:pt x="30519" y="29023"/>
                  </a:lnTo>
                  <a:close/>
                </a:path>
                <a:path w="36194" h="57150">
                  <a:moveTo>
                    <a:pt x="25311" y="35255"/>
                  </a:moveTo>
                  <a:lnTo>
                    <a:pt x="22758" y="35255"/>
                  </a:lnTo>
                  <a:lnTo>
                    <a:pt x="24995" y="35400"/>
                  </a:lnTo>
                  <a:lnTo>
                    <a:pt x="25311" y="35255"/>
                  </a:lnTo>
                  <a:close/>
                </a:path>
                <a:path w="36194" h="57150">
                  <a:moveTo>
                    <a:pt x="31592" y="27445"/>
                  </a:moveTo>
                  <a:lnTo>
                    <a:pt x="30562" y="28810"/>
                  </a:lnTo>
                  <a:lnTo>
                    <a:pt x="29709" y="33080"/>
                  </a:lnTo>
                  <a:lnTo>
                    <a:pt x="29658" y="33336"/>
                  </a:lnTo>
                  <a:lnTo>
                    <a:pt x="34834" y="33336"/>
                  </a:lnTo>
                  <a:lnTo>
                    <a:pt x="35686" y="31316"/>
                  </a:lnTo>
                  <a:lnTo>
                    <a:pt x="35784" y="30801"/>
                  </a:lnTo>
                  <a:lnTo>
                    <a:pt x="35839" y="30340"/>
                  </a:lnTo>
                  <a:lnTo>
                    <a:pt x="35915" y="29707"/>
                  </a:lnTo>
                  <a:lnTo>
                    <a:pt x="36023" y="28810"/>
                  </a:lnTo>
                  <a:lnTo>
                    <a:pt x="36146" y="27788"/>
                  </a:lnTo>
                  <a:lnTo>
                    <a:pt x="31592" y="27445"/>
                  </a:lnTo>
                  <a:close/>
                </a:path>
                <a:path w="36194" h="57150">
                  <a:moveTo>
                    <a:pt x="14248" y="0"/>
                  </a:moveTo>
                  <a:lnTo>
                    <a:pt x="13888" y="7894"/>
                  </a:lnTo>
                  <a:lnTo>
                    <a:pt x="8218" y="14450"/>
                  </a:lnTo>
                  <a:lnTo>
                    <a:pt x="8229" y="15083"/>
                  </a:lnTo>
                  <a:lnTo>
                    <a:pt x="8355" y="22327"/>
                  </a:lnTo>
                  <a:lnTo>
                    <a:pt x="2972" y="22893"/>
                  </a:lnTo>
                  <a:lnTo>
                    <a:pt x="0" y="23166"/>
                  </a:lnTo>
                  <a:lnTo>
                    <a:pt x="7296" y="25034"/>
                  </a:lnTo>
                  <a:lnTo>
                    <a:pt x="7953" y="27445"/>
                  </a:lnTo>
                  <a:lnTo>
                    <a:pt x="8067" y="26247"/>
                  </a:lnTo>
                  <a:lnTo>
                    <a:pt x="8166" y="25322"/>
                  </a:lnTo>
                  <a:lnTo>
                    <a:pt x="8274" y="24314"/>
                  </a:lnTo>
                  <a:lnTo>
                    <a:pt x="8397" y="23166"/>
                  </a:lnTo>
                  <a:lnTo>
                    <a:pt x="8426" y="22893"/>
                  </a:lnTo>
                  <a:lnTo>
                    <a:pt x="33052" y="22893"/>
                  </a:lnTo>
                  <a:lnTo>
                    <a:pt x="34451" y="21743"/>
                  </a:lnTo>
                  <a:lnTo>
                    <a:pt x="30559" y="20650"/>
                  </a:lnTo>
                  <a:lnTo>
                    <a:pt x="14503" y="20650"/>
                  </a:lnTo>
                  <a:lnTo>
                    <a:pt x="14616" y="20408"/>
                  </a:lnTo>
                  <a:lnTo>
                    <a:pt x="14718" y="20189"/>
                  </a:lnTo>
                  <a:lnTo>
                    <a:pt x="11868" y="20189"/>
                  </a:lnTo>
                  <a:lnTo>
                    <a:pt x="11814" y="19451"/>
                  </a:lnTo>
                  <a:lnTo>
                    <a:pt x="11721" y="18115"/>
                  </a:lnTo>
                  <a:lnTo>
                    <a:pt x="11663" y="17275"/>
                  </a:lnTo>
                  <a:lnTo>
                    <a:pt x="12644" y="17275"/>
                  </a:lnTo>
                  <a:lnTo>
                    <a:pt x="11741" y="15083"/>
                  </a:lnTo>
                  <a:lnTo>
                    <a:pt x="11548" y="15083"/>
                  </a:lnTo>
                  <a:lnTo>
                    <a:pt x="13067" y="14450"/>
                  </a:lnTo>
                  <a:lnTo>
                    <a:pt x="17397" y="14450"/>
                  </a:lnTo>
                  <a:lnTo>
                    <a:pt x="22740" y="9298"/>
                  </a:lnTo>
                  <a:lnTo>
                    <a:pt x="23529" y="2242"/>
                  </a:lnTo>
                  <a:lnTo>
                    <a:pt x="20497" y="1181"/>
                  </a:lnTo>
                  <a:lnTo>
                    <a:pt x="17397" y="374"/>
                  </a:lnTo>
                  <a:lnTo>
                    <a:pt x="14248" y="0"/>
                  </a:lnTo>
                  <a:close/>
                </a:path>
                <a:path w="36194" h="57150">
                  <a:moveTo>
                    <a:pt x="33366" y="25322"/>
                  </a:moveTo>
                  <a:lnTo>
                    <a:pt x="28115" y="25322"/>
                  </a:lnTo>
                  <a:lnTo>
                    <a:pt x="31319" y="26111"/>
                  </a:lnTo>
                  <a:lnTo>
                    <a:pt x="33366" y="25322"/>
                  </a:lnTo>
                  <a:close/>
                </a:path>
                <a:path w="36194" h="57150">
                  <a:moveTo>
                    <a:pt x="27928" y="19911"/>
                  </a:moveTo>
                  <a:lnTo>
                    <a:pt x="21149" y="20408"/>
                  </a:lnTo>
                  <a:lnTo>
                    <a:pt x="14503" y="20650"/>
                  </a:lnTo>
                  <a:lnTo>
                    <a:pt x="30559" y="20650"/>
                  </a:lnTo>
                  <a:lnTo>
                    <a:pt x="27928" y="19911"/>
                  </a:lnTo>
                  <a:close/>
                </a:path>
                <a:path w="36194" h="57150">
                  <a:moveTo>
                    <a:pt x="17397" y="14450"/>
                  </a:moveTo>
                  <a:lnTo>
                    <a:pt x="13194" y="14450"/>
                  </a:lnTo>
                  <a:lnTo>
                    <a:pt x="13665" y="17139"/>
                  </a:lnTo>
                  <a:lnTo>
                    <a:pt x="12721" y="17463"/>
                  </a:lnTo>
                  <a:lnTo>
                    <a:pt x="13062" y="19451"/>
                  </a:lnTo>
                  <a:lnTo>
                    <a:pt x="13168" y="20052"/>
                  </a:lnTo>
                  <a:lnTo>
                    <a:pt x="11868" y="20189"/>
                  </a:lnTo>
                  <a:lnTo>
                    <a:pt x="14718" y="20189"/>
                  </a:lnTo>
                  <a:lnTo>
                    <a:pt x="17397" y="14450"/>
                  </a:lnTo>
                  <a:close/>
                </a:path>
                <a:path w="36194" h="57150">
                  <a:moveTo>
                    <a:pt x="12644" y="17275"/>
                  </a:moveTo>
                  <a:lnTo>
                    <a:pt x="11663" y="17275"/>
                  </a:lnTo>
                  <a:lnTo>
                    <a:pt x="12721" y="17463"/>
                  </a:lnTo>
                  <a:lnTo>
                    <a:pt x="12644" y="17275"/>
                  </a:lnTo>
                  <a:close/>
                </a:path>
              </a:pathLst>
            </a:custGeom>
            <a:solidFill>
              <a:srgbClr val="D5D7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6" name="object 1086" descr=""/>
            <p:cNvSpPr/>
            <p:nvPr/>
          </p:nvSpPr>
          <p:spPr>
            <a:xfrm>
              <a:off x="1618203" y="2436851"/>
              <a:ext cx="39370" cy="41910"/>
            </a:xfrm>
            <a:custGeom>
              <a:avLst/>
              <a:gdLst/>
              <a:ahLst/>
              <a:cxnLst/>
              <a:rect l="l" t="t" r="r" b="b"/>
              <a:pathLst>
                <a:path w="39369" h="41910">
                  <a:moveTo>
                    <a:pt x="24965" y="33303"/>
                  </a:moveTo>
                  <a:lnTo>
                    <a:pt x="22286" y="33303"/>
                  </a:lnTo>
                  <a:lnTo>
                    <a:pt x="22363" y="33835"/>
                  </a:lnTo>
                  <a:lnTo>
                    <a:pt x="22422" y="34246"/>
                  </a:lnTo>
                  <a:lnTo>
                    <a:pt x="22527" y="34980"/>
                  </a:lnTo>
                  <a:lnTo>
                    <a:pt x="22550" y="35135"/>
                  </a:lnTo>
                  <a:lnTo>
                    <a:pt x="21984" y="36798"/>
                  </a:lnTo>
                  <a:lnTo>
                    <a:pt x="20613" y="38216"/>
                  </a:lnTo>
                  <a:lnTo>
                    <a:pt x="22428" y="41658"/>
                  </a:lnTo>
                  <a:lnTo>
                    <a:pt x="25887" y="39415"/>
                  </a:lnTo>
                  <a:lnTo>
                    <a:pt x="25774" y="38613"/>
                  </a:lnTo>
                  <a:lnTo>
                    <a:pt x="22187" y="38613"/>
                  </a:lnTo>
                  <a:lnTo>
                    <a:pt x="24965" y="33303"/>
                  </a:lnTo>
                  <a:close/>
                </a:path>
                <a:path w="39369" h="41910">
                  <a:moveTo>
                    <a:pt x="37619" y="20839"/>
                  </a:moveTo>
                  <a:lnTo>
                    <a:pt x="29794" y="20839"/>
                  </a:lnTo>
                  <a:lnTo>
                    <a:pt x="26556" y="26095"/>
                  </a:lnTo>
                  <a:lnTo>
                    <a:pt x="21812" y="30134"/>
                  </a:lnTo>
                  <a:lnTo>
                    <a:pt x="16951" y="33835"/>
                  </a:lnTo>
                  <a:lnTo>
                    <a:pt x="16506" y="34980"/>
                  </a:lnTo>
                  <a:lnTo>
                    <a:pt x="16127" y="36179"/>
                  </a:lnTo>
                  <a:lnTo>
                    <a:pt x="15803" y="37414"/>
                  </a:lnTo>
                  <a:lnTo>
                    <a:pt x="16830" y="38613"/>
                  </a:lnTo>
                  <a:lnTo>
                    <a:pt x="18064" y="36315"/>
                  </a:lnTo>
                  <a:lnTo>
                    <a:pt x="19843" y="34246"/>
                  </a:lnTo>
                  <a:lnTo>
                    <a:pt x="22112" y="33303"/>
                  </a:lnTo>
                  <a:lnTo>
                    <a:pt x="24965" y="33303"/>
                  </a:lnTo>
                  <a:lnTo>
                    <a:pt x="29055" y="28817"/>
                  </a:lnTo>
                  <a:lnTo>
                    <a:pt x="34263" y="26095"/>
                  </a:lnTo>
                  <a:lnTo>
                    <a:pt x="38938" y="23802"/>
                  </a:lnTo>
                  <a:lnTo>
                    <a:pt x="38611" y="21951"/>
                  </a:lnTo>
                  <a:lnTo>
                    <a:pt x="38541" y="21555"/>
                  </a:lnTo>
                  <a:lnTo>
                    <a:pt x="37619" y="20839"/>
                  </a:lnTo>
                  <a:close/>
                </a:path>
                <a:path w="39369" h="41910">
                  <a:moveTo>
                    <a:pt x="1850" y="4197"/>
                  </a:moveTo>
                  <a:lnTo>
                    <a:pt x="0" y="5154"/>
                  </a:lnTo>
                  <a:lnTo>
                    <a:pt x="40" y="12124"/>
                  </a:lnTo>
                  <a:lnTo>
                    <a:pt x="3938" y="17876"/>
                  </a:lnTo>
                  <a:lnTo>
                    <a:pt x="5598" y="24367"/>
                  </a:lnTo>
                  <a:lnTo>
                    <a:pt x="6181" y="27089"/>
                  </a:lnTo>
                  <a:lnTo>
                    <a:pt x="7978" y="29227"/>
                  </a:lnTo>
                  <a:lnTo>
                    <a:pt x="10050" y="31009"/>
                  </a:lnTo>
                  <a:lnTo>
                    <a:pt x="12736" y="31607"/>
                  </a:lnTo>
                  <a:lnTo>
                    <a:pt x="12653" y="31009"/>
                  </a:lnTo>
                  <a:lnTo>
                    <a:pt x="12530" y="30134"/>
                  </a:lnTo>
                  <a:lnTo>
                    <a:pt x="12463" y="29655"/>
                  </a:lnTo>
                  <a:lnTo>
                    <a:pt x="13356" y="28407"/>
                  </a:lnTo>
                  <a:lnTo>
                    <a:pt x="15393" y="27823"/>
                  </a:lnTo>
                  <a:lnTo>
                    <a:pt x="17600" y="26369"/>
                  </a:lnTo>
                  <a:lnTo>
                    <a:pt x="17948" y="26095"/>
                  </a:lnTo>
                  <a:lnTo>
                    <a:pt x="12408" y="26095"/>
                  </a:lnTo>
                  <a:lnTo>
                    <a:pt x="8383" y="24367"/>
                  </a:lnTo>
                  <a:lnTo>
                    <a:pt x="8116" y="24367"/>
                  </a:lnTo>
                  <a:lnTo>
                    <a:pt x="7362" y="18888"/>
                  </a:lnTo>
                  <a:lnTo>
                    <a:pt x="5219" y="15460"/>
                  </a:lnTo>
                  <a:lnTo>
                    <a:pt x="6696" y="15238"/>
                  </a:lnTo>
                  <a:lnTo>
                    <a:pt x="5478" y="15238"/>
                  </a:lnTo>
                  <a:lnTo>
                    <a:pt x="4622" y="12335"/>
                  </a:lnTo>
                  <a:lnTo>
                    <a:pt x="3441" y="8204"/>
                  </a:lnTo>
                  <a:lnTo>
                    <a:pt x="7891" y="7260"/>
                  </a:lnTo>
                  <a:lnTo>
                    <a:pt x="10283" y="6454"/>
                  </a:lnTo>
                  <a:lnTo>
                    <a:pt x="2994" y="6454"/>
                  </a:lnTo>
                  <a:lnTo>
                    <a:pt x="1850" y="4197"/>
                  </a:lnTo>
                  <a:close/>
                </a:path>
                <a:path w="39369" h="41910">
                  <a:moveTo>
                    <a:pt x="30819" y="17412"/>
                  </a:moveTo>
                  <a:lnTo>
                    <a:pt x="23576" y="17635"/>
                  </a:lnTo>
                  <a:lnTo>
                    <a:pt x="18594" y="23629"/>
                  </a:lnTo>
                  <a:lnTo>
                    <a:pt x="11706" y="26095"/>
                  </a:lnTo>
                  <a:lnTo>
                    <a:pt x="17948" y="26095"/>
                  </a:lnTo>
                  <a:lnTo>
                    <a:pt x="19673" y="24742"/>
                  </a:lnTo>
                  <a:lnTo>
                    <a:pt x="21780" y="23150"/>
                  </a:lnTo>
                  <a:lnTo>
                    <a:pt x="26784" y="23150"/>
                  </a:lnTo>
                  <a:lnTo>
                    <a:pt x="28303" y="21951"/>
                  </a:lnTo>
                  <a:lnTo>
                    <a:pt x="29794" y="20839"/>
                  </a:lnTo>
                  <a:lnTo>
                    <a:pt x="37619" y="20839"/>
                  </a:lnTo>
                  <a:lnTo>
                    <a:pt x="37068" y="20411"/>
                  </a:lnTo>
                  <a:lnTo>
                    <a:pt x="34496" y="20411"/>
                  </a:lnTo>
                  <a:lnTo>
                    <a:pt x="35477" y="18268"/>
                  </a:lnTo>
                  <a:lnTo>
                    <a:pt x="30819" y="17412"/>
                  </a:lnTo>
                  <a:close/>
                </a:path>
                <a:path w="39369" h="41910">
                  <a:moveTo>
                    <a:pt x="26791" y="23150"/>
                  </a:moveTo>
                  <a:lnTo>
                    <a:pt x="21780" y="23150"/>
                  </a:lnTo>
                  <a:lnTo>
                    <a:pt x="25452" y="24367"/>
                  </a:lnTo>
                  <a:lnTo>
                    <a:pt x="26048" y="23802"/>
                  </a:lnTo>
                  <a:lnTo>
                    <a:pt x="26791" y="23150"/>
                  </a:lnTo>
                  <a:close/>
                </a:path>
                <a:path w="39369" h="41910">
                  <a:moveTo>
                    <a:pt x="11020" y="14777"/>
                  </a:moveTo>
                  <a:lnTo>
                    <a:pt x="9759" y="14777"/>
                  </a:lnTo>
                  <a:lnTo>
                    <a:pt x="9171" y="20411"/>
                  </a:lnTo>
                  <a:lnTo>
                    <a:pt x="9090" y="21182"/>
                  </a:lnTo>
                  <a:lnTo>
                    <a:pt x="10816" y="18268"/>
                  </a:lnTo>
                  <a:lnTo>
                    <a:pt x="10879" y="17412"/>
                  </a:lnTo>
                  <a:lnTo>
                    <a:pt x="10995" y="15238"/>
                  </a:lnTo>
                  <a:lnTo>
                    <a:pt x="11020" y="14777"/>
                  </a:lnTo>
                  <a:close/>
                </a:path>
                <a:path w="39369" h="41910">
                  <a:moveTo>
                    <a:pt x="9680" y="12335"/>
                  </a:moveTo>
                  <a:lnTo>
                    <a:pt x="7823" y="13802"/>
                  </a:lnTo>
                  <a:lnTo>
                    <a:pt x="5478" y="15238"/>
                  </a:lnTo>
                  <a:lnTo>
                    <a:pt x="6696" y="15238"/>
                  </a:lnTo>
                  <a:lnTo>
                    <a:pt x="9759" y="14777"/>
                  </a:lnTo>
                  <a:lnTo>
                    <a:pt x="11020" y="14777"/>
                  </a:lnTo>
                  <a:lnTo>
                    <a:pt x="11108" y="13131"/>
                  </a:lnTo>
                  <a:lnTo>
                    <a:pt x="9436" y="13131"/>
                  </a:lnTo>
                  <a:lnTo>
                    <a:pt x="9680" y="12335"/>
                  </a:lnTo>
                  <a:close/>
                </a:path>
                <a:path w="39369" h="41910">
                  <a:moveTo>
                    <a:pt x="12463" y="9709"/>
                  </a:moveTo>
                  <a:lnTo>
                    <a:pt x="12580" y="11698"/>
                  </a:lnTo>
                  <a:lnTo>
                    <a:pt x="12664" y="13131"/>
                  </a:lnTo>
                  <a:lnTo>
                    <a:pt x="15524" y="13131"/>
                  </a:lnTo>
                  <a:lnTo>
                    <a:pt x="12463" y="9709"/>
                  </a:lnTo>
                  <a:close/>
                </a:path>
                <a:path w="39369" h="41910">
                  <a:moveTo>
                    <a:pt x="9875" y="11698"/>
                  </a:moveTo>
                  <a:lnTo>
                    <a:pt x="9744" y="12124"/>
                  </a:lnTo>
                  <a:lnTo>
                    <a:pt x="9680" y="12335"/>
                  </a:lnTo>
                  <a:lnTo>
                    <a:pt x="9946" y="12124"/>
                  </a:lnTo>
                  <a:lnTo>
                    <a:pt x="9875" y="11698"/>
                  </a:lnTo>
                  <a:close/>
                </a:path>
                <a:path w="39369" h="41910">
                  <a:moveTo>
                    <a:pt x="10678" y="9075"/>
                  </a:moveTo>
                  <a:lnTo>
                    <a:pt x="9436" y="9075"/>
                  </a:lnTo>
                  <a:lnTo>
                    <a:pt x="9875" y="11698"/>
                  </a:lnTo>
                  <a:lnTo>
                    <a:pt x="10678" y="9075"/>
                  </a:lnTo>
                  <a:close/>
                </a:path>
                <a:path w="39369" h="41910">
                  <a:moveTo>
                    <a:pt x="10494" y="0"/>
                  </a:moveTo>
                  <a:lnTo>
                    <a:pt x="5748" y="687"/>
                  </a:lnTo>
                  <a:lnTo>
                    <a:pt x="5102" y="3221"/>
                  </a:lnTo>
                  <a:lnTo>
                    <a:pt x="5034" y="3509"/>
                  </a:lnTo>
                  <a:lnTo>
                    <a:pt x="4964" y="3801"/>
                  </a:lnTo>
                  <a:lnTo>
                    <a:pt x="4024" y="6316"/>
                  </a:lnTo>
                  <a:lnTo>
                    <a:pt x="2994" y="6454"/>
                  </a:lnTo>
                  <a:lnTo>
                    <a:pt x="10283" y="6454"/>
                  </a:lnTo>
                  <a:lnTo>
                    <a:pt x="12258" y="5788"/>
                  </a:lnTo>
                  <a:lnTo>
                    <a:pt x="13543" y="4913"/>
                  </a:lnTo>
                  <a:lnTo>
                    <a:pt x="9640" y="4913"/>
                  </a:lnTo>
                  <a:lnTo>
                    <a:pt x="7466" y="3509"/>
                  </a:lnTo>
                  <a:lnTo>
                    <a:pt x="8150" y="1421"/>
                  </a:lnTo>
                  <a:lnTo>
                    <a:pt x="9571" y="1079"/>
                  </a:lnTo>
                  <a:lnTo>
                    <a:pt x="15924" y="1079"/>
                  </a:lnTo>
                  <a:lnTo>
                    <a:pt x="15905" y="687"/>
                  </a:lnTo>
                  <a:lnTo>
                    <a:pt x="10494" y="0"/>
                  </a:lnTo>
                  <a:close/>
                </a:path>
                <a:path w="39369" h="41910">
                  <a:moveTo>
                    <a:pt x="15924" y="1079"/>
                  </a:moveTo>
                  <a:lnTo>
                    <a:pt x="9571" y="1079"/>
                  </a:lnTo>
                  <a:lnTo>
                    <a:pt x="11755" y="2501"/>
                  </a:lnTo>
                  <a:lnTo>
                    <a:pt x="11199" y="4197"/>
                  </a:lnTo>
                  <a:lnTo>
                    <a:pt x="11076" y="4572"/>
                  </a:lnTo>
                  <a:lnTo>
                    <a:pt x="9640" y="4913"/>
                  </a:lnTo>
                  <a:lnTo>
                    <a:pt x="13543" y="4913"/>
                  </a:lnTo>
                  <a:lnTo>
                    <a:pt x="16027" y="3221"/>
                  </a:lnTo>
                  <a:lnTo>
                    <a:pt x="15924" y="1079"/>
                  </a:lnTo>
                  <a:close/>
                </a:path>
              </a:pathLst>
            </a:custGeom>
            <a:solidFill>
              <a:srgbClr val="494B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7" name="object 1087" descr=""/>
            <p:cNvSpPr/>
            <p:nvPr/>
          </p:nvSpPr>
          <p:spPr>
            <a:xfrm>
              <a:off x="2131915" y="2437194"/>
              <a:ext cx="31750" cy="5715"/>
            </a:xfrm>
            <a:custGeom>
              <a:avLst/>
              <a:gdLst/>
              <a:ahLst/>
              <a:cxnLst/>
              <a:rect l="l" t="t" r="r" b="b"/>
              <a:pathLst>
                <a:path w="31750" h="5714">
                  <a:moveTo>
                    <a:pt x="17445" y="0"/>
                  </a:moveTo>
                  <a:lnTo>
                    <a:pt x="10531" y="137"/>
                  </a:lnTo>
                  <a:lnTo>
                    <a:pt x="3665" y="855"/>
                  </a:lnTo>
                  <a:lnTo>
                    <a:pt x="1526" y="1010"/>
                  </a:lnTo>
                  <a:lnTo>
                    <a:pt x="824" y="3066"/>
                  </a:lnTo>
                  <a:lnTo>
                    <a:pt x="0" y="4675"/>
                  </a:lnTo>
                  <a:lnTo>
                    <a:pt x="5894" y="5189"/>
                  </a:lnTo>
                  <a:lnTo>
                    <a:pt x="8853" y="5258"/>
                  </a:lnTo>
                  <a:lnTo>
                    <a:pt x="15976" y="4916"/>
                  </a:lnTo>
                  <a:lnTo>
                    <a:pt x="23116" y="4967"/>
                  </a:lnTo>
                  <a:lnTo>
                    <a:pt x="30239" y="4502"/>
                  </a:lnTo>
                  <a:lnTo>
                    <a:pt x="31302" y="326"/>
                  </a:lnTo>
                  <a:lnTo>
                    <a:pt x="17445" y="0"/>
                  </a:lnTo>
                  <a:close/>
                </a:path>
              </a:pathLst>
            </a:custGeom>
            <a:solidFill>
              <a:srgbClr val="D3D1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8" name="object 1088" descr=""/>
            <p:cNvSpPr/>
            <p:nvPr/>
          </p:nvSpPr>
          <p:spPr>
            <a:xfrm>
              <a:off x="2372500" y="2437725"/>
              <a:ext cx="76835" cy="97155"/>
            </a:xfrm>
            <a:custGeom>
              <a:avLst/>
              <a:gdLst/>
              <a:ahLst/>
              <a:cxnLst/>
              <a:rect l="l" t="t" r="r" b="b"/>
              <a:pathLst>
                <a:path w="76835" h="97155">
                  <a:moveTo>
                    <a:pt x="40658" y="75135"/>
                  </a:moveTo>
                  <a:lnTo>
                    <a:pt x="38244" y="81025"/>
                  </a:lnTo>
                  <a:lnTo>
                    <a:pt x="37628" y="81025"/>
                  </a:lnTo>
                  <a:lnTo>
                    <a:pt x="37677" y="86163"/>
                  </a:lnTo>
                  <a:lnTo>
                    <a:pt x="33310" y="87585"/>
                  </a:lnTo>
                  <a:lnTo>
                    <a:pt x="32969" y="87713"/>
                  </a:lnTo>
                  <a:lnTo>
                    <a:pt x="33019" y="93132"/>
                  </a:lnTo>
                  <a:lnTo>
                    <a:pt x="31616" y="97067"/>
                  </a:lnTo>
                  <a:lnTo>
                    <a:pt x="38996" y="96041"/>
                  </a:lnTo>
                  <a:lnTo>
                    <a:pt x="39297" y="93132"/>
                  </a:lnTo>
                  <a:lnTo>
                    <a:pt x="39683" y="90083"/>
                  </a:lnTo>
                  <a:lnTo>
                    <a:pt x="39786" y="86728"/>
                  </a:lnTo>
                  <a:lnTo>
                    <a:pt x="38913" y="85460"/>
                  </a:lnTo>
                  <a:lnTo>
                    <a:pt x="38546" y="83251"/>
                  </a:lnTo>
                  <a:lnTo>
                    <a:pt x="38486" y="82890"/>
                  </a:lnTo>
                  <a:lnTo>
                    <a:pt x="42465" y="82890"/>
                  </a:lnTo>
                  <a:lnTo>
                    <a:pt x="42352" y="81316"/>
                  </a:lnTo>
                  <a:lnTo>
                    <a:pt x="42332" y="81025"/>
                  </a:lnTo>
                  <a:lnTo>
                    <a:pt x="42094" y="80064"/>
                  </a:lnTo>
                  <a:lnTo>
                    <a:pt x="40658" y="75135"/>
                  </a:lnTo>
                  <a:close/>
                </a:path>
                <a:path w="76835" h="97155">
                  <a:moveTo>
                    <a:pt x="46983" y="48798"/>
                  </a:moveTo>
                  <a:lnTo>
                    <a:pt x="36839" y="48798"/>
                  </a:lnTo>
                  <a:lnTo>
                    <a:pt x="35710" y="56384"/>
                  </a:lnTo>
                  <a:lnTo>
                    <a:pt x="33734" y="63724"/>
                  </a:lnTo>
                  <a:lnTo>
                    <a:pt x="31434" y="71099"/>
                  </a:lnTo>
                  <a:lnTo>
                    <a:pt x="29484" y="78232"/>
                  </a:lnTo>
                  <a:lnTo>
                    <a:pt x="29546" y="87052"/>
                  </a:lnTo>
                  <a:lnTo>
                    <a:pt x="30402" y="89449"/>
                  </a:lnTo>
                  <a:lnTo>
                    <a:pt x="31378" y="91674"/>
                  </a:lnTo>
                  <a:lnTo>
                    <a:pt x="32916" y="87713"/>
                  </a:lnTo>
                  <a:lnTo>
                    <a:pt x="33963" y="85101"/>
                  </a:lnTo>
                  <a:lnTo>
                    <a:pt x="35042" y="82156"/>
                  </a:lnTo>
                  <a:lnTo>
                    <a:pt x="37628" y="81025"/>
                  </a:lnTo>
                  <a:lnTo>
                    <a:pt x="38327" y="81025"/>
                  </a:lnTo>
                  <a:lnTo>
                    <a:pt x="37285" y="79124"/>
                  </a:lnTo>
                  <a:lnTo>
                    <a:pt x="36821" y="78232"/>
                  </a:lnTo>
                  <a:lnTo>
                    <a:pt x="41903" y="67002"/>
                  </a:lnTo>
                  <a:lnTo>
                    <a:pt x="45367" y="55150"/>
                  </a:lnTo>
                  <a:lnTo>
                    <a:pt x="46983" y="48798"/>
                  </a:lnTo>
                  <a:close/>
                </a:path>
                <a:path w="76835" h="97155">
                  <a:moveTo>
                    <a:pt x="40679" y="87713"/>
                  </a:moveTo>
                  <a:lnTo>
                    <a:pt x="43448" y="89842"/>
                  </a:lnTo>
                  <a:lnTo>
                    <a:pt x="44640" y="88916"/>
                  </a:lnTo>
                  <a:lnTo>
                    <a:pt x="42696" y="88916"/>
                  </a:lnTo>
                  <a:lnTo>
                    <a:pt x="40679" y="87713"/>
                  </a:lnTo>
                  <a:close/>
                </a:path>
                <a:path w="76835" h="97155">
                  <a:moveTo>
                    <a:pt x="43964" y="77411"/>
                  </a:moveTo>
                  <a:lnTo>
                    <a:pt x="43154" y="86163"/>
                  </a:lnTo>
                  <a:lnTo>
                    <a:pt x="43060" y="86728"/>
                  </a:lnTo>
                  <a:lnTo>
                    <a:pt x="43006" y="87052"/>
                  </a:lnTo>
                  <a:lnTo>
                    <a:pt x="42896" y="87713"/>
                  </a:lnTo>
                  <a:lnTo>
                    <a:pt x="42770" y="88474"/>
                  </a:lnTo>
                  <a:lnTo>
                    <a:pt x="42696" y="88916"/>
                  </a:lnTo>
                  <a:lnTo>
                    <a:pt x="44640" y="88916"/>
                  </a:lnTo>
                  <a:lnTo>
                    <a:pt x="47455" y="86728"/>
                  </a:lnTo>
                  <a:lnTo>
                    <a:pt x="45400" y="81316"/>
                  </a:lnTo>
                  <a:lnTo>
                    <a:pt x="43964" y="77411"/>
                  </a:lnTo>
                  <a:close/>
                </a:path>
                <a:path w="76835" h="97155">
                  <a:moveTo>
                    <a:pt x="40220" y="87358"/>
                  </a:moveTo>
                  <a:lnTo>
                    <a:pt x="40377" y="87585"/>
                  </a:lnTo>
                  <a:lnTo>
                    <a:pt x="40516" y="87585"/>
                  </a:lnTo>
                  <a:lnTo>
                    <a:pt x="40220" y="87358"/>
                  </a:lnTo>
                  <a:close/>
                </a:path>
                <a:path w="76835" h="97155">
                  <a:moveTo>
                    <a:pt x="42465" y="82890"/>
                  </a:moveTo>
                  <a:lnTo>
                    <a:pt x="39459" y="82890"/>
                  </a:lnTo>
                  <a:lnTo>
                    <a:pt x="42491" y="83251"/>
                  </a:lnTo>
                  <a:lnTo>
                    <a:pt x="42465" y="82890"/>
                  </a:lnTo>
                  <a:close/>
                </a:path>
                <a:path w="76835" h="97155">
                  <a:moveTo>
                    <a:pt x="76598" y="18083"/>
                  </a:moveTo>
                  <a:lnTo>
                    <a:pt x="38313" y="18083"/>
                  </a:lnTo>
                  <a:lnTo>
                    <a:pt x="37243" y="24041"/>
                  </a:lnTo>
                  <a:lnTo>
                    <a:pt x="37145" y="24587"/>
                  </a:lnTo>
                  <a:lnTo>
                    <a:pt x="35812" y="30100"/>
                  </a:lnTo>
                  <a:lnTo>
                    <a:pt x="35708" y="32396"/>
                  </a:lnTo>
                  <a:lnTo>
                    <a:pt x="35911" y="33239"/>
                  </a:lnTo>
                  <a:lnTo>
                    <a:pt x="35950" y="33404"/>
                  </a:lnTo>
                  <a:lnTo>
                    <a:pt x="34399" y="34932"/>
                  </a:lnTo>
                  <a:lnTo>
                    <a:pt x="33739" y="37087"/>
                  </a:lnTo>
                  <a:lnTo>
                    <a:pt x="33613" y="37500"/>
                  </a:lnTo>
                  <a:lnTo>
                    <a:pt x="31269" y="43798"/>
                  </a:lnTo>
                  <a:lnTo>
                    <a:pt x="29938" y="50002"/>
                  </a:lnTo>
                  <a:lnTo>
                    <a:pt x="27021" y="62397"/>
                  </a:lnTo>
                  <a:lnTo>
                    <a:pt x="25694" y="68626"/>
                  </a:lnTo>
                  <a:lnTo>
                    <a:pt x="26979" y="70153"/>
                  </a:lnTo>
                  <a:lnTo>
                    <a:pt x="29614" y="73216"/>
                  </a:lnTo>
                  <a:lnTo>
                    <a:pt x="31086" y="65495"/>
                  </a:lnTo>
                  <a:lnTo>
                    <a:pt x="33776" y="58097"/>
                  </a:lnTo>
                  <a:lnTo>
                    <a:pt x="35224" y="51487"/>
                  </a:lnTo>
                  <a:lnTo>
                    <a:pt x="35283" y="51214"/>
                  </a:lnTo>
                  <a:lnTo>
                    <a:pt x="35392" y="50717"/>
                  </a:lnTo>
                  <a:lnTo>
                    <a:pt x="35452" y="50443"/>
                  </a:lnTo>
                  <a:lnTo>
                    <a:pt x="36839" y="48798"/>
                  </a:lnTo>
                  <a:lnTo>
                    <a:pt x="46983" y="48798"/>
                  </a:lnTo>
                  <a:lnTo>
                    <a:pt x="47331" y="47430"/>
                  </a:lnTo>
                  <a:lnTo>
                    <a:pt x="37267" y="47430"/>
                  </a:lnTo>
                  <a:lnTo>
                    <a:pt x="37923" y="40633"/>
                  </a:lnTo>
                  <a:lnTo>
                    <a:pt x="37994" y="40119"/>
                  </a:lnTo>
                  <a:lnTo>
                    <a:pt x="39023" y="35341"/>
                  </a:lnTo>
                  <a:lnTo>
                    <a:pt x="39112" y="34932"/>
                  </a:lnTo>
                  <a:lnTo>
                    <a:pt x="39200" y="34521"/>
                  </a:lnTo>
                  <a:lnTo>
                    <a:pt x="39326" y="33938"/>
                  </a:lnTo>
                  <a:lnTo>
                    <a:pt x="39441" y="33404"/>
                  </a:lnTo>
                  <a:lnTo>
                    <a:pt x="43287" y="19433"/>
                  </a:lnTo>
                  <a:lnTo>
                    <a:pt x="74318" y="19433"/>
                  </a:lnTo>
                  <a:lnTo>
                    <a:pt x="59321" y="18954"/>
                  </a:lnTo>
                  <a:lnTo>
                    <a:pt x="76606" y="18954"/>
                  </a:lnTo>
                  <a:lnTo>
                    <a:pt x="76598" y="18083"/>
                  </a:lnTo>
                  <a:close/>
                </a:path>
                <a:path w="76835" h="97155">
                  <a:moveTo>
                    <a:pt x="66658" y="38113"/>
                  </a:moveTo>
                  <a:lnTo>
                    <a:pt x="61932" y="50443"/>
                  </a:lnTo>
                  <a:lnTo>
                    <a:pt x="61869" y="50717"/>
                  </a:lnTo>
                  <a:lnTo>
                    <a:pt x="61754" y="51214"/>
                  </a:lnTo>
                  <a:lnTo>
                    <a:pt x="60849" y="56384"/>
                  </a:lnTo>
                  <a:lnTo>
                    <a:pt x="60747" y="56967"/>
                  </a:lnTo>
                  <a:lnTo>
                    <a:pt x="60692" y="57276"/>
                  </a:lnTo>
                  <a:lnTo>
                    <a:pt x="59020" y="57276"/>
                  </a:lnTo>
                  <a:lnTo>
                    <a:pt x="60948" y="60631"/>
                  </a:lnTo>
                  <a:lnTo>
                    <a:pt x="64203" y="59620"/>
                  </a:lnTo>
                  <a:lnTo>
                    <a:pt x="65353" y="57276"/>
                  </a:lnTo>
                  <a:lnTo>
                    <a:pt x="60692" y="57276"/>
                  </a:lnTo>
                  <a:lnTo>
                    <a:pt x="58843" y="56967"/>
                  </a:lnTo>
                  <a:lnTo>
                    <a:pt x="65505" y="56967"/>
                  </a:lnTo>
                  <a:lnTo>
                    <a:pt x="67472" y="52960"/>
                  </a:lnTo>
                  <a:lnTo>
                    <a:pt x="67591" y="50443"/>
                  </a:lnTo>
                  <a:lnTo>
                    <a:pt x="67701" y="48113"/>
                  </a:lnTo>
                  <a:lnTo>
                    <a:pt x="67823" y="45549"/>
                  </a:lnTo>
                  <a:lnTo>
                    <a:pt x="68121" y="40633"/>
                  </a:lnTo>
                  <a:lnTo>
                    <a:pt x="68227" y="38969"/>
                  </a:lnTo>
                  <a:lnTo>
                    <a:pt x="68424" y="38969"/>
                  </a:lnTo>
                  <a:lnTo>
                    <a:pt x="66658" y="38113"/>
                  </a:lnTo>
                  <a:close/>
                </a:path>
                <a:path w="76835" h="97155">
                  <a:moveTo>
                    <a:pt x="60535" y="31609"/>
                  </a:moveTo>
                  <a:lnTo>
                    <a:pt x="52251" y="31609"/>
                  </a:lnTo>
                  <a:lnTo>
                    <a:pt x="51450" y="37087"/>
                  </a:lnTo>
                  <a:lnTo>
                    <a:pt x="51414" y="37329"/>
                  </a:lnTo>
                  <a:lnTo>
                    <a:pt x="51300" y="38113"/>
                  </a:lnTo>
                  <a:lnTo>
                    <a:pt x="51231" y="38581"/>
                  </a:lnTo>
                  <a:lnTo>
                    <a:pt x="49774" y="44604"/>
                  </a:lnTo>
                  <a:lnTo>
                    <a:pt x="49671" y="45032"/>
                  </a:lnTo>
                  <a:lnTo>
                    <a:pt x="49546" y="45549"/>
                  </a:lnTo>
                  <a:lnTo>
                    <a:pt x="47616" y="52468"/>
                  </a:lnTo>
                  <a:lnTo>
                    <a:pt x="45846" y="59414"/>
                  </a:lnTo>
                  <a:lnTo>
                    <a:pt x="49115" y="58644"/>
                  </a:lnTo>
                  <a:lnTo>
                    <a:pt x="52406" y="57755"/>
                  </a:lnTo>
                  <a:lnTo>
                    <a:pt x="55401" y="57276"/>
                  </a:lnTo>
                  <a:lnTo>
                    <a:pt x="55080" y="57276"/>
                  </a:lnTo>
                  <a:lnTo>
                    <a:pt x="58842" y="56967"/>
                  </a:lnTo>
                  <a:lnTo>
                    <a:pt x="58303" y="56967"/>
                  </a:lnTo>
                  <a:lnTo>
                    <a:pt x="58471" y="56384"/>
                  </a:lnTo>
                  <a:lnTo>
                    <a:pt x="51114" y="56384"/>
                  </a:lnTo>
                  <a:lnTo>
                    <a:pt x="49511" y="53729"/>
                  </a:lnTo>
                  <a:lnTo>
                    <a:pt x="51513" y="50717"/>
                  </a:lnTo>
                  <a:lnTo>
                    <a:pt x="51565" y="50002"/>
                  </a:lnTo>
                  <a:lnTo>
                    <a:pt x="51692" y="48268"/>
                  </a:lnTo>
                  <a:lnTo>
                    <a:pt x="51703" y="48113"/>
                  </a:lnTo>
                  <a:lnTo>
                    <a:pt x="55406" y="48113"/>
                  </a:lnTo>
                  <a:lnTo>
                    <a:pt x="55520" y="45784"/>
                  </a:lnTo>
                  <a:lnTo>
                    <a:pt x="52301" y="45032"/>
                  </a:lnTo>
                  <a:lnTo>
                    <a:pt x="55469" y="43798"/>
                  </a:lnTo>
                  <a:lnTo>
                    <a:pt x="54288" y="40633"/>
                  </a:lnTo>
                  <a:lnTo>
                    <a:pt x="54174" y="38581"/>
                  </a:lnTo>
                  <a:lnTo>
                    <a:pt x="54115" y="33938"/>
                  </a:lnTo>
                  <a:lnTo>
                    <a:pt x="72058" y="33938"/>
                  </a:lnTo>
                  <a:lnTo>
                    <a:pt x="72429" y="32396"/>
                  </a:lnTo>
                  <a:lnTo>
                    <a:pt x="63072" y="32396"/>
                  </a:lnTo>
                  <a:lnTo>
                    <a:pt x="60535" y="31609"/>
                  </a:lnTo>
                  <a:close/>
                </a:path>
                <a:path w="76835" h="97155">
                  <a:moveTo>
                    <a:pt x="55406" y="48113"/>
                  </a:moveTo>
                  <a:lnTo>
                    <a:pt x="54506" y="48113"/>
                  </a:lnTo>
                  <a:lnTo>
                    <a:pt x="54497" y="48268"/>
                  </a:lnTo>
                  <a:lnTo>
                    <a:pt x="54371" y="50443"/>
                  </a:lnTo>
                  <a:lnTo>
                    <a:pt x="54254" y="52468"/>
                  </a:lnTo>
                  <a:lnTo>
                    <a:pt x="54154" y="54194"/>
                  </a:lnTo>
                  <a:lnTo>
                    <a:pt x="54028" y="56384"/>
                  </a:lnTo>
                  <a:lnTo>
                    <a:pt x="55109" y="56384"/>
                  </a:lnTo>
                  <a:lnTo>
                    <a:pt x="55194" y="52468"/>
                  </a:lnTo>
                  <a:lnTo>
                    <a:pt x="55314" y="50002"/>
                  </a:lnTo>
                  <a:lnTo>
                    <a:pt x="55406" y="48113"/>
                  </a:lnTo>
                  <a:close/>
                </a:path>
                <a:path w="76835" h="97155">
                  <a:moveTo>
                    <a:pt x="61120" y="47224"/>
                  </a:moveTo>
                  <a:lnTo>
                    <a:pt x="57388" y="48268"/>
                  </a:lnTo>
                  <a:lnTo>
                    <a:pt x="57646" y="50002"/>
                  </a:lnTo>
                  <a:lnTo>
                    <a:pt x="57752" y="50717"/>
                  </a:lnTo>
                  <a:lnTo>
                    <a:pt x="57867" y="51487"/>
                  </a:lnTo>
                  <a:lnTo>
                    <a:pt x="57096" y="54194"/>
                  </a:lnTo>
                  <a:lnTo>
                    <a:pt x="55109" y="56384"/>
                  </a:lnTo>
                  <a:lnTo>
                    <a:pt x="58471" y="56384"/>
                  </a:lnTo>
                  <a:lnTo>
                    <a:pt x="61061" y="47430"/>
                  </a:lnTo>
                  <a:lnTo>
                    <a:pt x="61120" y="47224"/>
                  </a:lnTo>
                  <a:close/>
                </a:path>
                <a:path w="76835" h="97155">
                  <a:moveTo>
                    <a:pt x="76606" y="18954"/>
                  </a:moveTo>
                  <a:lnTo>
                    <a:pt x="64970" y="18954"/>
                  </a:lnTo>
                  <a:lnTo>
                    <a:pt x="32977" y="19433"/>
                  </a:lnTo>
                  <a:lnTo>
                    <a:pt x="44305" y="19433"/>
                  </a:lnTo>
                  <a:lnTo>
                    <a:pt x="44189" y="20891"/>
                  </a:lnTo>
                  <a:lnTo>
                    <a:pt x="44090" y="22122"/>
                  </a:lnTo>
                  <a:lnTo>
                    <a:pt x="42053" y="30100"/>
                  </a:lnTo>
                  <a:lnTo>
                    <a:pt x="40202" y="38113"/>
                  </a:lnTo>
                  <a:lnTo>
                    <a:pt x="39712" y="40119"/>
                  </a:lnTo>
                  <a:lnTo>
                    <a:pt x="37936" y="47052"/>
                  </a:lnTo>
                  <a:lnTo>
                    <a:pt x="37267" y="47430"/>
                  </a:lnTo>
                  <a:lnTo>
                    <a:pt x="47331" y="47430"/>
                  </a:lnTo>
                  <a:lnTo>
                    <a:pt x="48420" y="43154"/>
                  </a:lnTo>
                  <a:lnTo>
                    <a:pt x="52229" y="31609"/>
                  </a:lnTo>
                  <a:lnTo>
                    <a:pt x="60535" y="31609"/>
                  </a:lnTo>
                  <a:lnTo>
                    <a:pt x="56344" y="30308"/>
                  </a:lnTo>
                  <a:lnTo>
                    <a:pt x="51444" y="30100"/>
                  </a:lnTo>
                  <a:lnTo>
                    <a:pt x="55675" y="26316"/>
                  </a:lnTo>
                  <a:lnTo>
                    <a:pt x="66679" y="26316"/>
                  </a:lnTo>
                  <a:lnTo>
                    <a:pt x="59158" y="26061"/>
                  </a:lnTo>
                  <a:lnTo>
                    <a:pt x="53575" y="25686"/>
                  </a:lnTo>
                  <a:lnTo>
                    <a:pt x="48809" y="23234"/>
                  </a:lnTo>
                  <a:lnTo>
                    <a:pt x="45041" y="22753"/>
                  </a:lnTo>
                  <a:lnTo>
                    <a:pt x="73735" y="22753"/>
                  </a:lnTo>
                  <a:lnTo>
                    <a:pt x="73808" y="22122"/>
                  </a:lnTo>
                  <a:lnTo>
                    <a:pt x="76636" y="22122"/>
                  </a:lnTo>
                  <a:lnTo>
                    <a:pt x="76606" y="18954"/>
                  </a:lnTo>
                  <a:close/>
                </a:path>
                <a:path w="76835" h="97155">
                  <a:moveTo>
                    <a:pt x="71300" y="37087"/>
                  </a:moveTo>
                  <a:lnTo>
                    <a:pt x="68347" y="37087"/>
                  </a:lnTo>
                  <a:lnTo>
                    <a:pt x="68227" y="38969"/>
                  </a:lnTo>
                  <a:lnTo>
                    <a:pt x="68424" y="38969"/>
                  </a:lnTo>
                  <a:lnTo>
                    <a:pt x="70794" y="40119"/>
                  </a:lnTo>
                  <a:lnTo>
                    <a:pt x="70933" y="39262"/>
                  </a:lnTo>
                  <a:lnTo>
                    <a:pt x="71043" y="38581"/>
                  </a:lnTo>
                  <a:lnTo>
                    <a:pt x="71119" y="38113"/>
                  </a:lnTo>
                  <a:lnTo>
                    <a:pt x="71218" y="37500"/>
                  </a:lnTo>
                  <a:lnTo>
                    <a:pt x="71300" y="37087"/>
                  </a:lnTo>
                  <a:close/>
                </a:path>
                <a:path w="76835" h="97155">
                  <a:moveTo>
                    <a:pt x="76595" y="17772"/>
                  </a:moveTo>
                  <a:lnTo>
                    <a:pt x="18103" y="17772"/>
                  </a:lnTo>
                  <a:lnTo>
                    <a:pt x="32336" y="18439"/>
                  </a:lnTo>
                  <a:lnTo>
                    <a:pt x="34700" y="18439"/>
                  </a:lnTo>
                  <a:lnTo>
                    <a:pt x="34820" y="20891"/>
                  </a:lnTo>
                  <a:lnTo>
                    <a:pt x="32832" y="25377"/>
                  </a:lnTo>
                  <a:lnTo>
                    <a:pt x="31583" y="28577"/>
                  </a:lnTo>
                  <a:lnTo>
                    <a:pt x="31525" y="29056"/>
                  </a:lnTo>
                  <a:lnTo>
                    <a:pt x="31400" y="30100"/>
                  </a:lnTo>
                  <a:lnTo>
                    <a:pt x="31324" y="30734"/>
                  </a:lnTo>
                  <a:lnTo>
                    <a:pt x="31219" y="31609"/>
                  </a:lnTo>
                  <a:lnTo>
                    <a:pt x="31117" y="32396"/>
                  </a:lnTo>
                  <a:lnTo>
                    <a:pt x="31000" y="33239"/>
                  </a:lnTo>
                  <a:lnTo>
                    <a:pt x="30903" y="33938"/>
                  </a:lnTo>
                  <a:lnTo>
                    <a:pt x="30822" y="34521"/>
                  </a:lnTo>
                  <a:lnTo>
                    <a:pt x="30708" y="35341"/>
                  </a:lnTo>
                  <a:lnTo>
                    <a:pt x="30571" y="37087"/>
                  </a:lnTo>
                  <a:lnTo>
                    <a:pt x="30539" y="37500"/>
                  </a:lnTo>
                  <a:lnTo>
                    <a:pt x="30424" y="38969"/>
                  </a:lnTo>
                  <a:lnTo>
                    <a:pt x="30297" y="38969"/>
                  </a:lnTo>
                  <a:lnTo>
                    <a:pt x="34399" y="34932"/>
                  </a:lnTo>
                  <a:lnTo>
                    <a:pt x="35174" y="32396"/>
                  </a:lnTo>
                  <a:lnTo>
                    <a:pt x="35157" y="30100"/>
                  </a:lnTo>
                  <a:lnTo>
                    <a:pt x="33834" y="24587"/>
                  </a:lnTo>
                  <a:lnTo>
                    <a:pt x="33757" y="24264"/>
                  </a:lnTo>
                  <a:lnTo>
                    <a:pt x="38266" y="18083"/>
                  </a:lnTo>
                  <a:lnTo>
                    <a:pt x="76598" y="18083"/>
                  </a:lnTo>
                  <a:lnTo>
                    <a:pt x="76595" y="17772"/>
                  </a:lnTo>
                  <a:close/>
                </a:path>
                <a:path w="76835" h="97155">
                  <a:moveTo>
                    <a:pt x="68347" y="37087"/>
                  </a:moveTo>
                  <a:lnTo>
                    <a:pt x="66658" y="38113"/>
                  </a:lnTo>
                  <a:lnTo>
                    <a:pt x="68424" y="38969"/>
                  </a:lnTo>
                  <a:lnTo>
                    <a:pt x="68347" y="37087"/>
                  </a:lnTo>
                  <a:close/>
                </a:path>
                <a:path w="76835" h="97155">
                  <a:moveTo>
                    <a:pt x="72058" y="33938"/>
                  </a:moveTo>
                  <a:lnTo>
                    <a:pt x="54115" y="33938"/>
                  </a:lnTo>
                  <a:lnTo>
                    <a:pt x="55361" y="34193"/>
                  </a:lnTo>
                  <a:lnTo>
                    <a:pt x="63669" y="34193"/>
                  </a:lnTo>
                  <a:lnTo>
                    <a:pt x="68037" y="34521"/>
                  </a:lnTo>
                  <a:lnTo>
                    <a:pt x="65041" y="37329"/>
                  </a:lnTo>
                  <a:lnTo>
                    <a:pt x="66658" y="38113"/>
                  </a:lnTo>
                  <a:lnTo>
                    <a:pt x="68347" y="37087"/>
                  </a:lnTo>
                  <a:lnTo>
                    <a:pt x="71300" y="37087"/>
                  </a:lnTo>
                  <a:lnTo>
                    <a:pt x="71720" y="35341"/>
                  </a:lnTo>
                  <a:lnTo>
                    <a:pt x="71819" y="34932"/>
                  </a:lnTo>
                  <a:lnTo>
                    <a:pt x="71917" y="34521"/>
                  </a:lnTo>
                  <a:lnTo>
                    <a:pt x="71996" y="34193"/>
                  </a:lnTo>
                  <a:lnTo>
                    <a:pt x="72058" y="33938"/>
                  </a:lnTo>
                  <a:close/>
                </a:path>
                <a:path w="76835" h="97155">
                  <a:moveTo>
                    <a:pt x="35519" y="31609"/>
                  </a:moveTo>
                  <a:lnTo>
                    <a:pt x="35295" y="32001"/>
                  </a:lnTo>
                  <a:lnTo>
                    <a:pt x="34703" y="33938"/>
                  </a:lnTo>
                  <a:lnTo>
                    <a:pt x="34624" y="34193"/>
                  </a:lnTo>
                  <a:lnTo>
                    <a:pt x="34524" y="34521"/>
                  </a:lnTo>
                  <a:lnTo>
                    <a:pt x="34399" y="34932"/>
                  </a:lnTo>
                  <a:lnTo>
                    <a:pt x="35950" y="33404"/>
                  </a:lnTo>
                  <a:lnTo>
                    <a:pt x="35708" y="32396"/>
                  </a:lnTo>
                  <a:lnTo>
                    <a:pt x="35613" y="32001"/>
                  </a:lnTo>
                  <a:lnTo>
                    <a:pt x="35519" y="31609"/>
                  </a:lnTo>
                  <a:close/>
                </a:path>
                <a:path w="76835" h="97155">
                  <a:moveTo>
                    <a:pt x="65048" y="26316"/>
                  </a:moveTo>
                  <a:lnTo>
                    <a:pt x="55675" y="26316"/>
                  </a:lnTo>
                  <a:lnTo>
                    <a:pt x="62220" y="28577"/>
                  </a:lnTo>
                  <a:lnTo>
                    <a:pt x="66841" y="28577"/>
                  </a:lnTo>
                  <a:lnTo>
                    <a:pt x="63072" y="32396"/>
                  </a:lnTo>
                  <a:lnTo>
                    <a:pt x="72438" y="32396"/>
                  </a:lnTo>
                  <a:lnTo>
                    <a:pt x="72945" y="29056"/>
                  </a:lnTo>
                  <a:lnTo>
                    <a:pt x="73017" y="28577"/>
                  </a:lnTo>
                  <a:lnTo>
                    <a:pt x="73079" y="28167"/>
                  </a:lnTo>
                  <a:lnTo>
                    <a:pt x="70074" y="28167"/>
                  </a:lnTo>
                  <a:lnTo>
                    <a:pt x="65048" y="26316"/>
                  </a:lnTo>
                  <a:close/>
                </a:path>
                <a:path w="76835" h="97155">
                  <a:moveTo>
                    <a:pt x="76636" y="22122"/>
                  </a:moveTo>
                  <a:lnTo>
                    <a:pt x="73808" y="22122"/>
                  </a:lnTo>
                  <a:lnTo>
                    <a:pt x="74236" y="24041"/>
                  </a:lnTo>
                  <a:lnTo>
                    <a:pt x="74212" y="24264"/>
                  </a:lnTo>
                  <a:lnTo>
                    <a:pt x="74093" y="25377"/>
                  </a:lnTo>
                  <a:lnTo>
                    <a:pt x="74020" y="26061"/>
                  </a:lnTo>
                  <a:lnTo>
                    <a:pt x="73898" y="27209"/>
                  </a:lnTo>
                  <a:lnTo>
                    <a:pt x="73796" y="28167"/>
                  </a:lnTo>
                  <a:lnTo>
                    <a:pt x="73701" y="29056"/>
                  </a:lnTo>
                  <a:lnTo>
                    <a:pt x="73590" y="30100"/>
                  </a:lnTo>
                  <a:lnTo>
                    <a:pt x="73522" y="30734"/>
                  </a:lnTo>
                  <a:lnTo>
                    <a:pt x="73429" y="31609"/>
                  </a:lnTo>
                  <a:lnTo>
                    <a:pt x="76702" y="29056"/>
                  </a:lnTo>
                  <a:lnTo>
                    <a:pt x="76636" y="22122"/>
                  </a:lnTo>
                  <a:close/>
                </a:path>
                <a:path w="76835" h="97155">
                  <a:moveTo>
                    <a:pt x="73735" y="22753"/>
                  </a:moveTo>
                  <a:lnTo>
                    <a:pt x="71011" y="22753"/>
                  </a:lnTo>
                  <a:lnTo>
                    <a:pt x="70954" y="23234"/>
                  </a:lnTo>
                  <a:lnTo>
                    <a:pt x="70858" y="24041"/>
                  </a:lnTo>
                  <a:lnTo>
                    <a:pt x="70074" y="28167"/>
                  </a:lnTo>
                  <a:lnTo>
                    <a:pt x="73079" y="28167"/>
                  </a:lnTo>
                  <a:lnTo>
                    <a:pt x="73225" y="27209"/>
                  </a:lnTo>
                  <a:lnTo>
                    <a:pt x="73327" y="26316"/>
                  </a:lnTo>
                  <a:lnTo>
                    <a:pt x="73435" y="25377"/>
                  </a:lnTo>
                  <a:lnTo>
                    <a:pt x="73543" y="24433"/>
                  </a:lnTo>
                  <a:lnTo>
                    <a:pt x="73588" y="24041"/>
                  </a:lnTo>
                  <a:lnTo>
                    <a:pt x="73680" y="23234"/>
                  </a:lnTo>
                  <a:lnTo>
                    <a:pt x="73735" y="22753"/>
                  </a:lnTo>
                  <a:close/>
                </a:path>
                <a:path w="76835" h="97155">
                  <a:moveTo>
                    <a:pt x="64970" y="18954"/>
                  </a:moveTo>
                  <a:lnTo>
                    <a:pt x="59321" y="18954"/>
                  </a:lnTo>
                  <a:lnTo>
                    <a:pt x="74318" y="19433"/>
                  </a:lnTo>
                  <a:lnTo>
                    <a:pt x="32977" y="19433"/>
                  </a:lnTo>
                  <a:lnTo>
                    <a:pt x="64970" y="18954"/>
                  </a:lnTo>
                  <a:close/>
                </a:path>
                <a:path w="76835" h="97155">
                  <a:moveTo>
                    <a:pt x="65346" y="16470"/>
                  </a:moveTo>
                  <a:lnTo>
                    <a:pt x="1730" y="16470"/>
                  </a:lnTo>
                  <a:lnTo>
                    <a:pt x="3895" y="18287"/>
                  </a:lnTo>
                  <a:lnTo>
                    <a:pt x="10787" y="17772"/>
                  </a:lnTo>
                  <a:lnTo>
                    <a:pt x="76595" y="17772"/>
                  </a:lnTo>
                  <a:lnTo>
                    <a:pt x="76585" y="16643"/>
                  </a:lnTo>
                  <a:lnTo>
                    <a:pt x="68775" y="16643"/>
                  </a:lnTo>
                  <a:lnTo>
                    <a:pt x="65346" y="16470"/>
                  </a:lnTo>
                  <a:close/>
                </a:path>
                <a:path w="76835" h="97155">
                  <a:moveTo>
                    <a:pt x="76583" y="16470"/>
                  </a:moveTo>
                  <a:lnTo>
                    <a:pt x="74808" y="16470"/>
                  </a:lnTo>
                  <a:lnTo>
                    <a:pt x="68775" y="16643"/>
                  </a:lnTo>
                  <a:lnTo>
                    <a:pt x="76585" y="16643"/>
                  </a:lnTo>
                  <a:lnTo>
                    <a:pt x="76583" y="16470"/>
                  </a:lnTo>
                  <a:close/>
                </a:path>
                <a:path w="76835" h="97155">
                  <a:moveTo>
                    <a:pt x="14318" y="15217"/>
                  </a:moveTo>
                  <a:lnTo>
                    <a:pt x="0" y="16470"/>
                  </a:lnTo>
                  <a:lnTo>
                    <a:pt x="53175" y="16470"/>
                  </a:lnTo>
                  <a:lnTo>
                    <a:pt x="53226" y="16030"/>
                  </a:lnTo>
                  <a:lnTo>
                    <a:pt x="40062" y="16030"/>
                  </a:lnTo>
                  <a:lnTo>
                    <a:pt x="27173" y="15444"/>
                  </a:lnTo>
                  <a:lnTo>
                    <a:pt x="14318" y="15217"/>
                  </a:lnTo>
                  <a:close/>
                </a:path>
                <a:path w="76835" h="97155">
                  <a:moveTo>
                    <a:pt x="38415" y="342"/>
                  </a:moveTo>
                  <a:lnTo>
                    <a:pt x="40572" y="1455"/>
                  </a:lnTo>
                  <a:lnTo>
                    <a:pt x="43071" y="2876"/>
                  </a:lnTo>
                  <a:lnTo>
                    <a:pt x="45965" y="4795"/>
                  </a:lnTo>
                  <a:lnTo>
                    <a:pt x="44675" y="4795"/>
                  </a:lnTo>
                  <a:lnTo>
                    <a:pt x="51441" y="5137"/>
                  </a:lnTo>
                  <a:lnTo>
                    <a:pt x="52200" y="5137"/>
                  </a:lnTo>
                  <a:lnTo>
                    <a:pt x="51817" y="10991"/>
                  </a:lnTo>
                  <a:lnTo>
                    <a:pt x="51728" y="12381"/>
                  </a:lnTo>
                  <a:lnTo>
                    <a:pt x="52077" y="12381"/>
                  </a:lnTo>
                  <a:lnTo>
                    <a:pt x="52925" y="16030"/>
                  </a:lnTo>
                  <a:lnTo>
                    <a:pt x="53226" y="16030"/>
                  </a:lnTo>
                  <a:lnTo>
                    <a:pt x="53809" y="10991"/>
                  </a:lnTo>
                  <a:lnTo>
                    <a:pt x="52834" y="5307"/>
                  </a:lnTo>
                  <a:lnTo>
                    <a:pt x="54285" y="753"/>
                  </a:lnTo>
                  <a:lnTo>
                    <a:pt x="43776" y="753"/>
                  </a:lnTo>
                  <a:lnTo>
                    <a:pt x="38415" y="342"/>
                  </a:lnTo>
                  <a:close/>
                </a:path>
                <a:path w="76835" h="97155">
                  <a:moveTo>
                    <a:pt x="50842" y="12381"/>
                  </a:moveTo>
                  <a:lnTo>
                    <a:pt x="44939" y="12381"/>
                  </a:lnTo>
                  <a:lnTo>
                    <a:pt x="47765" y="13150"/>
                  </a:lnTo>
                  <a:lnTo>
                    <a:pt x="50842" y="12381"/>
                  </a:lnTo>
                  <a:close/>
                </a:path>
                <a:path w="76835" h="97155">
                  <a:moveTo>
                    <a:pt x="54525" y="0"/>
                  </a:moveTo>
                  <a:lnTo>
                    <a:pt x="49168" y="547"/>
                  </a:lnTo>
                  <a:lnTo>
                    <a:pt x="43776" y="753"/>
                  </a:lnTo>
                  <a:lnTo>
                    <a:pt x="54285" y="753"/>
                  </a:lnTo>
                  <a:lnTo>
                    <a:pt x="54351" y="547"/>
                  </a:lnTo>
                  <a:lnTo>
                    <a:pt x="54416" y="342"/>
                  </a:lnTo>
                  <a:lnTo>
                    <a:pt x="54525" y="0"/>
                  </a:lnTo>
                  <a:close/>
                </a:path>
              </a:pathLst>
            </a:custGeom>
            <a:solidFill>
              <a:srgbClr val="E2E1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9" name="object 1089" descr=""/>
            <p:cNvSpPr/>
            <p:nvPr/>
          </p:nvSpPr>
          <p:spPr>
            <a:xfrm>
              <a:off x="2799496" y="2436373"/>
              <a:ext cx="12700" cy="18415"/>
            </a:xfrm>
            <a:custGeom>
              <a:avLst/>
              <a:gdLst/>
              <a:ahLst/>
              <a:cxnLst/>
              <a:rect l="l" t="t" r="r" b="b"/>
              <a:pathLst>
                <a:path w="12700" h="18414">
                  <a:moveTo>
                    <a:pt x="3578" y="0"/>
                  </a:moveTo>
                  <a:lnTo>
                    <a:pt x="2794" y="1762"/>
                  </a:lnTo>
                  <a:lnTo>
                    <a:pt x="2073" y="3563"/>
                  </a:lnTo>
                  <a:lnTo>
                    <a:pt x="1404" y="5377"/>
                  </a:lnTo>
                  <a:lnTo>
                    <a:pt x="0" y="9521"/>
                  </a:lnTo>
                  <a:lnTo>
                    <a:pt x="2279" y="8049"/>
                  </a:lnTo>
                  <a:lnTo>
                    <a:pt x="4777" y="7037"/>
                  </a:lnTo>
                  <a:lnTo>
                    <a:pt x="7466" y="8098"/>
                  </a:lnTo>
                  <a:lnTo>
                    <a:pt x="6131" y="10565"/>
                  </a:lnTo>
                  <a:lnTo>
                    <a:pt x="4913" y="13100"/>
                  </a:lnTo>
                  <a:lnTo>
                    <a:pt x="3820" y="15666"/>
                  </a:lnTo>
                  <a:lnTo>
                    <a:pt x="7020" y="18268"/>
                  </a:lnTo>
                  <a:lnTo>
                    <a:pt x="7740" y="13715"/>
                  </a:lnTo>
                  <a:lnTo>
                    <a:pt x="8219" y="8970"/>
                  </a:lnTo>
                  <a:lnTo>
                    <a:pt x="10530" y="4880"/>
                  </a:lnTo>
                  <a:lnTo>
                    <a:pt x="12689" y="565"/>
                  </a:lnTo>
                  <a:lnTo>
                    <a:pt x="5857" y="1165"/>
                  </a:lnTo>
                  <a:lnTo>
                    <a:pt x="5739" y="3408"/>
                  </a:lnTo>
                  <a:lnTo>
                    <a:pt x="5105" y="5461"/>
                  </a:lnTo>
                  <a:lnTo>
                    <a:pt x="3956" y="7329"/>
                  </a:lnTo>
                  <a:lnTo>
                    <a:pt x="3578" y="0"/>
                  </a:lnTo>
                  <a:close/>
                </a:path>
              </a:pathLst>
            </a:custGeom>
            <a:solidFill>
              <a:srgbClr val="CBC7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0" name="object 1090" descr=""/>
            <p:cNvSpPr/>
            <p:nvPr/>
          </p:nvSpPr>
          <p:spPr>
            <a:xfrm>
              <a:off x="1625663" y="2437940"/>
              <a:ext cx="1043940" cy="131445"/>
            </a:xfrm>
            <a:custGeom>
              <a:avLst/>
              <a:gdLst/>
              <a:ahLst/>
              <a:cxnLst/>
              <a:rect l="l" t="t" r="r" b="b"/>
              <a:pathLst>
                <a:path w="1043939" h="131444">
                  <a:moveTo>
                    <a:pt x="4292" y="1397"/>
                  </a:moveTo>
                  <a:lnTo>
                    <a:pt x="2108" y="0"/>
                  </a:lnTo>
                  <a:lnTo>
                    <a:pt x="685" y="342"/>
                  </a:lnTo>
                  <a:lnTo>
                    <a:pt x="0" y="2425"/>
                  </a:lnTo>
                  <a:lnTo>
                    <a:pt x="2171" y="3835"/>
                  </a:lnTo>
                  <a:lnTo>
                    <a:pt x="3606" y="3492"/>
                  </a:lnTo>
                  <a:lnTo>
                    <a:pt x="4292" y="1397"/>
                  </a:lnTo>
                  <a:close/>
                </a:path>
                <a:path w="1043939" h="131444">
                  <a:moveTo>
                    <a:pt x="1043559" y="130810"/>
                  </a:moveTo>
                  <a:lnTo>
                    <a:pt x="1043305" y="128397"/>
                  </a:lnTo>
                  <a:lnTo>
                    <a:pt x="1039634" y="124612"/>
                  </a:lnTo>
                  <a:lnTo>
                    <a:pt x="1036231" y="118948"/>
                  </a:lnTo>
                  <a:lnTo>
                    <a:pt x="1030325" y="119062"/>
                  </a:lnTo>
                  <a:lnTo>
                    <a:pt x="1033716" y="122161"/>
                  </a:lnTo>
                  <a:lnTo>
                    <a:pt x="1035405" y="123761"/>
                  </a:lnTo>
                  <a:lnTo>
                    <a:pt x="1034211" y="125006"/>
                  </a:lnTo>
                  <a:lnTo>
                    <a:pt x="1033246" y="125971"/>
                  </a:lnTo>
                  <a:lnTo>
                    <a:pt x="1032332" y="126949"/>
                  </a:lnTo>
                  <a:lnTo>
                    <a:pt x="1031417" y="127952"/>
                  </a:lnTo>
                  <a:lnTo>
                    <a:pt x="1034135" y="128993"/>
                  </a:lnTo>
                  <a:lnTo>
                    <a:pt x="1036916" y="130175"/>
                  </a:lnTo>
                  <a:lnTo>
                    <a:pt x="1039609" y="131419"/>
                  </a:lnTo>
                  <a:lnTo>
                    <a:pt x="1042225" y="130987"/>
                  </a:lnTo>
                  <a:lnTo>
                    <a:pt x="1043559" y="130810"/>
                  </a:lnTo>
                  <a:close/>
                </a:path>
              </a:pathLst>
            </a:custGeom>
            <a:solidFill>
              <a:srgbClr val="6D6B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1" name="object 1091" descr=""/>
            <p:cNvSpPr/>
            <p:nvPr/>
          </p:nvSpPr>
          <p:spPr>
            <a:xfrm>
              <a:off x="1809712" y="2435501"/>
              <a:ext cx="534035" cy="224790"/>
            </a:xfrm>
            <a:custGeom>
              <a:avLst/>
              <a:gdLst/>
              <a:ahLst/>
              <a:cxnLst/>
              <a:rect l="l" t="t" r="r" b="b"/>
              <a:pathLst>
                <a:path w="534035" h="224789">
                  <a:moveTo>
                    <a:pt x="33032" y="15367"/>
                  </a:moveTo>
                  <a:lnTo>
                    <a:pt x="28524" y="16319"/>
                  </a:lnTo>
                  <a:lnTo>
                    <a:pt x="26200" y="8636"/>
                  </a:lnTo>
                  <a:lnTo>
                    <a:pt x="24739" y="9118"/>
                  </a:lnTo>
                  <a:lnTo>
                    <a:pt x="23202" y="9182"/>
                  </a:lnTo>
                  <a:lnTo>
                    <a:pt x="21717" y="8940"/>
                  </a:lnTo>
                  <a:lnTo>
                    <a:pt x="15735" y="5334"/>
                  </a:lnTo>
                  <a:lnTo>
                    <a:pt x="8559" y="0"/>
                  </a:lnTo>
                  <a:lnTo>
                    <a:pt x="1790" y="5219"/>
                  </a:lnTo>
                  <a:lnTo>
                    <a:pt x="0" y="10718"/>
                  </a:lnTo>
                  <a:lnTo>
                    <a:pt x="1066" y="16383"/>
                  </a:lnTo>
                  <a:lnTo>
                    <a:pt x="3886" y="21361"/>
                  </a:lnTo>
                  <a:lnTo>
                    <a:pt x="8242" y="21386"/>
                  </a:lnTo>
                  <a:lnTo>
                    <a:pt x="13258" y="24917"/>
                  </a:lnTo>
                  <a:lnTo>
                    <a:pt x="16903" y="21285"/>
                  </a:lnTo>
                  <a:lnTo>
                    <a:pt x="19011" y="19862"/>
                  </a:lnTo>
                  <a:lnTo>
                    <a:pt x="19659" y="17310"/>
                  </a:lnTo>
                  <a:lnTo>
                    <a:pt x="20408" y="15049"/>
                  </a:lnTo>
                  <a:lnTo>
                    <a:pt x="17195" y="15125"/>
                  </a:lnTo>
                  <a:lnTo>
                    <a:pt x="13970" y="14884"/>
                  </a:lnTo>
                  <a:lnTo>
                    <a:pt x="11480" y="12649"/>
                  </a:lnTo>
                  <a:lnTo>
                    <a:pt x="10934" y="14947"/>
                  </a:lnTo>
                  <a:lnTo>
                    <a:pt x="10477" y="17284"/>
                  </a:lnTo>
                  <a:lnTo>
                    <a:pt x="10134" y="19659"/>
                  </a:lnTo>
                  <a:lnTo>
                    <a:pt x="14693" y="16840"/>
                  </a:lnTo>
                  <a:lnTo>
                    <a:pt x="14401" y="20447"/>
                  </a:lnTo>
                  <a:lnTo>
                    <a:pt x="11049" y="20281"/>
                  </a:lnTo>
                  <a:lnTo>
                    <a:pt x="8343" y="19850"/>
                  </a:lnTo>
                  <a:lnTo>
                    <a:pt x="5486" y="16891"/>
                  </a:lnTo>
                  <a:lnTo>
                    <a:pt x="4762" y="12712"/>
                  </a:lnTo>
                  <a:lnTo>
                    <a:pt x="3886" y="8877"/>
                  </a:lnTo>
                  <a:lnTo>
                    <a:pt x="5207" y="8890"/>
                  </a:lnTo>
                  <a:lnTo>
                    <a:pt x="5778" y="13525"/>
                  </a:lnTo>
                  <a:lnTo>
                    <a:pt x="8470" y="8788"/>
                  </a:lnTo>
                  <a:lnTo>
                    <a:pt x="20256" y="12776"/>
                  </a:lnTo>
                  <a:lnTo>
                    <a:pt x="23063" y="18516"/>
                  </a:lnTo>
                  <a:lnTo>
                    <a:pt x="24739" y="21247"/>
                  </a:lnTo>
                  <a:lnTo>
                    <a:pt x="26835" y="22910"/>
                  </a:lnTo>
                  <a:lnTo>
                    <a:pt x="27216" y="26352"/>
                  </a:lnTo>
                  <a:lnTo>
                    <a:pt x="30861" y="23825"/>
                  </a:lnTo>
                  <a:lnTo>
                    <a:pt x="31699" y="19278"/>
                  </a:lnTo>
                  <a:lnTo>
                    <a:pt x="33032" y="15367"/>
                  </a:lnTo>
                  <a:close/>
                </a:path>
                <a:path w="534035" h="224789">
                  <a:moveTo>
                    <a:pt x="528231" y="212953"/>
                  </a:moveTo>
                  <a:lnTo>
                    <a:pt x="527634" y="212953"/>
                  </a:lnTo>
                  <a:lnTo>
                    <a:pt x="520407" y="214007"/>
                  </a:lnTo>
                  <a:lnTo>
                    <a:pt x="512495" y="214553"/>
                  </a:lnTo>
                  <a:lnTo>
                    <a:pt x="505510" y="214553"/>
                  </a:lnTo>
                  <a:lnTo>
                    <a:pt x="508635" y="215328"/>
                  </a:lnTo>
                  <a:lnTo>
                    <a:pt x="515010" y="215811"/>
                  </a:lnTo>
                  <a:lnTo>
                    <a:pt x="519633" y="215811"/>
                  </a:lnTo>
                  <a:lnTo>
                    <a:pt x="527850" y="216738"/>
                  </a:lnTo>
                  <a:lnTo>
                    <a:pt x="527939" y="215811"/>
                  </a:lnTo>
                  <a:lnTo>
                    <a:pt x="528040" y="214871"/>
                  </a:lnTo>
                  <a:lnTo>
                    <a:pt x="528066" y="214553"/>
                  </a:lnTo>
                  <a:lnTo>
                    <a:pt x="528193" y="213372"/>
                  </a:lnTo>
                  <a:lnTo>
                    <a:pt x="528231" y="212953"/>
                  </a:lnTo>
                  <a:close/>
                </a:path>
                <a:path w="534035" h="224789">
                  <a:moveTo>
                    <a:pt x="533577" y="209207"/>
                  </a:moveTo>
                  <a:lnTo>
                    <a:pt x="533463" y="205549"/>
                  </a:lnTo>
                  <a:lnTo>
                    <a:pt x="533361" y="204190"/>
                  </a:lnTo>
                  <a:lnTo>
                    <a:pt x="533273" y="202806"/>
                  </a:lnTo>
                  <a:lnTo>
                    <a:pt x="533184" y="201625"/>
                  </a:lnTo>
                  <a:lnTo>
                    <a:pt x="533133" y="200799"/>
                  </a:lnTo>
                  <a:lnTo>
                    <a:pt x="532257" y="199859"/>
                  </a:lnTo>
                  <a:lnTo>
                    <a:pt x="531685" y="199999"/>
                  </a:lnTo>
                  <a:lnTo>
                    <a:pt x="531685" y="209016"/>
                  </a:lnTo>
                  <a:lnTo>
                    <a:pt x="526592" y="209016"/>
                  </a:lnTo>
                  <a:lnTo>
                    <a:pt x="523938" y="209207"/>
                  </a:lnTo>
                  <a:lnTo>
                    <a:pt x="520192" y="208546"/>
                  </a:lnTo>
                  <a:lnTo>
                    <a:pt x="511797" y="209626"/>
                  </a:lnTo>
                  <a:lnTo>
                    <a:pt x="503593" y="209626"/>
                  </a:lnTo>
                  <a:lnTo>
                    <a:pt x="503593" y="211112"/>
                  </a:lnTo>
                  <a:lnTo>
                    <a:pt x="496316" y="212953"/>
                  </a:lnTo>
                  <a:lnTo>
                    <a:pt x="490512" y="211950"/>
                  </a:lnTo>
                  <a:lnTo>
                    <a:pt x="489140" y="211950"/>
                  </a:lnTo>
                  <a:lnTo>
                    <a:pt x="483235" y="212953"/>
                  </a:lnTo>
                  <a:lnTo>
                    <a:pt x="483069" y="212953"/>
                  </a:lnTo>
                  <a:lnTo>
                    <a:pt x="474967" y="213868"/>
                  </a:lnTo>
                  <a:lnTo>
                    <a:pt x="475399" y="213868"/>
                  </a:lnTo>
                  <a:lnTo>
                    <a:pt x="468909" y="214871"/>
                  </a:lnTo>
                  <a:lnTo>
                    <a:pt x="465302" y="213220"/>
                  </a:lnTo>
                  <a:lnTo>
                    <a:pt x="462546" y="211950"/>
                  </a:lnTo>
                  <a:lnTo>
                    <a:pt x="470014" y="211950"/>
                  </a:lnTo>
                  <a:lnTo>
                    <a:pt x="484289" y="210832"/>
                  </a:lnTo>
                  <a:lnTo>
                    <a:pt x="493420" y="210413"/>
                  </a:lnTo>
                  <a:lnTo>
                    <a:pt x="499999" y="211112"/>
                  </a:lnTo>
                  <a:lnTo>
                    <a:pt x="503593" y="211112"/>
                  </a:lnTo>
                  <a:lnTo>
                    <a:pt x="503593" y="209626"/>
                  </a:lnTo>
                  <a:lnTo>
                    <a:pt x="503453" y="209626"/>
                  </a:lnTo>
                  <a:lnTo>
                    <a:pt x="500532" y="209410"/>
                  </a:lnTo>
                  <a:lnTo>
                    <a:pt x="494995" y="209016"/>
                  </a:lnTo>
                  <a:lnTo>
                    <a:pt x="486600" y="208254"/>
                  </a:lnTo>
                  <a:lnTo>
                    <a:pt x="478536" y="207619"/>
                  </a:lnTo>
                  <a:lnTo>
                    <a:pt x="470484" y="209410"/>
                  </a:lnTo>
                  <a:lnTo>
                    <a:pt x="462749" y="208546"/>
                  </a:lnTo>
                  <a:lnTo>
                    <a:pt x="462165" y="208546"/>
                  </a:lnTo>
                  <a:lnTo>
                    <a:pt x="472274" y="207225"/>
                  </a:lnTo>
                  <a:lnTo>
                    <a:pt x="471563" y="207225"/>
                  </a:lnTo>
                  <a:lnTo>
                    <a:pt x="482841" y="206794"/>
                  </a:lnTo>
                  <a:lnTo>
                    <a:pt x="493141" y="206997"/>
                  </a:lnTo>
                  <a:lnTo>
                    <a:pt x="503402" y="207479"/>
                  </a:lnTo>
                  <a:lnTo>
                    <a:pt x="503123" y="206997"/>
                  </a:lnTo>
                  <a:lnTo>
                    <a:pt x="502996" y="206794"/>
                  </a:lnTo>
                  <a:lnTo>
                    <a:pt x="502348" y="205714"/>
                  </a:lnTo>
                  <a:lnTo>
                    <a:pt x="502246" y="205549"/>
                  </a:lnTo>
                  <a:lnTo>
                    <a:pt x="496506" y="205066"/>
                  </a:lnTo>
                  <a:lnTo>
                    <a:pt x="493661" y="204736"/>
                  </a:lnTo>
                  <a:lnTo>
                    <a:pt x="498919" y="202806"/>
                  </a:lnTo>
                  <a:lnTo>
                    <a:pt x="500011" y="202806"/>
                  </a:lnTo>
                  <a:lnTo>
                    <a:pt x="506818" y="207225"/>
                  </a:lnTo>
                  <a:lnTo>
                    <a:pt x="507009" y="206997"/>
                  </a:lnTo>
                  <a:lnTo>
                    <a:pt x="511975" y="203161"/>
                  </a:lnTo>
                  <a:lnTo>
                    <a:pt x="514337" y="202806"/>
                  </a:lnTo>
                  <a:lnTo>
                    <a:pt x="520103" y="202806"/>
                  </a:lnTo>
                  <a:lnTo>
                    <a:pt x="518325" y="203161"/>
                  </a:lnTo>
                  <a:lnTo>
                    <a:pt x="515759" y="203631"/>
                  </a:lnTo>
                  <a:lnTo>
                    <a:pt x="513257" y="204190"/>
                  </a:lnTo>
                  <a:lnTo>
                    <a:pt x="519366" y="208064"/>
                  </a:lnTo>
                  <a:lnTo>
                    <a:pt x="525995" y="205359"/>
                  </a:lnTo>
                  <a:lnTo>
                    <a:pt x="530161" y="202806"/>
                  </a:lnTo>
                  <a:lnTo>
                    <a:pt x="531368" y="202069"/>
                  </a:lnTo>
                  <a:lnTo>
                    <a:pt x="529094" y="204190"/>
                  </a:lnTo>
                  <a:lnTo>
                    <a:pt x="528967" y="204368"/>
                  </a:lnTo>
                  <a:lnTo>
                    <a:pt x="529996" y="205714"/>
                  </a:lnTo>
                  <a:lnTo>
                    <a:pt x="530885" y="207225"/>
                  </a:lnTo>
                  <a:lnTo>
                    <a:pt x="531685" y="209016"/>
                  </a:lnTo>
                  <a:lnTo>
                    <a:pt x="531685" y="199999"/>
                  </a:lnTo>
                  <a:lnTo>
                    <a:pt x="524611" y="201625"/>
                  </a:lnTo>
                  <a:lnTo>
                    <a:pt x="516826" y="200050"/>
                  </a:lnTo>
                  <a:lnTo>
                    <a:pt x="506704" y="200469"/>
                  </a:lnTo>
                  <a:lnTo>
                    <a:pt x="504228" y="200469"/>
                  </a:lnTo>
                  <a:lnTo>
                    <a:pt x="499452" y="201625"/>
                  </a:lnTo>
                  <a:lnTo>
                    <a:pt x="494588" y="201815"/>
                  </a:lnTo>
                  <a:lnTo>
                    <a:pt x="489572" y="202069"/>
                  </a:lnTo>
                  <a:lnTo>
                    <a:pt x="484441" y="202069"/>
                  </a:lnTo>
                  <a:lnTo>
                    <a:pt x="479590" y="202806"/>
                  </a:lnTo>
                  <a:lnTo>
                    <a:pt x="471817" y="204368"/>
                  </a:lnTo>
                  <a:lnTo>
                    <a:pt x="464108" y="204368"/>
                  </a:lnTo>
                  <a:lnTo>
                    <a:pt x="456412" y="205359"/>
                  </a:lnTo>
                  <a:lnTo>
                    <a:pt x="456450" y="205714"/>
                  </a:lnTo>
                  <a:lnTo>
                    <a:pt x="456565" y="206794"/>
                  </a:lnTo>
                  <a:lnTo>
                    <a:pt x="456590" y="206997"/>
                  </a:lnTo>
                  <a:lnTo>
                    <a:pt x="456704" y="208064"/>
                  </a:lnTo>
                  <a:lnTo>
                    <a:pt x="456806" y="209016"/>
                  </a:lnTo>
                  <a:lnTo>
                    <a:pt x="456895" y="209626"/>
                  </a:lnTo>
                  <a:lnTo>
                    <a:pt x="460895" y="211950"/>
                  </a:lnTo>
                  <a:lnTo>
                    <a:pt x="456565" y="211950"/>
                  </a:lnTo>
                  <a:lnTo>
                    <a:pt x="455980" y="213868"/>
                  </a:lnTo>
                  <a:lnTo>
                    <a:pt x="455879" y="214160"/>
                  </a:lnTo>
                  <a:lnTo>
                    <a:pt x="455764" y="214553"/>
                  </a:lnTo>
                  <a:lnTo>
                    <a:pt x="455663" y="214871"/>
                  </a:lnTo>
                  <a:lnTo>
                    <a:pt x="455561" y="215811"/>
                  </a:lnTo>
                  <a:lnTo>
                    <a:pt x="455447" y="216738"/>
                  </a:lnTo>
                  <a:lnTo>
                    <a:pt x="455358" y="217525"/>
                  </a:lnTo>
                  <a:lnTo>
                    <a:pt x="455282" y="218262"/>
                  </a:lnTo>
                  <a:lnTo>
                    <a:pt x="459435" y="217703"/>
                  </a:lnTo>
                  <a:lnTo>
                    <a:pt x="460819" y="217525"/>
                  </a:lnTo>
                  <a:lnTo>
                    <a:pt x="460730" y="216738"/>
                  </a:lnTo>
                  <a:lnTo>
                    <a:pt x="460616" y="215811"/>
                  </a:lnTo>
                  <a:lnTo>
                    <a:pt x="460502" y="214871"/>
                  </a:lnTo>
                  <a:lnTo>
                    <a:pt x="460375" y="213868"/>
                  </a:lnTo>
                  <a:lnTo>
                    <a:pt x="460298" y="213220"/>
                  </a:lnTo>
                  <a:lnTo>
                    <a:pt x="462851" y="213372"/>
                  </a:lnTo>
                  <a:lnTo>
                    <a:pt x="462965" y="214871"/>
                  </a:lnTo>
                  <a:lnTo>
                    <a:pt x="463067" y="216331"/>
                  </a:lnTo>
                  <a:lnTo>
                    <a:pt x="461835" y="219875"/>
                  </a:lnTo>
                  <a:lnTo>
                    <a:pt x="464134" y="222364"/>
                  </a:lnTo>
                  <a:lnTo>
                    <a:pt x="464566" y="220421"/>
                  </a:lnTo>
                  <a:lnTo>
                    <a:pt x="464604" y="220256"/>
                  </a:lnTo>
                  <a:lnTo>
                    <a:pt x="466013" y="220256"/>
                  </a:lnTo>
                  <a:lnTo>
                    <a:pt x="467372" y="220421"/>
                  </a:lnTo>
                  <a:lnTo>
                    <a:pt x="467512" y="220256"/>
                  </a:lnTo>
                  <a:lnTo>
                    <a:pt x="468757" y="218744"/>
                  </a:lnTo>
                  <a:lnTo>
                    <a:pt x="469480" y="215811"/>
                  </a:lnTo>
                  <a:lnTo>
                    <a:pt x="469709" y="215811"/>
                  </a:lnTo>
                  <a:lnTo>
                    <a:pt x="472198" y="216141"/>
                  </a:lnTo>
                  <a:lnTo>
                    <a:pt x="476224" y="215811"/>
                  </a:lnTo>
                  <a:lnTo>
                    <a:pt x="485508" y="215811"/>
                  </a:lnTo>
                  <a:lnTo>
                    <a:pt x="488835" y="214871"/>
                  </a:lnTo>
                  <a:lnTo>
                    <a:pt x="491375" y="214160"/>
                  </a:lnTo>
                  <a:lnTo>
                    <a:pt x="496900" y="213868"/>
                  </a:lnTo>
                  <a:lnTo>
                    <a:pt x="502767" y="213868"/>
                  </a:lnTo>
                  <a:lnTo>
                    <a:pt x="504583" y="214325"/>
                  </a:lnTo>
                  <a:lnTo>
                    <a:pt x="504571" y="211950"/>
                  </a:lnTo>
                  <a:lnTo>
                    <a:pt x="503770" y="211950"/>
                  </a:lnTo>
                  <a:lnTo>
                    <a:pt x="526567" y="211112"/>
                  </a:lnTo>
                  <a:lnTo>
                    <a:pt x="524992" y="211112"/>
                  </a:lnTo>
                  <a:lnTo>
                    <a:pt x="531787" y="210667"/>
                  </a:lnTo>
                  <a:lnTo>
                    <a:pt x="529247" y="216331"/>
                  </a:lnTo>
                  <a:lnTo>
                    <a:pt x="529374" y="216331"/>
                  </a:lnTo>
                  <a:lnTo>
                    <a:pt x="531723" y="220256"/>
                  </a:lnTo>
                  <a:lnTo>
                    <a:pt x="520611" y="221361"/>
                  </a:lnTo>
                  <a:lnTo>
                    <a:pt x="497459" y="222364"/>
                  </a:lnTo>
                  <a:lnTo>
                    <a:pt x="497840" y="222364"/>
                  </a:lnTo>
                  <a:lnTo>
                    <a:pt x="487121" y="223126"/>
                  </a:lnTo>
                  <a:lnTo>
                    <a:pt x="489546" y="224751"/>
                  </a:lnTo>
                  <a:lnTo>
                    <a:pt x="491947" y="224751"/>
                  </a:lnTo>
                  <a:lnTo>
                    <a:pt x="495223" y="224510"/>
                  </a:lnTo>
                  <a:lnTo>
                    <a:pt x="504786" y="224155"/>
                  </a:lnTo>
                  <a:lnTo>
                    <a:pt x="514388" y="224485"/>
                  </a:lnTo>
                  <a:lnTo>
                    <a:pt x="523887" y="224345"/>
                  </a:lnTo>
                  <a:lnTo>
                    <a:pt x="524865" y="224155"/>
                  </a:lnTo>
                  <a:lnTo>
                    <a:pt x="533311" y="222567"/>
                  </a:lnTo>
                  <a:lnTo>
                    <a:pt x="533425" y="212483"/>
                  </a:lnTo>
                  <a:lnTo>
                    <a:pt x="533501" y="210667"/>
                  </a:lnTo>
                  <a:lnTo>
                    <a:pt x="533514" y="210413"/>
                  </a:lnTo>
                  <a:lnTo>
                    <a:pt x="533552" y="209626"/>
                  </a:lnTo>
                  <a:lnTo>
                    <a:pt x="533577" y="209207"/>
                  </a:lnTo>
                  <a:close/>
                </a:path>
              </a:pathLst>
            </a:custGeom>
            <a:solidFill>
              <a:srgbClr val="6564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2" name="object 1092" descr=""/>
            <p:cNvSpPr/>
            <p:nvPr/>
          </p:nvSpPr>
          <p:spPr>
            <a:xfrm>
              <a:off x="2261365" y="2438049"/>
              <a:ext cx="21590" cy="8255"/>
            </a:xfrm>
            <a:custGeom>
              <a:avLst/>
              <a:gdLst/>
              <a:ahLst/>
              <a:cxnLst/>
              <a:rect l="l" t="t" r="r" b="b"/>
              <a:pathLst>
                <a:path w="21589" h="8255">
                  <a:moveTo>
                    <a:pt x="21386" y="0"/>
                  </a:moveTo>
                  <a:lnTo>
                    <a:pt x="14244" y="908"/>
                  </a:lnTo>
                  <a:lnTo>
                    <a:pt x="7209" y="2466"/>
                  </a:lnTo>
                  <a:lnTo>
                    <a:pt x="0" y="2639"/>
                  </a:lnTo>
                  <a:lnTo>
                    <a:pt x="5460" y="8082"/>
                  </a:lnTo>
                  <a:lnTo>
                    <a:pt x="14503" y="3323"/>
                  </a:lnTo>
                  <a:lnTo>
                    <a:pt x="21437" y="4813"/>
                  </a:lnTo>
                  <a:lnTo>
                    <a:pt x="21386" y="0"/>
                  </a:lnTo>
                  <a:close/>
                </a:path>
              </a:pathLst>
            </a:custGeom>
            <a:solidFill>
              <a:srgbClr val="7A7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3" name="object 1093" descr=""/>
            <p:cNvSpPr/>
            <p:nvPr/>
          </p:nvSpPr>
          <p:spPr>
            <a:xfrm>
              <a:off x="1965109" y="2437152"/>
              <a:ext cx="737870" cy="276225"/>
            </a:xfrm>
            <a:custGeom>
              <a:avLst/>
              <a:gdLst/>
              <a:ahLst/>
              <a:cxnLst/>
              <a:rect l="l" t="t" r="r" b="b"/>
              <a:pathLst>
                <a:path w="737869" h="276225">
                  <a:moveTo>
                    <a:pt x="14808" y="253555"/>
                  </a:moveTo>
                  <a:lnTo>
                    <a:pt x="9867" y="253771"/>
                  </a:lnTo>
                  <a:lnTo>
                    <a:pt x="5854" y="253885"/>
                  </a:lnTo>
                  <a:lnTo>
                    <a:pt x="5854" y="262559"/>
                  </a:lnTo>
                  <a:lnTo>
                    <a:pt x="5143" y="269811"/>
                  </a:lnTo>
                  <a:lnTo>
                    <a:pt x="3175" y="271907"/>
                  </a:lnTo>
                  <a:lnTo>
                    <a:pt x="2184" y="268478"/>
                  </a:lnTo>
                  <a:lnTo>
                    <a:pt x="2095" y="266077"/>
                  </a:lnTo>
                  <a:lnTo>
                    <a:pt x="2032" y="264236"/>
                  </a:lnTo>
                  <a:lnTo>
                    <a:pt x="3200" y="260794"/>
                  </a:lnTo>
                  <a:lnTo>
                    <a:pt x="5854" y="262559"/>
                  </a:lnTo>
                  <a:lnTo>
                    <a:pt x="5854" y="253885"/>
                  </a:lnTo>
                  <a:lnTo>
                    <a:pt x="2387" y="253974"/>
                  </a:lnTo>
                  <a:lnTo>
                    <a:pt x="0" y="253974"/>
                  </a:lnTo>
                  <a:lnTo>
                    <a:pt x="596" y="259854"/>
                  </a:lnTo>
                  <a:lnTo>
                    <a:pt x="469" y="266077"/>
                  </a:lnTo>
                  <a:lnTo>
                    <a:pt x="355" y="268478"/>
                  </a:lnTo>
                  <a:lnTo>
                    <a:pt x="1333" y="275704"/>
                  </a:lnTo>
                  <a:lnTo>
                    <a:pt x="6845" y="275704"/>
                  </a:lnTo>
                  <a:lnTo>
                    <a:pt x="6807" y="271907"/>
                  </a:lnTo>
                  <a:lnTo>
                    <a:pt x="6718" y="261823"/>
                  </a:lnTo>
                  <a:lnTo>
                    <a:pt x="7404" y="266077"/>
                  </a:lnTo>
                  <a:lnTo>
                    <a:pt x="8229" y="271475"/>
                  </a:lnTo>
                  <a:lnTo>
                    <a:pt x="8737" y="274612"/>
                  </a:lnTo>
                  <a:lnTo>
                    <a:pt x="14338" y="275704"/>
                  </a:lnTo>
                  <a:lnTo>
                    <a:pt x="14274" y="266077"/>
                  </a:lnTo>
                  <a:lnTo>
                    <a:pt x="14427" y="264236"/>
                  </a:lnTo>
                  <a:lnTo>
                    <a:pt x="14528" y="262559"/>
                  </a:lnTo>
                  <a:lnTo>
                    <a:pt x="14554" y="261823"/>
                  </a:lnTo>
                  <a:lnTo>
                    <a:pt x="14579" y="260794"/>
                  </a:lnTo>
                  <a:lnTo>
                    <a:pt x="14706" y="256705"/>
                  </a:lnTo>
                  <a:lnTo>
                    <a:pt x="14808" y="253555"/>
                  </a:lnTo>
                  <a:close/>
                </a:path>
                <a:path w="737869" h="276225">
                  <a:moveTo>
                    <a:pt x="358660" y="5499"/>
                  </a:moveTo>
                  <a:lnTo>
                    <a:pt x="355422" y="0"/>
                  </a:lnTo>
                  <a:lnTo>
                    <a:pt x="353250" y="7023"/>
                  </a:lnTo>
                  <a:lnTo>
                    <a:pt x="351942" y="14312"/>
                  </a:lnTo>
                  <a:lnTo>
                    <a:pt x="350354" y="29070"/>
                  </a:lnTo>
                  <a:lnTo>
                    <a:pt x="347726" y="29171"/>
                  </a:lnTo>
                  <a:lnTo>
                    <a:pt x="349504" y="20967"/>
                  </a:lnTo>
                  <a:lnTo>
                    <a:pt x="341884" y="21526"/>
                  </a:lnTo>
                  <a:lnTo>
                    <a:pt x="318985" y="21475"/>
                  </a:lnTo>
                  <a:lnTo>
                    <a:pt x="318884" y="24587"/>
                  </a:lnTo>
                  <a:lnTo>
                    <a:pt x="345325" y="25247"/>
                  </a:lnTo>
                  <a:lnTo>
                    <a:pt x="347675" y="26746"/>
                  </a:lnTo>
                  <a:lnTo>
                    <a:pt x="339877" y="28689"/>
                  </a:lnTo>
                  <a:lnTo>
                    <a:pt x="335686" y="28956"/>
                  </a:lnTo>
                  <a:lnTo>
                    <a:pt x="332244" y="31216"/>
                  </a:lnTo>
                  <a:lnTo>
                    <a:pt x="337058" y="31102"/>
                  </a:lnTo>
                  <a:lnTo>
                    <a:pt x="343154" y="34226"/>
                  </a:lnTo>
                  <a:lnTo>
                    <a:pt x="347154" y="30505"/>
                  </a:lnTo>
                  <a:lnTo>
                    <a:pt x="338239" y="68033"/>
                  </a:lnTo>
                  <a:lnTo>
                    <a:pt x="318770" y="108013"/>
                  </a:lnTo>
                  <a:lnTo>
                    <a:pt x="309079" y="120815"/>
                  </a:lnTo>
                  <a:lnTo>
                    <a:pt x="304507" y="127406"/>
                  </a:lnTo>
                  <a:lnTo>
                    <a:pt x="300228" y="134048"/>
                  </a:lnTo>
                  <a:lnTo>
                    <a:pt x="287909" y="143929"/>
                  </a:lnTo>
                  <a:lnTo>
                    <a:pt x="289585" y="144780"/>
                  </a:lnTo>
                  <a:lnTo>
                    <a:pt x="321970" y="111925"/>
                  </a:lnTo>
                  <a:lnTo>
                    <a:pt x="346557" y="61874"/>
                  </a:lnTo>
                  <a:lnTo>
                    <a:pt x="356590" y="19773"/>
                  </a:lnTo>
                  <a:lnTo>
                    <a:pt x="358660" y="5499"/>
                  </a:lnTo>
                  <a:close/>
                </a:path>
                <a:path w="737869" h="276225">
                  <a:moveTo>
                    <a:pt x="737298" y="85699"/>
                  </a:moveTo>
                  <a:lnTo>
                    <a:pt x="736752" y="82067"/>
                  </a:lnTo>
                  <a:lnTo>
                    <a:pt x="734796" y="87972"/>
                  </a:lnTo>
                  <a:lnTo>
                    <a:pt x="733526" y="85864"/>
                  </a:lnTo>
                  <a:lnTo>
                    <a:pt x="732091" y="85839"/>
                  </a:lnTo>
                  <a:lnTo>
                    <a:pt x="729526" y="89255"/>
                  </a:lnTo>
                  <a:lnTo>
                    <a:pt x="726389" y="86398"/>
                  </a:lnTo>
                  <a:lnTo>
                    <a:pt x="725093" y="85763"/>
                  </a:lnTo>
                  <a:lnTo>
                    <a:pt x="722287" y="85229"/>
                  </a:lnTo>
                  <a:lnTo>
                    <a:pt x="722858" y="81876"/>
                  </a:lnTo>
                  <a:lnTo>
                    <a:pt x="724623" y="80543"/>
                  </a:lnTo>
                  <a:lnTo>
                    <a:pt x="727367" y="75666"/>
                  </a:lnTo>
                  <a:lnTo>
                    <a:pt x="726300" y="72682"/>
                  </a:lnTo>
                  <a:lnTo>
                    <a:pt x="726960" y="71958"/>
                  </a:lnTo>
                  <a:lnTo>
                    <a:pt x="729335" y="73507"/>
                  </a:lnTo>
                  <a:lnTo>
                    <a:pt x="730846" y="73850"/>
                  </a:lnTo>
                  <a:lnTo>
                    <a:pt x="732078" y="74002"/>
                  </a:lnTo>
                  <a:lnTo>
                    <a:pt x="731761" y="73279"/>
                  </a:lnTo>
                  <a:lnTo>
                    <a:pt x="729348" y="69646"/>
                  </a:lnTo>
                  <a:lnTo>
                    <a:pt x="728751" y="70180"/>
                  </a:lnTo>
                  <a:lnTo>
                    <a:pt x="728853" y="66078"/>
                  </a:lnTo>
                  <a:lnTo>
                    <a:pt x="729576" y="62026"/>
                  </a:lnTo>
                  <a:lnTo>
                    <a:pt x="730389" y="58039"/>
                  </a:lnTo>
                  <a:lnTo>
                    <a:pt x="727290" y="57658"/>
                  </a:lnTo>
                  <a:lnTo>
                    <a:pt x="725690" y="63525"/>
                  </a:lnTo>
                  <a:lnTo>
                    <a:pt x="723760" y="69291"/>
                  </a:lnTo>
                  <a:lnTo>
                    <a:pt x="722337" y="75196"/>
                  </a:lnTo>
                  <a:lnTo>
                    <a:pt x="721766" y="69684"/>
                  </a:lnTo>
                  <a:lnTo>
                    <a:pt x="716445" y="70205"/>
                  </a:lnTo>
                  <a:lnTo>
                    <a:pt x="715695" y="72390"/>
                  </a:lnTo>
                  <a:lnTo>
                    <a:pt x="719518" y="76314"/>
                  </a:lnTo>
                  <a:lnTo>
                    <a:pt x="716495" y="78943"/>
                  </a:lnTo>
                  <a:lnTo>
                    <a:pt x="713981" y="82994"/>
                  </a:lnTo>
                  <a:lnTo>
                    <a:pt x="709803" y="86677"/>
                  </a:lnTo>
                  <a:lnTo>
                    <a:pt x="709676" y="91643"/>
                  </a:lnTo>
                  <a:lnTo>
                    <a:pt x="709866" y="95491"/>
                  </a:lnTo>
                  <a:lnTo>
                    <a:pt x="713587" y="92354"/>
                  </a:lnTo>
                  <a:lnTo>
                    <a:pt x="715314" y="91846"/>
                  </a:lnTo>
                  <a:lnTo>
                    <a:pt x="721017" y="91846"/>
                  </a:lnTo>
                  <a:lnTo>
                    <a:pt x="726732" y="92189"/>
                  </a:lnTo>
                  <a:lnTo>
                    <a:pt x="732434" y="91503"/>
                  </a:lnTo>
                  <a:lnTo>
                    <a:pt x="733234" y="91173"/>
                  </a:lnTo>
                  <a:lnTo>
                    <a:pt x="736676" y="89204"/>
                  </a:lnTo>
                  <a:lnTo>
                    <a:pt x="737298" y="85699"/>
                  </a:lnTo>
                  <a:close/>
                </a:path>
              </a:pathLst>
            </a:custGeom>
            <a:solidFill>
              <a:srgbClr val="A9A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4" name="object 1094" descr=""/>
            <p:cNvSpPr/>
            <p:nvPr/>
          </p:nvSpPr>
          <p:spPr>
            <a:xfrm>
              <a:off x="1725295" y="2438283"/>
              <a:ext cx="636905" cy="88900"/>
            </a:xfrm>
            <a:custGeom>
              <a:avLst/>
              <a:gdLst/>
              <a:ahLst/>
              <a:cxnLst/>
              <a:rect l="l" t="t" r="r" b="b"/>
              <a:pathLst>
                <a:path w="636905" h="88900">
                  <a:moveTo>
                    <a:pt x="5334" y="85725"/>
                  </a:moveTo>
                  <a:lnTo>
                    <a:pt x="3213" y="82207"/>
                  </a:lnTo>
                  <a:lnTo>
                    <a:pt x="1079" y="83350"/>
                  </a:lnTo>
                  <a:lnTo>
                    <a:pt x="0" y="85064"/>
                  </a:lnTo>
                  <a:lnTo>
                    <a:pt x="2095" y="88328"/>
                  </a:lnTo>
                  <a:lnTo>
                    <a:pt x="4140" y="87490"/>
                  </a:lnTo>
                  <a:lnTo>
                    <a:pt x="5334" y="85725"/>
                  </a:lnTo>
                  <a:close/>
                </a:path>
                <a:path w="636905" h="88900">
                  <a:moveTo>
                    <a:pt x="636727" y="0"/>
                  </a:moveTo>
                  <a:lnTo>
                    <a:pt x="630707" y="457"/>
                  </a:lnTo>
                  <a:lnTo>
                    <a:pt x="633183" y="3835"/>
                  </a:lnTo>
                  <a:lnTo>
                    <a:pt x="634644" y="3746"/>
                  </a:lnTo>
                  <a:lnTo>
                    <a:pt x="636727" y="0"/>
                  </a:lnTo>
                  <a:close/>
                </a:path>
              </a:pathLst>
            </a:custGeom>
            <a:solidFill>
              <a:srgbClr val="797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5" name="object 1095" descr=""/>
            <p:cNvSpPr/>
            <p:nvPr/>
          </p:nvSpPr>
          <p:spPr>
            <a:xfrm>
              <a:off x="2381619" y="2439454"/>
              <a:ext cx="27305" cy="3175"/>
            </a:xfrm>
            <a:custGeom>
              <a:avLst/>
              <a:gdLst/>
              <a:ahLst/>
              <a:cxnLst/>
              <a:rect l="l" t="t" r="r" b="b"/>
              <a:pathLst>
                <a:path w="27305" h="3175">
                  <a:moveTo>
                    <a:pt x="647" y="0"/>
                  </a:moveTo>
                  <a:lnTo>
                    <a:pt x="0" y="2794"/>
                  </a:lnTo>
                  <a:lnTo>
                    <a:pt x="6396" y="2873"/>
                  </a:lnTo>
                  <a:lnTo>
                    <a:pt x="12797" y="2864"/>
                  </a:lnTo>
                  <a:lnTo>
                    <a:pt x="19198" y="2771"/>
                  </a:lnTo>
                  <a:lnTo>
                    <a:pt x="25595" y="2602"/>
                  </a:lnTo>
                  <a:lnTo>
                    <a:pt x="27155" y="1336"/>
                  </a:lnTo>
                  <a:lnTo>
                    <a:pt x="20518" y="1156"/>
                  </a:lnTo>
                  <a:lnTo>
                    <a:pt x="13889" y="874"/>
                  </a:lnTo>
                  <a:lnTo>
                    <a:pt x="7265" y="48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ABAC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6" name="object 1096" descr=""/>
            <p:cNvSpPr/>
            <p:nvPr/>
          </p:nvSpPr>
          <p:spPr>
            <a:xfrm>
              <a:off x="2707599" y="2438728"/>
              <a:ext cx="59690" cy="95885"/>
            </a:xfrm>
            <a:custGeom>
              <a:avLst/>
              <a:gdLst/>
              <a:ahLst/>
              <a:cxnLst/>
              <a:rect l="l" t="t" r="r" b="b"/>
              <a:pathLst>
                <a:path w="59689" h="95885">
                  <a:moveTo>
                    <a:pt x="19349" y="94996"/>
                  </a:moveTo>
                  <a:lnTo>
                    <a:pt x="4426" y="94996"/>
                  </a:lnTo>
                  <a:lnTo>
                    <a:pt x="11268" y="95758"/>
                  </a:lnTo>
                  <a:lnTo>
                    <a:pt x="19349" y="94996"/>
                  </a:lnTo>
                  <a:close/>
                </a:path>
                <a:path w="59689" h="95885">
                  <a:moveTo>
                    <a:pt x="6131" y="83566"/>
                  </a:moveTo>
                  <a:lnTo>
                    <a:pt x="7962" y="87503"/>
                  </a:lnTo>
                  <a:lnTo>
                    <a:pt x="6372" y="90550"/>
                  </a:lnTo>
                  <a:lnTo>
                    <a:pt x="3168" y="92963"/>
                  </a:lnTo>
                  <a:lnTo>
                    <a:pt x="3294" y="94996"/>
                  </a:lnTo>
                  <a:lnTo>
                    <a:pt x="19349" y="94996"/>
                  </a:lnTo>
                  <a:lnTo>
                    <a:pt x="27362" y="95758"/>
                  </a:lnTo>
                  <a:lnTo>
                    <a:pt x="27707" y="93091"/>
                  </a:lnTo>
                  <a:lnTo>
                    <a:pt x="8491" y="93091"/>
                  </a:lnTo>
                  <a:lnTo>
                    <a:pt x="8609" y="87122"/>
                  </a:lnTo>
                  <a:lnTo>
                    <a:pt x="8988" y="84836"/>
                  </a:lnTo>
                  <a:lnTo>
                    <a:pt x="6131" y="83566"/>
                  </a:lnTo>
                  <a:close/>
                </a:path>
                <a:path w="59689" h="95885">
                  <a:moveTo>
                    <a:pt x="12653" y="84582"/>
                  </a:moveTo>
                  <a:lnTo>
                    <a:pt x="11437" y="87503"/>
                  </a:lnTo>
                  <a:lnTo>
                    <a:pt x="10087" y="90297"/>
                  </a:lnTo>
                  <a:lnTo>
                    <a:pt x="8564" y="92963"/>
                  </a:lnTo>
                  <a:lnTo>
                    <a:pt x="8491" y="93091"/>
                  </a:lnTo>
                  <a:lnTo>
                    <a:pt x="27707" y="93091"/>
                  </a:lnTo>
                  <a:lnTo>
                    <a:pt x="27813" y="92329"/>
                  </a:lnTo>
                  <a:lnTo>
                    <a:pt x="20804" y="92329"/>
                  </a:lnTo>
                  <a:lnTo>
                    <a:pt x="20016" y="90932"/>
                  </a:lnTo>
                  <a:lnTo>
                    <a:pt x="18424" y="90932"/>
                  </a:lnTo>
                  <a:lnTo>
                    <a:pt x="17199" y="88900"/>
                  </a:lnTo>
                  <a:lnTo>
                    <a:pt x="14777" y="88900"/>
                  </a:lnTo>
                  <a:lnTo>
                    <a:pt x="14039" y="87503"/>
                  </a:lnTo>
                  <a:lnTo>
                    <a:pt x="12774" y="84836"/>
                  </a:lnTo>
                  <a:lnTo>
                    <a:pt x="12653" y="84582"/>
                  </a:lnTo>
                  <a:close/>
                </a:path>
                <a:path w="59689" h="95885">
                  <a:moveTo>
                    <a:pt x="25956" y="87503"/>
                  </a:moveTo>
                  <a:lnTo>
                    <a:pt x="22021" y="87503"/>
                  </a:lnTo>
                  <a:lnTo>
                    <a:pt x="23251" y="89788"/>
                  </a:lnTo>
                  <a:lnTo>
                    <a:pt x="23125" y="90297"/>
                  </a:lnTo>
                  <a:lnTo>
                    <a:pt x="23062" y="90550"/>
                  </a:lnTo>
                  <a:lnTo>
                    <a:pt x="22967" y="90932"/>
                  </a:lnTo>
                  <a:lnTo>
                    <a:pt x="22841" y="91440"/>
                  </a:lnTo>
                  <a:lnTo>
                    <a:pt x="20804" y="92329"/>
                  </a:lnTo>
                  <a:lnTo>
                    <a:pt x="27813" y="92329"/>
                  </a:lnTo>
                  <a:lnTo>
                    <a:pt x="28361" y="88900"/>
                  </a:lnTo>
                  <a:lnTo>
                    <a:pt x="26165" y="88900"/>
                  </a:lnTo>
                  <a:lnTo>
                    <a:pt x="25956" y="87503"/>
                  </a:lnTo>
                  <a:close/>
                </a:path>
                <a:path w="59689" h="95885">
                  <a:moveTo>
                    <a:pt x="26550" y="67437"/>
                  </a:moveTo>
                  <a:lnTo>
                    <a:pt x="23630" y="67437"/>
                  </a:lnTo>
                  <a:lnTo>
                    <a:pt x="22258" y="75311"/>
                  </a:lnTo>
                  <a:lnTo>
                    <a:pt x="19623" y="83058"/>
                  </a:lnTo>
                  <a:lnTo>
                    <a:pt x="18598" y="89788"/>
                  </a:lnTo>
                  <a:lnTo>
                    <a:pt x="18521" y="90297"/>
                  </a:lnTo>
                  <a:lnTo>
                    <a:pt x="18424" y="90932"/>
                  </a:lnTo>
                  <a:lnTo>
                    <a:pt x="20016" y="90932"/>
                  </a:lnTo>
                  <a:lnTo>
                    <a:pt x="19658" y="90297"/>
                  </a:lnTo>
                  <a:lnTo>
                    <a:pt x="19678" y="89788"/>
                  </a:lnTo>
                  <a:lnTo>
                    <a:pt x="19891" y="88900"/>
                  </a:lnTo>
                  <a:lnTo>
                    <a:pt x="19982" y="88519"/>
                  </a:lnTo>
                  <a:lnTo>
                    <a:pt x="22021" y="87503"/>
                  </a:lnTo>
                  <a:lnTo>
                    <a:pt x="25956" y="87503"/>
                  </a:lnTo>
                  <a:lnTo>
                    <a:pt x="25580" y="84836"/>
                  </a:lnTo>
                  <a:lnTo>
                    <a:pt x="25239" y="81915"/>
                  </a:lnTo>
                  <a:lnTo>
                    <a:pt x="24332" y="81787"/>
                  </a:lnTo>
                  <a:lnTo>
                    <a:pt x="22877" y="81534"/>
                  </a:lnTo>
                  <a:lnTo>
                    <a:pt x="23406" y="78740"/>
                  </a:lnTo>
                  <a:lnTo>
                    <a:pt x="24281" y="76073"/>
                  </a:lnTo>
                  <a:lnTo>
                    <a:pt x="25051" y="73279"/>
                  </a:lnTo>
                  <a:lnTo>
                    <a:pt x="26748" y="68072"/>
                  </a:lnTo>
                  <a:lnTo>
                    <a:pt x="26550" y="67437"/>
                  </a:lnTo>
                  <a:close/>
                </a:path>
                <a:path w="59689" h="95885">
                  <a:moveTo>
                    <a:pt x="15744" y="86487"/>
                  </a:moveTo>
                  <a:lnTo>
                    <a:pt x="15400" y="87122"/>
                  </a:lnTo>
                  <a:lnTo>
                    <a:pt x="14777" y="88900"/>
                  </a:lnTo>
                  <a:lnTo>
                    <a:pt x="17199" y="88900"/>
                  </a:lnTo>
                  <a:lnTo>
                    <a:pt x="15744" y="86487"/>
                  </a:lnTo>
                  <a:close/>
                </a:path>
                <a:path w="59689" h="95885">
                  <a:moveTo>
                    <a:pt x="28747" y="86487"/>
                  </a:moveTo>
                  <a:lnTo>
                    <a:pt x="28619" y="86487"/>
                  </a:lnTo>
                  <a:lnTo>
                    <a:pt x="27878" y="87122"/>
                  </a:lnTo>
                  <a:lnTo>
                    <a:pt x="26013" y="88900"/>
                  </a:lnTo>
                  <a:lnTo>
                    <a:pt x="28361" y="88900"/>
                  </a:lnTo>
                  <a:lnTo>
                    <a:pt x="28584" y="87503"/>
                  </a:lnTo>
                  <a:lnTo>
                    <a:pt x="28645" y="87122"/>
                  </a:lnTo>
                  <a:lnTo>
                    <a:pt x="28747" y="86487"/>
                  </a:lnTo>
                  <a:close/>
                </a:path>
                <a:path w="59689" h="95885">
                  <a:moveTo>
                    <a:pt x="40160" y="55625"/>
                  </a:moveTo>
                  <a:lnTo>
                    <a:pt x="24007" y="55625"/>
                  </a:lnTo>
                  <a:lnTo>
                    <a:pt x="23212" y="58928"/>
                  </a:lnTo>
                  <a:lnTo>
                    <a:pt x="23150" y="59182"/>
                  </a:lnTo>
                  <a:lnTo>
                    <a:pt x="23028" y="59690"/>
                  </a:lnTo>
                  <a:lnTo>
                    <a:pt x="21128" y="63373"/>
                  </a:lnTo>
                  <a:lnTo>
                    <a:pt x="18561" y="66548"/>
                  </a:lnTo>
                  <a:lnTo>
                    <a:pt x="18629" y="68707"/>
                  </a:lnTo>
                  <a:lnTo>
                    <a:pt x="21369" y="69977"/>
                  </a:lnTo>
                  <a:lnTo>
                    <a:pt x="23630" y="67437"/>
                  </a:lnTo>
                  <a:lnTo>
                    <a:pt x="26550" y="67437"/>
                  </a:lnTo>
                  <a:lnTo>
                    <a:pt x="23698" y="58293"/>
                  </a:lnTo>
                  <a:lnTo>
                    <a:pt x="30822" y="56896"/>
                  </a:lnTo>
                  <a:lnTo>
                    <a:pt x="31899" y="56642"/>
                  </a:lnTo>
                  <a:lnTo>
                    <a:pt x="39807" y="56642"/>
                  </a:lnTo>
                  <a:lnTo>
                    <a:pt x="40160" y="55625"/>
                  </a:lnTo>
                  <a:close/>
                </a:path>
                <a:path w="59689" h="95885">
                  <a:moveTo>
                    <a:pt x="38924" y="59182"/>
                  </a:moveTo>
                  <a:lnTo>
                    <a:pt x="35650" y="59182"/>
                  </a:lnTo>
                  <a:lnTo>
                    <a:pt x="36241" y="63373"/>
                  </a:lnTo>
                  <a:lnTo>
                    <a:pt x="36277" y="63627"/>
                  </a:lnTo>
                  <a:lnTo>
                    <a:pt x="36402" y="64516"/>
                  </a:lnTo>
                  <a:lnTo>
                    <a:pt x="37378" y="63627"/>
                  </a:lnTo>
                  <a:lnTo>
                    <a:pt x="38924" y="59182"/>
                  </a:lnTo>
                  <a:close/>
                </a:path>
                <a:path w="59689" h="95885">
                  <a:moveTo>
                    <a:pt x="39807" y="56642"/>
                  </a:moveTo>
                  <a:lnTo>
                    <a:pt x="31899" y="56642"/>
                  </a:lnTo>
                  <a:lnTo>
                    <a:pt x="31934" y="57912"/>
                  </a:lnTo>
                  <a:lnTo>
                    <a:pt x="32054" y="61468"/>
                  </a:lnTo>
                  <a:lnTo>
                    <a:pt x="35650" y="59182"/>
                  </a:lnTo>
                  <a:lnTo>
                    <a:pt x="38924" y="59182"/>
                  </a:lnTo>
                  <a:lnTo>
                    <a:pt x="39542" y="57404"/>
                  </a:lnTo>
                  <a:lnTo>
                    <a:pt x="39630" y="57150"/>
                  </a:lnTo>
                  <a:lnTo>
                    <a:pt x="39719" y="56896"/>
                  </a:lnTo>
                  <a:lnTo>
                    <a:pt x="39807" y="56642"/>
                  </a:lnTo>
                  <a:close/>
                </a:path>
                <a:path w="59689" h="95885">
                  <a:moveTo>
                    <a:pt x="44015" y="51562"/>
                  </a:moveTo>
                  <a:lnTo>
                    <a:pt x="41881" y="51562"/>
                  </a:lnTo>
                  <a:lnTo>
                    <a:pt x="41384" y="53975"/>
                  </a:lnTo>
                  <a:lnTo>
                    <a:pt x="40892" y="55625"/>
                  </a:lnTo>
                  <a:lnTo>
                    <a:pt x="40975" y="58293"/>
                  </a:lnTo>
                  <a:lnTo>
                    <a:pt x="41078" y="58928"/>
                  </a:lnTo>
                  <a:lnTo>
                    <a:pt x="44671" y="57150"/>
                  </a:lnTo>
                  <a:lnTo>
                    <a:pt x="44074" y="52070"/>
                  </a:lnTo>
                  <a:lnTo>
                    <a:pt x="44015" y="51562"/>
                  </a:lnTo>
                  <a:close/>
                </a:path>
                <a:path w="59689" h="95885">
                  <a:moveTo>
                    <a:pt x="29038" y="45212"/>
                  </a:moveTo>
                  <a:lnTo>
                    <a:pt x="24205" y="45212"/>
                  </a:lnTo>
                  <a:lnTo>
                    <a:pt x="23257" y="48133"/>
                  </a:lnTo>
                  <a:lnTo>
                    <a:pt x="22070" y="52070"/>
                  </a:lnTo>
                  <a:lnTo>
                    <a:pt x="19213" y="54483"/>
                  </a:lnTo>
                  <a:lnTo>
                    <a:pt x="19210" y="55625"/>
                  </a:lnTo>
                  <a:lnTo>
                    <a:pt x="20598" y="58293"/>
                  </a:lnTo>
                  <a:lnTo>
                    <a:pt x="21711" y="57404"/>
                  </a:lnTo>
                  <a:lnTo>
                    <a:pt x="24007" y="55625"/>
                  </a:lnTo>
                  <a:lnTo>
                    <a:pt x="40151" y="55625"/>
                  </a:lnTo>
                  <a:lnTo>
                    <a:pt x="41881" y="51562"/>
                  </a:lnTo>
                  <a:lnTo>
                    <a:pt x="44015" y="51562"/>
                  </a:lnTo>
                  <a:lnTo>
                    <a:pt x="44068" y="50546"/>
                  </a:lnTo>
                  <a:lnTo>
                    <a:pt x="44323" y="49403"/>
                  </a:lnTo>
                  <a:lnTo>
                    <a:pt x="44436" y="48895"/>
                  </a:lnTo>
                  <a:lnTo>
                    <a:pt x="28867" y="48895"/>
                  </a:lnTo>
                  <a:lnTo>
                    <a:pt x="28979" y="46355"/>
                  </a:lnTo>
                  <a:lnTo>
                    <a:pt x="29038" y="45212"/>
                  </a:lnTo>
                  <a:close/>
                </a:path>
                <a:path w="59689" h="95885">
                  <a:moveTo>
                    <a:pt x="8624" y="37211"/>
                  </a:moveTo>
                  <a:lnTo>
                    <a:pt x="4401" y="37211"/>
                  </a:lnTo>
                  <a:lnTo>
                    <a:pt x="6663" y="40005"/>
                  </a:lnTo>
                  <a:lnTo>
                    <a:pt x="7828" y="41275"/>
                  </a:lnTo>
                  <a:lnTo>
                    <a:pt x="7944" y="41402"/>
                  </a:lnTo>
                  <a:lnTo>
                    <a:pt x="9431" y="43687"/>
                  </a:lnTo>
                  <a:lnTo>
                    <a:pt x="8664" y="43687"/>
                  </a:lnTo>
                  <a:lnTo>
                    <a:pt x="6609" y="44069"/>
                  </a:lnTo>
                  <a:lnTo>
                    <a:pt x="5136" y="48133"/>
                  </a:lnTo>
                  <a:lnTo>
                    <a:pt x="6386" y="50546"/>
                  </a:lnTo>
                  <a:lnTo>
                    <a:pt x="10871" y="51562"/>
                  </a:lnTo>
                  <a:lnTo>
                    <a:pt x="10105" y="51562"/>
                  </a:lnTo>
                  <a:lnTo>
                    <a:pt x="10720" y="51181"/>
                  </a:lnTo>
                  <a:lnTo>
                    <a:pt x="14231" y="49403"/>
                  </a:lnTo>
                  <a:lnTo>
                    <a:pt x="15044" y="46736"/>
                  </a:lnTo>
                  <a:lnTo>
                    <a:pt x="15160" y="46355"/>
                  </a:lnTo>
                  <a:lnTo>
                    <a:pt x="15276" y="45974"/>
                  </a:lnTo>
                  <a:lnTo>
                    <a:pt x="15393" y="45593"/>
                  </a:lnTo>
                  <a:lnTo>
                    <a:pt x="16352" y="43307"/>
                  </a:lnTo>
                  <a:lnTo>
                    <a:pt x="12781" y="43307"/>
                  </a:lnTo>
                  <a:lnTo>
                    <a:pt x="12855" y="42291"/>
                  </a:lnTo>
                  <a:lnTo>
                    <a:pt x="12974" y="40640"/>
                  </a:lnTo>
                  <a:lnTo>
                    <a:pt x="13093" y="38988"/>
                  </a:lnTo>
                  <a:lnTo>
                    <a:pt x="13157" y="38100"/>
                  </a:lnTo>
                  <a:lnTo>
                    <a:pt x="9298" y="38100"/>
                  </a:lnTo>
                  <a:lnTo>
                    <a:pt x="8624" y="37211"/>
                  </a:lnTo>
                  <a:close/>
                </a:path>
                <a:path w="59689" h="95885">
                  <a:moveTo>
                    <a:pt x="32072" y="45974"/>
                  </a:moveTo>
                  <a:lnTo>
                    <a:pt x="28867" y="48895"/>
                  </a:lnTo>
                  <a:lnTo>
                    <a:pt x="32749" y="48895"/>
                  </a:lnTo>
                  <a:lnTo>
                    <a:pt x="32248" y="46736"/>
                  </a:lnTo>
                  <a:lnTo>
                    <a:pt x="32160" y="46355"/>
                  </a:lnTo>
                  <a:lnTo>
                    <a:pt x="32072" y="45974"/>
                  </a:lnTo>
                  <a:close/>
                </a:path>
                <a:path w="59689" h="95885">
                  <a:moveTo>
                    <a:pt x="36302" y="40259"/>
                  </a:moveTo>
                  <a:lnTo>
                    <a:pt x="35478" y="43307"/>
                  </a:lnTo>
                  <a:lnTo>
                    <a:pt x="35462" y="43687"/>
                  </a:lnTo>
                  <a:lnTo>
                    <a:pt x="35341" y="46736"/>
                  </a:lnTo>
                  <a:lnTo>
                    <a:pt x="32555" y="48895"/>
                  </a:lnTo>
                  <a:lnTo>
                    <a:pt x="44436" y="48895"/>
                  </a:lnTo>
                  <a:lnTo>
                    <a:pt x="44916" y="46736"/>
                  </a:lnTo>
                  <a:lnTo>
                    <a:pt x="45001" y="46355"/>
                  </a:lnTo>
                  <a:lnTo>
                    <a:pt x="38286" y="46355"/>
                  </a:lnTo>
                  <a:lnTo>
                    <a:pt x="38217" y="40640"/>
                  </a:lnTo>
                  <a:lnTo>
                    <a:pt x="36302" y="40259"/>
                  </a:lnTo>
                  <a:close/>
                </a:path>
                <a:path w="59689" h="95885">
                  <a:moveTo>
                    <a:pt x="49829" y="39750"/>
                  </a:moveTo>
                  <a:lnTo>
                    <a:pt x="47260" y="39750"/>
                  </a:lnTo>
                  <a:lnTo>
                    <a:pt x="48030" y="45212"/>
                  </a:lnTo>
                  <a:lnTo>
                    <a:pt x="48388" y="48133"/>
                  </a:lnTo>
                  <a:lnTo>
                    <a:pt x="48528" y="46736"/>
                  </a:lnTo>
                  <a:lnTo>
                    <a:pt x="48856" y="44069"/>
                  </a:lnTo>
                  <a:lnTo>
                    <a:pt x="48949" y="43307"/>
                  </a:lnTo>
                  <a:lnTo>
                    <a:pt x="49074" y="42291"/>
                  </a:lnTo>
                  <a:lnTo>
                    <a:pt x="49338" y="41402"/>
                  </a:lnTo>
                  <a:lnTo>
                    <a:pt x="49452" y="41021"/>
                  </a:lnTo>
                  <a:lnTo>
                    <a:pt x="49565" y="40640"/>
                  </a:lnTo>
                  <a:lnTo>
                    <a:pt x="49678" y="40259"/>
                  </a:lnTo>
                  <a:lnTo>
                    <a:pt x="49753" y="40005"/>
                  </a:lnTo>
                  <a:lnTo>
                    <a:pt x="49829" y="39750"/>
                  </a:lnTo>
                  <a:close/>
                </a:path>
                <a:path w="59689" h="95885">
                  <a:moveTo>
                    <a:pt x="40345" y="43307"/>
                  </a:moveTo>
                  <a:lnTo>
                    <a:pt x="38255" y="43307"/>
                  </a:lnTo>
                  <a:lnTo>
                    <a:pt x="38286" y="46355"/>
                  </a:lnTo>
                  <a:lnTo>
                    <a:pt x="45001" y="46355"/>
                  </a:lnTo>
                  <a:lnTo>
                    <a:pt x="45086" y="45974"/>
                  </a:lnTo>
                  <a:lnTo>
                    <a:pt x="45171" y="45593"/>
                  </a:lnTo>
                  <a:lnTo>
                    <a:pt x="45255" y="45212"/>
                  </a:lnTo>
                  <a:lnTo>
                    <a:pt x="45797" y="43687"/>
                  </a:lnTo>
                  <a:lnTo>
                    <a:pt x="42465" y="43687"/>
                  </a:lnTo>
                  <a:lnTo>
                    <a:pt x="40345" y="43307"/>
                  </a:lnTo>
                  <a:close/>
                </a:path>
                <a:path w="59689" h="95885">
                  <a:moveTo>
                    <a:pt x="27227" y="42291"/>
                  </a:moveTo>
                  <a:lnTo>
                    <a:pt x="16778" y="42291"/>
                  </a:lnTo>
                  <a:lnTo>
                    <a:pt x="17155" y="45212"/>
                  </a:lnTo>
                  <a:lnTo>
                    <a:pt x="31314" y="45212"/>
                  </a:lnTo>
                  <a:lnTo>
                    <a:pt x="31173" y="44069"/>
                  </a:lnTo>
                  <a:lnTo>
                    <a:pt x="31078" y="43307"/>
                  </a:lnTo>
                  <a:lnTo>
                    <a:pt x="27227" y="43307"/>
                  </a:lnTo>
                  <a:lnTo>
                    <a:pt x="27227" y="42291"/>
                  </a:lnTo>
                  <a:close/>
                </a:path>
                <a:path w="59689" h="95885">
                  <a:moveTo>
                    <a:pt x="47016" y="40259"/>
                  </a:moveTo>
                  <a:lnTo>
                    <a:pt x="43131" y="40259"/>
                  </a:lnTo>
                  <a:lnTo>
                    <a:pt x="44553" y="41021"/>
                  </a:lnTo>
                  <a:lnTo>
                    <a:pt x="42465" y="43687"/>
                  </a:lnTo>
                  <a:lnTo>
                    <a:pt x="45797" y="43687"/>
                  </a:lnTo>
                  <a:lnTo>
                    <a:pt x="47016" y="40259"/>
                  </a:lnTo>
                  <a:close/>
                </a:path>
                <a:path w="59689" h="95885">
                  <a:moveTo>
                    <a:pt x="7465" y="26288"/>
                  </a:moveTo>
                  <a:lnTo>
                    <a:pt x="3565" y="27559"/>
                  </a:lnTo>
                  <a:lnTo>
                    <a:pt x="3912" y="27559"/>
                  </a:lnTo>
                  <a:lnTo>
                    <a:pt x="3271" y="29463"/>
                  </a:lnTo>
                  <a:lnTo>
                    <a:pt x="2679" y="31496"/>
                  </a:lnTo>
                  <a:lnTo>
                    <a:pt x="1881" y="34036"/>
                  </a:lnTo>
                  <a:lnTo>
                    <a:pt x="1742" y="34417"/>
                  </a:lnTo>
                  <a:lnTo>
                    <a:pt x="172" y="37846"/>
                  </a:lnTo>
                  <a:lnTo>
                    <a:pt x="265" y="43307"/>
                  </a:lnTo>
                  <a:lnTo>
                    <a:pt x="0" y="43307"/>
                  </a:lnTo>
                  <a:lnTo>
                    <a:pt x="2930" y="38988"/>
                  </a:lnTo>
                  <a:lnTo>
                    <a:pt x="4206" y="37211"/>
                  </a:lnTo>
                  <a:lnTo>
                    <a:pt x="8474" y="37211"/>
                  </a:lnTo>
                  <a:lnTo>
                    <a:pt x="9417" y="34925"/>
                  </a:lnTo>
                  <a:lnTo>
                    <a:pt x="14208" y="34925"/>
                  </a:lnTo>
                  <a:lnTo>
                    <a:pt x="4835" y="34417"/>
                  </a:lnTo>
                  <a:lnTo>
                    <a:pt x="24111" y="34417"/>
                  </a:lnTo>
                  <a:lnTo>
                    <a:pt x="22549" y="32512"/>
                  </a:lnTo>
                  <a:lnTo>
                    <a:pt x="22520" y="32131"/>
                  </a:lnTo>
                  <a:lnTo>
                    <a:pt x="13135" y="32131"/>
                  </a:lnTo>
                  <a:lnTo>
                    <a:pt x="11332" y="31750"/>
                  </a:lnTo>
                  <a:lnTo>
                    <a:pt x="10155" y="31750"/>
                  </a:lnTo>
                  <a:lnTo>
                    <a:pt x="8987" y="28956"/>
                  </a:lnTo>
                  <a:lnTo>
                    <a:pt x="8810" y="28702"/>
                  </a:lnTo>
                  <a:lnTo>
                    <a:pt x="7536" y="26416"/>
                  </a:lnTo>
                  <a:lnTo>
                    <a:pt x="7465" y="26288"/>
                  </a:lnTo>
                  <a:close/>
                </a:path>
                <a:path w="59689" h="95885">
                  <a:moveTo>
                    <a:pt x="42631" y="29463"/>
                  </a:moveTo>
                  <a:lnTo>
                    <a:pt x="27394" y="29463"/>
                  </a:lnTo>
                  <a:lnTo>
                    <a:pt x="27478" y="30734"/>
                  </a:lnTo>
                  <a:lnTo>
                    <a:pt x="27596" y="32512"/>
                  </a:lnTo>
                  <a:lnTo>
                    <a:pt x="27723" y="34417"/>
                  </a:lnTo>
                  <a:lnTo>
                    <a:pt x="13423" y="34417"/>
                  </a:lnTo>
                  <a:lnTo>
                    <a:pt x="13387" y="34925"/>
                  </a:lnTo>
                  <a:lnTo>
                    <a:pt x="15889" y="34925"/>
                  </a:lnTo>
                  <a:lnTo>
                    <a:pt x="16764" y="36830"/>
                  </a:lnTo>
                  <a:lnTo>
                    <a:pt x="16723" y="39750"/>
                  </a:lnTo>
                  <a:lnTo>
                    <a:pt x="16603" y="40259"/>
                  </a:lnTo>
                  <a:lnTo>
                    <a:pt x="16513" y="40640"/>
                  </a:lnTo>
                  <a:lnTo>
                    <a:pt x="16423" y="41021"/>
                  </a:lnTo>
                  <a:lnTo>
                    <a:pt x="12577" y="43307"/>
                  </a:lnTo>
                  <a:lnTo>
                    <a:pt x="16352" y="43307"/>
                  </a:lnTo>
                  <a:lnTo>
                    <a:pt x="16778" y="42291"/>
                  </a:lnTo>
                  <a:lnTo>
                    <a:pt x="27227" y="42291"/>
                  </a:lnTo>
                  <a:lnTo>
                    <a:pt x="27227" y="38608"/>
                  </a:lnTo>
                  <a:lnTo>
                    <a:pt x="28933" y="38608"/>
                  </a:lnTo>
                  <a:lnTo>
                    <a:pt x="28837" y="38100"/>
                  </a:lnTo>
                  <a:lnTo>
                    <a:pt x="28789" y="37846"/>
                  </a:lnTo>
                  <a:lnTo>
                    <a:pt x="28670" y="37211"/>
                  </a:lnTo>
                  <a:lnTo>
                    <a:pt x="28598" y="36830"/>
                  </a:lnTo>
                  <a:lnTo>
                    <a:pt x="28509" y="35418"/>
                  </a:lnTo>
                  <a:lnTo>
                    <a:pt x="28770" y="34417"/>
                  </a:lnTo>
                  <a:lnTo>
                    <a:pt x="28870" y="34036"/>
                  </a:lnTo>
                  <a:lnTo>
                    <a:pt x="28701" y="34036"/>
                  </a:lnTo>
                  <a:lnTo>
                    <a:pt x="30462" y="32131"/>
                  </a:lnTo>
                  <a:lnTo>
                    <a:pt x="32758" y="32131"/>
                  </a:lnTo>
                  <a:lnTo>
                    <a:pt x="32755" y="31750"/>
                  </a:lnTo>
                  <a:lnTo>
                    <a:pt x="33081" y="31750"/>
                  </a:lnTo>
                  <a:lnTo>
                    <a:pt x="35684" y="30734"/>
                  </a:lnTo>
                  <a:lnTo>
                    <a:pt x="42618" y="30734"/>
                  </a:lnTo>
                  <a:lnTo>
                    <a:pt x="42631" y="29463"/>
                  </a:lnTo>
                  <a:close/>
                </a:path>
                <a:path w="59689" h="95885">
                  <a:moveTo>
                    <a:pt x="30494" y="38608"/>
                  </a:moveTo>
                  <a:lnTo>
                    <a:pt x="28579" y="43307"/>
                  </a:lnTo>
                  <a:lnTo>
                    <a:pt x="31078" y="43307"/>
                  </a:lnTo>
                  <a:lnTo>
                    <a:pt x="30952" y="42291"/>
                  </a:lnTo>
                  <a:lnTo>
                    <a:pt x="30825" y="41275"/>
                  </a:lnTo>
                  <a:lnTo>
                    <a:pt x="30699" y="40259"/>
                  </a:lnTo>
                  <a:lnTo>
                    <a:pt x="30589" y="39370"/>
                  </a:lnTo>
                  <a:lnTo>
                    <a:pt x="30494" y="38608"/>
                  </a:lnTo>
                  <a:close/>
                </a:path>
                <a:path w="59689" h="95885">
                  <a:moveTo>
                    <a:pt x="50168" y="38608"/>
                  </a:moveTo>
                  <a:lnTo>
                    <a:pt x="40691" y="38608"/>
                  </a:lnTo>
                  <a:lnTo>
                    <a:pt x="40323" y="39370"/>
                  </a:lnTo>
                  <a:lnTo>
                    <a:pt x="40918" y="41021"/>
                  </a:lnTo>
                  <a:lnTo>
                    <a:pt x="41010" y="41275"/>
                  </a:lnTo>
                  <a:lnTo>
                    <a:pt x="43131" y="40259"/>
                  </a:lnTo>
                  <a:lnTo>
                    <a:pt x="47016" y="40259"/>
                  </a:lnTo>
                  <a:lnTo>
                    <a:pt x="47106" y="40005"/>
                  </a:lnTo>
                  <a:lnTo>
                    <a:pt x="47197" y="39750"/>
                  </a:lnTo>
                  <a:lnTo>
                    <a:pt x="49829" y="39750"/>
                  </a:lnTo>
                  <a:lnTo>
                    <a:pt x="49942" y="39370"/>
                  </a:lnTo>
                  <a:lnTo>
                    <a:pt x="50055" y="38988"/>
                  </a:lnTo>
                  <a:lnTo>
                    <a:pt x="50168" y="38608"/>
                  </a:lnTo>
                  <a:close/>
                </a:path>
                <a:path w="59689" h="95885">
                  <a:moveTo>
                    <a:pt x="36685" y="38608"/>
                  </a:moveTo>
                  <a:lnTo>
                    <a:pt x="33934" y="38608"/>
                  </a:lnTo>
                  <a:lnTo>
                    <a:pt x="33838" y="38988"/>
                  </a:lnTo>
                  <a:lnTo>
                    <a:pt x="33741" y="39370"/>
                  </a:lnTo>
                  <a:lnTo>
                    <a:pt x="33645" y="39750"/>
                  </a:lnTo>
                  <a:lnTo>
                    <a:pt x="35829" y="39370"/>
                  </a:lnTo>
                  <a:lnTo>
                    <a:pt x="36532" y="39370"/>
                  </a:lnTo>
                  <a:lnTo>
                    <a:pt x="36609" y="38988"/>
                  </a:lnTo>
                  <a:lnTo>
                    <a:pt x="36685" y="38608"/>
                  </a:lnTo>
                  <a:close/>
                </a:path>
                <a:path w="59689" h="95885">
                  <a:moveTo>
                    <a:pt x="32758" y="32131"/>
                  </a:moveTo>
                  <a:lnTo>
                    <a:pt x="30462" y="32131"/>
                  </a:lnTo>
                  <a:lnTo>
                    <a:pt x="30577" y="35418"/>
                  </a:lnTo>
                  <a:lnTo>
                    <a:pt x="30690" y="38608"/>
                  </a:lnTo>
                  <a:lnTo>
                    <a:pt x="25568" y="38608"/>
                  </a:lnTo>
                  <a:lnTo>
                    <a:pt x="32202" y="38100"/>
                  </a:lnTo>
                  <a:lnTo>
                    <a:pt x="32208" y="37846"/>
                  </a:lnTo>
                  <a:lnTo>
                    <a:pt x="32757" y="35813"/>
                  </a:lnTo>
                  <a:lnTo>
                    <a:pt x="32758" y="32131"/>
                  </a:lnTo>
                  <a:close/>
                </a:path>
                <a:path w="59689" h="95885">
                  <a:moveTo>
                    <a:pt x="34062" y="38100"/>
                  </a:moveTo>
                  <a:lnTo>
                    <a:pt x="32139" y="38100"/>
                  </a:lnTo>
                  <a:lnTo>
                    <a:pt x="32002" y="38608"/>
                  </a:lnTo>
                  <a:lnTo>
                    <a:pt x="33934" y="38608"/>
                  </a:lnTo>
                  <a:lnTo>
                    <a:pt x="34062" y="38100"/>
                  </a:lnTo>
                  <a:close/>
                </a:path>
                <a:path w="59689" h="95885">
                  <a:moveTo>
                    <a:pt x="40937" y="38100"/>
                  </a:moveTo>
                  <a:lnTo>
                    <a:pt x="36788" y="38100"/>
                  </a:lnTo>
                  <a:lnTo>
                    <a:pt x="36685" y="38608"/>
                  </a:lnTo>
                  <a:lnTo>
                    <a:pt x="40691" y="38608"/>
                  </a:lnTo>
                  <a:lnTo>
                    <a:pt x="40937" y="38100"/>
                  </a:lnTo>
                  <a:close/>
                </a:path>
                <a:path w="59689" h="95885">
                  <a:moveTo>
                    <a:pt x="13222" y="37211"/>
                  </a:moveTo>
                  <a:lnTo>
                    <a:pt x="11461" y="37846"/>
                  </a:lnTo>
                  <a:lnTo>
                    <a:pt x="10975" y="37846"/>
                  </a:lnTo>
                  <a:lnTo>
                    <a:pt x="9298" y="38100"/>
                  </a:lnTo>
                  <a:lnTo>
                    <a:pt x="13157" y="38100"/>
                  </a:lnTo>
                  <a:lnTo>
                    <a:pt x="13222" y="37211"/>
                  </a:lnTo>
                  <a:close/>
                </a:path>
                <a:path w="59689" h="95885">
                  <a:moveTo>
                    <a:pt x="42618" y="30734"/>
                  </a:moveTo>
                  <a:lnTo>
                    <a:pt x="35995" y="30734"/>
                  </a:lnTo>
                  <a:lnTo>
                    <a:pt x="35909" y="31496"/>
                  </a:lnTo>
                  <a:lnTo>
                    <a:pt x="35794" y="32512"/>
                  </a:lnTo>
                  <a:lnTo>
                    <a:pt x="35694" y="33400"/>
                  </a:lnTo>
                  <a:lnTo>
                    <a:pt x="35543" y="34036"/>
                  </a:lnTo>
                  <a:lnTo>
                    <a:pt x="34791" y="35813"/>
                  </a:lnTo>
                  <a:lnTo>
                    <a:pt x="34383" y="36830"/>
                  </a:lnTo>
                  <a:lnTo>
                    <a:pt x="34126" y="37846"/>
                  </a:lnTo>
                  <a:lnTo>
                    <a:pt x="34062" y="38100"/>
                  </a:lnTo>
                  <a:lnTo>
                    <a:pt x="36788" y="38100"/>
                  </a:lnTo>
                  <a:lnTo>
                    <a:pt x="36967" y="37211"/>
                  </a:lnTo>
                  <a:lnTo>
                    <a:pt x="37828" y="34417"/>
                  </a:lnTo>
                  <a:lnTo>
                    <a:pt x="38166" y="33400"/>
                  </a:lnTo>
                  <a:lnTo>
                    <a:pt x="42589" y="33400"/>
                  </a:lnTo>
                  <a:lnTo>
                    <a:pt x="42618" y="30734"/>
                  </a:lnTo>
                  <a:close/>
                </a:path>
                <a:path w="59689" h="95885">
                  <a:moveTo>
                    <a:pt x="51617" y="34925"/>
                  </a:moveTo>
                  <a:lnTo>
                    <a:pt x="42472" y="34925"/>
                  </a:lnTo>
                  <a:lnTo>
                    <a:pt x="41060" y="37846"/>
                  </a:lnTo>
                  <a:lnTo>
                    <a:pt x="40937" y="38100"/>
                  </a:lnTo>
                  <a:lnTo>
                    <a:pt x="50319" y="38100"/>
                  </a:lnTo>
                  <a:lnTo>
                    <a:pt x="50583" y="37211"/>
                  </a:lnTo>
                  <a:lnTo>
                    <a:pt x="50697" y="36830"/>
                  </a:lnTo>
                  <a:lnTo>
                    <a:pt x="51617" y="34925"/>
                  </a:lnTo>
                  <a:close/>
                </a:path>
                <a:path w="59689" h="95885">
                  <a:moveTo>
                    <a:pt x="13351" y="35418"/>
                  </a:moveTo>
                  <a:lnTo>
                    <a:pt x="13323" y="35813"/>
                  </a:lnTo>
                  <a:lnTo>
                    <a:pt x="13222" y="37211"/>
                  </a:lnTo>
                  <a:lnTo>
                    <a:pt x="14280" y="36830"/>
                  </a:lnTo>
                  <a:lnTo>
                    <a:pt x="14298" y="35813"/>
                  </a:lnTo>
                  <a:lnTo>
                    <a:pt x="13351" y="35418"/>
                  </a:lnTo>
                  <a:close/>
                </a:path>
                <a:path w="59689" h="95885">
                  <a:moveTo>
                    <a:pt x="13423" y="34417"/>
                  </a:moveTo>
                  <a:lnTo>
                    <a:pt x="10921" y="34417"/>
                  </a:lnTo>
                  <a:lnTo>
                    <a:pt x="15889" y="34925"/>
                  </a:lnTo>
                  <a:lnTo>
                    <a:pt x="12169" y="34925"/>
                  </a:lnTo>
                  <a:lnTo>
                    <a:pt x="13351" y="35418"/>
                  </a:lnTo>
                  <a:lnTo>
                    <a:pt x="13423" y="34417"/>
                  </a:lnTo>
                  <a:close/>
                </a:path>
                <a:path w="59689" h="95885">
                  <a:moveTo>
                    <a:pt x="42589" y="33400"/>
                  </a:moveTo>
                  <a:lnTo>
                    <a:pt x="38166" y="33400"/>
                  </a:lnTo>
                  <a:lnTo>
                    <a:pt x="40279" y="35418"/>
                  </a:lnTo>
                  <a:lnTo>
                    <a:pt x="40818" y="35418"/>
                  </a:lnTo>
                  <a:lnTo>
                    <a:pt x="42183" y="34925"/>
                  </a:lnTo>
                  <a:lnTo>
                    <a:pt x="51617" y="34925"/>
                  </a:lnTo>
                  <a:lnTo>
                    <a:pt x="51869" y="34417"/>
                  </a:lnTo>
                  <a:lnTo>
                    <a:pt x="48135" y="34417"/>
                  </a:lnTo>
                  <a:lnTo>
                    <a:pt x="48068" y="34036"/>
                  </a:lnTo>
                  <a:lnTo>
                    <a:pt x="42582" y="34036"/>
                  </a:lnTo>
                  <a:lnTo>
                    <a:pt x="42589" y="33400"/>
                  </a:lnTo>
                  <a:close/>
                </a:path>
                <a:path w="59689" h="95885">
                  <a:moveTo>
                    <a:pt x="9626" y="34417"/>
                  </a:moveTo>
                  <a:lnTo>
                    <a:pt x="4835" y="34417"/>
                  </a:lnTo>
                  <a:lnTo>
                    <a:pt x="14208" y="34925"/>
                  </a:lnTo>
                  <a:lnTo>
                    <a:pt x="9417" y="34925"/>
                  </a:lnTo>
                  <a:lnTo>
                    <a:pt x="9626" y="34417"/>
                  </a:lnTo>
                  <a:close/>
                </a:path>
                <a:path w="59689" h="95885">
                  <a:moveTo>
                    <a:pt x="10921" y="34417"/>
                  </a:moveTo>
                  <a:lnTo>
                    <a:pt x="9626" y="34417"/>
                  </a:lnTo>
                  <a:lnTo>
                    <a:pt x="9417" y="34925"/>
                  </a:lnTo>
                  <a:lnTo>
                    <a:pt x="15889" y="34925"/>
                  </a:lnTo>
                  <a:lnTo>
                    <a:pt x="10921" y="34417"/>
                  </a:lnTo>
                  <a:close/>
                </a:path>
                <a:path w="59689" h="95885">
                  <a:moveTo>
                    <a:pt x="53884" y="26416"/>
                  </a:moveTo>
                  <a:lnTo>
                    <a:pt x="51350" y="26416"/>
                  </a:lnTo>
                  <a:lnTo>
                    <a:pt x="48061" y="34417"/>
                  </a:lnTo>
                  <a:lnTo>
                    <a:pt x="51869" y="34417"/>
                  </a:lnTo>
                  <a:lnTo>
                    <a:pt x="53193" y="31750"/>
                  </a:lnTo>
                  <a:lnTo>
                    <a:pt x="53319" y="31496"/>
                  </a:lnTo>
                  <a:lnTo>
                    <a:pt x="57081" y="31496"/>
                  </a:lnTo>
                  <a:lnTo>
                    <a:pt x="57720" y="29718"/>
                  </a:lnTo>
                  <a:lnTo>
                    <a:pt x="57806" y="29463"/>
                  </a:lnTo>
                  <a:lnTo>
                    <a:pt x="55278" y="29463"/>
                  </a:lnTo>
                  <a:lnTo>
                    <a:pt x="53884" y="26416"/>
                  </a:lnTo>
                  <a:close/>
                </a:path>
                <a:path w="59689" h="95885">
                  <a:moveTo>
                    <a:pt x="53048" y="23113"/>
                  </a:moveTo>
                  <a:lnTo>
                    <a:pt x="38066" y="23113"/>
                  </a:lnTo>
                  <a:lnTo>
                    <a:pt x="43062" y="23368"/>
                  </a:lnTo>
                  <a:lnTo>
                    <a:pt x="48405" y="23368"/>
                  </a:lnTo>
                  <a:lnTo>
                    <a:pt x="47850" y="25781"/>
                  </a:lnTo>
                  <a:lnTo>
                    <a:pt x="47733" y="26288"/>
                  </a:lnTo>
                  <a:lnTo>
                    <a:pt x="47616" y="26797"/>
                  </a:lnTo>
                  <a:lnTo>
                    <a:pt x="47557" y="27050"/>
                  </a:lnTo>
                  <a:lnTo>
                    <a:pt x="47440" y="27559"/>
                  </a:lnTo>
                  <a:lnTo>
                    <a:pt x="47382" y="27812"/>
                  </a:lnTo>
                  <a:lnTo>
                    <a:pt x="47265" y="28321"/>
                  </a:lnTo>
                  <a:lnTo>
                    <a:pt x="47177" y="28702"/>
                  </a:lnTo>
                  <a:lnTo>
                    <a:pt x="47119" y="28956"/>
                  </a:lnTo>
                  <a:lnTo>
                    <a:pt x="47002" y="29463"/>
                  </a:lnTo>
                  <a:lnTo>
                    <a:pt x="46943" y="29718"/>
                  </a:lnTo>
                  <a:lnTo>
                    <a:pt x="46827" y="30225"/>
                  </a:lnTo>
                  <a:lnTo>
                    <a:pt x="46710" y="30734"/>
                  </a:lnTo>
                  <a:lnTo>
                    <a:pt x="45717" y="32512"/>
                  </a:lnTo>
                  <a:lnTo>
                    <a:pt x="45521" y="32512"/>
                  </a:lnTo>
                  <a:lnTo>
                    <a:pt x="42316" y="34036"/>
                  </a:lnTo>
                  <a:lnTo>
                    <a:pt x="48068" y="34036"/>
                  </a:lnTo>
                  <a:lnTo>
                    <a:pt x="47484" y="30734"/>
                  </a:lnTo>
                  <a:lnTo>
                    <a:pt x="47394" y="30225"/>
                  </a:lnTo>
                  <a:lnTo>
                    <a:pt x="47304" y="29718"/>
                  </a:lnTo>
                  <a:lnTo>
                    <a:pt x="47260" y="29463"/>
                  </a:lnTo>
                  <a:lnTo>
                    <a:pt x="47658" y="28321"/>
                  </a:lnTo>
                  <a:lnTo>
                    <a:pt x="47442" y="28321"/>
                  </a:lnTo>
                  <a:lnTo>
                    <a:pt x="51350" y="26416"/>
                  </a:lnTo>
                  <a:lnTo>
                    <a:pt x="53884" y="26416"/>
                  </a:lnTo>
                  <a:lnTo>
                    <a:pt x="53593" y="25781"/>
                  </a:lnTo>
                  <a:lnTo>
                    <a:pt x="53463" y="25146"/>
                  </a:lnTo>
                  <a:lnTo>
                    <a:pt x="53359" y="24637"/>
                  </a:lnTo>
                  <a:lnTo>
                    <a:pt x="53255" y="24130"/>
                  </a:lnTo>
                  <a:lnTo>
                    <a:pt x="53177" y="23749"/>
                  </a:lnTo>
                  <a:lnTo>
                    <a:pt x="53100" y="23368"/>
                  </a:lnTo>
                  <a:lnTo>
                    <a:pt x="53048" y="23113"/>
                  </a:lnTo>
                  <a:close/>
                </a:path>
                <a:path w="59689" h="95885">
                  <a:moveTo>
                    <a:pt x="57081" y="31496"/>
                  </a:moveTo>
                  <a:lnTo>
                    <a:pt x="53319" y="31496"/>
                  </a:lnTo>
                  <a:lnTo>
                    <a:pt x="56144" y="34036"/>
                  </a:lnTo>
                  <a:lnTo>
                    <a:pt x="56987" y="31750"/>
                  </a:lnTo>
                  <a:lnTo>
                    <a:pt x="57081" y="31496"/>
                  </a:lnTo>
                  <a:close/>
                </a:path>
                <a:path w="59689" h="95885">
                  <a:moveTo>
                    <a:pt x="18972" y="29463"/>
                  </a:moveTo>
                  <a:lnTo>
                    <a:pt x="12385" y="29463"/>
                  </a:lnTo>
                  <a:lnTo>
                    <a:pt x="12430" y="30225"/>
                  </a:lnTo>
                  <a:lnTo>
                    <a:pt x="12541" y="32131"/>
                  </a:lnTo>
                  <a:lnTo>
                    <a:pt x="18972" y="32131"/>
                  </a:lnTo>
                  <a:lnTo>
                    <a:pt x="18972" y="29463"/>
                  </a:lnTo>
                  <a:close/>
                </a:path>
                <a:path w="59689" h="95885">
                  <a:moveTo>
                    <a:pt x="22316" y="29463"/>
                  </a:moveTo>
                  <a:lnTo>
                    <a:pt x="20063" y="29463"/>
                  </a:lnTo>
                  <a:lnTo>
                    <a:pt x="20051" y="32131"/>
                  </a:lnTo>
                  <a:lnTo>
                    <a:pt x="22520" y="32131"/>
                  </a:lnTo>
                  <a:lnTo>
                    <a:pt x="22413" y="30734"/>
                  </a:lnTo>
                  <a:lnTo>
                    <a:pt x="22316" y="29463"/>
                  </a:lnTo>
                  <a:close/>
                </a:path>
                <a:path w="59689" h="95885">
                  <a:moveTo>
                    <a:pt x="12355" y="28956"/>
                  </a:moveTo>
                  <a:lnTo>
                    <a:pt x="8952" y="28956"/>
                  </a:lnTo>
                  <a:lnTo>
                    <a:pt x="9235" y="29463"/>
                  </a:lnTo>
                  <a:lnTo>
                    <a:pt x="12385" y="29463"/>
                  </a:lnTo>
                  <a:lnTo>
                    <a:pt x="12355" y="28956"/>
                  </a:lnTo>
                  <a:close/>
                </a:path>
                <a:path w="59689" h="95885">
                  <a:moveTo>
                    <a:pt x="20066" y="28956"/>
                  </a:moveTo>
                  <a:lnTo>
                    <a:pt x="18972" y="28956"/>
                  </a:lnTo>
                  <a:lnTo>
                    <a:pt x="18972" y="29463"/>
                  </a:lnTo>
                  <a:lnTo>
                    <a:pt x="20063" y="29463"/>
                  </a:lnTo>
                  <a:lnTo>
                    <a:pt x="20066" y="28956"/>
                  </a:lnTo>
                  <a:close/>
                </a:path>
                <a:path w="59689" h="95885">
                  <a:moveTo>
                    <a:pt x="27360" y="28956"/>
                  </a:moveTo>
                  <a:lnTo>
                    <a:pt x="22278" y="28956"/>
                  </a:lnTo>
                  <a:lnTo>
                    <a:pt x="22316" y="29463"/>
                  </a:lnTo>
                  <a:lnTo>
                    <a:pt x="27394" y="29463"/>
                  </a:lnTo>
                  <a:lnTo>
                    <a:pt x="27360" y="28956"/>
                  </a:lnTo>
                  <a:close/>
                </a:path>
                <a:path w="59689" h="95885">
                  <a:moveTo>
                    <a:pt x="48405" y="23368"/>
                  </a:moveTo>
                  <a:lnTo>
                    <a:pt x="40544" y="23368"/>
                  </a:lnTo>
                  <a:lnTo>
                    <a:pt x="40426" y="24130"/>
                  </a:lnTo>
                  <a:lnTo>
                    <a:pt x="40348" y="24637"/>
                  </a:lnTo>
                  <a:lnTo>
                    <a:pt x="40269" y="25146"/>
                  </a:lnTo>
                  <a:lnTo>
                    <a:pt x="40170" y="25781"/>
                  </a:lnTo>
                  <a:lnTo>
                    <a:pt x="40092" y="26288"/>
                  </a:lnTo>
                  <a:lnTo>
                    <a:pt x="40013" y="26797"/>
                  </a:lnTo>
                  <a:lnTo>
                    <a:pt x="39895" y="27559"/>
                  </a:lnTo>
                  <a:lnTo>
                    <a:pt x="38681" y="28956"/>
                  </a:lnTo>
                  <a:lnTo>
                    <a:pt x="42637" y="28956"/>
                  </a:lnTo>
                  <a:lnTo>
                    <a:pt x="42631" y="29463"/>
                  </a:lnTo>
                  <a:lnTo>
                    <a:pt x="42307" y="29463"/>
                  </a:lnTo>
                  <a:lnTo>
                    <a:pt x="44434" y="27812"/>
                  </a:lnTo>
                  <a:lnTo>
                    <a:pt x="45154" y="25146"/>
                  </a:lnTo>
                  <a:lnTo>
                    <a:pt x="48405" y="23368"/>
                  </a:lnTo>
                  <a:close/>
                </a:path>
                <a:path w="59689" h="95885">
                  <a:moveTo>
                    <a:pt x="47119" y="28956"/>
                  </a:moveTo>
                  <a:lnTo>
                    <a:pt x="42961" y="28956"/>
                  </a:lnTo>
                  <a:lnTo>
                    <a:pt x="42307" y="29463"/>
                  </a:lnTo>
                  <a:lnTo>
                    <a:pt x="47002" y="29463"/>
                  </a:lnTo>
                  <a:lnTo>
                    <a:pt x="47119" y="28956"/>
                  </a:lnTo>
                  <a:close/>
                </a:path>
                <a:path w="59689" h="95885">
                  <a:moveTo>
                    <a:pt x="50306" y="28956"/>
                  </a:moveTo>
                  <a:lnTo>
                    <a:pt x="47437" y="28956"/>
                  </a:lnTo>
                  <a:lnTo>
                    <a:pt x="47260" y="29463"/>
                  </a:lnTo>
                  <a:lnTo>
                    <a:pt x="50097" y="29463"/>
                  </a:lnTo>
                  <a:lnTo>
                    <a:pt x="50306" y="28956"/>
                  </a:lnTo>
                  <a:close/>
                </a:path>
                <a:path w="59689" h="95885">
                  <a:moveTo>
                    <a:pt x="55392" y="28956"/>
                  </a:moveTo>
                  <a:lnTo>
                    <a:pt x="55046" y="28956"/>
                  </a:lnTo>
                  <a:lnTo>
                    <a:pt x="55278" y="29463"/>
                  </a:lnTo>
                  <a:lnTo>
                    <a:pt x="55392" y="28956"/>
                  </a:lnTo>
                  <a:close/>
                </a:path>
                <a:path w="59689" h="95885">
                  <a:moveTo>
                    <a:pt x="59604" y="22479"/>
                  </a:moveTo>
                  <a:lnTo>
                    <a:pt x="56972" y="24130"/>
                  </a:lnTo>
                  <a:lnTo>
                    <a:pt x="57138" y="24130"/>
                  </a:lnTo>
                  <a:lnTo>
                    <a:pt x="56515" y="26288"/>
                  </a:lnTo>
                  <a:lnTo>
                    <a:pt x="56478" y="26416"/>
                  </a:lnTo>
                  <a:lnTo>
                    <a:pt x="56368" y="26797"/>
                  </a:lnTo>
                  <a:lnTo>
                    <a:pt x="55162" y="29463"/>
                  </a:lnTo>
                  <a:lnTo>
                    <a:pt x="57806" y="29463"/>
                  </a:lnTo>
                  <a:lnTo>
                    <a:pt x="58834" y="26416"/>
                  </a:lnTo>
                  <a:lnTo>
                    <a:pt x="58958" y="25781"/>
                  </a:lnTo>
                  <a:lnTo>
                    <a:pt x="59083" y="25146"/>
                  </a:lnTo>
                  <a:lnTo>
                    <a:pt x="59182" y="24637"/>
                  </a:lnTo>
                  <a:lnTo>
                    <a:pt x="59281" y="24130"/>
                  </a:lnTo>
                  <a:lnTo>
                    <a:pt x="59356" y="23749"/>
                  </a:lnTo>
                  <a:lnTo>
                    <a:pt x="59480" y="23113"/>
                  </a:lnTo>
                  <a:lnTo>
                    <a:pt x="59604" y="22479"/>
                  </a:lnTo>
                  <a:close/>
                </a:path>
                <a:path w="59689" h="95885">
                  <a:moveTo>
                    <a:pt x="32967" y="24637"/>
                  </a:moveTo>
                  <a:lnTo>
                    <a:pt x="12147" y="24637"/>
                  </a:lnTo>
                  <a:lnTo>
                    <a:pt x="12233" y="26797"/>
                  </a:lnTo>
                  <a:lnTo>
                    <a:pt x="12355" y="28956"/>
                  </a:lnTo>
                  <a:lnTo>
                    <a:pt x="18972" y="28956"/>
                  </a:lnTo>
                  <a:lnTo>
                    <a:pt x="18972" y="28321"/>
                  </a:lnTo>
                  <a:lnTo>
                    <a:pt x="22646" y="28321"/>
                  </a:lnTo>
                  <a:lnTo>
                    <a:pt x="23940" y="27050"/>
                  </a:lnTo>
                  <a:lnTo>
                    <a:pt x="33434" y="27050"/>
                  </a:lnTo>
                  <a:lnTo>
                    <a:pt x="33311" y="26416"/>
                  </a:lnTo>
                  <a:lnTo>
                    <a:pt x="33189" y="25781"/>
                  </a:lnTo>
                  <a:lnTo>
                    <a:pt x="33066" y="25146"/>
                  </a:lnTo>
                  <a:lnTo>
                    <a:pt x="32967" y="24637"/>
                  </a:lnTo>
                  <a:close/>
                </a:path>
                <a:path w="59689" h="95885">
                  <a:moveTo>
                    <a:pt x="22646" y="28321"/>
                  </a:moveTo>
                  <a:lnTo>
                    <a:pt x="20069" y="28321"/>
                  </a:lnTo>
                  <a:lnTo>
                    <a:pt x="20066" y="28956"/>
                  </a:lnTo>
                  <a:lnTo>
                    <a:pt x="22278" y="28956"/>
                  </a:lnTo>
                  <a:lnTo>
                    <a:pt x="22258" y="28702"/>
                  </a:lnTo>
                  <a:lnTo>
                    <a:pt x="22646" y="28321"/>
                  </a:lnTo>
                  <a:close/>
                </a:path>
                <a:path w="59689" h="95885">
                  <a:moveTo>
                    <a:pt x="35240" y="20700"/>
                  </a:moveTo>
                  <a:lnTo>
                    <a:pt x="35136" y="21462"/>
                  </a:lnTo>
                  <a:lnTo>
                    <a:pt x="35048" y="22098"/>
                  </a:lnTo>
                  <a:lnTo>
                    <a:pt x="36453" y="24637"/>
                  </a:lnTo>
                  <a:lnTo>
                    <a:pt x="35978" y="26288"/>
                  </a:lnTo>
                  <a:lnTo>
                    <a:pt x="35941" y="26416"/>
                  </a:lnTo>
                  <a:lnTo>
                    <a:pt x="33204" y="27559"/>
                  </a:lnTo>
                  <a:lnTo>
                    <a:pt x="27267" y="27559"/>
                  </a:lnTo>
                  <a:lnTo>
                    <a:pt x="27360" y="28956"/>
                  </a:lnTo>
                  <a:lnTo>
                    <a:pt x="38681" y="28956"/>
                  </a:lnTo>
                  <a:lnTo>
                    <a:pt x="36371" y="28702"/>
                  </a:lnTo>
                  <a:lnTo>
                    <a:pt x="36464" y="27559"/>
                  </a:lnTo>
                  <a:lnTo>
                    <a:pt x="36567" y="26288"/>
                  </a:lnTo>
                  <a:lnTo>
                    <a:pt x="36660" y="25146"/>
                  </a:lnTo>
                  <a:lnTo>
                    <a:pt x="36702" y="24637"/>
                  </a:lnTo>
                  <a:lnTo>
                    <a:pt x="37081" y="24130"/>
                  </a:lnTo>
                  <a:lnTo>
                    <a:pt x="38066" y="23113"/>
                  </a:lnTo>
                  <a:lnTo>
                    <a:pt x="53048" y="23113"/>
                  </a:lnTo>
                  <a:lnTo>
                    <a:pt x="52918" y="22479"/>
                  </a:lnTo>
                  <a:lnTo>
                    <a:pt x="52824" y="21082"/>
                  </a:lnTo>
                  <a:lnTo>
                    <a:pt x="36265" y="21082"/>
                  </a:lnTo>
                  <a:lnTo>
                    <a:pt x="35240" y="20700"/>
                  </a:lnTo>
                  <a:close/>
                </a:path>
                <a:path w="59689" h="95885">
                  <a:moveTo>
                    <a:pt x="33434" y="27050"/>
                  </a:moveTo>
                  <a:lnTo>
                    <a:pt x="23940" y="27050"/>
                  </a:lnTo>
                  <a:lnTo>
                    <a:pt x="28364" y="27559"/>
                  </a:lnTo>
                  <a:lnTo>
                    <a:pt x="33533" y="27559"/>
                  </a:lnTo>
                  <a:lnTo>
                    <a:pt x="33434" y="27050"/>
                  </a:lnTo>
                  <a:close/>
                </a:path>
                <a:path w="59689" h="95885">
                  <a:moveTo>
                    <a:pt x="19729" y="18034"/>
                  </a:moveTo>
                  <a:lnTo>
                    <a:pt x="7513" y="18034"/>
                  </a:lnTo>
                  <a:lnTo>
                    <a:pt x="7430" y="21082"/>
                  </a:lnTo>
                  <a:lnTo>
                    <a:pt x="12316" y="24637"/>
                  </a:lnTo>
                  <a:lnTo>
                    <a:pt x="31078" y="24637"/>
                  </a:lnTo>
                  <a:lnTo>
                    <a:pt x="30685" y="24130"/>
                  </a:lnTo>
                  <a:lnTo>
                    <a:pt x="20512" y="24130"/>
                  </a:lnTo>
                  <a:lnTo>
                    <a:pt x="19632" y="23749"/>
                  </a:lnTo>
                  <a:lnTo>
                    <a:pt x="16627" y="23749"/>
                  </a:lnTo>
                  <a:lnTo>
                    <a:pt x="15008" y="23368"/>
                  </a:lnTo>
                  <a:lnTo>
                    <a:pt x="14506" y="23368"/>
                  </a:lnTo>
                  <a:lnTo>
                    <a:pt x="14244" y="22479"/>
                  </a:lnTo>
                  <a:lnTo>
                    <a:pt x="14131" y="22098"/>
                  </a:lnTo>
                  <a:lnTo>
                    <a:pt x="14057" y="21844"/>
                  </a:lnTo>
                  <a:lnTo>
                    <a:pt x="15428" y="19685"/>
                  </a:lnTo>
                  <a:lnTo>
                    <a:pt x="18252" y="19685"/>
                  </a:lnTo>
                  <a:lnTo>
                    <a:pt x="18201" y="18796"/>
                  </a:lnTo>
                  <a:lnTo>
                    <a:pt x="19729" y="18034"/>
                  </a:lnTo>
                  <a:close/>
                </a:path>
                <a:path w="59689" h="95885">
                  <a:moveTo>
                    <a:pt x="26255" y="23113"/>
                  </a:moveTo>
                  <a:lnTo>
                    <a:pt x="22416" y="23113"/>
                  </a:lnTo>
                  <a:lnTo>
                    <a:pt x="20512" y="24130"/>
                  </a:lnTo>
                  <a:lnTo>
                    <a:pt x="29027" y="24130"/>
                  </a:lnTo>
                  <a:lnTo>
                    <a:pt x="26255" y="23113"/>
                  </a:lnTo>
                  <a:close/>
                </a:path>
                <a:path w="59689" h="95885">
                  <a:moveTo>
                    <a:pt x="30096" y="23368"/>
                  </a:moveTo>
                  <a:lnTo>
                    <a:pt x="29778" y="23368"/>
                  </a:lnTo>
                  <a:lnTo>
                    <a:pt x="28461" y="24130"/>
                  </a:lnTo>
                  <a:lnTo>
                    <a:pt x="30685" y="24130"/>
                  </a:lnTo>
                  <a:lnTo>
                    <a:pt x="30096" y="23368"/>
                  </a:lnTo>
                  <a:close/>
                </a:path>
                <a:path w="59689" h="95885">
                  <a:moveTo>
                    <a:pt x="18252" y="19685"/>
                  </a:moveTo>
                  <a:lnTo>
                    <a:pt x="15428" y="19685"/>
                  </a:lnTo>
                  <a:lnTo>
                    <a:pt x="17535" y="20066"/>
                  </a:lnTo>
                  <a:lnTo>
                    <a:pt x="17642" y="20447"/>
                  </a:lnTo>
                  <a:lnTo>
                    <a:pt x="17714" y="20700"/>
                  </a:lnTo>
                  <a:lnTo>
                    <a:pt x="17821" y="21082"/>
                  </a:lnTo>
                  <a:lnTo>
                    <a:pt x="17928" y="21462"/>
                  </a:lnTo>
                  <a:lnTo>
                    <a:pt x="16627" y="23749"/>
                  </a:lnTo>
                  <a:lnTo>
                    <a:pt x="19632" y="23749"/>
                  </a:lnTo>
                  <a:lnTo>
                    <a:pt x="18753" y="23368"/>
                  </a:lnTo>
                  <a:lnTo>
                    <a:pt x="18467" y="23368"/>
                  </a:lnTo>
                  <a:lnTo>
                    <a:pt x="18356" y="21462"/>
                  </a:lnTo>
                  <a:lnTo>
                    <a:pt x="18252" y="19685"/>
                  </a:lnTo>
                  <a:close/>
                </a:path>
                <a:path w="59689" h="95885">
                  <a:moveTo>
                    <a:pt x="27773" y="18034"/>
                  </a:moveTo>
                  <a:lnTo>
                    <a:pt x="20964" y="18034"/>
                  </a:lnTo>
                  <a:lnTo>
                    <a:pt x="22413" y="18542"/>
                  </a:lnTo>
                  <a:lnTo>
                    <a:pt x="22537" y="20828"/>
                  </a:lnTo>
                  <a:lnTo>
                    <a:pt x="22661" y="23113"/>
                  </a:lnTo>
                  <a:lnTo>
                    <a:pt x="25860" y="23113"/>
                  </a:lnTo>
                  <a:lnTo>
                    <a:pt x="27773" y="18034"/>
                  </a:lnTo>
                  <a:close/>
                </a:path>
                <a:path w="59689" h="95885">
                  <a:moveTo>
                    <a:pt x="42246" y="16763"/>
                  </a:moveTo>
                  <a:lnTo>
                    <a:pt x="28251" y="16763"/>
                  </a:lnTo>
                  <a:lnTo>
                    <a:pt x="31096" y="18034"/>
                  </a:lnTo>
                  <a:lnTo>
                    <a:pt x="36314" y="18034"/>
                  </a:lnTo>
                  <a:lnTo>
                    <a:pt x="36265" y="21082"/>
                  </a:lnTo>
                  <a:lnTo>
                    <a:pt x="52824" y="21082"/>
                  </a:lnTo>
                  <a:lnTo>
                    <a:pt x="52818" y="20700"/>
                  </a:lnTo>
                  <a:lnTo>
                    <a:pt x="50255" y="20700"/>
                  </a:lnTo>
                  <a:lnTo>
                    <a:pt x="50175" y="20447"/>
                  </a:lnTo>
                  <a:lnTo>
                    <a:pt x="43682" y="20447"/>
                  </a:lnTo>
                  <a:lnTo>
                    <a:pt x="42345" y="17018"/>
                  </a:lnTo>
                  <a:lnTo>
                    <a:pt x="42246" y="16763"/>
                  </a:lnTo>
                  <a:close/>
                </a:path>
                <a:path w="59689" h="95885">
                  <a:moveTo>
                    <a:pt x="12106" y="4445"/>
                  </a:moveTo>
                  <a:lnTo>
                    <a:pt x="10583" y="4445"/>
                  </a:lnTo>
                  <a:lnTo>
                    <a:pt x="8245" y="8509"/>
                  </a:lnTo>
                  <a:lnTo>
                    <a:pt x="6240" y="11811"/>
                  </a:lnTo>
                  <a:lnTo>
                    <a:pt x="6096" y="11811"/>
                  </a:lnTo>
                  <a:lnTo>
                    <a:pt x="3441" y="13335"/>
                  </a:lnTo>
                  <a:lnTo>
                    <a:pt x="4311" y="15748"/>
                  </a:lnTo>
                  <a:lnTo>
                    <a:pt x="4402" y="16002"/>
                  </a:lnTo>
                  <a:lnTo>
                    <a:pt x="4452" y="16763"/>
                  </a:lnTo>
                  <a:lnTo>
                    <a:pt x="4536" y="18034"/>
                  </a:lnTo>
                  <a:lnTo>
                    <a:pt x="4648" y="19685"/>
                  </a:lnTo>
                  <a:lnTo>
                    <a:pt x="4726" y="20828"/>
                  </a:lnTo>
                  <a:lnTo>
                    <a:pt x="7395" y="18034"/>
                  </a:lnTo>
                  <a:lnTo>
                    <a:pt x="27773" y="18034"/>
                  </a:lnTo>
                  <a:lnTo>
                    <a:pt x="28156" y="17018"/>
                  </a:lnTo>
                  <a:lnTo>
                    <a:pt x="15771" y="17018"/>
                  </a:lnTo>
                  <a:lnTo>
                    <a:pt x="14521" y="14986"/>
                  </a:lnTo>
                  <a:lnTo>
                    <a:pt x="14504" y="13970"/>
                  </a:lnTo>
                  <a:lnTo>
                    <a:pt x="12704" y="13970"/>
                  </a:lnTo>
                  <a:lnTo>
                    <a:pt x="12616" y="12954"/>
                  </a:lnTo>
                  <a:lnTo>
                    <a:pt x="12518" y="11811"/>
                  </a:lnTo>
                  <a:lnTo>
                    <a:pt x="12405" y="10413"/>
                  </a:lnTo>
                  <a:lnTo>
                    <a:pt x="12283" y="8509"/>
                  </a:lnTo>
                  <a:lnTo>
                    <a:pt x="12158" y="5842"/>
                  </a:lnTo>
                  <a:lnTo>
                    <a:pt x="12106" y="4445"/>
                  </a:lnTo>
                  <a:close/>
                </a:path>
                <a:path w="59689" h="95885">
                  <a:moveTo>
                    <a:pt x="52293" y="10413"/>
                  </a:moveTo>
                  <a:lnTo>
                    <a:pt x="51515" y="12954"/>
                  </a:lnTo>
                  <a:lnTo>
                    <a:pt x="51398" y="13335"/>
                  </a:lnTo>
                  <a:lnTo>
                    <a:pt x="51282" y="13716"/>
                  </a:lnTo>
                  <a:lnTo>
                    <a:pt x="50754" y="16763"/>
                  </a:lnTo>
                  <a:lnTo>
                    <a:pt x="50650" y="17399"/>
                  </a:lnTo>
                  <a:lnTo>
                    <a:pt x="50575" y="18034"/>
                  </a:lnTo>
                  <a:lnTo>
                    <a:pt x="50483" y="18796"/>
                  </a:lnTo>
                  <a:lnTo>
                    <a:pt x="50377" y="19685"/>
                  </a:lnTo>
                  <a:lnTo>
                    <a:pt x="50255" y="20700"/>
                  </a:lnTo>
                  <a:lnTo>
                    <a:pt x="52818" y="20700"/>
                  </a:lnTo>
                  <a:lnTo>
                    <a:pt x="52425" y="11811"/>
                  </a:lnTo>
                  <a:lnTo>
                    <a:pt x="52341" y="10922"/>
                  </a:lnTo>
                  <a:lnTo>
                    <a:pt x="52293" y="10413"/>
                  </a:lnTo>
                  <a:close/>
                </a:path>
                <a:path w="59689" h="95885">
                  <a:moveTo>
                    <a:pt x="44949" y="18034"/>
                  </a:moveTo>
                  <a:lnTo>
                    <a:pt x="43682" y="20447"/>
                  </a:lnTo>
                  <a:lnTo>
                    <a:pt x="47465" y="20447"/>
                  </a:lnTo>
                  <a:lnTo>
                    <a:pt x="46641" y="19685"/>
                  </a:lnTo>
                  <a:lnTo>
                    <a:pt x="44949" y="18034"/>
                  </a:lnTo>
                  <a:close/>
                </a:path>
                <a:path w="59689" h="95885">
                  <a:moveTo>
                    <a:pt x="48764" y="16002"/>
                  </a:moveTo>
                  <a:lnTo>
                    <a:pt x="48250" y="17399"/>
                  </a:lnTo>
                  <a:lnTo>
                    <a:pt x="47529" y="19685"/>
                  </a:lnTo>
                  <a:lnTo>
                    <a:pt x="47408" y="20066"/>
                  </a:lnTo>
                  <a:lnTo>
                    <a:pt x="47288" y="20447"/>
                  </a:lnTo>
                  <a:lnTo>
                    <a:pt x="50175" y="20447"/>
                  </a:lnTo>
                  <a:lnTo>
                    <a:pt x="48764" y="16002"/>
                  </a:lnTo>
                  <a:close/>
                </a:path>
                <a:path w="59689" h="95885">
                  <a:moveTo>
                    <a:pt x="34720" y="18034"/>
                  </a:moveTo>
                  <a:lnTo>
                    <a:pt x="33139" y="18034"/>
                  </a:lnTo>
                  <a:lnTo>
                    <a:pt x="34401" y="18542"/>
                  </a:lnTo>
                  <a:lnTo>
                    <a:pt x="34720" y="18034"/>
                  </a:lnTo>
                  <a:close/>
                </a:path>
                <a:path w="59689" h="95885">
                  <a:moveTo>
                    <a:pt x="22792" y="10922"/>
                  </a:moveTo>
                  <a:lnTo>
                    <a:pt x="18062" y="10922"/>
                  </a:lnTo>
                  <a:lnTo>
                    <a:pt x="17996" y="16763"/>
                  </a:lnTo>
                  <a:lnTo>
                    <a:pt x="15771" y="17018"/>
                  </a:lnTo>
                  <a:lnTo>
                    <a:pt x="28156" y="17018"/>
                  </a:lnTo>
                  <a:lnTo>
                    <a:pt x="28251" y="16763"/>
                  </a:lnTo>
                  <a:lnTo>
                    <a:pt x="42246" y="16763"/>
                  </a:lnTo>
                  <a:lnTo>
                    <a:pt x="41948" y="16002"/>
                  </a:lnTo>
                  <a:lnTo>
                    <a:pt x="41849" y="15748"/>
                  </a:lnTo>
                  <a:lnTo>
                    <a:pt x="28493" y="15748"/>
                  </a:lnTo>
                  <a:lnTo>
                    <a:pt x="25382" y="12192"/>
                  </a:lnTo>
                  <a:lnTo>
                    <a:pt x="23375" y="12192"/>
                  </a:lnTo>
                  <a:lnTo>
                    <a:pt x="22792" y="10922"/>
                  </a:lnTo>
                  <a:close/>
                </a:path>
                <a:path w="59689" h="95885">
                  <a:moveTo>
                    <a:pt x="38886" y="8509"/>
                  </a:moveTo>
                  <a:lnTo>
                    <a:pt x="32601" y="11811"/>
                  </a:lnTo>
                  <a:lnTo>
                    <a:pt x="27972" y="15748"/>
                  </a:lnTo>
                  <a:lnTo>
                    <a:pt x="41849" y="15748"/>
                  </a:lnTo>
                  <a:lnTo>
                    <a:pt x="38886" y="8509"/>
                  </a:lnTo>
                  <a:close/>
                </a:path>
                <a:path w="59689" h="95885">
                  <a:moveTo>
                    <a:pt x="14317" y="0"/>
                  </a:moveTo>
                  <a:lnTo>
                    <a:pt x="12803" y="0"/>
                  </a:lnTo>
                  <a:lnTo>
                    <a:pt x="11437" y="1905"/>
                  </a:lnTo>
                  <a:lnTo>
                    <a:pt x="12859" y="5842"/>
                  </a:lnTo>
                  <a:lnTo>
                    <a:pt x="13036" y="7112"/>
                  </a:lnTo>
                  <a:lnTo>
                    <a:pt x="13106" y="7620"/>
                  </a:lnTo>
                  <a:lnTo>
                    <a:pt x="13230" y="8509"/>
                  </a:lnTo>
                  <a:lnTo>
                    <a:pt x="13244" y="10922"/>
                  </a:lnTo>
                  <a:lnTo>
                    <a:pt x="12884" y="12954"/>
                  </a:lnTo>
                  <a:lnTo>
                    <a:pt x="12817" y="13335"/>
                  </a:lnTo>
                  <a:lnTo>
                    <a:pt x="12704" y="13970"/>
                  </a:lnTo>
                  <a:lnTo>
                    <a:pt x="14504" y="13970"/>
                  </a:lnTo>
                  <a:lnTo>
                    <a:pt x="14486" y="12954"/>
                  </a:lnTo>
                  <a:lnTo>
                    <a:pt x="15703" y="10922"/>
                  </a:lnTo>
                  <a:lnTo>
                    <a:pt x="22792" y="10922"/>
                  </a:lnTo>
                  <a:lnTo>
                    <a:pt x="21045" y="7112"/>
                  </a:lnTo>
                  <a:lnTo>
                    <a:pt x="18665" y="5334"/>
                  </a:lnTo>
                  <a:lnTo>
                    <a:pt x="17070" y="2540"/>
                  </a:lnTo>
                  <a:lnTo>
                    <a:pt x="14317" y="0"/>
                  </a:lnTo>
                  <a:close/>
                </a:path>
                <a:path w="59689" h="95885">
                  <a:moveTo>
                    <a:pt x="23493" y="10033"/>
                  </a:moveTo>
                  <a:lnTo>
                    <a:pt x="23375" y="12192"/>
                  </a:lnTo>
                  <a:lnTo>
                    <a:pt x="25382" y="12192"/>
                  </a:lnTo>
                  <a:lnTo>
                    <a:pt x="23493" y="10033"/>
                  </a:lnTo>
                  <a:close/>
                </a:path>
              </a:pathLst>
            </a:custGeom>
            <a:solidFill>
              <a:srgbClr val="BAB6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7" name="object 1097" descr=""/>
            <p:cNvSpPr/>
            <p:nvPr/>
          </p:nvSpPr>
          <p:spPr>
            <a:xfrm>
              <a:off x="2776092" y="2438341"/>
              <a:ext cx="4445" cy="17780"/>
            </a:xfrm>
            <a:custGeom>
              <a:avLst/>
              <a:gdLst/>
              <a:ahLst/>
              <a:cxnLst/>
              <a:rect l="l" t="t" r="r" b="b"/>
              <a:pathLst>
                <a:path w="4444" h="17780">
                  <a:moveTo>
                    <a:pt x="1504" y="0"/>
                  </a:moveTo>
                  <a:lnTo>
                    <a:pt x="1710" y="3938"/>
                  </a:lnTo>
                  <a:lnTo>
                    <a:pt x="1814" y="7913"/>
                  </a:lnTo>
                  <a:lnTo>
                    <a:pt x="1746" y="11883"/>
                  </a:lnTo>
                  <a:lnTo>
                    <a:pt x="0" y="12809"/>
                  </a:lnTo>
                  <a:lnTo>
                    <a:pt x="151" y="17705"/>
                  </a:lnTo>
                  <a:lnTo>
                    <a:pt x="2703" y="14108"/>
                  </a:lnTo>
                  <a:lnTo>
                    <a:pt x="4039" y="12362"/>
                  </a:lnTo>
                  <a:lnTo>
                    <a:pt x="2120" y="8870"/>
                  </a:lnTo>
                  <a:lnTo>
                    <a:pt x="3045" y="4744"/>
                  </a:lnTo>
                  <a:lnTo>
                    <a:pt x="3474" y="1026"/>
                  </a:lnTo>
                  <a:lnTo>
                    <a:pt x="1504" y="0"/>
                  </a:lnTo>
                  <a:close/>
                </a:path>
              </a:pathLst>
            </a:custGeom>
            <a:solidFill>
              <a:srgbClr val="DEDA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8" name="object 1098" descr=""/>
            <p:cNvSpPr/>
            <p:nvPr/>
          </p:nvSpPr>
          <p:spPr>
            <a:xfrm>
              <a:off x="2778213" y="2439367"/>
              <a:ext cx="3175" cy="12065"/>
            </a:xfrm>
            <a:custGeom>
              <a:avLst/>
              <a:gdLst/>
              <a:ahLst/>
              <a:cxnLst/>
              <a:rect l="l" t="t" r="r" b="b"/>
              <a:pathLst>
                <a:path w="3175" h="12064">
                  <a:moveTo>
                    <a:pt x="1353" y="0"/>
                  </a:moveTo>
                  <a:lnTo>
                    <a:pt x="924" y="3718"/>
                  </a:lnTo>
                  <a:lnTo>
                    <a:pt x="0" y="7844"/>
                  </a:lnTo>
                  <a:lnTo>
                    <a:pt x="1918" y="11336"/>
                  </a:lnTo>
                  <a:lnTo>
                    <a:pt x="2825" y="11559"/>
                  </a:lnTo>
                  <a:lnTo>
                    <a:pt x="2688" y="8049"/>
                  </a:lnTo>
                  <a:lnTo>
                    <a:pt x="3117" y="1079"/>
                  </a:lnTo>
                  <a:lnTo>
                    <a:pt x="1781" y="276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8785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9" name="object 1099" descr=""/>
            <p:cNvSpPr/>
            <p:nvPr/>
          </p:nvSpPr>
          <p:spPr>
            <a:xfrm>
              <a:off x="1620053" y="244065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114" y="0"/>
                  </a:moveTo>
                  <a:lnTo>
                    <a:pt x="2325" y="104"/>
                  </a:lnTo>
                  <a:lnTo>
                    <a:pt x="767" y="292"/>
                  </a:lnTo>
                  <a:lnTo>
                    <a:pt x="0" y="396"/>
                  </a:lnTo>
                  <a:lnTo>
                    <a:pt x="1144" y="2653"/>
                  </a:lnTo>
                  <a:lnTo>
                    <a:pt x="2174" y="2515"/>
                  </a:lnTo>
                  <a:lnTo>
                    <a:pt x="3114" y="0"/>
                  </a:lnTo>
                  <a:close/>
                </a:path>
              </a:pathLst>
            </a:custGeom>
            <a:solidFill>
              <a:srgbClr val="7677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0" name="object 1100" descr=""/>
            <p:cNvSpPr/>
            <p:nvPr/>
          </p:nvSpPr>
          <p:spPr>
            <a:xfrm>
              <a:off x="2241588" y="2438930"/>
              <a:ext cx="236220" cy="264160"/>
            </a:xfrm>
            <a:custGeom>
              <a:avLst/>
              <a:gdLst/>
              <a:ahLst/>
              <a:cxnLst/>
              <a:rect l="l" t="t" r="r" b="b"/>
              <a:pathLst>
                <a:path w="236219" h="264160">
                  <a:moveTo>
                    <a:pt x="72580" y="10083"/>
                  </a:moveTo>
                  <a:lnTo>
                    <a:pt x="68846" y="9982"/>
                  </a:lnTo>
                  <a:lnTo>
                    <a:pt x="61429" y="9448"/>
                  </a:lnTo>
                  <a:lnTo>
                    <a:pt x="64325" y="8267"/>
                  </a:lnTo>
                  <a:lnTo>
                    <a:pt x="67386" y="7620"/>
                  </a:lnTo>
                  <a:lnTo>
                    <a:pt x="70510" y="7442"/>
                  </a:lnTo>
                  <a:lnTo>
                    <a:pt x="70307" y="4635"/>
                  </a:lnTo>
                  <a:lnTo>
                    <a:pt x="71323" y="2514"/>
                  </a:lnTo>
                  <a:lnTo>
                    <a:pt x="66065" y="0"/>
                  </a:lnTo>
                  <a:lnTo>
                    <a:pt x="60528" y="1384"/>
                  </a:lnTo>
                  <a:lnTo>
                    <a:pt x="55422" y="3454"/>
                  </a:lnTo>
                  <a:lnTo>
                    <a:pt x="52235" y="4483"/>
                  </a:lnTo>
                  <a:lnTo>
                    <a:pt x="45707" y="5842"/>
                  </a:lnTo>
                  <a:lnTo>
                    <a:pt x="50025" y="7264"/>
                  </a:lnTo>
                  <a:lnTo>
                    <a:pt x="54648" y="6921"/>
                  </a:lnTo>
                  <a:lnTo>
                    <a:pt x="59131" y="6972"/>
                  </a:lnTo>
                  <a:lnTo>
                    <a:pt x="59131" y="9296"/>
                  </a:lnTo>
                  <a:lnTo>
                    <a:pt x="44348" y="9131"/>
                  </a:lnTo>
                  <a:lnTo>
                    <a:pt x="0" y="9131"/>
                  </a:lnTo>
                  <a:lnTo>
                    <a:pt x="26581" y="10274"/>
                  </a:lnTo>
                  <a:lnTo>
                    <a:pt x="53162" y="11163"/>
                  </a:lnTo>
                  <a:lnTo>
                    <a:pt x="59613" y="10972"/>
                  </a:lnTo>
                  <a:lnTo>
                    <a:pt x="66255" y="11912"/>
                  </a:lnTo>
                  <a:lnTo>
                    <a:pt x="72580" y="10083"/>
                  </a:lnTo>
                  <a:close/>
                </a:path>
                <a:path w="236219" h="264160">
                  <a:moveTo>
                    <a:pt x="235877" y="263639"/>
                  </a:moveTo>
                  <a:lnTo>
                    <a:pt x="232143" y="257746"/>
                  </a:lnTo>
                  <a:lnTo>
                    <a:pt x="224599" y="260350"/>
                  </a:lnTo>
                  <a:lnTo>
                    <a:pt x="218897" y="259499"/>
                  </a:lnTo>
                  <a:lnTo>
                    <a:pt x="217525" y="257873"/>
                  </a:lnTo>
                  <a:lnTo>
                    <a:pt x="213944" y="255689"/>
                  </a:lnTo>
                  <a:lnTo>
                    <a:pt x="209664" y="256374"/>
                  </a:lnTo>
                  <a:lnTo>
                    <a:pt x="197866" y="256552"/>
                  </a:lnTo>
                  <a:lnTo>
                    <a:pt x="174332" y="256222"/>
                  </a:lnTo>
                  <a:lnTo>
                    <a:pt x="174764" y="259207"/>
                  </a:lnTo>
                  <a:lnTo>
                    <a:pt x="179197" y="260261"/>
                  </a:lnTo>
                  <a:lnTo>
                    <a:pt x="183705" y="261086"/>
                  </a:lnTo>
                  <a:lnTo>
                    <a:pt x="188239" y="261645"/>
                  </a:lnTo>
                  <a:lnTo>
                    <a:pt x="188264" y="263804"/>
                  </a:lnTo>
                  <a:lnTo>
                    <a:pt x="189890" y="263296"/>
                  </a:lnTo>
                  <a:lnTo>
                    <a:pt x="190855" y="261289"/>
                  </a:lnTo>
                  <a:lnTo>
                    <a:pt x="202120" y="261213"/>
                  </a:lnTo>
                  <a:lnTo>
                    <a:pt x="213398" y="261594"/>
                  </a:lnTo>
                  <a:lnTo>
                    <a:pt x="224663" y="262407"/>
                  </a:lnTo>
                  <a:lnTo>
                    <a:pt x="235877" y="263639"/>
                  </a:lnTo>
                  <a:close/>
                </a:path>
              </a:pathLst>
            </a:custGeom>
            <a:solidFill>
              <a:srgbClr val="716F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1" name="object 1101" descr=""/>
            <p:cNvSpPr/>
            <p:nvPr/>
          </p:nvSpPr>
          <p:spPr>
            <a:xfrm>
              <a:off x="2090293" y="2440429"/>
              <a:ext cx="355600" cy="299720"/>
            </a:xfrm>
            <a:custGeom>
              <a:avLst/>
              <a:gdLst/>
              <a:ahLst/>
              <a:cxnLst/>
              <a:rect l="l" t="t" r="r" b="b"/>
              <a:pathLst>
                <a:path w="355600" h="299719">
                  <a:moveTo>
                    <a:pt x="12877" y="285902"/>
                  </a:moveTo>
                  <a:lnTo>
                    <a:pt x="8445" y="287070"/>
                  </a:lnTo>
                  <a:lnTo>
                    <a:pt x="4089" y="288467"/>
                  </a:lnTo>
                  <a:lnTo>
                    <a:pt x="0" y="290537"/>
                  </a:lnTo>
                  <a:lnTo>
                    <a:pt x="4673" y="292684"/>
                  </a:lnTo>
                  <a:lnTo>
                    <a:pt x="381" y="293306"/>
                  </a:lnTo>
                  <a:lnTo>
                    <a:pt x="2476" y="297497"/>
                  </a:lnTo>
                  <a:lnTo>
                    <a:pt x="4533" y="298132"/>
                  </a:lnTo>
                  <a:lnTo>
                    <a:pt x="8636" y="299516"/>
                  </a:lnTo>
                  <a:lnTo>
                    <a:pt x="10198" y="298081"/>
                  </a:lnTo>
                  <a:lnTo>
                    <a:pt x="11620" y="296506"/>
                  </a:lnTo>
                  <a:lnTo>
                    <a:pt x="12674" y="294690"/>
                  </a:lnTo>
                  <a:lnTo>
                    <a:pt x="9931" y="294220"/>
                  </a:lnTo>
                  <a:lnTo>
                    <a:pt x="10388" y="290449"/>
                  </a:lnTo>
                  <a:lnTo>
                    <a:pt x="12636" y="289598"/>
                  </a:lnTo>
                  <a:lnTo>
                    <a:pt x="12877" y="285902"/>
                  </a:lnTo>
                  <a:close/>
                </a:path>
                <a:path w="355600" h="299719">
                  <a:moveTo>
                    <a:pt x="355155" y="6883"/>
                  </a:moveTo>
                  <a:lnTo>
                    <a:pt x="354685" y="4610"/>
                  </a:lnTo>
                  <a:lnTo>
                    <a:pt x="354418" y="2311"/>
                  </a:lnTo>
                  <a:lnTo>
                    <a:pt x="354571" y="25"/>
                  </a:lnTo>
                  <a:lnTo>
                    <a:pt x="354291" y="0"/>
                  </a:lnTo>
                  <a:lnTo>
                    <a:pt x="351078" y="139"/>
                  </a:lnTo>
                  <a:lnTo>
                    <a:pt x="344678" y="622"/>
                  </a:lnTo>
                  <a:lnTo>
                    <a:pt x="345097" y="3467"/>
                  </a:lnTo>
                  <a:lnTo>
                    <a:pt x="347446" y="6515"/>
                  </a:lnTo>
                  <a:lnTo>
                    <a:pt x="351370" y="9906"/>
                  </a:lnTo>
                  <a:lnTo>
                    <a:pt x="355155" y="6883"/>
                  </a:lnTo>
                  <a:close/>
                </a:path>
              </a:pathLst>
            </a:custGeom>
            <a:solidFill>
              <a:srgbClr val="494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2" name="object 1102" descr=""/>
            <p:cNvSpPr/>
            <p:nvPr/>
          </p:nvSpPr>
          <p:spPr>
            <a:xfrm>
              <a:off x="2497985" y="2439385"/>
              <a:ext cx="5080" cy="31750"/>
            </a:xfrm>
            <a:custGeom>
              <a:avLst/>
              <a:gdLst/>
              <a:ahLst/>
              <a:cxnLst/>
              <a:rect l="l" t="t" r="r" b="b"/>
              <a:pathLst>
                <a:path w="5080" h="31750">
                  <a:moveTo>
                    <a:pt x="2189" y="0"/>
                  </a:moveTo>
                  <a:lnTo>
                    <a:pt x="1404" y="1181"/>
                  </a:lnTo>
                  <a:lnTo>
                    <a:pt x="0" y="3665"/>
                  </a:lnTo>
                  <a:lnTo>
                    <a:pt x="119" y="5720"/>
                  </a:lnTo>
                  <a:lnTo>
                    <a:pt x="2599" y="8341"/>
                  </a:lnTo>
                  <a:lnTo>
                    <a:pt x="2548" y="15840"/>
                  </a:lnTo>
                  <a:lnTo>
                    <a:pt x="410" y="23201"/>
                  </a:lnTo>
                  <a:lnTo>
                    <a:pt x="922" y="30736"/>
                  </a:lnTo>
                  <a:lnTo>
                    <a:pt x="4006" y="31283"/>
                  </a:lnTo>
                  <a:lnTo>
                    <a:pt x="5083" y="23220"/>
                  </a:lnTo>
                  <a:lnTo>
                    <a:pt x="4605" y="15138"/>
                  </a:lnTo>
                  <a:lnTo>
                    <a:pt x="4759" y="7056"/>
                  </a:lnTo>
                  <a:lnTo>
                    <a:pt x="4006" y="419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B7B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3" name="object 1103" descr=""/>
            <p:cNvSpPr/>
            <p:nvPr/>
          </p:nvSpPr>
          <p:spPr>
            <a:xfrm>
              <a:off x="2712650" y="2441253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4">
                  <a:moveTo>
                    <a:pt x="994" y="0"/>
                  </a:moveTo>
                  <a:lnTo>
                    <a:pt x="205" y="119"/>
                  </a:lnTo>
                  <a:lnTo>
                    <a:pt x="0" y="5393"/>
                  </a:lnTo>
                  <a:lnTo>
                    <a:pt x="925" y="5050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EEEB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4" name="object 1104" descr=""/>
            <p:cNvSpPr/>
            <p:nvPr/>
          </p:nvSpPr>
          <p:spPr>
            <a:xfrm>
              <a:off x="2780902" y="2440447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4">
                  <a:moveTo>
                    <a:pt x="429" y="0"/>
                  </a:moveTo>
                  <a:lnTo>
                    <a:pt x="0" y="6969"/>
                  </a:lnTo>
                  <a:lnTo>
                    <a:pt x="137" y="10480"/>
                  </a:lnTo>
                  <a:lnTo>
                    <a:pt x="1012" y="10721"/>
                  </a:lnTo>
                  <a:lnTo>
                    <a:pt x="2552" y="5652"/>
                  </a:lnTo>
                  <a:lnTo>
                    <a:pt x="2707" y="3341"/>
                  </a:lnTo>
                  <a:lnTo>
                    <a:pt x="2001" y="1455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E7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5" name="object 1105" descr=""/>
            <p:cNvSpPr/>
            <p:nvPr/>
          </p:nvSpPr>
          <p:spPr>
            <a:xfrm>
              <a:off x="1835912" y="2441013"/>
              <a:ext cx="306705" cy="330200"/>
            </a:xfrm>
            <a:custGeom>
              <a:avLst/>
              <a:gdLst/>
              <a:ahLst/>
              <a:cxnLst/>
              <a:rect l="l" t="t" r="r" b="b"/>
              <a:pathLst>
                <a:path w="306705" h="330200">
                  <a:moveTo>
                    <a:pt x="8407" y="5029"/>
                  </a:moveTo>
                  <a:lnTo>
                    <a:pt x="5397" y="5600"/>
                  </a:lnTo>
                  <a:lnTo>
                    <a:pt x="5397" y="3721"/>
                  </a:lnTo>
                  <a:lnTo>
                    <a:pt x="5308" y="1854"/>
                  </a:lnTo>
                  <a:lnTo>
                    <a:pt x="5156" y="0"/>
                  </a:lnTo>
                  <a:lnTo>
                    <a:pt x="3937" y="965"/>
                  </a:lnTo>
                  <a:lnTo>
                    <a:pt x="2946" y="1498"/>
                  </a:lnTo>
                  <a:lnTo>
                    <a:pt x="0" y="3124"/>
                  </a:lnTo>
                  <a:lnTo>
                    <a:pt x="787" y="5676"/>
                  </a:lnTo>
                  <a:lnTo>
                    <a:pt x="2324" y="10807"/>
                  </a:lnTo>
                  <a:lnTo>
                    <a:pt x="5321" y="10147"/>
                  </a:lnTo>
                  <a:lnTo>
                    <a:pt x="6832" y="9855"/>
                  </a:lnTo>
                  <a:lnTo>
                    <a:pt x="7861" y="6616"/>
                  </a:lnTo>
                  <a:lnTo>
                    <a:pt x="8407" y="5029"/>
                  </a:lnTo>
                  <a:close/>
                </a:path>
                <a:path w="306705" h="330200">
                  <a:moveTo>
                    <a:pt x="306654" y="325043"/>
                  </a:moveTo>
                  <a:lnTo>
                    <a:pt x="304368" y="325729"/>
                  </a:lnTo>
                  <a:lnTo>
                    <a:pt x="302145" y="326555"/>
                  </a:lnTo>
                  <a:lnTo>
                    <a:pt x="299821" y="326974"/>
                  </a:lnTo>
                  <a:lnTo>
                    <a:pt x="297980" y="325907"/>
                  </a:lnTo>
                  <a:lnTo>
                    <a:pt x="294627" y="323405"/>
                  </a:lnTo>
                  <a:lnTo>
                    <a:pt x="287096" y="323253"/>
                  </a:lnTo>
                  <a:lnTo>
                    <a:pt x="272110" y="324523"/>
                  </a:lnTo>
                  <a:lnTo>
                    <a:pt x="264591" y="324116"/>
                  </a:lnTo>
                  <a:lnTo>
                    <a:pt x="262064" y="323557"/>
                  </a:lnTo>
                  <a:lnTo>
                    <a:pt x="259816" y="324904"/>
                  </a:lnTo>
                  <a:lnTo>
                    <a:pt x="257594" y="325869"/>
                  </a:lnTo>
                  <a:lnTo>
                    <a:pt x="255193" y="322618"/>
                  </a:lnTo>
                  <a:lnTo>
                    <a:pt x="254685" y="328930"/>
                  </a:lnTo>
                  <a:lnTo>
                    <a:pt x="269392" y="328828"/>
                  </a:lnTo>
                  <a:lnTo>
                    <a:pt x="276745" y="328637"/>
                  </a:lnTo>
                  <a:lnTo>
                    <a:pt x="284086" y="328079"/>
                  </a:lnTo>
                  <a:lnTo>
                    <a:pt x="290842" y="327190"/>
                  </a:lnTo>
                  <a:lnTo>
                    <a:pt x="297624" y="329857"/>
                  </a:lnTo>
                  <a:lnTo>
                    <a:pt x="304292" y="328841"/>
                  </a:lnTo>
                  <a:lnTo>
                    <a:pt x="306654" y="325043"/>
                  </a:lnTo>
                  <a:close/>
                </a:path>
              </a:pathLst>
            </a:custGeom>
            <a:solidFill>
              <a:srgbClr val="9291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6" name="object 1106" descr=""/>
            <p:cNvSpPr/>
            <p:nvPr/>
          </p:nvSpPr>
          <p:spPr>
            <a:xfrm>
              <a:off x="2502230" y="2441510"/>
              <a:ext cx="108585" cy="6350"/>
            </a:xfrm>
            <a:custGeom>
              <a:avLst/>
              <a:gdLst/>
              <a:ahLst/>
              <a:cxnLst/>
              <a:rect l="l" t="t" r="r" b="b"/>
              <a:pathLst>
                <a:path w="108585" h="6350">
                  <a:moveTo>
                    <a:pt x="3596" y="0"/>
                  </a:moveTo>
                  <a:lnTo>
                    <a:pt x="1522" y="993"/>
                  </a:lnTo>
                  <a:lnTo>
                    <a:pt x="0" y="2961"/>
                  </a:lnTo>
                  <a:lnTo>
                    <a:pt x="255" y="3919"/>
                  </a:lnTo>
                  <a:lnTo>
                    <a:pt x="6696" y="5478"/>
                  </a:lnTo>
                  <a:lnTo>
                    <a:pt x="43947" y="5998"/>
                  </a:lnTo>
                  <a:lnTo>
                    <a:pt x="77875" y="6026"/>
                  </a:lnTo>
                  <a:lnTo>
                    <a:pt x="84393" y="4871"/>
                  </a:lnTo>
                  <a:lnTo>
                    <a:pt x="90997" y="4706"/>
                  </a:lnTo>
                  <a:lnTo>
                    <a:pt x="97635" y="4897"/>
                  </a:lnTo>
                  <a:lnTo>
                    <a:pt x="106502" y="4744"/>
                  </a:lnTo>
                  <a:lnTo>
                    <a:pt x="107787" y="3440"/>
                  </a:lnTo>
                  <a:lnTo>
                    <a:pt x="108130" y="942"/>
                  </a:lnTo>
                  <a:lnTo>
                    <a:pt x="82652" y="637"/>
                  </a:lnTo>
                  <a:lnTo>
                    <a:pt x="31701" y="446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7" name="object 1107" descr=""/>
            <p:cNvSpPr/>
            <p:nvPr/>
          </p:nvSpPr>
          <p:spPr>
            <a:xfrm>
              <a:off x="1607825" y="244387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19">
                  <a:moveTo>
                    <a:pt x="4503" y="0"/>
                  </a:moveTo>
                  <a:lnTo>
                    <a:pt x="532" y="943"/>
                  </a:lnTo>
                  <a:lnTo>
                    <a:pt x="0" y="2364"/>
                  </a:lnTo>
                  <a:lnTo>
                    <a:pt x="892" y="7142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rgbClr val="635F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8" name="object 1108" descr=""/>
            <p:cNvSpPr/>
            <p:nvPr/>
          </p:nvSpPr>
          <p:spPr>
            <a:xfrm>
              <a:off x="2129845" y="2443666"/>
              <a:ext cx="43815" cy="5715"/>
            </a:xfrm>
            <a:custGeom>
              <a:avLst/>
              <a:gdLst/>
              <a:ahLst/>
              <a:cxnLst/>
              <a:rect l="l" t="t" r="r" b="b"/>
              <a:pathLst>
                <a:path w="43814" h="5714">
                  <a:moveTo>
                    <a:pt x="43541" y="0"/>
                  </a:moveTo>
                  <a:lnTo>
                    <a:pt x="35413" y="178"/>
                  </a:lnTo>
                  <a:lnTo>
                    <a:pt x="19163" y="405"/>
                  </a:lnTo>
                  <a:lnTo>
                    <a:pt x="7362" y="412"/>
                  </a:lnTo>
                  <a:lnTo>
                    <a:pt x="50" y="565"/>
                  </a:lnTo>
                  <a:lnTo>
                    <a:pt x="0" y="5104"/>
                  </a:lnTo>
                  <a:lnTo>
                    <a:pt x="10600" y="5473"/>
                  </a:lnTo>
                  <a:lnTo>
                    <a:pt x="21208" y="5542"/>
                  </a:lnTo>
                  <a:lnTo>
                    <a:pt x="43113" y="5463"/>
                  </a:lnTo>
                  <a:lnTo>
                    <a:pt x="43541" y="0"/>
                  </a:lnTo>
                  <a:close/>
                </a:path>
              </a:pathLst>
            </a:custGeom>
            <a:solidFill>
              <a:srgbClr val="E3E1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9" name="object 1109" descr=""/>
            <p:cNvSpPr/>
            <p:nvPr/>
          </p:nvSpPr>
          <p:spPr>
            <a:xfrm>
              <a:off x="2311895" y="2442827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1522" y="0"/>
                  </a:moveTo>
                  <a:lnTo>
                    <a:pt x="0" y="737"/>
                  </a:lnTo>
                  <a:lnTo>
                    <a:pt x="204" y="3545"/>
                  </a:lnTo>
                  <a:lnTo>
                    <a:pt x="3459" y="3100"/>
                  </a:lnTo>
                  <a:lnTo>
                    <a:pt x="7156" y="1457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999B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0" name="object 1110" descr=""/>
            <p:cNvSpPr/>
            <p:nvPr/>
          </p:nvSpPr>
          <p:spPr>
            <a:xfrm>
              <a:off x="2790972" y="2443906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3268" y="0"/>
                  </a:moveTo>
                  <a:lnTo>
                    <a:pt x="2156" y="1198"/>
                  </a:lnTo>
                  <a:lnTo>
                    <a:pt x="0" y="3665"/>
                  </a:lnTo>
                  <a:lnTo>
                    <a:pt x="410" y="5839"/>
                  </a:lnTo>
                  <a:lnTo>
                    <a:pt x="565" y="6559"/>
                  </a:lnTo>
                  <a:lnTo>
                    <a:pt x="2242" y="7071"/>
                  </a:lnTo>
                  <a:lnTo>
                    <a:pt x="2465" y="4263"/>
                  </a:lnTo>
                  <a:lnTo>
                    <a:pt x="3646" y="4126"/>
                  </a:lnTo>
                  <a:lnTo>
                    <a:pt x="3441" y="7430"/>
                  </a:lnTo>
                  <a:lnTo>
                    <a:pt x="6522" y="3989"/>
                  </a:lnTo>
                  <a:lnTo>
                    <a:pt x="5702" y="2995"/>
                  </a:lnTo>
                  <a:lnTo>
                    <a:pt x="3268" y="0"/>
                  </a:lnTo>
                  <a:close/>
                </a:path>
              </a:pathLst>
            </a:custGeom>
            <a:solidFill>
              <a:srgbClr val="A19C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1" name="object 1111" descr=""/>
            <p:cNvSpPr/>
            <p:nvPr/>
          </p:nvSpPr>
          <p:spPr>
            <a:xfrm>
              <a:off x="2928672" y="244455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436" y="0"/>
                  </a:moveTo>
                  <a:lnTo>
                    <a:pt x="118" y="33"/>
                  </a:lnTo>
                  <a:lnTo>
                    <a:pt x="86" y="717"/>
                  </a:lnTo>
                  <a:lnTo>
                    <a:pt x="31" y="2106"/>
                  </a:lnTo>
                  <a:lnTo>
                    <a:pt x="0" y="2790"/>
                  </a:lnTo>
                  <a:lnTo>
                    <a:pt x="1285" y="2754"/>
                  </a:lnTo>
                  <a:lnTo>
                    <a:pt x="1385" y="684"/>
                  </a:lnTo>
                  <a:lnTo>
                    <a:pt x="1436" y="0"/>
                  </a:lnTo>
                  <a:close/>
                </a:path>
              </a:pathLst>
            </a:custGeom>
            <a:solidFill>
              <a:srgbClr val="1F1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2" name="object 1112" descr=""/>
            <p:cNvSpPr/>
            <p:nvPr/>
          </p:nvSpPr>
          <p:spPr>
            <a:xfrm>
              <a:off x="1603476" y="2446269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69" h="3810">
                  <a:moveTo>
                    <a:pt x="190" y="0"/>
                  </a:moveTo>
                  <a:lnTo>
                    <a:pt x="135" y="788"/>
                  </a:lnTo>
                  <a:lnTo>
                    <a:pt x="53" y="2379"/>
                  </a:lnTo>
                  <a:lnTo>
                    <a:pt x="0" y="3167"/>
                  </a:lnTo>
                  <a:lnTo>
                    <a:pt x="1252" y="3801"/>
                  </a:lnTo>
                  <a:lnTo>
                    <a:pt x="993" y="2843"/>
                  </a:lnTo>
                  <a:lnTo>
                    <a:pt x="463" y="94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DBE5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3" name="object 1113" descr=""/>
            <p:cNvSpPr/>
            <p:nvPr/>
          </p:nvSpPr>
          <p:spPr>
            <a:xfrm>
              <a:off x="1785660" y="2443734"/>
              <a:ext cx="15240" cy="19685"/>
            </a:xfrm>
            <a:custGeom>
              <a:avLst/>
              <a:gdLst/>
              <a:ahLst/>
              <a:cxnLst/>
              <a:rect l="l" t="t" r="r" b="b"/>
              <a:pathLst>
                <a:path w="15239" h="19685">
                  <a:moveTo>
                    <a:pt x="10908" y="0"/>
                  </a:moveTo>
                  <a:lnTo>
                    <a:pt x="7809" y="4640"/>
                  </a:lnTo>
                  <a:lnTo>
                    <a:pt x="4695" y="9385"/>
                  </a:lnTo>
                  <a:lnTo>
                    <a:pt x="0" y="12622"/>
                  </a:lnTo>
                  <a:lnTo>
                    <a:pt x="2931" y="14386"/>
                  </a:lnTo>
                  <a:lnTo>
                    <a:pt x="5839" y="16250"/>
                  </a:lnTo>
                  <a:lnTo>
                    <a:pt x="8547" y="18374"/>
                  </a:lnTo>
                  <a:lnTo>
                    <a:pt x="13493" y="19076"/>
                  </a:lnTo>
                  <a:lnTo>
                    <a:pt x="11851" y="16884"/>
                  </a:lnTo>
                  <a:lnTo>
                    <a:pt x="9436" y="15548"/>
                  </a:lnTo>
                  <a:lnTo>
                    <a:pt x="7075" y="14317"/>
                  </a:lnTo>
                  <a:lnTo>
                    <a:pt x="9453" y="12536"/>
                  </a:lnTo>
                  <a:lnTo>
                    <a:pt x="12020" y="11027"/>
                  </a:lnTo>
                  <a:lnTo>
                    <a:pt x="14677" y="9709"/>
                  </a:lnTo>
                  <a:lnTo>
                    <a:pt x="12536" y="7124"/>
                  </a:lnTo>
                  <a:lnTo>
                    <a:pt x="9864" y="6441"/>
                  </a:lnTo>
                  <a:lnTo>
                    <a:pt x="12193" y="5242"/>
                  </a:lnTo>
                  <a:lnTo>
                    <a:pt x="12536" y="3100"/>
                  </a:lnTo>
                  <a:lnTo>
                    <a:pt x="10908" y="0"/>
                  </a:lnTo>
                  <a:close/>
                </a:path>
              </a:pathLst>
            </a:custGeom>
            <a:solidFill>
              <a:srgbClr val="DDDC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4" name="object 1114" descr=""/>
            <p:cNvSpPr/>
            <p:nvPr/>
          </p:nvSpPr>
          <p:spPr>
            <a:xfrm>
              <a:off x="2483789" y="2445115"/>
              <a:ext cx="17145" cy="237490"/>
            </a:xfrm>
            <a:custGeom>
              <a:avLst/>
              <a:gdLst/>
              <a:ahLst/>
              <a:cxnLst/>
              <a:rect l="l" t="t" r="r" b="b"/>
              <a:pathLst>
                <a:path w="17144" h="237489">
                  <a:moveTo>
                    <a:pt x="8407" y="237045"/>
                  </a:moveTo>
                  <a:lnTo>
                    <a:pt x="8369" y="230416"/>
                  </a:lnTo>
                  <a:lnTo>
                    <a:pt x="7785" y="223824"/>
                  </a:lnTo>
                  <a:lnTo>
                    <a:pt x="6946" y="217284"/>
                  </a:lnTo>
                  <a:lnTo>
                    <a:pt x="3327" y="216115"/>
                  </a:lnTo>
                  <a:lnTo>
                    <a:pt x="1892" y="217500"/>
                  </a:lnTo>
                  <a:lnTo>
                    <a:pt x="863" y="219151"/>
                  </a:lnTo>
                  <a:lnTo>
                    <a:pt x="292" y="221030"/>
                  </a:lnTo>
                  <a:lnTo>
                    <a:pt x="0" y="226060"/>
                  </a:lnTo>
                  <a:lnTo>
                    <a:pt x="12" y="236131"/>
                  </a:lnTo>
                  <a:lnTo>
                    <a:pt x="8407" y="237045"/>
                  </a:lnTo>
                  <a:close/>
                </a:path>
                <a:path w="17144" h="237489">
                  <a:moveTo>
                    <a:pt x="16789" y="2616"/>
                  </a:moveTo>
                  <a:lnTo>
                    <a:pt x="14312" y="0"/>
                  </a:lnTo>
                  <a:lnTo>
                    <a:pt x="13944" y="8839"/>
                  </a:lnTo>
                  <a:lnTo>
                    <a:pt x="12661" y="17602"/>
                  </a:lnTo>
                  <a:lnTo>
                    <a:pt x="11150" y="26365"/>
                  </a:lnTo>
                  <a:lnTo>
                    <a:pt x="10083" y="35166"/>
                  </a:lnTo>
                  <a:lnTo>
                    <a:pt x="13157" y="34302"/>
                  </a:lnTo>
                  <a:lnTo>
                    <a:pt x="13995" y="31242"/>
                  </a:lnTo>
                  <a:lnTo>
                    <a:pt x="14719" y="28168"/>
                  </a:lnTo>
                  <a:lnTo>
                    <a:pt x="15113" y="25006"/>
                  </a:lnTo>
                  <a:lnTo>
                    <a:pt x="14605" y="17475"/>
                  </a:lnTo>
                  <a:lnTo>
                    <a:pt x="16738" y="10121"/>
                  </a:lnTo>
                  <a:lnTo>
                    <a:pt x="16789" y="2616"/>
                  </a:lnTo>
                  <a:close/>
                </a:path>
              </a:pathLst>
            </a:custGeom>
            <a:solidFill>
              <a:srgbClr val="E4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5" name="object 1115" descr=""/>
            <p:cNvSpPr/>
            <p:nvPr/>
          </p:nvSpPr>
          <p:spPr>
            <a:xfrm>
              <a:off x="2708593" y="244649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501" y="0"/>
                  </a:moveTo>
                  <a:lnTo>
                    <a:pt x="0" y="3117"/>
                  </a:lnTo>
                  <a:lnTo>
                    <a:pt x="6918" y="3714"/>
                  </a:lnTo>
                  <a:lnTo>
                    <a:pt x="4056" y="15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3E2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6" name="object 1116" descr=""/>
            <p:cNvSpPr/>
            <p:nvPr/>
          </p:nvSpPr>
          <p:spPr>
            <a:xfrm>
              <a:off x="2781914" y="244610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1540" y="0"/>
                  </a:moveTo>
                  <a:lnTo>
                    <a:pt x="1162" y="1267"/>
                  </a:lnTo>
                  <a:lnTo>
                    <a:pt x="0" y="5068"/>
                  </a:lnTo>
                  <a:lnTo>
                    <a:pt x="1813" y="5957"/>
                  </a:lnTo>
                  <a:lnTo>
                    <a:pt x="2411" y="6267"/>
                  </a:lnTo>
                  <a:lnTo>
                    <a:pt x="3096" y="1316"/>
                  </a:lnTo>
                  <a:lnTo>
                    <a:pt x="2703" y="993"/>
                  </a:lnTo>
                  <a:lnTo>
                    <a:pt x="1932" y="323"/>
                  </a:lnTo>
                  <a:lnTo>
                    <a:pt x="1540" y="0"/>
                  </a:lnTo>
                  <a:close/>
                </a:path>
              </a:pathLst>
            </a:custGeom>
            <a:solidFill>
              <a:srgbClr val="8F8B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7" name="object 1117" descr=""/>
            <p:cNvSpPr/>
            <p:nvPr/>
          </p:nvSpPr>
          <p:spPr>
            <a:xfrm>
              <a:off x="1634363" y="2447477"/>
              <a:ext cx="1061720" cy="48260"/>
            </a:xfrm>
            <a:custGeom>
              <a:avLst/>
              <a:gdLst/>
              <a:ahLst/>
              <a:cxnLst/>
              <a:rect l="l" t="t" r="r" b="b"/>
              <a:pathLst>
                <a:path w="1061720" h="48260">
                  <a:moveTo>
                    <a:pt x="3708" y="2527"/>
                  </a:moveTo>
                  <a:lnTo>
                    <a:pt x="3340" y="990"/>
                  </a:lnTo>
                  <a:lnTo>
                    <a:pt x="1384" y="0"/>
                  </a:lnTo>
                  <a:lnTo>
                    <a:pt x="0" y="2413"/>
                  </a:lnTo>
                  <a:lnTo>
                    <a:pt x="368" y="3949"/>
                  </a:lnTo>
                  <a:lnTo>
                    <a:pt x="2514" y="4635"/>
                  </a:lnTo>
                  <a:lnTo>
                    <a:pt x="3708" y="2527"/>
                  </a:lnTo>
                  <a:close/>
                </a:path>
                <a:path w="1061720" h="48260">
                  <a:moveTo>
                    <a:pt x="1061135" y="47713"/>
                  </a:moveTo>
                  <a:lnTo>
                    <a:pt x="1061123" y="42773"/>
                  </a:lnTo>
                  <a:lnTo>
                    <a:pt x="1058710" y="43662"/>
                  </a:lnTo>
                  <a:lnTo>
                    <a:pt x="1058468" y="45288"/>
                  </a:lnTo>
                  <a:lnTo>
                    <a:pt x="1060386" y="47625"/>
                  </a:lnTo>
                  <a:lnTo>
                    <a:pt x="1061135" y="47713"/>
                  </a:lnTo>
                  <a:close/>
                </a:path>
              </a:pathLst>
            </a:custGeom>
            <a:solidFill>
              <a:srgbClr val="7876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8" name="object 1118" descr=""/>
            <p:cNvSpPr/>
            <p:nvPr/>
          </p:nvSpPr>
          <p:spPr>
            <a:xfrm>
              <a:off x="2352637" y="2447426"/>
              <a:ext cx="434340" cy="305435"/>
            </a:xfrm>
            <a:custGeom>
              <a:avLst/>
              <a:gdLst/>
              <a:ahLst/>
              <a:cxnLst/>
              <a:rect l="l" t="t" r="r" b="b"/>
              <a:pathLst>
                <a:path w="434339" h="305435">
                  <a:moveTo>
                    <a:pt x="2590" y="301879"/>
                  </a:moveTo>
                  <a:lnTo>
                    <a:pt x="660" y="303072"/>
                  </a:lnTo>
                  <a:lnTo>
                    <a:pt x="0" y="303479"/>
                  </a:lnTo>
                  <a:lnTo>
                    <a:pt x="546" y="304825"/>
                  </a:lnTo>
                  <a:lnTo>
                    <a:pt x="1066" y="304088"/>
                  </a:lnTo>
                  <a:lnTo>
                    <a:pt x="2590" y="301879"/>
                  </a:lnTo>
                  <a:close/>
                </a:path>
                <a:path w="434339" h="305435">
                  <a:moveTo>
                    <a:pt x="434136" y="2311"/>
                  </a:moveTo>
                  <a:lnTo>
                    <a:pt x="432371" y="0"/>
                  </a:lnTo>
                  <a:lnTo>
                    <a:pt x="431685" y="4940"/>
                  </a:lnTo>
                  <a:lnTo>
                    <a:pt x="432816" y="5461"/>
                  </a:lnTo>
                  <a:lnTo>
                    <a:pt x="434136" y="2311"/>
                  </a:lnTo>
                  <a:close/>
                </a:path>
              </a:pathLst>
            </a:custGeom>
            <a:solidFill>
              <a:srgbClr val="E6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9" name="object 1119" descr=""/>
            <p:cNvSpPr/>
            <p:nvPr/>
          </p:nvSpPr>
          <p:spPr>
            <a:xfrm>
              <a:off x="2787890" y="244757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082" y="0"/>
                  </a:moveTo>
                  <a:lnTo>
                    <a:pt x="0" y="1695"/>
                  </a:lnTo>
                  <a:lnTo>
                    <a:pt x="15" y="2840"/>
                  </a:lnTo>
                  <a:lnTo>
                    <a:pt x="68" y="5151"/>
                  </a:lnTo>
                  <a:lnTo>
                    <a:pt x="82" y="6300"/>
                  </a:lnTo>
                  <a:lnTo>
                    <a:pt x="821" y="6487"/>
                  </a:lnTo>
                  <a:lnTo>
                    <a:pt x="1522" y="5580"/>
                  </a:lnTo>
                  <a:lnTo>
                    <a:pt x="3647" y="2894"/>
                  </a:lnTo>
                  <a:lnTo>
                    <a:pt x="3492" y="2174"/>
                  </a:lnTo>
                  <a:lnTo>
                    <a:pt x="3082" y="0"/>
                  </a:lnTo>
                  <a:close/>
                </a:path>
              </a:pathLst>
            </a:custGeom>
            <a:solidFill>
              <a:srgbClr val="D9D4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0" name="object 1120" descr=""/>
            <p:cNvSpPr/>
            <p:nvPr/>
          </p:nvSpPr>
          <p:spPr>
            <a:xfrm>
              <a:off x="2770555" y="2448036"/>
              <a:ext cx="24130" cy="18415"/>
            </a:xfrm>
            <a:custGeom>
              <a:avLst/>
              <a:gdLst/>
              <a:ahLst/>
              <a:cxnLst/>
              <a:rect l="l" t="t" r="r" b="b"/>
              <a:pathLst>
                <a:path w="24130" h="18414">
                  <a:moveTo>
                    <a:pt x="2146" y="15049"/>
                  </a:moveTo>
                  <a:lnTo>
                    <a:pt x="965" y="14541"/>
                  </a:lnTo>
                  <a:lnTo>
                    <a:pt x="0" y="17843"/>
                  </a:lnTo>
                  <a:lnTo>
                    <a:pt x="1231" y="17945"/>
                  </a:lnTo>
                  <a:lnTo>
                    <a:pt x="2146" y="15049"/>
                  </a:lnTo>
                  <a:close/>
                </a:path>
                <a:path w="24130" h="18414">
                  <a:moveTo>
                    <a:pt x="24053" y="0"/>
                  </a:moveTo>
                  <a:lnTo>
                    <a:pt x="22872" y="139"/>
                  </a:lnTo>
                  <a:lnTo>
                    <a:pt x="22821" y="838"/>
                  </a:lnTo>
                  <a:lnTo>
                    <a:pt x="22707" y="2247"/>
                  </a:lnTo>
                  <a:lnTo>
                    <a:pt x="22656" y="2946"/>
                  </a:lnTo>
                  <a:lnTo>
                    <a:pt x="23850" y="3302"/>
                  </a:lnTo>
                  <a:lnTo>
                    <a:pt x="24053" y="0"/>
                  </a:lnTo>
                  <a:close/>
                </a:path>
              </a:pathLst>
            </a:custGeom>
            <a:solidFill>
              <a:srgbClr val="EB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1" name="object 1121" descr=""/>
            <p:cNvSpPr/>
            <p:nvPr/>
          </p:nvSpPr>
          <p:spPr>
            <a:xfrm>
              <a:off x="2162086" y="2449145"/>
              <a:ext cx="45720" cy="44450"/>
            </a:xfrm>
            <a:custGeom>
              <a:avLst/>
              <a:gdLst/>
              <a:ahLst/>
              <a:cxnLst/>
              <a:rect l="l" t="t" r="r" b="b"/>
              <a:pathLst>
                <a:path w="45719" h="44450">
                  <a:moveTo>
                    <a:pt x="20914" y="0"/>
                  </a:moveTo>
                  <a:lnTo>
                    <a:pt x="10190" y="0"/>
                  </a:lnTo>
                  <a:lnTo>
                    <a:pt x="6560" y="1662"/>
                  </a:lnTo>
                  <a:lnTo>
                    <a:pt x="1902" y="2260"/>
                  </a:lnTo>
                  <a:lnTo>
                    <a:pt x="0" y="6577"/>
                  </a:lnTo>
                  <a:lnTo>
                    <a:pt x="7535" y="6577"/>
                  </a:lnTo>
                  <a:lnTo>
                    <a:pt x="7464" y="7689"/>
                  </a:lnTo>
                  <a:lnTo>
                    <a:pt x="7392" y="8802"/>
                  </a:lnTo>
                  <a:lnTo>
                    <a:pt x="7266" y="10753"/>
                  </a:lnTo>
                  <a:lnTo>
                    <a:pt x="7169" y="12261"/>
                  </a:lnTo>
                  <a:lnTo>
                    <a:pt x="7065" y="13870"/>
                  </a:lnTo>
                  <a:lnTo>
                    <a:pt x="7031" y="14399"/>
                  </a:lnTo>
                  <a:lnTo>
                    <a:pt x="6911" y="15857"/>
                  </a:lnTo>
                  <a:lnTo>
                    <a:pt x="6814" y="16957"/>
                  </a:lnTo>
                  <a:lnTo>
                    <a:pt x="6687" y="18392"/>
                  </a:lnTo>
                  <a:lnTo>
                    <a:pt x="6566" y="19759"/>
                  </a:lnTo>
                  <a:lnTo>
                    <a:pt x="6457" y="20994"/>
                  </a:lnTo>
                  <a:lnTo>
                    <a:pt x="6349" y="22226"/>
                  </a:lnTo>
                  <a:lnTo>
                    <a:pt x="6231" y="23425"/>
                  </a:lnTo>
                  <a:lnTo>
                    <a:pt x="5529" y="29573"/>
                  </a:lnTo>
                  <a:lnTo>
                    <a:pt x="5148" y="32565"/>
                  </a:lnTo>
                  <a:lnTo>
                    <a:pt x="4387" y="37929"/>
                  </a:lnTo>
                  <a:lnTo>
                    <a:pt x="4358" y="38134"/>
                  </a:lnTo>
                  <a:lnTo>
                    <a:pt x="4239" y="38973"/>
                  </a:lnTo>
                  <a:lnTo>
                    <a:pt x="4195" y="42637"/>
                  </a:lnTo>
                  <a:lnTo>
                    <a:pt x="40306" y="43887"/>
                  </a:lnTo>
                  <a:lnTo>
                    <a:pt x="38683" y="41850"/>
                  </a:lnTo>
                  <a:lnTo>
                    <a:pt x="37926" y="40838"/>
                  </a:lnTo>
                  <a:lnTo>
                    <a:pt x="37457" y="39484"/>
                  </a:lnTo>
                  <a:lnTo>
                    <a:pt x="15823" y="39484"/>
                  </a:lnTo>
                  <a:lnTo>
                    <a:pt x="11269" y="37929"/>
                  </a:lnTo>
                  <a:lnTo>
                    <a:pt x="12363" y="33475"/>
                  </a:lnTo>
                  <a:lnTo>
                    <a:pt x="11843" y="33475"/>
                  </a:lnTo>
                  <a:lnTo>
                    <a:pt x="11757" y="29573"/>
                  </a:lnTo>
                  <a:lnTo>
                    <a:pt x="11903" y="27946"/>
                  </a:lnTo>
                  <a:lnTo>
                    <a:pt x="12705" y="25358"/>
                  </a:lnTo>
                  <a:lnTo>
                    <a:pt x="13114" y="24400"/>
                  </a:lnTo>
                  <a:lnTo>
                    <a:pt x="13235" y="23425"/>
                  </a:lnTo>
                  <a:lnTo>
                    <a:pt x="13357" y="14399"/>
                  </a:lnTo>
                  <a:lnTo>
                    <a:pt x="18135" y="12261"/>
                  </a:lnTo>
                  <a:lnTo>
                    <a:pt x="30134" y="12261"/>
                  </a:lnTo>
                  <a:lnTo>
                    <a:pt x="30123" y="11677"/>
                  </a:lnTo>
                  <a:lnTo>
                    <a:pt x="21832" y="11677"/>
                  </a:lnTo>
                  <a:lnTo>
                    <a:pt x="19899" y="9230"/>
                  </a:lnTo>
                  <a:lnTo>
                    <a:pt x="29631" y="9230"/>
                  </a:lnTo>
                  <a:lnTo>
                    <a:pt x="31937" y="8802"/>
                  </a:lnTo>
                  <a:lnTo>
                    <a:pt x="37506" y="8802"/>
                  </a:lnTo>
                  <a:lnTo>
                    <a:pt x="39280" y="7689"/>
                  </a:lnTo>
                  <a:lnTo>
                    <a:pt x="42808" y="6080"/>
                  </a:lnTo>
                  <a:lnTo>
                    <a:pt x="42208" y="5669"/>
                  </a:lnTo>
                  <a:lnTo>
                    <a:pt x="37981" y="4316"/>
                  </a:lnTo>
                  <a:lnTo>
                    <a:pt x="36148" y="377"/>
                  </a:lnTo>
                  <a:lnTo>
                    <a:pt x="29133" y="377"/>
                  </a:lnTo>
                  <a:lnTo>
                    <a:pt x="20914" y="0"/>
                  </a:lnTo>
                  <a:close/>
                </a:path>
                <a:path w="45719" h="44450">
                  <a:moveTo>
                    <a:pt x="25068" y="36917"/>
                  </a:moveTo>
                  <a:lnTo>
                    <a:pt x="20455" y="37929"/>
                  </a:lnTo>
                  <a:lnTo>
                    <a:pt x="15823" y="39484"/>
                  </a:lnTo>
                  <a:lnTo>
                    <a:pt x="24859" y="39484"/>
                  </a:lnTo>
                  <a:lnTo>
                    <a:pt x="24985" y="37929"/>
                  </a:lnTo>
                  <a:lnTo>
                    <a:pt x="25068" y="36917"/>
                  </a:lnTo>
                  <a:close/>
                </a:path>
                <a:path w="45719" h="44450">
                  <a:moveTo>
                    <a:pt x="29043" y="38134"/>
                  </a:moveTo>
                  <a:lnTo>
                    <a:pt x="24704" y="39484"/>
                  </a:lnTo>
                  <a:lnTo>
                    <a:pt x="37457" y="39484"/>
                  </a:lnTo>
                  <a:lnTo>
                    <a:pt x="37386" y="39279"/>
                  </a:lnTo>
                  <a:lnTo>
                    <a:pt x="37280" y="38973"/>
                  </a:lnTo>
                  <a:lnTo>
                    <a:pt x="30684" y="38973"/>
                  </a:lnTo>
                  <a:lnTo>
                    <a:pt x="29043" y="38134"/>
                  </a:lnTo>
                  <a:close/>
                </a:path>
                <a:path w="45719" h="44450">
                  <a:moveTo>
                    <a:pt x="37506" y="8802"/>
                  </a:moveTo>
                  <a:lnTo>
                    <a:pt x="31937" y="8802"/>
                  </a:lnTo>
                  <a:lnTo>
                    <a:pt x="31899" y="9540"/>
                  </a:lnTo>
                  <a:lnTo>
                    <a:pt x="31788" y="11677"/>
                  </a:lnTo>
                  <a:lnTo>
                    <a:pt x="31697" y="27946"/>
                  </a:lnTo>
                  <a:lnTo>
                    <a:pt x="31577" y="29879"/>
                  </a:lnTo>
                  <a:lnTo>
                    <a:pt x="30977" y="32565"/>
                  </a:lnTo>
                  <a:lnTo>
                    <a:pt x="30903" y="32896"/>
                  </a:lnTo>
                  <a:lnTo>
                    <a:pt x="30796" y="34364"/>
                  </a:lnTo>
                  <a:lnTo>
                    <a:pt x="30684" y="38973"/>
                  </a:lnTo>
                  <a:lnTo>
                    <a:pt x="37280" y="38973"/>
                  </a:lnTo>
                  <a:lnTo>
                    <a:pt x="35224" y="33047"/>
                  </a:lnTo>
                  <a:lnTo>
                    <a:pt x="37963" y="24710"/>
                  </a:lnTo>
                  <a:lnTo>
                    <a:pt x="37839" y="21934"/>
                  </a:lnTo>
                  <a:lnTo>
                    <a:pt x="37717" y="19231"/>
                  </a:lnTo>
                  <a:lnTo>
                    <a:pt x="37638" y="17467"/>
                  </a:lnTo>
                  <a:lnTo>
                    <a:pt x="37430" y="17467"/>
                  </a:lnTo>
                  <a:lnTo>
                    <a:pt x="37318" y="14399"/>
                  </a:lnTo>
                  <a:lnTo>
                    <a:pt x="37197" y="11045"/>
                  </a:lnTo>
                  <a:lnTo>
                    <a:pt x="37124" y="9042"/>
                  </a:lnTo>
                  <a:lnTo>
                    <a:pt x="37506" y="8802"/>
                  </a:lnTo>
                  <a:close/>
                </a:path>
                <a:path w="45719" h="44450">
                  <a:moveTo>
                    <a:pt x="17295" y="31250"/>
                  </a:moveTo>
                  <a:lnTo>
                    <a:pt x="15739" y="32896"/>
                  </a:lnTo>
                  <a:lnTo>
                    <a:pt x="15537" y="32896"/>
                  </a:lnTo>
                  <a:lnTo>
                    <a:pt x="14042" y="33475"/>
                  </a:lnTo>
                  <a:lnTo>
                    <a:pt x="12980" y="33475"/>
                  </a:lnTo>
                  <a:lnTo>
                    <a:pt x="15426" y="34364"/>
                  </a:lnTo>
                  <a:lnTo>
                    <a:pt x="18084" y="35427"/>
                  </a:lnTo>
                  <a:lnTo>
                    <a:pt x="21061" y="35993"/>
                  </a:lnTo>
                  <a:lnTo>
                    <a:pt x="20991" y="34364"/>
                  </a:lnTo>
                  <a:lnTo>
                    <a:pt x="17998" y="34364"/>
                  </a:lnTo>
                  <a:lnTo>
                    <a:pt x="17295" y="31250"/>
                  </a:lnTo>
                  <a:close/>
                </a:path>
                <a:path w="45719" h="44450">
                  <a:moveTo>
                    <a:pt x="20915" y="32565"/>
                  </a:moveTo>
                  <a:lnTo>
                    <a:pt x="19078" y="34364"/>
                  </a:lnTo>
                  <a:lnTo>
                    <a:pt x="20991" y="34364"/>
                  </a:lnTo>
                  <a:lnTo>
                    <a:pt x="20915" y="32565"/>
                  </a:lnTo>
                  <a:close/>
                </a:path>
                <a:path w="45719" h="44450">
                  <a:moveTo>
                    <a:pt x="20666" y="27946"/>
                  </a:moveTo>
                  <a:lnTo>
                    <a:pt x="20196" y="29573"/>
                  </a:lnTo>
                  <a:lnTo>
                    <a:pt x="20121" y="29879"/>
                  </a:lnTo>
                  <a:lnTo>
                    <a:pt x="20840" y="32565"/>
                  </a:lnTo>
                  <a:lnTo>
                    <a:pt x="20768" y="29573"/>
                  </a:lnTo>
                  <a:lnTo>
                    <a:pt x="20666" y="27946"/>
                  </a:lnTo>
                  <a:close/>
                </a:path>
                <a:path w="45719" h="44450">
                  <a:moveTo>
                    <a:pt x="44683" y="20994"/>
                  </a:moveTo>
                  <a:lnTo>
                    <a:pt x="42963" y="20994"/>
                  </a:lnTo>
                  <a:lnTo>
                    <a:pt x="42859" y="21711"/>
                  </a:lnTo>
                  <a:lnTo>
                    <a:pt x="42784" y="22226"/>
                  </a:lnTo>
                  <a:lnTo>
                    <a:pt x="42676" y="22973"/>
                  </a:lnTo>
                  <a:lnTo>
                    <a:pt x="42610" y="23425"/>
                  </a:lnTo>
                  <a:lnTo>
                    <a:pt x="42498" y="24194"/>
                  </a:lnTo>
                  <a:lnTo>
                    <a:pt x="42424" y="24710"/>
                  </a:lnTo>
                  <a:lnTo>
                    <a:pt x="42330" y="25358"/>
                  </a:lnTo>
                  <a:lnTo>
                    <a:pt x="42208" y="26197"/>
                  </a:lnTo>
                  <a:lnTo>
                    <a:pt x="45461" y="24400"/>
                  </a:lnTo>
                  <a:lnTo>
                    <a:pt x="45444" y="23425"/>
                  </a:lnTo>
                  <a:lnTo>
                    <a:pt x="44349" y="23425"/>
                  </a:lnTo>
                  <a:lnTo>
                    <a:pt x="44349" y="22432"/>
                  </a:lnTo>
                  <a:lnTo>
                    <a:pt x="45444" y="22432"/>
                  </a:lnTo>
                  <a:lnTo>
                    <a:pt x="45444" y="21934"/>
                  </a:lnTo>
                  <a:lnTo>
                    <a:pt x="44683" y="20994"/>
                  </a:lnTo>
                  <a:close/>
                </a:path>
                <a:path w="45719" h="44450">
                  <a:moveTo>
                    <a:pt x="42821" y="6080"/>
                  </a:moveTo>
                  <a:lnTo>
                    <a:pt x="40167" y="11677"/>
                  </a:lnTo>
                  <a:lnTo>
                    <a:pt x="39957" y="12261"/>
                  </a:lnTo>
                  <a:lnTo>
                    <a:pt x="40430" y="13870"/>
                  </a:lnTo>
                  <a:lnTo>
                    <a:pt x="37855" y="16957"/>
                  </a:lnTo>
                  <a:lnTo>
                    <a:pt x="38972" y="18186"/>
                  </a:lnTo>
                  <a:lnTo>
                    <a:pt x="39466" y="19759"/>
                  </a:lnTo>
                  <a:lnTo>
                    <a:pt x="39397" y="20994"/>
                  </a:lnTo>
                  <a:lnTo>
                    <a:pt x="39298" y="21711"/>
                  </a:lnTo>
                  <a:lnTo>
                    <a:pt x="39248" y="22071"/>
                  </a:lnTo>
                  <a:lnTo>
                    <a:pt x="40393" y="21711"/>
                  </a:lnTo>
                  <a:lnTo>
                    <a:pt x="42963" y="20994"/>
                  </a:lnTo>
                  <a:lnTo>
                    <a:pt x="44683" y="20994"/>
                  </a:lnTo>
                  <a:lnTo>
                    <a:pt x="44171" y="20361"/>
                  </a:lnTo>
                  <a:lnTo>
                    <a:pt x="39745" y="20361"/>
                  </a:lnTo>
                  <a:lnTo>
                    <a:pt x="40652" y="18392"/>
                  </a:lnTo>
                  <a:lnTo>
                    <a:pt x="41491" y="16678"/>
                  </a:lnTo>
                  <a:lnTo>
                    <a:pt x="42622" y="14536"/>
                  </a:lnTo>
                  <a:lnTo>
                    <a:pt x="42703" y="7689"/>
                  </a:lnTo>
                  <a:lnTo>
                    <a:pt x="45221" y="7689"/>
                  </a:lnTo>
                  <a:lnTo>
                    <a:pt x="42821" y="6080"/>
                  </a:lnTo>
                  <a:close/>
                </a:path>
                <a:path w="45719" h="44450">
                  <a:moveTo>
                    <a:pt x="43255" y="19231"/>
                  </a:moveTo>
                  <a:lnTo>
                    <a:pt x="39745" y="20361"/>
                  </a:lnTo>
                  <a:lnTo>
                    <a:pt x="44171" y="20361"/>
                  </a:lnTo>
                  <a:lnTo>
                    <a:pt x="43255" y="19231"/>
                  </a:lnTo>
                  <a:close/>
                </a:path>
                <a:path w="45719" h="44450">
                  <a:moveTo>
                    <a:pt x="37627" y="17230"/>
                  </a:moveTo>
                  <a:lnTo>
                    <a:pt x="37430" y="17467"/>
                  </a:lnTo>
                  <a:lnTo>
                    <a:pt x="37638" y="17467"/>
                  </a:lnTo>
                  <a:lnTo>
                    <a:pt x="37627" y="17230"/>
                  </a:lnTo>
                  <a:close/>
                </a:path>
                <a:path w="45719" h="44450">
                  <a:moveTo>
                    <a:pt x="37603" y="16678"/>
                  </a:moveTo>
                  <a:lnTo>
                    <a:pt x="37627" y="17230"/>
                  </a:lnTo>
                  <a:lnTo>
                    <a:pt x="37855" y="16957"/>
                  </a:lnTo>
                  <a:lnTo>
                    <a:pt x="37603" y="16678"/>
                  </a:lnTo>
                  <a:close/>
                </a:path>
                <a:path w="45719" h="44450">
                  <a:moveTo>
                    <a:pt x="30134" y="12261"/>
                  </a:moveTo>
                  <a:lnTo>
                    <a:pt x="18135" y="12261"/>
                  </a:lnTo>
                  <a:lnTo>
                    <a:pt x="19424" y="13870"/>
                  </a:lnTo>
                  <a:lnTo>
                    <a:pt x="19685" y="13870"/>
                  </a:lnTo>
                  <a:lnTo>
                    <a:pt x="22813" y="14399"/>
                  </a:lnTo>
                  <a:lnTo>
                    <a:pt x="30205" y="15857"/>
                  </a:lnTo>
                  <a:lnTo>
                    <a:pt x="30134" y="12261"/>
                  </a:lnTo>
                  <a:close/>
                </a:path>
                <a:path w="45719" h="44450">
                  <a:moveTo>
                    <a:pt x="30104" y="10753"/>
                  </a:moveTo>
                  <a:lnTo>
                    <a:pt x="21832" y="11677"/>
                  </a:lnTo>
                  <a:lnTo>
                    <a:pt x="30123" y="11677"/>
                  </a:lnTo>
                  <a:lnTo>
                    <a:pt x="30104" y="10753"/>
                  </a:lnTo>
                  <a:close/>
                </a:path>
                <a:path w="45719" h="44450">
                  <a:moveTo>
                    <a:pt x="29631" y="9230"/>
                  </a:moveTo>
                  <a:lnTo>
                    <a:pt x="19899" y="9230"/>
                  </a:lnTo>
                  <a:lnTo>
                    <a:pt x="25044" y="9540"/>
                  </a:lnTo>
                  <a:lnTo>
                    <a:pt x="27962" y="9540"/>
                  </a:lnTo>
                  <a:lnTo>
                    <a:pt x="29631" y="9230"/>
                  </a:lnTo>
                  <a:close/>
                </a:path>
                <a:path w="45719" h="44450">
                  <a:moveTo>
                    <a:pt x="45221" y="7689"/>
                  </a:moveTo>
                  <a:lnTo>
                    <a:pt x="43656" y="7689"/>
                  </a:lnTo>
                  <a:lnTo>
                    <a:pt x="45581" y="7931"/>
                  </a:lnTo>
                  <a:lnTo>
                    <a:pt x="45221" y="7689"/>
                  </a:lnTo>
                  <a:close/>
                </a:path>
              </a:pathLst>
            </a:custGeom>
            <a:solidFill>
              <a:srgbClr val="1D1D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2" name="object 1122" descr=""/>
            <p:cNvSpPr/>
            <p:nvPr/>
          </p:nvSpPr>
          <p:spPr>
            <a:xfrm>
              <a:off x="2722086" y="2449473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577" y="0"/>
                  </a:moveTo>
                  <a:lnTo>
                    <a:pt x="1216" y="100"/>
                  </a:lnTo>
                  <a:lnTo>
                    <a:pt x="0" y="2138"/>
                  </a:lnTo>
                  <a:lnTo>
                    <a:pt x="35" y="4175"/>
                  </a:lnTo>
                  <a:lnTo>
                    <a:pt x="1285" y="6198"/>
                  </a:lnTo>
                  <a:lnTo>
                    <a:pt x="3510" y="6008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E3DE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3" name="object 1123" descr=""/>
            <p:cNvSpPr/>
            <p:nvPr/>
          </p:nvSpPr>
          <p:spPr>
            <a:xfrm>
              <a:off x="2785456" y="2449267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433" y="0"/>
                  </a:moveTo>
                  <a:lnTo>
                    <a:pt x="1318" y="461"/>
                  </a:lnTo>
                  <a:lnTo>
                    <a:pt x="0" y="3610"/>
                  </a:lnTo>
                  <a:lnTo>
                    <a:pt x="615" y="3869"/>
                  </a:lnTo>
                  <a:lnTo>
                    <a:pt x="1883" y="4367"/>
                  </a:lnTo>
                  <a:lnTo>
                    <a:pt x="2515" y="4605"/>
                  </a:lnTo>
                  <a:lnTo>
                    <a:pt x="2501" y="3455"/>
                  </a:lnTo>
                  <a:lnTo>
                    <a:pt x="2448" y="1145"/>
                  </a:lnTo>
                  <a:lnTo>
                    <a:pt x="2433" y="0"/>
                  </a:lnTo>
                  <a:close/>
                </a:path>
              </a:pathLst>
            </a:custGeom>
            <a:solidFill>
              <a:srgbClr val="948E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4" name="object 1124" descr=""/>
            <p:cNvSpPr/>
            <p:nvPr/>
          </p:nvSpPr>
          <p:spPr>
            <a:xfrm>
              <a:off x="2799892" y="244926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0" y="0"/>
                  </a:moveTo>
                  <a:lnTo>
                    <a:pt x="186" y="839"/>
                  </a:lnTo>
                  <a:lnTo>
                    <a:pt x="770" y="3373"/>
                  </a:lnTo>
                  <a:lnTo>
                    <a:pt x="2840" y="1746"/>
                  </a:lnTo>
                  <a:lnTo>
                    <a:pt x="2584" y="6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0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5" name="object 1125" descr=""/>
            <p:cNvSpPr/>
            <p:nvPr/>
          </p:nvSpPr>
          <p:spPr>
            <a:xfrm>
              <a:off x="1602381" y="244842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596" y="0"/>
                  </a:moveTo>
                  <a:lnTo>
                    <a:pt x="0" y="6436"/>
                  </a:lnTo>
                  <a:lnTo>
                    <a:pt x="4124" y="6112"/>
                  </a:lnTo>
                  <a:lnTo>
                    <a:pt x="4672" y="4707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rgbClr val="C5D4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6" name="object 1126" descr=""/>
            <p:cNvSpPr/>
            <p:nvPr/>
          </p:nvSpPr>
          <p:spPr>
            <a:xfrm>
              <a:off x="2671933" y="2452399"/>
              <a:ext cx="35560" cy="82550"/>
            </a:xfrm>
            <a:custGeom>
              <a:avLst/>
              <a:gdLst/>
              <a:ahLst/>
              <a:cxnLst/>
              <a:rect l="l" t="t" r="r" b="b"/>
              <a:pathLst>
                <a:path w="35560" h="82550">
                  <a:moveTo>
                    <a:pt x="25178" y="81094"/>
                  </a:moveTo>
                  <a:lnTo>
                    <a:pt x="16761" y="81094"/>
                  </a:lnTo>
                  <a:lnTo>
                    <a:pt x="25102" y="82069"/>
                  </a:lnTo>
                  <a:lnTo>
                    <a:pt x="25178" y="81094"/>
                  </a:lnTo>
                  <a:close/>
                </a:path>
                <a:path w="35560" h="82550">
                  <a:moveTo>
                    <a:pt x="2951" y="72535"/>
                  </a:moveTo>
                  <a:lnTo>
                    <a:pt x="0" y="81094"/>
                  </a:lnTo>
                  <a:lnTo>
                    <a:pt x="8356" y="81540"/>
                  </a:lnTo>
                  <a:lnTo>
                    <a:pt x="16761" y="81094"/>
                  </a:lnTo>
                  <a:lnTo>
                    <a:pt x="25178" y="81094"/>
                  </a:lnTo>
                  <a:lnTo>
                    <a:pt x="25244" y="80237"/>
                  </a:lnTo>
                  <a:lnTo>
                    <a:pt x="3045" y="80237"/>
                  </a:lnTo>
                  <a:lnTo>
                    <a:pt x="2951" y="72535"/>
                  </a:lnTo>
                  <a:close/>
                </a:path>
                <a:path w="35560" h="82550">
                  <a:moveTo>
                    <a:pt x="14194" y="76589"/>
                  </a:moveTo>
                  <a:lnTo>
                    <a:pt x="8492" y="76589"/>
                  </a:lnTo>
                  <a:lnTo>
                    <a:pt x="6765" y="77105"/>
                  </a:lnTo>
                  <a:lnTo>
                    <a:pt x="3045" y="80237"/>
                  </a:lnTo>
                  <a:lnTo>
                    <a:pt x="25242" y="80237"/>
                  </a:lnTo>
                  <a:lnTo>
                    <a:pt x="25534" y="77105"/>
                  </a:lnTo>
                  <a:lnTo>
                    <a:pt x="25550" y="76932"/>
                  </a:lnTo>
                  <a:lnTo>
                    <a:pt x="19912" y="76932"/>
                  </a:lnTo>
                  <a:lnTo>
                    <a:pt x="14194" y="76589"/>
                  </a:lnTo>
                  <a:close/>
                </a:path>
                <a:path w="35560" h="82550">
                  <a:moveTo>
                    <a:pt x="25614" y="76248"/>
                  </a:moveTo>
                  <a:lnTo>
                    <a:pt x="19912" y="76932"/>
                  </a:lnTo>
                  <a:lnTo>
                    <a:pt x="25550" y="76932"/>
                  </a:lnTo>
                  <a:lnTo>
                    <a:pt x="25614" y="76248"/>
                  </a:lnTo>
                  <a:close/>
                </a:path>
                <a:path w="35560" h="82550">
                  <a:moveTo>
                    <a:pt x="3491" y="70968"/>
                  </a:moveTo>
                  <a:lnTo>
                    <a:pt x="2978" y="71420"/>
                  </a:lnTo>
                  <a:lnTo>
                    <a:pt x="2951" y="72535"/>
                  </a:lnTo>
                  <a:lnTo>
                    <a:pt x="3491" y="70968"/>
                  </a:lnTo>
                  <a:close/>
                </a:path>
                <a:path w="35560" h="82550">
                  <a:moveTo>
                    <a:pt x="35272" y="0"/>
                  </a:moveTo>
                  <a:lnTo>
                    <a:pt x="33390" y="2430"/>
                  </a:lnTo>
                  <a:lnTo>
                    <a:pt x="32897" y="5462"/>
                  </a:lnTo>
                  <a:lnTo>
                    <a:pt x="32850" y="5753"/>
                  </a:lnTo>
                  <a:lnTo>
                    <a:pt x="32659" y="6455"/>
                  </a:lnTo>
                  <a:lnTo>
                    <a:pt x="13197" y="43920"/>
                  </a:lnTo>
                  <a:lnTo>
                    <a:pt x="3491" y="70968"/>
                  </a:lnTo>
                  <a:lnTo>
                    <a:pt x="7157" y="67737"/>
                  </a:lnTo>
                  <a:lnTo>
                    <a:pt x="9673" y="63695"/>
                  </a:lnTo>
                  <a:lnTo>
                    <a:pt x="12395" y="61264"/>
                  </a:lnTo>
                  <a:lnTo>
                    <a:pt x="12672" y="60991"/>
                  </a:lnTo>
                  <a:lnTo>
                    <a:pt x="8870" y="57139"/>
                  </a:lnTo>
                  <a:lnTo>
                    <a:pt x="9622" y="54947"/>
                  </a:lnTo>
                  <a:lnTo>
                    <a:pt x="14947" y="54432"/>
                  </a:lnTo>
                  <a:lnTo>
                    <a:pt x="16761" y="51127"/>
                  </a:lnTo>
                  <a:lnTo>
                    <a:pt x="17259" y="47379"/>
                  </a:lnTo>
                  <a:lnTo>
                    <a:pt x="15563" y="43920"/>
                  </a:lnTo>
                  <a:lnTo>
                    <a:pt x="18365" y="43920"/>
                  </a:lnTo>
                  <a:lnTo>
                    <a:pt x="18785" y="42635"/>
                  </a:lnTo>
                  <a:lnTo>
                    <a:pt x="20222" y="38441"/>
                  </a:lnTo>
                  <a:lnTo>
                    <a:pt x="19879" y="37274"/>
                  </a:lnTo>
                  <a:lnTo>
                    <a:pt x="18799" y="33818"/>
                  </a:lnTo>
                  <a:lnTo>
                    <a:pt x="22875" y="31334"/>
                  </a:lnTo>
                  <a:lnTo>
                    <a:pt x="22910" y="30272"/>
                  </a:lnTo>
                  <a:lnTo>
                    <a:pt x="23011" y="28185"/>
                  </a:lnTo>
                  <a:lnTo>
                    <a:pt x="23047" y="27141"/>
                  </a:lnTo>
                  <a:lnTo>
                    <a:pt x="23838" y="25494"/>
                  </a:lnTo>
                  <a:lnTo>
                    <a:pt x="25805" y="21607"/>
                  </a:lnTo>
                  <a:lnTo>
                    <a:pt x="28269" y="21607"/>
                  </a:lnTo>
                  <a:lnTo>
                    <a:pt x="29160" y="19245"/>
                  </a:lnTo>
                  <a:lnTo>
                    <a:pt x="29998" y="17414"/>
                  </a:lnTo>
                  <a:lnTo>
                    <a:pt x="28681" y="16437"/>
                  </a:lnTo>
                  <a:lnTo>
                    <a:pt x="27465" y="15358"/>
                  </a:lnTo>
                  <a:lnTo>
                    <a:pt x="26983" y="13972"/>
                  </a:lnTo>
                  <a:lnTo>
                    <a:pt x="26917" y="13784"/>
                  </a:lnTo>
                  <a:lnTo>
                    <a:pt x="30576" y="13784"/>
                  </a:lnTo>
                  <a:lnTo>
                    <a:pt x="32292" y="11318"/>
                  </a:lnTo>
                  <a:lnTo>
                    <a:pt x="33783" y="8596"/>
                  </a:lnTo>
                  <a:lnTo>
                    <a:pt x="33883" y="7193"/>
                  </a:lnTo>
                  <a:lnTo>
                    <a:pt x="33987" y="5753"/>
                  </a:lnTo>
                  <a:lnTo>
                    <a:pt x="35359" y="5462"/>
                  </a:lnTo>
                  <a:lnTo>
                    <a:pt x="35272" y="0"/>
                  </a:lnTo>
                  <a:close/>
                </a:path>
                <a:path w="35560" h="82550">
                  <a:moveTo>
                    <a:pt x="18365" y="43920"/>
                  </a:moveTo>
                  <a:lnTo>
                    <a:pt x="15563" y="43920"/>
                  </a:lnTo>
                  <a:lnTo>
                    <a:pt x="18097" y="44740"/>
                  </a:lnTo>
                  <a:lnTo>
                    <a:pt x="18365" y="43920"/>
                  </a:lnTo>
                  <a:close/>
                </a:path>
                <a:path w="35560" h="82550">
                  <a:moveTo>
                    <a:pt x="28269" y="21607"/>
                  </a:moveTo>
                  <a:lnTo>
                    <a:pt x="25805" y="21607"/>
                  </a:lnTo>
                  <a:lnTo>
                    <a:pt x="26421" y="22072"/>
                  </a:lnTo>
                  <a:lnTo>
                    <a:pt x="27738" y="23014"/>
                  </a:lnTo>
                  <a:lnTo>
                    <a:pt x="28269" y="21607"/>
                  </a:lnTo>
                  <a:close/>
                </a:path>
                <a:path w="35560" h="82550">
                  <a:moveTo>
                    <a:pt x="30576" y="13784"/>
                  </a:moveTo>
                  <a:lnTo>
                    <a:pt x="26917" y="13784"/>
                  </a:lnTo>
                  <a:lnTo>
                    <a:pt x="30445" y="13972"/>
                  </a:lnTo>
                  <a:lnTo>
                    <a:pt x="30576" y="13784"/>
                  </a:lnTo>
                  <a:close/>
                </a:path>
              </a:pathLst>
            </a:custGeom>
            <a:solidFill>
              <a:srgbClr val="7570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7" name="object 1127" descr=""/>
            <p:cNvSpPr/>
            <p:nvPr/>
          </p:nvSpPr>
          <p:spPr>
            <a:xfrm>
              <a:off x="1792735" y="2453443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4" h="19050">
                  <a:moveTo>
                    <a:pt x="7602" y="0"/>
                  </a:moveTo>
                  <a:lnTo>
                    <a:pt x="4945" y="1318"/>
                  </a:lnTo>
                  <a:lnTo>
                    <a:pt x="2378" y="2827"/>
                  </a:lnTo>
                  <a:lnTo>
                    <a:pt x="0" y="4608"/>
                  </a:lnTo>
                  <a:lnTo>
                    <a:pt x="2360" y="5839"/>
                  </a:lnTo>
                  <a:lnTo>
                    <a:pt x="4776" y="7175"/>
                  </a:lnTo>
                  <a:lnTo>
                    <a:pt x="6418" y="9367"/>
                  </a:lnTo>
                  <a:lnTo>
                    <a:pt x="1471" y="8665"/>
                  </a:lnTo>
                  <a:lnTo>
                    <a:pt x="3887" y="13957"/>
                  </a:lnTo>
                  <a:lnTo>
                    <a:pt x="9434" y="16268"/>
                  </a:lnTo>
                  <a:lnTo>
                    <a:pt x="14330" y="18662"/>
                  </a:lnTo>
                  <a:lnTo>
                    <a:pt x="17790" y="17039"/>
                  </a:lnTo>
                  <a:lnTo>
                    <a:pt x="14399" y="12877"/>
                  </a:lnTo>
                  <a:lnTo>
                    <a:pt x="10702" y="8957"/>
                  </a:lnTo>
                  <a:lnTo>
                    <a:pt x="7739" y="4471"/>
                  </a:lnTo>
                  <a:lnTo>
                    <a:pt x="7602" y="0"/>
                  </a:lnTo>
                  <a:close/>
                </a:path>
              </a:pathLst>
            </a:custGeom>
            <a:solidFill>
              <a:srgbClr val="BEBD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 descr=""/>
            <p:cNvSpPr/>
            <p:nvPr/>
          </p:nvSpPr>
          <p:spPr>
            <a:xfrm>
              <a:off x="1848294" y="2455199"/>
              <a:ext cx="289560" cy="266065"/>
            </a:xfrm>
            <a:custGeom>
              <a:avLst/>
              <a:gdLst/>
              <a:ahLst/>
              <a:cxnLst/>
              <a:rect l="l" t="t" r="r" b="b"/>
              <a:pathLst>
                <a:path w="289560" h="266064">
                  <a:moveTo>
                    <a:pt x="14909" y="264452"/>
                  </a:moveTo>
                  <a:lnTo>
                    <a:pt x="14503" y="257759"/>
                  </a:lnTo>
                  <a:lnTo>
                    <a:pt x="13779" y="251079"/>
                  </a:lnTo>
                  <a:lnTo>
                    <a:pt x="14274" y="244411"/>
                  </a:lnTo>
                  <a:lnTo>
                    <a:pt x="12204" y="244094"/>
                  </a:lnTo>
                  <a:lnTo>
                    <a:pt x="11811" y="248158"/>
                  </a:lnTo>
                  <a:lnTo>
                    <a:pt x="11303" y="252209"/>
                  </a:lnTo>
                  <a:lnTo>
                    <a:pt x="11036" y="256286"/>
                  </a:lnTo>
                  <a:lnTo>
                    <a:pt x="8902" y="255409"/>
                  </a:lnTo>
                  <a:lnTo>
                    <a:pt x="8280" y="250456"/>
                  </a:lnTo>
                  <a:lnTo>
                    <a:pt x="8890" y="245364"/>
                  </a:lnTo>
                  <a:lnTo>
                    <a:pt x="7378" y="240550"/>
                  </a:lnTo>
                  <a:lnTo>
                    <a:pt x="5181" y="241617"/>
                  </a:lnTo>
                  <a:lnTo>
                    <a:pt x="6362" y="244119"/>
                  </a:lnTo>
                  <a:lnTo>
                    <a:pt x="6134" y="245948"/>
                  </a:lnTo>
                  <a:lnTo>
                    <a:pt x="6210" y="249669"/>
                  </a:lnTo>
                  <a:lnTo>
                    <a:pt x="6731" y="253365"/>
                  </a:lnTo>
                  <a:lnTo>
                    <a:pt x="7315" y="257060"/>
                  </a:lnTo>
                  <a:lnTo>
                    <a:pt x="1943" y="256819"/>
                  </a:lnTo>
                  <a:lnTo>
                    <a:pt x="1003" y="259715"/>
                  </a:lnTo>
                  <a:lnTo>
                    <a:pt x="292" y="262699"/>
                  </a:lnTo>
                  <a:lnTo>
                    <a:pt x="0" y="265760"/>
                  </a:lnTo>
                  <a:lnTo>
                    <a:pt x="4978" y="265620"/>
                  </a:lnTo>
                  <a:lnTo>
                    <a:pt x="9956" y="265214"/>
                  </a:lnTo>
                  <a:lnTo>
                    <a:pt x="14909" y="264452"/>
                  </a:lnTo>
                  <a:close/>
                </a:path>
                <a:path w="289560" h="266064">
                  <a:moveTo>
                    <a:pt x="289217" y="800"/>
                  </a:moveTo>
                  <a:lnTo>
                    <a:pt x="287553" y="457"/>
                  </a:lnTo>
                  <a:lnTo>
                    <a:pt x="285889" y="190"/>
                  </a:lnTo>
                  <a:lnTo>
                    <a:pt x="284238" y="0"/>
                  </a:lnTo>
                  <a:lnTo>
                    <a:pt x="282270" y="6896"/>
                  </a:lnTo>
                  <a:lnTo>
                    <a:pt x="282143" y="14211"/>
                  </a:lnTo>
                  <a:lnTo>
                    <a:pt x="280695" y="21259"/>
                  </a:lnTo>
                  <a:lnTo>
                    <a:pt x="288988" y="9652"/>
                  </a:lnTo>
                  <a:lnTo>
                    <a:pt x="285051" y="7378"/>
                  </a:lnTo>
                  <a:lnTo>
                    <a:pt x="285038" y="2870"/>
                  </a:lnTo>
                  <a:lnTo>
                    <a:pt x="289217" y="80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 descr=""/>
            <p:cNvSpPr/>
            <p:nvPr/>
          </p:nvSpPr>
          <p:spPr>
            <a:xfrm>
              <a:off x="2159161" y="2455722"/>
              <a:ext cx="10795" cy="33020"/>
            </a:xfrm>
            <a:custGeom>
              <a:avLst/>
              <a:gdLst/>
              <a:ahLst/>
              <a:cxnLst/>
              <a:rect l="l" t="t" r="r" b="b"/>
              <a:pathLst>
                <a:path w="10794" h="33019">
                  <a:moveTo>
                    <a:pt x="10460" y="0"/>
                  </a:moveTo>
                  <a:lnTo>
                    <a:pt x="2987" y="0"/>
                  </a:lnTo>
                  <a:lnTo>
                    <a:pt x="1582" y="7710"/>
                  </a:lnTo>
                  <a:lnTo>
                    <a:pt x="828" y="15776"/>
                  </a:lnTo>
                  <a:lnTo>
                    <a:pt x="0" y="31986"/>
                  </a:lnTo>
                  <a:lnTo>
                    <a:pt x="4758" y="32378"/>
                  </a:lnTo>
                  <a:lnTo>
                    <a:pt x="7120" y="32702"/>
                  </a:lnTo>
                  <a:lnTo>
                    <a:pt x="7619" y="29192"/>
                  </a:lnTo>
                  <a:lnTo>
                    <a:pt x="2343" y="29192"/>
                  </a:lnTo>
                  <a:lnTo>
                    <a:pt x="2476" y="27172"/>
                  </a:lnTo>
                  <a:lnTo>
                    <a:pt x="2602" y="25271"/>
                  </a:lnTo>
                  <a:lnTo>
                    <a:pt x="2721" y="17463"/>
                  </a:lnTo>
                  <a:lnTo>
                    <a:pt x="9086" y="17463"/>
                  </a:lnTo>
                  <a:lnTo>
                    <a:pt x="9208" y="16396"/>
                  </a:lnTo>
                  <a:lnTo>
                    <a:pt x="9715" y="10648"/>
                  </a:lnTo>
                  <a:lnTo>
                    <a:pt x="4999" y="10648"/>
                  </a:lnTo>
                  <a:lnTo>
                    <a:pt x="2670" y="10064"/>
                  </a:lnTo>
                  <a:lnTo>
                    <a:pt x="3251" y="5633"/>
                  </a:lnTo>
                  <a:lnTo>
                    <a:pt x="4262" y="3920"/>
                  </a:lnTo>
                  <a:lnTo>
                    <a:pt x="10208" y="3920"/>
                  </a:lnTo>
                  <a:lnTo>
                    <a:pt x="10460" y="0"/>
                  </a:lnTo>
                  <a:close/>
                </a:path>
                <a:path w="10794" h="33019">
                  <a:moveTo>
                    <a:pt x="9086" y="17463"/>
                  </a:moveTo>
                  <a:lnTo>
                    <a:pt x="2721" y="17463"/>
                  </a:lnTo>
                  <a:lnTo>
                    <a:pt x="4124" y="23166"/>
                  </a:lnTo>
                  <a:lnTo>
                    <a:pt x="3968" y="24561"/>
                  </a:lnTo>
                  <a:lnTo>
                    <a:pt x="3902" y="27172"/>
                  </a:lnTo>
                  <a:lnTo>
                    <a:pt x="4195" y="29192"/>
                  </a:lnTo>
                  <a:lnTo>
                    <a:pt x="7619" y="29192"/>
                  </a:lnTo>
                  <a:lnTo>
                    <a:pt x="8175" y="25271"/>
                  </a:lnTo>
                  <a:lnTo>
                    <a:pt x="8276" y="24561"/>
                  </a:lnTo>
                  <a:lnTo>
                    <a:pt x="9086" y="17463"/>
                  </a:lnTo>
                  <a:close/>
                </a:path>
                <a:path w="10794" h="33019">
                  <a:moveTo>
                    <a:pt x="10208" y="3920"/>
                  </a:moveTo>
                  <a:lnTo>
                    <a:pt x="4262" y="3920"/>
                  </a:lnTo>
                  <a:lnTo>
                    <a:pt x="6540" y="4585"/>
                  </a:lnTo>
                  <a:lnTo>
                    <a:pt x="6024" y="7710"/>
                  </a:lnTo>
                  <a:lnTo>
                    <a:pt x="5942" y="8208"/>
                  </a:lnTo>
                  <a:lnTo>
                    <a:pt x="5839" y="8834"/>
                  </a:lnTo>
                  <a:lnTo>
                    <a:pt x="4999" y="10648"/>
                  </a:lnTo>
                  <a:lnTo>
                    <a:pt x="9715" y="10648"/>
                  </a:lnTo>
                  <a:lnTo>
                    <a:pt x="9767" y="10064"/>
                  </a:lnTo>
                  <a:lnTo>
                    <a:pt x="9876" y="8834"/>
                  </a:lnTo>
                  <a:lnTo>
                    <a:pt x="10097" y="5633"/>
                  </a:lnTo>
                  <a:lnTo>
                    <a:pt x="10208" y="3920"/>
                  </a:lnTo>
                  <a:close/>
                </a:path>
              </a:pathLst>
            </a:custGeom>
            <a:solidFill>
              <a:srgbClr val="D3CF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0" name="object 1130" descr=""/>
            <p:cNvSpPr/>
            <p:nvPr/>
          </p:nvSpPr>
          <p:spPr>
            <a:xfrm>
              <a:off x="2797614" y="245389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311" y="0"/>
                  </a:moveTo>
                  <a:lnTo>
                    <a:pt x="0" y="3268"/>
                  </a:lnTo>
                  <a:lnTo>
                    <a:pt x="1489" y="3100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DFD9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1" name="object 1131" descr=""/>
            <p:cNvSpPr/>
            <p:nvPr/>
          </p:nvSpPr>
          <p:spPr>
            <a:xfrm>
              <a:off x="1770645" y="2456356"/>
              <a:ext cx="46990" cy="29209"/>
            </a:xfrm>
            <a:custGeom>
              <a:avLst/>
              <a:gdLst/>
              <a:ahLst/>
              <a:cxnLst/>
              <a:rect l="l" t="t" r="r" b="b"/>
              <a:pathLst>
                <a:path w="46989" h="29210">
                  <a:moveTo>
                    <a:pt x="15015" y="0"/>
                  </a:moveTo>
                  <a:lnTo>
                    <a:pt x="13442" y="1572"/>
                  </a:lnTo>
                  <a:lnTo>
                    <a:pt x="10548" y="4982"/>
                  </a:lnTo>
                  <a:lnTo>
                    <a:pt x="13888" y="9791"/>
                  </a:lnTo>
                  <a:lnTo>
                    <a:pt x="10087" y="5565"/>
                  </a:lnTo>
                  <a:lnTo>
                    <a:pt x="1868" y="11828"/>
                  </a:lnTo>
                  <a:lnTo>
                    <a:pt x="0" y="16659"/>
                  </a:lnTo>
                  <a:lnTo>
                    <a:pt x="2484" y="17189"/>
                  </a:lnTo>
                  <a:lnTo>
                    <a:pt x="7348" y="18698"/>
                  </a:lnTo>
                  <a:lnTo>
                    <a:pt x="5447" y="15119"/>
                  </a:lnTo>
                  <a:lnTo>
                    <a:pt x="7517" y="15152"/>
                  </a:lnTo>
                  <a:lnTo>
                    <a:pt x="9316" y="15939"/>
                  </a:lnTo>
                  <a:lnTo>
                    <a:pt x="10803" y="17513"/>
                  </a:lnTo>
                  <a:lnTo>
                    <a:pt x="12485" y="17171"/>
                  </a:lnTo>
                  <a:lnTo>
                    <a:pt x="10735" y="12156"/>
                  </a:lnTo>
                  <a:lnTo>
                    <a:pt x="17773" y="14071"/>
                  </a:lnTo>
                  <a:lnTo>
                    <a:pt x="15224" y="9381"/>
                  </a:lnTo>
                  <a:lnTo>
                    <a:pt x="20530" y="11332"/>
                  </a:lnTo>
                  <a:lnTo>
                    <a:pt x="22705" y="13182"/>
                  </a:lnTo>
                  <a:lnTo>
                    <a:pt x="24227" y="14742"/>
                  </a:lnTo>
                  <a:lnTo>
                    <a:pt x="26953" y="18233"/>
                  </a:lnTo>
                  <a:lnTo>
                    <a:pt x="27943" y="15904"/>
                  </a:lnTo>
                  <a:lnTo>
                    <a:pt x="36130" y="18766"/>
                  </a:lnTo>
                  <a:lnTo>
                    <a:pt x="37156" y="22736"/>
                  </a:lnTo>
                  <a:lnTo>
                    <a:pt x="40050" y="26009"/>
                  </a:lnTo>
                  <a:lnTo>
                    <a:pt x="43887" y="28968"/>
                  </a:lnTo>
                  <a:lnTo>
                    <a:pt x="46026" y="28046"/>
                  </a:lnTo>
                  <a:lnTo>
                    <a:pt x="44726" y="26452"/>
                  </a:lnTo>
                  <a:lnTo>
                    <a:pt x="41968" y="23370"/>
                  </a:lnTo>
                  <a:lnTo>
                    <a:pt x="46504" y="23594"/>
                  </a:lnTo>
                  <a:lnTo>
                    <a:pt x="40751" y="18078"/>
                  </a:lnTo>
                  <a:lnTo>
                    <a:pt x="39880" y="14126"/>
                  </a:lnTo>
                  <a:lnTo>
                    <a:pt x="36421" y="15749"/>
                  </a:lnTo>
                  <a:lnTo>
                    <a:pt x="31525" y="13355"/>
                  </a:lnTo>
                  <a:lnTo>
                    <a:pt x="25977" y="11043"/>
                  </a:lnTo>
                  <a:lnTo>
                    <a:pt x="23562" y="5751"/>
                  </a:lnTo>
                  <a:lnTo>
                    <a:pt x="20854" y="3628"/>
                  </a:lnTo>
                  <a:lnTo>
                    <a:pt x="17946" y="1764"/>
                  </a:lnTo>
                  <a:lnTo>
                    <a:pt x="15015" y="0"/>
                  </a:lnTo>
                  <a:close/>
                </a:path>
              </a:pathLst>
            </a:custGeom>
            <a:solidFill>
              <a:srgbClr val="CFCD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 descr=""/>
            <p:cNvSpPr/>
            <p:nvPr/>
          </p:nvSpPr>
          <p:spPr>
            <a:xfrm>
              <a:off x="2199210" y="2455226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30">
                  <a:moveTo>
                    <a:pt x="5684" y="0"/>
                  </a:moveTo>
                  <a:lnTo>
                    <a:pt x="2156" y="1609"/>
                  </a:lnTo>
                  <a:lnTo>
                    <a:pt x="0" y="2961"/>
                  </a:lnTo>
                  <a:lnTo>
                    <a:pt x="306" y="11386"/>
                  </a:lnTo>
                  <a:lnTo>
                    <a:pt x="3305" y="7790"/>
                  </a:lnTo>
                  <a:lnTo>
                    <a:pt x="2807" y="6094"/>
                  </a:lnTo>
                  <a:lnTo>
                    <a:pt x="5684" y="0"/>
                  </a:lnTo>
                  <a:close/>
                </a:path>
              </a:pathLst>
            </a:custGeom>
            <a:solidFill>
              <a:srgbClr val="C6C6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 descr=""/>
            <p:cNvSpPr/>
            <p:nvPr/>
          </p:nvSpPr>
          <p:spPr>
            <a:xfrm>
              <a:off x="2373296" y="2455482"/>
              <a:ext cx="32384" cy="36195"/>
            </a:xfrm>
            <a:custGeom>
              <a:avLst/>
              <a:gdLst/>
              <a:ahLst/>
              <a:cxnLst/>
              <a:rect l="l" t="t" r="r" b="b"/>
              <a:pathLst>
                <a:path w="32385" h="36194">
                  <a:moveTo>
                    <a:pt x="17307" y="15"/>
                  </a:moveTo>
                  <a:lnTo>
                    <a:pt x="10198" y="0"/>
                  </a:lnTo>
                  <a:lnTo>
                    <a:pt x="3100" y="530"/>
                  </a:lnTo>
                  <a:lnTo>
                    <a:pt x="3323" y="701"/>
                  </a:lnTo>
                  <a:lnTo>
                    <a:pt x="0" y="1419"/>
                  </a:lnTo>
                  <a:lnTo>
                    <a:pt x="1455" y="4570"/>
                  </a:lnTo>
                  <a:lnTo>
                    <a:pt x="4179" y="10869"/>
                  </a:lnTo>
                  <a:lnTo>
                    <a:pt x="6404" y="10582"/>
                  </a:lnTo>
                  <a:lnTo>
                    <a:pt x="8529" y="10049"/>
                  </a:lnTo>
                  <a:lnTo>
                    <a:pt x="6797" y="15579"/>
                  </a:lnTo>
                  <a:lnTo>
                    <a:pt x="5411" y="21231"/>
                  </a:lnTo>
                  <a:lnTo>
                    <a:pt x="4881" y="27020"/>
                  </a:lnTo>
                  <a:lnTo>
                    <a:pt x="5566" y="35836"/>
                  </a:lnTo>
                  <a:lnTo>
                    <a:pt x="7466" y="36078"/>
                  </a:lnTo>
                  <a:lnTo>
                    <a:pt x="7311" y="28816"/>
                  </a:lnTo>
                  <a:lnTo>
                    <a:pt x="7038" y="24330"/>
                  </a:lnTo>
                  <a:lnTo>
                    <a:pt x="8356" y="20013"/>
                  </a:lnTo>
                  <a:lnTo>
                    <a:pt x="9742" y="15820"/>
                  </a:lnTo>
                  <a:lnTo>
                    <a:pt x="11182" y="11179"/>
                  </a:lnTo>
                  <a:lnTo>
                    <a:pt x="14932" y="10975"/>
                  </a:lnTo>
                  <a:lnTo>
                    <a:pt x="18717" y="10856"/>
                  </a:lnTo>
                  <a:lnTo>
                    <a:pt x="22500" y="10869"/>
                  </a:lnTo>
                  <a:lnTo>
                    <a:pt x="22449" y="12943"/>
                  </a:lnTo>
                  <a:lnTo>
                    <a:pt x="11865" y="12480"/>
                  </a:lnTo>
                  <a:lnTo>
                    <a:pt x="12057" y="18970"/>
                  </a:lnTo>
                  <a:lnTo>
                    <a:pt x="12430" y="21540"/>
                  </a:lnTo>
                  <a:lnTo>
                    <a:pt x="13903" y="21471"/>
                  </a:lnTo>
                  <a:lnTo>
                    <a:pt x="14008" y="14124"/>
                  </a:lnTo>
                  <a:lnTo>
                    <a:pt x="16009" y="14690"/>
                  </a:lnTo>
                  <a:lnTo>
                    <a:pt x="19451" y="13422"/>
                  </a:lnTo>
                  <a:lnTo>
                    <a:pt x="20462" y="15924"/>
                  </a:lnTo>
                  <a:lnTo>
                    <a:pt x="21060" y="21436"/>
                  </a:lnTo>
                  <a:lnTo>
                    <a:pt x="22245" y="23319"/>
                  </a:lnTo>
                  <a:lnTo>
                    <a:pt x="23922" y="16846"/>
                  </a:lnTo>
                  <a:lnTo>
                    <a:pt x="25700" y="10410"/>
                  </a:lnTo>
                  <a:lnTo>
                    <a:pt x="28440" y="4296"/>
                  </a:lnTo>
                  <a:lnTo>
                    <a:pt x="28973" y="7447"/>
                  </a:lnTo>
                  <a:lnTo>
                    <a:pt x="30787" y="10820"/>
                  </a:lnTo>
                  <a:lnTo>
                    <a:pt x="32037" y="7620"/>
                  </a:lnTo>
                  <a:lnTo>
                    <a:pt x="30960" y="5495"/>
                  </a:lnTo>
                  <a:lnTo>
                    <a:pt x="30035" y="2842"/>
                  </a:lnTo>
                  <a:lnTo>
                    <a:pt x="31540" y="682"/>
                  </a:lnTo>
                  <a:lnTo>
                    <a:pt x="17307" y="15"/>
                  </a:lnTo>
                  <a:close/>
                </a:path>
              </a:pathLst>
            </a:custGeom>
            <a:solidFill>
              <a:srgbClr val="B5B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4" name="object 1134" descr=""/>
            <p:cNvSpPr/>
            <p:nvPr/>
          </p:nvSpPr>
          <p:spPr>
            <a:xfrm>
              <a:off x="2403331" y="245616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869" y="0"/>
                  </a:moveTo>
                  <a:lnTo>
                    <a:pt x="1504" y="0"/>
                  </a:lnTo>
                  <a:lnTo>
                    <a:pt x="0" y="2160"/>
                  </a:lnTo>
                  <a:lnTo>
                    <a:pt x="924" y="4813"/>
                  </a:lnTo>
                  <a:lnTo>
                    <a:pt x="2001" y="6938"/>
                  </a:lnTo>
                  <a:lnTo>
                    <a:pt x="2994" y="4744"/>
                  </a:lnTo>
                  <a:lnTo>
                    <a:pt x="3989" y="2452"/>
                  </a:lnTo>
                  <a:lnTo>
                    <a:pt x="3869" y="0"/>
                  </a:lnTo>
                  <a:close/>
                </a:path>
              </a:pathLst>
            </a:custGeom>
            <a:solidFill>
              <a:srgbClr val="7876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5" name="object 1135" descr=""/>
            <p:cNvSpPr/>
            <p:nvPr/>
          </p:nvSpPr>
          <p:spPr>
            <a:xfrm>
              <a:off x="2409767" y="2456680"/>
              <a:ext cx="34290" cy="28575"/>
            </a:xfrm>
            <a:custGeom>
              <a:avLst/>
              <a:gdLst/>
              <a:ahLst/>
              <a:cxnLst/>
              <a:rect l="l" t="t" r="r" b="b"/>
              <a:pathLst>
                <a:path w="34289" h="28575">
                  <a:moveTo>
                    <a:pt x="22053" y="0"/>
                  </a:moveTo>
                  <a:lnTo>
                    <a:pt x="14039" y="204"/>
                  </a:lnTo>
                  <a:lnTo>
                    <a:pt x="6062" y="323"/>
                  </a:lnTo>
                  <a:lnTo>
                    <a:pt x="2209" y="14285"/>
                  </a:lnTo>
                  <a:lnTo>
                    <a:pt x="687" y="21347"/>
                  </a:lnTo>
                  <a:lnTo>
                    <a:pt x="0" y="28475"/>
                  </a:lnTo>
                  <a:lnTo>
                    <a:pt x="669" y="28097"/>
                  </a:lnTo>
                  <a:lnTo>
                    <a:pt x="2739" y="20015"/>
                  </a:lnTo>
                  <a:lnTo>
                    <a:pt x="4622" y="11779"/>
                  </a:lnTo>
                  <a:lnTo>
                    <a:pt x="6714" y="3663"/>
                  </a:lnTo>
                  <a:lnTo>
                    <a:pt x="11541" y="4279"/>
                  </a:lnTo>
                  <a:lnTo>
                    <a:pt x="16308" y="6732"/>
                  </a:lnTo>
                  <a:lnTo>
                    <a:pt x="21890" y="7106"/>
                  </a:lnTo>
                  <a:lnTo>
                    <a:pt x="27615" y="7301"/>
                  </a:lnTo>
                  <a:lnTo>
                    <a:pt x="32806" y="9212"/>
                  </a:lnTo>
                  <a:lnTo>
                    <a:pt x="33216" y="7346"/>
                  </a:lnTo>
                  <a:lnTo>
                    <a:pt x="33544" y="5478"/>
                  </a:lnTo>
                  <a:lnTo>
                    <a:pt x="33768" y="3596"/>
                  </a:lnTo>
                  <a:lnTo>
                    <a:pt x="20275" y="3832"/>
                  </a:lnTo>
                  <a:lnTo>
                    <a:pt x="13533" y="3799"/>
                  </a:lnTo>
                  <a:lnTo>
                    <a:pt x="6797" y="3491"/>
                  </a:lnTo>
                  <a:lnTo>
                    <a:pt x="7038" y="478"/>
                  </a:lnTo>
                  <a:lnTo>
                    <a:pt x="14709" y="290"/>
                  </a:lnTo>
                  <a:lnTo>
                    <a:pt x="22381" y="396"/>
                  </a:lnTo>
                  <a:lnTo>
                    <a:pt x="30049" y="255"/>
                  </a:lnTo>
                  <a:lnTo>
                    <a:pt x="22053" y="0"/>
                  </a:lnTo>
                  <a:close/>
                </a:path>
              </a:pathLst>
            </a:custGeom>
            <a:solidFill>
              <a:srgbClr val="1715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6" name="object 1136" descr=""/>
            <p:cNvSpPr/>
            <p:nvPr/>
          </p:nvSpPr>
          <p:spPr>
            <a:xfrm>
              <a:off x="2255367" y="2455758"/>
              <a:ext cx="235585" cy="263525"/>
            </a:xfrm>
            <a:custGeom>
              <a:avLst/>
              <a:gdLst/>
              <a:ahLst/>
              <a:cxnLst/>
              <a:rect l="l" t="t" r="r" b="b"/>
              <a:pathLst>
                <a:path w="235585" h="263525">
                  <a:moveTo>
                    <a:pt x="17424" y="263182"/>
                  </a:moveTo>
                  <a:lnTo>
                    <a:pt x="17411" y="258178"/>
                  </a:lnTo>
                  <a:lnTo>
                    <a:pt x="13614" y="260134"/>
                  </a:lnTo>
                  <a:lnTo>
                    <a:pt x="9258" y="260235"/>
                  </a:lnTo>
                  <a:lnTo>
                    <a:pt x="5080" y="260096"/>
                  </a:lnTo>
                  <a:lnTo>
                    <a:pt x="2819" y="260375"/>
                  </a:lnTo>
                  <a:lnTo>
                    <a:pt x="1333" y="259359"/>
                  </a:lnTo>
                  <a:lnTo>
                    <a:pt x="635" y="257098"/>
                  </a:lnTo>
                  <a:lnTo>
                    <a:pt x="0" y="262267"/>
                  </a:lnTo>
                  <a:lnTo>
                    <a:pt x="5791" y="262737"/>
                  </a:lnTo>
                  <a:lnTo>
                    <a:pt x="11607" y="262699"/>
                  </a:lnTo>
                  <a:lnTo>
                    <a:pt x="17424" y="263182"/>
                  </a:lnTo>
                  <a:close/>
                </a:path>
                <a:path w="235585" h="263525">
                  <a:moveTo>
                    <a:pt x="235419" y="2197"/>
                  </a:moveTo>
                  <a:lnTo>
                    <a:pt x="231889" y="0"/>
                  </a:lnTo>
                  <a:lnTo>
                    <a:pt x="231622" y="5956"/>
                  </a:lnTo>
                  <a:lnTo>
                    <a:pt x="232283" y="8089"/>
                  </a:lnTo>
                  <a:lnTo>
                    <a:pt x="232727" y="8293"/>
                  </a:lnTo>
                  <a:lnTo>
                    <a:pt x="233603" y="8661"/>
                  </a:lnTo>
                  <a:lnTo>
                    <a:pt x="234035" y="8877"/>
                  </a:lnTo>
                  <a:lnTo>
                    <a:pt x="234696" y="6680"/>
                  </a:lnTo>
                  <a:lnTo>
                    <a:pt x="235165" y="4457"/>
                  </a:lnTo>
                  <a:lnTo>
                    <a:pt x="235419" y="2197"/>
                  </a:lnTo>
                  <a:close/>
                </a:path>
              </a:pathLst>
            </a:custGeom>
            <a:solidFill>
              <a:srgbClr val="CCCC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7" name="object 1137" descr=""/>
            <p:cNvSpPr/>
            <p:nvPr/>
          </p:nvSpPr>
          <p:spPr>
            <a:xfrm>
              <a:off x="2643887" y="2456132"/>
              <a:ext cx="22225" cy="13970"/>
            </a:xfrm>
            <a:custGeom>
              <a:avLst/>
              <a:gdLst/>
              <a:ahLst/>
              <a:cxnLst/>
              <a:rect l="l" t="t" r="r" b="b"/>
              <a:pathLst>
                <a:path w="22225" h="13969">
                  <a:moveTo>
                    <a:pt x="8441" y="0"/>
                  </a:moveTo>
                  <a:lnTo>
                    <a:pt x="1917" y="1677"/>
                  </a:lnTo>
                  <a:lnTo>
                    <a:pt x="1061" y="3404"/>
                  </a:lnTo>
                  <a:lnTo>
                    <a:pt x="410" y="5223"/>
                  </a:lnTo>
                  <a:lnTo>
                    <a:pt x="0" y="7124"/>
                  </a:lnTo>
                  <a:lnTo>
                    <a:pt x="2570" y="7962"/>
                  </a:lnTo>
                  <a:lnTo>
                    <a:pt x="2620" y="8989"/>
                  </a:lnTo>
                  <a:lnTo>
                    <a:pt x="154" y="10170"/>
                  </a:lnTo>
                  <a:lnTo>
                    <a:pt x="614" y="11404"/>
                  </a:lnTo>
                  <a:lnTo>
                    <a:pt x="4521" y="13561"/>
                  </a:lnTo>
                  <a:lnTo>
                    <a:pt x="9417" y="12020"/>
                  </a:lnTo>
                  <a:lnTo>
                    <a:pt x="13665" y="11591"/>
                  </a:lnTo>
                  <a:lnTo>
                    <a:pt x="10580" y="9467"/>
                  </a:lnTo>
                  <a:lnTo>
                    <a:pt x="10629" y="7566"/>
                  </a:lnTo>
                  <a:lnTo>
                    <a:pt x="2072" y="7566"/>
                  </a:lnTo>
                  <a:lnTo>
                    <a:pt x="4193" y="4124"/>
                  </a:lnTo>
                  <a:lnTo>
                    <a:pt x="5235" y="2858"/>
                  </a:lnTo>
                  <a:lnTo>
                    <a:pt x="4855" y="2858"/>
                  </a:lnTo>
                  <a:lnTo>
                    <a:pt x="10119" y="1850"/>
                  </a:lnTo>
                  <a:lnTo>
                    <a:pt x="18462" y="1850"/>
                  </a:lnTo>
                  <a:lnTo>
                    <a:pt x="15288" y="1299"/>
                  </a:lnTo>
                  <a:lnTo>
                    <a:pt x="8441" y="0"/>
                  </a:lnTo>
                  <a:close/>
                </a:path>
                <a:path w="22225" h="13969">
                  <a:moveTo>
                    <a:pt x="18462" y="1850"/>
                  </a:moveTo>
                  <a:lnTo>
                    <a:pt x="10119" y="1850"/>
                  </a:lnTo>
                  <a:lnTo>
                    <a:pt x="10028" y="2429"/>
                  </a:lnTo>
                  <a:lnTo>
                    <a:pt x="9960" y="2858"/>
                  </a:lnTo>
                  <a:lnTo>
                    <a:pt x="9874" y="3404"/>
                  </a:lnTo>
                  <a:lnTo>
                    <a:pt x="9760" y="4124"/>
                  </a:lnTo>
                  <a:lnTo>
                    <a:pt x="9690" y="4571"/>
                  </a:lnTo>
                  <a:lnTo>
                    <a:pt x="8508" y="6145"/>
                  </a:lnTo>
                  <a:lnTo>
                    <a:pt x="8261" y="6145"/>
                  </a:lnTo>
                  <a:lnTo>
                    <a:pt x="2072" y="7566"/>
                  </a:lnTo>
                  <a:lnTo>
                    <a:pt x="10629" y="7566"/>
                  </a:lnTo>
                  <a:lnTo>
                    <a:pt x="10666" y="6145"/>
                  </a:lnTo>
                  <a:lnTo>
                    <a:pt x="11422" y="3404"/>
                  </a:lnTo>
                  <a:lnTo>
                    <a:pt x="11512" y="3081"/>
                  </a:lnTo>
                  <a:lnTo>
                    <a:pt x="11573" y="2858"/>
                  </a:lnTo>
                  <a:lnTo>
                    <a:pt x="20248" y="2858"/>
                  </a:lnTo>
                  <a:lnTo>
                    <a:pt x="21797" y="2429"/>
                  </a:lnTo>
                  <a:lnTo>
                    <a:pt x="18462" y="1850"/>
                  </a:lnTo>
                  <a:close/>
                </a:path>
                <a:path w="22225" h="13969">
                  <a:moveTo>
                    <a:pt x="20248" y="2858"/>
                  </a:moveTo>
                  <a:lnTo>
                    <a:pt x="11573" y="2858"/>
                  </a:lnTo>
                  <a:lnTo>
                    <a:pt x="14964" y="3081"/>
                  </a:lnTo>
                  <a:lnTo>
                    <a:pt x="19087" y="3404"/>
                  </a:lnTo>
                  <a:lnTo>
                    <a:pt x="18278" y="3404"/>
                  </a:lnTo>
                  <a:lnTo>
                    <a:pt x="20248" y="2858"/>
                  </a:lnTo>
                  <a:close/>
                </a:path>
              </a:pathLst>
            </a:custGeom>
            <a:solidFill>
              <a:srgbClr val="7C7A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 descr=""/>
            <p:cNvSpPr/>
            <p:nvPr/>
          </p:nvSpPr>
          <p:spPr>
            <a:xfrm>
              <a:off x="2694523" y="2454641"/>
              <a:ext cx="26034" cy="62865"/>
            </a:xfrm>
            <a:custGeom>
              <a:avLst/>
              <a:gdLst/>
              <a:ahLst/>
              <a:cxnLst/>
              <a:rect l="l" t="t" r="r" b="b"/>
              <a:pathLst>
                <a:path w="26035" h="62864">
                  <a:moveTo>
                    <a:pt x="10233" y="48150"/>
                  </a:moveTo>
                  <a:lnTo>
                    <a:pt x="8950" y="48150"/>
                  </a:lnTo>
                  <a:lnTo>
                    <a:pt x="8929" y="48373"/>
                  </a:lnTo>
                  <a:lnTo>
                    <a:pt x="8806" y="49657"/>
                  </a:lnTo>
                  <a:lnTo>
                    <a:pt x="8703" y="50786"/>
                  </a:lnTo>
                  <a:lnTo>
                    <a:pt x="8588" y="52243"/>
                  </a:lnTo>
                  <a:lnTo>
                    <a:pt x="8492" y="53456"/>
                  </a:lnTo>
                  <a:lnTo>
                    <a:pt x="8421" y="54349"/>
                  </a:lnTo>
                  <a:lnTo>
                    <a:pt x="8347" y="55289"/>
                  </a:lnTo>
                  <a:lnTo>
                    <a:pt x="8899" y="55289"/>
                  </a:lnTo>
                  <a:lnTo>
                    <a:pt x="10577" y="55512"/>
                  </a:lnTo>
                  <a:lnTo>
                    <a:pt x="10490" y="57071"/>
                  </a:lnTo>
                  <a:lnTo>
                    <a:pt x="10371" y="59176"/>
                  </a:lnTo>
                  <a:lnTo>
                    <a:pt x="10291" y="60613"/>
                  </a:lnTo>
                  <a:lnTo>
                    <a:pt x="10199" y="62259"/>
                  </a:lnTo>
                  <a:lnTo>
                    <a:pt x="11827" y="61419"/>
                  </a:lnTo>
                  <a:lnTo>
                    <a:pt x="13471" y="60613"/>
                  </a:lnTo>
                  <a:lnTo>
                    <a:pt x="15131" y="59843"/>
                  </a:lnTo>
                  <a:lnTo>
                    <a:pt x="16672" y="57978"/>
                  </a:lnTo>
                  <a:lnTo>
                    <a:pt x="15210" y="57978"/>
                  </a:lnTo>
                  <a:lnTo>
                    <a:pt x="13130" y="56884"/>
                  </a:lnTo>
                  <a:lnTo>
                    <a:pt x="12392" y="52531"/>
                  </a:lnTo>
                  <a:lnTo>
                    <a:pt x="12862" y="52243"/>
                  </a:lnTo>
                  <a:lnTo>
                    <a:pt x="12117" y="52243"/>
                  </a:lnTo>
                  <a:lnTo>
                    <a:pt x="10335" y="48373"/>
                  </a:lnTo>
                  <a:lnTo>
                    <a:pt x="10233" y="48150"/>
                  </a:lnTo>
                  <a:close/>
                </a:path>
                <a:path w="26035" h="62864">
                  <a:moveTo>
                    <a:pt x="20472" y="57071"/>
                  </a:moveTo>
                  <a:lnTo>
                    <a:pt x="17478" y="57071"/>
                  </a:lnTo>
                  <a:lnTo>
                    <a:pt x="19224" y="59176"/>
                  </a:lnTo>
                  <a:lnTo>
                    <a:pt x="20472" y="57071"/>
                  </a:lnTo>
                  <a:close/>
                </a:path>
                <a:path w="26035" h="62864">
                  <a:moveTo>
                    <a:pt x="18677" y="51419"/>
                  </a:moveTo>
                  <a:lnTo>
                    <a:pt x="14451" y="51419"/>
                  </a:lnTo>
                  <a:lnTo>
                    <a:pt x="16497" y="52531"/>
                  </a:lnTo>
                  <a:lnTo>
                    <a:pt x="16312" y="52531"/>
                  </a:lnTo>
                  <a:lnTo>
                    <a:pt x="17460" y="56729"/>
                  </a:lnTo>
                  <a:lnTo>
                    <a:pt x="14789" y="57978"/>
                  </a:lnTo>
                  <a:lnTo>
                    <a:pt x="16672" y="57978"/>
                  </a:lnTo>
                  <a:lnTo>
                    <a:pt x="17478" y="57071"/>
                  </a:lnTo>
                  <a:lnTo>
                    <a:pt x="20472" y="57071"/>
                  </a:lnTo>
                  <a:lnTo>
                    <a:pt x="21996" y="54500"/>
                  </a:lnTo>
                  <a:lnTo>
                    <a:pt x="22077" y="54349"/>
                  </a:lnTo>
                  <a:lnTo>
                    <a:pt x="18316" y="54349"/>
                  </a:lnTo>
                  <a:lnTo>
                    <a:pt x="18436" y="53456"/>
                  </a:lnTo>
                  <a:lnTo>
                    <a:pt x="18561" y="52531"/>
                  </a:lnTo>
                  <a:lnTo>
                    <a:pt x="18677" y="51419"/>
                  </a:lnTo>
                  <a:close/>
                </a:path>
                <a:path w="26035" h="62864">
                  <a:moveTo>
                    <a:pt x="13248" y="22600"/>
                  </a:moveTo>
                  <a:lnTo>
                    <a:pt x="3831" y="22600"/>
                  </a:lnTo>
                  <a:lnTo>
                    <a:pt x="3565" y="24898"/>
                  </a:lnTo>
                  <a:lnTo>
                    <a:pt x="3438" y="25991"/>
                  </a:lnTo>
                  <a:lnTo>
                    <a:pt x="3315" y="27054"/>
                  </a:lnTo>
                  <a:lnTo>
                    <a:pt x="644" y="31010"/>
                  </a:lnTo>
                  <a:lnTo>
                    <a:pt x="751" y="32501"/>
                  </a:lnTo>
                  <a:lnTo>
                    <a:pt x="852" y="34913"/>
                  </a:lnTo>
                  <a:lnTo>
                    <a:pt x="2563" y="39110"/>
                  </a:lnTo>
                  <a:lnTo>
                    <a:pt x="2519" y="39416"/>
                  </a:lnTo>
                  <a:lnTo>
                    <a:pt x="2428" y="40050"/>
                  </a:lnTo>
                  <a:lnTo>
                    <a:pt x="2342" y="40651"/>
                  </a:lnTo>
                  <a:lnTo>
                    <a:pt x="2239" y="41367"/>
                  </a:lnTo>
                  <a:lnTo>
                    <a:pt x="2158" y="41932"/>
                  </a:lnTo>
                  <a:lnTo>
                    <a:pt x="2067" y="45871"/>
                  </a:lnTo>
                  <a:lnTo>
                    <a:pt x="821" y="48852"/>
                  </a:lnTo>
                  <a:lnTo>
                    <a:pt x="764" y="48988"/>
                  </a:lnTo>
                  <a:lnTo>
                    <a:pt x="133" y="51419"/>
                  </a:lnTo>
                  <a:lnTo>
                    <a:pt x="66" y="51678"/>
                  </a:lnTo>
                  <a:lnTo>
                    <a:pt x="0" y="52243"/>
                  </a:lnTo>
                  <a:lnTo>
                    <a:pt x="2358" y="55786"/>
                  </a:lnTo>
                  <a:lnTo>
                    <a:pt x="4042" y="50786"/>
                  </a:lnTo>
                  <a:lnTo>
                    <a:pt x="4112" y="50580"/>
                  </a:lnTo>
                  <a:lnTo>
                    <a:pt x="4231" y="49946"/>
                  </a:lnTo>
                  <a:lnTo>
                    <a:pt x="4340" y="49281"/>
                  </a:lnTo>
                  <a:lnTo>
                    <a:pt x="4411" y="48852"/>
                  </a:lnTo>
                  <a:lnTo>
                    <a:pt x="4526" y="48150"/>
                  </a:lnTo>
                  <a:lnTo>
                    <a:pt x="4619" y="47585"/>
                  </a:lnTo>
                  <a:lnTo>
                    <a:pt x="4729" y="46915"/>
                  </a:lnTo>
                  <a:lnTo>
                    <a:pt x="4845" y="46214"/>
                  </a:lnTo>
                  <a:lnTo>
                    <a:pt x="4957" y="45529"/>
                  </a:lnTo>
                  <a:lnTo>
                    <a:pt x="5069" y="44571"/>
                  </a:lnTo>
                  <a:lnTo>
                    <a:pt x="5195" y="42124"/>
                  </a:lnTo>
                  <a:lnTo>
                    <a:pt x="5303" y="40050"/>
                  </a:lnTo>
                  <a:lnTo>
                    <a:pt x="5336" y="39416"/>
                  </a:lnTo>
                  <a:lnTo>
                    <a:pt x="6832" y="39416"/>
                  </a:lnTo>
                  <a:lnTo>
                    <a:pt x="8753" y="35600"/>
                  </a:lnTo>
                  <a:lnTo>
                    <a:pt x="972" y="35600"/>
                  </a:lnTo>
                  <a:lnTo>
                    <a:pt x="1712" y="34913"/>
                  </a:lnTo>
                  <a:lnTo>
                    <a:pt x="677" y="34913"/>
                  </a:lnTo>
                  <a:lnTo>
                    <a:pt x="4583" y="32501"/>
                  </a:lnTo>
                  <a:lnTo>
                    <a:pt x="10674" y="32501"/>
                  </a:lnTo>
                  <a:lnTo>
                    <a:pt x="11931" y="30514"/>
                  </a:lnTo>
                  <a:lnTo>
                    <a:pt x="10044" y="27738"/>
                  </a:lnTo>
                  <a:lnTo>
                    <a:pt x="10063" y="25085"/>
                  </a:lnTo>
                  <a:lnTo>
                    <a:pt x="13248" y="23303"/>
                  </a:lnTo>
                  <a:lnTo>
                    <a:pt x="13248" y="22600"/>
                  </a:lnTo>
                  <a:close/>
                </a:path>
                <a:path w="26035" h="62864">
                  <a:moveTo>
                    <a:pt x="18954" y="50580"/>
                  </a:moveTo>
                  <a:lnTo>
                    <a:pt x="18746" y="50580"/>
                  </a:lnTo>
                  <a:lnTo>
                    <a:pt x="19434" y="53456"/>
                  </a:lnTo>
                  <a:lnTo>
                    <a:pt x="19480" y="53647"/>
                  </a:lnTo>
                  <a:lnTo>
                    <a:pt x="18316" y="54349"/>
                  </a:lnTo>
                  <a:lnTo>
                    <a:pt x="22077" y="54349"/>
                  </a:lnTo>
                  <a:lnTo>
                    <a:pt x="23657" y="51419"/>
                  </a:lnTo>
                  <a:lnTo>
                    <a:pt x="20386" y="51419"/>
                  </a:lnTo>
                  <a:lnTo>
                    <a:pt x="18954" y="50580"/>
                  </a:lnTo>
                  <a:close/>
                </a:path>
                <a:path w="26035" h="62864">
                  <a:moveTo>
                    <a:pt x="14809" y="48150"/>
                  </a:moveTo>
                  <a:lnTo>
                    <a:pt x="14823" y="48988"/>
                  </a:lnTo>
                  <a:lnTo>
                    <a:pt x="14303" y="49946"/>
                  </a:lnTo>
                  <a:lnTo>
                    <a:pt x="13841" y="50580"/>
                  </a:lnTo>
                  <a:lnTo>
                    <a:pt x="12117" y="52243"/>
                  </a:lnTo>
                  <a:lnTo>
                    <a:pt x="12862" y="52243"/>
                  </a:lnTo>
                  <a:lnTo>
                    <a:pt x="14212" y="51419"/>
                  </a:lnTo>
                  <a:lnTo>
                    <a:pt x="18677" y="51419"/>
                  </a:lnTo>
                  <a:lnTo>
                    <a:pt x="18677" y="50580"/>
                  </a:lnTo>
                  <a:lnTo>
                    <a:pt x="18954" y="50580"/>
                  </a:lnTo>
                  <a:lnTo>
                    <a:pt x="14809" y="48150"/>
                  </a:lnTo>
                  <a:close/>
                </a:path>
                <a:path w="26035" h="62864">
                  <a:moveTo>
                    <a:pt x="25592" y="44230"/>
                  </a:moveTo>
                  <a:lnTo>
                    <a:pt x="24325" y="45529"/>
                  </a:lnTo>
                  <a:lnTo>
                    <a:pt x="22796" y="46713"/>
                  </a:lnTo>
                  <a:lnTo>
                    <a:pt x="21295" y="47585"/>
                  </a:lnTo>
                  <a:lnTo>
                    <a:pt x="19914" y="49281"/>
                  </a:lnTo>
                  <a:lnTo>
                    <a:pt x="19668" y="49657"/>
                  </a:lnTo>
                  <a:lnTo>
                    <a:pt x="20386" y="51419"/>
                  </a:lnTo>
                  <a:lnTo>
                    <a:pt x="23657" y="51419"/>
                  </a:lnTo>
                  <a:lnTo>
                    <a:pt x="24608" y="49657"/>
                  </a:lnTo>
                  <a:lnTo>
                    <a:pt x="24734" y="48988"/>
                  </a:lnTo>
                  <a:lnTo>
                    <a:pt x="24845" y="48373"/>
                  </a:lnTo>
                  <a:lnTo>
                    <a:pt x="24938" y="47858"/>
                  </a:lnTo>
                  <a:lnTo>
                    <a:pt x="24987" y="47585"/>
                  </a:lnTo>
                  <a:lnTo>
                    <a:pt x="25108" y="46915"/>
                  </a:lnTo>
                  <a:lnTo>
                    <a:pt x="25235" y="46214"/>
                  </a:lnTo>
                  <a:lnTo>
                    <a:pt x="25358" y="45529"/>
                  </a:lnTo>
                  <a:lnTo>
                    <a:pt x="25457" y="44982"/>
                  </a:lnTo>
                  <a:lnTo>
                    <a:pt x="25531" y="44571"/>
                  </a:lnTo>
                  <a:lnTo>
                    <a:pt x="25592" y="44230"/>
                  </a:lnTo>
                  <a:close/>
                </a:path>
                <a:path w="26035" h="62864">
                  <a:moveTo>
                    <a:pt x="19339" y="48852"/>
                  </a:moveTo>
                  <a:lnTo>
                    <a:pt x="18677" y="49281"/>
                  </a:lnTo>
                  <a:lnTo>
                    <a:pt x="18677" y="50786"/>
                  </a:lnTo>
                  <a:lnTo>
                    <a:pt x="19605" y="49657"/>
                  </a:lnTo>
                  <a:lnTo>
                    <a:pt x="19514" y="49281"/>
                  </a:lnTo>
                  <a:lnTo>
                    <a:pt x="19395" y="48988"/>
                  </a:lnTo>
                  <a:lnTo>
                    <a:pt x="19339" y="48852"/>
                  </a:lnTo>
                  <a:close/>
                </a:path>
                <a:path w="26035" h="62864">
                  <a:moveTo>
                    <a:pt x="6832" y="39416"/>
                  </a:moveTo>
                  <a:lnTo>
                    <a:pt x="5336" y="39416"/>
                  </a:lnTo>
                  <a:lnTo>
                    <a:pt x="5422" y="50580"/>
                  </a:lnTo>
                  <a:lnTo>
                    <a:pt x="6315" y="49946"/>
                  </a:lnTo>
                  <a:lnTo>
                    <a:pt x="8950" y="48150"/>
                  </a:lnTo>
                  <a:lnTo>
                    <a:pt x="10233" y="48150"/>
                  </a:lnTo>
                  <a:lnTo>
                    <a:pt x="10098" y="47858"/>
                  </a:lnTo>
                  <a:lnTo>
                    <a:pt x="11531" y="46522"/>
                  </a:lnTo>
                  <a:lnTo>
                    <a:pt x="7408" y="46522"/>
                  </a:lnTo>
                  <a:lnTo>
                    <a:pt x="6601" y="42566"/>
                  </a:lnTo>
                  <a:lnTo>
                    <a:pt x="6511" y="42124"/>
                  </a:lnTo>
                  <a:lnTo>
                    <a:pt x="6472" y="41932"/>
                  </a:lnTo>
                  <a:lnTo>
                    <a:pt x="6357" y="41367"/>
                  </a:lnTo>
                  <a:lnTo>
                    <a:pt x="6316" y="40443"/>
                  </a:lnTo>
                  <a:lnTo>
                    <a:pt x="6832" y="39416"/>
                  </a:lnTo>
                  <a:close/>
                </a:path>
                <a:path w="26035" h="62864">
                  <a:moveTo>
                    <a:pt x="21828" y="44982"/>
                  </a:moveTo>
                  <a:lnTo>
                    <a:pt x="18936" y="44982"/>
                  </a:lnTo>
                  <a:lnTo>
                    <a:pt x="18637" y="45529"/>
                  </a:lnTo>
                  <a:lnTo>
                    <a:pt x="18549" y="46915"/>
                  </a:lnTo>
                  <a:lnTo>
                    <a:pt x="19339" y="48852"/>
                  </a:lnTo>
                  <a:lnTo>
                    <a:pt x="21295" y="47585"/>
                  </a:lnTo>
                  <a:lnTo>
                    <a:pt x="21426" y="46915"/>
                  </a:lnTo>
                  <a:lnTo>
                    <a:pt x="21503" y="46522"/>
                  </a:lnTo>
                  <a:lnTo>
                    <a:pt x="21564" y="46214"/>
                  </a:lnTo>
                  <a:lnTo>
                    <a:pt x="21672" y="45666"/>
                  </a:lnTo>
                  <a:lnTo>
                    <a:pt x="21703" y="45529"/>
                  </a:lnTo>
                  <a:lnTo>
                    <a:pt x="21828" y="44982"/>
                  </a:lnTo>
                  <a:close/>
                </a:path>
                <a:path w="26035" h="62864">
                  <a:moveTo>
                    <a:pt x="14302" y="46713"/>
                  </a:moveTo>
                  <a:lnTo>
                    <a:pt x="12700" y="46915"/>
                  </a:lnTo>
                  <a:lnTo>
                    <a:pt x="14809" y="48150"/>
                  </a:lnTo>
                  <a:lnTo>
                    <a:pt x="14629" y="47858"/>
                  </a:lnTo>
                  <a:lnTo>
                    <a:pt x="14359" y="46915"/>
                  </a:lnTo>
                  <a:lnTo>
                    <a:pt x="14302" y="46713"/>
                  </a:lnTo>
                  <a:close/>
                </a:path>
                <a:path w="26035" h="62864">
                  <a:moveTo>
                    <a:pt x="18936" y="44982"/>
                  </a:moveTo>
                  <a:lnTo>
                    <a:pt x="13807" y="44982"/>
                  </a:lnTo>
                  <a:lnTo>
                    <a:pt x="13964" y="45529"/>
                  </a:lnTo>
                  <a:lnTo>
                    <a:pt x="14061" y="45871"/>
                  </a:lnTo>
                  <a:lnTo>
                    <a:pt x="14159" y="46214"/>
                  </a:lnTo>
                  <a:lnTo>
                    <a:pt x="14247" y="46522"/>
                  </a:lnTo>
                  <a:lnTo>
                    <a:pt x="14302" y="46713"/>
                  </a:lnTo>
                  <a:lnTo>
                    <a:pt x="18263" y="46214"/>
                  </a:lnTo>
                  <a:lnTo>
                    <a:pt x="18936" y="44982"/>
                  </a:lnTo>
                  <a:close/>
                </a:path>
                <a:path w="26035" h="62864">
                  <a:moveTo>
                    <a:pt x="12355" y="38682"/>
                  </a:moveTo>
                  <a:lnTo>
                    <a:pt x="10832" y="41367"/>
                  </a:lnTo>
                  <a:lnTo>
                    <a:pt x="9250" y="43783"/>
                  </a:lnTo>
                  <a:lnTo>
                    <a:pt x="7408" y="46522"/>
                  </a:lnTo>
                  <a:lnTo>
                    <a:pt x="11510" y="46522"/>
                  </a:lnTo>
                  <a:lnTo>
                    <a:pt x="13634" y="44982"/>
                  </a:lnTo>
                  <a:lnTo>
                    <a:pt x="21828" y="44982"/>
                  </a:lnTo>
                  <a:lnTo>
                    <a:pt x="21921" y="44571"/>
                  </a:lnTo>
                  <a:lnTo>
                    <a:pt x="11672" y="44571"/>
                  </a:lnTo>
                  <a:lnTo>
                    <a:pt x="11763" y="43783"/>
                  </a:lnTo>
                  <a:lnTo>
                    <a:pt x="11819" y="43304"/>
                  </a:lnTo>
                  <a:lnTo>
                    <a:pt x="11904" y="42566"/>
                  </a:lnTo>
                  <a:lnTo>
                    <a:pt x="11978" y="41932"/>
                  </a:lnTo>
                  <a:lnTo>
                    <a:pt x="12043" y="41367"/>
                  </a:lnTo>
                  <a:lnTo>
                    <a:pt x="12151" y="40443"/>
                  </a:lnTo>
                  <a:lnTo>
                    <a:pt x="12270" y="39416"/>
                  </a:lnTo>
                  <a:lnTo>
                    <a:pt x="12355" y="38682"/>
                  </a:lnTo>
                  <a:close/>
                </a:path>
                <a:path w="26035" h="62864">
                  <a:moveTo>
                    <a:pt x="13349" y="40443"/>
                  </a:moveTo>
                  <a:lnTo>
                    <a:pt x="11672" y="44571"/>
                  </a:lnTo>
                  <a:lnTo>
                    <a:pt x="21921" y="44571"/>
                  </a:lnTo>
                  <a:lnTo>
                    <a:pt x="21999" y="44230"/>
                  </a:lnTo>
                  <a:lnTo>
                    <a:pt x="22101" y="43783"/>
                  </a:lnTo>
                  <a:lnTo>
                    <a:pt x="16214" y="43783"/>
                  </a:lnTo>
                  <a:lnTo>
                    <a:pt x="16279" y="43304"/>
                  </a:lnTo>
                  <a:lnTo>
                    <a:pt x="16373" y="42566"/>
                  </a:lnTo>
                  <a:lnTo>
                    <a:pt x="16448" y="42124"/>
                  </a:lnTo>
                  <a:lnTo>
                    <a:pt x="13349" y="40443"/>
                  </a:lnTo>
                  <a:close/>
                </a:path>
                <a:path w="26035" h="62864">
                  <a:moveTo>
                    <a:pt x="18180" y="34552"/>
                  </a:moveTo>
                  <a:lnTo>
                    <a:pt x="17784" y="37552"/>
                  </a:lnTo>
                  <a:lnTo>
                    <a:pt x="17676" y="38682"/>
                  </a:lnTo>
                  <a:lnTo>
                    <a:pt x="17605" y="39416"/>
                  </a:lnTo>
                  <a:lnTo>
                    <a:pt x="17507" y="40443"/>
                  </a:lnTo>
                  <a:lnTo>
                    <a:pt x="17410" y="41367"/>
                  </a:lnTo>
                  <a:lnTo>
                    <a:pt x="17329" y="42124"/>
                  </a:lnTo>
                  <a:lnTo>
                    <a:pt x="17203" y="43304"/>
                  </a:lnTo>
                  <a:lnTo>
                    <a:pt x="17152" y="43783"/>
                  </a:lnTo>
                  <a:lnTo>
                    <a:pt x="22101" y="43783"/>
                  </a:lnTo>
                  <a:lnTo>
                    <a:pt x="22427" y="42566"/>
                  </a:lnTo>
                  <a:lnTo>
                    <a:pt x="22546" y="42124"/>
                  </a:lnTo>
                  <a:lnTo>
                    <a:pt x="22598" y="41932"/>
                  </a:lnTo>
                  <a:lnTo>
                    <a:pt x="25388" y="40050"/>
                  </a:lnTo>
                  <a:lnTo>
                    <a:pt x="24083" y="36061"/>
                  </a:lnTo>
                  <a:lnTo>
                    <a:pt x="22648" y="36061"/>
                  </a:lnTo>
                  <a:lnTo>
                    <a:pt x="19703" y="34913"/>
                  </a:lnTo>
                  <a:lnTo>
                    <a:pt x="18180" y="34552"/>
                  </a:lnTo>
                  <a:close/>
                </a:path>
                <a:path w="26035" h="62864">
                  <a:moveTo>
                    <a:pt x="23837" y="35309"/>
                  </a:moveTo>
                  <a:lnTo>
                    <a:pt x="23635" y="35309"/>
                  </a:lnTo>
                  <a:lnTo>
                    <a:pt x="22648" y="36061"/>
                  </a:lnTo>
                  <a:lnTo>
                    <a:pt x="24083" y="36061"/>
                  </a:lnTo>
                  <a:lnTo>
                    <a:pt x="23932" y="35600"/>
                  </a:lnTo>
                  <a:lnTo>
                    <a:pt x="23837" y="35309"/>
                  </a:lnTo>
                  <a:close/>
                </a:path>
                <a:path w="26035" h="62864">
                  <a:moveTo>
                    <a:pt x="10674" y="32501"/>
                  </a:moveTo>
                  <a:lnTo>
                    <a:pt x="4583" y="32501"/>
                  </a:lnTo>
                  <a:lnTo>
                    <a:pt x="3352" y="33491"/>
                  </a:lnTo>
                  <a:lnTo>
                    <a:pt x="2101" y="34552"/>
                  </a:lnTo>
                  <a:lnTo>
                    <a:pt x="972" y="35600"/>
                  </a:lnTo>
                  <a:lnTo>
                    <a:pt x="8753" y="35600"/>
                  </a:lnTo>
                  <a:lnTo>
                    <a:pt x="8899" y="35309"/>
                  </a:lnTo>
                  <a:lnTo>
                    <a:pt x="10674" y="32501"/>
                  </a:lnTo>
                  <a:close/>
                </a:path>
                <a:path w="26035" h="62864">
                  <a:moveTo>
                    <a:pt x="4583" y="32501"/>
                  </a:moveTo>
                  <a:lnTo>
                    <a:pt x="677" y="34913"/>
                  </a:lnTo>
                  <a:lnTo>
                    <a:pt x="1712" y="34913"/>
                  </a:lnTo>
                  <a:lnTo>
                    <a:pt x="2101" y="34552"/>
                  </a:lnTo>
                  <a:lnTo>
                    <a:pt x="3352" y="33491"/>
                  </a:lnTo>
                  <a:lnTo>
                    <a:pt x="4583" y="32501"/>
                  </a:lnTo>
                  <a:close/>
                </a:path>
                <a:path w="26035" h="62864">
                  <a:moveTo>
                    <a:pt x="3215" y="19364"/>
                  </a:moveTo>
                  <a:lnTo>
                    <a:pt x="1347" y="23047"/>
                  </a:lnTo>
                  <a:lnTo>
                    <a:pt x="458" y="24898"/>
                  </a:lnTo>
                  <a:lnTo>
                    <a:pt x="2459" y="25991"/>
                  </a:lnTo>
                  <a:lnTo>
                    <a:pt x="3831" y="22600"/>
                  </a:lnTo>
                  <a:lnTo>
                    <a:pt x="13248" y="22600"/>
                  </a:lnTo>
                  <a:lnTo>
                    <a:pt x="13248" y="21816"/>
                  </a:lnTo>
                  <a:lnTo>
                    <a:pt x="13742" y="20772"/>
                  </a:lnTo>
                  <a:lnTo>
                    <a:pt x="5148" y="20772"/>
                  </a:lnTo>
                  <a:lnTo>
                    <a:pt x="3215" y="19364"/>
                  </a:lnTo>
                  <a:close/>
                </a:path>
                <a:path w="26035" h="62864">
                  <a:moveTo>
                    <a:pt x="16348" y="0"/>
                  </a:moveTo>
                  <a:lnTo>
                    <a:pt x="12769" y="3219"/>
                  </a:lnTo>
                  <a:lnTo>
                    <a:pt x="11193" y="6353"/>
                  </a:lnTo>
                  <a:lnTo>
                    <a:pt x="10068" y="11816"/>
                  </a:lnTo>
                  <a:lnTo>
                    <a:pt x="10030" y="12002"/>
                  </a:lnTo>
                  <a:lnTo>
                    <a:pt x="7408" y="15171"/>
                  </a:lnTo>
                  <a:lnTo>
                    <a:pt x="6570" y="17002"/>
                  </a:lnTo>
                  <a:lnTo>
                    <a:pt x="5148" y="20772"/>
                  </a:lnTo>
                  <a:lnTo>
                    <a:pt x="13742" y="20772"/>
                  </a:lnTo>
                  <a:lnTo>
                    <a:pt x="14876" y="18374"/>
                  </a:lnTo>
                  <a:lnTo>
                    <a:pt x="14678" y="17002"/>
                  </a:lnTo>
                  <a:lnTo>
                    <a:pt x="14584" y="16351"/>
                  </a:lnTo>
                  <a:lnTo>
                    <a:pt x="12665" y="15923"/>
                  </a:lnTo>
                  <a:lnTo>
                    <a:pt x="11038" y="15617"/>
                  </a:lnTo>
                  <a:lnTo>
                    <a:pt x="13436" y="14076"/>
                  </a:lnTo>
                  <a:lnTo>
                    <a:pt x="14237" y="12002"/>
                  </a:lnTo>
                  <a:lnTo>
                    <a:pt x="14310" y="11816"/>
                  </a:lnTo>
                  <a:lnTo>
                    <a:pt x="13640" y="8853"/>
                  </a:lnTo>
                  <a:lnTo>
                    <a:pt x="16417" y="8853"/>
                  </a:lnTo>
                  <a:lnTo>
                    <a:pt x="16989" y="6353"/>
                  </a:lnTo>
                  <a:lnTo>
                    <a:pt x="16691" y="3219"/>
                  </a:lnTo>
                  <a:lnTo>
                    <a:pt x="16348" y="0"/>
                  </a:lnTo>
                  <a:close/>
                </a:path>
                <a:path w="26035" h="62864">
                  <a:moveTo>
                    <a:pt x="16417" y="8853"/>
                  </a:moveTo>
                  <a:lnTo>
                    <a:pt x="13640" y="8853"/>
                  </a:lnTo>
                  <a:lnTo>
                    <a:pt x="16193" y="9828"/>
                  </a:lnTo>
                  <a:lnTo>
                    <a:pt x="16417" y="8853"/>
                  </a:lnTo>
                  <a:close/>
                </a:path>
              </a:pathLst>
            </a:custGeom>
            <a:solidFill>
              <a:srgbClr val="BEBC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 descr=""/>
            <p:cNvSpPr/>
            <p:nvPr/>
          </p:nvSpPr>
          <p:spPr>
            <a:xfrm>
              <a:off x="2733508" y="2455379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19">
                  <a:moveTo>
                    <a:pt x="2343" y="0"/>
                  </a:moveTo>
                  <a:lnTo>
                    <a:pt x="0" y="6282"/>
                  </a:lnTo>
                  <a:lnTo>
                    <a:pt x="2772" y="7258"/>
                  </a:lnTo>
                  <a:lnTo>
                    <a:pt x="4295" y="5631"/>
                  </a:lnTo>
                  <a:lnTo>
                    <a:pt x="5562" y="3629"/>
                  </a:lnTo>
                  <a:lnTo>
                    <a:pt x="5187" y="1318"/>
                  </a:lnTo>
                  <a:lnTo>
                    <a:pt x="2343" y="0"/>
                  </a:lnTo>
                  <a:close/>
                </a:path>
              </a:pathLst>
            </a:custGeom>
            <a:solidFill>
              <a:srgbClr val="DE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0" name="object 1140" descr=""/>
            <p:cNvSpPr/>
            <p:nvPr/>
          </p:nvSpPr>
          <p:spPr>
            <a:xfrm>
              <a:off x="2738286" y="245657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137" y="0"/>
                  </a:moveTo>
                  <a:lnTo>
                    <a:pt x="0" y="2517"/>
                  </a:lnTo>
                  <a:lnTo>
                    <a:pt x="4399" y="3851"/>
                  </a:lnTo>
                  <a:lnTo>
                    <a:pt x="3714" y="615"/>
                  </a:lnTo>
                  <a:lnTo>
                    <a:pt x="2137" y="0"/>
                  </a:lnTo>
                  <a:close/>
                </a:path>
              </a:pathLst>
            </a:custGeom>
            <a:solidFill>
              <a:srgbClr val="EB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1" name="object 1141" descr=""/>
            <p:cNvSpPr/>
            <p:nvPr/>
          </p:nvSpPr>
          <p:spPr>
            <a:xfrm>
              <a:off x="1824507" y="2456443"/>
              <a:ext cx="919480" cy="37465"/>
            </a:xfrm>
            <a:custGeom>
              <a:avLst/>
              <a:gdLst/>
              <a:ahLst/>
              <a:cxnLst/>
              <a:rect l="l" t="t" r="r" b="b"/>
              <a:pathLst>
                <a:path w="919480" h="37464">
                  <a:moveTo>
                    <a:pt x="495" y="36220"/>
                  </a:moveTo>
                  <a:lnTo>
                    <a:pt x="0" y="35877"/>
                  </a:lnTo>
                  <a:lnTo>
                    <a:pt x="12" y="36169"/>
                  </a:lnTo>
                  <a:lnTo>
                    <a:pt x="76" y="37020"/>
                  </a:lnTo>
                  <a:lnTo>
                    <a:pt x="495" y="36220"/>
                  </a:lnTo>
                  <a:close/>
                </a:path>
                <a:path w="919480" h="37464">
                  <a:moveTo>
                    <a:pt x="919403" y="88"/>
                  </a:moveTo>
                  <a:lnTo>
                    <a:pt x="917968" y="0"/>
                  </a:lnTo>
                  <a:lnTo>
                    <a:pt x="918057" y="736"/>
                  </a:lnTo>
                  <a:lnTo>
                    <a:pt x="918235" y="2222"/>
                  </a:lnTo>
                  <a:lnTo>
                    <a:pt x="918324" y="2959"/>
                  </a:lnTo>
                  <a:lnTo>
                    <a:pt x="919353" y="3251"/>
                  </a:lnTo>
                  <a:lnTo>
                    <a:pt x="919365" y="2463"/>
                  </a:lnTo>
                  <a:lnTo>
                    <a:pt x="919391" y="876"/>
                  </a:lnTo>
                  <a:lnTo>
                    <a:pt x="919403" y="88"/>
                  </a:lnTo>
                  <a:close/>
                </a:path>
              </a:pathLst>
            </a:custGeom>
            <a:solidFill>
              <a:srgbClr val="F3EF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2" name="object 1142" descr=""/>
            <p:cNvSpPr/>
            <p:nvPr/>
          </p:nvSpPr>
          <p:spPr>
            <a:xfrm>
              <a:off x="2393365" y="2456990"/>
              <a:ext cx="412750" cy="55244"/>
            </a:xfrm>
            <a:custGeom>
              <a:avLst/>
              <a:gdLst/>
              <a:ahLst/>
              <a:cxnLst/>
              <a:rect l="l" t="t" r="r" b="b"/>
              <a:pathLst>
                <a:path w="412750" h="55244">
                  <a:moveTo>
                    <a:pt x="5524" y="40132"/>
                  </a:moveTo>
                  <a:lnTo>
                    <a:pt x="1739" y="43688"/>
                  </a:lnTo>
                  <a:lnTo>
                    <a:pt x="0" y="51473"/>
                  </a:lnTo>
                  <a:lnTo>
                    <a:pt x="1981" y="55054"/>
                  </a:lnTo>
                  <a:lnTo>
                    <a:pt x="4292" y="45085"/>
                  </a:lnTo>
                  <a:lnTo>
                    <a:pt x="5524" y="40132"/>
                  </a:lnTo>
                  <a:close/>
                </a:path>
                <a:path w="412750" h="55244">
                  <a:moveTo>
                    <a:pt x="412292" y="0"/>
                  </a:moveTo>
                  <a:lnTo>
                    <a:pt x="410540" y="304"/>
                  </a:lnTo>
                  <a:lnTo>
                    <a:pt x="409168" y="1257"/>
                  </a:lnTo>
                  <a:lnTo>
                    <a:pt x="408152" y="2819"/>
                  </a:lnTo>
                  <a:lnTo>
                    <a:pt x="408368" y="5880"/>
                  </a:lnTo>
                  <a:lnTo>
                    <a:pt x="410133" y="6565"/>
                  </a:lnTo>
                  <a:lnTo>
                    <a:pt x="410718" y="6807"/>
                  </a:lnTo>
                  <a:lnTo>
                    <a:pt x="412064" y="2311"/>
                  </a:lnTo>
                  <a:lnTo>
                    <a:pt x="412292" y="0"/>
                  </a:lnTo>
                  <a:close/>
                </a:path>
              </a:pathLst>
            </a:custGeom>
            <a:solidFill>
              <a:srgbClr val="D5D2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3" name="object 1143" descr=""/>
            <p:cNvSpPr/>
            <p:nvPr/>
          </p:nvSpPr>
          <p:spPr>
            <a:xfrm>
              <a:off x="2915813" y="2456219"/>
              <a:ext cx="84455" cy="71120"/>
            </a:xfrm>
            <a:custGeom>
              <a:avLst/>
              <a:gdLst/>
              <a:ahLst/>
              <a:cxnLst/>
              <a:rect l="l" t="t" r="r" b="b"/>
              <a:pathLst>
                <a:path w="84455" h="71119">
                  <a:moveTo>
                    <a:pt x="42547" y="42839"/>
                  </a:moveTo>
                  <a:lnTo>
                    <a:pt x="27597" y="45031"/>
                  </a:lnTo>
                  <a:lnTo>
                    <a:pt x="28423" y="45031"/>
                  </a:lnTo>
                  <a:lnTo>
                    <a:pt x="23535" y="45443"/>
                  </a:lnTo>
                  <a:lnTo>
                    <a:pt x="23849" y="45443"/>
                  </a:lnTo>
                  <a:lnTo>
                    <a:pt x="22849" y="48952"/>
                  </a:lnTo>
                  <a:lnTo>
                    <a:pt x="25530" y="51231"/>
                  </a:lnTo>
                  <a:lnTo>
                    <a:pt x="30526" y="52393"/>
                  </a:lnTo>
                  <a:lnTo>
                    <a:pt x="31253" y="55580"/>
                  </a:lnTo>
                  <a:lnTo>
                    <a:pt x="31366" y="56076"/>
                  </a:lnTo>
                  <a:lnTo>
                    <a:pt x="28639" y="58661"/>
                  </a:lnTo>
                  <a:lnTo>
                    <a:pt x="28406" y="58661"/>
                  </a:lnTo>
                  <a:lnTo>
                    <a:pt x="25253" y="59618"/>
                  </a:lnTo>
                  <a:lnTo>
                    <a:pt x="21713" y="60990"/>
                  </a:lnTo>
                  <a:lnTo>
                    <a:pt x="14709" y="63867"/>
                  </a:lnTo>
                  <a:lnTo>
                    <a:pt x="7617" y="67377"/>
                  </a:lnTo>
                  <a:lnTo>
                    <a:pt x="0" y="69396"/>
                  </a:lnTo>
                  <a:lnTo>
                    <a:pt x="4142" y="70938"/>
                  </a:lnTo>
                  <a:lnTo>
                    <a:pt x="10496" y="68813"/>
                  </a:lnTo>
                  <a:lnTo>
                    <a:pt x="16814" y="66484"/>
                  </a:lnTo>
                  <a:lnTo>
                    <a:pt x="22860" y="63558"/>
                  </a:lnTo>
                  <a:lnTo>
                    <a:pt x="24621" y="62993"/>
                  </a:lnTo>
                  <a:lnTo>
                    <a:pt x="24936" y="62769"/>
                  </a:lnTo>
                  <a:lnTo>
                    <a:pt x="26916" y="60990"/>
                  </a:lnTo>
                  <a:lnTo>
                    <a:pt x="29996" y="60990"/>
                  </a:lnTo>
                  <a:lnTo>
                    <a:pt x="30718" y="58661"/>
                  </a:lnTo>
                  <a:lnTo>
                    <a:pt x="34639" y="57530"/>
                  </a:lnTo>
                  <a:lnTo>
                    <a:pt x="35289" y="57071"/>
                  </a:lnTo>
                  <a:lnTo>
                    <a:pt x="34209" y="57071"/>
                  </a:lnTo>
                  <a:lnTo>
                    <a:pt x="32974" y="53437"/>
                  </a:lnTo>
                  <a:lnTo>
                    <a:pt x="32910" y="53251"/>
                  </a:lnTo>
                  <a:lnTo>
                    <a:pt x="33886" y="51537"/>
                  </a:lnTo>
                  <a:lnTo>
                    <a:pt x="35340" y="50374"/>
                  </a:lnTo>
                  <a:lnTo>
                    <a:pt x="37292" y="49758"/>
                  </a:lnTo>
                  <a:lnTo>
                    <a:pt x="43473" y="48952"/>
                  </a:lnTo>
                  <a:lnTo>
                    <a:pt x="51261" y="48952"/>
                  </a:lnTo>
                  <a:lnTo>
                    <a:pt x="50544" y="45443"/>
                  </a:lnTo>
                  <a:lnTo>
                    <a:pt x="50460" y="45031"/>
                  </a:lnTo>
                  <a:lnTo>
                    <a:pt x="53689" y="44056"/>
                  </a:lnTo>
                  <a:lnTo>
                    <a:pt x="50837" y="44056"/>
                  </a:lnTo>
                  <a:lnTo>
                    <a:pt x="42547" y="42839"/>
                  </a:lnTo>
                  <a:close/>
                </a:path>
                <a:path w="84455" h="71119">
                  <a:moveTo>
                    <a:pt x="29996" y="60990"/>
                  </a:moveTo>
                  <a:lnTo>
                    <a:pt x="26916" y="60990"/>
                  </a:lnTo>
                  <a:lnTo>
                    <a:pt x="28835" y="62769"/>
                  </a:lnTo>
                  <a:lnTo>
                    <a:pt x="29260" y="62993"/>
                  </a:lnTo>
                  <a:lnTo>
                    <a:pt x="29620" y="62204"/>
                  </a:lnTo>
                  <a:lnTo>
                    <a:pt x="29996" y="60990"/>
                  </a:lnTo>
                  <a:close/>
                </a:path>
                <a:path w="84455" h="71119">
                  <a:moveTo>
                    <a:pt x="51236" y="48952"/>
                  </a:moveTo>
                  <a:lnTo>
                    <a:pt x="43473" y="48952"/>
                  </a:lnTo>
                  <a:lnTo>
                    <a:pt x="34209" y="57071"/>
                  </a:lnTo>
                  <a:lnTo>
                    <a:pt x="35289" y="57071"/>
                  </a:lnTo>
                  <a:lnTo>
                    <a:pt x="37396" y="55580"/>
                  </a:lnTo>
                  <a:lnTo>
                    <a:pt x="41640" y="53437"/>
                  </a:lnTo>
                  <a:lnTo>
                    <a:pt x="45355" y="49568"/>
                  </a:lnTo>
                  <a:lnTo>
                    <a:pt x="50356" y="49344"/>
                  </a:lnTo>
                  <a:lnTo>
                    <a:pt x="51252" y="49344"/>
                  </a:lnTo>
                  <a:lnTo>
                    <a:pt x="51236" y="48952"/>
                  </a:lnTo>
                  <a:close/>
                </a:path>
                <a:path w="84455" h="71119">
                  <a:moveTo>
                    <a:pt x="65699" y="14345"/>
                  </a:moveTo>
                  <a:lnTo>
                    <a:pt x="61451" y="16948"/>
                  </a:lnTo>
                  <a:lnTo>
                    <a:pt x="58747" y="21470"/>
                  </a:lnTo>
                  <a:lnTo>
                    <a:pt x="54157" y="23525"/>
                  </a:lnTo>
                  <a:lnTo>
                    <a:pt x="53783" y="24004"/>
                  </a:lnTo>
                  <a:lnTo>
                    <a:pt x="53009" y="24930"/>
                  </a:lnTo>
                  <a:lnTo>
                    <a:pt x="52343" y="25786"/>
                  </a:lnTo>
                  <a:lnTo>
                    <a:pt x="51281" y="28782"/>
                  </a:lnTo>
                  <a:lnTo>
                    <a:pt x="50392" y="31403"/>
                  </a:lnTo>
                  <a:lnTo>
                    <a:pt x="48934" y="33713"/>
                  </a:lnTo>
                  <a:lnTo>
                    <a:pt x="50999" y="34160"/>
                  </a:lnTo>
                  <a:lnTo>
                    <a:pt x="54312" y="34160"/>
                  </a:lnTo>
                  <a:lnTo>
                    <a:pt x="52772" y="36316"/>
                  </a:lnTo>
                  <a:lnTo>
                    <a:pt x="52429" y="36589"/>
                  </a:lnTo>
                  <a:lnTo>
                    <a:pt x="49448" y="37976"/>
                  </a:lnTo>
                  <a:lnTo>
                    <a:pt x="46454" y="39329"/>
                  </a:lnTo>
                  <a:lnTo>
                    <a:pt x="43952" y="41485"/>
                  </a:lnTo>
                  <a:lnTo>
                    <a:pt x="48437" y="43149"/>
                  </a:lnTo>
                  <a:lnTo>
                    <a:pt x="50761" y="44056"/>
                  </a:lnTo>
                  <a:lnTo>
                    <a:pt x="53689" y="44056"/>
                  </a:lnTo>
                  <a:lnTo>
                    <a:pt x="55392" y="43541"/>
                  </a:lnTo>
                  <a:lnTo>
                    <a:pt x="57412" y="41179"/>
                  </a:lnTo>
                  <a:lnTo>
                    <a:pt x="60974" y="37753"/>
                  </a:lnTo>
                  <a:lnTo>
                    <a:pt x="59194" y="37753"/>
                  </a:lnTo>
                  <a:lnTo>
                    <a:pt x="57171" y="36882"/>
                  </a:lnTo>
                  <a:lnTo>
                    <a:pt x="56448" y="34843"/>
                  </a:lnTo>
                  <a:lnTo>
                    <a:pt x="56332" y="34516"/>
                  </a:lnTo>
                  <a:lnTo>
                    <a:pt x="59518" y="31762"/>
                  </a:lnTo>
                  <a:lnTo>
                    <a:pt x="70135" y="31762"/>
                  </a:lnTo>
                  <a:lnTo>
                    <a:pt x="70422" y="30801"/>
                  </a:lnTo>
                  <a:lnTo>
                    <a:pt x="53934" y="30801"/>
                  </a:lnTo>
                  <a:lnTo>
                    <a:pt x="58164" y="25595"/>
                  </a:lnTo>
                  <a:lnTo>
                    <a:pt x="62394" y="23156"/>
                  </a:lnTo>
                  <a:lnTo>
                    <a:pt x="65199" y="20246"/>
                  </a:lnTo>
                  <a:lnTo>
                    <a:pt x="65699" y="14345"/>
                  </a:lnTo>
                  <a:close/>
                </a:path>
                <a:path w="84455" h="71119">
                  <a:moveTo>
                    <a:pt x="70059" y="31762"/>
                  </a:moveTo>
                  <a:lnTo>
                    <a:pt x="59518" y="31762"/>
                  </a:lnTo>
                  <a:lnTo>
                    <a:pt x="61779" y="32684"/>
                  </a:lnTo>
                  <a:lnTo>
                    <a:pt x="62650" y="34843"/>
                  </a:lnTo>
                  <a:lnTo>
                    <a:pt x="59194" y="37753"/>
                  </a:lnTo>
                  <a:lnTo>
                    <a:pt x="60974" y="37753"/>
                  </a:lnTo>
                  <a:lnTo>
                    <a:pt x="62718" y="36075"/>
                  </a:lnTo>
                  <a:lnTo>
                    <a:pt x="70059" y="31762"/>
                  </a:lnTo>
                  <a:close/>
                </a:path>
                <a:path w="84455" h="71119">
                  <a:moveTo>
                    <a:pt x="79074" y="0"/>
                  </a:moveTo>
                  <a:lnTo>
                    <a:pt x="80751" y="3149"/>
                  </a:lnTo>
                  <a:lnTo>
                    <a:pt x="74284" y="10295"/>
                  </a:lnTo>
                  <a:lnTo>
                    <a:pt x="67848" y="17496"/>
                  </a:lnTo>
                  <a:lnTo>
                    <a:pt x="65199" y="20246"/>
                  </a:lnTo>
                  <a:lnTo>
                    <a:pt x="65083" y="21606"/>
                  </a:lnTo>
                  <a:lnTo>
                    <a:pt x="62394" y="23156"/>
                  </a:lnTo>
                  <a:lnTo>
                    <a:pt x="61160" y="24437"/>
                  </a:lnTo>
                  <a:lnTo>
                    <a:pt x="53934" y="30801"/>
                  </a:lnTo>
                  <a:lnTo>
                    <a:pt x="70422" y="30801"/>
                  </a:lnTo>
                  <a:lnTo>
                    <a:pt x="70467" y="30650"/>
                  </a:lnTo>
                  <a:lnTo>
                    <a:pt x="66247" y="30650"/>
                  </a:lnTo>
                  <a:lnTo>
                    <a:pt x="63884" y="30290"/>
                  </a:lnTo>
                  <a:lnTo>
                    <a:pt x="63421" y="27961"/>
                  </a:lnTo>
                  <a:lnTo>
                    <a:pt x="64396" y="26967"/>
                  </a:lnTo>
                  <a:lnTo>
                    <a:pt x="71565" y="26967"/>
                  </a:lnTo>
                  <a:lnTo>
                    <a:pt x="71917" y="25786"/>
                  </a:lnTo>
                  <a:lnTo>
                    <a:pt x="71974" y="25595"/>
                  </a:lnTo>
                  <a:lnTo>
                    <a:pt x="65692" y="25595"/>
                  </a:lnTo>
                  <a:lnTo>
                    <a:pt x="70434" y="19334"/>
                  </a:lnTo>
                  <a:lnTo>
                    <a:pt x="75258" y="13292"/>
                  </a:lnTo>
                  <a:lnTo>
                    <a:pt x="79921" y="7143"/>
                  </a:lnTo>
                  <a:lnTo>
                    <a:pt x="84105" y="665"/>
                  </a:lnTo>
                  <a:lnTo>
                    <a:pt x="80340" y="151"/>
                  </a:lnTo>
                  <a:lnTo>
                    <a:pt x="79074" y="0"/>
                  </a:lnTo>
                  <a:close/>
                </a:path>
                <a:path w="84455" h="71119">
                  <a:moveTo>
                    <a:pt x="71565" y="26967"/>
                  </a:moveTo>
                  <a:lnTo>
                    <a:pt x="64396" y="26967"/>
                  </a:lnTo>
                  <a:lnTo>
                    <a:pt x="66794" y="27341"/>
                  </a:lnTo>
                  <a:lnTo>
                    <a:pt x="67222" y="29671"/>
                  </a:lnTo>
                  <a:lnTo>
                    <a:pt x="66247" y="30650"/>
                  </a:lnTo>
                  <a:lnTo>
                    <a:pt x="70467" y="30650"/>
                  </a:lnTo>
                  <a:lnTo>
                    <a:pt x="71453" y="27341"/>
                  </a:lnTo>
                  <a:lnTo>
                    <a:pt x="71565" y="26967"/>
                  </a:lnTo>
                  <a:close/>
                </a:path>
                <a:path w="84455" h="71119">
                  <a:moveTo>
                    <a:pt x="72319" y="24437"/>
                  </a:moveTo>
                  <a:lnTo>
                    <a:pt x="68264" y="24437"/>
                  </a:lnTo>
                  <a:lnTo>
                    <a:pt x="65531" y="25595"/>
                  </a:lnTo>
                  <a:lnTo>
                    <a:pt x="71974" y="25595"/>
                  </a:lnTo>
                  <a:lnTo>
                    <a:pt x="72319" y="24437"/>
                  </a:lnTo>
                  <a:close/>
                </a:path>
                <a:path w="84455" h="71119">
                  <a:moveTo>
                    <a:pt x="65199" y="20246"/>
                  </a:moveTo>
                  <a:lnTo>
                    <a:pt x="62394" y="23156"/>
                  </a:lnTo>
                  <a:lnTo>
                    <a:pt x="65083" y="21606"/>
                  </a:lnTo>
                  <a:lnTo>
                    <a:pt x="65199" y="20246"/>
                  </a:lnTo>
                  <a:close/>
                </a:path>
              </a:pathLst>
            </a:custGeom>
            <a:solidFill>
              <a:srgbClr val="6A6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4" name="object 1144" descr=""/>
            <p:cNvSpPr/>
            <p:nvPr/>
          </p:nvSpPr>
          <p:spPr>
            <a:xfrm>
              <a:off x="2230704" y="2457777"/>
              <a:ext cx="372110" cy="139065"/>
            </a:xfrm>
            <a:custGeom>
              <a:avLst/>
              <a:gdLst/>
              <a:ahLst/>
              <a:cxnLst/>
              <a:rect l="l" t="t" r="r" b="b"/>
              <a:pathLst>
                <a:path w="372110" h="139064">
                  <a:moveTo>
                    <a:pt x="13550" y="5549"/>
                  </a:moveTo>
                  <a:lnTo>
                    <a:pt x="11734" y="1714"/>
                  </a:lnTo>
                  <a:lnTo>
                    <a:pt x="7467" y="1079"/>
                  </a:lnTo>
                  <a:lnTo>
                    <a:pt x="3848" y="0"/>
                  </a:lnTo>
                  <a:lnTo>
                    <a:pt x="4749" y="7810"/>
                  </a:lnTo>
                  <a:lnTo>
                    <a:pt x="3467" y="10553"/>
                  </a:lnTo>
                  <a:lnTo>
                    <a:pt x="2374" y="13373"/>
                  </a:lnTo>
                  <a:lnTo>
                    <a:pt x="1460" y="16294"/>
                  </a:lnTo>
                  <a:lnTo>
                    <a:pt x="431" y="20701"/>
                  </a:lnTo>
                  <a:lnTo>
                    <a:pt x="0" y="22847"/>
                  </a:lnTo>
                  <a:lnTo>
                    <a:pt x="4572" y="18580"/>
                  </a:lnTo>
                  <a:lnTo>
                    <a:pt x="6527" y="15189"/>
                  </a:lnTo>
                  <a:lnTo>
                    <a:pt x="7950" y="11493"/>
                  </a:lnTo>
                  <a:lnTo>
                    <a:pt x="10414" y="8432"/>
                  </a:lnTo>
                  <a:lnTo>
                    <a:pt x="13550" y="5549"/>
                  </a:lnTo>
                  <a:close/>
                </a:path>
                <a:path w="372110" h="139064">
                  <a:moveTo>
                    <a:pt x="371513" y="134023"/>
                  </a:moveTo>
                  <a:lnTo>
                    <a:pt x="353580" y="135089"/>
                  </a:lnTo>
                  <a:lnTo>
                    <a:pt x="342544" y="135051"/>
                  </a:lnTo>
                  <a:lnTo>
                    <a:pt x="331508" y="134708"/>
                  </a:lnTo>
                  <a:lnTo>
                    <a:pt x="320497" y="134620"/>
                  </a:lnTo>
                  <a:lnTo>
                    <a:pt x="326085" y="132727"/>
                  </a:lnTo>
                  <a:lnTo>
                    <a:pt x="325869" y="131521"/>
                  </a:lnTo>
                  <a:lnTo>
                    <a:pt x="321056" y="127050"/>
                  </a:lnTo>
                  <a:lnTo>
                    <a:pt x="318541" y="131533"/>
                  </a:lnTo>
                  <a:lnTo>
                    <a:pt x="313918" y="128384"/>
                  </a:lnTo>
                  <a:lnTo>
                    <a:pt x="310743" y="129501"/>
                  </a:lnTo>
                  <a:lnTo>
                    <a:pt x="310718" y="131864"/>
                  </a:lnTo>
                  <a:lnTo>
                    <a:pt x="305206" y="131991"/>
                  </a:lnTo>
                  <a:lnTo>
                    <a:pt x="305168" y="124333"/>
                  </a:lnTo>
                  <a:lnTo>
                    <a:pt x="304584" y="109042"/>
                  </a:lnTo>
                  <a:lnTo>
                    <a:pt x="301358" y="115963"/>
                  </a:lnTo>
                  <a:lnTo>
                    <a:pt x="304977" y="123786"/>
                  </a:lnTo>
                  <a:lnTo>
                    <a:pt x="302755" y="130886"/>
                  </a:lnTo>
                  <a:lnTo>
                    <a:pt x="301231" y="133832"/>
                  </a:lnTo>
                  <a:lnTo>
                    <a:pt x="297827" y="132994"/>
                  </a:lnTo>
                  <a:lnTo>
                    <a:pt x="295173" y="132892"/>
                  </a:lnTo>
                  <a:lnTo>
                    <a:pt x="286867" y="135674"/>
                  </a:lnTo>
                  <a:lnTo>
                    <a:pt x="280289" y="132702"/>
                  </a:lnTo>
                  <a:lnTo>
                    <a:pt x="276250" y="136728"/>
                  </a:lnTo>
                  <a:lnTo>
                    <a:pt x="282841" y="137007"/>
                  </a:lnTo>
                  <a:lnTo>
                    <a:pt x="289496" y="136690"/>
                  </a:lnTo>
                  <a:lnTo>
                    <a:pt x="296037" y="137718"/>
                  </a:lnTo>
                  <a:lnTo>
                    <a:pt x="296722" y="138798"/>
                  </a:lnTo>
                  <a:lnTo>
                    <a:pt x="296862" y="135597"/>
                  </a:lnTo>
                  <a:lnTo>
                    <a:pt x="307174" y="135826"/>
                  </a:lnTo>
                  <a:lnTo>
                    <a:pt x="327787" y="136906"/>
                  </a:lnTo>
                  <a:lnTo>
                    <a:pt x="354291" y="137033"/>
                  </a:lnTo>
                  <a:lnTo>
                    <a:pt x="362381" y="137350"/>
                  </a:lnTo>
                  <a:lnTo>
                    <a:pt x="370420" y="138315"/>
                  </a:lnTo>
                  <a:lnTo>
                    <a:pt x="371513" y="134023"/>
                  </a:lnTo>
                  <a:close/>
                </a:path>
              </a:pathLst>
            </a:custGeom>
            <a:solidFill>
              <a:srgbClr val="5151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5" name="object 1145" descr=""/>
            <p:cNvSpPr/>
            <p:nvPr/>
          </p:nvSpPr>
          <p:spPr>
            <a:xfrm>
              <a:off x="2237028" y="2458844"/>
              <a:ext cx="410845" cy="492125"/>
            </a:xfrm>
            <a:custGeom>
              <a:avLst/>
              <a:gdLst/>
              <a:ahLst/>
              <a:cxnLst/>
              <a:rect l="l" t="t" r="r" b="b"/>
              <a:pathLst>
                <a:path w="410844" h="492125">
                  <a:moveTo>
                    <a:pt x="44018" y="254"/>
                  </a:moveTo>
                  <a:lnTo>
                    <a:pt x="26797" y="215"/>
                  </a:lnTo>
                  <a:lnTo>
                    <a:pt x="9588" y="0"/>
                  </a:lnTo>
                  <a:lnTo>
                    <a:pt x="9093" y="5168"/>
                  </a:lnTo>
                  <a:lnTo>
                    <a:pt x="7226" y="4483"/>
                  </a:lnTo>
                  <a:lnTo>
                    <a:pt x="4089" y="7366"/>
                  </a:lnTo>
                  <a:lnTo>
                    <a:pt x="4483" y="9499"/>
                  </a:lnTo>
                  <a:lnTo>
                    <a:pt x="5448" y="13804"/>
                  </a:lnTo>
                  <a:lnTo>
                    <a:pt x="3403" y="16217"/>
                  </a:lnTo>
                  <a:lnTo>
                    <a:pt x="1536" y="18783"/>
                  </a:lnTo>
                  <a:lnTo>
                    <a:pt x="0" y="21577"/>
                  </a:lnTo>
                  <a:lnTo>
                    <a:pt x="3238" y="22161"/>
                  </a:lnTo>
                  <a:lnTo>
                    <a:pt x="6540" y="22263"/>
                  </a:lnTo>
                  <a:lnTo>
                    <a:pt x="9817" y="21894"/>
                  </a:lnTo>
                  <a:lnTo>
                    <a:pt x="11404" y="17272"/>
                  </a:lnTo>
                  <a:lnTo>
                    <a:pt x="12776" y="12598"/>
                  </a:lnTo>
                  <a:lnTo>
                    <a:pt x="13779" y="7823"/>
                  </a:lnTo>
                  <a:lnTo>
                    <a:pt x="20866" y="8013"/>
                  </a:lnTo>
                  <a:lnTo>
                    <a:pt x="27952" y="8293"/>
                  </a:lnTo>
                  <a:lnTo>
                    <a:pt x="35039" y="8407"/>
                  </a:lnTo>
                  <a:lnTo>
                    <a:pt x="42100" y="8077"/>
                  </a:lnTo>
                  <a:lnTo>
                    <a:pt x="42100" y="5715"/>
                  </a:lnTo>
                  <a:lnTo>
                    <a:pt x="28625" y="5422"/>
                  </a:lnTo>
                  <a:lnTo>
                    <a:pt x="21882" y="5346"/>
                  </a:lnTo>
                  <a:lnTo>
                    <a:pt x="15138" y="5549"/>
                  </a:lnTo>
                  <a:lnTo>
                    <a:pt x="14859" y="2565"/>
                  </a:lnTo>
                  <a:lnTo>
                    <a:pt x="28727" y="2908"/>
                  </a:lnTo>
                  <a:lnTo>
                    <a:pt x="35648" y="2946"/>
                  </a:lnTo>
                  <a:lnTo>
                    <a:pt x="42570" y="2603"/>
                  </a:lnTo>
                  <a:lnTo>
                    <a:pt x="44018" y="254"/>
                  </a:lnTo>
                  <a:close/>
                </a:path>
                <a:path w="410844" h="492125">
                  <a:moveTo>
                    <a:pt x="410603" y="485330"/>
                  </a:moveTo>
                  <a:lnTo>
                    <a:pt x="407644" y="481152"/>
                  </a:lnTo>
                  <a:lnTo>
                    <a:pt x="395566" y="477964"/>
                  </a:lnTo>
                  <a:lnTo>
                    <a:pt x="385737" y="476986"/>
                  </a:lnTo>
                  <a:lnTo>
                    <a:pt x="375793" y="476859"/>
                  </a:lnTo>
                  <a:lnTo>
                    <a:pt x="365899" y="476897"/>
                  </a:lnTo>
                  <a:lnTo>
                    <a:pt x="349783" y="478688"/>
                  </a:lnTo>
                  <a:lnTo>
                    <a:pt x="343674" y="483831"/>
                  </a:lnTo>
                  <a:lnTo>
                    <a:pt x="344068" y="491845"/>
                  </a:lnTo>
                  <a:lnTo>
                    <a:pt x="363474" y="489915"/>
                  </a:lnTo>
                  <a:lnTo>
                    <a:pt x="373202" y="489331"/>
                  </a:lnTo>
                  <a:lnTo>
                    <a:pt x="382943" y="489559"/>
                  </a:lnTo>
                  <a:lnTo>
                    <a:pt x="392963" y="490283"/>
                  </a:lnTo>
                  <a:lnTo>
                    <a:pt x="398005" y="490512"/>
                  </a:lnTo>
                  <a:lnTo>
                    <a:pt x="401256" y="490524"/>
                  </a:lnTo>
                  <a:lnTo>
                    <a:pt x="404495" y="491109"/>
                  </a:lnTo>
                  <a:lnTo>
                    <a:pt x="407695" y="491845"/>
                  </a:lnTo>
                  <a:lnTo>
                    <a:pt x="409587" y="491477"/>
                  </a:lnTo>
                  <a:lnTo>
                    <a:pt x="410133" y="487540"/>
                  </a:lnTo>
                  <a:lnTo>
                    <a:pt x="397446" y="485686"/>
                  </a:lnTo>
                  <a:lnTo>
                    <a:pt x="384657" y="484924"/>
                  </a:lnTo>
                  <a:lnTo>
                    <a:pt x="371817" y="484949"/>
                  </a:lnTo>
                  <a:lnTo>
                    <a:pt x="353974" y="485648"/>
                  </a:lnTo>
                  <a:lnTo>
                    <a:pt x="344474" y="488873"/>
                  </a:lnTo>
                  <a:lnTo>
                    <a:pt x="344563" y="484720"/>
                  </a:lnTo>
                  <a:lnTo>
                    <a:pt x="348894" y="484708"/>
                  </a:lnTo>
                  <a:lnTo>
                    <a:pt x="351955" y="484073"/>
                  </a:lnTo>
                  <a:lnTo>
                    <a:pt x="366598" y="482828"/>
                  </a:lnTo>
                  <a:lnTo>
                    <a:pt x="381304" y="482739"/>
                  </a:lnTo>
                  <a:lnTo>
                    <a:pt x="395986" y="483628"/>
                  </a:lnTo>
                  <a:lnTo>
                    <a:pt x="410603" y="485330"/>
                  </a:lnTo>
                  <a:close/>
                </a:path>
              </a:pathLst>
            </a:custGeom>
            <a:solidFill>
              <a:srgbClr val="F3F1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6" name="object 1146" descr=""/>
            <p:cNvSpPr/>
            <p:nvPr/>
          </p:nvSpPr>
          <p:spPr>
            <a:xfrm>
              <a:off x="2301837" y="2458056"/>
              <a:ext cx="367030" cy="146050"/>
            </a:xfrm>
            <a:custGeom>
              <a:avLst/>
              <a:gdLst/>
              <a:ahLst/>
              <a:cxnLst/>
              <a:rect l="l" t="t" r="r" b="b"/>
              <a:pathLst>
                <a:path w="367030" h="146050">
                  <a:moveTo>
                    <a:pt x="28117" y="115087"/>
                  </a:moveTo>
                  <a:lnTo>
                    <a:pt x="28016" y="108559"/>
                  </a:lnTo>
                  <a:lnTo>
                    <a:pt x="19062" y="108864"/>
                  </a:lnTo>
                  <a:lnTo>
                    <a:pt x="17145" y="116446"/>
                  </a:lnTo>
                  <a:lnTo>
                    <a:pt x="16764" y="124244"/>
                  </a:lnTo>
                  <a:lnTo>
                    <a:pt x="16217" y="132016"/>
                  </a:lnTo>
                  <a:lnTo>
                    <a:pt x="14401" y="133629"/>
                  </a:lnTo>
                  <a:lnTo>
                    <a:pt x="14262" y="127355"/>
                  </a:lnTo>
                  <a:lnTo>
                    <a:pt x="14795" y="121107"/>
                  </a:lnTo>
                  <a:lnTo>
                    <a:pt x="14935" y="114858"/>
                  </a:lnTo>
                  <a:lnTo>
                    <a:pt x="12623" y="116522"/>
                  </a:lnTo>
                  <a:lnTo>
                    <a:pt x="11772" y="123355"/>
                  </a:lnTo>
                  <a:lnTo>
                    <a:pt x="11480" y="130238"/>
                  </a:lnTo>
                  <a:lnTo>
                    <a:pt x="11684" y="137121"/>
                  </a:lnTo>
                  <a:lnTo>
                    <a:pt x="12293" y="144005"/>
                  </a:lnTo>
                  <a:lnTo>
                    <a:pt x="8204" y="143979"/>
                  </a:lnTo>
                  <a:lnTo>
                    <a:pt x="4025" y="144665"/>
                  </a:lnTo>
                  <a:lnTo>
                    <a:pt x="0" y="143878"/>
                  </a:lnTo>
                  <a:lnTo>
                    <a:pt x="4013" y="145681"/>
                  </a:lnTo>
                  <a:lnTo>
                    <a:pt x="8763" y="144945"/>
                  </a:lnTo>
                  <a:lnTo>
                    <a:pt x="13119" y="145453"/>
                  </a:lnTo>
                  <a:lnTo>
                    <a:pt x="13703" y="141274"/>
                  </a:lnTo>
                  <a:lnTo>
                    <a:pt x="13106" y="136601"/>
                  </a:lnTo>
                  <a:lnTo>
                    <a:pt x="15646" y="132994"/>
                  </a:lnTo>
                  <a:lnTo>
                    <a:pt x="15938" y="136017"/>
                  </a:lnTo>
                  <a:lnTo>
                    <a:pt x="16332" y="142227"/>
                  </a:lnTo>
                  <a:lnTo>
                    <a:pt x="19240" y="139484"/>
                  </a:lnTo>
                  <a:lnTo>
                    <a:pt x="19672" y="132791"/>
                  </a:lnTo>
                  <a:lnTo>
                    <a:pt x="19215" y="126060"/>
                  </a:lnTo>
                  <a:lnTo>
                    <a:pt x="19799" y="119367"/>
                  </a:lnTo>
                  <a:lnTo>
                    <a:pt x="27965" y="118351"/>
                  </a:lnTo>
                  <a:lnTo>
                    <a:pt x="28117" y="115087"/>
                  </a:lnTo>
                  <a:close/>
                </a:path>
                <a:path w="367030" h="146050">
                  <a:moveTo>
                    <a:pt x="366433" y="0"/>
                  </a:moveTo>
                  <a:lnTo>
                    <a:pt x="363842" y="508"/>
                  </a:lnTo>
                  <a:lnTo>
                    <a:pt x="360502" y="1435"/>
                  </a:lnTo>
                  <a:lnTo>
                    <a:pt x="357009" y="1168"/>
                  </a:lnTo>
                  <a:lnTo>
                    <a:pt x="353618" y="939"/>
                  </a:lnTo>
                  <a:lnTo>
                    <a:pt x="352717" y="4229"/>
                  </a:lnTo>
                  <a:lnTo>
                    <a:pt x="352628" y="7543"/>
                  </a:lnTo>
                  <a:lnTo>
                    <a:pt x="355714" y="9677"/>
                  </a:lnTo>
                  <a:lnTo>
                    <a:pt x="357962" y="9474"/>
                  </a:lnTo>
                  <a:lnTo>
                    <a:pt x="360197" y="9639"/>
                  </a:lnTo>
                  <a:lnTo>
                    <a:pt x="362419" y="10198"/>
                  </a:lnTo>
                  <a:lnTo>
                    <a:pt x="362673" y="9283"/>
                  </a:lnTo>
                  <a:lnTo>
                    <a:pt x="357352" y="7175"/>
                  </a:lnTo>
                  <a:lnTo>
                    <a:pt x="362483" y="7416"/>
                  </a:lnTo>
                  <a:lnTo>
                    <a:pt x="363753" y="4914"/>
                  </a:lnTo>
                  <a:lnTo>
                    <a:pt x="365074" y="2451"/>
                  </a:lnTo>
                  <a:lnTo>
                    <a:pt x="366433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7" name="object 1147" descr=""/>
            <p:cNvSpPr/>
            <p:nvPr/>
          </p:nvSpPr>
          <p:spPr>
            <a:xfrm>
              <a:off x="2705717" y="245786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576" y="0"/>
                  </a:moveTo>
                  <a:lnTo>
                    <a:pt x="204" y="290"/>
                  </a:lnTo>
                  <a:lnTo>
                    <a:pt x="0" y="3134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FEFD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8" name="object 1148" descr=""/>
            <p:cNvSpPr/>
            <p:nvPr/>
          </p:nvSpPr>
          <p:spPr>
            <a:xfrm>
              <a:off x="1628254" y="2460002"/>
              <a:ext cx="15240" cy="24765"/>
            </a:xfrm>
            <a:custGeom>
              <a:avLst/>
              <a:gdLst/>
              <a:ahLst/>
              <a:cxnLst/>
              <a:rect l="l" t="t" r="r" b="b"/>
              <a:pathLst>
                <a:path w="15239" h="24764">
                  <a:moveTo>
                    <a:pt x="11729" y="0"/>
                  </a:moveTo>
                  <a:lnTo>
                    <a:pt x="7550" y="3218"/>
                  </a:lnTo>
                  <a:lnTo>
                    <a:pt x="5342" y="4672"/>
                  </a:lnTo>
                  <a:lnTo>
                    <a:pt x="5238" y="7344"/>
                  </a:lnTo>
                  <a:lnTo>
                    <a:pt x="5101" y="8971"/>
                  </a:lnTo>
                  <a:lnTo>
                    <a:pt x="0" y="7858"/>
                  </a:lnTo>
                  <a:lnTo>
                    <a:pt x="3031" y="15580"/>
                  </a:lnTo>
                  <a:lnTo>
                    <a:pt x="4367" y="19519"/>
                  </a:lnTo>
                  <a:lnTo>
                    <a:pt x="6797" y="21866"/>
                  </a:lnTo>
                  <a:lnTo>
                    <a:pt x="9295" y="24551"/>
                  </a:lnTo>
                  <a:lnTo>
                    <a:pt x="13028" y="24331"/>
                  </a:lnTo>
                  <a:lnTo>
                    <a:pt x="12773" y="21128"/>
                  </a:lnTo>
                  <a:lnTo>
                    <a:pt x="12377" y="18507"/>
                  </a:lnTo>
                  <a:lnTo>
                    <a:pt x="10426" y="20477"/>
                  </a:lnTo>
                  <a:lnTo>
                    <a:pt x="9828" y="20974"/>
                  </a:lnTo>
                  <a:lnTo>
                    <a:pt x="8064" y="16934"/>
                  </a:lnTo>
                  <a:lnTo>
                    <a:pt x="5753" y="14263"/>
                  </a:lnTo>
                  <a:lnTo>
                    <a:pt x="6076" y="13028"/>
                  </a:lnTo>
                  <a:lnTo>
                    <a:pt x="6455" y="11830"/>
                  </a:lnTo>
                  <a:lnTo>
                    <a:pt x="6901" y="10684"/>
                  </a:lnTo>
                  <a:lnTo>
                    <a:pt x="7722" y="6249"/>
                  </a:lnTo>
                  <a:lnTo>
                    <a:pt x="11473" y="3679"/>
                  </a:lnTo>
                  <a:lnTo>
                    <a:pt x="14673" y="975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5F5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9" name="object 1149" descr=""/>
            <p:cNvSpPr/>
            <p:nvPr/>
          </p:nvSpPr>
          <p:spPr>
            <a:xfrm>
              <a:off x="2161832" y="245964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591" y="0"/>
                  </a:moveTo>
                  <a:lnTo>
                    <a:pt x="580" y="1713"/>
                  </a:lnTo>
                  <a:lnTo>
                    <a:pt x="0" y="6144"/>
                  </a:lnTo>
                  <a:lnTo>
                    <a:pt x="2329" y="6728"/>
                  </a:lnTo>
                  <a:lnTo>
                    <a:pt x="3168" y="4913"/>
                  </a:lnTo>
                  <a:lnTo>
                    <a:pt x="3869" y="665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7873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0" name="object 1150" descr=""/>
            <p:cNvSpPr/>
            <p:nvPr/>
          </p:nvSpPr>
          <p:spPr>
            <a:xfrm>
              <a:off x="2074087" y="2457993"/>
              <a:ext cx="580390" cy="198120"/>
            </a:xfrm>
            <a:custGeom>
              <a:avLst/>
              <a:gdLst/>
              <a:ahLst/>
              <a:cxnLst/>
              <a:rect l="l" t="t" r="r" b="b"/>
              <a:pathLst>
                <a:path w="580389" h="198119">
                  <a:moveTo>
                    <a:pt x="19253" y="187807"/>
                  </a:moveTo>
                  <a:lnTo>
                    <a:pt x="17983" y="181787"/>
                  </a:lnTo>
                  <a:lnTo>
                    <a:pt x="15786" y="175463"/>
                  </a:lnTo>
                  <a:lnTo>
                    <a:pt x="9296" y="173621"/>
                  </a:lnTo>
                  <a:lnTo>
                    <a:pt x="7416" y="175412"/>
                  </a:lnTo>
                  <a:lnTo>
                    <a:pt x="3581" y="172262"/>
                  </a:lnTo>
                  <a:lnTo>
                    <a:pt x="3492" y="177406"/>
                  </a:lnTo>
                  <a:lnTo>
                    <a:pt x="3822" y="182880"/>
                  </a:lnTo>
                  <a:lnTo>
                    <a:pt x="1028" y="187452"/>
                  </a:lnTo>
                  <a:lnTo>
                    <a:pt x="0" y="190677"/>
                  </a:lnTo>
                  <a:lnTo>
                    <a:pt x="546" y="194221"/>
                  </a:lnTo>
                  <a:lnTo>
                    <a:pt x="279" y="197573"/>
                  </a:lnTo>
                  <a:lnTo>
                    <a:pt x="6921" y="194970"/>
                  </a:lnTo>
                  <a:lnTo>
                    <a:pt x="13474" y="192062"/>
                  </a:lnTo>
                  <a:lnTo>
                    <a:pt x="19253" y="187807"/>
                  </a:lnTo>
                  <a:close/>
                </a:path>
                <a:path w="580389" h="198119">
                  <a:moveTo>
                    <a:pt x="579907" y="0"/>
                  </a:moveTo>
                  <a:lnTo>
                    <a:pt x="575094" y="914"/>
                  </a:lnTo>
                  <a:lnTo>
                    <a:pt x="573989" y="2273"/>
                  </a:lnTo>
                  <a:lnTo>
                    <a:pt x="571868" y="5715"/>
                  </a:lnTo>
                  <a:lnTo>
                    <a:pt x="578358" y="4216"/>
                  </a:lnTo>
                  <a:lnTo>
                    <a:pt x="579488" y="2717"/>
                  </a:lnTo>
                  <a:lnTo>
                    <a:pt x="579907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1" name="object 1151" descr=""/>
            <p:cNvSpPr/>
            <p:nvPr/>
          </p:nvSpPr>
          <p:spPr>
            <a:xfrm>
              <a:off x="2769001" y="2459592"/>
              <a:ext cx="33655" cy="61594"/>
            </a:xfrm>
            <a:custGeom>
              <a:avLst/>
              <a:gdLst/>
              <a:ahLst/>
              <a:cxnLst/>
              <a:rect l="l" t="t" r="r" b="b"/>
              <a:pathLst>
                <a:path w="33655" h="61594">
                  <a:moveTo>
                    <a:pt x="1116" y="43249"/>
                  </a:moveTo>
                  <a:lnTo>
                    <a:pt x="0" y="46263"/>
                  </a:lnTo>
                  <a:lnTo>
                    <a:pt x="892" y="46760"/>
                  </a:lnTo>
                  <a:lnTo>
                    <a:pt x="5429" y="47941"/>
                  </a:lnTo>
                  <a:lnTo>
                    <a:pt x="3855" y="51300"/>
                  </a:lnTo>
                  <a:lnTo>
                    <a:pt x="4931" y="51300"/>
                  </a:lnTo>
                  <a:lnTo>
                    <a:pt x="7073" y="51504"/>
                  </a:lnTo>
                  <a:lnTo>
                    <a:pt x="9471" y="52120"/>
                  </a:lnTo>
                  <a:lnTo>
                    <a:pt x="9554" y="53251"/>
                  </a:lnTo>
                  <a:lnTo>
                    <a:pt x="7379" y="54893"/>
                  </a:lnTo>
                  <a:lnTo>
                    <a:pt x="7415" y="61142"/>
                  </a:lnTo>
                  <a:lnTo>
                    <a:pt x="8031" y="59756"/>
                  </a:lnTo>
                  <a:lnTo>
                    <a:pt x="9348" y="57067"/>
                  </a:lnTo>
                  <a:lnTo>
                    <a:pt x="12555" y="57067"/>
                  </a:lnTo>
                  <a:lnTo>
                    <a:pt x="13150" y="56076"/>
                  </a:lnTo>
                  <a:lnTo>
                    <a:pt x="14112" y="54569"/>
                  </a:lnTo>
                  <a:lnTo>
                    <a:pt x="11042" y="54569"/>
                  </a:lnTo>
                  <a:lnTo>
                    <a:pt x="11404" y="52444"/>
                  </a:lnTo>
                  <a:lnTo>
                    <a:pt x="12606" y="51300"/>
                  </a:lnTo>
                  <a:lnTo>
                    <a:pt x="14212" y="49895"/>
                  </a:lnTo>
                  <a:lnTo>
                    <a:pt x="14506" y="48355"/>
                  </a:lnTo>
                  <a:lnTo>
                    <a:pt x="14057" y="48355"/>
                  </a:lnTo>
                  <a:lnTo>
                    <a:pt x="11286" y="47189"/>
                  </a:lnTo>
                  <a:lnTo>
                    <a:pt x="10256" y="45288"/>
                  </a:lnTo>
                  <a:lnTo>
                    <a:pt x="10340" y="43901"/>
                  </a:lnTo>
                  <a:lnTo>
                    <a:pt x="6454" y="43901"/>
                  </a:lnTo>
                  <a:lnTo>
                    <a:pt x="1116" y="43249"/>
                  </a:lnTo>
                  <a:close/>
                </a:path>
                <a:path w="33655" h="61594">
                  <a:moveTo>
                    <a:pt x="12555" y="57067"/>
                  </a:moveTo>
                  <a:lnTo>
                    <a:pt x="9348" y="57067"/>
                  </a:lnTo>
                  <a:lnTo>
                    <a:pt x="11353" y="59173"/>
                  </a:lnTo>
                  <a:lnTo>
                    <a:pt x="12148" y="57754"/>
                  </a:lnTo>
                  <a:lnTo>
                    <a:pt x="12555" y="57067"/>
                  </a:lnTo>
                  <a:close/>
                </a:path>
                <a:path w="33655" h="61594">
                  <a:moveTo>
                    <a:pt x="17520" y="42174"/>
                  </a:moveTo>
                  <a:lnTo>
                    <a:pt x="14281" y="42174"/>
                  </a:lnTo>
                  <a:lnTo>
                    <a:pt x="14168" y="45288"/>
                  </a:lnTo>
                  <a:lnTo>
                    <a:pt x="14057" y="48355"/>
                  </a:lnTo>
                  <a:lnTo>
                    <a:pt x="14506" y="48355"/>
                  </a:lnTo>
                  <a:lnTo>
                    <a:pt x="14728" y="47189"/>
                  </a:lnTo>
                  <a:lnTo>
                    <a:pt x="14810" y="46760"/>
                  </a:lnTo>
                  <a:lnTo>
                    <a:pt x="14905" y="46263"/>
                  </a:lnTo>
                  <a:lnTo>
                    <a:pt x="14983" y="45853"/>
                  </a:lnTo>
                  <a:lnTo>
                    <a:pt x="17106" y="42959"/>
                  </a:lnTo>
                  <a:lnTo>
                    <a:pt x="17520" y="42174"/>
                  </a:lnTo>
                  <a:close/>
                </a:path>
                <a:path w="33655" h="61594">
                  <a:moveTo>
                    <a:pt x="19659" y="0"/>
                  </a:moveTo>
                  <a:lnTo>
                    <a:pt x="15530" y="2584"/>
                  </a:lnTo>
                  <a:lnTo>
                    <a:pt x="13111" y="12942"/>
                  </a:lnTo>
                  <a:lnTo>
                    <a:pt x="10969" y="24072"/>
                  </a:lnTo>
                  <a:lnTo>
                    <a:pt x="9065" y="33652"/>
                  </a:lnTo>
                  <a:lnTo>
                    <a:pt x="6694" y="42959"/>
                  </a:lnTo>
                  <a:lnTo>
                    <a:pt x="6620" y="43249"/>
                  </a:lnTo>
                  <a:lnTo>
                    <a:pt x="6537" y="43574"/>
                  </a:lnTo>
                  <a:lnTo>
                    <a:pt x="6454" y="43901"/>
                  </a:lnTo>
                  <a:lnTo>
                    <a:pt x="10340" y="43901"/>
                  </a:lnTo>
                  <a:lnTo>
                    <a:pt x="10360" y="43574"/>
                  </a:lnTo>
                  <a:lnTo>
                    <a:pt x="11556" y="42174"/>
                  </a:lnTo>
                  <a:lnTo>
                    <a:pt x="17520" y="42174"/>
                  </a:lnTo>
                  <a:lnTo>
                    <a:pt x="18388" y="40528"/>
                  </a:lnTo>
                  <a:lnTo>
                    <a:pt x="18459" y="40392"/>
                  </a:lnTo>
                  <a:lnTo>
                    <a:pt x="10515" y="40392"/>
                  </a:lnTo>
                  <a:lnTo>
                    <a:pt x="10497" y="37137"/>
                  </a:lnTo>
                  <a:lnTo>
                    <a:pt x="11469" y="34088"/>
                  </a:lnTo>
                  <a:lnTo>
                    <a:pt x="12826" y="31111"/>
                  </a:lnTo>
                  <a:lnTo>
                    <a:pt x="17427" y="31111"/>
                  </a:lnTo>
                  <a:lnTo>
                    <a:pt x="16339" y="27496"/>
                  </a:lnTo>
                  <a:lnTo>
                    <a:pt x="14436" y="27496"/>
                  </a:lnTo>
                  <a:lnTo>
                    <a:pt x="14319" y="21264"/>
                  </a:lnTo>
                  <a:lnTo>
                    <a:pt x="15024" y="19126"/>
                  </a:lnTo>
                  <a:lnTo>
                    <a:pt x="15147" y="18489"/>
                  </a:lnTo>
                  <a:lnTo>
                    <a:pt x="15205" y="16520"/>
                  </a:lnTo>
                  <a:lnTo>
                    <a:pt x="15783" y="14928"/>
                  </a:lnTo>
                  <a:lnTo>
                    <a:pt x="15908" y="14587"/>
                  </a:lnTo>
                  <a:lnTo>
                    <a:pt x="17226" y="12942"/>
                  </a:lnTo>
                  <a:lnTo>
                    <a:pt x="19675" y="12942"/>
                  </a:lnTo>
                  <a:lnTo>
                    <a:pt x="20881" y="11642"/>
                  </a:lnTo>
                  <a:lnTo>
                    <a:pt x="17430" y="11642"/>
                  </a:lnTo>
                  <a:lnTo>
                    <a:pt x="17485" y="7840"/>
                  </a:lnTo>
                  <a:lnTo>
                    <a:pt x="18212" y="4399"/>
                  </a:lnTo>
                  <a:lnTo>
                    <a:pt x="18270" y="4124"/>
                  </a:lnTo>
                  <a:lnTo>
                    <a:pt x="19796" y="665"/>
                  </a:lnTo>
                  <a:lnTo>
                    <a:pt x="19659" y="0"/>
                  </a:lnTo>
                  <a:close/>
                </a:path>
                <a:path w="33655" h="61594">
                  <a:moveTo>
                    <a:pt x="13646" y="39507"/>
                  </a:moveTo>
                  <a:lnTo>
                    <a:pt x="12939" y="39507"/>
                  </a:lnTo>
                  <a:lnTo>
                    <a:pt x="10515" y="40392"/>
                  </a:lnTo>
                  <a:lnTo>
                    <a:pt x="18459" y="40392"/>
                  </a:lnTo>
                  <a:lnTo>
                    <a:pt x="18640" y="40049"/>
                  </a:lnTo>
                  <a:lnTo>
                    <a:pt x="15069" y="40049"/>
                  </a:lnTo>
                  <a:lnTo>
                    <a:pt x="13646" y="39507"/>
                  </a:lnTo>
                  <a:close/>
                </a:path>
                <a:path w="33655" h="61594">
                  <a:moveTo>
                    <a:pt x="22033" y="36471"/>
                  </a:moveTo>
                  <a:lnTo>
                    <a:pt x="20170" y="36471"/>
                  </a:lnTo>
                  <a:lnTo>
                    <a:pt x="20444" y="37806"/>
                  </a:lnTo>
                  <a:lnTo>
                    <a:pt x="20851" y="39507"/>
                  </a:lnTo>
                  <a:lnTo>
                    <a:pt x="20882" y="39635"/>
                  </a:lnTo>
                  <a:lnTo>
                    <a:pt x="20981" y="40049"/>
                  </a:lnTo>
                  <a:lnTo>
                    <a:pt x="21063" y="40392"/>
                  </a:lnTo>
                  <a:lnTo>
                    <a:pt x="21210" y="40049"/>
                  </a:lnTo>
                  <a:lnTo>
                    <a:pt x="21678" y="38094"/>
                  </a:lnTo>
                  <a:lnTo>
                    <a:pt x="21888" y="37137"/>
                  </a:lnTo>
                  <a:lnTo>
                    <a:pt x="21985" y="36691"/>
                  </a:lnTo>
                  <a:lnTo>
                    <a:pt x="22033" y="36471"/>
                  </a:lnTo>
                  <a:close/>
                </a:path>
                <a:path w="33655" h="61594">
                  <a:moveTo>
                    <a:pt x="20256" y="24072"/>
                  </a:moveTo>
                  <a:lnTo>
                    <a:pt x="17553" y="29005"/>
                  </a:lnTo>
                  <a:lnTo>
                    <a:pt x="17427" y="31111"/>
                  </a:lnTo>
                  <a:lnTo>
                    <a:pt x="18323" y="34088"/>
                  </a:lnTo>
                  <a:lnTo>
                    <a:pt x="16714" y="35950"/>
                  </a:lnTo>
                  <a:lnTo>
                    <a:pt x="15287" y="39507"/>
                  </a:lnTo>
                  <a:lnTo>
                    <a:pt x="15179" y="39776"/>
                  </a:lnTo>
                  <a:lnTo>
                    <a:pt x="15069" y="40049"/>
                  </a:lnTo>
                  <a:lnTo>
                    <a:pt x="18640" y="40049"/>
                  </a:lnTo>
                  <a:lnTo>
                    <a:pt x="18784" y="39776"/>
                  </a:lnTo>
                  <a:lnTo>
                    <a:pt x="20078" y="36691"/>
                  </a:lnTo>
                  <a:lnTo>
                    <a:pt x="20170" y="36471"/>
                  </a:lnTo>
                  <a:lnTo>
                    <a:pt x="22033" y="36471"/>
                  </a:lnTo>
                  <a:lnTo>
                    <a:pt x="22554" y="34088"/>
                  </a:lnTo>
                  <a:lnTo>
                    <a:pt x="20803" y="34088"/>
                  </a:lnTo>
                  <a:lnTo>
                    <a:pt x="20695" y="27259"/>
                  </a:lnTo>
                  <a:lnTo>
                    <a:pt x="20640" y="26744"/>
                  </a:lnTo>
                  <a:lnTo>
                    <a:pt x="20517" y="25595"/>
                  </a:lnTo>
                  <a:lnTo>
                    <a:pt x="20437" y="25016"/>
                  </a:lnTo>
                  <a:lnTo>
                    <a:pt x="20316" y="24383"/>
                  </a:lnTo>
                  <a:lnTo>
                    <a:pt x="20256" y="24072"/>
                  </a:lnTo>
                  <a:close/>
                </a:path>
                <a:path w="33655" h="61594">
                  <a:moveTo>
                    <a:pt x="17411" y="31111"/>
                  </a:moveTo>
                  <a:lnTo>
                    <a:pt x="12826" y="31111"/>
                  </a:lnTo>
                  <a:lnTo>
                    <a:pt x="13933" y="32755"/>
                  </a:lnTo>
                  <a:lnTo>
                    <a:pt x="14473" y="33652"/>
                  </a:lnTo>
                  <a:lnTo>
                    <a:pt x="14069" y="35950"/>
                  </a:lnTo>
                  <a:lnTo>
                    <a:pt x="13978" y="36471"/>
                  </a:lnTo>
                  <a:lnTo>
                    <a:pt x="13646" y="39507"/>
                  </a:lnTo>
                  <a:lnTo>
                    <a:pt x="16714" y="35950"/>
                  </a:lnTo>
                  <a:lnTo>
                    <a:pt x="17110" y="34963"/>
                  </a:lnTo>
                  <a:lnTo>
                    <a:pt x="17209" y="34088"/>
                  </a:lnTo>
                  <a:lnTo>
                    <a:pt x="17299" y="32755"/>
                  </a:lnTo>
                  <a:lnTo>
                    <a:pt x="17411" y="31111"/>
                  </a:lnTo>
                  <a:close/>
                </a:path>
                <a:path w="33655" h="61594">
                  <a:moveTo>
                    <a:pt x="17427" y="31111"/>
                  </a:moveTo>
                  <a:lnTo>
                    <a:pt x="17299" y="32755"/>
                  </a:lnTo>
                  <a:lnTo>
                    <a:pt x="17209" y="34088"/>
                  </a:lnTo>
                  <a:lnTo>
                    <a:pt x="17110" y="34963"/>
                  </a:lnTo>
                  <a:lnTo>
                    <a:pt x="16714" y="35950"/>
                  </a:lnTo>
                  <a:lnTo>
                    <a:pt x="18323" y="34088"/>
                  </a:lnTo>
                  <a:lnTo>
                    <a:pt x="17427" y="31111"/>
                  </a:lnTo>
                  <a:close/>
                </a:path>
                <a:path w="33655" h="61594">
                  <a:moveTo>
                    <a:pt x="27572" y="31111"/>
                  </a:moveTo>
                  <a:lnTo>
                    <a:pt x="23367" y="31111"/>
                  </a:lnTo>
                  <a:lnTo>
                    <a:pt x="26574" y="34963"/>
                  </a:lnTo>
                  <a:lnTo>
                    <a:pt x="27396" y="32755"/>
                  </a:lnTo>
                  <a:lnTo>
                    <a:pt x="27572" y="31111"/>
                  </a:lnTo>
                  <a:close/>
                </a:path>
                <a:path w="33655" h="61594">
                  <a:moveTo>
                    <a:pt x="25960" y="14928"/>
                  </a:moveTo>
                  <a:lnTo>
                    <a:pt x="24555" y="21264"/>
                  </a:lnTo>
                  <a:lnTo>
                    <a:pt x="21419" y="27259"/>
                  </a:lnTo>
                  <a:lnTo>
                    <a:pt x="21514" y="29005"/>
                  </a:lnTo>
                  <a:lnTo>
                    <a:pt x="21628" y="31111"/>
                  </a:lnTo>
                  <a:lnTo>
                    <a:pt x="21718" y="32755"/>
                  </a:lnTo>
                  <a:lnTo>
                    <a:pt x="21790" y="34088"/>
                  </a:lnTo>
                  <a:lnTo>
                    <a:pt x="22554" y="34088"/>
                  </a:lnTo>
                  <a:lnTo>
                    <a:pt x="23204" y="31111"/>
                  </a:lnTo>
                  <a:lnTo>
                    <a:pt x="27572" y="31111"/>
                  </a:lnTo>
                  <a:lnTo>
                    <a:pt x="27687" y="30031"/>
                  </a:lnTo>
                  <a:lnTo>
                    <a:pt x="30164" y="29005"/>
                  </a:lnTo>
                  <a:lnTo>
                    <a:pt x="29736" y="28148"/>
                  </a:lnTo>
                  <a:lnTo>
                    <a:pt x="28950" y="26744"/>
                  </a:lnTo>
                  <a:lnTo>
                    <a:pt x="26096" y="26744"/>
                  </a:lnTo>
                  <a:lnTo>
                    <a:pt x="26078" y="22891"/>
                  </a:lnTo>
                  <a:lnTo>
                    <a:pt x="28946" y="22891"/>
                  </a:lnTo>
                  <a:lnTo>
                    <a:pt x="29469" y="20681"/>
                  </a:lnTo>
                  <a:lnTo>
                    <a:pt x="30527" y="20238"/>
                  </a:lnTo>
                  <a:lnTo>
                    <a:pt x="27930" y="20238"/>
                  </a:lnTo>
                  <a:lnTo>
                    <a:pt x="27828" y="19126"/>
                  </a:lnTo>
                  <a:lnTo>
                    <a:pt x="27723" y="17840"/>
                  </a:lnTo>
                  <a:lnTo>
                    <a:pt x="27687" y="17481"/>
                  </a:lnTo>
                  <a:lnTo>
                    <a:pt x="25960" y="14928"/>
                  </a:lnTo>
                  <a:close/>
                </a:path>
                <a:path w="33655" h="61594">
                  <a:moveTo>
                    <a:pt x="19675" y="12942"/>
                  </a:moveTo>
                  <a:lnTo>
                    <a:pt x="17226" y="12942"/>
                  </a:lnTo>
                  <a:lnTo>
                    <a:pt x="16840" y="16196"/>
                  </a:lnTo>
                  <a:lnTo>
                    <a:pt x="16802" y="16520"/>
                  </a:lnTo>
                  <a:lnTo>
                    <a:pt x="16688" y="17481"/>
                  </a:lnTo>
                  <a:lnTo>
                    <a:pt x="16594" y="18166"/>
                  </a:lnTo>
                  <a:lnTo>
                    <a:pt x="15836" y="22891"/>
                  </a:lnTo>
                  <a:lnTo>
                    <a:pt x="14508" y="27259"/>
                  </a:lnTo>
                  <a:lnTo>
                    <a:pt x="14436" y="27496"/>
                  </a:lnTo>
                  <a:lnTo>
                    <a:pt x="16339" y="27496"/>
                  </a:lnTo>
                  <a:lnTo>
                    <a:pt x="15839" y="25836"/>
                  </a:lnTo>
                  <a:lnTo>
                    <a:pt x="19450" y="20238"/>
                  </a:lnTo>
                  <a:lnTo>
                    <a:pt x="18892" y="14928"/>
                  </a:lnTo>
                  <a:lnTo>
                    <a:pt x="18784" y="13902"/>
                  </a:lnTo>
                  <a:lnTo>
                    <a:pt x="19675" y="12942"/>
                  </a:lnTo>
                  <a:close/>
                </a:path>
                <a:path w="33655" h="61594">
                  <a:moveTo>
                    <a:pt x="28391" y="25239"/>
                  </a:moveTo>
                  <a:lnTo>
                    <a:pt x="28024" y="25595"/>
                  </a:lnTo>
                  <a:lnTo>
                    <a:pt x="27190" y="26744"/>
                  </a:lnTo>
                  <a:lnTo>
                    <a:pt x="28950" y="26744"/>
                  </a:lnTo>
                  <a:lnTo>
                    <a:pt x="28307" y="25595"/>
                  </a:lnTo>
                  <a:lnTo>
                    <a:pt x="28391" y="25239"/>
                  </a:lnTo>
                  <a:close/>
                </a:path>
                <a:path w="33655" h="61594">
                  <a:moveTo>
                    <a:pt x="28642" y="24551"/>
                  </a:moveTo>
                  <a:lnTo>
                    <a:pt x="28521" y="24688"/>
                  </a:lnTo>
                  <a:lnTo>
                    <a:pt x="28443" y="25016"/>
                  </a:lnTo>
                  <a:lnTo>
                    <a:pt x="28681" y="24688"/>
                  </a:lnTo>
                  <a:lnTo>
                    <a:pt x="28642" y="24551"/>
                  </a:lnTo>
                  <a:close/>
                </a:path>
                <a:path w="33655" h="61594">
                  <a:moveTo>
                    <a:pt x="28946" y="22891"/>
                  </a:moveTo>
                  <a:lnTo>
                    <a:pt x="26078" y="22891"/>
                  </a:lnTo>
                  <a:lnTo>
                    <a:pt x="28307" y="23389"/>
                  </a:lnTo>
                  <a:lnTo>
                    <a:pt x="28504" y="24072"/>
                  </a:lnTo>
                  <a:lnTo>
                    <a:pt x="28593" y="24383"/>
                  </a:lnTo>
                  <a:lnTo>
                    <a:pt x="28828" y="23389"/>
                  </a:lnTo>
                  <a:lnTo>
                    <a:pt x="28946" y="22891"/>
                  </a:lnTo>
                  <a:close/>
                </a:path>
                <a:path w="33655" h="61594">
                  <a:moveTo>
                    <a:pt x="33166" y="16196"/>
                  </a:moveTo>
                  <a:lnTo>
                    <a:pt x="29145" y="17139"/>
                  </a:lnTo>
                  <a:lnTo>
                    <a:pt x="29792" y="18489"/>
                  </a:lnTo>
                  <a:lnTo>
                    <a:pt x="27909" y="20238"/>
                  </a:lnTo>
                  <a:lnTo>
                    <a:pt x="30527" y="20238"/>
                  </a:lnTo>
                  <a:lnTo>
                    <a:pt x="33185" y="19126"/>
                  </a:lnTo>
                  <a:lnTo>
                    <a:pt x="33166" y="16196"/>
                  </a:lnTo>
                  <a:close/>
                </a:path>
                <a:path w="33655" h="61594">
                  <a:moveTo>
                    <a:pt x="20411" y="957"/>
                  </a:moveTo>
                  <a:lnTo>
                    <a:pt x="19166" y="4124"/>
                  </a:lnTo>
                  <a:lnTo>
                    <a:pt x="19058" y="4399"/>
                  </a:lnTo>
                  <a:lnTo>
                    <a:pt x="17430" y="11642"/>
                  </a:lnTo>
                  <a:lnTo>
                    <a:pt x="20881" y="11642"/>
                  </a:lnTo>
                  <a:lnTo>
                    <a:pt x="23803" y="8492"/>
                  </a:lnTo>
                  <a:lnTo>
                    <a:pt x="22567" y="2584"/>
                  </a:lnTo>
                  <a:lnTo>
                    <a:pt x="22467" y="2105"/>
                  </a:lnTo>
                  <a:lnTo>
                    <a:pt x="20411" y="957"/>
                  </a:lnTo>
                  <a:close/>
                </a:path>
              </a:pathLst>
            </a:custGeom>
            <a:solidFill>
              <a:srgbClr val="BCB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2" name="object 1152" descr=""/>
            <p:cNvSpPr/>
            <p:nvPr/>
          </p:nvSpPr>
          <p:spPr>
            <a:xfrm>
              <a:off x="2799651" y="245979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868" y="0"/>
                  </a:moveTo>
                  <a:lnTo>
                    <a:pt x="478" y="100"/>
                  </a:lnTo>
                  <a:lnTo>
                    <a:pt x="0" y="1436"/>
                  </a:lnTo>
                  <a:lnTo>
                    <a:pt x="514" y="1846"/>
                  </a:lnTo>
                  <a:lnTo>
                    <a:pt x="1577" y="2653"/>
                  </a:lnTo>
                  <a:lnTo>
                    <a:pt x="2087" y="3063"/>
                  </a:lnTo>
                  <a:lnTo>
                    <a:pt x="2037" y="2292"/>
                  </a:lnTo>
                  <a:lnTo>
                    <a:pt x="1918" y="751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rgbClr val="8581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3" name="object 1153" descr=""/>
            <p:cNvSpPr/>
            <p:nvPr/>
          </p:nvSpPr>
          <p:spPr>
            <a:xfrm>
              <a:off x="2979028" y="245923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770" y="0"/>
                  </a:moveTo>
                  <a:lnTo>
                    <a:pt x="0" y="1230"/>
                  </a:lnTo>
                  <a:lnTo>
                    <a:pt x="888" y="3801"/>
                  </a:lnTo>
                  <a:lnTo>
                    <a:pt x="3067" y="3595"/>
                  </a:lnTo>
                  <a:lnTo>
                    <a:pt x="3851" y="2378"/>
                  </a:lnTo>
                  <a:lnTo>
                    <a:pt x="3235" y="118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C3C4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4" name="object 1154" descr=""/>
            <p:cNvSpPr/>
            <p:nvPr/>
          </p:nvSpPr>
          <p:spPr>
            <a:xfrm>
              <a:off x="1649321" y="2460240"/>
              <a:ext cx="78740" cy="41910"/>
            </a:xfrm>
            <a:custGeom>
              <a:avLst/>
              <a:gdLst/>
              <a:ahLst/>
              <a:cxnLst/>
              <a:rect l="l" t="t" r="r" b="b"/>
              <a:pathLst>
                <a:path w="78739" h="41910">
                  <a:moveTo>
                    <a:pt x="45701" y="32339"/>
                  </a:moveTo>
                  <a:lnTo>
                    <a:pt x="34875" y="32339"/>
                  </a:lnTo>
                  <a:lnTo>
                    <a:pt x="35453" y="37757"/>
                  </a:lnTo>
                  <a:lnTo>
                    <a:pt x="34340" y="38135"/>
                  </a:lnTo>
                  <a:lnTo>
                    <a:pt x="31004" y="39211"/>
                  </a:lnTo>
                  <a:lnTo>
                    <a:pt x="32372" y="39966"/>
                  </a:lnTo>
                  <a:lnTo>
                    <a:pt x="35093" y="41526"/>
                  </a:lnTo>
                  <a:lnTo>
                    <a:pt x="37423" y="36457"/>
                  </a:lnTo>
                  <a:lnTo>
                    <a:pt x="39154" y="36198"/>
                  </a:lnTo>
                  <a:lnTo>
                    <a:pt x="44788" y="36198"/>
                  </a:lnTo>
                  <a:lnTo>
                    <a:pt x="45701" y="32339"/>
                  </a:lnTo>
                  <a:close/>
                </a:path>
                <a:path w="78739" h="41910">
                  <a:moveTo>
                    <a:pt x="77882" y="26164"/>
                  </a:moveTo>
                  <a:lnTo>
                    <a:pt x="48914" y="26164"/>
                  </a:lnTo>
                  <a:lnTo>
                    <a:pt x="56400" y="29378"/>
                  </a:lnTo>
                  <a:lnTo>
                    <a:pt x="63998" y="32339"/>
                  </a:lnTo>
                  <a:lnTo>
                    <a:pt x="71417" y="35664"/>
                  </a:lnTo>
                  <a:lnTo>
                    <a:pt x="78365" y="39966"/>
                  </a:lnTo>
                  <a:lnTo>
                    <a:pt x="78279" y="34488"/>
                  </a:lnTo>
                  <a:lnTo>
                    <a:pt x="78126" y="32339"/>
                  </a:lnTo>
                  <a:lnTo>
                    <a:pt x="78004" y="30650"/>
                  </a:lnTo>
                  <a:lnTo>
                    <a:pt x="77882" y="26164"/>
                  </a:lnTo>
                  <a:close/>
                </a:path>
                <a:path w="78739" h="41910">
                  <a:moveTo>
                    <a:pt x="44788" y="36198"/>
                  </a:moveTo>
                  <a:lnTo>
                    <a:pt x="39154" y="36198"/>
                  </a:lnTo>
                  <a:lnTo>
                    <a:pt x="48592" y="36457"/>
                  </a:lnTo>
                  <a:lnTo>
                    <a:pt x="44727" y="36457"/>
                  </a:lnTo>
                  <a:lnTo>
                    <a:pt x="44788" y="36198"/>
                  </a:lnTo>
                  <a:close/>
                </a:path>
                <a:path w="78739" h="41910">
                  <a:moveTo>
                    <a:pt x="46149" y="30445"/>
                  </a:moveTo>
                  <a:lnTo>
                    <a:pt x="32272" y="30445"/>
                  </a:lnTo>
                  <a:lnTo>
                    <a:pt x="32232" y="30650"/>
                  </a:lnTo>
                  <a:lnTo>
                    <a:pt x="32117" y="31252"/>
                  </a:lnTo>
                  <a:lnTo>
                    <a:pt x="31056" y="31252"/>
                  </a:lnTo>
                  <a:lnTo>
                    <a:pt x="29787" y="35172"/>
                  </a:lnTo>
                  <a:lnTo>
                    <a:pt x="34852" y="32339"/>
                  </a:lnTo>
                  <a:lnTo>
                    <a:pt x="45701" y="32339"/>
                  </a:lnTo>
                  <a:lnTo>
                    <a:pt x="45958" y="31252"/>
                  </a:lnTo>
                  <a:lnTo>
                    <a:pt x="32117" y="31252"/>
                  </a:lnTo>
                  <a:lnTo>
                    <a:pt x="31173" y="30891"/>
                  </a:lnTo>
                  <a:lnTo>
                    <a:pt x="46044" y="30891"/>
                  </a:lnTo>
                  <a:lnTo>
                    <a:pt x="46149" y="30445"/>
                  </a:lnTo>
                  <a:close/>
                </a:path>
                <a:path w="78739" h="41910">
                  <a:moveTo>
                    <a:pt x="27084" y="30308"/>
                  </a:moveTo>
                  <a:lnTo>
                    <a:pt x="28059" y="34488"/>
                  </a:lnTo>
                  <a:lnTo>
                    <a:pt x="31173" y="30891"/>
                  </a:lnTo>
                  <a:lnTo>
                    <a:pt x="31777" y="30650"/>
                  </a:lnTo>
                  <a:lnTo>
                    <a:pt x="29682" y="30650"/>
                  </a:lnTo>
                  <a:lnTo>
                    <a:pt x="27084" y="30308"/>
                  </a:lnTo>
                  <a:close/>
                </a:path>
                <a:path w="78739" h="41910">
                  <a:moveTo>
                    <a:pt x="77882" y="25377"/>
                  </a:moveTo>
                  <a:lnTo>
                    <a:pt x="30676" y="25377"/>
                  </a:lnTo>
                  <a:lnTo>
                    <a:pt x="30694" y="27414"/>
                  </a:lnTo>
                  <a:lnTo>
                    <a:pt x="29912" y="29916"/>
                  </a:lnTo>
                  <a:lnTo>
                    <a:pt x="29789" y="30308"/>
                  </a:lnTo>
                  <a:lnTo>
                    <a:pt x="29682" y="30650"/>
                  </a:lnTo>
                  <a:lnTo>
                    <a:pt x="31777" y="30650"/>
                  </a:lnTo>
                  <a:lnTo>
                    <a:pt x="32272" y="30445"/>
                  </a:lnTo>
                  <a:lnTo>
                    <a:pt x="46149" y="30445"/>
                  </a:lnTo>
                  <a:lnTo>
                    <a:pt x="46275" y="29916"/>
                  </a:lnTo>
                  <a:lnTo>
                    <a:pt x="48805" y="26319"/>
                  </a:lnTo>
                  <a:lnTo>
                    <a:pt x="48914" y="26164"/>
                  </a:lnTo>
                  <a:lnTo>
                    <a:pt x="77882" y="26164"/>
                  </a:lnTo>
                  <a:lnTo>
                    <a:pt x="77882" y="25377"/>
                  </a:lnTo>
                  <a:close/>
                </a:path>
                <a:path w="78739" h="41910">
                  <a:moveTo>
                    <a:pt x="65610" y="22194"/>
                  </a:moveTo>
                  <a:lnTo>
                    <a:pt x="28761" y="22194"/>
                  </a:lnTo>
                  <a:lnTo>
                    <a:pt x="27133" y="23169"/>
                  </a:lnTo>
                  <a:lnTo>
                    <a:pt x="27133" y="27158"/>
                  </a:lnTo>
                  <a:lnTo>
                    <a:pt x="30676" y="25377"/>
                  </a:lnTo>
                  <a:lnTo>
                    <a:pt x="77882" y="25377"/>
                  </a:lnTo>
                  <a:lnTo>
                    <a:pt x="77882" y="23461"/>
                  </a:lnTo>
                  <a:lnTo>
                    <a:pt x="69768" y="23321"/>
                  </a:lnTo>
                  <a:lnTo>
                    <a:pt x="65610" y="22194"/>
                  </a:lnTo>
                  <a:close/>
                </a:path>
                <a:path w="78739" h="41910">
                  <a:moveTo>
                    <a:pt x="24147" y="20567"/>
                  </a:moveTo>
                  <a:lnTo>
                    <a:pt x="20369" y="20567"/>
                  </a:lnTo>
                  <a:lnTo>
                    <a:pt x="18829" y="24728"/>
                  </a:lnTo>
                  <a:lnTo>
                    <a:pt x="19534" y="26010"/>
                  </a:lnTo>
                  <a:lnTo>
                    <a:pt x="19618" y="26164"/>
                  </a:lnTo>
                  <a:lnTo>
                    <a:pt x="19704" y="26319"/>
                  </a:lnTo>
                  <a:lnTo>
                    <a:pt x="21931" y="23461"/>
                  </a:lnTo>
                  <a:lnTo>
                    <a:pt x="23281" y="21765"/>
                  </a:lnTo>
                  <a:lnTo>
                    <a:pt x="24147" y="20567"/>
                  </a:lnTo>
                  <a:close/>
                </a:path>
                <a:path w="78739" h="41910">
                  <a:moveTo>
                    <a:pt x="49293" y="19418"/>
                  </a:moveTo>
                  <a:lnTo>
                    <a:pt x="24978" y="19418"/>
                  </a:lnTo>
                  <a:lnTo>
                    <a:pt x="24126" y="21560"/>
                  </a:lnTo>
                  <a:lnTo>
                    <a:pt x="23755" y="23169"/>
                  </a:lnTo>
                  <a:lnTo>
                    <a:pt x="23720" y="23321"/>
                  </a:lnTo>
                  <a:lnTo>
                    <a:pt x="23624" y="23735"/>
                  </a:lnTo>
                  <a:lnTo>
                    <a:pt x="23540" y="24728"/>
                  </a:lnTo>
                  <a:lnTo>
                    <a:pt x="23432" y="26010"/>
                  </a:lnTo>
                  <a:lnTo>
                    <a:pt x="27133" y="23169"/>
                  </a:lnTo>
                  <a:lnTo>
                    <a:pt x="28761" y="22194"/>
                  </a:lnTo>
                  <a:lnTo>
                    <a:pt x="65610" y="22194"/>
                  </a:lnTo>
                  <a:lnTo>
                    <a:pt x="61874" y="21182"/>
                  </a:lnTo>
                  <a:lnTo>
                    <a:pt x="53846" y="20344"/>
                  </a:lnTo>
                  <a:lnTo>
                    <a:pt x="49293" y="19418"/>
                  </a:lnTo>
                  <a:close/>
                </a:path>
                <a:path w="78739" h="41910">
                  <a:moveTo>
                    <a:pt x="38335" y="16510"/>
                  </a:moveTo>
                  <a:lnTo>
                    <a:pt x="18966" y="16510"/>
                  </a:lnTo>
                  <a:lnTo>
                    <a:pt x="17047" y="21560"/>
                  </a:lnTo>
                  <a:lnTo>
                    <a:pt x="20369" y="20567"/>
                  </a:lnTo>
                  <a:lnTo>
                    <a:pt x="24147" y="20567"/>
                  </a:lnTo>
                  <a:lnTo>
                    <a:pt x="24978" y="19418"/>
                  </a:lnTo>
                  <a:lnTo>
                    <a:pt x="49293" y="19418"/>
                  </a:lnTo>
                  <a:lnTo>
                    <a:pt x="41600" y="17854"/>
                  </a:lnTo>
                  <a:lnTo>
                    <a:pt x="38335" y="16510"/>
                  </a:lnTo>
                  <a:close/>
                </a:path>
                <a:path w="78739" h="41910">
                  <a:moveTo>
                    <a:pt x="27388" y="11577"/>
                  </a:moveTo>
                  <a:lnTo>
                    <a:pt x="8230" y="11577"/>
                  </a:lnTo>
                  <a:lnTo>
                    <a:pt x="7813" y="13113"/>
                  </a:lnTo>
                  <a:lnTo>
                    <a:pt x="7150" y="14281"/>
                  </a:lnTo>
                  <a:lnTo>
                    <a:pt x="6037" y="15361"/>
                  </a:lnTo>
                  <a:lnTo>
                    <a:pt x="3503" y="18870"/>
                  </a:lnTo>
                  <a:lnTo>
                    <a:pt x="6466" y="16816"/>
                  </a:lnTo>
                  <a:lnTo>
                    <a:pt x="9361" y="14659"/>
                  </a:lnTo>
                  <a:lnTo>
                    <a:pt x="12287" y="12571"/>
                  </a:lnTo>
                  <a:lnTo>
                    <a:pt x="29134" y="12571"/>
                  </a:lnTo>
                  <a:lnTo>
                    <a:pt x="27388" y="11577"/>
                  </a:lnTo>
                  <a:close/>
                </a:path>
                <a:path w="78739" h="41910">
                  <a:moveTo>
                    <a:pt x="32921" y="14281"/>
                  </a:moveTo>
                  <a:lnTo>
                    <a:pt x="15842" y="14281"/>
                  </a:lnTo>
                  <a:lnTo>
                    <a:pt x="15173" y="17854"/>
                  </a:lnTo>
                  <a:lnTo>
                    <a:pt x="15063" y="18442"/>
                  </a:lnTo>
                  <a:lnTo>
                    <a:pt x="18966" y="16510"/>
                  </a:lnTo>
                  <a:lnTo>
                    <a:pt x="38335" y="16510"/>
                  </a:lnTo>
                  <a:lnTo>
                    <a:pt x="32921" y="14281"/>
                  </a:lnTo>
                  <a:close/>
                </a:path>
                <a:path w="78739" h="41910">
                  <a:moveTo>
                    <a:pt x="29134" y="12571"/>
                  </a:moveTo>
                  <a:lnTo>
                    <a:pt x="12287" y="12571"/>
                  </a:lnTo>
                  <a:lnTo>
                    <a:pt x="11512" y="16510"/>
                  </a:lnTo>
                  <a:lnTo>
                    <a:pt x="11416" y="17002"/>
                  </a:lnTo>
                  <a:lnTo>
                    <a:pt x="15797" y="14281"/>
                  </a:lnTo>
                  <a:lnTo>
                    <a:pt x="32921" y="14281"/>
                  </a:lnTo>
                  <a:lnTo>
                    <a:pt x="30084" y="13113"/>
                  </a:lnTo>
                  <a:lnTo>
                    <a:pt x="29134" y="12571"/>
                  </a:lnTo>
                  <a:close/>
                </a:path>
                <a:path w="78739" h="41910">
                  <a:moveTo>
                    <a:pt x="8778" y="0"/>
                  </a:moveTo>
                  <a:lnTo>
                    <a:pt x="7820" y="414"/>
                  </a:lnTo>
                  <a:lnTo>
                    <a:pt x="3180" y="2689"/>
                  </a:lnTo>
                  <a:lnTo>
                    <a:pt x="4359" y="5342"/>
                  </a:lnTo>
                  <a:lnTo>
                    <a:pt x="1433" y="9591"/>
                  </a:lnTo>
                  <a:lnTo>
                    <a:pt x="0" y="12006"/>
                  </a:lnTo>
                  <a:lnTo>
                    <a:pt x="326" y="12006"/>
                  </a:lnTo>
                  <a:lnTo>
                    <a:pt x="1894" y="13409"/>
                  </a:lnTo>
                  <a:lnTo>
                    <a:pt x="1963" y="12226"/>
                  </a:lnTo>
                  <a:lnTo>
                    <a:pt x="3007" y="12006"/>
                  </a:lnTo>
                  <a:lnTo>
                    <a:pt x="8230" y="11577"/>
                  </a:lnTo>
                  <a:lnTo>
                    <a:pt x="27388" y="11577"/>
                  </a:lnTo>
                  <a:lnTo>
                    <a:pt x="19182" y="6902"/>
                  </a:lnTo>
                  <a:lnTo>
                    <a:pt x="8778" y="0"/>
                  </a:lnTo>
                  <a:close/>
                </a:path>
              </a:pathLst>
            </a:custGeom>
            <a:solidFill>
              <a:srgbClr val="E7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5" name="object 1155" descr=""/>
            <p:cNvSpPr/>
            <p:nvPr/>
          </p:nvSpPr>
          <p:spPr>
            <a:xfrm>
              <a:off x="2737598" y="246166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255" y="0"/>
                  </a:moveTo>
                  <a:lnTo>
                    <a:pt x="2448" y="68"/>
                  </a:lnTo>
                  <a:lnTo>
                    <a:pt x="824" y="190"/>
                  </a:lnTo>
                  <a:lnTo>
                    <a:pt x="0" y="259"/>
                  </a:lnTo>
                  <a:lnTo>
                    <a:pt x="1080" y="1677"/>
                  </a:lnTo>
                  <a:lnTo>
                    <a:pt x="2945" y="1526"/>
                  </a:lnTo>
                  <a:lnTo>
                    <a:pt x="3255" y="0"/>
                  </a:lnTo>
                  <a:close/>
                </a:path>
              </a:pathLst>
            </a:custGeom>
            <a:solidFill>
              <a:srgbClr val="E0DC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6" name="object 1156" descr=""/>
            <p:cNvSpPr/>
            <p:nvPr/>
          </p:nvSpPr>
          <p:spPr>
            <a:xfrm>
              <a:off x="2740611" y="2460736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2037" y="0"/>
                  </a:moveTo>
                  <a:lnTo>
                    <a:pt x="514" y="1526"/>
                  </a:lnTo>
                  <a:lnTo>
                    <a:pt x="0" y="3305"/>
                  </a:lnTo>
                  <a:lnTo>
                    <a:pt x="496" y="5360"/>
                  </a:lnTo>
                  <a:lnTo>
                    <a:pt x="2929" y="4316"/>
                  </a:lnTo>
                  <a:lnTo>
                    <a:pt x="3441" y="2520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D9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7" name="object 1157" descr=""/>
            <p:cNvSpPr/>
            <p:nvPr/>
          </p:nvSpPr>
          <p:spPr>
            <a:xfrm>
              <a:off x="2767665" y="2460326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1285" y="0"/>
                  </a:moveTo>
                  <a:lnTo>
                    <a:pt x="0" y="4385"/>
                  </a:lnTo>
                  <a:lnTo>
                    <a:pt x="1645" y="6045"/>
                  </a:lnTo>
                  <a:lnTo>
                    <a:pt x="2894" y="5547"/>
                  </a:lnTo>
                  <a:lnTo>
                    <a:pt x="3855" y="2242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938F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8" name="object 1158" descr=""/>
            <p:cNvSpPr/>
            <p:nvPr/>
          </p:nvSpPr>
          <p:spPr>
            <a:xfrm>
              <a:off x="2879992" y="2462021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939" y="0"/>
                  </a:moveTo>
                  <a:lnTo>
                    <a:pt x="720" y="976"/>
                  </a:lnTo>
                  <a:lnTo>
                    <a:pt x="0" y="3870"/>
                  </a:lnTo>
                  <a:lnTo>
                    <a:pt x="838" y="5242"/>
                  </a:lnTo>
                  <a:lnTo>
                    <a:pt x="1212" y="4709"/>
                  </a:lnTo>
                  <a:lnTo>
                    <a:pt x="2360" y="3150"/>
                  </a:lnTo>
                  <a:lnTo>
                    <a:pt x="2019" y="2362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383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9" name="object 1159" descr=""/>
            <p:cNvSpPr/>
            <p:nvPr/>
          </p:nvSpPr>
          <p:spPr>
            <a:xfrm>
              <a:off x="2173356" y="2461407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19" h="27305">
                  <a:moveTo>
                    <a:pt x="1711" y="21214"/>
                  </a:moveTo>
                  <a:lnTo>
                    <a:pt x="1094" y="21214"/>
                  </a:lnTo>
                  <a:lnTo>
                    <a:pt x="0" y="25667"/>
                  </a:lnTo>
                  <a:lnTo>
                    <a:pt x="4554" y="27222"/>
                  </a:lnTo>
                  <a:lnTo>
                    <a:pt x="9185" y="25667"/>
                  </a:lnTo>
                  <a:lnTo>
                    <a:pt x="13798" y="24655"/>
                  </a:lnTo>
                  <a:lnTo>
                    <a:pt x="17276" y="23731"/>
                  </a:lnTo>
                  <a:lnTo>
                    <a:pt x="9791" y="23731"/>
                  </a:lnTo>
                  <a:lnTo>
                    <a:pt x="6814" y="23166"/>
                  </a:lnTo>
                  <a:lnTo>
                    <a:pt x="4157" y="22103"/>
                  </a:lnTo>
                  <a:lnTo>
                    <a:pt x="1711" y="21214"/>
                  </a:lnTo>
                  <a:close/>
                </a:path>
                <a:path w="20319" h="27305">
                  <a:moveTo>
                    <a:pt x="10940" y="8337"/>
                  </a:moveTo>
                  <a:lnTo>
                    <a:pt x="6404" y="8337"/>
                  </a:lnTo>
                  <a:lnTo>
                    <a:pt x="7448" y="10342"/>
                  </a:lnTo>
                  <a:lnTo>
                    <a:pt x="7189" y="11932"/>
                  </a:lnTo>
                  <a:lnTo>
                    <a:pt x="7156" y="12138"/>
                  </a:lnTo>
                  <a:lnTo>
                    <a:pt x="5438" y="13816"/>
                  </a:lnTo>
                  <a:lnTo>
                    <a:pt x="3960" y="15443"/>
                  </a:lnTo>
                  <a:lnTo>
                    <a:pt x="9381" y="15443"/>
                  </a:lnTo>
                  <a:lnTo>
                    <a:pt x="9455" y="16624"/>
                  </a:lnTo>
                  <a:lnTo>
                    <a:pt x="9562" y="18370"/>
                  </a:lnTo>
                  <a:lnTo>
                    <a:pt x="9684" y="21214"/>
                  </a:lnTo>
                  <a:lnTo>
                    <a:pt x="9791" y="23731"/>
                  </a:lnTo>
                  <a:lnTo>
                    <a:pt x="17654" y="23731"/>
                  </a:lnTo>
                  <a:lnTo>
                    <a:pt x="15728" y="20634"/>
                  </a:lnTo>
                  <a:lnTo>
                    <a:pt x="19633" y="20634"/>
                  </a:lnTo>
                  <a:lnTo>
                    <a:pt x="20001" y="18989"/>
                  </a:lnTo>
                  <a:lnTo>
                    <a:pt x="20035" y="18835"/>
                  </a:lnTo>
                  <a:lnTo>
                    <a:pt x="16369" y="18835"/>
                  </a:lnTo>
                  <a:lnTo>
                    <a:pt x="15237" y="18370"/>
                  </a:lnTo>
                  <a:lnTo>
                    <a:pt x="15021" y="18370"/>
                  </a:lnTo>
                  <a:lnTo>
                    <a:pt x="13921" y="16624"/>
                  </a:lnTo>
                  <a:lnTo>
                    <a:pt x="13474" y="14536"/>
                  </a:lnTo>
                  <a:lnTo>
                    <a:pt x="16574" y="12772"/>
                  </a:lnTo>
                  <a:lnTo>
                    <a:pt x="20322" y="12772"/>
                  </a:lnTo>
                  <a:lnTo>
                    <a:pt x="20289" y="9964"/>
                  </a:lnTo>
                  <a:lnTo>
                    <a:pt x="18884" y="9603"/>
                  </a:lnTo>
                  <a:lnTo>
                    <a:pt x="12865" y="9603"/>
                  </a:lnTo>
                  <a:lnTo>
                    <a:pt x="10940" y="8337"/>
                  </a:lnTo>
                  <a:close/>
                </a:path>
                <a:path w="20319" h="27305">
                  <a:moveTo>
                    <a:pt x="9219" y="18989"/>
                  </a:moveTo>
                  <a:lnTo>
                    <a:pt x="6026" y="18989"/>
                  </a:lnTo>
                  <a:lnTo>
                    <a:pt x="6728" y="22103"/>
                  </a:lnTo>
                  <a:lnTo>
                    <a:pt x="7808" y="22103"/>
                  </a:lnTo>
                  <a:lnTo>
                    <a:pt x="9645" y="20304"/>
                  </a:lnTo>
                  <a:lnTo>
                    <a:pt x="9219" y="18989"/>
                  </a:lnTo>
                  <a:close/>
                </a:path>
                <a:path w="20319" h="27305">
                  <a:moveTo>
                    <a:pt x="1436" y="13096"/>
                  </a:moveTo>
                  <a:lnTo>
                    <a:pt x="783" y="15201"/>
                  </a:lnTo>
                  <a:lnTo>
                    <a:pt x="708" y="15443"/>
                  </a:lnTo>
                  <a:lnTo>
                    <a:pt x="633" y="15684"/>
                  </a:lnTo>
                  <a:lnTo>
                    <a:pt x="573" y="21214"/>
                  </a:lnTo>
                  <a:lnTo>
                    <a:pt x="2772" y="21214"/>
                  </a:lnTo>
                  <a:lnTo>
                    <a:pt x="4268" y="20634"/>
                  </a:lnTo>
                  <a:lnTo>
                    <a:pt x="4469" y="20634"/>
                  </a:lnTo>
                  <a:lnTo>
                    <a:pt x="6026" y="18989"/>
                  </a:lnTo>
                  <a:lnTo>
                    <a:pt x="9219" y="18989"/>
                  </a:lnTo>
                  <a:lnTo>
                    <a:pt x="8851" y="17617"/>
                  </a:lnTo>
                  <a:lnTo>
                    <a:pt x="9322" y="15684"/>
                  </a:lnTo>
                  <a:lnTo>
                    <a:pt x="9381" y="15443"/>
                  </a:lnTo>
                  <a:lnTo>
                    <a:pt x="4194" y="15443"/>
                  </a:lnTo>
                  <a:lnTo>
                    <a:pt x="2635" y="15201"/>
                  </a:lnTo>
                  <a:lnTo>
                    <a:pt x="1436" y="13096"/>
                  </a:lnTo>
                  <a:close/>
                </a:path>
                <a:path w="20319" h="27305">
                  <a:moveTo>
                    <a:pt x="20322" y="12772"/>
                  </a:moveTo>
                  <a:lnTo>
                    <a:pt x="16574" y="12772"/>
                  </a:lnTo>
                  <a:lnTo>
                    <a:pt x="18270" y="13816"/>
                  </a:lnTo>
                  <a:lnTo>
                    <a:pt x="18194" y="16624"/>
                  </a:lnTo>
                  <a:lnTo>
                    <a:pt x="18090" y="18370"/>
                  </a:lnTo>
                  <a:lnTo>
                    <a:pt x="16369" y="18835"/>
                  </a:lnTo>
                  <a:lnTo>
                    <a:pt x="20035" y="18835"/>
                  </a:lnTo>
                  <a:lnTo>
                    <a:pt x="20307" y="17617"/>
                  </a:lnTo>
                  <a:lnTo>
                    <a:pt x="20322" y="12772"/>
                  </a:lnTo>
                  <a:close/>
                </a:path>
                <a:path w="20319" h="27305">
                  <a:moveTo>
                    <a:pt x="6865" y="0"/>
                  </a:moveTo>
                  <a:lnTo>
                    <a:pt x="2087" y="2137"/>
                  </a:lnTo>
                  <a:lnTo>
                    <a:pt x="2046" y="9298"/>
                  </a:lnTo>
                  <a:lnTo>
                    <a:pt x="1932" y="11932"/>
                  </a:lnTo>
                  <a:lnTo>
                    <a:pt x="4740" y="12448"/>
                  </a:lnTo>
                  <a:lnTo>
                    <a:pt x="6404" y="8337"/>
                  </a:lnTo>
                  <a:lnTo>
                    <a:pt x="10940" y="8337"/>
                  </a:lnTo>
                  <a:lnTo>
                    <a:pt x="7008" y="5751"/>
                  </a:lnTo>
                  <a:lnTo>
                    <a:pt x="11504" y="5751"/>
                  </a:lnTo>
                  <a:lnTo>
                    <a:pt x="6865" y="0"/>
                  </a:lnTo>
                  <a:close/>
                </a:path>
                <a:path w="20319" h="27305">
                  <a:moveTo>
                    <a:pt x="13578" y="6076"/>
                  </a:moveTo>
                  <a:lnTo>
                    <a:pt x="12820" y="8971"/>
                  </a:lnTo>
                  <a:lnTo>
                    <a:pt x="12734" y="9298"/>
                  </a:lnTo>
                  <a:lnTo>
                    <a:pt x="12655" y="9603"/>
                  </a:lnTo>
                  <a:lnTo>
                    <a:pt x="18884" y="9603"/>
                  </a:lnTo>
                  <a:lnTo>
                    <a:pt x="17481" y="9298"/>
                  </a:lnTo>
                  <a:lnTo>
                    <a:pt x="16095" y="8971"/>
                  </a:lnTo>
                  <a:lnTo>
                    <a:pt x="13578" y="6076"/>
                  </a:lnTo>
                  <a:close/>
                </a:path>
              </a:pathLst>
            </a:custGeom>
            <a:solidFill>
              <a:srgbClr val="7C7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0" name="object 1160" descr=""/>
            <p:cNvSpPr/>
            <p:nvPr/>
          </p:nvSpPr>
          <p:spPr>
            <a:xfrm>
              <a:off x="2373022" y="2462127"/>
              <a:ext cx="5080" cy="15875"/>
            </a:xfrm>
            <a:custGeom>
              <a:avLst/>
              <a:gdLst/>
              <a:ahLst/>
              <a:cxnLst/>
              <a:rect l="l" t="t" r="r" b="b"/>
              <a:pathLst>
                <a:path w="5080" h="15875">
                  <a:moveTo>
                    <a:pt x="2670" y="0"/>
                  </a:moveTo>
                  <a:lnTo>
                    <a:pt x="2360" y="3919"/>
                  </a:lnTo>
                  <a:lnTo>
                    <a:pt x="1130" y="7686"/>
                  </a:lnTo>
                  <a:lnTo>
                    <a:pt x="0" y="11436"/>
                  </a:lnTo>
                  <a:lnTo>
                    <a:pt x="2360" y="15580"/>
                  </a:lnTo>
                  <a:lnTo>
                    <a:pt x="2807" y="11742"/>
                  </a:lnTo>
                  <a:lnTo>
                    <a:pt x="3682" y="7994"/>
                  </a:lnTo>
                  <a:lnTo>
                    <a:pt x="4452" y="4225"/>
                  </a:lnTo>
                  <a:lnTo>
                    <a:pt x="2670" y="0"/>
                  </a:lnTo>
                  <a:close/>
                </a:path>
              </a:pathLst>
            </a:custGeom>
            <a:solidFill>
              <a:srgbClr val="666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1" name="object 1161" descr=""/>
            <p:cNvSpPr/>
            <p:nvPr/>
          </p:nvSpPr>
          <p:spPr>
            <a:xfrm>
              <a:off x="2438157" y="2462296"/>
              <a:ext cx="45085" cy="66040"/>
            </a:xfrm>
            <a:custGeom>
              <a:avLst/>
              <a:gdLst/>
              <a:ahLst/>
              <a:cxnLst/>
              <a:rect l="l" t="t" r="r" b="b"/>
              <a:pathLst>
                <a:path w="45085" h="66039">
                  <a:moveTo>
                    <a:pt x="16592" y="36438"/>
                  </a:moveTo>
                  <a:lnTo>
                    <a:pt x="5130" y="36438"/>
                  </a:lnTo>
                  <a:lnTo>
                    <a:pt x="4467" y="39211"/>
                  </a:lnTo>
                  <a:lnTo>
                    <a:pt x="4682" y="41831"/>
                  </a:lnTo>
                  <a:lnTo>
                    <a:pt x="4795" y="43218"/>
                  </a:lnTo>
                  <a:lnTo>
                    <a:pt x="3902" y="47138"/>
                  </a:lnTo>
                  <a:lnTo>
                    <a:pt x="2689" y="50957"/>
                  </a:lnTo>
                  <a:lnTo>
                    <a:pt x="5478" y="55784"/>
                  </a:lnTo>
                  <a:lnTo>
                    <a:pt x="993" y="60940"/>
                  </a:lnTo>
                  <a:lnTo>
                    <a:pt x="0" y="65786"/>
                  </a:lnTo>
                  <a:lnTo>
                    <a:pt x="3423" y="64910"/>
                  </a:lnTo>
                  <a:lnTo>
                    <a:pt x="6797" y="63835"/>
                  </a:lnTo>
                  <a:lnTo>
                    <a:pt x="10083" y="62532"/>
                  </a:lnTo>
                  <a:lnTo>
                    <a:pt x="3204" y="62139"/>
                  </a:lnTo>
                  <a:lnTo>
                    <a:pt x="4161" y="60134"/>
                  </a:lnTo>
                  <a:lnTo>
                    <a:pt x="5170" y="58182"/>
                  </a:lnTo>
                  <a:lnTo>
                    <a:pt x="6149" y="56214"/>
                  </a:lnTo>
                  <a:lnTo>
                    <a:pt x="5939" y="54175"/>
                  </a:lnTo>
                  <a:lnTo>
                    <a:pt x="5086" y="52001"/>
                  </a:lnTo>
                  <a:lnTo>
                    <a:pt x="6490" y="50237"/>
                  </a:lnTo>
                  <a:lnTo>
                    <a:pt x="8647" y="46367"/>
                  </a:lnTo>
                  <a:lnTo>
                    <a:pt x="9777" y="41831"/>
                  </a:lnTo>
                  <a:lnTo>
                    <a:pt x="12840" y="38559"/>
                  </a:lnTo>
                  <a:lnTo>
                    <a:pt x="16592" y="36438"/>
                  </a:lnTo>
                  <a:close/>
                </a:path>
                <a:path w="45085" h="66039">
                  <a:moveTo>
                    <a:pt x="8441" y="23749"/>
                  </a:moveTo>
                  <a:lnTo>
                    <a:pt x="7672" y="26095"/>
                  </a:lnTo>
                  <a:lnTo>
                    <a:pt x="9932" y="27449"/>
                  </a:lnTo>
                  <a:lnTo>
                    <a:pt x="9728" y="30271"/>
                  </a:lnTo>
                  <a:lnTo>
                    <a:pt x="9658" y="31248"/>
                  </a:lnTo>
                  <a:lnTo>
                    <a:pt x="6503" y="31248"/>
                  </a:lnTo>
                  <a:lnTo>
                    <a:pt x="5753" y="33065"/>
                  </a:lnTo>
                  <a:lnTo>
                    <a:pt x="7909" y="34537"/>
                  </a:lnTo>
                  <a:lnTo>
                    <a:pt x="7703" y="35614"/>
                  </a:lnTo>
                  <a:lnTo>
                    <a:pt x="4786" y="36438"/>
                  </a:lnTo>
                  <a:lnTo>
                    <a:pt x="21283" y="36438"/>
                  </a:lnTo>
                  <a:lnTo>
                    <a:pt x="24486" y="39538"/>
                  </a:lnTo>
                  <a:lnTo>
                    <a:pt x="23130" y="34537"/>
                  </a:lnTo>
                  <a:lnTo>
                    <a:pt x="23083" y="34364"/>
                  </a:lnTo>
                  <a:lnTo>
                    <a:pt x="13587" y="34364"/>
                  </a:lnTo>
                  <a:lnTo>
                    <a:pt x="20991" y="33731"/>
                  </a:lnTo>
                  <a:lnTo>
                    <a:pt x="23526" y="33562"/>
                  </a:lnTo>
                  <a:lnTo>
                    <a:pt x="23562" y="33065"/>
                  </a:lnTo>
                  <a:lnTo>
                    <a:pt x="23662" y="31694"/>
                  </a:lnTo>
                  <a:lnTo>
                    <a:pt x="21409" y="31248"/>
                  </a:lnTo>
                  <a:lnTo>
                    <a:pt x="9658" y="31248"/>
                  </a:lnTo>
                  <a:lnTo>
                    <a:pt x="6573" y="31078"/>
                  </a:lnTo>
                  <a:lnTo>
                    <a:pt x="20549" y="31078"/>
                  </a:lnTo>
                  <a:lnTo>
                    <a:pt x="16473" y="30271"/>
                  </a:lnTo>
                  <a:lnTo>
                    <a:pt x="16905" y="27449"/>
                  </a:lnTo>
                  <a:lnTo>
                    <a:pt x="17145" y="26095"/>
                  </a:lnTo>
                  <a:lnTo>
                    <a:pt x="11249" y="26095"/>
                  </a:lnTo>
                  <a:lnTo>
                    <a:pt x="11076" y="25065"/>
                  </a:lnTo>
                  <a:lnTo>
                    <a:pt x="11008" y="24655"/>
                  </a:lnTo>
                  <a:lnTo>
                    <a:pt x="8441" y="23749"/>
                  </a:lnTo>
                  <a:close/>
                </a:path>
                <a:path w="45085" h="66039">
                  <a:moveTo>
                    <a:pt x="20326" y="0"/>
                  </a:moveTo>
                  <a:lnTo>
                    <a:pt x="14724" y="137"/>
                  </a:lnTo>
                  <a:lnTo>
                    <a:pt x="14669" y="9024"/>
                  </a:lnTo>
                  <a:lnTo>
                    <a:pt x="14556" y="12002"/>
                  </a:lnTo>
                  <a:lnTo>
                    <a:pt x="14506" y="13322"/>
                  </a:lnTo>
                  <a:lnTo>
                    <a:pt x="13552" y="19400"/>
                  </a:lnTo>
                  <a:lnTo>
                    <a:pt x="13491" y="19785"/>
                  </a:lnTo>
                  <a:lnTo>
                    <a:pt x="11193" y="26095"/>
                  </a:lnTo>
                  <a:lnTo>
                    <a:pt x="17145" y="26095"/>
                  </a:lnTo>
                  <a:lnTo>
                    <a:pt x="17329" y="25065"/>
                  </a:lnTo>
                  <a:lnTo>
                    <a:pt x="17430" y="24500"/>
                  </a:lnTo>
                  <a:lnTo>
                    <a:pt x="17987" y="21916"/>
                  </a:lnTo>
                  <a:lnTo>
                    <a:pt x="18046" y="21643"/>
                  </a:lnTo>
                  <a:lnTo>
                    <a:pt x="39630" y="21643"/>
                  </a:lnTo>
                  <a:lnTo>
                    <a:pt x="38049" y="19785"/>
                  </a:lnTo>
                  <a:lnTo>
                    <a:pt x="35769" y="18082"/>
                  </a:lnTo>
                  <a:lnTo>
                    <a:pt x="33491" y="16473"/>
                  </a:lnTo>
                  <a:lnTo>
                    <a:pt x="43676" y="16473"/>
                  </a:lnTo>
                  <a:lnTo>
                    <a:pt x="43741" y="16238"/>
                  </a:lnTo>
                  <a:lnTo>
                    <a:pt x="41987" y="15205"/>
                  </a:lnTo>
                  <a:lnTo>
                    <a:pt x="38663" y="13322"/>
                  </a:lnTo>
                  <a:lnTo>
                    <a:pt x="33247" y="13322"/>
                  </a:lnTo>
                  <a:lnTo>
                    <a:pt x="36334" y="12002"/>
                  </a:lnTo>
                  <a:lnTo>
                    <a:pt x="44232" y="12002"/>
                  </a:lnTo>
                  <a:lnTo>
                    <a:pt x="41990" y="9024"/>
                  </a:lnTo>
                  <a:lnTo>
                    <a:pt x="32223" y="9024"/>
                  </a:lnTo>
                  <a:lnTo>
                    <a:pt x="27122" y="4931"/>
                  </a:lnTo>
                  <a:lnTo>
                    <a:pt x="29588" y="4248"/>
                  </a:lnTo>
                  <a:lnTo>
                    <a:pt x="31507" y="1148"/>
                  </a:lnTo>
                  <a:lnTo>
                    <a:pt x="25942" y="359"/>
                  </a:lnTo>
                  <a:lnTo>
                    <a:pt x="20326" y="0"/>
                  </a:lnTo>
                  <a:close/>
                </a:path>
                <a:path w="45085" h="66039">
                  <a:moveTo>
                    <a:pt x="39630" y="21643"/>
                  </a:moveTo>
                  <a:lnTo>
                    <a:pt x="25377" y="21643"/>
                  </a:lnTo>
                  <a:lnTo>
                    <a:pt x="32688" y="25065"/>
                  </a:lnTo>
                  <a:lnTo>
                    <a:pt x="39862" y="21916"/>
                  </a:lnTo>
                  <a:lnTo>
                    <a:pt x="39630" y="21643"/>
                  </a:lnTo>
                  <a:close/>
                </a:path>
                <a:path w="45085" h="66039">
                  <a:moveTo>
                    <a:pt x="43676" y="16473"/>
                  </a:moveTo>
                  <a:lnTo>
                    <a:pt x="33491" y="16473"/>
                  </a:lnTo>
                  <a:lnTo>
                    <a:pt x="39142" y="19400"/>
                  </a:lnTo>
                  <a:lnTo>
                    <a:pt x="41987" y="20923"/>
                  </a:lnTo>
                  <a:lnTo>
                    <a:pt x="43577" y="16834"/>
                  </a:lnTo>
                  <a:lnTo>
                    <a:pt x="43676" y="16473"/>
                  </a:lnTo>
                  <a:close/>
                </a:path>
                <a:path w="45085" h="66039">
                  <a:moveTo>
                    <a:pt x="44232" y="12002"/>
                  </a:moveTo>
                  <a:lnTo>
                    <a:pt x="36334" y="12002"/>
                  </a:lnTo>
                  <a:lnTo>
                    <a:pt x="43809" y="16238"/>
                  </a:lnTo>
                  <a:lnTo>
                    <a:pt x="44023" y="15205"/>
                  </a:lnTo>
                  <a:lnTo>
                    <a:pt x="44211" y="15205"/>
                  </a:lnTo>
                  <a:lnTo>
                    <a:pt x="38454" y="12654"/>
                  </a:lnTo>
                  <a:lnTo>
                    <a:pt x="44723" y="12654"/>
                  </a:lnTo>
                  <a:lnTo>
                    <a:pt x="44232" y="12002"/>
                  </a:lnTo>
                  <a:close/>
                </a:path>
                <a:path w="45085" h="66039">
                  <a:moveTo>
                    <a:pt x="44211" y="15205"/>
                  </a:moveTo>
                  <a:lnTo>
                    <a:pt x="44023" y="15205"/>
                  </a:lnTo>
                  <a:lnTo>
                    <a:pt x="43741" y="16238"/>
                  </a:lnTo>
                  <a:lnTo>
                    <a:pt x="44211" y="15205"/>
                  </a:lnTo>
                  <a:close/>
                </a:path>
                <a:path w="45085" h="66039">
                  <a:moveTo>
                    <a:pt x="44723" y="12654"/>
                  </a:moveTo>
                  <a:lnTo>
                    <a:pt x="38454" y="12654"/>
                  </a:lnTo>
                  <a:lnTo>
                    <a:pt x="44211" y="15205"/>
                  </a:lnTo>
                  <a:lnTo>
                    <a:pt x="44023" y="15205"/>
                  </a:lnTo>
                  <a:lnTo>
                    <a:pt x="44723" y="12654"/>
                  </a:lnTo>
                  <a:close/>
                </a:path>
                <a:path w="45085" h="66039">
                  <a:moveTo>
                    <a:pt x="37484" y="12654"/>
                  </a:moveTo>
                  <a:lnTo>
                    <a:pt x="36939" y="12654"/>
                  </a:lnTo>
                  <a:lnTo>
                    <a:pt x="33063" y="13322"/>
                  </a:lnTo>
                  <a:lnTo>
                    <a:pt x="38663" y="13322"/>
                  </a:lnTo>
                  <a:lnTo>
                    <a:pt x="37484" y="12654"/>
                  </a:lnTo>
                  <a:close/>
                </a:path>
                <a:path w="45085" h="66039">
                  <a:moveTo>
                    <a:pt x="40751" y="7379"/>
                  </a:moveTo>
                  <a:lnTo>
                    <a:pt x="32223" y="9024"/>
                  </a:lnTo>
                  <a:lnTo>
                    <a:pt x="41990" y="9024"/>
                  </a:lnTo>
                  <a:lnTo>
                    <a:pt x="40751" y="7379"/>
                  </a:lnTo>
                  <a:close/>
                </a:path>
              </a:pathLst>
            </a:custGeom>
            <a:solidFill>
              <a:srgbClr val="ADA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2" name="object 1162" descr=""/>
            <p:cNvSpPr/>
            <p:nvPr/>
          </p:nvSpPr>
          <p:spPr>
            <a:xfrm>
              <a:off x="2643887" y="246325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35" y="769"/>
                  </a:lnTo>
                  <a:lnTo>
                    <a:pt x="118" y="2274"/>
                  </a:lnTo>
                  <a:lnTo>
                    <a:pt x="154" y="3045"/>
                  </a:lnTo>
                  <a:lnTo>
                    <a:pt x="2620" y="1864"/>
                  </a:lnTo>
                  <a:lnTo>
                    <a:pt x="2570" y="8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3" name="object 1163" descr=""/>
            <p:cNvSpPr/>
            <p:nvPr/>
          </p:nvSpPr>
          <p:spPr>
            <a:xfrm>
              <a:off x="2761639" y="2463085"/>
              <a:ext cx="14604" cy="43815"/>
            </a:xfrm>
            <a:custGeom>
              <a:avLst/>
              <a:gdLst/>
              <a:ahLst/>
              <a:cxnLst/>
              <a:rect l="l" t="t" r="r" b="b"/>
              <a:pathLst>
                <a:path w="14605" h="43814">
                  <a:moveTo>
                    <a:pt x="9291" y="26109"/>
                  </a:moveTo>
                  <a:lnTo>
                    <a:pt x="5292" y="26109"/>
                  </a:lnTo>
                  <a:lnTo>
                    <a:pt x="4777" y="27583"/>
                  </a:lnTo>
                  <a:lnTo>
                    <a:pt x="4298" y="29090"/>
                  </a:lnTo>
                  <a:lnTo>
                    <a:pt x="4110" y="29620"/>
                  </a:lnTo>
                  <a:lnTo>
                    <a:pt x="4110" y="33079"/>
                  </a:lnTo>
                  <a:lnTo>
                    <a:pt x="5292" y="36521"/>
                  </a:lnTo>
                  <a:lnTo>
                    <a:pt x="5323" y="38627"/>
                  </a:lnTo>
                  <a:lnTo>
                    <a:pt x="2689" y="42702"/>
                  </a:lnTo>
                  <a:lnTo>
                    <a:pt x="5105" y="43746"/>
                  </a:lnTo>
                  <a:lnTo>
                    <a:pt x="8219" y="40373"/>
                  </a:lnTo>
                  <a:lnTo>
                    <a:pt x="7517" y="35459"/>
                  </a:lnTo>
                  <a:lnTo>
                    <a:pt x="8150" y="31264"/>
                  </a:lnTo>
                  <a:lnTo>
                    <a:pt x="9291" y="26109"/>
                  </a:lnTo>
                  <a:close/>
                </a:path>
                <a:path w="14605" h="43814">
                  <a:moveTo>
                    <a:pt x="6404" y="15753"/>
                  </a:moveTo>
                  <a:lnTo>
                    <a:pt x="3492" y="17636"/>
                  </a:lnTo>
                  <a:lnTo>
                    <a:pt x="1577" y="20476"/>
                  </a:lnTo>
                  <a:lnTo>
                    <a:pt x="0" y="23507"/>
                  </a:lnTo>
                  <a:lnTo>
                    <a:pt x="4540" y="24263"/>
                  </a:lnTo>
                  <a:lnTo>
                    <a:pt x="1969" y="28576"/>
                  </a:lnTo>
                  <a:lnTo>
                    <a:pt x="3869" y="30613"/>
                  </a:lnTo>
                  <a:lnTo>
                    <a:pt x="4289" y="29090"/>
                  </a:lnTo>
                  <a:lnTo>
                    <a:pt x="5292" y="26109"/>
                  </a:lnTo>
                  <a:lnTo>
                    <a:pt x="9291" y="26109"/>
                  </a:lnTo>
                  <a:lnTo>
                    <a:pt x="9700" y="24263"/>
                  </a:lnTo>
                  <a:lnTo>
                    <a:pt x="9789" y="23860"/>
                  </a:lnTo>
                  <a:lnTo>
                    <a:pt x="11146" y="20052"/>
                  </a:lnTo>
                  <a:lnTo>
                    <a:pt x="8013" y="20052"/>
                  </a:lnTo>
                  <a:lnTo>
                    <a:pt x="6404" y="15753"/>
                  </a:lnTo>
                  <a:close/>
                </a:path>
                <a:path w="14605" h="43814">
                  <a:moveTo>
                    <a:pt x="11062" y="0"/>
                  </a:moveTo>
                  <a:lnTo>
                    <a:pt x="10156" y="2894"/>
                  </a:lnTo>
                  <a:lnTo>
                    <a:pt x="8928" y="2894"/>
                  </a:lnTo>
                  <a:lnTo>
                    <a:pt x="9691" y="12635"/>
                  </a:lnTo>
                  <a:lnTo>
                    <a:pt x="9961" y="15753"/>
                  </a:lnTo>
                  <a:lnTo>
                    <a:pt x="10061" y="17636"/>
                  </a:lnTo>
                  <a:lnTo>
                    <a:pt x="8013" y="20052"/>
                  </a:lnTo>
                  <a:lnTo>
                    <a:pt x="11146" y="20052"/>
                  </a:lnTo>
                  <a:lnTo>
                    <a:pt x="12375" y="16600"/>
                  </a:lnTo>
                  <a:lnTo>
                    <a:pt x="14454" y="9302"/>
                  </a:lnTo>
                  <a:lnTo>
                    <a:pt x="14573" y="1781"/>
                  </a:lnTo>
                  <a:lnTo>
                    <a:pt x="11062" y="0"/>
                  </a:lnTo>
                  <a:close/>
                </a:path>
              </a:pathLst>
            </a:custGeom>
            <a:solidFill>
              <a:srgbClr val="908A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4" name="object 1164" descr=""/>
            <p:cNvSpPr/>
            <p:nvPr/>
          </p:nvSpPr>
          <p:spPr>
            <a:xfrm>
              <a:off x="2933208" y="246339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32" y="0"/>
                  </a:moveTo>
                  <a:lnTo>
                    <a:pt x="0" y="2311"/>
                  </a:lnTo>
                  <a:lnTo>
                    <a:pt x="5806" y="2448"/>
                  </a:lnTo>
                  <a:lnTo>
                    <a:pt x="5309" y="101"/>
                  </a:lnTo>
                  <a:lnTo>
                    <a:pt x="1817" y="15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7370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5" name="object 1165" descr=""/>
            <p:cNvSpPr/>
            <p:nvPr/>
          </p:nvSpPr>
          <p:spPr>
            <a:xfrm>
              <a:off x="1630667" y="246467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929" y="0"/>
                  </a:moveTo>
                  <a:lnTo>
                    <a:pt x="892" y="584"/>
                  </a:lnTo>
                  <a:lnTo>
                    <a:pt x="0" y="1832"/>
                  </a:lnTo>
                  <a:lnTo>
                    <a:pt x="273" y="3784"/>
                  </a:lnTo>
                  <a:lnTo>
                    <a:pt x="1748" y="4112"/>
                  </a:lnTo>
                  <a:lnTo>
                    <a:pt x="2774" y="3564"/>
                  </a:lnTo>
                  <a:lnTo>
                    <a:pt x="2825" y="2672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rgbClr val="9291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6" name="object 1166" descr=""/>
            <p:cNvSpPr/>
            <p:nvPr/>
          </p:nvSpPr>
          <p:spPr>
            <a:xfrm>
              <a:off x="1814615" y="2464301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0" y="0"/>
                  </a:moveTo>
                  <a:lnTo>
                    <a:pt x="1322" y="6487"/>
                  </a:lnTo>
                  <a:lnTo>
                    <a:pt x="10603" y="8149"/>
                  </a:lnTo>
                  <a:lnTo>
                    <a:pt x="10397" y="15339"/>
                  </a:lnTo>
                  <a:lnTo>
                    <a:pt x="12913" y="12052"/>
                  </a:lnTo>
                  <a:lnTo>
                    <a:pt x="14455" y="8200"/>
                  </a:lnTo>
                  <a:lnTo>
                    <a:pt x="16013" y="4417"/>
                  </a:lnTo>
                  <a:lnTo>
                    <a:pt x="10325" y="4297"/>
                  </a:lnTo>
                  <a:lnTo>
                    <a:pt x="4846" y="2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7A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7" name="object 1167" descr=""/>
            <p:cNvSpPr/>
            <p:nvPr/>
          </p:nvSpPr>
          <p:spPr>
            <a:xfrm>
              <a:off x="2282545" y="2463632"/>
              <a:ext cx="662940" cy="38100"/>
            </a:xfrm>
            <a:custGeom>
              <a:avLst/>
              <a:gdLst/>
              <a:ahLst/>
              <a:cxnLst/>
              <a:rect l="l" t="t" r="r" b="b"/>
              <a:pathLst>
                <a:path w="662939" h="38100">
                  <a:moveTo>
                    <a:pt x="26847" y="11391"/>
                  </a:moveTo>
                  <a:lnTo>
                    <a:pt x="20104" y="7048"/>
                  </a:lnTo>
                  <a:lnTo>
                    <a:pt x="18110" y="6337"/>
                  </a:lnTo>
                  <a:lnTo>
                    <a:pt x="14160" y="5041"/>
                  </a:lnTo>
                  <a:lnTo>
                    <a:pt x="14630" y="4813"/>
                  </a:lnTo>
                  <a:lnTo>
                    <a:pt x="18249" y="2476"/>
                  </a:lnTo>
                  <a:lnTo>
                    <a:pt x="22440" y="2209"/>
                  </a:lnTo>
                  <a:lnTo>
                    <a:pt x="26352" y="1219"/>
                  </a:lnTo>
                  <a:lnTo>
                    <a:pt x="20281" y="381"/>
                  </a:lnTo>
                  <a:lnTo>
                    <a:pt x="14160" y="0"/>
                  </a:lnTo>
                  <a:lnTo>
                    <a:pt x="8039" y="609"/>
                  </a:lnTo>
                  <a:lnTo>
                    <a:pt x="6273" y="1943"/>
                  </a:lnTo>
                  <a:lnTo>
                    <a:pt x="4622" y="3505"/>
                  </a:lnTo>
                  <a:lnTo>
                    <a:pt x="2540" y="4356"/>
                  </a:lnTo>
                  <a:lnTo>
                    <a:pt x="6756" y="7454"/>
                  </a:lnTo>
                  <a:lnTo>
                    <a:pt x="266" y="5626"/>
                  </a:lnTo>
                  <a:lnTo>
                    <a:pt x="0" y="11430"/>
                  </a:lnTo>
                  <a:lnTo>
                    <a:pt x="6705" y="11366"/>
                  </a:lnTo>
                  <a:lnTo>
                    <a:pt x="20129" y="11417"/>
                  </a:lnTo>
                  <a:lnTo>
                    <a:pt x="26847" y="11391"/>
                  </a:lnTo>
                  <a:close/>
                </a:path>
                <a:path w="662939" h="38100">
                  <a:moveTo>
                    <a:pt x="662622" y="35344"/>
                  </a:moveTo>
                  <a:lnTo>
                    <a:pt x="659790" y="33515"/>
                  </a:lnTo>
                  <a:lnTo>
                    <a:pt x="656577" y="34975"/>
                  </a:lnTo>
                  <a:lnTo>
                    <a:pt x="654342" y="36944"/>
                  </a:lnTo>
                  <a:lnTo>
                    <a:pt x="657110" y="38036"/>
                  </a:lnTo>
                  <a:lnTo>
                    <a:pt x="659663" y="37795"/>
                  </a:lnTo>
                  <a:lnTo>
                    <a:pt x="661898" y="35966"/>
                  </a:lnTo>
                  <a:lnTo>
                    <a:pt x="662622" y="35344"/>
                  </a:lnTo>
                  <a:close/>
                </a:path>
              </a:pathLst>
            </a:custGeom>
            <a:solidFill>
              <a:srgbClr val="7D7D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8" name="object 1168" descr=""/>
            <p:cNvSpPr/>
            <p:nvPr/>
          </p:nvSpPr>
          <p:spPr>
            <a:xfrm>
              <a:off x="2369477" y="2462930"/>
              <a:ext cx="33655" cy="40005"/>
            </a:xfrm>
            <a:custGeom>
              <a:avLst/>
              <a:gdLst/>
              <a:ahLst/>
              <a:cxnLst/>
              <a:rect l="l" t="t" r="r" b="b"/>
              <a:pathLst>
                <a:path w="33655" h="40005">
                  <a:moveTo>
                    <a:pt x="32792" y="0"/>
                  </a:moveTo>
                  <a:lnTo>
                    <a:pt x="29995" y="7170"/>
                  </a:lnTo>
                  <a:lnTo>
                    <a:pt x="27818" y="14558"/>
                  </a:lnTo>
                  <a:lnTo>
                    <a:pt x="24194" y="29555"/>
                  </a:lnTo>
                  <a:lnTo>
                    <a:pt x="21386" y="25238"/>
                  </a:lnTo>
                  <a:lnTo>
                    <a:pt x="25375" y="20342"/>
                  </a:lnTo>
                  <a:lnTo>
                    <a:pt x="26064" y="15872"/>
                  </a:lnTo>
                  <a:lnTo>
                    <a:pt x="24879" y="13989"/>
                  </a:lnTo>
                  <a:lnTo>
                    <a:pt x="22106" y="14522"/>
                  </a:lnTo>
                  <a:lnTo>
                    <a:pt x="21319" y="17617"/>
                  </a:lnTo>
                  <a:lnTo>
                    <a:pt x="20703" y="20772"/>
                  </a:lnTo>
                  <a:lnTo>
                    <a:pt x="19331" y="26182"/>
                  </a:lnTo>
                  <a:lnTo>
                    <a:pt x="17981" y="30736"/>
                  </a:lnTo>
                  <a:lnTo>
                    <a:pt x="13237" y="30257"/>
                  </a:lnTo>
                  <a:lnTo>
                    <a:pt x="8545" y="29569"/>
                  </a:lnTo>
                  <a:lnTo>
                    <a:pt x="3905" y="28594"/>
                  </a:lnTo>
                  <a:lnTo>
                    <a:pt x="1216" y="28576"/>
                  </a:lnTo>
                  <a:lnTo>
                    <a:pt x="0" y="30034"/>
                  </a:lnTo>
                  <a:lnTo>
                    <a:pt x="276" y="32943"/>
                  </a:lnTo>
                  <a:lnTo>
                    <a:pt x="11645" y="32806"/>
                  </a:lnTo>
                  <a:lnTo>
                    <a:pt x="17330" y="33134"/>
                  </a:lnTo>
                  <a:lnTo>
                    <a:pt x="16969" y="39949"/>
                  </a:lnTo>
                  <a:lnTo>
                    <a:pt x="19814" y="37994"/>
                  </a:lnTo>
                  <a:lnTo>
                    <a:pt x="20497" y="34502"/>
                  </a:lnTo>
                  <a:lnTo>
                    <a:pt x="21182" y="31419"/>
                  </a:lnTo>
                  <a:lnTo>
                    <a:pt x="23580" y="30836"/>
                  </a:lnTo>
                  <a:lnTo>
                    <a:pt x="21523" y="37637"/>
                  </a:lnTo>
                  <a:lnTo>
                    <a:pt x="25634" y="37738"/>
                  </a:lnTo>
                  <a:lnTo>
                    <a:pt x="29418" y="34192"/>
                  </a:lnTo>
                  <a:lnTo>
                    <a:pt x="31638" y="25831"/>
                  </a:lnTo>
                  <a:lnTo>
                    <a:pt x="32768" y="17251"/>
                  </a:lnTo>
                  <a:lnTo>
                    <a:pt x="33066" y="8594"/>
                  </a:lnTo>
                  <a:lnTo>
                    <a:pt x="32792" y="0"/>
                  </a:lnTo>
                  <a:close/>
                </a:path>
              </a:pathLst>
            </a:custGeom>
            <a:solidFill>
              <a:srgbClr val="B3AF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9" name="object 1169" descr=""/>
            <p:cNvSpPr/>
            <p:nvPr/>
          </p:nvSpPr>
          <p:spPr>
            <a:xfrm>
              <a:off x="2447748" y="2463444"/>
              <a:ext cx="41910" cy="76200"/>
            </a:xfrm>
            <a:custGeom>
              <a:avLst/>
              <a:gdLst/>
              <a:ahLst/>
              <a:cxnLst/>
              <a:rect l="l" t="t" r="r" b="b"/>
              <a:pathLst>
                <a:path w="41910" h="76200">
                  <a:moveTo>
                    <a:pt x="21916" y="0"/>
                  </a:moveTo>
                  <a:lnTo>
                    <a:pt x="19997" y="3100"/>
                  </a:lnTo>
                  <a:lnTo>
                    <a:pt x="31315" y="6779"/>
                  </a:lnTo>
                  <a:lnTo>
                    <a:pt x="36827" y="9075"/>
                  </a:lnTo>
                  <a:lnTo>
                    <a:pt x="34113" y="16019"/>
                  </a:lnTo>
                  <a:lnTo>
                    <a:pt x="32001" y="23206"/>
                  </a:lnTo>
                  <a:lnTo>
                    <a:pt x="29567" y="30236"/>
                  </a:lnTo>
                  <a:lnTo>
                    <a:pt x="25887" y="36709"/>
                  </a:lnTo>
                  <a:lnTo>
                    <a:pt x="22291" y="45561"/>
                  </a:lnTo>
                  <a:lnTo>
                    <a:pt x="25116" y="36744"/>
                  </a:lnTo>
                  <a:lnTo>
                    <a:pt x="27463" y="33936"/>
                  </a:lnTo>
                  <a:lnTo>
                    <a:pt x="28900" y="29397"/>
                  </a:lnTo>
                  <a:lnTo>
                    <a:pt x="31484" y="20238"/>
                  </a:lnTo>
                  <a:lnTo>
                    <a:pt x="26074" y="22979"/>
                  </a:lnTo>
                  <a:lnTo>
                    <a:pt x="23252" y="24055"/>
                  </a:lnTo>
                  <a:lnTo>
                    <a:pt x="19004" y="24775"/>
                  </a:lnTo>
                  <a:lnTo>
                    <a:pt x="14828" y="23234"/>
                  </a:lnTo>
                  <a:lnTo>
                    <a:pt x="10716" y="22395"/>
                  </a:lnTo>
                  <a:lnTo>
                    <a:pt x="9860" y="28475"/>
                  </a:lnTo>
                  <a:lnTo>
                    <a:pt x="15015" y="27910"/>
                  </a:lnTo>
                  <a:lnTo>
                    <a:pt x="10835" y="24502"/>
                  </a:lnTo>
                  <a:lnTo>
                    <a:pt x="17138" y="26402"/>
                  </a:lnTo>
                  <a:lnTo>
                    <a:pt x="19673" y="25736"/>
                  </a:lnTo>
                  <a:lnTo>
                    <a:pt x="18474" y="36503"/>
                  </a:lnTo>
                  <a:lnTo>
                    <a:pt x="17736" y="41882"/>
                  </a:lnTo>
                  <a:lnTo>
                    <a:pt x="16865" y="41899"/>
                  </a:lnTo>
                  <a:lnTo>
                    <a:pt x="18456" y="30787"/>
                  </a:lnTo>
                  <a:lnTo>
                    <a:pt x="13492" y="33216"/>
                  </a:lnTo>
                  <a:lnTo>
                    <a:pt x="14895" y="38390"/>
                  </a:lnTo>
                  <a:lnTo>
                    <a:pt x="15460" y="44535"/>
                  </a:lnTo>
                  <a:lnTo>
                    <a:pt x="14277" y="56847"/>
                  </a:lnTo>
                  <a:lnTo>
                    <a:pt x="17854" y="53096"/>
                  </a:lnTo>
                  <a:lnTo>
                    <a:pt x="19792" y="57377"/>
                  </a:lnTo>
                  <a:lnTo>
                    <a:pt x="16487" y="63197"/>
                  </a:lnTo>
                  <a:lnTo>
                    <a:pt x="7872" y="58064"/>
                  </a:lnTo>
                  <a:lnTo>
                    <a:pt x="4020" y="56641"/>
                  </a:lnTo>
                  <a:lnTo>
                    <a:pt x="0" y="55872"/>
                  </a:lnTo>
                  <a:lnTo>
                    <a:pt x="67" y="56506"/>
                  </a:lnTo>
                  <a:lnTo>
                    <a:pt x="3696" y="59947"/>
                  </a:lnTo>
                  <a:lnTo>
                    <a:pt x="5219" y="61949"/>
                  </a:lnTo>
                  <a:lnTo>
                    <a:pt x="7686" y="63403"/>
                  </a:lnTo>
                  <a:lnTo>
                    <a:pt x="9827" y="65358"/>
                  </a:lnTo>
                  <a:lnTo>
                    <a:pt x="11760" y="67481"/>
                  </a:lnTo>
                  <a:lnTo>
                    <a:pt x="6487" y="68148"/>
                  </a:lnTo>
                  <a:lnTo>
                    <a:pt x="7790" y="71229"/>
                  </a:lnTo>
                  <a:lnTo>
                    <a:pt x="10219" y="76093"/>
                  </a:lnTo>
                  <a:lnTo>
                    <a:pt x="13131" y="74945"/>
                  </a:lnTo>
                  <a:lnTo>
                    <a:pt x="12804" y="73508"/>
                  </a:lnTo>
                  <a:lnTo>
                    <a:pt x="15238" y="71503"/>
                  </a:lnTo>
                  <a:lnTo>
                    <a:pt x="15612" y="69588"/>
                  </a:lnTo>
                  <a:lnTo>
                    <a:pt x="14878" y="65801"/>
                  </a:lnTo>
                  <a:lnTo>
                    <a:pt x="18971" y="65991"/>
                  </a:lnTo>
                  <a:lnTo>
                    <a:pt x="22620" y="56247"/>
                  </a:lnTo>
                  <a:lnTo>
                    <a:pt x="30833" y="37086"/>
                  </a:lnTo>
                  <a:lnTo>
                    <a:pt x="34552" y="27359"/>
                  </a:lnTo>
                  <a:lnTo>
                    <a:pt x="41554" y="2087"/>
                  </a:lnTo>
                  <a:lnTo>
                    <a:pt x="35031" y="1094"/>
                  </a:lnTo>
                  <a:lnTo>
                    <a:pt x="28458" y="702"/>
                  </a:lnTo>
                  <a:lnTo>
                    <a:pt x="21916" y="0"/>
                  </a:lnTo>
                  <a:close/>
                </a:path>
              </a:pathLst>
            </a:custGeom>
            <a:solidFill>
              <a:srgbClr val="C7C6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0" name="object 1170" descr=""/>
            <p:cNvSpPr/>
            <p:nvPr/>
          </p:nvSpPr>
          <p:spPr>
            <a:xfrm>
              <a:off x="2232068" y="2466201"/>
              <a:ext cx="15240" cy="25400"/>
            </a:xfrm>
            <a:custGeom>
              <a:avLst/>
              <a:gdLst/>
              <a:ahLst/>
              <a:cxnLst/>
              <a:rect l="l" t="t" r="r" b="b"/>
              <a:pathLst>
                <a:path w="15239" h="25400">
                  <a:moveTo>
                    <a:pt x="9057" y="0"/>
                  </a:moveTo>
                  <a:lnTo>
                    <a:pt x="6591" y="3064"/>
                  </a:lnTo>
                  <a:lnTo>
                    <a:pt x="5173" y="6761"/>
                  </a:lnTo>
                  <a:lnTo>
                    <a:pt x="3218" y="10152"/>
                  </a:lnTo>
                  <a:lnTo>
                    <a:pt x="1695" y="16333"/>
                  </a:lnTo>
                  <a:lnTo>
                    <a:pt x="6131" y="16264"/>
                  </a:lnTo>
                  <a:lnTo>
                    <a:pt x="4503" y="16402"/>
                  </a:lnTo>
                  <a:lnTo>
                    <a:pt x="1336" y="16780"/>
                  </a:lnTo>
                  <a:lnTo>
                    <a:pt x="0" y="19757"/>
                  </a:lnTo>
                  <a:lnTo>
                    <a:pt x="2894" y="19757"/>
                  </a:lnTo>
                  <a:lnTo>
                    <a:pt x="8716" y="19843"/>
                  </a:lnTo>
                  <a:lnTo>
                    <a:pt x="8409" y="25031"/>
                  </a:lnTo>
                  <a:lnTo>
                    <a:pt x="9828" y="20905"/>
                  </a:lnTo>
                  <a:lnTo>
                    <a:pt x="12071" y="19296"/>
                  </a:lnTo>
                  <a:lnTo>
                    <a:pt x="13698" y="17071"/>
                  </a:lnTo>
                  <a:lnTo>
                    <a:pt x="14777" y="14537"/>
                  </a:lnTo>
                  <a:lnTo>
                    <a:pt x="11506" y="14897"/>
                  </a:lnTo>
                  <a:lnTo>
                    <a:pt x="8200" y="14792"/>
                  </a:lnTo>
                  <a:lnTo>
                    <a:pt x="4964" y="14210"/>
                  </a:lnTo>
                  <a:lnTo>
                    <a:pt x="6508" y="11419"/>
                  </a:lnTo>
                  <a:lnTo>
                    <a:pt x="8374" y="8853"/>
                  </a:lnTo>
                  <a:lnTo>
                    <a:pt x="10411" y="6437"/>
                  </a:lnTo>
                  <a:lnTo>
                    <a:pt x="9453" y="2138"/>
                  </a:lnTo>
                  <a:lnTo>
                    <a:pt x="9057" y="0"/>
                  </a:lnTo>
                  <a:close/>
                </a:path>
              </a:pathLst>
            </a:custGeom>
            <a:solidFill>
              <a:srgbClr val="C3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1" name="object 1171" descr=""/>
            <p:cNvSpPr/>
            <p:nvPr/>
          </p:nvSpPr>
          <p:spPr>
            <a:xfrm>
              <a:off x="2353056" y="2466349"/>
              <a:ext cx="43180" cy="470534"/>
            </a:xfrm>
            <a:custGeom>
              <a:avLst/>
              <a:gdLst/>
              <a:ahLst/>
              <a:cxnLst/>
              <a:rect l="l" t="t" r="r" b="b"/>
              <a:pathLst>
                <a:path w="43180" h="470535">
                  <a:moveTo>
                    <a:pt x="9220" y="467791"/>
                  </a:moveTo>
                  <a:lnTo>
                    <a:pt x="8610" y="465683"/>
                  </a:lnTo>
                  <a:lnTo>
                    <a:pt x="6908" y="466293"/>
                  </a:lnTo>
                  <a:lnTo>
                    <a:pt x="3556" y="467614"/>
                  </a:lnTo>
                  <a:lnTo>
                    <a:pt x="5232" y="464032"/>
                  </a:lnTo>
                  <a:lnTo>
                    <a:pt x="0" y="464210"/>
                  </a:lnTo>
                  <a:lnTo>
                    <a:pt x="546" y="466102"/>
                  </a:lnTo>
                  <a:lnTo>
                    <a:pt x="1689" y="469976"/>
                  </a:lnTo>
                  <a:lnTo>
                    <a:pt x="3657" y="469480"/>
                  </a:lnTo>
                  <a:lnTo>
                    <a:pt x="7620" y="468452"/>
                  </a:lnTo>
                  <a:lnTo>
                    <a:pt x="9220" y="467791"/>
                  </a:lnTo>
                  <a:close/>
                </a:path>
                <a:path w="43180" h="470535">
                  <a:moveTo>
                    <a:pt x="42735" y="12"/>
                  </a:moveTo>
                  <a:lnTo>
                    <a:pt x="38950" y="0"/>
                  </a:lnTo>
                  <a:lnTo>
                    <a:pt x="35166" y="114"/>
                  </a:lnTo>
                  <a:lnTo>
                    <a:pt x="31419" y="317"/>
                  </a:lnTo>
                  <a:lnTo>
                    <a:pt x="29972" y="4953"/>
                  </a:lnTo>
                  <a:lnTo>
                    <a:pt x="32296" y="8102"/>
                  </a:lnTo>
                  <a:lnTo>
                    <a:pt x="32105" y="1612"/>
                  </a:lnTo>
                  <a:lnTo>
                    <a:pt x="35610" y="1752"/>
                  </a:lnTo>
                  <a:lnTo>
                    <a:pt x="42684" y="2082"/>
                  </a:lnTo>
                  <a:lnTo>
                    <a:pt x="42735" y="12"/>
                  </a:lnTo>
                  <a:close/>
                </a:path>
              </a:pathLst>
            </a:custGeom>
            <a:solidFill>
              <a:srgbClr val="5F5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2" name="object 1172" descr=""/>
            <p:cNvSpPr/>
            <p:nvPr/>
          </p:nvSpPr>
          <p:spPr>
            <a:xfrm>
              <a:off x="2423944" y="2464042"/>
              <a:ext cx="15875" cy="6350"/>
            </a:xfrm>
            <a:custGeom>
              <a:avLst/>
              <a:gdLst/>
              <a:ahLst/>
              <a:cxnLst/>
              <a:rect l="l" t="t" r="r" b="b"/>
              <a:pathLst>
                <a:path w="15875" h="6350">
                  <a:moveTo>
                    <a:pt x="4230" y="0"/>
                  </a:moveTo>
                  <a:lnTo>
                    <a:pt x="0" y="3783"/>
                  </a:lnTo>
                  <a:lnTo>
                    <a:pt x="4899" y="3991"/>
                  </a:lnTo>
                  <a:lnTo>
                    <a:pt x="11628" y="6079"/>
                  </a:lnTo>
                  <a:lnTo>
                    <a:pt x="15447" y="2209"/>
                  </a:lnTo>
                  <a:lnTo>
                    <a:pt x="10378" y="2123"/>
                  </a:lnTo>
                  <a:lnTo>
                    <a:pt x="4230" y="0"/>
                  </a:lnTo>
                  <a:close/>
                </a:path>
              </a:pathLst>
            </a:custGeom>
            <a:solidFill>
              <a:srgbClr val="9E9C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3" name="object 1173" descr=""/>
            <p:cNvSpPr/>
            <p:nvPr/>
          </p:nvSpPr>
          <p:spPr>
            <a:xfrm>
              <a:off x="2767086" y="246637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225" y="0"/>
                  </a:moveTo>
                  <a:lnTo>
                    <a:pt x="1677" y="463"/>
                  </a:lnTo>
                  <a:lnTo>
                    <a:pt x="0" y="1850"/>
                  </a:lnTo>
                  <a:lnTo>
                    <a:pt x="410" y="3167"/>
                  </a:lnTo>
                  <a:lnTo>
                    <a:pt x="1659" y="3067"/>
                  </a:lnTo>
                  <a:lnTo>
                    <a:pt x="1795" y="2296"/>
                  </a:lnTo>
                  <a:lnTo>
                    <a:pt x="2087" y="769"/>
                  </a:lnTo>
                  <a:lnTo>
                    <a:pt x="2225" y="0"/>
                  </a:lnTo>
                  <a:close/>
                </a:path>
              </a:pathLst>
            </a:custGeom>
            <a:solidFill>
              <a:srgbClr val="8F8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4" name="object 1174" descr=""/>
            <p:cNvSpPr/>
            <p:nvPr/>
          </p:nvSpPr>
          <p:spPr>
            <a:xfrm>
              <a:off x="2776518" y="246731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576" y="0"/>
                  </a:moveTo>
                  <a:lnTo>
                    <a:pt x="259" y="2174"/>
                  </a:lnTo>
                  <a:lnTo>
                    <a:pt x="0" y="4436"/>
                  </a:lnTo>
                  <a:lnTo>
                    <a:pt x="806" y="6797"/>
                  </a:lnTo>
                  <a:lnTo>
                    <a:pt x="3202" y="5566"/>
                  </a:lnTo>
                  <a:lnTo>
                    <a:pt x="2774" y="2275"/>
                  </a:lnTo>
                  <a:lnTo>
                    <a:pt x="2602" y="50"/>
                  </a:lnTo>
                  <a:lnTo>
                    <a:pt x="1576" y="0"/>
                  </a:lnTo>
                  <a:close/>
                </a:path>
              </a:pathLst>
            </a:custGeom>
            <a:solidFill>
              <a:srgbClr val="E1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5" name="object 1175" descr=""/>
            <p:cNvSpPr/>
            <p:nvPr/>
          </p:nvSpPr>
          <p:spPr>
            <a:xfrm>
              <a:off x="2795986" y="246655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883" y="0"/>
                  </a:moveTo>
                  <a:lnTo>
                    <a:pt x="961" y="72"/>
                  </a:lnTo>
                  <a:lnTo>
                    <a:pt x="0" y="3084"/>
                  </a:lnTo>
                  <a:lnTo>
                    <a:pt x="857" y="7260"/>
                  </a:lnTo>
                  <a:lnTo>
                    <a:pt x="4316" y="1475"/>
                  </a:lnTo>
                  <a:lnTo>
                    <a:pt x="1883" y="0"/>
                  </a:lnTo>
                  <a:close/>
                </a:path>
              </a:pathLst>
            </a:custGeom>
            <a:solidFill>
              <a:srgbClr val="8D87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6" name="object 1176" descr=""/>
            <p:cNvSpPr/>
            <p:nvPr/>
          </p:nvSpPr>
          <p:spPr>
            <a:xfrm>
              <a:off x="1632416" y="24682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26" y="0"/>
                  </a:moveTo>
                  <a:lnTo>
                    <a:pt x="0" y="547"/>
                  </a:lnTo>
                  <a:lnTo>
                    <a:pt x="237" y="579"/>
                  </a:lnTo>
                  <a:lnTo>
                    <a:pt x="702" y="683"/>
                  </a:lnTo>
                  <a:lnTo>
                    <a:pt x="939" y="734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2B2B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7" name="object 1177" descr=""/>
            <p:cNvSpPr/>
            <p:nvPr/>
          </p:nvSpPr>
          <p:spPr>
            <a:xfrm>
              <a:off x="1786089" y="2468942"/>
              <a:ext cx="31115" cy="27305"/>
            </a:xfrm>
            <a:custGeom>
              <a:avLst/>
              <a:gdLst/>
              <a:ahLst/>
              <a:cxnLst/>
              <a:rect l="l" t="t" r="r" b="b"/>
              <a:pathLst>
                <a:path w="31114" h="27305">
                  <a:moveTo>
                    <a:pt x="5086" y="0"/>
                  </a:moveTo>
                  <a:lnTo>
                    <a:pt x="7466" y="6195"/>
                  </a:lnTo>
                  <a:lnTo>
                    <a:pt x="0" y="2635"/>
                  </a:lnTo>
                  <a:lnTo>
                    <a:pt x="2929" y="5547"/>
                  </a:lnTo>
                  <a:lnTo>
                    <a:pt x="6234" y="8355"/>
                  </a:lnTo>
                  <a:lnTo>
                    <a:pt x="7311" y="12531"/>
                  </a:lnTo>
                  <a:lnTo>
                    <a:pt x="9846" y="15066"/>
                  </a:lnTo>
                  <a:lnTo>
                    <a:pt x="15256" y="19810"/>
                  </a:lnTo>
                  <a:lnTo>
                    <a:pt x="16437" y="17941"/>
                  </a:lnTo>
                  <a:lnTo>
                    <a:pt x="19742" y="20717"/>
                  </a:lnTo>
                  <a:lnTo>
                    <a:pt x="25805" y="26830"/>
                  </a:lnTo>
                  <a:lnTo>
                    <a:pt x="26916" y="24620"/>
                  </a:lnTo>
                  <a:lnTo>
                    <a:pt x="22618" y="19673"/>
                  </a:lnTo>
                  <a:lnTo>
                    <a:pt x="17722" y="15238"/>
                  </a:lnTo>
                  <a:lnTo>
                    <a:pt x="13888" y="9913"/>
                  </a:lnTo>
                  <a:lnTo>
                    <a:pt x="19126" y="14536"/>
                  </a:lnTo>
                  <a:lnTo>
                    <a:pt x="23580" y="20562"/>
                  </a:lnTo>
                  <a:lnTo>
                    <a:pt x="30444" y="22909"/>
                  </a:lnTo>
                  <a:lnTo>
                    <a:pt x="30754" y="21930"/>
                  </a:lnTo>
                  <a:lnTo>
                    <a:pt x="30444" y="19860"/>
                  </a:lnTo>
                  <a:lnTo>
                    <a:pt x="29674" y="18009"/>
                  </a:lnTo>
                  <a:lnTo>
                    <a:pt x="28442" y="16382"/>
                  </a:lnTo>
                  <a:lnTo>
                    <a:pt x="24778" y="13575"/>
                  </a:lnTo>
                  <a:lnTo>
                    <a:pt x="21779" y="10270"/>
                  </a:lnTo>
                  <a:lnTo>
                    <a:pt x="20685" y="6181"/>
                  </a:lnTo>
                  <a:lnTo>
                    <a:pt x="12499" y="3318"/>
                  </a:lnTo>
                  <a:lnTo>
                    <a:pt x="11508" y="5647"/>
                  </a:lnTo>
                  <a:lnTo>
                    <a:pt x="8783" y="2156"/>
                  </a:lnTo>
                  <a:lnTo>
                    <a:pt x="7260" y="596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9D9C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8" name="object 1178" descr=""/>
            <p:cNvSpPr/>
            <p:nvPr/>
          </p:nvSpPr>
          <p:spPr>
            <a:xfrm>
              <a:off x="2251623" y="2469215"/>
              <a:ext cx="26670" cy="3175"/>
            </a:xfrm>
            <a:custGeom>
              <a:avLst/>
              <a:gdLst/>
              <a:ahLst/>
              <a:cxnLst/>
              <a:rect l="l" t="t" r="r" b="b"/>
              <a:pathLst>
                <a:path w="26669" h="3175">
                  <a:moveTo>
                    <a:pt x="1832" y="0"/>
                  </a:moveTo>
                  <a:lnTo>
                    <a:pt x="0" y="2105"/>
                  </a:lnTo>
                  <a:lnTo>
                    <a:pt x="6475" y="2657"/>
                  </a:lnTo>
                  <a:lnTo>
                    <a:pt x="12975" y="2760"/>
                  </a:lnTo>
                  <a:lnTo>
                    <a:pt x="19485" y="2741"/>
                  </a:lnTo>
                  <a:lnTo>
                    <a:pt x="25991" y="2927"/>
                  </a:lnTo>
                  <a:lnTo>
                    <a:pt x="26625" y="702"/>
                  </a:lnTo>
                  <a:lnTo>
                    <a:pt x="20152" y="547"/>
                  </a:lnTo>
                  <a:lnTo>
                    <a:pt x="13661" y="547"/>
                  </a:lnTo>
                  <a:lnTo>
                    <a:pt x="7189" y="374"/>
                  </a:lnTo>
                  <a:lnTo>
                    <a:pt x="4709" y="427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CECF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9" name="object 1179" descr=""/>
            <p:cNvSpPr/>
            <p:nvPr/>
          </p:nvSpPr>
          <p:spPr>
            <a:xfrm>
              <a:off x="2380334" y="2468905"/>
              <a:ext cx="14604" cy="22860"/>
            </a:xfrm>
            <a:custGeom>
              <a:avLst/>
              <a:gdLst/>
              <a:ahLst/>
              <a:cxnLst/>
              <a:rect l="l" t="t" r="r" b="b"/>
              <a:pathLst>
                <a:path w="14605" h="22860">
                  <a:moveTo>
                    <a:pt x="12412" y="0"/>
                  </a:moveTo>
                  <a:lnTo>
                    <a:pt x="8971" y="1267"/>
                  </a:lnTo>
                  <a:lnTo>
                    <a:pt x="6969" y="702"/>
                  </a:lnTo>
                  <a:lnTo>
                    <a:pt x="6865" y="8049"/>
                  </a:lnTo>
                  <a:lnTo>
                    <a:pt x="5392" y="8117"/>
                  </a:lnTo>
                  <a:lnTo>
                    <a:pt x="5019" y="5547"/>
                  </a:lnTo>
                  <a:lnTo>
                    <a:pt x="2703" y="2397"/>
                  </a:lnTo>
                  <a:lnTo>
                    <a:pt x="1318" y="6591"/>
                  </a:lnTo>
                  <a:lnTo>
                    <a:pt x="0" y="10908"/>
                  </a:lnTo>
                  <a:lnTo>
                    <a:pt x="273" y="15393"/>
                  </a:lnTo>
                  <a:lnTo>
                    <a:pt x="1695" y="17071"/>
                  </a:lnTo>
                  <a:lnTo>
                    <a:pt x="3117" y="18648"/>
                  </a:lnTo>
                  <a:lnTo>
                    <a:pt x="4366" y="20393"/>
                  </a:lnTo>
                  <a:lnTo>
                    <a:pt x="5256" y="22381"/>
                  </a:lnTo>
                  <a:lnTo>
                    <a:pt x="6436" y="19810"/>
                  </a:lnTo>
                  <a:lnTo>
                    <a:pt x="4175" y="18456"/>
                  </a:lnTo>
                  <a:lnTo>
                    <a:pt x="4827" y="10803"/>
                  </a:lnTo>
                  <a:lnTo>
                    <a:pt x="7534" y="14298"/>
                  </a:lnTo>
                  <a:lnTo>
                    <a:pt x="9075" y="17928"/>
                  </a:lnTo>
                  <a:lnTo>
                    <a:pt x="9846" y="14796"/>
                  </a:lnTo>
                  <a:lnTo>
                    <a:pt x="10462" y="11642"/>
                  </a:lnTo>
                  <a:lnTo>
                    <a:pt x="11249" y="8547"/>
                  </a:lnTo>
                  <a:lnTo>
                    <a:pt x="14022" y="8013"/>
                  </a:lnTo>
                  <a:lnTo>
                    <a:pt x="13423" y="2501"/>
                  </a:lnTo>
                  <a:lnTo>
                    <a:pt x="12412" y="0"/>
                  </a:lnTo>
                  <a:close/>
                </a:path>
              </a:pathLst>
            </a:custGeom>
            <a:solidFill>
              <a:srgbClr val="918C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0" name="object 1180" descr=""/>
            <p:cNvSpPr/>
            <p:nvPr/>
          </p:nvSpPr>
          <p:spPr>
            <a:xfrm>
              <a:off x="2734826" y="2469233"/>
              <a:ext cx="9525" cy="18415"/>
            </a:xfrm>
            <a:custGeom>
              <a:avLst/>
              <a:gdLst/>
              <a:ahLst/>
              <a:cxnLst/>
              <a:rect l="l" t="t" r="r" b="b"/>
              <a:pathLst>
                <a:path w="9525" h="18414">
                  <a:moveTo>
                    <a:pt x="8783" y="0"/>
                  </a:moveTo>
                  <a:lnTo>
                    <a:pt x="5529" y="1332"/>
                  </a:lnTo>
                  <a:lnTo>
                    <a:pt x="5565" y="5101"/>
                  </a:lnTo>
                  <a:lnTo>
                    <a:pt x="4809" y="7960"/>
                  </a:lnTo>
                  <a:lnTo>
                    <a:pt x="3459" y="7858"/>
                  </a:lnTo>
                  <a:lnTo>
                    <a:pt x="3235" y="1609"/>
                  </a:lnTo>
                  <a:lnTo>
                    <a:pt x="1709" y="3218"/>
                  </a:lnTo>
                  <a:lnTo>
                    <a:pt x="1179" y="5288"/>
                  </a:lnTo>
                  <a:lnTo>
                    <a:pt x="1658" y="7790"/>
                  </a:lnTo>
                  <a:lnTo>
                    <a:pt x="0" y="7909"/>
                  </a:lnTo>
                  <a:lnTo>
                    <a:pt x="0" y="12736"/>
                  </a:lnTo>
                  <a:lnTo>
                    <a:pt x="1352" y="12772"/>
                  </a:lnTo>
                  <a:lnTo>
                    <a:pt x="3267" y="8078"/>
                  </a:lnTo>
                  <a:lnTo>
                    <a:pt x="4056" y="14345"/>
                  </a:lnTo>
                  <a:lnTo>
                    <a:pt x="1831" y="14259"/>
                  </a:lnTo>
                  <a:lnTo>
                    <a:pt x="1640" y="18301"/>
                  </a:lnTo>
                  <a:lnTo>
                    <a:pt x="4845" y="15407"/>
                  </a:lnTo>
                  <a:lnTo>
                    <a:pt x="5492" y="18234"/>
                  </a:lnTo>
                  <a:lnTo>
                    <a:pt x="8114" y="16127"/>
                  </a:lnTo>
                  <a:lnTo>
                    <a:pt x="8251" y="12686"/>
                  </a:lnTo>
                  <a:lnTo>
                    <a:pt x="9075" y="9705"/>
                  </a:lnTo>
                  <a:lnTo>
                    <a:pt x="9330" y="8629"/>
                  </a:lnTo>
                  <a:lnTo>
                    <a:pt x="6418" y="9208"/>
                  </a:lnTo>
                  <a:lnTo>
                    <a:pt x="7188" y="6127"/>
                  </a:lnTo>
                  <a:lnTo>
                    <a:pt x="8423" y="3164"/>
                  </a:lnTo>
                  <a:lnTo>
                    <a:pt x="8783" y="0"/>
                  </a:lnTo>
                  <a:close/>
                </a:path>
              </a:pathLst>
            </a:custGeom>
            <a:solidFill>
              <a:srgbClr val="C8C4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1" name="object 1181" descr=""/>
            <p:cNvSpPr/>
            <p:nvPr/>
          </p:nvSpPr>
          <p:spPr>
            <a:xfrm>
              <a:off x="1776092" y="247147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0" y="0"/>
                  </a:moveTo>
                  <a:lnTo>
                    <a:pt x="478" y="906"/>
                  </a:lnTo>
                  <a:lnTo>
                    <a:pt x="1436" y="2686"/>
                  </a:lnTo>
                  <a:lnTo>
                    <a:pt x="1901" y="3578"/>
                  </a:lnTo>
                  <a:lnTo>
                    <a:pt x="2584" y="3474"/>
                  </a:lnTo>
                  <a:lnTo>
                    <a:pt x="3938" y="3251"/>
                  </a:lnTo>
                  <a:lnTo>
                    <a:pt x="4603" y="3149"/>
                  </a:lnTo>
                  <a:lnTo>
                    <a:pt x="5356" y="2393"/>
                  </a:lnTo>
                  <a:lnTo>
                    <a:pt x="3869" y="820"/>
                  </a:lnTo>
                  <a:lnTo>
                    <a:pt x="207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88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2" name="object 1182" descr=""/>
            <p:cNvSpPr/>
            <p:nvPr/>
          </p:nvSpPr>
          <p:spPr>
            <a:xfrm>
              <a:off x="2206434" y="2471569"/>
              <a:ext cx="151765" cy="370205"/>
            </a:xfrm>
            <a:custGeom>
              <a:avLst/>
              <a:gdLst/>
              <a:ahLst/>
              <a:cxnLst/>
              <a:rect l="l" t="t" r="r" b="b"/>
              <a:pathLst>
                <a:path w="151764" h="370205">
                  <a:moveTo>
                    <a:pt x="1092" y="12"/>
                  </a:moveTo>
                  <a:lnTo>
                    <a:pt x="0" y="0"/>
                  </a:lnTo>
                  <a:lnTo>
                    <a:pt x="0" y="1003"/>
                  </a:lnTo>
                  <a:lnTo>
                    <a:pt x="1092" y="1003"/>
                  </a:lnTo>
                  <a:lnTo>
                    <a:pt x="1092" y="12"/>
                  </a:lnTo>
                  <a:close/>
                </a:path>
                <a:path w="151764" h="370205">
                  <a:moveTo>
                    <a:pt x="54673" y="366128"/>
                  </a:moveTo>
                  <a:lnTo>
                    <a:pt x="54140" y="363804"/>
                  </a:lnTo>
                  <a:lnTo>
                    <a:pt x="51993" y="361607"/>
                  </a:lnTo>
                  <a:lnTo>
                    <a:pt x="49491" y="362813"/>
                  </a:lnTo>
                  <a:lnTo>
                    <a:pt x="49339" y="365671"/>
                  </a:lnTo>
                  <a:lnTo>
                    <a:pt x="52184" y="369824"/>
                  </a:lnTo>
                  <a:lnTo>
                    <a:pt x="54673" y="366128"/>
                  </a:lnTo>
                  <a:close/>
                </a:path>
                <a:path w="151764" h="370205">
                  <a:moveTo>
                    <a:pt x="151142" y="134378"/>
                  </a:moveTo>
                  <a:lnTo>
                    <a:pt x="146392" y="135382"/>
                  </a:lnTo>
                  <a:lnTo>
                    <a:pt x="145834" y="137579"/>
                  </a:lnTo>
                  <a:lnTo>
                    <a:pt x="145884" y="139788"/>
                  </a:lnTo>
                  <a:lnTo>
                    <a:pt x="146570" y="141973"/>
                  </a:lnTo>
                  <a:lnTo>
                    <a:pt x="149872" y="141135"/>
                  </a:lnTo>
                  <a:lnTo>
                    <a:pt x="151142" y="134378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3" name="object 1183" descr=""/>
            <p:cNvSpPr/>
            <p:nvPr/>
          </p:nvSpPr>
          <p:spPr>
            <a:xfrm>
              <a:off x="2221059" y="2471285"/>
              <a:ext cx="8255" cy="17145"/>
            </a:xfrm>
            <a:custGeom>
              <a:avLst/>
              <a:gdLst/>
              <a:ahLst/>
              <a:cxnLst/>
              <a:rect l="l" t="t" r="r" b="b"/>
              <a:pathLst>
                <a:path w="8255" h="17144">
                  <a:moveTo>
                    <a:pt x="1130" y="0"/>
                  </a:moveTo>
                  <a:lnTo>
                    <a:pt x="1026" y="975"/>
                  </a:lnTo>
                  <a:lnTo>
                    <a:pt x="410" y="6080"/>
                  </a:lnTo>
                  <a:lnTo>
                    <a:pt x="168" y="11231"/>
                  </a:lnTo>
                  <a:lnTo>
                    <a:pt x="0" y="16369"/>
                  </a:lnTo>
                  <a:lnTo>
                    <a:pt x="7635" y="16779"/>
                  </a:lnTo>
                  <a:lnTo>
                    <a:pt x="5857" y="6814"/>
                  </a:lnTo>
                  <a:lnTo>
                    <a:pt x="6797" y="1781"/>
                  </a:lnTo>
                  <a:lnTo>
                    <a:pt x="4448" y="2501"/>
                  </a:lnTo>
                  <a:lnTo>
                    <a:pt x="2566" y="1901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8181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4" name="object 1184" descr=""/>
            <p:cNvSpPr/>
            <p:nvPr/>
          </p:nvSpPr>
          <p:spPr>
            <a:xfrm>
              <a:off x="2222190" y="2471285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0" y="0"/>
                  </a:moveTo>
                  <a:lnTo>
                    <a:pt x="1436" y="1901"/>
                  </a:lnTo>
                  <a:lnTo>
                    <a:pt x="3318" y="2501"/>
                  </a:lnTo>
                  <a:lnTo>
                    <a:pt x="5666" y="1781"/>
                  </a:lnTo>
                  <a:lnTo>
                    <a:pt x="5702" y="770"/>
                  </a:lnTo>
                  <a:lnTo>
                    <a:pt x="4279" y="5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C2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5" name="object 1185" descr=""/>
            <p:cNvSpPr/>
            <p:nvPr/>
          </p:nvSpPr>
          <p:spPr>
            <a:xfrm>
              <a:off x="2426601" y="2471663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3" y="0"/>
                  </a:moveTo>
                  <a:lnTo>
                    <a:pt x="0" y="3322"/>
                  </a:lnTo>
                  <a:lnTo>
                    <a:pt x="186" y="6695"/>
                  </a:lnTo>
                  <a:lnTo>
                    <a:pt x="1367" y="9860"/>
                  </a:lnTo>
                  <a:lnTo>
                    <a:pt x="5101" y="8387"/>
                  </a:lnTo>
                  <a:lnTo>
                    <a:pt x="4295" y="9467"/>
                  </a:lnTo>
                  <a:lnTo>
                    <a:pt x="1828" y="12670"/>
                  </a:lnTo>
                  <a:lnTo>
                    <a:pt x="6728" y="14759"/>
                  </a:lnTo>
                  <a:lnTo>
                    <a:pt x="9518" y="10716"/>
                  </a:lnTo>
                  <a:lnTo>
                    <a:pt x="8200" y="6403"/>
                  </a:lnTo>
                  <a:lnTo>
                    <a:pt x="5922" y="6418"/>
                  </a:lnTo>
                  <a:lnTo>
                    <a:pt x="5904" y="5496"/>
                  </a:lnTo>
                  <a:lnTo>
                    <a:pt x="6965" y="5478"/>
                  </a:lnTo>
                  <a:lnTo>
                    <a:pt x="10666" y="5323"/>
                  </a:lnTo>
                  <a:lnTo>
                    <a:pt x="14245" y="3149"/>
                  </a:lnTo>
                  <a:lnTo>
                    <a:pt x="12668" y="2465"/>
                  </a:lnTo>
                  <a:lnTo>
                    <a:pt x="8592" y="2429"/>
                  </a:lnTo>
                  <a:lnTo>
                    <a:pt x="4568" y="1831"/>
                  </a:lnTo>
                  <a:lnTo>
                    <a:pt x="838" y="16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2A0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6" name="object 1186" descr=""/>
            <p:cNvSpPr/>
            <p:nvPr/>
          </p:nvSpPr>
          <p:spPr>
            <a:xfrm>
              <a:off x="1644778" y="2472811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25400" h="22225">
                  <a:moveTo>
                    <a:pt x="19668" y="15786"/>
                  </a:moveTo>
                  <a:lnTo>
                    <a:pt x="6182" y="15786"/>
                  </a:lnTo>
                  <a:lnTo>
                    <a:pt x="5397" y="21451"/>
                  </a:lnTo>
                  <a:lnTo>
                    <a:pt x="5356" y="21743"/>
                  </a:lnTo>
                  <a:lnTo>
                    <a:pt x="10256" y="21451"/>
                  </a:lnTo>
                  <a:lnTo>
                    <a:pt x="11898" y="19363"/>
                  </a:lnTo>
                  <a:lnTo>
                    <a:pt x="14364" y="17856"/>
                  </a:lnTo>
                  <a:lnTo>
                    <a:pt x="17573" y="17856"/>
                  </a:lnTo>
                  <a:lnTo>
                    <a:pt x="19668" y="15786"/>
                  </a:lnTo>
                  <a:close/>
                </a:path>
                <a:path w="25400" h="22225">
                  <a:moveTo>
                    <a:pt x="21334" y="14208"/>
                  </a:moveTo>
                  <a:lnTo>
                    <a:pt x="2721" y="14208"/>
                  </a:lnTo>
                  <a:lnTo>
                    <a:pt x="2048" y="17856"/>
                  </a:lnTo>
                  <a:lnTo>
                    <a:pt x="1965" y="18301"/>
                  </a:lnTo>
                  <a:lnTo>
                    <a:pt x="1883" y="18749"/>
                  </a:lnTo>
                  <a:lnTo>
                    <a:pt x="2959" y="17992"/>
                  </a:lnTo>
                  <a:lnTo>
                    <a:pt x="6182" y="15786"/>
                  </a:lnTo>
                  <a:lnTo>
                    <a:pt x="19668" y="15786"/>
                  </a:lnTo>
                  <a:lnTo>
                    <a:pt x="21334" y="14208"/>
                  </a:lnTo>
                  <a:close/>
                </a:path>
                <a:path w="25400" h="22225">
                  <a:moveTo>
                    <a:pt x="17573" y="17856"/>
                  </a:moveTo>
                  <a:lnTo>
                    <a:pt x="14364" y="17856"/>
                  </a:lnTo>
                  <a:lnTo>
                    <a:pt x="17122" y="18301"/>
                  </a:lnTo>
                  <a:lnTo>
                    <a:pt x="17573" y="17856"/>
                  </a:lnTo>
                  <a:close/>
                </a:path>
                <a:path w="25400" h="22225">
                  <a:moveTo>
                    <a:pt x="16830" y="0"/>
                  </a:moveTo>
                  <a:lnTo>
                    <a:pt x="13903" y="2087"/>
                  </a:lnTo>
                  <a:lnTo>
                    <a:pt x="11009" y="4244"/>
                  </a:lnTo>
                  <a:lnTo>
                    <a:pt x="5803" y="7858"/>
                  </a:lnTo>
                  <a:lnTo>
                    <a:pt x="3373" y="9107"/>
                  </a:lnTo>
                  <a:lnTo>
                    <a:pt x="1043" y="10543"/>
                  </a:lnTo>
                  <a:lnTo>
                    <a:pt x="164" y="13917"/>
                  </a:lnTo>
                  <a:lnTo>
                    <a:pt x="89" y="14208"/>
                  </a:lnTo>
                  <a:lnTo>
                    <a:pt x="0" y="14550"/>
                  </a:lnTo>
                  <a:lnTo>
                    <a:pt x="2721" y="14208"/>
                  </a:lnTo>
                  <a:lnTo>
                    <a:pt x="21334" y="14208"/>
                  </a:lnTo>
                  <a:lnTo>
                    <a:pt x="21643" y="13917"/>
                  </a:lnTo>
                  <a:lnTo>
                    <a:pt x="23371" y="12156"/>
                  </a:lnTo>
                  <a:lnTo>
                    <a:pt x="23835" y="10904"/>
                  </a:lnTo>
                  <a:lnTo>
                    <a:pt x="15086" y="10904"/>
                  </a:lnTo>
                  <a:lnTo>
                    <a:pt x="15016" y="8592"/>
                  </a:lnTo>
                  <a:lnTo>
                    <a:pt x="16196" y="7343"/>
                  </a:lnTo>
                  <a:lnTo>
                    <a:pt x="18613" y="7120"/>
                  </a:lnTo>
                  <a:lnTo>
                    <a:pt x="19055" y="6537"/>
                  </a:lnTo>
                  <a:lnTo>
                    <a:pt x="19606" y="5871"/>
                  </a:lnTo>
                  <a:lnTo>
                    <a:pt x="19702" y="5356"/>
                  </a:lnTo>
                  <a:lnTo>
                    <a:pt x="15699" y="5356"/>
                  </a:lnTo>
                  <a:lnTo>
                    <a:pt x="14998" y="4535"/>
                  </a:lnTo>
                  <a:lnTo>
                    <a:pt x="15938" y="4535"/>
                  </a:lnTo>
                  <a:lnTo>
                    <a:pt x="16830" y="0"/>
                  </a:lnTo>
                  <a:close/>
                </a:path>
                <a:path w="25400" h="22225">
                  <a:moveTo>
                    <a:pt x="23508" y="3938"/>
                  </a:moveTo>
                  <a:lnTo>
                    <a:pt x="19606" y="5871"/>
                  </a:lnTo>
                  <a:lnTo>
                    <a:pt x="18613" y="7120"/>
                  </a:lnTo>
                  <a:lnTo>
                    <a:pt x="18594" y="9654"/>
                  </a:lnTo>
                  <a:lnTo>
                    <a:pt x="17414" y="10904"/>
                  </a:lnTo>
                  <a:lnTo>
                    <a:pt x="23835" y="10904"/>
                  </a:lnTo>
                  <a:lnTo>
                    <a:pt x="24500" y="9107"/>
                  </a:lnTo>
                  <a:lnTo>
                    <a:pt x="21545" y="9107"/>
                  </a:lnTo>
                  <a:lnTo>
                    <a:pt x="23282" y="4535"/>
                  </a:lnTo>
                  <a:lnTo>
                    <a:pt x="23392" y="4244"/>
                  </a:lnTo>
                  <a:lnTo>
                    <a:pt x="23508" y="3938"/>
                  </a:lnTo>
                  <a:close/>
                </a:path>
                <a:path w="25400" h="22225">
                  <a:moveTo>
                    <a:pt x="24912" y="7995"/>
                  </a:moveTo>
                  <a:lnTo>
                    <a:pt x="21194" y="9107"/>
                  </a:lnTo>
                  <a:lnTo>
                    <a:pt x="24500" y="9107"/>
                  </a:lnTo>
                  <a:lnTo>
                    <a:pt x="24912" y="7995"/>
                  </a:lnTo>
                  <a:close/>
                </a:path>
                <a:path w="25400" h="22225">
                  <a:moveTo>
                    <a:pt x="20391" y="1677"/>
                  </a:moveTo>
                  <a:lnTo>
                    <a:pt x="15791" y="4535"/>
                  </a:lnTo>
                  <a:lnTo>
                    <a:pt x="15929" y="4535"/>
                  </a:lnTo>
                  <a:lnTo>
                    <a:pt x="15699" y="5356"/>
                  </a:lnTo>
                  <a:lnTo>
                    <a:pt x="19702" y="5356"/>
                  </a:lnTo>
                  <a:lnTo>
                    <a:pt x="20314" y="2087"/>
                  </a:lnTo>
                  <a:lnTo>
                    <a:pt x="20391" y="1677"/>
                  </a:lnTo>
                  <a:close/>
                </a:path>
              </a:pathLst>
            </a:custGeom>
            <a:solidFill>
              <a:srgbClr val="7F7E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7" name="object 1187" descr=""/>
            <p:cNvSpPr/>
            <p:nvPr/>
          </p:nvSpPr>
          <p:spPr>
            <a:xfrm>
              <a:off x="1728216" y="2473016"/>
              <a:ext cx="55244" cy="19685"/>
            </a:xfrm>
            <a:custGeom>
              <a:avLst/>
              <a:gdLst/>
              <a:ahLst/>
              <a:cxnLst/>
              <a:rect l="l" t="t" r="r" b="b"/>
              <a:pathLst>
                <a:path w="55244" h="19685">
                  <a:moveTo>
                    <a:pt x="42429" y="0"/>
                  </a:moveTo>
                  <a:lnTo>
                    <a:pt x="40305" y="205"/>
                  </a:lnTo>
                  <a:lnTo>
                    <a:pt x="36079" y="821"/>
                  </a:lnTo>
                  <a:lnTo>
                    <a:pt x="27435" y="4496"/>
                  </a:lnTo>
                  <a:lnTo>
                    <a:pt x="18450" y="7183"/>
                  </a:lnTo>
                  <a:lnTo>
                    <a:pt x="9259" y="9168"/>
                  </a:lnTo>
                  <a:lnTo>
                    <a:pt x="0" y="10735"/>
                  </a:lnTo>
                  <a:lnTo>
                    <a:pt x="1230" y="19570"/>
                  </a:lnTo>
                  <a:lnTo>
                    <a:pt x="3733" y="16282"/>
                  </a:lnTo>
                  <a:lnTo>
                    <a:pt x="10101" y="16812"/>
                  </a:lnTo>
                  <a:lnTo>
                    <a:pt x="16404" y="15613"/>
                  </a:lnTo>
                  <a:lnTo>
                    <a:pt x="22345" y="13338"/>
                  </a:lnTo>
                  <a:lnTo>
                    <a:pt x="24775" y="14382"/>
                  </a:lnTo>
                  <a:lnTo>
                    <a:pt x="27345" y="15016"/>
                  </a:lnTo>
                  <a:lnTo>
                    <a:pt x="29966" y="15444"/>
                  </a:lnTo>
                  <a:lnTo>
                    <a:pt x="28097" y="12600"/>
                  </a:lnTo>
                  <a:lnTo>
                    <a:pt x="26384" y="9673"/>
                  </a:lnTo>
                  <a:lnTo>
                    <a:pt x="25102" y="6541"/>
                  </a:lnTo>
                  <a:lnTo>
                    <a:pt x="27241" y="7995"/>
                  </a:lnTo>
                  <a:lnTo>
                    <a:pt x="28919" y="9983"/>
                  </a:lnTo>
                  <a:lnTo>
                    <a:pt x="30408" y="12103"/>
                  </a:lnTo>
                  <a:lnTo>
                    <a:pt x="32738" y="11145"/>
                  </a:lnTo>
                  <a:lnTo>
                    <a:pt x="36932" y="13183"/>
                  </a:lnTo>
                  <a:lnTo>
                    <a:pt x="39776" y="10872"/>
                  </a:lnTo>
                  <a:lnTo>
                    <a:pt x="40460" y="11729"/>
                  </a:lnTo>
                  <a:lnTo>
                    <a:pt x="45770" y="13611"/>
                  </a:lnTo>
                  <a:lnTo>
                    <a:pt x="48783" y="12103"/>
                  </a:lnTo>
                  <a:lnTo>
                    <a:pt x="51951" y="10923"/>
                  </a:lnTo>
                  <a:lnTo>
                    <a:pt x="55220" y="10066"/>
                  </a:lnTo>
                  <a:lnTo>
                    <a:pt x="50839" y="6883"/>
                  </a:lnTo>
                  <a:lnTo>
                    <a:pt x="45853" y="4312"/>
                  </a:lnTo>
                  <a:lnTo>
                    <a:pt x="42429" y="0"/>
                  </a:lnTo>
                  <a:close/>
                </a:path>
              </a:pathLst>
            </a:custGeom>
            <a:solidFill>
              <a:srgbClr val="CECD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8" name="object 1188" descr=""/>
            <p:cNvSpPr/>
            <p:nvPr/>
          </p:nvSpPr>
          <p:spPr>
            <a:xfrm>
              <a:off x="2174792" y="2473340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496" y="0"/>
                  </a:moveTo>
                  <a:lnTo>
                    <a:pt x="0" y="1163"/>
                  </a:lnTo>
                  <a:lnTo>
                    <a:pt x="1198" y="3272"/>
                  </a:lnTo>
                  <a:lnTo>
                    <a:pt x="2552" y="3478"/>
                  </a:lnTo>
                  <a:lnTo>
                    <a:pt x="4093" y="1783"/>
                  </a:lnTo>
                  <a:lnTo>
                    <a:pt x="3304" y="515"/>
                  </a:lnTo>
                  <a:lnTo>
                    <a:pt x="1198" y="137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A7A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9" name="object 1189" descr=""/>
            <p:cNvSpPr/>
            <p:nvPr/>
          </p:nvSpPr>
          <p:spPr>
            <a:xfrm>
              <a:off x="2311775" y="2472912"/>
              <a:ext cx="40640" cy="45720"/>
            </a:xfrm>
            <a:custGeom>
              <a:avLst/>
              <a:gdLst/>
              <a:ahLst/>
              <a:cxnLst/>
              <a:rect l="l" t="t" r="r" b="b"/>
              <a:pathLst>
                <a:path w="40639" h="45719">
                  <a:moveTo>
                    <a:pt x="11883" y="0"/>
                  </a:moveTo>
                  <a:lnTo>
                    <a:pt x="9444" y="10087"/>
                  </a:lnTo>
                  <a:lnTo>
                    <a:pt x="9328" y="10566"/>
                  </a:lnTo>
                  <a:lnTo>
                    <a:pt x="9205" y="11076"/>
                  </a:lnTo>
                  <a:lnTo>
                    <a:pt x="6140" y="22439"/>
                  </a:lnTo>
                  <a:lnTo>
                    <a:pt x="3019" y="33595"/>
                  </a:lnTo>
                  <a:lnTo>
                    <a:pt x="0" y="44776"/>
                  </a:lnTo>
                  <a:lnTo>
                    <a:pt x="8729" y="45205"/>
                  </a:lnTo>
                  <a:lnTo>
                    <a:pt x="9997" y="41489"/>
                  </a:lnTo>
                  <a:lnTo>
                    <a:pt x="7945" y="39348"/>
                  </a:lnTo>
                  <a:lnTo>
                    <a:pt x="7585" y="34401"/>
                  </a:lnTo>
                  <a:lnTo>
                    <a:pt x="10554" y="33595"/>
                  </a:lnTo>
                  <a:lnTo>
                    <a:pt x="12823" y="32843"/>
                  </a:lnTo>
                  <a:lnTo>
                    <a:pt x="13009" y="29041"/>
                  </a:lnTo>
                  <a:lnTo>
                    <a:pt x="13028" y="21437"/>
                  </a:lnTo>
                  <a:lnTo>
                    <a:pt x="16479" y="21437"/>
                  </a:lnTo>
                  <a:lnTo>
                    <a:pt x="17741" y="17039"/>
                  </a:lnTo>
                  <a:lnTo>
                    <a:pt x="17972" y="15754"/>
                  </a:lnTo>
                  <a:lnTo>
                    <a:pt x="19843" y="4262"/>
                  </a:lnTo>
                  <a:lnTo>
                    <a:pt x="23205" y="4262"/>
                  </a:lnTo>
                  <a:lnTo>
                    <a:pt x="23243" y="4024"/>
                  </a:lnTo>
                  <a:lnTo>
                    <a:pt x="29602" y="4024"/>
                  </a:lnTo>
                  <a:lnTo>
                    <a:pt x="29570" y="3013"/>
                  </a:lnTo>
                  <a:lnTo>
                    <a:pt x="37929" y="3013"/>
                  </a:lnTo>
                  <a:lnTo>
                    <a:pt x="38153" y="1248"/>
                  </a:lnTo>
                  <a:lnTo>
                    <a:pt x="25031" y="1248"/>
                  </a:lnTo>
                  <a:lnTo>
                    <a:pt x="18442" y="820"/>
                  </a:lnTo>
                  <a:lnTo>
                    <a:pt x="11883" y="0"/>
                  </a:lnTo>
                  <a:close/>
                </a:path>
                <a:path w="40639" h="45719">
                  <a:moveTo>
                    <a:pt x="16479" y="21437"/>
                  </a:moveTo>
                  <a:lnTo>
                    <a:pt x="13028" y="21437"/>
                  </a:lnTo>
                  <a:lnTo>
                    <a:pt x="14944" y="23014"/>
                  </a:lnTo>
                  <a:lnTo>
                    <a:pt x="16027" y="23014"/>
                  </a:lnTo>
                  <a:lnTo>
                    <a:pt x="16479" y="21437"/>
                  </a:lnTo>
                  <a:close/>
                </a:path>
                <a:path w="40639" h="45719">
                  <a:moveTo>
                    <a:pt x="33406" y="13715"/>
                  </a:moveTo>
                  <a:lnTo>
                    <a:pt x="32410" y="13715"/>
                  </a:lnTo>
                  <a:lnTo>
                    <a:pt x="32515" y="14518"/>
                  </a:lnTo>
                  <a:lnTo>
                    <a:pt x="32573" y="15001"/>
                  </a:lnTo>
                  <a:lnTo>
                    <a:pt x="32663" y="15754"/>
                  </a:lnTo>
                  <a:lnTo>
                    <a:pt x="32909" y="17039"/>
                  </a:lnTo>
                  <a:lnTo>
                    <a:pt x="35151" y="18921"/>
                  </a:lnTo>
                  <a:lnTo>
                    <a:pt x="36024" y="15754"/>
                  </a:lnTo>
                  <a:lnTo>
                    <a:pt x="33336" y="15001"/>
                  </a:lnTo>
                  <a:lnTo>
                    <a:pt x="33406" y="13715"/>
                  </a:lnTo>
                  <a:close/>
                </a:path>
                <a:path w="40639" h="45719">
                  <a:moveTo>
                    <a:pt x="29602" y="4024"/>
                  </a:moveTo>
                  <a:lnTo>
                    <a:pt x="23313" y="4024"/>
                  </a:lnTo>
                  <a:lnTo>
                    <a:pt x="23986" y="6714"/>
                  </a:lnTo>
                  <a:lnTo>
                    <a:pt x="25153" y="10566"/>
                  </a:lnTo>
                  <a:lnTo>
                    <a:pt x="25163" y="11076"/>
                  </a:lnTo>
                  <a:lnTo>
                    <a:pt x="25286" y="15001"/>
                  </a:lnTo>
                  <a:lnTo>
                    <a:pt x="28011" y="18150"/>
                  </a:lnTo>
                  <a:lnTo>
                    <a:pt x="28968" y="18698"/>
                  </a:lnTo>
                  <a:lnTo>
                    <a:pt x="30135" y="17039"/>
                  </a:lnTo>
                  <a:lnTo>
                    <a:pt x="32410" y="13715"/>
                  </a:lnTo>
                  <a:lnTo>
                    <a:pt x="33406" y="13715"/>
                  </a:lnTo>
                  <a:lnTo>
                    <a:pt x="33540" y="11268"/>
                  </a:lnTo>
                  <a:lnTo>
                    <a:pt x="36417" y="11076"/>
                  </a:lnTo>
                  <a:lnTo>
                    <a:pt x="38803" y="10087"/>
                  </a:lnTo>
                  <a:lnTo>
                    <a:pt x="29794" y="10087"/>
                  </a:lnTo>
                  <a:lnTo>
                    <a:pt x="29687" y="6714"/>
                  </a:lnTo>
                  <a:lnTo>
                    <a:pt x="29602" y="4024"/>
                  </a:lnTo>
                  <a:close/>
                </a:path>
                <a:path w="40639" h="45719">
                  <a:moveTo>
                    <a:pt x="37929" y="3013"/>
                  </a:moveTo>
                  <a:lnTo>
                    <a:pt x="29570" y="3013"/>
                  </a:lnTo>
                  <a:lnTo>
                    <a:pt x="32633" y="4024"/>
                  </a:lnTo>
                  <a:lnTo>
                    <a:pt x="35042" y="5615"/>
                  </a:lnTo>
                  <a:lnTo>
                    <a:pt x="35975" y="5615"/>
                  </a:lnTo>
                  <a:lnTo>
                    <a:pt x="35459" y="8665"/>
                  </a:lnTo>
                  <a:lnTo>
                    <a:pt x="32765" y="8665"/>
                  </a:lnTo>
                  <a:lnTo>
                    <a:pt x="29794" y="10087"/>
                  </a:lnTo>
                  <a:lnTo>
                    <a:pt x="38803" y="10087"/>
                  </a:lnTo>
                  <a:lnTo>
                    <a:pt x="40255" y="9485"/>
                  </a:lnTo>
                  <a:lnTo>
                    <a:pt x="37935" y="4262"/>
                  </a:lnTo>
                  <a:lnTo>
                    <a:pt x="37929" y="3013"/>
                  </a:lnTo>
                  <a:close/>
                </a:path>
                <a:path w="40639" h="45719">
                  <a:moveTo>
                    <a:pt x="23205" y="4262"/>
                  </a:moveTo>
                  <a:lnTo>
                    <a:pt x="19843" y="4262"/>
                  </a:lnTo>
                  <a:lnTo>
                    <a:pt x="23313" y="5615"/>
                  </a:lnTo>
                  <a:lnTo>
                    <a:pt x="22992" y="5615"/>
                  </a:lnTo>
                  <a:lnTo>
                    <a:pt x="23205" y="4262"/>
                  </a:lnTo>
                  <a:close/>
                </a:path>
                <a:path w="40639" h="45719">
                  <a:moveTo>
                    <a:pt x="38207" y="820"/>
                  </a:moveTo>
                  <a:lnTo>
                    <a:pt x="37121" y="820"/>
                  </a:lnTo>
                  <a:lnTo>
                    <a:pt x="31468" y="1248"/>
                  </a:lnTo>
                  <a:lnTo>
                    <a:pt x="38153" y="1248"/>
                  </a:lnTo>
                  <a:lnTo>
                    <a:pt x="38207" y="820"/>
                  </a:lnTo>
                  <a:close/>
                </a:path>
              </a:pathLst>
            </a:custGeom>
            <a:solidFill>
              <a:srgbClr val="8987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0" name="object 1190" descr=""/>
            <p:cNvSpPr/>
            <p:nvPr/>
          </p:nvSpPr>
          <p:spPr>
            <a:xfrm>
              <a:off x="2350559" y="2472757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0" y="0"/>
                  </a:moveTo>
                  <a:lnTo>
                    <a:pt x="427" y="3135"/>
                  </a:lnTo>
                  <a:lnTo>
                    <a:pt x="888" y="6304"/>
                  </a:lnTo>
                  <a:lnTo>
                    <a:pt x="1281" y="9471"/>
                  </a:lnTo>
                  <a:lnTo>
                    <a:pt x="2465" y="8082"/>
                  </a:lnTo>
                  <a:lnTo>
                    <a:pt x="3679" y="6714"/>
                  </a:lnTo>
                  <a:lnTo>
                    <a:pt x="4895" y="5378"/>
                  </a:lnTo>
                  <a:lnTo>
                    <a:pt x="4946" y="5173"/>
                  </a:lnTo>
                  <a:lnTo>
                    <a:pt x="5137" y="4572"/>
                  </a:lnTo>
                  <a:lnTo>
                    <a:pt x="5068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70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1" name="object 1191" descr=""/>
            <p:cNvSpPr/>
            <p:nvPr/>
          </p:nvSpPr>
          <p:spPr>
            <a:xfrm>
              <a:off x="2368245" y="2473563"/>
              <a:ext cx="19050" cy="29845"/>
            </a:xfrm>
            <a:custGeom>
              <a:avLst/>
              <a:gdLst/>
              <a:ahLst/>
              <a:cxnLst/>
              <a:rect l="l" t="t" r="r" b="b"/>
              <a:pathLst>
                <a:path w="19050" h="29844">
                  <a:moveTo>
                    <a:pt x="3324" y="8148"/>
                  </a:moveTo>
                  <a:lnTo>
                    <a:pt x="0" y="15120"/>
                  </a:lnTo>
                  <a:lnTo>
                    <a:pt x="36" y="23065"/>
                  </a:lnTo>
                  <a:lnTo>
                    <a:pt x="529" y="25153"/>
                  </a:lnTo>
                  <a:lnTo>
                    <a:pt x="1609" y="29364"/>
                  </a:lnTo>
                  <a:lnTo>
                    <a:pt x="5976" y="26813"/>
                  </a:lnTo>
                  <a:lnTo>
                    <a:pt x="5529" y="26179"/>
                  </a:lnTo>
                  <a:lnTo>
                    <a:pt x="3834" y="24041"/>
                  </a:lnTo>
                  <a:lnTo>
                    <a:pt x="16953" y="24041"/>
                  </a:lnTo>
                  <a:lnTo>
                    <a:pt x="18511" y="23799"/>
                  </a:lnTo>
                  <a:lnTo>
                    <a:pt x="18562" y="22500"/>
                  </a:lnTo>
                  <a:lnTo>
                    <a:pt x="15257" y="22310"/>
                  </a:lnTo>
                  <a:lnTo>
                    <a:pt x="1508" y="22310"/>
                  </a:lnTo>
                  <a:lnTo>
                    <a:pt x="1231" y="19400"/>
                  </a:lnTo>
                  <a:lnTo>
                    <a:pt x="2433" y="17960"/>
                  </a:lnTo>
                  <a:lnTo>
                    <a:pt x="5137" y="17960"/>
                  </a:lnTo>
                  <a:lnTo>
                    <a:pt x="5068" y="16761"/>
                  </a:lnTo>
                  <a:lnTo>
                    <a:pt x="2260" y="15480"/>
                  </a:lnTo>
                  <a:lnTo>
                    <a:pt x="3210" y="8939"/>
                  </a:lnTo>
                  <a:lnTo>
                    <a:pt x="3324" y="8148"/>
                  </a:lnTo>
                  <a:close/>
                </a:path>
                <a:path w="19050" h="29844">
                  <a:moveTo>
                    <a:pt x="16953" y="24041"/>
                  </a:moveTo>
                  <a:lnTo>
                    <a:pt x="3834" y="24041"/>
                  </a:lnTo>
                  <a:lnTo>
                    <a:pt x="8716" y="24552"/>
                  </a:lnTo>
                  <a:lnTo>
                    <a:pt x="13647" y="24552"/>
                  </a:lnTo>
                  <a:lnTo>
                    <a:pt x="16953" y="24041"/>
                  </a:lnTo>
                  <a:close/>
                </a:path>
                <a:path w="19050" h="29844">
                  <a:moveTo>
                    <a:pt x="4777" y="0"/>
                  </a:moveTo>
                  <a:lnTo>
                    <a:pt x="3569" y="7466"/>
                  </a:lnTo>
                  <a:lnTo>
                    <a:pt x="3534" y="7639"/>
                  </a:lnTo>
                  <a:lnTo>
                    <a:pt x="5994" y="11488"/>
                  </a:lnTo>
                  <a:lnTo>
                    <a:pt x="6794" y="16761"/>
                  </a:lnTo>
                  <a:lnTo>
                    <a:pt x="6865" y="17208"/>
                  </a:lnTo>
                  <a:lnTo>
                    <a:pt x="10617" y="17755"/>
                  </a:lnTo>
                  <a:lnTo>
                    <a:pt x="10187" y="11865"/>
                  </a:lnTo>
                  <a:lnTo>
                    <a:pt x="9932" y="8939"/>
                  </a:lnTo>
                  <a:lnTo>
                    <a:pt x="9219" y="7639"/>
                  </a:lnTo>
                  <a:lnTo>
                    <a:pt x="7138" y="4144"/>
                  </a:lnTo>
                  <a:lnTo>
                    <a:pt x="4777" y="0"/>
                  </a:lnTo>
                  <a:close/>
                </a:path>
              </a:pathLst>
            </a:custGeom>
            <a:solidFill>
              <a:srgbClr val="8987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2" name="object 1192" descr=""/>
            <p:cNvSpPr/>
            <p:nvPr/>
          </p:nvSpPr>
          <p:spPr>
            <a:xfrm>
              <a:off x="2497215" y="2472178"/>
              <a:ext cx="8255" cy="13970"/>
            </a:xfrm>
            <a:custGeom>
              <a:avLst/>
              <a:gdLst/>
              <a:ahLst/>
              <a:cxnLst/>
              <a:rect l="l" t="t" r="r" b="b"/>
              <a:pathLst>
                <a:path w="8255" h="13969">
                  <a:moveTo>
                    <a:pt x="6027" y="0"/>
                  </a:moveTo>
                  <a:lnTo>
                    <a:pt x="2258" y="1471"/>
                  </a:lnTo>
                  <a:lnTo>
                    <a:pt x="2585" y="4450"/>
                  </a:lnTo>
                  <a:lnTo>
                    <a:pt x="0" y="6883"/>
                  </a:lnTo>
                  <a:lnTo>
                    <a:pt x="633" y="9878"/>
                  </a:lnTo>
                  <a:lnTo>
                    <a:pt x="922" y="13201"/>
                  </a:lnTo>
                  <a:lnTo>
                    <a:pt x="5119" y="12636"/>
                  </a:lnTo>
                  <a:lnTo>
                    <a:pt x="7326" y="13629"/>
                  </a:lnTo>
                  <a:lnTo>
                    <a:pt x="8233" y="8765"/>
                  </a:lnTo>
                  <a:lnTo>
                    <a:pt x="5134" y="4827"/>
                  </a:lnTo>
                  <a:lnTo>
                    <a:pt x="6027" y="0"/>
                  </a:lnTo>
                  <a:close/>
                </a:path>
              </a:pathLst>
            </a:custGeom>
            <a:solidFill>
              <a:srgbClr val="B7B6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3" name="object 1193" descr=""/>
            <p:cNvSpPr/>
            <p:nvPr/>
          </p:nvSpPr>
          <p:spPr>
            <a:xfrm>
              <a:off x="1777870" y="247462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825" y="0"/>
                  </a:moveTo>
                  <a:lnTo>
                    <a:pt x="2160" y="101"/>
                  </a:lnTo>
                  <a:lnTo>
                    <a:pt x="806" y="325"/>
                  </a:lnTo>
                  <a:lnTo>
                    <a:pt x="123" y="429"/>
                  </a:lnTo>
                  <a:lnTo>
                    <a:pt x="0" y="3168"/>
                  </a:lnTo>
                  <a:lnTo>
                    <a:pt x="3168" y="3765"/>
                  </a:lnTo>
                  <a:lnTo>
                    <a:pt x="5223" y="4263"/>
                  </a:lnTo>
                  <a:lnTo>
                    <a:pt x="2825" y="0"/>
                  </a:lnTo>
                  <a:close/>
                </a:path>
              </a:pathLst>
            </a:custGeom>
            <a:solidFill>
              <a:srgbClr val="CECD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4" name="object 1194" descr=""/>
            <p:cNvSpPr/>
            <p:nvPr/>
          </p:nvSpPr>
          <p:spPr>
            <a:xfrm>
              <a:off x="2186830" y="247417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3100" y="0"/>
                  </a:moveTo>
                  <a:lnTo>
                    <a:pt x="0" y="1764"/>
                  </a:lnTo>
                  <a:lnTo>
                    <a:pt x="447" y="3851"/>
                  </a:lnTo>
                  <a:lnTo>
                    <a:pt x="1471" y="5478"/>
                  </a:lnTo>
                  <a:lnTo>
                    <a:pt x="2894" y="6062"/>
                  </a:lnTo>
                  <a:lnTo>
                    <a:pt x="4672" y="5582"/>
                  </a:lnTo>
                  <a:lnTo>
                    <a:pt x="4740" y="4093"/>
                  </a:lnTo>
                  <a:lnTo>
                    <a:pt x="4845" y="2515"/>
                  </a:lnTo>
                  <a:lnTo>
                    <a:pt x="4795" y="1043"/>
                  </a:lnTo>
                  <a:lnTo>
                    <a:pt x="3100" y="0"/>
                  </a:lnTo>
                  <a:close/>
                </a:path>
              </a:pathLst>
            </a:custGeom>
            <a:solidFill>
              <a:srgbClr val="A5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5" name="object 1195" descr=""/>
            <p:cNvSpPr/>
            <p:nvPr/>
          </p:nvSpPr>
          <p:spPr>
            <a:xfrm>
              <a:off x="2250511" y="2475037"/>
              <a:ext cx="27940" cy="6985"/>
            </a:xfrm>
            <a:custGeom>
              <a:avLst/>
              <a:gdLst/>
              <a:ahLst/>
              <a:cxnLst/>
              <a:rect l="l" t="t" r="r" b="b"/>
              <a:pathLst>
                <a:path w="27939" h="6985">
                  <a:moveTo>
                    <a:pt x="27514" y="0"/>
                  </a:moveTo>
                  <a:lnTo>
                    <a:pt x="26899" y="153"/>
                  </a:lnTo>
                  <a:lnTo>
                    <a:pt x="20355" y="982"/>
                  </a:lnTo>
                  <a:lnTo>
                    <a:pt x="13729" y="1099"/>
                  </a:lnTo>
                  <a:lnTo>
                    <a:pt x="7073" y="991"/>
                  </a:lnTo>
                  <a:lnTo>
                    <a:pt x="443" y="1148"/>
                  </a:lnTo>
                  <a:lnTo>
                    <a:pt x="0" y="3200"/>
                  </a:lnTo>
                  <a:lnTo>
                    <a:pt x="4672" y="3441"/>
                  </a:lnTo>
                  <a:lnTo>
                    <a:pt x="9878" y="2137"/>
                  </a:lnTo>
                  <a:lnTo>
                    <a:pt x="14004" y="4999"/>
                  </a:lnTo>
                  <a:lnTo>
                    <a:pt x="17053" y="5734"/>
                  </a:lnTo>
                  <a:lnTo>
                    <a:pt x="20185" y="6163"/>
                  </a:lnTo>
                  <a:lnTo>
                    <a:pt x="23338" y="6454"/>
                  </a:lnTo>
                  <a:lnTo>
                    <a:pt x="25358" y="4503"/>
                  </a:lnTo>
                  <a:lnTo>
                    <a:pt x="26266" y="3098"/>
                  </a:lnTo>
                  <a:lnTo>
                    <a:pt x="26986" y="1591"/>
                  </a:lnTo>
                  <a:lnTo>
                    <a:pt x="27514" y="0"/>
                  </a:lnTo>
                  <a:close/>
                </a:path>
              </a:pathLst>
            </a:custGeom>
            <a:solidFill>
              <a:srgbClr val="6563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6" name="object 1196" descr=""/>
            <p:cNvSpPr/>
            <p:nvPr/>
          </p:nvSpPr>
          <p:spPr>
            <a:xfrm>
              <a:off x="2802167" y="247565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422" y="0"/>
                  </a:moveTo>
                  <a:lnTo>
                    <a:pt x="0" y="137"/>
                  </a:lnTo>
                  <a:lnTo>
                    <a:pt x="0" y="2329"/>
                  </a:lnTo>
                  <a:lnTo>
                    <a:pt x="19" y="3067"/>
                  </a:lnTo>
                  <a:lnTo>
                    <a:pt x="1422" y="1728"/>
                  </a:lnTo>
                  <a:lnTo>
                    <a:pt x="1901" y="1285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F3ED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7" name="object 1197" descr=""/>
            <p:cNvSpPr/>
            <p:nvPr/>
          </p:nvSpPr>
          <p:spPr>
            <a:xfrm>
              <a:off x="2783984" y="2473938"/>
              <a:ext cx="29845" cy="46990"/>
            </a:xfrm>
            <a:custGeom>
              <a:avLst/>
              <a:gdLst/>
              <a:ahLst/>
              <a:cxnLst/>
              <a:rect l="l" t="t" r="r" b="b"/>
              <a:pathLst>
                <a:path w="29844" h="46989">
                  <a:moveTo>
                    <a:pt x="16060" y="33801"/>
                  </a:moveTo>
                  <a:lnTo>
                    <a:pt x="4042" y="33801"/>
                  </a:lnTo>
                  <a:lnTo>
                    <a:pt x="4122" y="34674"/>
                  </a:lnTo>
                  <a:lnTo>
                    <a:pt x="4248" y="36046"/>
                  </a:lnTo>
                  <a:lnTo>
                    <a:pt x="3746" y="37757"/>
                  </a:lnTo>
                  <a:lnTo>
                    <a:pt x="3646" y="38098"/>
                  </a:lnTo>
                  <a:lnTo>
                    <a:pt x="2225" y="39966"/>
                  </a:lnTo>
                  <a:lnTo>
                    <a:pt x="2121" y="42912"/>
                  </a:lnTo>
                  <a:lnTo>
                    <a:pt x="3081" y="44999"/>
                  </a:lnTo>
                  <a:lnTo>
                    <a:pt x="5292" y="46746"/>
                  </a:lnTo>
                  <a:lnTo>
                    <a:pt x="7293" y="42912"/>
                  </a:lnTo>
                  <a:lnTo>
                    <a:pt x="9279" y="39042"/>
                  </a:lnTo>
                  <a:lnTo>
                    <a:pt x="11353" y="35259"/>
                  </a:lnTo>
                  <a:lnTo>
                    <a:pt x="15436" y="35259"/>
                  </a:lnTo>
                  <a:lnTo>
                    <a:pt x="16060" y="33801"/>
                  </a:lnTo>
                  <a:close/>
                </a:path>
                <a:path w="29844" h="46989">
                  <a:moveTo>
                    <a:pt x="15436" y="35259"/>
                  </a:moveTo>
                  <a:lnTo>
                    <a:pt x="11353" y="35259"/>
                  </a:lnTo>
                  <a:lnTo>
                    <a:pt x="14367" y="37757"/>
                  </a:lnTo>
                  <a:lnTo>
                    <a:pt x="15436" y="35259"/>
                  </a:lnTo>
                  <a:close/>
                </a:path>
                <a:path w="29844" h="46989">
                  <a:moveTo>
                    <a:pt x="5186" y="22125"/>
                  </a:moveTo>
                  <a:lnTo>
                    <a:pt x="3801" y="25430"/>
                  </a:lnTo>
                  <a:lnTo>
                    <a:pt x="2233" y="28404"/>
                  </a:lnTo>
                  <a:lnTo>
                    <a:pt x="2123" y="28613"/>
                  </a:lnTo>
                  <a:lnTo>
                    <a:pt x="0" y="31507"/>
                  </a:lnTo>
                  <a:lnTo>
                    <a:pt x="56" y="32176"/>
                  </a:lnTo>
                  <a:lnTo>
                    <a:pt x="155" y="33322"/>
                  </a:lnTo>
                  <a:lnTo>
                    <a:pt x="273" y="34674"/>
                  </a:lnTo>
                  <a:lnTo>
                    <a:pt x="4042" y="33801"/>
                  </a:lnTo>
                  <a:lnTo>
                    <a:pt x="16060" y="33801"/>
                  </a:lnTo>
                  <a:lnTo>
                    <a:pt x="16265" y="33322"/>
                  </a:lnTo>
                  <a:lnTo>
                    <a:pt x="14605" y="33322"/>
                  </a:lnTo>
                  <a:lnTo>
                    <a:pt x="12758" y="32176"/>
                  </a:lnTo>
                  <a:lnTo>
                    <a:pt x="12566" y="29229"/>
                  </a:lnTo>
                  <a:lnTo>
                    <a:pt x="13049" y="27331"/>
                  </a:lnTo>
                  <a:lnTo>
                    <a:pt x="14919" y="26182"/>
                  </a:lnTo>
                  <a:lnTo>
                    <a:pt x="6112" y="26182"/>
                  </a:lnTo>
                  <a:lnTo>
                    <a:pt x="5530" y="23749"/>
                  </a:lnTo>
                  <a:lnTo>
                    <a:pt x="5288" y="22622"/>
                  </a:lnTo>
                  <a:lnTo>
                    <a:pt x="5186" y="22125"/>
                  </a:lnTo>
                  <a:close/>
                </a:path>
                <a:path w="29844" h="46989">
                  <a:moveTo>
                    <a:pt x="16476" y="32829"/>
                  </a:moveTo>
                  <a:lnTo>
                    <a:pt x="14605" y="33322"/>
                  </a:lnTo>
                  <a:lnTo>
                    <a:pt x="16265" y="33322"/>
                  </a:lnTo>
                  <a:lnTo>
                    <a:pt x="16476" y="32829"/>
                  </a:lnTo>
                  <a:close/>
                </a:path>
                <a:path w="29844" h="46989">
                  <a:moveTo>
                    <a:pt x="17117" y="31507"/>
                  </a:moveTo>
                  <a:lnTo>
                    <a:pt x="16755" y="32176"/>
                  </a:lnTo>
                  <a:lnTo>
                    <a:pt x="16697" y="32313"/>
                  </a:lnTo>
                  <a:lnTo>
                    <a:pt x="16580" y="32586"/>
                  </a:lnTo>
                  <a:lnTo>
                    <a:pt x="16476" y="32829"/>
                  </a:lnTo>
                  <a:lnTo>
                    <a:pt x="17399" y="32586"/>
                  </a:lnTo>
                  <a:lnTo>
                    <a:pt x="17117" y="31507"/>
                  </a:lnTo>
                  <a:close/>
                </a:path>
                <a:path w="29844" h="46989">
                  <a:moveTo>
                    <a:pt x="19542" y="25754"/>
                  </a:moveTo>
                  <a:lnTo>
                    <a:pt x="15615" y="25754"/>
                  </a:lnTo>
                  <a:lnTo>
                    <a:pt x="17117" y="31507"/>
                  </a:lnTo>
                  <a:lnTo>
                    <a:pt x="18017" y="29229"/>
                  </a:lnTo>
                  <a:lnTo>
                    <a:pt x="19542" y="25754"/>
                  </a:lnTo>
                  <a:close/>
                </a:path>
                <a:path w="29844" h="46989">
                  <a:moveTo>
                    <a:pt x="8255" y="16610"/>
                  </a:moveTo>
                  <a:lnTo>
                    <a:pt x="6758" y="23460"/>
                  </a:lnTo>
                  <a:lnTo>
                    <a:pt x="6391" y="25016"/>
                  </a:lnTo>
                  <a:lnTo>
                    <a:pt x="6292" y="25430"/>
                  </a:lnTo>
                  <a:lnTo>
                    <a:pt x="6215" y="25754"/>
                  </a:lnTo>
                  <a:lnTo>
                    <a:pt x="6112" y="26182"/>
                  </a:lnTo>
                  <a:lnTo>
                    <a:pt x="14919" y="26182"/>
                  </a:lnTo>
                  <a:lnTo>
                    <a:pt x="15615" y="25754"/>
                  </a:lnTo>
                  <a:lnTo>
                    <a:pt x="19542" y="25754"/>
                  </a:lnTo>
                  <a:lnTo>
                    <a:pt x="19869" y="25016"/>
                  </a:lnTo>
                  <a:lnTo>
                    <a:pt x="16351" y="25016"/>
                  </a:lnTo>
                  <a:lnTo>
                    <a:pt x="16514" y="23749"/>
                  </a:lnTo>
                  <a:lnTo>
                    <a:pt x="16551" y="23460"/>
                  </a:lnTo>
                  <a:lnTo>
                    <a:pt x="16659" y="22622"/>
                  </a:lnTo>
                  <a:lnTo>
                    <a:pt x="18039" y="20617"/>
                  </a:lnTo>
                  <a:lnTo>
                    <a:pt x="11591" y="20617"/>
                  </a:lnTo>
                  <a:lnTo>
                    <a:pt x="8255" y="16610"/>
                  </a:lnTo>
                  <a:close/>
                </a:path>
                <a:path w="29844" h="46989">
                  <a:moveTo>
                    <a:pt x="29469" y="0"/>
                  </a:moveTo>
                  <a:lnTo>
                    <a:pt x="24983" y="1252"/>
                  </a:lnTo>
                  <a:lnTo>
                    <a:pt x="23568" y="9680"/>
                  </a:lnTo>
                  <a:lnTo>
                    <a:pt x="19467" y="17175"/>
                  </a:lnTo>
                  <a:lnTo>
                    <a:pt x="18423" y="19803"/>
                  </a:lnTo>
                  <a:lnTo>
                    <a:pt x="18510" y="19932"/>
                  </a:lnTo>
                  <a:lnTo>
                    <a:pt x="18182" y="20408"/>
                  </a:lnTo>
                  <a:lnTo>
                    <a:pt x="16351" y="25016"/>
                  </a:lnTo>
                  <a:lnTo>
                    <a:pt x="19869" y="25016"/>
                  </a:lnTo>
                  <a:lnTo>
                    <a:pt x="22487" y="19097"/>
                  </a:lnTo>
                  <a:lnTo>
                    <a:pt x="26320" y="9680"/>
                  </a:lnTo>
                  <a:lnTo>
                    <a:pt x="29469" y="0"/>
                  </a:lnTo>
                  <a:close/>
                </a:path>
                <a:path w="29844" h="46989">
                  <a:moveTo>
                    <a:pt x="15223" y="14641"/>
                  </a:moveTo>
                  <a:lnTo>
                    <a:pt x="12703" y="15685"/>
                  </a:lnTo>
                  <a:lnTo>
                    <a:pt x="12605" y="16610"/>
                  </a:lnTo>
                  <a:lnTo>
                    <a:pt x="12479" y="17791"/>
                  </a:lnTo>
                  <a:lnTo>
                    <a:pt x="12412" y="18409"/>
                  </a:lnTo>
                  <a:lnTo>
                    <a:pt x="11668" y="20408"/>
                  </a:lnTo>
                  <a:lnTo>
                    <a:pt x="11591" y="20617"/>
                  </a:lnTo>
                  <a:lnTo>
                    <a:pt x="18039" y="20617"/>
                  </a:lnTo>
                  <a:lnTo>
                    <a:pt x="18182" y="20408"/>
                  </a:lnTo>
                  <a:lnTo>
                    <a:pt x="18371" y="19932"/>
                  </a:lnTo>
                  <a:lnTo>
                    <a:pt x="18423" y="19803"/>
                  </a:lnTo>
                  <a:lnTo>
                    <a:pt x="17065" y="17791"/>
                  </a:lnTo>
                  <a:lnTo>
                    <a:pt x="14536" y="17791"/>
                  </a:lnTo>
                  <a:lnTo>
                    <a:pt x="15223" y="14641"/>
                  </a:lnTo>
                  <a:close/>
                </a:path>
                <a:path w="29844" h="46989">
                  <a:moveTo>
                    <a:pt x="18423" y="19803"/>
                  </a:moveTo>
                  <a:lnTo>
                    <a:pt x="18182" y="20408"/>
                  </a:lnTo>
                  <a:lnTo>
                    <a:pt x="18510" y="19932"/>
                  </a:lnTo>
                  <a:lnTo>
                    <a:pt x="18423" y="19803"/>
                  </a:lnTo>
                  <a:close/>
                </a:path>
                <a:path w="29844" h="46989">
                  <a:moveTo>
                    <a:pt x="16249" y="16217"/>
                  </a:moveTo>
                  <a:lnTo>
                    <a:pt x="14536" y="17791"/>
                  </a:lnTo>
                  <a:lnTo>
                    <a:pt x="17045" y="17791"/>
                  </a:lnTo>
                  <a:lnTo>
                    <a:pt x="16249" y="16217"/>
                  </a:lnTo>
                  <a:close/>
                </a:path>
              </a:pathLst>
            </a:custGeom>
            <a:solidFill>
              <a:srgbClr val="9F96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8" name="object 1198" descr=""/>
            <p:cNvSpPr/>
            <p:nvPr/>
          </p:nvSpPr>
          <p:spPr>
            <a:xfrm>
              <a:off x="1659776" y="24772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60" y="0"/>
                  </a:moveTo>
                  <a:lnTo>
                    <a:pt x="0" y="104"/>
                  </a:lnTo>
                  <a:lnTo>
                    <a:pt x="172" y="309"/>
                  </a:lnTo>
                  <a:lnTo>
                    <a:pt x="532" y="720"/>
                  </a:lnTo>
                  <a:lnTo>
                    <a:pt x="701" y="925"/>
                  </a:lnTo>
                  <a:lnTo>
                    <a:pt x="960" y="0"/>
                  </a:lnTo>
                  <a:close/>
                </a:path>
              </a:pathLst>
            </a:custGeom>
            <a:solidFill>
              <a:srgbClr val="F5F5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9" name="object 1199" descr=""/>
            <p:cNvSpPr/>
            <p:nvPr/>
          </p:nvSpPr>
          <p:spPr>
            <a:xfrm>
              <a:off x="1839258" y="247698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35" y="0"/>
                  </a:moveTo>
                  <a:lnTo>
                    <a:pt x="0" y="2757"/>
                  </a:lnTo>
                  <a:lnTo>
                    <a:pt x="2105" y="1695"/>
                  </a:lnTo>
                  <a:lnTo>
                    <a:pt x="2156" y="78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EEF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0" name="object 1200" descr=""/>
            <p:cNvSpPr/>
            <p:nvPr/>
          </p:nvSpPr>
          <p:spPr>
            <a:xfrm>
              <a:off x="2135548" y="2473718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3784" y="0"/>
                  </a:moveTo>
                  <a:lnTo>
                    <a:pt x="0" y="4175"/>
                  </a:lnTo>
                  <a:lnTo>
                    <a:pt x="1249" y="6692"/>
                  </a:lnTo>
                  <a:lnTo>
                    <a:pt x="5976" y="9911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484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1" name="object 1201" descr=""/>
            <p:cNvSpPr/>
            <p:nvPr/>
          </p:nvSpPr>
          <p:spPr>
            <a:xfrm>
              <a:off x="2341346" y="2475925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0" y="0"/>
                  </a:moveTo>
                  <a:lnTo>
                    <a:pt x="223" y="7073"/>
                  </a:lnTo>
                  <a:lnTo>
                    <a:pt x="3268" y="5615"/>
                  </a:lnTo>
                  <a:lnTo>
                    <a:pt x="3063" y="10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A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2" name="object 1202" descr=""/>
            <p:cNvSpPr/>
            <p:nvPr/>
          </p:nvSpPr>
          <p:spPr>
            <a:xfrm>
              <a:off x="2344409" y="2476936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0" y="0"/>
                  </a:moveTo>
                  <a:lnTo>
                    <a:pt x="205" y="4605"/>
                  </a:lnTo>
                  <a:lnTo>
                    <a:pt x="1490" y="4503"/>
                  </a:lnTo>
                  <a:lnTo>
                    <a:pt x="1663" y="3751"/>
                  </a:lnTo>
                  <a:lnTo>
                    <a:pt x="2174" y="1436"/>
                  </a:lnTo>
                  <a:lnTo>
                    <a:pt x="1645" y="1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B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3" name="object 1203" descr=""/>
            <p:cNvSpPr/>
            <p:nvPr/>
          </p:nvSpPr>
          <p:spPr>
            <a:xfrm>
              <a:off x="2432505" y="24771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61" y="0"/>
                  </a:moveTo>
                  <a:lnTo>
                    <a:pt x="0" y="17"/>
                  </a:lnTo>
                  <a:lnTo>
                    <a:pt x="17" y="939"/>
                  </a:lnTo>
                  <a:lnTo>
                    <a:pt x="1097" y="924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2D2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4" name="object 1204" descr=""/>
            <p:cNvSpPr/>
            <p:nvPr/>
          </p:nvSpPr>
          <p:spPr>
            <a:xfrm>
              <a:off x="2433567" y="247710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165" y="0"/>
                  </a:moveTo>
                  <a:lnTo>
                    <a:pt x="0" y="35"/>
                  </a:lnTo>
                  <a:lnTo>
                    <a:pt x="35" y="960"/>
                  </a:lnTo>
                  <a:lnTo>
                    <a:pt x="1234" y="960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rgbClr val="E8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5" name="object 1205" descr=""/>
            <p:cNvSpPr/>
            <p:nvPr/>
          </p:nvSpPr>
          <p:spPr>
            <a:xfrm>
              <a:off x="1663391" y="247868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93" y="0"/>
                  </a:moveTo>
                  <a:lnTo>
                    <a:pt x="441" y="666"/>
                  </a:lnTo>
                  <a:lnTo>
                    <a:pt x="0" y="1249"/>
                  </a:lnTo>
                  <a:lnTo>
                    <a:pt x="255" y="943"/>
                  </a:lnTo>
                  <a:lnTo>
                    <a:pt x="993" y="0"/>
                  </a:lnTo>
                  <a:close/>
                </a:path>
              </a:pathLst>
            </a:custGeom>
            <a:solidFill>
              <a:srgbClr val="DEE1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6" name="object 1206" descr=""/>
            <p:cNvSpPr/>
            <p:nvPr/>
          </p:nvSpPr>
          <p:spPr>
            <a:xfrm>
              <a:off x="1650885" y="2478376"/>
              <a:ext cx="697230" cy="29845"/>
            </a:xfrm>
            <a:custGeom>
              <a:avLst/>
              <a:gdLst/>
              <a:ahLst/>
              <a:cxnLst/>
              <a:rect l="l" t="t" r="r" b="b"/>
              <a:pathLst>
                <a:path w="697230" h="29844">
                  <a:moveTo>
                    <a:pt x="12649" y="25260"/>
                  </a:moveTo>
                  <a:lnTo>
                    <a:pt x="12090" y="22517"/>
                  </a:lnTo>
                  <a:lnTo>
                    <a:pt x="10718" y="18630"/>
                  </a:lnTo>
                  <a:lnTo>
                    <a:pt x="10541" y="15862"/>
                  </a:lnTo>
                  <a:lnTo>
                    <a:pt x="8305" y="16294"/>
                  </a:lnTo>
                  <a:lnTo>
                    <a:pt x="5842" y="16471"/>
                  </a:lnTo>
                  <a:lnTo>
                    <a:pt x="4191" y="18288"/>
                  </a:lnTo>
                  <a:lnTo>
                    <a:pt x="3975" y="20878"/>
                  </a:lnTo>
                  <a:lnTo>
                    <a:pt x="2565" y="22377"/>
                  </a:lnTo>
                  <a:lnTo>
                    <a:pt x="0" y="22821"/>
                  </a:lnTo>
                  <a:lnTo>
                    <a:pt x="4292" y="23787"/>
                  </a:lnTo>
                  <a:lnTo>
                    <a:pt x="8470" y="29311"/>
                  </a:lnTo>
                  <a:lnTo>
                    <a:pt x="12649" y="25260"/>
                  </a:lnTo>
                  <a:close/>
                </a:path>
                <a:path w="697230" h="29844">
                  <a:moveTo>
                    <a:pt x="696861" y="152"/>
                  </a:moveTo>
                  <a:lnTo>
                    <a:pt x="695693" y="0"/>
                  </a:lnTo>
                  <a:lnTo>
                    <a:pt x="695185" y="2311"/>
                  </a:lnTo>
                  <a:lnTo>
                    <a:pt x="695007" y="3073"/>
                  </a:lnTo>
                  <a:lnTo>
                    <a:pt x="696341" y="3200"/>
                  </a:lnTo>
                  <a:lnTo>
                    <a:pt x="696468" y="2438"/>
                  </a:lnTo>
                  <a:lnTo>
                    <a:pt x="696722" y="914"/>
                  </a:lnTo>
                  <a:lnTo>
                    <a:pt x="696861" y="152"/>
                  </a:lnTo>
                  <a:close/>
                </a:path>
              </a:pathLst>
            </a:custGeom>
            <a:solidFill>
              <a:srgbClr val="5A59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7" name="object 1207" descr=""/>
            <p:cNvSpPr/>
            <p:nvPr/>
          </p:nvSpPr>
          <p:spPr>
            <a:xfrm>
              <a:off x="2863983" y="2477160"/>
              <a:ext cx="47625" cy="20955"/>
            </a:xfrm>
            <a:custGeom>
              <a:avLst/>
              <a:gdLst/>
              <a:ahLst/>
              <a:cxnLst/>
              <a:rect l="l" t="t" r="r" b="b"/>
              <a:pathLst>
                <a:path w="47625" h="20955">
                  <a:moveTo>
                    <a:pt x="14126" y="0"/>
                  </a:moveTo>
                  <a:lnTo>
                    <a:pt x="9569" y="2821"/>
                  </a:lnTo>
                  <a:lnTo>
                    <a:pt x="7567" y="4572"/>
                  </a:lnTo>
                  <a:lnTo>
                    <a:pt x="3867" y="6076"/>
                  </a:lnTo>
                  <a:lnTo>
                    <a:pt x="1710" y="7326"/>
                  </a:lnTo>
                  <a:lnTo>
                    <a:pt x="6318" y="8096"/>
                  </a:lnTo>
                  <a:lnTo>
                    <a:pt x="3510" y="12275"/>
                  </a:lnTo>
                  <a:lnTo>
                    <a:pt x="9295" y="10339"/>
                  </a:lnTo>
                  <a:lnTo>
                    <a:pt x="12240" y="9500"/>
                  </a:lnTo>
                  <a:lnTo>
                    <a:pt x="8867" y="12909"/>
                  </a:lnTo>
                  <a:lnTo>
                    <a:pt x="4157" y="14245"/>
                  </a:lnTo>
                  <a:lnTo>
                    <a:pt x="0" y="16369"/>
                  </a:lnTo>
                  <a:lnTo>
                    <a:pt x="3286" y="16692"/>
                  </a:lnTo>
                  <a:lnTo>
                    <a:pt x="8592" y="20513"/>
                  </a:lnTo>
                  <a:lnTo>
                    <a:pt x="11076" y="17035"/>
                  </a:lnTo>
                  <a:lnTo>
                    <a:pt x="8388" y="15886"/>
                  </a:lnTo>
                  <a:lnTo>
                    <a:pt x="13097" y="14004"/>
                  </a:lnTo>
                  <a:lnTo>
                    <a:pt x="16934" y="10187"/>
                  </a:lnTo>
                  <a:lnTo>
                    <a:pt x="22139" y="9569"/>
                  </a:lnTo>
                  <a:lnTo>
                    <a:pt x="19328" y="11951"/>
                  </a:lnTo>
                  <a:lnTo>
                    <a:pt x="14842" y="12840"/>
                  </a:lnTo>
                  <a:lnTo>
                    <a:pt x="13183" y="16264"/>
                  </a:lnTo>
                  <a:lnTo>
                    <a:pt x="18543" y="17705"/>
                  </a:lnTo>
                  <a:lnTo>
                    <a:pt x="22104" y="11898"/>
                  </a:lnTo>
                  <a:lnTo>
                    <a:pt x="26899" y="10580"/>
                  </a:lnTo>
                  <a:lnTo>
                    <a:pt x="35871" y="10735"/>
                  </a:lnTo>
                  <a:lnTo>
                    <a:pt x="40337" y="10170"/>
                  </a:lnTo>
                  <a:lnTo>
                    <a:pt x="42858" y="11351"/>
                  </a:lnTo>
                  <a:lnTo>
                    <a:pt x="47034" y="10904"/>
                  </a:lnTo>
                  <a:lnTo>
                    <a:pt x="46897" y="6951"/>
                  </a:lnTo>
                  <a:lnTo>
                    <a:pt x="39451" y="7347"/>
                  </a:lnTo>
                  <a:lnTo>
                    <a:pt x="31994" y="7582"/>
                  </a:lnTo>
                  <a:lnTo>
                    <a:pt x="24540" y="7531"/>
                  </a:lnTo>
                  <a:lnTo>
                    <a:pt x="17104" y="7070"/>
                  </a:lnTo>
                  <a:lnTo>
                    <a:pt x="14345" y="5908"/>
                  </a:lnTo>
                  <a:lnTo>
                    <a:pt x="15034" y="2293"/>
                  </a:lnTo>
                  <a:lnTo>
                    <a:pt x="14126" y="0"/>
                  </a:lnTo>
                  <a:close/>
                </a:path>
              </a:pathLst>
            </a:custGeom>
            <a:solidFill>
              <a:srgbClr val="5957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8" name="object 1208" descr=""/>
            <p:cNvSpPr/>
            <p:nvPr/>
          </p:nvSpPr>
          <p:spPr>
            <a:xfrm>
              <a:off x="1637790" y="248030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92" y="666"/>
                  </a:lnTo>
                  <a:lnTo>
                    <a:pt x="447" y="547"/>
                  </a:lnTo>
                  <a:lnTo>
                    <a:pt x="753" y="292"/>
                  </a:lnTo>
                  <a:lnTo>
                    <a:pt x="890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9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9" name="object 1209" descr=""/>
            <p:cNvSpPr/>
            <p:nvPr/>
          </p:nvSpPr>
          <p:spPr>
            <a:xfrm>
              <a:off x="1738627" y="2479558"/>
              <a:ext cx="43180" cy="46355"/>
            </a:xfrm>
            <a:custGeom>
              <a:avLst/>
              <a:gdLst/>
              <a:ahLst/>
              <a:cxnLst/>
              <a:rect l="l" t="t" r="r" b="b"/>
              <a:pathLst>
                <a:path w="43180" h="46355">
                  <a:moveTo>
                    <a:pt x="14691" y="0"/>
                  </a:moveTo>
                  <a:lnTo>
                    <a:pt x="15972" y="3131"/>
                  </a:lnTo>
                  <a:lnTo>
                    <a:pt x="17686" y="6059"/>
                  </a:lnTo>
                  <a:lnTo>
                    <a:pt x="22499" y="13594"/>
                  </a:lnTo>
                  <a:lnTo>
                    <a:pt x="27720" y="16282"/>
                  </a:lnTo>
                  <a:lnTo>
                    <a:pt x="30271" y="21264"/>
                  </a:lnTo>
                  <a:lnTo>
                    <a:pt x="25203" y="16865"/>
                  </a:lnTo>
                  <a:lnTo>
                    <a:pt x="25102" y="20954"/>
                  </a:lnTo>
                  <a:lnTo>
                    <a:pt x="22873" y="19706"/>
                  </a:lnTo>
                  <a:lnTo>
                    <a:pt x="16300" y="23148"/>
                  </a:lnTo>
                  <a:lnTo>
                    <a:pt x="8884" y="24159"/>
                  </a:lnTo>
                  <a:lnTo>
                    <a:pt x="1576" y="24483"/>
                  </a:lnTo>
                  <a:lnTo>
                    <a:pt x="0" y="24620"/>
                  </a:lnTo>
                  <a:lnTo>
                    <a:pt x="7517" y="34019"/>
                  </a:lnTo>
                  <a:lnTo>
                    <a:pt x="9585" y="32875"/>
                  </a:lnTo>
                  <a:lnTo>
                    <a:pt x="8765" y="29415"/>
                  </a:lnTo>
                  <a:lnTo>
                    <a:pt x="4845" y="26708"/>
                  </a:lnTo>
                  <a:lnTo>
                    <a:pt x="11008" y="27118"/>
                  </a:lnTo>
                  <a:lnTo>
                    <a:pt x="15083" y="32547"/>
                  </a:lnTo>
                  <a:lnTo>
                    <a:pt x="10411" y="29912"/>
                  </a:lnTo>
                  <a:lnTo>
                    <a:pt x="11282" y="34963"/>
                  </a:lnTo>
                  <a:lnTo>
                    <a:pt x="16761" y="41622"/>
                  </a:lnTo>
                  <a:lnTo>
                    <a:pt x="19057" y="45288"/>
                  </a:lnTo>
                  <a:lnTo>
                    <a:pt x="24108" y="46314"/>
                  </a:lnTo>
                  <a:lnTo>
                    <a:pt x="25786" y="42292"/>
                  </a:lnTo>
                  <a:lnTo>
                    <a:pt x="29706" y="43901"/>
                  </a:lnTo>
                  <a:lnTo>
                    <a:pt x="28748" y="39362"/>
                  </a:lnTo>
                  <a:lnTo>
                    <a:pt x="25408" y="36057"/>
                  </a:lnTo>
                  <a:lnTo>
                    <a:pt x="22687" y="32533"/>
                  </a:lnTo>
                  <a:lnTo>
                    <a:pt x="22104" y="35200"/>
                  </a:lnTo>
                  <a:lnTo>
                    <a:pt x="18698" y="31813"/>
                  </a:lnTo>
                  <a:lnTo>
                    <a:pt x="15615" y="28112"/>
                  </a:lnTo>
                  <a:lnTo>
                    <a:pt x="12858" y="24192"/>
                  </a:lnTo>
                  <a:lnTo>
                    <a:pt x="14860" y="24655"/>
                  </a:lnTo>
                  <a:lnTo>
                    <a:pt x="18853" y="25786"/>
                  </a:lnTo>
                  <a:lnTo>
                    <a:pt x="18729" y="24451"/>
                  </a:lnTo>
                  <a:lnTo>
                    <a:pt x="22978" y="30783"/>
                  </a:lnTo>
                  <a:lnTo>
                    <a:pt x="26898" y="37429"/>
                  </a:lnTo>
                  <a:lnTo>
                    <a:pt x="32619" y="42598"/>
                  </a:lnTo>
                  <a:lnTo>
                    <a:pt x="32910" y="39020"/>
                  </a:lnTo>
                  <a:lnTo>
                    <a:pt x="36111" y="40031"/>
                  </a:lnTo>
                  <a:lnTo>
                    <a:pt x="34347" y="35869"/>
                  </a:lnTo>
                  <a:lnTo>
                    <a:pt x="32359" y="31831"/>
                  </a:lnTo>
                  <a:lnTo>
                    <a:pt x="30477" y="27738"/>
                  </a:lnTo>
                  <a:lnTo>
                    <a:pt x="33508" y="31621"/>
                  </a:lnTo>
                  <a:lnTo>
                    <a:pt x="36435" y="35579"/>
                  </a:lnTo>
                  <a:lnTo>
                    <a:pt x="39502" y="39448"/>
                  </a:lnTo>
                  <a:lnTo>
                    <a:pt x="43181" y="35838"/>
                  </a:lnTo>
                  <a:lnTo>
                    <a:pt x="41589" y="33303"/>
                  </a:lnTo>
                  <a:lnTo>
                    <a:pt x="39876" y="30869"/>
                  </a:lnTo>
                  <a:lnTo>
                    <a:pt x="38044" y="28540"/>
                  </a:lnTo>
                  <a:lnTo>
                    <a:pt x="41454" y="28334"/>
                  </a:lnTo>
                  <a:lnTo>
                    <a:pt x="40906" y="24655"/>
                  </a:lnTo>
                  <a:lnTo>
                    <a:pt x="38746" y="23266"/>
                  </a:lnTo>
                  <a:lnTo>
                    <a:pt x="34142" y="21041"/>
                  </a:lnTo>
                  <a:lnTo>
                    <a:pt x="33750" y="19997"/>
                  </a:lnTo>
                  <a:lnTo>
                    <a:pt x="30855" y="16779"/>
                  </a:lnTo>
                  <a:lnTo>
                    <a:pt x="29314" y="15289"/>
                  </a:lnTo>
                  <a:lnTo>
                    <a:pt x="22499" y="9345"/>
                  </a:lnTo>
                  <a:lnTo>
                    <a:pt x="19997" y="5561"/>
                  </a:lnTo>
                  <a:lnTo>
                    <a:pt x="18507" y="3441"/>
                  </a:lnTo>
                  <a:lnTo>
                    <a:pt x="16830" y="1454"/>
                  </a:lnTo>
                  <a:lnTo>
                    <a:pt x="14691" y="0"/>
                  </a:lnTo>
                  <a:close/>
                </a:path>
              </a:pathLst>
            </a:custGeom>
            <a:solidFill>
              <a:srgbClr val="6462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0" name="object 1210" descr=""/>
            <p:cNvSpPr/>
            <p:nvPr/>
          </p:nvSpPr>
          <p:spPr>
            <a:xfrm>
              <a:off x="1776963" y="2479522"/>
              <a:ext cx="40005" cy="31115"/>
            </a:xfrm>
            <a:custGeom>
              <a:avLst/>
              <a:gdLst/>
              <a:ahLst/>
              <a:cxnLst/>
              <a:rect l="l" t="t" r="r" b="b"/>
              <a:pathLst>
                <a:path w="40005" h="31114">
                  <a:moveTo>
                    <a:pt x="7272" y="15547"/>
                  </a:moveTo>
                  <a:lnTo>
                    <a:pt x="3851" y="15547"/>
                  </a:lnTo>
                  <a:lnTo>
                    <a:pt x="0" y="17809"/>
                  </a:lnTo>
                  <a:lnTo>
                    <a:pt x="3732" y="21145"/>
                  </a:lnTo>
                  <a:lnTo>
                    <a:pt x="5770" y="23115"/>
                  </a:lnTo>
                  <a:lnTo>
                    <a:pt x="9248" y="25890"/>
                  </a:lnTo>
                  <a:lnTo>
                    <a:pt x="12106" y="30016"/>
                  </a:lnTo>
                  <a:lnTo>
                    <a:pt x="16865" y="30632"/>
                  </a:lnTo>
                  <a:lnTo>
                    <a:pt x="15307" y="26880"/>
                  </a:lnTo>
                  <a:lnTo>
                    <a:pt x="12348" y="24108"/>
                  </a:lnTo>
                  <a:lnTo>
                    <a:pt x="9503" y="21351"/>
                  </a:lnTo>
                  <a:lnTo>
                    <a:pt x="23611" y="21351"/>
                  </a:lnTo>
                  <a:lnTo>
                    <a:pt x="23612" y="21145"/>
                  </a:lnTo>
                  <a:lnTo>
                    <a:pt x="4861" y="21145"/>
                  </a:lnTo>
                  <a:lnTo>
                    <a:pt x="4002" y="20220"/>
                  </a:lnTo>
                  <a:lnTo>
                    <a:pt x="4091" y="19536"/>
                  </a:lnTo>
                  <a:lnTo>
                    <a:pt x="4380" y="18374"/>
                  </a:lnTo>
                  <a:lnTo>
                    <a:pt x="4440" y="18133"/>
                  </a:lnTo>
                  <a:lnTo>
                    <a:pt x="4521" y="17809"/>
                  </a:lnTo>
                  <a:lnTo>
                    <a:pt x="6814" y="17412"/>
                  </a:lnTo>
                  <a:lnTo>
                    <a:pt x="30993" y="17412"/>
                  </a:lnTo>
                  <a:lnTo>
                    <a:pt x="31078" y="17225"/>
                  </a:lnTo>
                  <a:lnTo>
                    <a:pt x="39514" y="17225"/>
                  </a:lnTo>
                  <a:lnTo>
                    <a:pt x="39982" y="16865"/>
                  </a:lnTo>
                  <a:lnTo>
                    <a:pt x="39105" y="16249"/>
                  </a:lnTo>
                  <a:lnTo>
                    <a:pt x="13395" y="16249"/>
                  </a:lnTo>
                  <a:lnTo>
                    <a:pt x="9795" y="15853"/>
                  </a:lnTo>
                  <a:lnTo>
                    <a:pt x="7272" y="15547"/>
                  </a:lnTo>
                  <a:close/>
                </a:path>
                <a:path w="40005" h="31114">
                  <a:moveTo>
                    <a:pt x="23618" y="21351"/>
                  </a:moveTo>
                  <a:lnTo>
                    <a:pt x="9503" y="21351"/>
                  </a:lnTo>
                  <a:lnTo>
                    <a:pt x="12945" y="22362"/>
                  </a:lnTo>
                  <a:lnTo>
                    <a:pt x="15360" y="25271"/>
                  </a:lnTo>
                  <a:lnTo>
                    <a:pt x="17481" y="27942"/>
                  </a:lnTo>
                  <a:lnTo>
                    <a:pt x="19683" y="30632"/>
                  </a:lnTo>
                  <a:lnTo>
                    <a:pt x="20467" y="30016"/>
                  </a:lnTo>
                  <a:lnTo>
                    <a:pt x="22673" y="28543"/>
                  </a:lnTo>
                  <a:lnTo>
                    <a:pt x="24196" y="27567"/>
                  </a:lnTo>
                  <a:lnTo>
                    <a:pt x="24132" y="26880"/>
                  </a:lnTo>
                  <a:lnTo>
                    <a:pt x="24040" y="25890"/>
                  </a:lnTo>
                  <a:lnTo>
                    <a:pt x="23982" y="25271"/>
                  </a:lnTo>
                  <a:lnTo>
                    <a:pt x="23874" y="24108"/>
                  </a:lnTo>
                  <a:lnTo>
                    <a:pt x="23758" y="22859"/>
                  </a:lnTo>
                  <a:lnTo>
                    <a:pt x="23712" y="22362"/>
                  </a:lnTo>
                  <a:lnTo>
                    <a:pt x="23618" y="21351"/>
                  </a:lnTo>
                  <a:close/>
                </a:path>
                <a:path w="40005" h="31114">
                  <a:moveTo>
                    <a:pt x="30815" y="17809"/>
                  </a:moveTo>
                  <a:lnTo>
                    <a:pt x="23896" y="17809"/>
                  </a:lnTo>
                  <a:lnTo>
                    <a:pt x="26233" y="18133"/>
                  </a:lnTo>
                  <a:lnTo>
                    <a:pt x="28234" y="20220"/>
                  </a:lnTo>
                  <a:lnTo>
                    <a:pt x="28290" y="20699"/>
                  </a:lnTo>
                  <a:lnTo>
                    <a:pt x="28367" y="21351"/>
                  </a:lnTo>
                  <a:lnTo>
                    <a:pt x="28486" y="22362"/>
                  </a:lnTo>
                  <a:lnTo>
                    <a:pt x="28544" y="22859"/>
                  </a:lnTo>
                  <a:lnTo>
                    <a:pt x="29250" y="21351"/>
                  </a:lnTo>
                  <a:lnTo>
                    <a:pt x="30815" y="17809"/>
                  </a:lnTo>
                  <a:close/>
                </a:path>
                <a:path w="40005" h="31114">
                  <a:moveTo>
                    <a:pt x="30993" y="17412"/>
                  </a:moveTo>
                  <a:lnTo>
                    <a:pt x="6814" y="17412"/>
                  </a:lnTo>
                  <a:lnTo>
                    <a:pt x="7721" y="18374"/>
                  </a:lnTo>
                  <a:lnTo>
                    <a:pt x="7341" y="20220"/>
                  </a:lnTo>
                  <a:lnTo>
                    <a:pt x="7242" y="20699"/>
                  </a:lnTo>
                  <a:lnTo>
                    <a:pt x="4745" y="21145"/>
                  </a:lnTo>
                  <a:lnTo>
                    <a:pt x="23612" y="21145"/>
                  </a:lnTo>
                  <a:lnTo>
                    <a:pt x="23630" y="17809"/>
                  </a:lnTo>
                  <a:lnTo>
                    <a:pt x="30815" y="17809"/>
                  </a:lnTo>
                  <a:lnTo>
                    <a:pt x="30993" y="17412"/>
                  </a:lnTo>
                  <a:close/>
                </a:path>
                <a:path w="40005" h="31114">
                  <a:moveTo>
                    <a:pt x="39514" y="17225"/>
                  </a:moveTo>
                  <a:lnTo>
                    <a:pt x="31078" y="17225"/>
                  </a:lnTo>
                  <a:lnTo>
                    <a:pt x="33159" y="18133"/>
                  </a:lnTo>
                  <a:lnTo>
                    <a:pt x="36507" y="19536"/>
                  </a:lnTo>
                  <a:lnTo>
                    <a:pt x="39514" y="17225"/>
                  </a:lnTo>
                  <a:close/>
                </a:path>
                <a:path w="40005" h="31114">
                  <a:moveTo>
                    <a:pt x="11440" y="11094"/>
                  </a:moveTo>
                  <a:lnTo>
                    <a:pt x="11851" y="12790"/>
                  </a:lnTo>
                  <a:lnTo>
                    <a:pt x="12600" y="15547"/>
                  </a:lnTo>
                  <a:lnTo>
                    <a:pt x="12683" y="15853"/>
                  </a:lnTo>
                  <a:lnTo>
                    <a:pt x="12791" y="16249"/>
                  </a:lnTo>
                  <a:lnTo>
                    <a:pt x="34931" y="16249"/>
                  </a:lnTo>
                  <a:lnTo>
                    <a:pt x="34410" y="15717"/>
                  </a:lnTo>
                  <a:lnTo>
                    <a:pt x="21488" y="15717"/>
                  </a:lnTo>
                  <a:lnTo>
                    <a:pt x="20233" y="14864"/>
                  </a:lnTo>
                  <a:lnTo>
                    <a:pt x="16437" y="14864"/>
                  </a:lnTo>
                  <a:lnTo>
                    <a:pt x="14777" y="13578"/>
                  </a:lnTo>
                  <a:lnTo>
                    <a:pt x="11440" y="11094"/>
                  </a:lnTo>
                  <a:close/>
                </a:path>
                <a:path w="40005" h="31114">
                  <a:moveTo>
                    <a:pt x="36042" y="14039"/>
                  </a:moveTo>
                  <a:lnTo>
                    <a:pt x="34931" y="16249"/>
                  </a:lnTo>
                  <a:lnTo>
                    <a:pt x="39105" y="16249"/>
                  </a:lnTo>
                  <a:lnTo>
                    <a:pt x="37327" y="15001"/>
                  </a:lnTo>
                  <a:lnTo>
                    <a:pt x="36042" y="14039"/>
                  </a:lnTo>
                  <a:close/>
                </a:path>
                <a:path w="40005" h="31114">
                  <a:moveTo>
                    <a:pt x="12689" y="0"/>
                  </a:moveTo>
                  <a:lnTo>
                    <a:pt x="15224" y="3765"/>
                  </a:lnTo>
                  <a:lnTo>
                    <a:pt x="16934" y="5478"/>
                  </a:lnTo>
                  <a:lnTo>
                    <a:pt x="20411" y="8902"/>
                  </a:lnTo>
                  <a:lnTo>
                    <a:pt x="17758" y="9057"/>
                  </a:lnTo>
                  <a:lnTo>
                    <a:pt x="18936" y="11094"/>
                  </a:lnTo>
                  <a:lnTo>
                    <a:pt x="20331" y="13578"/>
                  </a:lnTo>
                  <a:lnTo>
                    <a:pt x="21396" y="15547"/>
                  </a:lnTo>
                  <a:lnTo>
                    <a:pt x="21488" y="15717"/>
                  </a:lnTo>
                  <a:lnTo>
                    <a:pt x="34410" y="15717"/>
                  </a:lnTo>
                  <a:lnTo>
                    <a:pt x="31917" y="13168"/>
                  </a:lnTo>
                  <a:lnTo>
                    <a:pt x="28868" y="10137"/>
                  </a:lnTo>
                  <a:lnTo>
                    <a:pt x="27789" y="9230"/>
                  </a:lnTo>
                  <a:lnTo>
                    <a:pt x="24382" y="9230"/>
                  </a:lnTo>
                  <a:lnTo>
                    <a:pt x="21661" y="6882"/>
                  </a:lnTo>
                  <a:lnTo>
                    <a:pt x="18972" y="4485"/>
                  </a:lnTo>
                  <a:lnTo>
                    <a:pt x="16437" y="1950"/>
                  </a:lnTo>
                  <a:lnTo>
                    <a:pt x="12689" y="0"/>
                  </a:lnTo>
                  <a:close/>
                </a:path>
                <a:path w="40005" h="31114">
                  <a:moveTo>
                    <a:pt x="15941" y="11883"/>
                  </a:moveTo>
                  <a:lnTo>
                    <a:pt x="16092" y="12790"/>
                  </a:lnTo>
                  <a:lnTo>
                    <a:pt x="16155" y="13168"/>
                  </a:lnTo>
                  <a:lnTo>
                    <a:pt x="16223" y="13578"/>
                  </a:lnTo>
                  <a:lnTo>
                    <a:pt x="16300" y="14039"/>
                  </a:lnTo>
                  <a:lnTo>
                    <a:pt x="16368" y="14450"/>
                  </a:lnTo>
                  <a:lnTo>
                    <a:pt x="16437" y="14864"/>
                  </a:lnTo>
                  <a:lnTo>
                    <a:pt x="20233" y="14864"/>
                  </a:lnTo>
                  <a:lnTo>
                    <a:pt x="15941" y="11883"/>
                  </a:lnTo>
                  <a:close/>
                </a:path>
                <a:path w="40005" h="31114">
                  <a:moveTo>
                    <a:pt x="25563" y="7360"/>
                  </a:moveTo>
                  <a:lnTo>
                    <a:pt x="24589" y="8902"/>
                  </a:lnTo>
                  <a:lnTo>
                    <a:pt x="24491" y="9057"/>
                  </a:lnTo>
                  <a:lnTo>
                    <a:pt x="24382" y="9230"/>
                  </a:lnTo>
                  <a:lnTo>
                    <a:pt x="27789" y="9230"/>
                  </a:lnTo>
                  <a:lnTo>
                    <a:pt x="25563" y="7360"/>
                  </a:lnTo>
                  <a:close/>
                </a:path>
              </a:pathLst>
            </a:custGeom>
            <a:solidFill>
              <a:srgbClr val="625E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1" name="object 1211" descr=""/>
            <p:cNvSpPr/>
            <p:nvPr/>
          </p:nvSpPr>
          <p:spPr>
            <a:xfrm>
              <a:off x="1812613" y="2479727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5" h="12064">
                  <a:moveTo>
                    <a:pt x="0" y="0"/>
                  </a:moveTo>
                  <a:lnTo>
                    <a:pt x="8251" y="11506"/>
                  </a:lnTo>
                  <a:lnTo>
                    <a:pt x="12755" y="9983"/>
                  </a:lnTo>
                  <a:lnTo>
                    <a:pt x="10462" y="6369"/>
                  </a:lnTo>
                  <a:lnTo>
                    <a:pt x="7722" y="3082"/>
                  </a:lnTo>
                  <a:lnTo>
                    <a:pt x="4536" y="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C3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2" name="object 1212" descr=""/>
            <p:cNvSpPr/>
            <p:nvPr/>
          </p:nvSpPr>
          <p:spPr>
            <a:xfrm>
              <a:off x="2384510" y="2479709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651" y="0"/>
                  </a:moveTo>
                  <a:lnTo>
                    <a:pt x="0" y="7653"/>
                  </a:lnTo>
                  <a:lnTo>
                    <a:pt x="2260" y="9006"/>
                  </a:lnTo>
                  <a:lnTo>
                    <a:pt x="3359" y="3495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BCB7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3" name="object 1213" descr=""/>
            <p:cNvSpPr/>
            <p:nvPr/>
          </p:nvSpPr>
          <p:spPr>
            <a:xfrm>
              <a:off x="2718320" y="2480908"/>
              <a:ext cx="13970" cy="15875"/>
            </a:xfrm>
            <a:custGeom>
              <a:avLst/>
              <a:gdLst/>
              <a:ahLst/>
              <a:cxnLst/>
              <a:rect l="l" t="t" r="r" b="b"/>
              <a:pathLst>
                <a:path w="13969" h="15875">
                  <a:moveTo>
                    <a:pt x="8716" y="8255"/>
                  </a:moveTo>
                  <a:lnTo>
                    <a:pt x="6043" y="8255"/>
                  </a:lnTo>
                  <a:lnTo>
                    <a:pt x="4467" y="9298"/>
                  </a:lnTo>
                  <a:lnTo>
                    <a:pt x="5068" y="15256"/>
                  </a:lnTo>
                  <a:lnTo>
                    <a:pt x="7448" y="13409"/>
                  </a:lnTo>
                  <a:lnTo>
                    <a:pt x="7815" y="10788"/>
                  </a:lnTo>
                  <a:lnTo>
                    <a:pt x="7890" y="10256"/>
                  </a:lnTo>
                  <a:lnTo>
                    <a:pt x="8716" y="8255"/>
                  </a:lnTo>
                  <a:close/>
                </a:path>
                <a:path w="13969" h="15875">
                  <a:moveTo>
                    <a:pt x="6057" y="0"/>
                  </a:moveTo>
                  <a:lnTo>
                    <a:pt x="4672" y="3373"/>
                  </a:lnTo>
                  <a:lnTo>
                    <a:pt x="3510" y="7106"/>
                  </a:lnTo>
                  <a:lnTo>
                    <a:pt x="0" y="8920"/>
                  </a:lnTo>
                  <a:lnTo>
                    <a:pt x="1468" y="13409"/>
                  </a:lnTo>
                  <a:lnTo>
                    <a:pt x="1591" y="13784"/>
                  </a:lnTo>
                  <a:lnTo>
                    <a:pt x="2169" y="12279"/>
                  </a:lnTo>
                  <a:lnTo>
                    <a:pt x="2242" y="12089"/>
                  </a:lnTo>
                  <a:lnTo>
                    <a:pt x="3200" y="10584"/>
                  </a:lnTo>
                  <a:lnTo>
                    <a:pt x="4467" y="9298"/>
                  </a:lnTo>
                  <a:lnTo>
                    <a:pt x="6043" y="8255"/>
                  </a:lnTo>
                  <a:lnTo>
                    <a:pt x="8716" y="8255"/>
                  </a:lnTo>
                  <a:lnTo>
                    <a:pt x="8971" y="7639"/>
                  </a:lnTo>
                  <a:lnTo>
                    <a:pt x="12002" y="7639"/>
                  </a:lnTo>
                  <a:lnTo>
                    <a:pt x="12372" y="6386"/>
                  </a:lnTo>
                  <a:lnTo>
                    <a:pt x="9946" y="6386"/>
                  </a:lnTo>
                  <a:lnTo>
                    <a:pt x="4803" y="6249"/>
                  </a:lnTo>
                  <a:lnTo>
                    <a:pt x="4271" y="6249"/>
                  </a:lnTo>
                  <a:lnTo>
                    <a:pt x="6209" y="2843"/>
                  </a:lnTo>
                  <a:lnTo>
                    <a:pt x="6425" y="2843"/>
                  </a:lnTo>
                  <a:lnTo>
                    <a:pt x="6057" y="0"/>
                  </a:lnTo>
                  <a:close/>
                </a:path>
                <a:path w="13969" h="15875">
                  <a:moveTo>
                    <a:pt x="12002" y="7639"/>
                  </a:moveTo>
                  <a:lnTo>
                    <a:pt x="8971" y="7639"/>
                  </a:lnTo>
                  <a:lnTo>
                    <a:pt x="8512" y="12089"/>
                  </a:lnTo>
                  <a:lnTo>
                    <a:pt x="8492" y="12279"/>
                  </a:lnTo>
                  <a:lnTo>
                    <a:pt x="11349" y="9846"/>
                  </a:lnTo>
                  <a:lnTo>
                    <a:pt x="12002" y="7639"/>
                  </a:lnTo>
                  <a:close/>
                </a:path>
                <a:path w="13969" h="15875">
                  <a:moveTo>
                    <a:pt x="13525" y="2843"/>
                  </a:moveTo>
                  <a:lnTo>
                    <a:pt x="7934" y="2843"/>
                  </a:lnTo>
                  <a:lnTo>
                    <a:pt x="9868" y="6249"/>
                  </a:lnTo>
                  <a:lnTo>
                    <a:pt x="9946" y="6386"/>
                  </a:lnTo>
                  <a:lnTo>
                    <a:pt x="12372" y="6386"/>
                  </a:lnTo>
                  <a:lnTo>
                    <a:pt x="13525" y="2843"/>
                  </a:lnTo>
                  <a:close/>
                </a:path>
              </a:pathLst>
            </a:custGeom>
            <a:solidFill>
              <a:srgbClr val="C9C5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4" name="object 1214" descr=""/>
            <p:cNvSpPr/>
            <p:nvPr/>
          </p:nvSpPr>
          <p:spPr>
            <a:xfrm>
              <a:off x="1606370" y="2481919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5" h="12700">
                  <a:moveTo>
                    <a:pt x="14759" y="0"/>
                  </a:moveTo>
                  <a:lnTo>
                    <a:pt x="4913" y="1369"/>
                  </a:lnTo>
                  <a:lnTo>
                    <a:pt x="0" y="2175"/>
                  </a:lnTo>
                  <a:lnTo>
                    <a:pt x="445" y="5548"/>
                  </a:lnTo>
                  <a:lnTo>
                    <a:pt x="1334" y="8903"/>
                  </a:lnTo>
                  <a:lnTo>
                    <a:pt x="3700" y="11506"/>
                  </a:lnTo>
                  <a:lnTo>
                    <a:pt x="4417" y="7362"/>
                  </a:lnTo>
                  <a:lnTo>
                    <a:pt x="7774" y="7412"/>
                  </a:lnTo>
                  <a:lnTo>
                    <a:pt x="10410" y="7517"/>
                  </a:lnTo>
                  <a:lnTo>
                    <a:pt x="13373" y="9555"/>
                  </a:lnTo>
                  <a:lnTo>
                    <a:pt x="17772" y="12636"/>
                  </a:lnTo>
                  <a:lnTo>
                    <a:pt x="19640" y="9759"/>
                  </a:lnTo>
                  <a:lnTo>
                    <a:pt x="16728" y="3733"/>
                  </a:lnTo>
                  <a:lnTo>
                    <a:pt x="15360" y="702"/>
                  </a:lnTo>
                  <a:lnTo>
                    <a:pt x="13013" y="3716"/>
                  </a:lnTo>
                  <a:lnTo>
                    <a:pt x="14759" y="0"/>
                  </a:lnTo>
                  <a:close/>
                </a:path>
              </a:pathLst>
            </a:custGeom>
            <a:solidFill>
              <a:srgbClr val="E0D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5" name="object 1215" descr=""/>
            <p:cNvSpPr/>
            <p:nvPr/>
          </p:nvSpPr>
          <p:spPr>
            <a:xfrm>
              <a:off x="1634964" y="2483355"/>
              <a:ext cx="58419" cy="45085"/>
            </a:xfrm>
            <a:custGeom>
              <a:avLst/>
              <a:gdLst/>
              <a:ahLst/>
              <a:cxnLst/>
              <a:rect l="l" t="t" r="r" b="b"/>
              <a:pathLst>
                <a:path w="58419" h="45085">
                  <a:moveTo>
                    <a:pt x="10857" y="0"/>
                  </a:moveTo>
                  <a:lnTo>
                    <a:pt x="7038" y="3117"/>
                  </a:lnTo>
                  <a:lnTo>
                    <a:pt x="4968" y="4471"/>
                  </a:lnTo>
                  <a:lnTo>
                    <a:pt x="908" y="6098"/>
                  </a:lnTo>
                  <a:lnTo>
                    <a:pt x="0" y="9349"/>
                  </a:lnTo>
                  <a:lnTo>
                    <a:pt x="29288" y="34999"/>
                  </a:lnTo>
                  <a:lnTo>
                    <a:pt x="46628" y="43117"/>
                  </a:lnTo>
                  <a:lnTo>
                    <a:pt x="50050" y="44827"/>
                  </a:lnTo>
                  <a:lnTo>
                    <a:pt x="52534" y="44864"/>
                  </a:lnTo>
                  <a:lnTo>
                    <a:pt x="58132" y="44248"/>
                  </a:lnTo>
                  <a:lnTo>
                    <a:pt x="52823" y="38204"/>
                  </a:lnTo>
                  <a:lnTo>
                    <a:pt x="51832" y="31817"/>
                  </a:lnTo>
                  <a:lnTo>
                    <a:pt x="48441" y="37105"/>
                  </a:lnTo>
                  <a:lnTo>
                    <a:pt x="48373" y="34265"/>
                  </a:lnTo>
                  <a:lnTo>
                    <a:pt x="49039" y="31234"/>
                  </a:lnTo>
                  <a:lnTo>
                    <a:pt x="47497" y="28681"/>
                  </a:lnTo>
                  <a:lnTo>
                    <a:pt x="47019" y="31507"/>
                  </a:lnTo>
                  <a:lnTo>
                    <a:pt x="46422" y="37260"/>
                  </a:lnTo>
                  <a:lnTo>
                    <a:pt x="42070" y="33322"/>
                  </a:lnTo>
                  <a:lnTo>
                    <a:pt x="35993" y="32054"/>
                  </a:lnTo>
                  <a:lnTo>
                    <a:pt x="31953" y="27673"/>
                  </a:lnTo>
                  <a:lnTo>
                    <a:pt x="34639" y="25567"/>
                  </a:lnTo>
                  <a:lnTo>
                    <a:pt x="34484" y="22294"/>
                  </a:lnTo>
                  <a:lnTo>
                    <a:pt x="31352" y="23717"/>
                  </a:lnTo>
                  <a:lnTo>
                    <a:pt x="33202" y="18699"/>
                  </a:lnTo>
                  <a:lnTo>
                    <a:pt x="33905" y="16150"/>
                  </a:lnTo>
                  <a:lnTo>
                    <a:pt x="32278" y="17691"/>
                  </a:lnTo>
                  <a:lnTo>
                    <a:pt x="30546" y="19163"/>
                  </a:lnTo>
                  <a:lnTo>
                    <a:pt x="28577" y="20275"/>
                  </a:lnTo>
                  <a:lnTo>
                    <a:pt x="24400" y="24333"/>
                  </a:lnTo>
                  <a:lnTo>
                    <a:pt x="20220" y="18803"/>
                  </a:lnTo>
                  <a:lnTo>
                    <a:pt x="15927" y="17842"/>
                  </a:lnTo>
                  <a:lnTo>
                    <a:pt x="18493" y="17399"/>
                  </a:lnTo>
                  <a:lnTo>
                    <a:pt x="19897" y="15891"/>
                  </a:lnTo>
                  <a:lnTo>
                    <a:pt x="20120" y="13305"/>
                  </a:lnTo>
                  <a:lnTo>
                    <a:pt x="20069" y="10908"/>
                  </a:lnTo>
                  <a:lnTo>
                    <a:pt x="15170" y="11200"/>
                  </a:lnTo>
                  <a:lnTo>
                    <a:pt x="15995" y="5242"/>
                  </a:lnTo>
                  <a:lnTo>
                    <a:pt x="11696" y="8205"/>
                  </a:lnTo>
                  <a:lnTo>
                    <a:pt x="12534" y="3665"/>
                  </a:lnTo>
                  <a:lnTo>
                    <a:pt x="9813" y="4006"/>
                  </a:lnTo>
                  <a:lnTo>
                    <a:pt x="10857" y="0"/>
                  </a:lnTo>
                  <a:close/>
                </a:path>
              </a:pathLst>
            </a:custGeom>
            <a:solidFill>
              <a:srgbClr val="2C2D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6" name="object 1216" descr=""/>
            <p:cNvSpPr/>
            <p:nvPr/>
          </p:nvSpPr>
          <p:spPr>
            <a:xfrm>
              <a:off x="1758624" y="2483888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69" h="11430">
                  <a:moveTo>
                    <a:pt x="9367" y="0"/>
                  </a:moveTo>
                  <a:lnTo>
                    <a:pt x="6523" y="2311"/>
                  </a:lnTo>
                  <a:lnTo>
                    <a:pt x="4471" y="1285"/>
                  </a:lnTo>
                  <a:lnTo>
                    <a:pt x="2329" y="273"/>
                  </a:lnTo>
                  <a:lnTo>
                    <a:pt x="0" y="1230"/>
                  </a:lnTo>
                  <a:lnTo>
                    <a:pt x="2501" y="5015"/>
                  </a:lnTo>
                  <a:lnTo>
                    <a:pt x="5958" y="7978"/>
                  </a:lnTo>
                  <a:lnTo>
                    <a:pt x="9316" y="10958"/>
                  </a:lnTo>
                  <a:lnTo>
                    <a:pt x="12089" y="7499"/>
                  </a:lnTo>
                  <a:lnTo>
                    <a:pt x="13493" y="5802"/>
                  </a:lnTo>
                  <a:lnTo>
                    <a:pt x="11217" y="2466"/>
                  </a:lnTo>
                  <a:lnTo>
                    <a:pt x="10052" y="857"/>
                  </a:lnTo>
                  <a:lnTo>
                    <a:pt x="9367" y="0"/>
                  </a:lnTo>
                  <a:close/>
                </a:path>
              </a:pathLst>
            </a:custGeom>
            <a:solidFill>
              <a:srgbClr val="B7B8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7" name="object 1217" descr=""/>
            <p:cNvSpPr/>
            <p:nvPr/>
          </p:nvSpPr>
          <p:spPr>
            <a:xfrm>
              <a:off x="1772340" y="2483288"/>
              <a:ext cx="26670" cy="24130"/>
            </a:xfrm>
            <a:custGeom>
              <a:avLst/>
              <a:gdLst/>
              <a:ahLst/>
              <a:cxnLst/>
              <a:rect l="l" t="t" r="r" b="b"/>
              <a:pathLst>
                <a:path w="26669" h="24130">
                  <a:moveTo>
                    <a:pt x="19847" y="0"/>
                  </a:moveTo>
                  <a:lnTo>
                    <a:pt x="13698" y="308"/>
                  </a:lnTo>
                  <a:lnTo>
                    <a:pt x="14126" y="3581"/>
                  </a:lnTo>
                  <a:lnTo>
                    <a:pt x="11095" y="414"/>
                  </a:lnTo>
                  <a:lnTo>
                    <a:pt x="8751" y="4658"/>
                  </a:lnTo>
                  <a:lnTo>
                    <a:pt x="6422" y="6353"/>
                  </a:lnTo>
                  <a:lnTo>
                    <a:pt x="9536" y="8783"/>
                  </a:lnTo>
                  <a:lnTo>
                    <a:pt x="4964" y="8390"/>
                  </a:lnTo>
                  <a:lnTo>
                    <a:pt x="3888" y="14349"/>
                  </a:lnTo>
                  <a:lnTo>
                    <a:pt x="0" y="11645"/>
                  </a:lnTo>
                  <a:lnTo>
                    <a:pt x="36" y="16267"/>
                  </a:lnTo>
                  <a:lnTo>
                    <a:pt x="429" y="17311"/>
                  </a:lnTo>
                  <a:lnTo>
                    <a:pt x="2707" y="18460"/>
                  </a:lnTo>
                  <a:lnTo>
                    <a:pt x="5033" y="19536"/>
                  </a:lnTo>
                  <a:lnTo>
                    <a:pt x="7193" y="20925"/>
                  </a:lnTo>
                  <a:lnTo>
                    <a:pt x="10908" y="23543"/>
                  </a:lnTo>
                  <a:lnTo>
                    <a:pt x="10393" y="19349"/>
                  </a:lnTo>
                  <a:lnTo>
                    <a:pt x="8355" y="17379"/>
                  </a:lnTo>
                  <a:lnTo>
                    <a:pt x="4622" y="14043"/>
                  </a:lnTo>
                  <a:lnTo>
                    <a:pt x="8474" y="11781"/>
                  </a:lnTo>
                  <a:lnTo>
                    <a:pt x="11455" y="11728"/>
                  </a:lnTo>
                  <a:lnTo>
                    <a:pt x="17395" y="12415"/>
                  </a:lnTo>
                  <a:lnTo>
                    <a:pt x="16474" y="9024"/>
                  </a:lnTo>
                  <a:lnTo>
                    <a:pt x="16062" y="7329"/>
                  </a:lnTo>
                  <a:lnTo>
                    <a:pt x="21060" y="11098"/>
                  </a:lnTo>
                  <a:lnTo>
                    <a:pt x="20563" y="8117"/>
                  </a:lnTo>
                  <a:lnTo>
                    <a:pt x="26111" y="11951"/>
                  </a:lnTo>
                  <a:lnTo>
                    <a:pt x="24898" y="9709"/>
                  </a:lnTo>
                  <a:lnTo>
                    <a:pt x="22381" y="5292"/>
                  </a:lnTo>
                  <a:lnTo>
                    <a:pt x="25034" y="5137"/>
                  </a:lnTo>
                  <a:lnTo>
                    <a:pt x="19847" y="0"/>
                  </a:lnTo>
                  <a:close/>
                </a:path>
              </a:pathLst>
            </a:custGeom>
            <a:solidFill>
              <a:srgbClr val="838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8" name="object 1218" descr=""/>
            <p:cNvSpPr/>
            <p:nvPr/>
          </p:nvSpPr>
          <p:spPr>
            <a:xfrm>
              <a:off x="2345112" y="2483989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80">
                  <a:moveTo>
                    <a:pt x="3081" y="0"/>
                  </a:moveTo>
                  <a:lnTo>
                    <a:pt x="204" y="191"/>
                  </a:lnTo>
                  <a:lnTo>
                    <a:pt x="0" y="3924"/>
                  </a:lnTo>
                  <a:lnTo>
                    <a:pt x="2688" y="4677"/>
                  </a:lnTo>
                  <a:lnTo>
                    <a:pt x="3081" y="0"/>
                  </a:lnTo>
                  <a:close/>
                </a:path>
              </a:pathLst>
            </a:custGeom>
            <a:solidFill>
              <a:srgbClr val="ADA9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9" name="object 1219" descr=""/>
            <p:cNvSpPr/>
            <p:nvPr/>
          </p:nvSpPr>
          <p:spPr>
            <a:xfrm>
              <a:off x="2370505" y="2481030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1163" y="0"/>
                  </a:moveTo>
                  <a:lnTo>
                    <a:pt x="0" y="8013"/>
                  </a:lnTo>
                  <a:lnTo>
                    <a:pt x="2807" y="9295"/>
                  </a:lnTo>
                  <a:lnTo>
                    <a:pt x="3031" y="7978"/>
                  </a:lnTo>
                  <a:lnTo>
                    <a:pt x="3510" y="5342"/>
                  </a:lnTo>
                  <a:lnTo>
                    <a:pt x="3733" y="4022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B1B0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0" name="object 1220" descr=""/>
            <p:cNvSpPr/>
            <p:nvPr/>
          </p:nvSpPr>
          <p:spPr>
            <a:xfrm>
              <a:off x="2722600" y="248344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2105" y="0"/>
                  </a:moveTo>
                  <a:lnTo>
                    <a:pt x="0" y="3700"/>
                  </a:lnTo>
                  <a:lnTo>
                    <a:pt x="5666" y="3851"/>
                  </a:lnTo>
                  <a:lnTo>
                    <a:pt x="3528" y="86"/>
                  </a:lnTo>
                  <a:lnTo>
                    <a:pt x="2105" y="0"/>
                  </a:lnTo>
                  <a:close/>
                </a:path>
              </a:pathLst>
            </a:custGeom>
            <a:solidFill>
              <a:srgbClr val="7B77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1" name="object 1221" descr=""/>
            <p:cNvSpPr/>
            <p:nvPr/>
          </p:nvSpPr>
          <p:spPr>
            <a:xfrm>
              <a:off x="2888006" y="2482448"/>
              <a:ext cx="38100" cy="22225"/>
            </a:xfrm>
            <a:custGeom>
              <a:avLst/>
              <a:gdLst/>
              <a:ahLst/>
              <a:cxnLst/>
              <a:rect l="l" t="t" r="r" b="b"/>
              <a:pathLst>
                <a:path w="38100" h="22225">
                  <a:moveTo>
                    <a:pt x="16901" y="16233"/>
                  </a:moveTo>
                  <a:lnTo>
                    <a:pt x="11455" y="16233"/>
                  </a:lnTo>
                  <a:lnTo>
                    <a:pt x="13647" y="19897"/>
                  </a:lnTo>
                  <a:lnTo>
                    <a:pt x="14791" y="21747"/>
                  </a:lnTo>
                  <a:lnTo>
                    <a:pt x="15872" y="19008"/>
                  </a:lnTo>
                  <a:lnTo>
                    <a:pt x="16537" y="16574"/>
                  </a:lnTo>
                  <a:lnTo>
                    <a:pt x="16901" y="16233"/>
                  </a:lnTo>
                  <a:close/>
                </a:path>
                <a:path w="38100" h="22225">
                  <a:moveTo>
                    <a:pt x="3970" y="14522"/>
                  </a:moveTo>
                  <a:lnTo>
                    <a:pt x="0" y="18150"/>
                  </a:lnTo>
                  <a:lnTo>
                    <a:pt x="3851" y="17791"/>
                  </a:lnTo>
                  <a:lnTo>
                    <a:pt x="7686" y="17139"/>
                  </a:lnTo>
                  <a:lnTo>
                    <a:pt x="11455" y="16233"/>
                  </a:lnTo>
                  <a:lnTo>
                    <a:pt x="16901" y="16233"/>
                  </a:lnTo>
                  <a:lnTo>
                    <a:pt x="17701" y="15480"/>
                  </a:lnTo>
                  <a:lnTo>
                    <a:pt x="10288" y="15480"/>
                  </a:lnTo>
                  <a:lnTo>
                    <a:pt x="3970" y="14522"/>
                  </a:lnTo>
                  <a:close/>
                </a:path>
                <a:path w="38100" h="22225">
                  <a:moveTo>
                    <a:pt x="24117" y="11095"/>
                  </a:moveTo>
                  <a:lnTo>
                    <a:pt x="13729" y="11095"/>
                  </a:lnTo>
                  <a:lnTo>
                    <a:pt x="10288" y="15480"/>
                  </a:lnTo>
                  <a:lnTo>
                    <a:pt x="17701" y="15480"/>
                  </a:lnTo>
                  <a:lnTo>
                    <a:pt x="18301" y="14914"/>
                  </a:lnTo>
                  <a:lnTo>
                    <a:pt x="20476" y="13802"/>
                  </a:lnTo>
                  <a:lnTo>
                    <a:pt x="25085" y="12672"/>
                  </a:lnTo>
                  <a:lnTo>
                    <a:pt x="24117" y="11095"/>
                  </a:lnTo>
                  <a:close/>
                </a:path>
                <a:path w="38100" h="22225">
                  <a:moveTo>
                    <a:pt x="16314" y="4881"/>
                  </a:moveTo>
                  <a:lnTo>
                    <a:pt x="15108" y="5806"/>
                  </a:lnTo>
                  <a:lnTo>
                    <a:pt x="14004" y="6696"/>
                  </a:lnTo>
                  <a:lnTo>
                    <a:pt x="12771" y="7740"/>
                  </a:lnTo>
                  <a:lnTo>
                    <a:pt x="15398" y="7740"/>
                  </a:lnTo>
                  <a:lnTo>
                    <a:pt x="14090" y="8853"/>
                  </a:lnTo>
                  <a:lnTo>
                    <a:pt x="11076" y="11336"/>
                  </a:lnTo>
                  <a:lnTo>
                    <a:pt x="13729" y="11095"/>
                  </a:lnTo>
                  <a:lnTo>
                    <a:pt x="24117" y="11095"/>
                  </a:lnTo>
                  <a:lnTo>
                    <a:pt x="22960" y="9212"/>
                  </a:lnTo>
                  <a:lnTo>
                    <a:pt x="24673" y="8441"/>
                  </a:lnTo>
                  <a:lnTo>
                    <a:pt x="26435" y="7740"/>
                  </a:lnTo>
                  <a:lnTo>
                    <a:pt x="27764" y="7272"/>
                  </a:lnTo>
                  <a:lnTo>
                    <a:pt x="18375" y="7272"/>
                  </a:lnTo>
                  <a:lnTo>
                    <a:pt x="18757" y="6267"/>
                  </a:lnTo>
                  <a:lnTo>
                    <a:pt x="18835" y="6062"/>
                  </a:lnTo>
                  <a:lnTo>
                    <a:pt x="16314" y="4881"/>
                  </a:lnTo>
                  <a:close/>
                </a:path>
                <a:path w="38100" h="22225">
                  <a:moveTo>
                    <a:pt x="28747" y="7740"/>
                  </a:moveTo>
                  <a:lnTo>
                    <a:pt x="28302" y="7740"/>
                  </a:lnTo>
                  <a:lnTo>
                    <a:pt x="28421" y="8853"/>
                  </a:lnTo>
                  <a:lnTo>
                    <a:pt x="28526" y="9832"/>
                  </a:lnTo>
                  <a:lnTo>
                    <a:pt x="30595" y="8853"/>
                  </a:lnTo>
                  <a:lnTo>
                    <a:pt x="31082" y="8853"/>
                  </a:lnTo>
                  <a:lnTo>
                    <a:pt x="28747" y="7740"/>
                  </a:lnTo>
                  <a:close/>
                </a:path>
                <a:path w="38100" h="22225">
                  <a:moveTo>
                    <a:pt x="37478" y="0"/>
                  </a:moveTo>
                  <a:lnTo>
                    <a:pt x="32341" y="1148"/>
                  </a:lnTo>
                  <a:lnTo>
                    <a:pt x="31485" y="5806"/>
                  </a:lnTo>
                  <a:lnTo>
                    <a:pt x="31438" y="6062"/>
                  </a:lnTo>
                  <a:lnTo>
                    <a:pt x="31322" y="6696"/>
                  </a:lnTo>
                  <a:lnTo>
                    <a:pt x="31216" y="7272"/>
                  </a:lnTo>
                  <a:lnTo>
                    <a:pt x="31105" y="7876"/>
                  </a:lnTo>
                  <a:lnTo>
                    <a:pt x="31001" y="8441"/>
                  </a:lnTo>
                  <a:lnTo>
                    <a:pt x="30925" y="8853"/>
                  </a:lnTo>
                  <a:lnTo>
                    <a:pt x="30595" y="8853"/>
                  </a:lnTo>
                  <a:lnTo>
                    <a:pt x="32755" y="7876"/>
                  </a:lnTo>
                  <a:lnTo>
                    <a:pt x="33458" y="6869"/>
                  </a:lnTo>
                  <a:lnTo>
                    <a:pt x="34843" y="4607"/>
                  </a:lnTo>
                  <a:lnTo>
                    <a:pt x="37478" y="0"/>
                  </a:lnTo>
                  <a:close/>
                </a:path>
                <a:path w="38100" h="22225">
                  <a:moveTo>
                    <a:pt x="28234" y="7106"/>
                  </a:moveTo>
                  <a:lnTo>
                    <a:pt x="27764" y="7272"/>
                  </a:lnTo>
                  <a:lnTo>
                    <a:pt x="28747" y="7740"/>
                  </a:lnTo>
                  <a:lnTo>
                    <a:pt x="28302" y="7740"/>
                  </a:lnTo>
                  <a:lnTo>
                    <a:pt x="28234" y="7106"/>
                  </a:lnTo>
                  <a:close/>
                </a:path>
                <a:path w="38100" h="22225">
                  <a:moveTo>
                    <a:pt x="24688" y="5806"/>
                  </a:moveTo>
                  <a:lnTo>
                    <a:pt x="22495" y="6267"/>
                  </a:lnTo>
                  <a:lnTo>
                    <a:pt x="18980" y="7272"/>
                  </a:lnTo>
                  <a:lnTo>
                    <a:pt x="27764" y="7272"/>
                  </a:lnTo>
                  <a:lnTo>
                    <a:pt x="24688" y="5806"/>
                  </a:lnTo>
                  <a:close/>
                </a:path>
              </a:pathLst>
            </a:custGeom>
            <a:solidFill>
              <a:srgbClr val="615D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2" name="object 1222" descr=""/>
            <p:cNvSpPr/>
            <p:nvPr/>
          </p:nvSpPr>
          <p:spPr>
            <a:xfrm>
              <a:off x="2947935" y="2482448"/>
              <a:ext cx="22225" cy="17780"/>
            </a:xfrm>
            <a:custGeom>
              <a:avLst/>
              <a:gdLst/>
              <a:ahLst/>
              <a:cxnLst/>
              <a:rect l="l" t="t" r="r" b="b"/>
              <a:pathLst>
                <a:path w="22225" h="17780">
                  <a:moveTo>
                    <a:pt x="20065" y="0"/>
                  </a:moveTo>
                  <a:lnTo>
                    <a:pt x="14450" y="3596"/>
                  </a:lnTo>
                  <a:lnTo>
                    <a:pt x="9312" y="7876"/>
                  </a:lnTo>
                  <a:lnTo>
                    <a:pt x="3765" y="11559"/>
                  </a:lnTo>
                  <a:lnTo>
                    <a:pt x="0" y="17348"/>
                  </a:lnTo>
                  <a:lnTo>
                    <a:pt x="8647" y="15411"/>
                  </a:lnTo>
                  <a:lnTo>
                    <a:pt x="11830" y="15256"/>
                  </a:lnTo>
                  <a:lnTo>
                    <a:pt x="14331" y="13100"/>
                  </a:lnTo>
                  <a:lnTo>
                    <a:pt x="20307" y="10360"/>
                  </a:lnTo>
                  <a:lnTo>
                    <a:pt x="20650" y="10087"/>
                  </a:lnTo>
                  <a:lnTo>
                    <a:pt x="22190" y="7931"/>
                  </a:lnTo>
                  <a:lnTo>
                    <a:pt x="17997" y="7740"/>
                  </a:lnTo>
                  <a:lnTo>
                    <a:pt x="16830" y="10292"/>
                  </a:lnTo>
                  <a:lnTo>
                    <a:pt x="14090" y="12075"/>
                  </a:lnTo>
                  <a:lnTo>
                    <a:pt x="11282" y="11286"/>
                  </a:lnTo>
                  <a:lnTo>
                    <a:pt x="11847" y="8700"/>
                  </a:lnTo>
                  <a:lnTo>
                    <a:pt x="14518" y="7862"/>
                  </a:lnTo>
                  <a:lnTo>
                    <a:pt x="16812" y="7484"/>
                  </a:lnTo>
                  <a:lnTo>
                    <a:pt x="18270" y="5173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817E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3" name="object 1223" descr=""/>
            <p:cNvSpPr/>
            <p:nvPr/>
          </p:nvSpPr>
          <p:spPr>
            <a:xfrm>
              <a:off x="1729446" y="2486355"/>
              <a:ext cx="40005" cy="17780"/>
            </a:xfrm>
            <a:custGeom>
              <a:avLst/>
              <a:gdLst/>
              <a:ahLst/>
              <a:cxnLst/>
              <a:rect l="l" t="t" r="r" b="b"/>
              <a:pathLst>
                <a:path w="40005" h="17780">
                  <a:moveTo>
                    <a:pt x="21115" y="0"/>
                  </a:moveTo>
                  <a:lnTo>
                    <a:pt x="15173" y="2274"/>
                  </a:lnTo>
                  <a:lnTo>
                    <a:pt x="8870" y="3473"/>
                  </a:lnTo>
                  <a:lnTo>
                    <a:pt x="2503" y="2943"/>
                  </a:lnTo>
                  <a:lnTo>
                    <a:pt x="0" y="6231"/>
                  </a:lnTo>
                  <a:lnTo>
                    <a:pt x="447" y="9809"/>
                  </a:lnTo>
                  <a:lnTo>
                    <a:pt x="3700" y="12654"/>
                  </a:lnTo>
                  <a:lnTo>
                    <a:pt x="6800" y="15803"/>
                  </a:lnTo>
                  <a:lnTo>
                    <a:pt x="10756" y="17686"/>
                  </a:lnTo>
                  <a:lnTo>
                    <a:pt x="18065" y="17362"/>
                  </a:lnTo>
                  <a:lnTo>
                    <a:pt x="25481" y="16351"/>
                  </a:lnTo>
                  <a:lnTo>
                    <a:pt x="32054" y="12909"/>
                  </a:lnTo>
                  <a:lnTo>
                    <a:pt x="34283" y="14157"/>
                  </a:lnTo>
                  <a:lnTo>
                    <a:pt x="34383" y="10068"/>
                  </a:lnTo>
                  <a:lnTo>
                    <a:pt x="37725" y="13027"/>
                  </a:lnTo>
                  <a:lnTo>
                    <a:pt x="39452" y="14467"/>
                  </a:lnTo>
                  <a:lnTo>
                    <a:pt x="36901" y="9485"/>
                  </a:lnTo>
                  <a:lnTo>
                    <a:pt x="31680" y="6797"/>
                  </a:lnTo>
                  <a:lnTo>
                    <a:pt x="28736" y="2105"/>
                  </a:lnTo>
                  <a:lnTo>
                    <a:pt x="26115" y="1677"/>
                  </a:lnTo>
                  <a:lnTo>
                    <a:pt x="23544" y="1043"/>
                  </a:lnTo>
                  <a:lnTo>
                    <a:pt x="21115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4" name="object 1224" descr=""/>
            <p:cNvSpPr/>
            <p:nvPr/>
          </p:nvSpPr>
          <p:spPr>
            <a:xfrm>
              <a:off x="2361053" y="2485515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3016" y="0"/>
                  </a:moveTo>
                  <a:lnTo>
                    <a:pt x="1868" y="2876"/>
                  </a:lnTo>
                  <a:lnTo>
                    <a:pt x="0" y="6267"/>
                  </a:lnTo>
                  <a:lnTo>
                    <a:pt x="701" y="9432"/>
                  </a:lnTo>
                  <a:lnTo>
                    <a:pt x="3235" y="8456"/>
                  </a:lnTo>
                  <a:lnTo>
                    <a:pt x="6249" y="1163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rgbClr val="939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5" name="object 1225" descr=""/>
            <p:cNvSpPr/>
            <p:nvPr/>
          </p:nvSpPr>
          <p:spPr>
            <a:xfrm>
              <a:off x="2381429" y="248597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600" y="0"/>
                  </a:moveTo>
                  <a:lnTo>
                    <a:pt x="445" y="1181"/>
                  </a:lnTo>
                  <a:lnTo>
                    <a:pt x="154" y="3561"/>
                  </a:lnTo>
                  <a:lnTo>
                    <a:pt x="0" y="4744"/>
                  </a:lnTo>
                  <a:lnTo>
                    <a:pt x="1403" y="6541"/>
                  </a:lnTo>
                  <a:lnTo>
                    <a:pt x="2792" y="6728"/>
                  </a:lnTo>
                  <a:lnTo>
                    <a:pt x="4161" y="5309"/>
                  </a:lnTo>
                  <a:lnTo>
                    <a:pt x="3271" y="3322"/>
                  </a:lnTo>
                  <a:lnTo>
                    <a:pt x="2023" y="1577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B0AC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6" name="object 1226" descr=""/>
            <p:cNvSpPr/>
            <p:nvPr/>
          </p:nvSpPr>
          <p:spPr>
            <a:xfrm>
              <a:off x="2622088" y="2484212"/>
              <a:ext cx="54610" cy="52705"/>
            </a:xfrm>
            <a:custGeom>
              <a:avLst/>
              <a:gdLst/>
              <a:ahLst/>
              <a:cxnLst/>
              <a:rect l="l" t="t" r="r" b="b"/>
              <a:pathLst>
                <a:path w="54610" h="52705">
                  <a:moveTo>
                    <a:pt x="19716" y="47566"/>
                  </a:moveTo>
                  <a:lnTo>
                    <a:pt x="15798" y="47566"/>
                  </a:lnTo>
                  <a:lnTo>
                    <a:pt x="16254" y="50146"/>
                  </a:lnTo>
                  <a:lnTo>
                    <a:pt x="16345" y="50666"/>
                  </a:lnTo>
                  <a:lnTo>
                    <a:pt x="16433" y="51163"/>
                  </a:lnTo>
                  <a:lnTo>
                    <a:pt x="16533" y="51728"/>
                  </a:lnTo>
                  <a:lnTo>
                    <a:pt x="16642" y="52344"/>
                  </a:lnTo>
                  <a:lnTo>
                    <a:pt x="20274" y="50407"/>
                  </a:lnTo>
                  <a:lnTo>
                    <a:pt x="20383" y="50146"/>
                  </a:lnTo>
                  <a:lnTo>
                    <a:pt x="19716" y="47566"/>
                  </a:lnTo>
                  <a:close/>
                </a:path>
                <a:path w="54610" h="52705">
                  <a:moveTo>
                    <a:pt x="35021" y="44452"/>
                  </a:moveTo>
                  <a:lnTo>
                    <a:pt x="30135" y="44452"/>
                  </a:lnTo>
                  <a:lnTo>
                    <a:pt x="30979" y="46746"/>
                  </a:lnTo>
                  <a:lnTo>
                    <a:pt x="31042" y="46918"/>
                  </a:lnTo>
                  <a:lnTo>
                    <a:pt x="29072" y="48902"/>
                  </a:lnTo>
                  <a:lnTo>
                    <a:pt x="27618" y="50666"/>
                  </a:lnTo>
                  <a:lnTo>
                    <a:pt x="30034" y="51983"/>
                  </a:lnTo>
                  <a:lnTo>
                    <a:pt x="31479" y="51728"/>
                  </a:lnTo>
                  <a:lnTo>
                    <a:pt x="32570" y="51728"/>
                  </a:lnTo>
                  <a:lnTo>
                    <a:pt x="34474" y="45907"/>
                  </a:lnTo>
                  <a:lnTo>
                    <a:pt x="34564" y="45633"/>
                  </a:lnTo>
                  <a:lnTo>
                    <a:pt x="34684" y="45264"/>
                  </a:lnTo>
                  <a:lnTo>
                    <a:pt x="35021" y="44452"/>
                  </a:lnTo>
                  <a:close/>
                </a:path>
                <a:path w="54610" h="52705">
                  <a:moveTo>
                    <a:pt x="7063" y="38508"/>
                  </a:moveTo>
                  <a:lnTo>
                    <a:pt x="4658" y="38508"/>
                  </a:lnTo>
                  <a:lnTo>
                    <a:pt x="4013" y="42926"/>
                  </a:lnTo>
                  <a:lnTo>
                    <a:pt x="3963" y="43235"/>
                  </a:lnTo>
                  <a:lnTo>
                    <a:pt x="3873" y="43801"/>
                  </a:lnTo>
                  <a:lnTo>
                    <a:pt x="3768" y="44452"/>
                  </a:lnTo>
                  <a:lnTo>
                    <a:pt x="3708" y="51728"/>
                  </a:lnTo>
                  <a:lnTo>
                    <a:pt x="3208" y="51728"/>
                  </a:lnTo>
                  <a:lnTo>
                    <a:pt x="7311" y="51008"/>
                  </a:lnTo>
                  <a:lnTo>
                    <a:pt x="7231" y="50146"/>
                  </a:lnTo>
                  <a:lnTo>
                    <a:pt x="7116" y="48902"/>
                  </a:lnTo>
                  <a:lnTo>
                    <a:pt x="7063" y="38508"/>
                  </a:lnTo>
                  <a:close/>
                </a:path>
                <a:path w="54610" h="52705">
                  <a:moveTo>
                    <a:pt x="15788" y="47566"/>
                  </a:moveTo>
                  <a:lnTo>
                    <a:pt x="12858" y="47566"/>
                  </a:lnTo>
                  <a:lnTo>
                    <a:pt x="12325" y="50146"/>
                  </a:lnTo>
                  <a:lnTo>
                    <a:pt x="12218" y="50666"/>
                  </a:lnTo>
                  <a:lnTo>
                    <a:pt x="12115" y="51163"/>
                  </a:lnTo>
                  <a:lnTo>
                    <a:pt x="11999" y="51728"/>
                  </a:lnTo>
                  <a:lnTo>
                    <a:pt x="15700" y="51728"/>
                  </a:lnTo>
                  <a:lnTo>
                    <a:pt x="15788" y="47566"/>
                  </a:lnTo>
                  <a:close/>
                </a:path>
                <a:path w="54610" h="52705">
                  <a:moveTo>
                    <a:pt x="16621" y="38304"/>
                  </a:moveTo>
                  <a:lnTo>
                    <a:pt x="11181" y="38304"/>
                  </a:lnTo>
                  <a:lnTo>
                    <a:pt x="12107" y="42926"/>
                  </a:lnTo>
                  <a:lnTo>
                    <a:pt x="23525" y="42926"/>
                  </a:lnTo>
                  <a:lnTo>
                    <a:pt x="22515" y="45633"/>
                  </a:lnTo>
                  <a:lnTo>
                    <a:pt x="22412" y="45907"/>
                  </a:lnTo>
                  <a:lnTo>
                    <a:pt x="20958" y="48765"/>
                  </a:lnTo>
                  <a:lnTo>
                    <a:pt x="20383" y="50146"/>
                  </a:lnTo>
                  <a:lnTo>
                    <a:pt x="20450" y="50407"/>
                  </a:lnTo>
                  <a:lnTo>
                    <a:pt x="20274" y="50407"/>
                  </a:lnTo>
                  <a:lnTo>
                    <a:pt x="19724" y="51728"/>
                  </a:lnTo>
                  <a:lnTo>
                    <a:pt x="25215" y="51728"/>
                  </a:lnTo>
                  <a:lnTo>
                    <a:pt x="24531" y="50407"/>
                  </a:lnTo>
                  <a:lnTo>
                    <a:pt x="20450" y="50407"/>
                  </a:lnTo>
                  <a:lnTo>
                    <a:pt x="20383" y="50146"/>
                  </a:lnTo>
                  <a:lnTo>
                    <a:pt x="24396" y="50146"/>
                  </a:lnTo>
                  <a:lnTo>
                    <a:pt x="23059" y="47566"/>
                  </a:lnTo>
                  <a:lnTo>
                    <a:pt x="22907" y="47566"/>
                  </a:lnTo>
                  <a:lnTo>
                    <a:pt x="26788" y="44452"/>
                  </a:lnTo>
                  <a:lnTo>
                    <a:pt x="26747" y="43596"/>
                  </a:lnTo>
                  <a:lnTo>
                    <a:pt x="27145" y="42926"/>
                  </a:lnTo>
                  <a:lnTo>
                    <a:pt x="26926" y="42019"/>
                  </a:lnTo>
                  <a:lnTo>
                    <a:pt x="26836" y="41781"/>
                  </a:lnTo>
                  <a:lnTo>
                    <a:pt x="17876" y="41781"/>
                  </a:lnTo>
                  <a:lnTo>
                    <a:pt x="16695" y="38508"/>
                  </a:lnTo>
                  <a:lnTo>
                    <a:pt x="16621" y="38304"/>
                  </a:lnTo>
                  <a:close/>
                </a:path>
                <a:path w="54610" h="52705">
                  <a:moveTo>
                    <a:pt x="23525" y="42926"/>
                  </a:moveTo>
                  <a:lnTo>
                    <a:pt x="11947" y="42926"/>
                  </a:lnTo>
                  <a:lnTo>
                    <a:pt x="9434" y="46746"/>
                  </a:lnTo>
                  <a:lnTo>
                    <a:pt x="9505" y="47566"/>
                  </a:lnTo>
                  <a:lnTo>
                    <a:pt x="9607" y="48765"/>
                  </a:lnTo>
                  <a:lnTo>
                    <a:pt x="9726" y="50146"/>
                  </a:lnTo>
                  <a:lnTo>
                    <a:pt x="9813" y="51163"/>
                  </a:lnTo>
                  <a:lnTo>
                    <a:pt x="12858" y="47566"/>
                  </a:lnTo>
                  <a:lnTo>
                    <a:pt x="19716" y="47566"/>
                  </a:lnTo>
                  <a:lnTo>
                    <a:pt x="18743" y="43801"/>
                  </a:lnTo>
                  <a:lnTo>
                    <a:pt x="18691" y="43596"/>
                  </a:lnTo>
                  <a:lnTo>
                    <a:pt x="18597" y="43235"/>
                  </a:lnTo>
                  <a:lnTo>
                    <a:pt x="23525" y="42926"/>
                  </a:lnTo>
                  <a:close/>
                </a:path>
                <a:path w="54610" h="52705">
                  <a:moveTo>
                    <a:pt x="37112" y="39416"/>
                  </a:moveTo>
                  <a:lnTo>
                    <a:pt x="25941" y="39416"/>
                  </a:lnTo>
                  <a:lnTo>
                    <a:pt x="28493" y="39964"/>
                  </a:lnTo>
                  <a:lnTo>
                    <a:pt x="27824" y="41781"/>
                  </a:lnTo>
                  <a:lnTo>
                    <a:pt x="27683" y="42019"/>
                  </a:lnTo>
                  <a:lnTo>
                    <a:pt x="27269" y="42926"/>
                  </a:lnTo>
                  <a:lnTo>
                    <a:pt x="27523" y="43596"/>
                  </a:lnTo>
                  <a:lnTo>
                    <a:pt x="27600" y="43801"/>
                  </a:lnTo>
                  <a:lnTo>
                    <a:pt x="26855" y="44452"/>
                  </a:lnTo>
                  <a:lnTo>
                    <a:pt x="26941" y="45137"/>
                  </a:lnTo>
                  <a:lnTo>
                    <a:pt x="27004" y="45633"/>
                  </a:lnTo>
                  <a:lnTo>
                    <a:pt x="27121" y="46386"/>
                  </a:lnTo>
                  <a:lnTo>
                    <a:pt x="27205" y="46918"/>
                  </a:lnTo>
                  <a:lnTo>
                    <a:pt x="27306" y="47566"/>
                  </a:lnTo>
                  <a:lnTo>
                    <a:pt x="27414" y="48254"/>
                  </a:lnTo>
                  <a:lnTo>
                    <a:pt x="29254" y="45264"/>
                  </a:lnTo>
                  <a:lnTo>
                    <a:pt x="29333" y="45137"/>
                  </a:lnTo>
                  <a:lnTo>
                    <a:pt x="30135" y="44452"/>
                  </a:lnTo>
                  <a:lnTo>
                    <a:pt x="35021" y="44452"/>
                  </a:lnTo>
                  <a:lnTo>
                    <a:pt x="37112" y="39416"/>
                  </a:lnTo>
                  <a:close/>
                </a:path>
                <a:path w="54610" h="52705">
                  <a:moveTo>
                    <a:pt x="27269" y="42926"/>
                  </a:moveTo>
                  <a:lnTo>
                    <a:pt x="26961" y="43235"/>
                  </a:lnTo>
                  <a:lnTo>
                    <a:pt x="26855" y="44452"/>
                  </a:lnTo>
                  <a:lnTo>
                    <a:pt x="27600" y="43801"/>
                  </a:lnTo>
                  <a:lnTo>
                    <a:pt x="27386" y="43235"/>
                  </a:lnTo>
                  <a:lnTo>
                    <a:pt x="27269" y="42926"/>
                  </a:lnTo>
                  <a:close/>
                </a:path>
                <a:path w="54610" h="52705">
                  <a:moveTo>
                    <a:pt x="6370" y="26967"/>
                  </a:moveTo>
                  <a:lnTo>
                    <a:pt x="281" y="38149"/>
                  </a:lnTo>
                  <a:lnTo>
                    <a:pt x="207" y="39165"/>
                  </a:lnTo>
                  <a:lnTo>
                    <a:pt x="80" y="40906"/>
                  </a:lnTo>
                  <a:lnTo>
                    <a:pt x="0" y="42019"/>
                  </a:lnTo>
                  <a:lnTo>
                    <a:pt x="1595" y="40906"/>
                  </a:lnTo>
                  <a:lnTo>
                    <a:pt x="3149" y="39744"/>
                  </a:lnTo>
                  <a:lnTo>
                    <a:pt x="4658" y="38508"/>
                  </a:lnTo>
                  <a:lnTo>
                    <a:pt x="7063" y="38508"/>
                  </a:lnTo>
                  <a:lnTo>
                    <a:pt x="7073" y="37141"/>
                  </a:lnTo>
                  <a:lnTo>
                    <a:pt x="16216" y="37141"/>
                  </a:lnTo>
                  <a:lnTo>
                    <a:pt x="15292" y="35700"/>
                  </a:lnTo>
                  <a:lnTo>
                    <a:pt x="15141" y="34725"/>
                  </a:lnTo>
                  <a:lnTo>
                    <a:pt x="12193" y="34725"/>
                  </a:lnTo>
                  <a:lnTo>
                    <a:pt x="12273" y="33868"/>
                  </a:lnTo>
                  <a:lnTo>
                    <a:pt x="12378" y="32792"/>
                  </a:lnTo>
                  <a:lnTo>
                    <a:pt x="12412" y="32447"/>
                  </a:lnTo>
                  <a:lnTo>
                    <a:pt x="6883" y="32447"/>
                  </a:lnTo>
                  <a:lnTo>
                    <a:pt x="6577" y="28613"/>
                  </a:lnTo>
                  <a:lnTo>
                    <a:pt x="6461" y="27687"/>
                  </a:lnTo>
                  <a:lnTo>
                    <a:pt x="6370" y="26967"/>
                  </a:lnTo>
                  <a:close/>
                </a:path>
                <a:path w="54610" h="52705">
                  <a:moveTo>
                    <a:pt x="16201" y="37141"/>
                  </a:moveTo>
                  <a:lnTo>
                    <a:pt x="7073" y="37141"/>
                  </a:lnTo>
                  <a:lnTo>
                    <a:pt x="7198" y="41781"/>
                  </a:lnTo>
                  <a:lnTo>
                    <a:pt x="9487" y="41781"/>
                  </a:lnTo>
                  <a:lnTo>
                    <a:pt x="11081" y="38508"/>
                  </a:lnTo>
                  <a:lnTo>
                    <a:pt x="11181" y="38304"/>
                  </a:lnTo>
                  <a:lnTo>
                    <a:pt x="16621" y="38304"/>
                  </a:lnTo>
                  <a:lnTo>
                    <a:pt x="16201" y="37141"/>
                  </a:lnTo>
                  <a:close/>
                </a:path>
                <a:path w="54610" h="52705">
                  <a:moveTo>
                    <a:pt x="28338" y="32227"/>
                  </a:moveTo>
                  <a:lnTo>
                    <a:pt x="26314" y="32227"/>
                  </a:lnTo>
                  <a:lnTo>
                    <a:pt x="24724" y="32792"/>
                  </a:lnTo>
                  <a:lnTo>
                    <a:pt x="22891" y="36061"/>
                  </a:lnTo>
                  <a:lnTo>
                    <a:pt x="21556" y="38149"/>
                  </a:lnTo>
                  <a:lnTo>
                    <a:pt x="20083" y="40154"/>
                  </a:lnTo>
                  <a:lnTo>
                    <a:pt x="17619" y="41781"/>
                  </a:lnTo>
                  <a:lnTo>
                    <a:pt x="26836" y="41781"/>
                  </a:lnTo>
                  <a:lnTo>
                    <a:pt x="26220" y="40154"/>
                  </a:lnTo>
                  <a:lnTo>
                    <a:pt x="26148" y="39964"/>
                  </a:lnTo>
                  <a:lnTo>
                    <a:pt x="26065" y="39744"/>
                  </a:lnTo>
                  <a:lnTo>
                    <a:pt x="25941" y="39416"/>
                  </a:lnTo>
                  <a:lnTo>
                    <a:pt x="37112" y="39416"/>
                  </a:lnTo>
                  <a:lnTo>
                    <a:pt x="39634" y="33020"/>
                  </a:lnTo>
                  <a:lnTo>
                    <a:pt x="30103" y="33020"/>
                  </a:lnTo>
                  <a:lnTo>
                    <a:pt x="28338" y="32227"/>
                  </a:lnTo>
                  <a:close/>
                </a:path>
                <a:path w="54610" h="52705">
                  <a:moveTo>
                    <a:pt x="15465" y="32792"/>
                  </a:moveTo>
                  <a:lnTo>
                    <a:pt x="15265" y="33020"/>
                  </a:lnTo>
                  <a:lnTo>
                    <a:pt x="14622" y="33868"/>
                  </a:lnTo>
                  <a:lnTo>
                    <a:pt x="13528" y="34538"/>
                  </a:lnTo>
                  <a:lnTo>
                    <a:pt x="12193" y="34725"/>
                  </a:lnTo>
                  <a:lnTo>
                    <a:pt x="15141" y="34725"/>
                  </a:lnTo>
                  <a:lnTo>
                    <a:pt x="15176" y="33868"/>
                  </a:lnTo>
                  <a:lnTo>
                    <a:pt x="15404" y="33020"/>
                  </a:lnTo>
                  <a:lnTo>
                    <a:pt x="15465" y="32792"/>
                  </a:lnTo>
                  <a:close/>
                </a:path>
                <a:path w="54610" h="52705">
                  <a:moveTo>
                    <a:pt x="41487" y="25138"/>
                  </a:moveTo>
                  <a:lnTo>
                    <a:pt x="34142" y="25138"/>
                  </a:lnTo>
                  <a:lnTo>
                    <a:pt x="30198" y="32792"/>
                  </a:lnTo>
                  <a:lnTo>
                    <a:pt x="30080" y="33020"/>
                  </a:lnTo>
                  <a:lnTo>
                    <a:pt x="39634" y="33020"/>
                  </a:lnTo>
                  <a:lnTo>
                    <a:pt x="41243" y="26967"/>
                  </a:lnTo>
                  <a:lnTo>
                    <a:pt x="41320" y="26680"/>
                  </a:lnTo>
                  <a:lnTo>
                    <a:pt x="41487" y="25138"/>
                  </a:lnTo>
                  <a:close/>
                </a:path>
                <a:path w="54610" h="52705">
                  <a:moveTo>
                    <a:pt x="12552" y="31028"/>
                  </a:moveTo>
                  <a:lnTo>
                    <a:pt x="10566" y="31252"/>
                  </a:lnTo>
                  <a:lnTo>
                    <a:pt x="8769" y="31899"/>
                  </a:lnTo>
                  <a:lnTo>
                    <a:pt x="6883" y="32447"/>
                  </a:lnTo>
                  <a:lnTo>
                    <a:pt x="12412" y="32447"/>
                  </a:lnTo>
                  <a:lnTo>
                    <a:pt x="12530" y="31252"/>
                  </a:lnTo>
                  <a:lnTo>
                    <a:pt x="12552" y="31028"/>
                  </a:lnTo>
                  <a:close/>
                </a:path>
                <a:path w="54610" h="52705">
                  <a:moveTo>
                    <a:pt x="16613" y="23152"/>
                  </a:moveTo>
                  <a:lnTo>
                    <a:pt x="13133" y="23152"/>
                  </a:lnTo>
                  <a:lnTo>
                    <a:pt x="13254" y="27687"/>
                  </a:lnTo>
                  <a:lnTo>
                    <a:pt x="14622" y="26967"/>
                  </a:lnTo>
                  <a:lnTo>
                    <a:pt x="15552" y="25138"/>
                  </a:lnTo>
                  <a:lnTo>
                    <a:pt x="16613" y="23152"/>
                  </a:lnTo>
                  <a:close/>
                </a:path>
                <a:path w="54610" h="52705">
                  <a:moveTo>
                    <a:pt x="42751" y="17809"/>
                  </a:moveTo>
                  <a:lnTo>
                    <a:pt x="32141" y="17809"/>
                  </a:lnTo>
                  <a:lnTo>
                    <a:pt x="31575" y="20513"/>
                  </a:lnTo>
                  <a:lnTo>
                    <a:pt x="31166" y="22586"/>
                  </a:lnTo>
                  <a:lnTo>
                    <a:pt x="31056" y="23152"/>
                  </a:lnTo>
                  <a:lnTo>
                    <a:pt x="30942" y="23735"/>
                  </a:lnTo>
                  <a:lnTo>
                    <a:pt x="30222" y="26680"/>
                  </a:lnTo>
                  <a:lnTo>
                    <a:pt x="34142" y="25138"/>
                  </a:lnTo>
                  <a:lnTo>
                    <a:pt x="41487" y="25138"/>
                  </a:lnTo>
                  <a:lnTo>
                    <a:pt x="42156" y="18648"/>
                  </a:lnTo>
                  <a:lnTo>
                    <a:pt x="42751" y="17809"/>
                  </a:lnTo>
                  <a:close/>
                </a:path>
                <a:path w="54610" h="52705">
                  <a:moveTo>
                    <a:pt x="12261" y="1112"/>
                  </a:moveTo>
                  <a:lnTo>
                    <a:pt x="10488" y="5890"/>
                  </a:lnTo>
                  <a:lnTo>
                    <a:pt x="10411" y="6098"/>
                  </a:lnTo>
                  <a:lnTo>
                    <a:pt x="8304" y="10666"/>
                  </a:lnTo>
                  <a:lnTo>
                    <a:pt x="8241" y="10803"/>
                  </a:lnTo>
                  <a:lnTo>
                    <a:pt x="8137" y="11714"/>
                  </a:lnTo>
                  <a:lnTo>
                    <a:pt x="8340" y="13802"/>
                  </a:lnTo>
                  <a:lnTo>
                    <a:pt x="8372" y="14126"/>
                  </a:lnTo>
                  <a:lnTo>
                    <a:pt x="8495" y="15393"/>
                  </a:lnTo>
                  <a:lnTo>
                    <a:pt x="8614" y="16610"/>
                  </a:lnTo>
                  <a:lnTo>
                    <a:pt x="4776" y="17809"/>
                  </a:lnTo>
                  <a:lnTo>
                    <a:pt x="2793" y="20513"/>
                  </a:lnTo>
                  <a:lnTo>
                    <a:pt x="5396" y="20991"/>
                  </a:lnTo>
                  <a:lnTo>
                    <a:pt x="5704" y="22586"/>
                  </a:lnTo>
                  <a:lnTo>
                    <a:pt x="5813" y="23152"/>
                  </a:lnTo>
                  <a:lnTo>
                    <a:pt x="5926" y="23735"/>
                  </a:lnTo>
                  <a:lnTo>
                    <a:pt x="6045" y="24350"/>
                  </a:lnTo>
                  <a:lnTo>
                    <a:pt x="10119" y="24350"/>
                  </a:lnTo>
                  <a:lnTo>
                    <a:pt x="13133" y="23152"/>
                  </a:lnTo>
                  <a:lnTo>
                    <a:pt x="16613" y="23152"/>
                  </a:lnTo>
                  <a:lnTo>
                    <a:pt x="17773" y="20991"/>
                  </a:lnTo>
                  <a:lnTo>
                    <a:pt x="17490" y="20754"/>
                  </a:lnTo>
                  <a:lnTo>
                    <a:pt x="13712" y="18183"/>
                  </a:lnTo>
                  <a:lnTo>
                    <a:pt x="13302" y="17809"/>
                  </a:lnTo>
                  <a:lnTo>
                    <a:pt x="11728" y="16250"/>
                  </a:lnTo>
                  <a:lnTo>
                    <a:pt x="12168" y="15584"/>
                  </a:lnTo>
                  <a:lnTo>
                    <a:pt x="12293" y="15393"/>
                  </a:lnTo>
                  <a:lnTo>
                    <a:pt x="15484" y="15393"/>
                  </a:lnTo>
                  <a:lnTo>
                    <a:pt x="16427" y="14263"/>
                  </a:lnTo>
                  <a:lnTo>
                    <a:pt x="19013" y="11336"/>
                  </a:lnTo>
                  <a:lnTo>
                    <a:pt x="18971" y="11149"/>
                  </a:lnTo>
                  <a:lnTo>
                    <a:pt x="17869" y="9399"/>
                  </a:lnTo>
                  <a:lnTo>
                    <a:pt x="17774" y="9248"/>
                  </a:lnTo>
                  <a:lnTo>
                    <a:pt x="17695" y="8802"/>
                  </a:lnTo>
                  <a:lnTo>
                    <a:pt x="17838" y="7927"/>
                  </a:lnTo>
                  <a:lnTo>
                    <a:pt x="17946" y="7261"/>
                  </a:lnTo>
                  <a:lnTo>
                    <a:pt x="19932" y="5890"/>
                  </a:lnTo>
                  <a:lnTo>
                    <a:pt x="29047" y="5890"/>
                  </a:lnTo>
                  <a:lnTo>
                    <a:pt x="29806" y="4640"/>
                  </a:lnTo>
                  <a:lnTo>
                    <a:pt x="38225" y="4640"/>
                  </a:lnTo>
                  <a:lnTo>
                    <a:pt x="38399" y="3700"/>
                  </a:lnTo>
                  <a:lnTo>
                    <a:pt x="38491" y="3204"/>
                  </a:lnTo>
                  <a:lnTo>
                    <a:pt x="48745" y="3204"/>
                  </a:lnTo>
                  <a:lnTo>
                    <a:pt x="49672" y="2862"/>
                  </a:lnTo>
                  <a:lnTo>
                    <a:pt x="53876" y="2862"/>
                  </a:lnTo>
                  <a:lnTo>
                    <a:pt x="53940" y="1642"/>
                  </a:lnTo>
                  <a:lnTo>
                    <a:pt x="27644" y="1642"/>
                  </a:lnTo>
                  <a:lnTo>
                    <a:pt x="22298" y="1472"/>
                  </a:lnTo>
                  <a:lnTo>
                    <a:pt x="12261" y="1112"/>
                  </a:lnTo>
                  <a:close/>
                </a:path>
                <a:path w="54610" h="52705">
                  <a:moveTo>
                    <a:pt x="36617" y="9709"/>
                  </a:moveTo>
                  <a:lnTo>
                    <a:pt x="32669" y="9709"/>
                  </a:lnTo>
                  <a:lnTo>
                    <a:pt x="31248" y="13802"/>
                  </a:lnTo>
                  <a:lnTo>
                    <a:pt x="27053" y="18183"/>
                  </a:lnTo>
                  <a:lnTo>
                    <a:pt x="29637" y="22586"/>
                  </a:lnTo>
                  <a:lnTo>
                    <a:pt x="32141" y="17809"/>
                  </a:lnTo>
                  <a:lnTo>
                    <a:pt x="42751" y="17809"/>
                  </a:lnTo>
                  <a:lnTo>
                    <a:pt x="45263" y="14263"/>
                  </a:lnTo>
                  <a:lnTo>
                    <a:pt x="34674" y="14263"/>
                  </a:lnTo>
                  <a:lnTo>
                    <a:pt x="36617" y="9709"/>
                  </a:lnTo>
                  <a:close/>
                </a:path>
                <a:path w="54610" h="52705">
                  <a:moveTo>
                    <a:pt x="15484" y="15393"/>
                  </a:moveTo>
                  <a:lnTo>
                    <a:pt x="12293" y="15393"/>
                  </a:lnTo>
                  <a:lnTo>
                    <a:pt x="15325" y="15584"/>
                  </a:lnTo>
                  <a:lnTo>
                    <a:pt x="15484" y="15393"/>
                  </a:lnTo>
                  <a:close/>
                </a:path>
                <a:path w="54610" h="52705">
                  <a:moveTo>
                    <a:pt x="48745" y="3204"/>
                  </a:moveTo>
                  <a:lnTo>
                    <a:pt x="38491" y="3204"/>
                  </a:lnTo>
                  <a:lnTo>
                    <a:pt x="38398" y="7261"/>
                  </a:lnTo>
                  <a:lnTo>
                    <a:pt x="38081" y="8802"/>
                  </a:lnTo>
                  <a:lnTo>
                    <a:pt x="37990" y="9248"/>
                  </a:lnTo>
                  <a:lnTo>
                    <a:pt x="37895" y="9709"/>
                  </a:lnTo>
                  <a:lnTo>
                    <a:pt x="37821" y="10069"/>
                  </a:lnTo>
                  <a:lnTo>
                    <a:pt x="37699" y="10666"/>
                  </a:lnTo>
                  <a:lnTo>
                    <a:pt x="37600" y="11149"/>
                  </a:lnTo>
                  <a:lnTo>
                    <a:pt x="37534" y="11336"/>
                  </a:lnTo>
                  <a:lnTo>
                    <a:pt x="34674" y="14263"/>
                  </a:lnTo>
                  <a:lnTo>
                    <a:pt x="45263" y="14263"/>
                  </a:lnTo>
                  <a:lnTo>
                    <a:pt x="47070" y="11714"/>
                  </a:lnTo>
                  <a:lnTo>
                    <a:pt x="47189" y="8802"/>
                  </a:lnTo>
                  <a:lnTo>
                    <a:pt x="47308" y="5890"/>
                  </a:lnTo>
                  <a:lnTo>
                    <a:pt x="47397" y="3700"/>
                  </a:lnTo>
                  <a:lnTo>
                    <a:pt x="48745" y="3204"/>
                  </a:lnTo>
                  <a:close/>
                </a:path>
                <a:path w="54610" h="52705">
                  <a:moveTo>
                    <a:pt x="38225" y="4640"/>
                  </a:moveTo>
                  <a:lnTo>
                    <a:pt x="29857" y="4640"/>
                  </a:lnTo>
                  <a:lnTo>
                    <a:pt x="29088" y="8802"/>
                  </a:lnTo>
                  <a:lnTo>
                    <a:pt x="28982" y="9399"/>
                  </a:lnTo>
                  <a:lnTo>
                    <a:pt x="28866" y="10069"/>
                  </a:lnTo>
                  <a:lnTo>
                    <a:pt x="28763" y="10666"/>
                  </a:lnTo>
                  <a:lnTo>
                    <a:pt x="28648" y="11336"/>
                  </a:lnTo>
                  <a:lnTo>
                    <a:pt x="32669" y="9709"/>
                  </a:lnTo>
                  <a:lnTo>
                    <a:pt x="36617" y="9709"/>
                  </a:lnTo>
                  <a:lnTo>
                    <a:pt x="37692" y="7261"/>
                  </a:lnTo>
                  <a:lnTo>
                    <a:pt x="37774" y="7073"/>
                  </a:lnTo>
                  <a:lnTo>
                    <a:pt x="38225" y="4640"/>
                  </a:lnTo>
                  <a:close/>
                </a:path>
                <a:path w="54610" h="52705">
                  <a:moveTo>
                    <a:pt x="29047" y="5890"/>
                  </a:moveTo>
                  <a:lnTo>
                    <a:pt x="19932" y="5890"/>
                  </a:lnTo>
                  <a:lnTo>
                    <a:pt x="20001" y="10803"/>
                  </a:lnTo>
                  <a:lnTo>
                    <a:pt x="21405" y="10069"/>
                  </a:lnTo>
                  <a:lnTo>
                    <a:pt x="22860" y="9399"/>
                  </a:lnTo>
                  <a:lnTo>
                    <a:pt x="24349" y="8802"/>
                  </a:lnTo>
                  <a:lnTo>
                    <a:pt x="27329" y="8802"/>
                  </a:lnTo>
                  <a:lnTo>
                    <a:pt x="27809" y="7927"/>
                  </a:lnTo>
                  <a:lnTo>
                    <a:pt x="28920" y="6098"/>
                  </a:lnTo>
                  <a:lnTo>
                    <a:pt x="29047" y="5890"/>
                  </a:lnTo>
                  <a:close/>
                </a:path>
                <a:path w="54610" h="52705">
                  <a:moveTo>
                    <a:pt x="27329" y="8802"/>
                  </a:moveTo>
                  <a:lnTo>
                    <a:pt x="24349" y="8802"/>
                  </a:lnTo>
                  <a:lnTo>
                    <a:pt x="25495" y="9248"/>
                  </a:lnTo>
                  <a:lnTo>
                    <a:pt x="26949" y="9709"/>
                  </a:lnTo>
                  <a:lnTo>
                    <a:pt x="27001" y="9399"/>
                  </a:lnTo>
                  <a:lnTo>
                    <a:pt x="27329" y="8802"/>
                  </a:lnTo>
                  <a:close/>
                </a:path>
                <a:path w="54610" h="52705">
                  <a:moveTo>
                    <a:pt x="53876" y="2862"/>
                  </a:moveTo>
                  <a:lnTo>
                    <a:pt x="49672" y="2862"/>
                  </a:lnTo>
                  <a:lnTo>
                    <a:pt x="53783" y="4640"/>
                  </a:lnTo>
                  <a:lnTo>
                    <a:pt x="53876" y="2862"/>
                  </a:lnTo>
                  <a:close/>
                </a:path>
                <a:path w="54610" h="52705">
                  <a:moveTo>
                    <a:pt x="46609" y="0"/>
                  </a:moveTo>
                  <a:lnTo>
                    <a:pt x="42558" y="565"/>
                  </a:lnTo>
                  <a:lnTo>
                    <a:pt x="35331" y="1472"/>
                  </a:lnTo>
                  <a:lnTo>
                    <a:pt x="27644" y="1642"/>
                  </a:lnTo>
                  <a:lnTo>
                    <a:pt x="53940" y="1642"/>
                  </a:lnTo>
                  <a:lnTo>
                    <a:pt x="53988" y="720"/>
                  </a:lnTo>
                  <a:lnTo>
                    <a:pt x="50305" y="565"/>
                  </a:lnTo>
                  <a:lnTo>
                    <a:pt x="46609" y="0"/>
                  </a:lnTo>
                  <a:close/>
                </a:path>
              </a:pathLst>
            </a:custGeom>
            <a:solidFill>
              <a:srgbClr val="BAB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7" name="object 1227" descr=""/>
            <p:cNvSpPr/>
            <p:nvPr/>
          </p:nvSpPr>
          <p:spPr>
            <a:xfrm>
              <a:off x="1688147" y="2486404"/>
              <a:ext cx="10795" cy="24765"/>
            </a:xfrm>
            <a:custGeom>
              <a:avLst/>
              <a:gdLst/>
              <a:ahLst/>
              <a:cxnLst/>
              <a:rect l="l" t="t" r="r" b="b"/>
              <a:pathLst>
                <a:path w="10794" h="24764">
                  <a:moveTo>
                    <a:pt x="10087" y="0"/>
                  </a:moveTo>
                  <a:lnTo>
                    <a:pt x="7448" y="3751"/>
                  </a:lnTo>
                  <a:lnTo>
                    <a:pt x="5925" y="10187"/>
                  </a:lnTo>
                  <a:lnTo>
                    <a:pt x="327" y="10034"/>
                  </a:lnTo>
                  <a:lnTo>
                    <a:pt x="54" y="16574"/>
                  </a:lnTo>
                  <a:lnTo>
                    <a:pt x="4281" y="14022"/>
                  </a:lnTo>
                  <a:lnTo>
                    <a:pt x="7434" y="12705"/>
                  </a:lnTo>
                  <a:lnTo>
                    <a:pt x="7945" y="16337"/>
                  </a:lnTo>
                  <a:lnTo>
                    <a:pt x="5292" y="19145"/>
                  </a:lnTo>
                  <a:lnTo>
                    <a:pt x="2348" y="20754"/>
                  </a:lnTo>
                  <a:lnTo>
                    <a:pt x="0" y="24401"/>
                  </a:lnTo>
                  <a:lnTo>
                    <a:pt x="4316" y="22755"/>
                  </a:lnTo>
                  <a:lnTo>
                    <a:pt x="7603" y="21884"/>
                  </a:lnTo>
                  <a:lnTo>
                    <a:pt x="8770" y="17039"/>
                  </a:lnTo>
                  <a:lnTo>
                    <a:pt x="10462" y="12244"/>
                  </a:lnTo>
                  <a:lnTo>
                    <a:pt x="10361" y="7193"/>
                  </a:lnTo>
                  <a:lnTo>
                    <a:pt x="10087" y="0"/>
                  </a:lnTo>
                  <a:close/>
                </a:path>
              </a:pathLst>
            </a:custGeom>
            <a:solidFill>
              <a:srgbClr val="8F8D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8" name="object 1228" descr=""/>
            <p:cNvSpPr/>
            <p:nvPr/>
          </p:nvSpPr>
          <p:spPr>
            <a:xfrm>
              <a:off x="2247822" y="2486696"/>
              <a:ext cx="26670" cy="5080"/>
            </a:xfrm>
            <a:custGeom>
              <a:avLst/>
              <a:gdLst/>
              <a:ahLst/>
              <a:cxnLst/>
              <a:rect l="l" t="t" r="r" b="b"/>
              <a:pathLst>
                <a:path w="26669" h="5080">
                  <a:moveTo>
                    <a:pt x="0" y="0"/>
                  </a:moveTo>
                  <a:lnTo>
                    <a:pt x="888" y="4726"/>
                  </a:lnTo>
                  <a:lnTo>
                    <a:pt x="7346" y="5000"/>
                  </a:lnTo>
                  <a:lnTo>
                    <a:pt x="13766" y="4459"/>
                  </a:lnTo>
                  <a:lnTo>
                    <a:pt x="20171" y="3606"/>
                  </a:lnTo>
                  <a:lnTo>
                    <a:pt x="26588" y="2945"/>
                  </a:lnTo>
                  <a:lnTo>
                    <a:pt x="25544" y="1832"/>
                  </a:lnTo>
                  <a:lnTo>
                    <a:pt x="18715" y="1079"/>
                  </a:lnTo>
                  <a:lnTo>
                    <a:pt x="11764" y="2192"/>
                  </a:lnTo>
                  <a:lnTo>
                    <a:pt x="4999" y="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9" name="object 1229" descr=""/>
            <p:cNvSpPr/>
            <p:nvPr/>
          </p:nvSpPr>
          <p:spPr>
            <a:xfrm>
              <a:off x="2340744" y="2486628"/>
              <a:ext cx="4445" cy="13335"/>
            </a:xfrm>
            <a:custGeom>
              <a:avLst/>
              <a:gdLst/>
              <a:ahLst/>
              <a:cxnLst/>
              <a:rect l="l" t="t" r="r" b="b"/>
              <a:pathLst>
                <a:path w="4444" h="13335">
                  <a:moveTo>
                    <a:pt x="3441" y="0"/>
                  </a:moveTo>
                  <a:lnTo>
                    <a:pt x="1167" y="3323"/>
                  </a:lnTo>
                  <a:lnTo>
                    <a:pt x="0" y="4982"/>
                  </a:lnTo>
                  <a:lnTo>
                    <a:pt x="414" y="7534"/>
                  </a:lnTo>
                  <a:lnTo>
                    <a:pt x="770" y="10101"/>
                  </a:lnTo>
                  <a:lnTo>
                    <a:pt x="1080" y="12722"/>
                  </a:lnTo>
                  <a:lnTo>
                    <a:pt x="1832" y="9504"/>
                  </a:lnTo>
                  <a:lnTo>
                    <a:pt x="2913" y="6386"/>
                  </a:lnTo>
                  <a:lnTo>
                    <a:pt x="3837" y="323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4643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0" name="object 1230" descr=""/>
            <p:cNvSpPr/>
            <p:nvPr/>
          </p:nvSpPr>
          <p:spPr>
            <a:xfrm>
              <a:off x="2759054" y="2486592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584" y="0"/>
                  </a:moveTo>
                  <a:lnTo>
                    <a:pt x="1285" y="1371"/>
                  </a:lnTo>
                  <a:lnTo>
                    <a:pt x="0" y="5327"/>
                  </a:lnTo>
                  <a:lnTo>
                    <a:pt x="2945" y="5565"/>
                  </a:lnTo>
                  <a:lnTo>
                    <a:pt x="2688" y="1389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DED9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1" name="object 1231" descr=""/>
            <p:cNvSpPr/>
            <p:nvPr/>
          </p:nvSpPr>
          <p:spPr>
            <a:xfrm>
              <a:off x="2233714" y="248746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205" y="0"/>
                  </a:moveTo>
                  <a:lnTo>
                    <a:pt x="0" y="1454"/>
                  </a:lnTo>
                  <a:lnTo>
                    <a:pt x="341" y="3663"/>
                  </a:lnTo>
                  <a:lnTo>
                    <a:pt x="1626" y="4056"/>
                  </a:lnTo>
                  <a:lnTo>
                    <a:pt x="3851" y="2635"/>
                  </a:lnTo>
                  <a:lnTo>
                    <a:pt x="3491" y="392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2" name="object 1232" descr=""/>
            <p:cNvSpPr/>
            <p:nvPr/>
          </p:nvSpPr>
          <p:spPr>
            <a:xfrm>
              <a:off x="2638271" y="2488733"/>
              <a:ext cx="18415" cy="37465"/>
            </a:xfrm>
            <a:custGeom>
              <a:avLst/>
              <a:gdLst/>
              <a:ahLst/>
              <a:cxnLst/>
              <a:rect l="l" t="t" r="r" b="b"/>
              <a:pathLst>
                <a:path w="18414" h="37464">
                  <a:moveTo>
                    <a:pt x="8167" y="4281"/>
                  </a:moveTo>
                  <a:lnTo>
                    <a:pt x="6728" y="7791"/>
                  </a:lnTo>
                  <a:lnTo>
                    <a:pt x="4672" y="11009"/>
                  </a:lnTo>
                  <a:lnTo>
                    <a:pt x="3131" y="14469"/>
                  </a:lnTo>
                  <a:lnTo>
                    <a:pt x="3869" y="17259"/>
                  </a:lnTo>
                  <a:lnTo>
                    <a:pt x="4619" y="19810"/>
                  </a:lnTo>
                  <a:lnTo>
                    <a:pt x="4547" y="21917"/>
                  </a:lnTo>
                  <a:lnTo>
                    <a:pt x="4466" y="22979"/>
                  </a:lnTo>
                  <a:lnTo>
                    <a:pt x="1799" y="23886"/>
                  </a:lnTo>
                  <a:lnTo>
                    <a:pt x="2153" y="23886"/>
                  </a:lnTo>
                  <a:lnTo>
                    <a:pt x="3331" y="26425"/>
                  </a:lnTo>
                  <a:lnTo>
                    <a:pt x="3410" y="27017"/>
                  </a:lnTo>
                  <a:lnTo>
                    <a:pt x="1385" y="29931"/>
                  </a:lnTo>
                  <a:lnTo>
                    <a:pt x="0" y="32566"/>
                  </a:lnTo>
                  <a:lnTo>
                    <a:pt x="1644" y="37123"/>
                  </a:lnTo>
                  <a:lnTo>
                    <a:pt x="2961" y="36248"/>
                  </a:lnTo>
                  <a:lnTo>
                    <a:pt x="1626" y="33969"/>
                  </a:lnTo>
                  <a:lnTo>
                    <a:pt x="1824" y="32566"/>
                  </a:lnTo>
                  <a:lnTo>
                    <a:pt x="1882" y="32155"/>
                  </a:lnTo>
                  <a:lnTo>
                    <a:pt x="3732" y="30805"/>
                  </a:lnTo>
                  <a:lnTo>
                    <a:pt x="7120" y="30805"/>
                  </a:lnTo>
                  <a:lnTo>
                    <a:pt x="7811" y="29570"/>
                  </a:lnTo>
                  <a:lnTo>
                    <a:pt x="3714" y="29570"/>
                  </a:lnTo>
                  <a:lnTo>
                    <a:pt x="5553" y="24017"/>
                  </a:lnTo>
                  <a:lnTo>
                    <a:pt x="6932" y="18065"/>
                  </a:lnTo>
                  <a:lnTo>
                    <a:pt x="6987" y="17824"/>
                  </a:lnTo>
                  <a:lnTo>
                    <a:pt x="10716" y="12997"/>
                  </a:lnTo>
                  <a:lnTo>
                    <a:pt x="11508" y="12997"/>
                  </a:lnTo>
                  <a:lnTo>
                    <a:pt x="15066" y="9281"/>
                  </a:lnTo>
                  <a:lnTo>
                    <a:pt x="15922" y="6814"/>
                  </a:lnTo>
                  <a:lnTo>
                    <a:pt x="12466" y="6814"/>
                  </a:lnTo>
                  <a:lnTo>
                    <a:pt x="12613" y="5958"/>
                  </a:lnTo>
                  <a:lnTo>
                    <a:pt x="10323" y="5958"/>
                  </a:lnTo>
                  <a:lnTo>
                    <a:pt x="9672" y="5803"/>
                  </a:lnTo>
                  <a:lnTo>
                    <a:pt x="9709" y="4864"/>
                  </a:lnTo>
                  <a:lnTo>
                    <a:pt x="8167" y="4281"/>
                  </a:lnTo>
                  <a:close/>
                </a:path>
                <a:path w="18414" h="37464">
                  <a:moveTo>
                    <a:pt x="7120" y="30805"/>
                  </a:moveTo>
                  <a:lnTo>
                    <a:pt x="3732" y="30805"/>
                  </a:lnTo>
                  <a:lnTo>
                    <a:pt x="3783" y="32001"/>
                  </a:lnTo>
                  <a:lnTo>
                    <a:pt x="3901" y="35633"/>
                  </a:lnTo>
                  <a:lnTo>
                    <a:pt x="5374" y="33628"/>
                  </a:lnTo>
                  <a:lnTo>
                    <a:pt x="6709" y="31540"/>
                  </a:lnTo>
                  <a:lnTo>
                    <a:pt x="7120" y="30805"/>
                  </a:lnTo>
                  <a:close/>
                </a:path>
                <a:path w="18414" h="37464">
                  <a:moveTo>
                    <a:pt x="6695" y="25667"/>
                  </a:moveTo>
                  <a:lnTo>
                    <a:pt x="3714" y="29570"/>
                  </a:lnTo>
                  <a:lnTo>
                    <a:pt x="7811" y="29570"/>
                  </a:lnTo>
                  <a:lnTo>
                    <a:pt x="7926" y="29366"/>
                  </a:lnTo>
                  <a:lnTo>
                    <a:pt x="6695" y="25667"/>
                  </a:lnTo>
                  <a:close/>
                </a:path>
                <a:path w="18414" h="37464">
                  <a:moveTo>
                    <a:pt x="14307" y="27706"/>
                  </a:moveTo>
                  <a:lnTo>
                    <a:pt x="12156" y="27706"/>
                  </a:lnTo>
                  <a:lnTo>
                    <a:pt x="13902" y="28491"/>
                  </a:lnTo>
                  <a:lnTo>
                    <a:pt x="14307" y="27706"/>
                  </a:lnTo>
                  <a:close/>
                </a:path>
                <a:path w="18414" h="37464">
                  <a:moveTo>
                    <a:pt x="10041" y="24976"/>
                  </a:moveTo>
                  <a:lnTo>
                    <a:pt x="8542" y="28271"/>
                  </a:lnTo>
                  <a:lnTo>
                    <a:pt x="10131" y="27706"/>
                  </a:lnTo>
                  <a:lnTo>
                    <a:pt x="14307" y="27706"/>
                  </a:lnTo>
                  <a:lnTo>
                    <a:pt x="14967" y="26425"/>
                  </a:lnTo>
                  <a:lnTo>
                    <a:pt x="10041" y="24976"/>
                  </a:lnTo>
                  <a:close/>
                </a:path>
                <a:path w="18414" h="37464">
                  <a:moveTo>
                    <a:pt x="15746" y="24976"/>
                  </a:moveTo>
                  <a:lnTo>
                    <a:pt x="15631" y="25135"/>
                  </a:lnTo>
                  <a:lnTo>
                    <a:pt x="14967" y="26425"/>
                  </a:lnTo>
                  <a:lnTo>
                    <a:pt x="16983" y="27017"/>
                  </a:lnTo>
                  <a:lnTo>
                    <a:pt x="15843" y="25135"/>
                  </a:lnTo>
                  <a:lnTo>
                    <a:pt x="15746" y="24976"/>
                  </a:lnTo>
                  <a:close/>
                </a:path>
                <a:path w="18414" h="37464">
                  <a:moveTo>
                    <a:pt x="10398" y="24017"/>
                  </a:moveTo>
                  <a:lnTo>
                    <a:pt x="9075" y="24692"/>
                  </a:lnTo>
                  <a:lnTo>
                    <a:pt x="10041" y="24976"/>
                  </a:lnTo>
                  <a:lnTo>
                    <a:pt x="10398" y="24017"/>
                  </a:lnTo>
                  <a:close/>
                </a:path>
                <a:path w="18414" h="37464">
                  <a:moveTo>
                    <a:pt x="17960" y="20617"/>
                  </a:moveTo>
                  <a:lnTo>
                    <a:pt x="14039" y="22158"/>
                  </a:lnTo>
                  <a:lnTo>
                    <a:pt x="15746" y="24976"/>
                  </a:lnTo>
                  <a:lnTo>
                    <a:pt x="15860" y="24692"/>
                  </a:lnTo>
                  <a:lnTo>
                    <a:pt x="17960" y="20617"/>
                  </a:lnTo>
                  <a:close/>
                </a:path>
                <a:path w="18414" h="37464">
                  <a:moveTo>
                    <a:pt x="14857" y="18717"/>
                  </a:moveTo>
                  <a:lnTo>
                    <a:pt x="12430" y="18717"/>
                  </a:lnTo>
                  <a:lnTo>
                    <a:pt x="11181" y="21917"/>
                  </a:lnTo>
                  <a:lnTo>
                    <a:pt x="10447" y="23886"/>
                  </a:lnTo>
                  <a:lnTo>
                    <a:pt x="10398" y="24017"/>
                  </a:lnTo>
                  <a:lnTo>
                    <a:pt x="14039" y="22158"/>
                  </a:lnTo>
                  <a:lnTo>
                    <a:pt x="14759" y="19213"/>
                  </a:lnTo>
                  <a:lnTo>
                    <a:pt x="14857" y="18717"/>
                  </a:lnTo>
                  <a:close/>
                </a:path>
                <a:path w="18414" h="37464">
                  <a:moveTo>
                    <a:pt x="11508" y="12997"/>
                  </a:moveTo>
                  <a:lnTo>
                    <a:pt x="10716" y="12997"/>
                  </a:lnTo>
                  <a:lnTo>
                    <a:pt x="10137" y="15275"/>
                  </a:lnTo>
                  <a:lnTo>
                    <a:pt x="8869" y="19810"/>
                  </a:lnTo>
                  <a:lnTo>
                    <a:pt x="12430" y="18717"/>
                  </a:lnTo>
                  <a:lnTo>
                    <a:pt x="14857" y="18717"/>
                  </a:lnTo>
                  <a:lnTo>
                    <a:pt x="14984" y="18065"/>
                  </a:lnTo>
                  <a:lnTo>
                    <a:pt x="13455" y="18065"/>
                  </a:lnTo>
                  <a:lnTo>
                    <a:pt x="10871" y="13662"/>
                  </a:lnTo>
                  <a:lnTo>
                    <a:pt x="11508" y="12997"/>
                  </a:lnTo>
                  <a:close/>
                </a:path>
                <a:path w="18414" h="37464">
                  <a:moveTo>
                    <a:pt x="15880" y="13662"/>
                  </a:moveTo>
                  <a:lnTo>
                    <a:pt x="15340" y="14469"/>
                  </a:lnTo>
                  <a:lnTo>
                    <a:pt x="13582" y="17824"/>
                  </a:lnTo>
                  <a:lnTo>
                    <a:pt x="13455" y="18065"/>
                  </a:lnTo>
                  <a:lnTo>
                    <a:pt x="14984" y="18065"/>
                  </a:lnTo>
                  <a:lnTo>
                    <a:pt x="15342" y="16233"/>
                  </a:lnTo>
                  <a:lnTo>
                    <a:pt x="15880" y="13662"/>
                  </a:lnTo>
                  <a:close/>
                </a:path>
                <a:path w="18414" h="37464">
                  <a:moveTo>
                    <a:pt x="16487" y="5187"/>
                  </a:moveTo>
                  <a:lnTo>
                    <a:pt x="12466" y="6814"/>
                  </a:lnTo>
                  <a:lnTo>
                    <a:pt x="15922" y="6814"/>
                  </a:lnTo>
                  <a:lnTo>
                    <a:pt x="16487" y="5187"/>
                  </a:lnTo>
                  <a:close/>
                </a:path>
                <a:path w="18414" h="37464">
                  <a:moveTo>
                    <a:pt x="13696" y="0"/>
                  </a:moveTo>
                  <a:lnTo>
                    <a:pt x="11626" y="3406"/>
                  </a:lnTo>
                  <a:lnTo>
                    <a:pt x="10653" y="5187"/>
                  </a:lnTo>
                  <a:lnTo>
                    <a:pt x="10390" y="5803"/>
                  </a:lnTo>
                  <a:lnTo>
                    <a:pt x="10323" y="5958"/>
                  </a:lnTo>
                  <a:lnTo>
                    <a:pt x="12613" y="5958"/>
                  </a:lnTo>
                  <a:lnTo>
                    <a:pt x="13696" y="0"/>
                  </a:lnTo>
                  <a:close/>
                </a:path>
              </a:pathLst>
            </a:custGeom>
            <a:solidFill>
              <a:srgbClr val="B3B1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 descr=""/>
            <p:cNvSpPr/>
            <p:nvPr/>
          </p:nvSpPr>
          <p:spPr>
            <a:xfrm>
              <a:off x="1611557" y="249022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4367" y="0"/>
                  </a:moveTo>
                  <a:lnTo>
                    <a:pt x="429" y="906"/>
                  </a:lnTo>
                  <a:lnTo>
                    <a:pt x="0" y="2379"/>
                  </a:lnTo>
                  <a:lnTo>
                    <a:pt x="1235" y="7275"/>
                  </a:lnTo>
                  <a:lnTo>
                    <a:pt x="4367" y="0"/>
                  </a:lnTo>
                  <a:close/>
                </a:path>
              </a:pathLst>
            </a:custGeom>
            <a:solidFill>
              <a:srgbClr val="DCDE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 descr=""/>
            <p:cNvSpPr/>
            <p:nvPr/>
          </p:nvSpPr>
          <p:spPr>
            <a:xfrm>
              <a:off x="1680494" y="24906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98" y="0"/>
                  </a:moveTo>
                  <a:lnTo>
                    <a:pt x="820" y="118"/>
                  </a:lnTo>
                  <a:lnTo>
                    <a:pt x="273" y="341"/>
                  </a:lnTo>
                  <a:lnTo>
                    <a:pt x="0" y="445"/>
                  </a:lnTo>
                  <a:lnTo>
                    <a:pt x="943" y="806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7577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 descr=""/>
            <p:cNvSpPr/>
            <p:nvPr/>
          </p:nvSpPr>
          <p:spPr>
            <a:xfrm>
              <a:off x="1816534" y="249087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309" y="0"/>
                  </a:moveTo>
                  <a:lnTo>
                    <a:pt x="0" y="979"/>
                  </a:lnTo>
                  <a:lnTo>
                    <a:pt x="601" y="1234"/>
                  </a:lnTo>
                  <a:lnTo>
                    <a:pt x="533" y="925"/>
                  </a:lnTo>
                  <a:lnTo>
                    <a:pt x="378" y="309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CDCD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6" name="object 1236" descr=""/>
            <p:cNvSpPr/>
            <p:nvPr/>
          </p:nvSpPr>
          <p:spPr>
            <a:xfrm>
              <a:off x="2334755" y="2489865"/>
              <a:ext cx="12700" cy="26670"/>
            </a:xfrm>
            <a:custGeom>
              <a:avLst/>
              <a:gdLst/>
              <a:ahLst/>
              <a:cxnLst/>
              <a:rect l="l" t="t" r="r" b="b"/>
              <a:pathLst>
                <a:path w="12700" h="26669">
                  <a:moveTo>
                    <a:pt x="9827" y="0"/>
                  </a:moveTo>
                  <a:lnTo>
                    <a:pt x="8902" y="3149"/>
                  </a:lnTo>
                  <a:lnTo>
                    <a:pt x="7821" y="6267"/>
                  </a:lnTo>
                  <a:lnTo>
                    <a:pt x="7070" y="9485"/>
                  </a:lnTo>
                  <a:lnTo>
                    <a:pt x="7037" y="14295"/>
                  </a:lnTo>
                  <a:lnTo>
                    <a:pt x="5975" y="13884"/>
                  </a:lnTo>
                  <a:lnTo>
                    <a:pt x="2123" y="12105"/>
                  </a:lnTo>
                  <a:lnTo>
                    <a:pt x="1846" y="6144"/>
                  </a:lnTo>
                  <a:lnTo>
                    <a:pt x="1093" y="9075"/>
                  </a:lnTo>
                  <a:lnTo>
                    <a:pt x="392" y="12038"/>
                  </a:lnTo>
                  <a:lnTo>
                    <a:pt x="0" y="15050"/>
                  </a:lnTo>
                  <a:lnTo>
                    <a:pt x="1316" y="18849"/>
                  </a:lnTo>
                  <a:lnTo>
                    <a:pt x="1968" y="21247"/>
                  </a:lnTo>
                  <a:lnTo>
                    <a:pt x="2480" y="23680"/>
                  </a:lnTo>
                  <a:lnTo>
                    <a:pt x="2875" y="26160"/>
                  </a:lnTo>
                  <a:lnTo>
                    <a:pt x="5219" y="26282"/>
                  </a:lnTo>
                  <a:lnTo>
                    <a:pt x="6144" y="23233"/>
                  </a:lnTo>
                  <a:lnTo>
                    <a:pt x="7120" y="20220"/>
                  </a:lnTo>
                  <a:lnTo>
                    <a:pt x="8182" y="17240"/>
                  </a:lnTo>
                  <a:lnTo>
                    <a:pt x="9244" y="12070"/>
                  </a:lnTo>
                  <a:lnTo>
                    <a:pt x="10821" y="7052"/>
                  </a:lnTo>
                  <a:lnTo>
                    <a:pt x="12171" y="1968"/>
                  </a:lnTo>
                  <a:lnTo>
                    <a:pt x="9827" y="0"/>
                  </a:lnTo>
                  <a:close/>
                </a:path>
              </a:pathLst>
            </a:custGeom>
            <a:solidFill>
              <a:srgbClr val="8682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7" name="object 1237" descr=""/>
            <p:cNvSpPr/>
            <p:nvPr/>
          </p:nvSpPr>
          <p:spPr>
            <a:xfrm>
              <a:off x="2639743" y="2490102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278" y="0"/>
                  </a:moveTo>
                  <a:lnTo>
                    <a:pt x="292" y="1371"/>
                  </a:lnTo>
                  <a:lnTo>
                    <a:pt x="0" y="3167"/>
                  </a:lnTo>
                  <a:lnTo>
                    <a:pt x="1403" y="5396"/>
                  </a:lnTo>
                  <a:lnTo>
                    <a:pt x="2346" y="4913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F6F6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8" name="object 1238" descr=""/>
            <p:cNvSpPr/>
            <p:nvPr/>
          </p:nvSpPr>
          <p:spPr>
            <a:xfrm>
              <a:off x="2719912" y="2490207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2876" y="0"/>
                  </a:moveTo>
                  <a:lnTo>
                    <a:pt x="1609" y="1285"/>
                  </a:lnTo>
                  <a:lnTo>
                    <a:pt x="651" y="2790"/>
                  </a:lnTo>
                  <a:lnTo>
                    <a:pt x="0" y="4485"/>
                  </a:lnTo>
                  <a:lnTo>
                    <a:pt x="204" y="8665"/>
                  </a:lnTo>
                  <a:lnTo>
                    <a:pt x="1285" y="7739"/>
                  </a:lnTo>
                  <a:lnTo>
                    <a:pt x="2360" y="6846"/>
                  </a:lnTo>
                  <a:lnTo>
                    <a:pt x="3477" y="5957"/>
                  </a:lnTo>
                  <a:lnTo>
                    <a:pt x="3012" y="1489"/>
                  </a:lnTo>
                  <a:lnTo>
                    <a:pt x="2876" y="0"/>
                  </a:lnTo>
                  <a:close/>
                </a:path>
              </a:pathLst>
            </a:custGeom>
            <a:solidFill>
              <a:srgbClr val="9E99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9" name="object 1239" descr=""/>
            <p:cNvSpPr/>
            <p:nvPr/>
          </p:nvSpPr>
          <p:spPr>
            <a:xfrm>
              <a:off x="2884751" y="2490034"/>
              <a:ext cx="19050" cy="5715"/>
            </a:xfrm>
            <a:custGeom>
              <a:avLst/>
              <a:gdLst/>
              <a:ahLst/>
              <a:cxnLst/>
              <a:rect l="l" t="t" r="r" b="b"/>
              <a:pathLst>
                <a:path w="19050" h="5714">
                  <a:moveTo>
                    <a:pt x="18835" y="0"/>
                  </a:moveTo>
                  <a:lnTo>
                    <a:pt x="16146" y="53"/>
                  </a:lnTo>
                  <a:lnTo>
                    <a:pt x="12275" y="445"/>
                  </a:lnTo>
                  <a:lnTo>
                    <a:pt x="5205" y="3545"/>
                  </a:lnTo>
                  <a:lnTo>
                    <a:pt x="6145" y="53"/>
                  </a:lnTo>
                  <a:lnTo>
                    <a:pt x="4006" y="1010"/>
                  </a:lnTo>
                  <a:lnTo>
                    <a:pt x="1969" y="2192"/>
                  </a:lnTo>
                  <a:lnTo>
                    <a:pt x="0" y="3441"/>
                  </a:lnTo>
                  <a:lnTo>
                    <a:pt x="4640" y="5427"/>
                  </a:lnTo>
                  <a:lnTo>
                    <a:pt x="9605" y="5565"/>
                  </a:lnTo>
                  <a:lnTo>
                    <a:pt x="14331" y="3750"/>
                  </a:lnTo>
                  <a:lnTo>
                    <a:pt x="15840" y="2519"/>
                  </a:lnTo>
                  <a:lnTo>
                    <a:pt x="18835" y="0"/>
                  </a:lnTo>
                  <a:close/>
                </a:path>
              </a:pathLst>
            </a:custGeom>
            <a:solidFill>
              <a:srgbClr val="7E7C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0" name="object 1240" descr=""/>
            <p:cNvSpPr/>
            <p:nvPr/>
          </p:nvSpPr>
          <p:spPr>
            <a:xfrm>
              <a:off x="2950452" y="2490858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906" y="0"/>
                  </a:moveTo>
                  <a:lnTo>
                    <a:pt x="0" y="359"/>
                  </a:lnTo>
                  <a:lnTo>
                    <a:pt x="359" y="427"/>
                  </a:lnTo>
                  <a:lnTo>
                    <a:pt x="1438" y="579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9E9D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1" name="object 1241" descr=""/>
            <p:cNvSpPr/>
            <p:nvPr/>
          </p:nvSpPr>
          <p:spPr>
            <a:xfrm>
              <a:off x="2959218" y="248993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5529" y="0"/>
                  </a:moveTo>
                  <a:lnTo>
                    <a:pt x="3235" y="378"/>
                  </a:lnTo>
                  <a:lnTo>
                    <a:pt x="565" y="1216"/>
                  </a:lnTo>
                  <a:lnTo>
                    <a:pt x="0" y="3802"/>
                  </a:lnTo>
                  <a:lnTo>
                    <a:pt x="2807" y="4591"/>
                  </a:lnTo>
                  <a:lnTo>
                    <a:pt x="5547" y="2807"/>
                  </a:lnTo>
                  <a:lnTo>
                    <a:pt x="6714" y="256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rgbClr val="4D48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2" name="object 1242" descr=""/>
            <p:cNvSpPr/>
            <p:nvPr/>
          </p:nvSpPr>
          <p:spPr>
            <a:xfrm>
              <a:off x="1717567" y="2491200"/>
              <a:ext cx="106045" cy="59690"/>
            </a:xfrm>
            <a:custGeom>
              <a:avLst/>
              <a:gdLst/>
              <a:ahLst/>
              <a:cxnLst/>
              <a:rect l="l" t="t" r="r" b="b"/>
              <a:pathLst>
                <a:path w="106044" h="59689">
                  <a:moveTo>
                    <a:pt x="102701" y="0"/>
                  </a:moveTo>
                  <a:lnTo>
                    <a:pt x="68569" y="28185"/>
                  </a:lnTo>
                  <a:lnTo>
                    <a:pt x="24963" y="44279"/>
                  </a:lnTo>
                  <a:lnTo>
                    <a:pt x="16692" y="45684"/>
                  </a:lnTo>
                  <a:lnTo>
                    <a:pt x="8301" y="44554"/>
                  </a:lnTo>
                  <a:lnTo>
                    <a:pt x="0" y="44262"/>
                  </a:lnTo>
                  <a:lnTo>
                    <a:pt x="1008" y="47207"/>
                  </a:lnTo>
                  <a:lnTo>
                    <a:pt x="3286" y="48574"/>
                  </a:lnTo>
                  <a:lnTo>
                    <a:pt x="579" y="47772"/>
                  </a:lnTo>
                  <a:lnTo>
                    <a:pt x="478" y="50958"/>
                  </a:lnTo>
                  <a:lnTo>
                    <a:pt x="7966" y="51199"/>
                  </a:lnTo>
                  <a:lnTo>
                    <a:pt x="15443" y="51020"/>
                  </a:lnTo>
                  <a:lnTo>
                    <a:pt x="22894" y="50412"/>
                  </a:lnTo>
                  <a:lnTo>
                    <a:pt x="30304" y="49363"/>
                  </a:lnTo>
                  <a:lnTo>
                    <a:pt x="29192" y="52617"/>
                  </a:lnTo>
                  <a:lnTo>
                    <a:pt x="14762" y="53632"/>
                  </a:lnTo>
                  <a:lnTo>
                    <a:pt x="7540" y="53865"/>
                  </a:lnTo>
                  <a:lnTo>
                    <a:pt x="306" y="53643"/>
                  </a:lnTo>
                  <a:lnTo>
                    <a:pt x="666" y="59021"/>
                  </a:lnTo>
                  <a:lnTo>
                    <a:pt x="9112" y="59290"/>
                  </a:lnTo>
                  <a:lnTo>
                    <a:pt x="17570" y="59341"/>
                  </a:lnTo>
                  <a:lnTo>
                    <a:pt x="25997" y="58886"/>
                  </a:lnTo>
                  <a:lnTo>
                    <a:pt x="74431" y="40677"/>
                  </a:lnTo>
                  <a:lnTo>
                    <a:pt x="86159" y="31986"/>
                  </a:lnTo>
                  <a:lnTo>
                    <a:pt x="81536" y="29105"/>
                  </a:lnTo>
                  <a:lnTo>
                    <a:pt x="70157" y="36346"/>
                  </a:lnTo>
                  <a:lnTo>
                    <a:pt x="58130" y="42426"/>
                  </a:lnTo>
                  <a:lnTo>
                    <a:pt x="45602" y="47433"/>
                  </a:lnTo>
                  <a:lnTo>
                    <a:pt x="32720" y="51455"/>
                  </a:lnTo>
                  <a:lnTo>
                    <a:pt x="30118" y="48884"/>
                  </a:lnTo>
                  <a:lnTo>
                    <a:pt x="51947" y="42968"/>
                  </a:lnTo>
                  <a:lnTo>
                    <a:pt x="72202" y="32958"/>
                  </a:lnTo>
                  <a:lnTo>
                    <a:pt x="90374" y="19453"/>
                  </a:lnTo>
                  <a:lnTo>
                    <a:pt x="105954" y="3049"/>
                  </a:lnTo>
                  <a:lnTo>
                    <a:pt x="102701" y="0"/>
                  </a:lnTo>
                  <a:close/>
                </a:path>
              </a:pathLst>
            </a:custGeom>
            <a:solidFill>
              <a:srgbClr val="E8E7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3" name="object 1243" descr=""/>
            <p:cNvSpPr/>
            <p:nvPr/>
          </p:nvSpPr>
          <p:spPr>
            <a:xfrm>
              <a:off x="2635700" y="2493015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4" h="19685">
                  <a:moveTo>
                    <a:pt x="10737" y="0"/>
                  </a:moveTo>
                  <a:lnTo>
                    <a:pt x="9248" y="596"/>
                  </a:lnTo>
                  <a:lnTo>
                    <a:pt x="7793" y="1267"/>
                  </a:lnTo>
                  <a:lnTo>
                    <a:pt x="6389" y="2001"/>
                  </a:lnTo>
                  <a:lnTo>
                    <a:pt x="5445" y="2484"/>
                  </a:lnTo>
                  <a:lnTo>
                    <a:pt x="2929" y="5323"/>
                  </a:lnTo>
                  <a:lnTo>
                    <a:pt x="1713" y="6781"/>
                  </a:lnTo>
                  <a:lnTo>
                    <a:pt x="0" y="9312"/>
                  </a:lnTo>
                  <a:lnTo>
                    <a:pt x="4179" y="12156"/>
                  </a:lnTo>
                  <a:lnTo>
                    <a:pt x="2037" y="16145"/>
                  </a:lnTo>
                  <a:lnTo>
                    <a:pt x="1010" y="18164"/>
                  </a:lnTo>
                  <a:lnTo>
                    <a:pt x="2451" y="19194"/>
                  </a:lnTo>
                  <a:lnTo>
                    <a:pt x="3595" y="19450"/>
                  </a:lnTo>
                  <a:lnTo>
                    <a:pt x="4676" y="19500"/>
                  </a:lnTo>
                  <a:lnTo>
                    <a:pt x="7037" y="18698"/>
                  </a:lnTo>
                  <a:lnTo>
                    <a:pt x="7260" y="15768"/>
                  </a:lnTo>
                  <a:lnTo>
                    <a:pt x="6440" y="12978"/>
                  </a:lnTo>
                  <a:lnTo>
                    <a:pt x="5702" y="10187"/>
                  </a:lnTo>
                  <a:lnTo>
                    <a:pt x="7242" y="6728"/>
                  </a:lnTo>
                  <a:lnTo>
                    <a:pt x="9298" y="3510"/>
                  </a:lnTo>
                  <a:lnTo>
                    <a:pt x="10737" y="0"/>
                  </a:lnTo>
                  <a:close/>
                </a:path>
              </a:pathLst>
            </a:custGeom>
            <a:solidFill>
              <a:srgbClr val="959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4" name="object 1244" descr=""/>
            <p:cNvSpPr/>
            <p:nvPr/>
          </p:nvSpPr>
          <p:spPr>
            <a:xfrm>
              <a:off x="1665067" y="249378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770" y="0"/>
                  </a:moveTo>
                  <a:lnTo>
                    <a:pt x="580" y="429"/>
                  </a:lnTo>
                  <a:lnTo>
                    <a:pt x="187" y="1300"/>
                  </a:lnTo>
                  <a:lnTo>
                    <a:pt x="0" y="1728"/>
                  </a:lnTo>
                  <a:lnTo>
                    <a:pt x="1045" y="1149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C0C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5" name="object 1245" descr=""/>
            <p:cNvSpPr/>
            <p:nvPr/>
          </p:nvSpPr>
          <p:spPr>
            <a:xfrm>
              <a:off x="1666918" y="2492568"/>
              <a:ext cx="26034" cy="33020"/>
            </a:xfrm>
            <a:custGeom>
              <a:avLst/>
              <a:gdLst/>
              <a:ahLst/>
              <a:cxnLst/>
              <a:rect l="l" t="t" r="r" b="b"/>
              <a:pathLst>
                <a:path w="26035" h="33019">
                  <a:moveTo>
                    <a:pt x="22333" y="22604"/>
                  </a:moveTo>
                  <a:lnTo>
                    <a:pt x="19879" y="22604"/>
                  </a:lnTo>
                  <a:lnTo>
                    <a:pt x="20869" y="28991"/>
                  </a:lnTo>
                  <a:lnTo>
                    <a:pt x="24105" y="32569"/>
                  </a:lnTo>
                  <a:lnTo>
                    <a:pt x="24621" y="29606"/>
                  </a:lnTo>
                  <a:lnTo>
                    <a:pt x="25186" y="26644"/>
                  </a:lnTo>
                  <a:lnTo>
                    <a:pt x="25238" y="26115"/>
                  </a:lnTo>
                  <a:lnTo>
                    <a:pt x="25331" y="25171"/>
                  </a:lnTo>
                  <a:lnTo>
                    <a:pt x="25435" y="24109"/>
                  </a:lnTo>
                  <a:lnTo>
                    <a:pt x="25477" y="23681"/>
                  </a:lnTo>
                  <a:lnTo>
                    <a:pt x="24957" y="23134"/>
                  </a:lnTo>
                  <a:lnTo>
                    <a:pt x="24210" y="23134"/>
                  </a:lnTo>
                  <a:lnTo>
                    <a:pt x="22333" y="22604"/>
                  </a:lnTo>
                  <a:close/>
                </a:path>
                <a:path w="26035" h="33019">
                  <a:moveTo>
                    <a:pt x="23737" y="13014"/>
                  </a:moveTo>
                  <a:lnTo>
                    <a:pt x="20222" y="13014"/>
                  </a:lnTo>
                  <a:lnTo>
                    <a:pt x="20116" y="13752"/>
                  </a:lnTo>
                  <a:lnTo>
                    <a:pt x="20019" y="14591"/>
                  </a:lnTo>
                  <a:lnTo>
                    <a:pt x="19913" y="15497"/>
                  </a:lnTo>
                  <a:lnTo>
                    <a:pt x="19847" y="16064"/>
                  </a:lnTo>
                  <a:lnTo>
                    <a:pt x="4060" y="16064"/>
                  </a:lnTo>
                  <a:lnTo>
                    <a:pt x="2686" y="16355"/>
                  </a:lnTo>
                  <a:lnTo>
                    <a:pt x="0" y="18460"/>
                  </a:lnTo>
                  <a:lnTo>
                    <a:pt x="4039" y="22842"/>
                  </a:lnTo>
                  <a:lnTo>
                    <a:pt x="10116" y="24109"/>
                  </a:lnTo>
                  <a:lnTo>
                    <a:pt x="14469" y="28047"/>
                  </a:lnTo>
                  <a:lnTo>
                    <a:pt x="14593" y="26644"/>
                  </a:lnTo>
                  <a:lnTo>
                    <a:pt x="14640" y="26115"/>
                  </a:lnTo>
                  <a:lnTo>
                    <a:pt x="14724" y="25171"/>
                  </a:lnTo>
                  <a:lnTo>
                    <a:pt x="14850" y="24109"/>
                  </a:lnTo>
                  <a:lnTo>
                    <a:pt x="14966" y="23134"/>
                  </a:lnTo>
                  <a:lnTo>
                    <a:pt x="15066" y="22294"/>
                  </a:lnTo>
                  <a:lnTo>
                    <a:pt x="15544" y="19469"/>
                  </a:lnTo>
                  <a:lnTo>
                    <a:pt x="19047" y="19469"/>
                  </a:lnTo>
                  <a:lnTo>
                    <a:pt x="21229" y="18238"/>
                  </a:lnTo>
                  <a:lnTo>
                    <a:pt x="22975" y="15497"/>
                  </a:lnTo>
                  <a:lnTo>
                    <a:pt x="23577" y="14591"/>
                  </a:lnTo>
                  <a:lnTo>
                    <a:pt x="23662" y="13752"/>
                  </a:lnTo>
                  <a:lnTo>
                    <a:pt x="23737" y="13014"/>
                  </a:lnTo>
                  <a:close/>
                </a:path>
                <a:path w="26035" h="33019">
                  <a:moveTo>
                    <a:pt x="16437" y="20941"/>
                  </a:moveTo>
                  <a:lnTo>
                    <a:pt x="17086" y="22021"/>
                  </a:lnTo>
                  <a:lnTo>
                    <a:pt x="16422" y="25171"/>
                  </a:lnTo>
                  <a:lnTo>
                    <a:pt x="16488" y="27893"/>
                  </a:lnTo>
                  <a:lnTo>
                    <a:pt x="17600" y="26115"/>
                  </a:lnTo>
                  <a:lnTo>
                    <a:pt x="19879" y="22604"/>
                  </a:lnTo>
                  <a:lnTo>
                    <a:pt x="22333" y="22604"/>
                  </a:lnTo>
                  <a:lnTo>
                    <a:pt x="16437" y="20941"/>
                  </a:lnTo>
                  <a:close/>
                </a:path>
                <a:path w="26035" h="33019">
                  <a:moveTo>
                    <a:pt x="25546" y="16592"/>
                  </a:moveTo>
                  <a:lnTo>
                    <a:pt x="21229" y="18238"/>
                  </a:lnTo>
                  <a:lnTo>
                    <a:pt x="24210" y="23134"/>
                  </a:lnTo>
                  <a:lnTo>
                    <a:pt x="24957" y="23134"/>
                  </a:lnTo>
                  <a:lnTo>
                    <a:pt x="23526" y="21629"/>
                  </a:lnTo>
                  <a:lnTo>
                    <a:pt x="24466" y="18803"/>
                  </a:lnTo>
                  <a:lnTo>
                    <a:pt x="25546" y="16592"/>
                  </a:lnTo>
                  <a:close/>
                </a:path>
                <a:path w="26035" h="33019">
                  <a:moveTo>
                    <a:pt x="19047" y="19469"/>
                  </a:moveTo>
                  <a:lnTo>
                    <a:pt x="15544" y="19469"/>
                  </a:lnTo>
                  <a:lnTo>
                    <a:pt x="16433" y="20941"/>
                  </a:lnTo>
                  <a:lnTo>
                    <a:pt x="19047" y="19469"/>
                  </a:lnTo>
                  <a:close/>
                </a:path>
                <a:path w="26035" h="33019">
                  <a:moveTo>
                    <a:pt x="17277" y="0"/>
                  </a:moveTo>
                  <a:lnTo>
                    <a:pt x="12190" y="2844"/>
                  </a:lnTo>
                  <a:lnTo>
                    <a:pt x="9159" y="5137"/>
                  </a:lnTo>
                  <a:lnTo>
                    <a:pt x="9004" y="5274"/>
                  </a:lnTo>
                  <a:lnTo>
                    <a:pt x="6859" y="6883"/>
                  </a:lnTo>
                  <a:lnTo>
                    <a:pt x="5654" y="7858"/>
                  </a:lnTo>
                  <a:lnTo>
                    <a:pt x="5724" y="8770"/>
                  </a:lnTo>
                  <a:lnTo>
                    <a:pt x="5805" y="9950"/>
                  </a:lnTo>
                  <a:lnTo>
                    <a:pt x="5890" y="11268"/>
                  </a:lnTo>
                  <a:lnTo>
                    <a:pt x="6456" y="13014"/>
                  </a:lnTo>
                  <a:lnTo>
                    <a:pt x="6540" y="13274"/>
                  </a:lnTo>
                  <a:lnTo>
                    <a:pt x="6583" y="13752"/>
                  </a:lnTo>
                  <a:lnTo>
                    <a:pt x="4881" y="16064"/>
                  </a:lnTo>
                  <a:lnTo>
                    <a:pt x="18627" y="16064"/>
                  </a:lnTo>
                  <a:lnTo>
                    <a:pt x="18683" y="15497"/>
                  </a:lnTo>
                  <a:lnTo>
                    <a:pt x="18773" y="14591"/>
                  </a:lnTo>
                  <a:lnTo>
                    <a:pt x="18856" y="13752"/>
                  </a:lnTo>
                  <a:lnTo>
                    <a:pt x="18903" y="13274"/>
                  </a:lnTo>
                  <a:lnTo>
                    <a:pt x="20222" y="13014"/>
                  </a:lnTo>
                  <a:lnTo>
                    <a:pt x="23737" y="13014"/>
                  </a:lnTo>
                  <a:lnTo>
                    <a:pt x="23815" y="12244"/>
                  </a:lnTo>
                  <a:lnTo>
                    <a:pt x="24349" y="10411"/>
                  </a:lnTo>
                  <a:lnTo>
                    <a:pt x="21283" y="10411"/>
                  </a:lnTo>
                  <a:lnTo>
                    <a:pt x="21334" y="9198"/>
                  </a:lnTo>
                  <a:lnTo>
                    <a:pt x="17496" y="9198"/>
                  </a:lnTo>
                  <a:lnTo>
                    <a:pt x="13407" y="6883"/>
                  </a:lnTo>
                  <a:lnTo>
                    <a:pt x="16743" y="5807"/>
                  </a:lnTo>
                  <a:lnTo>
                    <a:pt x="17856" y="5429"/>
                  </a:lnTo>
                  <a:lnTo>
                    <a:pt x="17277" y="0"/>
                  </a:lnTo>
                  <a:close/>
                </a:path>
                <a:path w="26035" h="33019">
                  <a:moveTo>
                    <a:pt x="25510" y="7858"/>
                  </a:moveTo>
                  <a:lnTo>
                    <a:pt x="21283" y="10411"/>
                  </a:lnTo>
                  <a:lnTo>
                    <a:pt x="24349" y="10411"/>
                  </a:lnTo>
                  <a:lnTo>
                    <a:pt x="24484" y="9950"/>
                  </a:lnTo>
                  <a:lnTo>
                    <a:pt x="25510" y="7858"/>
                  </a:lnTo>
                  <a:close/>
                </a:path>
                <a:path w="26035" h="33019">
                  <a:moveTo>
                    <a:pt x="21556" y="3870"/>
                  </a:moveTo>
                  <a:lnTo>
                    <a:pt x="19825" y="4130"/>
                  </a:lnTo>
                  <a:lnTo>
                    <a:pt x="17496" y="9198"/>
                  </a:lnTo>
                  <a:lnTo>
                    <a:pt x="21334" y="9198"/>
                  </a:lnTo>
                  <a:lnTo>
                    <a:pt x="21431" y="6883"/>
                  </a:lnTo>
                  <a:lnTo>
                    <a:pt x="21556" y="3870"/>
                  </a:lnTo>
                  <a:close/>
                </a:path>
              </a:pathLst>
            </a:custGeom>
            <a:solidFill>
              <a:srgbClr val="716D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6" name="object 1246" descr=""/>
            <p:cNvSpPr/>
            <p:nvPr/>
          </p:nvSpPr>
          <p:spPr>
            <a:xfrm>
              <a:off x="2647943" y="249359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36" y="0"/>
                  </a:moveTo>
                  <a:lnTo>
                    <a:pt x="0" y="939"/>
                  </a:lnTo>
                  <a:lnTo>
                    <a:pt x="651" y="1094"/>
                  </a:lnTo>
                  <a:lnTo>
                    <a:pt x="994" y="292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BF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7" name="object 1247" descr=""/>
            <p:cNvSpPr/>
            <p:nvPr/>
          </p:nvSpPr>
          <p:spPr>
            <a:xfrm>
              <a:off x="2691503" y="2493238"/>
              <a:ext cx="40640" cy="41910"/>
            </a:xfrm>
            <a:custGeom>
              <a:avLst/>
              <a:gdLst/>
              <a:ahLst/>
              <a:cxnLst/>
              <a:rect l="l" t="t" r="r" b="b"/>
              <a:pathLst>
                <a:path w="40639" h="41910">
                  <a:moveTo>
                    <a:pt x="16850" y="26196"/>
                  </a:moveTo>
                  <a:lnTo>
                    <a:pt x="10395" y="26196"/>
                  </a:lnTo>
                  <a:lnTo>
                    <a:pt x="10511" y="26967"/>
                  </a:lnTo>
                  <a:lnTo>
                    <a:pt x="10619" y="27687"/>
                  </a:lnTo>
                  <a:lnTo>
                    <a:pt x="10655" y="27924"/>
                  </a:lnTo>
                  <a:lnTo>
                    <a:pt x="10760" y="30444"/>
                  </a:lnTo>
                  <a:lnTo>
                    <a:pt x="10632" y="31178"/>
                  </a:lnTo>
                  <a:lnTo>
                    <a:pt x="10509" y="31880"/>
                  </a:lnTo>
                  <a:lnTo>
                    <a:pt x="10389" y="32565"/>
                  </a:lnTo>
                  <a:lnTo>
                    <a:pt x="10200" y="33166"/>
                  </a:lnTo>
                  <a:lnTo>
                    <a:pt x="6851" y="35081"/>
                  </a:lnTo>
                  <a:lnTo>
                    <a:pt x="6974" y="36403"/>
                  </a:lnTo>
                  <a:lnTo>
                    <a:pt x="7064" y="37341"/>
                  </a:lnTo>
                  <a:lnTo>
                    <a:pt x="7180" y="38336"/>
                  </a:lnTo>
                  <a:lnTo>
                    <a:pt x="7222" y="38695"/>
                  </a:lnTo>
                  <a:lnTo>
                    <a:pt x="7326" y="39552"/>
                  </a:lnTo>
                  <a:lnTo>
                    <a:pt x="7442" y="40304"/>
                  </a:lnTo>
                  <a:lnTo>
                    <a:pt x="7532" y="40887"/>
                  </a:lnTo>
                  <a:lnTo>
                    <a:pt x="7654" y="41676"/>
                  </a:lnTo>
                  <a:lnTo>
                    <a:pt x="8752" y="39552"/>
                  </a:lnTo>
                  <a:lnTo>
                    <a:pt x="9608" y="37341"/>
                  </a:lnTo>
                  <a:lnTo>
                    <a:pt x="10233" y="35081"/>
                  </a:lnTo>
                  <a:lnTo>
                    <a:pt x="13443" y="35081"/>
                  </a:lnTo>
                  <a:lnTo>
                    <a:pt x="13460" y="34894"/>
                  </a:lnTo>
                  <a:lnTo>
                    <a:pt x="23025" y="34894"/>
                  </a:lnTo>
                  <a:lnTo>
                    <a:pt x="23132" y="34688"/>
                  </a:lnTo>
                  <a:lnTo>
                    <a:pt x="20206" y="34688"/>
                  </a:lnTo>
                  <a:lnTo>
                    <a:pt x="20164" y="34296"/>
                  </a:lnTo>
                  <a:lnTo>
                    <a:pt x="20042" y="33166"/>
                  </a:lnTo>
                  <a:lnTo>
                    <a:pt x="16375" y="33166"/>
                  </a:lnTo>
                  <a:lnTo>
                    <a:pt x="16362" y="32565"/>
                  </a:lnTo>
                  <a:lnTo>
                    <a:pt x="11391" y="32565"/>
                  </a:lnTo>
                  <a:lnTo>
                    <a:pt x="11471" y="31880"/>
                  </a:lnTo>
                  <a:lnTo>
                    <a:pt x="11554" y="31178"/>
                  </a:lnTo>
                  <a:lnTo>
                    <a:pt x="11680" y="30099"/>
                  </a:lnTo>
                  <a:lnTo>
                    <a:pt x="11794" y="29123"/>
                  </a:lnTo>
                  <a:lnTo>
                    <a:pt x="11902" y="28201"/>
                  </a:lnTo>
                  <a:lnTo>
                    <a:pt x="13014" y="26780"/>
                  </a:lnTo>
                  <a:lnTo>
                    <a:pt x="16477" y="26780"/>
                  </a:lnTo>
                  <a:lnTo>
                    <a:pt x="16850" y="26196"/>
                  </a:lnTo>
                  <a:close/>
                </a:path>
                <a:path w="40639" h="41910">
                  <a:moveTo>
                    <a:pt x="21657" y="36572"/>
                  </a:moveTo>
                  <a:lnTo>
                    <a:pt x="16543" y="36572"/>
                  </a:lnTo>
                  <a:lnTo>
                    <a:pt x="17342" y="40304"/>
                  </a:lnTo>
                  <a:lnTo>
                    <a:pt x="17467" y="40887"/>
                  </a:lnTo>
                  <a:lnTo>
                    <a:pt x="19382" y="40304"/>
                  </a:lnTo>
                  <a:lnTo>
                    <a:pt x="19264" y="38336"/>
                  </a:lnTo>
                  <a:lnTo>
                    <a:pt x="21657" y="36572"/>
                  </a:lnTo>
                  <a:close/>
                </a:path>
                <a:path w="40639" h="41910">
                  <a:moveTo>
                    <a:pt x="13443" y="35081"/>
                  </a:moveTo>
                  <a:lnTo>
                    <a:pt x="10239" y="35081"/>
                  </a:lnTo>
                  <a:lnTo>
                    <a:pt x="10113" y="36403"/>
                  </a:lnTo>
                  <a:lnTo>
                    <a:pt x="10024" y="37341"/>
                  </a:lnTo>
                  <a:lnTo>
                    <a:pt x="9930" y="38336"/>
                  </a:lnTo>
                  <a:lnTo>
                    <a:pt x="9814" y="39552"/>
                  </a:lnTo>
                  <a:lnTo>
                    <a:pt x="9710" y="40647"/>
                  </a:lnTo>
                  <a:lnTo>
                    <a:pt x="12980" y="40647"/>
                  </a:lnTo>
                  <a:lnTo>
                    <a:pt x="13101" y="38695"/>
                  </a:lnTo>
                  <a:lnTo>
                    <a:pt x="13135" y="38336"/>
                  </a:lnTo>
                  <a:lnTo>
                    <a:pt x="13229" y="37341"/>
                  </a:lnTo>
                  <a:lnTo>
                    <a:pt x="13318" y="36403"/>
                  </a:lnTo>
                  <a:lnTo>
                    <a:pt x="13443" y="35081"/>
                  </a:lnTo>
                  <a:close/>
                </a:path>
                <a:path w="40639" h="41910">
                  <a:moveTo>
                    <a:pt x="23025" y="34894"/>
                  </a:moveTo>
                  <a:lnTo>
                    <a:pt x="13460" y="34894"/>
                  </a:lnTo>
                  <a:lnTo>
                    <a:pt x="13481" y="35787"/>
                  </a:lnTo>
                  <a:lnTo>
                    <a:pt x="13598" y="40647"/>
                  </a:lnTo>
                  <a:lnTo>
                    <a:pt x="16612" y="40647"/>
                  </a:lnTo>
                  <a:lnTo>
                    <a:pt x="16543" y="36572"/>
                  </a:lnTo>
                  <a:lnTo>
                    <a:pt x="21657" y="36572"/>
                  </a:lnTo>
                  <a:lnTo>
                    <a:pt x="22468" y="35974"/>
                  </a:lnTo>
                  <a:lnTo>
                    <a:pt x="22929" y="35081"/>
                  </a:lnTo>
                  <a:lnTo>
                    <a:pt x="23025" y="34894"/>
                  </a:lnTo>
                  <a:close/>
                </a:path>
                <a:path w="40639" h="41910">
                  <a:moveTo>
                    <a:pt x="33316" y="23301"/>
                  </a:moveTo>
                  <a:lnTo>
                    <a:pt x="24556" y="23301"/>
                  </a:lnTo>
                  <a:lnTo>
                    <a:pt x="23342" y="24810"/>
                  </a:lnTo>
                  <a:lnTo>
                    <a:pt x="22294" y="26196"/>
                  </a:lnTo>
                  <a:lnTo>
                    <a:pt x="21215" y="27687"/>
                  </a:lnTo>
                  <a:lnTo>
                    <a:pt x="22227" y="28968"/>
                  </a:lnTo>
                  <a:lnTo>
                    <a:pt x="24672" y="30099"/>
                  </a:lnTo>
                  <a:lnTo>
                    <a:pt x="25082" y="30307"/>
                  </a:lnTo>
                  <a:lnTo>
                    <a:pt x="25059" y="30444"/>
                  </a:lnTo>
                  <a:lnTo>
                    <a:pt x="24939" y="31178"/>
                  </a:lnTo>
                  <a:lnTo>
                    <a:pt x="24824" y="31880"/>
                  </a:lnTo>
                  <a:lnTo>
                    <a:pt x="24713" y="32565"/>
                  </a:lnTo>
                  <a:lnTo>
                    <a:pt x="24626" y="33166"/>
                  </a:lnTo>
                  <a:lnTo>
                    <a:pt x="24577" y="38336"/>
                  </a:lnTo>
                  <a:lnTo>
                    <a:pt x="25266" y="37341"/>
                  </a:lnTo>
                  <a:lnTo>
                    <a:pt x="28648" y="30307"/>
                  </a:lnTo>
                  <a:lnTo>
                    <a:pt x="28736" y="30099"/>
                  </a:lnTo>
                  <a:lnTo>
                    <a:pt x="33714" y="30099"/>
                  </a:lnTo>
                  <a:lnTo>
                    <a:pt x="32868" y="25102"/>
                  </a:lnTo>
                  <a:lnTo>
                    <a:pt x="32818" y="24810"/>
                  </a:lnTo>
                  <a:lnTo>
                    <a:pt x="33124" y="23798"/>
                  </a:lnTo>
                  <a:lnTo>
                    <a:pt x="33316" y="23301"/>
                  </a:lnTo>
                  <a:close/>
                </a:path>
                <a:path w="40639" h="41910">
                  <a:moveTo>
                    <a:pt x="35201" y="31880"/>
                  </a:moveTo>
                  <a:lnTo>
                    <a:pt x="31815" y="31880"/>
                  </a:lnTo>
                  <a:lnTo>
                    <a:pt x="34521" y="36403"/>
                  </a:lnTo>
                  <a:lnTo>
                    <a:pt x="35008" y="33166"/>
                  </a:lnTo>
                  <a:lnTo>
                    <a:pt x="35098" y="32565"/>
                  </a:lnTo>
                  <a:lnTo>
                    <a:pt x="35201" y="31880"/>
                  </a:lnTo>
                  <a:close/>
                </a:path>
                <a:path w="40639" h="41910">
                  <a:moveTo>
                    <a:pt x="20206" y="28061"/>
                  </a:moveTo>
                  <a:lnTo>
                    <a:pt x="20206" y="34688"/>
                  </a:lnTo>
                  <a:lnTo>
                    <a:pt x="23132" y="34688"/>
                  </a:lnTo>
                  <a:lnTo>
                    <a:pt x="23917" y="33166"/>
                  </a:lnTo>
                  <a:lnTo>
                    <a:pt x="24186" y="33166"/>
                  </a:lnTo>
                  <a:lnTo>
                    <a:pt x="22299" y="29123"/>
                  </a:lnTo>
                  <a:lnTo>
                    <a:pt x="22227" y="28968"/>
                  </a:lnTo>
                  <a:lnTo>
                    <a:pt x="20206" y="28061"/>
                  </a:lnTo>
                  <a:close/>
                </a:path>
                <a:path w="40639" h="41910">
                  <a:moveTo>
                    <a:pt x="39726" y="12876"/>
                  </a:moveTo>
                  <a:lnTo>
                    <a:pt x="37466" y="15356"/>
                  </a:lnTo>
                  <a:lnTo>
                    <a:pt x="34885" y="15356"/>
                  </a:lnTo>
                  <a:lnTo>
                    <a:pt x="34953" y="15904"/>
                  </a:lnTo>
                  <a:lnTo>
                    <a:pt x="35022" y="16455"/>
                  </a:lnTo>
                  <a:lnTo>
                    <a:pt x="35114" y="16916"/>
                  </a:lnTo>
                  <a:lnTo>
                    <a:pt x="35615" y="17362"/>
                  </a:lnTo>
                  <a:lnTo>
                    <a:pt x="35252" y="18300"/>
                  </a:lnTo>
                  <a:lnTo>
                    <a:pt x="35160" y="21247"/>
                  </a:lnTo>
                  <a:lnTo>
                    <a:pt x="34693" y="24810"/>
                  </a:lnTo>
                  <a:lnTo>
                    <a:pt x="34161" y="27687"/>
                  </a:lnTo>
                  <a:lnTo>
                    <a:pt x="34117" y="27924"/>
                  </a:lnTo>
                  <a:lnTo>
                    <a:pt x="34022" y="28439"/>
                  </a:lnTo>
                  <a:lnTo>
                    <a:pt x="33895" y="29123"/>
                  </a:lnTo>
                  <a:lnTo>
                    <a:pt x="33774" y="29775"/>
                  </a:lnTo>
                  <a:lnTo>
                    <a:pt x="33714" y="30099"/>
                  </a:lnTo>
                  <a:lnTo>
                    <a:pt x="28765" y="30099"/>
                  </a:lnTo>
                  <a:lnTo>
                    <a:pt x="30286" y="33166"/>
                  </a:lnTo>
                  <a:lnTo>
                    <a:pt x="30873" y="34296"/>
                  </a:lnTo>
                  <a:lnTo>
                    <a:pt x="31489" y="32565"/>
                  </a:lnTo>
                  <a:lnTo>
                    <a:pt x="31587" y="32291"/>
                  </a:lnTo>
                  <a:lnTo>
                    <a:pt x="31684" y="32017"/>
                  </a:lnTo>
                  <a:lnTo>
                    <a:pt x="31733" y="31880"/>
                  </a:lnTo>
                  <a:lnTo>
                    <a:pt x="35201" y="31880"/>
                  </a:lnTo>
                  <a:lnTo>
                    <a:pt x="35307" y="31178"/>
                  </a:lnTo>
                  <a:lnTo>
                    <a:pt x="35418" y="30444"/>
                  </a:lnTo>
                  <a:lnTo>
                    <a:pt x="35518" y="29775"/>
                  </a:lnTo>
                  <a:lnTo>
                    <a:pt x="35640" y="28968"/>
                  </a:lnTo>
                  <a:lnTo>
                    <a:pt x="35720" y="28439"/>
                  </a:lnTo>
                  <a:lnTo>
                    <a:pt x="38355" y="20786"/>
                  </a:lnTo>
                  <a:lnTo>
                    <a:pt x="38949" y="17362"/>
                  </a:lnTo>
                  <a:lnTo>
                    <a:pt x="39026" y="16916"/>
                  </a:lnTo>
                  <a:lnTo>
                    <a:pt x="39106" y="16455"/>
                  </a:lnTo>
                  <a:lnTo>
                    <a:pt x="39201" y="15904"/>
                  </a:lnTo>
                  <a:lnTo>
                    <a:pt x="39296" y="15356"/>
                  </a:lnTo>
                  <a:lnTo>
                    <a:pt x="37466" y="15356"/>
                  </a:lnTo>
                  <a:lnTo>
                    <a:pt x="34725" y="14075"/>
                  </a:lnTo>
                  <a:lnTo>
                    <a:pt x="39518" y="14075"/>
                  </a:lnTo>
                  <a:lnTo>
                    <a:pt x="39655" y="13286"/>
                  </a:lnTo>
                  <a:lnTo>
                    <a:pt x="39726" y="12876"/>
                  </a:lnTo>
                  <a:close/>
                </a:path>
                <a:path w="40639" h="41910">
                  <a:moveTo>
                    <a:pt x="3007" y="20786"/>
                  </a:moveTo>
                  <a:lnTo>
                    <a:pt x="2852" y="20786"/>
                  </a:lnTo>
                  <a:lnTo>
                    <a:pt x="806" y="25102"/>
                  </a:lnTo>
                  <a:lnTo>
                    <a:pt x="649" y="26196"/>
                  </a:lnTo>
                  <a:lnTo>
                    <a:pt x="530" y="26967"/>
                  </a:lnTo>
                  <a:lnTo>
                    <a:pt x="415" y="27687"/>
                  </a:lnTo>
                  <a:lnTo>
                    <a:pt x="296" y="28439"/>
                  </a:lnTo>
                  <a:lnTo>
                    <a:pt x="187" y="29123"/>
                  </a:lnTo>
                  <a:lnTo>
                    <a:pt x="84" y="29775"/>
                  </a:lnTo>
                  <a:lnTo>
                    <a:pt x="0" y="30307"/>
                  </a:lnTo>
                  <a:lnTo>
                    <a:pt x="3135" y="33166"/>
                  </a:lnTo>
                  <a:lnTo>
                    <a:pt x="3975" y="32017"/>
                  </a:lnTo>
                  <a:lnTo>
                    <a:pt x="5560" y="29930"/>
                  </a:lnTo>
                  <a:lnTo>
                    <a:pt x="5678" y="29775"/>
                  </a:lnTo>
                  <a:lnTo>
                    <a:pt x="5425" y="29123"/>
                  </a:lnTo>
                  <a:lnTo>
                    <a:pt x="4203" y="26402"/>
                  </a:lnTo>
                  <a:lnTo>
                    <a:pt x="4110" y="26196"/>
                  </a:lnTo>
                  <a:lnTo>
                    <a:pt x="16724" y="26196"/>
                  </a:lnTo>
                  <a:lnTo>
                    <a:pt x="18328" y="24810"/>
                  </a:lnTo>
                  <a:lnTo>
                    <a:pt x="4786" y="24810"/>
                  </a:lnTo>
                  <a:lnTo>
                    <a:pt x="4670" y="22089"/>
                  </a:lnTo>
                  <a:lnTo>
                    <a:pt x="4640" y="21419"/>
                  </a:lnTo>
                  <a:lnTo>
                    <a:pt x="3007" y="20786"/>
                  </a:lnTo>
                  <a:close/>
                </a:path>
                <a:path w="40639" h="41910">
                  <a:moveTo>
                    <a:pt x="19627" y="27687"/>
                  </a:moveTo>
                  <a:lnTo>
                    <a:pt x="19446" y="27687"/>
                  </a:lnTo>
                  <a:lnTo>
                    <a:pt x="17399" y="28680"/>
                  </a:lnTo>
                  <a:lnTo>
                    <a:pt x="16403" y="30307"/>
                  </a:lnTo>
                  <a:lnTo>
                    <a:pt x="16319" y="30444"/>
                  </a:lnTo>
                  <a:lnTo>
                    <a:pt x="16239" y="32565"/>
                  </a:lnTo>
                  <a:lnTo>
                    <a:pt x="16458" y="33166"/>
                  </a:lnTo>
                  <a:lnTo>
                    <a:pt x="20042" y="33166"/>
                  </a:lnTo>
                  <a:lnTo>
                    <a:pt x="19922" y="32017"/>
                  </a:lnTo>
                  <a:lnTo>
                    <a:pt x="19844" y="31178"/>
                  </a:lnTo>
                  <a:lnTo>
                    <a:pt x="19721" y="29775"/>
                  </a:lnTo>
                  <a:lnTo>
                    <a:pt x="19627" y="27687"/>
                  </a:lnTo>
                  <a:close/>
                </a:path>
                <a:path w="40639" h="41910">
                  <a:moveTo>
                    <a:pt x="15221" y="29775"/>
                  </a:moveTo>
                  <a:lnTo>
                    <a:pt x="15150" y="29930"/>
                  </a:lnTo>
                  <a:lnTo>
                    <a:pt x="15034" y="31178"/>
                  </a:lnTo>
                  <a:lnTo>
                    <a:pt x="13821" y="32565"/>
                  </a:lnTo>
                  <a:lnTo>
                    <a:pt x="16239" y="32565"/>
                  </a:lnTo>
                  <a:lnTo>
                    <a:pt x="15465" y="30444"/>
                  </a:lnTo>
                  <a:lnTo>
                    <a:pt x="15339" y="30099"/>
                  </a:lnTo>
                  <a:lnTo>
                    <a:pt x="15221" y="29775"/>
                  </a:lnTo>
                  <a:close/>
                </a:path>
                <a:path w="40639" h="41910">
                  <a:moveTo>
                    <a:pt x="10285" y="26196"/>
                  </a:moveTo>
                  <a:lnTo>
                    <a:pt x="9227" y="26196"/>
                  </a:lnTo>
                  <a:lnTo>
                    <a:pt x="7142" y="29775"/>
                  </a:lnTo>
                  <a:lnTo>
                    <a:pt x="8409" y="31880"/>
                  </a:lnTo>
                  <a:lnTo>
                    <a:pt x="10214" y="26402"/>
                  </a:lnTo>
                  <a:lnTo>
                    <a:pt x="10285" y="26196"/>
                  </a:lnTo>
                  <a:close/>
                </a:path>
                <a:path w="40639" h="41910">
                  <a:moveTo>
                    <a:pt x="15266" y="28680"/>
                  </a:moveTo>
                  <a:lnTo>
                    <a:pt x="15082" y="28968"/>
                  </a:lnTo>
                  <a:lnTo>
                    <a:pt x="14983" y="29123"/>
                  </a:lnTo>
                  <a:lnTo>
                    <a:pt x="15221" y="29775"/>
                  </a:lnTo>
                  <a:lnTo>
                    <a:pt x="15266" y="28680"/>
                  </a:lnTo>
                  <a:close/>
                </a:path>
                <a:path w="40639" h="41910">
                  <a:moveTo>
                    <a:pt x="16477" y="26780"/>
                  </a:moveTo>
                  <a:lnTo>
                    <a:pt x="15443" y="26780"/>
                  </a:lnTo>
                  <a:lnTo>
                    <a:pt x="15358" y="27687"/>
                  </a:lnTo>
                  <a:lnTo>
                    <a:pt x="15266" y="28680"/>
                  </a:lnTo>
                  <a:lnTo>
                    <a:pt x="16358" y="26967"/>
                  </a:lnTo>
                  <a:lnTo>
                    <a:pt x="16477" y="26780"/>
                  </a:lnTo>
                  <a:close/>
                </a:path>
                <a:path w="40639" h="41910">
                  <a:moveTo>
                    <a:pt x="20499" y="18474"/>
                  </a:moveTo>
                  <a:lnTo>
                    <a:pt x="19635" y="19450"/>
                  </a:lnTo>
                  <a:lnTo>
                    <a:pt x="18152" y="21247"/>
                  </a:lnTo>
                  <a:lnTo>
                    <a:pt x="16344" y="22089"/>
                  </a:lnTo>
                  <a:lnTo>
                    <a:pt x="14847" y="22823"/>
                  </a:lnTo>
                  <a:lnTo>
                    <a:pt x="12955" y="23798"/>
                  </a:lnTo>
                  <a:lnTo>
                    <a:pt x="19790" y="23798"/>
                  </a:lnTo>
                  <a:lnTo>
                    <a:pt x="19837" y="24810"/>
                  </a:lnTo>
                  <a:lnTo>
                    <a:pt x="19947" y="26967"/>
                  </a:lnTo>
                  <a:lnTo>
                    <a:pt x="24556" y="23301"/>
                  </a:lnTo>
                  <a:lnTo>
                    <a:pt x="33316" y="23301"/>
                  </a:lnTo>
                  <a:lnTo>
                    <a:pt x="34290" y="20786"/>
                  </a:lnTo>
                  <a:lnTo>
                    <a:pt x="22415" y="20786"/>
                  </a:lnTo>
                  <a:lnTo>
                    <a:pt x="20499" y="18474"/>
                  </a:lnTo>
                  <a:close/>
                </a:path>
                <a:path w="40639" h="41910">
                  <a:moveTo>
                    <a:pt x="11971" y="9554"/>
                  </a:moveTo>
                  <a:lnTo>
                    <a:pt x="9335" y="11349"/>
                  </a:lnTo>
                  <a:lnTo>
                    <a:pt x="8444" y="11983"/>
                  </a:lnTo>
                  <a:lnTo>
                    <a:pt x="8512" y="16624"/>
                  </a:lnTo>
                  <a:lnTo>
                    <a:pt x="6679" y="20238"/>
                  </a:lnTo>
                  <a:lnTo>
                    <a:pt x="5968" y="21830"/>
                  </a:lnTo>
                  <a:lnTo>
                    <a:pt x="4681" y="24810"/>
                  </a:lnTo>
                  <a:lnTo>
                    <a:pt x="18328" y="24810"/>
                  </a:lnTo>
                  <a:lnTo>
                    <a:pt x="19499" y="23798"/>
                  </a:lnTo>
                  <a:lnTo>
                    <a:pt x="10958" y="23798"/>
                  </a:lnTo>
                  <a:lnTo>
                    <a:pt x="8437" y="23301"/>
                  </a:lnTo>
                  <a:lnTo>
                    <a:pt x="8205" y="23301"/>
                  </a:lnTo>
                  <a:lnTo>
                    <a:pt x="7740" y="22089"/>
                  </a:lnTo>
                  <a:lnTo>
                    <a:pt x="9267" y="20238"/>
                  </a:lnTo>
                  <a:lnTo>
                    <a:pt x="13403" y="20238"/>
                  </a:lnTo>
                  <a:lnTo>
                    <a:pt x="13512" y="18300"/>
                  </a:lnTo>
                  <a:lnTo>
                    <a:pt x="13597" y="16916"/>
                  </a:lnTo>
                  <a:lnTo>
                    <a:pt x="11372" y="16624"/>
                  </a:lnTo>
                  <a:lnTo>
                    <a:pt x="11473" y="15356"/>
                  </a:lnTo>
                  <a:lnTo>
                    <a:pt x="11574" y="14075"/>
                  </a:lnTo>
                  <a:lnTo>
                    <a:pt x="11669" y="12876"/>
                  </a:lnTo>
                  <a:lnTo>
                    <a:pt x="11740" y="11983"/>
                  </a:lnTo>
                  <a:lnTo>
                    <a:pt x="11828" y="11043"/>
                  </a:lnTo>
                  <a:lnTo>
                    <a:pt x="11917" y="10119"/>
                  </a:lnTo>
                  <a:lnTo>
                    <a:pt x="11971" y="9554"/>
                  </a:lnTo>
                  <a:close/>
                </a:path>
                <a:path w="40639" h="41910">
                  <a:moveTo>
                    <a:pt x="13403" y="20238"/>
                  </a:moveTo>
                  <a:lnTo>
                    <a:pt x="9267" y="20238"/>
                  </a:lnTo>
                  <a:lnTo>
                    <a:pt x="12416" y="20786"/>
                  </a:lnTo>
                  <a:lnTo>
                    <a:pt x="11777" y="20786"/>
                  </a:lnTo>
                  <a:lnTo>
                    <a:pt x="12193" y="21830"/>
                  </a:lnTo>
                  <a:lnTo>
                    <a:pt x="10561" y="23798"/>
                  </a:lnTo>
                  <a:lnTo>
                    <a:pt x="13212" y="23798"/>
                  </a:lnTo>
                  <a:lnTo>
                    <a:pt x="13319" y="21830"/>
                  </a:lnTo>
                  <a:lnTo>
                    <a:pt x="13403" y="20238"/>
                  </a:lnTo>
                  <a:close/>
                </a:path>
                <a:path w="40639" h="41910">
                  <a:moveTo>
                    <a:pt x="31885" y="2926"/>
                  </a:moveTo>
                  <a:lnTo>
                    <a:pt x="30769" y="3815"/>
                  </a:lnTo>
                  <a:lnTo>
                    <a:pt x="28613" y="5633"/>
                  </a:lnTo>
                  <a:lnTo>
                    <a:pt x="27637" y="11043"/>
                  </a:lnTo>
                  <a:lnTo>
                    <a:pt x="25016" y="15904"/>
                  </a:lnTo>
                  <a:lnTo>
                    <a:pt x="22123" y="20786"/>
                  </a:lnTo>
                  <a:lnTo>
                    <a:pt x="34290" y="20786"/>
                  </a:lnTo>
                  <a:lnTo>
                    <a:pt x="35185" y="18474"/>
                  </a:lnTo>
                  <a:lnTo>
                    <a:pt x="35080" y="16916"/>
                  </a:lnTo>
                  <a:lnTo>
                    <a:pt x="34785" y="16624"/>
                  </a:lnTo>
                  <a:lnTo>
                    <a:pt x="31028" y="13286"/>
                  </a:lnTo>
                  <a:lnTo>
                    <a:pt x="34658" y="11983"/>
                  </a:lnTo>
                  <a:lnTo>
                    <a:pt x="36145" y="10119"/>
                  </a:lnTo>
                  <a:lnTo>
                    <a:pt x="32451" y="10119"/>
                  </a:lnTo>
                  <a:lnTo>
                    <a:pt x="29707" y="9006"/>
                  </a:lnTo>
                  <a:lnTo>
                    <a:pt x="30651" y="7070"/>
                  </a:lnTo>
                  <a:lnTo>
                    <a:pt x="32123" y="5204"/>
                  </a:lnTo>
                  <a:lnTo>
                    <a:pt x="31978" y="3815"/>
                  </a:lnTo>
                  <a:lnTo>
                    <a:pt x="31885" y="2926"/>
                  </a:lnTo>
                  <a:close/>
                </a:path>
                <a:path w="40639" h="41910">
                  <a:moveTo>
                    <a:pt x="35114" y="16916"/>
                  </a:moveTo>
                  <a:lnTo>
                    <a:pt x="35135" y="17362"/>
                  </a:lnTo>
                  <a:lnTo>
                    <a:pt x="35252" y="18300"/>
                  </a:lnTo>
                  <a:lnTo>
                    <a:pt x="35615" y="17362"/>
                  </a:lnTo>
                  <a:lnTo>
                    <a:pt x="35114" y="16916"/>
                  </a:lnTo>
                  <a:close/>
                </a:path>
                <a:path w="40639" h="41910">
                  <a:moveTo>
                    <a:pt x="34693" y="0"/>
                  </a:moveTo>
                  <a:lnTo>
                    <a:pt x="32984" y="2926"/>
                  </a:lnTo>
                  <a:lnTo>
                    <a:pt x="32894" y="3081"/>
                  </a:lnTo>
                  <a:lnTo>
                    <a:pt x="32626" y="5204"/>
                  </a:lnTo>
                  <a:lnTo>
                    <a:pt x="32571" y="5633"/>
                  </a:lnTo>
                  <a:lnTo>
                    <a:pt x="32451" y="10119"/>
                  </a:lnTo>
                  <a:lnTo>
                    <a:pt x="36145" y="10119"/>
                  </a:lnTo>
                  <a:lnTo>
                    <a:pt x="37224" y="8765"/>
                  </a:lnTo>
                  <a:lnTo>
                    <a:pt x="39070" y="5204"/>
                  </a:lnTo>
                  <a:lnTo>
                    <a:pt x="39440" y="3815"/>
                  </a:lnTo>
                  <a:lnTo>
                    <a:pt x="39477" y="3663"/>
                  </a:lnTo>
                  <a:lnTo>
                    <a:pt x="36695" y="3663"/>
                  </a:lnTo>
                  <a:lnTo>
                    <a:pt x="34693" y="0"/>
                  </a:lnTo>
                  <a:close/>
                </a:path>
                <a:path w="40639" h="41910">
                  <a:moveTo>
                    <a:pt x="40104" y="1111"/>
                  </a:moveTo>
                  <a:lnTo>
                    <a:pt x="38955" y="1950"/>
                  </a:lnTo>
                  <a:lnTo>
                    <a:pt x="36695" y="3663"/>
                  </a:lnTo>
                  <a:lnTo>
                    <a:pt x="39477" y="3663"/>
                  </a:lnTo>
                  <a:lnTo>
                    <a:pt x="40104" y="1111"/>
                  </a:lnTo>
                  <a:close/>
                </a:path>
              </a:pathLst>
            </a:custGeom>
            <a:solidFill>
              <a:srgbClr val="AFAA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8" name="object 1248" descr=""/>
            <p:cNvSpPr/>
            <p:nvPr/>
          </p:nvSpPr>
          <p:spPr>
            <a:xfrm>
              <a:off x="1699285" y="2495674"/>
              <a:ext cx="283210" cy="183515"/>
            </a:xfrm>
            <a:custGeom>
              <a:avLst/>
              <a:gdLst/>
              <a:ahLst/>
              <a:cxnLst/>
              <a:rect l="l" t="t" r="r" b="b"/>
              <a:pathLst>
                <a:path w="283210" h="183514">
                  <a:moveTo>
                    <a:pt x="9512" y="25628"/>
                  </a:moveTo>
                  <a:lnTo>
                    <a:pt x="9029" y="18834"/>
                  </a:lnTo>
                  <a:lnTo>
                    <a:pt x="8178" y="11976"/>
                  </a:lnTo>
                  <a:lnTo>
                    <a:pt x="6172" y="5549"/>
                  </a:lnTo>
                  <a:lnTo>
                    <a:pt x="2235" y="0"/>
                  </a:lnTo>
                  <a:lnTo>
                    <a:pt x="1574" y="2819"/>
                  </a:lnTo>
                  <a:lnTo>
                    <a:pt x="0" y="8483"/>
                  </a:lnTo>
                  <a:lnTo>
                    <a:pt x="3200" y="9207"/>
                  </a:lnTo>
                  <a:lnTo>
                    <a:pt x="3124" y="12623"/>
                  </a:lnTo>
                  <a:lnTo>
                    <a:pt x="3708" y="15201"/>
                  </a:lnTo>
                  <a:lnTo>
                    <a:pt x="5930" y="11747"/>
                  </a:lnTo>
                  <a:lnTo>
                    <a:pt x="6032" y="16725"/>
                  </a:lnTo>
                  <a:lnTo>
                    <a:pt x="6311" y="21717"/>
                  </a:lnTo>
                  <a:lnTo>
                    <a:pt x="6959" y="26657"/>
                  </a:lnTo>
                  <a:lnTo>
                    <a:pt x="9512" y="25628"/>
                  </a:lnTo>
                  <a:close/>
                </a:path>
                <a:path w="283210" h="183514">
                  <a:moveTo>
                    <a:pt x="282917" y="178727"/>
                  </a:moveTo>
                  <a:lnTo>
                    <a:pt x="281559" y="176415"/>
                  </a:lnTo>
                  <a:lnTo>
                    <a:pt x="279615" y="175285"/>
                  </a:lnTo>
                  <a:lnTo>
                    <a:pt x="266395" y="175641"/>
                  </a:lnTo>
                  <a:lnTo>
                    <a:pt x="255765" y="176834"/>
                  </a:lnTo>
                  <a:lnTo>
                    <a:pt x="245135" y="178206"/>
                  </a:lnTo>
                  <a:lnTo>
                    <a:pt x="234480" y="179133"/>
                  </a:lnTo>
                  <a:lnTo>
                    <a:pt x="231254" y="181978"/>
                  </a:lnTo>
                  <a:lnTo>
                    <a:pt x="235470" y="183299"/>
                  </a:lnTo>
                  <a:lnTo>
                    <a:pt x="239979" y="183438"/>
                  </a:lnTo>
                  <a:lnTo>
                    <a:pt x="244221" y="182105"/>
                  </a:lnTo>
                  <a:lnTo>
                    <a:pt x="248221" y="179768"/>
                  </a:lnTo>
                  <a:lnTo>
                    <a:pt x="252806" y="180060"/>
                  </a:lnTo>
                  <a:lnTo>
                    <a:pt x="257149" y="181038"/>
                  </a:lnTo>
                  <a:lnTo>
                    <a:pt x="261124" y="180581"/>
                  </a:lnTo>
                  <a:lnTo>
                    <a:pt x="262890" y="178790"/>
                  </a:lnTo>
                  <a:lnTo>
                    <a:pt x="268401" y="177939"/>
                  </a:lnTo>
                  <a:lnTo>
                    <a:pt x="273989" y="178435"/>
                  </a:lnTo>
                  <a:lnTo>
                    <a:pt x="279476" y="179133"/>
                  </a:lnTo>
                  <a:lnTo>
                    <a:pt x="282917" y="178727"/>
                  </a:lnTo>
                  <a:close/>
                </a:path>
              </a:pathLst>
            </a:custGeom>
            <a:solidFill>
              <a:srgbClr val="7A79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9" name="object 1249" descr=""/>
            <p:cNvSpPr/>
            <p:nvPr/>
          </p:nvSpPr>
          <p:spPr>
            <a:xfrm>
              <a:off x="2324430" y="2495873"/>
              <a:ext cx="3810" cy="10160"/>
            </a:xfrm>
            <a:custGeom>
              <a:avLst/>
              <a:gdLst/>
              <a:ahLst/>
              <a:cxnLst/>
              <a:rect l="l" t="t" r="r" b="b"/>
              <a:pathLst>
                <a:path w="3810" h="10160">
                  <a:moveTo>
                    <a:pt x="2225" y="0"/>
                  </a:moveTo>
                  <a:lnTo>
                    <a:pt x="596" y="2894"/>
                  </a:lnTo>
                  <a:lnTo>
                    <a:pt x="0" y="6936"/>
                  </a:lnTo>
                  <a:lnTo>
                    <a:pt x="2174" y="9744"/>
                  </a:lnTo>
                  <a:lnTo>
                    <a:pt x="3268" y="6626"/>
                  </a:lnTo>
                  <a:lnTo>
                    <a:pt x="3387" y="3304"/>
                  </a:lnTo>
                  <a:lnTo>
                    <a:pt x="3373" y="53"/>
                  </a:lnTo>
                  <a:lnTo>
                    <a:pt x="2225" y="0"/>
                  </a:lnTo>
                  <a:close/>
                </a:path>
              </a:pathLst>
            </a:custGeom>
            <a:solidFill>
              <a:srgbClr val="A8A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0" name="object 1250" descr=""/>
            <p:cNvSpPr/>
            <p:nvPr/>
          </p:nvSpPr>
          <p:spPr>
            <a:xfrm>
              <a:off x="2731298" y="2495617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30">
                  <a:moveTo>
                    <a:pt x="7123" y="0"/>
                  </a:moveTo>
                  <a:lnTo>
                    <a:pt x="0" y="1386"/>
                  </a:lnTo>
                  <a:lnTo>
                    <a:pt x="3049" y="11076"/>
                  </a:lnTo>
                  <a:lnTo>
                    <a:pt x="1352" y="16333"/>
                  </a:lnTo>
                  <a:lnTo>
                    <a:pt x="496" y="23595"/>
                  </a:lnTo>
                  <a:lnTo>
                    <a:pt x="3696" y="23079"/>
                  </a:lnTo>
                  <a:lnTo>
                    <a:pt x="4845" y="17687"/>
                  </a:lnTo>
                  <a:lnTo>
                    <a:pt x="4913" y="24127"/>
                  </a:lnTo>
                  <a:lnTo>
                    <a:pt x="7653" y="21333"/>
                  </a:lnTo>
                  <a:lnTo>
                    <a:pt x="8801" y="17654"/>
                  </a:lnTo>
                  <a:lnTo>
                    <a:pt x="9366" y="13886"/>
                  </a:lnTo>
                  <a:lnTo>
                    <a:pt x="8559" y="10821"/>
                  </a:lnTo>
                  <a:lnTo>
                    <a:pt x="9640" y="10033"/>
                  </a:lnTo>
                  <a:lnTo>
                    <a:pt x="12703" y="7617"/>
                  </a:lnTo>
                  <a:lnTo>
                    <a:pt x="11951" y="2279"/>
                  </a:lnTo>
                  <a:lnTo>
                    <a:pt x="8355" y="4453"/>
                  </a:lnTo>
                  <a:lnTo>
                    <a:pt x="7429" y="4914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rgbClr val="9B92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1" name="object 1251" descr=""/>
            <p:cNvSpPr/>
            <p:nvPr/>
          </p:nvSpPr>
          <p:spPr>
            <a:xfrm>
              <a:off x="2880608" y="249553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2943" y="0"/>
                  </a:moveTo>
                  <a:lnTo>
                    <a:pt x="2209" y="104"/>
                  </a:lnTo>
                  <a:lnTo>
                    <a:pt x="734" y="274"/>
                  </a:lnTo>
                  <a:lnTo>
                    <a:pt x="0" y="378"/>
                  </a:lnTo>
                  <a:lnTo>
                    <a:pt x="86" y="1714"/>
                  </a:lnTo>
                  <a:lnTo>
                    <a:pt x="802" y="1591"/>
                  </a:lnTo>
                  <a:lnTo>
                    <a:pt x="2962" y="1235"/>
                  </a:lnTo>
                  <a:lnTo>
                    <a:pt x="2943" y="0"/>
                  </a:lnTo>
                  <a:close/>
                </a:path>
              </a:pathLst>
            </a:custGeom>
            <a:solidFill>
              <a:srgbClr val="7C7D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2" name="object 1252" descr=""/>
            <p:cNvSpPr/>
            <p:nvPr/>
          </p:nvSpPr>
          <p:spPr>
            <a:xfrm>
              <a:off x="1716281" y="2496164"/>
              <a:ext cx="41910" cy="36830"/>
            </a:xfrm>
            <a:custGeom>
              <a:avLst/>
              <a:gdLst/>
              <a:ahLst/>
              <a:cxnLst/>
              <a:rect l="l" t="t" r="r" b="b"/>
              <a:pathLst>
                <a:path w="41910" h="36830">
                  <a:moveTo>
                    <a:pt x="6883" y="18511"/>
                  </a:moveTo>
                  <a:lnTo>
                    <a:pt x="6934" y="19486"/>
                  </a:lnTo>
                  <a:lnTo>
                    <a:pt x="7052" y="22449"/>
                  </a:lnTo>
                  <a:lnTo>
                    <a:pt x="7983" y="25463"/>
                  </a:lnTo>
                  <a:lnTo>
                    <a:pt x="8031" y="25617"/>
                  </a:lnTo>
                  <a:lnTo>
                    <a:pt x="6559" y="26301"/>
                  </a:lnTo>
                  <a:lnTo>
                    <a:pt x="4615" y="27172"/>
                  </a:lnTo>
                  <a:lnTo>
                    <a:pt x="3615" y="27669"/>
                  </a:lnTo>
                  <a:lnTo>
                    <a:pt x="5871" y="29624"/>
                  </a:lnTo>
                  <a:lnTo>
                    <a:pt x="7978" y="31799"/>
                  </a:lnTo>
                  <a:lnTo>
                    <a:pt x="9897" y="34193"/>
                  </a:lnTo>
                  <a:lnTo>
                    <a:pt x="2439" y="34607"/>
                  </a:lnTo>
                  <a:lnTo>
                    <a:pt x="2038" y="34607"/>
                  </a:lnTo>
                  <a:lnTo>
                    <a:pt x="0" y="36385"/>
                  </a:lnTo>
                  <a:lnTo>
                    <a:pt x="2544" y="36385"/>
                  </a:lnTo>
                  <a:lnTo>
                    <a:pt x="7703" y="36111"/>
                  </a:lnTo>
                  <a:lnTo>
                    <a:pt x="11437" y="35204"/>
                  </a:lnTo>
                  <a:lnTo>
                    <a:pt x="15903" y="33868"/>
                  </a:lnTo>
                  <a:lnTo>
                    <a:pt x="25513" y="33868"/>
                  </a:lnTo>
                  <a:lnTo>
                    <a:pt x="24606" y="31316"/>
                  </a:lnTo>
                  <a:lnTo>
                    <a:pt x="24334" y="30445"/>
                  </a:lnTo>
                  <a:lnTo>
                    <a:pt x="11113" y="30445"/>
                  </a:lnTo>
                  <a:lnTo>
                    <a:pt x="9022" y="27172"/>
                  </a:lnTo>
                  <a:lnTo>
                    <a:pt x="10004" y="25617"/>
                  </a:lnTo>
                  <a:lnTo>
                    <a:pt x="10101" y="25463"/>
                  </a:lnTo>
                  <a:lnTo>
                    <a:pt x="12226" y="24314"/>
                  </a:lnTo>
                  <a:lnTo>
                    <a:pt x="17310" y="24314"/>
                  </a:lnTo>
                  <a:lnTo>
                    <a:pt x="16963" y="22449"/>
                  </a:lnTo>
                  <a:lnTo>
                    <a:pt x="16934" y="22294"/>
                  </a:lnTo>
                  <a:lnTo>
                    <a:pt x="17755" y="20426"/>
                  </a:lnTo>
                  <a:lnTo>
                    <a:pt x="19820" y="19076"/>
                  </a:lnTo>
                  <a:lnTo>
                    <a:pt x="10256" y="19076"/>
                  </a:lnTo>
                  <a:lnTo>
                    <a:pt x="9126" y="18921"/>
                  </a:lnTo>
                  <a:lnTo>
                    <a:pt x="6883" y="18511"/>
                  </a:lnTo>
                  <a:close/>
                </a:path>
                <a:path w="41910" h="36830">
                  <a:moveTo>
                    <a:pt x="41006" y="28047"/>
                  </a:moveTo>
                  <a:lnTo>
                    <a:pt x="36471" y="28047"/>
                  </a:lnTo>
                  <a:lnTo>
                    <a:pt x="38851" y="30906"/>
                  </a:lnTo>
                  <a:lnTo>
                    <a:pt x="36093" y="32378"/>
                  </a:lnTo>
                  <a:lnTo>
                    <a:pt x="38996" y="33868"/>
                  </a:lnTo>
                  <a:lnTo>
                    <a:pt x="38656" y="33868"/>
                  </a:lnTo>
                  <a:lnTo>
                    <a:pt x="39707" y="29898"/>
                  </a:lnTo>
                  <a:lnTo>
                    <a:pt x="41334" y="28731"/>
                  </a:lnTo>
                  <a:lnTo>
                    <a:pt x="41188" y="28338"/>
                  </a:lnTo>
                  <a:lnTo>
                    <a:pt x="41006" y="28047"/>
                  </a:lnTo>
                  <a:close/>
                </a:path>
                <a:path w="41910" h="36830">
                  <a:moveTo>
                    <a:pt x="28984" y="26301"/>
                  </a:moveTo>
                  <a:lnTo>
                    <a:pt x="23124" y="26301"/>
                  </a:lnTo>
                  <a:lnTo>
                    <a:pt x="25290" y="27859"/>
                  </a:lnTo>
                  <a:lnTo>
                    <a:pt x="27844" y="29624"/>
                  </a:lnTo>
                  <a:lnTo>
                    <a:pt x="30085" y="31042"/>
                  </a:lnTo>
                  <a:lnTo>
                    <a:pt x="28984" y="26301"/>
                  </a:lnTo>
                  <a:close/>
                </a:path>
                <a:path w="41910" h="36830">
                  <a:moveTo>
                    <a:pt x="17310" y="24314"/>
                  </a:moveTo>
                  <a:lnTo>
                    <a:pt x="12226" y="24314"/>
                  </a:lnTo>
                  <a:lnTo>
                    <a:pt x="14245" y="27669"/>
                  </a:lnTo>
                  <a:lnTo>
                    <a:pt x="14211" y="28047"/>
                  </a:lnTo>
                  <a:lnTo>
                    <a:pt x="13121" y="29624"/>
                  </a:lnTo>
                  <a:lnTo>
                    <a:pt x="11113" y="30445"/>
                  </a:lnTo>
                  <a:lnTo>
                    <a:pt x="24334" y="30445"/>
                  </a:lnTo>
                  <a:lnTo>
                    <a:pt x="23013" y="26301"/>
                  </a:lnTo>
                  <a:lnTo>
                    <a:pt x="39912" y="26301"/>
                  </a:lnTo>
                  <a:lnTo>
                    <a:pt x="39107" y="25016"/>
                  </a:lnTo>
                  <a:lnTo>
                    <a:pt x="25528" y="25016"/>
                  </a:lnTo>
                  <a:lnTo>
                    <a:pt x="25187" y="24692"/>
                  </a:lnTo>
                  <a:lnTo>
                    <a:pt x="17381" y="24692"/>
                  </a:lnTo>
                  <a:lnTo>
                    <a:pt x="17310" y="24314"/>
                  </a:lnTo>
                  <a:close/>
                </a:path>
                <a:path w="41910" h="36830">
                  <a:moveTo>
                    <a:pt x="39912" y="26301"/>
                  </a:moveTo>
                  <a:lnTo>
                    <a:pt x="29092" y="26301"/>
                  </a:lnTo>
                  <a:lnTo>
                    <a:pt x="30665" y="26967"/>
                  </a:lnTo>
                  <a:lnTo>
                    <a:pt x="32396" y="27669"/>
                  </a:lnTo>
                  <a:lnTo>
                    <a:pt x="34142" y="28338"/>
                  </a:lnTo>
                  <a:lnTo>
                    <a:pt x="36471" y="28047"/>
                  </a:lnTo>
                  <a:lnTo>
                    <a:pt x="41006" y="28047"/>
                  </a:lnTo>
                  <a:lnTo>
                    <a:pt x="39912" y="26301"/>
                  </a:lnTo>
                  <a:close/>
                </a:path>
                <a:path w="41910" h="36830">
                  <a:moveTo>
                    <a:pt x="27378" y="14263"/>
                  </a:moveTo>
                  <a:lnTo>
                    <a:pt x="19764" y="14263"/>
                  </a:lnTo>
                  <a:lnTo>
                    <a:pt x="19777" y="15015"/>
                  </a:lnTo>
                  <a:lnTo>
                    <a:pt x="19914" y="15015"/>
                  </a:lnTo>
                  <a:lnTo>
                    <a:pt x="21863" y="18014"/>
                  </a:lnTo>
                  <a:lnTo>
                    <a:pt x="21984" y="18201"/>
                  </a:lnTo>
                  <a:lnTo>
                    <a:pt x="23493" y="21729"/>
                  </a:lnTo>
                  <a:lnTo>
                    <a:pt x="25514" y="25016"/>
                  </a:lnTo>
                  <a:lnTo>
                    <a:pt x="39107" y="25016"/>
                  </a:lnTo>
                  <a:lnTo>
                    <a:pt x="32870" y="17412"/>
                  </a:lnTo>
                  <a:lnTo>
                    <a:pt x="29862" y="17412"/>
                  </a:lnTo>
                  <a:lnTo>
                    <a:pt x="27378" y="14263"/>
                  </a:lnTo>
                  <a:close/>
                </a:path>
                <a:path w="41910" h="36830">
                  <a:moveTo>
                    <a:pt x="21437" y="21200"/>
                  </a:moveTo>
                  <a:lnTo>
                    <a:pt x="20411" y="21729"/>
                  </a:lnTo>
                  <a:lnTo>
                    <a:pt x="20587" y="21729"/>
                  </a:lnTo>
                  <a:lnTo>
                    <a:pt x="20152" y="23475"/>
                  </a:lnTo>
                  <a:lnTo>
                    <a:pt x="19072" y="24502"/>
                  </a:lnTo>
                  <a:lnTo>
                    <a:pt x="17381" y="24692"/>
                  </a:lnTo>
                  <a:lnTo>
                    <a:pt x="25187" y="24692"/>
                  </a:lnTo>
                  <a:lnTo>
                    <a:pt x="22825" y="22449"/>
                  </a:lnTo>
                  <a:lnTo>
                    <a:pt x="21437" y="21200"/>
                  </a:lnTo>
                  <a:close/>
                </a:path>
                <a:path w="41910" h="36830">
                  <a:moveTo>
                    <a:pt x="9518" y="9006"/>
                  </a:moveTo>
                  <a:lnTo>
                    <a:pt x="9485" y="12106"/>
                  </a:lnTo>
                  <a:lnTo>
                    <a:pt x="11404" y="18014"/>
                  </a:lnTo>
                  <a:lnTo>
                    <a:pt x="10256" y="19076"/>
                  </a:lnTo>
                  <a:lnTo>
                    <a:pt x="19847" y="19076"/>
                  </a:lnTo>
                  <a:lnTo>
                    <a:pt x="19777" y="15015"/>
                  </a:lnTo>
                  <a:lnTo>
                    <a:pt x="19914" y="15015"/>
                  </a:lnTo>
                  <a:lnTo>
                    <a:pt x="19307" y="14673"/>
                  </a:lnTo>
                  <a:lnTo>
                    <a:pt x="12840" y="14673"/>
                  </a:lnTo>
                  <a:lnTo>
                    <a:pt x="11692" y="10001"/>
                  </a:lnTo>
                  <a:lnTo>
                    <a:pt x="9518" y="9006"/>
                  </a:lnTo>
                  <a:close/>
                </a:path>
                <a:path w="41910" h="36830">
                  <a:moveTo>
                    <a:pt x="31931" y="16268"/>
                  </a:moveTo>
                  <a:lnTo>
                    <a:pt x="29862" y="17412"/>
                  </a:lnTo>
                  <a:lnTo>
                    <a:pt x="32870" y="17412"/>
                  </a:lnTo>
                  <a:lnTo>
                    <a:pt x="31931" y="16268"/>
                  </a:lnTo>
                  <a:close/>
                </a:path>
                <a:path w="41910" h="36830">
                  <a:moveTo>
                    <a:pt x="13611" y="0"/>
                  </a:moveTo>
                  <a:lnTo>
                    <a:pt x="13766" y="2056"/>
                  </a:lnTo>
                  <a:lnTo>
                    <a:pt x="14076" y="5173"/>
                  </a:lnTo>
                  <a:lnTo>
                    <a:pt x="13457" y="7876"/>
                  </a:lnTo>
                  <a:lnTo>
                    <a:pt x="13425" y="8013"/>
                  </a:lnTo>
                  <a:lnTo>
                    <a:pt x="13310" y="9006"/>
                  </a:lnTo>
                  <a:lnTo>
                    <a:pt x="13227" y="10001"/>
                  </a:lnTo>
                  <a:lnTo>
                    <a:pt x="13115" y="11355"/>
                  </a:lnTo>
                  <a:lnTo>
                    <a:pt x="14828" y="13392"/>
                  </a:lnTo>
                  <a:lnTo>
                    <a:pt x="17669" y="13751"/>
                  </a:lnTo>
                  <a:lnTo>
                    <a:pt x="19914" y="15015"/>
                  </a:lnTo>
                  <a:lnTo>
                    <a:pt x="19777" y="15015"/>
                  </a:lnTo>
                  <a:lnTo>
                    <a:pt x="19764" y="14263"/>
                  </a:lnTo>
                  <a:lnTo>
                    <a:pt x="27378" y="14263"/>
                  </a:lnTo>
                  <a:lnTo>
                    <a:pt x="24843" y="11149"/>
                  </a:lnTo>
                  <a:lnTo>
                    <a:pt x="22345" y="8013"/>
                  </a:lnTo>
                  <a:lnTo>
                    <a:pt x="23921" y="7876"/>
                  </a:lnTo>
                  <a:lnTo>
                    <a:pt x="19965" y="5994"/>
                  </a:lnTo>
                  <a:lnTo>
                    <a:pt x="16865" y="2844"/>
                  </a:lnTo>
                  <a:lnTo>
                    <a:pt x="13611" y="0"/>
                  </a:lnTo>
                  <a:close/>
                </a:path>
                <a:path w="41910" h="36830">
                  <a:moveTo>
                    <a:pt x="18578" y="14263"/>
                  </a:moveTo>
                  <a:lnTo>
                    <a:pt x="17449" y="14263"/>
                  </a:lnTo>
                  <a:lnTo>
                    <a:pt x="12840" y="14673"/>
                  </a:lnTo>
                  <a:lnTo>
                    <a:pt x="19307" y="14673"/>
                  </a:lnTo>
                  <a:lnTo>
                    <a:pt x="18578" y="14263"/>
                  </a:lnTo>
                  <a:close/>
                </a:path>
              </a:pathLst>
            </a:custGeom>
            <a:solidFill>
              <a:srgbClr val="6866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3" name="object 1253" descr=""/>
            <p:cNvSpPr/>
            <p:nvPr/>
          </p:nvSpPr>
          <p:spPr>
            <a:xfrm>
              <a:off x="1800575" y="2497294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19" y="0"/>
                  </a:moveTo>
                  <a:lnTo>
                    <a:pt x="0" y="3510"/>
                  </a:lnTo>
                  <a:lnTo>
                    <a:pt x="825" y="4982"/>
                  </a:lnTo>
                  <a:lnTo>
                    <a:pt x="3975" y="8186"/>
                  </a:lnTo>
                  <a:lnTo>
                    <a:pt x="4932" y="5087"/>
                  </a:lnTo>
                  <a:lnTo>
                    <a:pt x="4622" y="2448"/>
                  </a:lnTo>
                  <a:lnTo>
                    <a:pt x="2621" y="36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807D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4" name="object 1254" descr=""/>
            <p:cNvSpPr/>
            <p:nvPr/>
          </p:nvSpPr>
          <p:spPr>
            <a:xfrm>
              <a:off x="1690495" y="2499109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086" y="0"/>
                  </a:moveTo>
                  <a:lnTo>
                    <a:pt x="4297" y="341"/>
                  </a:lnTo>
                  <a:lnTo>
                    <a:pt x="1932" y="1316"/>
                  </a:lnTo>
                  <a:lnTo>
                    <a:pt x="906" y="3408"/>
                  </a:lnTo>
                  <a:lnTo>
                    <a:pt x="237" y="5702"/>
                  </a:lnTo>
                  <a:lnTo>
                    <a:pt x="0" y="8049"/>
                  </a:lnTo>
                  <a:lnTo>
                    <a:pt x="2943" y="6440"/>
                  </a:lnTo>
                  <a:lnTo>
                    <a:pt x="5596" y="3632"/>
                  </a:lnTo>
                  <a:lnTo>
                    <a:pt x="5086" y="0"/>
                  </a:lnTo>
                  <a:close/>
                </a:path>
              </a:pathLst>
            </a:custGeom>
            <a:solidFill>
              <a:srgbClr val="AFA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5" name="object 1255" descr=""/>
            <p:cNvSpPr/>
            <p:nvPr/>
          </p:nvSpPr>
          <p:spPr>
            <a:xfrm>
              <a:off x="2140454" y="2498886"/>
              <a:ext cx="81915" cy="44450"/>
            </a:xfrm>
            <a:custGeom>
              <a:avLst/>
              <a:gdLst/>
              <a:ahLst/>
              <a:cxnLst/>
              <a:rect l="l" t="t" r="r" b="b"/>
              <a:pathLst>
                <a:path w="81914" h="44450">
                  <a:moveTo>
                    <a:pt x="53101" y="40943"/>
                  </a:moveTo>
                  <a:lnTo>
                    <a:pt x="17900" y="40943"/>
                  </a:lnTo>
                  <a:lnTo>
                    <a:pt x="38142" y="42387"/>
                  </a:lnTo>
                  <a:lnTo>
                    <a:pt x="66328" y="43254"/>
                  </a:lnTo>
                  <a:lnTo>
                    <a:pt x="80399" y="44211"/>
                  </a:lnTo>
                  <a:lnTo>
                    <a:pt x="80331" y="42387"/>
                  </a:lnTo>
                  <a:lnTo>
                    <a:pt x="57328" y="42387"/>
                  </a:lnTo>
                  <a:lnTo>
                    <a:pt x="53101" y="40943"/>
                  </a:lnTo>
                  <a:close/>
                </a:path>
                <a:path w="81914" h="44450">
                  <a:moveTo>
                    <a:pt x="58414" y="35067"/>
                  </a:moveTo>
                  <a:lnTo>
                    <a:pt x="55862" y="35204"/>
                  </a:lnTo>
                  <a:lnTo>
                    <a:pt x="56183" y="37447"/>
                  </a:lnTo>
                  <a:lnTo>
                    <a:pt x="56977" y="42387"/>
                  </a:lnTo>
                  <a:lnTo>
                    <a:pt x="80331" y="42387"/>
                  </a:lnTo>
                  <a:lnTo>
                    <a:pt x="80222" y="39470"/>
                  </a:lnTo>
                  <a:lnTo>
                    <a:pt x="80097" y="36148"/>
                  </a:lnTo>
                  <a:lnTo>
                    <a:pt x="74611" y="36148"/>
                  </a:lnTo>
                  <a:lnTo>
                    <a:pt x="74602" y="35806"/>
                  </a:lnTo>
                  <a:lnTo>
                    <a:pt x="61756" y="35806"/>
                  </a:lnTo>
                  <a:lnTo>
                    <a:pt x="58414" y="35067"/>
                  </a:lnTo>
                  <a:close/>
                </a:path>
                <a:path w="81914" h="44450">
                  <a:moveTo>
                    <a:pt x="7903" y="0"/>
                  </a:moveTo>
                  <a:lnTo>
                    <a:pt x="3792" y="755"/>
                  </a:lnTo>
                  <a:lnTo>
                    <a:pt x="1772" y="1234"/>
                  </a:lnTo>
                  <a:lnTo>
                    <a:pt x="1963" y="2639"/>
                  </a:lnTo>
                  <a:lnTo>
                    <a:pt x="2011" y="16647"/>
                  </a:lnTo>
                  <a:lnTo>
                    <a:pt x="353" y="26798"/>
                  </a:lnTo>
                  <a:lnTo>
                    <a:pt x="280" y="27227"/>
                  </a:lnTo>
                  <a:lnTo>
                    <a:pt x="207" y="27655"/>
                  </a:lnTo>
                  <a:lnTo>
                    <a:pt x="0" y="28134"/>
                  </a:lnTo>
                  <a:lnTo>
                    <a:pt x="848" y="31320"/>
                  </a:lnTo>
                  <a:lnTo>
                    <a:pt x="898" y="31507"/>
                  </a:lnTo>
                  <a:lnTo>
                    <a:pt x="994" y="31866"/>
                  </a:lnTo>
                  <a:lnTo>
                    <a:pt x="1027" y="33235"/>
                  </a:lnTo>
                  <a:lnTo>
                    <a:pt x="896" y="35067"/>
                  </a:lnTo>
                  <a:lnTo>
                    <a:pt x="880" y="37447"/>
                  </a:lnTo>
                  <a:lnTo>
                    <a:pt x="4157" y="39862"/>
                  </a:lnTo>
                  <a:lnTo>
                    <a:pt x="5520" y="40788"/>
                  </a:lnTo>
                  <a:lnTo>
                    <a:pt x="11701" y="41353"/>
                  </a:lnTo>
                  <a:lnTo>
                    <a:pt x="17900" y="40943"/>
                  </a:lnTo>
                  <a:lnTo>
                    <a:pt x="53101" y="40943"/>
                  </a:lnTo>
                  <a:lnTo>
                    <a:pt x="52647" y="40788"/>
                  </a:lnTo>
                  <a:lnTo>
                    <a:pt x="52580" y="40154"/>
                  </a:lnTo>
                  <a:lnTo>
                    <a:pt x="31581" y="40154"/>
                  </a:lnTo>
                  <a:lnTo>
                    <a:pt x="28032" y="39862"/>
                  </a:lnTo>
                  <a:lnTo>
                    <a:pt x="27893" y="39862"/>
                  </a:lnTo>
                  <a:lnTo>
                    <a:pt x="23922" y="39470"/>
                  </a:lnTo>
                  <a:lnTo>
                    <a:pt x="21242" y="39470"/>
                  </a:lnTo>
                  <a:lnTo>
                    <a:pt x="9886" y="38783"/>
                  </a:lnTo>
                  <a:lnTo>
                    <a:pt x="9971" y="37943"/>
                  </a:lnTo>
                  <a:lnTo>
                    <a:pt x="10021" y="37447"/>
                  </a:lnTo>
                  <a:lnTo>
                    <a:pt x="10572" y="28797"/>
                  </a:lnTo>
                  <a:lnTo>
                    <a:pt x="10791" y="28797"/>
                  </a:lnTo>
                  <a:lnTo>
                    <a:pt x="20081" y="28134"/>
                  </a:lnTo>
                  <a:lnTo>
                    <a:pt x="15947" y="28134"/>
                  </a:lnTo>
                  <a:lnTo>
                    <a:pt x="11189" y="27655"/>
                  </a:lnTo>
                  <a:lnTo>
                    <a:pt x="11272" y="26798"/>
                  </a:lnTo>
                  <a:lnTo>
                    <a:pt x="11374" y="25732"/>
                  </a:lnTo>
                  <a:lnTo>
                    <a:pt x="11466" y="24778"/>
                  </a:lnTo>
                  <a:lnTo>
                    <a:pt x="11566" y="23735"/>
                  </a:lnTo>
                  <a:lnTo>
                    <a:pt x="11657" y="22928"/>
                  </a:lnTo>
                  <a:lnTo>
                    <a:pt x="11728" y="22363"/>
                  </a:lnTo>
                  <a:lnTo>
                    <a:pt x="11837" y="21492"/>
                  </a:lnTo>
                  <a:lnTo>
                    <a:pt x="11932" y="20736"/>
                  </a:lnTo>
                  <a:lnTo>
                    <a:pt x="12030" y="19951"/>
                  </a:lnTo>
                  <a:lnTo>
                    <a:pt x="12129" y="19163"/>
                  </a:lnTo>
                  <a:lnTo>
                    <a:pt x="12508" y="16647"/>
                  </a:lnTo>
                  <a:lnTo>
                    <a:pt x="12937" y="13578"/>
                  </a:lnTo>
                  <a:lnTo>
                    <a:pt x="13252" y="11098"/>
                  </a:lnTo>
                  <a:lnTo>
                    <a:pt x="13372" y="10156"/>
                  </a:lnTo>
                  <a:lnTo>
                    <a:pt x="13416" y="9813"/>
                  </a:lnTo>
                  <a:lnTo>
                    <a:pt x="9135" y="9813"/>
                  </a:lnTo>
                  <a:lnTo>
                    <a:pt x="7953" y="6663"/>
                  </a:lnTo>
                  <a:lnTo>
                    <a:pt x="7903" y="0"/>
                  </a:lnTo>
                  <a:close/>
                </a:path>
                <a:path w="81914" h="44450">
                  <a:moveTo>
                    <a:pt x="44356" y="18972"/>
                  </a:moveTo>
                  <a:lnTo>
                    <a:pt x="35486" y="18972"/>
                  </a:lnTo>
                  <a:lnTo>
                    <a:pt x="35553" y="19418"/>
                  </a:lnTo>
                  <a:lnTo>
                    <a:pt x="35675" y="21896"/>
                  </a:lnTo>
                  <a:lnTo>
                    <a:pt x="34065" y="25326"/>
                  </a:lnTo>
                  <a:lnTo>
                    <a:pt x="37585" y="26798"/>
                  </a:lnTo>
                  <a:lnTo>
                    <a:pt x="32423" y="26798"/>
                  </a:lnTo>
                  <a:lnTo>
                    <a:pt x="25857" y="28797"/>
                  </a:lnTo>
                  <a:lnTo>
                    <a:pt x="28653" y="29264"/>
                  </a:lnTo>
                  <a:lnTo>
                    <a:pt x="33144" y="29657"/>
                  </a:lnTo>
                  <a:lnTo>
                    <a:pt x="35760" y="29657"/>
                  </a:lnTo>
                  <a:lnTo>
                    <a:pt x="35843" y="36148"/>
                  </a:lnTo>
                  <a:lnTo>
                    <a:pt x="35967" y="39862"/>
                  </a:lnTo>
                  <a:lnTo>
                    <a:pt x="35131" y="39862"/>
                  </a:lnTo>
                  <a:lnTo>
                    <a:pt x="31581" y="40154"/>
                  </a:lnTo>
                  <a:lnTo>
                    <a:pt x="45141" y="40154"/>
                  </a:lnTo>
                  <a:lnTo>
                    <a:pt x="43395" y="39862"/>
                  </a:lnTo>
                  <a:lnTo>
                    <a:pt x="40592" y="39470"/>
                  </a:lnTo>
                  <a:lnTo>
                    <a:pt x="39582" y="39470"/>
                  </a:lnTo>
                  <a:lnTo>
                    <a:pt x="40251" y="36403"/>
                  </a:lnTo>
                  <a:lnTo>
                    <a:pt x="40307" y="36148"/>
                  </a:lnTo>
                  <a:lnTo>
                    <a:pt x="40382" y="35806"/>
                  </a:lnTo>
                  <a:lnTo>
                    <a:pt x="41412" y="32296"/>
                  </a:lnTo>
                  <a:lnTo>
                    <a:pt x="43370" y="29264"/>
                  </a:lnTo>
                  <a:lnTo>
                    <a:pt x="43540" y="29264"/>
                  </a:lnTo>
                  <a:lnTo>
                    <a:pt x="41549" y="29041"/>
                  </a:lnTo>
                  <a:lnTo>
                    <a:pt x="42183" y="25942"/>
                  </a:lnTo>
                  <a:lnTo>
                    <a:pt x="41689" y="23735"/>
                  </a:lnTo>
                  <a:lnTo>
                    <a:pt x="41611" y="23389"/>
                  </a:lnTo>
                  <a:lnTo>
                    <a:pt x="41508" y="22928"/>
                  </a:lnTo>
                  <a:lnTo>
                    <a:pt x="41382" y="22363"/>
                  </a:lnTo>
                  <a:lnTo>
                    <a:pt x="41277" y="21896"/>
                  </a:lnTo>
                  <a:lnTo>
                    <a:pt x="44355" y="20239"/>
                  </a:lnTo>
                  <a:lnTo>
                    <a:pt x="44643" y="20239"/>
                  </a:lnTo>
                  <a:lnTo>
                    <a:pt x="44578" y="19951"/>
                  </a:lnTo>
                  <a:lnTo>
                    <a:pt x="44457" y="19418"/>
                  </a:lnTo>
                  <a:lnTo>
                    <a:pt x="44356" y="18972"/>
                  </a:lnTo>
                  <a:close/>
                </a:path>
                <a:path w="81914" h="44450">
                  <a:moveTo>
                    <a:pt x="50897" y="30222"/>
                  </a:moveTo>
                  <a:lnTo>
                    <a:pt x="49597" y="32738"/>
                  </a:lnTo>
                  <a:lnTo>
                    <a:pt x="46497" y="37943"/>
                  </a:lnTo>
                  <a:lnTo>
                    <a:pt x="46293" y="38235"/>
                  </a:lnTo>
                  <a:lnTo>
                    <a:pt x="44674" y="40154"/>
                  </a:lnTo>
                  <a:lnTo>
                    <a:pt x="52580" y="40154"/>
                  </a:lnTo>
                  <a:lnTo>
                    <a:pt x="52675" y="38783"/>
                  </a:lnTo>
                  <a:lnTo>
                    <a:pt x="52777" y="37447"/>
                  </a:lnTo>
                  <a:lnTo>
                    <a:pt x="52884" y="36148"/>
                  </a:lnTo>
                  <a:lnTo>
                    <a:pt x="52945" y="35067"/>
                  </a:lnTo>
                  <a:lnTo>
                    <a:pt x="53018" y="33235"/>
                  </a:lnTo>
                  <a:lnTo>
                    <a:pt x="50897" y="30222"/>
                  </a:lnTo>
                  <a:close/>
                </a:path>
                <a:path w="81914" h="44450">
                  <a:moveTo>
                    <a:pt x="24185" y="22622"/>
                  </a:moveTo>
                  <a:lnTo>
                    <a:pt x="20800" y="37447"/>
                  </a:lnTo>
                  <a:lnTo>
                    <a:pt x="20727" y="37943"/>
                  </a:lnTo>
                  <a:lnTo>
                    <a:pt x="20603" y="38783"/>
                  </a:lnTo>
                  <a:lnTo>
                    <a:pt x="20502" y="39470"/>
                  </a:lnTo>
                  <a:lnTo>
                    <a:pt x="22853" y="39470"/>
                  </a:lnTo>
                  <a:lnTo>
                    <a:pt x="23318" y="36403"/>
                  </a:lnTo>
                  <a:lnTo>
                    <a:pt x="23408" y="35806"/>
                  </a:lnTo>
                  <a:lnTo>
                    <a:pt x="23882" y="33235"/>
                  </a:lnTo>
                  <a:lnTo>
                    <a:pt x="23974" y="32738"/>
                  </a:lnTo>
                  <a:lnTo>
                    <a:pt x="24056" y="32296"/>
                  </a:lnTo>
                  <a:lnTo>
                    <a:pt x="24172" y="31866"/>
                  </a:lnTo>
                  <a:lnTo>
                    <a:pt x="24858" y="29657"/>
                  </a:lnTo>
                  <a:lnTo>
                    <a:pt x="24980" y="29264"/>
                  </a:lnTo>
                  <a:lnTo>
                    <a:pt x="25049" y="29041"/>
                  </a:lnTo>
                  <a:lnTo>
                    <a:pt x="25125" y="28797"/>
                  </a:lnTo>
                  <a:lnTo>
                    <a:pt x="25899" y="28797"/>
                  </a:lnTo>
                  <a:lnTo>
                    <a:pt x="24270" y="22928"/>
                  </a:lnTo>
                  <a:lnTo>
                    <a:pt x="24185" y="22622"/>
                  </a:lnTo>
                  <a:close/>
                </a:path>
                <a:path w="81914" h="44450">
                  <a:moveTo>
                    <a:pt x="81664" y="7365"/>
                  </a:moveTo>
                  <a:lnTo>
                    <a:pt x="80432" y="7365"/>
                  </a:lnTo>
                  <a:lnTo>
                    <a:pt x="75692" y="7758"/>
                  </a:lnTo>
                  <a:lnTo>
                    <a:pt x="76728" y="7758"/>
                  </a:lnTo>
                  <a:lnTo>
                    <a:pt x="76648" y="8665"/>
                  </a:lnTo>
                  <a:lnTo>
                    <a:pt x="76548" y="9813"/>
                  </a:lnTo>
                  <a:lnTo>
                    <a:pt x="76435" y="11098"/>
                  </a:lnTo>
                  <a:lnTo>
                    <a:pt x="76344" y="12142"/>
                  </a:lnTo>
                  <a:lnTo>
                    <a:pt x="76218" y="13578"/>
                  </a:lnTo>
                  <a:lnTo>
                    <a:pt x="76109" y="14823"/>
                  </a:lnTo>
                  <a:lnTo>
                    <a:pt x="76011" y="16095"/>
                  </a:lnTo>
                  <a:lnTo>
                    <a:pt x="75887" y="17705"/>
                  </a:lnTo>
                  <a:lnTo>
                    <a:pt x="75775" y="19163"/>
                  </a:lnTo>
                  <a:lnTo>
                    <a:pt x="75654" y="20736"/>
                  </a:lnTo>
                  <a:lnTo>
                    <a:pt x="75533" y="22363"/>
                  </a:lnTo>
                  <a:lnTo>
                    <a:pt x="75438" y="23735"/>
                  </a:lnTo>
                  <a:lnTo>
                    <a:pt x="75327" y="25326"/>
                  </a:lnTo>
                  <a:lnTo>
                    <a:pt x="74799" y="33235"/>
                  </a:lnTo>
                  <a:lnTo>
                    <a:pt x="74681" y="35067"/>
                  </a:lnTo>
                  <a:lnTo>
                    <a:pt x="74611" y="36148"/>
                  </a:lnTo>
                  <a:lnTo>
                    <a:pt x="80097" y="36148"/>
                  </a:lnTo>
                  <a:lnTo>
                    <a:pt x="80212" y="32296"/>
                  </a:lnTo>
                  <a:lnTo>
                    <a:pt x="80337" y="30222"/>
                  </a:lnTo>
                  <a:lnTo>
                    <a:pt x="80463" y="28134"/>
                  </a:lnTo>
                  <a:lnTo>
                    <a:pt x="80544" y="26798"/>
                  </a:lnTo>
                  <a:lnTo>
                    <a:pt x="80642" y="25326"/>
                  </a:lnTo>
                  <a:lnTo>
                    <a:pt x="80687" y="24778"/>
                  </a:lnTo>
                  <a:lnTo>
                    <a:pt x="80803" y="23389"/>
                  </a:lnTo>
                  <a:lnTo>
                    <a:pt x="80928" y="21896"/>
                  </a:lnTo>
                  <a:lnTo>
                    <a:pt x="81024" y="20736"/>
                  </a:lnTo>
                  <a:lnTo>
                    <a:pt x="81134" y="19418"/>
                  </a:lnTo>
                  <a:lnTo>
                    <a:pt x="81171" y="18972"/>
                  </a:lnTo>
                  <a:lnTo>
                    <a:pt x="81277" y="17705"/>
                  </a:lnTo>
                  <a:lnTo>
                    <a:pt x="81401" y="15721"/>
                  </a:lnTo>
                  <a:lnTo>
                    <a:pt x="81514" y="12142"/>
                  </a:lnTo>
                  <a:lnTo>
                    <a:pt x="81623" y="8665"/>
                  </a:lnTo>
                  <a:lnTo>
                    <a:pt x="81664" y="7365"/>
                  </a:lnTo>
                  <a:close/>
                </a:path>
                <a:path w="81914" h="44450">
                  <a:moveTo>
                    <a:pt x="74474" y="28134"/>
                  </a:moveTo>
                  <a:lnTo>
                    <a:pt x="65316" y="28134"/>
                  </a:lnTo>
                  <a:lnTo>
                    <a:pt x="65208" y="29657"/>
                  </a:lnTo>
                  <a:lnTo>
                    <a:pt x="65089" y="31320"/>
                  </a:lnTo>
                  <a:lnTo>
                    <a:pt x="62823" y="31320"/>
                  </a:lnTo>
                  <a:lnTo>
                    <a:pt x="63661" y="35067"/>
                  </a:lnTo>
                  <a:lnTo>
                    <a:pt x="62698" y="35067"/>
                  </a:lnTo>
                  <a:lnTo>
                    <a:pt x="60780" y="35806"/>
                  </a:lnTo>
                  <a:lnTo>
                    <a:pt x="74602" y="35806"/>
                  </a:lnTo>
                  <a:lnTo>
                    <a:pt x="74487" y="31320"/>
                  </a:lnTo>
                  <a:lnTo>
                    <a:pt x="74474" y="28134"/>
                  </a:lnTo>
                  <a:close/>
                </a:path>
                <a:path w="81914" h="44450">
                  <a:moveTo>
                    <a:pt x="62366" y="31320"/>
                  </a:moveTo>
                  <a:lnTo>
                    <a:pt x="58087" y="31320"/>
                  </a:lnTo>
                  <a:lnTo>
                    <a:pt x="54596" y="31507"/>
                  </a:lnTo>
                  <a:lnTo>
                    <a:pt x="57421" y="32738"/>
                  </a:lnTo>
                  <a:lnTo>
                    <a:pt x="62366" y="31320"/>
                  </a:lnTo>
                  <a:close/>
                </a:path>
                <a:path w="81914" h="44450">
                  <a:moveTo>
                    <a:pt x="74727" y="23389"/>
                  </a:moveTo>
                  <a:lnTo>
                    <a:pt x="64797" y="23389"/>
                  </a:lnTo>
                  <a:lnTo>
                    <a:pt x="66233" y="26798"/>
                  </a:lnTo>
                  <a:lnTo>
                    <a:pt x="58988" y="26798"/>
                  </a:lnTo>
                  <a:lnTo>
                    <a:pt x="58610" y="28797"/>
                  </a:lnTo>
                  <a:lnTo>
                    <a:pt x="55864" y="28797"/>
                  </a:lnTo>
                  <a:lnTo>
                    <a:pt x="64358" y="28134"/>
                  </a:lnTo>
                  <a:lnTo>
                    <a:pt x="74474" y="28134"/>
                  </a:lnTo>
                  <a:lnTo>
                    <a:pt x="74591" y="25942"/>
                  </a:lnTo>
                  <a:lnTo>
                    <a:pt x="74708" y="23735"/>
                  </a:lnTo>
                  <a:lnTo>
                    <a:pt x="74727" y="23389"/>
                  </a:lnTo>
                  <a:close/>
                </a:path>
                <a:path w="81914" h="44450">
                  <a:moveTo>
                    <a:pt x="46771" y="15480"/>
                  </a:moveTo>
                  <a:lnTo>
                    <a:pt x="29597" y="15480"/>
                  </a:lnTo>
                  <a:lnTo>
                    <a:pt x="32454" y="17705"/>
                  </a:lnTo>
                  <a:lnTo>
                    <a:pt x="32547" y="18972"/>
                  </a:lnTo>
                  <a:lnTo>
                    <a:pt x="32618" y="19951"/>
                  </a:lnTo>
                  <a:lnTo>
                    <a:pt x="32743" y="21670"/>
                  </a:lnTo>
                  <a:lnTo>
                    <a:pt x="32869" y="23389"/>
                  </a:lnTo>
                  <a:lnTo>
                    <a:pt x="32970" y="24778"/>
                  </a:lnTo>
                  <a:lnTo>
                    <a:pt x="34046" y="24916"/>
                  </a:lnTo>
                  <a:lnTo>
                    <a:pt x="34352" y="23735"/>
                  </a:lnTo>
                  <a:lnTo>
                    <a:pt x="34442" y="23389"/>
                  </a:lnTo>
                  <a:lnTo>
                    <a:pt x="34561" y="22928"/>
                  </a:lnTo>
                  <a:lnTo>
                    <a:pt x="34635" y="22622"/>
                  </a:lnTo>
                  <a:lnTo>
                    <a:pt x="34697" y="22363"/>
                  </a:lnTo>
                  <a:lnTo>
                    <a:pt x="34810" y="21896"/>
                  </a:lnTo>
                  <a:lnTo>
                    <a:pt x="34907" y="21492"/>
                  </a:lnTo>
                  <a:lnTo>
                    <a:pt x="34994" y="21132"/>
                  </a:lnTo>
                  <a:lnTo>
                    <a:pt x="35086" y="20736"/>
                  </a:lnTo>
                  <a:lnTo>
                    <a:pt x="35199" y="20239"/>
                  </a:lnTo>
                  <a:lnTo>
                    <a:pt x="35264" y="19951"/>
                  </a:lnTo>
                  <a:lnTo>
                    <a:pt x="35385" y="19418"/>
                  </a:lnTo>
                  <a:lnTo>
                    <a:pt x="35486" y="18972"/>
                  </a:lnTo>
                  <a:lnTo>
                    <a:pt x="44356" y="18972"/>
                  </a:lnTo>
                  <a:lnTo>
                    <a:pt x="43830" y="16647"/>
                  </a:lnTo>
                  <a:lnTo>
                    <a:pt x="43741" y="16250"/>
                  </a:lnTo>
                  <a:lnTo>
                    <a:pt x="46771" y="15480"/>
                  </a:lnTo>
                  <a:close/>
                </a:path>
                <a:path w="81914" h="44450">
                  <a:moveTo>
                    <a:pt x="60991" y="19163"/>
                  </a:moveTo>
                  <a:lnTo>
                    <a:pt x="60284" y="19163"/>
                  </a:lnTo>
                  <a:lnTo>
                    <a:pt x="60407" y="19951"/>
                  </a:lnTo>
                  <a:lnTo>
                    <a:pt x="60451" y="20239"/>
                  </a:lnTo>
                  <a:lnTo>
                    <a:pt x="66067" y="20239"/>
                  </a:lnTo>
                  <a:lnTo>
                    <a:pt x="66032" y="22928"/>
                  </a:lnTo>
                  <a:lnTo>
                    <a:pt x="58646" y="22928"/>
                  </a:lnTo>
                  <a:lnTo>
                    <a:pt x="61032" y="23735"/>
                  </a:lnTo>
                  <a:lnTo>
                    <a:pt x="63793" y="23389"/>
                  </a:lnTo>
                  <a:lnTo>
                    <a:pt x="74727" y="23389"/>
                  </a:lnTo>
                  <a:lnTo>
                    <a:pt x="74845" y="21492"/>
                  </a:lnTo>
                  <a:lnTo>
                    <a:pt x="74965" y="20239"/>
                  </a:lnTo>
                  <a:lnTo>
                    <a:pt x="75044" y="19418"/>
                  </a:lnTo>
                  <a:lnTo>
                    <a:pt x="66107" y="19418"/>
                  </a:lnTo>
                  <a:lnTo>
                    <a:pt x="60991" y="19163"/>
                  </a:lnTo>
                  <a:close/>
                </a:path>
                <a:path w="81914" h="44450">
                  <a:moveTo>
                    <a:pt x="27089" y="4607"/>
                  </a:moveTo>
                  <a:lnTo>
                    <a:pt x="26129" y="4607"/>
                  </a:lnTo>
                  <a:lnTo>
                    <a:pt x="26077" y="6267"/>
                  </a:lnTo>
                  <a:lnTo>
                    <a:pt x="25965" y="9813"/>
                  </a:lnTo>
                  <a:lnTo>
                    <a:pt x="25856" y="12142"/>
                  </a:lnTo>
                  <a:lnTo>
                    <a:pt x="25730" y="14823"/>
                  </a:lnTo>
                  <a:lnTo>
                    <a:pt x="25658" y="15721"/>
                  </a:lnTo>
                  <a:lnTo>
                    <a:pt x="25280" y="18972"/>
                  </a:lnTo>
                  <a:lnTo>
                    <a:pt x="25166" y="19951"/>
                  </a:lnTo>
                  <a:lnTo>
                    <a:pt x="25074" y="20736"/>
                  </a:lnTo>
                  <a:lnTo>
                    <a:pt x="25553" y="21132"/>
                  </a:lnTo>
                  <a:lnTo>
                    <a:pt x="26958" y="22363"/>
                  </a:lnTo>
                  <a:lnTo>
                    <a:pt x="27071" y="21896"/>
                  </a:lnTo>
                  <a:lnTo>
                    <a:pt x="27168" y="21492"/>
                  </a:lnTo>
                  <a:lnTo>
                    <a:pt x="27255" y="21132"/>
                  </a:lnTo>
                  <a:lnTo>
                    <a:pt x="27351" y="20736"/>
                  </a:lnTo>
                  <a:lnTo>
                    <a:pt x="27471" y="20239"/>
                  </a:lnTo>
                  <a:lnTo>
                    <a:pt x="27707" y="19418"/>
                  </a:lnTo>
                  <a:lnTo>
                    <a:pt x="28241" y="17705"/>
                  </a:lnTo>
                  <a:lnTo>
                    <a:pt x="29597" y="15480"/>
                  </a:lnTo>
                  <a:lnTo>
                    <a:pt x="46771" y="15480"/>
                  </a:lnTo>
                  <a:lnTo>
                    <a:pt x="48259" y="15101"/>
                  </a:lnTo>
                  <a:lnTo>
                    <a:pt x="40076" y="15101"/>
                  </a:lnTo>
                  <a:lnTo>
                    <a:pt x="39905" y="13578"/>
                  </a:lnTo>
                  <a:lnTo>
                    <a:pt x="39786" y="12517"/>
                  </a:lnTo>
                  <a:lnTo>
                    <a:pt x="39744" y="12142"/>
                  </a:lnTo>
                  <a:lnTo>
                    <a:pt x="39627" y="11098"/>
                  </a:lnTo>
                  <a:lnTo>
                    <a:pt x="39521" y="10156"/>
                  </a:lnTo>
                  <a:lnTo>
                    <a:pt x="36102" y="10156"/>
                  </a:lnTo>
                  <a:lnTo>
                    <a:pt x="33070" y="7758"/>
                  </a:lnTo>
                  <a:lnTo>
                    <a:pt x="29921" y="5378"/>
                  </a:lnTo>
                  <a:lnTo>
                    <a:pt x="27089" y="4607"/>
                  </a:lnTo>
                  <a:close/>
                </a:path>
                <a:path w="81914" h="44450">
                  <a:moveTo>
                    <a:pt x="67678" y="2639"/>
                  </a:moveTo>
                  <a:lnTo>
                    <a:pt x="66597" y="11098"/>
                  </a:lnTo>
                  <a:lnTo>
                    <a:pt x="61185" y="11098"/>
                  </a:lnTo>
                  <a:lnTo>
                    <a:pt x="61076" y="13578"/>
                  </a:lnTo>
                  <a:lnTo>
                    <a:pt x="60963" y="16647"/>
                  </a:lnTo>
                  <a:lnTo>
                    <a:pt x="66351" y="16647"/>
                  </a:lnTo>
                  <a:lnTo>
                    <a:pt x="66295" y="17705"/>
                  </a:lnTo>
                  <a:lnTo>
                    <a:pt x="66205" y="19418"/>
                  </a:lnTo>
                  <a:lnTo>
                    <a:pt x="75044" y="19418"/>
                  </a:lnTo>
                  <a:lnTo>
                    <a:pt x="75087" y="18972"/>
                  </a:lnTo>
                  <a:lnTo>
                    <a:pt x="75209" y="17705"/>
                  </a:lnTo>
                  <a:lnTo>
                    <a:pt x="75310" y="16647"/>
                  </a:lnTo>
                  <a:lnTo>
                    <a:pt x="75363" y="16095"/>
                  </a:lnTo>
                  <a:lnTo>
                    <a:pt x="64113" y="16095"/>
                  </a:lnTo>
                  <a:lnTo>
                    <a:pt x="62745" y="15721"/>
                  </a:lnTo>
                  <a:lnTo>
                    <a:pt x="62284" y="13578"/>
                  </a:lnTo>
                  <a:lnTo>
                    <a:pt x="64542" y="12142"/>
                  </a:lnTo>
                  <a:lnTo>
                    <a:pt x="75761" y="12142"/>
                  </a:lnTo>
                  <a:lnTo>
                    <a:pt x="75868" y="11098"/>
                  </a:lnTo>
                  <a:lnTo>
                    <a:pt x="75965" y="10156"/>
                  </a:lnTo>
                  <a:lnTo>
                    <a:pt x="76069" y="9143"/>
                  </a:lnTo>
                  <a:lnTo>
                    <a:pt x="76188" y="7979"/>
                  </a:lnTo>
                  <a:lnTo>
                    <a:pt x="76211" y="7758"/>
                  </a:lnTo>
                  <a:lnTo>
                    <a:pt x="76441" y="7758"/>
                  </a:lnTo>
                  <a:lnTo>
                    <a:pt x="73106" y="6457"/>
                  </a:lnTo>
                  <a:lnTo>
                    <a:pt x="70331" y="4607"/>
                  </a:lnTo>
                  <a:lnTo>
                    <a:pt x="67678" y="2639"/>
                  </a:lnTo>
                  <a:close/>
                </a:path>
                <a:path w="81914" h="44450">
                  <a:moveTo>
                    <a:pt x="75761" y="12142"/>
                  </a:moveTo>
                  <a:lnTo>
                    <a:pt x="64542" y="12142"/>
                  </a:lnTo>
                  <a:lnTo>
                    <a:pt x="65895" y="12517"/>
                  </a:lnTo>
                  <a:lnTo>
                    <a:pt x="66384" y="14823"/>
                  </a:lnTo>
                  <a:lnTo>
                    <a:pt x="66175" y="14823"/>
                  </a:lnTo>
                  <a:lnTo>
                    <a:pt x="64113" y="16095"/>
                  </a:lnTo>
                  <a:lnTo>
                    <a:pt x="75363" y="16095"/>
                  </a:lnTo>
                  <a:lnTo>
                    <a:pt x="75613" y="13578"/>
                  </a:lnTo>
                  <a:lnTo>
                    <a:pt x="75722" y="12517"/>
                  </a:lnTo>
                  <a:lnTo>
                    <a:pt x="75761" y="12142"/>
                  </a:lnTo>
                  <a:close/>
                </a:path>
                <a:path w="81914" h="44450">
                  <a:moveTo>
                    <a:pt x="48621" y="4607"/>
                  </a:moveTo>
                  <a:lnTo>
                    <a:pt x="46868" y="4607"/>
                  </a:lnTo>
                  <a:lnTo>
                    <a:pt x="45278" y="6663"/>
                  </a:lnTo>
                  <a:lnTo>
                    <a:pt x="44931" y="7142"/>
                  </a:lnTo>
                  <a:lnTo>
                    <a:pt x="44809" y="7979"/>
                  </a:lnTo>
                  <a:lnTo>
                    <a:pt x="44710" y="8665"/>
                  </a:lnTo>
                  <a:lnTo>
                    <a:pt x="44641" y="9143"/>
                  </a:lnTo>
                  <a:lnTo>
                    <a:pt x="44544" y="9813"/>
                  </a:lnTo>
                  <a:lnTo>
                    <a:pt x="44457" y="10411"/>
                  </a:lnTo>
                  <a:lnTo>
                    <a:pt x="43809" y="13578"/>
                  </a:lnTo>
                  <a:lnTo>
                    <a:pt x="40076" y="15101"/>
                  </a:lnTo>
                  <a:lnTo>
                    <a:pt x="48724" y="15101"/>
                  </a:lnTo>
                  <a:lnTo>
                    <a:pt x="48621" y="4607"/>
                  </a:lnTo>
                  <a:close/>
                </a:path>
                <a:path w="81914" h="44450">
                  <a:moveTo>
                    <a:pt x="39183" y="7142"/>
                  </a:moveTo>
                  <a:lnTo>
                    <a:pt x="36102" y="10156"/>
                  </a:lnTo>
                  <a:lnTo>
                    <a:pt x="39521" y="10156"/>
                  </a:lnTo>
                  <a:lnTo>
                    <a:pt x="39407" y="9143"/>
                  </a:lnTo>
                  <a:lnTo>
                    <a:pt x="39354" y="8665"/>
                  </a:lnTo>
                  <a:lnTo>
                    <a:pt x="39252" y="7758"/>
                  </a:lnTo>
                  <a:lnTo>
                    <a:pt x="39183" y="7142"/>
                  </a:lnTo>
                  <a:close/>
                </a:path>
                <a:path w="81914" h="44450">
                  <a:moveTo>
                    <a:pt x="13893" y="6267"/>
                  </a:moveTo>
                  <a:lnTo>
                    <a:pt x="10719" y="8665"/>
                  </a:lnTo>
                  <a:lnTo>
                    <a:pt x="9135" y="9813"/>
                  </a:lnTo>
                  <a:lnTo>
                    <a:pt x="13416" y="9813"/>
                  </a:lnTo>
                  <a:lnTo>
                    <a:pt x="13501" y="9143"/>
                  </a:lnTo>
                  <a:lnTo>
                    <a:pt x="13566" y="8665"/>
                  </a:lnTo>
                  <a:lnTo>
                    <a:pt x="13690" y="7758"/>
                  </a:lnTo>
                  <a:lnTo>
                    <a:pt x="13774" y="7142"/>
                  </a:lnTo>
                  <a:lnTo>
                    <a:pt x="13893" y="6267"/>
                  </a:lnTo>
                  <a:close/>
                </a:path>
              </a:pathLst>
            </a:custGeom>
            <a:solidFill>
              <a:srgbClr val="201E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6" name="object 1256" descr=""/>
            <p:cNvSpPr/>
            <p:nvPr/>
          </p:nvSpPr>
          <p:spPr>
            <a:xfrm>
              <a:off x="2444552" y="2498735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1583" y="13971"/>
                  </a:moveTo>
                  <a:lnTo>
                    <a:pt x="4472" y="13971"/>
                  </a:lnTo>
                  <a:lnTo>
                    <a:pt x="2680" y="16009"/>
                  </a:lnTo>
                  <a:lnTo>
                    <a:pt x="2782" y="16606"/>
                  </a:lnTo>
                  <a:lnTo>
                    <a:pt x="2908" y="17412"/>
                  </a:lnTo>
                  <a:lnTo>
                    <a:pt x="2972" y="17823"/>
                  </a:lnTo>
                  <a:lnTo>
                    <a:pt x="3090" y="18972"/>
                  </a:lnTo>
                  <a:lnTo>
                    <a:pt x="3196" y="20581"/>
                  </a:lnTo>
                  <a:lnTo>
                    <a:pt x="7217" y="21351"/>
                  </a:lnTo>
                  <a:lnTo>
                    <a:pt x="11069" y="22773"/>
                  </a:lnTo>
                  <a:lnTo>
                    <a:pt x="14614" y="24843"/>
                  </a:lnTo>
                  <a:lnTo>
                    <a:pt x="16757" y="24620"/>
                  </a:lnTo>
                  <a:lnTo>
                    <a:pt x="17473" y="21556"/>
                  </a:lnTo>
                  <a:lnTo>
                    <a:pt x="17572" y="20581"/>
                  </a:lnTo>
                  <a:lnTo>
                    <a:pt x="17603" y="20271"/>
                  </a:lnTo>
                  <a:lnTo>
                    <a:pt x="9581" y="20271"/>
                  </a:lnTo>
                  <a:lnTo>
                    <a:pt x="7713" y="16164"/>
                  </a:lnTo>
                  <a:lnTo>
                    <a:pt x="9614" y="14622"/>
                  </a:lnTo>
                  <a:lnTo>
                    <a:pt x="11583" y="13971"/>
                  </a:lnTo>
                  <a:close/>
                </a:path>
                <a:path w="19050" h="25400">
                  <a:moveTo>
                    <a:pt x="14889" y="0"/>
                  </a:moveTo>
                  <a:lnTo>
                    <a:pt x="10197" y="0"/>
                  </a:lnTo>
                  <a:lnTo>
                    <a:pt x="6446" y="2120"/>
                  </a:lnTo>
                  <a:lnTo>
                    <a:pt x="3383" y="5392"/>
                  </a:lnTo>
                  <a:lnTo>
                    <a:pt x="2423" y="9244"/>
                  </a:lnTo>
                  <a:lnTo>
                    <a:pt x="2346" y="9554"/>
                  </a:lnTo>
                  <a:lnTo>
                    <a:pt x="2252" y="9928"/>
                  </a:lnTo>
                  <a:lnTo>
                    <a:pt x="0" y="13971"/>
                  </a:lnTo>
                  <a:lnTo>
                    <a:pt x="11583" y="13971"/>
                  </a:lnTo>
                  <a:lnTo>
                    <a:pt x="12886" y="17412"/>
                  </a:lnTo>
                  <a:lnTo>
                    <a:pt x="12648" y="17823"/>
                  </a:lnTo>
                  <a:lnTo>
                    <a:pt x="11877" y="18972"/>
                  </a:lnTo>
                  <a:lnTo>
                    <a:pt x="9581" y="20271"/>
                  </a:lnTo>
                  <a:lnTo>
                    <a:pt x="17603" y="20271"/>
                  </a:lnTo>
                  <a:lnTo>
                    <a:pt x="17734" y="18972"/>
                  </a:lnTo>
                  <a:lnTo>
                    <a:pt x="17850" y="17823"/>
                  </a:lnTo>
                  <a:lnTo>
                    <a:pt x="17973" y="16606"/>
                  </a:lnTo>
                  <a:lnTo>
                    <a:pt x="18092" y="15426"/>
                  </a:lnTo>
                  <a:lnTo>
                    <a:pt x="18165" y="14622"/>
                  </a:lnTo>
                  <a:lnTo>
                    <a:pt x="18225" y="13971"/>
                  </a:lnTo>
                  <a:lnTo>
                    <a:pt x="18338" y="12736"/>
                  </a:lnTo>
                  <a:lnTo>
                    <a:pt x="7217" y="12736"/>
                  </a:lnTo>
                  <a:lnTo>
                    <a:pt x="5111" y="10134"/>
                  </a:lnTo>
                  <a:lnTo>
                    <a:pt x="6846" y="6965"/>
                  </a:lnTo>
                  <a:lnTo>
                    <a:pt x="7164" y="6609"/>
                  </a:lnTo>
                  <a:lnTo>
                    <a:pt x="8963" y="4913"/>
                  </a:lnTo>
                  <a:lnTo>
                    <a:pt x="18258" y="4913"/>
                  </a:lnTo>
                  <a:lnTo>
                    <a:pt x="18092" y="3100"/>
                  </a:lnTo>
                  <a:lnTo>
                    <a:pt x="14889" y="0"/>
                  </a:lnTo>
                  <a:close/>
                </a:path>
                <a:path w="19050" h="25400">
                  <a:moveTo>
                    <a:pt x="8074" y="8286"/>
                  </a:moveTo>
                  <a:lnTo>
                    <a:pt x="7256" y="12531"/>
                  </a:lnTo>
                  <a:lnTo>
                    <a:pt x="7217" y="12736"/>
                  </a:lnTo>
                  <a:lnTo>
                    <a:pt x="18338" y="12736"/>
                  </a:lnTo>
                  <a:lnTo>
                    <a:pt x="18356" y="12531"/>
                  </a:lnTo>
                  <a:lnTo>
                    <a:pt x="10712" y="12531"/>
                  </a:lnTo>
                  <a:lnTo>
                    <a:pt x="8074" y="8286"/>
                  </a:lnTo>
                  <a:close/>
                </a:path>
                <a:path w="19050" h="25400">
                  <a:moveTo>
                    <a:pt x="10986" y="6609"/>
                  </a:moveTo>
                  <a:lnTo>
                    <a:pt x="10917" y="8082"/>
                  </a:lnTo>
                  <a:lnTo>
                    <a:pt x="10832" y="9928"/>
                  </a:lnTo>
                  <a:lnTo>
                    <a:pt x="10712" y="12531"/>
                  </a:lnTo>
                  <a:lnTo>
                    <a:pt x="18356" y="12531"/>
                  </a:lnTo>
                  <a:lnTo>
                    <a:pt x="18481" y="11163"/>
                  </a:lnTo>
                  <a:lnTo>
                    <a:pt x="15025" y="11163"/>
                  </a:lnTo>
                  <a:lnTo>
                    <a:pt x="13757" y="9554"/>
                  </a:lnTo>
                  <a:lnTo>
                    <a:pt x="12455" y="8082"/>
                  </a:lnTo>
                  <a:lnTo>
                    <a:pt x="10986" y="6609"/>
                  </a:lnTo>
                  <a:close/>
                </a:path>
                <a:path w="19050" h="25400">
                  <a:moveTo>
                    <a:pt x="18258" y="4913"/>
                  </a:moveTo>
                  <a:lnTo>
                    <a:pt x="8963" y="4913"/>
                  </a:lnTo>
                  <a:lnTo>
                    <a:pt x="14614" y="5562"/>
                  </a:lnTo>
                  <a:lnTo>
                    <a:pt x="14692" y="6609"/>
                  </a:lnTo>
                  <a:lnTo>
                    <a:pt x="14800" y="8082"/>
                  </a:lnTo>
                  <a:lnTo>
                    <a:pt x="14907" y="9554"/>
                  </a:lnTo>
                  <a:lnTo>
                    <a:pt x="15025" y="11163"/>
                  </a:lnTo>
                  <a:lnTo>
                    <a:pt x="18481" y="11163"/>
                  </a:lnTo>
                  <a:lnTo>
                    <a:pt x="18414" y="6609"/>
                  </a:lnTo>
                  <a:lnTo>
                    <a:pt x="18303" y="5392"/>
                  </a:lnTo>
                  <a:lnTo>
                    <a:pt x="18258" y="4913"/>
                  </a:lnTo>
                  <a:close/>
                </a:path>
              </a:pathLst>
            </a:custGeom>
            <a:solidFill>
              <a:srgbClr val="625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7" name="object 1257" descr=""/>
            <p:cNvSpPr/>
            <p:nvPr/>
          </p:nvSpPr>
          <p:spPr>
            <a:xfrm>
              <a:off x="1609283" y="2604485"/>
              <a:ext cx="13970" cy="27305"/>
            </a:xfrm>
            <a:custGeom>
              <a:avLst/>
              <a:gdLst/>
              <a:ahLst/>
              <a:cxnLst/>
              <a:rect l="l" t="t" r="r" b="b"/>
              <a:pathLst>
                <a:path w="13969" h="27305">
                  <a:moveTo>
                    <a:pt x="1915" y="0"/>
                  </a:moveTo>
                  <a:lnTo>
                    <a:pt x="0" y="100"/>
                  </a:lnTo>
                  <a:lnTo>
                    <a:pt x="230" y="6629"/>
                  </a:lnTo>
                  <a:lnTo>
                    <a:pt x="381" y="19700"/>
                  </a:lnTo>
                  <a:lnTo>
                    <a:pt x="702" y="26229"/>
                  </a:lnTo>
                  <a:lnTo>
                    <a:pt x="4348" y="25869"/>
                  </a:lnTo>
                  <a:lnTo>
                    <a:pt x="9244" y="26880"/>
                  </a:lnTo>
                  <a:lnTo>
                    <a:pt x="11300" y="22924"/>
                  </a:lnTo>
                  <a:lnTo>
                    <a:pt x="13920" y="19775"/>
                  </a:lnTo>
                  <a:lnTo>
                    <a:pt x="13337" y="15476"/>
                  </a:lnTo>
                  <a:lnTo>
                    <a:pt x="13543" y="11710"/>
                  </a:lnTo>
                  <a:lnTo>
                    <a:pt x="13370" y="5270"/>
                  </a:lnTo>
                  <a:lnTo>
                    <a:pt x="8096" y="596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DFB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8" name="object 1258" descr=""/>
            <p:cNvSpPr/>
            <p:nvPr/>
          </p:nvSpPr>
          <p:spPr>
            <a:xfrm>
              <a:off x="2922216" y="2499091"/>
              <a:ext cx="25400" cy="19685"/>
            </a:xfrm>
            <a:custGeom>
              <a:avLst/>
              <a:gdLst/>
              <a:ahLst/>
              <a:cxnLst/>
              <a:rect l="l" t="t" r="r" b="b"/>
              <a:pathLst>
                <a:path w="25400" h="19685">
                  <a:moveTo>
                    <a:pt x="9126" y="0"/>
                  </a:moveTo>
                  <a:lnTo>
                    <a:pt x="6437" y="1954"/>
                  </a:lnTo>
                  <a:lnTo>
                    <a:pt x="3920" y="4128"/>
                  </a:lnTo>
                  <a:lnTo>
                    <a:pt x="1610" y="6508"/>
                  </a:lnTo>
                  <a:lnTo>
                    <a:pt x="6610" y="7862"/>
                  </a:lnTo>
                  <a:lnTo>
                    <a:pt x="11692" y="8906"/>
                  </a:lnTo>
                  <a:lnTo>
                    <a:pt x="15289" y="9709"/>
                  </a:lnTo>
                  <a:lnTo>
                    <a:pt x="18886" y="10565"/>
                  </a:lnTo>
                  <a:lnTo>
                    <a:pt x="13252" y="14691"/>
                  </a:lnTo>
                  <a:lnTo>
                    <a:pt x="6145" y="15480"/>
                  </a:lnTo>
                  <a:lnTo>
                    <a:pt x="0" y="18478"/>
                  </a:lnTo>
                  <a:lnTo>
                    <a:pt x="6592" y="19108"/>
                  </a:lnTo>
                  <a:lnTo>
                    <a:pt x="9400" y="17654"/>
                  </a:lnTo>
                  <a:lnTo>
                    <a:pt x="12463" y="16728"/>
                  </a:lnTo>
                  <a:lnTo>
                    <a:pt x="15563" y="18013"/>
                  </a:lnTo>
                  <a:lnTo>
                    <a:pt x="18850" y="16746"/>
                  </a:lnTo>
                  <a:lnTo>
                    <a:pt x="22345" y="15684"/>
                  </a:lnTo>
                  <a:lnTo>
                    <a:pt x="24963" y="13204"/>
                  </a:lnTo>
                  <a:lnTo>
                    <a:pt x="24123" y="9521"/>
                  </a:lnTo>
                  <a:lnTo>
                    <a:pt x="19127" y="8359"/>
                  </a:lnTo>
                  <a:lnTo>
                    <a:pt x="16388" y="6029"/>
                  </a:lnTo>
                  <a:lnTo>
                    <a:pt x="17445" y="2570"/>
                  </a:lnTo>
                  <a:lnTo>
                    <a:pt x="14673" y="1475"/>
                  </a:lnTo>
                  <a:lnTo>
                    <a:pt x="13133" y="2501"/>
                  </a:lnTo>
                  <a:lnTo>
                    <a:pt x="10120" y="4607"/>
                  </a:lnTo>
                  <a:lnTo>
                    <a:pt x="9126" y="0"/>
                  </a:lnTo>
                  <a:close/>
                </a:path>
              </a:pathLst>
            </a:custGeom>
            <a:solidFill>
              <a:srgbClr val="545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9" name="object 1259" descr=""/>
            <p:cNvSpPr/>
            <p:nvPr/>
          </p:nvSpPr>
          <p:spPr>
            <a:xfrm>
              <a:off x="1709759" y="2500754"/>
              <a:ext cx="13970" cy="20955"/>
            </a:xfrm>
            <a:custGeom>
              <a:avLst/>
              <a:gdLst/>
              <a:ahLst/>
              <a:cxnLst/>
              <a:rect l="l" t="t" r="r" b="b"/>
              <a:pathLst>
                <a:path w="13969" h="20955">
                  <a:moveTo>
                    <a:pt x="100" y="0"/>
                  </a:moveTo>
                  <a:lnTo>
                    <a:pt x="0" y="6336"/>
                  </a:lnTo>
                  <a:lnTo>
                    <a:pt x="2378" y="12258"/>
                  </a:lnTo>
                  <a:lnTo>
                    <a:pt x="4554" y="18097"/>
                  </a:lnTo>
                  <a:lnTo>
                    <a:pt x="7790" y="13611"/>
                  </a:lnTo>
                  <a:lnTo>
                    <a:pt x="6555" y="20477"/>
                  </a:lnTo>
                  <a:lnTo>
                    <a:pt x="12721" y="19624"/>
                  </a:lnTo>
                  <a:lnTo>
                    <a:pt x="13575" y="17860"/>
                  </a:lnTo>
                  <a:lnTo>
                    <a:pt x="13406" y="13921"/>
                  </a:lnTo>
                  <a:lnTo>
                    <a:pt x="12617" y="9518"/>
                  </a:lnTo>
                  <a:lnTo>
                    <a:pt x="11436" y="12687"/>
                  </a:lnTo>
                  <a:lnTo>
                    <a:pt x="10908" y="16041"/>
                  </a:lnTo>
                  <a:lnTo>
                    <a:pt x="10101" y="19331"/>
                  </a:lnTo>
                  <a:lnTo>
                    <a:pt x="9997" y="15754"/>
                  </a:lnTo>
                  <a:lnTo>
                    <a:pt x="10238" y="12175"/>
                  </a:lnTo>
                  <a:lnTo>
                    <a:pt x="9982" y="8629"/>
                  </a:lnTo>
                  <a:lnTo>
                    <a:pt x="7617" y="4846"/>
                  </a:lnTo>
                  <a:lnTo>
                    <a:pt x="3970" y="210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929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0" name="object 1260" descr=""/>
            <p:cNvSpPr/>
            <p:nvPr/>
          </p:nvSpPr>
          <p:spPr>
            <a:xfrm>
              <a:off x="2075624" y="2500538"/>
              <a:ext cx="169545" cy="48895"/>
            </a:xfrm>
            <a:custGeom>
              <a:avLst/>
              <a:gdLst/>
              <a:ahLst/>
              <a:cxnLst/>
              <a:rect l="l" t="t" r="r" b="b"/>
              <a:pathLst>
                <a:path w="169544" h="48894">
                  <a:moveTo>
                    <a:pt x="57569" y="35547"/>
                  </a:moveTo>
                  <a:lnTo>
                    <a:pt x="56959" y="35547"/>
                  </a:lnTo>
                  <a:lnTo>
                    <a:pt x="57061" y="35687"/>
                  </a:lnTo>
                  <a:lnTo>
                    <a:pt x="57569" y="35547"/>
                  </a:lnTo>
                  <a:close/>
                </a:path>
                <a:path w="169544" h="48894">
                  <a:moveTo>
                    <a:pt x="64135" y="33096"/>
                  </a:moveTo>
                  <a:lnTo>
                    <a:pt x="61252" y="34556"/>
                  </a:lnTo>
                  <a:lnTo>
                    <a:pt x="57734" y="35509"/>
                  </a:lnTo>
                  <a:lnTo>
                    <a:pt x="62776" y="35369"/>
                  </a:lnTo>
                  <a:lnTo>
                    <a:pt x="64135" y="33096"/>
                  </a:lnTo>
                  <a:close/>
                </a:path>
                <a:path w="169544" h="48894">
                  <a:moveTo>
                    <a:pt x="65582" y="838"/>
                  </a:moveTo>
                  <a:lnTo>
                    <a:pt x="60363" y="482"/>
                  </a:lnTo>
                  <a:lnTo>
                    <a:pt x="49936" y="0"/>
                  </a:lnTo>
                  <a:lnTo>
                    <a:pt x="49034" y="7670"/>
                  </a:lnTo>
                  <a:lnTo>
                    <a:pt x="48958" y="8305"/>
                  </a:lnTo>
                  <a:lnTo>
                    <a:pt x="48869" y="8978"/>
                  </a:lnTo>
                  <a:lnTo>
                    <a:pt x="47320" y="17881"/>
                  </a:lnTo>
                  <a:lnTo>
                    <a:pt x="45681" y="26771"/>
                  </a:lnTo>
                  <a:lnTo>
                    <a:pt x="44513" y="34556"/>
                  </a:lnTo>
                  <a:lnTo>
                    <a:pt x="44386" y="35369"/>
                  </a:lnTo>
                  <a:lnTo>
                    <a:pt x="44335" y="35712"/>
                  </a:lnTo>
                  <a:lnTo>
                    <a:pt x="50482" y="35547"/>
                  </a:lnTo>
                  <a:lnTo>
                    <a:pt x="55930" y="35547"/>
                  </a:lnTo>
                  <a:lnTo>
                    <a:pt x="56934" y="35521"/>
                  </a:lnTo>
                  <a:lnTo>
                    <a:pt x="54775" y="32639"/>
                  </a:lnTo>
                  <a:lnTo>
                    <a:pt x="54102" y="28829"/>
                  </a:lnTo>
                  <a:lnTo>
                    <a:pt x="54952" y="25031"/>
                  </a:lnTo>
                  <a:lnTo>
                    <a:pt x="55791" y="21805"/>
                  </a:lnTo>
                  <a:lnTo>
                    <a:pt x="55918" y="21374"/>
                  </a:lnTo>
                  <a:lnTo>
                    <a:pt x="63068" y="21805"/>
                  </a:lnTo>
                  <a:lnTo>
                    <a:pt x="63042" y="21374"/>
                  </a:lnTo>
                  <a:lnTo>
                    <a:pt x="62979" y="20154"/>
                  </a:lnTo>
                  <a:lnTo>
                    <a:pt x="62966" y="19977"/>
                  </a:lnTo>
                  <a:lnTo>
                    <a:pt x="60210" y="19113"/>
                  </a:lnTo>
                  <a:lnTo>
                    <a:pt x="56070" y="20154"/>
                  </a:lnTo>
                  <a:lnTo>
                    <a:pt x="54914" y="16675"/>
                  </a:lnTo>
                  <a:lnTo>
                    <a:pt x="62585" y="16675"/>
                  </a:lnTo>
                  <a:lnTo>
                    <a:pt x="62611" y="14465"/>
                  </a:lnTo>
                  <a:lnTo>
                    <a:pt x="62636" y="11125"/>
                  </a:lnTo>
                  <a:lnTo>
                    <a:pt x="58000" y="10490"/>
                  </a:lnTo>
                  <a:lnTo>
                    <a:pt x="59309" y="11620"/>
                  </a:lnTo>
                  <a:lnTo>
                    <a:pt x="60553" y="12827"/>
                  </a:lnTo>
                  <a:lnTo>
                    <a:pt x="61849" y="14173"/>
                  </a:lnTo>
                  <a:lnTo>
                    <a:pt x="60490" y="14173"/>
                  </a:lnTo>
                  <a:lnTo>
                    <a:pt x="56578" y="14465"/>
                  </a:lnTo>
                  <a:lnTo>
                    <a:pt x="56603" y="14173"/>
                  </a:lnTo>
                  <a:lnTo>
                    <a:pt x="56718" y="12827"/>
                  </a:lnTo>
                  <a:lnTo>
                    <a:pt x="56807" y="11620"/>
                  </a:lnTo>
                  <a:lnTo>
                    <a:pt x="56908" y="10490"/>
                  </a:lnTo>
                  <a:lnTo>
                    <a:pt x="56959" y="9918"/>
                  </a:lnTo>
                  <a:lnTo>
                    <a:pt x="57048" y="8978"/>
                  </a:lnTo>
                  <a:lnTo>
                    <a:pt x="57111" y="8305"/>
                  </a:lnTo>
                  <a:lnTo>
                    <a:pt x="57175" y="7670"/>
                  </a:lnTo>
                  <a:lnTo>
                    <a:pt x="62547" y="8305"/>
                  </a:lnTo>
                  <a:lnTo>
                    <a:pt x="62814" y="7670"/>
                  </a:lnTo>
                  <a:lnTo>
                    <a:pt x="63563" y="5803"/>
                  </a:lnTo>
                  <a:lnTo>
                    <a:pt x="64528" y="3302"/>
                  </a:lnTo>
                  <a:lnTo>
                    <a:pt x="65582" y="838"/>
                  </a:lnTo>
                  <a:close/>
                </a:path>
                <a:path w="169544" h="48894">
                  <a:moveTo>
                    <a:pt x="168986" y="48399"/>
                  </a:moveTo>
                  <a:lnTo>
                    <a:pt x="167513" y="43268"/>
                  </a:lnTo>
                  <a:lnTo>
                    <a:pt x="155003" y="42735"/>
                  </a:lnTo>
                  <a:lnTo>
                    <a:pt x="155219" y="36423"/>
                  </a:lnTo>
                  <a:lnTo>
                    <a:pt x="153085" y="36652"/>
                  </a:lnTo>
                  <a:lnTo>
                    <a:pt x="153644" y="43014"/>
                  </a:lnTo>
                  <a:lnTo>
                    <a:pt x="146367" y="42964"/>
                  </a:lnTo>
                  <a:lnTo>
                    <a:pt x="146405" y="32258"/>
                  </a:lnTo>
                  <a:lnTo>
                    <a:pt x="148145" y="29260"/>
                  </a:lnTo>
                  <a:lnTo>
                    <a:pt x="149123" y="21183"/>
                  </a:lnTo>
                  <a:lnTo>
                    <a:pt x="149174" y="12992"/>
                  </a:lnTo>
                  <a:lnTo>
                    <a:pt x="150025" y="4914"/>
                  </a:lnTo>
                  <a:lnTo>
                    <a:pt x="146494" y="5638"/>
                  </a:lnTo>
                  <a:lnTo>
                    <a:pt x="146202" y="14871"/>
                  </a:lnTo>
                  <a:lnTo>
                    <a:pt x="144881" y="33312"/>
                  </a:lnTo>
                  <a:lnTo>
                    <a:pt x="145224" y="42570"/>
                  </a:lnTo>
                  <a:lnTo>
                    <a:pt x="131152" y="41605"/>
                  </a:lnTo>
                  <a:lnTo>
                    <a:pt x="102971" y="40741"/>
                  </a:lnTo>
                  <a:lnTo>
                    <a:pt x="82727" y="39293"/>
                  </a:lnTo>
                  <a:lnTo>
                    <a:pt x="76530" y="39712"/>
                  </a:lnTo>
                  <a:lnTo>
                    <a:pt x="56578" y="38150"/>
                  </a:lnTo>
                  <a:lnTo>
                    <a:pt x="10096" y="36296"/>
                  </a:lnTo>
                  <a:lnTo>
                    <a:pt x="0" y="37668"/>
                  </a:lnTo>
                  <a:lnTo>
                    <a:pt x="1917" y="41338"/>
                  </a:lnTo>
                  <a:lnTo>
                    <a:pt x="168986" y="48399"/>
                  </a:lnTo>
                  <a:close/>
                </a:path>
              </a:pathLst>
            </a:custGeom>
            <a:solidFill>
              <a:srgbClr val="EEE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1" name="object 1261" descr=""/>
            <p:cNvSpPr/>
            <p:nvPr/>
          </p:nvSpPr>
          <p:spPr>
            <a:xfrm>
              <a:off x="2129727" y="2500120"/>
              <a:ext cx="13970" cy="36195"/>
            </a:xfrm>
            <a:custGeom>
              <a:avLst/>
              <a:gdLst/>
              <a:ahLst/>
              <a:cxnLst/>
              <a:rect l="l" t="t" r="r" b="b"/>
              <a:pathLst>
                <a:path w="13969" h="36194">
                  <a:moveTo>
                    <a:pt x="12499" y="0"/>
                  </a:moveTo>
                  <a:lnTo>
                    <a:pt x="11487" y="1249"/>
                  </a:lnTo>
                  <a:lnTo>
                    <a:pt x="10425" y="3716"/>
                  </a:lnTo>
                  <a:lnTo>
                    <a:pt x="8455" y="8716"/>
                  </a:lnTo>
                  <a:lnTo>
                    <a:pt x="3081" y="8082"/>
                  </a:lnTo>
                  <a:lnTo>
                    <a:pt x="2480" y="14879"/>
                  </a:lnTo>
                  <a:lnTo>
                    <a:pt x="7668" y="14500"/>
                  </a:lnTo>
                  <a:lnTo>
                    <a:pt x="5205" y="12038"/>
                  </a:lnTo>
                  <a:lnTo>
                    <a:pt x="3902" y="10908"/>
                  </a:lnTo>
                  <a:lnTo>
                    <a:pt x="8542" y="11541"/>
                  </a:lnTo>
                  <a:lnTo>
                    <a:pt x="8492" y="16898"/>
                  </a:lnTo>
                  <a:lnTo>
                    <a:pt x="820" y="17089"/>
                  </a:lnTo>
                  <a:lnTo>
                    <a:pt x="1968" y="20563"/>
                  </a:lnTo>
                  <a:lnTo>
                    <a:pt x="6112" y="19519"/>
                  </a:lnTo>
                  <a:lnTo>
                    <a:pt x="8867" y="20394"/>
                  </a:lnTo>
                  <a:lnTo>
                    <a:pt x="8971" y="22223"/>
                  </a:lnTo>
                  <a:lnTo>
                    <a:pt x="1814" y="21780"/>
                  </a:lnTo>
                  <a:lnTo>
                    <a:pt x="857" y="25445"/>
                  </a:lnTo>
                  <a:lnTo>
                    <a:pt x="0" y="29246"/>
                  </a:lnTo>
                  <a:lnTo>
                    <a:pt x="683" y="33047"/>
                  </a:lnTo>
                  <a:lnTo>
                    <a:pt x="2962" y="36094"/>
                  </a:lnTo>
                  <a:lnTo>
                    <a:pt x="7156" y="34963"/>
                  </a:lnTo>
                  <a:lnTo>
                    <a:pt x="10032" y="33508"/>
                  </a:lnTo>
                  <a:lnTo>
                    <a:pt x="9554" y="31043"/>
                  </a:lnTo>
                  <a:lnTo>
                    <a:pt x="8679" y="28768"/>
                  </a:lnTo>
                  <a:lnTo>
                    <a:pt x="7379" y="26658"/>
                  </a:lnTo>
                  <a:lnTo>
                    <a:pt x="5274" y="25600"/>
                  </a:lnTo>
                  <a:lnTo>
                    <a:pt x="2515" y="31454"/>
                  </a:lnTo>
                  <a:lnTo>
                    <a:pt x="3031" y="29329"/>
                  </a:lnTo>
                  <a:lnTo>
                    <a:pt x="2686" y="26644"/>
                  </a:lnTo>
                  <a:lnTo>
                    <a:pt x="4672" y="25222"/>
                  </a:lnTo>
                  <a:lnTo>
                    <a:pt x="7038" y="24041"/>
                  </a:lnTo>
                  <a:lnTo>
                    <a:pt x="9020" y="25873"/>
                  </a:lnTo>
                  <a:lnTo>
                    <a:pt x="10803" y="27190"/>
                  </a:lnTo>
                  <a:lnTo>
                    <a:pt x="11948" y="20435"/>
                  </a:lnTo>
                  <a:lnTo>
                    <a:pt x="13024" y="13588"/>
                  </a:lnTo>
                  <a:lnTo>
                    <a:pt x="13413" y="6744"/>
                  </a:lnTo>
                  <a:lnTo>
                    <a:pt x="12499" y="0"/>
                  </a:lnTo>
                  <a:close/>
                </a:path>
              </a:pathLst>
            </a:custGeom>
            <a:solidFill>
              <a:srgbClr val="5958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2" name="object 1262" descr=""/>
            <p:cNvSpPr/>
            <p:nvPr/>
          </p:nvSpPr>
          <p:spPr>
            <a:xfrm>
              <a:off x="2770117" y="249993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360" y="0"/>
                  </a:moveTo>
                  <a:lnTo>
                    <a:pt x="1778" y="734"/>
                  </a:lnTo>
                  <a:lnTo>
                    <a:pt x="596" y="2188"/>
                  </a:lnTo>
                  <a:lnTo>
                    <a:pt x="0" y="2908"/>
                  </a:lnTo>
                  <a:lnTo>
                    <a:pt x="1471" y="3081"/>
                  </a:lnTo>
                  <a:lnTo>
                    <a:pt x="2360" y="0"/>
                  </a:lnTo>
                  <a:close/>
                </a:path>
              </a:pathLst>
            </a:custGeom>
            <a:solidFill>
              <a:srgbClr val="EBE4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3" name="object 1263" descr=""/>
            <p:cNvSpPr/>
            <p:nvPr/>
          </p:nvSpPr>
          <p:spPr>
            <a:xfrm>
              <a:off x="2153217" y="2502500"/>
              <a:ext cx="11430" cy="19685"/>
            </a:xfrm>
            <a:custGeom>
              <a:avLst/>
              <a:gdLst/>
              <a:ahLst/>
              <a:cxnLst/>
              <a:rect l="l" t="t" r="r" b="b"/>
              <a:pathLst>
                <a:path w="11430" h="19685">
                  <a:moveTo>
                    <a:pt x="1987" y="0"/>
                  </a:moveTo>
                  <a:lnTo>
                    <a:pt x="1130" y="2653"/>
                  </a:lnTo>
                  <a:lnTo>
                    <a:pt x="0" y="11336"/>
                  </a:lnTo>
                  <a:lnTo>
                    <a:pt x="532" y="14076"/>
                  </a:lnTo>
                  <a:lnTo>
                    <a:pt x="1252" y="16798"/>
                  </a:lnTo>
                  <a:lnTo>
                    <a:pt x="2073" y="19500"/>
                  </a:lnTo>
                  <a:lnTo>
                    <a:pt x="4845" y="19127"/>
                  </a:lnTo>
                  <a:lnTo>
                    <a:pt x="10411" y="18442"/>
                  </a:lnTo>
                  <a:lnTo>
                    <a:pt x="5464" y="16214"/>
                  </a:lnTo>
                  <a:lnTo>
                    <a:pt x="6216" y="14090"/>
                  </a:lnTo>
                  <a:lnTo>
                    <a:pt x="3100" y="11969"/>
                  </a:lnTo>
                  <a:lnTo>
                    <a:pt x="3235" y="10666"/>
                  </a:lnTo>
                  <a:lnTo>
                    <a:pt x="6422" y="10187"/>
                  </a:lnTo>
                  <a:lnTo>
                    <a:pt x="8578" y="5101"/>
                  </a:lnTo>
                  <a:lnTo>
                    <a:pt x="11131" y="4230"/>
                  </a:lnTo>
                  <a:lnTo>
                    <a:pt x="7653" y="3851"/>
                  </a:lnTo>
                  <a:lnTo>
                    <a:pt x="4403" y="256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A7A5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4" name="object 1264" descr=""/>
            <p:cNvSpPr/>
            <p:nvPr/>
          </p:nvSpPr>
          <p:spPr>
            <a:xfrm>
              <a:off x="2188936" y="2503152"/>
              <a:ext cx="4445" cy="24130"/>
            </a:xfrm>
            <a:custGeom>
              <a:avLst/>
              <a:gdLst/>
              <a:ahLst/>
              <a:cxnLst/>
              <a:rect l="l" t="t" r="r" b="b"/>
              <a:pathLst>
                <a:path w="4444" h="24130">
                  <a:moveTo>
                    <a:pt x="3834" y="0"/>
                  </a:moveTo>
                  <a:lnTo>
                    <a:pt x="137" y="137"/>
                  </a:lnTo>
                  <a:lnTo>
                    <a:pt x="256" y="7175"/>
                  </a:lnTo>
                  <a:lnTo>
                    <a:pt x="172" y="14979"/>
                  </a:lnTo>
                  <a:lnTo>
                    <a:pt x="0" y="19263"/>
                  </a:lnTo>
                  <a:lnTo>
                    <a:pt x="104" y="23558"/>
                  </a:lnTo>
                  <a:lnTo>
                    <a:pt x="957" y="20991"/>
                  </a:lnTo>
                  <a:lnTo>
                    <a:pt x="1728" y="18407"/>
                  </a:lnTo>
                  <a:lnTo>
                    <a:pt x="2293" y="15786"/>
                  </a:lnTo>
                  <a:lnTo>
                    <a:pt x="2758" y="10511"/>
                  </a:lnTo>
                  <a:lnTo>
                    <a:pt x="3423" y="5274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rgbClr val="E2E1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5" name="object 1265" descr=""/>
            <p:cNvSpPr/>
            <p:nvPr/>
          </p:nvSpPr>
          <p:spPr>
            <a:xfrm>
              <a:off x="2516871" y="2502090"/>
              <a:ext cx="6350" cy="15875"/>
            </a:xfrm>
            <a:custGeom>
              <a:avLst/>
              <a:gdLst/>
              <a:ahLst/>
              <a:cxnLst/>
              <a:rect l="l" t="t" r="r" b="b"/>
              <a:pathLst>
                <a:path w="6350" h="15875">
                  <a:moveTo>
                    <a:pt x="5939" y="0"/>
                  </a:moveTo>
                  <a:lnTo>
                    <a:pt x="2019" y="939"/>
                  </a:lnTo>
                  <a:lnTo>
                    <a:pt x="86" y="1454"/>
                  </a:lnTo>
                  <a:lnTo>
                    <a:pt x="118" y="4124"/>
                  </a:lnTo>
                  <a:lnTo>
                    <a:pt x="86" y="6797"/>
                  </a:lnTo>
                  <a:lnTo>
                    <a:pt x="0" y="9485"/>
                  </a:lnTo>
                  <a:lnTo>
                    <a:pt x="1316" y="11455"/>
                  </a:lnTo>
                  <a:lnTo>
                    <a:pt x="2498" y="13510"/>
                  </a:lnTo>
                  <a:lnTo>
                    <a:pt x="3801" y="15530"/>
                  </a:lnTo>
                  <a:lnTo>
                    <a:pt x="5410" y="7566"/>
                  </a:lnTo>
                  <a:lnTo>
                    <a:pt x="2411" y="6764"/>
                  </a:lnTo>
                  <a:lnTo>
                    <a:pt x="5615" y="6779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rgbClr val="EDEE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6" name="object 1266" descr=""/>
            <p:cNvSpPr/>
            <p:nvPr/>
          </p:nvSpPr>
          <p:spPr>
            <a:xfrm>
              <a:off x="2760047" y="250287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3131" y="0"/>
                  </a:moveTo>
                  <a:lnTo>
                    <a:pt x="461" y="374"/>
                  </a:lnTo>
                  <a:lnTo>
                    <a:pt x="0" y="1677"/>
                  </a:lnTo>
                  <a:lnTo>
                    <a:pt x="1746" y="3869"/>
                  </a:lnTo>
                  <a:lnTo>
                    <a:pt x="2087" y="2908"/>
                  </a:lnTo>
                  <a:lnTo>
                    <a:pt x="2790" y="975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rgbClr val="8785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7" name="object 1267" descr=""/>
            <p:cNvSpPr/>
            <p:nvPr/>
          </p:nvSpPr>
          <p:spPr>
            <a:xfrm>
              <a:off x="2710307" y="2908703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2858" y="0"/>
                  </a:moveTo>
                  <a:lnTo>
                    <a:pt x="579" y="2533"/>
                  </a:lnTo>
                  <a:lnTo>
                    <a:pt x="0" y="4845"/>
                  </a:lnTo>
                  <a:lnTo>
                    <a:pt x="565" y="6746"/>
                  </a:lnTo>
                  <a:lnTo>
                    <a:pt x="2242" y="8235"/>
                  </a:lnTo>
                  <a:lnTo>
                    <a:pt x="3318" y="5596"/>
                  </a:lnTo>
                  <a:lnTo>
                    <a:pt x="2772" y="2702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373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8" name="object 1268" descr=""/>
            <p:cNvSpPr/>
            <p:nvPr/>
          </p:nvSpPr>
          <p:spPr>
            <a:xfrm>
              <a:off x="1751486" y="2503750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0" y="0"/>
                  </a:moveTo>
                  <a:lnTo>
                    <a:pt x="2757" y="3920"/>
                  </a:lnTo>
                  <a:lnTo>
                    <a:pt x="5839" y="7621"/>
                  </a:lnTo>
                  <a:lnTo>
                    <a:pt x="9245" y="11008"/>
                  </a:lnTo>
                  <a:lnTo>
                    <a:pt x="9828" y="8341"/>
                  </a:lnTo>
                  <a:lnTo>
                    <a:pt x="8474" y="6112"/>
                  </a:lnTo>
                  <a:lnTo>
                    <a:pt x="7193" y="3869"/>
                  </a:lnTo>
                  <a:lnTo>
                    <a:pt x="5994" y="1593"/>
                  </a:lnTo>
                  <a:lnTo>
                    <a:pt x="4006" y="993"/>
                  </a:lnTo>
                  <a:lnTo>
                    <a:pt x="2001" y="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9" name="object 1269" descr=""/>
            <p:cNvSpPr/>
            <p:nvPr/>
          </p:nvSpPr>
          <p:spPr>
            <a:xfrm>
              <a:off x="1908929" y="2503444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2447" y="0"/>
                  </a:moveTo>
                  <a:lnTo>
                    <a:pt x="565" y="3834"/>
                  </a:lnTo>
                  <a:lnTo>
                    <a:pt x="2584" y="3869"/>
                  </a:lnTo>
                  <a:lnTo>
                    <a:pt x="0" y="7156"/>
                  </a:lnTo>
                  <a:lnTo>
                    <a:pt x="1968" y="7927"/>
                  </a:lnTo>
                  <a:lnTo>
                    <a:pt x="3973" y="8661"/>
                  </a:lnTo>
                  <a:lnTo>
                    <a:pt x="6010" y="9363"/>
                  </a:lnTo>
                  <a:lnTo>
                    <a:pt x="6987" y="6746"/>
                  </a:lnTo>
                  <a:lnTo>
                    <a:pt x="8373" y="4279"/>
                  </a:lnTo>
                  <a:lnTo>
                    <a:pt x="10101" y="2105"/>
                  </a:lnTo>
                  <a:lnTo>
                    <a:pt x="6814" y="547"/>
                  </a:lnTo>
                  <a:lnTo>
                    <a:pt x="2447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0" name="object 1270" descr=""/>
            <p:cNvSpPr/>
            <p:nvPr/>
          </p:nvSpPr>
          <p:spPr>
            <a:xfrm>
              <a:off x="2278454" y="2503512"/>
              <a:ext cx="23495" cy="3810"/>
            </a:xfrm>
            <a:custGeom>
              <a:avLst/>
              <a:gdLst/>
              <a:ahLst/>
              <a:cxnLst/>
              <a:rect l="l" t="t" r="r" b="b"/>
              <a:pathLst>
                <a:path w="23494" h="3810">
                  <a:moveTo>
                    <a:pt x="7653" y="13"/>
                  </a:moveTo>
                  <a:lnTo>
                    <a:pt x="0" y="0"/>
                  </a:lnTo>
                  <a:lnTo>
                    <a:pt x="496" y="3509"/>
                  </a:lnTo>
                  <a:lnTo>
                    <a:pt x="7584" y="1640"/>
                  </a:lnTo>
                  <a:lnTo>
                    <a:pt x="14946" y="2360"/>
                  </a:lnTo>
                  <a:lnTo>
                    <a:pt x="23166" y="2821"/>
                  </a:lnTo>
                  <a:lnTo>
                    <a:pt x="22942" y="68"/>
                  </a:lnTo>
                  <a:lnTo>
                    <a:pt x="15288" y="237"/>
                  </a:lnTo>
                  <a:lnTo>
                    <a:pt x="7653" y="13"/>
                  </a:lnTo>
                  <a:close/>
                </a:path>
              </a:pathLst>
            </a:custGeom>
            <a:solidFill>
              <a:srgbClr val="B5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1" name="object 1271" descr=""/>
            <p:cNvSpPr/>
            <p:nvPr/>
          </p:nvSpPr>
          <p:spPr>
            <a:xfrm>
              <a:off x="2449663" y="2503648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3851" y="0"/>
                  </a:moveTo>
                  <a:lnTo>
                    <a:pt x="1799" y="1934"/>
                  </a:lnTo>
                  <a:lnTo>
                    <a:pt x="0" y="5220"/>
                  </a:lnTo>
                  <a:lnTo>
                    <a:pt x="2105" y="7823"/>
                  </a:lnTo>
                  <a:lnTo>
                    <a:pt x="2311" y="6710"/>
                  </a:lnTo>
                  <a:lnTo>
                    <a:pt x="2757" y="4485"/>
                  </a:lnTo>
                  <a:lnTo>
                    <a:pt x="2962" y="3373"/>
                  </a:lnTo>
                  <a:lnTo>
                    <a:pt x="5600" y="7617"/>
                  </a:lnTo>
                  <a:lnTo>
                    <a:pt x="5875" y="1695"/>
                  </a:lnTo>
                  <a:lnTo>
                    <a:pt x="7296" y="3114"/>
                  </a:lnTo>
                  <a:lnTo>
                    <a:pt x="8646" y="4640"/>
                  </a:lnTo>
                  <a:lnTo>
                    <a:pt x="9913" y="6249"/>
                  </a:lnTo>
                  <a:lnTo>
                    <a:pt x="9503" y="648"/>
                  </a:lnTo>
                  <a:lnTo>
                    <a:pt x="8100" y="497"/>
                  </a:lnTo>
                  <a:lnTo>
                    <a:pt x="3851" y="0"/>
                  </a:lnTo>
                  <a:close/>
                </a:path>
              </a:pathLst>
            </a:custGeom>
            <a:solidFill>
              <a:srgbClr val="8685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2" name="object 1272" descr=""/>
            <p:cNvSpPr/>
            <p:nvPr/>
          </p:nvSpPr>
          <p:spPr>
            <a:xfrm>
              <a:off x="2624882" y="2504725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0" y="0"/>
                  </a:moveTo>
                  <a:lnTo>
                    <a:pt x="67" y="838"/>
                  </a:lnTo>
                  <a:lnTo>
                    <a:pt x="168" y="2501"/>
                  </a:lnTo>
                  <a:lnTo>
                    <a:pt x="237" y="3340"/>
                  </a:lnTo>
                  <a:lnTo>
                    <a:pt x="1590" y="3373"/>
                  </a:lnTo>
                  <a:lnTo>
                    <a:pt x="1522" y="2602"/>
                  </a:lnTo>
                  <a:lnTo>
                    <a:pt x="1399" y="1047"/>
                  </a:lnTo>
                  <a:lnTo>
                    <a:pt x="1350" y="2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3" name="object 1273" descr=""/>
            <p:cNvSpPr/>
            <p:nvPr/>
          </p:nvSpPr>
          <p:spPr>
            <a:xfrm>
              <a:off x="2626232" y="2504984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0" y="0"/>
                  </a:moveTo>
                  <a:lnTo>
                    <a:pt x="53" y="788"/>
                  </a:lnTo>
                  <a:lnTo>
                    <a:pt x="172" y="2343"/>
                  </a:lnTo>
                  <a:lnTo>
                    <a:pt x="240" y="3114"/>
                  </a:lnTo>
                  <a:lnTo>
                    <a:pt x="1868" y="3406"/>
                  </a:lnTo>
                  <a:lnTo>
                    <a:pt x="1403" y="1026"/>
                  </a:lnTo>
                  <a:lnTo>
                    <a:pt x="1252" y="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99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4" name="object 1274" descr=""/>
            <p:cNvSpPr/>
            <p:nvPr/>
          </p:nvSpPr>
          <p:spPr>
            <a:xfrm>
              <a:off x="1685545" y="2505583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595" y="0"/>
                  </a:moveTo>
                  <a:lnTo>
                    <a:pt x="276" y="259"/>
                  </a:lnTo>
                  <a:lnTo>
                    <a:pt x="0" y="3049"/>
                  </a:lnTo>
                  <a:lnTo>
                    <a:pt x="1234" y="2926"/>
                  </a:lnTo>
                  <a:lnTo>
                    <a:pt x="1489" y="737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A7A3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5" name="object 1275" descr=""/>
            <p:cNvSpPr/>
            <p:nvPr/>
          </p:nvSpPr>
          <p:spPr>
            <a:xfrm>
              <a:off x="1783248" y="250660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889" y="0"/>
                  </a:moveTo>
                  <a:lnTo>
                    <a:pt x="0" y="223"/>
                  </a:lnTo>
                  <a:lnTo>
                    <a:pt x="615" y="857"/>
                  </a:lnTo>
                  <a:lnTo>
                    <a:pt x="1609" y="994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9192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6" name="object 1276" descr=""/>
            <p:cNvSpPr/>
            <p:nvPr/>
          </p:nvSpPr>
          <p:spPr>
            <a:xfrm>
              <a:off x="1914940" y="2505549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5">
                  <a:moveTo>
                    <a:pt x="4090" y="0"/>
                  </a:moveTo>
                  <a:lnTo>
                    <a:pt x="2362" y="2174"/>
                  </a:lnTo>
                  <a:lnTo>
                    <a:pt x="976" y="4640"/>
                  </a:lnTo>
                  <a:lnTo>
                    <a:pt x="0" y="7258"/>
                  </a:lnTo>
                  <a:lnTo>
                    <a:pt x="3816" y="7959"/>
                  </a:lnTo>
                  <a:lnTo>
                    <a:pt x="5220" y="2994"/>
                  </a:lnTo>
                  <a:lnTo>
                    <a:pt x="6127" y="168"/>
                  </a:lnTo>
                  <a:lnTo>
                    <a:pt x="5615" y="137"/>
                  </a:lnTo>
                  <a:lnTo>
                    <a:pt x="4605" y="33"/>
                  </a:lnTo>
                  <a:lnTo>
                    <a:pt x="4090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7" name="object 1277" descr=""/>
            <p:cNvSpPr/>
            <p:nvPr/>
          </p:nvSpPr>
          <p:spPr>
            <a:xfrm>
              <a:off x="1843793" y="2505942"/>
              <a:ext cx="82550" cy="55244"/>
            </a:xfrm>
            <a:custGeom>
              <a:avLst/>
              <a:gdLst/>
              <a:ahLst/>
              <a:cxnLst/>
              <a:rect l="l" t="t" r="r" b="b"/>
              <a:pathLst>
                <a:path w="82550" h="55244">
                  <a:moveTo>
                    <a:pt x="9522" y="32190"/>
                  </a:moveTo>
                  <a:lnTo>
                    <a:pt x="8257" y="35733"/>
                  </a:lnTo>
                  <a:lnTo>
                    <a:pt x="7831" y="36713"/>
                  </a:lnTo>
                  <a:lnTo>
                    <a:pt x="5393" y="38938"/>
                  </a:lnTo>
                  <a:lnTo>
                    <a:pt x="3733" y="41727"/>
                  </a:lnTo>
                  <a:lnTo>
                    <a:pt x="1982" y="43920"/>
                  </a:lnTo>
                  <a:lnTo>
                    <a:pt x="1600" y="44434"/>
                  </a:lnTo>
                  <a:lnTo>
                    <a:pt x="0" y="47052"/>
                  </a:lnTo>
                  <a:lnTo>
                    <a:pt x="3820" y="51522"/>
                  </a:lnTo>
                  <a:lnTo>
                    <a:pt x="10447" y="54946"/>
                  </a:lnTo>
                  <a:lnTo>
                    <a:pt x="16268" y="52531"/>
                  </a:lnTo>
                  <a:lnTo>
                    <a:pt x="22516" y="50562"/>
                  </a:lnTo>
                  <a:lnTo>
                    <a:pt x="11473" y="50562"/>
                  </a:lnTo>
                  <a:lnTo>
                    <a:pt x="12536" y="49740"/>
                  </a:lnTo>
                  <a:lnTo>
                    <a:pt x="12947" y="49039"/>
                  </a:lnTo>
                  <a:lnTo>
                    <a:pt x="5721" y="49039"/>
                  </a:lnTo>
                  <a:lnTo>
                    <a:pt x="6519" y="46591"/>
                  </a:lnTo>
                  <a:lnTo>
                    <a:pt x="7315" y="44434"/>
                  </a:lnTo>
                  <a:lnTo>
                    <a:pt x="10239" y="44434"/>
                  </a:lnTo>
                  <a:lnTo>
                    <a:pt x="12928" y="43920"/>
                  </a:lnTo>
                  <a:lnTo>
                    <a:pt x="13561" y="43098"/>
                  </a:lnTo>
                  <a:lnTo>
                    <a:pt x="13680" y="42945"/>
                  </a:lnTo>
                  <a:lnTo>
                    <a:pt x="13857" y="42274"/>
                  </a:lnTo>
                  <a:lnTo>
                    <a:pt x="9143" y="42274"/>
                  </a:lnTo>
                  <a:lnTo>
                    <a:pt x="11131" y="39380"/>
                  </a:lnTo>
                  <a:lnTo>
                    <a:pt x="14555" y="36713"/>
                  </a:lnTo>
                  <a:lnTo>
                    <a:pt x="13815" y="33148"/>
                  </a:lnTo>
                  <a:lnTo>
                    <a:pt x="13733" y="32755"/>
                  </a:lnTo>
                  <a:lnTo>
                    <a:pt x="9522" y="32190"/>
                  </a:lnTo>
                  <a:close/>
                </a:path>
                <a:path w="82550" h="55244">
                  <a:moveTo>
                    <a:pt x="32879" y="37223"/>
                  </a:moveTo>
                  <a:lnTo>
                    <a:pt x="32132" y="37223"/>
                  </a:lnTo>
                  <a:lnTo>
                    <a:pt x="30104" y="40528"/>
                  </a:lnTo>
                  <a:lnTo>
                    <a:pt x="25016" y="46591"/>
                  </a:lnTo>
                  <a:lnTo>
                    <a:pt x="30334" y="48251"/>
                  </a:lnTo>
                  <a:lnTo>
                    <a:pt x="32191" y="48867"/>
                  </a:lnTo>
                  <a:lnTo>
                    <a:pt x="33801" y="51181"/>
                  </a:lnTo>
                  <a:lnTo>
                    <a:pt x="34348" y="51934"/>
                  </a:lnTo>
                  <a:lnTo>
                    <a:pt x="36148" y="52960"/>
                  </a:lnTo>
                  <a:lnTo>
                    <a:pt x="36850" y="52393"/>
                  </a:lnTo>
                  <a:lnTo>
                    <a:pt x="35565" y="50871"/>
                  </a:lnTo>
                  <a:lnTo>
                    <a:pt x="35496" y="49399"/>
                  </a:lnTo>
                  <a:lnTo>
                    <a:pt x="36626" y="47976"/>
                  </a:lnTo>
                  <a:lnTo>
                    <a:pt x="38117" y="45702"/>
                  </a:lnTo>
                  <a:lnTo>
                    <a:pt x="39102" y="43920"/>
                  </a:lnTo>
                  <a:lnTo>
                    <a:pt x="39206" y="43732"/>
                  </a:lnTo>
                  <a:lnTo>
                    <a:pt x="35309" y="43732"/>
                  </a:lnTo>
                  <a:lnTo>
                    <a:pt x="36000" y="42945"/>
                  </a:lnTo>
                  <a:lnTo>
                    <a:pt x="36338" y="42274"/>
                  </a:lnTo>
                  <a:lnTo>
                    <a:pt x="38399" y="37515"/>
                  </a:lnTo>
                  <a:lnTo>
                    <a:pt x="32757" y="37515"/>
                  </a:lnTo>
                  <a:lnTo>
                    <a:pt x="32879" y="37223"/>
                  </a:lnTo>
                  <a:close/>
                </a:path>
                <a:path w="82550" h="55244">
                  <a:moveTo>
                    <a:pt x="43168" y="17978"/>
                  </a:moveTo>
                  <a:lnTo>
                    <a:pt x="38235" y="23644"/>
                  </a:lnTo>
                  <a:lnTo>
                    <a:pt x="34538" y="30532"/>
                  </a:lnTo>
                  <a:lnTo>
                    <a:pt x="28320" y="34931"/>
                  </a:lnTo>
                  <a:lnTo>
                    <a:pt x="25308" y="37223"/>
                  </a:lnTo>
                  <a:lnTo>
                    <a:pt x="22482" y="39758"/>
                  </a:lnTo>
                  <a:lnTo>
                    <a:pt x="19242" y="42037"/>
                  </a:lnTo>
                  <a:lnTo>
                    <a:pt x="19385" y="42037"/>
                  </a:lnTo>
                  <a:lnTo>
                    <a:pt x="20200" y="45478"/>
                  </a:lnTo>
                  <a:lnTo>
                    <a:pt x="20253" y="45702"/>
                  </a:lnTo>
                  <a:lnTo>
                    <a:pt x="20358" y="46145"/>
                  </a:lnTo>
                  <a:lnTo>
                    <a:pt x="15819" y="48867"/>
                  </a:lnTo>
                  <a:lnTo>
                    <a:pt x="15659" y="48867"/>
                  </a:lnTo>
                  <a:lnTo>
                    <a:pt x="12536" y="49740"/>
                  </a:lnTo>
                  <a:lnTo>
                    <a:pt x="11473" y="50562"/>
                  </a:lnTo>
                  <a:lnTo>
                    <a:pt x="22516" y="50562"/>
                  </a:lnTo>
                  <a:lnTo>
                    <a:pt x="23922" y="50119"/>
                  </a:lnTo>
                  <a:lnTo>
                    <a:pt x="24047" y="48867"/>
                  </a:lnTo>
                  <a:lnTo>
                    <a:pt x="24136" y="47976"/>
                  </a:lnTo>
                  <a:lnTo>
                    <a:pt x="24227" y="47052"/>
                  </a:lnTo>
                  <a:lnTo>
                    <a:pt x="24318" y="46145"/>
                  </a:lnTo>
                  <a:lnTo>
                    <a:pt x="24384" y="45478"/>
                  </a:lnTo>
                  <a:lnTo>
                    <a:pt x="24488" y="44434"/>
                  </a:lnTo>
                  <a:lnTo>
                    <a:pt x="24599" y="43318"/>
                  </a:lnTo>
                  <a:lnTo>
                    <a:pt x="24702" y="42274"/>
                  </a:lnTo>
                  <a:lnTo>
                    <a:pt x="24757" y="41727"/>
                  </a:lnTo>
                  <a:lnTo>
                    <a:pt x="24876" y="40528"/>
                  </a:lnTo>
                  <a:lnTo>
                    <a:pt x="24912" y="40168"/>
                  </a:lnTo>
                  <a:lnTo>
                    <a:pt x="32008" y="37223"/>
                  </a:lnTo>
                  <a:lnTo>
                    <a:pt x="32879" y="37223"/>
                  </a:lnTo>
                  <a:lnTo>
                    <a:pt x="33844" y="34931"/>
                  </a:lnTo>
                  <a:lnTo>
                    <a:pt x="35119" y="32190"/>
                  </a:lnTo>
                  <a:lnTo>
                    <a:pt x="35563" y="31521"/>
                  </a:lnTo>
                  <a:lnTo>
                    <a:pt x="37123" y="29537"/>
                  </a:lnTo>
                  <a:lnTo>
                    <a:pt x="39603" y="26643"/>
                  </a:lnTo>
                  <a:lnTo>
                    <a:pt x="41635" y="23407"/>
                  </a:lnTo>
                  <a:lnTo>
                    <a:pt x="42400" y="22791"/>
                  </a:lnTo>
                  <a:lnTo>
                    <a:pt x="44827" y="21045"/>
                  </a:lnTo>
                  <a:lnTo>
                    <a:pt x="53779" y="21045"/>
                  </a:lnTo>
                  <a:lnTo>
                    <a:pt x="53680" y="20822"/>
                  </a:lnTo>
                  <a:lnTo>
                    <a:pt x="54005" y="20238"/>
                  </a:lnTo>
                  <a:lnTo>
                    <a:pt x="49381" y="20238"/>
                  </a:lnTo>
                  <a:lnTo>
                    <a:pt x="46112" y="19587"/>
                  </a:lnTo>
                  <a:lnTo>
                    <a:pt x="43168" y="17978"/>
                  </a:lnTo>
                  <a:close/>
                </a:path>
                <a:path w="82550" h="55244">
                  <a:moveTo>
                    <a:pt x="18252" y="40528"/>
                  </a:moveTo>
                  <a:lnTo>
                    <a:pt x="14212" y="43098"/>
                  </a:lnTo>
                  <a:lnTo>
                    <a:pt x="13561" y="43098"/>
                  </a:lnTo>
                  <a:lnTo>
                    <a:pt x="12928" y="43920"/>
                  </a:lnTo>
                  <a:lnTo>
                    <a:pt x="8835" y="48388"/>
                  </a:lnTo>
                  <a:lnTo>
                    <a:pt x="5721" y="49039"/>
                  </a:lnTo>
                  <a:lnTo>
                    <a:pt x="12947" y="49039"/>
                  </a:lnTo>
                  <a:lnTo>
                    <a:pt x="14115" y="47052"/>
                  </a:lnTo>
                  <a:lnTo>
                    <a:pt x="15995" y="44434"/>
                  </a:lnTo>
                  <a:lnTo>
                    <a:pt x="17149" y="43098"/>
                  </a:lnTo>
                  <a:lnTo>
                    <a:pt x="14212" y="43098"/>
                  </a:lnTo>
                  <a:lnTo>
                    <a:pt x="13680" y="42945"/>
                  </a:lnTo>
                  <a:lnTo>
                    <a:pt x="17281" y="42945"/>
                  </a:lnTo>
                  <a:lnTo>
                    <a:pt x="18065" y="42037"/>
                  </a:lnTo>
                  <a:lnTo>
                    <a:pt x="18104" y="41727"/>
                  </a:lnTo>
                  <a:lnTo>
                    <a:pt x="18228" y="40720"/>
                  </a:lnTo>
                  <a:lnTo>
                    <a:pt x="18252" y="40528"/>
                  </a:lnTo>
                  <a:close/>
                </a:path>
                <a:path w="82550" h="55244">
                  <a:moveTo>
                    <a:pt x="40168" y="40720"/>
                  </a:moveTo>
                  <a:lnTo>
                    <a:pt x="37180" y="42274"/>
                  </a:lnTo>
                  <a:lnTo>
                    <a:pt x="36000" y="42945"/>
                  </a:lnTo>
                  <a:lnTo>
                    <a:pt x="35309" y="43732"/>
                  </a:lnTo>
                  <a:lnTo>
                    <a:pt x="39206" y="43732"/>
                  </a:lnTo>
                  <a:lnTo>
                    <a:pt x="39434" y="43318"/>
                  </a:lnTo>
                  <a:lnTo>
                    <a:pt x="40168" y="40720"/>
                  </a:lnTo>
                  <a:close/>
                </a:path>
                <a:path w="82550" h="55244">
                  <a:moveTo>
                    <a:pt x="13356" y="38322"/>
                  </a:moveTo>
                  <a:lnTo>
                    <a:pt x="11951" y="39621"/>
                  </a:lnTo>
                  <a:lnTo>
                    <a:pt x="9143" y="42274"/>
                  </a:lnTo>
                  <a:lnTo>
                    <a:pt x="13857" y="42274"/>
                  </a:lnTo>
                  <a:lnTo>
                    <a:pt x="14268" y="40720"/>
                  </a:lnTo>
                  <a:lnTo>
                    <a:pt x="14319" y="40528"/>
                  </a:lnTo>
                  <a:lnTo>
                    <a:pt x="14414" y="40168"/>
                  </a:lnTo>
                  <a:lnTo>
                    <a:pt x="14235" y="39758"/>
                  </a:lnTo>
                  <a:lnTo>
                    <a:pt x="13356" y="38322"/>
                  </a:lnTo>
                  <a:close/>
                </a:path>
                <a:path w="82550" h="55244">
                  <a:moveTo>
                    <a:pt x="40524" y="32190"/>
                  </a:moveTo>
                  <a:lnTo>
                    <a:pt x="40364" y="32190"/>
                  </a:lnTo>
                  <a:lnTo>
                    <a:pt x="37980" y="33868"/>
                  </a:lnTo>
                  <a:lnTo>
                    <a:pt x="35410" y="35733"/>
                  </a:lnTo>
                  <a:lnTo>
                    <a:pt x="32757" y="37515"/>
                  </a:lnTo>
                  <a:lnTo>
                    <a:pt x="38399" y="37515"/>
                  </a:lnTo>
                  <a:lnTo>
                    <a:pt x="39171" y="35733"/>
                  </a:lnTo>
                  <a:lnTo>
                    <a:pt x="40524" y="32190"/>
                  </a:lnTo>
                  <a:close/>
                </a:path>
                <a:path w="82550" h="55244">
                  <a:moveTo>
                    <a:pt x="68135" y="28285"/>
                  </a:moveTo>
                  <a:lnTo>
                    <a:pt x="67357" y="28285"/>
                  </a:lnTo>
                  <a:lnTo>
                    <a:pt x="67582" y="29537"/>
                  </a:lnTo>
                  <a:lnTo>
                    <a:pt x="68098" y="32190"/>
                  </a:lnTo>
                  <a:lnTo>
                    <a:pt x="68208" y="32755"/>
                  </a:lnTo>
                  <a:lnTo>
                    <a:pt x="68285" y="33148"/>
                  </a:lnTo>
                  <a:lnTo>
                    <a:pt x="72496" y="34178"/>
                  </a:lnTo>
                  <a:lnTo>
                    <a:pt x="69843" y="31521"/>
                  </a:lnTo>
                  <a:lnTo>
                    <a:pt x="73832" y="29963"/>
                  </a:lnTo>
                  <a:lnTo>
                    <a:pt x="72841" y="28713"/>
                  </a:lnTo>
                  <a:lnTo>
                    <a:pt x="68234" y="28713"/>
                  </a:lnTo>
                  <a:lnTo>
                    <a:pt x="68135" y="28285"/>
                  </a:lnTo>
                  <a:close/>
                </a:path>
                <a:path w="82550" h="55244">
                  <a:moveTo>
                    <a:pt x="55161" y="24141"/>
                  </a:moveTo>
                  <a:lnTo>
                    <a:pt x="53164" y="24141"/>
                  </a:lnTo>
                  <a:lnTo>
                    <a:pt x="60866" y="27482"/>
                  </a:lnTo>
                  <a:lnTo>
                    <a:pt x="64041" y="27482"/>
                  </a:lnTo>
                  <a:lnTo>
                    <a:pt x="64075" y="28713"/>
                  </a:lnTo>
                  <a:lnTo>
                    <a:pt x="64199" y="32190"/>
                  </a:lnTo>
                  <a:lnTo>
                    <a:pt x="64635" y="31521"/>
                  </a:lnTo>
                  <a:lnTo>
                    <a:pt x="65086" y="30924"/>
                  </a:lnTo>
                  <a:lnTo>
                    <a:pt x="67288" y="28285"/>
                  </a:lnTo>
                  <a:lnTo>
                    <a:pt x="68135" y="28285"/>
                  </a:lnTo>
                  <a:lnTo>
                    <a:pt x="67476" y="25444"/>
                  </a:lnTo>
                  <a:lnTo>
                    <a:pt x="60065" y="25444"/>
                  </a:lnTo>
                  <a:lnTo>
                    <a:pt x="60727" y="24469"/>
                  </a:lnTo>
                  <a:lnTo>
                    <a:pt x="55307" y="24469"/>
                  </a:lnTo>
                  <a:lnTo>
                    <a:pt x="55161" y="24141"/>
                  </a:lnTo>
                  <a:close/>
                </a:path>
                <a:path w="82550" h="55244">
                  <a:moveTo>
                    <a:pt x="64041" y="27482"/>
                  </a:moveTo>
                  <a:lnTo>
                    <a:pt x="60617" y="27482"/>
                  </a:lnTo>
                  <a:lnTo>
                    <a:pt x="58654" y="30769"/>
                  </a:lnTo>
                  <a:lnTo>
                    <a:pt x="58560" y="30924"/>
                  </a:lnTo>
                  <a:lnTo>
                    <a:pt x="60375" y="29725"/>
                  </a:lnTo>
                  <a:lnTo>
                    <a:pt x="64041" y="27482"/>
                  </a:lnTo>
                  <a:close/>
                </a:path>
                <a:path w="82550" h="55244">
                  <a:moveTo>
                    <a:pt x="76082" y="23644"/>
                  </a:moveTo>
                  <a:lnTo>
                    <a:pt x="75203" y="24141"/>
                  </a:lnTo>
                  <a:lnTo>
                    <a:pt x="73416" y="25239"/>
                  </a:lnTo>
                  <a:lnTo>
                    <a:pt x="70869" y="26967"/>
                  </a:lnTo>
                  <a:lnTo>
                    <a:pt x="68234" y="28713"/>
                  </a:lnTo>
                  <a:lnTo>
                    <a:pt x="72841" y="28713"/>
                  </a:lnTo>
                  <a:lnTo>
                    <a:pt x="72068" y="27738"/>
                  </a:lnTo>
                  <a:lnTo>
                    <a:pt x="73458" y="26352"/>
                  </a:lnTo>
                  <a:lnTo>
                    <a:pt x="76082" y="23644"/>
                  </a:lnTo>
                  <a:close/>
                </a:path>
                <a:path w="82550" h="55244">
                  <a:moveTo>
                    <a:pt x="82311" y="0"/>
                  </a:moveTo>
                  <a:lnTo>
                    <a:pt x="79379" y="0"/>
                  </a:lnTo>
                  <a:lnTo>
                    <a:pt x="77075" y="6739"/>
                  </a:lnTo>
                  <a:lnTo>
                    <a:pt x="73577" y="13182"/>
                  </a:lnTo>
                  <a:lnTo>
                    <a:pt x="69347" y="19331"/>
                  </a:lnTo>
                  <a:lnTo>
                    <a:pt x="64914" y="25239"/>
                  </a:lnTo>
                  <a:lnTo>
                    <a:pt x="63748" y="25239"/>
                  </a:lnTo>
                  <a:lnTo>
                    <a:pt x="60065" y="25444"/>
                  </a:lnTo>
                  <a:lnTo>
                    <a:pt x="67476" y="25444"/>
                  </a:lnTo>
                  <a:lnTo>
                    <a:pt x="67428" y="25239"/>
                  </a:lnTo>
                  <a:lnTo>
                    <a:pt x="67305" y="24706"/>
                  </a:lnTo>
                  <a:lnTo>
                    <a:pt x="67250" y="24469"/>
                  </a:lnTo>
                  <a:lnTo>
                    <a:pt x="67174" y="24141"/>
                  </a:lnTo>
                  <a:lnTo>
                    <a:pt x="67059" y="23644"/>
                  </a:lnTo>
                  <a:lnTo>
                    <a:pt x="67003" y="23407"/>
                  </a:lnTo>
                  <a:lnTo>
                    <a:pt x="71297" y="19331"/>
                  </a:lnTo>
                  <a:lnTo>
                    <a:pt x="73732" y="15120"/>
                  </a:lnTo>
                  <a:lnTo>
                    <a:pt x="77497" y="10615"/>
                  </a:lnTo>
                  <a:lnTo>
                    <a:pt x="80031" y="5360"/>
                  </a:lnTo>
                  <a:lnTo>
                    <a:pt x="82311" y="0"/>
                  </a:lnTo>
                  <a:close/>
                </a:path>
                <a:path w="82550" h="55244">
                  <a:moveTo>
                    <a:pt x="53779" y="21045"/>
                  </a:moveTo>
                  <a:lnTo>
                    <a:pt x="44827" y="21045"/>
                  </a:lnTo>
                  <a:lnTo>
                    <a:pt x="47344" y="21388"/>
                  </a:lnTo>
                  <a:lnTo>
                    <a:pt x="49828" y="22414"/>
                  </a:lnTo>
                  <a:lnTo>
                    <a:pt x="51214" y="24706"/>
                  </a:lnTo>
                  <a:lnTo>
                    <a:pt x="53164" y="24141"/>
                  </a:lnTo>
                  <a:lnTo>
                    <a:pt x="55161" y="24141"/>
                  </a:lnTo>
                  <a:lnTo>
                    <a:pt x="53779" y="21045"/>
                  </a:lnTo>
                  <a:close/>
                </a:path>
                <a:path w="82550" h="55244">
                  <a:moveTo>
                    <a:pt x="61866" y="22791"/>
                  </a:moveTo>
                  <a:lnTo>
                    <a:pt x="58378" y="23407"/>
                  </a:lnTo>
                  <a:lnTo>
                    <a:pt x="58556" y="23407"/>
                  </a:lnTo>
                  <a:lnTo>
                    <a:pt x="55307" y="24469"/>
                  </a:lnTo>
                  <a:lnTo>
                    <a:pt x="60727" y="24469"/>
                  </a:lnTo>
                  <a:lnTo>
                    <a:pt x="61866" y="22791"/>
                  </a:lnTo>
                  <a:close/>
                </a:path>
                <a:path w="82550" h="55244">
                  <a:moveTo>
                    <a:pt x="67720" y="1371"/>
                  </a:moveTo>
                  <a:lnTo>
                    <a:pt x="65674" y="1371"/>
                  </a:lnTo>
                  <a:lnTo>
                    <a:pt x="61196" y="7448"/>
                  </a:lnTo>
                  <a:lnTo>
                    <a:pt x="56779" y="13629"/>
                  </a:lnTo>
                  <a:lnTo>
                    <a:pt x="52740" y="20085"/>
                  </a:lnTo>
                  <a:lnTo>
                    <a:pt x="49381" y="20238"/>
                  </a:lnTo>
                  <a:lnTo>
                    <a:pt x="54005" y="20238"/>
                  </a:lnTo>
                  <a:lnTo>
                    <a:pt x="56850" y="15120"/>
                  </a:lnTo>
                  <a:lnTo>
                    <a:pt x="61009" y="9809"/>
                  </a:lnTo>
                  <a:lnTo>
                    <a:pt x="65135" y="4658"/>
                  </a:lnTo>
                  <a:lnTo>
                    <a:pt x="67720" y="1371"/>
                  </a:lnTo>
                  <a:close/>
                </a:path>
              </a:pathLst>
            </a:custGeom>
            <a:solidFill>
              <a:srgbClr val="7671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8" name="object 1278" descr=""/>
            <p:cNvSpPr/>
            <p:nvPr/>
          </p:nvSpPr>
          <p:spPr>
            <a:xfrm>
              <a:off x="2200254" y="250441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0" y="0"/>
                  </a:moveTo>
                  <a:lnTo>
                    <a:pt x="788" y="2566"/>
                  </a:lnTo>
                  <a:lnTo>
                    <a:pt x="1832" y="2566"/>
                  </a:lnTo>
                  <a:lnTo>
                    <a:pt x="3939" y="2584"/>
                  </a:lnTo>
                  <a:lnTo>
                    <a:pt x="5001" y="2602"/>
                  </a:lnTo>
                  <a:lnTo>
                    <a:pt x="5770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65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9" name="object 1279" descr=""/>
            <p:cNvSpPr/>
            <p:nvPr/>
          </p:nvSpPr>
          <p:spPr>
            <a:xfrm>
              <a:off x="2319361" y="2506389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5">
                  <a:moveTo>
                    <a:pt x="3404" y="0"/>
                  </a:moveTo>
                  <a:lnTo>
                    <a:pt x="0" y="924"/>
                  </a:lnTo>
                  <a:lnTo>
                    <a:pt x="359" y="5871"/>
                  </a:lnTo>
                  <a:lnTo>
                    <a:pt x="2411" y="8012"/>
                  </a:lnTo>
                  <a:lnTo>
                    <a:pt x="3387" y="5461"/>
                  </a:lnTo>
                  <a:lnTo>
                    <a:pt x="3851" y="2684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rgbClr val="B4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0" name="object 1280" descr=""/>
            <p:cNvSpPr/>
            <p:nvPr/>
          </p:nvSpPr>
          <p:spPr>
            <a:xfrm>
              <a:off x="1795741" y="2505694"/>
              <a:ext cx="875030" cy="368935"/>
            </a:xfrm>
            <a:custGeom>
              <a:avLst/>
              <a:gdLst/>
              <a:ahLst/>
              <a:cxnLst/>
              <a:rect l="l" t="t" r="r" b="b"/>
              <a:pathLst>
                <a:path w="875030" h="368935">
                  <a:moveTo>
                    <a:pt x="15532" y="231952"/>
                  </a:moveTo>
                  <a:lnTo>
                    <a:pt x="15125" y="228574"/>
                  </a:lnTo>
                  <a:lnTo>
                    <a:pt x="10287" y="228942"/>
                  </a:lnTo>
                  <a:lnTo>
                    <a:pt x="5461" y="229628"/>
                  </a:lnTo>
                  <a:lnTo>
                    <a:pt x="635" y="229971"/>
                  </a:lnTo>
                  <a:lnTo>
                    <a:pt x="0" y="231152"/>
                  </a:lnTo>
                  <a:lnTo>
                    <a:pt x="2197" y="233413"/>
                  </a:lnTo>
                  <a:lnTo>
                    <a:pt x="4686" y="235521"/>
                  </a:lnTo>
                  <a:lnTo>
                    <a:pt x="7810" y="236397"/>
                  </a:lnTo>
                  <a:lnTo>
                    <a:pt x="11049" y="236270"/>
                  </a:lnTo>
                  <a:lnTo>
                    <a:pt x="13766" y="234492"/>
                  </a:lnTo>
                  <a:lnTo>
                    <a:pt x="15532" y="231952"/>
                  </a:lnTo>
                  <a:close/>
                </a:path>
                <a:path w="875030" h="368935">
                  <a:moveTo>
                    <a:pt x="568845" y="366814"/>
                  </a:moveTo>
                  <a:lnTo>
                    <a:pt x="561708" y="368033"/>
                  </a:lnTo>
                  <a:lnTo>
                    <a:pt x="561111" y="360578"/>
                  </a:lnTo>
                  <a:lnTo>
                    <a:pt x="558076" y="360705"/>
                  </a:lnTo>
                  <a:lnTo>
                    <a:pt x="552069" y="360997"/>
                  </a:lnTo>
                  <a:lnTo>
                    <a:pt x="552081" y="363321"/>
                  </a:lnTo>
                  <a:lnTo>
                    <a:pt x="552170" y="368033"/>
                  </a:lnTo>
                  <a:lnTo>
                    <a:pt x="557136" y="368096"/>
                  </a:lnTo>
                  <a:lnTo>
                    <a:pt x="562140" y="368096"/>
                  </a:lnTo>
                  <a:lnTo>
                    <a:pt x="567093" y="368719"/>
                  </a:lnTo>
                  <a:lnTo>
                    <a:pt x="568845" y="366814"/>
                  </a:lnTo>
                  <a:close/>
                </a:path>
                <a:path w="875030" h="368935">
                  <a:moveTo>
                    <a:pt x="637590" y="5384"/>
                  </a:moveTo>
                  <a:lnTo>
                    <a:pt x="636752" y="2133"/>
                  </a:lnTo>
                  <a:lnTo>
                    <a:pt x="634479" y="254"/>
                  </a:lnTo>
                  <a:lnTo>
                    <a:pt x="633044" y="4533"/>
                  </a:lnTo>
                  <a:lnTo>
                    <a:pt x="631659" y="3009"/>
                  </a:lnTo>
                  <a:lnTo>
                    <a:pt x="632294" y="63"/>
                  </a:lnTo>
                  <a:lnTo>
                    <a:pt x="623455" y="0"/>
                  </a:lnTo>
                  <a:lnTo>
                    <a:pt x="625513" y="8267"/>
                  </a:lnTo>
                  <a:lnTo>
                    <a:pt x="620763" y="7073"/>
                  </a:lnTo>
                  <a:lnTo>
                    <a:pt x="620712" y="9448"/>
                  </a:lnTo>
                  <a:lnTo>
                    <a:pt x="624205" y="18770"/>
                  </a:lnTo>
                  <a:lnTo>
                    <a:pt x="620204" y="21882"/>
                  </a:lnTo>
                  <a:lnTo>
                    <a:pt x="623366" y="23939"/>
                  </a:lnTo>
                  <a:lnTo>
                    <a:pt x="622388" y="27698"/>
                  </a:lnTo>
                  <a:lnTo>
                    <a:pt x="621931" y="30835"/>
                  </a:lnTo>
                  <a:lnTo>
                    <a:pt x="622261" y="27673"/>
                  </a:lnTo>
                  <a:lnTo>
                    <a:pt x="621334" y="24904"/>
                  </a:lnTo>
                  <a:lnTo>
                    <a:pt x="619239" y="22593"/>
                  </a:lnTo>
                  <a:lnTo>
                    <a:pt x="618299" y="25082"/>
                  </a:lnTo>
                  <a:lnTo>
                    <a:pt x="616178" y="29959"/>
                  </a:lnTo>
                  <a:lnTo>
                    <a:pt x="610565" y="29845"/>
                  </a:lnTo>
                  <a:lnTo>
                    <a:pt x="604812" y="30734"/>
                  </a:lnTo>
                  <a:lnTo>
                    <a:pt x="599325" y="29235"/>
                  </a:lnTo>
                  <a:lnTo>
                    <a:pt x="599186" y="33058"/>
                  </a:lnTo>
                  <a:lnTo>
                    <a:pt x="606348" y="32473"/>
                  </a:lnTo>
                  <a:lnTo>
                    <a:pt x="613460" y="33832"/>
                  </a:lnTo>
                  <a:lnTo>
                    <a:pt x="620610" y="33731"/>
                  </a:lnTo>
                  <a:lnTo>
                    <a:pt x="623951" y="34036"/>
                  </a:lnTo>
                  <a:lnTo>
                    <a:pt x="625284" y="30645"/>
                  </a:lnTo>
                  <a:lnTo>
                    <a:pt x="626935" y="28435"/>
                  </a:lnTo>
                  <a:lnTo>
                    <a:pt x="631837" y="21450"/>
                  </a:lnTo>
                  <a:lnTo>
                    <a:pt x="634606" y="13296"/>
                  </a:lnTo>
                  <a:lnTo>
                    <a:pt x="637590" y="5384"/>
                  </a:lnTo>
                  <a:close/>
                </a:path>
                <a:path w="875030" h="368935">
                  <a:moveTo>
                    <a:pt x="874763" y="68072"/>
                  </a:moveTo>
                  <a:lnTo>
                    <a:pt x="874610" y="65519"/>
                  </a:lnTo>
                  <a:lnTo>
                    <a:pt x="873480" y="63055"/>
                  </a:lnTo>
                  <a:lnTo>
                    <a:pt x="869530" y="63665"/>
                  </a:lnTo>
                  <a:lnTo>
                    <a:pt x="866838" y="62420"/>
                  </a:lnTo>
                  <a:lnTo>
                    <a:pt x="861339" y="60198"/>
                  </a:lnTo>
                  <a:lnTo>
                    <a:pt x="864133" y="57251"/>
                  </a:lnTo>
                  <a:lnTo>
                    <a:pt x="857173" y="53657"/>
                  </a:lnTo>
                  <a:lnTo>
                    <a:pt x="848995" y="54140"/>
                  </a:lnTo>
                  <a:lnTo>
                    <a:pt x="841476" y="55067"/>
                  </a:lnTo>
                  <a:lnTo>
                    <a:pt x="842556" y="55778"/>
                  </a:lnTo>
                  <a:lnTo>
                    <a:pt x="860094" y="55753"/>
                  </a:lnTo>
                  <a:lnTo>
                    <a:pt x="860259" y="59461"/>
                  </a:lnTo>
                  <a:lnTo>
                    <a:pt x="848931" y="59093"/>
                  </a:lnTo>
                  <a:lnTo>
                    <a:pt x="835139" y="59664"/>
                  </a:lnTo>
                  <a:lnTo>
                    <a:pt x="818883" y="60236"/>
                  </a:lnTo>
                  <a:lnTo>
                    <a:pt x="810755" y="60731"/>
                  </a:lnTo>
                  <a:lnTo>
                    <a:pt x="806272" y="61633"/>
                  </a:lnTo>
                  <a:lnTo>
                    <a:pt x="798195" y="59550"/>
                  </a:lnTo>
                  <a:lnTo>
                    <a:pt x="796823" y="65430"/>
                  </a:lnTo>
                  <a:lnTo>
                    <a:pt x="813168" y="64096"/>
                  </a:lnTo>
                  <a:lnTo>
                    <a:pt x="829576" y="63652"/>
                  </a:lnTo>
                  <a:lnTo>
                    <a:pt x="845985" y="64084"/>
                  </a:lnTo>
                  <a:lnTo>
                    <a:pt x="862355" y="65405"/>
                  </a:lnTo>
                  <a:lnTo>
                    <a:pt x="866749" y="65646"/>
                  </a:lnTo>
                  <a:lnTo>
                    <a:pt x="870191" y="68668"/>
                  </a:lnTo>
                  <a:lnTo>
                    <a:pt x="873937" y="70675"/>
                  </a:lnTo>
                  <a:lnTo>
                    <a:pt x="874763" y="68072"/>
                  </a:lnTo>
                  <a:close/>
                </a:path>
              </a:pathLst>
            </a:custGeom>
            <a:solidFill>
              <a:srgbClr val="D9D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1" name="object 1281" descr=""/>
            <p:cNvSpPr/>
            <p:nvPr/>
          </p:nvSpPr>
          <p:spPr>
            <a:xfrm>
              <a:off x="2722532" y="2505222"/>
              <a:ext cx="5080" cy="18415"/>
            </a:xfrm>
            <a:custGeom>
              <a:avLst/>
              <a:gdLst/>
              <a:ahLst/>
              <a:cxnLst/>
              <a:rect l="l" t="t" r="r" b="b"/>
              <a:pathLst>
                <a:path w="5080" h="18414">
                  <a:moveTo>
                    <a:pt x="4224" y="6316"/>
                  </a:moveTo>
                  <a:lnTo>
                    <a:pt x="1764" y="12672"/>
                  </a:lnTo>
                  <a:lnTo>
                    <a:pt x="2689" y="18115"/>
                  </a:lnTo>
                  <a:lnTo>
                    <a:pt x="3665" y="12826"/>
                  </a:lnTo>
                  <a:lnTo>
                    <a:pt x="4367" y="7466"/>
                  </a:lnTo>
                  <a:lnTo>
                    <a:pt x="4224" y="6316"/>
                  </a:lnTo>
                  <a:close/>
                </a:path>
                <a:path w="5080" h="18414">
                  <a:moveTo>
                    <a:pt x="4047" y="4898"/>
                  </a:moveTo>
                  <a:lnTo>
                    <a:pt x="4107" y="5378"/>
                  </a:lnTo>
                  <a:lnTo>
                    <a:pt x="4224" y="6316"/>
                  </a:lnTo>
                  <a:lnTo>
                    <a:pt x="4587" y="5378"/>
                  </a:lnTo>
                  <a:lnTo>
                    <a:pt x="4047" y="4898"/>
                  </a:lnTo>
                  <a:close/>
                </a:path>
                <a:path w="5080" h="18414">
                  <a:moveTo>
                    <a:pt x="3629" y="0"/>
                  </a:moveTo>
                  <a:lnTo>
                    <a:pt x="0" y="1303"/>
                  </a:lnTo>
                  <a:lnTo>
                    <a:pt x="4047" y="4898"/>
                  </a:lnTo>
                  <a:lnTo>
                    <a:pt x="3696" y="2091"/>
                  </a:lnTo>
                  <a:lnTo>
                    <a:pt x="3629" y="0"/>
                  </a:lnTo>
                  <a:close/>
                </a:path>
              </a:pathLst>
            </a:custGeom>
            <a:solidFill>
              <a:srgbClr val="A39C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2" name="object 1282" descr=""/>
            <p:cNvSpPr/>
            <p:nvPr/>
          </p:nvSpPr>
          <p:spPr>
            <a:xfrm>
              <a:off x="2751929" y="2505736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595" y="0"/>
                  </a:moveTo>
                  <a:lnTo>
                    <a:pt x="359" y="309"/>
                  </a:lnTo>
                  <a:lnTo>
                    <a:pt x="259" y="1080"/>
                  </a:lnTo>
                  <a:lnTo>
                    <a:pt x="0" y="3374"/>
                  </a:lnTo>
                  <a:lnTo>
                    <a:pt x="1216" y="3046"/>
                  </a:lnTo>
                  <a:lnTo>
                    <a:pt x="1320" y="2293"/>
                  </a:lnTo>
                  <a:lnTo>
                    <a:pt x="1490" y="770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8D85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3" name="object 1283" descr=""/>
            <p:cNvSpPr/>
            <p:nvPr/>
          </p:nvSpPr>
          <p:spPr>
            <a:xfrm>
              <a:off x="2769001" y="250585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0" y="0"/>
                  </a:moveTo>
                  <a:lnTo>
                    <a:pt x="53" y="327"/>
                  </a:lnTo>
                  <a:lnTo>
                    <a:pt x="204" y="1336"/>
                  </a:lnTo>
                  <a:lnTo>
                    <a:pt x="892" y="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DD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4" name="object 1284" descr=""/>
            <p:cNvSpPr/>
            <p:nvPr/>
          </p:nvSpPr>
          <p:spPr>
            <a:xfrm>
              <a:off x="1690444" y="2508289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306" y="0"/>
                  </a:moveTo>
                  <a:lnTo>
                    <a:pt x="2019" y="871"/>
                  </a:lnTo>
                  <a:lnTo>
                    <a:pt x="939" y="3082"/>
                  </a:lnTo>
                  <a:lnTo>
                    <a:pt x="0" y="5908"/>
                  </a:lnTo>
                  <a:lnTo>
                    <a:pt x="1950" y="7960"/>
                  </a:lnTo>
                  <a:lnTo>
                    <a:pt x="3304" y="5425"/>
                  </a:lnTo>
                  <a:lnTo>
                    <a:pt x="5425" y="3031"/>
                  </a:lnTo>
                  <a:lnTo>
                    <a:pt x="5306" y="0"/>
                  </a:lnTo>
                  <a:close/>
                </a:path>
              </a:pathLst>
            </a:custGeom>
            <a:solidFill>
              <a:srgbClr val="A4A1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5" name="object 1285" descr=""/>
            <p:cNvSpPr/>
            <p:nvPr/>
          </p:nvSpPr>
          <p:spPr>
            <a:xfrm>
              <a:off x="1699243" y="2507414"/>
              <a:ext cx="10160" cy="19050"/>
            </a:xfrm>
            <a:custGeom>
              <a:avLst/>
              <a:gdLst/>
              <a:ahLst/>
              <a:cxnLst/>
              <a:rect l="l" t="t" r="r" b="b"/>
              <a:pathLst>
                <a:path w="10160" h="19050">
                  <a:moveTo>
                    <a:pt x="5975" y="0"/>
                  </a:moveTo>
                  <a:lnTo>
                    <a:pt x="5205" y="1130"/>
                  </a:lnTo>
                  <a:lnTo>
                    <a:pt x="3750" y="3460"/>
                  </a:lnTo>
                  <a:lnTo>
                    <a:pt x="2466" y="9263"/>
                  </a:lnTo>
                  <a:lnTo>
                    <a:pt x="1817" y="12449"/>
                  </a:lnTo>
                  <a:lnTo>
                    <a:pt x="1010" y="15599"/>
                  </a:lnTo>
                  <a:lnTo>
                    <a:pt x="0" y="18699"/>
                  </a:lnTo>
                  <a:lnTo>
                    <a:pt x="3204" y="18475"/>
                  </a:lnTo>
                  <a:lnTo>
                    <a:pt x="9640" y="18220"/>
                  </a:lnTo>
                  <a:lnTo>
                    <a:pt x="9554" y="13886"/>
                  </a:lnTo>
                  <a:lnTo>
                    <a:pt x="7005" y="14914"/>
                  </a:lnTo>
                  <a:lnTo>
                    <a:pt x="6353" y="9965"/>
                  </a:lnTo>
                  <a:lnTo>
                    <a:pt x="6079" y="4983"/>
                  </a:lnTo>
                  <a:lnTo>
                    <a:pt x="5975" y="0"/>
                  </a:lnTo>
                  <a:close/>
                </a:path>
              </a:pathLst>
            </a:custGeom>
            <a:solidFill>
              <a:srgbClr val="474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6" name="object 1286" descr=""/>
            <p:cNvSpPr/>
            <p:nvPr/>
          </p:nvSpPr>
          <p:spPr>
            <a:xfrm>
              <a:off x="1779840" y="250789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5">
                  <a:moveTo>
                    <a:pt x="241" y="0"/>
                  </a:moveTo>
                  <a:lnTo>
                    <a:pt x="0" y="857"/>
                  </a:lnTo>
                  <a:lnTo>
                    <a:pt x="755" y="1422"/>
                  </a:lnTo>
                  <a:lnTo>
                    <a:pt x="1079" y="41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8A89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7" name="object 1287" descr=""/>
            <p:cNvSpPr/>
            <p:nvPr/>
          </p:nvSpPr>
          <p:spPr>
            <a:xfrm>
              <a:off x="2282717" y="250599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832" y="0"/>
                  </a:moveTo>
                  <a:lnTo>
                    <a:pt x="0" y="17"/>
                  </a:lnTo>
                  <a:lnTo>
                    <a:pt x="327" y="3235"/>
                  </a:lnTo>
                  <a:lnTo>
                    <a:pt x="2570" y="3030"/>
                  </a:lnTo>
                  <a:lnTo>
                    <a:pt x="4813" y="2912"/>
                  </a:lnTo>
                  <a:lnTo>
                    <a:pt x="7073" y="2876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9C9B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8" name="object 1288" descr=""/>
            <p:cNvSpPr/>
            <p:nvPr/>
          </p:nvSpPr>
          <p:spPr>
            <a:xfrm>
              <a:off x="2323195" y="2507912"/>
              <a:ext cx="4445" cy="9525"/>
            </a:xfrm>
            <a:custGeom>
              <a:avLst/>
              <a:gdLst/>
              <a:ahLst/>
              <a:cxnLst/>
              <a:rect l="l" t="t" r="r" b="b"/>
              <a:pathLst>
                <a:path w="4444" h="9525">
                  <a:moveTo>
                    <a:pt x="1421" y="0"/>
                  </a:moveTo>
                  <a:lnTo>
                    <a:pt x="445" y="2912"/>
                  </a:lnTo>
                  <a:lnTo>
                    <a:pt x="0" y="6522"/>
                  </a:lnTo>
                  <a:lnTo>
                    <a:pt x="924" y="9503"/>
                  </a:lnTo>
                  <a:lnTo>
                    <a:pt x="3202" y="8235"/>
                  </a:lnTo>
                  <a:lnTo>
                    <a:pt x="4056" y="1079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ABA9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9" name="object 1289" descr=""/>
            <p:cNvSpPr/>
            <p:nvPr/>
          </p:nvSpPr>
          <p:spPr>
            <a:xfrm>
              <a:off x="2631523" y="250856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84" y="0"/>
                  </a:moveTo>
                  <a:lnTo>
                    <a:pt x="86" y="0"/>
                  </a:lnTo>
                  <a:lnTo>
                    <a:pt x="0" y="410"/>
                  </a:lnTo>
                  <a:lnTo>
                    <a:pt x="515" y="100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7F7A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0" name="object 1290" descr=""/>
            <p:cNvSpPr/>
            <p:nvPr/>
          </p:nvSpPr>
          <p:spPr>
            <a:xfrm>
              <a:off x="2756929" y="2507912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3135" y="0"/>
                  </a:moveTo>
                  <a:lnTo>
                    <a:pt x="1167" y="888"/>
                  </a:lnTo>
                  <a:lnTo>
                    <a:pt x="0" y="5223"/>
                  </a:lnTo>
                  <a:lnTo>
                    <a:pt x="670" y="7415"/>
                  </a:lnTo>
                  <a:lnTo>
                    <a:pt x="4144" y="7926"/>
                  </a:lnTo>
                  <a:lnTo>
                    <a:pt x="4453" y="2141"/>
                  </a:lnTo>
                  <a:lnTo>
                    <a:pt x="3135" y="0"/>
                  </a:lnTo>
                  <a:close/>
                </a:path>
              </a:pathLst>
            </a:custGeom>
            <a:solidFill>
              <a:srgbClr val="9B9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1" name="object 1291" descr=""/>
            <p:cNvSpPr/>
            <p:nvPr/>
          </p:nvSpPr>
          <p:spPr>
            <a:xfrm>
              <a:off x="2905519" y="2507260"/>
              <a:ext cx="36195" cy="16510"/>
            </a:xfrm>
            <a:custGeom>
              <a:avLst/>
              <a:gdLst/>
              <a:ahLst/>
              <a:cxnLst/>
              <a:rect l="l" t="t" r="r" b="b"/>
              <a:pathLst>
                <a:path w="36194" h="16510">
                  <a:moveTo>
                    <a:pt x="24796" y="0"/>
                  </a:moveTo>
                  <a:lnTo>
                    <a:pt x="22345" y="1850"/>
                  </a:lnTo>
                  <a:lnTo>
                    <a:pt x="20069" y="3905"/>
                  </a:lnTo>
                  <a:lnTo>
                    <a:pt x="17964" y="6130"/>
                  </a:lnTo>
                  <a:lnTo>
                    <a:pt x="10976" y="3818"/>
                  </a:lnTo>
                  <a:lnTo>
                    <a:pt x="6029" y="10651"/>
                  </a:lnTo>
                  <a:lnTo>
                    <a:pt x="0" y="12840"/>
                  </a:lnTo>
                  <a:lnTo>
                    <a:pt x="1473" y="14179"/>
                  </a:lnTo>
                  <a:lnTo>
                    <a:pt x="3117" y="15325"/>
                  </a:lnTo>
                  <a:lnTo>
                    <a:pt x="4914" y="16285"/>
                  </a:lnTo>
                  <a:lnTo>
                    <a:pt x="11286" y="15478"/>
                  </a:lnTo>
                  <a:lnTo>
                    <a:pt x="17553" y="13902"/>
                  </a:lnTo>
                  <a:lnTo>
                    <a:pt x="23289" y="10939"/>
                  </a:lnTo>
                  <a:lnTo>
                    <a:pt x="16696" y="10309"/>
                  </a:lnTo>
                  <a:lnTo>
                    <a:pt x="22842" y="7311"/>
                  </a:lnTo>
                  <a:lnTo>
                    <a:pt x="29949" y="6522"/>
                  </a:lnTo>
                  <a:lnTo>
                    <a:pt x="35582" y="2396"/>
                  </a:lnTo>
                  <a:lnTo>
                    <a:pt x="31986" y="1540"/>
                  </a:lnTo>
                  <a:lnTo>
                    <a:pt x="24796" y="0"/>
                  </a:lnTo>
                  <a:close/>
                </a:path>
              </a:pathLst>
            </a:custGeom>
            <a:solidFill>
              <a:srgbClr val="6664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2" name="object 1292" descr=""/>
            <p:cNvSpPr/>
            <p:nvPr/>
          </p:nvSpPr>
          <p:spPr>
            <a:xfrm>
              <a:off x="1780595" y="250880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635" y="0"/>
                  </a:moveTo>
                  <a:lnTo>
                    <a:pt x="0" y="514"/>
                  </a:lnTo>
                  <a:lnTo>
                    <a:pt x="341" y="2706"/>
                  </a:lnTo>
                  <a:lnTo>
                    <a:pt x="1609" y="5119"/>
                  </a:lnTo>
                  <a:lnTo>
                    <a:pt x="4144" y="5205"/>
                  </a:lnTo>
                  <a:lnTo>
                    <a:pt x="4723" y="2725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6A6A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3" name="object 1293" descr=""/>
            <p:cNvSpPr/>
            <p:nvPr/>
          </p:nvSpPr>
          <p:spPr>
            <a:xfrm>
              <a:off x="2282803" y="2508869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6987" y="0"/>
                  </a:moveTo>
                  <a:lnTo>
                    <a:pt x="4726" y="35"/>
                  </a:lnTo>
                  <a:lnTo>
                    <a:pt x="2484" y="153"/>
                  </a:lnTo>
                  <a:lnTo>
                    <a:pt x="241" y="359"/>
                  </a:lnTo>
                  <a:lnTo>
                    <a:pt x="0" y="1285"/>
                  </a:lnTo>
                  <a:lnTo>
                    <a:pt x="2584" y="2174"/>
                  </a:lnTo>
                  <a:lnTo>
                    <a:pt x="5461" y="2451"/>
                  </a:lnTo>
                  <a:lnTo>
                    <a:pt x="8186" y="2023"/>
                  </a:lnTo>
                  <a:lnTo>
                    <a:pt x="7293" y="496"/>
                  </a:lnTo>
                  <a:lnTo>
                    <a:pt x="6987" y="0"/>
                  </a:lnTo>
                  <a:close/>
                </a:path>
              </a:pathLst>
            </a:custGeom>
            <a:solidFill>
              <a:srgbClr val="504B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4" name="object 1294" descr=""/>
            <p:cNvSpPr/>
            <p:nvPr/>
          </p:nvSpPr>
          <p:spPr>
            <a:xfrm>
              <a:off x="2290338" y="250696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7256" y="0"/>
                  </a:moveTo>
                  <a:lnTo>
                    <a:pt x="0" y="3084"/>
                  </a:lnTo>
                  <a:lnTo>
                    <a:pt x="4521" y="4572"/>
                  </a:lnTo>
                  <a:lnTo>
                    <a:pt x="5615" y="4197"/>
                  </a:lnTo>
                  <a:lnTo>
                    <a:pt x="7256" y="0"/>
                  </a:lnTo>
                  <a:close/>
                </a:path>
              </a:pathLst>
            </a:custGeom>
            <a:solidFill>
              <a:srgbClr val="A4A1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5" name="object 1295" descr=""/>
            <p:cNvSpPr/>
            <p:nvPr/>
          </p:nvSpPr>
          <p:spPr>
            <a:xfrm>
              <a:off x="2691420" y="250911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648" y="0"/>
                  </a:moveTo>
                  <a:lnTo>
                    <a:pt x="0" y="718"/>
                  </a:lnTo>
                  <a:lnTo>
                    <a:pt x="1059" y="3696"/>
                  </a:lnTo>
                  <a:lnTo>
                    <a:pt x="1555" y="3167"/>
                  </a:lnTo>
                  <a:lnTo>
                    <a:pt x="3027" y="1540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D9D6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6" name="object 1296" descr=""/>
            <p:cNvSpPr/>
            <p:nvPr/>
          </p:nvSpPr>
          <p:spPr>
            <a:xfrm>
              <a:off x="2750475" y="250911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454" y="0"/>
                  </a:moveTo>
                  <a:lnTo>
                    <a:pt x="186" y="222"/>
                  </a:lnTo>
                  <a:lnTo>
                    <a:pt x="35" y="2360"/>
                  </a:lnTo>
                  <a:lnTo>
                    <a:pt x="0" y="3063"/>
                  </a:lnTo>
                  <a:lnTo>
                    <a:pt x="1198" y="3030"/>
                  </a:lnTo>
                  <a:lnTo>
                    <a:pt x="1248" y="2278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8B85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7" name="object 1297" descr=""/>
            <p:cNvSpPr/>
            <p:nvPr/>
          </p:nvSpPr>
          <p:spPr>
            <a:xfrm>
              <a:off x="2763316" y="2508836"/>
              <a:ext cx="3175" cy="8890"/>
            </a:xfrm>
            <a:custGeom>
              <a:avLst/>
              <a:gdLst/>
              <a:ahLst/>
              <a:cxnLst/>
              <a:rect l="l" t="t" r="r" b="b"/>
              <a:pathLst>
                <a:path w="3175" h="8889">
                  <a:moveTo>
                    <a:pt x="2515" y="0"/>
                  </a:moveTo>
                  <a:lnTo>
                    <a:pt x="464" y="720"/>
                  </a:lnTo>
                  <a:lnTo>
                    <a:pt x="292" y="3235"/>
                  </a:lnTo>
                  <a:lnTo>
                    <a:pt x="0" y="5068"/>
                  </a:lnTo>
                  <a:lnTo>
                    <a:pt x="619" y="5871"/>
                  </a:lnTo>
                  <a:lnTo>
                    <a:pt x="1814" y="7480"/>
                  </a:lnTo>
                  <a:lnTo>
                    <a:pt x="2433" y="8268"/>
                  </a:lnTo>
                  <a:lnTo>
                    <a:pt x="2725" y="5497"/>
                  </a:lnTo>
                  <a:lnTo>
                    <a:pt x="2757" y="2739"/>
                  </a:lnTo>
                  <a:lnTo>
                    <a:pt x="2515" y="0"/>
                  </a:lnTo>
                  <a:close/>
                </a:path>
              </a:pathLst>
            </a:custGeom>
            <a:solidFill>
              <a:srgbClr val="E1DB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8" name="object 1298" descr=""/>
            <p:cNvSpPr/>
            <p:nvPr/>
          </p:nvSpPr>
          <p:spPr>
            <a:xfrm>
              <a:off x="2443543" y="2508069"/>
              <a:ext cx="473075" cy="24765"/>
            </a:xfrm>
            <a:custGeom>
              <a:avLst/>
              <a:gdLst/>
              <a:ahLst/>
              <a:cxnLst/>
              <a:rect l="l" t="t" r="r" b="b"/>
              <a:pathLst>
                <a:path w="473075" h="24764">
                  <a:moveTo>
                    <a:pt x="10947" y="24130"/>
                  </a:moveTo>
                  <a:lnTo>
                    <a:pt x="10680" y="23533"/>
                  </a:lnTo>
                  <a:lnTo>
                    <a:pt x="9093" y="22009"/>
                  </a:lnTo>
                  <a:lnTo>
                    <a:pt x="7188" y="21082"/>
                  </a:lnTo>
                  <a:lnTo>
                    <a:pt x="5016" y="20789"/>
                  </a:lnTo>
                  <a:lnTo>
                    <a:pt x="0" y="22504"/>
                  </a:lnTo>
                  <a:lnTo>
                    <a:pt x="292" y="22948"/>
                  </a:lnTo>
                  <a:lnTo>
                    <a:pt x="3784" y="23647"/>
                  </a:lnTo>
                  <a:lnTo>
                    <a:pt x="7353" y="24180"/>
                  </a:lnTo>
                  <a:lnTo>
                    <a:pt x="10947" y="24130"/>
                  </a:lnTo>
                  <a:close/>
                </a:path>
                <a:path w="473075" h="24764">
                  <a:moveTo>
                    <a:pt x="472897" y="3873"/>
                  </a:moveTo>
                  <a:lnTo>
                    <a:pt x="467995" y="0"/>
                  </a:lnTo>
                  <a:lnTo>
                    <a:pt x="463054" y="1371"/>
                  </a:lnTo>
                  <a:lnTo>
                    <a:pt x="460692" y="2044"/>
                  </a:lnTo>
                  <a:lnTo>
                    <a:pt x="456082" y="3543"/>
                  </a:lnTo>
                  <a:lnTo>
                    <a:pt x="459486" y="5372"/>
                  </a:lnTo>
                  <a:lnTo>
                    <a:pt x="456628" y="7505"/>
                  </a:lnTo>
                  <a:lnTo>
                    <a:pt x="453517" y="9232"/>
                  </a:lnTo>
                  <a:lnTo>
                    <a:pt x="450342" y="10782"/>
                  </a:lnTo>
                  <a:lnTo>
                    <a:pt x="453631" y="11290"/>
                  </a:lnTo>
                  <a:lnTo>
                    <a:pt x="456984" y="11506"/>
                  </a:lnTo>
                  <a:lnTo>
                    <a:pt x="460248" y="10490"/>
                  </a:lnTo>
                  <a:lnTo>
                    <a:pt x="464540" y="8445"/>
                  </a:lnTo>
                  <a:lnTo>
                    <a:pt x="468731" y="6184"/>
                  </a:lnTo>
                  <a:lnTo>
                    <a:pt x="472897" y="3873"/>
                  </a:lnTo>
                  <a:close/>
                </a:path>
              </a:pathLst>
            </a:custGeom>
            <a:solidFill>
              <a:srgbClr val="706E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9" name="object 1299" descr=""/>
            <p:cNvSpPr/>
            <p:nvPr/>
          </p:nvSpPr>
          <p:spPr>
            <a:xfrm>
              <a:off x="1693576" y="2510445"/>
              <a:ext cx="8255" cy="16510"/>
            </a:xfrm>
            <a:custGeom>
              <a:avLst/>
              <a:gdLst/>
              <a:ahLst/>
              <a:cxnLst/>
              <a:rect l="l" t="t" r="r" b="b"/>
              <a:pathLst>
                <a:path w="8255" h="16510">
                  <a:moveTo>
                    <a:pt x="7124" y="0"/>
                  </a:moveTo>
                  <a:lnTo>
                    <a:pt x="5256" y="2138"/>
                  </a:lnTo>
                  <a:lnTo>
                    <a:pt x="3286" y="4212"/>
                  </a:lnTo>
                  <a:lnTo>
                    <a:pt x="1130" y="6062"/>
                  </a:lnTo>
                  <a:lnTo>
                    <a:pt x="547" y="8251"/>
                  </a:lnTo>
                  <a:lnTo>
                    <a:pt x="323" y="10497"/>
                  </a:lnTo>
                  <a:lnTo>
                    <a:pt x="0" y="12773"/>
                  </a:lnTo>
                  <a:lnTo>
                    <a:pt x="5306" y="8733"/>
                  </a:lnTo>
                  <a:lnTo>
                    <a:pt x="3477" y="15890"/>
                  </a:lnTo>
                  <a:lnTo>
                    <a:pt x="5666" y="15667"/>
                  </a:lnTo>
                  <a:lnTo>
                    <a:pt x="6677" y="12567"/>
                  </a:lnTo>
                  <a:lnTo>
                    <a:pt x="7484" y="9418"/>
                  </a:lnTo>
                  <a:lnTo>
                    <a:pt x="8133" y="6231"/>
                  </a:lnTo>
                  <a:lnTo>
                    <a:pt x="7484" y="2056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6766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0" name="object 1300" descr=""/>
            <p:cNvSpPr/>
            <p:nvPr/>
          </p:nvSpPr>
          <p:spPr>
            <a:xfrm>
              <a:off x="1918385" y="2511739"/>
              <a:ext cx="544830" cy="371475"/>
            </a:xfrm>
            <a:custGeom>
              <a:avLst/>
              <a:gdLst/>
              <a:ahLst/>
              <a:cxnLst/>
              <a:rect l="l" t="t" r="r" b="b"/>
              <a:pathLst>
                <a:path w="544830" h="371475">
                  <a:moveTo>
                    <a:pt x="15290" y="30734"/>
                  </a:moveTo>
                  <a:lnTo>
                    <a:pt x="15189" y="29121"/>
                  </a:lnTo>
                  <a:lnTo>
                    <a:pt x="15100" y="27876"/>
                  </a:lnTo>
                  <a:lnTo>
                    <a:pt x="15036" y="26987"/>
                  </a:lnTo>
                  <a:lnTo>
                    <a:pt x="13068" y="29857"/>
                  </a:lnTo>
                  <a:lnTo>
                    <a:pt x="8890" y="31089"/>
                  </a:lnTo>
                  <a:lnTo>
                    <a:pt x="11861" y="32677"/>
                  </a:lnTo>
                  <a:lnTo>
                    <a:pt x="9867" y="37693"/>
                  </a:lnTo>
                  <a:lnTo>
                    <a:pt x="7200" y="42481"/>
                  </a:lnTo>
                  <a:lnTo>
                    <a:pt x="3390" y="46380"/>
                  </a:lnTo>
                  <a:lnTo>
                    <a:pt x="0" y="48056"/>
                  </a:lnTo>
                  <a:lnTo>
                    <a:pt x="1752" y="50838"/>
                  </a:lnTo>
                  <a:lnTo>
                    <a:pt x="2641" y="50571"/>
                  </a:lnTo>
                  <a:lnTo>
                    <a:pt x="5346" y="49860"/>
                  </a:lnTo>
                  <a:lnTo>
                    <a:pt x="7505" y="45440"/>
                  </a:lnTo>
                  <a:lnTo>
                    <a:pt x="10147" y="41262"/>
                  </a:lnTo>
                  <a:lnTo>
                    <a:pt x="11887" y="36652"/>
                  </a:lnTo>
                  <a:lnTo>
                    <a:pt x="15290" y="30734"/>
                  </a:lnTo>
                  <a:close/>
                </a:path>
                <a:path w="544830" h="371475">
                  <a:moveTo>
                    <a:pt x="16586" y="20942"/>
                  </a:moveTo>
                  <a:lnTo>
                    <a:pt x="14693" y="22542"/>
                  </a:lnTo>
                  <a:lnTo>
                    <a:pt x="14732" y="23088"/>
                  </a:lnTo>
                  <a:lnTo>
                    <a:pt x="14859" y="24739"/>
                  </a:lnTo>
                  <a:lnTo>
                    <a:pt x="14935" y="25615"/>
                  </a:lnTo>
                  <a:lnTo>
                    <a:pt x="15036" y="26987"/>
                  </a:lnTo>
                  <a:lnTo>
                    <a:pt x="15481" y="26327"/>
                  </a:lnTo>
                  <a:lnTo>
                    <a:pt x="15925" y="23609"/>
                  </a:lnTo>
                  <a:lnTo>
                    <a:pt x="16014" y="23088"/>
                  </a:lnTo>
                  <a:lnTo>
                    <a:pt x="16090" y="22542"/>
                  </a:lnTo>
                  <a:lnTo>
                    <a:pt x="16192" y="21996"/>
                  </a:lnTo>
                  <a:lnTo>
                    <a:pt x="16586" y="20942"/>
                  </a:lnTo>
                  <a:close/>
                </a:path>
                <a:path w="544830" h="371475">
                  <a:moveTo>
                    <a:pt x="54673" y="26035"/>
                  </a:moveTo>
                  <a:lnTo>
                    <a:pt x="53378" y="25298"/>
                  </a:lnTo>
                  <a:lnTo>
                    <a:pt x="52870" y="25019"/>
                  </a:lnTo>
                  <a:lnTo>
                    <a:pt x="52387" y="24739"/>
                  </a:lnTo>
                  <a:lnTo>
                    <a:pt x="47244" y="23609"/>
                  </a:lnTo>
                  <a:lnTo>
                    <a:pt x="54089" y="23609"/>
                  </a:lnTo>
                  <a:lnTo>
                    <a:pt x="47307" y="23533"/>
                  </a:lnTo>
                  <a:lnTo>
                    <a:pt x="47574" y="23253"/>
                  </a:lnTo>
                  <a:lnTo>
                    <a:pt x="49403" y="21285"/>
                  </a:lnTo>
                  <a:lnTo>
                    <a:pt x="50812" y="19824"/>
                  </a:lnTo>
                  <a:lnTo>
                    <a:pt x="52641" y="18059"/>
                  </a:lnTo>
                  <a:lnTo>
                    <a:pt x="49758" y="18846"/>
                  </a:lnTo>
                  <a:lnTo>
                    <a:pt x="46939" y="19964"/>
                  </a:lnTo>
                  <a:lnTo>
                    <a:pt x="44196" y="21285"/>
                  </a:lnTo>
                  <a:lnTo>
                    <a:pt x="45732" y="14554"/>
                  </a:lnTo>
                  <a:lnTo>
                    <a:pt x="45847" y="14020"/>
                  </a:lnTo>
                  <a:lnTo>
                    <a:pt x="45885" y="13881"/>
                  </a:lnTo>
                  <a:lnTo>
                    <a:pt x="49961" y="7721"/>
                  </a:lnTo>
                  <a:lnTo>
                    <a:pt x="50076" y="7543"/>
                  </a:lnTo>
                  <a:lnTo>
                    <a:pt x="52730" y="2628"/>
                  </a:lnTo>
                  <a:lnTo>
                    <a:pt x="53619" y="990"/>
                  </a:lnTo>
                  <a:lnTo>
                    <a:pt x="50723" y="990"/>
                  </a:lnTo>
                  <a:lnTo>
                    <a:pt x="50723" y="3937"/>
                  </a:lnTo>
                  <a:lnTo>
                    <a:pt x="47955" y="9372"/>
                  </a:lnTo>
                  <a:lnTo>
                    <a:pt x="44665" y="14554"/>
                  </a:lnTo>
                  <a:lnTo>
                    <a:pt x="42214" y="19824"/>
                  </a:lnTo>
                  <a:lnTo>
                    <a:pt x="42164" y="19964"/>
                  </a:lnTo>
                  <a:lnTo>
                    <a:pt x="42087" y="20104"/>
                  </a:lnTo>
                  <a:lnTo>
                    <a:pt x="40195" y="20447"/>
                  </a:lnTo>
                  <a:lnTo>
                    <a:pt x="36423" y="21170"/>
                  </a:lnTo>
                  <a:lnTo>
                    <a:pt x="36906" y="20447"/>
                  </a:lnTo>
                  <a:lnTo>
                    <a:pt x="37630" y="19367"/>
                  </a:lnTo>
                  <a:lnTo>
                    <a:pt x="37985" y="18846"/>
                  </a:lnTo>
                  <a:lnTo>
                    <a:pt x="40284" y="15443"/>
                  </a:lnTo>
                  <a:lnTo>
                    <a:pt x="45072" y="9753"/>
                  </a:lnTo>
                  <a:lnTo>
                    <a:pt x="45478" y="5600"/>
                  </a:lnTo>
                  <a:lnTo>
                    <a:pt x="45529" y="5041"/>
                  </a:lnTo>
                  <a:lnTo>
                    <a:pt x="45631" y="3937"/>
                  </a:lnTo>
                  <a:lnTo>
                    <a:pt x="45758" y="2628"/>
                  </a:lnTo>
                  <a:lnTo>
                    <a:pt x="50723" y="3937"/>
                  </a:lnTo>
                  <a:lnTo>
                    <a:pt x="50723" y="990"/>
                  </a:lnTo>
                  <a:lnTo>
                    <a:pt x="49555" y="990"/>
                  </a:lnTo>
                  <a:lnTo>
                    <a:pt x="44437" y="203"/>
                  </a:lnTo>
                  <a:lnTo>
                    <a:pt x="39852" y="0"/>
                  </a:lnTo>
                  <a:lnTo>
                    <a:pt x="36360" y="1333"/>
                  </a:lnTo>
                  <a:lnTo>
                    <a:pt x="36639" y="1333"/>
                  </a:lnTo>
                  <a:lnTo>
                    <a:pt x="35547" y="5041"/>
                  </a:lnTo>
                  <a:lnTo>
                    <a:pt x="33934" y="7543"/>
                  </a:lnTo>
                  <a:lnTo>
                    <a:pt x="33820" y="7721"/>
                  </a:lnTo>
                  <a:lnTo>
                    <a:pt x="37287" y="5600"/>
                  </a:lnTo>
                  <a:lnTo>
                    <a:pt x="39992" y="1333"/>
                  </a:lnTo>
                  <a:lnTo>
                    <a:pt x="44564" y="2108"/>
                  </a:lnTo>
                  <a:lnTo>
                    <a:pt x="43903" y="7543"/>
                  </a:lnTo>
                  <a:lnTo>
                    <a:pt x="43891" y="7721"/>
                  </a:lnTo>
                  <a:lnTo>
                    <a:pt x="43776" y="8661"/>
                  </a:lnTo>
                  <a:lnTo>
                    <a:pt x="39941" y="13881"/>
                  </a:lnTo>
                  <a:lnTo>
                    <a:pt x="39839" y="14020"/>
                  </a:lnTo>
                  <a:lnTo>
                    <a:pt x="35585" y="18834"/>
                  </a:lnTo>
                  <a:lnTo>
                    <a:pt x="31800" y="17145"/>
                  </a:lnTo>
                  <a:lnTo>
                    <a:pt x="31800" y="23253"/>
                  </a:lnTo>
                  <a:lnTo>
                    <a:pt x="31673" y="23253"/>
                  </a:lnTo>
                  <a:lnTo>
                    <a:pt x="31673" y="23609"/>
                  </a:lnTo>
                  <a:lnTo>
                    <a:pt x="30149" y="27876"/>
                  </a:lnTo>
                  <a:lnTo>
                    <a:pt x="30035" y="28168"/>
                  </a:lnTo>
                  <a:lnTo>
                    <a:pt x="29222" y="28168"/>
                  </a:lnTo>
                  <a:lnTo>
                    <a:pt x="26885" y="28409"/>
                  </a:lnTo>
                  <a:lnTo>
                    <a:pt x="26822" y="29121"/>
                  </a:lnTo>
                  <a:lnTo>
                    <a:pt x="26733" y="29857"/>
                  </a:lnTo>
                  <a:lnTo>
                    <a:pt x="26631" y="30734"/>
                  </a:lnTo>
                  <a:lnTo>
                    <a:pt x="26568" y="31267"/>
                  </a:lnTo>
                  <a:lnTo>
                    <a:pt x="25298" y="31419"/>
                  </a:lnTo>
                  <a:lnTo>
                    <a:pt x="25412" y="30111"/>
                  </a:lnTo>
                  <a:lnTo>
                    <a:pt x="25514" y="29121"/>
                  </a:lnTo>
                  <a:lnTo>
                    <a:pt x="25552" y="28676"/>
                  </a:lnTo>
                  <a:lnTo>
                    <a:pt x="26301" y="28524"/>
                  </a:lnTo>
                  <a:lnTo>
                    <a:pt x="26873" y="28524"/>
                  </a:lnTo>
                  <a:lnTo>
                    <a:pt x="26873" y="28333"/>
                  </a:lnTo>
                  <a:lnTo>
                    <a:pt x="26670" y="26987"/>
                  </a:lnTo>
                  <a:lnTo>
                    <a:pt x="26568" y="26327"/>
                  </a:lnTo>
                  <a:lnTo>
                    <a:pt x="26466" y="25615"/>
                  </a:lnTo>
                  <a:lnTo>
                    <a:pt x="27419" y="23609"/>
                  </a:lnTo>
                  <a:lnTo>
                    <a:pt x="31673" y="23609"/>
                  </a:lnTo>
                  <a:lnTo>
                    <a:pt x="31673" y="23253"/>
                  </a:lnTo>
                  <a:lnTo>
                    <a:pt x="27597" y="23253"/>
                  </a:lnTo>
                  <a:lnTo>
                    <a:pt x="28702" y="20942"/>
                  </a:lnTo>
                  <a:lnTo>
                    <a:pt x="28194" y="20942"/>
                  </a:lnTo>
                  <a:lnTo>
                    <a:pt x="30861" y="20447"/>
                  </a:lnTo>
                  <a:lnTo>
                    <a:pt x="31521" y="20447"/>
                  </a:lnTo>
                  <a:lnTo>
                    <a:pt x="31584" y="20942"/>
                  </a:lnTo>
                  <a:lnTo>
                    <a:pt x="31686" y="21691"/>
                  </a:lnTo>
                  <a:lnTo>
                    <a:pt x="31800" y="23253"/>
                  </a:lnTo>
                  <a:lnTo>
                    <a:pt x="31800" y="17145"/>
                  </a:lnTo>
                  <a:lnTo>
                    <a:pt x="29464" y="16090"/>
                  </a:lnTo>
                  <a:lnTo>
                    <a:pt x="29146" y="16637"/>
                  </a:lnTo>
                  <a:lnTo>
                    <a:pt x="28524" y="17907"/>
                  </a:lnTo>
                  <a:lnTo>
                    <a:pt x="23596" y="16637"/>
                  </a:lnTo>
                  <a:lnTo>
                    <a:pt x="18529" y="16090"/>
                  </a:lnTo>
                  <a:lnTo>
                    <a:pt x="13487" y="15887"/>
                  </a:lnTo>
                  <a:lnTo>
                    <a:pt x="13741" y="18059"/>
                  </a:lnTo>
                  <a:lnTo>
                    <a:pt x="17665" y="18059"/>
                  </a:lnTo>
                  <a:lnTo>
                    <a:pt x="16586" y="20942"/>
                  </a:lnTo>
                  <a:lnTo>
                    <a:pt x="19926" y="18059"/>
                  </a:lnTo>
                  <a:lnTo>
                    <a:pt x="20243" y="18059"/>
                  </a:lnTo>
                  <a:lnTo>
                    <a:pt x="23456" y="20942"/>
                  </a:lnTo>
                  <a:lnTo>
                    <a:pt x="27622" y="19367"/>
                  </a:lnTo>
                  <a:lnTo>
                    <a:pt x="26187" y="23253"/>
                  </a:lnTo>
                  <a:lnTo>
                    <a:pt x="24498" y="27876"/>
                  </a:lnTo>
                  <a:lnTo>
                    <a:pt x="23088" y="32181"/>
                  </a:lnTo>
                  <a:lnTo>
                    <a:pt x="21971" y="35890"/>
                  </a:lnTo>
                  <a:lnTo>
                    <a:pt x="20167" y="39331"/>
                  </a:lnTo>
                  <a:lnTo>
                    <a:pt x="18249" y="42481"/>
                  </a:lnTo>
                  <a:lnTo>
                    <a:pt x="18161" y="42633"/>
                  </a:lnTo>
                  <a:lnTo>
                    <a:pt x="21082" y="41109"/>
                  </a:lnTo>
                  <a:lnTo>
                    <a:pt x="26327" y="35890"/>
                  </a:lnTo>
                  <a:lnTo>
                    <a:pt x="26746" y="35102"/>
                  </a:lnTo>
                  <a:lnTo>
                    <a:pt x="28600" y="31419"/>
                  </a:lnTo>
                  <a:lnTo>
                    <a:pt x="29565" y="29489"/>
                  </a:lnTo>
                  <a:lnTo>
                    <a:pt x="29629" y="29362"/>
                  </a:lnTo>
                  <a:lnTo>
                    <a:pt x="29756" y="29121"/>
                  </a:lnTo>
                  <a:lnTo>
                    <a:pt x="34061" y="23609"/>
                  </a:lnTo>
                  <a:lnTo>
                    <a:pt x="43268" y="23609"/>
                  </a:lnTo>
                  <a:lnTo>
                    <a:pt x="40919" y="29121"/>
                  </a:lnTo>
                  <a:lnTo>
                    <a:pt x="40805" y="29362"/>
                  </a:lnTo>
                  <a:lnTo>
                    <a:pt x="40754" y="29489"/>
                  </a:lnTo>
                  <a:lnTo>
                    <a:pt x="37465" y="35102"/>
                  </a:lnTo>
                  <a:lnTo>
                    <a:pt x="33489" y="41109"/>
                  </a:lnTo>
                  <a:lnTo>
                    <a:pt x="30314" y="45999"/>
                  </a:lnTo>
                  <a:lnTo>
                    <a:pt x="36017" y="45999"/>
                  </a:lnTo>
                  <a:lnTo>
                    <a:pt x="36245" y="42633"/>
                  </a:lnTo>
                  <a:lnTo>
                    <a:pt x="36360" y="41109"/>
                  </a:lnTo>
                  <a:lnTo>
                    <a:pt x="36461" y="39547"/>
                  </a:lnTo>
                  <a:lnTo>
                    <a:pt x="39014" y="35890"/>
                  </a:lnTo>
                  <a:lnTo>
                    <a:pt x="41186" y="32181"/>
                  </a:lnTo>
                  <a:lnTo>
                    <a:pt x="43484" y="28676"/>
                  </a:lnTo>
                  <a:lnTo>
                    <a:pt x="46062" y="25019"/>
                  </a:lnTo>
                  <a:lnTo>
                    <a:pt x="46151" y="25615"/>
                  </a:lnTo>
                  <a:lnTo>
                    <a:pt x="46253" y="26327"/>
                  </a:lnTo>
                  <a:lnTo>
                    <a:pt x="46355" y="26987"/>
                  </a:lnTo>
                  <a:lnTo>
                    <a:pt x="46482" y="27876"/>
                  </a:lnTo>
                  <a:lnTo>
                    <a:pt x="46570" y="28524"/>
                  </a:lnTo>
                  <a:lnTo>
                    <a:pt x="46659" y="29121"/>
                  </a:lnTo>
                  <a:lnTo>
                    <a:pt x="46761" y="29857"/>
                  </a:lnTo>
                  <a:lnTo>
                    <a:pt x="46875" y="29489"/>
                  </a:lnTo>
                  <a:lnTo>
                    <a:pt x="47002" y="28524"/>
                  </a:lnTo>
                  <a:lnTo>
                    <a:pt x="47091" y="27876"/>
                  </a:lnTo>
                  <a:lnTo>
                    <a:pt x="47205" y="26987"/>
                  </a:lnTo>
                  <a:lnTo>
                    <a:pt x="47320" y="26035"/>
                  </a:lnTo>
                  <a:lnTo>
                    <a:pt x="47421" y="25298"/>
                  </a:lnTo>
                  <a:lnTo>
                    <a:pt x="48564" y="26555"/>
                  </a:lnTo>
                  <a:lnTo>
                    <a:pt x="49669" y="27876"/>
                  </a:lnTo>
                  <a:lnTo>
                    <a:pt x="50711" y="29260"/>
                  </a:lnTo>
                  <a:lnTo>
                    <a:pt x="52019" y="28168"/>
                  </a:lnTo>
                  <a:lnTo>
                    <a:pt x="54673" y="26035"/>
                  </a:lnTo>
                  <a:close/>
                </a:path>
                <a:path w="544830" h="371475">
                  <a:moveTo>
                    <a:pt x="381431" y="369531"/>
                  </a:moveTo>
                  <a:lnTo>
                    <a:pt x="381228" y="366204"/>
                  </a:lnTo>
                  <a:lnTo>
                    <a:pt x="380961" y="362877"/>
                  </a:lnTo>
                  <a:lnTo>
                    <a:pt x="380034" y="359689"/>
                  </a:lnTo>
                  <a:lnTo>
                    <a:pt x="376923" y="362381"/>
                  </a:lnTo>
                  <a:lnTo>
                    <a:pt x="376428" y="360553"/>
                  </a:lnTo>
                  <a:lnTo>
                    <a:pt x="375818" y="358787"/>
                  </a:lnTo>
                  <a:lnTo>
                    <a:pt x="375094" y="357073"/>
                  </a:lnTo>
                  <a:lnTo>
                    <a:pt x="372262" y="356590"/>
                  </a:lnTo>
                  <a:lnTo>
                    <a:pt x="369722" y="358292"/>
                  </a:lnTo>
                  <a:lnTo>
                    <a:pt x="367106" y="359003"/>
                  </a:lnTo>
                  <a:lnTo>
                    <a:pt x="368338" y="362242"/>
                  </a:lnTo>
                  <a:lnTo>
                    <a:pt x="369735" y="361645"/>
                  </a:lnTo>
                  <a:lnTo>
                    <a:pt x="372567" y="360514"/>
                  </a:lnTo>
                  <a:lnTo>
                    <a:pt x="376275" y="371119"/>
                  </a:lnTo>
                  <a:lnTo>
                    <a:pt x="376428" y="367017"/>
                  </a:lnTo>
                  <a:lnTo>
                    <a:pt x="381431" y="369531"/>
                  </a:lnTo>
                  <a:close/>
                </a:path>
                <a:path w="544830" h="371475">
                  <a:moveTo>
                    <a:pt x="544474" y="265811"/>
                  </a:moveTo>
                  <a:lnTo>
                    <a:pt x="544233" y="263575"/>
                  </a:lnTo>
                  <a:lnTo>
                    <a:pt x="543623" y="261429"/>
                  </a:lnTo>
                  <a:lnTo>
                    <a:pt x="541782" y="262813"/>
                  </a:lnTo>
                  <a:lnTo>
                    <a:pt x="541997" y="264985"/>
                  </a:lnTo>
                  <a:lnTo>
                    <a:pt x="542290" y="267182"/>
                  </a:lnTo>
                  <a:lnTo>
                    <a:pt x="542671" y="269367"/>
                  </a:lnTo>
                  <a:lnTo>
                    <a:pt x="543648" y="269062"/>
                  </a:lnTo>
                  <a:lnTo>
                    <a:pt x="544334" y="268084"/>
                  </a:lnTo>
                  <a:lnTo>
                    <a:pt x="544474" y="265811"/>
                  </a:lnTo>
                  <a:close/>
                </a:path>
              </a:pathLst>
            </a:custGeom>
            <a:solidFill>
              <a:srgbClr val="7877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1" name="object 1301" descr=""/>
            <p:cNvSpPr/>
            <p:nvPr/>
          </p:nvSpPr>
          <p:spPr>
            <a:xfrm>
              <a:off x="2228849" y="2510582"/>
              <a:ext cx="6985" cy="20320"/>
            </a:xfrm>
            <a:custGeom>
              <a:avLst/>
              <a:gdLst/>
              <a:ahLst/>
              <a:cxnLst/>
              <a:rect l="l" t="t" r="r" b="b"/>
              <a:pathLst>
                <a:path w="6985" h="20319">
                  <a:moveTo>
                    <a:pt x="1012" y="0"/>
                  </a:moveTo>
                  <a:lnTo>
                    <a:pt x="888" y="6043"/>
                  </a:lnTo>
                  <a:lnTo>
                    <a:pt x="410" y="12070"/>
                  </a:lnTo>
                  <a:lnTo>
                    <a:pt x="0" y="18115"/>
                  </a:lnTo>
                  <a:lnTo>
                    <a:pt x="1969" y="18971"/>
                  </a:lnTo>
                  <a:lnTo>
                    <a:pt x="4024" y="19569"/>
                  </a:lnTo>
                  <a:lnTo>
                    <a:pt x="6181" y="19897"/>
                  </a:lnTo>
                  <a:lnTo>
                    <a:pt x="6267" y="14331"/>
                  </a:lnTo>
                  <a:lnTo>
                    <a:pt x="6231" y="8783"/>
                  </a:lnTo>
                  <a:lnTo>
                    <a:pt x="6130" y="3235"/>
                  </a:lnTo>
                  <a:lnTo>
                    <a:pt x="3751" y="3404"/>
                  </a:lnTo>
                  <a:lnTo>
                    <a:pt x="4399" y="14090"/>
                  </a:lnTo>
                  <a:lnTo>
                    <a:pt x="2362" y="14108"/>
                  </a:lnTo>
                  <a:lnTo>
                    <a:pt x="2653" y="10480"/>
                  </a:lnTo>
                  <a:lnTo>
                    <a:pt x="3322" y="3268"/>
                  </a:lnTo>
                  <a:lnTo>
                    <a:pt x="6728" y="770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rgbClr val="F1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2" name="object 1302" descr=""/>
            <p:cNvSpPr/>
            <p:nvPr/>
          </p:nvSpPr>
          <p:spPr>
            <a:xfrm>
              <a:off x="2278608" y="2510155"/>
              <a:ext cx="12700" cy="4445"/>
            </a:xfrm>
            <a:custGeom>
              <a:avLst/>
              <a:gdLst/>
              <a:ahLst/>
              <a:cxnLst/>
              <a:rect l="l" t="t" r="r" b="b"/>
              <a:pathLst>
                <a:path w="12700" h="4444">
                  <a:moveTo>
                    <a:pt x="4194" y="0"/>
                  </a:moveTo>
                  <a:lnTo>
                    <a:pt x="0" y="3271"/>
                  </a:lnTo>
                  <a:lnTo>
                    <a:pt x="12432" y="4417"/>
                  </a:lnTo>
                  <a:lnTo>
                    <a:pt x="12381" y="737"/>
                  </a:lnTo>
                  <a:lnTo>
                    <a:pt x="9655" y="1165"/>
                  </a:lnTo>
                  <a:lnTo>
                    <a:pt x="6779" y="888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rgbClr val="ABA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3" name="object 1303" descr=""/>
            <p:cNvSpPr/>
            <p:nvPr/>
          </p:nvSpPr>
          <p:spPr>
            <a:xfrm>
              <a:off x="2689740" y="2510651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4707" y="0"/>
                  </a:moveTo>
                  <a:lnTo>
                    <a:pt x="2739" y="2156"/>
                  </a:lnTo>
                  <a:lnTo>
                    <a:pt x="942" y="5427"/>
                  </a:lnTo>
                  <a:lnTo>
                    <a:pt x="0" y="7037"/>
                  </a:lnTo>
                  <a:lnTo>
                    <a:pt x="463" y="12261"/>
                  </a:lnTo>
                  <a:lnTo>
                    <a:pt x="1762" y="12894"/>
                  </a:lnTo>
                  <a:lnTo>
                    <a:pt x="2382" y="8989"/>
                  </a:lnTo>
                  <a:lnTo>
                    <a:pt x="2569" y="7689"/>
                  </a:lnTo>
                  <a:lnTo>
                    <a:pt x="4639" y="3322"/>
                  </a:lnTo>
                  <a:lnTo>
                    <a:pt x="6403" y="4006"/>
                  </a:lnTo>
                  <a:lnTo>
                    <a:pt x="6248" y="1248"/>
                  </a:lnTo>
                  <a:lnTo>
                    <a:pt x="6216" y="341"/>
                  </a:lnTo>
                  <a:lnTo>
                    <a:pt x="4707" y="0"/>
                  </a:lnTo>
                  <a:close/>
                </a:path>
              </a:pathLst>
            </a:custGeom>
            <a:solidFill>
              <a:srgbClr val="8683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4" name="object 1304" descr=""/>
            <p:cNvSpPr/>
            <p:nvPr/>
          </p:nvSpPr>
          <p:spPr>
            <a:xfrm>
              <a:off x="2771534" y="2510892"/>
              <a:ext cx="17780" cy="27305"/>
            </a:xfrm>
            <a:custGeom>
              <a:avLst/>
              <a:gdLst/>
              <a:ahLst/>
              <a:cxnLst/>
              <a:rect l="l" t="t" r="r" b="b"/>
              <a:pathLst>
                <a:path w="17780" h="27305">
                  <a:moveTo>
                    <a:pt x="2397" y="0"/>
                  </a:moveTo>
                  <a:lnTo>
                    <a:pt x="3460" y="3131"/>
                  </a:lnTo>
                  <a:lnTo>
                    <a:pt x="1440" y="6076"/>
                  </a:lnTo>
                  <a:lnTo>
                    <a:pt x="0" y="8696"/>
                  </a:lnTo>
                  <a:lnTo>
                    <a:pt x="825" y="11451"/>
                  </a:lnTo>
                  <a:lnTo>
                    <a:pt x="360" y="15407"/>
                  </a:lnTo>
                  <a:lnTo>
                    <a:pt x="3870" y="16264"/>
                  </a:lnTo>
                  <a:lnTo>
                    <a:pt x="2945" y="17153"/>
                  </a:lnTo>
                  <a:lnTo>
                    <a:pt x="1167" y="18986"/>
                  </a:lnTo>
                  <a:lnTo>
                    <a:pt x="1217" y="24296"/>
                  </a:lnTo>
                  <a:lnTo>
                    <a:pt x="3939" y="24414"/>
                  </a:lnTo>
                  <a:lnTo>
                    <a:pt x="6678" y="24364"/>
                  </a:lnTo>
                  <a:lnTo>
                    <a:pt x="9418" y="24176"/>
                  </a:lnTo>
                  <a:lnTo>
                    <a:pt x="10807" y="25048"/>
                  </a:lnTo>
                  <a:lnTo>
                    <a:pt x="13666" y="26743"/>
                  </a:lnTo>
                  <a:lnTo>
                    <a:pt x="14486" y="26761"/>
                  </a:lnTo>
                  <a:lnTo>
                    <a:pt x="14728" y="24551"/>
                  </a:lnTo>
                  <a:lnTo>
                    <a:pt x="12809" y="24210"/>
                  </a:lnTo>
                  <a:lnTo>
                    <a:pt x="15685" y="19176"/>
                  </a:lnTo>
                  <a:lnTo>
                    <a:pt x="14742" y="16008"/>
                  </a:lnTo>
                  <a:lnTo>
                    <a:pt x="15654" y="13884"/>
                  </a:lnTo>
                  <a:lnTo>
                    <a:pt x="17741" y="9791"/>
                  </a:lnTo>
                  <a:lnTo>
                    <a:pt x="15530" y="8045"/>
                  </a:lnTo>
                  <a:lnTo>
                    <a:pt x="14469" y="5734"/>
                  </a:lnTo>
                  <a:lnTo>
                    <a:pt x="14674" y="3012"/>
                  </a:lnTo>
                  <a:lnTo>
                    <a:pt x="12536" y="1882"/>
                  </a:lnTo>
                  <a:lnTo>
                    <a:pt x="11578" y="3268"/>
                  </a:lnTo>
                  <a:lnTo>
                    <a:pt x="9691" y="6316"/>
                  </a:lnTo>
                  <a:lnTo>
                    <a:pt x="8820" y="7872"/>
                  </a:lnTo>
                  <a:lnTo>
                    <a:pt x="6814" y="5767"/>
                  </a:lnTo>
                  <a:lnTo>
                    <a:pt x="6149" y="7101"/>
                  </a:lnTo>
                  <a:lnTo>
                    <a:pt x="4881" y="9842"/>
                  </a:lnTo>
                  <a:lnTo>
                    <a:pt x="4846" y="3592"/>
                  </a:lnTo>
                  <a:lnTo>
                    <a:pt x="4540" y="204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B2A9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5" name="object 1305" descr=""/>
            <p:cNvSpPr/>
            <p:nvPr/>
          </p:nvSpPr>
          <p:spPr>
            <a:xfrm>
              <a:off x="1639091" y="251308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2980" y="0"/>
                  </a:moveTo>
                  <a:lnTo>
                    <a:pt x="259" y="54"/>
                  </a:lnTo>
                  <a:lnTo>
                    <a:pt x="0" y="2739"/>
                  </a:lnTo>
                  <a:lnTo>
                    <a:pt x="3340" y="7503"/>
                  </a:lnTo>
                  <a:lnTo>
                    <a:pt x="6389" y="6490"/>
                  </a:lnTo>
                  <a:lnTo>
                    <a:pt x="6012" y="3938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747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6" name="object 1306" descr=""/>
            <p:cNvSpPr/>
            <p:nvPr/>
          </p:nvSpPr>
          <p:spPr>
            <a:xfrm>
              <a:off x="2156317" y="2512688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322" y="0"/>
                  </a:moveTo>
                  <a:lnTo>
                    <a:pt x="135" y="478"/>
                  </a:lnTo>
                  <a:lnTo>
                    <a:pt x="0" y="1781"/>
                  </a:lnTo>
                  <a:lnTo>
                    <a:pt x="2501" y="447"/>
                  </a:lnTo>
                  <a:lnTo>
                    <a:pt x="3322" y="0"/>
                  </a:lnTo>
                  <a:close/>
                </a:path>
              </a:pathLst>
            </a:custGeom>
            <a:solidFill>
              <a:srgbClr val="716C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7" name="object 1307" descr=""/>
            <p:cNvSpPr/>
            <p:nvPr/>
          </p:nvSpPr>
          <p:spPr>
            <a:xfrm>
              <a:off x="1834692" y="2513149"/>
              <a:ext cx="511175" cy="265430"/>
            </a:xfrm>
            <a:custGeom>
              <a:avLst/>
              <a:gdLst/>
              <a:ahLst/>
              <a:cxnLst/>
              <a:rect l="l" t="t" r="r" b="b"/>
              <a:pathLst>
                <a:path w="511175" h="265430">
                  <a:moveTo>
                    <a:pt x="17805" y="245440"/>
                  </a:moveTo>
                  <a:lnTo>
                    <a:pt x="17132" y="240207"/>
                  </a:lnTo>
                  <a:lnTo>
                    <a:pt x="16598" y="237629"/>
                  </a:lnTo>
                  <a:lnTo>
                    <a:pt x="11887" y="237921"/>
                  </a:lnTo>
                  <a:lnTo>
                    <a:pt x="7099" y="237693"/>
                  </a:lnTo>
                  <a:lnTo>
                    <a:pt x="2463" y="238785"/>
                  </a:lnTo>
                  <a:lnTo>
                    <a:pt x="0" y="241655"/>
                  </a:lnTo>
                  <a:lnTo>
                    <a:pt x="3048" y="245808"/>
                  </a:lnTo>
                  <a:lnTo>
                    <a:pt x="3124" y="249008"/>
                  </a:lnTo>
                  <a:lnTo>
                    <a:pt x="6070" y="246672"/>
                  </a:lnTo>
                  <a:lnTo>
                    <a:pt x="1803" y="251002"/>
                  </a:lnTo>
                  <a:lnTo>
                    <a:pt x="5346" y="256400"/>
                  </a:lnTo>
                  <a:lnTo>
                    <a:pt x="6223" y="261416"/>
                  </a:lnTo>
                  <a:lnTo>
                    <a:pt x="5092" y="265341"/>
                  </a:lnTo>
                  <a:lnTo>
                    <a:pt x="13119" y="264820"/>
                  </a:lnTo>
                  <a:lnTo>
                    <a:pt x="11493" y="261302"/>
                  </a:lnTo>
                  <a:lnTo>
                    <a:pt x="7239" y="247675"/>
                  </a:lnTo>
                  <a:lnTo>
                    <a:pt x="8877" y="240728"/>
                  </a:lnTo>
                  <a:lnTo>
                    <a:pt x="9334" y="242989"/>
                  </a:lnTo>
                  <a:lnTo>
                    <a:pt x="10134" y="247586"/>
                  </a:lnTo>
                  <a:lnTo>
                    <a:pt x="12852" y="247497"/>
                  </a:lnTo>
                  <a:lnTo>
                    <a:pt x="15430" y="246710"/>
                  </a:lnTo>
                  <a:lnTo>
                    <a:pt x="17805" y="245440"/>
                  </a:lnTo>
                  <a:close/>
                </a:path>
                <a:path w="511175" h="265430">
                  <a:moveTo>
                    <a:pt x="510959" y="469"/>
                  </a:moveTo>
                  <a:lnTo>
                    <a:pt x="510413" y="0"/>
                  </a:lnTo>
                  <a:lnTo>
                    <a:pt x="509778" y="520"/>
                  </a:lnTo>
                  <a:lnTo>
                    <a:pt x="510463" y="1079"/>
                  </a:lnTo>
                  <a:lnTo>
                    <a:pt x="510959" y="469"/>
                  </a:lnTo>
                  <a:close/>
                </a:path>
              </a:pathLst>
            </a:custGeom>
            <a:solidFill>
              <a:srgbClr val="C6C6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8" name="object 1308" descr=""/>
            <p:cNvSpPr/>
            <p:nvPr/>
          </p:nvSpPr>
          <p:spPr>
            <a:xfrm>
              <a:off x="2430590" y="2512533"/>
              <a:ext cx="22860" cy="22860"/>
            </a:xfrm>
            <a:custGeom>
              <a:avLst/>
              <a:gdLst/>
              <a:ahLst/>
              <a:cxnLst/>
              <a:rect l="l" t="t" r="r" b="b"/>
              <a:pathLst>
                <a:path w="22860" h="22860">
                  <a:moveTo>
                    <a:pt x="14057" y="0"/>
                  </a:moveTo>
                  <a:lnTo>
                    <a:pt x="12653" y="1764"/>
                  </a:lnTo>
                  <a:lnTo>
                    <a:pt x="13506" y="3938"/>
                  </a:lnTo>
                  <a:lnTo>
                    <a:pt x="13716" y="5976"/>
                  </a:lnTo>
                  <a:lnTo>
                    <a:pt x="11728" y="9897"/>
                  </a:lnTo>
                  <a:lnTo>
                    <a:pt x="10770" y="11902"/>
                  </a:lnTo>
                  <a:lnTo>
                    <a:pt x="17650" y="12294"/>
                  </a:lnTo>
                  <a:lnTo>
                    <a:pt x="14363" y="13597"/>
                  </a:lnTo>
                  <a:lnTo>
                    <a:pt x="10990" y="14673"/>
                  </a:lnTo>
                  <a:lnTo>
                    <a:pt x="7566" y="15548"/>
                  </a:lnTo>
                  <a:lnTo>
                    <a:pt x="8559" y="10703"/>
                  </a:lnTo>
                  <a:lnTo>
                    <a:pt x="13045" y="5547"/>
                  </a:lnTo>
                  <a:lnTo>
                    <a:pt x="10256" y="720"/>
                  </a:lnTo>
                  <a:lnTo>
                    <a:pt x="7019" y="5173"/>
                  </a:lnTo>
                  <a:lnTo>
                    <a:pt x="7362" y="8615"/>
                  </a:lnTo>
                  <a:lnTo>
                    <a:pt x="6195" y="11951"/>
                  </a:lnTo>
                  <a:lnTo>
                    <a:pt x="4157" y="14710"/>
                  </a:lnTo>
                  <a:lnTo>
                    <a:pt x="2498" y="15858"/>
                  </a:lnTo>
                  <a:lnTo>
                    <a:pt x="0" y="17791"/>
                  </a:lnTo>
                  <a:lnTo>
                    <a:pt x="2926" y="19076"/>
                  </a:lnTo>
                  <a:lnTo>
                    <a:pt x="6901" y="18493"/>
                  </a:lnTo>
                  <a:lnTo>
                    <a:pt x="8286" y="18735"/>
                  </a:lnTo>
                  <a:lnTo>
                    <a:pt x="11094" y="19314"/>
                  </a:lnTo>
                  <a:lnTo>
                    <a:pt x="9554" y="20375"/>
                  </a:lnTo>
                  <a:lnTo>
                    <a:pt x="6540" y="22618"/>
                  </a:lnTo>
                  <a:lnTo>
                    <a:pt x="10256" y="22687"/>
                  </a:lnTo>
                  <a:lnTo>
                    <a:pt x="14022" y="22518"/>
                  </a:lnTo>
                  <a:lnTo>
                    <a:pt x="17617" y="21488"/>
                  </a:lnTo>
                  <a:lnTo>
                    <a:pt x="13251" y="18475"/>
                  </a:lnTo>
                  <a:lnTo>
                    <a:pt x="12959" y="18032"/>
                  </a:lnTo>
                  <a:lnTo>
                    <a:pt x="11865" y="15995"/>
                  </a:lnTo>
                  <a:lnTo>
                    <a:pt x="13798" y="15102"/>
                  </a:lnTo>
                  <a:lnTo>
                    <a:pt x="15821" y="14914"/>
                  </a:lnTo>
                  <a:lnTo>
                    <a:pt x="17927" y="15393"/>
                  </a:lnTo>
                  <a:lnTo>
                    <a:pt x="22377" y="12860"/>
                  </a:lnTo>
                  <a:lnTo>
                    <a:pt x="20854" y="10858"/>
                  </a:lnTo>
                  <a:lnTo>
                    <a:pt x="19039" y="9094"/>
                  </a:lnTo>
                  <a:lnTo>
                    <a:pt x="17225" y="7416"/>
                  </a:lnTo>
                  <a:lnTo>
                    <a:pt x="17020" y="4640"/>
                  </a:lnTo>
                  <a:lnTo>
                    <a:pt x="16642" y="2211"/>
                  </a:lnTo>
                  <a:lnTo>
                    <a:pt x="18525" y="68"/>
                  </a:lnTo>
                  <a:lnTo>
                    <a:pt x="14057" y="0"/>
                  </a:lnTo>
                  <a:close/>
                </a:path>
              </a:pathLst>
            </a:custGeom>
            <a:solidFill>
              <a:srgbClr val="8988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9" name="object 1309" descr=""/>
            <p:cNvSpPr/>
            <p:nvPr/>
          </p:nvSpPr>
          <p:spPr>
            <a:xfrm>
              <a:off x="2452265" y="251270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869" y="0"/>
                  </a:moveTo>
                  <a:lnTo>
                    <a:pt x="1901" y="651"/>
                  </a:lnTo>
                  <a:lnTo>
                    <a:pt x="0" y="2193"/>
                  </a:lnTo>
                  <a:lnTo>
                    <a:pt x="1868" y="6300"/>
                  </a:lnTo>
                  <a:lnTo>
                    <a:pt x="4316" y="4914"/>
                  </a:lnTo>
                  <a:lnTo>
                    <a:pt x="5172" y="3441"/>
                  </a:lnTo>
                  <a:lnTo>
                    <a:pt x="3869" y="0"/>
                  </a:lnTo>
                  <a:close/>
                </a:path>
              </a:pathLst>
            </a:custGeom>
            <a:solidFill>
              <a:srgbClr val="7E7C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0" name="object 1310" descr=""/>
            <p:cNvSpPr/>
            <p:nvPr/>
          </p:nvSpPr>
          <p:spPr>
            <a:xfrm>
              <a:off x="2766827" y="2512637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0" y="0"/>
                  </a:moveTo>
                  <a:lnTo>
                    <a:pt x="53" y="1318"/>
                  </a:lnTo>
                  <a:lnTo>
                    <a:pt x="135" y="3953"/>
                  </a:lnTo>
                  <a:lnTo>
                    <a:pt x="190" y="5274"/>
                  </a:lnTo>
                  <a:lnTo>
                    <a:pt x="2466" y="4194"/>
                  </a:lnTo>
                  <a:lnTo>
                    <a:pt x="2962" y="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A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1" name="object 1311" descr=""/>
            <p:cNvSpPr/>
            <p:nvPr/>
          </p:nvSpPr>
          <p:spPr>
            <a:xfrm>
              <a:off x="1924409" y="251344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2943" y="0"/>
                  </a:moveTo>
                  <a:lnTo>
                    <a:pt x="957" y="1216"/>
                  </a:lnTo>
                  <a:lnTo>
                    <a:pt x="0" y="4128"/>
                  </a:lnTo>
                  <a:lnTo>
                    <a:pt x="4945" y="4999"/>
                  </a:lnTo>
                  <a:lnTo>
                    <a:pt x="6915" y="4110"/>
                  </a:lnTo>
                  <a:lnTo>
                    <a:pt x="6454" y="2091"/>
                  </a:lnTo>
                  <a:lnTo>
                    <a:pt x="2943" y="0"/>
                  </a:lnTo>
                  <a:close/>
                </a:path>
              </a:pathLst>
            </a:custGeom>
            <a:solidFill>
              <a:srgbClr val="CBC9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2" name="object 1312" descr=""/>
            <p:cNvSpPr/>
            <p:nvPr/>
          </p:nvSpPr>
          <p:spPr>
            <a:xfrm>
              <a:off x="2109247" y="251467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602" y="0"/>
                  </a:moveTo>
                  <a:lnTo>
                    <a:pt x="0" y="3149"/>
                  </a:lnTo>
                  <a:lnTo>
                    <a:pt x="6609" y="3696"/>
                  </a:lnTo>
                  <a:lnTo>
                    <a:pt x="4142" y="204"/>
                  </a:lnTo>
                  <a:lnTo>
                    <a:pt x="2602" y="0"/>
                  </a:lnTo>
                  <a:close/>
                </a:path>
              </a:pathLst>
            </a:custGeom>
            <a:solidFill>
              <a:srgbClr val="FBFD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3" name="object 1313" descr=""/>
            <p:cNvSpPr/>
            <p:nvPr/>
          </p:nvSpPr>
          <p:spPr>
            <a:xfrm>
              <a:off x="2150888" y="2513836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19">
                  <a:moveTo>
                    <a:pt x="2329" y="0"/>
                  </a:moveTo>
                  <a:lnTo>
                    <a:pt x="1695" y="4212"/>
                  </a:lnTo>
                  <a:lnTo>
                    <a:pt x="1165" y="8439"/>
                  </a:lnTo>
                  <a:lnTo>
                    <a:pt x="755" y="12705"/>
                  </a:lnTo>
                  <a:lnTo>
                    <a:pt x="7228" y="13356"/>
                  </a:lnTo>
                  <a:lnTo>
                    <a:pt x="4864" y="13525"/>
                  </a:lnTo>
                  <a:lnTo>
                    <a:pt x="137" y="13799"/>
                  </a:lnTo>
                  <a:lnTo>
                    <a:pt x="0" y="17960"/>
                  </a:lnTo>
                  <a:lnTo>
                    <a:pt x="2656" y="20067"/>
                  </a:lnTo>
                  <a:lnTo>
                    <a:pt x="6029" y="19757"/>
                  </a:lnTo>
                  <a:lnTo>
                    <a:pt x="9230" y="19537"/>
                  </a:lnTo>
                  <a:lnTo>
                    <a:pt x="7484" y="18201"/>
                  </a:lnTo>
                  <a:lnTo>
                    <a:pt x="5651" y="17053"/>
                  </a:lnTo>
                  <a:lnTo>
                    <a:pt x="3732" y="16060"/>
                  </a:lnTo>
                  <a:lnTo>
                    <a:pt x="5975" y="15887"/>
                  </a:lnTo>
                  <a:lnTo>
                    <a:pt x="8221" y="15667"/>
                  </a:lnTo>
                  <a:lnTo>
                    <a:pt x="10497" y="15530"/>
                  </a:lnTo>
                  <a:lnTo>
                    <a:pt x="11112" y="17720"/>
                  </a:lnTo>
                  <a:lnTo>
                    <a:pt x="11490" y="16146"/>
                  </a:lnTo>
                  <a:lnTo>
                    <a:pt x="12311" y="13083"/>
                  </a:lnTo>
                  <a:lnTo>
                    <a:pt x="9471" y="11779"/>
                  </a:lnTo>
                  <a:lnTo>
                    <a:pt x="6677" y="10340"/>
                  </a:lnTo>
                  <a:lnTo>
                    <a:pt x="4403" y="8164"/>
                  </a:lnTo>
                  <a:lnTo>
                    <a:pt x="3581" y="5462"/>
                  </a:lnTo>
                  <a:lnTo>
                    <a:pt x="2861" y="2740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rgbClr val="B7B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4" name="object 1314" descr=""/>
            <p:cNvSpPr/>
            <p:nvPr/>
          </p:nvSpPr>
          <p:spPr>
            <a:xfrm>
              <a:off x="2167407" y="2514368"/>
              <a:ext cx="299720" cy="72390"/>
            </a:xfrm>
            <a:custGeom>
              <a:avLst/>
              <a:gdLst/>
              <a:ahLst/>
              <a:cxnLst/>
              <a:rect l="l" t="t" r="r" b="b"/>
              <a:pathLst>
                <a:path w="299719" h="72389">
                  <a:moveTo>
                    <a:pt x="6007" y="9296"/>
                  </a:moveTo>
                  <a:lnTo>
                    <a:pt x="5499" y="2222"/>
                  </a:lnTo>
                  <a:lnTo>
                    <a:pt x="2641" y="0"/>
                  </a:lnTo>
                  <a:lnTo>
                    <a:pt x="1320" y="2108"/>
                  </a:lnTo>
                  <a:lnTo>
                    <a:pt x="584" y="4470"/>
                  </a:lnTo>
                  <a:lnTo>
                    <a:pt x="0" y="6883"/>
                  </a:lnTo>
                  <a:lnTo>
                    <a:pt x="228" y="9321"/>
                  </a:lnTo>
                  <a:lnTo>
                    <a:pt x="2641" y="10769"/>
                  </a:lnTo>
                  <a:lnTo>
                    <a:pt x="4902" y="9690"/>
                  </a:lnTo>
                  <a:lnTo>
                    <a:pt x="6007" y="9296"/>
                  </a:lnTo>
                  <a:close/>
                </a:path>
                <a:path w="299719" h="72389">
                  <a:moveTo>
                    <a:pt x="299300" y="15074"/>
                  </a:moveTo>
                  <a:lnTo>
                    <a:pt x="295249" y="15074"/>
                  </a:lnTo>
                  <a:lnTo>
                    <a:pt x="295541" y="16738"/>
                  </a:lnTo>
                  <a:lnTo>
                    <a:pt x="295668" y="17348"/>
                  </a:lnTo>
                  <a:lnTo>
                    <a:pt x="295757" y="19659"/>
                  </a:lnTo>
                  <a:lnTo>
                    <a:pt x="295630" y="20307"/>
                  </a:lnTo>
                  <a:lnTo>
                    <a:pt x="295579" y="20586"/>
                  </a:lnTo>
                  <a:lnTo>
                    <a:pt x="293471" y="24028"/>
                  </a:lnTo>
                  <a:lnTo>
                    <a:pt x="290550" y="25171"/>
                  </a:lnTo>
                  <a:lnTo>
                    <a:pt x="289433" y="22961"/>
                  </a:lnTo>
                  <a:lnTo>
                    <a:pt x="288124" y="20307"/>
                  </a:lnTo>
                  <a:lnTo>
                    <a:pt x="287108" y="17881"/>
                  </a:lnTo>
                  <a:lnTo>
                    <a:pt x="283489" y="17881"/>
                  </a:lnTo>
                  <a:lnTo>
                    <a:pt x="279920" y="17348"/>
                  </a:lnTo>
                  <a:lnTo>
                    <a:pt x="276860" y="16738"/>
                  </a:lnTo>
                  <a:lnTo>
                    <a:pt x="276555" y="16738"/>
                  </a:lnTo>
                  <a:lnTo>
                    <a:pt x="280797" y="19659"/>
                  </a:lnTo>
                  <a:lnTo>
                    <a:pt x="285330" y="21120"/>
                  </a:lnTo>
                  <a:lnTo>
                    <a:pt x="286029" y="26555"/>
                  </a:lnTo>
                  <a:lnTo>
                    <a:pt x="288163" y="30187"/>
                  </a:lnTo>
                  <a:lnTo>
                    <a:pt x="291998" y="27952"/>
                  </a:lnTo>
                  <a:lnTo>
                    <a:pt x="289699" y="29933"/>
                  </a:lnTo>
                  <a:lnTo>
                    <a:pt x="288899" y="30340"/>
                  </a:lnTo>
                  <a:lnTo>
                    <a:pt x="288899" y="35407"/>
                  </a:lnTo>
                  <a:lnTo>
                    <a:pt x="288696" y="35407"/>
                  </a:lnTo>
                  <a:lnTo>
                    <a:pt x="286461" y="37782"/>
                  </a:lnTo>
                  <a:lnTo>
                    <a:pt x="285330" y="39039"/>
                  </a:lnTo>
                  <a:lnTo>
                    <a:pt x="285229" y="35407"/>
                  </a:lnTo>
                  <a:lnTo>
                    <a:pt x="285191" y="34213"/>
                  </a:lnTo>
                  <a:lnTo>
                    <a:pt x="285343" y="33629"/>
                  </a:lnTo>
                  <a:lnTo>
                    <a:pt x="285711" y="32397"/>
                  </a:lnTo>
                  <a:lnTo>
                    <a:pt x="288899" y="35407"/>
                  </a:lnTo>
                  <a:lnTo>
                    <a:pt x="288899" y="30340"/>
                  </a:lnTo>
                  <a:lnTo>
                    <a:pt x="285877" y="31838"/>
                  </a:lnTo>
                  <a:lnTo>
                    <a:pt x="286867" y="28498"/>
                  </a:lnTo>
                  <a:lnTo>
                    <a:pt x="283565" y="24295"/>
                  </a:lnTo>
                  <a:lnTo>
                    <a:pt x="282752" y="29324"/>
                  </a:lnTo>
                  <a:lnTo>
                    <a:pt x="282765" y="32397"/>
                  </a:lnTo>
                  <a:lnTo>
                    <a:pt x="283616" y="37782"/>
                  </a:lnTo>
                  <a:lnTo>
                    <a:pt x="281241" y="44196"/>
                  </a:lnTo>
                  <a:lnTo>
                    <a:pt x="281089" y="44196"/>
                  </a:lnTo>
                  <a:lnTo>
                    <a:pt x="279311" y="45427"/>
                  </a:lnTo>
                  <a:lnTo>
                    <a:pt x="279425" y="44196"/>
                  </a:lnTo>
                  <a:lnTo>
                    <a:pt x="279539" y="42824"/>
                  </a:lnTo>
                  <a:lnTo>
                    <a:pt x="279654" y="41579"/>
                  </a:lnTo>
                  <a:lnTo>
                    <a:pt x="279755" y="40500"/>
                  </a:lnTo>
                  <a:lnTo>
                    <a:pt x="276707" y="41236"/>
                  </a:lnTo>
                  <a:lnTo>
                    <a:pt x="273621" y="41236"/>
                  </a:lnTo>
                  <a:lnTo>
                    <a:pt x="272846" y="42824"/>
                  </a:lnTo>
                  <a:lnTo>
                    <a:pt x="272275" y="44196"/>
                  </a:lnTo>
                  <a:lnTo>
                    <a:pt x="277837" y="45224"/>
                  </a:lnTo>
                  <a:lnTo>
                    <a:pt x="276428" y="45847"/>
                  </a:lnTo>
                  <a:lnTo>
                    <a:pt x="275031" y="46494"/>
                  </a:lnTo>
                  <a:lnTo>
                    <a:pt x="273659" y="47155"/>
                  </a:lnTo>
                  <a:lnTo>
                    <a:pt x="271627" y="48806"/>
                  </a:lnTo>
                  <a:lnTo>
                    <a:pt x="270738" y="56515"/>
                  </a:lnTo>
                  <a:lnTo>
                    <a:pt x="271424" y="64287"/>
                  </a:lnTo>
                  <a:lnTo>
                    <a:pt x="271018" y="70827"/>
                  </a:lnTo>
                  <a:lnTo>
                    <a:pt x="270954" y="72021"/>
                  </a:lnTo>
                  <a:lnTo>
                    <a:pt x="272846" y="72021"/>
                  </a:lnTo>
                  <a:lnTo>
                    <a:pt x="273342" y="67195"/>
                  </a:lnTo>
                  <a:lnTo>
                    <a:pt x="275272" y="65874"/>
                  </a:lnTo>
                  <a:lnTo>
                    <a:pt x="275526" y="65697"/>
                  </a:lnTo>
                  <a:lnTo>
                    <a:pt x="273227" y="65874"/>
                  </a:lnTo>
                  <a:lnTo>
                    <a:pt x="273532" y="59677"/>
                  </a:lnTo>
                  <a:lnTo>
                    <a:pt x="274129" y="53517"/>
                  </a:lnTo>
                  <a:lnTo>
                    <a:pt x="274916" y="47536"/>
                  </a:lnTo>
                  <a:lnTo>
                    <a:pt x="280962" y="47536"/>
                  </a:lnTo>
                  <a:lnTo>
                    <a:pt x="283057" y="45974"/>
                  </a:lnTo>
                  <a:lnTo>
                    <a:pt x="283362" y="45427"/>
                  </a:lnTo>
                  <a:lnTo>
                    <a:pt x="285191" y="42113"/>
                  </a:lnTo>
                  <a:lnTo>
                    <a:pt x="287515" y="45224"/>
                  </a:lnTo>
                  <a:lnTo>
                    <a:pt x="287540" y="44196"/>
                  </a:lnTo>
                  <a:lnTo>
                    <a:pt x="287401" y="42824"/>
                  </a:lnTo>
                  <a:lnTo>
                    <a:pt x="287350" y="42113"/>
                  </a:lnTo>
                  <a:lnTo>
                    <a:pt x="287324" y="41579"/>
                  </a:lnTo>
                  <a:lnTo>
                    <a:pt x="289242" y="39776"/>
                  </a:lnTo>
                  <a:lnTo>
                    <a:pt x="290080" y="39039"/>
                  </a:lnTo>
                  <a:lnTo>
                    <a:pt x="291223" y="38036"/>
                  </a:lnTo>
                  <a:lnTo>
                    <a:pt x="292912" y="36017"/>
                  </a:lnTo>
                  <a:lnTo>
                    <a:pt x="292976" y="35407"/>
                  </a:lnTo>
                  <a:lnTo>
                    <a:pt x="293077" y="34213"/>
                  </a:lnTo>
                  <a:lnTo>
                    <a:pt x="293128" y="33629"/>
                  </a:lnTo>
                  <a:lnTo>
                    <a:pt x="294449" y="31369"/>
                  </a:lnTo>
                  <a:lnTo>
                    <a:pt x="296125" y="29324"/>
                  </a:lnTo>
                  <a:lnTo>
                    <a:pt x="296748" y="27952"/>
                  </a:lnTo>
                  <a:lnTo>
                    <a:pt x="297218" y="26936"/>
                  </a:lnTo>
                  <a:lnTo>
                    <a:pt x="297497" y="25171"/>
                  </a:lnTo>
                  <a:lnTo>
                    <a:pt x="297853" y="22961"/>
                  </a:lnTo>
                  <a:lnTo>
                    <a:pt x="298754" y="17881"/>
                  </a:lnTo>
                  <a:lnTo>
                    <a:pt x="299300" y="15074"/>
                  </a:lnTo>
                  <a:close/>
                </a:path>
              </a:pathLst>
            </a:custGeom>
            <a:solidFill>
              <a:srgbClr val="8C8C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5" name="object 1315" descr=""/>
            <p:cNvSpPr/>
            <p:nvPr/>
          </p:nvSpPr>
          <p:spPr>
            <a:xfrm>
              <a:off x="1822754" y="2513873"/>
              <a:ext cx="368935" cy="100965"/>
            </a:xfrm>
            <a:custGeom>
              <a:avLst/>
              <a:gdLst/>
              <a:ahLst/>
              <a:cxnLst/>
              <a:rect l="l" t="t" r="r" b="b"/>
              <a:pathLst>
                <a:path w="368935" h="100964">
                  <a:moveTo>
                    <a:pt x="7759" y="96037"/>
                  </a:moveTo>
                  <a:lnTo>
                    <a:pt x="3124" y="94894"/>
                  </a:lnTo>
                  <a:lnTo>
                    <a:pt x="1879" y="96901"/>
                  </a:lnTo>
                  <a:lnTo>
                    <a:pt x="0" y="99047"/>
                  </a:lnTo>
                  <a:lnTo>
                    <a:pt x="4254" y="100393"/>
                  </a:lnTo>
                  <a:lnTo>
                    <a:pt x="5321" y="98513"/>
                  </a:lnTo>
                  <a:lnTo>
                    <a:pt x="7759" y="96037"/>
                  </a:lnTo>
                  <a:close/>
                </a:path>
                <a:path w="368935" h="100964">
                  <a:moveTo>
                    <a:pt x="368592" y="15240"/>
                  </a:moveTo>
                  <a:lnTo>
                    <a:pt x="368465" y="11849"/>
                  </a:lnTo>
                  <a:lnTo>
                    <a:pt x="368401" y="8445"/>
                  </a:lnTo>
                  <a:lnTo>
                    <a:pt x="368465" y="5067"/>
                  </a:lnTo>
                  <a:lnTo>
                    <a:pt x="367906" y="7696"/>
                  </a:lnTo>
                  <a:lnTo>
                    <a:pt x="367131" y="10274"/>
                  </a:lnTo>
                  <a:lnTo>
                    <a:pt x="366280" y="12839"/>
                  </a:lnTo>
                  <a:lnTo>
                    <a:pt x="366179" y="8547"/>
                  </a:lnTo>
                  <a:lnTo>
                    <a:pt x="366344" y="4267"/>
                  </a:lnTo>
                  <a:lnTo>
                    <a:pt x="366420" y="0"/>
                  </a:lnTo>
                  <a:lnTo>
                    <a:pt x="361429" y="1270"/>
                  </a:lnTo>
                  <a:lnTo>
                    <a:pt x="362305" y="5118"/>
                  </a:lnTo>
                  <a:lnTo>
                    <a:pt x="358965" y="6908"/>
                  </a:lnTo>
                  <a:lnTo>
                    <a:pt x="359879" y="10960"/>
                  </a:lnTo>
                  <a:lnTo>
                    <a:pt x="359244" y="14058"/>
                  </a:lnTo>
                  <a:lnTo>
                    <a:pt x="361073" y="14262"/>
                  </a:lnTo>
                  <a:lnTo>
                    <a:pt x="359105" y="17310"/>
                  </a:lnTo>
                  <a:lnTo>
                    <a:pt x="358076" y="20828"/>
                  </a:lnTo>
                  <a:lnTo>
                    <a:pt x="357301" y="24345"/>
                  </a:lnTo>
                  <a:lnTo>
                    <a:pt x="361086" y="24879"/>
                  </a:lnTo>
                  <a:lnTo>
                    <a:pt x="360883" y="21920"/>
                  </a:lnTo>
                  <a:lnTo>
                    <a:pt x="364083" y="23139"/>
                  </a:lnTo>
                  <a:lnTo>
                    <a:pt x="367207" y="17932"/>
                  </a:lnTo>
                  <a:lnTo>
                    <a:pt x="368592" y="15240"/>
                  </a:lnTo>
                  <a:close/>
                </a:path>
              </a:pathLst>
            </a:custGeom>
            <a:solidFill>
              <a:srgbClr val="6969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6" name="object 1316" descr=""/>
            <p:cNvSpPr/>
            <p:nvPr/>
          </p:nvSpPr>
          <p:spPr>
            <a:xfrm>
              <a:off x="2258606" y="2514203"/>
              <a:ext cx="38735" cy="375285"/>
            </a:xfrm>
            <a:custGeom>
              <a:avLst/>
              <a:gdLst/>
              <a:ahLst/>
              <a:cxnLst/>
              <a:rect l="l" t="t" r="r" b="b"/>
              <a:pathLst>
                <a:path w="38735" h="375285">
                  <a:moveTo>
                    <a:pt x="10706" y="352348"/>
                  </a:moveTo>
                  <a:lnTo>
                    <a:pt x="10426" y="352348"/>
                  </a:lnTo>
                  <a:lnTo>
                    <a:pt x="10414" y="353009"/>
                  </a:lnTo>
                  <a:lnTo>
                    <a:pt x="10706" y="352348"/>
                  </a:lnTo>
                  <a:close/>
                </a:path>
                <a:path w="38735" h="375285">
                  <a:moveTo>
                    <a:pt x="10972" y="365442"/>
                  </a:moveTo>
                  <a:lnTo>
                    <a:pt x="10502" y="360654"/>
                  </a:lnTo>
                  <a:lnTo>
                    <a:pt x="10401" y="353390"/>
                  </a:lnTo>
                  <a:lnTo>
                    <a:pt x="8166" y="360654"/>
                  </a:lnTo>
                  <a:lnTo>
                    <a:pt x="6438" y="356311"/>
                  </a:lnTo>
                  <a:lnTo>
                    <a:pt x="7124" y="353390"/>
                  </a:lnTo>
                  <a:lnTo>
                    <a:pt x="6591" y="353390"/>
                  </a:lnTo>
                  <a:lnTo>
                    <a:pt x="10426" y="352348"/>
                  </a:lnTo>
                  <a:lnTo>
                    <a:pt x="10477" y="350875"/>
                  </a:lnTo>
                  <a:lnTo>
                    <a:pt x="6426" y="350875"/>
                  </a:lnTo>
                  <a:lnTo>
                    <a:pt x="4699" y="351155"/>
                  </a:lnTo>
                  <a:lnTo>
                    <a:pt x="4635" y="358686"/>
                  </a:lnTo>
                  <a:lnTo>
                    <a:pt x="5969" y="369227"/>
                  </a:lnTo>
                  <a:lnTo>
                    <a:pt x="4394" y="372224"/>
                  </a:lnTo>
                  <a:lnTo>
                    <a:pt x="4292" y="358140"/>
                  </a:lnTo>
                  <a:lnTo>
                    <a:pt x="3987" y="353390"/>
                  </a:lnTo>
                  <a:lnTo>
                    <a:pt x="3898" y="351942"/>
                  </a:lnTo>
                  <a:lnTo>
                    <a:pt x="1549" y="353009"/>
                  </a:lnTo>
                  <a:lnTo>
                    <a:pt x="787" y="353390"/>
                  </a:lnTo>
                  <a:lnTo>
                    <a:pt x="0" y="360184"/>
                  </a:lnTo>
                  <a:lnTo>
                    <a:pt x="2159" y="367131"/>
                  </a:lnTo>
                  <a:lnTo>
                    <a:pt x="876" y="373532"/>
                  </a:lnTo>
                  <a:lnTo>
                    <a:pt x="800" y="373875"/>
                  </a:lnTo>
                  <a:lnTo>
                    <a:pt x="482" y="374929"/>
                  </a:lnTo>
                  <a:lnTo>
                    <a:pt x="3632" y="374091"/>
                  </a:lnTo>
                  <a:lnTo>
                    <a:pt x="6832" y="373532"/>
                  </a:lnTo>
                  <a:lnTo>
                    <a:pt x="9969" y="372656"/>
                  </a:lnTo>
                  <a:lnTo>
                    <a:pt x="10020" y="372224"/>
                  </a:lnTo>
                  <a:lnTo>
                    <a:pt x="10972" y="365442"/>
                  </a:lnTo>
                  <a:close/>
                </a:path>
                <a:path w="38735" h="375285">
                  <a:moveTo>
                    <a:pt x="38569" y="2451"/>
                  </a:moveTo>
                  <a:lnTo>
                    <a:pt x="38557" y="304"/>
                  </a:lnTo>
                  <a:lnTo>
                    <a:pt x="25133" y="368"/>
                  </a:lnTo>
                  <a:lnTo>
                    <a:pt x="18415" y="0"/>
                  </a:lnTo>
                  <a:lnTo>
                    <a:pt x="18034" y="2374"/>
                  </a:lnTo>
                  <a:lnTo>
                    <a:pt x="24866" y="3683"/>
                  </a:lnTo>
                  <a:lnTo>
                    <a:pt x="31711" y="1397"/>
                  </a:lnTo>
                  <a:lnTo>
                    <a:pt x="38569" y="2451"/>
                  </a:lnTo>
                  <a:close/>
                </a:path>
              </a:pathLst>
            </a:custGeom>
            <a:solidFill>
              <a:srgbClr val="A4A2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7" name="object 1317" descr=""/>
            <p:cNvSpPr/>
            <p:nvPr/>
          </p:nvSpPr>
          <p:spPr>
            <a:xfrm>
              <a:off x="2459167" y="2516540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6436" y="0"/>
                  </a:moveTo>
                  <a:lnTo>
                    <a:pt x="4042" y="2484"/>
                  </a:lnTo>
                  <a:lnTo>
                    <a:pt x="2858" y="3751"/>
                  </a:lnTo>
                  <a:lnTo>
                    <a:pt x="2689" y="4503"/>
                  </a:lnTo>
                  <a:lnTo>
                    <a:pt x="2311" y="6045"/>
                  </a:lnTo>
                  <a:lnTo>
                    <a:pt x="2142" y="6814"/>
                  </a:lnTo>
                  <a:lnTo>
                    <a:pt x="0" y="7038"/>
                  </a:lnTo>
                  <a:lnTo>
                    <a:pt x="1695" y="8031"/>
                  </a:lnTo>
                  <a:lnTo>
                    <a:pt x="5068" y="10101"/>
                  </a:lnTo>
                  <a:lnTo>
                    <a:pt x="7261" y="6198"/>
                  </a:lnTo>
                  <a:lnTo>
                    <a:pt x="8374" y="4281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rgbClr val="9693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8" name="object 1318" descr=""/>
            <p:cNvSpPr/>
            <p:nvPr/>
          </p:nvSpPr>
          <p:spPr>
            <a:xfrm>
              <a:off x="2910434" y="2515820"/>
              <a:ext cx="27940" cy="10160"/>
            </a:xfrm>
            <a:custGeom>
              <a:avLst/>
              <a:gdLst/>
              <a:ahLst/>
              <a:cxnLst/>
              <a:rect l="l" t="t" r="r" b="b"/>
              <a:pathLst>
                <a:path w="27939" h="10160">
                  <a:moveTo>
                    <a:pt x="24245" y="0"/>
                  </a:moveTo>
                  <a:lnTo>
                    <a:pt x="21182" y="925"/>
                  </a:lnTo>
                  <a:lnTo>
                    <a:pt x="18374" y="2379"/>
                  </a:lnTo>
                  <a:lnTo>
                    <a:pt x="12639" y="5342"/>
                  </a:lnTo>
                  <a:lnTo>
                    <a:pt x="6371" y="6918"/>
                  </a:lnTo>
                  <a:lnTo>
                    <a:pt x="0" y="7725"/>
                  </a:lnTo>
                  <a:lnTo>
                    <a:pt x="5378" y="9795"/>
                  </a:lnTo>
                  <a:lnTo>
                    <a:pt x="12995" y="7776"/>
                  </a:lnTo>
                  <a:lnTo>
                    <a:pt x="20087" y="4265"/>
                  </a:lnTo>
                  <a:lnTo>
                    <a:pt x="27345" y="1285"/>
                  </a:lnTo>
                  <a:lnTo>
                    <a:pt x="24245" y="0"/>
                  </a:lnTo>
                  <a:close/>
                </a:path>
              </a:pathLst>
            </a:custGeom>
            <a:solidFill>
              <a:srgbClr val="272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9" name="object 1319" descr=""/>
            <p:cNvSpPr/>
            <p:nvPr/>
          </p:nvSpPr>
          <p:spPr>
            <a:xfrm>
              <a:off x="2275472" y="2516404"/>
              <a:ext cx="21590" cy="12700"/>
            </a:xfrm>
            <a:custGeom>
              <a:avLst/>
              <a:gdLst/>
              <a:ahLst/>
              <a:cxnLst/>
              <a:rect l="l" t="t" r="r" b="b"/>
              <a:pathLst>
                <a:path w="21589" h="12700">
                  <a:moveTo>
                    <a:pt x="464" y="546"/>
                  </a:moveTo>
                  <a:lnTo>
                    <a:pt x="360" y="2004"/>
                  </a:lnTo>
                  <a:lnTo>
                    <a:pt x="299" y="3067"/>
                  </a:lnTo>
                  <a:lnTo>
                    <a:pt x="202" y="4744"/>
                  </a:lnTo>
                  <a:lnTo>
                    <a:pt x="87" y="6403"/>
                  </a:lnTo>
                  <a:lnTo>
                    <a:pt x="0" y="9776"/>
                  </a:lnTo>
                  <a:lnTo>
                    <a:pt x="5595" y="9776"/>
                  </a:lnTo>
                  <a:lnTo>
                    <a:pt x="10789" y="10168"/>
                  </a:lnTo>
                  <a:lnTo>
                    <a:pt x="15840" y="12156"/>
                  </a:lnTo>
                  <a:lnTo>
                    <a:pt x="17928" y="8596"/>
                  </a:lnTo>
                  <a:lnTo>
                    <a:pt x="18299" y="7839"/>
                  </a:lnTo>
                  <a:lnTo>
                    <a:pt x="3223" y="7839"/>
                  </a:lnTo>
                  <a:lnTo>
                    <a:pt x="1901" y="4949"/>
                  </a:lnTo>
                  <a:lnTo>
                    <a:pt x="6920" y="4744"/>
                  </a:lnTo>
                  <a:lnTo>
                    <a:pt x="19803" y="4744"/>
                  </a:lnTo>
                  <a:lnTo>
                    <a:pt x="20471" y="3067"/>
                  </a:lnTo>
                  <a:lnTo>
                    <a:pt x="7279" y="3067"/>
                  </a:lnTo>
                  <a:lnTo>
                    <a:pt x="464" y="546"/>
                  </a:lnTo>
                  <a:close/>
                </a:path>
                <a:path w="21589" h="12700">
                  <a:moveTo>
                    <a:pt x="11903" y="6403"/>
                  </a:moveTo>
                  <a:lnTo>
                    <a:pt x="11098" y="6403"/>
                  </a:lnTo>
                  <a:lnTo>
                    <a:pt x="8975" y="6864"/>
                  </a:lnTo>
                  <a:lnTo>
                    <a:pt x="6106" y="6864"/>
                  </a:lnTo>
                  <a:lnTo>
                    <a:pt x="3223" y="7839"/>
                  </a:lnTo>
                  <a:lnTo>
                    <a:pt x="18299" y="7839"/>
                  </a:lnTo>
                  <a:lnTo>
                    <a:pt x="18474" y="7484"/>
                  </a:lnTo>
                  <a:lnTo>
                    <a:pt x="15275" y="7484"/>
                  </a:lnTo>
                  <a:lnTo>
                    <a:pt x="11903" y="6403"/>
                  </a:lnTo>
                  <a:close/>
                </a:path>
                <a:path w="21589" h="12700">
                  <a:moveTo>
                    <a:pt x="19803" y="4744"/>
                  </a:moveTo>
                  <a:lnTo>
                    <a:pt x="11953" y="4744"/>
                  </a:lnTo>
                  <a:lnTo>
                    <a:pt x="18048" y="4949"/>
                  </a:lnTo>
                  <a:lnTo>
                    <a:pt x="16965" y="4949"/>
                  </a:lnTo>
                  <a:lnTo>
                    <a:pt x="15275" y="7484"/>
                  </a:lnTo>
                  <a:lnTo>
                    <a:pt x="18474" y="7484"/>
                  </a:lnTo>
                  <a:lnTo>
                    <a:pt x="19717" y="4949"/>
                  </a:lnTo>
                  <a:lnTo>
                    <a:pt x="19803" y="4744"/>
                  </a:lnTo>
                  <a:close/>
                </a:path>
                <a:path w="21589" h="12700">
                  <a:moveTo>
                    <a:pt x="14263" y="0"/>
                  </a:moveTo>
                  <a:lnTo>
                    <a:pt x="7279" y="3067"/>
                  </a:lnTo>
                  <a:lnTo>
                    <a:pt x="20471" y="3067"/>
                  </a:lnTo>
                  <a:lnTo>
                    <a:pt x="21269" y="1061"/>
                  </a:lnTo>
                  <a:lnTo>
                    <a:pt x="14263" y="0"/>
                  </a:lnTo>
                  <a:close/>
                </a:path>
              </a:pathLst>
            </a:custGeom>
            <a:solidFill>
              <a:srgbClr val="908E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0" name="object 1320" descr=""/>
            <p:cNvSpPr/>
            <p:nvPr/>
          </p:nvSpPr>
          <p:spPr>
            <a:xfrm>
              <a:off x="2687396" y="251768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344" y="0"/>
                  </a:moveTo>
                  <a:lnTo>
                    <a:pt x="580" y="1336"/>
                  </a:lnTo>
                  <a:lnTo>
                    <a:pt x="0" y="4691"/>
                  </a:lnTo>
                  <a:lnTo>
                    <a:pt x="2807" y="5224"/>
                  </a:lnTo>
                  <a:lnTo>
                    <a:pt x="2466" y="1300"/>
                  </a:lnTo>
                  <a:lnTo>
                    <a:pt x="2344" y="0"/>
                  </a:lnTo>
                  <a:close/>
                </a:path>
              </a:pathLst>
            </a:custGeom>
            <a:solidFill>
              <a:srgbClr val="CAC5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1" name="object 1321" descr=""/>
            <p:cNvSpPr/>
            <p:nvPr/>
          </p:nvSpPr>
          <p:spPr>
            <a:xfrm>
              <a:off x="2542675" y="2519864"/>
              <a:ext cx="35560" cy="24765"/>
            </a:xfrm>
            <a:custGeom>
              <a:avLst/>
              <a:gdLst/>
              <a:ahLst/>
              <a:cxnLst/>
              <a:rect l="l" t="t" r="r" b="b"/>
              <a:pathLst>
                <a:path w="35560" h="24764">
                  <a:moveTo>
                    <a:pt x="30478" y="0"/>
                  </a:moveTo>
                  <a:lnTo>
                    <a:pt x="27172" y="7056"/>
                  </a:lnTo>
                  <a:lnTo>
                    <a:pt x="24466" y="14399"/>
                  </a:lnTo>
                  <a:lnTo>
                    <a:pt x="21435" y="21592"/>
                  </a:lnTo>
                  <a:lnTo>
                    <a:pt x="14278" y="21692"/>
                  </a:lnTo>
                  <a:lnTo>
                    <a:pt x="0" y="22171"/>
                  </a:lnTo>
                  <a:lnTo>
                    <a:pt x="4126" y="23884"/>
                  </a:lnTo>
                  <a:lnTo>
                    <a:pt x="8784" y="23233"/>
                  </a:lnTo>
                  <a:lnTo>
                    <a:pt x="13011" y="24724"/>
                  </a:lnTo>
                  <a:lnTo>
                    <a:pt x="17153" y="24724"/>
                  </a:lnTo>
                  <a:lnTo>
                    <a:pt x="21283" y="24159"/>
                  </a:lnTo>
                  <a:lnTo>
                    <a:pt x="25359" y="23388"/>
                  </a:lnTo>
                  <a:lnTo>
                    <a:pt x="26658" y="19638"/>
                  </a:lnTo>
                  <a:lnTo>
                    <a:pt x="28663" y="16059"/>
                  </a:lnTo>
                  <a:lnTo>
                    <a:pt x="28883" y="12038"/>
                  </a:lnTo>
                  <a:lnTo>
                    <a:pt x="30168" y="12448"/>
                  </a:lnTo>
                  <a:lnTo>
                    <a:pt x="31795" y="8441"/>
                  </a:lnTo>
                  <a:lnTo>
                    <a:pt x="33508" y="4485"/>
                  </a:lnTo>
                  <a:lnTo>
                    <a:pt x="35082" y="459"/>
                  </a:lnTo>
                  <a:lnTo>
                    <a:pt x="32533" y="49"/>
                  </a:lnTo>
                  <a:lnTo>
                    <a:pt x="32807" y="3987"/>
                  </a:lnTo>
                  <a:lnTo>
                    <a:pt x="30852" y="3167"/>
                  </a:lnTo>
                  <a:lnTo>
                    <a:pt x="30478" y="0"/>
                  </a:lnTo>
                  <a:close/>
                </a:path>
              </a:pathLst>
            </a:custGeom>
            <a:solidFill>
              <a:srgbClr val="1A1A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2" name="object 1322" descr=""/>
            <p:cNvSpPr/>
            <p:nvPr/>
          </p:nvSpPr>
          <p:spPr>
            <a:xfrm>
              <a:off x="2695460" y="251909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4">
                  <a:moveTo>
                    <a:pt x="0" y="0"/>
                  </a:moveTo>
                  <a:lnTo>
                    <a:pt x="1746" y="3887"/>
                  </a:lnTo>
                  <a:lnTo>
                    <a:pt x="3185" y="3920"/>
                  </a:lnTo>
                  <a:lnTo>
                    <a:pt x="5378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3" name="object 1323" descr=""/>
            <p:cNvSpPr/>
            <p:nvPr/>
          </p:nvSpPr>
          <p:spPr>
            <a:xfrm>
              <a:off x="2760098" y="251979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769" y="0"/>
                  </a:moveTo>
                  <a:lnTo>
                    <a:pt x="0" y="1471"/>
                  </a:lnTo>
                  <a:lnTo>
                    <a:pt x="788" y="2908"/>
                  </a:lnTo>
                  <a:lnTo>
                    <a:pt x="2141" y="2825"/>
                  </a:lnTo>
                  <a:lnTo>
                    <a:pt x="2141" y="2138"/>
                  </a:lnTo>
                  <a:lnTo>
                    <a:pt x="2123" y="751"/>
                  </a:lnTo>
                  <a:lnTo>
                    <a:pt x="2123" y="6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785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4" name="object 1324" descr=""/>
            <p:cNvSpPr/>
            <p:nvPr/>
          </p:nvSpPr>
          <p:spPr>
            <a:xfrm>
              <a:off x="2762222" y="251972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353" y="0"/>
                  </a:moveTo>
                  <a:lnTo>
                    <a:pt x="0" y="137"/>
                  </a:lnTo>
                  <a:lnTo>
                    <a:pt x="0" y="820"/>
                  </a:lnTo>
                  <a:lnTo>
                    <a:pt x="17" y="2207"/>
                  </a:lnTo>
                  <a:lnTo>
                    <a:pt x="17" y="2894"/>
                  </a:lnTo>
                  <a:lnTo>
                    <a:pt x="1386" y="2908"/>
                  </a:lnTo>
                  <a:lnTo>
                    <a:pt x="2156" y="1422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E6E3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5" name="object 1325" descr=""/>
            <p:cNvSpPr/>
            <p:nvPr/>
          </p:nvSpPr>
          <p:spPr>
            <a:xfrm>
              <a:off x="2025459" y="2519918"/>
              <a:ext cx="405765" cy="421640"/>
            </a:xfrm>
            <a:custGeom>
              <a:avLst/>
              <a:gdLst/>
              <a:ahLst/>
              <a:cxnLst/>
              <a:rect l="l" t="t" r="r" b="b"/>
              <a:pathLst>
                <a:path w="405764" h="421639">
                  <a:moveTo>
                    <a:pt x="32118" y="3289"/>
                  </a:moveTo>
                  <a:lnTo>
                    <a:pt x="25019" y="2781"/>
                  </a:lnTo>
                  <a:lnTo>
                    <a:pt x="18008" y="1422"/>
                  </a:lnTo>
                  <a:lnTo>
                    <a:pt x="11061" y="0"/>
                  </a:lnTo>
                  <a:lnTo>
                    <a:pt x="8724" y="6134"/>
                  </a:lnTo>
                  <a:lnTo>
                    <a:pt x="5715" y="11976"/>
                  </a:lnTo>
                  <a:lnTo>
                    <a:pt x="2616" y="17780"/>
                  </a:lnTo>
                  <a:lnTo>
                    <a:pt x="0" y="23799"/>
                  </a:lnTo>
                  <a:lnTo>
                    <a:pt x="2603" y="24574"/>
                  </a:lnTo>
                  <a:lnTo>
                    <a:pt x="5562" y="24587"/>
                  </a:lnTo>
                  <a:lnTo>
                    <a:pt x="7670" y="26555"/>
                  </a:lnTo>
                  <a:lnTo>
                    <a:pt x="8864" y="28613"/>
                  </a:lnTo>
                  <a:lnTo>
                    <a:pt x="10325" y="26289"/>
                  </a:lnTo>
                  <a:lnTo>
                    <a:pt x="13093" y="25755"/>
                  </a:lnTo>
                  <a:lnTo>
                    <a:pt x="15735" y="32651"/>
                  </a:lnTo>
                  <a:lnTo>
                    <a:pt x="20243" y="25539"/>
                  </a:lnTo>
                  <a:lnTo>
                    <a:pt x="24409" y="18237"/>
                  </a:lnTo>
                  <a:lnTo>
                    <a:pt x="28333" y="10807"/>
                  </a:lnTo>
                  <a:lnTo>
                    <a:pt x="32118" y="3289"/>
                  </a:lnTo>
                  <a:close/>
                </a:path>
                <a:path w="405764" h="421639">
                  <a:moveTo>
                    <a:pt x="405523" y="390398"/>
                  </a:moveTo>
                  <a:lnTo>
                    <a:pt x="398310" y="388429"/>
                  </a:lnTo>
                  <a:lnTo>
                    <a:pt x="395757" y="387350"/>
                  </a:lnTo>
                  <a:lnTo>
                    <a:pt x="393611" y="386448"/>
                  </a:lnTo>
                  <a:lnTo>
                    <a:pt x="393611" y="400786"/>
                  </a:lnTo>
                  <a:lnTo>
                    <a:pt x="392023" y="406247"/>
                  </a:lnTo>
                  <a:lnTo>
                    <a:pt x="391960" y="406476"/>
                  </a:lnTo>
                  <a:lnTo>
                    <a:pt x="391871" y="406768"/>
                  </a:lnTo>
                  <a:lnTo>
                    <a:pt x="387299" y="410121"/>
                  </a:lnTo>
                  <a:lnTo>
                    <a:pt x="383171" y="411721"/>
                  </a:lnTo>
                  <a:lnTo>
                    <a:pt x="377825" y="411111"/>
                  </a:lnTo>
                  <a:lnTo>
                    <a:pt x="377367" y="410616"/>
                  </a:lnTo>
                  <a:lnTo>
                    <a:pt x="374751" y="407758"/>
                  </a:lnTo>
                  <a:lnTo>
                    <a:pt x="375361" y="406476"/>
                  </a:lnTo>
                  <a:lnTo>
                    <a:pt x="377202" y="402602"/>
                  </a:lnTo>
                  <a:lnTo>
                    <a:pt x="379171" y="396887"/>
                  </a:lnTo>
                  <a:lnTo>
                    <a:pt x="383895" y="393306"/>
                  </a:lnTo>
                  <a:lnTo>
                    <a:pt x="386956" y="393522"/>
                  </a:lnTo>
                  <a:lnTo>
                    <a:pt x="390042" y="393890"/>
                  </a:lnTo>
                  <a:lnTo>
                    <a:pt x="392861" y="395224"/>
                  </a:lnTo>
                  <a:lnTo>
                    <a:pt x="393344" y="398551"/>
                  </a:lnTo>
                  <a:lnTo>
                    <a:pt x="393458" y="399351"/>
                  </a:lnTo>
                  <a:lnTo>
                    <a:pt x="393611" y="400786"/>
                  </a:lnTo>
                  <a:lnTo>
                    <a:pt x="393611" y="386448"/>
                  </a:lnTo>
                  <a:lnTo>
                    <a:pt x="391414" y="385521"/>
                  </a:lnTo>
                  <a:lnTo>
                    <a:pt x="375843" y="382270"/>
                  </a:lnTo>
                  <a:lnTo>
                    <a:pt x="373291" y="381965"/>
                  </a:lnTo>
                  <a:lnTo>
                    <a:pt x="373291" y="388429"/>
                  </a:lnTo>
                  <a:lnTo>
                    <a:pt x="370586" y="388429"/>
                  </a:lnTo>
                  <a:lnTo>
                    <a:pt x="367169" y="393890"/>
                  </a:lnTo>
                  <a:lnTo>
                    <a:pt x="366814" y="394563"/>
                  </a:lnTo>
                  <a:lnTo>
                    <a:pt x="364185" y="400786"/>
                  </a:lnTo>
                  <a:lnTo>
                    <a:pt x="360286" y="406450"/>
                  </a:lnTo>
                  <a:lnTo>
                    <a:pt x="358940" y="406247"/>
                  </a:lnTo>
                  <a:lnTo>
                    <a:pt x="355053" y="405701"/>
                  </a:lnTo>
                  <a:lnTo>
                    <a:pt x="349783" y="405231"/>
                  </a:lnTo>
                  <a:lnTo>
                    <a:pt x="344563" y="406247"/>
                  </a:lnTo>
                  <a:lnTo>
                    <a:pt x="349631" y="400786"/>
                  </a:lnTo>
                  <a:lnTo>
                    <a:pt x="354291" y="394881"/>
                  </a:lnTo>
                  <a:lnTo>
                    <a:pt x="357225" y="388429"/>
                  </a:lnTo>
                  <a:lnTo>
                    <a:pt x="357339" y="388175"/>
                  </a:lnTo>
                  <a:lnTo>
                    <a:pt x="357720" y="388175"/>
                  </a:lnTo>
                  <a:lnTo>
                    <a:pt x="355092" y="387350"/>
                  </a:lnTo>
                  <a:lnTo>
                    <a:pt x="360476" y="387350"/>
                  </a:lnTo>
                  <a:lnTo>
                    <a:pt x="365429" y="388175"/>
                  </a:lnTo>
                  <a:lnTo>
                    <a:pt x="373291" y="388429"/>
                  </a:lnTo>
                  <a:lnTo>
                    <a:pt x="373291" y="381965"/>
                  </a:lnTo>
                  <a:lnTo>
                    <a:pt x="367423" y="381254"/>
                  </a:lnTo>
                  <a:lnTo>
                    <a:pt x="359333" y="378828"/>
                  </a:lnTo>
                  <a:lnTo>
                    <a:pt x="358140" y="374370"/>
                  </a:lnTo>
                  <a:lnTo>
                    <a:pt x="352971" y="380365"/>
                  </a:lnTo>
                  <a:lnTo>
                    <a:pt x="350862" y="387350"/>
                  </a:lnTo>
                  <a:lnTo>
                    <a:pt x="350570" y="388175"/>
                  </a:lnTo>
                  <a:lnTo>
                    <a:pt x="346341" y="394563"/>
                  </a:lnTo>
                  <a:lnTo>
                    <a:pt x="342392" y="394563"/>
                  </a:lnTo>
                  <a:lnTo>
                    <a:pt x="340423" y="399351"/>
                  </a:lnTo>
                  <a:lnTo>
                    <a:pt x="338658" y="404520"/>
                  </a:lnTo>
                  <a:lnTo>
                    <a:pt x="336689" y="409765"/>
                  </a:lnTo>
                  <a:lnTo>
                    <a:pt x="337045" y="409765"/>
                  </a:lnTo>
                  <a:lnTo>
                    <a:pt x="344081" y="410438"/>
                  </a:lnTo>
                  <a:lnTo>
                    <a:pt x="351586" y="412038"/>
                  </a:lnTo>
                  <a:lnTo>
                    <a:pt x="351878" y="412038"/>
                  </a:lnTo>
                  <a:lnTo>
                    <a:pt x="358051" y="412915"/>
                  </a:lnTo>
                  <a:lnTo>
                    <a:pt x="359752" y="412038"/>
                  </a:lnTo>
                  <a:lnTo>
                    <a:pt x="363296" y="410616"/>
                  </a:lnTo>
                  <a:lnTo>
                    <a:pt x="358101" y="413219"/>
                  </a:lnTo>
                  <a:lnTo>
                    <a:pt x="372973" y="416687"/>
                  </a:lnTo>
                  <a:lnTo>
                    <a:pt x="380314" y="418744"/>
                  </a:lnTo>
                  <a:lnTo>
                    <a:pt x="387438" y="421436"/>
                  </a:lnTo>
                  <a:lnTo>
                    <a:pt x="391172" y="419989"/>
                  </a:lnTo>
                  <a:lnTo>
                    <a:pt x="394474" y="417487"/>
                  </a:lnTo>
                  <a:lnTo>
                    <a:pt x="396328" y="413893"/>
                  </a:lnTo>
                  <a:lnTo>
                    <a:pt x="397497" y="411721"/>
                  </a:lnTo>
                  <a:lnTo>
                    <a:pt x="400342" y="406476"/>
                  </a:lnTo>
                  <a:lnTo>
                    <a:pt x="403415" y="398551"/>
                  </a:lnTo>
                  <a:lnTo>
                    <a:pt x="404609" y="393890"/>
                  </a:lnTo>
                  <a:lnTo>
                    <a:pt x="404710" y="393522"/>
                  </a:lnTo>
                  <a:lnTo>
                    <a:pt x="404761" y="393306"/>
                  </a:lnTo>
                  <a:lnTo>
                    <a:pt x="405523" y="390398"/>
                  </a:lnTo>
                  <a:close/>
                </a:path>
              </a:pathLst>
            </a:custGeom>
            <a:solidFill>
              <a:srgbClr val="F8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6" name="object 1326" descr=""/>
            <p:cNvSpPr/>
            <p:nvPr/>
          </p:nvSpPr>
          <p:spPr>
            <a:xfrm>
              <a:off x="2277374" y="2521149"/>
              <a:ext cx="15240" cy="3175"/>
            </a:xfrm>
            <a:custGeom>
              <a:avLst/>
              <a:gdLst/>
              <a:ahLst/>
              <a:cxnLst/>
              <a:rect l="l" t="t" r="r" b="b"/>
              <a:pathLst>
                <a:path w="15239" h="3175">
                  <a:moveTo>
                    <a:pt x="10052" y="0"/>
                  </a:moveTo>
                  <a:lnTo>
                    <a:pt x="5019" y="0"/>
                  </a:lnTo>
                  <a:lnTo>
                    <a:pt x="0" y="204"/>
                  </a:lnTo>
                  <a:lnTo>
                    <a:pt x="1322" y="3094"/>
                  </a:lnTo>
                  <a:lnTo>
                    <a:pt x="4554" y="2001"/>
                  </a:lnTo>
                  <a:lnTo>
                    <a:pt x="7073" y="2119"/>
                  </a:lnTo>
                  <a:lnTo>
                    <a:pt x="9677" y="1554"/>
                  </a:lnTo>
                  <a:lnTo>
                    <a:pt x="13374" y="2739"/>
                  </a:lnTo>
                  <a:lnTo>
                    <a:pt x="15087" y="168"/>
                  </a:lnTo>
                  <a:lnTo>
                    <a:pt x="10052" y="0"/>
                  </a:lnTo>
                  <a:close/>
                </a:path>
              </a:pathLst>
            </a:custGeom>
            <a:solidFill>
              <a:srgbClr val="545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7" name="object 1327" descr=""/>
            <p:cNvSpPr/>
            <p:nvPr/>
          </p:nvSpPr>
          <p:spPr>
            <a:xfrm>
              <a:off x="2273987" y="2522807"/>
              <a:ext cx="17780" cy="16510"/>
            </a:xfrm>
            <a:custGeom>
              <a:avLst/>
              <a:gdLst/>
              <a:ahLst/>
              <a:cxnLst/>
              <a:rect l="l" t="t" r="r" b="b"/>
              <a:pathLst>
                <a:path w="17780" h="16510">
                  <a:moveTo>
                    <a:pt x="1573" y="0"/>
                  </a:moveTo>
                  <a:lnTo>
                    <a:pt x="0" y="3784"/>
                  </a:lnTo>
                  <a:lnTo>
                    <a:pt x="151" y="7927"/>
                  </a:lnTo>
                  <a:lnTo>
                    <a:pt x="168" y="11971"/>
                  </a:lnTo>
                  <a:lnTo>
                    <a:pt x="4362" y="10206"/>
                  </a:lnTo>
                  <a:lnTo>
                    <a:pt x="8920" y="9914"/>
                  </a:lnTo>
                  <a:lnTo>
                    <a:pt x="13388" y="10666"/>
                  </a:lnTo>
                  <a:lnTo>
                    <a:pt x="11606" y="12157"/>
                  </a:lnTo>
                  <a:lnTo>
                    <a:pt x="9295" y="12585"/>
                  </a:lnTo>
                  <a:lnTo>
                    <a:pt x="7138" y="13219"/>
                  </a:lnTo>
                  <a:lnTo>
                    <a:pt x="11487" y="14792"/>
                  </a:lnTo>
                  <a:lnTo>
                    <a:pt x="10629" y="15411"/>
                  </a:lnTo>
                  <a:lnTo>
                    <a:pt x="9997" y="15941"/>
                  </a:lnTo>
                  <a:lnTo>
                    <a:pt x="13215" y="14947"/>
                  </a:lnTo>
                  <a:lnTo>
                    <a:pt x="14263" y="11797"/>
                  </a:lnTo>
                  <a:lnTo>
                    <a:pt x="15493" y="9108"/>
                  </a:lnTo>
                  <a:lnTo>
                    <a:pt x="10494" y="8168"/>
                  </a:lnTo>
                  <a:lnTo>
                    <a:pt x="4964" y="8254"/>
                  </a:lnTo>
                  <a:lnTo>
                    <a:pt x="615" y="5292"/>
                  </a:lnTo>
                  <a:lnTo>
                    <a:pt x="5990" y="5137"/>
                  </a:lnTo>
                  <a:lnTo>
                    <a:pt x="11263" y="6231"/>
                  </a:lnTo>
                  <a:lnTo>
                    <a:pt x="16487" y="7430"/>
                  </a:lnTo>
                  <a:lnTo>
                    <a:pt x="17326" y="5753"/>
                  </a:lnTo>
                  <a:lnTo>
                    <a:pt x="12275" y="3765"/>
                  </a:lnTo>
                  <a:lnTo>
                    <a:pt x="6846" y="3355"/>
                  </a:lnTo>
                  <a:lnTo>
                    <a:pt x="1485" y="3373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625F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8" name="object 1328" descr=""/>
            <p:cNvSpPr/>
            <p:nvPr/>
          </p:nvSpPr>
          <p:spPr>
            <a:xfrm>
              <a:off x="1750424" y="252421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329" y="0"/>
                  </a:moveTo>
                  <a:lnTo>
                    <a:pt x="0" y="290"/>
                  </a:lnTo>
                  <a:lnTo>
                    <a:pt x="1454" y="3322"/>
                  </a:lnTo>
                  <a:lnTo>
                    <a:pt x="1950" y="4330"/>
                  </a:lnTo>
                  <a:lnTo>
                    <a:pt x="4709" y="2858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rgbClr val="7676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9" name="object 1329" descr=""/>
            <p:cNvSpPr/>
            <p:nvPr/>
          </p:nvSpPr>
          <p:spPr>
            <a:xfrm>
              <a:off x="2014093" y="2522636"/>
              <a:ext cx="606425" cy="82550"/>
            </a:xfrm>
            <a:custGeom>
              <a:avLst/>
              <a:gdLst/>
              <a:ahLst/>
              <a:cxnLst/>
              <a:rect l="l" t="t" r="r" b="b"/>
              <a:pathLst>
                <a:path w="606425" h="82550">
                  <a:moveTo>
                    <a:pt x="46863" y="0"/>
                  </a:moveTo>
                  <a:lnTo>
                    <a:pt x="41465" y="5778"/>
                  </a:lnTo>
                  <a:lnTo>
                    <a:pt x="39547" y="13690"/>
                  </a:lnTo>
                  <a:lnTo>
                    <a:pt x="35445" y="20294"/>
                  </a:lnTo>
                  <a:lnTo>
                    <a:pt x="19215" y="48209"/>
                  </a:lnTo>
                  <a:lnTo>
                    <a:pt x="10350" y="61671"/>
                  </a:lnTo>
                  <a:lnTo>
                    <a:pt x="0" y="74041"/>
                  </a:lnTo>
                  <a:lnTo>
                    <a:pt x="4241" y="75526"/>
                  </a:lnTo>
                  <a:lnTo>
                    <a:pt x="6311" y="70065"/>
                  </a:lnTo>
                  <a:lnTo>
                    <a:pt x="9410" y="68186"/>
                  </a:lnTo>
                  <a:lnTo>
                    <a:pt x="15316" y="62458"/>
                  </a:lnTo>
                  <a:lnTo>
                    <a:pt x="19634" y="55410"/>
                  </a:lnTo>
                  <a:lnTo>
                    <a:pt x="24333" y="48717"/>
                  </a:lnTo>
                  <a:lnTo>
                    <a:pt x="34099" y="35255"/>
                  </a:lnTo>
                  <a:lnTo>
                    <a:pt x="38747" y="28359"/>
                  </a:lnTo>
                  <a:lnTo>
                    <a:pt x="43091" y="21272"/>
                  </a:lnTo>
                  <a:lnTo>
                    <a:pt x="43954" y="14122"/>
                  </a:lnTo>
                  <a:lnTo>
                    <a:pt x="45770" y="7124"/>
                  </a:lnTo>
                  <a:lnTo>
                    <a:pt x="46863" y="0"/>
                  </a:lnTo>
                  <a:close/>
                </a:path>
                <a:path w="606425" h="82550">
                  <a:moveTo>
                    <a:pt x="606069" y="78409"/>
                  </a:moveTo>
                  <a:lnTo>
                    <a:pt x="601281" y="75679"/>
                  </a:lnTo>
                  <a:lnTo>
                    <a:pt x="594982" y="73977"/>
                  </a:lnTo>
                  <a:lnTo>
                    <a:pt x="592137" y="69024"/>
                  </a:lnTo>
                  <a:lnTo>
                    <a:pt x="594055" y="66205"/>
                  </a:lnTo>
                  <a:lnTo>
                    <a:pt x="592836" y="66789"/>
                  </a:lnTo>
                  <a:lnTo>
                    <a:pt x="591032" y="70866"/>
                  </a:lnTo>
                  <a:lnTo>
                    <a:pt x="587209" y="65316"/>
                  </a:lnTo>
                  <a:lnTo>
                    <a:pt x="588124" y="69164"/>
                  </a:lnTo>
                  <a:lnTo>
                    <a:pt x="587032" y="73456"/>
                  </a:lnTo>
                  <a:lnTo>
                    <a:pt x="578993" y="72491"/>
                  </a:lnTo>
                  <a:lnTo>
                    <a:pt x="570903" y="72174"/>
                  </a:lnTo>
                  <a:lnTo>
                    <a:pt x="544398" y="72047"/>
                  </a:lnTo>
                  <a:lnTo>
                    <a:pt x="523786" y="70967"/>
                  </a:lnTo>
                  <a:lnTo>
                    <a:pt x="513473" y="70739"/>
                  </a:lnTo>
                  <a:lnTo>
                    <a:pt x="513334" y="73939"/>
                  </a:lnTo>
                  <a:lnTo>
                    <a:pt x="514553" y="79527"/>
                  </a:lnTo>
                  <a:lnTo>
                    <a:pt x="535927" y="79895"/>
                  </a:lnTo>
                  <a:lnTo>
                    <a:pt x="578662" y="81064"/>
                  </a:lnTo>
                  <a:lnTo>
                    <a:pt x="600011" y="81940"/>
                  </a:lnTo>
                  <a:lnTo>
                    <a:pt x="596442" y="78549"/>
                  </a:lnTo>
                  <a:lnTo>
                    <a:pt x="592493" y="75552"/>
                  </a:lnTo>
                  <a:lnTo>
                    <a:pt x="587908" y="73723"/>
                  </a:lnTo>
                  <a:lnTo>
                    <a:pt x="590550" y="71272"/>
                  </a:lnTo>
                  <a:lnTo>
                    <a:pt x="594156" y="74714"/>
                  </a:lnTo>
                  <a:lnTo>
                    <a:pt x="598424" y="77355"/>
                  </a:lnTo>
                  <a:lnTo>
                    <a:pt x="602259" y="80556"/>
                  </a:lnTo>
                  <a:lnTo>
                    <a:pt x="606069" y="78409"/>
                  </a:lnTo>
                  <a:close/>
                </a:path>
              </a:pathLst>
            </a:custGeom>
            <a:solidFill>
              <a:srgbClr val="F6F4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0" name="object 1330" descr=""/>
            <p:cNvSpPr/>
            <p:nvPr/>
          </p:nvSpPr>
          <p:spPr>
            <a:xfrm>
              <a:off x="2058033" y="2523064"/>
              <a:ext cx="15875" cy="22225"/>
            </a:xfrm>
            <a:custGeom>
              <a:avLst/>
              <a:gdLst/>
              <a:ahLst/>
              <a:cxnLst/>
              <a:rect l="l" t="t" r="r" b="b"/>
              <a:pathLst>
                <a:path w="15875" h="22225">
                  <a:moveTo>
                    <a:pt x="6540" y="0"/>
                  </a:moveTo>
                  <a:lnTo>
                    <a:pt x="6591" y="5924"/>
                  </a:lnTo>
                  <a:lnTo>
                    <a:pt x="4161" y="2637"/>
                  </a:lnTo>
                  <a:lnTo>
                    <a:pt x="3117" y="9211"/>
                  </a:lnTo>
                  <a:lnTo>
                    <a:pt x="1918" y="15788"/>
                  </a:lnTo>
                  <a:lnTo>
                    <a:pt x="0" y="22189"/>
                  </a:lnTo>
                  <a:lnTo>
                    <a:pt x="5975" y="17293"/>
                  </a:lnTo>
                  <a:lnTo>
                    <a:pt x="10393" y="10875"/>
                  </a:lnTo>
                  <a:lnTo>
                    <a:pt x="14436" y="4384"/>
                  </a:lnTo>
                  <a:lnTo>
                    <a:pt x="15444" y="687"/>
                  </a:lnTo>
                  <a:lnTo>
                    <a:pt x="6540" y="0"/>
                  </a:lnTo>
                  <a:close/>
                </a:path>
              </a:pathLst>
            </a:custGeom>
            <a:solidFill>
              <a:srgbClr val="FDFB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1" name="object 1331" descr=""/>
            <p:cNvSpPr/>
            <p:nvPr/>
          </p:nvSpPr>
          <p:spPr>
            <a:xfrm>
              <a:off x="2244330" y="2523323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5" h="20955">
                  <a:moveTo>
                    <a:pt x="7945" y="0"/>
                  </a:moveTo>
                  <a:lnTo>
                    <a:pt x="1144" y="1007"/>
                  </a:lnTo>
                  <a:lnTo>
                    <a:pt x="510" y="5633"/>
                  </a:lnTo>
                  <a:lnTo>
                    <a:pt x="0" y="10306"/>
                  </a:lnTo>
                  <a:lnTo>
                    <a:pt x="461" y="14979"/>
                  </a:lnTo>
                  <a:lnTo>
                    <a:pt x="6281" y="17873"/>
                  </a:lnTo>
                  <a:lnTo>
                    <a:pt x="13147" y="16797"/>
                  </a:lnTo>
                  <a:lnTo>
                    <a:pt x="18835" y="20065"/>
                  </a:lnTo>
                  <a:lnTo>
                    <a:pt x="20923" y="20904"/>
                  </a:lnTo>
                  <a:lnTo>
                    <a:pt x="20426" y="19072"/>
                  </a:lnTo>
                  <a:lnTo>
                    <a:pt x="19537" y="15476"/>
                  </a:lnTo>
                  <a:lnTo>
                    <a:pt x="18594" y="12721"/>
                  </a:lnTo>
                  <a:lnTo>
                    <a:pt x="19022" y="9860"/>
                  </a:lnTo>
                  <a:lnTo>
                    <a:pt x="19724" y="7138"/>
                  </a:lnTo>
                  <a:lnTo>
                    <a:pt x="14687" y="6932"/>
                  </a:lnTo>
                  <a:lnTo>
                    <a:pt x="9640" y="6883"/>
                  </a:lnTo>
                  <a:lnTo>
                    <a:pt x="4622" y="7448"/>
                  </a:lnTo>
                  <a:lnTo>
                    <a:pt x="7790" y="4366"/>
                  </a:lnTo>
                  <a:lnTo>
                    <a:pt x="2225" y="3901"/>
                  </a:lnTo>
                  <a:lnTo>
                    <a:pt x="7945" y="0"/>
                  </a:lnTo>
                  <a:close/>
                </a:path>
              </a:pathLst>
            </a:custGeom>
            <a:solidFill>
              <a:srgbClr val="3B3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2" name="object 1332" descr=""/>
            <p:cNvSpPr/>
            <p:nvPr/>
          </p:nvSpPr>
          <p:spPr>
            <a:xfrm>
              <a:off x="2727186" y="252616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434" y="0"/>
                  </a:moveTo>
                  <a:lnTo>
                    <a:pt x="396" y="1043"/>
                  </a:lnTo>
                  <a:lnTo>
                    <a:pt x="0" y="2639"/>
                  </a:lnTo>
                  <a:lnTo>
                    <a:pt x="1217" y="4777"/>
                  </a:lnTo>
                  <a:lnTo>
                    <a:pt x="3255" y="3906"/>
                  </a:lnTo>
                  <a:lnTo>
                    <a:pt x="3665" y="2297"/>
                  </a:lnTo>
                  <a:lnTo>
                    <a:pt x="2434" y="0"/>
                  </a:lnTo>
                  <a:close/>
                </a:path>
              </a:pathLst>
            </a:custGeom>
            <a:solidFill>
              <a:srgbClr val="C2BD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3" name="object 1333" descr=""/>
            <p:cNvSpPr/>
            <p:nvPr/>
          </p:nvSpPr>
          <p:spPr>
            <a:xfrm>
              <a:off x="1880916" y="2526987"/>
              <a:ext cx="24130" cy="14604"/>
            </a:xfrm>
            <a:custGeom>
              <a:avLst/>
              <a:gdLst/>
              <a:ahLst/>
              <a:cxnLst/>
              <a:rect l="l" t="t" r="r" b="b"/>
              <a:pathLst>
                <a:path w="24130" h="14605">
                  <a:moveTo>
                    <a:pt x="7703" y="0"/>
                  </a:moveTo>
                  <a:lnTo>
                    <a:pt x="4587" y="2242"/>
                  </a:lnTo>
                  <a:lnTo>
                    <a:pt x="2480" y="5598"/>
                  </a:lnTo>
                  <a:lnTo>
                    <a:pt x="0" y="8492"/>
                  </a:lnTo>
                  <a:lnTo>
                    <a:pt x="4846" y="11282"/>
                  </a:lnTo>
                  <a:lnTo>
                    <a:pt x="9295" y="8201"/>
                  </a:lnTo>
                  <a:lnTo>
                    <a:pt x="13164" y="5325"/>
                  </a:lnTo>
                  <a:lnTo>
                    <a:pt x="12175" y="10289"/>
                  </a:lnTo>
                  <a:lnTo>
                    <a:pt x="11814" y="12805"/>
                  </a:lnTo>
                  <a:lnTo>
                    <a:pt x="14861" y="12514"/>
                  </a:lnTo>
                  <a:lnTo>
                    <a:pt x="16402" y="12446"/>
                  </a:lnTo>
                  <a:lnTo>
                    <a:pt x="17499" y="14364"/>
                  </a:lnTo>
                  <a:lnTo>
                    <a:pt x="21437" y="9879"/>
                  </a:lnTo>
                  <a:lnTo>
                    <a:pt x="23544" y="6351"/>
                  </a:lnTo>
                  <a:lnTo>
                    <a:pt x="16041" y="3096"/>
                  </a:lnTo>
                  <a:lnTo>
                    <a:pt x="14090" y="3661"/>
                  </a:lnTo>
                  <a:lnTo>
                    <a:pt x="12705" y="1369"/>
                  </a:lnTo>
                  <a:lnTo>
                    <a:pt x="10220" y="342"/>
                  </a:lnTo>
                  <a:lnTo>
                    <a:pt x="7703" y="0"/>
                  </a:lnTo>
                  <a:close/>
                </a:path>
              </a:pathLst>
            </a:custGeom>
            <a:solidFill>
              <a:srgbClr val="EFE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4" name="object 1334" descr=""/>
            <p:cNvSpPr/>
            <p:nvPr/>
          </p:nvSpPr>
          <p:spPr>
            <a:xfrm>
              <a:off x="2274603" y="2527945"/>
              <a:ext cx="15875" cy="4445"/>
            </a:xfrm>
            <a:custGeom>
              <a:avLst/>
              <a:gdLst/>
              <a:ahLst/>
              <a:cxnLst/>
              <a:rect l="l" t="t" r="r" b="b"/>
              <a:pathLst>
                <a:path w="15875" h="4444">
                  <a:moveTo>
                    <a:pt x="5374" y="0"/>
                  </a:moveTo>
                  <a:lnTo>
                    <a:pt x="0" y="154"/>
                  </a:lnTo>
                  <a:lnTo>
                    <a:pt x="4348" y="3117"/>
                  </a:lnTo>
                  <a:lnTo>
                    <a:pt x="9878" y="3031"/>
                  </a:lnTo>
                  <a:lnTo>
                    <a:pt x="14878" y="3971"/>
                  </a:lnTo>
                  <a:lnTo>
                    <a:pt x="15871" y="2293"/>
                  </a:lnTo>
                  <a:lnTo>
                    <a:pt x="10647" y="1094"/>
                  </a:lnTo>
                  <a:lnTo>
                    <a:pt x="5374" y="0"/>
                  </a:lnTo>
                  <a:close/>
                </a:path>
              </a:pathLst>
            </a:custGeom>
            <a:solidFill>
              <a:srgbClr val="9997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5" name="object 1335" descr=""/>
            <p:cNvSpPr/>
            <p:nvPr/>
          </p:nvSpPr>
          <p:spPr>
            <a:xfrm>
              <a:off x="2442456" y="252744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956" y="0"/>
                  </a:moveTo>
                  <a:lnTo>
                    <a:pt x="1932" y="187"/>
                  </a:lnTo>
                  <a:lnTo>
                    <a:pt x="0" y="1080"/>
                  </a:lnTo>
                  <a:lnTo>
                    <a:pt x="1093" y="3117"/>
                  </a:lnTo>
                  <a:lnTo>
                    <a:pt x="6112" y="1404"/>
                  </a:lnTo>
                  <a:lnTo>
                    <a:pt x="6061" y="478"/>
                  </a:lnTo>
                  <a:lnTo>
                    <a:pt x="3956" y="0"/>
                  </a:lnTo>
                  <a:close/>
                </a:path>
              </a:pathLst>
            </a:custGeom>
            <a:solidFill>
              <a:srgbClr val="C5C5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6" name="object 1336" descr=""/>
            <p:cNvSpPr/>
            <p:nvPr/>
          </p:nvSpPr>
          <p:spPr>
            <a:xfrm>
              <a:off x="2622585" y="2527430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379" y="0"/>
                  </a:moveTo>
                  <a:lnTo>
                    <a:pt x="172" y="360"/>
                  </a:lnTo>
                  <a:lnTo>
                    <a:pt x="0" y="6577"/>
                  </a:lnTo>
                  <a:lnTo>
                    <a:pt x="2142" y="7193"/>
                  </a:lnTo>
                  <a:lnTo>
                    <a:pt x="3117" y="4827"/>
                  </a:lnTo>
                  <a:lnTo>
                    <a:pt x="3186" y="2433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E6E5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7" name="object 1337" descr=""/>
            <p:cNvSpPr/>
            <p:nvPr/>
          </p:nvSpPr>
          <p:spPr>
            <a:xfrm>
              <a:off x="1699620" y="2531404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30" h="10160">
                  <a:moveTo>
                    <a:pt x="4759" y="0"/>
                  </a:moveTo>
                  <a:lnTo>
                    <a:pt x="943" y="735"/>
                  </a:lnTo>
                  <a:lnTo>
                    <a:pt x="2517" y="1797"/>
                  </a:lnTo>
                  <a:lnTo>
                    <a:pt x="411" y="6027"/>
                  </a:lnTo>
                  <a:lnTo>
                    <a:pt x="0" y="6951"/>
                  </a:lnTo>
                  <a:lnTo>
                    <a:pt x="2242" y="7736"/>
                  </a:lnTo>
                  <a:lnTo>
                    <a:pt x="6728" y="9349"/>
                  </a:lnTo>
                  <a:lnTo>
                    <a:pt x="8255" y="9569"/>
                  </a:lnTo>
                  <a:lnTo>
                    <a:pt x="11282" y="10066"/>
                  </a:lnTo>
                  <a:lnTo>
                    <a:pt x="10444" y="4263"/>
                  </a:lnTo>
                  <a:lnTo>
                    <a:pt x="10052" y="1386"/>
                  </a:lnTo>
                  <a:lnTo>
                    <a:pt x="8237" y="1062"/>
                  </a:lnTo>
                  <a:lnTo>
                    <a:pt x="6249" y="1231"/>
                  </a:lnTo>
                  <a:lnTo>
                    <a:pt x="4759" y="0"/>
                  </a:lnTo>
                  <a:close/>
                </a:path>
              </a:pathLst>
            </a:custGeom>
            <a:solidFill>
              <a:srgbClr val="A7A7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8" name="object 1338" descr=""/>
            <p:cNvSpPr/>
            <p:nvPr/>
          </p:nvSpPr>
          <p:spPr>
            <a:xfrm>
              <a:off x="2150341" y="2529367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11045" y="0"/>
                  </a:moveTo>
                  <a:lnTo>
                    <a:pt x="8769" y="137"/>
                  </a:lnTo>
                  <a:lnTo>
                    <a:pt x="6522" y="356"/>
                  </a:lnTo>
                  <a:lnTo>
                    <a:pt x="4279" y="529"/>
                  </a:lnTo>
                  <a:lnTo>
                    <a:pt x="6198" y="1522"/>
                  </a:lnTo>
                  <a:lnTo>
                    <a:pt x="8031" y="2670"/>
                  </a:lnTo>
                  <a:lnTo>
                    <a:pt x="9777" y="4006"/>
                  </a:lnTo>
                  <a:lnTo>
                    <a:pt x="6577" y="4226"/>
                  </a:lnTo>
                  <a:lnTo>
                    <a:pt x="3204" y="4536"/>
                  </a:lnTo>
                  <a:lnTo>
                    <a:pt x="547" y="2429"/>
                  </a:lnTo>
                  <a:lnTo>
                    <a:pt x="396" y="4363"/>
                  </a:lnTo>
                  <a:lnTo>
                    <a:pt x="0" y="8301"/>
                  </a:lnTo>
                  <a:lnTo>
                    <a:pt x="7073" y="8729"/>
                  </a:lnTo>
                  <a:lnTo>
                    <a:pt x="10615" y="8989"/>
                  </a:lnTo>
                  <a:lnTo>
                    <a:pt x="11286" y="4432"/>
                  </a:lnTo>
                  <a:lnTo>
                    <a:pt x="11659" y="2189"/>
                  </a:lnTo>
                  <a:lnTo>
                    <a:pt x="11045" y="0"/>
                  </a:lnTo>
                  <a:close/>
                </a:path>
              </a:pathLst>
            </a:custGeom>
            <a:solidFill>
              <a:srgbClr val="E8E3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9" name="object 1339" descr=""/>
            <p:cNvSpPr/>
            <p:nvPr/>
          </p:nvSpPr>
          <p:spPr>
            <a:xfrm>
              <a:off x="1816553" y="253154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894" y="0"/>
                  </a:moveTo>
                  <a:lnTo>
                    <a:pt x="0" y="3596"/>
                  </a:lnTo>
                  <a:lnTo>
                    <a:pt x="445" y="5908"/>
                  </a:lnTo>
                  <a:lnTo>
                    <a:pt x="3081" y="6746"/>
                  </a:lnTo>
                  <a:lnTo>
                    <a:pt x="6212" y="2790"/>
                  </a:lnTo>
                  <a:lnTo>
                    <a:pt x="5392" y="341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rgbClr val="9C9A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0" name="object 1340" descr=""/>
            <p:cNvSpPr/>
            <p:nvPr/>
          </p:nvSpPr>
          <p:spPr>
            <a:xfrm>
              <a:off x="1856722" y="2530703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5" h="12064">
                  <a:moveTo>
                    <a:pt x="4398" y="0"/>
                  </a:moveTo>
                  <a:lnTo>
                    <a:pt x="4676" y="3732"/>
                  </a:lnTo>
                  <a:lnTo>
                    <a:pt x="0" y="3834"/>
                  </a:lnTo>
                  <a:lnTo>
                    <a:pt x="651" y="6126"/>
                  </a:lnTo>
                  <a:lnTo>
                    <a:pt x="3732" y="7890"/>
                  </a:lnTo>
                  <a:lnTo>
                    <a:pt x="6864" y="9585"/>
                  </a:lnTo>
                  <a:lnTo>
                    <a:pt x="9603" y="11915"/>
                  </a:lnTo>
                  <a:lnTo>
                    <a:pt x="12105" y="10716"/>
                  </a:lnTo>
                  <a:lnTo>
                    <a:pt x="12995" y="6454"/>
                  </a:lnTo>
                  <a:lnTo>
                    <a:pt x="8696" y="7242"/>
                  </a:lnTo>
                  <a:lnTo>
                    <a:pt x="9740" y="5425"/>
                  </a:lnTo>
                  <a:lnTo>
                    <a:pt x="11901" y="3834"/>
                  </a:lnTo>
                  <a:lnTo>
                    <a:pt x="11353" y="1522"/>
                  </a:lnTo>
                  <a:lnTo>
                    <a:pt x="9042" y="906"/>
                  </a:lnTo>
                  <a:lnTo>
                    <a:pt x="6727" y="392"/>
                  </a:lnTo>
                  <a:lnTo>
                    <a:pt x="4398" y="0"/>
                  </a:lnTo>
                  <a:close/>
                </a:path>
              </a:pathLst>
            </a:custGeom>
            <a:solidFill>
              <a:srgbClr val="7875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1" name="object 1341" descr=""/>
            <p:cNvSpPr/>
            <p:nvPr/>
          </p:nvSpPr>
          <p:spPr>
            <a:xfrm>
              <a:off x="2270696" y="2532722"/>
              <a:ext cx="17145" cy="21590"/>
            </a:xfrm>
            <a:custGeom>
              <a:avLst/>
              <a:gdLst/>
              <a:ahLst/>
              <a:cxnLst/>
              <a:rect l="l" t="t" r="r" b="b"/>
              <a:pathLst>
                <a:path w="17144" h="21589">
                  <a:moveTo>
                    <a:pt x="12211" y="0"/>
                  </a:moveTo>
                  <a:lnTo>
                    <a:pt x="7653" y="292"/>
                  </a:lnTo>
                  <a:lnTo>
                    <a:pt x="3459" y="2056"/>
                  </a:lnTo>
                  <a:lnTo>
                    <a:pt x="2588" y="6642"/>
                  </a:lnTo>
                  <a:lnTo>
                    <a:pt x="2379" y="11318"/>
                  </a:lnTo>
                  <a:lnTo>
                    <a:pt x="2415" y="15990"/>
                  </a:lnTo>
                  <a:lnTo>
                    <a:pt x="0" y="16710"/>
                  </a:lnTo>
                  <a:lnTo>
                    <a:pt x="1267" y="17805"/>
                  </a:lnTo>
                  <a:lnTo>
                    <a:pt x="2534" y="18990"/>
                  </a:lnTo>
                  <a:lnTo>
                    <a:pt x="4762" y="21437"/>
                  </a:lnTo>
                  <a:lnTo>
                    <a:pt x="5241" y="18953"/>
                  </a:lnTo>
                  <a:lnTo>
                    <a:pt x="8510" y="15289"/>
                  </a:lnTo>
                  <a:lnTo>
                    <a:pt x="7585" y="13288"/>
                  </a:lnTo>
                  <a:lnTo>
                    <a:pt x="11645" y="12840"/>
                  </a:lnTo>
                  <a:lnTo>
                    <a:pt x="13888" y="9518"/>
                  </a:lnTo>
                  <a:lnTo>
                    <a:pt x="10857" y="6318"/>
                  </a:lnTo>
                  <a:lnTo>
                    <a:pt x="13920" y="5496"/>
                  </a:lnTo>
                  <a:lnTo>
                    <a:pt x="14777" y="4878"/>
                  </a:lnTo>
                  <a:lnTo>
                    <a:pt x="10429" y="3304"/>
                  </a:lnTo>
                  <a:lnTo>
                    <a:pt x="12585" y="2670"/>
                  </a:lnTo>
                  <a:lnTo>
                    <a:pt x="14897" y="2242"/>
                  </a:lnTo>
                  <a:lnTo>
                    <a:pt x="16678" y="751"/>
                  </a:lnTo>
                  <a:lnTo>
                    <a:pt x="12211" y="0"/>
                  </a:lnTo>
                  <a:close/>
                </a:path>
              </a:pathLst>
            </a:custGeom>
            <a:solidFill>
              <a:srgbClr val="7F7F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2" name="object 1342" descr=""/>
            <p:cNvSpPr/>
            <p:nvPr/>
          </p:nvSpPr>
          <p:spPr>
            <a:xfrm>
              <a:off x="2850934" y="2532773"/>
              <a:ext cx="53975" cy="31750"/>
            </a:xfrm>
            <a:custGeom>
              <a:avLst/>
              <a:gdLst/>
              <a:ahLst/>
              <a:cxnLst/>
              <a:rect l="l" t="t" r="r" b="b"/>
              <a:pathLst>
                <a:path w="53975" h="31750">
                  <a:moveTo>
                    <a:pt x="0" y="0"/>
                  </a:moveTo>
                  <a:lnTo>
                    <a:pt x="122" y="7559"/>
                  </a:lnTo>
                  <a:lnTo>
                    <a:pt x="208" y="23766"/>
                  </a:lnTo>
                  <a:lnTo>
                    <a:pt x="332" y="25650"/>
                  </a:lnTo>
                  <a:lnTo>
                    <a:pt x="410" y="26847"/>
                  </a:lnTo>
                  <a:lnTo>
                    <a:pt x="530" y="28680"/>
                  </a:lnTo>
                  <a:lnTo>
                    <a:pt x="636" y="30289"/>
                  </a:lnTo>
                  <a:lnTo>
                    <a:pt x="13876" y="30289"/>
                  </a:lnTo>
                  <a:lnTo>
                    <a:pt x="27121" y="30499"/>
                  </a:lnTo>
                  <a:lnTo>
                    <a:pt x="40361" y="30921"/>
                  </a:lnTo>
                  <a:lnTo>
                    <a:pt x="53592" y="31593"/>
                  </a:lnTo>
                  <a:lnTo>
                    <a:pt x="53508" y="28252"/>
                  </a:lnTo>
                  <a:lnTo>
                    <a:pt x="51418" y="28252"/>
                  </a:lnTo>
                  <a:lnTo>
                    <a:pt x="49312" y="27755"/>
                  </a:lnTo>
                  <a:lnTo>
                    <a:pt x="45186" y="26847"/>
                  </a:lnTo>
                  <a:lnTo>
                    <a:pt x="43082" y="26333"/>
                  </a:lnTo>
                  <a:lnTo>
                    <a:pt x="35924" y="26333"/>
                  </a:lnTo>
                  <a:lnTo>
                    <a:pt x="32724" y="23766"/>
                  </a:lnTo>
                  <a:lnTo>
                    <a:pt x="32442" y="20015"/>
                  </a:lnTo>
                  <a:lnTo>
                    <a:pt x="32414" y="19640"/>
                  </a:lnTo>
                  <a:lnTo>
                    <a:pt x="32842" y="15857"/>
                  </a:lnTo>
                  <a:lnTo>
                    <a:pt x="39109" y="12909"/>
                  </a:lnTo>
                  <a:lnTo>
                    <a:pt x="40096" y="12909"/>
                  </a:lnTo>
                  <a:lnTo>
                    <a:pt x="39922" y="11883"/>
                  </a:lnTo>
                  <a:lnTo>
                    <a:pt x="36097" y="11883"/>
                  </a:lnTo>
                  <a:lnTo>
                    <a:pt x="33921" y="11318"/>
                  </a:lnTo>
                  <a:lnTo>
                    <a:pt x="33549" y="10101"/>
                  </a:lnTo>
                  <a:lnTo>
                    <a:pt x="33507" y="9964"/>
                  </a:lnTo>
                  <a:lnTo>
                    <a:pt x="34898" y="7790"/>
                  </a:lnTo>
                  <a:lnTo>
                    <a:pt x="40307" y="7790"/>
                  </a:lnTo>
                  <a:lnTo>
                    <a:pt x="41831" y="2653"/>
                  </a:lnTo>
                  <a:lnTo>
                    <a:pt x="32129" y="1758"/>
                  </a:lnTo>
                  <a:lnTo>
                    <a:pt x="12655" y="1758"/>
                  </a:lnTo>
                  <a:lnTo>
                    <a:pt x="2980" y="532"/>
                  </a:lnTo>
                  <a:lnTo>
                    <a:pt x="0" y="0"/>
                  </a:lnTo>
                  <a:close/>
                </a:path>
                <a:path w="53975" h="31750">
                  <a:moveTo>
                    <a:pt x="53816" y="3218"/>
                  </a:moveTo>
                  <a:lnTo>
                    <a:pt x="51983" y="3595"/>
                  </a:lnTo>
                  <a:lnTo>
                    <a:pt x="51776" y="7559"/>
                  </a:lnTo>
                  <a:lnTo>
                    <a:pt x="51666" y="9676"/>
                  </a:lnTo>
                  <a:lnTo>
                    <a:pt x="51580" y="11318"/>
                  </a:lnTo>
                  <a:lnTo>
                    <a:pt x="51509" y="12909"/>
                  </a:lnTo>
                  <a:lnTo>
                    <a:pt x="51418" y="28252"/>
                  </a:lnTo>
                  <a:lnTo>
                    <a:pt x="53508" y="28252"/>
                  </a:lnTo>
                  <a:lnTo>
                    <a:pt x="53521" y="7559"/>
                  </a:lnTo>
                  <a:lnTo>
                    <a:pt x="53790" y="3595"/>
                  </a:lnTo>
                  <a:lnTo>
                    <a:pt x="53816" y="3218"/>
                  </a:lnTo>
                  <a:close/>
                </a:path>
                <a:path w="53975" h="31750">
                  <a:moveTo>
                    <a:pt x="40096" y="12909"/>
                  </a:moveTo>
                  <a:lnTo>
                    <a:pt x="39109" y="12909"/>
                  </a:lnTo>
                  <a:lnTo>
                    <a:pt x="35852" y="22696"/>
                  </a:lnTo>
                  <a:lnTo>
                    <a:pt x="35924" y="26333"/>
                  </a:lnTo>
                  <a:lnTo>
                    <a:pt x="43095" y="26333"/>
                  </a:lnTo>
                  <a:lnTo>
                    <a:pt x="40135" y="25650"/>
                  </a:lnTo>
                  <a:lnTo>
                    <a:pt x="40956" y="17995"/>
                  </a:lnTo>
                  <a:lnTo>
                    <a:pt x="40096" y="12909"/>
                  </a:lnTo>
                  <a:close/>
                </a:path>
                <a:path w="53975" h="31750">
                  <a:moveTo>
                    <a:pt x="40307" y="7790"/>
                  </a:moveTo>
                  <a:lnTo>
                    <a:pt x="34898" y="7790"/>
                  </a:lnTo>
                  <a:lnTo>
                    <a:pt x="37054" y="8304"/>
                  </a:lnTo>
                  <a:lnTo>
                    <a:pt x="37464" y="9676"/>
                  </a:lnTo>
                  <a:lnTo>
                    <a:pt x="36097" y="11883"/>
                  </a:lnTo>
                  <a:lnTo>
                    <a:pt x="39922" y="11883"/>
                  </a:lnTo>
                  <a:lnTo>
                    <a:pt x="39621" y="10101"/>
                  </a:lnTo>
                  <a:lnTo>
                    <a:pt x="40307" y="7790"/>
                  </a:lnTo>
                  <a:close/>
                </a:path>
              </a:pathLst>
            </a:custGeom>
            <a:solidFill>
              <a:srgbClr val="1414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3" name="object 1343" descr=""/>
            <p:cNvSpPr/>
            <p:nvPr/>
          </p:nvSpPr>
          <p:spPr>
            <a:xfrm>
              <a:off x="2897474" y="253279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888" y="0"/>
                  </a:moveTo>
                  <a:lnTo>
                    <a:pt x="0" y="2415"/>
                  </a:lnTo>
                  <a:lnTo>
                    <a:pt x="3286" y="2552"/>
                  </a:lnTo>
                  <a:lnTo>
                    <a:pt x="1987" y="5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20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4" name="object 1344" descr=""/>
            <p:cNvSpPr/>
            <p:nvPr/>
          </p:nvSpPr>
          <p:spPr>
            <a:xfrm>
              <a:off x="1900144" y="2534159"/>
              <a:ext cx="17145" cy="28575"/>
            </a:xfrm>
            <a:custGeom>
              <a:avLst/>
              <a:gdLst/>
              <a:ahLst/>
              <a:cxnLst/>
              <a:rect l="l" t="t" r="r" b="b"/>
              <a:pathLst>
                <a:path w="17144" h="28575">
                  <a:moveTo>
                    <a:pt x="10994" y="0"/>
                  </a:moveTo>
                  <a:lnTo>
                    <a:pt x="8851" y="2552"/>
                  </a:lnTo>
                  <a:lnTo>
                    <a:pt x="7844" y="3887"/>
                  </a:lnTo>
                  <a:lnTo>
                    <a:pt x="2843" y="12365"/>
                  </a:lnTo>
                  <a:lnTo>
                    <a:pt x="0" y="16404"/>
                  </a:lnTo>
                  <a:lnTo>
                    <a:pt x="5323" y="18442"/>
                  </a:lnTo>
                  <a:lnTo>
                    <a:pt x="2297" y="23338"/>
                  </a:lnTo>
                  <a:lnTo>
                    <a:pt x="1181" y="27158"/>
                  </a:lnTo>
                  <a:lnTo>
                    <a:pt x="4316" y="28134"/>
                  </a:lnTo>
                  <a:lnTo>
                    <a:pt x="8013" y="21643"/>
                  </a:lnTo>
                  <a:lnTo>
                    <a:pt x="12448" y="15652"/>
                  </a:lnTo>
                  <a:lnTo>
                    <a:pt x="17002" y="9777"/>
                  </a:lnTo>
                  <a:lnTo>
                    <a:pt x="16145" y="5961"/>
                  </a:lnTo>
                  <a:lnTo>
                    <a:pt x="11934" y="4931"/>
                  </a:lnTo>
                  <a:lnTo>
                    <a:pt x="10994" y="0"/>
                  </a:lnTo>
                  <a:close/>
                </a:path>
              </a:pathLst>
            </a:custGeom>
            <a:solidFill>
              <a:srgbClr val="B1AF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5" name="object 1345" descr=""/>
            <p:cNvSpPr/>
            <p:nvPr/>
          </p:nvSpPr>
          <p:spPr>
            <a:xfrm>
              <a:off x="2183644" y="253578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0"/>
                  </a:moveTo>
                  <a:lnTo>
                    <a:pt x="54" y="737"/>
                  </a:lnTo>
                  <a:lnTo>
                    <a:pt x="205" y="2962"/>
                  </a:lnTo>
                  <a:lnTo>
                    <a:pt x="1541" y="3186"/>
                  </a:lnTo>
                  <a:lnTo>
                    <a:pt x="1969" y="2689"/>
                  </a:lnTo>
                  <a:lnTo>
                    <a:pt x="2794" y="1714"/>
                  </a:lnTo>
                  <a:lnTo>
                    <a:pt x="3204" y="1216"/>
                  </a:lnTo>
                  <a:lnTo>
                    <a:pt x="2415" y="908"/>
                  </a:lnTo>
                  <a:lnTo>
                    <a:pt x="806" y="3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90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6" name="object 1346" descr=""/>
            <p:cNvSpPr/>
            <p:nvPr/>
          </p:nvSpPr>
          <p:spPr>
            <a:xfrm>
              <a:off x="2460552" y="2534947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434" y="0"/>
                  </a:moveTo>
                  <a:lnTo>
                    <a:pt x="1814" y="496"/>
                  </a:lnTo>
                  <a:lnTo>
                    <a:pt x="619" y="1507"/>
                  </a:lnTo>
                  <a:lnTo>
                    <a:pt x="0" y="2005"/>
                  </a:lnTo>
                  <a:lnTo>
                    <a:pt x="327" y="3441"/>
                  </a:lnTo>
                  <a:lnTo>
                    <a:pt x="839" y="2584"/>
                  </a:lnTo>
                  <a:lnTo>
                    <a:pt x="1901" y="855"/>
                  </a:lnTo>
                  <a:lnTo>
                    <a:pt x="2434" y="0"/>
                  </a:lnTo>
                  <a:close/>
                </a:path>
              </a:pathLst>
            </a:custGeom>
            <a:solidFill>
              <a:srgbClr val="605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7" name="object 1347" descr=""/>
            <p:cNvSpPr/>
            <p:nvPr/>
          </p:nvSpPr>
          <p:spPr>
            <a:xfrm>
              <a:off x="2896052" y="2535207"/>
              <a:ext cx="6985" cy="26034"/>
            </a:xfrm>
            <a:custGeom>
              <a:avLst/>
              <a:gdLst/>
              <a:ahLst/>
              <a:cxnLst/>
              <a:rect l="l" t="t" r="r" b="b"/>
              <a:pathLst>
                <a:path w="6985" h="26035">
                  <a:moveTo>
                    <a:pt x="1422" y="0"/>
                  </a:moveTo>
                  <a:lnTo>
                    <a:pt x="0" y="8045"/>
                  </a:lnTo>
                  <a:lnTo>
                    <a:pt x="447" y="16264"/>
                  </a:lnTo>
                  <a:lnTo>
                    <a:pt x="68" y="24414"/>
                  </a:lnTo>
                  <a:lnTo>
                    <a:pt x="6300" y="25819"/>
                  </a:lnTo>
                  <a:lnTo>
                    <a:pt x="6094" y="17581"/>
                  </a:lnTo>
                  <a:lnTo>
                    <a:pt x="6437" y="9363"/>
                  </a:lnTo>
                  <a:lnTo>
                    <a:pt x="6865" y="1162"/>
                  </a:lnTo>
                  <a:lnTo>
                    <a:pt x="4709" y="13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6E4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8" name="object 1348" descr=""/>
            <p:cNvSpPr/>
            <p:nvPr/>
          </p:nvSpPr>
          <p:spPr>
            <a:xfrm>
              <a:off x="2904162" y="2534779"/>
              <a:ext cx="7620" cy="27940"/>
            </a:xfrm>
            <a:custGeom>
              <a:avLst/>
              <a:gdLst/>
              <a:ahLst/>
              <a:cxnLst/>
              <a:rect l="l" t="t" r="r" b="b"/>
              <a:pathLst>
                <a:path w="7619" h="27939">
                  <a:moveTo>
                    <a:pt x="6599" y="0"/>
                  </a:moveTo>
                  <a:lnTo>
                    <a:pt x="4561" y="373"/>
                  </a:lnTo>
                  <a:lnTo>
                    <a:pt x="587" y="1212"/>
                  </a:lnTo>
                  <a:lnTo>
                    <a:pt x="155" y="7565"/>
                  </a:lnTo>
                  <a:lnTo>
                    <a:pt x="0" y="13931"/>
                  </a:lnTo>
                  <a:lnTo>
                    <a:pt x="65" y="20303"/>
                  </a:lnTo>
                  <a:lnTo>
                    <a:pt x="295" y="26675"/>
                  </a:lnTo>
                  <a:lnTo>
                    <a:pt x="7196" y="27532"/>
                  </a:lnTo>
                  <a:lnTo>
                    <a:pt x="7092" y="20643"/>
                  </a:lnTo>
                  <a:lnTo>
                    <a:pt x="7097" y="13751"/>
                  </a:lnTo>
                  <a:lnTo>
                    <a:pt x="7003" y="6867"/>
                  </a:lnTo>
                  <a:lnTo>
                    <a:pt x="6599" y="0"/>
                  </a:lnTo>
                  <a:close/>
                </a:path>
              </a:pathLst>
            </a:custGeom>
            <a:solidFill>
              <a:srgbClr val="E0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9" name="object 1349" descr=""/>
            <p:cNvSpPr/>
            <p:nvPr/>
          </p:nvSpPr>
          <p:spPr>
            <a:xfrm>
              <a:off x="1699005" y="25374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026" y="0"/>
                  </a:moveTo>
                  <a:lnTo>
                    <a:pt x="0" y="751"/>
                  </a:lnTo>
                  <a:lnTo>
                    <a:pt x="614" y="924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FDFF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0" name="object 1350" descr=""/>
            <p:cNvSpPr/>
            <p:nvPr/>
          </p:nvSpPr>
          <p:spPr>
            <a:xfrm>
              <a:off x="2230631" y="253630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300" y="0"/>
                  </a:moveTo>
                  <a:lnTo>
                    <a:pt x="4777" y="172"/>
                  </a:lnTo>
                  <a:lnTo>
                    <a:pt x="1746" y="478"/>
                  </a:lnTo>
                  <a:lnTo>
                    <a:pt x="219" y="651"/>
                  </a:lnTo>
                  <a:lnTo>
                    <a:pt x="119" y="2739"/>
                  </a:lnTo>
                  <a:lnTo>
                    <a:pt x="33" y="4845"/>
                  </a:lnTo>
                  <a:lnTo>
                    <a:pt x="0" y="6968"/>
                  </a:lnTo>
                  <a:lnTo>
                    <a:pt x="4417" y="7192"/>
                  </a:lnTo>
                  <a:lnTo>
                    <a:pt x="5050" y="4794"/>
                  </a:lnTo>
                  <a:lnTo>
                    <a:pt x="5648" y="2378"/>
                  </a:lnTo>
                  <a:lnTo>
                    <a:pt x="6300" y="0"/>
                  </a:lnTo>
                  <a:close/>
                </a:path>
              </a:pathLst>
            </a:custGeom>
            <a:solidFill>
              <a:srgbClr val="5E5D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1" name="object 1351" descr=""/>
            <p:cNvSpPr/>
            <p:nvPr/>
          </p:nvSpPr>
          <p:spPr>
            <a:xfrm>
              <a:off x="1953806" y="2536747"/>
              <a:ext cx="22225" cy="27305"/>
            </a:xfrm>
            <a:custGeom>
              <a:avLst/>
              <a:gdLst/>
              <a:ahLst/>
              <a:cxnLst/>
              <a:rect l="l" t="t" r="r" b="b"/>
              <a:pathLst>
                <a:path w="22225" h="27305">
                  <a:moveTo>
                    <a:pt x="10652" y="0"/>
                  </a:moveTo>
                  <a:lnTo>
                    <a:pt x="8168" y="3510"/>
                  </a:lnTo>
                  <a:lnTo>
                    <a:pt x="5807" y="7120"/>
                  </a:lnTo>
                  <a:lnTo>
                    <a:pt x="3632" y="10835"/>
                  </a:lnTo>
                  <a:lnTo>
                    <a:pt x="6167" y="11592"/>
                  </a:lnTo>
                  <a:lnTo>
                    <a:pt x="3820" y="13594"/>
                  </a:lnTo>
                  <a:lnTo>
                    <a:pt x="1868" y="15972"/>
                  </a:lnTo>
                  <a:lnTo>
                    <a:pt x="68" y="18475"/>
                  </a:lnTo>
                  <a:lnTo>
                    <a:pt x="2452" y="22291"/>
                  </a:lnTo>
                  <a:lnTo>
                    <a:pt x="0" y="23954"/>
                  </a:lnTo>
                  <a:lnTo>
                    <a:pt x="5584" y="27172"/>
                  </a:lnTo>
                  <a:lnTo>
                    <a:pt x="7056" y="25441"/>
                  </a:lnTo>
                  <a:lnTo>
                    <a:pt x="5191" y="22856"/>
                  </a:lnTo>
                  <a:lnTo>
                    <a:pt x="7379" y="20595"/>
                  </a:lnTo>
                  <a:lnTo>
                    <a:pt x="8564" y="18456"/>
                  </a:lnTo>
                  <a:lnTo>
                    <a:pt x="11404" y="14314"/>
                  </a:lnTo>
                  <a:lnTo>
                    <a:pt x="13733" y="8729"/>
                  </a:lnTo>
                  <a:lnTo>
                    <a:pt x="19418" y="8164"/>
                  </a:lnTo>
                  <a:lnTo>
                    <a:pt x="21697" y="5205"/>
                  </a:lnTo>
                  <a:lnTo>
                    <a:pt x="19263" y="1026"/>
                  </a:lnTo>
                  <a:lnTo>
                    <a:pt x="15307" y="4244"/>
                  </a:lnTo>
                  <a:lnTo>
                    <a:pt x="14249" y="2858"/>
                  </a:lnTo>
                  <a:lnTo>
                    <a:pt x="13150" y="1540"/>
                  </a:lnTo>
                  <a:lnTo>
                    <a:pt x="12006" y="288"/>
                  </a:lnTo>
                  <a:lnTo>
                    <a:pt x="11386" y="5101"/>
                  </a:lnTo>
                  <a:lnTo>
                    <a:pt x="10652" y="0"/>
                  </a:lnTo>
                  <a:close/>
                </a:path>
              </a:pathLst>
            </a:custGeom>
            <a:solidFill>
              <a:srgbClr val="FFF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2" name="object 1352" descr=""/>
            <p:cNvSpPr/>
            <p:nvPr/>
          </p:nvSpPr>
          <p:spPr>
            <a:xfrm>
              <a:off x="2437182" y="2536916"/>
              <a:ext cx="12065" cy="24765"/>
            </a:xfrm>
            <a:custGeom>
              <a:avLst/>
              <a:gdLst/>
              <a:ahLst/>
              <a:cxnLst/>
              <a:rect l="l" t="t" r="r" b="b"/>
              <a:pathLst>
                <a:path w="12064" h="24764">
                  <a:moveTo>
                    <a:pt x="8543" y="0"/>
                  </a:moveTo>
                  <a:lnTo>
                    <a:pt x="5633" y="1353"/>
                  </a:lnTo>
                  <a:lnTo>
                    <a:pt x="1216" y="2211"/>
                  </a:lnTo>
                  <a:lnTo>
                    <a:pt x="1068" y="5325"/>
                  </a:lnTo>
                  <a:lnTo>
                    <a:pt x="978" y="6577"/>
                  </a:lnTo>
                  <a:lnTo>
                    <a:pt x="431" y="10666"/>
                  </a:lnTo>
                  <a:lnTo>
                    <a:pt x="323" y="11473"/>
                  </a:lnTo>
                  <a:lnTo>
                    <a:pt x="0" y="16916"/>
                  </a:lnTo>
                  <a:lnTo>
                    <a:pt x="730" y="21625"/>
                  </a:lnTo>
                  <a:lnTo>
                    <a:pt x="820" y="22208"/>
                  </a:lnTo>
                  <a:lnTo>
                    <a:pt x="3887" y="24606"/>
                  </a:lnTo>
                  <a:lnTo>
                    <a:pt x="5256" y="23936"/>
                  </a:lnTo>
                  <a:lnTo>
                    <a:pt x="6659" y="23289"/>
                  </a:lnTo>
                  <a:lnTo>
                    <a:pt x="8064" y="22673"/>
                  </a:lnTo>
                  <a:lnTo>
                    <a:pt x="6642" y="22396"/>
                  </a:lnTo>
                  <a:lnTo>
                    <a:pt x="2415" y="21625"/>
                  </a:lnTo>
                  <a:lnTo>
                    <a:pt x="3851" y="18680"/>
                  </a:lnTo>
                  <a:lnTo>
                    <a:pt x="6940" y="18680"/>
                  </a:lnTo>
                  <a:lnTo>
                    <a:pt x="9982" y="17946"/>
                  </a:lnTo>
                  <a:lnTo>
                    <a:pt x="10914" y="14710"/>
                  </a:lnTo>
                  <a:lnTo>
                    <a:pt x="6969" y="14710"/>
                  </a:lnTo>
                  <a:lnTo>
                    <a:pt x="6994" y="13407"/>
                  </a:lnTo>
                  <a:lnTo>
                    <a:pt x="5720" y="13407"/>
                  </a:lnTo>
                  <a:lnTo>
                    <a:pt x="3578" y="12860"/>
                  </a:lnTo>
                  <a:lnTo>
                    <a:pt x="2290" y="11473"/>
                  </a:lnTo>
                  <a:lnTo>
                    <a:pt x="2368" y="10666"/>
                  </a:lnTo>
                  <a:lnTo>
                    <a:pt x="3268" y="6577"/>
                  </a:lnTo>
                  <a:lnTo>
                    <a:pt x="11971" y="6577"/>
                  </a:lnTo>
                  <a:lnTo>
                    <a:pt x="12038" y="5325"/>
                  </a:lnTo>
                  <a:lnTo>
                    <a:pt x="8543" y="0"/>
                  </a:lnTo>
                  <a:close/>
                </a:path>
                <a:path w="12064" h="24764">
                  <a:moveTo>
                    <a:pt x="11864" y="8578"/>
                  </a:moveTo>
                  <a:lnTo>
                    <a:pt x="7087" y="8578"/>
                  </a:lnTo>
                  <a:lnTo>
                    <a:pt x="9571" y="8733"/>
                  </a:lnTo>
                  <a:lnTo>
                    <a:pt x="10666" y="10666"/>
                  </a:lnTo>
                  <a:lnTo>
                    <a:pt x="10648" y="12636"/>
                  </a:lnTo>
                  <a:lnTo>
                    <a:pt x="9468" y="14710"/>
                  </a:lnTo>
                  <a:lnTo>
                    <a:pt x="10914" y="14710"/>
                  </a:lnTo>
                  <a:lnTo>
                    <a:pt x="11678" y="12057"/>
                  </a:lnTo>
                  <a:lnTo>
                    <a:pt x="11753" y="10666"/>
                  </a:lnTo>
                  <a:lnTo>
                    <a:pt x="11864" y="8578"/>
                  </a:lnTo>
                  <a:close/>
                </a:path>
                <a:path w="12064" h="24764">
                  <a:moveTo>
                    <a:pt x="11971" y="6577"/>
                  </a:moveTo>
                  <a:lnTo>
                    <a:pt x="3268" y="6577"/>
                  </a:lnTo>
                  <a:lnTo>
                    <a:pt x="5720" y="8168"/>
                  </a:lnTo>
                  <a:lnTo>
                    <a:pt x="6591" y="9641"/>
                  </a:lnTo>
                  <a:lnTo>
                    <a:pt x="5898" y="12636"/>
                  </a:lnTo>
                  <a:lnTo>
                    <a:pt x="5846" y="12860"/>
                  </a:lnTo>
                  <a:lnTo>
                    <a:pt x="5720" y="13407"/>
                  </a:lnTo>
                  <a:lnTo>
                    <a:pt x="6994" y="13407"/>
                  </a:lnTo>
                  <a:lnTo>
                    <a:pt x="7087" y="8578"/>
                  </a:lnTo>
                  <a:lnTo>
                    <a:pt x="11864" y="8578"/>
                  </a:lnTo>
                  <a:lnTo>
                    <a:pt x="11971" y="6577"/>
                  </a:lnTo>
                  <a:close/>
                </a:path>
              </a:pathLst>
            </a:custGeom>
            <a:solidFill>
              <a:srgbClr val="B4B4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3" name="object 1353" descr=""/>
            <p:cNvSpPr/>
            <p:nvPr/>
          </p:nvSpPr>
          <p:spPr>
            <a:xfrm>
              <a:off x="1943686" y="254013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595" y="0"/>
                  </a:moveTo>
                  <a:lnTo>
                    <a:pt x="259" y="276"/>
                  </a:lnTo>
                  <a:lnTo>
                    <a:pt x="190" y="960"/>
                  </a:lnTo>
                  <a:lnTo>
                    <a:pt x="68" y="2329"/>
                  </a:lnTo>
                  <a:lnTo>
                    <a:pt x="0" y="3012"/>
                  </a:lnTo>
                  <a:lnTo>
                    <a:pt x="1267" y="2861"/>
                  </a:lnTo>
                  <a:lnTo>
                    <a:pt x="1526" y="718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EAEC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4" name="object 1354" descr=""/>
            <p:cNvSpPr/>
            <p:nvPr/>
          </p:nvSpPr>
          <p:spPr>
            <a:xfrm>
              <a:off x="2884441" y="254056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390" y="0"/>
                  </a:moveTo>
                  <a:lnTo>
                    <a:pt x="0" y="2174"/>
                  </a:lnTo>
                  <a:lnTo>
                    <a:pt x="414" y="3528"/>
                  </a:lnTo>
                  <a:lnTo>
                    <a:pt x="2589" y="4093"/>
                  </a:lnTo>
                  <a:lnTo>
                    <a:pt x="3957" y="1885"/>
                  </a:lnTo>
                  <a:lnTo>
                    <a:pt x="3547" y="514"/>
                  </a:lnTo>
                  <a:lnTo>
                    <a:pt x="1390" y="0"/>
                  </a:lnTo>
                  <a:close/>
                </a:path>
              </a:pathLst>
            </a:custGeom>
            <a:solidFill>
              <a:srgbClr val="535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5" name="object 1355" descr=""/>
            <p:cNvSpPr/>
            <p:nvPr/>
          </p:nvSpPr>
          <p:spPr>
            <a:xfrm>
              <a:off x="1923738" y="2543919"/>
              <a:ext cx="18415" cy="20955"/>
            </a:xfrm>
            <a:custGeom>
              <a:avLst/>
              <a:gdLst/>
              <a:ahLst/>
              <a:cxnLst/>
              <a:rect l="l" t="t" r="r" b="b"/>
              <a:pathLst>
                <a:path w="18414" h="20955">
                  <a:moveTo>
                    <a:pt x="6541" y="4470"/>
                  </a:moveTo>
                  <a:lnTo>
                    <a:pt x="4852" y="8924"/>
                  </a:lnTo>
                  <a:lnTo>
                    <a:pt x="4795" y="9075"/>
                  </a:lnTo>
                  <a:lnTo>
                    <a:pt x="2102" y="13373"/>
                  </a:lnTo>
                  <a:lnTo>
                    <a:pt x="0" y="17672"/>
                  </a:lnTo>
                  <a:lnTo>
                    <a:pt x="12" y="17913"/>
                  </a:lnTo>
                  <a:lnTo>
                    <a:pt x="137" y="20393"/>
                  </a:lnTo>
                  <a:lnTo>
                    <a:pt x="2193" y="17913"/>
                  </a:lnTo>
                  <a:lnTo>
                    <a:pt x="4334" y="15497"/>
                  </a:lnTo>
                  <a:lnTo>
                    <a:pt x="6303" y="13373"/>
                  </a:lnTo>
                  <a:lnTo>
                    <a:pt x="6304" y="10478"/>
                  </a:lnTo>
                  <a:lnTo>
                    <a:pt x="7311" y="9334"/>
                  </a:lnTo>
                  <a:lnTo>
                    <a:pt x="13484" y="9334"/>
                  </a:lnTo>
                  <a:lnTo>
                    <a:pt x="14814" y="7142"/>
                  </a:lnTo>
                  <a:lnTo>
                    <a:pt x="15211" y="6389"/>
                  </a:lnTo>
                  <a:lnTo>
                    <a:pt x="11304" y="6389"/>
                  </a:lnTo>
                  <a:lnTo>
                    <a:pt x="6541" y="4470"/>
                  </a:lnTo>
                  <a:close/>
                </a:path>
                <a:path w="18414" h="20955">
                  <a:moveTo>
                    <a:pt x="13484" y="9334"/>
                  </a:moveTo>
                  <a:lnTo>
                    <a:pt x="7311" y="9334"/>
                  </a:lnTo>
                  <a:lnTo>
                    <a:pt x="9554" y="9709"/>
                  </a:lnTo>
                  <a:lnTo>
                    <a:pt x="9897" y="11901"/>
                  </a:lnTo>
                  <a:lnTo>
                    <a:pt x="8604" y="13373"/>
                  </a:lnTo>
                  <a:lnTo>
                    <a:pt x="6382" y="13373"/>
                  </a:lnTo>
                  <a:lnTo>
                    <a:pt x="3422" y="18356"/>
                  </a:lnTo>
                  <a:lnTo>
                    <a:pt x="3641" y="18356"/>
                  </a:lnTo>
                  <a:lnTo>
                    <a:pt x="7945" y="19126"/>
                  </a:lnTo>
                  <a:lnTo>
                    <a:pt x="9267" y="16355"/>
                  </a:lnTo>
                  <a:lnTo>
                    <a:pt x="11783" y="10753"/>
                  </a:lnTo>
                  <a:lnTo>
                    <a:pt x="16770" y="10753"/>
                  </a:lnTo>
                  <a:lnTo>
                    <a:pt x="16615" y="10478"/>
                  </a:lnTo>
                  <a:lnTo>
                    <a:pt x="12789" y="10478"/>
                  </a:lnTo>
                  <a:lnTo>
                    <a:pt x="13484" y="9334"/>
                  </a:lnTo>
                  <a:close/>
                </a:path>
                <a:path w="18414" h="20955">
                  <a:moveTo>
                    <a:pt x="16770" y="10753"/>
                  </a:moveTo>
                  <a:lnTo>
                    <a:pt x="11783" y="10753"/>
                  </a:lnTo>
                  <a:lnTo>
                    <a:pt x="13629" y="12242"/>
                  </a:lnTo>
                  <a:lnTo>
                    <a:pt x="16451" y="13373"/>
                  </a:lnTo>
                  <a:lnTo>
                    <a:pt x="18252" y="13373"/>
                  </a:lnTo>
                  <a:lnTo>
                    <a:pt x="16770" y="10753"/>
                  </a:lnTo>
                  <a:close/>
                </a:path>
                <a:path w="18414" h="20955">
                  <a:moveTo>
                    <a:pt x="15736" y="8924"/>
                  </a:moveTo>
                  <a:lnTo>
                    <a:pt x="12748" y="10478"/>
                  </a:lnTo>
                  <a:lnTo>
                    <a:pt x="16615" y="10478"/>
                  </a:lnTo>
                  <a:lnTo>
                    <a:pt x="15822" y="9075"/>
                  </a:lnTo>
                  <a:lnTo>
                    <a:pt x="15736" y="8924"/>
                  </a:lnTo>
                  <a:close/>
                </a:path>
                <a:path w="18414" h="20955">
                  <a:moveTo>
                    <a:pt x="17740" y="0"/>
                  </a:moveTo>
                  <a:lnTo>
                    <a:pt x="12927" y="737"/>
                  </a:lnTo>
                  <a:lnTo>
                    <a:pt x="11304" y="6389"/>
                  </a:lnTo>
                  <a:lnTo>
                    <a:pt x="15211" y="6389"/>
                  </a:lnTo>
                  <a:lnTo>
                    <a:pt x="16629" y="3700"/>
                  </a:lnTo>
                  <a:lnTo>
                    <a:pt x="17740" y="0"/>
                  </a:lnTo>
                  <a:close/>
                </a:path>
              </a:pathLst>
            </a:custGeom>
            <a:solidFill>
              <a:srgbClr val="CBC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6" name="object 1356" descr=""/>
            <p:cNvSpPr/>
            <p:nvPr/>
          </p:nvSpPr>
          <p:spPr>
            <a:xfrm>
              <a:off x="2251295" y="2543389"/>
              <a:ext cx="23495" cy="16510"/>
            </a:xfrm>
            <a:custGeom>
              <a:avLst/>
              <a:gdLst/>
              <a:ahLst/>
              <a:cxnLst/>
              <a:rect l="l" t="t" r="r" b="b"/>
              <a:pathLst>
                <a:path w="23494" h="16510">
                  <a:moveTo>
                    <a:pt x="11869" y="0"/>
                  </a:moveTo>
                  <a:lnTo>
                    <a:pt x="8221" y="1969"/>
                  </a:lnTo>
                  <a:lnTo>
                    <a:pt x="619" y="35"/>
                  </a:lnTo>
                  <a:lnTo>
                    <a:pt x="0" y="5292"/>
                  </a:lnTo>
                  <a:lnTo>
                    <a:pt x="4640" y="10925"/>
                  </a:lnTo>
                  <a:lnTo>
                    <a:pt x="12776" y="10480"/>
                  </a:lnTo>
                  <a:lnTo>
                    <a:pt x="18287" y="14864"/>
                  </a:lnTo>
                  <a:lnTo>
                    <a:pt x="21592" y="16351"/>
                  </a:lnTo>
                  <a:lnTo>
                    <a:pt x="23083" y="12089"/>
                  </a:lnTo>
                  <a:lnTo>
                    <a:pt x="23083" y="9591"/>
                  </a:lnTo>
                  <a:lnTo>
                    <a:pt x="21935" y="8323"/>
                  </a:lnTo>
                  <a:lnTo>
                    <a:pt x="20667" y="7138"/>
                  </a:lnTo>
                  <a:lnTo>
                    <a:pt x="19400" y="6043"/>
                  </a:lnTo>
                  <a:lnTo>
                    <a:pt x="17279" y="4622"/>
                  </a:lnTo>
                  <a:lnTo>
                    <a:pt x="15976" y="2278"/>
                  </a:lnTo>
                  <a:lnTo>
                    <a:pt x="13957" y="838"/>
                  </a:lnTo>
                  <a:lnTo>
                    <a:pt x="1186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7" name="object 1357" descr=""/>
            <p:cNvSpPr/>
            <p:nvPr/>
          </p:nvSpPr>
          <p:spPr>
            <a:xfrm>
              <a:off x="2414320" y="2543413"/>
              <a:ext cx="249554" cy="152400"/>
            </a:xfrm>
            <a:custGeom>
              <a:avLst/>
              <a:gdLst/>
              <a:ahLst/>
              <a:cxnLst/>
              <a:rect l="l" t="t" r="r" b="b"/>
              <a:pathLst>
                <a:path w="249555" h="152400">
                  <a:moveTo>
                    <a:pt x="66840" y="150888"/>
                  </a:moveTo>
                  <a:lnTo>
                    <a:pt x="66497" y="148132"/>
                  </a:lnTo>
                  <a:lnTo>
                    <a:pt x="65900" y="145427"/>
                  </a:lnTo>
                  <a:lnTo>
                    <a:pt x="64871" y="142849"/>
                  </a:lnTo>
                  <a:lnTo>
                    <a:pt x="55257" y="143789"/>
                  </a:lnTo>
                  <a:lnTo>
                    <a:pt x="51879" y="144411"/>
                  </a:lnTo>
                  <a:lnTo>
                    <a:pt x="49834" y="146519"/>
                  </a:lnTo>
                  <a:lnTo>
                    <a:pt x="37363" y="146126"/>
                  </a:lnTo>
                  <a:lnTo>
                    <a:pt x="24904" y="145516"/>
                  </a:lnTo>
                  <a:lnTo>
                    <a:pt x="0" y="144005"/>
                  </a:lnTo>
                  <a:lnTo>
                    <a:pt x="1422" y="149186"/>
                  </a:lnTo>
                  <a:lnTo>
                    <a:pt x="14300" y="150012"/>
                  </a:lnTo>
                  <a:lnTo>
                    <a:pt x="27216" y="150317"/>
                  </a:lnTo>
                  <a:lnTo>
                    <a:pt x="40106" y="150850"/>
                  </a:lnTo>
                  <a:lnTo>
                    <a:pt x="52946" y="152336"/>
                  </a:lnTo>
                  <a:lnTo>
                    <a:pt x="53098" y="150418"/>
                  </a:lnTo>
                  <a:lnTo>
                    <a:pt x="59220" y="149682"/>
                  </a:lnTo>
                  <a:lnTo>
                    <a:pt x="59080" y="147840"/>
                  </a:lnTo>
                  <a:lnTo>
                    <a:pt x="53467" y="147637"/>
                  </a:lnTo>
                  <a:lnTo>
                    <a:pt x="52628" y="144297"/>
                  </a:lnTo>
                  <a:lnTo>
                    <a:pt x="56222" y="144399"/>
                  </a:lnTo>
                  <a:lnTo>
                    <a:pt x="63487" y="145059"/>
                  </a:lnTo>
                  <a:lnTo>
                    <a:pt x="66840" y="150888"/>
                  </a:lnTo>
                  <a:close/>
                </a:path>
                <a:path w="249555" h="152400">
                  <a:moveTo>
                    <a:pt x="249288" y="558"/>
                  </a:moveTo>
                  <a:lnTo>
                    <a:pt x="235419" y="101"/>
                  </a:lnTo>
                  <a:lnTo>
                    <a:pt x="221538" y="0"/>
                  </a:lnTo>
                  <a:lnTo>
                    <a:pt x="191096" y="152"/>
                  </a:lnTo>
                  <a:lnTo>
                    <a:pt x="185242" y="660"/>
                  </a:lnTo>
                  <a:lnTo>
                    <a:pt x="187490" y="4724"/>
                  </a:lnTo>
                  <a:lnTo>
                    <a:pt x="203809" y="5168"/>
                  </a:lnTo>
                  <a:lnTo>
                    <a:pt x="211975" y="5207"/>
                  </a:lnTo>
                  <a:lnTo>
                    <a:pt x="220091" y="4864"/>
                  </a:lnTo>
                  <a:lnTo>
                    <a:pt x="226682" y="2870"/>
                  </a:lnTo>
                  <a:lnTo>
                    <a:pt x="233603" y="2743"/>
                  </a:lnTo>
                  <a:lnTo>
                    <a:pt x="240601" y="3048"/>
                  </a:lnTo>
                  <a:lnTo>
                    <a:pt x="247472" y="2362"/>
                  </a:lnTo>
                  <a:lnTo>
                    <a:pt x="249288" y="558"/>
                  </a:lnTo>
                  <a:close/>
                </a:path>
              </a:pathLst>
            </a:custGeom>
            <a:solidFill>
              <a:srgbClr val="DD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8" name="object 1358" descr=""/>
            <p:cNvSpPr/>
            <p:nvPr/>
          </p:nvSpPr>
          <p:spPr>
            <a:xfrm>
              <a:off x="1920775" y="2543868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913" y="0"/>
                  </a:moveTo>
                  <a:lnTo>
                    <a:pt x="0" y="3989"/>
                  </a:lnTo>
                  <a:lnTo>
                    <a:pt x="533" y="6318"/>
                  </a:lnTo>
                  <a:lnTo>
                    <a:pt x="2793" y="6026"/>
                  </a:lnTo>
                  <a:lnTo>
                    <a:pt x="5566" y="3355"/>
                  </a:lnTo>
                  <a:lnTo>
                    <a:pt x="5396" y="943"/>
                  </a:lnTo>
                  <a:lnTo>
                    <a:pt x="2913" y="0"/>
                  </a:lnTo>
                  <a:close/>
                </a:path>
              </a:pathLst>
            </a:custGeom>
            <a:solidFill>
              <a:srgbClr val="7472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9" name="object 1359" descr=""/>
            <p:cNvSpPr/>
            <p:nvPr/>
          </p:nvSpPr>
          <p:spPr>
            <a:xfrm>
              <a:off x="1978380" y="2545240"/>
              <a:ext cx="18415" cy="23495"/>
            </a:xfrm>
            <a:custGeom>
              <a:avLst/>
              <a:gdLst/>
              <a:ahLst/>
              <a:cxnLst/>
              <a:rect l="l" t="t" r="r" b="b"/>
              <a:pathLst>
                <a:path w="18414" h="23494">
                  <a:moveTo>
                    <a:pt x="11777" y="0"/>
                  </a:moveTo>
                  <a:lnTo>
                    <a:pt x="8542" y="443"/>
                  </a:lnTo>
                  <a:lnTo>
                    <a:pt x="7188" y="3628"/>
                  </a:lnTo>
                  <a:lnTo>
                    <a:pt x="5769" y="6746"/>
                  </a:lnTo>
                  <a:lnTo>
                    <a:pt x="4466" y="9964"/>
                  </a:lnTo>
                  <a:lnTo>
                    <a:pt x="9554" y="9381"/>
                  </a:lnTo>
                  <a:lnTo>
                    <a:pt x="9075" y="11231"/>
                  </a:lnTo>
                  <a:lnTo>
                    <a:pt x="4293" y="10443"/>
                  </a:lnTo>
                  <a:lnTo>
                    <a:pt x="6112" y="14810"/>
                  </a:lnTo>
                  <a:lnTo>
                    <a:pt x="3267" y="9860"/>
                  </a:lnTo>
                  <a:lnTo>
                    <a:pt x="1831" y="15083"/>
                  </a:lnTo>
                  <a:lnTo>
                    <a:pt x="0" y="17463"/>
                  </a:lnTo>
                  <a:lnTo>
                    <a:pt x="1968" y="23115"/>
                  </a:lnTo>
                  <a:lnTo>
                    <a:pt x="6291" y="18054"/>
                  </a:lnTo>
                  <a:lnTo>
                    <a:pt x="10477" y="12888"/>
                  </a:lnTo>
                  <a:lnTo>
                    <a:pt x="14406" y="7535"/>
                  </a:lnTo>
                  <a:lnTo>
                    <a:pt x="17960" y="1915"/>
                  </a:lnTo>
                  <a:lnTo>
                    <a:pt x="14964" y="647"/>
                  </a:lnTo>
                  <a:lnTo>
                    <a:pt x="11777" y="0"/>
                  </a:lnTo>
                  <a:close/>
                </a:path>
              </a:pathLst>
            </a:custGeom>
            <a:solidFill>
              <a:srgbClr val="FBF6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0" name="object 1360" descr=""/>
            <p:cNvSpPr/>
            <p:nvPr/>
          </p:nvSpPr>
          <p:spPr>
            <a:xfrm>
              <a:off x="2439391" y="254349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059" y="0"/>
                  </a:moveTo>
                  <a:lnTo>
                    <a:pt x="0" y="4809"/>
                  </a:lnTo>
                  <a:lnTo>
                    <a:pt x="1369" y="6282"/>
                  </a:lnTo>
                  <a:lnTo>
                    <a:pt x="3510" y="6830"/>
                  </a:lnTo>
                  <a:lnTo>
                    <a:pt x="4381" y="3064"/>
                  </a:lnTo>
                  <a:lnTo>
                    <a:pt x="3510" y="1591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7775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1" name="object 1361" descr=""/>
            <p:cNvSpPr/>
            <p:nvPr/>
          </p:nvSpPr>
          <p:spPr>
            <a:xfrm>
              <a:off x="2444151" y="254549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18" y="0"/>
                  </a:moveTo>
                  <a:lnTo>
                    <a:pt x="0" y="6131"/>
                  </a:lnTo>
                  <a:lnTo>
                    <a:pt x="2566" y="6012"/>
                  </a:lnTo>
                  <a:lnTo>
                    <a:pt x="3679" y="4057"/>
                  </a:lnTo>
                  <a:lnTo>
                    <a:pt x="3696" y="2087"/>
                  </a:lnTo>
                  <a:lnTo>
                    <a:pt x="2602" y="154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9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2" name="object 1362" descr=""/>
            <p:cNvSpPr/>
            <p:nvPr/>
          </p:nvSpPr>
          <p:spPr>
            <a:xfrm>
              <a:off x="1915761" y="2547583"/>
              <a:ext cx="44450" cy="40640"/>
            </a:xfrm>
            <a:custGeom>
              <a:avLst/>
              <a:gdLst/>
              <a:ahLst/>
              <a:cxnLst/>
              <a:rect l="l" t="t" r="r" b="b"/>
              <a:pathLst>
                <a:path w="44450" h="40639">
                  <a:moveTo>
                    <a:pt x="12927" y="33477"/>
                  </a:moveTo>
                  <a:lnTo>
                    <a:pt x="12258" y="34348"/>
                  </a:lnTo>
                  <a:lnTo>
                    <a:pt x="10205" y="36918"/>
                  </a:lnTo>
                  <a:lnTo>
                    <a:pt x="15699" y="37433"/>
                  </a:lnTo>
                  <a:lnTo>
                    <a:pt x="20836" y="39621"/>
                  </a:lnTo>
                  <a:lnTo>
                    <a:pt x="26264" y="40478"/>
                  </a:lnTo>
                  <a:lnTo>
                    <a:pt x="28266" y="36595"/>
                  </a:lnTo>
                  <a:lnTo>
                    <a:pt x="29999" y="34488"/>
                  </a:lnTo>
                  <a:lnTo>
                    <a:pt x="17481" y="34488"/>
                  </a:lnTo>
                  <a:lnTo>
                    <a:pt x="16371" y="34348"/>
                  </a:lnTo>
                  <a:lnTo>
                    <a:pt x="15640" y="34348"/>
                  </a:lnTo>
                  <a:lnTo>
                    <a:pt x="12927" y="33477"/>
                  </a:lnTo>
                  <a:close/>
                </a:path>
                <a:path w="44450" h="40639">
                  <a:moveTo>
                    <a:pt x="4206" y="35445"/>
                  </a:moveTo>
                  <a:lnTo>
                    <a:pt x="0" y="35445"/>
                  </a:lnTo>
                  <a:lnTo>
                    <a:pt x="704" y="36918"/>
                  </a:lnTo>
                  <a:lnTo>
                    <a:pt x="769" y="37054"/>
                  </a:lnTo>
                  <a:lnTo>
                    <a:pt x="1700" y="36595"/>
                  </a:lnTo>
                  <a:lnTo>
                    <a:pt x="4206" y="35445"/>
                  </a:lnTo>
                  <a:close/>
                </a:path>
                <a:path w="44450" h="40639">
                  <a:moveTo>
                    <a:pt x="23369" y="15257"/>
                  </a:moveTo>
                  <a:lnTo>
                    <a:pt x="20544" y="15257"/>
                  </a:lnTo>
                  <a:lnTo>
                    <a:pt x="13765" y="17518"/>
                  </a:lnTo>
                  <a:lnTo>
                    <a:pt x="11541" y="25153"/>
                  </a:lnTo>
                  <a:lnTo>
                    <a:pt x="5598" y="28357"/>
                  </a:lnTo>
                  <a:lnTo>
                    <a:pt x="5192" y="30359"/>
                  </a:lnTo>
                  <a:lnTo>
                    <a:pt x="5151" y="30565"/>
                  </a:lnTo>
                  <a:lnTo>
                    <a:pt x="4366" y="32688"/>
                  </a:lnTo>
                  <a:lnTo>
                    <a:pt x="2319" y="34348"/>
                  </a:lnTo>
                  <a:lnTo>
                    <a:pt x="2505" y="34348"/>
                  </a:lnTo>
                  <a:lnTo>
                    <a:pt x="2235" y="35445"/>
                  </a:lnTo>
                  <a:lnTo>
                    <a:pt x="4705" y="35445"/>
                  </a:lnTo>
                  <a:lnTo>
                    <a:pt x="7027" y="36595"/>
                  </a:lnTo>
                  <a:lnTo>
                    <a:pt x="6661" y="36595"/>
                  </a:lnTo>
                  <a:lnTo>
                    <a:pt x="9928" y="34348"/>
                  </a:lnTo>
                  <a:lnTo>
                    <a:pt x="10735" y="33477"/>
                  </a:lnTo>
                  <a:lnTo>
                    <a:pt x="12686" y="31165"/>
                  </a:lnTo>
                  <a:lnTo>
                    <a:pt x="15261" y="28357"/>
                  </a:lnTo>
                  <a:lnTo>
                    <a:pt x="17584" y="28357"/>
                  </a:lnTo>
                  <a:lnTo>
                    <a:pt x="16894" y="26866"/>
                  </a:lnTo>
                  <a:lnTo>
                    <a:pt x="14482" y="26866"/>
                  </a:lnTo>
                  <a:lnTo>
                    <a:pt x="12189" y="25499"/>
                  </a:lnTo>
                  <a:lnTo>
                    <a:pt x="12207" y="24368"/>
                  </a:lnTo>
                  <a:lnTo>
                    <a:pt x="14450" y="23425"/>
                  </a:lnTo>
                  <a:lnTo>
                    <a:pt x="19345" y="23425"/>
                  </a:lnTo>
                  <a:lnTo>
                    <a:pt x="18729" y="22997"/>
                  </a:lnTo>
                  <a:lnTo>
                    <a:pt x="18964" y="21182"/>
                  </a:lnTo>
                  <a:lnTo>
                    <a:pt x="19013" y="20805"/>
                  </a:lnTo>
                  <a:lnTo>
                    <a:pt x="19092" y="20189"/>
                  </a:lnTo>
                  <a:lnTo>
                    <a:pt x="19141" y="19810"/>
                  </a:lnTo>
                  <a:lnTo>
                    <a:pt x="22035" y="17518"/>
                  </a:lnTo>
                  <a:lnTo>
                    <a:pt x="22259" y="17208"/>
                  </a:lnTo>
                  <a:lnTo>
                    <a:pt x="23262" y="15444"/>
                  </a:lnTo>
                  <a:lnTo>
                    <a:pt x="23369" y="15257"/>
                  </a:lnTo>
                  <a:close/>
                </a:path>
                <a:path w="44450" h="40639">
                  <a:moveTo>
                    <a:pt x="17584" y="28357"/>
                  </a:moveTo>
                  <a:lnTo>
                    <a:pt x="15390" y="28357"/>
                  </a:lnTo>
                  <a:lnTo>
                    <a:pt x="16027" y="30359"/>
                  </a:lnTo>
                  <a:lnTo>
                    <a:pt x="17379" y="31899"/>
                  </a:lnTo>
                  <a:lnTo>
                    <a:pt x="19400" y="32875"/>
                  </a:lnTo>
                  <a:lnTo>
                    <a:pt x="17481" y="34488"/>
                  </a:lnTo>
                  <a:lnTo>
                    <a:pt x="29999" y="34488"/>
                  </a:lnTo>
                  <a:lnTo>
                    <a:pt x="30831" y="33477"/>
                  </a:lnTo>
                  <a:lnTo>
                    <a:pt x="31664" y="31899"/>
                  </a:lnTo>
                  <a:lnTo>
                    <a:pt x="26999" y="31899"/>
                  </a:lnTo>
                  <a:lnTo>
                    <a:pt x="28763" y="29505"/>
                  </a:lnTo>
                  <a:lnTo>
                    <a:pt x="18115" y="29505"/>
                  </a:lnTo>
                  <a:lnTo>
                    <a:pt x="17584" y="28357"/>
                  </a:lnTo>
                  <a:close/>
                </a:path>
                <a:path w="44450" h="40639">
                  <a:moveTo>
                    <a:pt x="26335" y="25787"/>
                  </a:moveTo>
                  <a:lnTo>
                    <a:pt x="22655" y="25787"/>
                  </a:lnTo>
                  <a:lnTo>
                    <a:pt x="21643" y="27327"/>
                  </a:lnTo>
                  <a:lnTo>
                    <a:pt x="20187" y="28991"/>
                  </a:lnTo>
                  <a:lnTo>
                    <a:pt x="18115" y="29505"/>
                  </a:lnTo>
                  <a:lnTo>
                    <a:pt x="28763" y="29505"/>
                  </a:lnTo>
                  <a:lnTo>
                    <a:pt x="29610" y="28357"/>
                  </a:lnTo>
                  <a:lnTo>
                    <a:pt x="30231" y="28357"/>
                  </a:lnTo>
                  <a:lnTo>
                    <a:pt x="28266" y="27757"/>
                  </a:lnTo>
                  <a:lnTo>
                    <a:pt x="27139" y="26866"/>
                  </a:lnTo>
                  <a:lnTo>
                    <a:pt x="26335" y="25787"/>
                  </a:lnTo>
                  <a:close/>
                </a:path>
                <a:path w="44450" h="40639">
                  <a:moveTo>
                    <a:pt x="19345" y="23425"/>
                  </a:moveTo>
                  <a:lnTo>
                    <a:pt x="14450" y="23425"/>
                  </a:lnTo>
                  <a:lnTo>
                    <a:pt x="16710" y="24674"/>
                  </a:lnTo>
                  <a:lnTo>
                    <a:pt x="16692" y="25787"/>
                  </a:lnTo>
                  <a:lnTo>
                    <a:pt x="14288" y="26866"/>
                  </a:lnTo>
                  <a:lnTo>
                    <a:pt x="16584" y="26866"/>
                  </a:lnTo>
                  <a:lnTo>
                    <a:pt x="20256" y="24109"/>
                  </a:lnTo>
                  <a:lnTo>
                    <a:pt x="20034" y="23903"/>
                  </a:lnTo>
                  <a:lnTo>
                    <a:pt x="19345" y="23425"/>
                  </a:lnTo>
                  <a:close/>
                </a:path>
                <a:path w="44450" h="40639">
                  <a:moveTo>
                    <a:pt x="33013" y="20189"/>
                  </a:moveTo>
                  <a:lnTo>
                    <a:pt x="30122" y="20189"/>
                  </a:lnTo>
                  <a:lnTo>
                    <a:pt x="30893" y="22997"/>
                  </a:lnTo>
                  <a:lnTo>
                    <a:pt x="30974" y="23289"/>
                  </a:lnTo>
                  <a:lnTo>
                    <a:pt x="31208" y="23903"/>
                  </a:lnTo>
                  <a:lnTo>
                    <a:pt x="31287" y="24109"/>
                  </a:lnTo>
                  <a:lnTo>
                    <a:pt x="31386" y="24368"/>
                  </a:lnTo>
                  <a:lnTo>
                    <a:pt x="31503" y="24674"/>
                  </a:lnTo>
                  <a:lnTo>
                    <a:pt x="35117" y="25499"/>
                  </a:lnTo>
                  <a:lnTo>
                    <a:pt x="35843" y="25499"/>
                  </a:lnTo>
                  <a:lnTo>
                    <a:pt x="38743" y="22313"/>
                  </a:lnTo>
                  <a:lnTo>
                    <a:pt x="34451" y="22313"/>
                  </a:lnTo>
                  <a:lnTo>
                    <a:pt x="32979" y="21182"/>
                  </a:lnTo>
                  <a:lnTo>
                    <a:pt x="33013" y="20189"/>
                  </a:lnTo>
                  <a:close/>
                </a:path>
                <a:path w="44450" h="40639">
                  <a:moveTo>
                    <a:pt x="40089" y="16027"/>
                  </a:moveTo>
                  <a:lnTo>
                    <a:pt x="39792" y="16027"/>
                  </a:lnTo>
                  <a:lnTo>
                    <a:pt x="36626" y="20805"/>
                  </a:lnTo>
                  <a:lnTo>
                    <a:pt x="36310" y="21182"/>
                  </a:lnTo>
                  <a:lnTo>
                    <a:pt x="34451" y="22313"/>
                  </a:lnTo>
                  <a:lnTo>
                    <a:pt x="38743" y="22313"/>
                  </a:lnTo>
                  <a:lnTo>
                    <a:pt x="38868" y="22176"/>
                  </a:lnTo>
                  <a:lnTo>
                    <a:pt x="42119" y="20189"/>
                  </a:lnTo>
                  <a:lnTo>
                    <a:pt x="42086" y="19810"/>
                  </a:lnTo>
                  <a:lnTo>
                    <a:pt x="41961" y="18393"/>
                  </a:lnTo>
                  <a:lnTo>
                    <a:pt x="41845" y="17071"/>
                  </a:lnTo>
                  <a:lnTo>
                    <a:pt x="41795" y="16506"/>
                  </a:lnTo>
                  <a:lnTo>
                    <a:pt x="40089" y="16027"/>
                  </a:lnTo>
                  <a:close/>
                </a:path>
                <a:path w="44450" h="40639">
                  <a:moveTo>
                    <a:pt x="33336" y="14710"/>
                  </a:moveTo>
                  <a:lnTo>
                    <a:pt x="23680" y="14710"/>
                  </a:lnTo>
                  <a:lnTo>
                    <a:pt x="27014" y="17071"/>
                  </a:lnTo>
                  <a:lnTo>
                    <a:pt x="27035" y="20805"/>
                  </a:lnTo>
                  <a:lnTo>
                    <a:pt x="30292" y="20805"/>
                  </a:lnTo>
                  <a:lnTo>
                    <a:pt x="30122" y="20189"/>
                  </a:lnTo>
                  <a:lnTo>
                    <a:pt x="33013" y="20189"/>
                  </a:lnTo>
                  <a:lnTo>
                    <a:pt x="33068" y="18613"/>
                  </a:lnTo>
                  <a:lnTo>
                    <a:pt x="31215" y="18613"/>
                  </a:lnTo>
                  <a:lnTo>
                    <a:pt x="33336" y="14710"/>
                  </a:lnTo>
                  <a:close/>
                </a:path>
                <a:path w="44450" h="40639">
                  <a:moveTo>
                    <a:pt x="33294" y="20189"/>
                  </a:moveTo>
                  <a:lnTo>
                    <a:pt x="33013" y="20189"/>
                  </a:lnTo>
                  <a:lnTo>
                    <a:pt x="32992" y="20805"/>
                  </a:lnTo>
                  <a:lnTo>
                    <a:pt x="26776" y="20805"/>
                  </a:lnTo>
                  <a:lnTo>
                    <a:pt x="33294" y="20189"/>
                  </a:lnTo>
                  <a:close/>
                </a:path>
                <a:path w="44450" h="40639">
                  <a:moveTo>
                    <a:pt x="35384" y="14025"/>
                  </a:moveTo>
                  <a:lnTo>
                    <a:pt x="35246" y="14025"/>
                  </a:lnTo>
                  <a:lnTo>
                    <a:pt x="31215" y="18613"/>
                  </a:lnTo>
                  <a:lnTo>
                    <a:pt x="33068" y="18613"/>
                  </a:lnTo>
                  <a:lnTo>
                    <a:pt x="33097" y="17759"/>
                  </a:lnTo>
                  <a:lnTo>
                    <a:pt x="34778" y="17071"/>
                  </a:lnTo>
                  <a:lnTo>
                    <a:pt x="34492" y="17071"/>
                  </a:lnTo>
                  <a:lnTo>
                    <a:pt x="39575" y="16027"/>
                  </a:lnTo>
                  <a:lnTo>
                    <a:pt x="40089" y="16027"/>
                  </a:lnTo>
                  <a:lnTo>
                    <a:pt x="38012" y="15444"/>
                  </a:lnTo>
                  <a:lnTo>
                    <a:pt x="35384" y="14025"/>
                  </a:lnTo>
                  <a:close/>
                </a:path>
                <a:path w="44450" h="40639">
                  <a:moveTo>
                    <a:pt x="21551" y="10480"/>
                  </a:moveTo>
                  <a:lnTo>
                    <a:pt x="20624" y="10480"/>
                  </a:lnTo>
                  <a:lnTo>
                    <a:pt x="18406" y="10634"/>
                  </a:lnTo>
                  <a:lnTo>
                    <a:pt x="17988" y="13119"/>
                  </a:lnTo>
                  <a:lnTo>
                    <a:pt x="17933" y="13442"/>
                  </a:lnTo>
                  <a:lnTo>
                    <a:pt x="17835" y="14025"/>
                  </a:lnTo>
                  <a:lnTo>
                    <a:pt x="17720" y="14710"/>
                  </a:lnTo>
                  <a:lnTo>
                    <a:pt x="17597" y="15444"/>
                  </a:lnTo>
                  <a:lnTo>
                    <a:pt x="17499" y="16027"/>
                  </a:lnTo>
                  <a:lnTo>
                    <a:pt x="20544" y="15257"/>
                  </a:lnTo>
                  <a:lnTo>
                    <a:pt x="23369" y="15257"/>
                  </a:lnTo>
                  <a:lnTo>
                    <a:pt x="23680" y="14710"/>
                  </a:lnTo>
                  <a:lnTo>
                    <a:pt x="33336" y="14710"/>
                  </a:lnTo>
                  <a:lnTo>
                    <a:pt x="33713" y="14025"/>
                  </a:lnTo>
                  <a:lnTo>
                    <a:pt x="37533" y="13442"/>
                  </a:lnTo>
                  <a:lnTo>
                    <a:pt x="31271" y="13442"/>
                  </a:lnTo>
                  <a:lnTo>
                    <a:pt x="28934" y="11628"/>
                  </a:lnTo>
                  <a:lnTo>
                    <a:pt x="27139" y="11628"/>
                  </a:lnTo>
                  <a:lnTo>
                    <a:pt x="24467" y="11200"/>
                  </a:lnTo>
                  <a:lnTo>
                    <a:pt x="21551" y="10480"/>
                  </a:lnTo>
                  <a:close/>
                </a:path>
                <a:path w="44450" h="40639">
                  <a:moveTo>
                    <a:pt x="38749" y="8659"/>
                  </a:moveTo>
                  <a:lnTo>
                    <a:pt x="38646" y="10156"/>
                  </a:lnTo>
                  <a:lnTo>
                    <a:pt x="32943" y="10156"/>
                  </a:lnTo>
                  <a:lnTo>
                    <a:pt x="30836" y="10480"/>
                  </a:lnTo>
                  <a:lnTo>
                    <a:pt x="31134" y="13119"/>
                  </a:lnTo>
                  <a:lnTo>
                    <a:pt x="31170" y="13442"/>
                  </a:lnTo>
                  <a:lnTo>
                    <a:pt x="37533" y="13442"/>
                  </a:lnTo>
                  <a:lnTo>
                    <a:pt x="38044" y="13119"/>
                  </a:lnTo>
                  <a:lnTo>
                    <a:pt x="40496" y="11455"/>
                  </a:lnTo>
                  <a:lnTo>
                    <a:pt x="38749" y="8659"/>
                  </a:lnTo>
                  <a:close/>
                </a:path>
                <a:path w="44450" h="40639">
                  <a:moveTo>
                    <a:pt x="27455" y="10480"/>
                  </a:moveTo>
                  <a:lnTo>
                    <a:pt x="27311" y="10480"/>
                  </a:lnTo>
                  <a:lnTo>
                    <a:pt x="27203" y="11200"/>
                  </a:lnTo>
                  <a:lnTo>
                    <a:pt x="27139" y="11628"/>
                  </a:lnTo>
                  <a:lnTo>
                    <a:pt x="28934" y="11628"/>
                  </a:lnTo>
                  <a:lnTo>
                    <a:pt x="27455" y="10480"/>
                  </a:lnTo>
                  <a:close/>
                </a:path>
                <a:path w="44450" h="40639">
                  <a:moveTo>
                    <a:pt x="38894" y="6552"/>
                  </a:moveTo>
                  <a:lnTo>
                    <a:pt x="38112" y="7640"/>
                  </a:lnTo>
                  <a:lnTo>
                    <a:pt x="38749" y="8659"/>
                  </a:lnTo>
                  <a:lnTo>
                    <a:pt x="38819" y="7640"/>
                  </a:lnTo>
                  <a:lnTo>
                    <a:pt x="38894" y="6552"/>
                  </a:lnTo>
                  <a:close/>
                </a:path>
                <a:path w="44450" h="40639">
                  <a:moveTo>
                    <a:pt x="41676" y="0"/>
                  </a:moveTo>
                  <a:lnTo>
                    <a:pt x="39091" y="3700"/>
                  </a:lnTo>
                  <a:lnTo>
                    <a:pt x="38992" y="5137"/>
                  </a:lnTo>
                  <a:lnTo>
                    <a:pt x="38894" y="6552"/>
                  </a:lnTo>
                  <a:lnTo>
                    <a:pt x="39912" y="5137"/>
                  </a:lnTo>
                  <a:lnTo>
                    <a:pt x="41864" y="2758"/>
                  </a:lnTo>
                  <a:lnTo>
                    <a:pt x="44211" y="756"/>
                  </a:lnTo>
                  <a:lnTo>
                    <a:pt x="41676" y="0"/>
                  </a:lnTo>
                  <a:close/>
                </a:path>
              </a:pathLst>
            </a:custGeom>
            <a:solidFill>
              <a:srgbClr val="776D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3" name="object 1363" descr=""/>
            <p:cNvSpPr/>
            <p:nvPr/>
          </p:nvSpPr>
          <p:spPr>
            <a:xfrm>
              <a:off x="2009609" y="2545701"/>
              <a:ext cx="24765" cy="45085"/>
            </a:xfrm>
            <a:custGeom>
              <a:avLst/>
              <a:gdLst/>
              <a:ahLst/>
              <a:cxnLst/>
              <a:rect l="l" t="t" r="r" b="b"/>
              <a:pathLst>
                <a:path w="24764" h="45085">
                  <a:moveTo>
                    <a:pt x="16423" y="0"/>
                  </a:moveTo>
                  <a:lnTo>
                    <a:pt x="12723" y="6612"/>
                  </a:lnTo>
                  <a:lnTo>
                    <a:pt x="8937" y="13185"/>
                  </a:lnTo>
                  <a:lnTo>
                    <a:pt x="4789" y="19514"/>
                  </a:lnTo>
                  <a:lnTo>
                    <a:pt x="0" y="25393"/>
                  </a:lnTo>
                  <a:lnTo>
                    <a:pt x="309" y="28990"/>
                  </a:lnTo>
                  <a:lnTo>
                    <a:pt x="4795" y="29588"/>
                  </a:lnTo>
                  <a:lnTo>
                    <a:pt x="9536" y="32926"/>
                  </a:lnTo>
                  <a:lnTo>
                    <a:pt x="12020" y="34433"/>
                  </a:lnTo>
                  <a:lnTo>
                    <a:pt x="6163" y="40838"/>
                  </a:lnTo>
                  <a:lnTo>
                    <a:pt x="4846" y="45017"/>
                  </a:lnTo>
                  <a:lnTo>
                    <a:pt x="10411" y="39005"/>
                  </a:lnTo>
                  <a:lnTo>
                    <a:pt x="14316" y="31729"/>
                  </a:lnTo>
                  <a:lnTo>
                    <a:pt x="19914" y="25754"/>
                  </a:lnTo>
                  <a:lnTo>
                    <a:pt x="13578" y="22687"/>
                  </a:lnTo>
                  <a:lnTo>
                    <a:pt x="12840" y="27053"/>
                  </a:lnTo>
                  <a:lnTo>
                    <a:pt x="12244" y="23252"/>
                  </a:lnTo>
                  <a:lnTo>
                    <a:pt x="10069" y="24947"/>
                  </a:lnTo>
                  <a:lnTo>
                    <a:pt x="7927" y="26743"/>
                  </a:lnTo>
                  <a:lnTo>
                    <a:pt x="5666" y="28356"/>
                  </a:lnTo>
                  <a:lnTo>
                    <a:pt x="7635" y="25120"/>
                  </a:lnTo>
                  <a:lnTo>
                    <a:pt x="10857" y="23064"/>
                  </a:lnTo>
                  <a:lnTo>
                    <a:pt x="13647" y="20631"/>
                  </a:lnTo>
                  <a:lnTo>
                    <a:pt x="18323" y="15375"/>
                  </a:lnTo>
                  <a:lnTo>
                    <a:pt x="21027" y="8751"/>
                  </a:lnTo>
                  <a:lnTo>
                    <a:pt x="24724" y="2825"/>
                  </a:lnTo>
                  <a:lnTo>
                    <a:pt x="23525" y="769"/>
                  </a:lnTo>
                  <a:lnTo>
                    <a:pt x="21164" y="341"/>
                  </a:lnTo>
                  <a:lnTo>
                    <a:pt x="18802" y="86"/>
                  </a:lnTo>
                  <a:lnTo>
                    <a:pt x="16423" y="0"/>
                  </a:lnTo>
                  <a:close/>
                </a:path>
              </a:pathLst>
            </a:custGeom>
            <a:solidFill>
              <a:srgbClr val="FAF8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4" name="object 1364" descr=""/>
            <p:cNvSpPr/>
            <p:nvPr/>
          </p:nvSpPr>
          <p:spPr>
            <a:xfrm>
              <a:off x="2024096" y="2547447"/>
              <a:ext cx="17145" cy="23495"/>
            </a:xfrm>
            <a:custGeom>
              <a:avLst/>
              <a:gdLst/>
              <a:ahLst/>
              <a:cxnLst/>
              <a:rect l="l" t="t" r="r" b="b"/>
              <a:pathLst>
                <a:path w="17144" h="23494">
                  <a:moveTo>
                    <a:pt x="13237" y="0"/>
                  </a:moveTo>
                  <a:lnTo>
                    <a:pt x="7721" y="6148"/>
                  </a:lnTo>
                  <a:lnTo>
                    <a:pt x="4895" y="14110"/>
                  </a:lnTo>
                  <a:lnTo>
                    <a:pt x="0" y="20703"/>
                  </a:lnTo>
                  <a:lnTo>
                    <a:pt x="5205" y="23493"/>
                  </a:lnTo>
                  <a:lnTo>
                    <a:pt x="9709" y="17722"/>
                  </a:lnTo>
                  <a:lnTo>
                    <a:pt x="13543" y="11490"/>
                  </a:lnTo>
                  <a:lnTo>
                    <a:pt x="17106" y="5119"/>
                  </a:lnTo>
                  <a:lnTo>
                    <a:pt x="15411" y="720"/>
                  </a:lnTo>
                  <a:lnTo>
                    <a:pt x="13237" y="0"/>
                  </a:lnTo>
                  <a:close/>
                </a:path>
              </a:pathLst>
            </a:custGeom>
            <a:solidFill>
              <a:srgbClr val="F3F2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5" name="object 1365" descr=""/>
            <p:cNvSpPr/>
            <p:nvPr/>
          </p:nvSpPr>
          <p:spPr>
            <a:xfrm>
              <a:off x="1959825" y="2545686"/>
              <a:ext cx="930275" cy="188595"/>
            </a:xfrm>
            <a:custGeom>
              <a:avLst/>
              <a:gdLst/>
              <a:ahLst/>
              <a:cxnLst/>
              <a:rect l="l" t="t" r="r" b="b"/>
              <a:pathLst>
                <a:path w="930275" h="188594">
                  <a:moveTo>
                    <a:pt x="7023" y="183845"/>
                  </a:moveTo>
                  <a:lnTo>
                    <a:pt x="0" y="186270"/>
                  </a:lnTo>
                  <a:lnTo>
                    <a:pt x="4165" y="188442"/>
                  </a:lnTo>
                  <a:lnTo>
                    <a:pt x="5384" y="188112"/>
                  </a:lnTo>
                  <a:lnTo>
                    <a:pt x="7023" y="183845"/>
                  </a:lnTo>
                  <a:close/>
                </a:path>
                <a:path w="930275" h="188594">
                  <a:moveTo>
                    <a:pt x="930211" y="0"/>
                  </a:moveTo>
                  <a:lnTo>
                    <a:pt x="923950" y="2946"/>
                  </a:lnTo>
                  <a:lnTo>
                    <a:pt x="923518" y="6731"/>
                  </a:lnTo>
                  <a:lnTo>
                    <a:pt x="923823" y="10858"/>
                  </a:lnTo>
                  <a:lnTo>
                    <a:pt x="927023" y="13423"/>
                  </a:lnTo>
                  <a:lnTo>
                    <a:pt x="926820" y="10185"/>
                  </a:lnTo>
                  <a:lnTo>
                    <a:pt x="930211" y="0"/>
                  </a:lnTo>
                  <a:close/>
                </a:path>
              </a:pathLst>
            </a:custGeom>
            <a:solidFill>
              <a:srgbClr val="5959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6" name="object 1366" descr=""/>
            <p:cNvSpPr/>
            <p:nvPr/>
          </p:nvSpPr>
          <p:spPr>
            <a:xfrm>
              <a:off x="1885334" y="2549743"/>
              <a:ext cx="20320" cy="16510"/>
            </a:xfrm>
            <a:custGeom>
              <a:avLst/>
              <a:gdLst/>
              <a:ahLst/>
              <a:cxnLst/>
              <a:rect l="l" t="t" r="r" b="b"/>
              <a:pathLst>
                <a:path w="20319" h="16510">
                  <a:moveTo>
                    <a:pt x="12823" y="0"/>
                  </a:moveTo>
                  <a:lnTo>
                    <a:pt x="9436" y="2617"/>
                  </a:lnTo>
                  <a:lnTo>
                    <a:pt x="5872" y="4997"/>
                  </a:lnTo>
                  <a:lnTo>
                    <a:pt x="2397" y="7517"/>
                  </a:lnTo>
                  <a:lnTo>
                    <a:pt x="1440" y="9004"/>
                  </a:lnTo>
                  <a:lnTo>
                    <a:pt x="633" y="10617"/>
                  </a:lnTo>
                  <a:lnTo>
                    <a:pt x="0" y="12293"/>
                  </a:lnTo>
                  <a:lnTo>
                    <a:pt x="4726" y="15905"/>
                  </a:lnTo>
                  <a:lnTo>
                    <a:pt x="7603" y="14691"/>
                  </a:lnTo>
                  <a:lnTo>
                    <a:pt x="9075" y="14126"/>
                  </a:lnTo>
                  <a:lnTo>
                    <a:pt x="11816" y="14842"/>
                  </a:lnTo>
                  <a:lnTo>
                    <a:pt x="14914" y="15735"/>
                  </a:lnTo>
                  <a:lnTo>
                    <a:pt x="15717" y="12599"/>
                  </a:lnTo>
                  <a:lnTo>
                    <a:pt x="17108" y="7754"/>
                  </a:lnTo>
                  <a:lnTo>
                    <a:pt x="20134" y="2858"/>
                  </a:lnTo>
                  <a:lnTo>
                    <a:pt x="14810" y="820"/>
                  </a:lnTo>
                  <a:lnTo>
                    <a:pt x="12823" y="0"/>
                  </a:lnTo>
                  <a:close/>
                </a:path>
              </a:pathLst>
            </a:custGeom>
            <a:solidFill>
              <a:srgbClr val="8D8C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7" name="object 1367" descr=""/>
            <p:cNvSpPr/>
            <p:nvPr/>
          </p:nvSpPr>
          <p:spPr>
            <a:xfrm>
              <a:off x="1710388" y="2551676"/>
              <a:ext cx="3175" cy="29845"/>
            </a:xfrm>
            <a:custGeom>
              <a:avLst/>
              <a:gdLst/>
              <a:ahLst/>
              <a:cxnLst/>
              <a:rect l="l" t="t" r="r" b="b"/>
              <a:pathLst>
                <a:path w="3175" h="29844">
                  <a:moveTo>
                    <a:pt x="2692" y="0"/>
                  </a:moveTo>
                  <a:lnTo>
                    <a:pt x="377" y="50"/>
                  </a:lnTo>
                  <a:lnTo>
                    <a:pt x="235" y="7419"/>
                  </a:lnTo>
                  <a:lnTo>
                    <a:pt x="24" y="14808"/>
                  </a:lnTo>
                  <a:lnTo>
                    <a:pt x="0" y="22181"/>
                  </a:lnTo>
                  <a:lnTo>
                    <a:pt x="414" y="29502"/>
                  </a:lnTo>
                  <a:lnTo>
                    <a:pt x="2109" y="29556"/>
                  </a:lnTo>
                  <a:lnTo>
                    <a:pt x="2399" y="22166"/>
                  </a:lnTo>
                  <a:lnTo>
                    <a:pt x="2372" y="7380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8" name="object 1368" descr=""/>
            <p:cNvSpPr/>
            <p:nvPr/>
          </p:nvSpPr>
          <p:spPr>
            <a:xfrm>
              <a:off x="2285200" y="2552608"/>
              <a:ext cx="301625" cy="148590"/>
            </a:xfrm>
            <a:custGeom>
              <a:avLst/>
              <a:gdLst/>
              <a:ahLst/>
              <a:cxnLst/>
              <a:rect l="l" t="t" r="r" b="b"/>
              <a:pathLst>
                <a:path w="301625" h="148589">
                  <a:moveTo>
                    <a:pt x="67970" y="4318"/>
                  </a:moveTo>
                  <a:lnTo>
                    <a:pt x="64135" y="2628"/>
                  </a:lnTo>
                  <a:lnTo>
                    <a:pt x="62064" y="1727"/>
                  </a:lnTo>
                  <a:lnTo>
                    <a:pt x="57607" y="1079"/>
                  </a:lnTo>
                  <a:lnTo>
                    <a:pt x="44754" y="0"/>
                  </a:lnTo>
                  <a:lnTo>
                    <a:pt x="31927" y="927"/>
                  </a:lnTo>
                  <a:lnTo>
                    <a:pt x="19215" y="3251"/>
                  </a:lnTo>
                  <a:lnTo>
                    <a:pt x="6705" y="6362"/>
                  </a:lnTo>
                  <a:lnTo>
                    <a:pt x="4241" y="9309"/>
                  </a:lnTo>
                  <a:lnTo>
                    <a:pt x="3403" y="10287"/>
                  </a:lnTo>
                  <a:lnTo>
                    <a:pt x="40297" y="2628"/>
                  </a:lnTo>
                  <a:lnTo>
                    <a:pt x="49707" y="2895"/>
                  </a:lnTo>
                  <a:lnTo>
                    <a:pt x="54152" y="2895"/>
                  </a:lnTo>
                  <a:lnTo>
                    <a:pt x="58635" y="3251"/>
                  </a:lnTo>
                  <a:lnTo>
                    <a:pt x="58445" y="3251"/>
                  </a:lnTo>
                  <a:lnTo>
                    <a:pt x="63004" y="3873"/>
                  </a:lnTo>
                  <a:lnTo>
                    <a:pt x="65252" y="7721"/>
                  </a:lnTo>
                  <a:lnTo>
                    <a:pt x="31584" y="7721"/>
                  </a:lnTo>
                  <a:lnTo>
                    <a:pt x="20574" y="8407"/>
                  </a:lnTo>
                  <a:lnTo>
                    <a:pt x="14668" y="9144"/>
                  </a:lnTo>
                  <a:lnTo>
                    <a:pt x="8877" y="10680"/>
                  </a:lnTo>
                  <a:lnTo>
                    <a:pt x="2921" y="10833"/>
                  </a:lnTo>
                  <a:lnTo>
                    <a:pt x="2971" y="11595"/>
                  </a:lnTo>
                  <a:lnTo>
                    <a:pt x="3086" y="13284"/>
                  </a:lnTo>
                  <a:lnTo>
                    <a:pt x="3213" y="15087"/>
                  </a:lnTo>
                  <a:lnTo>
                    <a:pt x="3263" y="15836"/>
                  </a:lnTo>
                  <a:lnTo>
                    <a:pt x="3390" y="17564"/>
                  </a:lnTo>
                  <a:lnTo>
                    <a:pt x="3492" y="18478"/>
                  </a:lnTo>
                  <a:lnTo>
                    <a:pt x="4775" y="25374"/>
                  </a:lnTo>
                  <a:lnTo>
                    <a:pt x="4800" y="25577"/>
                  </a:lnTo>
                  <a:lnTo>
                    <a:pt x="3289" y="32740"/>
                  </a:lnTo>
                  <a:lnTo>
                    <a:pt x="0" y="32740"/>
                  </a:lnTo>
                  <a:lnTo>
                    <a:pt x="6565" y="33426"/>
                  </a:lnTo>
                  <a:lnTo>
                    <a:pt x="4000" y="40220"/>
                  </a:lnTo>
                  <a:lnTo>
                    <a:pt x="3721" y="41173"/>
                  </a:lnTo>
                  <a:lnTo>
                    <a:pt x="5219" y="45440"/>
                  </a:lnTo>
                  <a:lnTo>
                    <a:pt x="7086" y="44462"/>
                  </a:lnTo>
                  <a:lnTo>
                    <a:pt x="7200" y="43103"/>
                  </a:lnTo>
                  <a:lnTo>
                    <a:pt x="7302" y="41173"/>
                  </a:lnTo>
                  <a:lnTo>
                    <a:pt x="7429" y="39027"/>
                  </a:lnTo>
                  <a:lnTo>
                    <a:pt x="7454" y="36398"/>
                  </a:lnTo>
                  <a:lnTo>
                    <a:pt x="6108" y="30213"/>
                  </a:lnTo>
                  <a:lnTo>
                    <a:pt x="6045" y="27495"/>
                  </a:lnTo>
                  <a:lnTo>
                    <a:pt x="6464" y="22186"/>
                  </a:lnTo>
                  <a:lnTo>
                    <a:pt x="6502" y="21678"/>
                  </a:lnTo>
                  <a:lnTo>
                    <a:pt x="7823" y="21869"/>
                  </a:lnTo>
                  <a:lnTo>
                    <a:pt x="7759" y="27495"/>
                  </a:lnTo>
                  <a:lnTo>
                    <a:pt x="7645" y="33426"/>
                  </a:lnTo>
                  <a:lnTo>
                    <a:pt x="7531" y="36322"/>
                  </a:lnTo>
                  <a:lnTo>
                    <a:pt x="11036" y="34417"/>
                  </a:lnTo>
                  <a:lnTo>
                    <a:pt x="10972" y="28536"/>
                  </a:lnTo>
                  <a:lnTo>
                    <a:pt x="10655" y="25577"/>
                  </a:lnTo>
                  <a:lnTo>
                    <a:pt x="10642" y="25374"/>
                  </a:lnTo>
                  <a:lnTo>
                    <a:pt x="12128" y="21869"/>
                  </a:lnTo>
                  <a:lnTo>
                    <a:pt x="12217" y="21678"/>
                  </a:lnTo>
                  <a:lnTo>
                    <a:pt x="12306" y="21450"/>
                  </a:lnTo>
                  <a:lnTo>
                    <a:pt x="10439" y="20358"/>
                  </a:lnTo>
                  <a:lnTo>
                    <a:pt x="9474" y="19354"/>
                  </a:lnTo>
                  <a:lnTo>
                    <a:pt x="8648" y="18478"/>
                  </a:lnTo>
                  <a:lnTo>
                    <a:pt x="6210" y="19354"/>
                  </a:lnTo>
                  <a:lnTo>
                    <a:pt x="6337" y="18046"/>
                  </a:lnTo>
                  <a:lnTo>
                    <a:pt x="6502" y="15836"/>
                  </a:lnTo>
                  <a:lnTo>
                    <a:pt x="6565" y="15087"/>
                  </a:lnTo>
                  <a:lnTo>
                    <a:pt x="8877" y="17564"/>
                  </a:lnTo>
                  <a:lnTo>
                    <a:pt x="12801" y="15087"/>
                  </a:lnTo>
                  <a:lnTo>
                    <a:pt x="14693" y="13881"/>
                  </a:lnTo>
                  <a:lnTo>
                    <a:pt x="16713" y="13881"/>
                  </a:lnTo>
                  <a:lnTo>
                    <a:pt x="24015" y="17487"/>
                  </a:lnTo>
                  <a:lnTo>
                    <a:pt x="31178" y="13881"/>
                  </a:lnTo>
                  <a:lnTo>
                    <a:pt x="29044" y="12446"/>
                  </a:lnTo>
                  <a:lnTo>
                    <a:pt x="20523" y="13284"/>
                  </a:lnTo>
                  <a:lnTo>
                    <a:pt x="15646" y="13284"/>
                  </a:lnTo>
                  <a:lnTo>
                    <a:pt x="15506" y="13284"/>
                  </a:lnTo>
                  <a:lnTo>
                    <a:pt x="10744" y="13284"/>
                  </a:lnTo>
                  <a:lnTo>
                    <a:pt x="10744" y="11595"/>
                  </a:lnTo>
                  <a:lnTo>
                    <a:pt x="24561" y="10439"/>
                  </a:lnTo>
                  <a:lnTo>
                    <a:pt x="38404" y="9766"/>
                  </a:lnTo>
                  <a:lnTo>
                    <a:pt x="54889" y="9766"/>
                  </a:lnTo>
                  <a:lnTo>
                    <a:pt x="67729" y="10274"/>
                  </a:lnTo>
                  <a:lnTo>
                    <a:pt x="67729" y="9766"/>
                  </a:lnTo>
                  <a:lnTo>
                    <a:pt x="67691" y="4318"/>
                  </a:lnTo>
                  <a:lnTo>
                    <a:pt x="67970" y="4318"/>
                  </a:lnTo>
                  <a:close/>
                </a:path>
                <a:path w="301625" h="148589">
                  <a:moveTo>
                    <a:pt x="70485" y="45885"/>
                  </a:moveTo>
                  <a:lnTo>
                    <a:pt x="70421" y="44615"/>
                  </a:lnTo>
                  <a:lnTo>
                    <a:pt x="70408" y="44462"/>
                  </a:lnTo>
                  <a:lnTo>
                    <a:pt x="70142" y="41173"/>
                  </a:lnTo>
                  <a:lnTo>
                    <a:pt x="70065" y="40220"/>
                  </a:lnTo>
                  <a:lnTo>
                    <a:pt x="69596" y="37515"/>
                  </a:lnTo>
                  <a:lnTo>
                    <a:pt x="69138" y="34848"/>
                  </a:lnTo>
                  <a:lnTo>
                    <a:pt x="68529" y="30213"/>
                  </a:lnTo>
                  <a:lnTo>
                    <a:pt x="68402" y="29273"/>
                  </a:lnTo>
                  <a:lnTo>
                    <a:pt x="68300" y="28536"/>
                  </a:lnTo>
                  <a:lnTo>
                    <a:pt x="68237" y="27495"/>
                  </a:lnTo>
                  <a:lnTo>
                    <a:pt x="68122" y="25577"/>
                  </a:lnTo>
                  <a:lnTo>
                    <a:pt x="68033" y="24155"/>
                  </a:lnTo>
                  <a:lnTo>
                    <a:pt x="67906" y="22186"/>
                  </a:lnTo>
                  <a:lnTo>
                    <a:pt x="67805" y="17564"/>
                  </a:lnTo>
                  <a:lnTo>
                    <a:pt x="67729" y="10287"/>
                  </a:lnTo>
                  <a:lnTo>
                    <a:pt x="66116" y="10287"/>
                  </a:lnTo>
                  <a:lnTo>
                    <a:pt x="66014" y="12001"/>
                  </a:lnTo>
                  <a:lnTo>
                    <a:pt x="65900" y="28473"/>
                  </a:lnTo>
                  <a:lnTo>
                    <a:pt x="65595" y="28359"/>
                  </a:lnTo>
                  <a:lnTo>
                    <a:pt x="65595" y="41173"/>
                  </a:lnTo>
                  <a:lnTo>
                    <a:pt x="65570" y="43103"/>
                  </a:lnTo>
                  <a:lnTo>
                    <a:pt x="62369" y="44462"/>
                  </a:lnTo>
                  <a:lnTo>
                    <a:pt x="60007" y="37515"/>
                  </a:lnTo>
                  <a:lnTo>
                    <a:pt x="63728" y="37515"/>
                  </a:lnTo>
                  <a:lnTo>
                    <a:pt x="64909" y="39027"/>
                  </a:lnTo>
                  <a:lnTo>
                    <a:pt x="65595" y="41173"/>
                  </a:lnTo>
                  <a:lnTo>
                    <a:pt x="65595" y="28359"/>
                  </a:lnTo>
                  <a:lnTo>
                    <a:pt x="63347" y="27495"/>
                  </a:lnTo>
                  <a:lnTo>
                    <a:pt x="60731" y="24155"/>
                  </a:lnTo>
                  <a:lnTo>
                    <a:pt x="57937" y="25577"/>
                  </a:lnTo>
                  <a:lnTo>
                    <a:pt x="57251" y="29273"/>
                  </a:lnTo>
                  <a:lnTo>
                    <a:pt x="57353" y="34417"/>
                  </a:lnTo>
                  <a:lnTo>
                    <a:pt x="57454" y="45440"/>
                  </a:lnTo>
                  <a:lnTo>
                    <a:pt x="57569" y="46596"/>
                  </a:lnTo>
                  <a:lnTo>
                    <a:pt x="57658" y="47599"/>
                  </a:lnTo>
                  <a:lnTo>
                    <a:pt x="58902" y="46596"/>
                  </a:lnTo>
                  <a:lnTo>
                    <a:pt x="61379" y="44615"/>
                  </a:lnTo>
                  <a:lnTo>
                    <a:pt x="65786" y="45440"/>
                  </a:lnTo>
                  <a:lnTo>
                    <a:pt x="68008" y="45885"/>
                  </a:lnTo>
                  <a:lnTo>
                    <a:pt x="68033" y="46596"/>
                  </a:lnTo>
                  <a:lnTo>
                    <a:pt x="68160" y="49669"/>
                  </a:lnTo>
                  <a:lnTo>
                    <a:pt x="68211" y="50939"/>
                  </a:lnTo>
                  <a:lnTo>
                    <a:pt x="70485" y="45885"/>
                  </a:lnTo>
                  <a:close/>
                </a:path>
                <a:path w="301625" h="148589">
                  <a:moveTo>
                    <a:pt x="301066" y="132054"/>
                  </a:moveTo>
                  <a:lnTo>
                    <a:pt x="300634" y="125768"/>
                  </a:lnTo>
                  <a:lnTo>
                    <a:pt x="300405" y="119532"/>
                  </a:lnTo>
                  <a:lnTo>
                    <a:pt x="297180" y="116878"/>
                  </a:lnTo>
                  <a:lnTo>
                    <a:pt x="292608" y="115824"/>
                  </a:lnTo>
                  <a:lnTo>
                    <a:pt x="294703" y="112483"/>
                  </a:lnTo>
                  <a:lnTo>
                    <a:pt x="291490" y="112649"/>
                  </a:lnTo>
                  <a:lnTo>
                    <a:pt x="286639" y="112699"/>
                  </a:lnTo>
                  <a:lnTo>
                    <a:pt x="288251" y="117233"/>
                  </a:lnTo>
                  <a:lnTo>
                    <a:pt x="291414" y="118986"/>
                  </a:lnTo>
                  <a:lnTo>
                    <a:pt x="294424" y="121107"/>
                  </a:lnTo>
                  <a:lnTo>
                    <a:pt x="296151" y="124383"/>
                  </a:lnTo>
                  <a:lnTo>
                    <a:pt x="293052" y="122770"/>
                  </a:lnTo>
                  <a:lnTo>
                    <a:pt x="289864" y="120878"/>
                  </a:lnTo>
                  <a:lnTo>
                    <a:pt x="286232" y="121666"/>
                  </a:lnTo>
                  <a:lnTo>
                    <a:pt x="289090" y="122796"/>
                  </a:lnTo>
                  <a:lnTo>
                    <a:pt x="292417" y="124307"/>
                  </a:lnTo>
                  <a:lnTo>
                    <a:pt x="292976" y="127762"/>
                  </a:lnTo>
                  <a:lnTo>
                    <a:pt x="292379" y="130797"/>
                  </a:lnTo>
                  <a:lnTo>
                    <a:pt x="290169" y="136626"/>
                  </a:lnTo>
                  <a:lnTo>
                    <a:pt x="289191" y="138671"/>
                  </a:lnTo>
                  <a:lnTo>
                    <a:pt x="287705" y="140373"/>
                  </a:lnTo>
                  <a:lnTo>
                    <a:pt x="286092" y="141947"/>
                  </a:lnTo>
                  <a:lnTo>
                    <a:pt x="283286" y="138760"/>
                  </a:lnTo>
                  <a:lnTo>
                    <a:pt x="280568" y="135458"/>
                  </a:lnTo>
                  <a:lnTo>
                    <a:pt x="278460" y="131775"/>
                  </a:lnTo>
                  <a:lnTo>
                    <a:pt x="278561" y="135369"/>
                  </a:lnTo>
                  <a:lnTo>
                    <a:pt x="280174" y="138671"/>
                  </a:lnTo>
                  <a:lnTo>
                    <a:pt x="281546" y="141947"/>
                  </a:lnTo>
                  <a:lnTo>
                    <a:pt x="285229" y="143573"/>
                  </a:lnTo>
                  <a:lnTo>
                    <a:pt x="290258" y="144945"/>
                  </a:lnTo>
                  <a:lnTo>
                    <a:pt x="292671" y="140614"/>
                  </a:lnTo>
                  <a:lnTo>
                    <a:pt x="297103" y="136829"/>
                  </a:lnTo>
                  <a:lnTo>
                    <a:pt x="297256" y="131229"/>
                  </a:lnTo>
                  <a:lnTo>
                    <a:pt x="296202" y="125958"/>
                  </a:lnTo>
                  <a:lnTo>
                    <a:pt x="300685" y="131140"/>
                  </a:lnTo>
                  <a:lnTo>
                    <a:pt x="296748" y="138607"/>
                  </a:lnTo>
                  <a:lnTo>
                    <a:pt x="295287" y="144348"/>
                  </a:lnTo>
                  <a:lnTo>
                    <a:pt x="289128" y="146481"/>
                  </a:lnTo>
                  <a:lnTo>
                    <a:pt x="281851" y="146964"/>
                  </a:lnTo>
                  <a:lnTo>
                    <a:pt x="276847" y="141947"/>
                  </a:lnTo>
                  <a:lnTo>
                    <a:pt x="276390" y="145161"/>
                  </a:lnTo>
                  <a:lnTo>
                    <a:pt x="282981" y="148297"/>
                  </a:lnTo>
                  <a:lnTo>
                    <a:pt x="290652" y="148209"/>
                  </a:lnTo>
                  <a:lnTo>
                    <a:pt x="297180" y="144881"/>
                  </a:lnTo>
                  <a:lnTo>
                    <a:pt x="300342" y="138277"/>
                  </a:lnTo>
                  <a:lnTo>
                    <a:pt x="301066" y="132054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9" name="object 1369" descr=""/>
            <p:cNvSpPr/>
            <p:nvPr/>
          </p:nvSpPr>
          <p:spPr>
            <a:xfrm>
              <a:off x="1603562" y="2552739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9057" y="0"/>
                  </a:moveTo>
                  <a:lnTo>
                    <a:pt x="6112" y="2688"/>
                  </a:lnTo>
                  <a:lnTo>
                    <a:pt x="2943" y="5100"/>
                  </a:lnTo>
                  <a:lnTo>
                    <a:pt x="0" y="7807"/>
                  </a:lnTo>
                  <a:lnTo>
                    <a:pt x="4193" y="12001"/>
                  </a:lnTo>
                  <a:lnTo>
                    <a:pt x="8218" y="16865"/>
                  </a:lnTo>
                  <a:lnTo>
                    <a:pt x="13474" y="19638"/>
                  </a:lnTo>
                  <a:lnTo>
                    <a:pt x="14622" y="16163"/>
                  </a:lnTo>
                  <a:lnTo>
                    <a:pt x="16847" y="13237"/>
                  </a:lnTo>
                  <a:lnTo>
                    <a:pt x="18766" y="10168"/>
                  </a:lnTo>
                  <a:lnTo>
                    <a:pt x="15292" y="7019"/>
                  </a:lnTo>
                  <a:lnTo>
                    <a:pt x="11846" y="3783"/>
                  </a:lnTo>
                  <a:lnTo>
                    <a:pt x="9057" y="0"/>
                  </a:lnTo>
                  <a:close/>
                </a:path>
              </a:pathLst>
            </a:custGeom>
            <a:solidFill>
              <a:srgbClr val="FDFC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0" name="object 1370" descr=""/>
            <p:cNvSpPr/>
            <p:nvPr/>
          </p:nvSpPr>
          <p:spPr>
            <a:xfrm>
              <a:off x="1847303" y="2554110"/>
              <a:ext cx="43180" cy="39370"/>
            </a:xfrm>
            <a:custGeom>
              <a:avLst/>
              <a:gdLst/>
              <a:ahLst/>
              <a:cxnLst/>
              <a:rect l="l" t="t" r="r" b="b"/>
              <a:pathLst>
                <a:path w="43180" h="39369">
                  <a:moveTo>
                    <a:pt x="25237" y="29502"/>
                  </a:moveTo>
                  <a:lnTo>
                    <a:pt x="16984" y="29502"/>
                  </a:lnTo>
                  <a:lnTo>
                    <a:pt x="16337" y="30134"/>
                  </a:lnTo>
                  <a:lnTo>
                    <a:pt x="14947" y="31863"/>
                  </a:lnTo>
                  <a:lnTo>
                    <a:pt x="11847" y="35118"/>
                  </a:lnTo>
                  <a:lnTo>
                    <a:pt x="12791" y="35340"/>
                  </a:lnTo>
                  <a:lnTo>
                    <a:pt x="15580" y="36056"/>
                  </a:lnTo>
                  <a:lnTo>
                    <a:pt x="14245" y="39056"/>
                  </a:lnTo>
                  <a:lnTo>
                    <a:pt x="20566" y="38044"/>
                  </a:lnTo>
                  <a:lnTo>
                    <a:pt x="26280" y="34671"/>
                  </a:lnTo>
                  <a:lnTo>
                    <a:pt x="18169" y="34671"/>
                  </a:lnTo>
                  <a:lnTo>
                    <a:pt x="18270" y="33900"/>
                  </a:lnTo>
                  <a:lnTo>
                    <a:pt x="18322" y="33507"/>
                  </a:lnTo>
                  <a:lnTo>
                    <a:pt x="18433" y="32683"/>
                  </a:lnTo>
                  <a:lnTo>
                    <a:pt x="18543" y="31863"/>
                  </a:lnTo>
                  <a:lnTo>
                    <a:pt x="18580" y="31589"/>
                  </a:lnTo>
                  <a:lnTo>
                    <a:pt x="21402" y="31333"/>
                  </a:lnTo>
                  <a:lnTo>
                    <a:pt x="24635" y="29921"/>
                  </a:lnTo>
                  <a:lnTo>
                    <a:pt x="25237" y="29502"/>
                  </a:lnTo>
                  <a:close/>
                </a:path>
                <a:path w="43180" h="39369">
                  <a:moveTo>
                    <a:pt x="29923" y="28472"/>
                  </a:moveTo>
                  <a:lnTo>
                    <a:pt x="29074" y="28472"/>
                  </a:lnTo>
                  <a:lnTo>
                    <a:pt x="26370" y="28713"/>
                  </a:lnTo>
                  <a:lnTo>
                    <a:pt x="23594" y="30646"/>
                  </a:lnTo>
                  <a:lnTo>
                    <a:pt x="20891" y="32683"/>
                  </a:lnTo>
                  <a:lnTo>
                    <a:pt x="18169" y="34671"/>
                  </a:lnTo>
                  <a:lnTo>
                    <a:pt x="26280" y="34671"/>
                  </a:lnTo>
                  <a:lnTo>
                    <a:pt x="27035" y="34225"/>
                  </a:lnTo>
                  <a:lnTo>
                    <a:pt x="29802" y="28713"/>
                  </a:lnTo>
                  <a:lnTo>
                    <a:pt x="29923" y="28472"/>
                  </a:lnTo>
                  <a:close/>
                </a:path>
                <a:path w="43180" h="39369">
                  <a:moveTo>
                    <a:pt x="12480" y="18488"/>
                  </a:moveTo>
                  <a:lnTo>
                    <a:pt x="9397" y="18488"/>
                  </a:lnTo>
                  <a:lnTo>
                    <a:pt x="7364" y="19345"/>
                  </a:lnTo>
                  <a:lnTo>
                    <a:pt x="5458" y="21282"/>
                  </a:lnTo>
                  <a:lnTo>
                    <a:pt x="5382" y="21847"/>
                  </a:lnTo>
                  <a:lnTo>
                    <a:pt x="5316" y="22340"/>
                  </a:lnTo>
                  <a:lnTo>
                    <a:pt x="5211" y="23120"/>
                  </a:lnTo>
                  <a:lnTo>
                    <a:pt x="5092" y="24004"/>
                  </a:lnTo>
                  <a:lnTo>
                    <a:pt x="4990" y="24756"/>
                  </a:lnTo>
                  <a:lnTo>
                    <a:pt x="4891" y="25495"/>
                  </a:lnTo>
                  <a:lnTo>
                    <a:pt x="4792" y="26229"/>
                  </a:lnTo>
                  <a:lnTo>
                    <a:pt x="4981" y="26229"/>
                  </a:lnTo>
                  <a:lnTo>
                    <a:pt x="8186" y="29174"/>
                  </a:lnTo>
                  <a:lnTo>
                    <a:pt x="6285" y="33507"/>
                  </a:lnTo>
                  <a:lnTo>
                    <a:pt x="12945" y="31092"/>
                  </a:lnTo>
                  <a:lnTo>
                    <a:pt x="16337" y="30134"/>
                  </a:lnTo>
                  <a:lnTo>
                    <a:pt x="16984" y="29502"/>
                  </a:lnTo>
                  <a:lnTo>
                    <a:pt x="25237" y="29502"/>
                  </a:lnTo>
                  <a:lnTo>
                    <a:pt x="26370" y="28713"/>
                  </a:lnTo>
                  <a:lnTo>
                    <a:pt x="17412" y="28713"/>
                  </a:lnTo>
                  <a:lnTo>
                    <a:pt x="14008" y="28472"/>
                  </a:lnTo>
                  <a:lnTo>
                    <a:pt x="11747" y="27532"/>
                  </a:lnTo>
                  <a:lnTo>
                    <a:pt x="10548" y="25782"/>
                  </a:lnTo>
                  <a:lnTo>
                    <a:pt x="14163" y="25134"/>
                  </a:lnTo>
                  <a:lnTo>
                    <a:pt x="15038" y="24756"/>
                  </a:lnTo>
                  <a:lnTo>
                    <a:pt x="7980" y="24756"/>
                  </a:lnTo>
                  <a:lnTo>
                    <a:pt x="10101" y="23120"/>
                  </a:lnTo>
                  <a:lnTo>
                    <a:pt x="10828" y="22340"/>
                  </a:lnTo>
                  <a:lnTo>
                    <a:pt x="11915" y="21282"/>
                  </a:lnTo>
                  <a:lnTo>
                    <a:pt x="12083" y="20972"/>
                  </a:lnTo>
                  <a:lnTo>
                    <a:pt x="12480" y="18488"/>
                  </a:lnTo>
                  <a:close/>
                </a:path>
                <a:path w="43180" h="39369">
                  <a:moveTo>
                    <a:pt x="23964" y="24004"/>
                  </a:moveTo>
                  <a:lnTo>
                    <a:pt x="19724" y="24004"/>
                  </a:lnTo>
                  <a:lnTo>
                    <a:pt x="18835" y="26229"/>
                  </a:lnTo>
                  <a:lnTo>
                    <a:pt x="17412" y="28713"/>
                  </a:lnTo>
                  <a:lnTo>
                    <a:pt x="26370" y="28713"/>
                  </a:lnTo>
                  <a:lnTo>
                    <a:pt x="26479" y="28097"/>
                  </a:lnTo>
                  <a:lnTo>
                    <a:pt x="20001" y="28097"/>
                  </a:lnTo>
                  <a:lnTo>
                    <a:pt x="20920" y="27532"/>
                  </a:lnTo>
                  <a:lnTo>
                    <a:pt x="23764" y="25134"/>
                  </a:lnTo>
                  <a:lnTo>
                    <a:pt x="23879" y="24533"/>
                  </a:lnTo>
                  <a:lnTo>
                    <a:pt x="23964" y="24004"/>
                  </a:lnTo>
                  <a:close/>
                </a:path>
                <a:path w="43180" h="39369">
                  <a:moveTo>
                    <a:pt x="34426" y="20321"/>
                  </a:moveTo>
                  <a:lnTo>
                    <a:pt x="24555" y="20321"/>
                  </a:lnTo>
                  <a:lnTo>
                    <a:pt x="28954" y="20544"/>
                  </a:lnTo>
                  <a:lnTo>
                    <a:pt x="27172" y="21847"/>
                  </a:lnTo>
                  <a:lnTo>
                    <a:pt x="25793" y="23594"/>
                  </a:lnTo>
                  <a:lnTo>
                    <a:pt x="24778" y="25495"/>
                  </a:lnTo>
                  <a:lnTo>
                    <a:pt x="20920" y="27532"/>
                  </a:lnTo>
                  <a:lnTo>
                    <a:pt x="20001" y="28097"/>
                  </a:lnTo>
                  <a:lnTo>
                    <a:pt x="26479" y="28097"/>
                  </a:lnTo>
                  <a:lnTo>
                    <a:pt x="26810" y="26229"/>
                  </a:lnTo>
                  <a:lnTo>
                    <a:pt x="27305" y="25782"/>
                  </a:lnTo>
                  <a:lnTo>
                    <a:pt x="28782" y="24533"/>
                  </a:lnTo>
                  <a:lnTo>
                    <a:pt x="31028" y="23594"/>
                  </a:lnTo>
                  <a:lnTo>
                    <a:pt x="32412" y="22340"/>
                  </a:lnTo>
                  <a:lnTo>
                    <a:pt x="33801" y="20972"/>
                  </a:lnTo>
                  <a:lnTo>
                    <a:pt x="34426" y="20321"/>
                  </a:lnTo>
                  <a:close/>
                </a:path>
                <a:path w="43180" h="39369">
                  <a:moveTo>
                    <a:pt x="23594" y="15083"/>
                  </a:moveTo>
                  <a:lnTo>
                    <a:pt x="21805" y="15083"/>
                  </a:lnTo>
                  <a:lnTo>
                    <a:pt x="23594" y="19345"/>
                  </a:lnTo>
                  <a:lnTo>
                    <a:pt x="22952" y="19345"/>
                  </a:lnTo>
                  <a:lnTo>
                    <a:pt x="18115" y="20321"/>
                  </a:lnTo>
                  <a:lnTo>
                    <a:pt x="12485" y="21282"/>
                  </a:lnTo>
                  <a:lnTo>
                    <a:pt x="7980" y="24756"/>
                  </a:lnTo>
                  <a:lnTo>
                    <a:pt x="15016" y="24756"/>
                  </a:lnTo>
                  <a:lnTo>
                    <a:pt x="16423" y="24210"/>
                  </a:lnTo>
                  <a:lnTo>
                    <a:pt x="19724" y="24004"/>
                  </a:lnTo>
                  <a:lnTo>
                    <a:pt x="23964" y="24004"/>
                  </a:lnTo>
                  <a:lnTo>
                    <a:pt x="24062" y="23394"/>
                  </a:lnTo>
                  <a:lnTo>
                    <a:pt x="24106" y="23120"/>
                  </a:lnTo>
                  <a:lnTo>
                    <a:pt x="24231" y="22340"/>
                  </a:lnTo>
                  <a:lnTo>
                    <a:pt x="24310" y="21847"/>
                  </a:lnTo>
                  <a:lnTo>
                    <a:pt x="24401" y="21282"/>
                  </a:lnTo>
                  <a:lnTo>
                    <a:pt x="24519" y="20544"/>
                  </a:lnTo>
                  <a:lnTo>
                    <a:pt x="24555" y="20321"/>
                  </a:lnTo>
                  <a:lnTo>
                    <a:pt x="34426" y="20321"/>
                  </a:lnTo>
                  <a:lnTo>
                    <a:pt x="35118" y="19601"/>
                  </a:lnTo>
                  <a:lnTo>
                    <a:pt x="37273" y="19601"/>
                  </a:lnTo>
                  <a:lnTo>
                    <a:pt x="37807" y="18488"/>
                  </a:lnTo>
                  <a:lnTo>
                    <a:pt x="39545" y="16127"/>
                  </a:lnTo>
                  <a:lnTo>
                    <a:pt x="25481" y="16127"/>
                  </a:lnTo>
                  <a:lnTo>
                    <a:pt x="23594" y="15083"/>
                  </a:lnTo>
                  <a:close/>
                </a:path>
                <a:path w="43180" h="39369">
                  <a:moveTo>
                    <a:pt x="37273" y="19601"/>
                  </a:moveTo>
                  <a:lnTo>
                    <a:pt x="35118" y="19601"/>
                  </a:lnTo>
                  <a:lnTo>
                    <a:pt x="35957" y="22340"/>
                  </a:lnTo>
                  <a:lnTo>
                    <a:pt x="37273" y="19601"/>
                  </a:lnTo>
                  <a:close/>
                </a:path>
                <a:path w="43180" h="39369">
                  <a:moveTo>
                    <a:pt x="7034" y="9157"/>
                  </a:moveTo>
                  <a:lnTo>
                    <a:pt x="6823" y="9157"/>
                  </a:lnTo>
                  <a:lnTo>
                    <a:pt x="2242" y="9809"/>
                  </a:lnTo>
                  <a:lnTo>
                    <a:pt x="0" y="11245"/>
                  </a:lnTo>
                  <a:lnTo>
                    <a:pt x="811" y="14756"/>
                  </a:lnTo>
                  <a:lnTo>
                    <a:pt x="887" y="15083"/>
                  </a:lnTo>
                  <a:lnTo>
                    <a:pt x="998" y="15562"/>
                  </a:lnTo>
                  <a:lnTo>
                    <a:pt x="1040" y="15717"/>
                  </a:lnTo>
                  <a:lnTo>
                    <a:pt x="2141" y="17754"/>
                  </a:lnTo>
                  <a:lnTo>
                    <a:pt x="3614" y="19345"/>
                  </a:lnTo>
                  <a:lnTo>
                    <a:pt x="7311" y="17909"/>
                  </a:lnTo>
                  <a:lnTo>
                    <a:pt x="11268" y="17481"/>
                  </a:lnTo>
                  <a:lnTo>
                    <a:pt x="15400" y="17481"/>
                  </a:lnTo>
                  <a:lnTo>
                    <a:pt x="16652" y="15717"/>
                  </a:lnTo>
                  <a:lnTo>
                    <a:pt x="8939" y="15717"/>
                  </a:lnTo>
                  <a:lnTo>
                    <a:pt x="8574" y="15083"/>
                  </a:lnTo>
                  <a:lnTo>
                    <a:pt x="8474" y="14911"/>
                  </a:lnTo>
                  <a:lnTo>
                    <a:pt x="3100" y="14911"/>
                  </a:lnTo>
                  <a:lnTo>
                    <a:pt x="4428" y="13045"/>
                  </a:lnTo>
                  <a:lnTo>
                    <a:pt x="7034" y="9157"/>
                  </a:lnTo>
                  <a:close/>
                </a:path>
                <a:path w="43180" h="39369">
                  <a:moveTo>
                    <a:pt x="15400" y="17481"/>
                  </a:moveTo>
                  <a:lnTo>
                    <a:pt x="11268" y="17481"/>
                  </a:lnTo>
                  <a:lnTo>
                    <a:pt x="15206" y="17754"/>
                  </a:lnTo>
                  <a:lnTo>
                    <a:pt x="15400" y="17481"/>
                  </a:lnTo>
                  <a:close/>
                </a:path>
                <a:path w="43180" h="39369">
                  <a:moveTo>
                    <a:pt x="36096" y="7566"/>
                  </a:moveTo>
                  <a:lnTo>
                    <a:pt x="29126" y="7566"/>
                  </a:lnTo>
                  <a:lnTo>
                    <a:pt x="32137" y="10612"/>
                  </a:lnTo>
                  <a:lnTo>
                    <a:pt x="31419" y="10612"/>
                  </a:lnTo>
                  <a:lnTo>
                    <a:pt x="28713" y="13045"/>
                  </a:lnTo>
                  <a:lnTo>
                    <a:pt x="27241" y="15562"/>
                  </a:lnTo>
                  <a:lnTo>
                    <a:pt x="25481" y="16127"/>
                  </a:lnTo>
                  <a:lnTo>
                    <a:pt x="39545" y="16127"/>
                  </a:lnTo>
                  <a:lnTo>
                    <a:pt x="40314" y="15083"/>
                  </a:lnTo>
                  <a:lnTo>
                    <a:pt x="42685" y="11642"/>
                  </a:lnTo>
                  <a:lnTo>
                    <a:pt x="42893" y="11642"/>
                  </a:lnTo>
                  <a:lnTo>
                    <a:pt x="39642" y="9157"/>
                  </a:lnTo>
                  <a:lnTo>
                    <a:pt x="37512" y="9157"/>
                  </a:lnTo>
                  <a:lnTo>
                    <a:pt x="36096" y="7566"/>
                  </a:lnTo>
                  <a:close/>
                </a:path>
                <a:path w="43180" h="39369">
                  <a:moveTo>
                    <a:pt x="17312" y="14756"/>
                  </a:moveTo>
                  <a:lnTo>
                    <a:pt x="13346" y="14756"/>
                  </a:lnTo>
                  <a:lnTo>
                    <a:pt x="8939" y="15717"/>
                  </a:lnTo>
                  <a:lnTo>
                    <a:pt x="16652" y="15717"/>
                  </a:lnTo>
                  <a:lnTo>
                    <a:pt x="17089" y="15083"/>
                  </a:lnTo>
                  <a:lnTo>
                    <a:pt x="17207" y="14911"/>
                  </a:lnTo>
                  <a:lnTo>
                    <a:pt x="17312" y="14756"/>
                  </a:lnTo>
                  <a:close/>
                </a:path>
                <a:path w="43180" h="39369">
                  <a:moveTo>
                    <a:pt x="7044" y="12430"/>
                  </a:moveTo>
                  <a:lnTo>
                    <a:pt x="6900" y="12430"/>
                  </a:lnTo>
                  <a:lnTo>
                    <a:pt x="3100" y="14911"/>
                  </a:lnTo>
                  <a:lnTo>
                    <a:pt x="8474" y="14911"/>
                  </a:lnTo>
                  <a:lnTo>
                    <a:pt x="7044" y="12430"/>
                  </a:lnTo>
                  <a:close/>
                </a:path>
                <a:path w="43180" h="39369">
                  <a:moveTo>
                    <a:pt x="26218" y="10612"/>
                  </a:moveTo>
                  <a:lnTo>
                    <a:pt x="13805" y="10612"/>
                  </a:lnTo>
                  <a:lnTo>
                    <a:pt x="13826" y="10972"/>
                  </a:lnTo>
                  <a:lnTo>
                    <a:pt x="13948" y="13045"/>
                  </a:lnTo>
                  <a:lnTo>
                    <a:pt x="14048" y="14756"/>
                  </a:lnTo>
                  <a:lnTo>
                    <a:pt x="20616" y="14756"/>
                  </a:lnTo>
                  <a:lnTo>
                    <a:pt x="23785" y="12430"/>
                  </a:lnTo>
                  <a:lnTo>
                    <a:pt x="26218" y="10612"/>
                  </a:lnTo>
                  <a:close/>
                </a:path>
                <a:path w="43180" h="39369">
                  <a:moveTo>
                    <a:pt x="21694" y="510"/>
                  </a:moveTo>
                  <a:lnTo>
                    <a:pt x="16747" y="2343"/>
                  </a:lnTo>
                  <a:lnTo>
                    <a:pt x="14861" y="8027"/>
                  </a:lnTo>
                  <a:lnTo>
                    <a:pt x="14816" y="8164"/>
                  </a:lnTo>
                  <a:lnTo>
                    <a:pt x="14691" y="8542"/>
                  </a:lnTo>
                  <a:lnTo>
                    <a:pt x="8657" y="8542"/>
                  </a:lnTo>
                  <a:lnTo>
                    <a:pt x="7999" y="10612"/>
                  </a:lnTo>
                  <a:lnTo>
                    <a:pt x="7884" y="10972"/>
                  </a:lnTo>
                  <a:lnTo>
                    <a:pt x="7797" y="11245"/>
                  </a:lnTo>
                  <a:lnTo>
                    <a:pt x="7672" y="11642"/>
                  </a:lnTo>
                  <a:lnTo>
                    <a:pt x="9658" y="10972"/>
                  </a:lnTo>
                  <a:lnTo>
                    <a:pt x="11710" y="10612"/>
                  </a:lnTo>
                  <a:lnTo>
                    <a:pt x="16765" y="10612"/>
                  </a:lnTo>
                  <a:lnTo>
                    <a:pt x="18529" y="8848"/>
                  </a:lnTo>
                  <a:lnTo>
                    <a:pt x="18778" y="8542"/>
                  </a:lnTo>
                  <a:lnTo>
                    <a:pt x="14691" y="8542"/>
                  </a:lnTo>
                  <a:lnTo>
                    <a:pt x="8733" y="8300"/>
                  </a:lnTo>
                  <a:lnTo>
                    <a:pt x="18975" y="8300"/>
                  </a:lnTo>
                  <a:lnTo>
                    <a:pt x="19897" y="7170"/>
                  </a:lnTo>
                  <a:lnTo>
                    <a:pt x="20941" y="5306"/>
                  </a:lnTo>
                  <a:lnTo>
                    <a:pt x="21664" y="698"/>
                  </a:lnTo>
                  <a:lnTo>
                    <a:pt x="21694" y="510"/>
                  </a:lnTo>
                  <a:close/>
                </a:path>
                <a:path w="43180" h="39369">
                  <a:moveTo>
                    <a:pt x="31798" y="4312"/>
                  </a:moveTo>
                  <a:lnTo>
                    <a:pt x="26762" y="4312"/>
                  </a:lnTo>
                  <a:lnTo>
                    <a:pt x="25222" y="6094"/>
                  </a:lnTo>
                  <a:lnTo>
                    <a:pt x="24077" y="8027"/>
                  </a:lnTo>
                  <a:lnTo>
                    <a:pt x="23366" y="9157"/>
                  </a:lnTo>
                  <a:lnTo>
                    <a:pt x="22400" y="10612"/>
                  </a:lnTo>
                  <a:lnTo>
                    <a:pt x="26397" y="10612"/>
                  </a:lnTo>
                  <a:lnTo>
                    <a:pt x="28936" y="7566"/>
                  </a:lnTo>
                  <a:lnTo>
                    <a:pt x="36096" y="7566"/>
                  </a:lnTo>
                  <a:lnTo>
                    <a:pt x="34621" y="5835"/>
                  </a:lnTo>
                  <a:lnTo>
                    <a:pt x="32637" y="4791"/>
                  </a:lnTo>
                  <a:lnTo>
                    <a:pt x="31798" y="4312"/>
                  </a:lnTo>
                  <a:close/>
                </a:path>
                <a:path w="43180" h="39369">
                  <a:moveTo>
                    <a:pt x="26574" y="0"/>
                  </a:moveTo>
                  <a:lnTo>
                    <a:pt x="24555" y="1609"/>
                  </a:lnTo>
                  <a:lnTo>
                    <a:pt x="22673" y="3369"/>
                  </a:lnTo>
                  <a:lnTo>
                    <a:pt x="20941" y="5306"/>
                  </a:lnTo>
                  <a:lnTo>
                    <a:pt x="20071" y="8027"/>
                  </a:lnTo>
                  <a:lnTo>
                    <a:pt x="20027" y="8164"/>
                  </a:lnTo>
                  <a:lnTo>
                    <a:pt x="19907" y="8542"/>
                  </a:lnTo>
                  <a:lnTo>
                    <a:pt x="19809" y="8848"/>
                  </a:lnTo>
                  <a:lnTo>
                    <a:pt x="19710" y="9157"/>
                  </a:lnTo>
                  <a:lnTo>
                    <a:pt x="21556" y="8164"/>
                  </a:lnTo>
                  <a:lnTo>
                    <a:pt x="23350" y="7170"/>
                  </a:lnTo>
                  <a:lnTo>
                    <a:pt x="25222" y="6094"/>
                  </a:lnTo>
                  <a:lnTo>
                    <a:pt x="26762" y="4312"/>
                  </a:lnTo>
                  <a:lnTo>
                    <a:pt x="31798" y="4312"/>
                  </a:lnTo>
                  <a:lnTo>
                    <a:pt x="30838" y="3765"/>
                  </a:lnTo>
                  <a:lnTo>
                    <a:pt x="30290" y="3012"/>
                  </a:lnTo>
                  <a:lnTo>
                    <a:pt x="28681" y="698"/>
                  </a:lnTo>
                  <a:lnTo>
                    <a:pt x="26574" y="0"/>
                  </a:lnTo>
                  <a:close/>
                </a:path>
                <a:path w="43180" h="39369">
                  <a:moveTo>
                    <a:pt x="38163" y="8027"/>
                  </a:moveTo>
                  <a:lnTo>
                    <a:pt x="37983" y="8027"/>
                  </a:lnTo>
                  <a:lnTo>
                    <a:pt x="37467" y="9157"/>
                  </a:lnTo>
                  <a:lnTo>
                    <a:pt x="39642" y="9157"/>
                  </a:lnTo>
                  <a:lnTo>
                    <a:pt x="38163" y="8027"/>
                  </a:lnTo>
                  <a:close/>
                </a:path>
              </a:pathLst>
            </a:custGeom>
            <a:solidFill>
              <a:srgbClr val="7D7E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1" name="object 1371" descr=""/>
            <p:cNvSpPr/>
            <p:nvPr/>
          </p:nvSpPr>
          <p:spPr>
            <a:xfrm>
              <a:off x="1912712" y="255262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10032" y="0"/>
                  </a:moveTo>
                  <a:lnTo>
                    <a:pt x="6918" y="1659"/>
                  </a:lnTo>
                  <a:lnTo>
                    <a:pt x="3545" y="2534"/>
                  </a:lnTo>
                  <a:lnTo>
                    <a:pt x="0" y="2037"/>
                  </a:lnTo>
                  <a:lnTo>
                    <a:pt x="892" y="3114"/>
                  </a:lnTo>
                  <a:lnTo>
                    <a:pt x="3528" y="6369"/>
                  </a:lnTo>
                  <a:lnTo>
                    <a:pt x="1112" y="10375"/>
                  </a:lnTo>
                  <a:lnTo>
                    <a:pt x="7433" y="9946"/>
                  </a:lnTo>
                  <a:lnTo>
                    <a:pt x="6112" y="7876"/>
                  </a:lnTo>
                  <a:lnTo>
                    <a:pt x="5684" y="7175"/>
                  </a:lnTo>
                  <a:lnTo>
                    <a:pt x="7124" y="6455"/>
                  </a:lnTo>
                  <a:lnTo>
                    <a:pt x="8186" y="4330"/>
                  </a:lnTo>
                  <a:lnTo>
                    <a:pt x="9143" y="2174"/>
                  </a:lnTo>
                  <a:lnTo>
                    <a:pt x="10032" y="0"/>
                  </a:lnTo>
                  <a:close/>
                </a:path>
              </a:pathLst>
            </a:custGeom>
            <a:solidFill>
              <a:srgbClr val="7771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2" name="object 1372" descr=""/>
            <p:cNvSpPr/>
            <p:nvPr/>
          </p:nvSpPr>
          <p:spPr>
            <a:xfrm>
              <a:off x="2488375" y="2552980"/>
              <a:ext cx="69215" cy="37465"/>
            </a:xfrm>
            <a:custGeom>
              <a:avLst/>
              <a:gdLst/>
              <a:ahLst/>
              <a:cxnLst/>
              <a:rect l="l" t="t" r="r" b="b"/>
              <a:pathLst>
                <a:path w="69214" h="37464">
                  <a:moveTo>
                    <a:pt x="66821" y="3934"/>
                  </a:moveTo>
                  <a:lnTo>
                    <a:pt x="57634" y="3934"/>
                  </a:lnTo>
                  <a:lnTo>
                    <a:pt x="58639" y="5392"/>
                  </a:lnTo>
                  <a:lnTo>
                    <a:pt x="58964" y="6026"/>
                  </a:lnTo>
                  <a:lnTo>
                    <a:pt x="58426" y="8473"/>
                  </a:lnTo>
                  <a:lnTo>
                    <a:pt x="58366" y="11228"/>
                  </a:lnTo>
                  <a:lnTo>
                    <a:pt x="57998" y="16504"/>
                  </a:lnTo>
                  <a:lnTo>
                    <a:pt x="57873" y="33677"/>
                  </a:lnTo>
                  <a:lnTo>
                    <a:pt x="57645" y="36776"/>
                  </a:lnTo>
                  <a:lnTo>
                    <a:pt x="57620" y="37119"/>
                  </a:lnTo>
                  <a:lnTo>
                    <a:pt x="62963" y="33026"/>
                  </a:lnTo>
                  <a:lnTo>
                    <a:pt x="62706" y="29861"/>
                  </a:lnTo>
                  <a:lnTo>
                    <a:pt x="66372" y="29861"/>
                  </a:lnTo>
                  <a:lnTo>
                    <a:pt x="66093" y="26960"/>
                  </a:lnTo>
                  <a:lnTo>
                    <a:pt x="66077" y="25099"/>
                  </a:lnTo>
                  <a:lnTo>
                    <a:pt x="62861" y="25099"/>
                  </a:lnTo>
                  <a:lnTo>
                    <a:pt x="59812" y="19396"/>
                  </a:lnTo>
                  <a:lnTo>
                    <a:pt x="62189" y="12498"/>
                  </a:lnTo>
                  <a:lnTo>
                    <a:pt x="62308" y="10871"/>
                  </a:lnTo>
                  <a:lnTo>
                    <a:pt x="62415" y="6026"/>
                  </a:lnTo>
                  <a:lnTo>
                    <a:pt x="66688" y="6026"/>
                  </a:lnTo>
                  <a:lnTo>
                    <a:pt x="66796" y="4330"/>
                  </a:lnTo>
                  <a:lnTo>
                    <a:pt x="66821" y="3934"/>
                  </a:lnTo>
                  <a:close/>
                </a:path>
                <a:path w="69214" h="37464">
                  <a:moveTo>
                    <a:pt x="68701" y="1024"/>
                  </a:moveTo>
                  <a:lnTo>
                    <a:pt x="33144" y="1024"/>
                  </a:lnTo>
                  <a:lnTo>
                    <a:pt x="40207" y="2068"/>
                  </a:lnTo>
                  <a:lnTo>
                    <a:pt x="48359" y="2771"/>
                  </a:lnTo>
                  <a:lnTo>
                    <a:pt x="47184" y="2771"/>
                  </a:lnTo>
                  <a:lnTo>
                    <a:pt x="47235" y="21247"/>
                  </a:lnTo>
                  <a:lnTo>
                    <a:pt x="47351" y="24655"/>
                  </a:lnTo>
                  <a:lnTo>
                    <a:pt x="47428" y="26960"/>
                  </a:lnTo>
                  <a:lnTo>
                    <a:pt x="47536" y="36776"/>
                  </a:lnTo>
                  <a:lnTo>
                    <a:pt x="53048" y="36776"/>
                  </a:lnTo>
                  <a:lnTo>
                    <a:pt x="53164" y="9927"/>
                  </a:lnTo>
                  <a:lnTo>
                    <a:pt x="53300" y="8473"/>
                  </a:lnTo>
                  <a:lnTo>
                    <a:pt x="53421" y="7174"/>
                  </a:lnTo>
                  <a:lnTo>
                    <a:pt x="53529" y="6026"/>
                  </a:lnTo>
                  <a:lnTo>
                    <a:pt x="53588" y="5392"/>
                  </a:lnTo>
                  <a:lnTo>
                    <a:pt x="53687" y="4330"/>
                  </a:lnTo>
                  <a:lnTo>
                    <a:pt x="53724" y="3934"/>
                  </a:lnTo>
                  <a:lnTo>
                    <a:pt x="66821" y="3934"/>
                  </a:lnTo>
                  <a:lnTo>
                    <a:pt x="66895" y="2771"/>
                  </a:lnTo>
                  <a:lnTo>
                    <a:pt x="67569" y="2068"/>
                  </a:lnTo>
                  <a:lnTo>
                    <a:pt x="68701" y="1024"/>
                  </a:lnTo>
                  <a:close/>
                </a:path>
                <a:path w="69214" h="37464">
                  <a:moveTo>
                    <a:pt x="66372" y="29861"/>
                  </a:moveTo>
                  <a:lnTo>
                    <a:pt x="62706" y="29861"/>
                  </a:lnTo>
                  <a:lnTo>
                    <a:pt x="63290" y="31553"/>
                  </a:lnTo>
                  <a:lnTo>
                    <a:pt x="63391" y="31845"/>
                  </a:lnTo>
                  <a:lnTo>
                    <a:pt x="65669" y="33986"/>
                  </a:lnTo>
                  <a:lnTo>
                    <a:pt x="66868" y="35030"/>
                  </a:lnTo>
                  <a:lnTo>
                    <a:pt x="66372" y="29861"/>
                  </a:lnTo>
                  <a:close/>
                </a:path>
                <a:path w="69214" h="37464">
                  <a:moveTo>
                    <a:pt x="57537" y="3934"/>
                  </a:moveTo>
                  <a:lnTo>
                    <a:pt x="53749" y="3934"/>
                  </a:lnTo>
                  <a:lnTo>
                    <a:pt x="54451" y="9927"/>
                  </a:lnTo>
                  <a:lnTo>
                    <a:pt x="54562" y="10871"/>
                  </a:lnTo>
                  <a:lnTo>
                    <a:pt x="54625" y="33677"/>
                  </a:lnTo>
                  <a:lnTo>
                    <a:pt x="56252" y="33180"/>
                  </a:lnTo>
                  <a:lnTo>
                    <a:pt x="56372" y="29861"/>
                  </a:lnTo>
                  <a:lnTo>
                    <a:pt x="56477" y="26960"/>
                  </a:lnTo>
                  <a:lnTo>
                    <a:pt x="56599" y="13337"/>
                  </a:lnTo>
                  <a:lnTo>
                    <a:pt x="56681" y="10871"/>
                  </a:lnTo>
                  <a:lnTo>
                    <a:pt x="57488" y="4330"/>
                  </a:lnTo>
                  <a:lnTo>
                    <a:pt x="57537" y="3934"/>
                  </a:lnTo>
                  <a:close/>
                </a:path>
                <a:path w="69214" h="37464">
                  <a:moveTo>
                    <a:pt x="66688" y="6026"/>
                  </a:moveTo>
                  <a:lnTo>
                    <a:pt x="62415" y="6026"/>
                  </a:lnTo>
                  <a:lnTo>
                    <a:pt x="62880" y="9927"/>
                  </a:lnTo>
                  <a:lnTo>
                    <a:pt x="62992" y="10871"/>
                  </a:lnTo>
                  <a:lnTo>
                    <a:pt x="63467" y="19724"/>
                  </a:lnTo>
                  <a:lnTo>
                    <a:pt x="62911" y="24655"/>
                  </a:lnTo>
                  <a:lnTo>
                    <a:pt x="62861" y="25099"/>
                  </a:lnTo>
                  <a:lnTo>
                    <a:pt x="66077" y="25099"/>
                  </a:lnTo>
                  <a:lnTo>
                    <a:pt x="66628" y="6965"/>
                  </a:lnTo>
                  <a:lnTo>
                    <a:pt x="66688" y="6026"/>
                  </a:lnTo>
                  <a:close/>
                </a:path>
                <a:path w="69214" h="37464">
                  <a:moveTo>
                    <a:pt x="207" y="0"/>
                  </a:moveTo>
                  <a:lnTo>
                    <a:pt x="83" y="2068"/>
                  </a:lnTo>
                  <a:lnTo>
                    <a:pt x="0" y="3473"/>
                  </a:lnTo>
                  <a:lnTo>
                    <a:pt x="7422" y="3473"/>
                  </a:lnTo>
                  <a:lnTo>
                    <a:pt x="10395" y="4330"/>
                  </a:lnTo>
                  <a:lnTo>
                    <a:pt x="7504" y="5392"/>
                  </a:lnTo>
                  <a:lnTo>
                    <a:pt x="4555" y="6299"/>
                  </a:lnTo>
                  <a:lnTo>
                    <a:pt x="1561" y="6965"/>
                  </a:lnTo>
                  <a:lnTo>
                    <a:pt x="1616" y="14654"/>
                  </a:lnTo>
                  <a:lnTo>
                    <a:pt x="1735" y="16659"/>
                  </a:lnTo>
                  <a:lnTo>
                    <a:pt x="2299" y="21247"/>
                  </a:lnTo>
                  <a:lnTo>
                    <a:pt x="4555" y="19724"/>
                  </a:lnTo>
                  <a:lnTo>
                    <a:pt x="3786" y="19053"/>
                  </a:lnTo>
                  <a:lnTo>
                    <a:pt x="5107" y="17787"/>
                  </a:lnTo>
                  <a:lnTo>
                    <a:pt x="6853" y="16659"/>
                  </a:lnTo>
                  <a:lnTo>
                    <a:pt x="7008" y="14654"/>
                  </a:lnTo>
                  <a:lnTo>
                    <a:pt x="6443" y="13884"/>
                  </a:lnTo>
                  <a:lnTo>
                    <a:pt x="5020" y="12498"/>
                  </a:lnTo>
                  <a:lnTo>
                    <a:pt x="8274" y="12087"/>
                  </a:lnTo>
                  <a:lnTo>
                    <a:pt x="12873" y="12087"/>
                  </a:lnTo>
                  <a:lnTo>
                    <a:pt x="15942" y="9927"/>
                  </a:lnTo>
                  <a:lnTo>
                    <a:pt x="20188" y="6026"/>
                  </a:lnTo>
                  <a:lnTo>
                    <a:pt x="19742" y="6026"/>
                  </a:lnTo>
                  <a:lnTo>
                    <a:pt x="26199" y="3934"/>
                  </a:lnTo>
                  <a:lnTo>
                    <a:pt x="32698" y="1024"/>
                  </a:lnTo>
                  <a:lnTo>
                    <a:pt x="22327" y="1024"/>
                  </a:lnTo>
                  <a:lnTo>
                    <a:pt x="207" y="0"/>
                  </a:lnTo>
                  <a:close/>
                </a:path>
                <a:path w="69214" h="37464">
                  <a:moveTo>
                    <a:pt x="12873" y="12087"/>
                  </a:moveTo>
                  <a:lnTo>
                    <a:pt x="8274" y="12087"/>
                  </a:lnTo>
                  <a:lnTo>
                    <a:pt x="9182" y="12362"/>
                  </a:lnTo>
                  <a:lnTo>
                    <a:pt x="10035" y="12995"/>
                  </a:lnTo>
                  <a:lnTo>
                    <a:pt x="11097" y="13337"/>
                  </a:lnTo>
                  <a:lnTo>
                    <a:pt x="12873" y="12087"/>
                  </a:lnTo>
                  <a:close/>
                </a:path>
              </a:pathLst>
            </a:custGeom>
            <a:solidFill>
              <a:srgbClr val="2627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3" name="object 1373" descr=""/>
            <p:cNvSpPr/>
            <p:nvPr/>
          </p:nvSpPr>
          <p:spPr>
            <a:xfrm>
              <a:off x="2508447" y="2637327"/>
              <a:ext cx="41275" cy="40640"/>
            </a:xfrm>
            <a:custGeom>
              <a:avLst/>
              <a:gdLst/>
              <a:ahLst/>
              <a:cxnLst/>
              <a:rect l="l" t="t" r="r" b="b"/>
              <a:pathLst>
                <a:path w="41275" h="40639">
                  <a:moveTo>
                    <a:pt x="12507" y="2650"/>
                  </a:moveTo>
                  <a:lnTo>
                    <a:pt x="10289" y="2650"/>
                  </a:lnTo>
                  <a:lnTo>
                    <a:pt x="9840" y="6916"/>
                  </a:lnTo>
                  <a:lnTo>
                    <a:pt x="9815" y="7153"/>
                  </a:lnTo>
                  <a:lnTo>
                    <a:pt x="9709" y="8164"/>
                  </a:lnTo>
                  <a:lnTo>
                    <a:pt x="9601" y="9190"/>
                  </a:lnTo>
                  <a:lnTo>
                    <a:pt x="9569" y="25834"/>
                  </a:lnTo>
                  <a:lnTo>
                    <a:pt x="9782" y="30304"/>
                  </a:lnTo>
                  <a:lnTo>
                    <a:pt x="10166" y="39344"/>
                  </a:lnTo>
                  <a:lnTo>
                    <a:pt x="10203" y="40219"/>
                  </a:lnTo>
                  <a:lnTo>
                    <a:pt x="14023" y="39344"/>
                  </a:lnTo>
                  <a:lnTo>
                    <a:pt x="14843" y="34894"/>
                  </a:lnTo>
                  <a:lnTo>
                    <a:pt x="15571" y="30657"/>
                  </a:lnTo>
                  <a:lnTo>
                    <a:pt x="15632" y="30304"/>
                  </a:lnTo>
                  <a:lnTo>
                    <a:pt x="14555" y="25834"/>
                  </a:lnTo>
                  <a:lnTo>
                    <a:pt x="12910" y="18148"/>
                  </a:lnTo>
                  <a:lnTo>
                    <a:pt x="13494" y="11847"/>
                  </a:lnTo>
                  <a:lnTo>
                    <a:pt x="13489" y="9190"/>
                  </a:lnTo>
                  <a:lnTo>
                    <a:pt x="12664" y="3696"/>
                  </a:lnTo>
                  <a:lnTo>
                    <a:pt x="12610" y="3337"/>
                  </a:lnTo>
                  <a:lnTo>
                    <a:pt x="12507" y="2650"/>
                  </a:lnTo>
                  <a:close/>
                </a:path>
                <a:path w="41275" h="40639">
                  <a:moveTo>
                    <a:pt x="40628" y="270"/>
                  </a:moveTo>
                  <a:lnTo>
                    <a:pt x="119" y="270"/>
                  </a:lnTo>
                  <a:lnTo>
                    <a:pt x="154" y="11847"/>
                  </a:lnTo>
                  <a:lnTo>
                    <a:pt x="0" y="14533"/>
                  </a:lnTo>
                  <a:lnTo>
                    <a:pt x="1" y="23522"/>
                  </a:lnTo>
                  <a:lnTo>
                    <a:pt x="7020" y="23764"/>
                  </a:lnTo>
                  <a:lnTo>
                    <a:pt x="2654" y="14533"/>
                  </a:lnTo>
                  <a:lnTo>
                    <a:pt x="8219" y="11847"/>
                  </a:lnTo>
                  <a:lnTo>
                    <a:pt x="3168" y="11514"/>
                  </a:lnTo>
                  <a:lnTo>
                    <a:pt x="2773" y="11514"/>
                  </a:lnTo>
                  <a:lnTo>
                    <a:pt x="2666" y="8164"/>
                  </a:lnTo>
                  <a:lnTo>
                    <a:pt x="2557" y="4893"/>
                  </a:lnTo>
                  <a:lnTo>
                    <a:pt x="2473" y="2650"/>
                  </a:lnTo>
                  <a:lnTo>
                    <a:pt x="40464" y="2650"/>
                  </a:lnTo>
                  <a:lnTo>
                    <a:pt x="40628" y="270"/>
                  </a:lnTo>
                  <a:close/>
                </a:path>
                <a:path w="41275" h="40639">
                  <a:moveTo>
                    <a:pt x="40464" y="2650"/>
                  </a:moveTo>
                  <a:lnTo>
                    <a:pt x="33491" y="2650"/>
                  </a:lnTo>
                  <a:lnTo>
                    <a:pt x="34934" y="4893"/>
                  </a:lnTo>
                  <a:lnTo>
                    <a:pt x="35069" y="5152"/>
                  </a:lnTo>
                  <a:lnTo>
                    <a:pt x="35081" y="5598"/>
                  </a:lnTo>
                  <a:lnTo>
                    <a:pt x="35205" y="8319"/>
                  </a:lnTo>
                  <a:lnTo>
                    <a:pt x="36010" y="10613"/>
                  </a:lnTo>
                  <a:lnTo>
                    <a:pt x="36112" y="10904"/>
                  </a:lnTo>
                  <a:lnTo>
                    <a:pt x="40752" y="10613"/>
                  </a:lnTo>
                  <a:lnTo>
                    <a:pt x="40681" y="9860"/>
                  </a:lnTo>
                  <a:lnTo>
                    <a:pt x="40618" y="9190"/>
                  </a:lnTo>
                  <a:lnTo>
                    <a:pt x="40520" y="8164"/>
                  </a:lnTo>
                  <a:lnTo>
                    <a:pt x="40464" y="2650"/>
                  </a:lnTo>
                  <a:close/>
                </a:path>
                <a:path w="41275" h="40639">
                  <a:moveTo>
                    <a:pt x="24336" y="2650"/>
                  </a:moveTo>
                  <a:lnTo>
                    <a:pt x="21560" y="2650"/>
                  </a:lnTo>
                  <a:lnTo>
                    <a:pt x="20599" y="4893"/>
                  </a:lnTo>
                  <a:lnTo>
                    <a:pt x="20156" y="6916"/>
                  </a:lnTo>
                  <a:lnTo>
                    <a:pt x="20067" y="7326"/>
                  </a:lnTo>
                  <a:lnTo>
                    <a:pt x="19946" y="8164"/>
                  </a:lnTo>
                  <a:lnTo>
                    <a:pt x="19924" y="8319"/>
                  </a:lnTo>
                  <a:lnTo>
                    <a:pt x="19799" y="9190"/>
                  </a:lnTo>
                  <a:lnTo>
                    <a:pt x="19703" y="9860"/>
                  </a:lnTo>
                  <a:lnTo>
                    <a:pt x="30939" y="9860"/>
                  </a:lnTo>
                  <a:lnTo>
                    <a:pt x="30468" y="7326"/>
                  </a:lnTo>
                  <a:lnTo>
                    <a:pt x="30392" y="6916"/>
                  </a:lnTo>
                  <a:lnTo>
                    <a:pt x="24484" y="6916"/>
                  </a:lnTo>
                  <a:lnTo>
                    <a:pt x="24364" y="3337"/>
                  </a:lnTo>
                  <a:lnTo>
                    <a:pt x="24336" y="2650"/>
                  </a:lnTo>
                  <a:close/>
                </a:path>
                <a:path w="41275" h="40639">
                  <a:moveTo>
                    <a:pt x="28391" y="2650"/>
                  </a:moveTo>
                  <a:lnTo>
                    <a:pt x="26849" y="2650"/>
                  </a:lnTo>
                  <a:lnTo>
                    <a:pt x="26301" y="4893"/>
                  </a:lnTo>
                  <a:lnTo>
                    <a:pt x="26237" y="5152"/>
                  </a:lnTo>
                  <a:lnTo>
                    <a:pt x="26128" y="5598"/>
                  </a:lnTo>
                  <a:lnTo>
                    <a:pt x="24484" y="6916"/>
                  </a:lnTo>
                  <a:lnTo>
                    <a:pt x="30392" y="6916"/>
                  </a:lnTo>
                  <a:lnTo>
                    <a:pt x="29793" y="3696"/>
                  </a:lnTo>
                  <a:lnTo>
                    <a:pt x="29727" y="3337"/>
                  </a:lnTo>
                  <a:lnTo>
                    <a:pt x="29942" y="3337"/>
                  </a:lnTo>
                  <a:lnTo>
                    <a:pt x="28391" y="2650"/>
                  </a:lnTo>
                  <a:close/>
                </a:path>
                <a:path w="41275" h="40639">
                  <a:moveTo>
                    <a:pt x="33460" y="0"/>
                  </a:moveTo>
                  <a:lnTo>
                    <a:pt x="20381" y="0"/>
                  </a:lnTo>
                  <a:lnTo>
                    <a:pt x="8839" y="270"/>
                  </a:lnTo>
                  <a:lnTo>
                    <a:pt x="41020" y="270"/>
                  </a:lnTo>
                  <a:lnTo>
                    <a:pt x="33460" y="0"/>
                  </a:lnTo>
                  <a:close/>
                </a:path>
              </a:pathLst>
            </a:custGeom>
            <a:solidFill>
              <a:srgbClr val="7474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4" name="object 1374" descr=""/>
            <p:cNvSpPr/>
            <p:nvPr/>
          </p:nvSpPr>
          <p:spPr>
            <a:xfrm>
              <a:off x="2366804" y="2557498"/>
              <a:ext cx="56515" cy="29209"/>
            </a:xfrm>
            <a:custGeom>
              <a:avLst/>
              <a:gdLst/>
              <a:ahLst/>
              <a:cxnLst/>
              <a:rect l="l" t="t" r="r" b="b"/>
              <a:pathLst>
                <a:path w="56514" h="29210">
                  <a:moveTo>
                    <a:pt x="36951" y="23766"/>
                  </a:moveTo>
                  <a:lnTo>
                    <a:pt x="36786" y="23939"/>
                  </a:lnTo>
                  <a:lnTo>
                    <a:pt x="35917" y="25034"/>
                  </a:lnTo>
                  <a:lnTo>
                    <a:pt x="35121" y="25977"/>
                  </a:lnTo>
                  <a:lnTo>
                    <a:pt x="34595" y="26556"/>
                  </a:lnTo>
                  <a:lnTo>
                    <a:pt x="34028" y="27122"/>
                  </a:lnTo>
                  <a:lnTo>
                    <a:pt x="31831" y="28562"/>
                  </a:lnTo>
                  <a:lnTo>
                    <a:pt x="38117" y="28562"/>
                  </a:lnTo>
                  <a:lnTo>
                    <a:pt x="44453" y="28972"/>
                  </a:lnTo>
                  <a:lnTo>
                    <a:pt x="50584" y="27465"/>
                  </a:lnTo>
                  <a:lnTo>
                    <a:pt x="50020" y="26556"/>
                  </a:lnTo>
                  <a:lnTo>
                    <a:pt x="39230" y="26556"/>
                  </a:lnTo>
                  <a:lnTo>
                    <a:pt x="36951" y="23766"/>
                  </a:lnTo>
                  <a:close/>
                </a:path>
                <a:path w="56514" h="29210">
                  <a:moveTo>
                    <a:pt x="27883" y="3341"/>
                  </a:moveTo>
                  <a:lnTo>
                    <a:pt x="282" y="3341"/>
                  </a:lnTo>
                  <a:lnTo>
                    <a:pt x="237" y="23458"/>
                  </a:lnTo>
                  <a:lnTo>
                    <a:pt x="126" y="25171"/>
                  </a:lnTo>
                  <a:lnTo>
                    <a:pt x="0" y="27122"/>
                  </a:lnTo>
                  <a:lnTo>
                    <a:pt x="1628" y="25977"/>
                  </a:lnTo>
                  <a:lnTo>
                    <a:pt x="3134" y="25034"/>
                  </a:lnTo>
                  <a:lnTo>
                    <a:pt x="5069" y="23939"/>
                  </a:lnTo>
                  <a:lnTo>
                    <a:pt x="2776" y="23766"/>
                  </a:lnTo>
                  <a:lnTo>
                    <a:pt x="2827" y="18972"/>
                  </a:lnTo>
                  <a:lnTo>
                    <a:pt x="2938" y="17020"/>
                  </a:lnTo>
                  <a:lnTo>
                    <a:pt x="2962" y="16592"/>
                  </a:lnTo>
                  <a:lnTo>
                    <a:pt x="5518" y="16592"/>
                  </a:lnTo>
                  <a:lnTo>
                    <a:pt x="3154" y="15015"/>
                  </a:lnTo>
                  <a:lnTo>
                    <a:pt x="3037" y="13117"/>
                  </a:lnTo>
                  <a:lnTo>
                    <a:pt x="2920" y="10137"/>
                  </a:lnTo>
                  <a:lnTo>
                    <a:pt x="2827" y="5050"/>
                  </a:lnTo>
                  <a:lnTo>
                    <a:pt x="9709" y="5050"/>
                  </a:lnTo>
                  <a:lnTo>
                    <a:pt x="16729" y="3820"/>
                  </a:lnTo>
                  <a:lnTo>
                    <a:pt x="23641" y="3820"/>
                  </a:lnTo>
                  <a:lnTo>
                    <a:pt x="23238" y="3646"/>
                  </a:lnTo>
                  <a:lnTo>
                    <a:pt x="27883" y="3341"/>
                  </a:lnTo>
                  <a:close/>
                </a:path>
                <a:path w="56514" h="29210">
                  <a:moveTo>
                    <a:pt x="41318" y="11728"/>
                  </a:moveTo>
                  <a:lnTo>
                    <a:pt x="40714" y="16592"/>
                  </a:lnTo>
                  <a:lnTo>
                    <a:pt x="43082" y="22809"/>
                  </a:lnTo>
                  <a:lnTo>
                    <a:pt x="39230" y="26556"/>
                  </a:lnTo>
                  <a:lnTo>
                    <a:pt x="50020" y="26556"/>
                  </a:lnTo>
                  <a:lnTo>
                    <a:pt x="49395" y="25548"/>
                  </a:lnTo>
                  <a:lnTo>
                    <a:pt x="45342" y="25548"/>
                  </a:lnTo>
                  <a:lnTo>
                    <a:pt x="44093" y="21866"/>
                  </a:lnTo>
                  <a:lnTo>
                    <a:pt x="45187" y="20375"/>
                  </a:lnTo>
                  <a:lnTo>
                    <a:pt x="47638" y="19213"/>
                  </a:lnTo>
                  <a:lnTo>
                    <a:pt x="50786" y="19213"/>
                  </a:lnTo>
                  <a:lnTo>
                    <a:pt x="51577" y="17020"/>
                  </a:lnTo>
                  <a:lnTo>
                    <a:pt x="51766" y="16592"/>
                  </a:lnTo>
                  <a:lnTo>
                    <a:pt x="45168" y="16592"/>
                  </a:lnTo>
                  <a:lnTo>
                    <a:pt x="45617" y="14075"/>
                  </a:lnTo>
                  <a:lnTo>
                    <a:pt x="45697" y="13629"/>
                  </a:lnTo>
                  <a:lnTo>
                    <a:pt x="45788" y="13117"/>
                  </a:lnTo>
                  <a:lnTo>
                    <a:pt x="41318" y="11728"/>
                  </a:lnTo>
                  <a:close/>
                </a:path>
                <a:path w="56514" h="29210">
                  <a:moveTo>
                    <a:pt x="50786" y="19213"/>
                  </a:moveTo>
                  <a:lnTo>
                    <a:pt x="47638" y="19213"/>
                  </a:lnTo>
                  <a:lnTo>
                    <a:pt x="48784" y="23458"/>
                  </a:lnTo>
                  <a:lnTo>
                    <a:pt x="47466" y="25034"/>
                  </a:lnTo>
                  <a:lnTo>
                    <a:pt x="45342" y="25548"/>
                  </a:lnTo>
                  <a:lnTo>
                    <a:pt x="49395" y="25548"/>
                  </a:lnTo>
                  <a:lnTo>
                    <a:pt x="49161" y="25171"/>
                  </a:lnTo>
                  <a:lnTo>
                    <a:pt x="49230" y="22259"/>
                  </a:lnTo>
                  <a:lnTo>
                    <a:pt x="50515" y="19965"/>
                  </a:lnTo>
                  <a:lnTo>
                    <a:pt x="50786" y="19213"/>
                  </a:lnTo>
                  <a:close/>
                </a:path>
                <a:path w="56514" h="29210">
                  <a:moveTo>
                    <a:pt x="47826" y="11267"/>
                  </a:moveTo>
                  <a:lnTo>
                    <a:pt x="47729" y="13117"/>
                  </a:lnTo>
                  <a:lnTo>
                    <a:pt x="47628" y="15015"/>
                  </a:lnTo>
                  <a:lnTo>
                    <a:pt x="47544" y="16592"/>
                  </a:lnTo>
                  <a:lnTo>
                    <a:pt x="51766" y="16592"/>
                  </a:lnTo>
                  <a:lnTo>
                    <a:pt x="52877" y="14075"/>
                  </a:lnTo>
                  <a:lnTo>
                    <a:pt x="53538" y="13629"/>
                  </a:lnTo>
                  <a:lnTo>
                    <a:pt x="50857" y="13629"/>
                  </a:lnTo>
                  <a:lnTo>
                    <a:pt x="47826" y="11267"/>
                  </a:lnTo>
                  <a:close/>
                </a:path>
                <a:path w="56514" h="29210">
                  <a:moveTo>
                    <a:pt x="56461" y="5670"/>
                  </a:moveTo>
                  <a:lnTo>
                    <a:pt x="54609" y="5670"/>
                  </a:lnTo>
                  <a:lnTo>
                    <a:pt x="53719" y="8204"/>
                  </a:lnTo>
                  <a:lnTo>
                    <a:pt x="53666" y="8355"/>
                  </a:lnTo>
                  <a:lnTo>
                    <a:pt x="52809" y="10137"/>
                  </a:lnTo>
                  <a:lnTo>
                    <a:pt x="51957" y="11728"/>
                  </a:lnTo>
                  <a:lnTo>
                    <a:pt x="50857" y="13629"/>
                  </a:lnTo>
                  <a:lnTo>
                    <a:pt x="53538" y="13629"/>
                  </a:lnTo>
                  <a:lnTo>
                    <a:pt x="55566" y="12261"/>
                  </a:lnTo>
                  <a:lnTo>
                    <a:pt x="56225" y="8355"/>
                  </a:lnTo>
                  <a:lnTo>
                    <a:pt x="56461" y="5670"/>
                  </a:lnTo>
                  <a:close/>
                </a:path>
                <a:path w="56514" h="29210">
                  <a:moveTo>
                    <a:pt x="23641" y="3820"/>
                  </a:moveTo>
                  <a:lnTo>
                    <a:pt x="16729" y="3820"/>
                  </a:lnTo>
                  <a:lnTo>
                    <a:pt x="23493" y="5670"/>
                  </a:lnTo>
                  <a:lnTo>
                    <a:pt x="27927" y="5670"/>
                  </a:lnTo>
                  <a:lnTo>
                    <a:pt x="23641" y="3820"/>
                  </a:lnTo>
                  <a:close/>
                </a:path>
                <a:path w="56514" h="29210">
                  <a:moveTo>
                    <a:pt x="54826" y="5050"/>
                  </a:moveTo>
                  <a:lnTo>
                    <a:pt x="31693" y="5050"/>
                  </a:lnTo>
                  <a:lnTo>
                    <a:pt x="22725" y="5670"/>
                  </a:lnTo>
                  <a:lnTo>
                    <a:pt x="54609" y="5670"/>
                  </a:lnTo>
                  <a:lnTo>
                    <a:pt x="54826" y="5050"/>
                  </a:lnTo>
                  <a:close/>
                </a:path>
                <a:path w="56514" h="29210">
                  <a:moveTo>
                    <a:pt x="56319" y="0"/>
                  </a:moveTo>
                  <a:lnTo>
                    <a:pt x="25567" y="1522"/>
                  </a:lnTo>
                  <a:lnTo>
                    <a:pt x="16359" y="3034"/>
                  </a:lnTo>
                  <a:lnTo>
                    <a:pt x="44058" y="3034"/>
                  </a:lnTo>
                  <a:lnTo>
                    <a:pt x="50994" y="3341"/>
                  </a:lnTo>
                  <a:lnTo>
                    <a:pt x="52981" y="4538"/>
                  </a:lnTo>
                  <a:lnTo>
                    <a:pt x="54277" y="5050"/>
                  </a:lnTo>
                  <a:lnTo>
                    <a:pt x="56512" y="5050"/>
                  </a:lnTo>
                  <a:lnTo>
                    <a:pt x="56400" y="1211"/>
                  </a:lnTo>
                  <a:lnTo>
                    <a:pt x="56319" y="0"/>
                  </a:lnTo>
                  <a:close/>
                </a:path>
                <a:path w="56514" h="29210">
                  <a:moveTo>
                    <a:pt x="35480" y="3034"/>
                  </a:moveTo>
                  <a:lnTo>
                    <a:pt x="14319" y="3034"/>
                  </a:lnTo>
                  <a:lnTo>
                    <a:pt x="7972" y="3341"/>
                  </a:lnTo>
                  <a:lnTo>
                    <a:pt x="25108" y="3341"/>
                  </a:lnTo>
                  <a:lnTo>
                    <a:pt x="35480" y="3034"/>
                  </a:lnTo>
                  <a:close/>
                </a:path>
              </a:pathLst>
            </a:custGeom>
            <a:solidFill>
              <a:srgbClr val="4342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5" name="object 1375" descr=""/>
            <p:cNvSpPr/>
            <p:nvPr/>
          </p:nvSpPr>
          <p:spPr>
            <a:xfrm>
              <a:off x="2541271" y="2556795"/>
              <a:ext cx="1905" cy="30480"/>
            </a:xfrm>
            <a:custGeom>
              <a:avLst/>
              <a:gdLst/>
              <a:ahLst/>
              <a:cxnLst/>
              <a:rect l="l" t="t" r="r" b="b"/>
              <a:pathLst>
                <a:path w="1905" h="30480">
                  <a:moveTo>
                    <a:pt x="839" y="0"/>
                  </a:moveTo>
                  <a:lnTo>
                    <a:pt x="131" y="7590"/>
                  </a:lnTo>
                  <a:lnTo>
                    <a:pt x="0" y="15214"/>
                  </a:lnTo>
                  <a:lnTo>
                    <a:pt x="125" y="22851"/>
                  </a:lnTo>
                  <a:lnTo>
                    <a:pt x="188" y="30477"/>
                  </a:lnTo>
                  <a:lnTo>
                    <a:pt x="1729" y="29862"/>
                  </a:lnTo>
                  <a:lnTo>
                    <a:pt x="1737" y="22382"/>
                  </a:lnTo>
                  <a:lnTo>
                    <a:pt x="1869" y="14887"/>
                  </a:lnTo>
                  <a:lnTo>
                    <a:pt x="1708" y="7413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9C9D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6" name="object 1376" descr=""/>
            <p:cNvSpPr/>
            <p:nvPr/>
          </p:nvSpPr>
          <p:spPr>
            <a:xfrm>
              <a:off x="2559953" y="2557156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242" y="0"/>
                  </a:moveTo>
                  <a:lnTo>
                    <a:pt x="0" y="1507"/>
                  </a:lnTo>
                  <a:lnTo>
                    <a:pt x="957" y="3185"/>
                  </a:lnTo>
                  <a:lnTo>
                    <a:pt x="1281" y="2378"/>
                  </a:lnTo>
                  <a:lnTo>
                    <a:pt x="1932" y="787"/>
                  </a:lnTo>
                  <a:lnTo>
                    <a:pt x="2242" y="0"/>
                  </a:lnTo>
                  <a:close/>
                </a:path>
              </a:pathLst>
            </a:custGeom>
            <a:solidFill>
              <a:srgbClr val="807F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7" name="object 1377" descr=""/>
            <p:cNvSpPr/>
            <p:nvPr/>
          </p:nvSpPr>
          <p:spPr>
            <a:xfrm>
              <a:off x="1897199" y="2557584"/>
              <a:ext cx="19685" cy="15875"/>
            </a:xfrm>
            <a:custGeom>
              <a:avLst/>
              <a:gdLst/>
              <a:ahLst/>
              <a:cxnLst/>
              <a:rect l="l" t="t" r="r" b="b"/>
              <a:pathLst>
                <a:path w="19685" h="15875">
                  <a:moveTo>
                    <a:pt x="13802" y="0"/>
                  </a:moveTo>
                  <a:lnTo>
                    <a:pt x="11062" y="906"/>
                  </a:lnTo>
                  <a:lnTo>
                    <a:pt x="8902" y="5154"/>
                  </a:lnTo>
                  <a:lnTo>
                    <a:pt x="5652" y="8647"/>
                  </a:lnTo>
                  <a:lnTo>
                    <a:pt x="2225" y="11901"/>
                  </a:lnTo>
                  <a:lnTo>
                    <a:pt x="0" y="15548"/>
                  </a:lnTo>
                  <a:lnTo>
                    <a:pt x="4503" y="13680"/>
                  </a:lnTo>
                  <a:lnTo>
                    <a:pt x="5702" y="12877"/>
                  </a:lnTo>
                  <a:lnTo>
                    <a:pt x="6934" y="11814"/>
                  </a:lnTo>
                  <a:lnTo>
                    <a:pt x="8064" y="11181"/>
                  </a:lnTo>
                  <a:lnTo>
                    <a:pt x="11062" y="10580"/>
                  </a:lnTo>
                  <a:lnTo>
                    <a:pt x="14177" y="11045"/>
                  </a:lnTo>
                  <a:lnTo>
                    <a:pt x="17208" y="10666"/>
                  </a:lnTo>
                  <a:lnTo>
                    <a:pt x="19109" y="7858"/>
                  </a:lnTo>
                  <a:lnTo>
                    <a:pt x="16027" y="6043"/>
                  </a:lnTo>
                  <a:lnTo>
                    <a:pt x="16625" y="5411"/>
                  </a:lnTo>
                  <a:lnTo>
                    <a:pt x="19041" y="1404"/>
                  </a:lnTo>
                  <a:lnTo>
                    <a:pt x="13802" y="0"/>
                  </a:lnTo>
                  <a:close/>
                </a:path>
              </a:pathLst>
            </a:custGeom>
            <a:solidFill>
              <a:srgbClr val="9E9A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8" name="object 1378" descr=""/>
            <p:cNvSpPr/>
            <p:nvPr/>
          </p:nvSpPr>
          <p:spPr>
            <a:xfrm>
              <a:off x="2262049" y="2558970"/>
              <a:ext cx="57785" cy="58419"/>
            </a:xfrm>
            <a:custGeom>
              <a:avLst/>
              <a:gdLst/>
              <a:ahLst/>
              <a:cxnLst/>
              <a:rect l="l" t="t" r="r" b="b"/>
              <a:pathLst>
                <a:path w="57785" h="58419">
                  <a:moveTo>
                    <a:pt x="29861" y="0"/>
                  </a:moveTo>
                  <a:lnTo>
                    <a:pt x="26046" y="123"/>
                  </a:lnTo>
                  <a:lnTo>
                    <a:pt x="23803" y="720"/>
                  </a:lnTo>
                  <a:lnTo>
                    <a:pt x="21678" y="3204"/>
                  </a:lnTo>
                  <a:lnTo>
                    <a:pt x="19263" y="1440"/>
                  </a:lnTo>
                  <a:lnTo>
                    <a:pt x="14930" y="6986"/>
                  </a:lnTo>
                  <a:lnTo>
                    <a:pt x="10404" y="12380"/>
                  </a:lnTo>
                  <a:lnTo>
                    <a:pt x="5491" y="17397"/>
                  </a:lnTo>
                  <a:lnTo>
                    <a:pt x="0" y="21816"/>
                  </a:lnTo>
                  <a:lnTo>
                    <a:pt x="12330" y="23202"/>
                  </a:lnTo>
                  <a:lnTo>
                    <a:pt x="17722" y="26283"/>
                  </a:lnTo>
                  <a:lnTo>
                    <a:pt x="22039" y="28526"/>
                  </a:lnTo>
                  <a:lnTo>
                    <a:pt x="26525" y="32482"/>
                  </a:lnTo>
                  <a:lnTo>
                    <a:pt x="25138" y="37894"/>
                  </a:lnTo>
                  <a:lnTo>
                    <a:pt x="19418" y="43031"/>
                  </a:lnTo>
                  <a:lnTo>
                    <a:pt x="12430" y="46436"/>
                  </a:lnTo>
                  <a:lnTo>
                    <a:pt x="4899" y="47894"/>
                  </a:lnTo>
                  <a:lnTo>
                    <a:pt x="4777" y="49367"/>
                  </a:lnTo>
                  <a:lnTo>
                    <a:pt x="5086" y="52293"/>
                  </a:lnTo>
                  <a:lnTo>
                    <a:pt x="6198" y="58132"/>
                  </a:lnTo>
                  <a:lnTo>
                    <a:pt x="7672" y="51523"/>
                  </a:lnTo>
                  <a:lnTo>
                    <a:pt x="21884" y="48323"/>
                  </a:lnTo>
                  <a:lnTo>
                    <a:pt x="27327" y="43409"/>
                  </a:lnTo>
                  <a:lnTo>
                    <a:pt x="28613" y="44316"/>
                  </a:lnTo>
                  <a:lnTo>
                    <a:pt x="29315" y="41094"/>
                  </a:lnTo>
                  <a:lnTo>
                    <a:pt x="31489" y="40666"/>
                  </a:lnTo>
                  <a:lnTo>
                    <a:pt x="31680" y="37174"/>
                  </a:lnTo>
                  <a:lnTo>
                    <a:pt x="31711" y="30239"/>
                  </a:lnTo>
                  <a:lnTo>
                    <a:pt x="36507" y="30669"/>
                  </a:lnTo>
                  <a:lnTo>
                    <a:pt x="36234" y="26352"/>
                  </a:lnTo>
                  <a:lnTo>
                    <a:pt x="36334" y="22021"/>
                  </a:lnTo>
                  <a:lnTo>
                    <a:pt x="36831" y="17741"/>
                  </a:lnTo>
                  <a:lnTo>
                    <a:pt x="35787" y="12381"/>
                  </a:lnTo>
                  <a:lnTo>
                    <a:pt x="42912" y="11645"/>
                  </a:lnTo>
                  <a:lnTo>
                    <a:pt x="50068" y="11300"/>
                  </a:lnTo>
                  <a:lnTo>
                    <a:pt x="57226" y="11628"/>
                  </a:lnTo>
                  <a:lnTo>
                    <a:pt x="55429" y="8288"/>
                  </a:lnTo>
                  <a:lnTo>
                    <a:pt x="54331" y="7517"/>
                  </a:lnTo>
                  <a:lnTo>
                    <a:pt x="47174" y="11113"/>
                  </a:lnTo>
                  <a:lnTo>
                    <a:pt x="38836" y="7006"/>
                  </a:lnTo>
                  <a:lnTo>
                    <a:pt x="32037" y="11200"/>
                  </a:lnTo>
                  <a:lnTo>
                    <a:pt x="29725" y="8716"/>
                  </a:lnTo>
                  <a:lnTo>
                    <a:pt x="29364" y="12981"/>
                  </a:lnTo>
                  <a:lnTo>
                    <a:pt x="31799" y="12106"/>
                  </a:lnTo>
                  <a:lnTo>
                    <a:pt x="33595" y="13990"/>
                  </a:lnTo>
                  <a:lnTo>
                    <a:pt x="35463" y="15087"/>
                  </a:lnTo>
                  <a:lnTo>
                    <a:pt x="33794" y="19001"/>
                  </a:lnTo>
                  <a:lnTo>
                    <a:pt x="34301" y="23851"/>
                  </a:lnTo>
                  <a:lnTo>
                    <a:pt x="34194" y="28043"/>
                  </a:lnTo>
                  <a:lnTo>
                    <a:pt x="30687" y="29984"/>
                  </a:lnTo>
                  <a:lnTo>
                    <a:pt x="30873" y="25135"/>
                  </a:lnTo>
                  <a:lnTo>
                    <a:pt x="30977" y="15499"/>
                  </a:lnTo>
                  <a:lnTo>
                    <a:pt x="29657" y="15307"/>
                  </a:lnTo>
                  <a:lnTo>
                    <a:pt x="29058" y="22910"/>
                  </a:lnTo>
                  <a:lnTo>
                    <a:pt x="30704" y="30481"/>
                  </a:lnTo>
                  <a:lnTo>
                    <a:pt x="30275" y="38080"/>
                  </a:lnTo>
                  <a:lnTo>
                    <a:pt x="28357" y="39024"/>
                  </a:lnTo>
                  <a:lnTo>
                    <a:pt x="26835" y="34693"/>
                  </a:lnTo>
                  <a:lnTo>
                    <a:pt x="29725" y="27054"/>
                  </a:lnTo>
                  <a:lnTo>
                    <a:pt x="23152" y="26370"/>
                  </a:lnTo>
                  <a:lnTo>
                    <a:pt x="26456" y="26338"/>
                  </a:lnTo>
                  <a:lnTo>
                    <a:pt x="27961" y="19178"/>
                  </a:lnTo>
                  <a:lnTo>
                    <a:pt x="26574" y="11678"/>
                  </a:lnTo>
                  <a:lnTo>
                    <a:pt x="26078" y="4471"/>
                  </a:lnTo>
                  <a:lnTo>
                    <a:pt x="29861" y="0"/>
                  </a:lnTo>
                  <a:close/>
                </a:path>
              </a:pathLst>
            </a:custGeom>
            <a:solidFill>
              <a:srgbClr val="C4C0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9" name="object 1379" descr=""/>
            <p:cNvSpPr/>
            <p:nvPr/>
          </p:nvSpPr>
          <p:spPr>
            <a:xfrm>
              <a:off x="2548187" y="2559006"/>
              <a:ext cx="3810" cy="19685"/>
            </a:xfrm>
            <a:custGeom>
              <a:avLst/>
              <a:gdLst/>
              <a:ahLst/>
              <a:cxnLst/>
              <a:rect l="l" t="t" r="r" b="b"/>
              <a:pathLst>
                <a:path w="3810" h="19685">
                  <a:moveTo>
                    <a:pt x="2603" y="0"/>
                  </a:moveTo>
                  <a:lnTo>
                    <a:pt x="2466" y="6212"/>
                  </a:lnTo>
                  <a:lnTo>
                    <a:pt x="0" y="13370"/>
                  </a:lnTo>
                  <a:lnTo>
                    <a:pt x="3049" y="19072"/>
                  </a:lnTo>
                  <a:lnTo>
                    <a:pt x="3765" y="12721"/>
                  </a:lnTo>
                  <a:lnTo>
                    <a:pt x="3355" y="6318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4F5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0" name="object 1380" descr=""/>
            <p:cNvSpPr/>
            <p:nvPr/>
          </p:nvSpPr>
          <p:spPr>
            <a:xfrm>
              <a:off x="1781895" y="2559366"/>
              <a:ext cx="81915" cy="55244"/>
            </a:xfrm>
            <a:custGeom>
              <a:avLst/>
              <a:gdLst/>
              <a:ahLst/>
              <a:cxnLst/>
              <a:rect l="l" t="t" r="r" b="b"/>
              <a:pathLst>
                <a:path w="81914" h="55244">
                  <a:moveTo>
                    <a:pt x="42156" y="49345"/>
                  </a:moveTo>
                  <a:lnTo>
                    <a:pt x="24315" y="49345"/>
                  </a:lnTo>
                  <a:lnTo>
                    <a:pt x="22396" y="52718"/>
                  </a:lnTo>
                  <a:lnTo>
                    <a:pt x="26352" y="54961"/>
                  </a:lnTo>
                  <a:lnTo>
                    <a:pt x="30751" y="52992"/>
                  </a:lnTo>
                  <a:lnTo>
                    <a:pt x="34690" y="51810"/>
                  </a:lnTo>
                  <a:lnTo>
                    <a:pt x="39844" y="49997"/>
                  </a:lnTo>
                  <a:lnTo>
                    <a:pt x="42156" y="49345"/>
                  </a:lnTo>
                  <a:close/>
                </a:path>
                <a:path w="81914" h="55244">
                  <a:moveTo>
                    <a:pt x="27845" y="35784"/>
                  </a:moveTo>
                  <a:lnTo>
                    <a:pt x="27417" y="35920"/>
                  </a:lnTo>
                  <a:lnTo>
                    <a:pt x="16581" y="39877"/>
                  </a:lnTo>
                  <a:lnTo>
                    <a:pt x="10941" y="41609"/>
                  </a:lnTo>
                  <a:lnTo>
                    <a:pt x="13929" y="44895"/>
                  </a:lnTo>
                  <a:lnTo>
                    <a:pt x="17157" y="47717"/>
                  </a:lnTo>
                  <a:lnTo>
                    <a:pt x="20358" y="50666"/>
                  </a:lnTo>
                  <a:lnTo>
                    <a:pt x="24315" y="49345"/>
                  </a:lnTo>
                  <a:lnTo>
                    <a:pt x="42156" y="49345"/>
                  </a:lnTo>
                  <a:lnTo>
                    <a:pt x="50272" y="47058"/>
                  </a:lnTo>
                  <a:lnTo>
                    <a:pt x="18564" y="47058"/>
                  </a:lnTo>
                  <a:lnTo>
                    <a:pt x="26403" y="46126"/>
                  </a:lnTo>
                  <a:lnTo>
                    <a:pt x="32706" y="44895"/>
                  </a:lnTo>
                  <a:lnTo>
                    <a:pt x="25477" y="44895"/>
                  </a:lnTo>
                  <a:lnTo>
                    <a:pt x="23699" y="43492"/>
                  </a:lnTo>
                  <a:lnTo>
                    <a:pt x="23622" y="42858"/>
                  </a:lnTo>
                  <a:lnTo>
                    <a:pt x="23504" y="41882"/>
                  </a:lnTo>
                  <a:lnTo>
                    <a:pt x="23420" y="41184"/>
                  </a:lnTo>
                  <a:lnTo>
                    <a:pt x="23023" y="41184"/>
                  </a:lnTo>
                  <a:lnTo>
                    <a:pt x="27619" y="39877"/>
                  </a:lnTo>
                  <a:lnTo>
                    <a:pt x="34648" y="39877"/>
                  </a:lnTo>
                  <a:lnTo>
                    <a:pt x="32799" y="39056"/>
                  </a:lnTo>
                  <a:lnTo>
                    <a:pt x="30211" y="37480"/>
                  </a:lnTo>
                  <a:lnTo>
                    <a:pt x="27845" y="35784"/>
                  </a:lnTo>
                  <a:close/>
                </a:path>
                <a:path w="81914" h="55244">
                  <a:moveTo>
                    <a:pt x="47002" y="40647"/>
                  </a:moveTo>
                  <a:lnTo>
                    <a:pt x="40261" y="43325"/>
                  </a:lnTo>
                  <a:lnTo>
                    <a:pt x="33375" y="45647"/>
                  </a:lnTo>
                  <a:lnTo>
                    <a:pt x="26311" y="47058"/>
                  </a:lnTo>
                  <a:lnTo>
                    <a:pt x="50300" y="47058"/>
                  </a:lnTo>
                  <a:lnTo>
                    <a:pt x="56382" y="44489"/>
                  </a:lnTo>
                  <a:lnTo>
                    <a:pt x="57240" y="43988"/>
                  </a:lnTo>
                  <a:lnTo>
                    <a:pt x="51678" y="43988"/>
                  </a:lnTo>
                  <a:lnTo>
                    <a:pt x="50119" y="42858"/>
                  </a:lnTo>
                  <a:lnTo>
                    <a:pt x="47002" y="40647"/>
                  </a:lnTo>
                  <a:close/>
                </a:path>
                <a:path w="81914" h="55244">
                  <a:moveTo>
                    <a:pt x="34648" y="39877"/>
                  </a:moveTo>
                  <a:lnTo>
                    <a:pt x="27619" y="39877"/>
                  </a:lnTo>
                  <a:lnTo>
                    <a:pt x="29573" y="41184"/>
                  </a:lnTo>
                  <a:lnTo>
                    <a:pt x="29569" y="41882"/>
                  </a:lnTo>
                  <a:lnTo>
                    <a:pt x="29788" y="42858"/>
                  </a:lnTo>
                  <a:lnTo>
                    <a:pt x="29893" y="43325"/>
                  </a:lnTo>
                  <a:lnTo>
                    <a:pt x="29980" y="43714"/>
                  </a:lnTo>
                  <a:lnTo>
                    <a:pt x="25477" y="44895"/>
                  </a:lnTo>
                  <a:lnTo>
                    <a:pt x="32706" y="44895"/>
                  </a:lnTo>
                  <a:lnTo>
                    <a:pt x="33681" y="44705"/>
                  </a:lnTo>
                  <a:lnTo>
                    <a:pt x="40547" y="41882"/>
                  </a:lnTo>
                  <a:lnTo>
                    <a:pt x="39593" y="40201"/>
                  </a:lnTo>
                  <a:lnTo>
                    <a:pt x="35377" y="40201"/>
                  </a:lnTo>
                  <a:lnTo>
                    <a:pt x="34648" y="39877"/>
                  </a:lnTo>
                  <a:close/>
                </a:path>
                <a:path w="81914" h="55244">
                  <a:moveTo>
                    <a:pt x="52734" y="36179"/>
                  </a:moveTo>
                  <a:lnTo>
                    <a:pt x="52528" y="36179"/>
                  </a:lnTo>
                  <a:lnTo>
                    <a:pt x="47927" y="39056"/>
                  </a:lnTo>
                  <a:lnTo>
                    <a:pt x="51678" y="43988"/>
                  </a:lnTo>
                  <a:lnTo>
                    <a:pt x="57240" y="43988"/>
                  </a:lnTo>
                  <a:lnTo>
                    <a:pt x="62055" y="41184"/>
                  </a:lnTo>
                  <a:lnTo>
                    <a:pt x="66218" y="39056"/>
                  </a:lnTo>
                  <a:lnTo>
                    <a:pt x="62826" y="39056"/>
                  </a:lnTo>
                  <a:lnTo>
                    <a:pt x="58044" y="37480"/>
                  </a:lnTo>
                  <a:lnTo>
                    <a:pt x="55738" y="36899"/>
                  </a:lnTo>
                  <a:lnTo>
                    <a:pt x="52734" y="36179"/>
                  </a:lnTo>
                  <a:close/>
                </a:path>
                <a:path w="81914" h="55244">
                  <a:moveTo>
                    <a:pt x="51760" y="35784"/>
                  </a:moveTo>
                  <a:lnTo>
                    <a:pt x="37087" y="35784"/>
                  </a:lnTo>
                  <a:lnTo>
                    <a:pt x="38801" y="37480"/>
                  </a:lnTo>
                  <a:lnTo>
                    <a:pt x="42448" y="41184"/>
                  </a:lnTo>
                  <a:lnTo>
                    <a:pt x="41593" y="41184"/>
                  </a:lnTo>
                  <a:lnTo>
                    <a:pt x="46504" y="39225"/>
                  </a:lnTo>
                  <a:lnTo>
                    <a:pt x="50529" y="36899"/>
                  </a:lnTo>
                  <a:lnTo>
                    <a:pt x="51760" y="35784"/>
                  </a:lnTo>
                  <a:close/>
                </a:path>
                <a:path w="81914" h="55244">
                  <a:moveTo>
                    <a:pt x="22551" y="23440"/>
                  </a:moveTo>
                  <a:lnTo>
                    <a:pt x="24627" y="25271"/>
                  </a:lnTo>
                  <a:lnTo>
                    <a:pt x="28976" y="28936"/>
                  </a:lnTo>
                  <a:lnTo>
                    <a:pt x="36267" y="28936"/>
                  </a:lnTo>
                  <a:lnTo>
                    <a:pt x="34434" y="31435"/>
                  </a:lnTo>
                  <a:lnTo>
                    <a:pt x="31626" y="32839"/>
                  </a:lnTo>
                  <a:lnTo>
                    <a:pt x="28931" y="34434"/>
                  </a:lnTo>
                  <a:lnTo>
                    <a:pt x="29090" y="34434"/>
                  </a:lnTo>
                  <a:lnTo>
                    <a:pt x="31248" y="36179"/>
                  </a:lnTo>
                  <a:lnTo>
                    <a:pt x="33459" y="38045"/>
                  </a:lnTo>
                  <a:lnTo>
                    <a:pt x="35377" y="40201"/>
                  </a:lnTo>
                  <a:lnTo>
                    <a:pt x="39593" y="40201"/>
                  </a:lnTo>
                  <a:lnTo>
                    <a:pt x="37164" y="35920"/>
                  </a:lnTo>
                  <a:lnTo>
                    <a:pt x="37087" y="35784"/>
                  </a:lnTo>
                  <a:lnTo>
                    <a:pt x="51760" y="35784"/>
                  </a:lnTo>
                  <a:lnTo>
                    <a:pt x="52873" y="34776"/>
                  </a:lnTo>
                  <a:lnTo>
                    <a:pt x="40925" y="34776"/>
                  </a:lnTo>
                  <a:lnTo>
                    <a:pt x="40824" y="33293"/>
                  </a:lnTo>
                  <a:lnTo>
                    <a:pt x="41661" y="32839"/>
                  </a:lnTo>
                  <a:lnTo>
                    <a:pt x="45223" y="31161"/>
                  </a:lnTo>
                  <a:lnTo>
                    <a:pt x="45579" y="30838"/>
                  </a:lnTo>
                  <a:lnTo>
                    <a:pt x="42860" y="30838"/>
                  </a:lnTo>
                  <a:lnTo>
                    <a:pt x="29880" y="24227"/>
                  </a:lnTo>
                  <a:lnTo>
                    <a:pt x="22551" y="23440"/>
                  </a:lnTo>
                  <a:close/>
                </a:path>
                <a:path w="81914" h="55244">
                  <a:moveTo>
                    <a:pt x="10821" y="26986"/>
                  </a:moveTo>
                  <a:lnTo>
                    <a:pt x="7293" y="28936"/>
                  </a:lnTo>
                  <a:lnTo>
                    <a:pt x="3614" y="30596"/>
                  </a:lnTo>
                  <a:lnTo>
                    <a:pt x="0" y="32410"/>
                  </a:lnTo>
                  <a:lnTo>
                    <a:pt x="2740" y="35168"/>
                  </a:lnTo>
                  <a:lnTo>
                    <a:pt x="5770" y="37908"/>
                  </a:lnTo>
                  <a:lnTo>
                    <a:pt x="9848" y="39056"/>
                  </a:lnTo>
                  <a:lnTo>
                    <a:pt x="9326" y="39056"/>
                  </a:lnTo>
                  <a:lnTo>
                    <a:pt x="15734" y="37480"/>
                  </a:lnTo>
                  <a:lnTo>
                    <a:pt x="16036" y="37480"/>
                  </a:lnTo>
                  <a:lnTo>
                    <a:pt x="22900" y="34776"/>
                  </a:lnTo>
                  <a:lnTo>
                    <a:pt x="24630" y="34005"/>
                  </a:lnTo>
                  <a:lnTo>
                    <a:pt x="4161" y="34005"/>
                  </a:lnTo>
                  <a:lnTo>
                    <a:pt x="4257" y="32839"/>
                  </a:lnTo>
                  <a:lnTo>
                    <a:pt x="4293" y="32410"/>
                  </a:lnTo>
                  <a:lnTo>
                    <a:pt x="4135" y="32410"/>
                  </a:lnTo>
                  <a:lnTo>
                    <a:pt x="9506" y="30204"/>
                  </a:lnTo>
                  <a:lnTo>
                    <a:pt x="9376" y="30204"/>
                  </a:lnTo>
                  <a:lnTo>
                    <a:pt x="14875" y="28936"/>
                  </a:lnTo>
                  <a:lnTo>
                    <a:pt x="15059" y="28936"/>
                  </a:lnTo>
                  <a:lnTo>
                    <a:pt x="10821" y="26986"/>
                  </a:lnTo>
                  <a:close/>
                </a:path>
                <a:path w="81914" h="55244">
                  <a:moveTo>
                    <a:pt x="64912" y="31831"/>
                  </a:moveTo>
                  <a:lnTo>
                    <a:pt x="62510" y="33293"/>
                  </a:lnTo>
                  <a:lnTo>
                    <a:pt x="60152" y="34434"/>
                  </a:lnTo>
                  <a:lnTo>
                    <a:pt x="57583" y="35341"/>
                  </a:lnTo>
                  <a:lnTo>
                    <a:pt x="59263" y="36540"/>
                  </a:lnTo>
                  <a:lnTo>
                    <a:pt x="62712" y="39056"/>
                  </a:lnTo>
                  <a:lnTo>
                    <a:pt x="66218" y="39056"/>
                  </a:lnTo>
                  <a:lnTo>
                    <a:pt x="67846" y="38223"/>
                  </a:lnTo>
                  <a:lnTo>
                    <a:pt x="74228" y="36709"/>
                  </a:lnTo>
                  <a:lnTo>
                    <a:pt x="71458" y="34776"/>
                  </a:lnTo>
                  <a:lnTo>
                    <a:pt x="70857" y="34434"/>
                  </a:lnTo>
                  <a:lnTo>
                    <a:pt x="67878" y="32839"/>
                  </a:lnTo>
                  <a:lnTo>
                    <a:pt x="67706" y="32839"/>
                  </a:lnTo>
                  <a:lnTo>
                    <a:pt x="64912" y="31831"/>
                  </a:lnTo>
                  <a:close/>
                </a:path>
                <a:path w="81914" h="55244">
                  <a:moveTo>
                    <a:pt x="72249" y="26986"/>
                  </a:moveTo>
                  <a:lnTo>
                    <a:pt x="54569" y="26986"/>
                  </a:lnTo>
                  <a:lnTo>
                    <a:pt x="62704" y="28526"/>
                  </a:lnTo>
                  <a:lnTo>
                    <a:pt x="69519" y="33508"/>
                  </a:lnTo>
                  <a:lnTo>
                    <a:pt x="77343" y="35920"/>
                  </a:lnTo>
                  <a:lnTo>
                    <a:pt x="79600" y="33850"/>
                  </a:lnTo>
                  <a:lnTo>
                    <a:pt x="79784" y="33508"/>
                  </a:lnTo>
                  <a:lnTo>
                    <a:pt x="80972" y="30838"/>
                  </a:lnTo>
                  <a:lnTo>
                    <a:pt x="81132" y="30838"/>
                  </a:lnTo>
                  <a:lnTo>
                    <a:pt x="77256" y="29862"/>
                  </a:lnTo>
                  <a:lnTo>
                    <a:pt x="78529" y="28526"/>
                  </a:lnTo>
                  <a:lnTo>
                    <a:pt x="71573" y="28526"/>
                  </a:lnTo>
                  <a:lnTo>
                    <a:pt x="72249" y="26986"/>
                  </a:lnTo>
                  <a:close/>
                </a:path>
                <a:path w="81914" h="55244">
                  <a:moveTo>
                    <a:pt x="49937" y="29862"/>
                  </a:moveTo>
                  <a:lnTo>
                    <a:pt x="49490" y="29862"/>
                  </a:lnTo>
                  <a:lnTo>
                    <a:pt x="45399" y="31435"/>
                  </a:lnTo>
                  <a:lnTo>
                    <a:pt x="44787" y="31701"/>
                  </a:lnTo>
                  <a:lnTo>
                    <a:pt x="40925" y="34776"/>
                  </a:lnTo>
                  <a:lnTo>
                    <a:pt x="52873" y="34776"/>
                  </a:lnTo>
                  <a:lnTo>
                    <a:pt x="53895" y="33850"/>
                  </a:lnTo>
                  <a:lnTo>
                    <a:pt x="54041" y="33850"/>
                  </a:lnTo>
                  <a:lnTo>
                    <a:pt x="53468" y="33293"/>
                  </a:lnTo>
                  <a:lnTo>
                    <a:pt x="51008" y="32068"/>
                  </a:lnTo>
                  <a:lnTo>
                    <a:pt x="48837" y="30204"/>
                  </a:lnTo>
                  <a:lnTo>
                    <a:pt x="50289" y="30204"/>
                  </a:lnTo>
                  <a:lnTo>
                    <a:pt x="49937" y="29862"/>
                  </a:lnTo>
                  <a:close/>
                </a:path>
                <a:path w="81914" h="55244">
                  <a:moveTo>
                    <a:pt x="15772" y="30838"/>
                  </a:moveTo>
                  <a:lnTo>
                    <a:pt x="10679" y="32068"/>
                  </a:lnTo>
                  <a:lnTo>
                    <a:pt x="9383" y="32410"/>
                  </a:lnTo>
                  <a:lnTo>
                    <a:pt x="4161" y="34005"/>
                  </a:lnTo>
                  <a:lnTo>
                    <a:pt x="24630" y="34005"/>
                  </a:lnTo>
                  <a:lnTo>
                    <a:pt x="26193" y="33293"/>
                  </a:lnTo>
                  <a:lnTo>
                    <a:pt x="21865" y="33293"/>
                  </a:lnTo>
                  <a:lnTo>
                    <a:pt x="15772" y="30838"/>
                  </a:lnTo>
                  <a:close/>
                </a:path>
                <a:path w="81914" h="55244">
                  <a:moveTo>
                    <a:pt x="73001" y="25271"/>
                  </a:moveTo>
                  <a:lnTo>
                    <a:pt x="52877" y="25271"/>
                  </a:lnTo>
                  <a:lnTo>
                    <a:pt x="51396" y="26986"/>
                  </a:lnTo>
                  <a:lnTo>
                    <a:pt x="50454" y="27875"/>
                  </a:lnTo>
                  <a:lnTo>
                    <a:pt x="49720" y="28526"/>
                  </a:lnTo>
                  <a:lnTo>
                    <a:pt x="47923" y="29862"/>
                  </a:lnTo>
                  <a:lnTo>
                    <a:pt x="49937" y="29862"/>
                  </a:lnTo>
                  <a:lnTo>
                    <a:pt x="53468" y="33293"/>
                  </a:lnTo>
                  <a:lnTo>
                    <a:pt x="54587" y="33850"/>
                  </a:lnTo>
                  <a:lnTo>
                    <a:pt x="57412" y="30204"/>
                  </a:lnTo>
                  <a:lnTo>
                    <a:pt x="54569" y="26986"/>
                  </a:lnTo>
                  <a:lnTo>
                    <a:pt x="72249" y="26986"/>
                  </a:lnTo>
                  <a:lnTo>
                    <a:pt x="72893" y="25519"/>
                  </a:lnTo>
                  <a:lnTo>
                    <a:pt x="73001" y="25271"/>
                  </a:lnTo>
                  <a:close/>
                </a:path>
                <a:path w="81914" h="55244">
                  <a:moveTo>
                    <a:pt x="36267" y="28936"/>
                  </a:moveTo>
                  <a:lnTo>
                    <a:pt x="21834" y="28936"/>
                  </a:lnTo>
                  <a:lnTo>
                    <a:pt x="17884" y="29417"/>
                  </a:lnTo>
                  <a:lnTo>
                    <a:pt x="21647" y="33293"/>
                  </a:lnTo>
                  <a:lnTo>
                    <a:pt x="26193" y="33293"/>
                  </a:lnTo>
                  <a:lnTo>
                    <a:pt x="29690" y="31701"/>
                  </a:lnTo>
                  <a:lnTo>
                    <a:pt x="36267" y="28936"/>
                  </a:lnTo>
                  <a:close/>
                </a:path>
                <a:path w="81914" h="55244">
                  <a:moveTo>
                    <a:pt x="49490" y="29862"/>
                  </a:moveTo>
                  <a:lnTo>
                    <a:pt x="48439" y="29862"/>
                  </a:lnTo>
                  <a:lnTo>
                    <a:pt x="51008" y="32068"/>
                  </a:lnTo>
                  <a:lnTo>
                    <a:pt x="53468" y="33293"/>
                  </a:lnTo>
                  <a:lnTo>
                    <a:pt x="50289" y="30204"/>
                  </a:lnTo>
                  <a:lnTo>
                    <a:pt x="48601" y="30204"/>
                  </a:lnTo>
                  <a:lnTo>
                    <a:pt x="49490" y="29862"/>
                  </a:lnTo>
                  <a:close/>
                </a:path>
                <a:path w="81914" h="55244">
                  <a:moveTo>
                    <a:pt x="41942" y="25519"/>
                  </a:moveTo>
                  <a:lnTo>
                    <a:pt x="42125" y="26607"/>
                  </a:lnTo>
                  <a:lnTo>
                    <a:pt x="42188" y="26986"/>
                  </a:lnTo>
                  <a:lnTo>
                    <a:pt x="42282" y="27551"/>
                  </a:lnTo>
                  <a:lnTo>
                    <a:pt x="42335" y="27875"/>
                  </a:lnTo>
                  <a:lnTo>
                    <a:pt x="42444" y="28526"/>
                  </a:lnTo>
                  <a:lnTo>
                    <a:pt x="42512" y="28936"/>
                  </a:lnTo>
                  <a:lnTo>
                    <a:pt x="42592" y="29417"/>
                  </a:lnTo>
                  <a:lnTo>
                    <a:pt x="42666" y="29862"/>
                  </a:lnTo>
                  <a:lnTo>
                    <a:pt x="42723" y="30204"/>
                  </a:lnTo>
                  <a:lnTo>
                    <a:pt x="42828" y="30838"/>
                  </a:lnTo>
                  <a:lnTo>
                    <a:pt x="45579" y="30838"/>
                  </a:lnTo>
                  <a:lnTo>
                    <a:pt x="48834" y="27875"/>
                  </a:lnTo>
                  <a:lnTo>
                    <a:pt x="49337" y="27551"/>
                  </a:lnTo>
                  <a:lnTo>
                    <a:pt x="44936" y="27551"/>
                  </a:lnTo>
                  <a:lnTo>
                    <a:pt x="41942" y="25519"/>
                  </a:lnTo>
                  <a:close/>
                </a:path>
                <a:path w="81914" h="55244">
                  <a:moveTo>
                    <a:pt x="17019" y="28526"/>
                  </a:moveTo>
                  <a:lnTo>
                    <a:pt x="16655" y="28526"/>
                  </a:lnTo>
                  <a:lnTo>
                    <a:pt x="14875" y="28936"/>
                  </a:lnTo>
                  <a:lnTo>
                    <a:pt x="15059" y="28936"/>
                  </a:lnTo>
                  <a:lnTo>
                    <a:pt x="16102" y="29417"/>
                  </a:lnTo>
                  <a:lnTo>
                    <a:pt x="17884" y="29417"/>
                  </a:lnTo>
                  <a:lnTo>
                    <a:pt x="17019" y="28526"/>
                  </a:lnTo>
                  <a:close/>
                </a:path>
                <a:path w="81914" h="55244">
                  <a:moveTo>
                    <a:pt x="81746" y="24879"/>
                  </a:moveTo>
                  <a:lnTo>
                    <a:pt x="78353" y="25836"/>
                  </a:lnTo>
                  <a:lnTo>
                    <a:pt x="70937" y="28526"/>
                  </a:lnTo>
                  <a:lnTo>
                    <a:pt x="78529" y="28526"/>
                  </a:lnTo>
                  <a:lnTo>
                    <a:pt x="80356" y="26607"/>
                  </a:lnTo>
                  <a:lnTo>
                    <a:pt x="81746" y="24879"/>
                  </a:lnTo>
                  <a:close/>
                </a:path>
                <a:path w="81914" h="55244">
                  <a:moveTo>
                    <a:pt x="56050" y="20872"/>
                  </a:moveTo>
                  <a:lnTo>
                    <a:pt x="49194" y="20872"/>
                  </a:lnTo>
                  <a:lnTo>
                    <a:pt x="44751" y="27551"/>
                  </a:lnTo>
                  <a:lnTo>
                    <a:pt x="49337" y="27551"/>
                  </a:lnTo>
                  <a:lnTo>
                    <a:pt x="52877" y="25271"/>
                  </a:lnTo>
                  <a:lnTo>
                    <a:pt x="73001" y="25271"/>
                  </a:lnTo>
                  <a:lnTo>
                    <a:pt x="73595" y="23919"/>
                  </a:lnTo>
                  <a:lnTo>
                    <a:pt x="71714" y="22190"/>
                  </a:lnTo>
                  <a:lnTo>
                    <a:pt x="55897" y="22190"/>
                  </a:lnTo>
                  <a:lnTo>
                    <a:pt x="56012" y="21197"/>
                  </a:lnTo>
                  <a:lnTo>
                    <a:pt x="56050" y="20872"/>
                  </a:lnTo>
                  <a:close/>
                </a:path>
                <a:path w="81914" h="55244">
                  <a:moveTo>
                    <a:pt x="41783" y="24552"/>
                  </a:moveTo>
                  <a:lnTo>
                    <a:pt x="40222" y="24552"/>
                  </a:lnTo>
                  <a:lnTo>
                    <a:pt x="41944" y="25519"/>
                  </a:lnTo>
                  <a:lnTo>
                    <a:pt x="41837" y="24879"/>
                  </a:lnTo>
                  <a:lnTo>
                    <a:pt x="41783" y="24552"/>
                  </a:lnTo>
                  <a:close/>
                </a:path>
                <a:path w="81914" h="55244">
                  <a:moveTo>
                    <a:pt x="30427" y="20016"/>
                  </a:moveTo>
                  <a:lnTo>
                    <a:pt x="28850" y="22565"/>
                  </a:lnTo>
                  <a:lnTo>
                    <a:pt x="33613" y="24688"/>
                  </a:lnTo>
                  <a:lnTo>
                    <a:pt x="40222" y="24552"/>
                  </a:lnTo>
                  <a:lnTo>
                    <a:pt x="39645" y="24227"/>
                  </a:lnTo>
                  <a:lnTo>
                    <a:pt x="39222" y="24227"/>
                  </a:lnTo>
                  <a:lnTo>
                    <a:pt x="42876" y="22190"/>
                  </a:lnTo>
                  <a:lnTo>
                    <a:pt x="38751" y="22190"/>
                  </a:lnTo>
                  <a:lnTo>
                    <a:pt x="34434" y="21197"/>
                  </a:lnTo>
                  <a:lnTo>
                    <a:pt x="30427" y="20016"/>
                  </a:lnTo>
                  <a:close/>
                </a:path>
                <a:path w="81914" h="55244">
                  <a:moveTo>
                    <a:pt x="40651" y="19775"/>
                  </a:moveTo>
                  <a:lnTo>
                    <a:pt x="39494" y="19775"/>
                  </a:lnTo>
                  <a:lnTo>
                    <a:pt x="39525" y="20016"/>
                  </a:lnTo>
                  <a:lnTo>
                    <a:pt x="39635" y="20872"/>
                  </a:lnTo>
                  <a:lnTo>
                    <a:pt x="39713" y="21470"/>
                  </a:lnTo>
                  <a:lnTo>
                    <a:pt x="39806" y="22190"/>
                  </a:lnTo>
                  <a:lnTo>
                    <a:pt x="39144" y="22190"/>
                  </a:lnTo>
                  <a:lnTo>
                    <a:pt x="41600" y="20872"/>
                  </a:lnTo>
                  <a:lnTo>
                    <a:pt x="42058" y="20872"/>
                  </a:lnTo>
                  <a:lnTo>
                    <a:pt x="40651" y="19775"/>
                  </a:lnTo>
                  <a:close/>
                </a:path>
                <a:path w="81914" h="55244">
                  <a:moveTo>
                    <a:pt x="49194" y="20872"/>
                  </a:moveTo>
                  <a:lnTo>
                    <a:pt x="42058" y="20872"/>
                  </a:lnTo>
                  <a:lnTo>
                    <a:pt x="42825" y="21470"/>
                  </a:lnTo>
                  <a:lnTo>
                    <a:pt x="38376" y="22190"/>
                  </a:lnTo>
                  <a:lnTo>
                    <a:pt x="43826" y="22190"/>
                  </a:lnTo>
                  <a:lnTo>
                    <a:pt x="49194" y="20872"/>
                  </a:lnTo>
                  <a:close/>
                </a:path>
                <a:path w="81914" h="55244">
                  <a:moveTo>
                    <a:pt x="65956" y="8337"/>
                  </a:moveTo>
                  <a:lnTo>
                    <a:pt x="64502" y="9518"/>
                  </a:lnTo>
                  <a:lnTo>
                    <a:pt x="62928" y="10494"/>
                  </a:lnTo>
                  <a:lnTo>
                    <a:pt x="61197" y="11249"/>
                  </a:lnTo>
                  <a:lnTo>
                    <a:pt x="55802" y="15307"/>
                  </a:lnTo>
                  <a:lnTo>
                    <a:pt x="67428" y="15307"/>
                  </a:lnTo>
                  <a:lnTo>
                    <a:pt x="64968" y="19055"/>
                  </a:lnTo>
                  <a:lnTo>
                    <a:pt x="64843" y="19245"/>
                  </a:lnTo>
                  <a:lnTo>
                    <a:pt x="60512" y="21042"/>
                  </a:lnTo>
                  <a:lnTo>
                    <a:pt x="54813" y="22190"/>
                  </a:lnTo>
                  <a:lnTo>
                    <a:pt x="71714" y="22190"/>
                  </a:lnTo>
                  <a:lnTo>
                    <a:pt x="70280" y="20872"/>
                  </a:lnTo>
                  <a:lnTo>
                    <a:pt x="70403" y="19469"/>
                  </a:lnTo>
                  <a:lnTo>
                    <a:pt x="70459" y="19055"/>
                  </a:lnTo>
                  <a:lnTo>
                    <a:pt x="70549" y="18389"/>
                  </a:lnTo>
                  <a:lnTo>
                    <a:pt x="70646" y="17669"/>
                  </a:lnTo>
                  <a:lnTo>
                    <a:pt x="70713" y="17171"/>
                  </a:lnTo>
                  <a:lnTo>
                    <a:pt x="70833" y="16282"/>
                  </a:lnTo>
                  <a:lnTo>
                    <a:pt x="70869" y="16009"/>
                  </a:lnTo>
                  <a:lnTo>
                    <a:pt x="69484" y="14569"/>
                  </a:lnTo>
                  <a:lnTo>
                    <a:pt x="67724" y="12686"/>
                  </a:lnTo>
                  <a:lnTo>
                    <a:pt x="67597" y="12550"/>
                  </a:lnTo>
                  <a:lnTo>
                    <a:pt x="67356" y="12152"/>
                  </a:lnTo>
                  <a:lnTo>
                    <a:pt x="66466" y="10494"/>
                  </a:lnTo>
                  <a:lnTo>
                    <a:pt x="66069" y="8834"/>
                  </a:lnTo>
                  <a:lnTo>
                    <a:pt x="65956" y="8337"/>
                  </a:lnTo>
                  <a:close/>
                </a:path>
                <a:path w="81914" h="55244">
                  <a:moveTo>
                    <a:pt x="64568" y="15307"/>
                  </a:moveTo>
                  <a:lnTo>
                    <a:pt x="51045" y="15307"/>
                  </a:lnTo>
                  <a:lnTo>
                    <a:pt x="41624" y="20872"/>
                  </a:lnTo>
                  <a:lnTo>
                    <a:pt x="55522" y="20872"/>
                  </a:lnTo>
                  <a:lnTo>
                    <a:pt x="59692" y="20203"/>
                  </a:lnTo>
                  <a:lnTo>
                    <a:pt x="62463" y="17669"/>
                  </a:lnTo>
                  <a:lnTo>
                    <a:pt x="64568" y="15307"/>
                  </a:lnTo>
                  <a:close/>
                </a:path>
                <a:path w="81914" h="55244">
                  <a:moveTo>
                    <a:pt x="51678" y="0"/>
                  </a:moveTo>
                  <a:lnTo>
                    <a:pt x="49143" y="1026"/>
                  </a:lnTo>
                  <a:lnTo>
                    <a:pt x="46763" y="2362"/>
                  </a:lnTo>
                  <a:lnTo>
                    <a:pt x="44673" y="4126"/>
                  </a:lnTo>
                  <a:lnTo>
                    <a:pt x="39133" y="8337"/>
                  </a:lnTo>
                  <a:lnTo>
                    <a:pt x="33584" y="12152"/>
                  </a:lnTo>
                  <a:lnTo>
                    <a:pt x="21912" y="19775"/>
                  </a:lnTo>
                  <a:lnTo>
                    <a:pt x="21102" y="19775"/>
                  </a:lnTo>
                  <a:lnTo>
                    <a:pt x="26456" y="19055"/>
                  </a:lnTo>
                  <a:lnTo>
                    <a:pt x="30769" y="18389"/>
                  </a:lnTo>
                  <a:lnTo>
                    <a:pt x="34785" y="17669"/>
                  </a:lnTo>
                  <a:lnTo>
                    <a:pt x="39225" y="17669"/>
                  </a:lnTo>
                  <a:lnTo>
                    <a:pt x="39161" y="17171"/>
                  </a:lnTo>
                  <a:lnTo>
                    <a:pt x="40871" y="16282"/>
                  </a:lnTo>
                  <a:lnTo>
                    <a:pt x="38747" y="16282"/>
                  </a:lnTo>
                  <a:lnTo>
                    <a:pt x="36746" y="15307"/>
                  </a:lnTo>
                  <a:lnTo>
                    <a:pt x="33613" y="14363"/>
                  </a:lnTo>
                  <a:lnTo>
                    <a:pt x="37498" y="11488"/>
                  </a:lnTo>
                  <a:lnTo>
                    <a:pt x="46091" y="11488"/>
                  </a:lnTo>
                  <a:lnTo>
                    <a:pt x="46595" y="11249"/>
                  </a:lnTo>
                  <a:lnTo>
                    <a:pt x="45208" y="11249"/>
                  </a:lnTo>
                  <a:lnTo>
                    <a:pt x="51300" y="10854"/>
                  </a:lnTo>
                  <a:lnTo>
                    <a:pt x="51516" y="9518"/>
                  </a:lnTo>
                  <a:lnTo>
                    <a:pt x="51627" y="8834"/>
                  </a:lnTo>
                  <a:lnTo>
                    <a:pt x="43406" y="8834"/>
                  </a:lnTo>
                  <a:lnTo>
                    <a:pt x="46368" y="6127"/>
                  </a:lnTo>
                  <a:lnTo>
                    <a:pt x="50388" y="4126"/>
                  </a:lnTo>
                  <a:lnTo>
                    <a:pt x="50976" y="2362"/>
                  </a:lnTo>
                  <a:lnTo>
                    <a:pt x="51678" y="0"/>
                  </a:lnTo>
                  <a:close/>
                </a:path>
                <a:path w="81914" h="55244">
                  <a:moveTo>
                    <a:pt x="39225" y="17669"/>
                  </a:moveTo>
                  <a:lnTo>
                    <a:pt x="35075" y="17669"/>
                  </a:lnTo>
                  <a:lnTo>
                    <a:pt x="35174" y="18389"/>
                  </a:lnTo>
                  <a:lnTo>
                    <a:pt x="35266" y="19055"/>
                  </a:lnTo>
                  <a:lnTo>
                    <a:pt x="35323" y="19469"/>
                  </a:lnTo>
                  <a:lnTo>
                    <a:pt x="38948" y="19775"/>
                  </a:lnTo>
                  <a:lnTo>
                    <a:pt x="39493" y="19775"/>
                  </a:lnTo>
                  <a:lnTo>
                    <a:pt x="39402" y="19055"/>
                  </a:lnTo>
                  <a:lnTo>
                    <a:pt x="39317" y="18389"/>
                  </a:lnTo>
                  <a:lnTo>
                    <a:pt x="39225" y="17669"/>
                  </a:lnTo>
                  <a:close/>
                </a:path>
                <a:path w="81914" h="55244">
                  <a:moveTo>
                    <a:pt x="46091" y="11488"/>
                  </a:moveTo>
                  <a:lnTo>
                    <a:pt x="37498" y="11488"/>
                  </a:lnTo>
                  <a:lnTo>
                    <a:pt x="42207" y="12686"/>
                  </a:lnTo>
                  <a:lnTo>
                    <a:pt x="38596" y="16282"/>
                  </a:lnTo>
                  <a:lnTo>
                    <a:pt x="40871" y="16282"/>
                  </a:lnTo>
                  <a:lnTo>
                    <a:pt x="42689" y="15613"/>
                  </a:lnTo>
                  <a:lnTo>
                    <a:pt x="44012" y="15307"/>
                  </a:lnTo>
                  <a:lnTo>
                    <a:pt x="57875" y="15307"/>
                  </a:lnTo>
                  <a:lnTo>
                    <a:pt x="49536" y="14057"/>
                  </a:lnTo>
                  <a:lnTo>
                    <a:pt x="43851" y="12550"/>
                  </a:lnTo>
                  <a:lnTo>
                    <a:pt x="46091" y="11488"/>
                  </a:lnTo>
                  <a:close/>
                </a:path>
                <a:path w="81914" h="55244">
                  <a:moveTo>
                    <a:pt x="51951" y="6830"/>
                  </a:moveTo>
                  <a:lnTo>
                    <a:pt x="49021" y="7138"/>
                  </a:lnTo>
                  <a:lnTo>
                    <a:pt x="46198" y="7909"/>
                  </a:lnTo>
                  <a:lnTo>
                    <a:pt x="43406" y="8834"/>
                  </a:lnTo>
                  <a:lnTo>
                    <a:pt x="51627" y="8834"/>
                  </a:lnTo>
                  <a:lnTo>
                    <a:pt x="51707" y="8337"/>
                  </a:lnTo>
                  <a:lnTo>
                    <a:pt x="51777" y="7909"/>
                  </a:lnTo>
                  <a:lnTo>
                    <a:pt x="51901" y="7138"/>
                  </a:lnTo>
                  <a:lnTo>
                    <a:pt x="51951" y="6830"/>
                  </a:lnTo>
                  <a:close/>
                </a:path>
              </a:pathLst>
            </a:custGeom>
            <a:solidFill>
              <a:srgbClr val="5856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1" name="object 1381" descr=""/>
            <p:cNvSpPr/>
            <p:nvPr/>
          </p:nvSpPr>
          <p:spPr>
            <a:xfrm>
              <a:off x="1844067" y="256020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950" y="0"/>
                  </a:moveTo>
                  <a:lnTo>
                    <a:pt x="651" y="784"/>
                  </a:lnTo>
                  <a:lnTo>
                    <a:pt x="0" y="2994"/>
                  </a:lnTo>
                  <a:lnTo>
                    <a:pt x="2739" y="3815"/>
                  </a:lnTo>
                  <a:lnTo>
                    <a:pt x="4042" y="3030"/>
                  </a:lnTo>
                  <a:lnTo>
                    <a:pt x="3887" y="614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rgbClr val="7576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2" name="object 1382" descr=""/>
            <p:cNvSpPr/>
            <p:nvPr/>
          </p:nvSpPr>
          <p:spPr>
            <a:xfrm>
              <a:off x="1919253" y="2560443"/>
              <a:ext cx="52705" cy="52705"/>
            </a:xfrm>
            <a:custGeom>
              <a:avLst/>
              <a:gdLst/>
              <a:ahLst/>
              <a:cxnLst/>
              <a:rect l="l" t="t" r="r" b="b"/>
              <a:pathLst>
                <a:path w="52705" h="52705">
                  <a:moveTo>
                    <a:pt x="24127" y="28921"/>
                  </a:moveTo>
                  <a:lnTo>
                    <a:pt x="21059" y="29674"/>
                  </a:lnTo>
                  <a:lnTo>
                    <a:pt x="21230" y="29674"/>
                  </a:lnTo>
                  <a:lnTo>
                    <a:pt x="19109" y="32724"/>
                  </a:lnTo>
                  <a:lnTo>
                    <a:pt x="17175" y="39657"/>
                  </a:lnTo>
                  <a:lnTo>
                    <a:pt x="10257" y="41917"/>
                  </a:lnTo>
                  <a:lnTo>
                    <a:pt x="9326" y="42258"/>
                  </a:lnTo>
                  <a:lnTo>
                    <a:pt x="4043" y="46061"/>
                  </a:lnTo>
                  <a:lnTo>
                    <a:pt x="50" y="47876"/>
                  </a:lnTo>
                  <a:lnTo>
                    <a:pt x="0" y="52056"/>
                  </a:lnTo>
                  <a:lnTo>
                    <a:pt x="2585" y="52311"/>
                  </a:lnTo>
                  <a:lnTo>
                    <a:pt x="3784" y="50068"/>
                  </a:lnTo>
                  <a:lnTo>
                    <a:pt x="6027" y="48818"/>
                  </a:lnTo>
                  <a:lnTo>
                    <a:pt x="8442" y="48286"/>
                  </a:lnTo>
                  <a:lnTo>
                    <a:pt x="12877" y="45223"/>
                  </a:lnTo>
                  <a:lnTo>
                    <a:pt x="17139" y="41917"/>
                  </a:lnTo>
                  <a:lnTo>
                    <a:pt x="21250" y="38426"/>
                  </a:lnTo>
                  <a:lnTo>
                    <a:pt x="29390" y="38426"/>
                  </a:lnTo>
                  <a:lnTo>
                    <a:pt x="29177" y="35822"/>
                  </a:lnTo>
                  <a:lnTo>
                    <a:pt x="21474" y="35822"/>
                  </a:lnTo>
                  <a:lnTo>
                    <a:pt x="23768" y="33425"/>
                  </a:lnTo>
                  <a:lnTo>
                    <a:pt x="23870" y="32090"/>
                  </a:lnTo>
                  <a:lnTo>
                    <a:pt x="23962" y="30960"/>
                  </a:lnTo>
                  <a:lnTo>
                    <a:pt x="24066" y="29674"/>
                  </a:lnTo>
                  <a:lnTo>
                    <a:pt x="24127" y="28921"/>
                  </a:lnTo>
                  <a:close/>
                </a:path>
                <a:path w="52705" h="52705">
                  <a:moveTo>
                    <a:pt x="29390" y="38426"/>
                  </a:moveTo>
                  <a:lnTo>
                    <a:pt x="21250" y="38426"/>
                  </a:lnTo>
                  <a:lnTo>
                    <a:pt x="22328" y="41917"/>
                  </a:lnTo>
                  <a:lnTo>
                    <a:pt x="22433" y="42258"/>
                  </a:lnTo>
                  <a:lnTo>
                    <a:pt x="25202" y="41917"/>
                  </a:lnTo>
                  <a:lnTo>
                    <a:pt x="26046" y="41917"/>
                  </a:lnTo>
                  <a:lnTo>
                    <a:pt x="29420" y="38795"/>
                  </a:lnTo>
                  <a:lnTo>
                    <a:pt x="29390" y="38426"/>
                  </a:lnTo>
                  <a:close/>
                </a:path>
                <a:path w="52705" h="52705">
                  <a:moveTo>
                    <a:pt x="38170" y="18287"/>
                  </a:moveTo>
                  <a:lnTo>
                    <a:pt x="28732" y="18287"/>
                  </a:lnTo>
                  <a:lnTo>
                    <a:pt x="28410" y="18578"/>
                  </a:lnTo>
                  <a:lnTo>
                    <a:pt x="27396" y="20548"/>
                  </a:lnTo>
                  <a:lnTo>
                    <a:pt x="24775" y="23735"/>
                  </a:lnTo>
                  <a:lnTo>
                    <a:pt x="24829" y="24846"/>
                  </a:lnTo>
                  <a:lnTo>
                    <a:pt x="24947" y="27053"/>
                  </a:lnTo>
                  <a:lnTo>
                    <a:pt x="24998" y="28166"/>
                  </a:lnTo>
                  <a:lnTo>
                    <a:pt x="26122" y="28921"/>
                  </a:lnTo>
                  <a:lnTo>
                    <a:pt x="27190" y="29674"/>
                  </a:lnTo>
                  <a:lnTo>
                    <a:pt x="28289" y="30481"/>
                  </a:lnTo>
                  <a:lnTo>
                    <a:pt x="25905" y="32090"/>
                  </a:lnTo>
                  <a:lnTo>
                    <a:pt x="23630" y="33886"/>
                  </a:lnTo>
                  <a:lnTo>
                    <a:pt x="21474" y="35822"/>
                  </a:lnTo>
                  <a:lnTo>
                    <a:pt x="29177" y="35822"/>
                  </a:lnTo>
                  <a:lnTo>
                    <a:pt x="29109" y="34998"/>
                  </a:lnTo>
                  <a:lnTo>
                    <a:pt x="30614" y="32928"/>
                  </a:lnTo>
                  <a:lnTo>
                    <a:pt x="32706" y="30960"/>
                  </a:lnTo>
                  <a:lnTo>
                    <a:pt x="32123" y="28166"/>
                  </a:lnTo>
                  <a:lnTo>
                    <a:pt x="29717" y="27053"/>
                  </a:lnTo>
                  <a:lnTo>
                    <a:pt x="29576" y="27053"/>
                  </a:lnTo>
                  <a:lnTo>
                    <a:pt x="28868" y="25480"/>
                  </a:lnTo>
                  <a:lnTo>
                    <a:pt x="28152" y="22964"/>
                  </a:lnTo>
                  <a:lnTo>
                    <a:pt x="29949" y="21250"/>
                  </a:lnTo>
                  <a:lnTo>
                    <a:pt x="31540" y="19641"/>
                  </a:lnTo>
                  <a:lnTo>
                    <a:pt x="35992" y="19641"/>
                  </a:lnTo>
                  <a:lnTo>
                    <a:pt x="37135" y="18921"/>
                  </a:lnTo>
                  <a:lnTo>
                    <a:pt x="23484" y="18921"/>
                  </a:lnTo>
                  <a:lnTo>
                    <a:pt x="31577" y="18578"/>
                  </a:lnTo>
                  <a:lnTo>
                    <a:pt x="37695" y="18578"/>
                  </a:lnTo>
                  <a:lnTo>
                    <a:pt x="38170" y="18287"/>
                  </a:lnTo>
                  <a:close/>
                </a:path>
                <a:path w="52705" h="52705">
                  <a:moveTo>
                    <a:pt x="35992" y="19641"/>
                  </a:moveTo>
                  <a:lnTo>
                    <a:pt x="31540" y="19641"/>
                  </a:lnTo>
                  <a:lnTo>
                    <a:pt x="35086" y="20224"/>
                  </a:lnTo>
                  <a:lnTo>
                    <a:pt x="35992" y="19641"/>
                  </a:lnTo>
                  <a:close/>
                </a:path>
                <a:path w="52705" h="52705">
                  <a:moveTo>
                    <a:pt x="36445" y="14759"/>
                  </a:moveTo>
                  <a:lnTo>
                    <a:pt x="27158" y="14759"/>
                  </a:lnTo>
                  <a:lnTo>
                    <a:pt x="26233" y="15342"/>
                  </a:lnTo>
                  <a:lnTo>
                    <a:pt x="23595" y="18921"/>
                  </a:lnTo>
                  <a:lnTo>
                    <a:pt x="28234" y="18921"/>
                  </a:lnTo>
                  <a:lnTo>
                    <a:pt x="28410" y="18578"/>
                  </a:lnTo>
                  <a:lnTo>
                    <a:pt x="28727" y="18287"/>
                  </a:lnTo>
                  <a:lnTo>
                    <a:pt x="38164" y="18287"/>
                  </a:lnTo>
                  <a:lnTo>
                    <a:pt x="39881" y="17312"/>
                  </a:lnTo>
                  <a:lnTo>
                    <a:pt x="40297" y="16901"/>
                  </a:lnTo>
                  <a:lnTo>
                    <a:pt x="35204" y="16901"/>
                  </a:lnTo>
                  <a:lnTo>
                    <a:pt x="36365" y="14897"/>
                  </a:lnTo>
                  <a:lnTo>
                    <a:pt x="36445" y="14759"/>
                  </a:lnTo>
                  <a:close/>
                </a:path>
                <a:path w="52705" h="52705">
                  <a:moveTo>
                    <a:pt x="37695" y="18578"/>
                  </a:moveTo>
                  <a:lnTo>
                    <a:pt x="31577" y="18578"/>
                  </a:lnTo>
                  <a:lnTo>
                    <a:pt x="23484" y="18921"/>
                  </a:lnTo>
                  <a:lnTo>
                    <a:pt x="37135" y="18921"/>
                  </a:lnTo>
                  <a:lnTo>
                    <a:pt x="37695" y="18578"/>
                  </a:lnTo>
                  <a:close/>
                </a:path>
                <a:path w="52705" h="52705">
                  <a:moveTo>
                    <a:pt x="52685" y="0"/>
                  </a:moveTo>
                  <a:lnTo>
                    <a:pt x="46814" y="1868"/>
                  </a:lnTo>
                  <a:lnTo>
                    <a:pt x="42876" y="6814"/>
                  </a:lnTo>
                  <a:lnTo>
                    <a:pt x="38545" y="11490"/>
                  </a:lnTo>
                  <a:lnTo>
                    <a:pt x="35204" y="16901"/>
                  </a:lnTo>
                  <a:lnTo>
                    <a:pt x="40297" y="16901"/>
                  </a:lnTo>
                  <a:lnTo>
                    <a:pt x="45018" y="12225"/>
                  </a:lnTo>
                  <a:lnTo>
                    <a:pt x="48851" y="6079"/>
                  </a:lnTo>
                  <a:lnTo>
                    <a:pt x="52685" y="0"/>
                  </a:lnTo>
                  <a:close/>
                </a:path>
                <a:path w="52705" h="52705">
                  <a:moveTo>
                    <a:pt x="38628" y="7329"/>
                  </a:moveTo>
                  <a:lnTo>
                    <a:pt x="35377" y="9316"/>
                  </a:lnTo>
                  <a:lnTo>
                    <a:pt x="32198" y="12807"/>
                  </a:lnTo>
                  <a:lnTo>
                    <a:pt x="22755" y="12807"/>
                  </a:lnTo>
                  <a:lnTo>
                    <a:pt x="23648" y="14006"/>
                  </a:lnTo>
                  <a:lnTo>
                    <a:pt x="24775" y="14897"/>
                  </a:lnTo>
                  <a:lnTo>
                    <a:pt x="26233" y="15342"/>
                  </a:lnTo>
                  <a:lnTo>
                    <a:pt x="27158" y="14759"/>
                  </a:lnTo>
                  <a:lnTo>
                    <a:pt x="36445" y="14759"/>
                  </a:lnTo>
                  <a:lnTo>
                    <a:pt x="38264" y="11490"/>
                  </a:lnTo>
                  <a:lnTo>
                    <a:pt x="38386" y="11043"/>
                  </a:lnTo>
                  <a:lnTo>
                    <a:pt x="38905" y="8272"/>
                  </a:lnTo>
                  <a:lnTo>
                    <a:pt x="38628" y="7329"/>
                  </a:lnTo>
                  <a:close/>
                </a:path>
                <a:path w="52705" h="52705">
                  <a:moveTo>
                    <a:pt x="20214" y="1868"/>
                  </a:moveTo>
                  <a:lnTo>
                    <a:pt x="18630" y="4589"/>
                  </a:lnTo>
                  <a:lnTo>
                    <a:pt x="15650" y="6950"/>
                  </a:lnTo>
                  <a:lnTo>
                    <a:pt x="15344" y="9316"/>
                  </a:lnTo>
                  <a:lnTo>
                    <a:pt x="15238" y="10137"/>
                  </a:lnTo>
                  <a:lnTo>
                    <a:pt x="16543" y="11043"/>
                  </a:lnTo>
                  <a:lnTo>
                    <a:pt x="19313" y="12807"/>
                  </a:lnTo>
                  <a:lnTo>
                    <a:pt x="32366" y="12807"/>
                  </a:lnTo>
                  <a:lnTo>
                    <a:pt x="28012" y="11814"/>
                  </a:lnTo>
                  <a:lnTo>
                    <a:pt x="27482" y="10429"/>
                  </a:lnTo>
                  <a:lnTo>
                    <a:pt x="26890" y="8272"/>
                  </a:lnTo>
                  <a:lnTo>
                    <a:pt x="26800" y="7945"/>
                  </a:lnTo>
                  <a:lnTo>
                    <a:pt x="23544" y="7945"/>
                  </a:lnTo>
                  <a:lnTo>
                    <a:pt x="23628" y="6079"/>
                  </a:lnTo>
                  <a:lnTo>
                    <a:pt x="23717" y="4348"/>
                  </a:lnTo>
                  <a:lnTo>
                    <a:pt x="20214" y="1868"/>
                  </a:lnTo>
                  <a:close/>
                </a:path>
                <a:path w="52705" h="52705">
                  <a:moveTo>
                    <a:pt x="29802" y="7329"/>
                  </a:moveTo>
                  <a:lnTo>
                    <a:pt x="26631" y="7329"/>
                  </a:lnTo>
                  <a:lnTo>
                    <a:pt x="26800" y="7945"/>
                  </a:lnTo>
                  <a:lnTo>
                    <a:pt x="23284" y="7945"/>
                  </a:lnTo>
                  <a:lnTo>
                    <a:pt x="29802" y="7329"/>
                  </a:lnTo>
                  <a:close/>
                </a:path>
              </a:pathLst>
            </a:custGeom>
            <a:solidFill>
              <a:srgbClr val="837D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3" name="object 1383" descr=""/>
            <p:cNvSpPr/>
            <p:nvPr/>
          </p:nvSpPr>
          <p:spPr>
            <a:xfrm>
              <a:off x="2390043" y="2560484"/>
              <a:ext cx="29845" cy="2540"/>
            </a:xfrm>
            <a:custGeom>
              <a:avLst/>
              <a:gdLst/>
              <a:ahLst/>
              <a:cxnLst/>
              <a:rect l="l" t="t" r="r" b="b"/>
              <a:pathLst>
                <a:path w="29844" h="2539">
                  <a:moveTo>
                    <a:pt x="13871" y="0"/>
                  </a:moveTo>
                  <a:lnTo>
                    <a:pt x="6925" y="205"/>
                  </a:lnTo>
                  <a:lnTo>
                    <a:pt x="0" y="660"/>
                  </a:lnTo>
                  <a:lnTo>
                    <a:pt x="3971" y="2374"/>
                  </a:lnTo>
                  <a:lnTo>
                    <a:pt x="10400" y="1902"/>
                  </a:lnTo>
                  <a:lnTo>
                    <a:pt x="16843" y="1765"/>
                  </a:lnTo>
                  <a:lnTo>
                    <a:pt x="23293" y="1727"/>
                  </a:lnTo>
                  <a:lnTo>
                    <a:pt x="29743" y="1552"/>
                  </a:lnTo>
                  <a:lnTo>
                    <a:pt x="27755" y="355"/>
                  </a:lnTo>
                  <a:lnTo>
                    <a:pt x="20820" y="48"/>
                  </a:lnTo>
                  <a:lnTo>
                    <a:pt x="13871" y="0"/>
                  </a:lnTo>
                  <a:close/>
                </a:path>
              </a:pathLst>
            </a:custGeom>
            <a:solidFill>
              <a:srgbClr val="A6A7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4" name="object 1384" descr=""/>
            <p:cNvSpPr/>
            <p:nvPr/>
          </p:nvSpPr>
          <p:spPr>
            <a:xfrm>
              <a:off x="1913227" y="25629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598" y="0"/>
                  </a:moveTo>
                  <a:lnTo>
                    <a:pt x="0" y="632"/>
                  </a:lnTo>
                  <a:lnTo>
                    <a:pt x="582" y="975"/>
                  </a:lnTo>
                  <a:lnTo>
                    <a:pt x="1198" y="582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261F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5" name="object 1385" descr=""/>
            <p:cNvSpPr/>
            <p:nvPr/>
          </p:nvSpPr>
          <p:spPr>
            <a:xfrm>
              <a:off x="2369632" y="2561318"/>
              <a:ext cx="20955" cy="12065"/>
            </a:xfrm>
            <a:custGeom>
              <a:avLst/>
              <a:gdLst/>
              <a:ahLst/>
              <a:cxnLst/>
              <a:rect l="l" t="t" r="r" b="b"/>
              <a:pathLst>
                <a:path w="20955" h="12064">
                  <a:moveTo>
                    <a:pt x="13902" y="0"/>
                  </a:moveTo>
                  <a:lnTo>
                    <a:pt x="6882" y="1230"/>
                  </a:lnTo>
                  <a:lnTo>
                    <a:pt x="0" y="1197"/>
                  </a:lnTo>
                  <a:lnTo>
                    <a:pt x="121" y="7858"/>
                  </a:lnTo>
                  <a:lnTo>
                    <a:pt x="327" y="11195"/>
                  </a:lnTo>
                  <a:lnTo>
                    <a:pt x="1198" y="11779"/>
                  </a:lnTo>
                  <a:lnTo>
                    <a:pt x="8938" y="11349"/>
                  </a:lnTo>
                  <a:lnTo>
                    <a:pt x="12825" y="11212"/>
                  </a:lnTo>
                  <a:lnTo>
                    <a:pt x="12790" y="8920"/>
                  </a:lnTo>
                  <a:lnTo>
                    <a:pt x="9471" y="8816"/>
                  </a:lnTo>
                  <a:lnTo>
                    <a:pt x="2861" y="8679"/>
                  </a:lnTo>
                  <a:lnTo>
                    <a:pt x="2329" y="4982"/>
                  </a:lnTo>
                  <a:lnTo>
                    <a:pt x="8423" y="3869"/>
                  </a:lnTo>
                  <a:lnTo>
                    <a:pt x="14536" y="2807"/>
                  </a:lnTo>
                  <a:lnTo>
                    <a:pt x="20666" y="1850"/>
                  </a:lnTo>
                  <a:lnTo>
                    <a:pt x="13902" y="0"/>
                  </a:lnTo>
                  <a:close/>
                </a:path>
              </a:pathLst>
            </a:custGeom>
            <a:solidFill>
              <a:srgbClr val="9393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6" name="object 1386" descr=""/>
            <p:cNvSpPr/>
            <p:nvPr/>
          </p:nvSpPr>
          <p:spPr>
            <a:xfrm>
              <a:off x="1786051" y="2562044"/>
              <a:ext cx="635635" cy="31750"/>
            </a:xfrm>
            <a:custGeom>
              <a:avLst/>
              <a:gdLst/>
              <a:ahLst/>
              <a:cxnLst/>
              <a:rect l="l" t="t" r="r" b="b"/>
              <a:pathLst>
                <a:path w="635635" h="31750">
                  <a:moveTo>
                    <a:pt x="17348" y="30480"/>
                  </a:moveTo>
                  <a:lnTo>
                    <a:pt x="12788" y="25781"/>
                  </a:lnTo>
                  <a:lnTo>
                    <a:pt x="5511" y="27457"/>
                  </a:lnTo>
                  <a:lnTo>
                    <a:pt x="139" y="29667"/>
                  </a:lnTo>
                  <a:lnTo>
                    <a:pt x="0" y="31330"/>
                  </a:lnTo>
                  <a:lnTo>
                    <a:pt x="5664" y="29603"/>
                  </a:lnTo>
                  <a:lnTo>
                    <a:pt x="11607" y="28168"/>
                  </a:lnTo>
                  <a:lnTo>
                    <a:pt x="17348" y="30480"/>
                  </a:lnTo>
                  <a:close/>
                </a:path>
                <a:path w="635635" h="31750">
                  <a:moveTo>
                    <a:pt x="601776" y="11061"/>
                  </a:moveTo>
                  <a:lnTo>
                    <a:pt x="600671" y="10629"/>
                  </a:lnTo>
                  <a:lnTo>
                    <a:pt x="600481" y="10629"/>
                  </a:lnTo>
                  <a:lnTo>
                    <a:pt x="600405" y="11061"/>
                  </a:lnTo>
                  <a:lnTo>
                    <a:pt x="601776" y="11061"/>
                  </a:lnTo>
                  <a:close/>
                </a:path>
                <a:path w="635635" h="31750">
                  <a:moveTo>
                    <a:pt x="607796" y="14312"/>
                  </a:moveTo>
                  <a:lnTo>
                    <a:pt x="606882" y="14312"/>
                  </a:lnTo>
                  <a:lnTo>
                    <a:pt x="607199" y="16535"/>
                  </a:lnTo>
                  <a:lnTo>
                    <a:pt x="607720" y="14605"/>
                  </a:lnTo>
                  <a:lnTo>
                    <a:pt x="607796" y="14312"/>
                  </a:lnTo>
                  <a:close/>
                </a:path>
                <a:path w="635635" h="31750">
                  <a:moveTo>
                    <a:pt x="635635" y="342"/>
                  </a:moveTo>
                  <a:lnTo>
                    <a:pt x="634619" y="342"/>
                  </a:lnTo>
                  <a:lnTo>
                    <a:pt x="633730" y="0"/>
                  </a:lnTo>
                  <a:lnTo>
                    <a:pt x="625881" y="215"/>
                  </a:lnTo>
                  <a:lnTo>
                    <a:pt x="620826" y="215"/>
                  </a:lnTo>
                  <a:lnTo>
                    <a:pt x="614387" y="342"/>
                  </a:lnTo>
                  <a:lnTo>
                    <a:pt x="603732" y="1130"/>
                  </a:lnTo>
                  <a:lnTo>
                    <a:pt x="604240" y="1130"/>
                  </a:lnTo>
                  <a:lnTo>
                    <a:pt x="598106" y="2082"/>
                  </a:lnTo>
                  <a:lnTo>
                    <a:pt x="585901" y="4267"/>
                  </a:lnTo>
                  <a:lnTo>
                    <a:pt x="586016" y="5181"/>
                  </a:lnTo>
                  <a:lnTo>
                    <a:pt x="586473" y="8204"/>
                  </a:lnTo>
                  <a:lnTo>
                    <a:pt x="596366" y="8204"/>
                  </a:lnTo>
                  <a:lnTo>
                    <a:pt x="596404" y="10629"/>
                  </a:lnTo>
                  <a:lnTo>
                    <a:pt x="592518" y="10629"/>
                  </a:lnTo>
                  <a:lnTo>
                    <a:pt x="584771" y="11061"/>
                  </a:lnTo>
                  <a:lnTo>
                    <a:pt x="586397" y="12141"/>
                  </a:lnTo>
                  <a:lnTo>
                    <a:pt x="595858" y="12141"/>
                  </a:lnTo>
                  <a:lnTo>
                    <a:pt x="595909" y="13830"/>
                  </a:lnTo>
                  <a:lnTo>
                    <a:pt x="596023" y="17106"/>
                  </a:lnTo>
                  <a:lnTo>
                    <a:pt x="596138" y="19608"/>
                  </a:lnTo>
                  <a:lnTo>
                    <a:pt x="590778" y="18008"/>
                  </a:lnTo>
                  <a:lnTo>
                    <a:pt x="590423" y="18008"/>
                  </a:lnTo>
                  <a:lnTo>
                    <a:pt x="591235" y="14605"/>
                  </a:lnTo>
                  <a:lnTo>
                    <a:pt x="590753" y="15633"/>
                  </a:lnTo>
                  <a:lnTo>
                    <a:pt x="590207" y="17106"/>
                  </a:lnTo>
                  <a:lnTo>
                    <a:pt x="589635" y="18783"/>
                  </a:lnTo>
                  <a:lnTo>
                    <a:pt x="585812" y="19392"/>
                  </a:lnTo>
                  <a:lnTo>
                    <a:pt x="580491" y="25120"/>
                  </a:lnTo>
                  <a:lnTo>
                    <a:pt x="588251" y="25463"/>
                  </a:lnTo>
                  <a:lnTo>
                    <a:pt x="596011" y="26022"/>
                  </a:lnTo>
                  <a:lnTo>
                    <a:pt x="603783" y="25857"/>
                  </a:lnTo>
                  <a:lnTo>
                    <a:pt x="606399" y="24066"/>
                  </a:lnTo>
                  <a:lnTo>
                    <a:pt x="612495" y="24066"/>
                  </a:lnTo>
                  <a:lnTo>
                    <a:pt x="614781" y="22580"/>
                  </a:lnTo>
                  <a:lnTo>
                    <a:pt x="614908" y="22580"/>
                  </a:lnTo>
                  <a:lnTo>
                    <a:pt x="614934" y="21183"/>
                  </a:lnTo>
                  <a:lnTo>
                    <a:pt x="614972" y="18783"/>
                  </a:lnTo>
                  <a:lnTo>
                    <a:pt x="614756" y="18783"/>
                  </a:lnTo>
                  <a:lnTo>
                    <a:pt x="611263" y="21183"/>
                  </a:lnTo>
                  <a:lnTo>
                    <a:pt x="611225" y="20370"/>
                  </a:lnTo>
                  <a:lnTo>
                    <a:pt x="612368" y="10845"/>
                  </a:lnTo>
                  <a:lnTo>
                    <a:pt x="605066" y="11061"/>
                  </a:lnTo>
                  <a:lnTo>
                    <a:pt x="601776" y="11061"/>
                  </a:lnTo>
                  <a:lnTo>
                    <a:pt x="604989" y="12306"/>
                  </a:lnTo>
                  <a:lnTo>
                    <a:pt x="608164" y="12979"/>
                  </a:lnTo>
                  <a:lnTo>
                    <a:pt x="607923" y="13830"/>
                  </a:lnTo>
                  <a:lnTo>
                    <a:pt x="607885" y="14020"/>
                  </a:lnTo>
                  <a:lnTo>
                    <a:pt x="607822" y="14211"/>
                  </a:lnTo>
                  <a:lnTo>
                    <a:pt x="609384" y="14020"/>
                  </a:lnTo>
                  <a:lnTo>
                    <a:pt x="610463" y="15633"/>
                  </a:lnTo>
                  <a:lnTo>
                    <a:pt x="610527" y="17106"/>
                  </a:lnTo>
                  <a:lnTo>
                    <a:pt x="610641" y="19913"/>
                  </a:lnTo>
                  <a:lnTo>
                    <a:pt x="608431" y="20370"/>
                  </a:lnTo>
                  <a:lnTo>
                    <a:pt x="607568" y="18783"/>
                  </a:lnTo>
                  <a:lnTo>
                    <a:pt x="607453" y="18237"/>
                  </a:lnTo>
                  <a:lnTo>
                    <a:pt x="607364" y="17665"/>
                  </a:lnTo>
                  <a:lnTo>
                    <a:pt x="607288" y="17106"/>
                  </a:lnTo>
                  <a:lnTo>
                    <a:pt x="607199" y="16535"/>
                  </a:lnTo>
                  <a:lnTo>
                    <a:pt x="606894" y="17665"/>
                  </a:lnTo>
                  <a:lnTo>
                    <a:pt x="606806" y="18008"/>
                  </a:lnTo>
                  <a:lnTo>
                    <a:pt x="606742" y="18237"/>
                  </a:lnTo>
                  <a:lnTo>
                    <a:pt x="605624" y="20358"/>
                  </a:lnTo>
                  <a:lnTo>
                    <a:pt x="604659" y="19392"/>
                  </a:lnTo>
                  <a:lnTo>
                    <a:pt x="604253" y="19392"/>
                  </a:lnTo>
                  <a:lnTo>
                    <a:pt x="602805" y="19913"/>
                  </a:lnTo>
                  <a:lnTo>
                    <a:pt x="599516" y="21132"/>
                  </a:lnTo>
                  <a:lnTo>
                    <a:pt x="600329" y="19608"/>
                  </a:lnTo>
                  <a:lnTo>
                    <a:pt x="601052" y="18237"/>
                  </a:lnTo>
                  <a:lnTo>
                    <a:pt x="600976" y="17106"/>
                  </a:lnTo>
                  <a:lnTo>
                    <a:pt x="599668" y="11061"/>
                  </a:lnTo>
                  <a:lnTo>
                    <a:pt x="599579" y="10629"/>
                  </a:lnTo>
                  <a:lnTo>
                    <a:pt x="599478" y="10172"/>
                  </a:lnTo>
                  <a:lnTo>
                    <a:pt x="600671" y="10629"/>
                  </a:lnTo>
                  <a:lnTo>
                    <a:pt x="600557" y="10172"/>
                  </a:lnTo>
                  <a:lnTo>
                    <a:pt x="600798" y="8724"/>
                  </a:lnTo>
                  <a:lnTo>
                    <a:pt x="601599" y="4267"/>
                  </a:lnTo>
                  <a:lnTo>
                    <a:pt x="601167" y="4267"/>
                  </a:lnTo>
                  <a:lnTo>
                    <a:pt x="609803" y="3543"/>
                  </a:lnTo>
                  <a:lnTo>
                    <a:pt x="625094" y="3810"/>
                  </a:lnTo>
                  <a:lnTo>
                    <a:pt x="621322" y="3810"/>
                  </a:lnTo>
                  <a:lnTo>
                    <a:pt x="626198" y="4000"/>
                  </a:lnTo>
                  <a:lnTo>
                    <a:pt x="634415" y="3810"/>
                  </a:lnTo>
                  <a:lnTo>
                    <a:pt x="634504" y="3543"/>
                  </a:lnTo>
                  <a:lnTo>
                    <a:pt x="635635" y="342"/>
                  </a:lnTo>
                  <a:close/>
                </a:path>
              </a:pathLst>
            </a:custGeom>
            <a:solidFill>
              <a:srgbClr val="302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7" name="object 1387" descr=""/>
            <p:cNvSpPr/>
            <p:nvPr/>
          </p:nvSpPr>
          <p:spPr>
            <a:xfrm>
              <a:off x="2638306" y="2561418"/>
              <a:ext cx="17780" cy="3810"/>
            </a:xfrm>
            <a:custGeom>
              <a:avLst/>
              <a:gdLst/>
              <a:ahLst/>
              <a:cxnLst/>
              <a:rect l="l" t="t" r="r" b="b"/>
              <a:pathLst>
                <a:path w="17780" h="3810">
                  <a:moveTo>
                    <a:pt x="11675" y="0"/>
                  </a:moveTo>
                  <a:lnTo>
                    <a:pt x="5835" y="68"/>
                  </a:lnTo>
                  <a:lnTo>
                    <a:pt x="0" y="53"/>
                  </a:lnTo>
                  <a:lnTo>
                    <a:pt x="716" y="3528"/>
                  </a:lnTo>
                  <a:lnTo>
                    <a:pt x="6367" y="3359"/>
                  </a:lnTo>
                  <a:lnTo>
                    <a:pt x="17705" y="3732"/>
                  </a:lnTo>
                  <a:lnTo>
                    <a:pt x="17532" y="17"/>
                  </a:lnTo>
                  <a:lnTo>
                    <a:pt x="11675" y="0"/>
                  </a:lnTo>
                  <a:close/>
                </a:path>
              </a:pathLst>
            </a:custGeom>
            <a:solidFill>
              <a:srgbClr val="4D4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8" name="object 1388" descr=""/>
            <p:cNvSpPr/>
            <p:nvPr/>
          </p:nvSpPr>
          <p:spPr>
            <a:xfrm>
              <a:off x="1883177" y="2563869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11231" y="0"/>
                  </a:moveTo>
                  <a:lnTo>
                    <a:pt x="9759" y="565"/>
                  </a:lnTo>
                  <a:lnTo>
                    <a:pt x="6883" y="1779"/>
                  </a:lnTo>
                  <a:lnTo>
                    <a:pt x="4467" y="5288"/>
                  </a:lnTo>
                  <a:lnTo>
                    <a:pt x="1934" y="8729"/>
                  </a:lnTo>
                  <a:lnTo>
                    <a:pt x="0" y="12736"/>
                  </a:lnTo>
                  <a:lnTo>
                    <a:pt x="4330" y="12754"/>
                  </a:lnTo>
                  <a:lnTo>
                    <a:pt x="6145" y="11916"/>
                  </a:lnTo>
                  <a:lnTo>
                    <a:pt x="7945" y="11041"/>
                  </a:lnTo>
                  <a:lnTo>
                    <a:pt x="9724" y="10120"/>
                  </a:lnTo>
                  <a:lnTo>
                    <a:pt x="11264" y="5958"/>
                  </a:lnTo>
                  <a:lnTo>
                    <a:pt x="15034" y="4263"/>
                  </a:lnTo>
                  <a:lnTo>
                    <a:pt x="15681" y="2858"/>
                  </a:lnTo>
                  <a:lnTo>
                    <a:pt x="14879" y="976"/>
                  </a:lnTo>
                  <a:lnTo>
                    <a:pt x="13972" y="716"/>
                  </a:lnTo>
                  <a:lnTo>
                    <a:pt x="11231" y="0"/>
                  </a:lnTo>
                  <a:close/>
                </a:path>
              </a:pathLst>
            </a:custGeom>
            <a:solidFill>
              <a:srgbClr val="8A8B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9" name="object 1389" descr=""/>
            <p:cNvSpPr/>
            <p:nvPr/>
          </p:nvSpPr>
          <p:spPr>
            <a:xfrm>
              <a:off x="2293577" y="2564125"/>
              <a:ext cx="56515" cy="41275"/>
            </a:xfrm>
            <a:custGeom>
              <a:avLst/>
              <a:gdLst/>
              <a:ahLst/>
              <a:cxnLst/>
              <a:rect l="l" t="t" r="r" b="b"/>
              <a:pathLst>
                <a:path w="56514" h="41275">
                  <a:moveTo>
                    <a:pt x="43546" y="24296"/>
                  </a:moveTo>
                  <a:lnTo>
                    <a:pt x="41450" y="24296"/>
                  </a:lnTo>
                  <a:lnTo>
                    <a:pt x="39086" y="26539"/>
                  </a:lnTo>
                  <a:lnTo>
                    <a:pt x="39016" y="26949"/>
                  </a:lnTo>
                  <a:lnTo>
                    <a:pt x="38909" y="27583"/>
                  </a:lnTo>
                  <a:lnTo>
                    <a:pt x="38793" y="28270"/>
                  </a:lnTo>
                  <a:lnTo>
                    <a:pt x="38756" y="28490"/>
                  </a:lnTo>
                  <a:lnTo>
                    <a:pt x="38637" y="29192"/>
                  </a:lnTo>
                  <a:lnTo>
                    <a:pt x="38538" y="29775"/>
                  </a:lnTo>
                  <a:lnTo>
                    <a:pt x="37968" y="32018"/>
                  </a:lnTo>
                  <a:lnTo>
                    <a:pt x="37965" y="33090"/>
                  </a:lnTo>
                  <a:lnTo>
                    <a:pt x="39536" y="35358"/>
                  </a:lnTo>
                  <a:lnTo>
                    <a:pt x="40954" y="37975"/>
                  </a:lnTo>
                  <a:lnTo>
                    <a:pt x="42855" y="40373"/>
                  </a:lnTo>
                  <a:lnTo>
                    <a:pt x="45198" y="41280"/>
                  </a:lnTo>
                  <a:lnTo>
                    <a:pt x="47820" y="40665"/>
                  </a:lnTo>
                  <a:lnTo>
                    <a:pt x="50250" y="40665"/>
                  </a:lnTo>
                  <a:lnTo>
                    <a:pt x="49798" y="38595"/>
                  </a:lnTo>
                  <a:lnTo>
                    <a:pt x="49512" y="37173"/>
                  </a:lnTo>
                  <a:lnTo>
                    <a:pt x="49453" y="36882"/>
                  </a:lnTo>
                  <a:lnTo>
                    <a:pt x="50492" y="36882"/>
                  </a:lnTo>
                  <a:lnTo>
                    <a:pt x="45234" y="35769"/>
                  </a:lnTo>
                  <a:lnTo>
                    <a:pt x="43283" y="27583"/>
                  </a:lnTo>
                  <a:lnTo>
                    <a:pt x="43395" y="26178"/>
                  </a:lnTo>
                  <a:lnTo>
                    <a:pt x="43494" y="24948"/>
                  </a:lnTo>
                  <a:lnTo>
                    <a:pt x="43546" y="24296"/>
                  </a:lnTo>
                  <a:close/>
                </a:path>
                <a:path w="56514" h="41275">
                  <a:moveTo>
                    <a:pt x="50250" y="40665"/>
                  </a:moveTo>
                  <a:lnTo>
                    <a:pt x="47820" y="40665"/>
                  </a:lnTo>
                  <a:lnTo>
                    <a:pt x="50285" y="40820"/>
                  </a:lnTo>
                  <a:lnTo>
                    <a:pt x="50250" y="40665"/>
                  </a:lnTo>
                  <a:close/>
                </a:path>
                <a:path w="56514" h="41275">
                  <a:moveTo>
                    <a:pt x="16051" y="37975"/>
                  </a:moveTo>
                  <a:lnTo>
                    <a:pt x="9127" y="37975"/>
                  </a:lnTo>
                  <a:lnTo>
                    <a:pt x="12290" y="38595"/>
                  </a:lnTo>
                  <a:lnTo>
                    <a:pt x="16051" y="37975"/>
                  </a:lnTo>
                  <a:close/>
                </a:path>
                <a:path w="56514" h="41275">
                  <a:moveTo>
                    <a:pt x="14911" y="12052"/>
                  </a:moveTo>
                  <a:lnTo>
                    <a:pt x="12582" y="12739"/>
                  </a:lnTo>
                  <a:lnTo>
                    <a:pt x="12280" y="13218"/>
                  </a:lnTo>
                  <a:lnTo>
                    <a:pt x="11639" y="14364"/>
                  </a:lnTo>
                  <a:lnTo>
                    <a:pt x="11952" y="16145"/>
                  </a:lnTo>
                  <a:lnTo>
                    <a:pt x="13025" y="22860"/>
                  </a:lnTo>
                  <a:lnTo>
                    <a:pt x="13101" y="33627"/>
                  </a:lnTo>
                  <a:lnTo>
                    <a:pt x="12971" y="35358"/>
                  </a:lnTo>
                  <a:lnTo>
                    <a:pt x="12957" y="35546"/>
                  </a:lnTo>
                  <a:lnTo>
                    <a:pt x="7837" y="36882"/>
                  </a:lnTo>
                  <a:lnTo>
                    <a:pt x="8344" y="37975"/>
                  </a:lnTo>
                  <a:lnTo>
                    <a:pt x="20565" y="37975"/>
                  </a:lnTo>
                  <a:lnTo>
                    <a:pt x="20467" y="36882"/>
                  </a:lnTo>
                  <a:lnTo>
                    <a:pt x="15058" y="36882"/>
                  </a:lnTo>
                  <a:lnTo>
                    <a:pt x="14940" y="22003"/>
                  </a:lnTo>
                  <a:lnTo>
                    <a:pt x="14911" y="12052"/>
                  </a:lnTo>
                  <a:close/>
                </a:path>
                <a:path w="56514" h="41275">
                  <a:moveTo>
                    <a:pt x="183" y="25084"/>
                  </a:moveTo>
                  <a:lnTo>
                    <a:pt x="126" y="32483"/>
                  </a:lnTo>
                  <a:lnTo>
                    <a:pt x="0" y="35546"/>
                  </a:lnTo>
                  <a:lnTo>
                    <a:pt x="1767" y="37173"/>
                  </a:lnTo>
                  <a:lnTo>
                    <a:pt x="6433" y="37173"/>
                  </a:lnTo>
                  <a:lnTo>
                    <a:pt x="6365" y="36315"/>
                  </a:lnTo>
                  <a:lnTo>
                    <a:pt x="2667" y="35769"/>
                  </a:lnTo>
                  <a:lnTo>
                    <a:pt x="2788" y="32018"/>
                  </a:lnTo>
                  <a:lnTo>
                    <a:pt x="2905" y="29192"/>
                  </a:lnTo>
                  <a:lnTo>
                    <a:pt x="2979" y="28270"/>
                  </a:lnTo>
                  <a:lnTo>
                    <a:pt x="3084" y="26949"/>
                  </a:lnTo>
                  <a:lnTo>
                    <a:pt x="3165" y="25941"/>
                  </a:lnTo>
                  <a:lnTo>
                    <a:pt x="8049" y="25941"/>
                  </a:lnTo>
                  <a:lnTo>
                    <a:pt x="8119" y="25513"/>
                  </a:lnTo>
                  <a:lnTo>
                    <a:pt x="4932" y="25513"/>
                  </a:lnTo>
                  <a:lnTo>
                    <a:pt x="183" y="25084"/>
                  </a:lnTo>
                  <a:close/>
                </a:path>
                <a:path w="56514" h="41275">
                  <a:moveTo>
                    <a:pt x="21171" y="10237"/>
                  </a:moveTo>
                  <a:lnTo>
                    <a:pt x="18900" y="10237"/>
                  </a:lnTo>
                  <a:lnTo>
                    <a:pt x="18979" y="19075"/>
                  </a:lnTo>
                  <a:lnTo>
                    <a:pt x="18110" y="24159"/>
                  </a:lnTo>
                  <a:lnTo>
                    <a:pt x="18086" y="24296"/>
                  </a:lnTo>
                  <a:lnTo>
                    <a:pt x="17975" y="24948"/>
                  </a:lnTo>
                  <a:lnTo>
                    <a:pt x="17870" y="35358"/>
                  </a:lnTo>
                  <a:lnTo>
                    <a:pt x="14685" y="36882"/>
                  </a:lnTo>
                  <a:lnTo>
                    <a:pt x="20467" y="36882"/>
                  </a:lnTo>
                  <a:lnTo>
                    <a:pt x="20176" y="33627"/>
                  </a:lnTo>
                  <a:lnTo>
                    <a:pt x="20175" y="16145"/>
                  </a:lnTo>
                  <a:lnTo>
                    <a:pt x="20846" y="10753"/>
                  </a:lnTo>
                  <a:lnTo>
                    <a:pt x="20884" y="10443"/>
                  </a:lnTo>
                  <a:lnTo>
                    <a:pt x="21171" y="10237"/>
                  </a:lnTo>
                  <a:close/>
                </a:path>
                <a:path w="56514" h="41275">
                  <a:moveTo>
                    <a:pt x="49168" y="33627"/>
                  </a:moveTo>
                  <a:lnTo>
                    <a:pt x="49221" y="35358"/>
                  </a:lnTo>
                  <a:lnTo>
                    <a:pt x="49339" y="36315"/>
                  </a:lnTo>
                  <a:lnTo>
                    <a:pt x="49453" y="36882"/>
                  </a:lnTo>
                  <a:lnTo>
                    <a:pt x="50021" y="36882"/>
                  </a:lnTo>
                  <a:lnTo>
                    <a:pt x="49168" y="33627"/>
                  </a:lnTo>
                  <a:close/>
                </a:path>
                <a:path w="56514" h="41275">
                  <a:moveTo>
                    <a:pt x="8049" y="25941"/>
                  </a:moveTo>
                  <a:lnTo>
                    <a:pt x="3165" y="25941"/>
                  </a:lnTo>
                  <a:lnTo>
                    <a:pt x="6365" y="28270"/>
                  </a:lnTo>
                  <a:lnTo>
                    <a:pt x="3762" y="33627"/>
                  </a:lnTo>
                  <a:lnTo>
                    <a:pt x="7933" y="35358"/>
                  </a:lnTo>
                  <a:lnTo>
                    <a:pt x="8049" y="25941"/>
                  </a:lnTo>
                  <a:close/>
                </a:path>
                <a:path w="56514" h="41275">
                  <a:moveTo>
                    <a:pt x="48892" y="27583"/>
                  </a:moveTo>
                  <a:lnTo>
                    <a:pt x="48630" y="28270"/>
                  </a:lnTo>
                  <a:lnTo>
                    <a:pt x="48291" y="29775"/>
                  </a:lnTo>
                  <a:lnTo>
                    <a:pt x="48230" y="30048"/>
                  </a:lnTo>
                  <a:lnTo>
                    <a:pt x="48746" y="32018"/>
                  </a:lnTo>
                  <a:lnTo>
                    <a:pt x="48868" y="32483"/>
                  </a:lnTo>
                  <a:lnTo>
                    <a:pt x="48982" y="32916"/>
                  </a:lnTo>
                  <a:lnTo>
                    <a:pt x="48892" y="27583"/>
                  </a:lnTo>
                  <a:close/>
                </a:path>
                <a:path w="56514" h="41275">
                  <a:moveTo>
                    <a:pt x="25808" y="8783"/>
                  </a:moveTo>
                  <a:lnTo>
                    <a:pt x="23198" y="8783"/>
                  </a:lnTo>
                  <a:lnTo>
                    <a:pt x="23077" y="14364"/>
                  </a:lnTo>
                  <a:lnTo>
                    <a:pt x="22967" y="16145"/>
                  </a:lnTo>
                  <a:lnTo>
                    <a:pt x="22906" y="16865"/>
                  </a:lnTo>
                  <a:lnTo>
                    <a:pt x="22795" y="18165"/>
                  </a:lnTo>
                  <a:lnTo>
                    <a:pt x="22717" y="19075"/>
                  </a:lnTo>
                  <a:lnTo>
                    <a:pt x="22667" y="27583"/>
                  </a:lnTo>
                  <a:lnTo>
                    <a:pt x="23113" y="27154"/>
                  </a:lnTo>
                  <a:lnTo>
                    <a:pt x="24481" y="25941"/>
                  </a:lnTo>
                  <a:lnTo>
                    <a:pt x="24606" y="24159"/>
                  </a:lnTo>
                  <a:lnTo>
                    <a:pt x="24697" y="22860"/>
                  </a:lnTo>
                  <a:lnTo>
                    <a:pt x="24808" y="21282"/>
                  </a:lnTo>
                  <a:lnTo>
                    <a:pt x="24880" y="20256"/>
                  </a:lnTo>
                  <a:lnTo>
                    <a:pt x="24994" y="18629"/>
                  </a:lnTo>
                  <a:lnTo>
                    <a:pt x="25103" y="16591"/>
                  </a:lnTo>
                  <a:lnTo>
                    <a:pt x="25212" y="14364"/>
                  </a:lnTo>
                  <a:lnTo>
                    <a:pt x="25324" y="12052"/>
                  </a:lnTo>
                  <a:lnTo>
                    <a:pt x="25440" y="10237"/>
                  </a:lnTo>
                  <a:lnTo>
                    <a:pt x="25669" y="9331"/>
                  </a:lnTo>
                  <a:lnTo>
                    <a:pt x="25726" y="9107"/>
                  </a:lnTo>
                  <a:lnTo>
                    <a:pt x="25808" y="8783"/>
                  </a:lnTo>
                  <a:close/>
                </a:path>
                <a:path w="56514" h="41275">
                  <a:moveTo>
                    <a:pt x="38312" y="0"/>
                  </a:moveTo>
                  <a:lnTo>
                    <a:pt x="29227" y="0"/>
                  </a:lnTo>
                  <a:lnTo>
                    <a:pt x="20678" y="924"/>
                  </a:lnTo>
                  <a:lnTo>
                    <a:pt x="23900" y="3132"/>
                  </a:lnTo>
                  <a:lnTo>
                    <a:pt x="25707" y="6490"/>
                  </a:lnTo>
                  <a:lnTo>
                    <a:pt x="11383" y="6490"/>
                  </a:lnTo>
                  <a:lnTo>
                    <a:pt x="4259" y="7225"/>
                  </a:lnTo>
                  <a:lnTo>
                    <a:pt x="5196" y="12052"/>
                  </a:lnTo>
                  <a:lnTo>
                    <a:pt x="5229" y="13218"/>
                  </a:lnTo>
                  <a:lnTo>
                    <a:pt x="4889" y="16145"/>
                  </a:lnTo>
                  <a:lnTo>
                    <a:pt x="4979" y="25513"/>
                  </a:lnTo>
                  <a:lnTo>
                    <a:pt x="8119" y="25513"/>
                  </a:lnTo>
                  <a:lnTo>
                    <a:pt x="9054" y="14364"/>
                  </a:lnTo>
                  <a:lnTo>
                    <a:pt x="8644" y="10753"/>
                  </a:lnTo>
                  <a:lnTo>
                    <a:pt x="14499" y="10443"/>
                  </a:lnTo>
                  <a:lnTo>
                    <a:pt x="14330" y="10443"/>
                  </a:lnTo>
                  <a:lnTo>
                    <a:pt x="18900" y="10237"/>
                  </a:lnTo>
                  <a:lnTo>
                    <a:pt x="21171" y="10237"/>
                  </a:lnTo>
                  <a:lnTo>
                    <a:pt x="23198" y="8783"/>
                  </a:lnTo>
                  <a:lnTo>
                    <a:pt x="25808" y="8783"/>
                  </a:lnTo>
                  <a:lnTo>
                    <a:pt x="26388" y="6490"/>
                  </a:lnTo>
                  <a:lnTo>
                    <a:pt x="26086" y="6490"/>
                  </a:lnTo>
                  <a:lnTo>
                    <a:pt x="18540" y="6144"/>
                  </a:lnTo>
                  <a:lnTo>
                    <a:pt x="26475" y="6144"/>
                  </a:lnTo>
                  <a:lnTo>
                    <a:pt x="27159" y="3442"/>
                  </a:lnTo>
                  <a:lnTo>
                    <a:pt x="27238" y="3132"/>
                  </a:lnTo>
                  <a:lnTo>
                    <a:pt x="27324" y="2789"/>
                  </a:lnTo>
                  <a:lnTo>
                    <a:pt x="55969" y="2789"/>
                  </a:lnTo>
                  <a:lnTo>
                    <a:pt x="55969" y="1180"/>
                  </a:lnTo>
                  <a:lnTo>
                    <a:pt x="38312" y="0"/>
                  </a:lnTo>
                  <a:close/>
                </a:path>
                <a:path w="56514" h="41275">
                  <a:moveTo>
                    <a:pt x="44109" y="16145"/>
                  </a:moveTo>
                  <a:lnTo>
                    <a:pt x="39053" y="16145"/>
                  </a:lnTo>
                  <a:lnTo>
                    <a:pt x="39123" y="18165"/>
                  </a:lnTo>
                  <a:lnTo>
                    <a:pt x="39233" y="21282"/>
                  </a:lnTo>
                  <a:lnTo>
                    <a:pt x="39327" y="24948"/>
                  </a:lnTo>
                  <a:lnTo>
                    <a:pt x="41450" y="24296"/>
                  </a:lnTo>
                  <a:lnTo>
                    <a:pt x="43546" y="24296"/>
                  </a:lnTo>
                  <a:lnTo>
                    <a:pt x="43661" y="22860"/>
                  </a:lnTo>
                  <a:lnTo>
                    <a:pt x="43787" y="21282"/>
                  </a:lnTo>
                  <a:lnTo>
                    <a:pt x="43869" y="20256"/>
                  </a:lnTo>
                  <a:lnTo>
                    <a:pt x="43987" y="18629"/>
                  </a:lnTo>
                  <a:lnTo>
                    <a:pt x="44109" y="16145"/>
                  </a:lnTo>
                  <a:close/>
                </a:path>
                <a:path w="56514" h="41275">
                  <a:moveTo>
                    <a:pt x="38553" y="2789"/>
                  </a:moveTo>
                  <a:lnTo>
                    <a:pt x="36276" y="2789"/>
                  </a:lnTo>
                  <a:lnTo>
                    <a:pt x="36152" y="13218"/>
                  </a:lnTo>
                  <a:lnTo>
                    <a:pt x="36058" y="14364"/>
                  </a:lnTo>
                  <a:lnTo>
                    <a:pt x="35997" y="15033"/>
                  </a:lnTo>
                  <a:lnTo>
                    <a:pt x="35895" y="16145"/>
                  </a:lnTo>
                  <a:lnTo>
                    <a:pt x="35829" y="16865"/>
                  </a:lnTo>
                  <a:lnTo>
                    <a:pt x="35710" y="18165"/>
                  </a:lnTo>
                  <a:lnTo>
                    <a:pt x="37146" y="17280"/>
                  </a:lnTo>
                  <a:lnTo>
                    <a:pt x="39053" y="16145"/>
                  </a:lnTo>
                  <a:lnTo>
                    <a:pt x="44109" y="16145"/>
                  </a:lnTo>
                  <a:lnTo>
                    <a:pt x="44198" y="14364"/>
                  </a:lnTo>
                  <a:lnTo>
                    <a:pt x="44254" y="13218"/>
                  </a:lnTo>
                  <a:lnTo>
                    <a:pt x="40612" y="13218"/>
                  </a:lnTo>
                  <a:lnTo>
                    <a:pt x="37477" y="9331"/>
                  </a:lnTo>
                  <a:lnTo>
                    <a:pt x="38264" y="4262"/>
                  </a:lnTo>
                  <a:lnTo>
                    <a:pt x="38425" y="3442"/>
                  </a:lnTo>
                  <a:lnTo>
                    <a:pt x="38485" y="3132"/>
                  </a:lnTo>
                  <a:lnTo>
                    <a:pt x="38553" y="2789"/>
                  </a:lnTo>
                  <a:close/>
                </a:path>
                <a:path w="56514" h="41275">
                  <a:moveTo>
                    <a:pt x="49086" y="8628"/>
                  </a:moveTo>
                  <a:lnTo>
                    <a:pt x="45216" y="9107"/>
                  </a:lnTo>
                  <a:lnTo>
                    <a:pt x="40612" y="13218"/>
                  </a:lnTo>
                  <a:lnTo>
                    <a:pt x="44254" y="13218"/>
                  </a:lnTo>
                  <a:lnTo>
                    <a:pt x="44376" y="10753"/>
                  </a:lnTo>
                  <a:lnTo>
                    <a:pt x="44994" y="10443"/>
                  </a:lnTo>
                  <a:lnTo>
                    <a:pt x="49086" y="8628"/>
                  </a:lnTo>
                  <a:close/>
                </a:path>
                <a:path w="56514" h="41275">
                  <a:moveTo>
                    <a:pt x="55969" y="2789"/>
                  </a:moveTo>
                  <a:lnTo>
                    <a:pt x="46916" y="2789"/>
                  </a:lnTo>
                  <a:lnTo>
                    <a:pt x="50528" y="3132"/>
                  </a:lnTo>
                  <a:lnTo>
                    <a:pt x="55969" y="3442"/>
                  </a:lnTo>
                  <a:lnTo>
                    <a:pt x="55969" y="2789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0" name="object 1390" descr=""/>
            <p:cNvSpPr/>
            <p:nvPr/>
          </p:nvSpPr>
          <p:spPr>
            <a:xfrm>
              <a:off x="2671829" y="2563114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9436" y="0"/>
                  </a:moveTo>
                  <a:lnTo>
                    <a:pt x="3441" y="2211"/>
                  </a:lnTo>
                  <a:lnTo>
                    <a:pt x="0" y="1303"/>
                  </a:lnTo>
                  <a:lnTo>
                    <a:pt x="35" y="1901"/>
                  </a:lnTo>
                  <a:lnTo>
                    <a:pt x="68" y="3100"/>
                  </a:lnTo>
                  <a:lnTo>
                    <a:pt x="104" y="3700"/>
                  </a:lnTo>
                  <a:lnTo>
                    <a:pt x="2484" y="2725"/>
                  </a:lnTo>
                  <a:lnTo>
                    <a:pt x="3477" y="5464"/>
                  </a:lnTo>
                  <a:lnTo>
                    <a:pt x="5205" y="6490"/>
                  </a:lnTo>
                  <a:lnTo>
                    <a:pt x="4726" y="9744"/>
                  </a:lnTo>
                  <a:lnTo>
                    <a:pt x="9591" y="9126"/>
                  </a:lnTo>
                  <a:lnTo>
                    <a:pt x="9112" y="8492"/>
                  </a:lnTo>
                  <a:lnTo>
                    <a:pt x="8374" y="7585"/>
                  </a:lnTo>
                  <a:lnTo>
                    <a:pt x="8975" y="6850"/>
                  </a:lnTo>
                  <a:lnTo>
                    <a:pt x="10721" y="4640"/>
                  </a:lnTo>
                  <a:lnTo>
                    <a:pt x="9436" y="0"/>
                  </a:lnTo>
                  <a:close/>
                </a:path>
              </a:pathLst>
            </a:custGeom>
            <a:solidFill>
              <a:srgbClr val="4D4C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1" name="object 1391" descr=""/>
            <p:cNvSpPr/>
            <p:nvPr/>
          </p:nvSpPr>
          <p:spPr>
            <a:xfrm>
              <a:off x="1688712" y="2576847"/>
              <a:ext cx="21590" cy="10160"/>
            </a:xfrm>
            <a:custGeom>
              <a:avLst/>
              <a:gdLst/>
              <a:ahLst/>
              <a:cxnLst/>
              <a:rect l="l" t="t" r="r" b="b"/>
              <a:pathLst>
                <a:path w="21589" h="10160">
                  <a:moveTo>
                    <a:pt x="21475" y="7175"/>
                  </a:moveTo>
                  <a:lnTo>
                    <a:pt x="5684" y="7175"/>
                  </a:lnTo>
                  <a:lnTo>
                    <a:pt x="10890" y="8337"/>
                  </a:lnTo>
                  <a:lnTo>
                    <a:pt x="16095" y="10069"/>
                  </a:lnTo>
                  <a:lnTo>
                    <a:pt x="21525" y="9518"/>
                  </a:lnTo>
                  <a:lnTo>
                    <a:pt x="21475" y="7175"/>
                  </a:lnTo>
                  <a:close/>
                </a:path>
                <a:path w="21589" h="10160">
                  <a:moveTo>
                    <a:pt x="0" y="0"/>
                  </a:moveTo>
                  <a:lnTo>
                    <a:pt x="2124" y="7672"/>
                  </a:lnTo>
                  <a:lnTo>
                    <a:pt x="3995" y="7672"/>
                  </a:lnTo>
                  <a:lnTo>
                    <a:pt x="5684" y="7175"/>
                  </a:lnTo>
                  <a:lnTo>
                    <a:pt x="21545" y="7175"/>
                  </a:lnTo>
                  <a:lnTo>
                    <a:pt x="19261" y="5994"/>
                  </a:lnTo>
                  <a:lnTo>
                    <a:pt x="16798" y="5994"/>
                  </a:lnTo>
                  <a:lnTo>
                    <a:pt x="15253" y="5497"/>
                  </a:lnTo>
                  <a:lnTo>
                    <a:pt x="12877" y="5497"/>
                  </a:lnTo>
                  <a:lnTo>
                    <a:pt x="8561" y="4946"/>
                  </a:lnTo>
                  <a:lnTo>
                    <a:pt x="12585" y="4640"/>
                  </a:lnTo>
                  <a:lnTo>
                    <a:pt x="20295" y="4640"/>
                  </a:lnTo>
                  <a:lnTo>
                    <a:pt x="20650" y="4503"/>
                  </a:lnTo>
                  <a:lnTo>
                    <a:pt x="20308" y="3920"/>
                  </a:lnTo>
                  <a:lnTo>
                    <a:pt x="19231" y="2193"/>
                  </a:lnTo>
                  <a:lnTo>
                    <a:pt x="12826" y="1540"/>
                  </a:lnTo>
                  <a:lnTo>
                    <a:pt x="0" y="0"/>
                  </a:lnTo>
                  <a:close/>
                </a:path>
                <a:path w="21589" h="10160">
                  <a:moveTo>
                    <a:pt x="20295" y="4640"/>
                  </a:moveTo>
                  <a:lnTo>
                    <a:pt x="12585" y="4640"/>
                  </a:lnTo>
                  <a:lnTo>
                    <a:pt x="16798" y="5994"/>
                  </a:lnTo>
                  <a:lnTo>
                    <a:pt x="18081" y="5497"/>
                  </a:lnTo>
                  <a:lnTo>
                    <a:pt x="12877" y="5497"/>
                  </a:lnTo>
                  <a:lnTo>
                    <a:pt x="17500" y="5083"/>
                  </a:lnTo>
                  <a:lnTo>
                    <a:pt x="19150" y="5083"/>
                  </a:lnTo>
                  <a:lnTo>
                    <a:pt x="20295" y="4640"/>
                  </a:lnTo>
                  <a:close/>
                </a:path>
                <a:path w="21589" h="10160">
                  <a:moveTo>
                    <a:pt x="17500" y="5083"/>
                  </a:moveTo>
                  <a:lnTo>
                    <a:pt x="12877" y="5497"/>
                  </a:lnTo>
                  <a:lnTo>
                    <a:pt x="18081" y="5497"/>
                  </a:lnTo>
                  <a:lnTo>
                    <a:pt x="16798" y="5994"/>
                  </a:lnTo>
                  <a:lnTo>
                    <a:pt x="19261" y="5994"/>
                  </a:lnTo>
                  <a:lnTo>
                    <a:pt x="17500" y="5083"/>
                  </a:lnTo>
                  <a:close/>
                </a:path>
                <a:path w="21589" h="10160">
                  <a:moveTo>
                    <a:pt x="19150" y="5083"/>
                  </a:moveTo>
                  <a:lnTo>
                    <a:pt x="17500" y="5083"/>
                  </a:lnTo>
                  <a:lnTo>
                    <a:pt x="18301" y="5497"/>
                  </a:lnTo>
                  <a:lnTo>
                    <a:pt x="18081" y="5497"/>
                  </a:lnTo>
                  <a:lnTo>
                    <a:pt x="19150" y="5083"/>
                  </a:lnTo>
                  <a:close/>
                </a:path>
              </a:pathLst>
            </a:custGeom>
            <a:solidFill>
              <a:srgbClr val="2C2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2" name="object 1392" descr=""/>
            <p:cNvSpPr/>
            <p:nvPr/>
          </p:nvSpPr>
          <p:spPr>
            <a:xfrm>
              <a:off x="1846738" y="2567197"/>
              <a:ext cx="95885" cy="75565"/>
            </a:xfrm>
            <a:custGeom>
              <a:avLst/>
              <a:gdLst/>
              <a:ahLst/>
              <a:cxnLst/>
              <a:rect l="l" t="t" r="r" b="b"/>
              <a:pathLst>
                <a:path w="95885" h="75564">
                  <a:moveTo>
                    <a:pt x="45011" y="41528"/>
                  </a:moveTo>
                  <a:lnTo>
                    <a:pt x="34463" y="41528"/>
                  </a:lnTo>
                  <a:lnTo>
                    <a:pt x="33147" y="42163"/>
                  </a:lnTo>
                  <a:lnTo>
                    <a:pt x="39397" y="42163"/>
                  </a:lnTo>
                  <a:lnTo>
                    <a:pt x="44366" y="44450"/>
                  </a:lnTo>
                  <a:lnTo>
                    <a:pt x="41571" y="48767"/>
                  </a:lnTo>
                  <a:lnTo>
                    <a:pt x="41489" y="48895"/>
                  </a:lnTo>
                  <a:lnTo>
                    <a:pt x="35285" y="50037"/>
                  </a:lnTo>
                  <a:lnTo>
                    <a:pt x="35817" y="50037"/>
                  </a:lnTo>
                  <a:lnTo>
                    <a:pt x="32021" y="53086"/>
                  </a:lnTo>
                  <a:lnTo>
                    <a:pt x="26780" y="57150"/>
                  </a:lnTo>
                  <a:lnTo>
                    <a:pt x="20803" y="60451"/>
                  </a:lnTo>
                  <a:lnTo>
                    <a:pt x="14209" y="60451"/>
                  </a:lnTo>
                  <a:lnTo>
                    <a:pt x="22478" y="65659"/>
                  </a:lnTo>
                  <a:lnTo>
                    <a:pt x="21694" y="65659"/>
                  </a:lnTo>
                  <a:lnTo>
                    <a:pt x="20530" y="65912"/>
                  </a:lnTo>
                  <a:lnTo>
                    <a:pt x="13647" y="67817"/>
                  </a:lnTo>
                  <a:lnTo>
                    <a:pt x="5639" y="69087"/>
                  </a:lnTo>
                  <a:lnTo>
                    <a:pt x="6182" y="69087"/>
                  </a:lnTo>
                  <a:lnTo>
                    <a:pt x="0" y="72136"/>
                  </a:lnTo>
                  <a:lnTo>
                    <a:pt x="3081" y="74422"/>
                  </a:lnTo>
                  <a:lnTo>
                    <a:pt x="4676" y="75437"/>
                  </a:lnTo>
                  <a:lnTo>
                    <a:pt x="6336" y="74802"/>
                  </a:lnTo>
                  <a:lnTo>
                    <a:pt x="9554" y="73278"/>
                  </a:lnTo>
                  <a:lnTo>
                    <a:pt x="8492" y="71120"/>
                  </a:lnTo>
                  <a:lnTo>
                    <a:pt x="12517" y="70230"/>
                  </a:lnTo>
                  <a:lnTo>
                    <a:pt x="15587" y="69850"/>
                  </a:lnTo>
                  <a:lnTo>
                    <a:pt x="20754" y="69850"/>
                  </a:lnTo>
                  <a:lnTo>
                    <a:pt x="25581" y="69087"/>
                  </a:lnTo>
                  <a:lnTo>
                    <a:pt x="30340" y="67817"/>
                  </a:lnTo>
                  <a:lnTo>
                    <a:pt x="34776" y="65659"/>
                  </a:lnTo>
                  <a:lnTo>
                    <a:pt x="31762" y="62737"/>
                  </a:lnTo>
                  <a:lnTo>
                    <a:pt x="27824" y="61467"/>
                  </a:lnTo>
                  <a:lnTo>
                    <a:pt x="23731" y="61213"/>
                  </a:lnTo>
                  <a:lnTo>
                    <a:pt x="28116" y="60705"/>
                  </a:lnTo>
                  <a:lnTo>
                    <a:pt x="32327" y="59436"/>
                  </a:lnTo>
                  <a:lnTo>
                    <a:pt x="36421" y="57785"/>
                  </a:lnTo>
                  <a:lnTo>
                    <a:pt x="33868" y="55879"/>
                  </a:lnTo>
                  <a:lnTo>
                    <a:pt x="39142" y="52324"/>
                  </a:lnTo>
                  <a:lnTo>
                    <a:pt x="45122" y="50673"/>
                  </a:lnTo>
                  <a:lnTo>
                    <a:pt x="45454" y="50673"/>
                  </a:lnTo>
                  <a:lnTo>
                    <a:pt x="50187" y="45974"/>
                  </a:lnTo>
                  <a:lnTo>
                    <a:pt x="52519" y="43179"/>
                  </a:lnTo>
                  <a:lnTo>
                    <a:pt x="49971" y="43179"/>
                  </a:lnTo>
                  <a:lnTo>
                    <a:pt x="45011" y="41528"/>
                  </a:lnTo>
                  <a:close/>
                </a:path>
                <a:path w="95885" h="75564">
                  <a:moveTo>
                    <a:pt x="32156" y="50673"/>
                  </a:moveTo>
                  <a:lnTo>
                    <a:pt x="9161" y="50673"/>
                  </a:lnTo>
                  <a:lnTo>
                    <a:pt x="10908" y="51815"/>
                  </a:lnTo>
                  <a:lnTo>
                    <a:pt x="14381" y="54228"/>
                  </a:lnTo>
                  <a:lnTo>
                    <a:pt x="10671" y="57150"/>
                  </a:lnTo>
                  <a:lnTo>
                    <a:pt x="19204" y="57150"/>
                  </a:lnTo>
                  <a:lnTo>
                    <a:pt x="16506" y="53593"/>
                  </a:lnTo>
                  <a:lnTo>
                    <a:pt x="29860" y="53593"/>
                  </a:lnTo>
                  <a:lnTo>
                    <a:pt x="32156" y="50673"/>
                  </a:lnTo>
                  <a:close/>
                </a:path>
                <a:path w="95885" h="75564">
                  <a:moveTo>
                    <a:pt x="29860" y="53593"/>
                  </a:moveTo>
                  <a:lnTo>
                    <a:pt x="16506" y="53593"/>
                  </a:lnTo>
                  <a:lnTo>
                    <a:pt x="22226" y="55245"/>
                  </a:lnTo>
                  <a:lnTo>
                    <a:pt x="28662" y="55117"/>
                  </a:lnTo>
                  <a:lnTo>
                    <a:pt x="29860" y="53593"/>
                  </a:lnTo>
                  <a:close/>
                </a:path>
                <a:path w="95885" h="75564">
                  <a:moveTo>
                    <a:pt x="10883" y="39750"/>
                  </a:moveTo>
                  <a:lnTo>
                    <a:pt x="10102" y="39750"/>
                  </a:lnTo>
                  <a:lnTo>
                    <a:pt x="9267" y="40766"/>
                  </a:lnTo>
                  <a:lnTo>
                    <a:pt x="7056" y="43687"/>
                  </a:lnTo>
                  <a:lnTo>
                    <a:pt x="7079" y="46862"/>
                  </a:lnTo>
                  <a:lnTo>
                    <a:pt x="8129" y="48081"/>
                  </a:lnTo>
                  <a:lnTo>
                    <a:pt x="7931" y="48081"/>
                  </a:lnTo>
                  <a:lnTo>
                    <a:pt x="6728" y="48767"/>
                  </a:lnTo>
                  <a:lnTo>
                    <a:pt x="5447" y="49657"/>
                  </a:lnTo>
                  <a:lnTo>
                    <a:pt x="4193" y="50418"/>
                  </a:lnTo>
                  <a:lnTo>
                    <a:pt x="2962" y="51308"/>
                  </a:lnTo>
                  <a:lnTo>
                    <a:pt x="5154" y="52070"/>
                  </a:lnTo>
                  <a:lnTo>
                    <a:pt x="7570" y="53086"/>
                  </a:lnTo>
                  <a:lnTo>
                    <a:pt x="9161" y="50673"/>
                  </a:lnTo>
                  <a:lnTo>
                    <a:pt x="32156" y="50673"/>
                  </a:lnTo>
                  <a:lnTo>
                    <a:pt x="32655" y="50037"/>
                  </a:lnTo>
                  <a:lnTo>
                    <a:pt x="32741" y="49275"/>
                  </a:lnTo>
                  <a:lnTo>
                    <a:pt x="24314" y="49275"/>
                  </a:lnTo>
                  <a:lnTo>
                    <a:pt x="24219" y="48387"/>
                  </a:lnTo>
                  <a:lnTo>
                    <a:pt x="24126" y="47625"/>
                  </a:lnTo>
                  <a:lnTo>
                    <a:pt x="29637" y="47625"/>
                  </a:lnTo>
                  <a:lnTo>
                    <a:pt x="31010" y="46862"/>
                  </a:lnTo>
                  <a:lnTo>
                    <a:pt x="32103" y="44703"/>
                  </a:lnTo>
                  <a:lnTo>
                    <a:pt x="26095" y="44703"/>
                  </a:lnTo>
                  <a:lnTo>
                    <a:pt x="19692" y="43179"/>
                  </a:lnTo>
                  <a:lnTo>
                    <a:pt x="20565" y="40766"/>
                  </a:lnTo>
                  <a:lnTo>
                    <a:pt x="13186" y="40766"/>
                  </a:lnTo>
                  <a:lnTo>
                    <a:pt x="10883" y="39750"/>
                  </a:lnTo>
                  <a:close/>
                </a:path>
                <a:path w="95885" h="75564">
                  <a:moveTo>
                    <a:pt x="28814" y="48081"/>
                  </a:moveTo>
                  <a:lnTo>
                    <a:pt x="26670" y="48767"/>
                  </a:lnTo>
                  <a:lnTo>
                    <a:pt x="24314" y="49275"/>
                  </a:lnTo>
                  <a:lnTo>
                    <a:pt x="32741" y="49275"/>
                  </a:lnTo>
                  <a:lnTo>
                    <a:pt x="32798" y="48767"/>
                  </a:lnTo>
                  <a:lnTo>
                    <a:pt x="27577" y="48767"/>
                  </a:lnTo>
                  <a:lnTo>
                    <a:pt x="28814" y="48081"/>
                  </a:lnTo>
                  <a:close/>
                </a:path>
                <a:path w="95885" h="75564">
                  <a:moveTo>
                    <a:pt x="29637" y="47625"/>
                  </a:moveTo>
                  <a:lnTo>
                    <a:pt x="24236" y="47625"/>
                  </a:lnTo>
                  <a:lnTo>
                    <a:pt x="24998" y="48387"/>
                  </a:lnTo>
                  <a:lnTo>
                    <a:pt x="29210" y="48767"/>
                  </a:lnTo>
                  <a:lnTo>
                    <a:pt x="26749" y="48767"/>
                  </a:lnTo>
                  <a:lnTo>
                    <a:pt x="28751" y="48081"/>
                  </a:lnTo>
                  <a:lnTo>
                    <a:pt x="29637" y="47625"/>
                  </a:lnTo>
                  <a:close/>
                </a:path>
                <a:path w="95885" h="75564">
                  <a:moveTo>
                    <a:pt x="33012" y="46862"/>
                  </a:moveTo>
                  <a:lnTo>
                    <a:pt x="30085" y="47625"/>
                  </a:lnTo>
                  <a:lnTo>
                    <a:pt x="28814" y="48081"/>
                  </a:lnTo>
                  <a:lnTo>
                    <a:pt x="27577" y="48767"/>
                  </a:lnTo>
                  <a:lnTo>
                    <a:pt x="32798" y="48767"/>
                  </a:lnTo>
                  <a:lnTo>
                    <a:pt x="32875" y="48081"/>
                  </a:lnTo>
                  <a:lnTo>
                    <a:pt x="32926" y="47625"/>
                  </a:lnTo>
                  <a:lnTo>
                    <a:pt x="33012" y="46862"/>
                  </a:lnTo>
                  <a:close/>
                </a:path>
                <a:path w="95885" h="75564">
                  <a:moveTo>
                    <a:pt x="32231" y="44450"/>
                  </a:moveTo>
                  <a:lnTo>
                    <a:pt x="26104" y="44450"/>
                  </a:lnTo>
                  <a:lnTo>
                    <a:pt x="26095" y="44703"/>
                  </a:lnTo>
                  <a:lnTo>
                    <a:pt x="32103" y="44703"/>
                  </a:lnTo>
                  <a:lnTo>
                    <a:pt x="32231" y="44450"/>
                  </a:lnTo>
                  <a:close/>
                </a:path>
                <a:path w="95885" h="75564">
                  <a:moveTo>
                    <a:pt x="70253" y="42163"/>
                  </a:moveTo>
                  <a:lnTo>
                    <a:pt x="54095" y="42163"/>
                  </a:lnTo>
                  <a:lnTo>
                    <a:pt x="59263" y="44703"/>
                  </a:lnTo>
                  <a:lnTo>
                    <a:pt x="63507" y="42417"/>
                  </a:lnTo>
                  <a:lnTo>
                    <a:pt x="69642" y="42417"/>
                  </a:lnTo>
                  <a:lnTo>
                    <a:pt x="70253" y="42163"/>
                  </a:lnTo>
                  <a:close/>
                </a:path>
                <a:path w="95885" h="75564">
                  <a:moveTo>
                    <a:pt x="26116" y="44068"/>
                  </a:moveTo>
                  <a:lnTo>
                    <a:pt x="25577" y="44068"/>
                  </a:lnTo>
                  <a:lnTo>
                    <a:pt x="35655" y="44450"/>
                  </a:lnTo>
                  <a:lnTo>
                    <a:pt x="26104" y="44450"/>
                  </a:lnTo>
                  <a:lnTo>
                    <a:pt x="26116" y="44068"/>
                  </a:lnTo>
                  <a:close/>
                </a:path>
                <a:path w="95885" h="75564">
                  <a:moveTo>
                    <a:pt x="28621" y="39750"/>
                  </a:moveTo>
                  <a:lnTo>
                    <a:pt x="25287" y="39750"/>
                  </a:lnTo>
                  <a:lnTo>
                    <a:pt x="26067" y="41275"/>
                  </a:lnTo>
                  <a:lnTo>
                    <a:pt x="26116" y="44068"/>
                  </a:lnTo>
                  <a:lnTo>
                    <a:pt x="29200" y="44068"/>
                  </a:lnTo>
                  <a:lnTo>
                    <a:pt x="33147" y="42163"/>
                  </a:lnTo>
                  <a:lnTo>
                    <a:pt x="39397" y="42163"/>
                  </a:lnTo>
                  <a:lnTo>
                    <a:pt x="30296" y="41528"/>
                  </a:lnTo>
                  <a:lnTo>
                    <a:pt x="45011" y="41528"/>
                  </a:lnTo>
                  <a:lnTo>
                    <a:pt x="44248" y="41275"/>
                  </a:lnTo>
                  <a:lnTo>
                    <a:pt x="41970" y="40386"/>
                  </a:lnTo>
                  <a:lnTo>
                    <a:pt x="30863" y="40386"/>
                  </a:lnTo>
                  <a:lnTo>
                    <a:pt x="28621" y="39750"/>
                  </a:lnTo>
                  <a:close/>
                </a:path>
                <a:path w="95885" h="75564">
                  <a:moveTo>
                    <a:pt x="69642" y="42417"/>
                  </a:moveTo>
                  <a:lnTo>
                    <a:pt x="63507" y="42417"/>
                  </a:lnTo>
                  <a:lnTo>
                    <a:pt x="65127" y="43687"/>
                  </a:lnTo>
                  <a:lnTo>
                    <a:pt x="65667" y="44068"/>
                  </a:lnTo>
                  <a:lnTo>
                    <a:pt x="69642" y="42417"/>
                  </a:lnTo>
                  <a:close/>
                </a:path>
                <a:path w="95885" h="75564">
                  <a:moveTo>
                    <a:pt x="50839" y="36067"/>
                  </a:moveTo>
                  <a:lnTo>
                    <a:pt x="50015" y="38226"/>
                  </a:lnTo>
                  <a:lnTo>
                    <a:pt x="54723" y="40386"/>
                  </a:lnTo>
                  <a:lnTo>
                    <a:pt x="52751" y="41275"/>
                  </a:lnTo>
                  <a:lnTo>
                    <a:pt x="51070" y="42163"/>
                  </a:lnTo>
                  <a:lnTo>
                    <a:pt x="49378" y="43179"/>
                  </a:lnTo>
                  <a:lnTo>
                    <a:pt x="52519" y="43179"/>
                  </a:lnTo>
                  <a:lnTo>
                    <a:pt x="53366" y="42163"/>
                  </a:lnTo>
                  <a:lnTo>
                    <a:pt x="70253" y="42163"/>
                  </a:lnTo>
                  <a:lnTo>
                    <a:pt x="75698" y="39750"/>
                  </a:lnTo>
                  <a:lnTo>
                    <a:pt x="76290" y="39750"/>
                  </a:lnTo>
                  <a:lnTo>
                    <a:pt x="77004" y="38735"/>
                  </a:lnTo>
                  <a:lnTo>
                    <a:pt x="69570" y="38735"/>
                  </a:lnTo>
                  <a:lnTo>
                    <a:pt x="70524" y="37084"/>
                  </a:lnTo>
                  <a:lnTo>
                    <a:pt x="53733" y="37084"/>
                  </a:lnTo>
                  <a:lnTo>
                    <a:pt x="50839" y="36067"/>
                  </a:lnTo>
                  <a:close/>
                </a:path>
                <a:path w="95885" h="75564">
                  <a:moveTo>
                    <a:pt x="34463" y="41528"/>
                  </a:moveTo>
                  <a:lnTo>
                    <a:pt x="30296" y="41528"/>
                  </a:lnTo>
                  <a:lnTo>
                    <a:pt x="39397" y="42163"/>
                  </a:lnTo>
                  <a:lnTo>
                    <a:pt x="33147" y="42163"/>
                  </a:lnTo>
                  <a:lnTo>
                    <a:pt x="34463" y="41528"/>
                  </a:lnTo>
                  <a:close/>
                </a:path>
                <a:path w="95885" h="75564">
                  <a:moveTo>
                    <a:pt x="25807" y="40766"/>
                  </a:moveTo>
                  <a:lnTo>
                    <a:pt x="20565" y="40766"/>
                  </a:lnTo>
                  <a:lnTo>
                    <a:pt x="20381" y="41275"/>
                  </a:lnTo>
                  <a:lnTo>
                    <a:pt x="26067" y="41275"/>
                  </a:lnTo>
                  <a:lnTo>
                    <a:pt x="25807" y="40766"/>
                  </a:lnTo>
                  <a:close/>
                </a:path>
                <a:path w="95885" h="75564">
                  <a:moveTo>
                    <a:pt x="53859" y="40766"/>
                  </a:moveTo>
                  <a:lnTo>
                    <a:pt x="42946" y="40766"/>
                  </a:lnTo>
                  <a:lnTo>
                    <a:pt x="44248" y="41275"/>
                  </a:lnTo>
                  <a:lnTo>
                    <a:pt x="52707" y="41275"/>
                  </a:lnTo>
                  <a:lnTo>
                    <a:pt x="53859" y="40766"/>
                  </a:lnTo>
                  <a:close/>
                </a:path>
                <a:path w="95885" h="75564">
                  <a:moveTo>
                    <a:pt x="19617" y="36829"/>
                  </a:moveTo>
                  <a:lnTo>
                    <a:pt x="19106" y="36829"/>
                  </a:lnTo>
                  <a:lnTo>
                    <a:pt x="17946" y="37591"/>
                  </a:lnTo>
                  <a:lnTo>
                    <a:pt x="14759" y="39750"/>
                  </a:lnTo>
                  <a:lnTo>
                    <a:pt x="13186" y="40766"/>
                  </a:lnTo>
                  <a:lnTo>
                    <a:pt x="20565" y="40766"/>
                  </a:lnTo>
                  <a:lnTo>
                    <a:pt x="20703" y="40386"/>
                  </a:lnTo>
                  <a:lnTo>
                    <a:pt x="21901" y="39750"/>
                  </a:lnTo>
                  <a:lnTo>
                    <a:pt x="28621" y="39750"/>
                  </a:lnTo>
                  <a:lnTo>
                    <a:pt x="23239" y="38226"/>
                  </a:lnTo>
                  <a:lnTo>
                    <a:pt x="23108" y="38226"/>
                  </a:lnTo>
                  <a:lnTo>
                    <a:pt x="19617" y="36829"/>
                  </a:lnTo>
                  <a:close/>
                </a:path>
                <a:path w="95885" h="75564">
                  <a:moveTo>
                    <a:pt x="25873" y="35687"/>
                  </a:moveTo>
                  <a:lnTo>
                    <a:pt x="29912" y="38988"/>
                  </a:lnTo>
                  <a:lnTo>
                    <a:pt x="29979" y="40386"/>
                  </a:lnTo>
                  <a:lnTo>
                    <a:pt x="42085" y="40386"/>
                  </a:lnTo>
                  <a:lnTo>
                    <a:pt x="36352" y="38735"/>
                  </a:lnTo>
                  <a:lnTo>
                    <a:pt x="31233" y="36829"/>
                  </a:lnTo>
                  <a:lnTo>
                    <a:pt x="25873" y="35687"/>
                  </a:lnTo>
                  <a:close/>
                </a:path>
                <a:path w="95885" h="75564">
                  <a:moveTo>
                    <a:pt x="78389" y="34036"/>
                  </a:moveTo>
                  <a:lnTo>
                    <a:pt x="76899" y="34671"/>
                  </a:lnTo>
                  <a:lnTo>
                    <a:pt x="73731" y="36449"/>
                  </a:lnTo>
                  <a:lnTo>
                    <a:pt x="69570" y="38735"/>
                  </a:lnTo>
                  <a:lnTo>
                    <a:pt x="77004" y="38735"/>
                  </a:lnTo>
                  <a:lnTo>
                    <a:pt x="77360" y="38226"/>
                  </a:lnTo>
                  <a:lnTo>
                    <a:pt x="78767" y="36067"/>
                  </a:lnTo>
                  <a:lnTo>
                    <a:pt x="78791" y="35687"/>
                  </a:lnTo>
                  <a:lnTo>
                    <a:pt x="78638" y="35051"/>
                  </a:lnTo>
                  <a:lnTo>
                    <a:pt x="78514" y="34543"/>
                  </a:lnTo>
                  <a:lnTo>
                    <a:pt x="78389" y="34036"/>
                  </a:lnTo>
                  <a:close/>
                </a:path>
                <a:path w="95885" h="75564">
                  <a:moveTo>
                    <a:pt x="87744" y="19176"/>
                  </a:moveTo>
                  <a:lnTo>
                    <a:pt x="68626" y="19176"/>
                  </a:lnTo>
                  <a:lnTo>
                    <a:pt x="68507" y="20192"/>
                  </a:lnTo>
                  <a:lnTo>
                    <a:pt x="68444" y="20700"/>
                  </a:lnTo>
                  <a:lnTo>
                    <a:pt x="68319" y="21716"/>
                  </a:lnTo>
                  <a:lnTo>
                    <a:pt x="68209" y="22605"/>
                  </a:lnTo>
                  <a:lnTo>
                    <a:pt x="68115" y="23367"/>
                  </a:lnTo>
                  <a:lnTo>
                    <a:pt x="67842" y="23749"/>
                  </a:lnTo>
                  <a:lnTo>
                    <a:pt x="65887" y="26162"/>
                  </a:lnTo>
                  <a:lnTo>
                    <a:pt x="64930" y="27050"/>
                  </a:lnTo>
                  <a:lnTo>
                    <a:pt x="59818" y="30987"/>
                  </a:lnTo>
                  <a:lnTo>
                    <a:pt x="57754" y="32765"/>
                  </a:lnTo>
                  <a:lnTo>
                    <a:pt x="56300" y="35051"/>
                  </a:lnTo>
                  <a:lnTo>
                    <a:pt x="53733" y="37084"/>
                  </a:lnTo>
                  <a:lnTo>
                    <a:pt x="70524" y="37084"/>
                  </a:lnTo>
                  <a:lnTo>
                    <a:pt x="71323" y="35687"/>
                  </a:lnTo>
                  <a:lnTo>
                    <a:pt x="60007" y="35687"/>
                  </a:lnTo>
                  <a:lnTo>
                    <a:pt x="61916" y="33527"/>
                  </a:lnTo>
                  <a:lnTo>
                    <a:pt x="72527" y="33527"/>
                  </a:lnTo>
                  <a:lnTo>
                    <a:pt x="74192" y="30607"/>
                  </a:lnTo>
                  <a:lnTo>
                    <a:pt x="78030" y="30099"/>
                  </a:lnTo>
                  <a:lnTo>
                    <a:pt x="77868" y="28955"/>
                  </a:lnTo>
                  <a:lnTo>
                    <a:pt x="77742" y="28066"/>
                  </a:lnTo>
                  <a:lnTo>
                    <a:pt x="77670" y="27559"/>
                  </a:lnTo>
                  <a:lnTo>
                    <a:pt x="80077" y="25526"/>
                  </a:lnTo>
                  <a:lnTo>
                    <a:pt x="76881" y="25526"/>
                  </a:lnTo>
                  <a:lnTo>
                    <a:pt x="77706" y="24257"/>
                  </a:lnTo>
                  <a:lnTo>
                    <a:pt x="77619" y="23367"/>
                  </a:lnTo>
                  <a:lnTo>
                    <a:pt x="77534" y="22987"/>
                  </a:lnTo>
                  <a:lnTo>
                    <a:pt x="77449" y="22605"/>
                  </a:lnTo>
                  <a:lnTo>
                    <a:pt x="77336" y="22098"/>
                  </a:lnTo>
                  <a:lnTo>
                    <a:pt x="77251" y="21716"/>
                  </a:lnTo>
                  <a:lnTo>
                    <a:pt x="77081" y="21716"/>
                  </a:lnTo>
                  <a:lnTo>
                    <a:pt x="78216" y="20700"/>
                  </a:lnTo>
                  <a:lnTo>
                    <a:pt x="93737" y="20700"/>
                  </a:lnTo>
                  <a:lnTo>
                    <a:pt x="90635" y="20192"/>
                  </a:lnTo>
                  <a:lnTo>
                    <a:pt x="90162" y="20192"/>
                  </a:lnTo>
                  <a:lnTo>
                    <a:pt x="87744" y="19176"/>
                  </a:lnTo>
                  <a:close/>
                </a:path>
                <a:path w="95885" h="75564">
                  <a:moveTo>
                    <a:pt x="72527" y="33527"/>
                  </a:moveTo>
                  <a:lnTo>
                    <a:pt x="61916" y="33527"/>
                  </a:lnTo>
                  <a:lnTo>
                    <a:pt x="60008" y="35687"/>
                  </a:lnTo>
                  <a:lnTo>
                    <a:pt x="71323" y="35687"/>
                  </a:lnTo>
                  <a:lnTo>
                    <a:pt x="72527" y="33527"/>
                  </a:lnTo>
                  <a:close/>
                </a:path>
                <a:path w="95885" h="75564">
                  <a:moveTo>
                    <a:pt x="92971" y="24129"/>
                  </a:moveTo>
                  <a:lnTo>
                    <a:pt x="81929" y="24129"/>
                  </a:lnTo>
                  <a:lnTo>
                    <a:pt x="83019" y="27050"/>
                  </a:lnTo>
                  <a:lnTo>
                    <a:pt x="83113" y="27304"/>
                  </a:lnTo>
                  <a:lnTo>
                    <a:pt x="84353" y="30099"/>
                  </a:lnTo>
                  <a:lnTo>
                    <a:pt x="84466" y="30352"/>
                  </a:lnTo>
                  <a:lnTo>
                    <a:pt x="87735" y="30987"/>
                  </a:lnTo>
                  <a:lnTo>
                    <a:pt x="89672" y="28066"/>
                  </a:lnTo>
                  <a:lnTo>
                    <a:pt x="91502" y="26162"/>
                  </a:lnTo>
                  <a:lnTo>
                    <a:pt x="91983" y="25526"/>
                  </a:lnTo>
                  <a:lnTo>
                    <a:pt x="92882" y="24257"/>
                  </a:lnTo>
                  <a:lnTo>
                    <a:pt x="92971" y="24129"/>
                  </a:lnTo>
                  <a:close/>
                </a:path>
                <a:path w="95885" h="75564">
                  <a:moveTo>
                    <a:pt x="61504" y="13842"/>
                  </a:moveTo>
                  <a:lnTo>
                    <a:pt x="48744" y="13842"/>
                  </a:lnTo>
                  <a:lnTo>
                    <a:pt x="52052" y="18541"/>
                  </a:lnTo>
                  <a:lnTo>
                    <a:pt x="49067" y="20954"/>
                  </a:lnTo>
                  <a:lnTo>
                    <a:pt x="48185" y="21716"/>
                  </a:lnTo>
                  <a:lnTo>
                    <a:pt x="46813" y="22987"/>
                  </a:lnTo>
                  <a:lnTo>
                    <a:pt x="46954" y="22987"/>
                  </a:lnTo>
                  <a:lnTo>
                    <a:pt x="47056" y="25526"/>
                  </a:lnTo>
                  <a:lnTo>
                    <a:pt x="47167" y="27304"/>
                  </a:lnTo>
                  <a:lnTo>
                    <a:pt x="47293" y="28955"/>
                  </a:lnTo>
                  <a:lnTo>
                    <a:pt x="50471" y="27304"/>
                  </a:lnTo>
                  <a:lnTo>
                    <a:pt x="52866" y="26162"/>
                  </a:lnTo>
                  <a:lnTo>
                    <a:pt x="55303" y="24891"/>
                  </a:lnTo>
                  <a:lnTo>
                    <a:pt x="56747" y="24891"/>
                  </a:lnTo>
                  <a:lnTo>
                    <a:pt x="56230" y="24257"/>
                  </a:lnTo>
                  <a:lnTo>
                    <a:pt x="63023" y="24257"/>
                  </a:lnTo>
                  <a:lnTo>
                    <a:pt x="64482" y="22605"/>
                  </a:lnTo>
                  <a:lnTo>
                    <a:pt x="59655" y="22605"/>
                  </a:lnTo>
                  <a:lnTo>
                    <a:pt x="59108" y="22098"/>
                  </a:lnTo>
                  <a:lnTo>
                    <a:pt x="53251" y="22098"/>
                  </a:lnTo>
                  <a:lnTo>
                    <a:pt x="54212" y="20954"/>
                  </a:lnTo>
                  <a:lnTo>
                    <a:pt x="53954" y="19176"/>
                  </a:lnTo>
                  <a:lnTo>
                    <a:pt x="53863" y="18541"/>
                  </a:lnTo>
                  <a:lnTo>
                    <a:pt x="53771" y="17907"/>
                  </a:lnTo>
                  <a:lnTo>
                    <a:pt x="53715" y="17525"/>
                  </a:lnTo>
                  <a:lnTo>
                    <a:pt x="53072" y="17525"/>
                  </a:lnTo>
                  <a:lnTo>
                    <a:pt x="61264" y="14097"/>
                  </a:lnTo>
                  <a:lnTo>
                    <a:pt x="61504" y="13842"/>
                  </a:lnTo>
                  <a:close/>
                </a:path>
                <a:path w="95885" h="75564">
                  <a:moveTo>
                    <a:pt x="93737" y="20700"/>
                  </a:moveTo>
                  <a:lnTo>
                    <a:pt x="78216" y="20700"/>
                  </a:lnTo>
                  <a:lnTo>
                    <a:pt x="82301" y="21716"/>
                  </a:lnTo>
                  <a:lnTo>
                    <a:pt x="80865" y="21716"/>
                  </a:lnTo>
                  <a:lnTo>
                    <a:pt x="81089" y="22605"/>
                  </a:lnTo>
                  <a:lnTo>
                    <a:pt x="81185" y="22987"/>
                  </a:lnTo>
                  <a:lnTo>
                    <a:pt x="81281" y="23367"/>
                  </a:lnTo>
                  <a:lnTo>
                    <a:pt x="80290" y="24257"/>
                  </a:lnTo>
                  <a:lnTo>
                    <a:pt x="77706" y="24257"/>
                  </a:lnTo>
                  <a:lnTo>
                    <a:pt x="76881" y="25526"/>
                  </a:lnTo>
                  <a:lnTo>
                    <a:pt x="80077" y="25526"/>
                  </a:lnTo>
                  <a:lnTo>
                    <a:pt x="81581" y="24257"/>
                  </a:lnTo>
                  <a:lnTo>
                    <a:pt x="80290" y="24257"/>
                  </a:lnTo>
                  <a:lnTo>
                    <a:pt x="77788" y="24129"/>
                  </a:lnTo>
                  <a:lnTo>
                    <a:pt x="92971" y="24129"/>
                  </a:lnTo>
                  <a:lnTo>
                    <a:pt x="93780" y="22987"/>
                  </a:lnTo>
                  <a:lnTo>
                    <a:pt x="95288" y="20954"/>
                  </a:lnTo>
                  <a:lnTo>
                    <a:pt x="93737" y="20700"/>
                  </a:lnTo>
                  <a:close/>
                </a:path>
                <a:path w="95885" h="75564">
                  <a:moveTo>
                    <a:pt x="56509" y="24257"/>
                  </a:moveTo>
                  <a:lnTo>
                    <a:pt x="56230" y="24257"/>
                  </a:lnTo>
                  <a:lnTo>
                    <a:pt x="56747" y="24891"/>
                  </a:lnTo>
                  <a:lnTo>
                    <a:pt x="55303" y="24891"/>
                  </a:lnTo>
                  <a:lnTo>
                    <a:pt x="56509" y="24257"/>
                  </a:lnTo>
                  <a:close/>
                </a:path>
                <a:path w="95885" h="75564">
                  <a:moveTo>
                    <a:pt x="63023" y="24257"/>
                  </a:moveTo>
                  <a:lnTo>
                    <a:pt x="56509" y="24257"/>
                  </a:lnTo>
                  <a:lnTo>
                    <a:pt x="55303" y="24891"/>
                  </a:lnTo>
                  <a:lnTo>
                    <a:pt x="62462" y="24891"/>
                  </a:lnTo>
                  <a:lnTo>
                    <a:pt x="63023" y="24257"/>
                  </a:lnTo>
                  <a:close/>
                </a:path>
                <a:path w="95885" h="75564">
                  <a:moveTo>
                    <a:pt x="86233" y="18541"/>
                  </a:moveTo>
                  <a:lnTo>
                    <a:pt x="62071" y="18541"/>
                  </a:lnTo>
                  <a:lnTo>
                    <a:pt x="62755" y="19176"/>
                  </a:lnTo>
                  <a:lnTo>
                    <a:pt x="61766" y="21716"/>
                  </a:lnTo>
                  <a:lnTo>
                    <a:pt x="61278" y="21716"/>
                  </a:lnTo>
                  <a:lnTo>
                    <a:pt x="59225" y="22605"/>
                  </a:lnTo>
                  <a:lnTo>
                    <a:pt x="64482" y="22605"/>
                  </a:lnTo>
                  <a:lnTo>
                    <a:pt x="66437" y="20700"/>
                  </a:lnTo>
                  <a:lnTo>
                    <a:pt x="68626" y="19176"/>
                  </a:lnTo>
                  <a:lnTo>
                    <a:pt x="87744" y="19176"/>
                  </a:lnTo>
                  <a:lnTo>
                    <a:pt x="86233" y="18541"/>
                  </a:lnTo>
                  <a:close/>
                </a:path>
                <a:path w="95885" h="75564">
                  <a:moveTo>
                    <a:pt x="59400" y="19176"/>
                  </a:moveTo>
                  <a:lnTo>
                    <a:pt x="57823" y="20447"/>
                  </a:lnTo>
                  <a:lnTo>
                    <a:pt x="56094" y="20954"/>
                  </a:lnTo>
                  <a:lnTo>
                    <a:pt x="54212" y="20954"/>
                  </a:lnTo>
                  <a:lnTo>
                    <a:pt x="53251" y="22098"/>
                  </a:lnTo>
                  <a:lnTo>
                    <a:pt x="59108" y="22098"/>
                  </a:lnTo>
                  <a:lnTo>
                    <a:pt x="58698" y="21716"/>
                  </a:lnTo>
                  <a:lnTo>
                    <a:pt x="59400" y="19176"/>
                  </a:lnTo>
                  <a:close/>
                </a:path>
                <a:path w="95885" h="75564">
                  <a:moveTo>
                    <a:pt x="68652" y="13080"/>
                  </a:moveTo>
                  <a:lnTo>
                    <a:pt x="63691" y="13080"/>
                  </a:lnTo>
                  <a:lnTo>
                    <a:pt x="62781" y="13462"/>
                  </a:lnTo>
                  <a:lnTo>
                    <a:pt x="63218" y="13462"/>
                  </a:lnTo>
                  <a:lnTo>
                    <a:pt x="59400" y="19176"/>
                  </a:lnTo>
                  <a:lnTo>
                    <a:pt x="61511" y="18541"/>
                  </a:lnTo>
                  <a:lnTo>
                    <a:pt x="86233" y="18541"/>
                  </a:lnTo>
                  <a:lnTo>
                    <a:pt x="84722" y="17907"/>
                  </a:lnTo>
                  <a:lnTo>
                    <a:pt x="80602" y="17525"/>
                  </a:lnTo>
                  <a:lnTo>
                    <a:pt x="69792" y="17525"/>
                  </a:lnTo>
                  <a:lnTo>
                    <a:pt x="69023" y="15875"/>
                  </a:lnTo>
                  <a:lnTo>
                    <a:pt x="71271" y="15875"/>
                  </a:lnTo>
                  <a:lnTo>
                    <a:pt x="71453" y="15112"/>
                  </a:lnTo>
                  <a:lnTo>
                    <a:pt x="66574" y="15112"/>
                  </a:lnTo>
                  <a:lnTo>
                    <a:pt x="67979" y="13842"/>
                  </a:lnTo>
                  <a:lnTo>
                    <a:pt x="68652" y="13080"/>
                  </a:lnTo>
                  <a:close/>
                </a:path>
                <a:path w="95885" h="75564">
                  <a:moveTo>
                    <a:pt x="73750" y="15875"/>
                  </a:moveTo>
                  <a:lnTo>
                    <a:pt x="73214" y="15875"/>
                  </a:lnTo>
                  <a:lnTo>
                    <a:pt x="71009" y="16890"/>
                  </a:lnTo>
                  <a:lnTo>
                    <a:pt x="69792" y="17525"/>
                  </a:lnTo>
                  <a:lnTo>
                    <a:pt x="79126" y="17525"/>
                  </a:lnTo>
                  <a:lnTo>
                    <a:pt x="79639" y="16890"/>
                  </a:lnTo>
                  <a:lnTo>
                    <a:pt x="75838" y="16890"/>
                  </a:lnTo>
                  <a:lnTo>
                    <a:pt x="73750" y="15875"/>
                  </a:lnTo>
                  <a:close/>
                </a:path>
                <a:path w="95885" h="75564">
                  <a:moveTo>
                    <a:pt x="84380" y="8762"/>
                  </a:moveTo>
                  <a:lnTo>
                    <a:pt x="81812" y="11429"/>
                  </a:lnTo>
                  <a:lnTo>
                    <a:pt x="79641" y="14097"/>
                  </a:lnTo>
                  <a:lnTo>
                    <a:pt x="79318" y="14604"/>
                  </a:lnTo>
                  <a:lnTo>
                    <a:pt x="75838" y="16890"/>
                  </a:lnTo>
                  <a:lnTo>
                    <a:pt x="79639" y="16890"/>
                  </a:lnTo>
                  <a:lnTo>
                    <a:pt x="81472" y="14604"/>
                  </a:lnTo>
                  <a:lnTo>
                    <a:pt x="81854" y="14097"/>
                  </a:lnTo>
                  <a:lnTo>
                    <a:pt x="82399" y="14097"/>
                  </a:lnTo>
                  <a:lnTo>
                    <a:pt x="81501" y="13842"/>
                  </a:lnTo>
                  <a:lnTo>
                    <a:pt x="87833" y="13842"/>
                  </a:lnTo>
                  <a:lnTo>
                    <a:pt x="88276" y="13462"/>
                  </a:lnTo>
                  <a:lnTo>
                    <a:pt x="88676" y="13462"/>
                  </a:lnTo>
                  <a:lnTo>
                    <a:pt x="86403" y="12318"/>
                  </a:lnTo>
                  <a:lnTo>
                    <a:pt x="85050" y="10795"/>
                  </a:lnTo>
                  <a:lnTo>
                    <a:pt x="84631" y="9525"/>
                  </a:lnTo>
                  <a:lnTo>
                    <a:pt x="84505" y="9143"/>
                  </a:lnTo>
                  <a:lnTo>
                    <a:pt x="84380" y="8762"/>
                  </a:lnTo>
                  <a:close/>
                </a:path>
                <a:path w="95885" h="75564">
                  <a:moveTo>
                    <a:pt x="74621" y="8762"/>
                  </a:moveTo>
                  <a:lnTo>
                    <a:pt x="70700" y="10795"/>
                  </a:lnTo>
                  <a:lnTo>
                    <a:pt x="67979" y="13842"/>
                  </a:lnTo>
                  <a:lnTo>
                    <a:pt x="66574" y="15112"/>
                  </a:lnTo>
                  <a:lnTo>
                    <a:pt x="71453" y="15112"/>
                  </a:lnTo>
                  <a:lnTo>
                    <a:pt x="71574" y="14604"/>
                  </a:lnTo>
                  <a:lnTo>
                    <a:pt x="73389" y="13080"/>
                  </a:lnTo>
                  <a:lnTo>
                    <a:pt x="74174" y="11049"/>
                  </a:lnTo>
                  <a:lnTo>
                    <a:pt x="74373" y="10033"/>
                  </a:lnTo>
                  <a:lnTo>
                    <a:pt x="74472" y="9525"/>
                  </a:lnTo>
                  <a:lnTo>
                    <a:pt x="74546" y="9143"/>
                  </a:lnTo>
                  <a:lnTo>
                    <a:pt x="74621" y="8762"/>
                  </a:lnTo>
                  <a:close/>
                </a:path>
                <a:path w="95885" h="75564">
                  <a:moveTo>
                    <a:pt x="87833" y="13842"/>
                  </a:moveTo>
                  <a:lnTo>
                    <a:pt x="82046" y="13842"/>
                  </a:lnTo>
                  <a:lnTo>
                    <a:pt x="81854" y="14097"/>
                  </a:lnTo>
                  <a:lnTo>
                    <a:pt x="82399" y="14097"/>
                  </a:lnTo>
                  <a:lnTo>
                    <a:pt x="84193" y="14604"/>
                  </a:lnTo>
                  <a:lnTo>
                    <a:pt x="87275" y="15112"/>
                  </a:lnTo>
                  <a:lnTo>
                    <a:pt x="86357" y="15112"/>
                  </a:lnTo>
                  <a:lnTo>
                    <a:pt x="87833" y="13842"/>
                  </a:lnTo>
                  <a:close/>
                </a:path>
                <a:path w="95885" h="75564">
                  <a:moveTo>
                    <a:pt x="62302" y="1142"/>
                  </a:moveTo>
                  <a:lnTo>
                    <a:pt x="60924" y="1142"/>
                  </a:lnTo>
                  <a:lnTo>
                    <a:pt x="58525" y="1650"/>
                  </a:lnTo>
                  <a:lnTo>
                    <a:pt x="57395" y="2286"/>
                  </a:lnTo>
                  <a:lnTo>
                    <a:pt x="56163" y="3301"/>
                  </a:lnTo>
                  <a:lnTo>
                    <a:pt x="54964" y="4190"/>
                  </a:lnTo>
                  <a:lnTo>
                    <a:pt x="50460" y="5968"/>
                  </a:lnTo>
                  <a:lnTo>
                    <a:pt x="49089" y="6476"/>
                  </a:lnTo>
                  <a:lnTo>
                    <a:pt x="47652" y="6858"/>
                  </a:lnTo>
                  <a:lnTo>
                    <a:pt x="46163" y="6858"/>
                  </a:lnTo>
                  <a:lnTo>
                    <a:pt x="40769" y="9525"/>
                  </a:lnTo>
                  <a:lnTo>
                    <a:pt x="37569" y="13080"/>
                  </a:lnTo>
                  <a:lnTo>
                    <a:pt x="39451" y="13080"/>
                  </a:lnTo>
                  <a:lnTo>
                    <a:pt x="45100" y="13462"/>
                  </a:lnTo>
                  <a:lnTo>
                    <a:pt x="49767" y="14097"/>
                  </a:lnTo>
                  <a:lnTo>
                    <a:pt x="48923" y="14097"/>
                  </a:lnTo>
                  <a:lnTo>
                    <a:pt x="48744" y="13842"/>
                  </a:lnTo>
                  <a:lnTo>
                    <a:pt x="61504" y="13842"/>
                  </a:lnTo>
                  <a:lnTo>
                    <a:pt x="62614" y="12318"/>
                  </a:lnTo>
                  <a:lnTo>
                    <a:pt x="60314" y="12318"/>
                  </a:lnTo>
                  <a:lnTo>
                    <a:pt x="57995" y="11429"/>
                  </a:lnTo>
                  <a:lnTo>
                    <a:pt x="57089" y="9143"/>
                  </a:lnTo>
                  <a:lnTo>
                    <a:pt x="59754" y="5968"/>
                  </a:lnTo>
                  <a:lnTo>
                    <a:pt x="67914" y="5968"/>
                  </a:lnTo>
                  <a:lnTo>
                    <a:pt x="71521" y="3048"/>
                  </a:lnTo>
                  <a:lnTo>
                    <a:pt x="71514" y="1650"/>
                  </a:lnTo>
                  <a:lnTo>
                    <a:pt x="65416" y="1650"/>
                  </a:lnTo>
                  <a:lnTo>
                    <a:pt x="62302" y="1142"/>
                  </a:lnTo>
                  <a:close/>
                </a:path>
                <a:path w="95885" h="75564">
                  <a:moveTo>
                    <a:pt x="61871" y="13842"/>
                  </a:moveTo>
                  <a:lnTo>
                    <a:pt x="61504" y="13842"/>
                  </a:lnTo>
                  <a:lnTo>
                    <a:pt x="61319" y="14097"/>
                  </a:lnTo>
                  <a:lnTo>
                    <a:pt x="61871" y="13842"/>
                  </a:lnTo>
                  <a:close/>
                </a:path>
                <a:path w="95885" h="75564">
                  <a:moveTo>
                    <a:pt x="62964" y="13842"/>
                  </a:moveTo>
                  <a:lnTo>
                    <a:pt x="61809" y="13842"/>
                  </a:lnTo>
                  <a:lnTo>
                    <a:pt x="61319" y="14097"/>
                  </a:lnTo>
                  <a:lnTo>
                    <a:pt x="62794" y="14097"/>
                  </a:lnTo>
                  <a:lnTo>
                    <a:pt x="62964" y="13842"/>
                  </a:lnTo>
                  <a:close/>
                </a:path>
                <a:path w="95885" h="75564">
                  <a:moveTo>
                    <a:pt x="79848" y="13842"/>
                  </a:moveTo>
                  <a:lnTo>
                    <a:pt x="72482" y="13842"/>
                  </a:lnTo>
                  <a:lnTo>
                    <a:pt x="72179" y="14097"/>
                  </a:lnTo>
                  <a:lnTo>
                    <a:pt x="79641" y="14097"/>
                  </a:lnTo>
                  <a:lnTo>
                    <a:pt x="79848" y="13842"/>
                  </a:lnTo>
                  <a:close/>
                </a:path>
                <a:path w="95885" h="75564">
                  <a:moveTo>
                    <a:pt x="82046" y="13842"/>
                  </a:moveTo>
                  <a:lnTo>
                    <a:pt x="81501" y="13842"/>
                  </a:lnTo>
                  <a:lnTo>
                    <a:pt x="82399" y="14097"/>
                  </a:lnTo>
                  <a:lnTo>
                    <a:pt x="81854" y="14097"/>
                  </a:lnTo>
                  <a:lnTo>
                    <a:pt x="82046" y="13842"/>
                  </a:lnTo>
                  <a:close/>
                </a:path>
                <a:path w="95885" h="75564">
                  <a:moveTo>
                    <a:pt x="71521" y="3048"/>
                  </a:moveTo>
                  <a:lnTo>
                    <a:pt x="69178" y="7492"/>
                  </a:lnTo>
                  <a:lnTo>
                    <a:pt x="65876" y="11811"/>
                  </a:lnTo>
                  <a:lnTo>
                    <a:pt x="65728" y="11811"/>
                  </a:lnTo>
                  <a:lnTo>
                    <a:pt x="61809" y="13842"/>
                  </a:lnTo>
                  <a:lnTo>
                    <a:pt x="62781" y="13462"/>
                  </a:lnTo>
                  <a:lnTo>
                    <a:pt x="63218" y="13462"/>
                  </a:lnTo>
                  <a:lnTo>
                    <a:pt x="63473" y="13080"/>
                  </a:lnTo>
                  <a:lnTo>
                    <a:pt x="68652" y="13080"/>
                  </a:lnTo>
                  <a:lnTo>
                    <a:pt x="70700" y="10795"/>
                  </a:lnTo>
                  <a:lnTo>
                    <a:pt x="72943" y="7238"/>
                  </a:lnTo>
                  <a:lnTo>
                    <a:pt x="75801" y="4190"/>
                  </a:lnTo>
                  <a:lnTo>
                    <a:pt x="76026" y="3301"/>
                  </a:lnTo>
                  <a:lnTo>
                    <a:pt x="73713" y="3301"/>
                  </a:lnTo>
                  <a:lnTo>
                    <a:pt x="71521" y="3048"/>
                  </a:lnTo>
                  <a:close/>
                </a:path>
                <a:path w="95885" h="75564">
                  <a:moveTo>
                    <a:pt x="63691" y="13080"/>
                  </a:moveTo>
                  <a:lnTo>
                    <a:pt x="63473" y="13080"/>
                  </a:lnTo>
                  <a:lnTo>
                    <a:pt x="63218" y="13462"/>
                  </a:lnTo>
                  <a:lnTo>
                    <a:pt x="62781" y="13462"/>
                  </a:lnTo>
                  <a:lnTo>
                    <a:pt x="63691" y="13080"/>
                  </a:lnTo>
                  <a:close/>
                </a:path>
                <a:path w="95885" h="75564">
                  <a:moveTo>
                    <a:pt x="67914" y="5968"/>
                  </a:moveTo>
                  <a:lnTo>
                    <a:pt x="60103" y="5968"/>
                  </a:lnTo>
                  <a:lnTo>
                    <a:pt x="62518" y="7238"/>
                  </a:lnTo>
                  <a:lnTo>
                    <a:pt x="62437" y="7492"/>
                  </a:lnTo>
                  <a:lnTo>
                    <a:pt x="63132" y="9143"/>
                  </a:lnTo>
                  <a:lnTo>
                    <a:pt x="59852" y="12318"/>
                  </a:lnTo>
                  <a:lnTo>
                    <a:pt x="62614" y="12318"/>
                  </a:lnTo>
                  <a:lnTo>
                    <a:pt x="64278" y="10033"/>
                  </a:lnTo>
                  <a:lnTo>
                    <a:pt x="67600" y="6223"/>
                  </a:lnTo>
                  <a:lnTo>
                    <a:pt x="67914" y="5968"/>
                  </a:lnTo>
                  <a:close/>
                </a:path>
                <a:path w="95885" h="75564">
                  <a:moveTo>
                    <a:pt x="76864" y="0"/>
                  </a:moveTo>
                  <a:lnTo>
                    <a:pt x="74955" y="1142"/>
                  </a:lnTo>
                  <a:lnTo>
                    <a:pt x="75086" y="1142"/>
                  </a:lnTo>
                  <a:lnTo>
                    <a:pt x="73713" y="3301"/>
                  </a:lnTo>
                  <a:lnTo>
                    <a:pt x="76026" y="3301"/>
                  </a:lnTo>
                  <a:lnTo>
                    <a:pt x="76799" y="253"/>
                  </a:lnTo>
                  <a:lnTo>
                    <a:pt x="76864" y="0"/>
                  </a:lnTo>
                  <a:close/>
                </a:path>
                <a:path w="95885" h="75564">
                  <a:moveTo>
                    <a:pt x="70477" y="0"/>
                  </a:moveTo>
                  <a:lnTo>
                    <a:pt x="67669" y="1142"/>
                  </a:lnTo>
                  <a:lnTo>
                    <a:pt x="63627" y="1650"/>
                  </a:lnTo>
                  <a:lnTo>
                    <a:pt x="71514" y="1650"/>
                  </a:lnTo>
                  <a:lnTo>
                    <a:pt x="71507" y="253"/>
                  </a:lnTo>
                  <a:lnTo>
                    <a:pt x="70477" y="0"/>
                  </a:lnTo>
                  <a:close/>
                </a:path>
              </a:pathLst>
            </a:custGeom>
            <a:solidFill>
              <a:srgbClr val="5B59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3" name="object 1393" descr=""/>
            <p:cNvSpPr/>
            <p:nvPr/>
          </p:nvSpPr>
          <p:spPr>
            <a:xfrm>
              <a:off x="2403741" y="2566746"/>
              <a:ext cx="2540" cy="17780"/>
            </a:xfrm>
            <a:custGeom>
              <a:avLst/>
              <a:gdLst/>
              <a:ahLst/>
              <a:cxnLst/>
              <a:rect l="l" t="t" r="r" b="b"/>
              <a:pathLst>
                <a:path w="2539" h="17780">
                  <a:moveTo>
                    <a:pt x="1728" y="0"/>
                  </a:moveTo>
                  <a:lnTo>
                    <a:pt x="237" y="4691"/>
                  </a:lnTo>
                  <a:lnTo>
                    <a:pt x="223" y="9638"/>
                  </a:lnTo>
                  <a:lnTo>
                    <a:pt x="0" y="14500"/>
                  </a:lnTo>
                  <a:lnTo>
                    <a:pt x="2293" y="17308"/>
                  </a:lnTo>
                  <a:lnTo>
                    <a:pt x="2329" y="11523"/>
                  </a:lnTo>
                  <a:lnTo>
                    <a:pt x="2484" y="5735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2120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4" name="object 1394" descr=""/>
            <p:cNvSpPr/>
            <p:nvPr/>
          </p:nvSpPr>
          <p:spPr>
            <a:xfrm>
              <a:off x="2474784" y="2567138"/>
              <a:ext cx="4445" cy="14604"/>
            </a:xfrm>
            <a:custGeom>
              <a:avLst/>
              <a:gdLst/>
              <a:ahLst/>
              <a:cxnLst/>
              <a:rect l="l" t="t" r="r" b="b"/>
              <a:pathLst>
                <a:path w="4444" h="14605">
                  <a:moveTo>
                    <a:pt x="2070" y="0"/>
                  </a:moveTo>
                  <a:lnTo>
                    <a:pt x="2001" y="4726"/>
                  </a:lnTo>
                  <a:lnTo>
                    <a:pt x="0" y="10393"/>
                  </a:lnTo>
                  <a:lnTo>
                    <a:pt x="2976" y="14573"/>
                  </a:lnTo>
                  <a:lnTo>
                    <a:pt x="3952" y="9726"/>
                  </a:lnTo>
                  <a:lnTo>
                    <a:pt x="3952" y="4622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3433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5" name="object 1395" descr=""/>
            <p:cNvSpPr/>
            <p:nvPr/>
          </p:nvSpPr>
          <p:spPr>
            <a:xfrm>
              <a:off x="2561028" y="2567052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0" y="0"/>
                  </a:moveTo>
                  <a:lnTo>
                    <a:pt x="4025" y="2862"/>
                  </a:lnTo>
                  <a:lnTo>
                    <a:pt x="1869" y="2844"/>
                  </a:lnTo>
                  <a:lnTo>
                    <a:pt x="633" y="3820"/>
                  </a:lnTo>
                  <a:lnTo>
                    <a:pt x="327" y="5770"/>
                  </a:lnTo>
                  <a:lnTo>
                    <a:pt x="3888" y="5378"/>
                  </a:lnTo>
                  <a:lnTo>
                    <a:pt x="7448" y="4348"/>
                  </a:lnTo>
                  <a:lnTo>
                    <a:pt x="10052" y="1713"/>
                  </a:lnTo>
                  <a:lnTo>
                    <a:pt x="6800" y="651"/>
                  </a:lnTo>
                  <a:lnTo>
                    <a:pt x="3373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6" name="object 1396" descr=""/>
            <p:cNvSpPr/>
            <p:nvPr/>
          </p:nvSpPr>
          <p:spPr>
            <a:xfrm>
              <a:off x="1947405" y="2568370"/>
              <a:ext cx="65405" cy="53975"/>
            </a:xfrm>
            <a:custGeom>
              <a:avLst/>
              <a:gdLst/>
              <a:ahLst/>
              <a:cxnLst/>
              <a:rect l="l" t="t" r="r" b="b"/>
              <a:pathLst>
                <a:path w="65405" h="53975">
                  <a:moveTo>
                    <a:pt x="31306" y="46713"/>
                  </a:moveTo>
                  <a:lnTo>
                    <a:pt x="27514" y="46713"/>
                  </a:lnTo>
                  <a:lnTo>
                    <a:pt x="25358" y="50137"/>
                  </a:lnTo>
                  <a:lnTo>
                    <a:pt x="27993" y="53596"/>
                  </a:lnTo>
                  <a:lnTo>
                    <a:pt x="29552" y="52515"/>
                  </a:lnTo>
                  <a:lnTo>
                    <a:pt x="32386" y="50137"/>
                  </a:lnTo>
                  <a:lnTo>
                    <a:pt x="29184" y="50137"/>
                  </a:lnTo>
                  <a:lnTo>
                    <a:pt x="29975" y="48340"/>
                  </a:lnTo>
                  <a:lnTo>
                    <a:pt x="30067" y="48131"/>
                  </a:lnTo>
                  <a:lnTo>
                    <a:pt x="31306" y="46713"/>
                  </a:lnTo>
                  <a:close/>
                </a:path>
                <a:path w="65405" h="53975">
                  <a:moveTo>
                    <a:pt x="52808" y="27654"/>
                  </a:moveTo>
                  <a:lnTo>
                    <a:pt x="35410" y="27654"/>
                  </a:lnTo>
                  <a:lnTo>
                    <a:pt x="35471" y="27964"/>
                  </a:lnTo>
                  <a:lnTo>
                    <a:pt x="35538" y="28305"/>
                  </a:lnTo>
                  <a:lnTo>
                    <a:pt x="35639" y="28817"/>
                  </a:lnTo>
                  <a:lnTo>
                    <a:pt x="35727" y="29263"/>
                  </a:lnTo>
                  <a:lnTo>
                    <a:pt x="35804" y="29655"/>
                  </a:lnTo>
                  <a:lnTo>
                    <a:pt x="35405" y="29655"/>
                  </a:lnTo>
                  <a:lnTo>
                    <a:pt x="33267" y="30220"/>
                  </a:lnTo>
                  <a:lnTo>
                    <a:pt x="34414" y="31729"/>
                  </a:lnTo>
                  <a:lnTo>
                    <a:pt x="35151" y="31729"/>
                  </a:lnTo>
                  <a:lnTo>
                    <a:pt x="37515" y="31984"/>
                  </a:lnTo>
                  <a:lnTo>
                    <a:pt x="33254" y="37533"/>
                  </a:lnTo>
                  <a:lnTo>
                    <a:pt x="28068" y="43613"/>
                  </a:lnTo>
                  <a:lnTo>
                    <a:pt x="27922" y="43613"/>
                  </a:lnTo>
                  <a:lnTo>
                    <a:pt x="20974" y="45017"/>
                  </a:lnTo>
                  <a:lnTo>
                    <a:pt x="21042" y="45855"/>
                  </a:lnTo>
                  <a:lnTo>
                    <a:pt x="21154" y="47209"/>
                  </a:lnTo>
                  <a:lnTo>
                    <a:pt x="21247" y="48340"/>
                  </a:lnTo>
                  <a:lnTo>
                    <a:pt x="23321" y="47757"/>
                  </a:lnTo>
                  <a:lnTo>
                    <a:pt x="25426" y="47209"/>
                  </a:lnTo>
                  <a:lnTo>
                    <a:pt x="27514" y="46713"/>
                  </a:lnTo>
                  <a:lnTo>
                    <a:pt x="30905" y="46713"/>
                  </a:lnTo>
                  <a:lnTo>
                    <a:pt x="33322" y="45855"/>
                  </a:lnTo>
                  <a:lnTo>
                    <a:pt x="38657" y="45855"/>
                  </a:lnTo>
                  <a:lnTo>
                    <a:pt x="40100" y="44811"/>
                  </a:lnTo>
                  <a:lnTo>
                    <a:pt x="29329" y="44811"/>
                  </a:lnTo>
                  <a:lnTo>
                    <a:pt x="31846" y="42396"/>
                  </a:lnTo>
                  <a:lnTo>
                    <a:pt x="42855" y="42396"/>
                  </a:lnTo>
                  <a:lnTo>
                    <a:pt x="44895" y="40272"/>
                  </a:lnTo>
                  <a:lnTo>
                    <a:pt x="46331" y="38595"/>
                  </a:lnTo>
                  <a:lnTo>
                    <a:pt x="43592" y="38595"/>
                  </a:lnTo>
                  <a:lnTo>
                    <a:pt x="41332" y="38185"/>
                  </a:lnTo>
                  <a:lnTo>
                    <a:pt x="40871" y="35805"/>
                  </a:lnTo>
                  <a:lnTo>
                    <a:pt x="41828" y="34743"/>
                  </a:lnTo>
                  <a:lnTo>
                    <a:pt x="44171" y="34743"/>
                  </a:lnTo>
                  <a:lnTo>
                    <a:pt x="43951" y="33152"/>
                  </a:lnTo>
                  <a:lnTo>
                    <a:pt x="43865" y="32532"/>
                  </a:lnTo>
                  <a:lnTo>
                    <a:pt x="44877" y="31506"/>
                  </a:lnTo>
                  <a:lnTo>
                    <a:pt x="51533" y="31506"/>
                  </a:lnTo>
                  <a:lnTo>
                    <a:pt x="52320" y="30358"/>
                  </a:lnTo>
                  <a:lnTo>
                    <a:pt x="52414" y="30220"/>
                  </a:lnTo>
                  <a:lnTo>
                    <a:pt x="53069" y="30220"/>
                  </a:lnTo>
                  <a:lnTo>
                    <a:pt x="50321" y="29655"/>
                  </a:lnTo>
                  <a:lnTo>
                    <a:pt x="45972" y="28817"/>
                  </a:lnTo>
                  <a:lnTo>
                    <a:pt x="52323" y="28817"/>
                  </a:lnTo>
                  <a:lnTo>
                    <a:pt x="52808" y="27654"/>
                  </a:lnTo>
                  <a:close/>
                </a:path>
                <a:path w="65405" h="53975">
                  <a:moveTo>
                    <a:pt x="38657" y="45855"/>
                  </a:moveTo>
                  <a:lnTo>
                    <a:pt x="33586" y="45855"/>
                  </a:lnTo>
                  <a:lnTo>
                    <a:pt x="37541" y="46713"/>
                  </a:lnTo>
                  <a:lnTo>
                    <a:pt x="38657" y="45855"/>
                  </a:lnTo>
                  <a:close/>
                </a:path>
                <a:path w="65405" h="53975">
                  <a:moveTo>
                    <a:pt x="42855" y="42396"/>
                  </a:moveTo>
                  <a:lnTo>
                    <a:pt x="31846" y="42396"/>
                  </a:lnTo>
                  <a:lnTo>
                    <a:pt x="29329" y="44811"/>
                  </a:lnTo>
                  <a:lnTo>
                    <a:pt x="40100" y="44811"/>
                  </a:lnTo>
                  <a:lnTo>
                    <a:pt x="41522" y="43783"/>
                  </a:lnTo>
                  <a:lnTo>
                    <a:pt x="42855" y="42396"/>
                  </a:lnTo>
                  <a:close/>
                </a:path>
                <a:path w="65405" h="53975">
                  <a:moveTo>
                    <a:pt x="32720" y="24728"/>
                  </a:moveTo>
                  <a:lnTo>
                    <a:pt x="27943" y="28305"/>
                  </a:lnTo>
                  <a:lnTo>
                    <a:pt x="27633" y="29263"/>
                  </a:lnTo>
                  <a:lnTo>
                    <a:pt x="26762" y="29829"/>
                  </a:lnTo>
                  <a:lnTo>
                    <a:pt x="26302" y="31078"/>
                  </a:lnTo>
                  <a:lnTo>
                    <a:pt x="26000" y="31078"/>
                  </a:lnTo>
                  <a:lnTo>
                    <a:pt x="25244" y="31301"/>
                  </a:lnTo>
                  <a:lnTo>
                    <a:pt x="23080" y="34091"/>
                  </a:lnTo>
                  <a:lnTo>
                    <a:pt x="20941" y="36625"/>
                  </a:lnTo>
                  <a:lnTo>
                    <a:pt x="18731" y="39419"/>
                  </a:lnTo>
                  <a:lnTo>
                    <a:pt x="20085" y="39419"/>
                  </a:lnTo>
                  <a:lnTo>
                    <a:pt x="23968" y="39657"/>
                  </a:lnTo>
                  <a:lnTo>
                    <a:pt x="25329" y="35239"/>
                  </a:lnTo>
                  <a:lnTo>
                    <a:pt x="25398" y="35016"/>
                  </a:lnTo>
                  <a:lnTo>
                    <a:pt x="25482" y="34743"/>
                  </a:lnTo>
                  <a:lnTo>
                    <a:pt x="25530" y="34588"/>
                  </a:lnTo>
                  <a:lnTo>
                    <a:pt x="25641" y="34227"/>
                  </a:lnTo>
                  <a:lnTo>
                    <a:pt x="25683" y="34091"/>
                  </a:lnTo>
                  <a:lnTo>
                    <a:pt x="31334" y="31301"/>
                  </a:lnTo>
                  <a:lnTo>
                    <a:pt x="35410" y="27654"/>
                  </a:lnTo>
                  <a:lnTo>
                    <a:pt x="52808" y="27654"/>
                  </a:lnTo>
                  <a:lnTo>
                    <a:pt x="53278" y="26523"/>
                  </a:lnTo>
                  <a:lnTo>
                    <a:pt x="53493" y="26062"/>
                  </a:lnTo>
                  <a:lnTo>
                    <a:pt x="39236" y="26062"/>
                  </a:lnTo>
                  <a:lnTo>
                    <a:pt x="32720" y="24728"/>
                  </a:lnTo>
                  <a:close/>
                </a:path>
                <a:path w="65405" h="53975">
                  <a:moveTo>
                    <a:pt x="49168" y="21523"/>
                  </a:moveTo>
                  <a:lnTo>
                    <a:pt x="23695" y="21523"/>
                  </a:lnTo>
                  <a:lnTo>
                    <a:pt x="21657" y="25083"/>
                  </a:lnTo>
                  <a:lnTo>
                    <a:pt x="20801" y="26062"/>
                  </a:lnTo>
                  <a:lnTo>
                    <a:pt x="19328" y="27654"/>
                  </a:lnTo>
                  <a:lnTo>
                    <a:pt x="15768" y="31078"/>
                  </a:lnTo>
                  <a:lnTo>
                    <a:pt x="11984" y="34588"/>
                  </a:lnTo>
                  <a:lnTo>
                    <a:pt x="9112" y="38595"/>
                  </a:lnTo>
                  <a:lnTo>
                    <a:pt x="8989" y="38768"/>
                  </a:lnTo>
                  <a:lnTo>
                    <a:pt x="14759" y="39041"/>
                  </a:lnTo>
                  <a:lnTo>
                    <a:pt x="17773" y="33152"/>
                  </a:lnTo>
                  <a:lnTo>
                    <a:pt x="22155" y="30358"/>
                  </a:lnTo>
                  <a:lnTo>
                    <a:pt x="23417" y="29263"/>
                  </a:lnTo>
                  <a:lnTo>
                    <a:pt x="24552" y="27964"/>
                  </a:lnTo>
                  <a:lnTo>
                    <a:pt x="25459" y="26523"/>
                  </a:lnTo>
                  <a:lnTo>
                    <a:pt x="25494" y="23647"/>
                  </a:lnTo>
                  <a:lnTo>
                    <a:pt x="47255" y="23647"/>
                  </a:lnTo>
                  <a:lnTo>
                    <a:pt x="49168" y="21523"/>
                  </a:lnTo>
                  <a:close/>
                </a:path>
                <a:path w="65405" h="53975">
                  <a:moveTo>
                    <a:pt x="44208" y="35016"/>
                  </a:moveTo>
                  <a:lnTo>
                    <a:pt x="44315" y="35805"/>
                  </a:lnTo>
                  <a:lnTo>
                    <a:pt x="44427" y="36625"/>
                  </a:lnTo>
                  <a:lnTo>
                    <a:pt x="44550" y="37533"/>
                  </a:lnTo>
                  <a:lnTo>
                    <a:pt x="43592" y="38595"/>
                  </a:lnTo>
                  <a:lnTo>
                    <a:pt x="46331" y="38595"/>
                  </a:lnTo>
                  <a:lnTo>
                    <a:pt x="48018" y="36625"/>
                  </a:lnTo>
                  <a:lnTo>
                    <a:pt x="48973" y="35239"/>
                  </a:lnTo>
                  <a:lnTo>
                    <a:pt x="46624" y="35239"/>
                  </a:lnTo>
                  <a:lnTo>
                    <a:pt x="44208" y="35016"/>
                  </a:lnTo>
                  <a:close/>
                </a:path>
                <a:path w="65405" h="53975">
                  <a:moveTo>
                    <a:pt x="51533" y="31506"/>
                  </a:moveTo>
                  <a:lnTo>
                    <a:pt x="44877" y="31506"/>
                  </a:lnTo>
                  <a:lnTo>
                    <a:pt x="47238" y="31984"/>
                  </a:lnTo>
                  <a:lnTo>
                    <a:pt x="47611" y="34091"/>
                  </a:lnTo>
                  <a:lnTo>
                    <a:pt x="47635" y="34227"/>
                  </a:lnTo>
                  <a:lnTo>
                    <a:pt x="46624" y="35239"/>
                  </a:lnTo>
                  <a:lnTo>
                    <a:pt x="48973" y="35239"/>
                  </a:lnTo>
                  <a:lnTo>
                    <a:pt x="51533" y="31506"/>
                  </a:lnTo>
                  <a:close/>
                </a:path>
                <a:path w="65405" h="53975">
                  <a:moveTo>
                    <a:pt x="44171" y="34743"/>
                  </a:moveTo>
                  <a:lnTo>
                    <a:pt x="41828" y="34743"/>
                  </a:lnTo>
                  <a:lnTo>
                    <a:pt x="44208" y="35016"/>
                  </a:lnTo>
                  <a:lnTo>
                    <a:pt x="44171" y="34743"/>
                  </a:lnTo>
                  <a:close/>
                </a:path>
                <a:path w="65405" h="53975">
                  <a:moveTo>
                    <a:pt x="14177" y="8563"/>
                  </a:moveTo>
                  <a:lnTo>
                    <a:pt x="11729" y="9385"/>
                  </a:lnTo>
                  <a:lnTo>
                    <a:pt x="10101" y="10309"/>
                  </a:lnTo>
                  <a:lnTo>
                    <a:pt x="8507" y="11285"/>
                  </a:lnTo>
                  <a:lnTo>
                    <a:pt x="6934" y="12297"/>
                  </a:lnTo>
                  <a:lnTo>
                    <a:pt x="2811" y="12297"/>
                  </a:lnTo>
                  <a:lnTo>
                    <a:pt x="1673" y="13441"/>
                  </a:lnTo>
                  <a:lnTo>
                    <a:pt x="0" y="15036"/>
                  </a:lnTo>
                  <a:lnTo>
                    <a:pt x="541" y="16937"/>
                  </a:lnTo>
                  <a:lnTo>
                    <a:pt x="658" y="17348"/>
                  </a:lnTo>
                  <a:lnTo>
                    <a:pt x="735" y="17621"/>
                  </a:lnTo>
                  <a:lnTo>
                    <a:pt x="2948" y="17621"/>
                  </a:lnTo>
                  <a:lnTo>
                    <a:pt x="7412" y="17758"/>
                  </a:lnTo>
                  <a:lnTo>
                    <a:pt x="13233" y="21386"/>
                  </a:lnTo>
                  <a:lnTo>
                    <a:pt x="19810" y="22175"/>
                  </a:lnTo>
                  <a:lnTo>
                    <a:pt x="17787" y="24231"/>
                  </a:lnTo>
                  <a:lnTo>
                    <a:pt x="15875" y="26523"/>
                  </a:lnTo>
                  <a:lnTo>
                    <a:pt x="14128" y="28817"/>
                  </a:lnTo>
                  <a:lnTo>
                    <a:pt x="13828" y="28817"/>
                  </a:lnTo>
                  <a:lnTo>
                    <a:pt x="18933" y="27654"/>
                  </a:lnTo>
                  <a:lnTo>
                    <a:pt x="19343" y="27654"/>
                  </a:lnTo>
                  <a:lnTo>
                    <a:pt x="20378" y="26523"/>
                  </a:lnTo>
                  <a:lnTo>
                    <a:pt x="21657" y="25083"/>
                  </a:lnTo>
                  <a:lnTo>
                    <a:pt x="23695" y="21523"/>
                  </a:lnTo>
                  <a:lnTo>
                    <a:pt x="49168" y="21523"/>
                  </a:lnTo>
                  <a:lnTo>
                    <a:pt x="49785" y="20839"/>
                  </a:lnTo>
                  <a:lnTo>
                    <a:pt x="36026" y="20839"/>
                  </a:lnTo>
                  <a:lnTo>
                    <a:pt x="37965" y="19604"/>
                  </a:lnTo>
                  <a:lnTo>
                    <a:pt x="38470" y="19248"/>
                  </a:lnTo>
                  <a:lnTo>
                    <a:pt x="18046" y="19248"/>
                  </a:lnTo>
                  <a:lnTo>
                    <a:pt x="16119" y="18902"/>
                  </a:lnTo>
                  <a:lnTo>
                    <a:pt x="12866" y="18254"/>
                  </a:lnTo>
                  <a:lnTo>
                    <a:pt x="12020" y="18254"/>
                  </a:lnTo>
                  <a:lnTo>
                    <a:pt x="12852" y="14403"/>
                  </a:lnTo>
                  <a:lnTo>
                    <a:pt x="12927" y="14057"/>
                  </a:lnTo>
                  <a:lnTo>
                    <a:pt x="12989" y="13783"/>
                  </a:lnTo>
                  <a:lnTo>
                    <a:pt x="13067" y="13441"/>
                  </a:lnTo>
                  <a:lnTo>
                    <a:pt x="13167" y="12999"/>
                  </a:lnTo>
                  <a:lnTo>
                    <a:pt x="13277" y="12517"/>
                  </a:lnTo>
                  <a:lnTo>
                    <a:pt x="13327" y="12297"/>
                  </a:lnTo>
                  <a:lnTo>
                    <a:pt x="6934" y="12297"/>
                  </a:lnTo>
                  <a:lnTo>
                    <a:pt x="3496" y="11732"/>
                  </a:lnTo>
                  <a:lnTo>
                    <a:pt x="13456" y="11732"/>
                  </a:lnTo>
                  <a:lnTo>
                    <a:pt x="14177" y="8563"/>
                  </a:lnTo>
                  <a:close/>
                </a:path>
                <a:path w="65405" h="53975">
                  <a:moveTo>
                    <a:pt x="47255" y="23647"/>
                  </a:moveTo>
                  <a:lnTo>
                    <a:pt x="26674" y="23647"/>
                  </a:lnTo>
                  <a:lnTo>
                    <a:pt x="31813" y="23802"/>
                  </a:lnTo>
                  <a:lnTo>
                    <a:pt x="38759" y="24231"/>
                  </a:lnTo>
                  <a:lnTo>
                    <a:pt x="38324" y="24231"/>
                  </a:lnTo>
                  <a:lnTo>
                    <a:pt x="44363" y="25617"/>
                  </a:lnTo>
                  <a:lnTo>
                    <a:pt x="37481" y="26062"/>
                  </a:lnTo>
                  <a:lnTo>
                    <a:pt x="53493" y="26062"/>
                  </a:lnTo>
                  <a:lnTo>
                    <a:pt x="54323" y="24367"/>
                  </a:lnTo>
                  <a:lnTo>
                    <a:pt x="46606" y="24367"/>
                  </a:lnTo>
                  <a:lnTo>
                    <a:pt x="47255" y="23647"/>
                  </a:lnTo>
                  <a:close/>
                </a:path>
                <a:path w="65405" h="53975">
                  <a:moveTo>
                    <a:pt x="65165" y="11732"/>
                  </a:moveTo>
                  <a:lnTo>
                    <a:pt x="57455" y="11732"/>
                  </a:lnTo>
                  <a:lnTo>
                    <a:pt x="57312" y="12297"/>
                  </a:lnTo>
                  <a:lnTo>
                    <a:pt x="57257" y="12517"/>
                  </a:lnTo>
                  <a:lnTo>
                    <a:pt x="57135" y="12999"/>
                  </a:lnTo>
                  <a:lnTo>
                    <a:pt x="57023" y="13441"/>
                  </a:lnTo>
                  <a:lnTo>
                    <a:pt x="56937" y="13783"/>
                  </a:lnTo>
                  <a:lnTo>
                    <a:pt x="56868" y="14057"/>
                  </a:lnTo>
                  <a:lnTo>
                    <a:pt x="56735" y="14057"/>
                  </a:lnTo>
                  <a:lnTo>
                    <a:pt x="55030" y="15309"/>
                  </a:lnTo>
                  <a:lnTo>
                    <a:pt x="53096" y="16490"/>
                  </a:lnTo>
                  <a:lnTo>
                    <a:pt x="52980" y="17348"/>
                  </a:lnTo>
                  <a:lnTo>
                    <a:pt x="52857" y="18254"/>
                  </a:lnTo>
                  <a:lnTo>
                    <a:pt x="52769" y="18902"/>
                  </a:lnTo>
                  <a:lnTo>
                    <a:pt x="52674" y="19604"/>
                  </a:lnTo>
                  <a:lnTo>
                    <a:pt x="52593" y="20205"/>
                  </a:lnTo>
                  <a:lnTo>
                    <a:pt x="52507" y="20839"/>
                  </a:lnTo>
                  <a:lnTo>
                    <a:pt x="52433" y="21386"/>
                  </a:lnTo>
                  <a:lnTo>
                    <a:pt x="52326" y="22175"/>
                  </a:lnTo>
                  <a:lnTo>
                    <a:pt x="50389" y="22826"/>
                  </a:lnTo>
                  <a:lnTo>
                    <a:pt x="48524" y="23647"/>
                  </a:lnTo>
                  <a:lnTo>
                    <a:pt x="46606" y="24367"/>
                  </a:lnTo>
                  <a:lnTo>
                    <a:pt x="54323" y="24367"/>
                  </a:lnTo>
                  <a:lnTo>
                    <a:pt x="54389" y="24231"/>
                  </a:lnTo>
                  <a:lnTo>
                    <a:pt x="54802" y="23802"/>
                  </a:lnTo>
                  <a:lnTo>
                    <a:pt x="56469" y="22448"/>
                  </a:lnTo>
                  <a:lnTo>
                    <a:pt x="59864" y="18902"/>
                  </a:lnTo>
                  <a:lnTo>
                    <a:pt x="62399" y="16490"/>
                  </a:lnTo>
                  <a:lnTo>
                    <a:pt x="65322" y="13783"/>
                  </a:lnTo>
                  <a:lnTo>
                    <a:pt x="65208" y="12297"/>
                  </a:lnTo>
                  <a:lnTo>
                    <a:pt x="65165" y="11732"/>
                  </a:lnTo>
                  <a:close/>
                </a:path>
                <a:path w="65405" h="53975">
                  <a:moveTo>
                    <a:pt x="62000" y="0"/>
                  </a:moveTo>
                  <a:lnTo>
                    <a:pt x="60408" y="1028"/>
                  </a:lnTo>
                  <a:lnTo>
                    <a:pt x="58662" y="2037"/>
                  </a:lnTo>
                  <a:lnTo>
                    <a:pt x="57273" y="3185"/>
                  </a:lnTo>
                  <a:lnTo>
                    <a:pt x="57153" y="7602"/>
                  </a:lnTo>
                  <a:lnTo>
                    <a:pt x="53643" y="10547"/>
                  </a:lnTo>
                  <a:lnTo>
                    <a:pt x="50065" y="12517"/>
                  </a:lnTo>
                  <a:lnTo>
                    <a:pt x="47823" y="14403"/>
                  </a:lnTo>
                  <a:lnTo>
                    <a:pt x="45560" y="16490"/>
                  </a:lnTo>
                  <a:lnTo>
                    <a:pt x="43387" y="18254"/>
                  </a:lnTo>
                  <a:lnTo>
                    <a:pt x="39827" y="19604"/>
                  </a:lnTo>
                  <a:lnTo>
                    <a:pt x="36026" y="20839"/>
                  </a:lnTo>
                  <a:lnTo>
                    <a:pt x="49785" y="20839"/>
                  </a:lnTo>
                  <a:lnTo>
                    <a:pt x="50356" y="20205"/>
                  </a:lnTo>
                  <a:lnTo>
                    <a:pt x="52782" y="15036"/>
                  </a:lnTo>
                  <a:lnTo>
                    <a:pt x="53590" y="14403"/>
                  </a:lnTo>
                  <a:lnTo>
                    <a:pt x="57335" y="11732"/>
                  </a:lnTo>
                  <a:lnTo>
                    <a:pt x="65165" y="11732"/>
                  </a:lnTo>
                  <a:lnTo>
                    <a:pt x="65056" y="10309"/>
                  </a:lnTo>
                  <a:lnTo>
                    <a:pt x="64986" y="9385"/>
                  </a:lnTo>
                  <a:lnTo>
                    <a:pt x="64923" y="8563"/>
                  </a:lnTo>
                  <a:lnTo>
                    <a:pt x="64849" y="7602"/>
                  </a:lnTo>
                  <a:lnTo>
                    <a:pt x="64775" y="6626"/>
                  </a:lnTo>
                  <a:lnTo>
                    <a:pt x="62514" y="6320"/>
                  </a:lnTo>
                  <a:lnTo>
                    <a:pt x="62410" y="5104"/>
                  </a:lnTo>
                  <a:lnTo>
                    <a:pt x="62308" y="3905"/>
                  </a:lnTo>
                  <a:lnTo>
                    <a:pt x="62204" y="2724"/>
                  </a:lnTo>
                  <a:lnTo>
                    <a:pt x="62153" y="2037"/>
                  </a:lnTo>
                  <a:lnTo>
                    <a:pt x="62049" y="687"/>
                  </a:lnTo>
                  <a:lnTo>
                    <a:pt x="62000" y="0"/>
                  </a:lnTo>
                  <a:close/>
                </a:path>
                <a:path w="65405" h="53975">
                  <a:moveTo>
                    <a:pt x="27688" y="10309"/>
                  </a:moveTo>
                  <a:lnTo>
                    <a:pt x="27424" y="10547"/>
                  </a:lnTo>
                  <a:lnTo>
                    <a:pt x="25411" y="12999"/>
                  </a:lnTo>
                  <a:lnTo>
                    <a:pt x="23166" y="15566"/>
                  </a:lnTo>
                  <a:lnTo>
                    <a:pt x="20391" y="17621"/>
                  </a:lnTo>
                  <a:lnTo>
                    <a:pt x="18046" y="19248"/>
                  </a:lnTo>
                  <a:lnTo>
                    <a:pt x="38470" y="19248"/>
                  </a:lnTo>
                  <a:lnTo>
                    <a:pt x="38951" y="18902"/>
                  </a:lnTo>
                  <a:lnTo>
                    <a:pt x="33218" y="18902"/>
                  </a:lnTo>
                  <a:lnTo>
                    <a:pt x="31499" y="18254"/>
                  </a:lnTo>
                  <a:lnTo>
                    <a:pt x="31680" y="18254"/>
                  </a:lnTo>
                  <a:lnTo>
                    <a:pt x="28540" y="17348"/>
                  </a:lnTo>
                  <a:lnTo>
                    <a:pt x="26249" y="16937"/>
                  </a:lnTo>
                  <a:lnTo>
                    <a:pt x="26119" y="16937"/>
                  </a:lnTo>
                  <a:lnTo>
                    <a:pt x="28086" y="15309"/>
                  </a:lnTo>
                  <a:lnTo>
                    <a:pt x="30118" y="13441"/>
                  </a:lnTo>
                  <a:lnTo>
                    <a:pt x="32086" y="11732"/>
                  </a:lnTo>
                  <a:lnTo>
                    <a:pt x="27688" y="10309"/>
                  </a:lnTo>
                  <a:close/>
                </a:path>
                <a:path w="65405" h="53975">
                  <a:moveTo>
                    <a:pt x="38355" y="12999"/>
                  </a:moveTo>
                  <a:lnTo>
                    <a:pt x="36521" y="15036"/>
                  </a:lnTo>
                  <a:lnTo>
                    <a:pt x="34333" y="17621"/>
                  </a:lnTo>
                  <a:lnTo>
                    <a:pt x="33218" y="18902"/>
                  </a:lnTo>
                  <a:lnTo>
                    <a:pt x="38951" y="18902"/>
                  </a:lnTo>
                  <a:lnTo>
                    <a:pt x="39851" y="18254"/>
                  </a:lnTo>
                  <a:lnTo>
                    <a:pt x="41974" y="16937"/>
                  </a:lnTo>
                  <a:lnTo>
                    <a:pt x="41653" y="16490"/>
                  </a:lnTo>
                  <a:lnTo>
                    <a:pt x="39585" y="14262"/>
                  </a:lnTo>
                  <a:lnTo>
                    <a:pt x="38355" y="12999"/>
                  </a:lnTo>
                  <a:close/>
                </a:path>
              </a:pathLst>
            </a:custGeom>
            <a:solidFill>
              <a:srgbClr val="726F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7" name="object 1397" descr=""/>
            <p:cNvSpPr/>
            <p:nvPr/>
          </p:nvSpPr>
          <p:spPr>
            <a:xfrm>
              <a:off x="1601114" y="2568280"/>
              <a:ext cx="750570" cy="65405"/>
            </a:xfrm>
            <a:custGeom>
              <a:avLst/>
              <a:gdLst/>
              <a:ahLst/>
              <a:cxnLst/>
              <a:rect l="l" t="t" r="r" b="b"/>
              <a:pathLst>
                <a:path w="750569" h="65405">
                  <a:moveTo>
                    <a:pt x="5588" y="35306"/>
                  </a:moveTo>
                  <a:lnTo>
                    <a:pt x="2882" y="35775"/>
                  </a:lnTo>
                  <a:lnTo>
                    <a:pt x="2959" y="38354"/>
                  </a:lnTo>
                  <a:lnTo>
                    <a:pt x="2933" y="40957"/>
                  </a:lnTo>
                  <a:lnTo>
                    <a:pt x="2857" y="43548"/>
                  </a:lnTo>
                  <a:lnTo>
                    <a:pt x="2527" y="40982"/>
                  </a:lnTo>
                  <a:lnTo>
                    <a:pt x="2362" y="35814"/>
                  </a:lnTo>
                  <a:lnTo>
                    <a:pt x="0" y="35648"/>
                  </a:lnTo>
                  <a:lnTo>
                    <a:pt x="762" y="51282"/>
                  </a:lnTo>
                  <a:lnTo>
                    <a:pt x="838" y="59105"/>
                  </a:lnTo>
                  <a:lnTo>
                    <a:pt x="406" y="61341"/>
                  </a:lnTo>
                  <a:lnTo>
                    <a:pt x="2806" y="65201"/>
                  </a:lnTo>
                  <a:lnTo>
                    <a:pt x="5092" y="62547"/>
                  </a:lnTo>
                  <a:lnTo>
                    <a:pt x="4864" y="55727"/>
                  </a:lnTo>
                  <a:lnTo>
                    <a:pt x="5067" y="48920"/>
                  </a:lnTo>
                  <a:lnTo>
                    <a:pt x="5410" y="42113"/>
                  </a:lnTo>
                  <a:lnTo>
                    <a:pt x="5588" y="35306"/>
                  </a:lnTo>
                  <a:close/>
                </a:path>
                <a:path w="750569" h="65405">
                  <a:moveTo>
                    <a:pt x="749985" y="12788"/>
                  </a:moveTo>
                  <a:lnTo>
                    <a:pt x="749947" y="0"/>
                  </a:lnTo>
                  <a:lnTo>
                    <a:pt x="747128" y="8140"/>
                  </a:lnTo>
                  <a:lnTo>
                    <a:pt x="747141" y="304"/>
                  </a:lnTo>
                  <a:lnTo>
                    <a:pt x="741743" y="2070"/>
                  </a:lnTo>
                  <a:lnTo>
                    <a:pt x="736066" y="2120"/>
                  </a:lnTo>
                  <a:lnTo>
                    <a:pt x="730719" y="114"/>
                  </a:lnTo>
                  <a:lnTo>
                    <a:pt x="729932" y="5181"/>
                  </a:lnTo>
                  <a:lnTo>
                    <a:pt x="733069" y="9067"/>
                  </a:lnTo>
                  <a:lnTo>
                    <a:pt x="737679" y="4953"/>
                  </a:lnTo>
                  <a:lnTo>
                    <a:pt x="741540" y="4483"/>
                  </a:lnTo>
                  <a:lnTo>
                    <a:pt x="736841" y="6565"/>
                  </a:lnTo>
                  <a:lnTo>
                    <a:pt x="736422" y="14897"/>
                  </a:lnTo>
                  <a:lnTo>
                    <a:pt x="735736" y="23431"/>
                  </a:lnTo>
                  <a:lnTo>
                    <a:pt x="737692" y="31623"/>
                  </a:lnTo>
                  <a:lnTo>
                    <a:pt x="742454" y="32626"/>
                  </a:lnTo>
                  <a:lnTo>
                    <a:pt x="740689" y="25895"/>
                  </a:lnTo>
                  <a:lnTo>
                    <a:pt x="741337" y="22999"/>
                  </a:lnTo>
                  <a:lnTo>
                    <a:pt x="741438" y="18630"/>
                  </a:lnTo>
                  <a:lnTo>
                    <a:pt x="741222" y="14211"/>
                  </a:lnTo>
                  <a:lnTo>
                    <a:pt x="742022" y="9906"/>
                  </a:lnTo>
                  <a:lnTo>
                    <a:pt x="744816" y="8483"/>
                  </a:lnTo>
                  <a:lnTo>
                    <a:pt x="747433" y="11823"/>
                  </a:lnTo>
                  <a:lnTo>
                    <a:pt x="749985" y="12788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8" name="object 1398" descr=""/>
            <p:cNvSpPr/>
            <p:nvPr/>
          </p:nvSpPr>
          <p:spPr>
            <a:xfrm>
              <a:off x="2389186" y="2567959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1783" y="0"/>
                  </a:moveTo>
                  <a:lnTo>
                    <a:pt x="0" y="2211"/>
                  </a:lnTo>
                  <a:lnTo>
                    <a:pt x="2585" y="3255"/>
                  </a:lnTo>
                  <a:lnTo>
                    <a:pt x="7877" y="4572"/>
                  </a:lnTo>
                  <a:lnTo>
                    <a:pt x="9504" y="1938"/>
                  </a:lnTo>
                  <a:lnTo>
                    <a:pt x="6865" y="839"/>
                  </a:lnTo>
                  <a:lnTo>
                    <a:pt x="1783" y="0"/>
                  </a:lnTo>
                  <a:close/>
                </a:path>
              </a:pathLst>
            </a:custGeom>
            <a:solidFill>
              <a:srgbClr val="504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9" name="object 1399" descr=""/>
            <p:cNvSpPr/>
            <p:nvPr/>
          </p:nvSpPr>
          <p:spPr>
            <a:xfrm>
              <a:off x="1998395" y="257089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666" y="0"/>
                  </a:moveTo>
                  <a:lnTo>
                    <a:pt x="0" y="633"/>
                  </a:lnTo>
                  <a:lnTo>
                    <a:pt x="888" y="3628"/>
                  </a:lnTo>
                  <a:lnTo>
                    <a:pt x="2894" y="1691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rgbClr val="4B4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0" name="object 1400" descr=""/>
            <p:cNvSpPr/>
            <p:nvPr/>
          </p:nvSpPr>
          <p:spPr>
            <a:xfrm>
              <a:off x="2431256" y="2570548"/>
              <a:ext cx="4445" cy="14604"/>
            </a:xfrm>
            <a:custGeom>
              <a:avLst/>
              <a:gdLst/>
              <a:ahLst/>
              <a:cxnLst/>
              <a:rect l="l" t="t" r="r" b="b"/>
              <a:pathLst>
                <a:path w="4444" h="14605">
                  <a:moveTo>
                    <a:pt x="4006" y="0"/>
                  </a:moveTo>
                  <a:lnTo>
                    <a:pt x="223" y="1572"/>
                  </a:lnTo>
                  <a:lnTo>
                    <a:pt x="190" y="5835"/>
                  </a:lnTo>
                  <a:lnTo>
                    <a:pt x="0" y="14363"/>
                  </a:lnTo>
                  <a:lnTo>
                    <a:pt x="2501" y="14500"/>
                  </a:lnTo>
                  <a:lnTo>
                    <a:pt x="2397" y="9622"/>
                  </a:lnTo>
                  <a:lnTo>
                    <a:pt x="2552" y="4690"/>
                  </a:lnTo>
                  <a:lnTo>
                    <a:pt x="4006" y="0"/>
                  </a:lnTo>
                  <a:close/>
                </a:path>
              </a:pathLst>
            </a:custGeom>
            <a:solidFill>
              <a:srgbClr val="969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1" name="object 1401" descr=""/>
            <p:cNvSpPr/>
            <p:nvPr/>
          </p:nvSpPr>
          <p:spPr>
            <a:xfrm>
              <a:off x="2077859" y="2570845"/>
              <a:ext cx="447040" cy="150495"/>
            </a:xfrm>
            <a:custGeom>
              <a:avLst/>
              <a:gdLst/>
              <a:ahLst/>
              <a:cxnLst/>
              <a:rect l="l" t="t" r="r" b="b"/>
              <a:pathLst>
                <a:path w="447039" h="150494">
                  <a:moveTo>
                    <a:pt x="7962" y="146342"/>
                  </a:moveTo>
                  <a:lnTo>
                    <a:pt x="7835" y="143954"/>
                  </a:lnTo>
                  <a:lnTo>
                    <a:pt x="5384" y="141071"/>
                  </a:lnTo>
                  <a:lnTo>
                    <a:pt x="5765" y="137071"/>
                  </a:lnTo>
                  <a:lnTo>
                    <a:pt x="6807" y="133731"/>
                  </a:lnTo>
                  <a:lnTo>
                    <a:pt x="2870" y="133045"/>
                  </a:lnTo>
                  <a:lnTo>
                    <a:pt x="939" y="134874"/>
                  </a:lnTo>
                  <a:lnTo>
                    <a:pt x="0" y="135851"/>
                  </a:lnTo>
                  <a:lnTo>
                    <a:pt x="787" y="138772"/>
                  </a:lnTo>
                  <a:lnTo>
                    <a:pt x="2222" y="144716"/>
                  </a:lnTo>
                  <a:lnTo>
                    <a:pt x="3695" y="138036"/>
                  </a:lnTo>
                  <a:lnTo>
                    <a:pt x="5143" y="142011"/>
                  </a:lnTo>
                  <a:lnTo>
                    <a:pt x="4927" y="146291"/>
                  </a:lnTo>
                  <a:lnTo>
                    <a:pt x="4978" y="150469"/>
                  </a:lnTo>
                  <a:lnTo>
                    <a:pt x="7962" y="146342"/>
                  </a:lnTo>
                  <a:close/>
                </a:path>
                <a:path w="447039" h="150494">
                  <a:moveTo>
                    <a:pt x="446646" y="2794"/>
                  </a:moveTo>
                  <a:lnTo>
                    <a:pt x="446316" y="393"/>
                  </a:lnTo>
                  <a:lnTo>
                    <a:pt x="443966" y="0"/>
                  </a:lnTo>
                  <a:lnTo>
                    <a:pt x="442950" y="990"/>
                  </a:lnTo>
                  <a:lnTo>
                    <a:pt x="443230" y="3352"/>
                  </a:lnTo>
                  <a:lnTo>
                    <a:pt x="445617" y="3759"/>
                  </a:lnTo>
                  <a:lnTo>
                    <a:pt x="446646" y="2794"/>
                  </a:lnTo>
                  <a:close/>
                </a:path>
              </a:pathLst>
            </a:custGeom>
            <a:solidFill>
              <a:srgbClr val="6463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2" name="object 1402" descr=""/>
            <p:cNvSpPr/>
            <p:nvPr/>
          </p:nvSpPr>
          <p:spPr>
            <a:xfrm>
              <a:off x="1730937" y="2572362"/>
              <a:ext cx="53975" cy="17145"/>
            </a:xfrm>
            <a:custGeom>
              <a:avLst/>
              <a:gdLst/>
              <a:ahLst/>
              <a:cxnLst/>
              <a:rect l="l" t="t" r="r" b="b"/>
              <a:pathLst>
                <a:path w="53975" h="17144">
                  <a:moveTo>
                    <a:pt x="46249" y="0"/>
                  </a:moveTo>
                  <a:lnTo>
                    <a:pt x="40204" y="5494"/>
                  </a:lnTo>
                  <a:lnTo>
                    <a:pt x="32910" y="6659"/>
                  </a:lnTo>
                  <a:lnTo>
                    <a:pt x="25319" y="8057"/>
                  </a:lnTo>
                  <a:lnTo>
                    <a:pt x="17694" y="9294"/>
                  </a:lnTo>
                  <a:lnTo>
                    <a:pt x="10027" y="9951"/>
                  </a:lnTo>
                  <a:lnTo>
                    <a:pt x="2311" y="9605"/>
                  </a:lnTo>
                  <a:lnTo>
                    <a:pt x="0" y="11455"/>
                  </a:lnTo>
                  <a:lnTo>
                    <a:pt x="3153" y="12517"/>
                  </a:lnTo>
                  <a:lnTo>
                    <a:pt x="6336" y="13867"/>
                  </a:lnTo>
                  <a:lnTo>
                    <a:pt x="8323" y="16729"/>
                  </a:lnTo>
                  <a:lnTo>
                    <a:pt x="15584" y="14930"/>
                  </a:lnTo>
                  <a:lnTo>
                    <a:pt x="23374" y="15786"/>
                  </a:lnTo>
                  <a:lnTo>
                    <a:pt x="30445" y="13406"/>
                  </a:lnTo>
                  <a:lnTo>
                    <a:pt x="35445" y="7344"/>
                  </a:lnTo>
                  <a:lnTo>
                    <a:pt x="43031" y="4723"/>
                  </a:lnTo>
                  <a:lnTo>
                    <a:pt x="50050" y="1832"/>
                  </a:lnTo>
                  <a:lnTo>
                    <a:pt x="51267" y="3355"/>
                  </a:lnTo>
                  <a:lnTo>
                    <a:pt x="53305" y="3647"/>
                  </a:lnTo>
                  <a:lnTo>
                    <a:pt x="53938" y="716"/>
                  </a:lnTo>
                  <a:lnTo>
                    <a:pt x="46249" y="0"/>
                  </a:lnTo>
                  <a:close/>
                </a:path>
              </a:pathLst>
            </a:custGeom>
            <a:solidFill>
              <a:srgbClr val="2F3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3" name="object 1403" descr=""/>
            <p:cNvSpPr/>
            <p:nvPr/>
          </p:nvSpPr>
          <p:spPr>
            <a:xfrm>
              <a:off x="2236787" y="2574998"/>
              <a:ext cx="231775" cy="217804"/>
            </a:xfrm>
            <a:custGeom>
              <a:avLst/>
              <a:gdLst/>
              <a:ahLst/>
              <a:cxnLst/>
              <a:rect l="l" t="t" r="r" b="b"/>
              <a:pathLst>
                <a:path w="231775" h="217805">
                  <a:moveTo>
                    <a:pt x="10083" y="4305"/>
                  </a:moveTo>
                  <a:lnTo>
                    <a:pt x="7162" y="25"/>
                  </a:lnTo>
                  <a:lnTo>
                    <a:pt x="4762" y="0"/>
                  </a:lnTo>
                  <a:lnTo>
                    <a:pt x="0" y="50"/>
                  </a:lnTo>
                  <a:lnTo>
                    <a:pt x="165" y="584"/>
                  </a:lnTo>
                  <a:lnTo>
                    <a:pt x="736" y="2184"/>
                  </a:lnTo>
                  <a:lnTo>
                    <a:pt x="3848" y="2794"/>
                  </a:lnTo>
                  <a:lnTo>
                    <a:pt x="6985" y="3492"/>
                  </a:lnTo>
                  <a:lnTo>
                    <a:pt x="10083" y="4305"/>
                  </a:lnTo>
                  <a:close/>
                </a:path>
                <a:path w="231775" h="217805">
                  <a:moveTo>
                    <a:pt x="231279" y="211124"/>
                  </a:moveTo>
                  <a:lnTo>
                    <a:pt x="229323" y="203454"/>
                  </a:lnTo>
                  <a:lnTo>
                    <a:pt x="228841" y="196659"/>
                  </a:lnTo>
                  <a:lnTo>
                    <a:pt x="226796" y="196405"/>
                  </a:lnTo>
                  <a:lnTo>
                    <a:pt x="224751" y="196215"/>
                  </a:lnTo>
                  <a:lnTo>
                    <a:pt x="222719" y="196113"/>
                  </a:lnTo>
                  <a:lnTo>
                    <a:pt x="223380" y="199555"/>
                  </a:lnTo>
                  <a:lnTo>
                    <a:pt x="225221" y="198170"/>
                  </a:lnTo>
                  <a:lnTo>
                    <a:pt x="225831" y="200317"/>
                  </a:lnTo>
                  <a:lnTo>
                    <a:pt x="226072" y="202552"/>
                  </a:lnTo>
                  <a:lnTo>
                    <a:pt x="225933" y="204825"/>
                  </a:lnTo>
                  <a:lnTo>
                    <a:pt x="228079" y="206578"/>
                  </a:lnTo>
                  <a:lnTo>
                    <a:pt x="229057" y="211556"/>
                  </a:lnTo>
                  <a:lnTo>
                    <a:pt x="226517" y="212928"/>
                  </a:lnTo>
                  <a:lnTo>
                    <a:pt x="225628" y="210629"/>
                  </a:lnTo>
                  <a:lnTo>
                    <a:pt x="225196" y="208267"/>
                  </a:lnTo>
                  <a:lnTo>
                    <a:pt x="225247" y="205803"/>
                  </a:lnTo>
                  <a:lnTo>
                    <a:pt x="224269" y="206108"/>
                  </a:lnTo>
                  <a:lnTo>
                    <a:pt x="223481" y="209778"/>
                  </a:lnTo>
                  <a:lnTo>
                    <a:pt x="223469" y="213537"/>
                  </a:lnTo>
                  <a:lnTo>
                    <a:pt x="224459" y="217208"/>
                  </a:lnTo>
                  <a:lnTo>
                    <a:pt x="227457" y="217309"/>
                  </a:lnTo>
                  <a:lnTo>
                    <a:pt x="231279" y="211124"/>
                  </a:lnTo>
                  <a:close/>
                </a:path>
              </a:pathLst>
            </a:custGeom>
            <a:solidFill>
              <a:srgbClr val="5655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4" name="object 1404" descr=""/>
            <p:cNvSpPr/>
            <p:nvPr/>
          </p:nvSpPr>
          <p:spPr>
            <a:xfrm>
              <a:off x="2369563" y="2574022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2656" y="0"/>
                  </a:moveTo>
                  <a:lnTo>
                    <a:pt x="204" y="68"/>
                  </a:lnTo>
                  <a:lnTo>
                    <a:pt x="68" y="2448"/>
                  </a:lnTo>
                  <a:lnTo>
                    <a:pt x="0" y="4827"/>
                  </a:lnTo>
                  <a:lnTo>
                    <a:pt x="17" y="7242"/>
                  </a:lnTo>
                  <a:lnTo>
                    <a:pt x="2311" y="7415"/>
                  </a:lnTo>
                  <a:lnTo>
                    <a:pt x="6130" y="6797"/>
                  </a:lnTo>
                  <a:lnTo>
                    <a:pt x="6695" y="5119"/>
                  </a:lnTo>
                  <a:lnTo>
                    <a:pt x="7912" y="1850"/>
                  </a:lnTo>
                  <a:lnTo>
                    <a:pt x="7653" y="2876"/>
                  </a:lnTo>
                  <a:lnTo>
                    <a:pt x="6936" y="5925"/>
                  </a:lnTo>
                  <a:lnTo>
                    <a:pt x="12635" y="7621"/>
                  </a:lnTo>
                  <a:lnTo>
                    <a:pt x="12517" y="5119"/>
                  </a:lnTo>
                  <a:lnTo>
                    <a:pt x="12348" y="154"/>
                  </a:lnTo>
                  <a:lnTo>
                    <a:pt x="5875" y="104"/>
                  </a:lnTo>
                  <a:lnTo>
                    <a:pt x="2656" y="0"/>
                  </a:lnTo>
                  <a:close/>
                </a:path>
              </a:pathLst>
            </a:custGeom>
            <a:solidFill>
              <a:srgbClr val="9695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5" name="object 1405" descr=""/>
            <p:cNvSpPr/>
            <p:nvPr/>
          </p:nvSpPr>
          <p:spPr>
            <a:xfrm>
              <a:off x="2385540" y="2572207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30">
                  <a:moveTo>
                    <a:pt x="0" y="0"/>
                  </a:moveTo>
                  <a:lnTo>
                    <a:pt x="1695" y="7840"/>
                  </a:lnTo>
                  <a:lnTo>
                    <a:pt x="31" y="10958"/>
                  </a:lnTo>
                  <a:lnTo>
                    <a:pt x="3373" y="9724"/>
                  </a:lnTo>
                  <a:lnTo>
                    <a:pt x="5068" y="9126"/>
                  </a:lnTo>
                  <a:lnTo>
                    <a:pt x="4913" y="6765"/>
                  </a:lnTo>
                  <a:lnTo>
                    <a:pt x="5068" y="4436"/>
                  </a:lnTo>
                  <a:lnTo>
                    <a:pt x="5511" y="2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64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6" name="object 1406" descr=""/>
            <p:cNvSpPr/>
            <p:nvPr/>
          </p:nvSpPr>
          <p:spPr>
            <a:xfrm>
              <a:off x="2390453" y="2574345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10" h="8255">
                  <a:moveTo>
                    <a:pt x="598" y="0"/>
                  </a:moveTo>
                  <a:lnTo>
                    <a:pt x="154" y="2297"/>
                  </a:lnTo>
                  <a:lnTo>
                    <a:pt x="0" y="4626"/>
                  </a:lnTo>
                  <a:lnTo>
                    <a:pt x="154" y="6987"/>
                  </a:lnTo>
                  <a:lnTo>
                    <a:pt x="957" y="7793"/>
                  </a:lnTo>
                  <a:lnTo>
                    <a:pt x="1231" y="8049"/>
                  </a:lnTo>
                  <a:lnTo>
                    <a:pt x="2346" y="5925"/>
                  </a:lnTo>
                  <a:lnTo>
                    <a:pt x="3765" y="669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A2A1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7" name="object 1407" descr=""/>
            <p:cNvSpPr/>
            <p:nvPr/>
          </p:nvSpPr>
          <p:spPr>
            <a:xfrm>
              <a:off x="2419441" y="2574039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4">
                  <a:moveTo>
                    <a:pt x="7689" y="0"/>
                  </a:moveTo>
                  <a:lnTo>
                    <a:pt x="2947" y="2672"/>
                  </a:lnTo>
                  <a:lnTo>
                    <a:pt x="633" y="4126"/>
                  </a:lnTo>
                  <a:lnTo>
                    <a:pt x="259" y="8337"/>
                  </a:lnTo>
                  <a:lnTo>
                    <a:pt x="0" y="10580"/>
                  </a:lnTo>
                  <a:lnTo>
                    <a:pt x="3596" y="10138"/>
                  </a:lnTo>
                  <a:lnTo>
                    <a:pt x="6526" y="7481"/>
                  </a:lnTo>
                  <a:lnTo>
                    <a:pt x="8459" y="4093"/>
                  </a:lnTo>
                  <a:lnTo>
                    <a:pt x="7689" y="0"/>
                  </a:lnTo>
                  <a:close/>
                </a:path>
              </a:pathLst>
            </a:custGeom>
            <a:solidFill>
              <a:srgbClr val="4D4C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8" name="object 1408" descr=""/>
            <p:cNvSpPr/>
            <p:nvPr/>
          </p:nvSpPr>
          <p:spPr>
            <a:xfrm>
              <a:off x="1874534" y="2576729"/>
              <a:ext cx="24765" cy="17145"/>
            </a:xfrm>
            <a:custGeom>
              <a:avLst/>
              <a:gdLst/>
              <a:ahLst/>
              <a:cxnLst/>
              <a:rect l="l" t="t" r="r" b="b"/>
              <a:pathLst>
                <a:path w="24764" h="17144">
                  <a:moveTo>
                    <a:pt x="13402" y="15270"/>
                  </a:moveTo>
                  <a:lnTo>
                    <a:pt x="535" y="15270"/>
                  </a:lnTo>
                  <a:lnTo>
                    <a:pt x="2306" y="16369"/>
                  </a:lnTo>
                  <a:lnTo>
                    <a:pt x="5133" y="16965"/>
                  </a:lnTo>
                  <a:lnTo>
                    <a:pt x="7836" y="16231"/>
                  </a:lnTo>
                  <a:lnTo>
                    <a:pt x="10576" y="15544"/>
                  </a:lnTo>
                  <a:lnTo>
                    <a:pt x="13402" y="15270"/>
                  </a:lnTo>
                  <a:close/>
                </a:path>
                <a:path w="24764" h="17144">
                  <a:moveTo>
                    <a:pt x="12880" y="0"/>
                  </a:moveTo>
                  <a:lnTo>
                    <a:pt x="8506" y="0"/>
                  </a:lnTo>
                  <a:lnTo>
                    <a:pt x="4737" y="3149"/>
                  </a:lnTo>
                  <a:lnTo>
                    <a:pt x="8779" y="5906"/>
                  </a:lnTo>
                  <a:lnTo>
                    <a:pt x="6278" y="9262"/>
                  </a:lnTo>
                  <a:lnTo>
                    <a:pt x="3520" y="12462"/>
                  </a:lnTo>
                  <a:lnTo>
                    <a:pt x="0" y="15270"/>
                  </a:lnTo>
                  <a:lnTo>
                    <a:pt x="16880" y="15270"/>
                  </a:lnTo>
                  <a:lnTo>
                    <a:pt x="20800" y="11742"/>
                  </a:lnTo>
                  <a:lnTo>
                    <a:pt x="23447" y="9605"/>
                  </a:lnTo>
                  <a:lnTo>
                    <a:pt x="9823" y="9605"/>
                  </a:lnTo>
                  <a:lnTo>
                    <a:pt x="9143" y="8952"/>
                  </a:lnTo>
                  <a:lnTo>
                    <a:pt x="8898" y="8952"/>
                  </a:lnTo>
                  <a:lnTo>
                    <a:pt x="9549" y="6522"/>
                  </a:lnTo>
                  <a:lnTo>
                    <a:pt x="9200" y="6522"/>
                  </a:lnTo>
                  <a:lnTo>
                    <a:pt x="11825" y="5684"/>
                  </a:lnTo>
                  <a:lnTo>
                    <a:pt x="21980" y="5684"/>
                  </a:lnTo>
                  <a:lnTo>
                    <a:pt x="21037" y="4330"/>
                  </a:lnTo>
                  <a:lnTo>
                    <a:pt x="17304" y="3920"/>
                  </a:lnTo>
                  <a:lnTo>
                    <a:pt x="13538" y="3628"/>
                  </a:lnTo>
                  <a:lnTo>
                    <a:pt x="9697" y="3628"/>
                  </a:lnTo>
                  <a:lnTo>
                    <a:pt x="12880" y="0"/>
                  </a:lnTo>
                  <a:close/>
                </a:path>
                <a:path w="24764" h="17144">
                  <a:moveTo>
                    <a:pt x="21980" y="5684"/>
                  </a:moveTo>
                  <a:lnTo>
                    <a:pt x="11825" y="5684"/>
                  </a:lnTo>
                  <a:lnTo>
                    <a:pt x="12700" y="6522"/>
                  </a:lnTo>
                  <a:lnTo>
                    <a:pt x="12207" y="8952"/>
                  </a:lnTo>
                  <a:lnTo>
                    <a:pt x="11997" y="8952"/>
                  </a:lnTo>
                  <a:lnTo>
                    <a:pt x="9823" y="9605"/>
                  </a:lnTo>
                  <a:lnTo>
                    <a:pt x="23447" y="9605"/>
                  </a:lnTo>
                  <a:lnTo>
                    <a:pt x="24256" y="8952"/>
                  </a:lnTo>
                  <a:lnTo>
                    <a:pt x="21980" y="5684"/>
                  </a:lnTo>
                  <a:close/>
                </a:path>
              </a:pathLst>
            </a:custGeom>
            <a:solidFill>
              <a:srgbClr val="5756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9" name="object 1409" descr=""/>
            <p:cNvSpPr/>
            <p:nvPr/>
          </p:nvSpPr>
          <p:spPr>
            <a:xfrm>
              <a:off x="1899843" y="2574998"/>
              <a:ext cx="121920" cy="372110"/>
            </a:xfrm>
            <a:custGeom>
              <a:avLst/>
              <a:gdLst/>
              <a:ahLst/>
              <a:cxnLst/>
              <a:rect l="l" t="t" r="r" b="b"/>
              <a:pathLst>
                <a:path w="121919" h="372110">
                  <a:moveTo>
                    <a:pt x="32397" y="367728"/>
                  </a:moveTo>
                  <a:lnTo>
                    <a:pt x="29654" y="359410"/>
                  </a:lnTo>
                  <a:lnTo>
                    <a:pt x="19939" y="361124"/>
                  </a:lnTo>
                  <a:lnTo>
                    <a:pt x="13157" y="361975"/>
                  </a:lnTo>
                  <a:lnTo>
                    <a:pt x="7912" y="363601"/>
                  </a:lnTo>
                  <a:lnTo>
                    <a:pt x="3911" y="367563"/>
                  </a:lnTo>
                  <a:lnTo>
                    <a:pt x="0" y="371208"/>
                  </a:lnTo>
                  <a:lnTo>
                    <a:pt x="3568" y="371563"/>
                  </a:lnTo>
                  <a:lnTo>
                    <a:pt x="6654" y="370128"/>
                  </a:lnTo>
                  <a:lnTo>
                    <a:pt x="9283" y="367880"/>
                  </a:lnTo>
                  <a:lnTo>
                    <a:pt x="11137" y="366928"/>
                  </a:lnTo>
                  <a:lnTo>
                    <a:pt x="13068" y="366141"/>
                  </a:lnTo>
                  <a:lnTo>
                    <a:pt x="15074" y="365518"/>
                  </a:lnTo>
                  <a:lnTo>
                    <a:pt x="18630" y="364286"/>
                  </a:lnTo>
                  <a:lnTo>
                    <a:pt x="24066" y="361632"/>
                  </a:lnTo>
                  <a:lnTo>
                    <a:pt x="26593" y="365912"/>
                  </a:lnTo>
                  <a:lnTo>
                    <a:pt x="28168" y="367423"/>
                  </a:lnTo>
                  <a:lnTo>
                    <a:pt x="30111" y="368020"/>
                  </a:lnTo>
                  <a:lnTo>
                    <a:pt x="32397" y="367728"/>
                  </a:lnTo>
                  <a:close/>
                </a:path>
                <a:path w="121919" h="372110">
                  <a:moveTo>
                    <a:pt x="121780" y="5143"/>
                  </a:moveTo>
                  <a:lnTo>
                    <a:pt x="119291" y="3632"/>
                  </a:lnTo>
                  <a:lnTo>
                    <a:pt x="114554" y="292"/>
                  </a:lnTo>
                  <a:lnTo>
                    <a:pt x="112331" y="0"/>
                  </a:lnTo>
                  <a:lnTo>
                    <a:pt x="112877" y="7162"/>
                  </a:lnTo>
                  <a:lnTo>
                    <a:pt x="107480" y="12217"/>
                  </a:lnTo>
                  <a:lnTo>
                    <a:pt x="104927" y="14897"/>
                  </a:lnTo>
                  <a:lnTo>
                    <a:pt x="104546" y="15379"/>
                  </a:lnTo>
                  <a:lnTo>
                    <a:pt x="102019" y="17449"/>
                  </a:lnTo>
                  <a:lnTo>
                    <a:pt x="100888" y="19761"/>
                  </a:lnTo>
                  <a:lnTo>
                    <a:pt x="99910" y="22110"/>
                  </a:lnTo>
                  <a:lnTo>
                    <a:pt x="102019" y="26390"/>
                  </a:lnTo>
                  <a:lnTo>
                    <a:pt x="107861" y="25336"/>
                  </a:lnTo>
                  <a:lnTo>
                    <a:pt x="111252" y="20078"/>
                  </a:lnTo>
                  <a:lnTo>
                    <a:pt x="114604" y="15722"/>
                  </a:lnTo>
                  <a:lnTo>
                    <a:pt x="115925" y="11544"/>
                  </a:lnTo>
                  <a:lnTo>
                    <a:pt x="121780" y="5143"/>
                  </a:lnTo>
                  <a:close/>
                </a:path>
              </a:pathLst>
            </a:custGeom>
            <a:solidFill>
              <a:srgbClr val="6A69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0" name="object 1410" descr=""/>
            <p:cNvSpPr/>
            <p:nvPr/>
          </p:nvSpPr>
          <p:spPr>
            <a:xfrm>
              <a:off x="2325405" y="2576401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19" h="13335">
                  <a:moveTo>
                    <a:pt x="4399" y="0"/>
                  </a:moveTo>
                  <a:lnTo>
                    <a:pt x="0" y="582"/>
                  </a:lnTo>
                  <a:lnTo>
                    <a:pt x="0" y="4813"/>
                  </a:lnTo>
                  <a:lnTo>
                    <a:pt x="68" y="9042"/>
                  </a:lnTo>
                  <a:lnTo>
                    <a:pt x="255" y="13268"/>
                  </a:lnTo>
                  <a:lnTo>
                    <a:pt x="2653" y="13082"/>
                  </a:lnTo>
                  <a:lnTo>
                    <a:pt x="5083" y="12962"/>
                  </a:lnTo>
                  <a:lnTo>
                    <a:pt x="7499" y="12672"/>
                  </a:lnTo>
                  <a:lnTo>
                    <a:pt x="7430" y="9726"/>
                  </a:lnTo>
                  <a:lnTo>
                    <a:pt x="7225" y="3869"/>
                  </a:lnTo>
                  <a:lnTo>
                    <a:pt x="3884" y="5857"/>
                  </a:lnTo>
                  <a:lnTo>
                    <a:pt x="4075" y="3887"/>
                  </a:lnTo>
                  <a:lnTo>
                    <a:pt x="4399" y="0"/>
                  </a:lnTo>
                  <a:close/>
                </a:path>
              </a:pathLst>
            </a:custGeom>
            <a:solidFill>
              <a:srgbClr val="898B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1" name="object 1411" descr=""/>
            <p:cNvSpPr/>
            <p:nvPr/>
          </p:nvSpPr>
          <p:spPr>
            <a:xfrm>
              <a:off x="2392937" y="2576059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2498" y="0"/>
                  </a:moveTo>
                  <a:lnTo>
                    <a:pt x="0" y="292"/>
                  </a:lnTo>
                  <a:lnTo>
                    <a:pt x="633" y="4658"/>
                  </a:lnTo>
                  <a:lnTo>
                    <a:pt x="1555" y="6355"/>
                  </a:lnTo>
                  <a:lnTo>
                    <a:pt x="3765" y="5890"/>
                  </a:lnTo>
                  <a:lnTo>
                    <a:pt x="3578" y="1610"/>
                  </a:lnTo>
                  <a:lnTo>
                    <a:pt x="2498" y="0"/>
                  </a:lnTo>
                  <a:close/>
                </a:path>
              </a:pathLst>
            </a:custGeom>
            <a:solidFill>
              <a:srgbClr val="7877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2" name="object 1412" descr=""/>
            <p:cNvSpPr/>
            <p:nvPr/>
          </p:nvSpPr>
          <p:spPr>
            <a:xfrm>
              <a:off x="2584710" y="2575101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1832" y="0"/>
                  </a:moveTo>
                  <a:lnTo>
                    <a:pt x="0" y="4244"/>
                  </a:lnTo>
                  <a:lnTo>
                    <a:pt x="2278" y="4554"/>
                  </a:lnTo>
                  <a:lnTo>
                    <a:pt x="4554" y="5001"/>
                  </a:lnTo>
                  <a:lnTo>
                    <a:pt x="6797" y="5580"/>
                  </a:lnTo>
                  <a:lnTo>
                    <a:pt x="8869" y="7362"/>
                  </a:lnTo>
                  <a:lnTo>
                    <a:pt x="9298" y="10342"/>
                  </a:lnTo>
                  <a:lnTo>
                    <a:pt x="10565" y="12687"/>
                  </a:lnTo>
                  <a:lnTo>
                    <a:pt x="11198" y="10717"/>
                  </a:lnTo>
                  <a:lnTo>
                    <a:pt x="11746" y="8100"/>
                  </a:lnTo>
                  <a:lnTo>
                    <a:pt x="13423" y="8629"/>
                  </a:lnTo>
                  <a:lnTo>
                    <a:pt x="14691" y="9655"/>
                  </a:lnTo>
                  <a:lnTo>
                    <a:pt x="15566" y="11196"/>
                  </a:lnTo>
                  <a:lnTo>
                    <a:pt x="17809" y="14706"/>
                  </a:lnTo>
                  <a:lnTo>
                    <a:pt x="20426" y="18389"/>
                  </a:lnTo>
                  <a:lnTo>
                    <a:pt x="22226" y="14314"/>
                  </a:lnTo>
                  <a:lnTo>
                    <a:pt x="23442" y="13731"/>
                  </a:lnTo>
                  <a:lnTo>
                    <a:pt x="25685" y="12002"/>
                  </a:lnTo>
                  <a:lnTo>
                    <a:pt x="23921" y="8629"/>
                  </a:lnTo>
                  <a:lnTo>
                    <a:pt x="24504" y="8251"/>
                  </a:lnTo>
                  <a:lnTo>
                    <a:pt x="28389" y="5119"/>
                  </a:lnTo>
                  <a:lnTo>
                    <a:pt x="25120" y="4025"/>
                  </a:lnTo>
                  <a:lnTo>
                    <a:pt x="17722" y="3920"/>
                  </a:lnTo>
                  <a:lnTo>
                    <a:pt x="14039" y="3716"/>
                  </a:lnTo>
                  <a:lnTo>
                    <a:pt x="12124" y="5735"/>
                  </a:lnTo>
                  <a:lnTo>
                    <a:pt x="12087" y="2466"/>
                  </a:lnTo>
                  <a:lnTo>
                    <a:pt x="10274" y="3064"/>
                  </a:lnTo>
                  <a:lnTo>
                    <a:pt x="9622" y="4605"/>
                  </a:lnTo>
                  <a:lnTo>
                    <a:pt x="7415" y="1573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34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3" name="object 1413" descr=""/>
            <p:cNvSpPr/>
            <p:nvPr/>
          </p:nvSpPr>
          <p:spPr>
            <a:xfrm>
              <a:off x="1661403" y="2578388"/>
              <a:ext cx="48260" cy="55880"/>
            </a:xfrm>
            <a:custGeom>
              <a:avLst/>
              <a:gdLst/>
              <a:ahLst/>
              <a:cxnLst/>
              <a:rect l="l" t="t" r="r" b="b"/>
              <a:pathLst>
                <a:path w="48260" h="55880">
                  <a:moveTo>
                    <a:pt x="8665" y="0"/>
                  </a:moveTo>
                  <a:lnTo>
                    <a:pt x="4175" y="6355"/>
                  </a:lnTo>
                  <a:lnTo>
                    <a:pt x="461" y="13511"/>
                  </a:lnTo>
                  <a:lnTo>
                    <a:pt x="0" y="21421"/>
                  </a:lnTo>
                  <a:lnTo>
                    <a:pt x="605" y="31669"/>
                  </a:lnTo>
                  <a:lnTo>
                    <a:pt x="4298" y="41301"/>
                  </a:lnTo>
                  <a:lnTo>
                    <a:pt x="10731" y="49266"/>
                  </a:lnTo>
                  <a:lnTo>
                    <a:pt x="19555" y="54518"/>
                  </a:lnTo>
                  <a:lnTo>
                    <a:pt x="23576" y="52618"/>
                  </a:lnTo>
                  <a:lnTo>
                    <a:pt x="28079" y="53270"/>
                  </a:lnTo>
                  <a:lnTo>
                    <a:pt x="32359" y="52685"/>
                  </a:lnTo>
                  <a:lnTo>
                    <a:pt x="33303" y="54486"/>
                  </a:lnTo>
                  <a:lnTo>
                    <a:pt x="38987" y="55631"/>
                  </a:lnTo>
                  <a:lnTo>
                    <a:pt x="38185" y="52722"/>
                  </a:lnTo>
                  <a:lnTo>
                    <a:pt x="42105" y="53884"/>
                  </a:lnTo>
                  <a:lnTo>
                    <a:pt x="41640" y="51127"/>
                  </a:lnTo>
                  <a:lnTo>
                    <a:pt x="43952" y="52053"/>
                  </a:lnTo>
                  <a:lnTo>
                    <a:pt x="43577" y="49914"/>
                  </a:lnTo>
                  <a:lnTo>
                    <a:pt x="45820" y="50393"/>
                  </a:lnTo>
                  <a:lnTo>
                    <a:pt x="45100" y="47909"/>
                  </a:lnTo>
                  <a:lnTo>
                    <a:pt x="47772" y="47858"/>
                  </a:lnTo>
                  <a:lnTo>
                    <a:pt x="44654" y="44262"/>
                  </a:lnTo>
                  <a:lnTo>
                    <a:pt x="47790" y="44877"/>
                  </a:lnTo>
                  <a:lnTo>
                    <a:pt x="46950" y="40770"/>
                  </a:lnTo>
                  <a:lnTo>
                    <a:pt x="43455" y="39297"/>
                  </a:lnTo>
                  <a:lnTo>
                    <a:pt x="39758" y="38938"/>
                  </a:lnTo>
                  <a:lnTo>
                    <a:pt x="36640" y="37054"/>
                  </a:lnTo>
                  <a:lnTo>
                    <a:pt x="39174" y="35427"/>
                  </a:lnTo>
                  <a:lnTo>
                    <a:pt x="36266" y="36248"/>
                  </a:lnTo>
                  <a:lnTo>
                    <a:pt x="30391" y="37619"/>
                  </a:lnTo>
                  <a:lnTo>
                    <a:pt x="30067" y="27637"/>
                  </a:lnTo>
                  <a:lnTo>
                    <a:pt x="33663" y="28080"/>
                  </a:lnTo>
                  <a:lnTo>
                    <a:pt x="39794" y="31781"/>
                  </a:lnTo>
                  <a:lnTo>
                    <a:pt x="38801" y="26968"/>
                  </a:lnTo>
                  <a:lnTo>
                    <a:pt x="33216" y="27788"/>
                  </a:lnTo>
                  <a:lnTo>
                    <a:pt x="29570" y="26968"/>
                  </a:lnTo>
                  <a:lnTo>
                    <a:pt x="29245" y="38390"/>
                  </a:lnTo>
                  <a:lnTo>
                    <a:pt x="35700" y="37839"/>
                  </a:lnTo>
                  <a:lnTo>
                    <a:pt x="35801" y="41436"/>
                  </a:lnTo>
                  <a:lnTo>
                    <a:pt x="33750" y="41490"/>
                  </a:lnTo>
                  <a:lnTo>
                    <a:pt x="10296" y="12114"/>
                  </a:lnTo>
                  <a:lnTo>
                    <a:pt x="14022" y="309"/>
                  </a:lnTo>
                  <a:lnTo>
                    <a:pt x="8665" y="0"/>
                  </a:lnTo>
                  <a:close/>
                </a:path>
              </a:pathLst>
            </a:custGeom>
            <a:solidFill>
              <a:srgbClr val="1211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4" name="object 1414" descr=""/>
            <p:cNvSpPr/>
            <p:nvPr/>
          </p:nvSpPr>
          <p:spPr>
            <a:xfrm>
              <a:off x="1792716" y="2576984"/>
              <a:ext cx="32384" cy="13335"/>
            </a:xfrm>
            <a:custGeom>
              <a:avLst/>
              <a:gdLst/>
              <a:ahLst/>
              <a:cxnLst/>
              <a:rect l="l" t="t" r="r" b="b"/>
              <a:pathLst>
                <a:path w="32385" h="13335">
                  <a:moveTo>
                    <a:pt x="24246" y="0"/>
                  </a:moveTo>
                  <a:lnTo>
                    <a:pt x="19947" y="770"/>
                  </a:lnTo>
                  <a:lnTo>
                    <a:pt x="15634" y="1436"/>
                  </a:lnTo>
                  <a:lnTo>
                    <a:pt x="11300" y="2019"/>
                  </a:lnTo>
                  <a:lnTo>
                    <a:pt x="7106" y="3765"/>
                  </a:lnTo>
                  <a:lnTo>
                    <a:pt x="0" y="9367"/>
                  </a:lnTo>
                  <a:lnTo>
                    <a:pt x="5652" y="11969"/>
                  </a:lnTo>
                  <a:lnTo>
                    <a:pt x="11984" y="11196"/>
                  </a:lnTo>
                  <a:lnTo>
                    <a:pt x="18014" y="11196"/>
                  </a:lnTo>
                  <a:lnTo>
                    <a:pt x="11729" y="5821"/>
                  </a:lnTo>
                  <a:lnTo>
                    <a:pt x="19058" y="6609"/>
                  </a:lnTo>
                  <a:lnTo>
                    <a:pt x="32003" y="13201"/>
                  </a:lnTo>
                  <a:lnTo>
                    <a:pt x="30956" y="6901"/>
                  </a:lnTo>
                  <a:lnTo>
                    <a:pt x="22791" y="7070"/>
                  </a:lnTo>
                  <a:lnTo>
                    <a:pt x="18028" y="4946"/>
                  </a:lnTo>
                  <a:lnTo>
                    <a:pt x="19606" y="2397"/>
                  </a:lnTo>
                  <a:lnTo>
                    <a:pt x="23613" y="3578"/>
                  </a:lnTo>
                  <a:lnTo>
                    <a:pt x="27774" y="4536"/>
                  </a:lnTo>
                  <a:lnTo>
                    <a:pt x="32003" y="3851"/>
                  </a:lnTo>
                  <a:lnTo>
                    <a:pt x="29829" y="2156"/>
                  </a:lnTo>
                  <a:lnTo>
                    <a:pt x="27104" y="2070"/>
                  </a:lnTo>
                  <a:lnTo>
                    <a:pt x="24502" y="1850"/>
                  </a:lnTo>
                  <a:lnTo>
                    <a:pt x="24246" y="0"/>
                  </a:lnTo>
                  <a:close/>
                </a:path>
              </a:pathLst>
            </a:custGeom>
            <a:solidFill>
              <a:srgbClr val="414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5" name="object 1415" descr=""/>
            <p:cNvSpPr/>
            <p:nvPr/>
          </p:nvSpPr>
          <p:spPr>
            <a:xfrm>
              <a:off x="2233969" y="2577171"/>
              <a:ext cx="52069" cy="19685"/>
            </a:xfrm>
            <a:custGeom>
              <a:avLst/>
              <a:gdLst/>
              <a:ahLst/>
              <a:cxnLst/>
              <a:rect l="l" t="t" r="r" b="b"/>
              <a:pathLst>
                <a:path w="52069" h="19685">
                  <a:moveTo>
                    <a:pt x="3559" y="0"/>
                  </a:moveTo>
                  <a:lnTo>
                    <a:pt x="2346" y="547"/>
                  </a:lnTo>
                  <a:lnTo>
                    <a:pt x="0" y="1800"/>
                  </a:lnTo>
                  <a:lnTo>
                    <a:pt x="1454" y="4265"/>
                  </a:lnTo>
                  <a:lnTo>
                    <a:pt x="957" y="7740"/>
                  </a:lnTo>
                  <a:lnTo>
                    <a:pt x="2962" y="9881"/>
                  </a:lnTo>
                  <a:lnTo>
                    <a:pt x="14194" y="10997"/>
                  </a:lnTo>
                  <a:lnTo>
                    <a:pt x="25533" y="11960"/>
                  </a:lnTo>
                  <a:lnTo>
                    <a:pt x="36618" y="13963"/>
                  </a:lnTo>
                  <a:lnTo>
                    <a:pt x="47087" y="18201"/>
                  </a:lnTo>
                  <a:lnTo>
                    <a:pt x="51779" y="19245"/>
                  </a:lnTo>
                  <a:lnTo>
                    <a:pt x="51555" y="14039"/>
                  </a:lnTo>
                  <a:lnTo>
                    <a:pt x="21847" y="5325"/>
                  </a:lnTo>
                  <a:lnTo>
                    <a:pt x="18749" y="4591"/>
                  </a:lnTo>
                  <a:lnTo>
                    <a:pt x="15908" y="3117"/>
                  </a:lnTo>
                  <a:lnTo>
                    <a:pt x="12909" y="2124"/>
                  </a:lnTo>
                  <a:lnTo>
                    <a:pt x="9809" y="1318"/>
                  </a:lnTo>
                  <a:lnTo>
                    <a:pt x="3559" y="0"/>
                  </a:lnTo>
                  <a:close/>
                </a:path>
              </a:pathLst>
            </a:custGeom>
            <a:solidFill>
              <a:srgbClr val="E6E4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6" name="object 1416" descr=""/>
            <p:cNvSpPr/>
            <p:nvPr/>
          </p:nvSpPr>
          <p:spPr>
            <a:xfrm>
              <a:off x="2289460" y="2577089"/>
              <a:ext cx="93980" cy="51435"/>
            </a:xfrm>
            <a:custGeom>
              <a:avLst/>
              <a:gdLst/>
              <a:ahLst/>
              <a:cxnLst/>
              <a:rect l="l" t="t" r="r" b="b"/>
              <a:pathLst>
                <a:path w="93980" h="51435">
                  <a:moveTo>
                    <a:pt x="55569" y="42994"/>
                  </a:moveTo>
                  <a:lnTo>
                    <a:pt x="36202" y="42994"/>
                  </a:lnTo>
                  <a:lnTo>
                    <a:pt x="41406" y="43251"/>
                  </a:lnTo>
                  <a:lnTo>
                    <a:pt x="46990" y="43455"/>
                  </a:lnTo>
                  <a:lnTo>
                    <a:pt x="52552" y="43834"/>
                  </a:lnTo>
                  <a:lnTo>
                    <a:pt x="53238" y="43834"/>
                  </a:lnTo>
                  <a:lnTo>
                    <a:pt x="54129" y="47307"/>
                  </a:lnTo>
                  <a:lnTo>
                    <a:pt x="54209" y="47617"/>
                  </a:lnTo>
                  <a:lnTo>
                    <a:pt x="54284" y="47909"/>
                  </a:lnTo>
                  <a:lnTo>
                    <a:pt x="54615" y="48830"/>
                  </a:lnTo>
                  <a:lnTo>
                    <a:pt x="55109" y="50065"/>
                  </a:lnTo>
                  <a:lnTo>
                    <a:pt x="56389" y="51263"/>
                  </a:lnTo>
                  <a:lnTo>
                    <a:pt x="56382" y="47307"/>
                  </a:lnTo>
                  <a:lnTo>
                    <a:pt x="55727" y="43834"/>
                  </a:lnTo>
                  <a:lnTo>
                    <a:pt x="55617" y="43251"/>
                  </a:lnTo>
                  <a:lnTo>
                    <a:pt x="55569" y="42994"/>
                  </a:lnTo>
                  <a:close/>
                </a:path>
                <a:path w="93980" h="51435">
                  <a:moveTo>
                    <a:pt x="36424" y="31111"/>
                  </a:moveTo>
                  <a:lnTo>
                    <a:pt x="17713" y="31111"/>
                  </a:lnTo>
                  <a:lnTo>
                    <a:pt x="20176" y="31691"/>
                  </a:lnTo>
                  <a:lnTo>
                    <a:pt x="25618" y="33044"/>
                  </a:lnTo>
                  <a:lnTo>
                    <a:pt x="27005" y="33044"/>
                  </a:lnTo>
                  <a:lnTo>
                    <a:pt x="29969" y="33318"/>
                  </a:lnTo>
                  <a:lnTo>
                    <a:pt x="32964" y="33318"/>
                  </a:lnTo>
                  <a:lnTo>
                    <a:pt x="33075" y="45101"/>
                  </a:lnTo>
                  <a:lnTo>
                    <a:pt x="33716" y="50065"/>
                  </a:lnTo>
                  <a:lnTo>
                    <a:pt x="47244" y="50065"/>
                  </a:lnTo>
                  <a:lnTo>
                    <a:pt x="48497" y="48985"/>
                  </a:lnTo>
                  <a:lnTo>
                    <a:pt x="44196" y="48985"/>
                  </a:lnTo>
                  <a:lnTo>
                    <a:pt x="39901" y="48830"/>
                  </a:lnTo>
                  <a:lnTo>
                    <a:pt x="35599" y="48830"/>
                  </a:lnTo>
                  <a:lnTo>
                    <a:pt x="35672" y="47307"/>
                  </a:lnTo>
                  <a:lnTo>
                    <a:pt x="35786" y="44517"/>
                  </a:lnTo>
                  <a:lnTo>
                    <a:pt x="35840" y="42994"/>
                  </a:lnTo>
                  <a:lnTo>
                    <a:pt x="55569" y="42994"/>
                  </a:lnTo>
                  <a:lnTo>
                    <a:pt x="57763" y="41846"/>
                  </a:lnTo>
                  <a:lnTo>
                    <a:pt x="36176" y="41846"/>
                  </a:lnTo>
                  <a:lnTo>
                    <a:pt x="36300" y="37566"/>
                  </a:lnTo>
                  <a:lnTo>
                    <a:pt x="36424" y="31111"/>
                  </a:lnTo>
                  <a:close/>
                </a:path>
                <a:path w="93980" h="51435">
                  <a:moveTo>
                    <a:pt x="64979" y="41846"/>
                  </a:moveTo>
                  <a:lnTo>
                    <a:pt x="62553" y="41846"/>
                  </a:lnTo>
                  <a:lnTo>
                    <a:pt x="64197" y="45101"/>
                  </a:lnTo>
                  <a:lnTo>
                    <a:pt x="65429" y="43834"/>
                  </a:lnTo>
                  <a:lnTo>
                    <a:pt x="65329" y="43251"/>
                  </a:lnTo>
                  <a:lnTo>
                    <a:pt x="64979" y="41846"/>
                  </a:lnTo>
                  <a:close/>
                </a:path>
                <a:path w="93980" h="51435">
                  <a:moveTo>
                    <a:pt x="3016" y="22769"/>
                  </a:moveTo>
                  <a:lnTo>
                    <a:pt x="1712" y="23011"/>
                  </a:lnTo>
                  <a:lnTo>
                    <a:pt x="1896" y="23011"/>
                  </a:lnTo>
                  <a:lnTo>
                    <a:pt x="1202" y="26197"/>
                  </a:lnTo>
                  <a:lnTo>
                    <a:pt x="1879" y="29397"/>
                  </a:lnTo>
                  <a:lnTo>
                    <a:pt x="1976" y="29858"/>
                  </a:lnTo>
                  <a:lnTo>
                    <a:pt x="2049" y="30204"/>
                  </a:lnTo>
                  <a:lnTo>
                    <a:pt x="2124" y="30560"/>
                  </a:lnTo>
                  <a:lnTo>
                    <a:pt x="2241" y="31111"/>
                  </a:lnTo>
                  <a:lnTo>
                    <a:pt x="2299" y="31385"/>
                  </a:lnTo>
                  <a:lnTo>
                    <a:pt x="6133" y="31827"/>
                  </a:lnTo>
                  <a:lnTo>
                    <a:pt x="11329" y="32241"/>
                  </a:lnTo>
                  <a:lnTo>
                    <a:pt x="13924" y="32241"/>
                  </a:lnTo>
                  <a:lnTo>
                    <a:pt x="14330" y="33901"/>
                  </a:lnTo>
                  <a:lnTo>
                    <a:pt x="14918" y="36454"/>
                  </a:lnTo>
                  <a:lnTo>
                    <a:pt x="15283" y="38181"/>
                  </a:lnTo>
                  <a:lnTo>
                    <a:pt x="16160" y="41846"/>
                  </a:lnTo>
                  <a:lnTo>
                    <a:pt x="17659" y="41846"/>
                  </a:lnTo>
                  <a:lnTo>
                    <a:pt x="17605" y="40971"/>
                  </a:lnTo>
                  <a:lnTo>
                    <a:pt x="17484" y="39002"/>
                  </a:lnTo>
                  <a:lnTo>
                    <a:pt x="17364" y="36709"/>
                  </a:lnTo>
                  <a:lnTo>
                    <a:pt x="17239" y="33901"/>
                  </a:lnTo>
                  <a:lnTo>
                    <a:pt x="17133" y="31111"/>
                  </a:lnTo>
                  <a:lnTo>
                    <a:pt x="58163" y="31111"/>
                  </a:lnTo>
                  <a:lnTo>
                    <a:pt x="57494" y="30751"/>
                  </a:lnTo>
                  <a:lnTo>
                    <a:pt x="43941" y="30751"/>
                  </a:lnTo>
                  <a:lnTo>
                    <a:pt x="38960" y="30560"/>
                  </a:lnTo>
                  <a:lnTo>
                    <a:pt x="37688" y="30560"/>
                  </a:lnTo>
                  <a:lnTo>
                    <a:pt x="37355" y="29397"/>
                  </a:lnTo>
                  <a:lnTo>
                    <a:pt x="3890" y="29397"/>
                  </a:lnTo>
                  <a:lnTo>
                    <a:pt x="3303" y="24998"/>
                  </a:lnTo>
                  <a:lnTo>
                    <a:pt x="3260" y="24671"/>
                  </a:lnTo>
                  <a:lnTo>
                    <a:pt x="3140" y="23731"/>
                  </a:lnTo>
                  <a:lnTo>
                    <a:pt x="3016" y="22769"/>
                  </a:lnTo>
                  <a:close/>
                </a:path>
                <a:path w="93980" h="51435">
                  <a:moveTo>
                    <a:pt x="62517" y="41314"/>
                  </a:moveTo>
                  <a:lnTo>
                    <a:pt x="58780" y="41314"/>
                  </a:lnTo>
                  <a:lnTo>
                    <a:pt x="57763" y="41846"/>
                  </a:lnTo>
                  <a:lnTo>
                    <a:pt x="62553" y="41846"/>
                  </a:lnTo>
                  <a:lnTo>
                    <a:pt x="62517" y="41314"/>
                  </a:lnTo>
                  <a:close/>
                </a:path>
                <a:path w="93980" h="51435">
                  <a:moveTo>
                    <a:pt x="93584" y="41314"/>
                  </a:moveTo>
                  <a:lnTo>
                    <a:pt x="64846" y="41314"/>
                  </a:lnTo>
                  <a:lnTo>
                    <a:pt x="64979" y="41846"/>
                  </a:lnTo>
                  <a:lnTo>
                    <a:pt x="0" y="41846"/>
                  </a:lnTo>
                  <a:lnTo>
                    <a:pt x="93584" y="41314"/>
                  </a:lnTo>
                  <a:close/>
                </a:path>
                <a:path w="93980" h="51435">
                  <a:moveTo>
                    <a:pt x="50687" y="38559"/>
                  </a:moveTo>
                  <a:lnTo>
                    <a:pt x="50288" y="38559"/>
                  </a:lnTo>
                  <a:lnTo>
                    <a:pt x="51160" y="40971"/>
                  </a:lnTo>
                  <a:lnTo>
                    <a:pt x="51284" y="41314"/>
                  </a:lnTo>
                  <a:lnTo>
                    <a:pt x="58780" y="41314"/>
                  </a:lnTo>
                  <a:lnTo>
                    <a:pt x="59435" y="40971"/>
                  </a:lnTo>
                  <a:lnTo>
                    <a:pt x="57398" y="39002"/>
                  </a:lnTo>
                  <a:lnTo>
                    <a:pt x="57377" y="38783"/>
                  </a:lnTo>
                  <a:lnTo>
                    <a:pt x="51937" y="38783"/>
                  </a:lnTo>
                  <a:lnTo>
                    <a:pt x="50687" y="38559"/>
                  </a:lnTo>
                  <a:close/>
                </a:path>
                <a:path w="93980" h="51435">
                  <a:moveTo>
                    <a:pt x="62833" y="33044"/>
                  </a:moveTo>
                  <a:lnTo>
                    <a:pt x="58234" y="33044"/>
                  </a:lnTo>
                  <a:lnTo>
                    <a:pt x="60069" y="33318"/>
                  </a:lnTo>
                  <a:lnTo>
                    <a:pt x="59658" y="33901"/>
                  </a:lnTo>
                  <a:lnTo>
                    <a:pt x="58460" y="35697"/>
                  </a:lnTo>
                  <a:lnTo>
                    <a:pt x="62243" y="37256"/>
                  </a:lnTo>
                  <a:lnTo>
                    <a:pt x="62255" y="37429"/>
                  </a:lnTo>
                  <a:lnTo>
                    <a:pt x="62372" y="39175"/>
                  </a:lnTo>
                  <a:lnTo>
                    <a:pt x="62494" y="40971"/>
                  </a:lnTo>
                  <a:lnTo>
                    <a:pt x="62517" y="41314"/>
                  </a:lnTo>
                  <a:lnTo>
                    <a:pt x="64846" y="41314"/>
                  </a:lnTo>
                  <a:lnTo>
                    <a:pt x="63614" y="36709"/>
                  </a:lnTo>
                  <a:lnTo>
                    <a:pt x="63310" y="35697"/>
                  </a:lnTo>
                  <a:lnTo>
                    <a:pt x="63215" y="35392"/>
                  </a:lnTo>
                  <a:lnTo>
                    <a:pt x="63151" y="35186"/>
                  </a:lnTo>
                  <a:lnTo>
                    <a:pt x="63055" y="34876"/>
                  </a:lnTo>
                  <a:lnTo>
                    <a:pt x="62969" y="34603"/>
                  </a:lnTo>
                  <a:lnTo>
                    <a:pt x="62854" y="33901"/>
                  </a:lnTo>
                  <a:lnTo>
                    <a:pt x="62833" y="33044"/>
                  </a:lnTo>
                  <a:close/>
                </a:path>
                <a:path w="93980" h="51435">
                  <a:moveTo>
                    <a:pt x="38425" y="33318"/>
                  </a:moveTo>
                  <a:lnTo>
                    <a:pt x="38289" y="33901"/>
                  </a:lnTo>
                  <a:lnTo>
                    <a:pt x="38297" y="35697"/>
                  </a:lnTo>
                  <a:lnTo>
                    <a:pt x="38459" y="36454"/>
                  </a:lnTo>
                  <a:lnTo>
                    <a:pt x="38514" y="36709"/>
                  </a:lnTo>
                  <a:lnTo>
                    <a:pt x="38631" y="37256"/>
                  </a:lnTo>
                  <a:lnTo>
                    <a:pt x="40110" y="39002"/>
                  </a:lnTo>
                  <a:lnTo>
                    <a:pt x="41085" y="39002"/>
                  </a:lnTo>
                  <a:lnTo>
                    <a:pt x="43686" y="39175"/>
                  </a:lnTo>
                  <a:lnTo>
                    <a:pt x="46687" y="38181"/>
                  </a:lnTo>
                  <a:lnTo>
                    <a:pt x="48997" y="38181"/>
                  </a:lnTo>
                  <a:lnTo>
                    <a:pt x="43631" y="37566"/>
                  </a:lnTo>
                  <a:lnTo>
                    <a:pt x="39455" y="37429"/>
                  </a:lnTo>
                  <a:lnTo>
                    <a:pt x="38425" y="33318"/>
                  </a:lnTo>
                  <a:close/>
                </a:path>
                <a:path w="93980" h="51435">
                  <a:moveTo>
                    <a:pt x="62901" y="31691"/>
                  </a:moveTo>
                  <a:lnTo>
                    <a:pt x="52689" y="31691"/>
                  </a:lnTo>
                  <a:lnTo>
                    <a:pt x="52715" y="32429"/>
                  </a:lnTo>
                  <a:lnTo>
                    <a:pt x="52837" y="34260"/>
                  </a:lnTo>
                  <a:lnTo>
                    <a:pt x="53549" y="36454"/>
                  </a:lnTo>
                  <a:lnTo>
                    <a:pt x="53632" y="36709"/>
                  </a:lnTo>
                  <a:lnTo>
                    <a:pt x="51937" y="38783"/>
                  </a:lnTo>
                  <a:lnTo>
                    <a:pt x="57377" y="38783"/>
                  </a:lnTo>
                  <a:lnTo>
                    <a:pt x="57261" y="37566"/>
                  </a:lnTo>
                  <a:lnTo>
                    <a:pt x="57155" y="36454"/>
                  </a:lnTo>
                  <a:lnTo>
                    <a:pt x="57035" y="35186"/>
                  </a:lnTo>
                  <a:lnTo>
                    <a:pt x="56931" y="33901"/>
                  </a:lnTo>
                  <a:lnTo>
                    <a:pt x="56866" y="33044"/>
                  </a:lnTo>
                  <a:lnTo>
                    <a:pt x="62833" y="33044"/>
                  </a:lnTo>
                  <a:lnTo>
                    <a:pt x="62901" y="31691"/>
                  </a:lnTo>
                  <a:close/>
                </a:path>
                <a:path w="93980" h="51435">
                  <a:moveTo>
                    <a:pt x="49817" y="37256"/>
                  </a:moveTo>
                  <a:lnTo>
                    <a:pt x="49478" y="37256"/>
                  </a:lnTo>
                  <a:lnTo>
                    <a:pt x="46687" y="38181"/>
                  </a:lnTo>
                  <a:lnTo>
                    <a:pt x="48571" y="38181"/>
                  </a:lnTo>
                  <a:lnTo>
                    <a:pt x="50687" y="38559"/>
                  </a:lnTo>
                  <a:lnTo>
                    <a:pt x="50288" y="38559"/>
                  </a:lnTo>
                  <a:lnTo>
                    <a:pt x="49929" y="37566"/>
                  </a:lnTo>
                  <a:lnTo>
                    <a:pt x="49817" y="37256"/>
                  </a:lnTo>
                  <a:close/>
                </a:path>
                <a:path w="93980" h="51435">
                  <a:moveTo>
                    <a:pt x="58163" y="31111"/>
                  </a:moveTo>
                  <a:lnTo>
                    <a:pt x="36480" y="31111"/>
                  </a:lnTo>
                  <a:lnTo>
                    <a:pt x="42577" y="33044"/>
                  </a:lnTo>
                  <a:lnTo>
                    <a:pt x="37282" y="33044"/>
                  </a:lnTo>
                  <a:lnTo>
                    <a:pt x="47263" y="32429"/>
                  </a:lnTo>
                  <a:lnTo>
                    <a:pt x="52689" y="31691"/>
                  </a:lnTo>
                  <a:lnTo>
                    <a:pt x="62901" y="31691"/>
                  </a:lnTo>
                  <a:lnTo>
                    <a:pt x="62980" y="31385"/>
                  </a:lnTo>
                  <a:lnTo>
                    <a:pt x="58673" y="31385"/>
                  </a:lnTo>
                  <a:lnTo>
                    <a:pt x="58163" y="31111"/>
                  </a:lnTo>
                  <a:close/>
                </a:path>
                <a:path w="93980" h="51435">
                  <a:moveTo>
                    <a:pt x="63956" y="26452"/>
                  </a:moveTo>
                  <a:lnTo>
                    <a:pt x="62416" y="28371"/>
                  </a:lnTo>
                  <a:lnTo>
                    <a:pt x="61285" y="31111"/>
                  </a:lnTo>
                  <a:lnTo>
                    <a:pt x="56725" y="31385"/>
                  </a:lnTo>
                  <a:lnTo>
                    <a:pt x="62980" y="31385"/>
                  </a:lnTo>
                  <a:lnTo>
                    <a:pt x="63050" y="31111"/>
                  </a:lnTo>
                  <a:lnTo>
                    <a:pt x="63143" y="30751"/>
                  </a:lnTo>
                  <a:lnTo>
                    <a:pt x="63192" y="30560"/>
                  </a:lnTo>
                  <a:lnTo>
                    <a:pt x="63284" y="30204"/>
                  </a:lnTo>
                  <a:lnTo>
                    <a:pt x="63373" y="29858"/>
                  </a:lnTo>
                  <a:lnTo>
                    <a:pt x="63956" y="26452"/>
                  </a:lnTo>
                  <a:close/>
                </a:path>
                <a:path w="93980" h="51435">
                  <a:moveTo>
                    <a:pt x="56476" y="30204"/>
                  </a:moveTo>
                  <a:lnTo>
                    <a:pt x="50208" y="30560"/>
                  </a:lnTo>
                  <a:lnTo>
                    <a:pt x="43941" y="30751"/>
                  </a:lnTo>
                  <a:lnTo>
                    <a:pt x="57494" y="30751"/>
                  </a:lnTo>
                  <a:lnTo>
                    <a:pt x="56476" y="30204"/>
                  </a:lnTo>
                  <a:close/>
                </a:path>
                <a:path w="93980" h="51435">
                  <a:moveTo>
                    <a:pt x="19638" y="27445"/>
                  </a:moveTo>
                  <a:lnTo>
                    <a:pt x="6731" y="27445"/>
                  </a:lnTo>
                  <a:lnTo>
                    <a:pt x="3890" y="29397"/>
                  </a:lnTo>
                  <a:lnTo>
                    <a:pt x="37355" y="29397"/>
                  </a:lnTo>
                  <a:lnTo>
                    <a:pt x="37062" y="28371"/>
                  </a:lnTo>
                  <a:lnTo>
                    <a:pt x="32144" y="28371"/>
                  </a:lnTo>
                  <a:lnTo>
                    <a:pt x="30106" y="27993"/>
                  </a:lnTo>
                  <a:lnTo>
                    <a:pt x="29919" y="27752"/>
                  </a:lnTo>
                  <a:lnTo>
                    <a:pt x="27525" y="27752"/>
                  </a:lnTo>
                  <a:lnTo>
                    <a:pt x="19638" y="27445"/>
                  </a:lnTo>
                  <a:close/>
                </a:path>
                <a:path w="93980" h="51435">
                  <a:moveTo>
                    <a:pt x="39951" y="21607"/>
                  </a:moveTo>
                  <a:lnTo>
                    <a:pt x="32399" y="21607"/>
                  </a:lnTo>
                  <a:lnTo>
                    <a:pt x="33994" y="23731"/>
                  </a:lnTo>
                  <a:lnTo>
                    <a:pt x="33702" y="26197"/>
                  </a:lnTo>
                  <a:lnTo>
                    <a:pt x="33580" y="27241"/>
                  </a:lnTo>
                  <a:lnTo>
                    <a:pt x="31522" y="28371"/>
                  </a:lnTo>
                  <a:lnTo>
                    <a:pt x="37062" y="28371"/>
                  </a:lnTo>
                  <a:lnTo>
                    <a:pt x="35996" y="24998"/>
                  </a:lnTo>
                  <a:lnTo>
                    <a:pt x="35897" y="22241"/>
                  </a:lnTo>
                  <a:lnTo>
                    <a:pt x="39890" y="22241"/>
                  </a:lnTo>
                  <a:lnTo>
                    <a:pt x="39951" y="21607"/>
                  </a:lnTo>
                  <a:close/>
                </a:path>
                <a:path w="93980" h="51435">
                  <a:moveTo>
                    <a:pt x="28032" y="13953"/>
                  </a:moveTo>
                  <a:lnTo>
                    <a:pt x="25484" y="17564"/>
                  </a:lnTo>
                  <a:lnTo>
                    <a:pt x="25766" y="19775"/>
                  </a:lnTo>
                  <a:lnTo>
                    <a:pt x="25696" y="24998"/>
                  </a:lnTo>
                  <a:lnTo>
                    <a:pt x="25529" y="26197"/>
                  </a:lnTo>
                  <a:lnTo>
                    <a:pt x="25495" y="26452"/>
                  </a:lnTo>
                  <a:lnTo>
                    <a:pt x="25391" y="27752"/>
                  </a:lnTo>
                  <a:lnTo>
                    <a:pt x="29919" y="27752"/>
                  </a:lnTo>
                  <a:lnTo>
                    <a:pt x="28912" y="26452"/>
                  </a:lnTo>
                  <a:lnTo>
                    <a:pt x="28798" y="26197"/>
                  </a:lnTo>
                  <a:lnTo>
                    <a:pt x="28605" y="24998"/>
                  </a:lnTo>
                  <a:lnTo>
                    <a:pt x="28552" y="24671"/>
                  </a:lnTo>
                  <a:lnTo>
                    <a:pt x="28428" y="23900"/>
                  </a:lnTo>
                  <a:lnTo>
                    <a:pt x="29669" y="23183"/>
                  </a:lnTo>
                  <a:lnTo>
                    <a:pt x="28720" y="23183"/>
                  </a:lnTo>
                  <a:lnTo>
                    <a:pt x="28365" y="17564"/>
                  </a:lnTo>
                  <a:lnTo>
                    <a:pt x="28287" y="16602"/>
                  </a:lnTo>
                  <a:lnTo>
                    <a:pt x="28178" y="15476"/>
                  </a:lnTo>
                  <a:lnTo>
                    <a:pt x="28126" y="14928"/>
                  </a:lnTo>
                  <a:lnTo>
                    <a:pt x="28032" y="13953"/>
                  </a:lnTo>
                  <a:close/>
                </a:path>
                <a:path w="93980" h="51435">
                  <a:moveTo>
                    <a:pt x="39890" y="22241"/>
                  </a:moveTo>
                  <a:lnTo>
                    <a:pt x="36026" y="22241"/>
                  </a:lnTo>
                  <a:lnTo>
                    <a:pt x="39728" y="24671"/>
                  </a:lnTo>
                  <a:lnTo>
                    <a:pt x="39838" y="22769"/>
                  </a:lnTo>
                  <a:lnTo>
                    <a:pt x="39890" y="22241"/>
                  </a:lnTo>
                  <a:close/>
                </a:path>
                <a:path w="93980" h="51435">
                  <a:moveTo>
                    <a:pt x="35946" y="0"/>
                  </a:moveTo>
                  <a:lnTo>
                    <a:pt x="35001" y="0"/>
                  </a:lnTo>
                  <a:lnTo>
                    <a:pt x="32176" y="323"/>
                  </a:lnTo>
                  <a:lnTo>
                    <a:pt x="31597" y="7016"/>
                  </a:lnTo>
                  <a:lnTo>
                    <a:pt x="31978" y="12581"/>
                  </a:lnTo>
                  <a:lnTo>
                    <a:pt x="31938" y="15613"/>
                  </a:lnTo>
                  <a:lnTo>
                    <a:pt x="31671" y="19775"/>
                  </a:lnTo>
                  <a:lnTo>
                    <a:pt x="31628" y="20440"/>
                  </a:lnTo>
                  <a:lnTo>
                    <a:pt x="30650" y="21419"/>
                  </a:lnTo>
                  <a:lnTo>
                    <a:pt x="28720" y="23183"/>
                  </a:lnTo>
                  <a:lnTo>
                    <a:pt x="29669" y="23183"/>
                  </a:lnTo>
                  <a:lnTo>
                    <a:pt x="32399" y="21607"/>
                  </a:lnTo>
                  <a:lnTo>
                    <a:pt x="39951" y="21607"/>
                  </a:lnTo>
                  <a:lnTo>
                    <a:pt x="39985" y="19775"/>
                  </a:lnTo>
                  <a:lnTo>
                    <a:pt x="36633" y="19775"/>
                  </a:lnTo>
                  <a:lnTo>
                    <a:pt x="36489" y="17564"/>
                  </a:lnTo>
                  <a:lnTo>
                    <a:pt x="36427" y="16602"/>
                  </a:lnTo>
                  <a:lnTo>
                    <a:pt x="36320" y="14928"/>
                  </a:lnTo>
                  <a:lnTo>
                    <a:pt x="36014" y="8355"/>
                  </a:lnTo>
                  <a:lnTo>
                    <a:pt x="35946" y="0"/>
                  </a:lnTo>
                  <a:close/>
                </a:path>
                <a:path w="93980" h="51435">
                  <a:moveTo>
                    <a:pt x="40586" y="14928"/>
                  </a:moveTo>
                  <a:lnTo>
                    <a:pt x="39181" y="15476"/>
                  </a:lnTo>
                  <a:lnTo>
                    <a:pt x="36489" y="16602"/>
                  </a:lnTo>
                  <a:lnTo>
                    <a:pt x="37587" y="16794"/>
                  </a:lnTo>
                  <a:lnTo>
                    <a:pt x="40960" y="17018"/>
                  </a:lnTo>
                  <a:lnTo>
                    <a:pt x="40702" y="15613"/>
                  </a:lnTo>
                  <a:lnTo>
                    <a:pt x="40586" y="14928"/>
                  </a:lnTo>
                  <a:close/>
                </a:path>
              </a:pathLst>
            </a:custGeom>
            <a:solidFill>
              <a:srgbClr val="2C2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7" name="object 1417" descr=""/>
            <p:cNvSpPr/>
            <p:nvPr/>
          </p:nvSpPr>
          <p:spPr>
            <a:xfrm>
              <a:off x="1892858" y="2576713"/>
              <a:ext cx="523240" cy="79375"/>
            </a:xfrm>
            <a:custGeom>
              <a:avLst/>
              <a:gdLst/>
              <a:ahLst/>
              <a:cxnLst/>
              <a:rect l="l" t="t" r="r" b="b"/>
              <a:pathLst>
                <a:path w="523239" h="79375">
                  <a:moveTo>
                    <a:pt x="8153" y="74828"/>
                  </a:moveTo>
                  <a:lnTo>
                    <a:pt x="5486" y="74485"/>
                  </a:lnTo>
                  <a:lnTo>
                    <a:pt x="1409" y="75628"/>
                  </a:lnTo>
                  <a:lnTo>
                    <a:pt x="0" y="77838"/>
                  </a:lnTo>
                  <a:lnTo>
                    <a:pt x="2552" y="79057"/>
                  </a:lnTo>
                  <a:lnTo>
                    <a:pt x="7670" y="77965"/>
                  </a:lnTo>
                  <a:lnTo>
                    <a:pt x="8153" y="74828"/>
                  </a:lnTo>
                  <a:close/>
                </a:path>
                <a:path w="523239" h="79375">
                  <a:moveTo>
                    <a:pt x="522719" y="4254"/>
                  </a:moveTo>
                  <a:lnTo>
                    <a:pt x="521576" y="0"/>
                  </a:lnTo>
                  <a:lnTo>
                    <a:pt x="519125" y="1168"/>
                  </a:lnTo>
                  <a:lnTo>
                    <a:pt x="518033" y="2654"/>
                  </a:lnTo>
                  <a:lnTo>
                    <a:pt x="519277" y="6337"/>
                  </a:lnTo>
                  <a:lnTo>
                    <a:pt x="521411" y="5829"/>
                  </a:lnTo>
                  <a:lnTo>
                    <a:pt x="522719" y="4254"/>
                  </a:lnTo>
                  <a:close/>
                </a:path>
              </a:pathLst>
            </a:custGeom>
            <a:solidFill>
              <a:srgbClr val="7070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8" name="object 1418" descr=""/>
            <p:cNvSpPr/>
            <p:nvPr/>
          </p:nvSpPr>
          <p:spPr>
            <a:xfrm>
              <a:off x="2415966" y="2577463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1353" y="0"/>
                  </a:moveTo>
                  <a:lnTo>
                    <a:pt x="68" y="2293"/>
                  </a:lnTo>
                  <a:lnTo>
                    <a:pt x="0" y="5205"/>
                  </a:lnTo>
                  <a:lnTo>
                    <a:pt x="1422" y="7499"/>
                  </a:lnTo>
                  <a:lnTo>
                    <a:pt x="3474" y="7156"/>
                  </a:lnTo>
                  <a:lnTo>
                    <a:pt x="3733" y="4913"/>
                  </a:lnTo>
                  <a:lnTo>
                    <a:pt x="3802" y="4179"/>
                  </a:lnTo>
                  <a:lnTo>
                    <a:pt x="3200" y="3131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727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9" name="object 1419" descr=""/>
            <p:cNvSpPr/>
            <p:nvPr/>
          </p:nvSpPr>
          <p:spPr>
            <a:xfrm>
              <a:off x="1671700" y="2578698"/>
              <a:ext cx="38735" cy="41275"/>
            </a:xfrm>
            <a:custGeom>
              <a:avLst/>
              <a:gdLst/>
              <a:ahLst/>
              <a:cxnLst/>
              <a:rect l="l" t="t" r="r" b="b"/>
              <a:pathLst>
                <a:path w="38735" h="41275">
                  <a:moveTo>
                    <a:pt x="3725" y="0"/>
                  </a:moveTo>
                  <a:lnTo>
                    <a:pt x="0" y="11804"/>
                  </a:lnTo>
                  <a:lnTo>
                    <a:pt x="2313" y="23678"/>
                  </a:lnTo>
                  <a:lnTo>
                    <a:pt x="9249" y="33942"/>
                  </a:lnTo>
                  <a:lnTo>
                    <a:pt x="19392" y="40921"/>
                  </a:lnTo>
                  <a:lnTo>
                    <a:pt x="21415" y="41112"/>
                  </a:lnTo>
                  <a:lnTo>
                    <a:pt x="23453" y="41181"/>
                  </a:lnTo>
                  <a:lnTo>
                    <a:pt x="25504" y="41126"/>
                  </a:lnTo>
                  <a:lnTo>
                    <a:pt x="25404" y="37529"/>
                  </a:lnTo>
                  <a:lnTo>
                    <a:pt x="18949" y="38080"/>
                  </a:lnTo>
                  <a:lnTo>
                    <a:pt x="19274" y="26658"/>
                  </a:lnTo>
                  <a:lnTo>
                    <a:pt x="22920" y="27478"/>
                  </a:lnTo>
                  <a:lnTo>
                    <a:pt x="28504" y="26658"/>
                  </a:lnTo>
                  <a:lnTo>
                    <a:pt x="29497" y="31471"/>
                  </a:lnTo>
                  <a:lnTo>
                    <a:pt x="23367" y="27771"/>
                  </a:lnTo>
                  <a:lnTo>
                    <a:pt x="19770" y="27327"/>
                  </a:lnTo>
                  <a:lnTo>
                    <a:pt x="19820" y="30632"/>
                  </a:lnTo>
                  <a:lnTo>
                    <a:pt x="20094" y="37310"/>
                  </a:lnTo>
                  <a:lnTo>
                    <a:pt x="25969" y="35938"/>
                  </a:lnTo>
                  <a:lnTo>
                    <a:pt x="28878" y="35118"/>
                  </a:lnTo>
                  <a:lnTo>
                    <a:pt x="26344" y="36744"/>
                  </a:lnTo>
                  <a:lnTo>
                    <a:pt x="29462" y="38628"/>
                  </a:lnTo>
                  <a:lnTo>
                    <a:pt x="34923" y="32976"/>
                  </a:lnTo>
                  <a:lnTo>
                    <a:pt x="31381" y="33336"/>
                  </a:lnTo>
                  <a:lnTo>
                    <a:pt x="31534" y="28044"/>
                  </a:lnTo>
                  <a:lnTo>
                    <a:pt x="38263" y="29739"/>
                  </a:lnTo>
                  <a:lnTo>
                    <a:pt x="35761" y="26556"/>
                  </a:lnTo>
                  <a:lnTo>
                    <a:pt x="31517" y="25632"/>
                  </a:lnTo>
                  <a:lnTo>
                    <a:pt x="27219" y="24963"/>
                  </a:lnTo>
                  <a:lnTo>
                    <a:pt x="22956" y="24105"/>
                  </a:lnTo>
                  <a:lnTo>
                    <a:pt x="21448" y="19980"/>
                  </a:lnTo>
                  <a:lnTo>
                    <a:pt x="21927" y="14296"/>
                  </a:lnTo>
                  <a:lnTo>
                    <a:pt x="17989" y="11592"/>
                  </a:lnTo>
                  <a:lnTo>
                    <a:pt x="18161" y="17532"/>
                  </a:lnTo>
                  <a:lnTo>
                    <a:pt x="15316" y="15340"/>
                  </a:lnTo>
                  <a:lnTo>
                    <a:pt x="14445" y="19451"/>
                  </a:lnTo>
                  <a:lnTo>
                    <a:pt x="13831" y="14296"/>
                  </a:lnTo>
                  <a:lnTo>
                    <a:pt x="10695" y="16402"/>
                  </a:lnTo>
                  <a:lnTo>
                    <a:pt x="10507" y="20495"/>
                  </a:lnTo>
                  <a:lnTo>
                    <a:pt x="9582" y="23782"/>
                  </a:lnTo>
                  <a:lnTo>
                    <a:pt x="11023" y="27122"/>
                  </a:lnTo>
                  <a:lnTo>
                    <a:pt x="13160" y="30100"/>
                  </a:lnTo>
                  <a:lnTo>
                    <a:pt x="17185" y="30186"/>
                  </a:lnTo>
                  <a:lnTo>
                    <a:pt x="15968" y="34484"/>
                  </a:lnTo>
                  <a:lnTo>
                    <a:pt x="11637" y="34193"/>
                  </a:lnTo>
                  <a:lnTo>
                    <a:pt x="9172" y="29364"/>
                  </a:lnTo>
                  <a:lnTo>
                    <a:pt x="6843" y="26162"/>
                  </a:lnTo>
                  <a:lnTo>
                    <a:pt x="4230" y="19828"/>
                  </a:lnTo>
                  <a:lnTo>
                    <a:pt x="3343" y="13133"/>
                  </a:lnTo>
                  <a:lnTo>
                    <a:pt x="4167" y="6429"/>
                  </a:lnTo>
                  <a:lnTo>
                    <a:pt x="6688" y="68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rgbClr val="9595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0" name="object 1420" descr=""/>
            <p:cNvSpPr/>
            <p:nvPr/>
          </p:nvSpPr>
          <p:spPr>
            <a:xfrm>
              <a:off x="2490432" y="2579303"/>
              <a:ext cx="52705" cy="236220"/>
            </a:xfrm>
            <a:custGeom>
              <a:avLst/>
              <a:gdLst/>
              <a:ahLst/>
              <a:cxnLst/>
              <a:rect l="l" t="t" r="r" b="b"/>
              <a:pathLst>
                <a:path w="52705" h="236219">
                  <a:moveTo>
                    <a:pt x="15646" y="68757"/>
                  </a:moveTo>
                  <a:lnTo>
                    <a:pt x="15341" y="66890"/>
                  </a:lnTo>
                  <a:lnTo>
                    <a:pt x="11404" y="66103"/>
                  </a:lnTo>
                  <a:lnTo>
                    <a:pt x="4787" y="68884"/>
                  </a:lnTo>
                  <a:lnTo>
                    <a:pt x="3467" y="63627"/>
                  </a:lnTo>
                  <a:lnTo>
                    <a:pt x="241" y="69088"/>
                  </a:lnTo>
                  <a:lnTo>
                    <a:pt x="3022" y="74955"/>
                  </a:lnTo>
                  <a:lnTo>
                    <a:pt x="3619" y="80708"/>
                  </a:lnTo>
                  <a:lnTo>
                    <a:pt x="4533" y="77889"/>
                  </a:lnTo>
                  <a:lnTo>
                    <a:pt x="4965" y="71628"/>
                  </a:lnTo>
                  <a:lnTo>
                    <a:pt x="7645" y="71742"/>
                  </a:lnTo>
                  <a:lnTo>
                    <a:pt x="13093" y="72072"/>
                  </a:lnTo>
                  <a:lnTo>
                    <a:pt x="12941" y="78016"/>
                  </a:lnTo>
                  <a:lnTo>
                    <a:pt x="15240" y="79209"/>
                  </a:lnTo>
                  <a:lnTo>
                    <a:pt x="15443" y="70015"/>
                  </a:lnTo>
                  <a:lnTo>
                    <a:pt x="9639" y="70205"/>
                  </a:lnTo>
                  <a:lnTo>
                    <a:pt x="9652" y="68834"/>
                  </a:lnTo>
                  <a:lnTo>
                    <a:pt x="15646" y="68757"/>
                  </a:lnTo>
                  <a:close/>
                </a:path>
                <a:path w="52705" h="236219">
                  <a:moveTo>
                    <a:pt x="34632" y="0"/>
                  </a:moveTo>
                  <a:lnTo>
                    <a:pt x="31711" y="1447"/>
                  </a:lnTo>
                  <a:lnTo>
                    <a:pt x="31076" y="6680"/>
                  </a:lnTo>
                  <a:lnTo>
                    <a:pt x="26987" y="5168"/>
                  </a:lnTo>
                  <a:lnTo>
                    <a:pt x="20231" y="4394"/>
                  </a:lnTo>
                  <a:lnTo>
                    <a:pt x="13487" y="4343"/>
                  </a:lnTo>
                  <a:lnTo>
                    <a:pt x="6756" y="4965"/>
                  </a:lnTo>
                  <a:lnTo>
                    <a:pt x="101" y="6248"/>
                  </a:lnTo>
                  <a:lnTo>
                    <a:pt x="127" y="7886"/>
                  </a:lnTo>
                  <a:lnTo>
                    <a:pt x="6705" y="8242"/>
                  </a:lnTo>
                  <a:lnTo>
                    <a:pt x="13271" y="8039"/>
                  </a:lnTo>
                  <a:lnTo>
                    <a:pt x="19850" y="7670"/>
                  </a:lnTo>
                  <a:lnTo>
                    <a:pt x="26428" y="7493"/>
                  </a:lnTo>
                  <a:lnTo>
                    <a:pt x="24841" y="10680"/>
                  </a:lnTo>
                  <a:lnTo>
                    <a:pt x="27838" y="11468"/>
                  </a:lnTo>
                  <a:lnTo>
                    <a:pt x="31508" y="11061"/>
                  </a:lnTo>
                  <a:lnTo>
                    <a:pt x="32854" y="7823"/>
                  </a:lnTo>
                  <a:lnTo>
                    <a:pt x="33096" y="5118"/>
                  </a:lnTo>
                  <a:lnTo>
                    <a:pt x="33451" y="2463"/>
                  </a:lnTo>
                  <a:lnTo>
                    <a:pt x="34632" y="0"/>
                  </a:lnTo>
                  <a:close/>
                </a:path>
                <a:path w="52705" h="236219">
                  <a:moveTo>
                    <a:pt x="35699" y="118605"/>
                  </a:moveTo>
                  <a:lnTo>
                    <a:pt x="33261" y="118605"/>
                  </a:lnTo>
                  <a:lnTo>
                    <a:pt x="30467" y="120357"/>
                  </a:lnTo>
                  <a:lnTo>
                    <a:pt x="24384" y="120357"/>
                  </a:lnTo>
                  <a:lnTo>
                    <a:pt x="15697" y="119951"/>
                  </a:lnTo>
                  <a:lnTo>
                    <a:pt x="7759" y="119951"/>
                  </a:lnTo>
                  <a:lnTo>
                    <a:pt x="0" y="120777"/>
                  </a:lnTo>
                  <a:lnTo>
                    <a:pt x="16776" y="120777"/>
                  </a:lnTo>
                  <a:lnTo>
                    <a:pt x="24688" y="120992"/>
                  </a:lnTo>
                  <a:lnTo>
                    <a:pt x="32575" y="121500"/>
                  </a:lnTo>
                  <a:lnTo>
                    <a:pt x="33820" y="120357"/>
                  </a:lnTo>
                  <a:lnTo>
                    <a:pt x="35699" y="118605"/>
                  </a:lnTo>
                  <a:close/>
                </a:path>
                <a:path w="52705" h="236219">
                  <a:moveTo>
                    <a:pt x="40449" y="118910"/>
                  </a:moveTo>
                  <a:lnTo>
                    <a:pt x="37719" y="117017"/>
                  </a:lnTo>
                  <a:lnTo>
                    <a:pt x="37414" y="117017"/>
                  </a:lnTo>
                  <a:lnTo>
                    <a:pt x="35699" y="118605"/>
                  </a:lnTo>
                  <a:lnTo>
                    <a:pt x="35991" y="118605"/>
                  </a:lnTo>
                  <a:lnTo>
                    <a:pt x="38531" y="118757"/>
                  </a:lnTo>
                  <a:lnTo>
                    <a:pt x="40449" y="118910"/>
                  </a:lnTo>
                  <a:close/>
                </a:path>
                <a:path w="52705" h="236219">
                  <a:moveTo>
                    <a:pt x="51396" y="113550"/>
                  </a:moveTo>
                  <a:lnTo>
                    <a:pt x="48145" y="118465"/>
                  </a:lnTo>
                  <a:lnTo>
                    <a:pt x="47028" y="113880"/>
                  </a:lnTo>
                  <a:lnTo>
                    <a:pt x="46113" y="109080"/>
                  </a:lnTo>
                  <a:lnTo>
                    <a:pt x="48653" y="104775"/>
                  </a:lnTo>
                  <a:lnTo>
                    <a:pt x="46621" y="102336"/>
                  </a:lnTo>
                  <a:lnTo>
                    <a:pt x="45593" y="101193"/>
                  </a:lnTo>
                  <a:lnTo>
                    <a:pt x="43129" y="101917"/>
                  </a:lnTo>
                  <a:lnTo>
                    <a:pt x="43141" y="110337"/>
                  </a:lnTo>
                  <a:lnTo>
                    <a:pt x="42608" y="113550"/>
                  </a:lnTo>
                  <a:lnTo>
                    <a:pt x="42545" y="113880"/>
                  </a:lnTo>
                  <a:lnTo>
                    <a:pt x="42443" y="114515"/>
                  </a:lnTo>
                  <a:lnTo>
                    <a:pt x="41135" y="117017"/>
                  </a:lnTo>
                  <a:lnTo>
                    <a:pt x="41109" y="118960"/>
                  </a:lnTo>
                  <a:lnTo>
                    <a:pt x="40525" y="118960"/>
                  </a:lnTo>
                  <a:lnTo>
                    <a:pt x="44348" y="121615"/>
                  </a:lnTo>
                  <a:lnTo>
                    <a:pt x="49530" y="123532"/>
                  </a:lnTo>
                  <a:lnTo>
                    <a:pt x="50101" y="120992"/>
                  </a:lnTo>
                  <a:lnTo>
                    <a:pt x="50507" y="118960"/>
                  </a:lnTo>
                  <a:lnTo>
                    <a:pt x="50571" y="118605"/>
                  </a:lnTo>
                  <a:lnTo>
                    <a:pt x="50863" y="117017"/>
                  </a:lnTo>
                  <a:lnTo>
                    <a:pt x="51257" y="114515"/>
                  </a:lnTo>
                  <a:lnTo>
                    <a:pt x="51346" y="113880"/>
                  </a:lnTo>
                  <a:lnTo>
                    <a:pt x="51396" y="113550"/>
                  </a:lnTo>
                  <a:close/>
                </a:path>
                <a:path w="52705" h="236219">
                  <a:moveTo>
                    <a:pt x="52374" y="233502"/>
                  </a:moveTo>
                  <a:lnTo>
                    <a:pt x="50317" y="232371"/>
                  </a:lnTo>
                  <a:lnTo>
                    <a:pt x="48285" y="232384"/>
                  </a:lnTo>
                  <a:lnTo>
                    <a:pt x="46266" y="233553"/>
                  </a:lnTo>
                  <a:lnTo>
                    <a:pt x="46240" y="235953"/>
                  </a:lnTo>
                  <a:lnTo>
                    <a:pt x="52247" y="235839"/>
                  </a:lnTo>
                  <a:lnTo>
                    <a:pt x="52374" y="233502"/>
                  </a:lnTo>
                  <a:close/>
                </a:path>
              </a:pathLst>
            </a:custGeom>
            <a:solidFill>
              <a:srgbClr val="5E5E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1" name="object 1421" descr=""/>
            <p:cNvSpPr/>
            <p:nvPr/>
          </p:nvSpPr>
          <p:spPr>
            <a:xfrm>
              <a:off x="2076062" y="2579843"/>
              <a:ext cx="12065" cy="24765"/>
            </a:xfrm>
            <a:custGeom>
              <a:avLst/>
              <a:gdLst/>
              <a:ahLst/>
              <a:cxnLst/>
              <a:rect l="l" t="t" r="r" b="b"/>
              <a:pathLst>
                <a:path w="12064" h="24764">
                  <a:moveTo>
                    <a:pt x="8323" y="0"/>
                  </a:moveTo>
                  <a:lnTo>
                    <a:pt x="0" y="16559"/>
                  </a:lnTo>
                  <a:lnTo>
                    <a:pt x="924" y="24296"/>
                  </a:lnTo>
                  <a:lnTo>
                    <a:pt x="6781" y="18802"/>
                  </a:lnTo>
                  <a:lnTo>
                    <a:pt x="6868" y="9676"/>
                  </a:lnTo>
                  <a:lnTo>
                    <a:pt x="11591" y="3253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2" name="object 1422" descr=""/>
            <p:cNvSpPr/>
            <p:nvPr/>
          </p:nvSpPr>
          <p:spPr>
            <a:xfrm>
              <a:off x="2292300" y="2580717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60" h="26035">
                  <a:moveTo>
                    <a:pt x="1276" y="18954"/>
                  </a:moveTo>
                  <a:lnTo>
                    <a:pt x="1067" y="18954"/>
                  </a:lnTo>
                  <a:lnTo>
                    <a:pt x="0" y="19178"/>
                  </a:lnTo>
                  <a:lnTo>
                    <a:pt x="180" y="19178"/>
                  </a:lnTo>
                  <a:lnTo>
                    <a:pt x="1049" y="25769"/>
                  </a:lnTo>
                  <a:lnTo>
                    <a:pt x="3894" y="23817"/>
                  </a:lnTo>
                  <a:lnTo>
                    <a:pt x="22575" y="23817"/>
                  </a:lnTo>
                  <a:lnTo>
                    <a:pt x="22639" y="23012"/>
                  </a:lnTo>
                  <a:lnTo>
                    <a:pt x="13549" y="23012"/>
                  </a:lnTo>
                  <a:lnTo>
                    <a:pt x="9542" y="21215"/>
                  </a:lnTo>
                  <a:lnTo>
                    <a:pt x="9248" y="20581"/>
                  </a:lnTo>
                  <a:lnTo>
                    <a:pt x="3043" y="20581"/>
                  </a:lnTo>
                  <a:lnTo>
                    <a:pt x="1276" y="18954"/>
                  </a:lnTo>
                  <a:close/>
                </a:path>
                <a:path w="22860" h="26035">
                  <a:moveTo>
                    <a:pt x="22575" y="23817"/>
                  </a:moveTo>
                  <a:lnTo>
                    <a:pt x="16797" y="23817"/>
                  </a:lnTo>
                  <a:lnTo>
                    <a:pt x="22557" y="24041"/>
                  </a:lnTo>
                  <a:lnTo>
                    <a:pt x="22575" y="23817"/>
                  </a:lnTo>
                  <a:close/>
                </a:path>
                <a:path w="22860" h="26035">
                  <a:moveTo>
                    <a:pt x="18309" y="22277"/>
                  </a:moveTo>
                  <a:lnTo>
                    <a:pt x="13549" y="23012"/>
                  </a:lnTo>
                  <a:lnTo>
                    <a:pt x="22639" y="23012"/>
                  </a:lnTo>
                  <a:lnTo>
                    <a:pt x="22657" y="22788"/>
                  </a:lnTo>
                  <a:lnTo>
                    <a:pt x="18309" y="22277"/>
                  </a:lnTo>
                  <a:close/>
                </a:path>
                <a:path w="22860" h="26035">
                  <a:moveTo>
                    <a:pt x="4441" y="9349"/>
                  </a:moveTo>
                  <a:lnTo>
                    <a:pt x="4361" y="10358"/>
                  </a:lnTo>
                  <a:lnTo>
                    <a:pt x="4255" y="11678"/>
                  </a:lnTo>
                  <a:lnTo>
                    <a:pt x="4164" y="13014"/>
                  </a:lnTo>
                  <a:lnTo>
                    <a:pt x="4045" y="15891"/>
                  </a:lnTo>
                  <a:lnTo>
                    <a:pt x="3944" y="19178"/>
                  </a:lnTo>
                  <a:lnTo>
                    <a:pt x="7642" y="19724"/>
                  </a:lnTo>
                  <a:lnTo>
                    <a:pt x="7709" y="20581"/>
                  </a:lnTo>
                  <a:lnTo>
                    <a:pt x="9248" y="20581"/>
                  </a:lnTo>
                  <a:lnTo>
                    <a:pt x="9114" y="20290"/>
                  </a:lnTo>
                  <a:lnTo>
                    <a:pt x="14233" y="18954"/>
                  </a:lnTo>
                  <a:lnTo>
                    <a:pt x="14251" y="18713"/>
                  </a:lnTo>
                  <a:lnTo>
                    <a:pt x="9081" y="18713"/>
                  </a:lnTo>
                  <a:lnTo>
                    <a:pt x="5038" y="17035"/>
                  </a:lnTo>
                  <a:lnTo>
                    <a:pt x="7642" y="11678"/>
                  </a:lnTo>
                  <a:lnTo>
                    <a:pt x="4441" y="9349"/>
                  </a:lnTo>
                  <a:close/>
                </a:path>
                <a:path w="22860" h="26035">
                  <a:moveTo>
                    <a:pt x="10020" y="5083"/>
                  </a:moveTo>
                  <a:lnTo>
                    <a:pt x="9325" y="9349"/>
                  </a:lnTo>
                  <a:lnTo>
                    <a:pt x="9286" y="9587"/>
                  </a:lnTo>
                  <a:lnTo>
                    <a:pt x="9192" y="11678"/>
                  </a:lnTo>
                  <a:lnTo>
                    <a:pt x="9081" y="18713"/>
                  </a:lnTo>
                  <a:lnTo>
                    <a:pt x="14251" y="18713"/>
                  </a:lnTo>
                  <a:lnTo>
                    <a:pt x="14595" y="14145"/>
                  </a:lnTo>
                  <a:lnTo>
                    <a:pt x="14681" y="13014"/>
                  </a:lnTo>
                  <a:lnTo>
                    <a:pt x="10896" y="13014"/>
                  </a:lnTo>
                  <a:lnTo>
                    <a:pt x="10517" y="10358"/>
                  </a:lnTo>
                  <a:lnTo>
                    <a:pt x="10226" y="7722"/>
                  </a:lnTo>
                  <a:lnTo>
                    <a:pt x="10113" y="6268"/>
                  </a:lnTo>
                  <a:lnTo>
                    <a:pt x="10020" y="5083"/>
                  </a:lnTo>
                  <a:close/>
                </a:path>
                <a:path w="22860" h="26035">
                  <a:moveTo>
                    <a:pt x="14534" y="9854"/>
                  </a:moveTo>
                  <a:lnTo>
                    <a:pt x="10896" y="13014"/>
                  </a:lnTo>
                  <a:lnTo>
                    <a:pt x="14681" y="13014"/>
                  </a:lnTo>
                  <a:lnTo>
                    <a:pt x="14567" y="10358"/>
                  </a:lnTo>
                  <a:lnTo>
                    <a:pt x="14534" y="9854"/>
                  </a:lnTo>
                  <a:close/>
                </a:path>
                <a:path w="22860" h="26035">
                  <a:moveTo>
                    <a:pt x="13307" y="0"/>
                  </a:moveTo>
                  <a:lnTo>
                    <a:pt x="12555" y="4230"/>
                  </a:lnTo>
                  <a:lnTo>
                    <a:pt x="14367" y="9349"/>
                  </a:lnTo>
                  <a:lnTo>
                    <a:pt x="14451" y="9587"/>
                  </a:lnTo>
                  <a:lnTo>
                    <a:pt x="14396" y="7722"/>
                  </a:lnTo>
                  <a:lnTo>
                    <a:pt x="14302" y="6268"/>
                  </a:lnTo>
                  <a:lnTo>
                    <a:pt x="13307" y="0"/>
                  </a:lnTo>
                  <a:close/>
                </a:path>
              </a:pathLst>
            </a:custGeom>
            <a:solidFill>
              <a:srgbClr val="8685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3" name="object 1423" descr=""/>
            <p:cNvSpPr/>
            <p:nvPr/>
          </p:nvSpPr>
          <p:spPr>
            <a:xfrm>
              <a:off x="2448121" y="258124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415" y="0"/>
                  </a:moveTo>
                  <a:lnTo>
                    <a:pt x="342" y="669"/>
                  </a:lnTo>
                  <a:lnTo>
                    <a:pt x="0" y="2142"/>
                  </a:lnTo>
                  <a:lnTo>
                    <a:pt x="1371" y="4403"/>
                  </a:lnTo>
                  <a:lnTo>
                    <a:pt x="3441" y="3716"/>
                  </a:lnTo>
                  <a:lnTo>
                    <a:pt x="3784" y="2242"/>
                  </a:lnTo>
                  <a:lnTo>
                    <a:pt x="2415" y="0"/>
                  </a:lnTo>
                  <a:close/>
                </a:path>
              </a:pathLst>
            </a:custGeom>
            <a:solidFill>
              <a:srgbClr val="8D8D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4" name="object 1424" descr=""/>
            <p:cNvSpPr/>
            <p:nvPr/>
          </p:nvSpPr>
          <p:spPr>
            <a:xfrm>
              <a:off x="1848750" y="2582496"/>
              <a:ext cx="52705" cy="27940"/>
            </a:xfrm>
            <a:custGeom>
              <a:avLst/>
              <a:gdLst/>
              <a:ahLst/>
              <a:cxnLst/>
              <a:rect l="l" t="t" r="r" b="b"/>
              <a:pathLst>
                <a:path w="52705" h="27939">
                  <a:moveTo>
                    <a:pt x="43226" y="20411"/>
                  </a:moveTo>
                  <a:lnTo>
                    <a:pt x="24191" y="20411"/>
                  </a:lnTo>
                  <a:lnTo>
                    <a:pt x="29220" y="21455"/>
                  </a:lnTo>
                  <a:lnTo>
                    <a:pt x="34340" y="23425"/>
                  </a:lnTo>
                  <a:lnTo>
                    <a:pt x="39891" y="24965"/>
                  </a:lnTo>
                  <a:lnTo>
                    <a:pt x="42235" y="25872"/>
                  </a:lnTo>
                  <a:lnTo>
                    <a:pt x="44888" y="26816"/>
                  </a:lnTo>
                  <a:lnTo>
                    <a:pt x="47577" y="27636"/>
                  </a:lnTo>
                  <a:lnTo>
                    <a:pt x="49079" y="26816"/>
                  </a:lnTo>
                  <a:lnTo>
                    <a:pt x="50888" y="25872"/>
                  </a:lnTo>
                  <a:lnTo>
                    <a:pt x="52710" y="24965"/>
                  </a:lnTo>
                  <a:lnTo>
                    <a:pt x="48002" y="22842"/>
                  </a:lnTo>
                  <a:lnTo>
                    <a:pt x="43639" y="20548"/>
                  </a:lnTo>
                  <a:lnTo>
                    <a:pt x="43226" y="20411"/>
                  </a:lnTo>
                  <a:close/>
                </a:path>
                <a:path w="52705" h="27939">
                  <a:moveTo>
                    <a:pt x="15006" y="17981"/>
                  </a:moveTo>
                  <a:lnTo>
                    <a:pt x="10571" y="17981"/>
                  </a:lnTo>
                  <a:lnTo>
                    <a:pt x="14133" y="20138"/>
                  </a:lnTo>
                  <a:lnTo>
                    <a:pt x="20779" y="22691"/>
                  </a:lnTo>
                  <a:lnTo>
                    <a:pt x="24340" y="23802"/>
                  </a:lnTo>
                  <a:lnTo>
                    <a:pt x="28731" y="24965"/>
                  </a:lnTo>
                  <a:lnTo>
                    <a:pt x="27964" y="24965"/>
                  </a:lnTo>
                  <a:lnTo>
                    <a:pt x="27900" y="23611"/>
                  </a:lnTo>
                  <a:lnTo>
                    <a:pt x="24285" y="20685"/>
                  </a:lnTo>
                  <a:lnTo>
                    <a:pt x="20009" y="20685"/>
                  </a:lnTo>
                  <a:lnTo>
                    <a:pt x="15221" y="18990"/>
                  </a:lnTo>
                  <a:lnTo>
                    <a:pt x="15106" y="18784"/>
                  </a:lnTo>
                  <a:lnTo>
                    <a:pt x="15006" y="17981"/>
                  </a:lnTo>
                  <a:close/>
                </a:path>
                <a:path w="52705" h="27939">
                  <a:moveTo>
                    <a:pt x="14952" y="17553"/>
                  </a:moveTo>
                  <a:lnTo>
                    <a:pt x="7304" y="17553"/>
                  </a:lnTo>
                  <a:lnTo>
                    <a:pt x="5299" y="18784"/>
                  </a:lnTo>
                  <a:lnTo>
                    <a:pt x="7765" y="21610"/>
                  </a:lnTo>
                  <a:lnTo>
                    <a:pt x="10187" y="18119"/>
                  </a:lnTo>
                  <a:lnTo>
                    <a:pt x="10282" y="17981"/>
                  </a:lnTo>
                  <a:lnTo>
                    <a:pt x="15006" y="17981"/>
                  </a:lnTo>
                  <a:lnTo>
                    <a:pt x="14952" y="17553"/>
                  </a:lnTo>
                  <a:close/>
                </a:path>
                <a:path w="52705" h="27939">
                  <a:moveTo>
                    <a:pt x="19232" y="15325"/>
                  </a:moveTo>
                  <a:lnTo>
                    <a:pt x="17355" y="15325"/>
                  </a:lnTo>
                  <a:lnTo>
                    <a:pt x="22814" y="17553"/>
                  </a:lnTo>
                  <a:lnTo>
                    <a:pt x="22680" y="17553"/>
                  </a:lnTo>
                  <a:lnTo>
                    <a:pt x="22662" y="20411"/>
                  </a:lnTo>
                  <a:lnTo>
                    <a:pt x="20009" y="20685"/>
                  </a:lnTo>
                  <a:lnTo>
                    <a:pt x="24285" y="20685"/>
                  </a:lnTo>
                  <a:lnTo>
                    <a:pt x="23946" y="20411"/>
                  </a:lnTo>
                  <a:lnTo>
                    <a:pt x="43226" y="20411"/>
                  </a:lnTo>
                  <a:lnTo>
                    <a:pt x="38945" y="18990"/>
                  </a:lnTo>
                  <a:lnTo>
                    <a:pt x="34135" y="17981"/>
                  </a:lnTo>
                  <a:lnTo>
                    <a:pt x="33340" y="17362"/>
                  </a:lnTo>
                  <a:lnTo>
                    <a:pt x="25092" y="17362"/>
                  </a:lnTo>
                  <a:lnTo>
                    <a:pt x="26212" y="16062"/>
                  </a:lnTo>
                  <a:lnTo>
                    <a:pt x="19570" y="16062"/>
                  </a:lnTo>
                  <a:lnTo>
                    <a:pt x="19232" y="15325"/>
                  </a:lnTo>
                  <a:close/>
                </a:path>
                <a:path w="52705" h="27939">
                  <a:moveTo>
                    <a:pt x="16826" y="10084"/>
                  </a:moveTo>
                  <a:lnTo>
                    <a:pt x="16459" y="10084"/>
                  </a:lnTo>
                  <a:lnTo>
                    <a:pt x="12370" y="10739"/>
                  </a:lnTo>
                  <a:lnTo>
                    <a:pt x="12723" y="10739"/>
                  </a:lnTo>
                  <a:lnTo>
                    <a:pt x="10487" y="12790"/>
                  </a:lnTo>
                  <a:lnTo>
                    <a:pt x="11258" y="13820"/>
                  </a:lnTo>
                  <a:lnTo>
                    <a:pt x="0" y="16062"/>
                  </a:lnTo>
                  <a:lnTo>
                    <a:pt x="591" y="16062"/>
                  </a:lnTo>
                  <a:lnTo>
                    <a:pt x="2732" y="19316"/>
                  </a:lnTo>
                  <a:lnTo>
                    <a:pt x="5778" y="18119"/>
                  </a:lnTo>
                  <a:lnTo>
                    <a:pt x="7304" y="17553"/>
                  </a:lnTo>
                  <a:lnTo>
                    <a:pt x="14952" y="17553"/>
                  </a:lnTo>
                  <a:lnTo>
                    <a:pt x="14863" y="16833"/>
                  </a:lnTo>
                  <a:lnTo>
                    <a:pt x="14767" y="16062"/>
                  </a:lnTo>
                  <a:lnTo>
                    <a:pt x="17355" y="15325"/>
                  </a:lnTo>
                  <a:lnTo>
                    <a:pt x="19232" y="15325"/>
                  </a:lnTo>
                  <a:lnTo>
                    <a:pt x="16890" y="10223"/>
                  </a:lnTo>
                  <a:lnTo>
                    <a:pt x="16826" y="10084"/>
                  </a:lnTo>
                  <a:close/>
                </a:path>
                <a:path w="52705" h="27939">
                  <a:moveTo>
                    <a:pt x="31674" y="16062"/>
                  </a:moveTo>
                  <a:lnTo>
                    <a:pt x="30522" y="16062"/>
                  </a:lnTo>
                  <a:lnTo>
                    <a:pt x="27197" y="16833"/>
                  </a:lnTo>
                  <a:lnTo>
                    <a:pt x="25092" y="17362"/>
                  </a:lnTo>
                  <a:lnTo>
                    <a:pt x="33340" y="17362"/>
                  </a:lnTo>
                  <a:lnTo>
                    <a:pt x="31674" y="16062"/>
                  </a:lnTo>
                  <a:close/>
                </a:path>
                <a:path w="52705" h="27939">
                  <a:moveTo>
                    <a:pt x="26017" y="9316"/>
                  </a:moveTo>
                  <a:lnTo>
                    <a:pt x="24408" y="9744"/>
                  </a:lnTo>
                  <a:lnTo>
                    <a:pt x="22798" y="10223"/>
                  </a:lnTo>
                  <a:lnTo>
                    <a:pt x="21208" y="10739"/>
                  </a:lnTo>
                  <a:lnTo>
                    <a:pt x="19557" y="16062"/>
                  </a:lnTo>
                  <a:lnTo>
                    <a:pt x="26212" y="16062"/>
                  </a:lnTo>
                  <a:lnTo>
                    <a:pt x="27762" y="14265"/>
                  </a:lnTo>
                  <a:lnTo>
                    <a:pt x="26600" y="13975"/>
                  </a:lnTo>
                  <a:lnTo>
                    <a:pt x="24289" y="13355"/>
                  </a:lnTo>
                  <a:lnTo>
                    <a:pt x="23123" y="13064"/>
                  </a:lnTo>
                  <a:lnTo>
                    <a:pt x="27813" y="10739"/>
                  </a:lnTo>
                  <a:lnTo>
                    <a:pt x="28311" y="10739"/>
                  </a:lnTo>
                  <a:lnTo>
                    <a:pt x="26017" y="9316"/>
                  </a:lnTo>
                  <a:close/>
                </a:path>
                <a:path w="52705" h="27939">
                  <a:moveTo>
                    <a:pt x="28519" y="0"/>
                  </a:moveTo>
                  <a:lnTo>
                    <a:pt x="25588" y="5839"/>
                  </a:lnTo>
                  <a:lnTo>
                    <a:pt x="19806" y="9316"/>
                  </a:lnTo>
                  <a:lnTo>
                    <a:pt x="19046" y="9744"/>
                  </a:lnTo>
                  <a:lnTo>
                    <a:pt x="21208" y="10739"/>
                  </a:lnTo>
                  <a:lnTo>
                    <a:pt x="24289" y="6883"/>
                  </a:lnTo>
                  <a:lnTo>
                    <a:pt x="28792" y="4640"/>
                  </a:lnTo>
                  <a:lnTo>
                    <a:pt x="32900" y="2091"/>
                  </a:lnTo>
                  <a:lnTo>
                    <a:pt x="31445" y="1334"/>
                  </a:lnTo>
                  <a:lnTo>
                    <a:pt x="29991" y="633"/>
                  </a:lnTo>
                  <a:lnTo>
                    <a:pt x="28519" y="0"/>
                  </a:lnTo>
                  <a:close/>
                </a:path>
                <a:path w="52705" h="27939">
                  <a:moveTo>
                    <a:pt x="16034" y="8359"/>
                  </a:moveTo>
                  <a:lnTo>
                    <a:pt x="16826" y="10084"/>
                  </a:lnTo>
                  <a:lnTo>
                    <a:pt x="16459" y="10084"/>
                  </a:lnTo>
                  <a:lnTo>
                    <a:pt x="18580" y="9744"/>
                  </a:lnTo>
                  <a:lnTo>
                    <a:pt x="19046" y="9744"/>
                  </a:lnTo>
                  <a:lnTo>
                    <a:pt x="16034" y="8359"/>
                  </a:lnTo>
                  <a:close/>
                </a:path>
              </a:pathLst>
            </a:custGeom>
            <a:solidFill>
              <a:srgbClr val="6C66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5" name="object 1425" descr=""/>
            <p:cNvSpPr/>
            <p:nvPr/>
          </p:nvSpPr>
          <p:spPr>
            <a:xfrm>
              <a:off x="2595909" y="258320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80">
                  <a:moveTo>
                    <a:pt x="547" y="0"/>
                  </a:moveTo>
                  <a:lnTo>
                    <a:pt x="0" y="2617"/>
                  </a:lnTo>
                  <a:lnTo>
                    <a:pt x="1422" y="4705"/>
                  </a:lnTo>
                  <a:lnTo>
                    <a:pt x="2876" y="4878"/>
                  </a:lnTo>
                  <a:lnTo>
                    <a:pt x="4367" y="3096"/>
                  </a:lnTo>
                  <a:lnTo>
                    <a:pt x="3492" y="1555"/>
                  </a:lnTo>
                  <a:lnTo>
                    <a:pt x="2225" y="529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6868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6" name="object 1426" descr=""/>
            <p:cNvSpPr/>
            <p:nvPr/>
          </p:nvSpPr>
          <p:spPr>
            <a:xfrm>
              <a:off x="2113751" y="2584347"/>
              <a:ext cx="4445" cy="24765"/>
            </a:xfrm>
            <a:custGeom>
              <a:avLst/>
              <a:gdLst/>
              <a:ahLst/>
              <a:cxnLst/>
              <a:rect l="l" t="t" r="r" b="b"/>
              <a:pathLst>
                <a:path w="4444" h="24764">
                  <a:moveTo>
                    <a:pt x="1677" y="0"/>
                  </a:moveTo>
                  <a:lnTo>
                    <a:pt x="0" y="7945"/>
                  </a:lnTo>
                  <a:lnTo>
                    <a:pt x="1165" y="16249"/>
                  </a:lnTo>
                  <a:lnTo>
                    <a:pt x="2174" y="24227"/>
                  </a:lnTo>
                  <a:lnTo>
                    <a:pt x="2688" y="16231"/>
                  </a:lnTo>
                  <a:lnTo>
                    <a:pt x="4193" y="7757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D2D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7" name="object 1427" descr=""/>
            <p:cNvSpPr/>
            <p:nvPr/>
          </p:nvSpPr>
          <p:spPr>
            <a:xfrm>
              <a:off x="2352833" y="2586539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5">
                  <a:moveTo>
                    <a:pt x="8698" y="0"/>
                  </a:moveTo>
                  <a:lnTo>
                    <a:pt x="5068" y="172"/>
                  </a:lnTo>
                  <a:lnTo>
                    <a:pt x="1508" y="906"/>
                  </a:lnTo>
                  <a:lnTo>
                    <a:pt x="2433" y="6285"/>
                  </a:lnTo>
                  <a:lnTo>
                    <a:pt x="2894" y="11883"/>
                  </a:lnTo>
                  <a:lnTo>
                    <a:pt x="582" y="17002"/>
                  </a:lnTo>
                  <a:lnTo>
                    <a:pt x="0" y="20408"/>
                  </a:lnTo>
                  <a:lnTo>
                    <a:pt x="4744" y="19400"/>
                  </a:lnTo>
                  <a:lnTo>
                    <a:pt x="3477" y="26164"/>
                  </a:lnTo>
                  <a:lnTo>
                    <a:pt x="172" y="27004"/>
                  </a:lnTo>
                  <a:lnTo>
                    <a:pt x="2091" y="34347"/>
                  </a:lnTo>
                  <a:lnTo>
                    <a:pt x="6628" y="30665"/>
                  </a:lnTo>
                  <a:lnTo>
                    <a:pt x="6559" y="36522"/>
                  </a:lnTo>
                  <a:lnTo>
                    <a:pt x="12261" y="39963"/>
                  </a:lnTo>
                  <a:lnTo>
                    <a:pt x="12860" y="45374"/>
                  </a:lnTo>
                  <a:lnTo>
                    <a:pt x="13119" y="45580"/>
                  </a:lnTo>
                  <a:lnTo>
                    <a:pt x="18169" y="45784"/>
                  </a:lnTo>
                  <a:lnTo>
                    <a:pt x="28252" y="45068"/>
                  </a:lnTo>
                  <a:lnTo>
                    <a:pt x="23238" y="41864"/>
                  </a:lnTo>
                  <a:lnTo>
                    <a:pt x="16369" y="41950"/>
                  </a:lnTo>
                  <a:lnTo>
                    <a:pt x="12517" y="37019"/>
                  </a:lnTo>
                  <a:lnTo>
                    <a:pt x="8596" y="32774"/>
                  </a:lnTo>
                  <a:lnTo>
                    <a:pt x="10807" y="26402"/>
                  </a:lnTo>
                  <a:lnTo>
                    <a:pt x="10753" y="21264"/>
                  </a:lnTo>
                  <a:lnTo>
                    <a:pt x="13254" y="25513"/>
                  </a:lnTo>
                  <a:lnTo>
                    <a:pt x="14641" y="18990"/>
                  </a:lnTo>
                  <a:lnTo>
                    <a:pt x="17381" y="18921"/>
                  </a:lnTo>
                  <a:lnTo>
                    <a:pt x="19145" y="14914"/>
                  </a:lnTo>
                  <a:lnTo>
                    <a:pt x="14163" y="14008"/>
                  </a:lnTo>
                  <a:lnTo>
                    <a:pt x="15448" y="11145"/>
                  </a:lnTo>
                  <a:lnTo>
                    <a:pt x="17691" y="5292"/>
                  </a:lnTo>
                  <a:lnTo>
                    <a:pt x="15034" y="4640"/>
                  </a:lnTo>
                  <a:lnTo>
                    <a:pt x="13305" y="5478"/>
                  </a:lnTo>
                  <a:lnTo>
                    <a:pt x="12534" y="7827"/>
                  </a:lnTo>
                  <a:lnTo>
                    <a:pt x="13100" y="3168"/>
                  </a:lnTo>
                  <a:lnTo>
                    <a:pt x="12330" y="50"/>
                  </a:lnTo>
                  <a:lnTo>
                    <a:pt x="8698" y="0"/>
                  </a:lnTo>
                  <a:close/>
                </a:path>
              </a:pathLst>
            </a:custGeom>
            <a:solidFill>
              <a:srgbClr val="A7A6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8" name="object 1428" descr=""/>
            <p:cNvSpPr/>
            <p:nvPr/>
          </p:nvSpPr>
          <p:spPr>
            <a:xfrm>
              <a:off x="2131815" y="2696638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0" y="0"/>
                  </a:moveTo>
                  <a:lnTo>
                    <a:pt x="50" y="3013"/>
                  </a:lnTo>
                  <a:lnTo>
                    <a:pt x="186" y="9093"/>
                  </a:lnTo>
                  <a:lnTo>
                    <a:pt x="2912" y="8150"/>
                  </a:lnTo>
                  <a:lnTo>
                    <a:pt x="5684" y="7344"/>
                  </a:lnTo>
                  <a:lnTo>
                    <a:pt x="8510" y="6764"/>
                  </a:lnTo>
                  <a:lnTo>
                    <a:pt x="9759" y="975"/>
                  </a:lnTo>
                  <a:lnTo>
                    <a:pt x="4248" y="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9" name="object 1429" descr=""/>
            <p:cNvSpPr/>
            <p:nvPr/>
          </p:nvSpPr>
          <p:spPr>
            <a:xfrm>
              <a:off x="2124212" y="2586949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651" y="0"/>
                  </a:moveTo>
                  <a:lnTo>
                    <a:pt x="0" y="9573"/>
                  </a:lnTo>
                  <a:lnTo>
                    <a:pt x="3614" y="9846"/>
                  </a:lnTo>
                  <a:lnTo>
                    <a:pt x="8920" y="11765"/>
                  </a:lnTo>
                  <a:lnTo>
                    <a:pt x="10274" y="6883"/>
                  </a:lnTo>
                  <a:lnTo>
                    <a:pt x="2807" y="7124"/>
                  </a:lnTo>
                  <a:lnTo>
                    <a:pt x="6353" y="6012"/>
                  </a:lnTo>
                  <a:lnTo>
                    <a:pt x="2995" y="3168"/>
                  </a:lnTo>
                  <a:lnTo>
                    <a:pt x="6080" y="3938"/>
                  </a:lnTo>
                  <a:lnTo>
                    <a:pt x="9263" y="4093"/>
                  </a:lnTo>
                  <a:lnTo>
                    <a:pt x="12467" y="4093"/>
                  </a:lnTo>
                  <a:lnTo>
                    <a:pt x="12448" y="36"/>
                  </a:lnTo>
                  <a:lnTo>
                    <a:pt x="8510" y="68"/>
                  </a:lnTo>
                  <a:lnTo>
                    <a:pt x="4589" y="50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0" name="object 1430" descr=""/>
            <p:cNvSpPr/>
            <p:nvPr/>
          </p:nvSpPr>
          <p:spPr>
            <a:xfrm>
              <a:off x="2003874" y="25898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908" y="0"/>
                  </a:moveTo>
                  <a:lnTo>
                    <a:pt x="684" y="223"/>
                  </a:lnTo>
                  <a:lnTo>
                    <a:pt x="223" y="702"/>
                  </a:lnTo>
                  <a:lnTo>
                    <a:pt x="0" y="924"/>
                  </a:lnTo>
                  <a:lnTo>
                    <a:pt x="515" y="478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3F3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1" name="object 1431" descr=""/>
            <p:cNvSpPr/>
            <p:nvPr/>
          </p:nvSpPr>
          <p:spPr>
            <a:xfrm>
              <a:off x="1985792" y="2590459"/>
              <a:ext cx="41275" cy="34290"/>
            </a:xfrm>
            <a:custGeom>
              <a:avLst/>
              <a:gdLst/>
              <a:ahLst/>
              <a:cxnLst/>
              <a:rect l="l" t="t" r="r" b="b"/>
              <a:pathLst>
                <a:path w="41275" h="34289">
                  <a:moveTo>
                    <a:pt x="40665" y="0"/>
                  </a:moveTo>
                  <a:lnTo>
                    <a:pt x="37720" y="359"/>
                  </a:lnTo>
                  <a:lnTo>
                    <a:pt x="34621" y="2242"/>
                  </a:lnTo>
                  <a:lnTo>
                    <a:pt x="32551" y="7703"/>
                  </a:lnTo>
                  <a:lnTo>
                    <a:pt x="28303" y="6216"/>
                  </a:lnTo>
                  <a:lnTo>
                    <a:pt x="22910" y="11062"/>
                  </a:lnTo>
                  <a:lnTo>
                    <a:pt x="18456" y="16902"/>
                  </a:lnTo>
                  <a:lnTo>
                    <a:pt x="8168" y="25034"/>
                  </a:lnTo>
                  <a:lnTo>
                    <a:pt x="3733" y="28868"/>
                  </a:lnTo>
                  <a:lnTo>
                    <a:pt x="0" y="33389"/>
                  </a:lnTo>
                  <a:lnTo>
                    <a:pt x="2397" y="34005"/>
                  </a:lnTo>
                  <a:lnTo>
                    <a:pt x="6216" y="31248"/>
                  </a:lnTo>
                  <a:lnTo>
                    <a:pt x="9385" y="27738"/>
                  </a:lnTo>
                  <a:lnTo>
                    <a:pt x="13031" y="24810"/>
                  </a:lnTo>
                  <a:lnTo>
                    <a:pt x="12826" y="26762"/>
                  </a:lnTo>
                  <a:lnTo>
                    <a:pt x="19382" y="22294"/>
                  </a:lnTo>
                  <a:lnTo>
                    <a:pt x="24502" y="16131"/>
                  </a:lnTo>
                  <a:lnTo>
                    <a:pt x="30377" y="10872"/>
                  </a:lnTo>
                  <a:lnTo>
                    <a:pt x="36248" y="10753"/>
                  </a:lnTo>
                  <a:lnTo>
                    <a:pt x="38322" y="4316"/>
                  </a:lnTo>
                  <a:lnTo>
                    <a:pt x="40665" y="0"/>
                  </a:lnTo>
                  <a:close/>
                </a:path>
              </a:pathLst>
            </a:custGeom>
            <a:solidFill>
              <a:srgbClr val="9B98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2" name="object 1432" descr=""/>
            <p:cNvSpPr/>
            <p:nvPr/>
          </p:nvSpPr>
          <p:spPr>
            <a:xfrm>
              <a:off x="2185906" y="2590273"/>
              <a:ext cx="15875" cy="60960"/>
            </a:xfrm>
            <a:custGeom>
              <a:avLst/>
              <a:gdLst/>
              <a:ahLst/>
              <a:cxnLst/>
              <a:rect l="l" t="t" r="r" b="b"/>
              <a:pathLst>
                <a:path w="15875" h="60960">
                  <a:moveTo>
                    <a:pt x="6850" y="0"/>
                  </a:moveTo>
                  <a:lnTo>
                    <a:pt x="3577" y="1986"/>
                  </a:lnTo>
                  <a:lnTo>
                    <a:pt x="683" y="9211"/>
                  </a:lnTo>
                  <a:lnTo>
                    <a:pt x="1248" y="17293"/>
                  </a:lnTo>
                  <a:lnTo>
                    <a:pt x="0" y="24911"/>
                  </a:lnTo>
                  <a:lnTo>
                    <a:pt x="2569" y="28986"/>
                  </a:lnTo>
                  <a:lnTo>
                    <a:pt x="2894" y="22377"/>
                  </a:lnTo>
                  <a:lnTo>
                    <a:pt x="2533" y="15325"/>
                  </a:lnTo>
                  <a:lnTo>
                    <a:pt x="5734" y="9312"/>
                  </a:lnTo>
                  <a:lnTo>
                    <a:pt x="7311" y="8816"/>
                  </a:lnTo>
                  <a:lnTo>
                    <a:pt x="10515" y="8063"/>
                  </a:lnTo>
                  <a:lnTo>
                    <a:pt x="11788" y="20633"/>
                  </a:lnTo>
                  <a:lnTo>
                    <a:pt x="11392" y="33285"/>
                  </a:lnTo>
                  <a:lnTo>
                    <a:pt x="10591" y="45964"/>
                  </a:lnTo>
                  <a:lnTo>
                    <a:pt x="10651" y="58610"/>
                  </a:lnTo>
                  <a:lnTo>
                    <a:pt x="12635" y="60786"/>
                  </a:lnTo>
                  <a:lnTo>
                    <a:pt x="13871" y="46250"/>
                  </a:lnTo>
                  <a:lnTo>
                    <a:pt x="14952" y="31683"/>
                  </a:lnTo>
                  <a:lnTo>
                    <a:pt x="15401" y="17104"/>
                  </a:lnTo>
                  <a:lnTo>
                    <a:pt x="14740" y="2533"/>
                  </a:lnTo>
                  <a:lnTo>
                    <a:pt x="11198" y="1764"/>
                  </a:lnTo>
                  <a:lnTo>
                    <a:pt x="6850" y="0"/>
                  </a:lnTo>
                  <a:close/>
                </a:path>
              </a:pathLst>
            </a:custGeom>
            <a:solidFill>
              <a:srgbClr val="201E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3" name="object 1433" descr=""/>
            <p:cNvSpPr/>
            <p:nvPr/>
          </p:nvSpPr>
          <p:spPr>
            <a:xfrm>
              <a:off x="1699706" y="2594466"/>
              <a:ext cx="13335" cy="29209"/>
            </a:xfrm>
            <a:custGeom>
              <a:avLst/>
              <a:gdLst/>
              <a:ahLst/>
              <a:cxnLst/>
              <a:rect l="l" t="t" r="r" b="b"/>
              <a:pathLst>
                <a:path w="13335" h="29210">
                  <a:moveTo>
                    <a:pt x="10898" y="16282"/>
                  </a:moveTo>
                  <a:lnTo>
                    <a:pt x="6556" y="16282"/>
                  </a:lnTo>
                  <a:lnTo>
                    <a:pt x="6917" y="17208"/>
                  </a:lnTo>
                  <a:lnTo>
                    <a:pt x="1456" y="22859"/>
                  </a:lnTo>
                  <a:lnTo>
                    <a:pt x="5153" y="23219"/>
                  </a:lnTo>
                  <a:lnTo>
                    <a:pt x="8648" y="24692"/>
                  </a:lnTo>
                  <a:lnTo>
                    <a:pt x="9487" y="28799"/>
                  </a:lnTo>
                  <a:lnTo>
                    <a:pt x="9642" y="25891"/>
                  </a:lnTo>
                  <a:lnTo>
                    <a:pt x="11079" y="22053"/>
                  </a:lnTo>
                  <a:lnTo>
                    <a:pt x="8320" y="19947"/>
                  </a:lnTo>
                  <a:lnTo>
                    <a:pt x="10121" y="19655"/>
                  </a:lnTo>
                  <a:lnTo>
                    <a:pt x="10713" y="19655"/>
                  </a:lnTo>
                  <a:lnTo>
                    <a:pt x="10828" y="17567"/>
                  </a:lnTo>
                  <a:lnTo>
                    <a:pt x="10898" y="16282"/>
                  </a:lnTo>
                  <a:close/>
                </a:path>
                <a:path w="13335" h="29210">
                  <a:moveTo>
                    <a:pt x="13124" y="2174"/>
                  </a:moveTo>
                  <a:lnTo>
                    <a:pt x="6748" y="2174"/>
                  </a:lnTo>
                  <a:lnTo>
                    <a:pt x="10188" y="3272"/>
                  </a:lnTo>
                  <a:lnTo>
                    <a:pt x="8594" y="8286"/>
                  </a:lnTo>
                  <a:lnTo>
                    <a:pt x="7755" y="10788"/>
                  </a:lnTo>
                  <a:lnTo>
                    <a:pt x="10300" y="14025"/>
                  </a:lnTo>
                  <a:lnTo>
                    <a:pt x="3475" y="14025"/>
                  </a:lnTo>
                  <a:lnTo>
                    <a:pt x="3375" y="17567"/>
                  </a:lnTo>
                  <a:lnTo>
                    <a:pt x="6917" y="17208"/>
                  </a:lnTo>
                  <a:lnTo>
                    <a:pt x="6642" y="16523"/>
                  </a:lnTo>
                  <a:lnTo>
                    <a:pt x="6556" y="16282"/>
                  </a:lnTo>
                  <a:lnTo>
                    <a:pt x="10898" y="16282"/>
                  </a:lnTo>
                  <a:lnTo>
                    <a:pt x="10992" y="14573"/>
                  </a:lnTo>
                  <a:lnTo>
                    <a:pt x="11056" y="14025"/>
                  </a:lnTo>
                  <a:lnTo>
                    <a:pt x="10474" y="14025"/>
                  </a:lnTo>
                  <a:lnTo>
                    <a:pt x="3528" y="12275"/>
                  </a:lnTo>
                  <a:lnTo>
                    <a:pt x="11261" y="12275"/>
                  </a:lnTo>
                  <a:lnTo>
                    <a:pt x="11575" y="9589"/>
                  </a:lnTo>
                  <a:lnTo>
                    <a:pt x="13015" y="4813"/>
                  </a:lnTo>
                  <a:lnTo>
                    <a:pt x="13124" y="2174"/>
                  </a:lnTo>
                  <a:close/>
                </a:path>
                <a:path w="13335" h="29210">
                  <a:moveTo>
                    <a:pt x="13184" y="565"/>
                  </a:moveTo>
                  <a:lnTo>
                    <a:pt x="1066" y="565"/>
                  </a:lnTo>
                  <a:lnTo>
                    <a:pt x="958" y="1659"/>
                  </a:lnTo>
                  <a:lnTo>
                    <a:pt x="909" y="2174"/>
                  </a:lnTo>
                  <a:lnTo>
                    <a:pt x="805" y="3272"/>
                  </a:lnTo>
                  <a:lnTo>
                    <a:pt x="760" y="3751"/>
                  </a:lnTo>
                  <a:lnTo>
                    <a:pt x="660" y="4813"/>
                  </a:lnTo>
                  <a:lnTo>
                    <a:pt x="616" y="5274"/>
                  </a:lnTo>
                  <a:lnTo>
                    <a:pt x="3420" y="3751"/>
                  </a:lnTo>
                  <a:lnTo>
                    <a:pt x="6748" y="2174"/>
                  </a:lnTo>
                  <a:lnTo>
                    <a:pt x="13124" y="2174"/>
                  </a:lnTo>
                  <a:lnTo>
                    <a:pt x="13184" y="565"/>
                  </a:lnTo>
                  <a:close/>
                </a:path>
                <a:path w="13335" h="29210">
                  <a:moveTo>
                    <a:pt x="5102" y="0"/>
                  </a:moveTo>
                  <a:lnTo>
                    <a:pt x="0" y="565"/>
                  </a:lnTo>
                  <a:lnTo>
                    <a:pt x="11789" y="565"/>
                  </a:lnTo>
                  <a:lnTo>
                    <a:pt x="5102" y="0"/>
                  </a:lnTo>
                  <a:close/>
                </a:path>
              </a:pathLst>
            </a:custGeom>
            <a:solidFill>
              <a:srgbClr val="414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4" name="object 1434" descr=""/>
            <p:cNvSpPr/>
            <p:nvPr/>
          </p:nvSpPr>
          <p:spPr>
            <a:xfrm>
              <a:off x="1882343" y="2596385"/>
              <a:ext cx="113664" cy="170180"/>
            </a:xfrm>
            <a:custGeom>
              <a:avLst/>
              <a:gdLst/>
              <a:ahLst/>
              <a:cxnLst/>
              <a:rect l="l" t="t" r="r" b="b"/>
              <a:pathLst>
                <a:path w="113664" h="170180">
                  <a:moveTo>
                    <a:pt x="3225" y="0"/>
                  </a:moveTo>
                  <a:lnTo>
                    <a:pt x="2476" y="165"/>
                  </a:lnTo>
                  <a:lnTo>
                    <a:pt x="177" y="596"/>
                  </a:lnTo>
                  <a:lnTo>
                    <a:pt x="0" y="1905"/>
                  </a:lnTo>
                  <a:lnTo>
                    <a:pt x="1270" y="2336"/>
                  </a:lnTo>
                  <a:lnTo>
                    <a:pt x="1752" y="1752"/>
                  </a:lnTo>
                  <a:lnTo>
                    <a:pt x="2743" y="584"/>
                  </a:lnTo>
                  <a:lnTo>
                    <a:pt x="3225" y="0"/>
                  </a:lnTo>
                  <a:close/>
                </a:path>
                <a:path w="113664" h="170180">
                  <a:moveTo>
                    <a:pt x="113271" y="169214"/>
                  </a:moveTo>
                  <a:lnTo>
                    <a:pt x="113182" y="165481"/>
                  </a:lnTo>
                  <a:lnTo>
                    <a:pt x="112788" y="158064"/>
                  </a:lnTo>
                  <a:lnTo>
                    <a:pt x="109880" y="158623"/>
                  </a:lnTo>
                  <a:lnTo>
                    <a:pt x="104025" y="159537"/>
                  </a:lnTo>
                  <a:lnTo>
                    <a:pt x="103035" y="145580"/>
                  </a:lnTo>
                  <a:lnTo>
                    <a:pt x="102489" y="150672"/>
                  </a:lnTo>
                  <a:lnTo>
                    <a:pt x="102247" y="155803"/>
                  </a:lnTo>
                  <a:lnTo>
                    <a:pt x="102146" y="160934"/>
                  </a:lnTo>
                  <a:lnTo>
                    <a:pt x="108750" y="161277"/>
                  </a:lnTo>
                  <a:lnTo>
                    <a:pt x="112077" y="161594"/>
                  </a:lnTo>
                  <a:lnTo>
                    <a:pt x="109397" y="162674"/>
                  </a:lnTo>
                  <a:lnTo>
                    <a:pt x="110058" y="169773"/>
                  </a:lnTo>
                  <a:lnTo>
                    <a:pt x="113271" y="169214"/>
                  </a:lnTo>
                  <a:close/>
                </a:path>
              </a:pathLst>
            </a:custGeom>
            <a:solidFill>
              <a:srgbClr val="706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5" name="object 1435" descr=""/>
            <p:cNvSpPr/>
            <p:nvPr/>
          </p:nvSpPr>
          <p:spPr>
            <a:xfrm>
              <a:off x="2250305" y="2595716"/>
              <a:ext cx="7620" cy="39370"/>
            </a:xfrm>
            <a:custGeom>
              <a:avLst/>
              <a:gdLst/>
              <a:ahLst/>
              <a:cxnLst/>
              <a:rect l="l" t="t" r="r" b="b"/>
              <a:pathLst>
                <a:path w="7619" h="39369">
                  <a:moveTo>
                    <a:pt x="3305" y="0"/>
                  </a:moveTo>
                  <a:lnTo>
                    <a:pt x="0" y="5532"/>
                  </a:lnTo>
                  <a:lnTo>
                    <a:pt x="3525" y="11951"/>
                  </a:lnTo>
                  <a:lnTo>
                    <a:pt x="3510" y="17858"/>
                  </a:lnTo>
                  <a:lnTo>
                    <a:pt x="3441" y="24930"/>
                  </a:lnTo>
                  <a:lnTo>
                    <a:pt x="2840" y="32003"/>
                  </a:lnTo>
                  <a:lnTo>
                    <a:pt x="3027" y="39091"/>
                  </a:lnTo>
                  <a:lnTo>
                    <a:pt x="5078" y="31727"/>
                  </a:lnTo>
                  <a:lnTo>
                    <a:pt x="5916" y="24163"/>
                  </a:lnTo>
                  <a:lnTo>
                    <a:pt x="6436" y="16537"/>
                  </a:lnTo>
                  <a:lnTo>
                    <a:pt x="7532" y="8989"/>
                  </a:lnTo>
                  <a:lnTo>
                    <a:pt x="4226" y="8596"/>
                  </a:lnTo>
                  <a:lnTo>
                    <a:pt x="3698" y="2843"/>
                  </a:lnTo>
                  <a:lnTo>
                    <a:pt x="3305" y="0"/>
                  </a:lnTo>
                  <a:close/>
                </a:path>
              </a:pathLst>
            </a:custGeom>
            <a:solidFill>
              <a:srgbClr val="B7B6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6" name="object 1436" descr=""/>
            <p:cNvSpPr/>
            <p:nvPr/>
          </p:nvSpPr>
          <p:spPr>
            <a:xfrm>
              <a:off x="2325354" y="2596864"/>
              <a:ext cx="28575" cy="12065"/>
            </a:xfrm>
            <a:custGeom>
              <a:avLst/>
              <a:gdLst/>
              <a:ahLst/>
              <a:cxnLst/>
              <a:rect l="l" t="t" r="r" b="b"/>
              <a:pathLst>
                <a:path w="28575" h="12064">
                  <a:moveTo>
                    <a:pt x="4090" y="0"/>
                  </a:moveTo>
                  <a:lnTo>
                    <a:pt x="4075" y="1644"/>
                  </a:lnTo>
                  <a:lnTo>
                    <a:pt x="3920" y="3235"/>
                  </a:lnTo>
                  <a:lnTo>
                    <a:pt x="3834" y="4895"/>
                  </a:lnTo>
                  <a:lnTo>
                    <a:pt x="0" y="2379"/>
                  </a:lnTo>
                  <a:lnTo>
                    <a:pt x="101" y="5223"/>
                  </a:lnTo>
                  <a:lnTo>
                    <a:pt x="990" y="7976"/>
                  </a:lnTo>
                  <a:lnTo>
                    <a:pt x="1779" y="10735"/>
                  </a:lnTo>
                  <a:lnTo>
                    <a:pt x="8046" y="10976"/>
                  </a:lnTo>
                  <a:lnTo>
                    <a:pt x="14314" y="10784"/>
                  </a:lnTo>
                  <a:lnTo>
                    <a:pt x="20581" y="10429"/>
                  </a:lnTo>
                  <a:lnTo>
                    <a:pt x="21229" y="5496"/>
                  </a:lnTo>
                  <a:lnTo>
                    <a:pt x="23677" y="5908"/>
                  </a:lnTo>
                  <a:lnTo>
                    <a:pt x="22824" y="9673"/>
                  </a:lnTo>
                  <a:lnTo>
                    <a:pt x="22583" y="11504"/>
                  </a:lnTo>
                  <a:lnTo>
                    <a:pt x="25391" y="11336"/>
                  </a:lnTo>
                  <a:lnTo>
                    <a:pt x="26521" y="8596"/>
                  </a:lnTo>
                  <a:lnTo>
                    <a:pt x="28061" y="6677"/>
                  </a:lnTo>
                  <a:lnTo>
                    <a:pt x="27857" y="1626"/>
                  </a:lnTo>
                  <a:lnTo>
                    <a:pt x="21229" y="359"/>
                  </a:lnTo>
                  <a:lnTo>
                    <a:pt x="17514" y="3337"/>
                  </a:lnTo>
                  <a:lnTo>
                    <a:pt x="18507" y="8082"/>
                  </a:lnTo>
                  <a:lnTo>
                    <a:pt x="16042" y="7927"/>
                  </a:lnTo>
                  <a:lnTo>
                    <a:pt x="13421" y="8542"/>
                  </a:lnTo>
                  <a:lnTo>
                    <a:pt x="11078" y="7635"/>
                  </a:lnTo>
                  <a:lnTo>
                    <a:pt x="9177" y="5237"/>
                  </a:lnTo>
                  <a:lnTo>
                    <a:pt x="7722" y="2552"/>
                  </a:lnTo>
                  <a:lnTo>
                    <a:pt x="5990" y="68"/>
                  </a:lnTo>
                  <a:lnTo>
                    <a:pt x="4090" y="0"/>
                  </a:lnTo>
                  <a:close/>
                </a:path>
              </a:pathLst>
            </a:custGeom>
            <a:solidFill>
              <a:srgbClr val="626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7" name="object 1437" descr=""/>
            <p:cNvSpPr/>
            <p:nvPr/>
          </p:nvSpPr>
          <p:spPr>
            <a:xfrm>
              <a:off x="1863509" y="2597833"/>
              <a:ext cx="845819" cy="127635"/>
            </a:xfrm>
            <a:custGeom>
              <a:avLst/>
              <a:gdLst/>
              <a:ahLst/>
              <a:cxnLst/>
              <a:rect l="l" t="t" r="r" b="b"/>
              <a:pathLst>
                <a:path w="845819" h="127635">
                  <a:moveTo>
                    <a:pt x="7912" y="2171"/>
                  </a:moveTo>
                  <a:lnTo>
                    <a:pt x="2590" y="0"/>
                  </a:lnTo>
                  <a:lnTo>
                    <a:pt x="0" y="736"/>
                  </a:lnTo>
                  <a:lnTo>
                    <a:pt x="368" y="3632"/>
                  </a:lnTo>
                  <a:lnTo>
                    <a:pt x="5245" y="5359"/>
                  </a:lnTo>
                  <a:lnTo>
                    <a:pt x="7899" y="5080"/>
                  </a:lnTo>
                  <a:lnTo>
                    <a:pt x="7912" y="2171"/>
                  </a:lnTo>
                  <a:close/>
                </a:path>
                <a:path w="845819" h="127635">
                  <a:moveTo>
                    <a:pt x="845388" y="109169"/>
                  </a:moveTo>
                  <a:lnTo>
                    <a:pt x="842784" y="108546"/>
                  </a:lnTo>
                  <a:lnTo>
                    <a:pt x="840219" y="107835"/>
                  </a:lnTo>
                  <a:lnTo>
                    <a:pt x="835723" y="106172"/>
                  </a:lnTo>
                  <a:lnTo>
                    <a:pt x="837361" y="110337"/>
                  </a:lnTo>
                  <a:lnTo>
                    <a:pt x="835545" y="112864"/>
                  </a:lnTo>
                  <a:lnTo>
                    <a:pt x="833488" y="115227"/>
                  </a:lnTo>
                  <a:lnTo>
                    <a:pt x="831481" y="117614"/>
                  </a:lnTo>
                  <a:lnTo>
                    <a:pt x="831367" y="120484"/>
                  </a:lnTo>
                  <a:lnTo>
                    <a:pt x="831430" y="123367"/>
                  </a:lnTo>
                  <a:lnTo>
                    <a:pt x="831583" y="126276"/>
                  </a:lnTo>
                  <a:lnTo>
                    <a:pt x="839406" y="127469"/>
                  </a:lnTo>
                  <a:lnTo>
                    <a:pt x="836409" y="118376"/>
                  </a:lnTo>
                  <a:lnTo>
                    <a:pt x="837120" y="113753"/>
                  </a:lnTo>
                  <a:lnTo>
                    <a:pt x="839457" y="113525"/>
                  </a:lnTo>
                  <a:lnTo>
                    <a:pt x="840117" y="110502"/>
                  </a:lnTo>
                  <a:lnTo>
                    <a:pt x="842683" y="109626"/>
                  </a:lnTo>
                  <a:lnTo>
                    <a:pt x="845388" y="109169"/>
                  </a:lnTo>
                  <a:close/>
                </a:path>
              </a:pathLst>
            </a:custGeom>
            <a:solidFill>
              <a:srgbClr val="3A3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8" name="object 1438" descr=""/>
            <p:cNvSpPr/>
            <p:nvPr/>
          </p:nvSpPr>
          <p:spPr>
            <a:xfrm>
              <a:off x="1972677" y="259820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490" y="0"/>
                  </a:moveTo>
                  <a:lnTo>
                    <a:pt x="1112" y="359"/>
                  </a:lnTo>
                  <a:lnTo>
                    <a:pt x="374" y="1079"/>
                  </a:lnTo>
                  <a:lnTo>
                    <a:pt x="0" y="1436"/>
                  </a:lnTo>
                  <a:lnTo>
                    <a:pt x="1062" y="1162"/>
                  </a:lnTo>
                  <a:lnTo>
                    <a:pt x="1490" y="0"/>
                  </a:lnTo>
                  <a:close/>
                </a:path>
              </a:pathLst>
            </a:custGeom>
            <a:solidFill>
              <a:srgbClr val="231E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9" name="object 1439" descr=""/>
            <p:cNvSpPr/>
            <p:nvPr/>
          </p:nvSpPr>
          <p:spPr>
            <a:xfrm>
              <a:off x="2120446" y="2595492"/>
              <a:ext cx="17145" cy="41275"/>
            </a:xfrm>
            <a:custGeom>
              <a:avLst/>
              <a:gdLst/>
              <a:ahLst/>
              <a:cxnLst/>
              <a:rect l="l" t="t" r="r" b="b"/>
              <a:pathLst>
                <a:path w="17144" h="41275">
                  <a:moveTo>
                    <a:pt x="10958" y="29451"/>
                  </a:moveTo>
                  <a:lnTo>
                    <a:pt x="7070" y="30618"/>
                  </a:lnTo>
                  <a:lnTo>
                    <a:pt x="1832" y="30822"/>
                  </a:lnTo>
                  <a:lnTo>
                    <a:pt x="0" y="34998"/>
                  </a:lnTo>
                  <a:lnTo>
                    <a:pt x="273" y="39470"/>
                  </a:lnTo>
                  <a:lnTo>
                    <a:pt x="292" y="39776"/>
                  </a:lnTo>
                  <a:lnTo>
                    <a:pt x="4864" y="40017"/>
                  </a:lnTo>
                  <a:lnTo>
                    <a:pt x="9554" y="40751"/>
                  </a:lnTo>
                  <a:lnTo>
                    <a:pt x="14057" y="39470"/>
                  </a:lnTo>
                  <a:lnTo>
                    <a:pt x="14152" y="34998"/>
                  </a:lnTo>
                  <a:lnTo>
                    <a:pt x="14209" y="32363"/>
                  </a:lnTo>
                  <a:lnTo>
                    <a:pt x="13301" y="32363"/>
                  </a:lnTo>
                  <a:lnTo>
                    <a:pt x="10958" y="29451"/>
                  </a:lnTo>
                  <a:close/>
                </a:path>
                <a:path w="17144" h="41275">
                  <a:moveTo>
                    <a:pt x="16606" y="0"/>
                  </a:moveTo>
                  <a:lnTo>
                    <a:pt x="6404" y="2602"/>
                  </a:lnTo>
                  <a:lnTo>
                    <a:pt x="2425" y="2602"/>
                  </a:lnTo>
                  <a:lnTo>
                    <a:pt x="3268" y="5137"/>
                  </a:lnTo>
                  <a:lnTo>
                    <a:pt x="7362" y="7160"/>
                  </a:lnTo>
                  <a:lnTo>
                    <a:pt x="11710" y="9179"/>
                  </a:lnTo>
                  <a:lnTo>
                    <a:pt x="14263" y="13204"/>
                  </a:lnTo>
                  <a:lnTo>
                    <a:pt x="13205" y="16577"/>
                  </a:lnTo>
                  <a:lnTo>
                    <a:pt x="13680" y="16577"/>
                  </a:lnTo>
                  <a:lnTo>
                    <a:pt x="13721" y="17416"/>
                  </a:lnTo>
                  <a:lnTo>
                    <a:pt x="13835" y="27108"/>
                  </a:lnTo>
                  <a:lnTo>
                    <a:pt x="13597" y="29451"/>
                  </a:lnTo>
                  <a:lnTo>
                    <a:pt x="13479" y="30618"/>
                  </a:lnTo>
                  <a:lnTo>
                    <a:pt x="13458" y="30822"/>
                  </a:lnTo>
                  <a:lnTo>
                    <a:pt x="13338" y="31999"/>
                  </a:lnTo>
                  <a:lnTo>
                    <a:pt x="13301" y="32363"/>
                  </a:lnTo>
                  <a:lnTo>
                    <a:pt x="14209" y="32363"/>
                  </a:lnTo>
                  <a:lnTo>
                    <a:pt x="14878" y="13492"/>
                  </a:lnTo>
                  <a:lnTo>
                    <a:pt x="14966" y="9179"/>
                  </a:lnTo>
                  <a:lnTo>
                    <a:pt x="14742" y="7998"/>
                  </a:lnTo>
                  <a:lnTo>
                    <a:pt x="13686" y="6922"/>
                  </a:lnTo>
                  <a:lnTo>
                    <a:pt x="12157" y="6677"/>
                  </a:lnTo>
                  <a:lnTo>
                    <a:pt x="14794" y="6677"/>
                  </a:lnTo>
                  <a:lnTo>
                    <a:pt x="16606" y="0"/>
                  </a:lnTo>
                  <a:close/>
                </a:path>
                <a:path w="17144" h="41275">
                  <a:moveTo>
                    <a:pt x="13205" y="16577"/>
                  </a:moveTo>
                  <a:lnTo>
                    <a:pt x="11503" y="16577"/>
                  </a:lnTo>
                  <a:lnTo>
                    <a:pt x="12942" y="17416"/>
                  </a:lnTo>
                  <a:lnTo>
                    <a:pt x="13205" y="16577"/>
                  </a:lnTo>
                  <a:close/>
                </a:path>
                <a:path w="17144" h="41275">
                  <a:moveTo>
                    <a:pt x="6214" y="13492"/>
                  </a:moveTo>
                  <a:lnTo>
                    <a:pt x="2797" y="16577"/>
                  </a:lnTo>
                  <a:lnTo>
                    <a:pt x="11503" y="16577"/>
                  </a:lnTo>
                  <a:lnTo>
                    <a:pt x="6214" y="13492"/>
                  </a:lnTo>
                  <a:close/>
                </a:path>
                <a:path w="17144" h="41275">
                  <a:moveTo>
                    <a:pt x="14794" y="6677"/>
                  </a:moveTo>
                  <a:lnTo>
                    <a:pt x="12157" y="6677"/>
                  </a:lnTo>
                  <a:lnTo>
                    <a:pt x="15388" y="7160"/>
                  </a:lnTo>
                  <a:lnTo>
                    <a:pt x="14663" y="7160"/>
                  </a:lnTo>
                  <a:lnTo>
                    <a:pt x="14727" y="6922"/>
                  </a:lnTo>
                  <a:lnTo>
                    <a:pt x="14794" y="6677"/>
                  </a:lnTo>
                  <a:close/>
                </a:path>
              </a:pathLst>
            </a:custGeom>
            <a:solidFill>
              <a:srgbClr val="A8A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0" name="object 1440" descr=""/>
            <p:cNvSpPr/>
            <p:nvPr/>
          </p:nvSpPr>
          <p:spPr>
            <a:xfrm>
              <a:off x="2230066" y="2596266"/>
              <a:ext cx="30480" cy="64769"/>
            </a:xfrm>
            <a:custGeom>
              <a:avLst/>
              <a:gdLst/>
              <a:ahLst/>
              <a:cxnLst/>
              <a:rect l="l" t="t" r="r" b="b"/>
              <a:pathLst>
                <a:path w="30480" h="64769">
                  <a:moveTo>
                    <a:pt x="29794" y="0"/>
                  </a:moveTo>
                  <a:lnTo>
                    <a:pt x="28389" y="2585"/>
                  </a:lnTo>
                  <a:lnTo>
                    <a:pt x="28252" y="5580"/>
                  </a:lnTo>
                  <a:lnTo>
                    <a:pt x="27771" y="8439"/>
                  </a:lnTo>
                  <a:lnTo>
                    <a:pt x="26675" y="15987"/>
                  </a:lnTo>
                  <a:lnTo>
                    <a:pt x="26155" y="23613"/>
                  </a:lnTo>
                  <a:lnTo>
                    <a:pt x="25316" y="31178"/>
                  </a:lnTo>
                  <a:lnTo>
                    <a:pt x="23266" y="38541"/>
                  </a:lnTo>
                  <a:lnTo>
                    <a:pt x="22873" y="45580"/>
                  </a:lnTo>
                  <a:lnTo>
                    <a:pt x="22942" y="52617"/>
                  </a:lnTo>
                  <a:lnTo>
                    <a:pt x="22190" y="59637"/>
                  </a:lnTo>
                  <a:lnTo>
                    <a:pt x="14842" y="60595"/>
                  </a:lnTo>
                  <a:lnTo>
                    <a:pt x="6983" y="58252"/>
                  </a:lnTo>
                  <a:lnTo>
                    <a:pt x="0" y="60509"/>
                  </a:lnTo>
                  <a:lnTo>
                    <a:pt x="168" y="62669"/>
                  </a:lnTo>
                  <a:lnTo>
                    <a:pt x="7044" y="63391"/>
                  </a:lnTo>
                  <a:lnTo>
                    <a:pt x="20892" y="63952"/>
                  </a:lnTo>
                  <a:lnTo>
                    <a:pt x="27806" y="64415"/>
                  </a:lnTo>
                  <a:lnTo>
                    <a:pt x="27993" y="58935"/>
                  </a:lnTo>
                  <a:lnTo>
                    <a:pt x="28663" y="48045"/>
                  </a:lnTo>
                  <a:lnTo>
                    <a:pt x="29111" y="36023"/>
                  </a:lnTo>
                  <a:lnTo>
                    <a:pt x="29823" y="24003"/>
                  </a:lnTo>
                  <a:lnTo>
                    <a:pt x="30239" y="11992"/>
                  </a:lnTo>
                  <a:lnTo>
                    <a:pt x="29794" y="0"/>
                  </a:lnTo>
                  <a:close/>
                </a:path>
              </a:pathLst>
            </a:custGeom>
            <a:solidFill>
              <a:srgbClr val="E2E0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1" name="object 1441" descr=""/>
            <p:cNvSpPr/>
            <p:nvPr/>
          </p:nvSpPr>
          <p:spPr>
            <a:xfrm>
              <a:off x="1805302" y="259924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4212" y="0"/>
                  </a:moveTo>
                  <a:lnTo>
                    <a:pt x="0" y="1197"/>
                  </a:lnTo>
                  <a:lnTo>
                    <a:pt x="292" y="3614"/>
                  </a:lnTo>
                  <a:lnTo>
                    <a:pt x="2070" y="5017"/>
                  </a:lnTo>
                  <a:lnTo>
                    <a:pt x="6573" y="3836"/>
                  </a:lnTo>
                  <a:lnTo>
                    <a:pt x="5976" y="1179"/>
                  </a:lnTo>
                  <a:lnTo>
                    <a:pt x="4212" y="0"/>
                  </a:lnTo>
                  <a:close/>
                </a:path>
              </a:pathLst>
            </a:custGeom>
            <a:solidFill>
              <a:srgbClr val="3F3D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2" name="object 1442" descr=""/>
            <p:cNvSpPr/>
            <p:nvPr/>
          </p:nvSpPr>
          <p:spPr>
            <a:xfrm>
              <a:off x="1897578" y="259912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4279" y="0"/>
                  </a:moveTo>
                  <a:lnTo>
                    <a:pt x="857" y="1249"/>
                  </a:lnTo>
                  <a:lnTo>
                    <a:pt x="0" y="4024"/>
                  </a:lnTo>
                  <a:lnTo>
                    <a:pt x="2894" y="5068"/>
                  </a:lnTo>
                  <a:lnTo>
                    <a:pt x="5460" y="3117"/>
                  </a:lnTo>
                  <a:lnTo>
                    <a:pt x="6915" y="788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7C79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3" name="object 1443" descr=""/>
            <p:cNvSpPr/>
            <p:nvPr/>
          </p:nvSpPr>
          <p:spPr>
            <a:xfrm>
              <a:off x="1991271" y="259987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012" y="0"/>
                  </a:moveTo>
                  <a:lnTo>
                    <a:pt x="0" y="1026"/>
                  </a:lnTo>
                  <a:lnTo>
                    <a:pt x="342" y="3510"/>
                  </a:lnTo>
                  <a:lnTo>
                    <a:pt x="2758" y="3733"/>
                  </a:lnTo>
                  <a:lnTo>
                    <a:pt x="3769" y="2721"/>
                  </a:lnTo>
                  <a:lnTo>
                    <a:pt x="3373" y="478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rgbClr val="464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4" name="object 1444" descr=""/>
            <p:cNvSpPr/>
            <p:nvPr/>
          </p:nvSpPr>
          <p:spPr>
            <a:xfrm>
              <a:off x="1838760" y="2599552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5" h="11430">
                  <a:moveTo>
                    <a:pt x="6814" y="0"/>
                  </a:moveTo>
                  <a:lnTo>
                    <a:pt x="4897" y="3355"/>
                  </a:lnTo>
                  <a:lnTo>
                    <a:pt x="1987" y="4177"/>
                  </a:lnTo>
                  <a:lnTo>
                    <a:pt x="0" y="7189"/>
                  </a:lnTo>
                  <a:lnTo>
                    <a:pt x="4039" y="8115"/>
                  </a:lnTo>
                  <a:lnTo>
                    <a:pt x="6027" y="8971"/>
                  </a:lnTo>
                  <a:lnTo>
                    <a:pt x="9212" y="11045"/>
                  </a:lnTo>
                  <a:lnTo>
                    <a:pt x="11798" y="7672"/>
                  </a:lnTo>
                  <a:lnTo>
                    <a:pt x="14433" y="6351"/>
                  </a:lnTo>
                  <a:lnTo>
                    <a:pt x="13799" y="2909"/>
                  </a:lnTo>
                  <a:lnTo>
                    <a:pt x="11045" y="2106"/>
                  </a:lnTo>
                  <a:lnTo>
                    <a:pt x="6814" y="0"/>
                  </a:lnTo>
                  <a:close/>
                </a:path>
              </a:pathLst>
            </a:custGeom>
            <a:solidFill>
              <a:srgbClr val="6B6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5" name="object 1445" descr=""/>
            <p:cNvSpPr/>
            <p:nvPr/>
          </p:nvSpPr>
          <p:spPr>
            <a:xfrm>
              <a:off x="1947283" y="260220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595" y="0"/>
                  </a:moveTo>
                  <a:lnTo>
                    <a:pt x="396" y="50"/>
                  </a:lnTo>
                  <a:lnTo>
                    <a:pt x="0" y="1062"/>
                  </a:lnTo>
                  <a:lnTo>
                    <a:pt x="1043" y="1062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2B29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6" name="object 1446" descr=""/>
            <p:cNvSpPr/>
            <p:nvPr/>
          </p:nvSpPr>
          <p:spPr>
            <a:xfrm>
              <a:off x="1952885" y="260211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647" y="0"/>
                  </a:moveTo>
                  <a:lnTo>
                    <a:pt x="0" y="1062"/>
                  </a:lnTo>
                  <a:lnTo>
                    <a:pt x="1385" y="292"/>
                  </a:lnTo>
                  <a:lnTo>
                    <a:pt x="1846" y="19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383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7" name="object 1447" descr=""/>
            <p:cNvSpPr/>
            <p:nvPr/>
          </p:nvSpPr>
          <p:spPr>
            <a:xfrm>
              <a:off x="2123168" y="2600629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5">
                  <a:moveTo>
                    <a:pt x="547" y="0"/>
                  </a:moveTo>
                  <a:lnTo>
                    <a:pt x="309" y="2670"/>
                  </a:lnTo>
                  <a:lnTo>
                    <a:pt x="119" y="5342"/>
                  </a:lnTo>
                  <a:lnTo>
                    <a:pt x="0" y="8049"/>
                  </a:lnTo>
                  <a:lnTo>
                    <a:pt x="7689" y="8204"/>
                  </a:lnTo>
                  <a:lnTo>
                    <a:pt x="11541" y="8067"/>
                  </a:lnTo>
                  <a:lnTo>
                    <a:pt x="8989" y="4042"/>
                  </a:lnTo>
                  <a:lnTo>
                    <a:pt x="4640" y="2023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D8D6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8" name="object 1448" descr=""/>
            <p:cNvSpPr/>
            <p:nvPr/>
          </p:nvSpPr>
          <p:spPr>
            <a:xfrm>
              <a:off x="1942336" y="2602925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894" y="0"/>
                  </a:moveTo>
                  <a:lnTo>
                    <a:pt x="374" y="1043"/>
                  </a:lnTo>
                  <a:lnTo>
                    <a:pt x="0" y="3286"/>
                  </a:lnTo>
                  <a:lnTo>
                    <a:pt x="2120" y="5274"/>
                  </a:lnTo>
                  <a:lnTo>
                    <a:pt x="4964" y="2721"/>
                  </a:lnTo>
                  <a:lnTo>
                    <a:pt x="4946" y="342"/>
                  </a:lnTo>
                  <a:lnTo>
                    <a:pt x="2894" y="0"/>
                  </a:lnTo>
                  <a:close/>
                </a:path>
              </a:pathLst>
            </a:custGeom>
            <a:solidFill>
              <a:srgbClr val="423F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9" name="object 1449" descr=""/>
            <p:cNvSpPr/>
            <p:nvPr/>
          </p:nvSpPr>
          <p:spPr>
            <a:xfrm>
              <a:off x="1988276" y="260311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957" y="0"/>
                  </a:moveTo>
                  <a:lnTo>
                    <a:pt x="0" y="1061"/>
                  </a:lnTo>
                  <a:lnTo>
                    <a:pt x="461" y="3441"/>
                  </a:lnTo>
                  <a:lnTo>
                    <a:pt x="2721" y="3851"/>
                  </a:lnTo>
                  <a:lnTo>
                    <a:pt x="3679" y="2790"/>
                  </a:lnTo>
                  <a:lnTo>
                    <a:pt x="3337" y="273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4B49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0" name="object 1450" descr=""/>
            <p:cNvSpPr/>
            <p:nvPr/>
          </p:nvSpPr>
          <p:spPr>
            <a:xfrm>
              <a:off x="1576353" y="2604140"/>
              <a:ext cx="14604" cy="26670"/>
            </a:xfrm>
            <a:custGeom>
              <a:avLst/>
              <a:gdLst/>
              <a:ahLst/>
              <a:cxnLst/>
              <a:rect l="l" t="t" r="r" b="b"/>
              <a:pathLst>
                <a:path w="14605" h="26669">
                  <a:moveTo>
                    <a:pt x="14076" y="0"/>
                  </a:moveTo>
                  <a:lnTo>
                    <a:pt x="10019" y="737"/>
                  </a:lnTo>
                  <a:lnTo>
                    <a:pt x="5943" y="1868"/>
                  </a:lnTo>
                  <a:lnTo>
                    <a:pt x="2894" y="4813"/>
                  </a:lnTo>
                  <a:lnTo>
                    <a:pt x="1987" y="9795"/>
                  </a:lnTo>
                  <a:lnTo>
                    <a:pt x="0" y="15976"/>
                  </a:lnTo>
                  <a:lnTo>
                    <a:pt x="4110" y="21268"/>
                  </a:lnTo>
                  <a:lnTo>
                    <a:pt x="6541" y="24058"/>
                  </a:lnTo>
                  <a:lnTo>
                    <a:pt x="9828" y="25703"/>
                  </a:lnTo>
                  <a:lnTo>
                    <a:pt x="13374" y="26643"/>
                  </a:lnTo>
                  <a:lnTo>
                    <a:pt x="13691" y="19989"/>
                  </a:lnTo>
                  <a:lnTo>
                    <a:pt x="13905" y="13329"/>
                  </a:lnTo>
                  <a:lnTo>
                    <a:pt x="14029" y="6665"/>
                  </a:lnTo>
                  <a:lnTo>
                    <a:pt x="14076" y="0"/>
                  </a:lnTo>
                  <a:close/>
                </a:path>
              </a:pathLst>
            </a:custGeom>
            <a:solidFill>
              <a:srgbClr val="F1F0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1" name="object 1451" descr=""/>
            <p:cNvSpPr/>
            <p:nvPr/>
          </p:nvSpPr>
          <p:spPr>
            <a:xfrm>
              <a:off x="1730011" y="2605474"/>
              <a:ext cx="66675" cy="22225"/>
            </a:xfrm>
            <a:custGeom>
              <a:avLst/>
              <a:gdLst/>
              <a:ahLst/>
              <a:cxnLst/>
              <a:rect l="l" t="t" r="r" b="b"/>
              <a:pathLst>
                <a:path w="66675" h="22225">
                  <a:moveTo>
                    <a:pt x="61358" y="16474"/>
                  </a:moveTo>
                  <a:lnTo>
                    <a:pt x="58169" y="16474"/>
                  </a:lnTo>
                  <a:lnTo>
                    <a:pt x="61301" y="17604"/>
                  </a:lnTo>
                  <a:lnTo>
                    <a:pt x="63699" y="19916"/>
                  </a:lnTo>
                  <a:lnTo>
                    <a:pt x="66266" y="21953"/>
                  </a:lnTo>
                  <a:lnTo>
                    <a:pt x="64091" y="19537"/>
                  </a:lnTo>
                  <a:lnTo>
                    <a:pt x="62089" y="16747"/>
                  </a:lnTo>
                  <a:lnTo>
                    <a:pt x="61358" y="16474"/>
                  </a:lnTo>
                  <a:close/>
                </a:path>
                <a:path w="66675" h="22225">
                  <a:moveTo>
                    <a:pt x="49834" y="6459"/>
                  </a:moveTo>
                  <a:lnTo>
                    <a:pt x="48441" y="6459"/>
                  </a:lnTo>
                  <a:lnTo>
                    <a:pt x="51934" y="11851"/>
                  </a:lnTo>
                  <a:lnTo>
                    <a:pt x="55772" y="14486"/>
                  </a:lnTo>
                  <a:lnTo>
                    <a:pt x="50839" y="14486"/>
                  </a:lnTo>
                  <a:lnTo>
                    <a:pt x="52567" y="17381"/>
                  </a:lnTo>
                  <a:lnTo>
                    <a:pt x="54436" y="17108"/>
                  </a:lnTo>
                  <a:lnTo>
                    <a:pt x="56286" y="16747"/>
                  </a:lnTo>
                  <a:lnTo>
                    <a:pt x="58169" y="16474"/>
                  </a:lnTo>
                  <a:lnTo>
                    <a:pt x="61358" y="16474"/>
                  </a:lnTo>
                  <a:lnTo>
                    <a:pt x="58835" y="15667"/>
                  </a:lnTo>
                  <a:lnTo>
                    <a:pt x="57780" y="14486"/>
                  </a:lnTo>
                  <a:lnTo>
                    <a:pt x="55772" y="14486"/>
                  </a:lnTo>
                  <a:lnTo>
                    <a:pt x="50666" y="14194"/>
                  </a:lnTo>
                  <a:lnTo>
                    <a:pt x="57519" y="14194"/>
                  </a:lnTo>
                  <a:lnTo>
                    <a:pt x="56757" y="13342"/>
                  </a:lnTo>
                  <a:lnTo>
                    <a:pt x="54632" y="11045"/>
                  </a:lnTo>
                  <a:lnTo>
                    <a:pt x="52193" y="8770"/>
                  </a:lnTo>
                  <a:lnTo>
                    <a:pt x="49834" y="6459"/>
                  </a:lnTo>
                  <a:close/>
                </a:path>
                <a:path w="66675" h="22225">
                  <a:moveTo>
                    <a:pt x="40478" y="13684"/>
                  </a:moveTo>
                  <a:lnTo>
                    <a:pt x="44471" y="14778"/>
                  </a:lnTo>
                  <a:lnTo>
                    <a:pt x="47565" y="13997"/>
                  </a:lnTo>
                  <a:lnTo>
                    <a:pt x="49036" y="13997"/>
                  </a:lnTo>
                  <a:lnTo>
                    <a:pt x="40478" y="13684"/>
                  </a:lnTo>
                  <a:close/>
                </a:path>
                <a:path w="66675" h="22225">
                  <a:moveTo>
                    <a:pt x="50156" y="13342"/>
                  </a:moveTo>
                  <a:lnTo>
                    <a:pt x="47565" y="13997"/>
                  </a:lnTo>
                  <a:lnTo>
                    <a:pt x="50666" y="14194"/>
                  </a:lnTo>
                  <a:lnTo>
                    <a:pt x="50156" y="13342"/>
                  </a:lnTo>
                  <a:close/>
                </a:path>
                <a:path w="66675" h="22225">
                  <a:moveTo>
                    <a:pt x="37188" y="3924"/>
                  </a:moveTo>
                  <a:lnTo>
                    <a:pt x="33981" y="3924"/>
                  </a:lnTo>
                  <a:lnTo>
                    <a:pt x="34878" y="6459"/>
                  </a:lnTo>
                  <a:lnTo>
                    <a:pt x="35216" y="7707"/>
                  </a:lnTo>
                  <a:lnTo>
                    <a:pt x="34142" y="9881"/>
                  </a:lnTo>
                  <a:lnTo>
                    <a:pt x="35993" y="11045"/>
                  </a:lnTo>
                  <a:lnTo>
                    <a:pt x="37037" y="11217"/>
                  </a:lnTo>
                  <a:lnTo>
                    <a:pt x="37151" y="5652"/>
                  </a:lnTo>
                  <a:lnTo>
                    <a:pt x="37188" y="3924"/>
                  </a:lnTo>
                  <a:close/>
                </a:path>
                <a:path w="66675" h="22225">
                  <a:moveTo>
                    <a:pt x="46330" y="2962"/>
                  </a:moveTo>
                  <a:lnTo>
                    <a:pt x="37299" y="2962"/>
                  </a:lnTo>
                  <a:lnTo>
                    <a:pt x="43496" y="3924"/>
                  </a:lnTo>
                  <a:lnTo>
                    <a:pt x="42441" y="3924"/>
                  </a:lnTo>
                  <a:lnTo>
                    <a:pt x="44330" y="5019"/>
                  </a:lnTo>
                  <a:lnTo>
                    <a:pt x="45323" y="5652"/>
                  </a:lnTo>
                  <a:lnTo>
                    <a:pt x="43082" y="7877"/>
                  </a:lnTo>
                  <a:lnTo>
                    <a:pt x="48441" y="6459"/>
                  </a:lnTo>
                  <a:lnTo>
                    <a:pt x="49834" y="6459"/>
                  </a:lnTo>
                  <a:lnTo>
                    <a:pt x="46330" y="2962"/>
                  </a:lnTo>
                  <a:close/>
                </a:path>
                <a:path w="66675" h="22225">
                  <a:moveTo>
                    <a:pt x="40943" y="0"/>
                  </a:moveTo>
                  <a:lnTo>
                    <a:pt x="31182" y="0"/>
                  </a:lnTo>
                  <a:lnTo>
                    <a:pt x="12122" y="864"/>
                  </a:lnTo>
                  <a:lnTo>
                    <a:pt x="2520" y="1029"/>
                  </a:lnTo>
                  <a:lnTo>
                    <a:pt x="2402" y="1577"/>
                  </a:lnTo>
                  <a:lnTo>
                    <a:pt x="2325" y="1936"/>
                  </a:lnTo>
                  <a:lnTo>
                    <a:pt x="2211" y="2466"/>
                  </a:lnTo>
                  <a:lnTo>
                    <a:pt x="0" y="3924"/>
                  </a:lnTo>
                  <a:lnTo>
                    <a:pt x="694" y="5019"/>
                  </a:lnTo>
                  <a:lnTo>
                    <a:pt x="1068" y="5652"/>
                  </a:lnTo>
                  <a:lnTo>
                    <a:pt x="1818" y="7707"/>
                  </a:lnTo>
                  <a:lnTo>
                    <a:pt x="1491" y="5652"/>
                  </a:lnTo>
                  <a:lnTo>
                    <a:pt x="1390" y="5019"/>
                  </a:lnTo>
                  <a:lnTo>
                    <a:pt x="2142" y="2962"/>
                  </a:lnTo>
                  <a:lnTo>
                    <a:pt x="4043" y="1577"/>
                  </a:lnTo>
                  <a:lnTo>
                    <a:pt x="44499" y="1577"/>
                  </a:lnTo>
                  <a:lnTo>
                    <a:pt x="40943" y="0"/>
                  </a:lnTo>
                  <a:close/>
                </a:path>
                <a:path w="66675" h="22225">
                  <a:moveTo>
                    <a:pt x="44499" y="1577"/>
                  </a:moveTo>
                  <a:lnTo>
                    <a:pt x="4043" y="1577"/>
                  </a:lnTo>
                  <a:lnTo>
                    <a:pt x="6149" y="5652"/>
                  </a:lnTo>
                  <a:lnTo>
                    <a:pt x="13248" y="5019"/>
                  </a:lnTo>
                  <a:lnTo>
                    <a:pt x="11954" y="5019"/>
                  </a:lnTo>
                  <a:lnTo>
                    <a:pt x="22655" y="4572"/>
                  </a:lnTo>
                  <a:lnTo>
                    <a:pt x="30868" y="4572"/>
                  </a:lnTo>
                  <a:lnTo>
                    <a:pt x="33451" y="3924"/>
                  </a:lnTo>
                  <a:lnTo>
                    <a:pt x="37188" y="3924"/>
                  </a:lnTo>
                  <a:lnTo>
                    <a:pt x="37209" y="2962"/>
                  </a:lnTo>
                  <a:lnTo>
                    <a:pt x="46330" y="2962"/>
                  </a:lnTo>
                  <a:lnTo>
                    <a:pt x="45309" y="1936"/>
                  </a:lnTo>
                  <a:lnTo>
                    <a:pt x="44499" y="1577"/>
                  </a:lnTo>
                  <a:close/>
                </a:path>
              </a:pathLst>
            </a:custGeom>
            <a:solidFill>
              <a:srgbClr val="E4E0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2" name="object 1452" descr=""/>
            <p:cNvSpPr/>
            <p:nvPr/>
          </p:nvSpPr>
          <p:spPr>
            <a:xfrm>
              <a:off x="1962010" y="2603979"/>
              <a:ext cx="116205" cy="173990"/>
            </a:xfrm>
            <a:custGeom>
              <a:avLst/>
              <a:gdLst/>
              <a:ahLst/>
              <a:cxnLst/>
              <a:rect l="l" t="t" r="r" b="b"/>
              <a:pathLst>
                <a:path w="116205" h="173989">
                  <a:moveTo>
                    <a:pt x="58889" y="170903"/>
                  </a:moveTo>
                  <a:lnTo>
                    <a:pt x="58813" y="170268"/>
                  </a:lnTo>
                  <a:lnTo>
                    <a:pt x="58775" y="169989"/>
                  </a:lnTo>
                  <a:lnTo>
                    <a:pt x="58712" y="169494"/>
                  </a:lnTo>
                  <a:lnTo>
                    <a:pt x="58635" y="168910"/>
                  </a:lnTo>
                  <a:lnTo>
                    <a:pt x="58585" y="168516"/>
                  </a:lnTo>
                  <a:lnTo>
                    <a:pt x="58166" y="165366"/>
                  </a:lnTo>
                  <a:lnTo>
                    <a:pt x="58089" y="164782"/>
                  </a:lnTo>
                  <a:lnTo>
                    <a:pt x="57988" y="164045"/>
                  </a:lnTo>
                  <a:lnTo>
                    <a:pt x="57899" y="163360"/>
                  </a:lnTo>
                  <a:lnTo>
                    <a:pt x="57823" y="162763"/>
                  </a:lnTo>
                  <a:lnTo>
                    <a:pt x="57696" y="161836"/>
                  </a:lnTo>
                  <a:lnTo>
                    <a:pt x="57670" y="161582"/>
                  </a:lnTo>
                  <a:lnTo>
                    <a:pt x="57569" y="160858"/>
                  </a:lnTo>
                  <a:lnTo>
                    <a:pt x="57467" y="160058"/>
                  </a:lnTo>
                  <a:lnTo>
                    <a:pt x="57340" y="159143"/>
                  </a:lnTo>
                  <a:lnTo>
                    <a:pt x="57048" y="139814"/>
                  </a:lnTo>
                  <a:lnTo>
                    <a:pt x="57035" y="137439"/>
                  </a:lnTo>
                  <a:lnTo>
                    <a:pt x="56997" y="135166"/>
                  </a:lnTo>
                  <a:lnTo>
                    <a:pt x="56527" y="129222"/>
                  </a:lnTo>
                  <a:lnTo>
                    <a:pt x="56502" y="128816"/>
                  </a:lnTo>
                  <a:lnTo>
                    <a:pt x="56388" y="127444"/>
                  </a:lnTo>
                  <a:lnTo>
                    <a:pt x="56286" y="126047"/>
                  </a:lnTo>
                  <a:lnTo>
                    <a:pt x="56083" y="123583"/>
                  </a:lnTo>
                  <a:lnTo>
                    <a:pt x="54190" y="123583"/>
                  </a:lnTo>
                  <a:lnTo>
                    <a:pt x="50063" y="123405"/>
                  </a:lnTo>
                  <a:lnTo>
                    <a:pt x="47078" y="123164"/>
                  </a:lnTo>
                  <a:lnTo>
                    <a:pt x="46774" y="126047"/>
                  </a:lnTo>
                  <a:lnTo>
                    <a:pt x="46659" y="127076"/>
                  </a:lnTo>
                  <a:lnTo>
                    <a:pt x="45910" y="135166"/>
                  </a:lnTo>
                  <a:lnTo>
                    <a:pt x="45821" y="136055"/>
                  </a:lnTo>
                  <a:lnTo>
                    <a:pt x="50876" y="135166"/>
                  </a:lnTo>
                  <a:lnTo>
                    <a:pt x="51473" y="129222"/>
                  </a:lnTo>
                  <a:lnTo>
                    <a:pt x="51511" y="128816"/>
                  </a:lnTo>
                  <a:lnTo>
                    <a:pt x="48260" y="127076"/>
                  </a:lnTo>
                  <a:lnTo>
                    <a:pt x="54089" y="126047"/>
                  </a:lnTo>
                  <a:lnTo>
                    <a:pt x="51981" y="129222"/>
                  </a:lnTo>
                  <a:lnTo>
                    <a:pt x="52489" y="132930"/>
                  </a:lnTo>
                  <a:lnTo>
                    <a:pt x="53162" y="136131"/>
                  </a:lnTo>
                  <a:lnTo>
                    <a:pt x="53225" y="136461"/>
                  </a:lnTo>
                  <a:lnTo>
                    <a:pt x="51854" y="137058"/>
                  </a:lnTo>
                  <a:lnTo>
                    <a:pt x="51854" y="143103"/>
                  </a:lnTo>
                  <a:lnTo>
                    <a:pt x="51092" y="146304"/>
                  </a:lnTo>
                  <a:lnTo>
                    <a:pt x="50304" y="144233"/>
                  </a:lnTo>
                  <a:lnTo>
                    <a:pt x="50876" y="139814"/>
                  </a:lnTo>
                  <a:lnTo>
                    <a:pt x="51854" y="143103"/>
                  </a:lnTo>
                  <a:lnTo>
                    <a:pt x="51854" y="137058"/>
                  </a:lnTo>
                  <a:lnTo>
                    <a:pt x="50939" y="137439"/>
                  </a:lnTo>
                  <a:lnTo>
                    <a:pt x="48539" y="136893"/>
                  </a:lnTo>
                  <a:lnTo>
                    <a:pt x="46278" y="136131"/>
                  </a:lnTo>
                  <a:lnTo>
                    <a:pt x="46393" y="139547"/>
                  </a:lnTo>
                  <a:lnTo>
                    <a:pt x="46494" y="152831"/>
                  </a:lnTo>
                  <a:lnTo>
                    <a:pt x="53746" y="153136"/>
                  </a:lnTo>
                  <a:lnTo>
                    <a:pt x="52133" y="148983"/>
                  </a:lnTo>
                  <a:lnTo>
                    <a:pt x="54737" y="149771"/>
                  </a:lnTo>
                  <a:lnTo>
                    <a:pt x="54635" y="151371"/>
                  </a:lnTo>
                  <a:lnTo>
                    <a:pt x="54571" y="152247"/>
                  </a:lnTo>
                  <a:lnTo>
                    <a:pt x="54495" y="153454"/>
                  </a:lnTo>
                  <a:lnTo>
                    <a:pt x="53136" y="153403"/>
                  </a:lnTo>
                  <a:lnTo>
                    <a:pt x="53136" y="160058"/>
                  </a:lnTo>
                  <a:lnTo>
                    <a:pt x="53073" y="161582"/>
                  </a:lnTo>
                  <a:lnTo>
                    <a:pt x="52971" y="164045"/>
                  </a:lnTo>
                  <a:lnTo>
                    <a:pt x="52844" y="166890"/>
                  </a:lnTo>
                  <a:lnTo>
                    <a:pt x="50685" y="168427"/>
                  </a:lnTo>
                  <a:lnTo>
                    <a:pt x="49618" y="165366"/>
                  </a:lnTo>
                  <a:lnTo>
                    <a:pt x="49669" y="161582"/>
                  </a:lnTo>
                  <a:lnTo>
                    <a:pt x="50876" y="158635"/>
                  </a:lnTo>
                  <a:lnTo>
                    <a:pt x="53136" y="160058"/>
                  </a:lnTo>
                  <a:lnTo>
                    <a:pt x="53136" y="153403"/>
                  </a:lnTo>
                  <a:lnTo>
                    <a:pt x="46697" y="160058"/>
                  </a:lnTo>
                  <a:lnTo>
                    <a:pt x="47612" y="164045"/>
                  </a:lnTo>
                  <a:lnTo>
                    <a:pt x="47612" y="169989"/>
                  </a:lnTo>
                  <a:lnTo>
                    <a:pt x="47066" y="169735"/>
                  </a:lnTo>
                  <a:lnTo>
                    <a:pt x="44462" y="168516"/>
                  </a:lnTo>
                  <a:lnTo>
                    <a:pt x="41770" y="167335"/>
                  </a:lnTo>
                  <a:lnTo>
                    <a:pt x="39992" y="166624"/>
                  </a:lnTo>
                  <a:lnTo>
                    <a:pt x="37680" y="167665"/>
                  </a:lnTo>
                  <a:lnTo>
                    <a:pt x="35979" y="168109"/>
                  </a:lnTo>
                  <a:lnTo>
                    <a:pt x="37452" y="168109"/>
                  </a:lnTo>
                  <a:lnTo>
                    <a:pt x="32715" y="168516"/>
                  </a:lnTo>
                  <a:lnTo>
                    <a:pt x="34721" y="161836"/>
                  </a:lnTo>
                  <a:lnTo>
                    <a:pt x="34798" y="161582"/>
                  </a:lnTo>
                  <a:lnTo>
                    <a:pt x="35356" y="154406"/>
                  </a:lnTo>
                  <a:lnTo>
                    <a:pt x="35255" y="151371"/>
                  </a:lnTo>
                  <a:lnTo>
                    <a:pt x="35140" y="148513"/>
                  </a:lnTo>
                  <a:lnTo>
                    <a:pt x="35064" y="146646"/>
                  </a:lnTo>
                  <a:lnTo>
                    <a:pt x="34594" y="139814"/>
                  </a:lnTo>
                  <a:lnTo>
                    <a:pt x="34582" y="139547"/>
                  </a:lnTo>
                  <a:lnTo>
                    <a:pt x="32194" y="137820"/>
                  </a:lnTo>
                  <a:lnTo>
                    <a:pt x="32905" y="146646"/>
                  </a:lnTo>
                  <a:lnTo>
                    <a:pt x="33007" y="148513"/>
                  </a:lnTo>
                  <a:lnTo>
                    <a:pt x="33083" y="149771"/>
                  </a:lnTo>
                  <a:lnTo>
                    <a:pt x="33172" y="151371"/>
                  </a:lnTo>
                  <a:lnTo>
                    <a:pt x="33210" y="152247"/>
                  </a:lnTo>
                  <a:lnTo>
                    <a:pt x="33324" y="154241"/>
                  </a:lnTo>
                  <a:lnTo>
                    <a:pt x="33426" y="156121"/>
                  </a:lnTo>
                  <a:lnTo>
                    <a:pt x="33515" y="157886"/>
                  </a:lnTo>
                  <a:lnTo>
                    <a:pt x="33553" y="163360"/>
                  </a:lnTo>
                  <a:lnTo>
                    <a:pt x="32270" y="167335"/>
                  </a:lnTo>
                  <a:lnTo>
                    <a:pt x="32092" y="167665"/>
                  </a:lnTo>
                  <a:lnTo>
                    <a:pt x="30886" y="168109"/>
                  </a:lnTo>
                  <a:lnTo>
                    <a:pt x="26758" y="169735"/>
                  </a:lnTo>
                  <a:lnTo>
                    <a:pt x="23329" y="169494"/>
                  </a:lnTo>
                  <a:lnTo>
                    <a:pt x="13538" y="169494"/>
                  </a:lnTo>
                  <a:lnTo>
                    <a:pt x="13030" y="165366"/>
                  </a:lnTo>
                  <a:lnTo>
                    <a:pt x="12903" y="164376"/>
                  </a:lnTo>
                  <a:lnTo>
                    <a:pt x="12814" y="163360"/>
                  </a:lnTo>
                  <a:lnTo>
                    <a:pt x="12763" y="162763"/>
                  </a:lnTo>
                  <a:lnTo>
                    <a:pt x="12687" y="161836"/>
                  </a:lnTo>
                  <a:lnTo>
                    <a:pt x="9309" y="162763"/>
                  </a:lnTo>
                  <a:lnTo>
                    <a:pt x="7620" y="163258"/>
                  </a:lnTo>
                  <a:lnTo>
                    <a:pt x="12077" y="158496"/>
                  </a:lnTo>
                  <a:lnTo>
                    <a:pt x="11709" y="154406"/>
                  </a:lnTo>
                  <a:lnTo>
                    <a:pt x="11595" y="153136"/>
                  </a:lnTo>
                  <a:lnTo>
                    <a:pt x="11518" y="152247"/>
                  </a:lnTo>
                  <a:lnTo>
                    <a:pt x="10375" y="147281"/>
                  </a:lnTo>
                  <a:lnTo>
                    <a:pt x="10274" y="146837"/>
                  </a:lnTo>
                  <a:lnTo>
                    <a:pt x="10236" y="146646"/>
                  </a:lnTo>
                  <a:lnTo>
                    <a:pt x="5295" y="146646"/>
                  </a:lnTo>
                  <a:lnTo>
                    <a:pt x="5181" y="152247"/>
                  </a:lnTo>
                  <a:lnTo>
                    <a:pt x="5105" y="164782"/>
                  </a:lnTo>
                  <a:lnTo>
                    <a:pt x="6337" y="169494"/>
                  </a:lnTo>
                  <a:lnTo>
                    <a:pt x="6400" y="169735"/>
                  </a:lnTo>
                  <a:lnTo>
                    <a:pt x="6464" y="169989"/>
                  </a:lnTo>
                  <a:lnTo>
                    <a:pt x="6540" y="170268"/>
                  </a:lnTo>
                  <a:lnTo>
                    <a:pt x="3263" y="169494"/>
                  </a:lnTo>
                  <a:lnTo>
                    <a:pt x="2692" y="169494"/>
                  </a:lnTo>
                  <a:lnTo>
                    <a:pt x="0" y="173558"/>
                  </a:lnTo>
                  <a:lnTo>
                    <a:pt x="58889" y="170903"/>
                  </a:lnTo>
                  <a:close/>
                </a:path>
                <a:path w="116205" h="173989">
                  <a:moveTo>
                    <a:pt x="115900" y="36893"/>
                  </a:moveTo>
                  <a:lnTo>
                    <a:pt x="115570" y="31419"/>
                  </a:lnTo>
                  <a:lnTo>
                    <a:pt x="115658" y="26276"/>
                  </a:lnTo>
                  <a:lnTo>
                    <a:pt x="115316" y="18465"/>
                  </a:lnTo>
                  <a:lnTo>
                    <a:pt x="115189" y="10668"/>
                  </a:lnTo>
                  <a:lnTo>
                    <a:pt x="115328" y="2857"/>
                  </a:lnTo>
                  <a:lnTo>
                    <a:pt x="113157" y="0"/>
                  </a:lnTo>
                  <a:lnTo>
                    <a:pt x="112776" y="20739"/>
                  </a:lnTo>
                  <a:lnTo>
                    <a:pt x="112750" y="31115"/>
                  </a:lnTo>
                  <a:lnTo>
                    <a:pt x="113106" y="41465"/>
                  </a:lnTo>
                  <a:lnTo>
                    <a:pt x="115900" y="36893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3" name="object 1453" descr=""/>
            <p:cNvSpPr/>
            <p:nvPr/>
          </p:nvSpPr>
          <p:spPr>
            <a:xfrm>
              <a:off x="2220029" y="2604399"/>
              <a:ext cx="5715" cy="19050"/>
            </a:xfrm>
            <a:custGeom>
              <a:avLst/>
              <a:gdLst/>
              <a:ahLst/>
              <a:cxnLst/>
              <a:rect l="l" t="t" r="r" b="b"/>
              <a:pathLst>
                <a:path w="5714" h="19050">
                  <a:moveTo>
                    <a:pt x="1695" y="0"/>
                  </a:moveTo>
                  <a:lnTo>
                    <a:pt x="1559" y="6231"/>
                  </a:lnTo>
                  <a:lnTo>
                    <a:pt x="0" y="12686"/>
                  </a:lnTo>
                  <a:lnTo>
                    <a:pt x="943" y="18766"/>
                  </a:lnTo>
                  <a:lnTo>
                    <a:pt x="5565" y="14773"/>
                  </a:lnTo>
                  <a:lnTo>
                    <a:pt x="2397" y="6609"/>
                  </a:lnTo>
                  <a:lnTo>
                    <a:pt x="3221" y="957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3635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4" name="object 1454" descr=""/>
            <p:cNvSpPr/>
            <p:nvPr/>
          </p:nvSpPr>
          <p:spPr>
            <a:xfrm>
              <a:off x="2502881" y="2605046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30">
                  <a:moveTo>
                    <a:pt x="684" y="0"/>
                  </a:moveTo>
                  <a:lnTo>
                    <a:pt x="0" y="4316"/>
                  </a:lnTo>
                  <a:lnTo>
                    <a:pt x="2858" y="6404"/>
                  </a:lnTo>
                  <a:lnTo>
                    <a:pt x="5648" y="8596"/>
                  </a:lnTo>
                  <a:lnTo>
                    <a:pt x="8355" y="10925"/>
                  </a:lnTo>
                  <a:lnTo>
                    <a:pt x="14263" y="11404"/>
                  </a:lnTo>
                  <a:lnTo>
                    <a:pt x="15909" y="8186"/>
                  </a:lnTo>
                  <a:lnTo>
                    <a:pt x="17687" y="5036"/>
                  </a:lnTo>
                  <a:lnTo>
                    <a:pt x="18698" y="1558"/>
                  </a:lnTo>
                  <a:lnTo>
                    <a:pt x="12672" y="123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D7D6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5" name="object 1455" descr=""/>
            <p:cNvSpPr/>
            <p:nvPr/>
          </p:nvSpPr>
          <p:spPr>
            <a:xfrm>
              <a:off x="1717617" y="260511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5">
                  <a:moveTo>
                    <a:pt x="1079" y="0"/>
                  </a:moveTo>
                  <a:lnTo>
                    <a:pt x="0" y="5853"/>
                  </a:lnTo>
                  <a:lnTo>
                    <a:pt x="2105" y="8045"/>
                  </a:lnTo>
                  <a:lnTo>
                    <a:pt x="3098" y="5888"/>
                  </a:lnTo>
                  <a:lnTo>
                    <a:pt x="4521" y="3851"/>
                  </a:lnTo>
                  <a:lnTo>
                    <a:pt x="4881" y="1471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D1D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6" name="object 1456" descr=""/>
            <p:cNvSpPr/>
            <p:nvPr/>
          </p:nvSpPr>
          <p:spPr>
            <a:xfrm>
              <a:off x="1718283" y="2606591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30" h="18414">
                  <a:moveTo>
                    <a:pt x="4216" y="0"/>
                  </a:moveTo>
                  <a:lnTo>
                    <a:pt x="3855" y="2379"/>
                  </a:lnTo>
                  <a:lnTo>
                    <a:pt x="2433" y="4417"/>
                  </a:lnTo>
                  <a:lnTo>
                    <a:pt x="1386" y="6710"/>
                  </a:lnTo>
                  <a:lnTo>
                    <a:pt x="0" y="10220"/>
                  </a:lnTo>
                  <a:lnTo>
                    <a:pt x="102" y="14569"/>
                  </a:lnTo>
                  <a:lnTo>
                    <a:pt x="192" y="15252"/>
                  </a:lnTo>
                  <a:lnTo>
                    <a:pt x="313" y="16160"/>
                  </a:lnTo>
                  <a:lnTo>
                    <a:pt x="434" y="17071"/>
                  </a:lnTo>
                  <a:lnTo>
                    <a:pt x="515" y="17687"/>
                  </a:lnTo>
                  <a:lnTo>
                    <a:pt x="565" y="18060"/>
                  </a:lnTo>
                  <a:lnTo>
                    <a:pt x="5241" y="17687"/>
                  </a:lnTo>
                  <a:lnTo>
                    <a:pt x="5652" y="17071"/>
                  </a:lnTo>
                  <a:lnTo>
                    <a:pt x="6508" y="15872"/>
                  </a:lnTo>
                  <a:lnTo>
                    <a:pt x="6918" y="15252"/>
                  </a:lnTo>
                  <a:lnTo>
                    <a:pt x="2981" y="15252"/>
                  </a:lnTo>
                  <a:lnTo>
                    <a:pt x="3099" y="14208"/>
                  </a:lnTo>
                  <a:lnTo>
                    <a:pt x="3168" y="13456"/>
                  </a:lnTo>
                  <a:lnTo>
                    <a:pt x="3237" y="12891"/>
                  </a:lnTo>
                  <a:lnTo>
                    <a:pt x="8795" y="12891"/>
                  </a:lnTo>
                  <a:lnTo>
                    <a:pt x="9914" y="6710"/>
                  </a:lnTo>
                  <a:lnTo>
                    <a:pt x="5605" y="6282"/>
                  </a:lnTo>
                  <a:lnTo>
                    <a:pt x="8934" y="6282"/>
                  </a:lnTo>
                  <a:lnTo>
                    <a:pt x="9155" y="4417"/>
                  </a:lnTo>
                  <a:lnTo>
                    <a:pt x="9281" y="3355"/>
                  </a:lnTo>
                  <a:lnTo>
                    <a:pt x="6814" y="1076"/>
                  </a:lnTo>
                  <a:lnTo>
                    <a:pt x="4216" y="0"/>
                  </a:lnTo>
                  <a:close/>
                </a:path>
                <a:path w="11430" h="18414">
                  <a:moveTo>
                    <a:pt x="8795" y="12891"/>
                  </a:moveTo>
                  <a:lnTo>
                    <a:pt x="3237" y="12891"/>
                  </a:lnTo>
                  <a:lnTo>
                    <a:pt x="8204" y="16160"/>
                  </a:lnTo>
                  <a:lnTo>
                    <a:pt x="8693" y="13456"/>
                  </a:lnTo>
                  <a:lnTo>
                    <a:pt x="8795" y="12891"/>
                  </a:lnTo>
                  <a:close/>
                </a:path>
                <a:path w="11430" h="18414">
                  <a:moveTo>
                    <a:pt x="8934" y="6282"/>
                  </a:moveTo>
                  <a:lnTo>
                    <a:pt x="5908" y="6282"/>
                  </a:lnTo>
                  <a:lnTo>
                    <a:pt x="11254" y="6710"/>
                  </a:lnTo>
                  <a:lnTo>
                    <a:pt x="8884" y="6710"/>
                  </a:lnTo>
                  <a:lnTo>
                    <a:pt x="8934" y="6282"/>
                  </a:lnTo>
                  <a:close/>
                </a:path>
              </a:pathLst>
            </a:custGeom>
            <a:solidFill>
              <a:srgbClr val="9796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7" name="object 1457" descr=""/>
            <p:cNvSpPr/>
            <p:nvPr/>
          </p:nvSpPr>
          <p:spPr>
            <a:xfrm>
              <a:off x="1922423" y="2605356"/>
              <a:ext cx="46355" cy="27940"/>
            </a:xfrm>
            <a:custGeom>
              <a:avLst/>
              <a:gdLst/>
              <a:ahLst/>
              <a:cxnLst/>
              <a:rect l="l" t="t" r="r" b="b"/>
              <a:pathLst>
                <a:path w="46355" h="27939">
                  <a:moveTo>
                    <a:pt x="20890" y="17071"/>
                  </a:moveTo>
                  <a:lnTo>
                    <a:pt x="20713" y="17071"/>
                  </a:lnTo>
                  <a:lnTo>
                    <a:pt x="17365" y="18111"/>
                  </a:lnTo>
                  <a:lnTo>
                    <a:pt x="20492" y="20462"/>
                  </a:lnTo>
                  <a:lnTo>
                    <a:pt x="21690" y="20685"/>
                  </a:lnTo>
                  <a:lnTo>
                    <a:pt x="22753" y="20821"/>
                  </a:lnTo>
                  <a:lnTo>
                    <a:pt x="28524" y="20821"/>
                  </a:lnTo>
                  <a:lnTo>
                    <a:pt x="33917" y="22755"/>
                  </a:lnTo>
                  <a:lnTo>
                    <a:pt x="37480" y="27500"/>
                  </a:lnTo>
                  <a:lnTo>
                    <a:pt x="40922" y="23799"/>
                  </a:lnTo>
                  <a:lnTo>
                    <a:pt x="42668" y="22002"/>
                  </a:lnTo>
                  <a:lnTo>
                    <a:pt x="37977" y="21506"/>
                  </a:lnTo>
                  <a:lnTo>
                    <a:pt x="38511" y="19897"/>
                  </a:lnTo>
                  <a:lnTo>
                    <a:pt x="28354" y="19897"/>
                  </a:lnTo>
                  <a:lnTo>
                    <a:pt x="29911" y="18784"/>
                  </a:lnTo>
                  <a:lnTo>
                    <a:pt x="24535" y="18784"/>
                  </a:lnTo>
                  <a:lnTo>
                    <a:pt x="20890" y="17071"/>
                  </a:lnTo>
                  <a:close/>
                </a:path>
                <a:path w="46355" h="27939">
                  <a:moveTo>
                    <a:pt x="40325" y="13904"/>
                  </a:moveTo>
                  <a:lnTo>
                    <a:pt x="40015" y="14039"/>
                  </a:lnTo>
                  <a:lnTo>
                    <a:pt x="35271" y="19432"/>
                  </a:lnTo>
                  <a:lnTo>
                    <a:pt x="28354" y="19897"/>
                  </a:lnTo>
                  <a:lnTo>
                    <a:pt x="38511" y="19897"/>
                  </a:lnTo>
                  <a:lnTo>
                    <a:pt x="39035" y="18319"/>
                  </a:lnTo>
                  <a:lnTo>
                    <a:pt x="39104" y="18111"/>
                  </a:lnTo>
                  <a:lnTo>
                    <a:pt x="39224" y="17749"/>
                  </a:lnTo>
                  <a:lnTo>
                    <a:pt x="39313" y="17481"/>
                  </a:lnTo>
                  <a:lnTo>
                    <a:pt x="43953" y="16830"/>
                  </a:lnTo>
                  <a:lnTo>
                    <a:pt x="40160" y="16830"/>
                  </a:lnTo>
                  <a:lnTo>
                    <a:pt x="40276" y="14777"/>
                  </a:lnTo>
                  <a:lnTo>
                    <a:pt x="40325" y="13904"/>
                  </a:lnTo>
                  <a:close/>
                </a:path>
                <a:path w="46355" h="27939">
                  <a:moveTo>
                    <a:pt x="43043" y="0"/>
                  </a:moveTo>
                  <a:lnTo>
                    <a:pt x="38644" y="2105"/>
                  </a:lnTo>
                  <a:lnTo>
                    <a:pt x="36469" y="3204"/>
                  </a:lnTo>
                  <a:lnTo>
                    <a:pt x="37514" y="6112"/>
                  </a:lnTo>
                  <a:lnTo>
                    <a:pt x="37563" y="6249"/>
                  </a:lnTo>
                  <a:lnTo>
                    <a:pt x="33405" y="9006"/>
                  </a:lnTo>
                  <a:lnTo>
                    <a:pt x="29066" y="11642"/>
                  </a:lnTo>
                  <a:lnTo>
                    <a:pt x="24242" y="13747"/>
                  </a:lnTo>
                  <a:lnTo>
                    <a:pt x="24431" y="13747"/>
                  </a:lnTo>
                  <a:lnTo>
                    <a:pt x="22703" y="15666"/>
                  </a:lnTo>
                  <a:lnTo>
                    <a:pt x="24535" y="18784"/>
                  </a:lnTo>
                  <a:lnTo>
                    <a:pt x="29911" y="18784"/>
                  </a:lnTo>
                  <a:lnTo>
                    <a:pt x="31997" y="17293"/>
                  </a:lnTo>
                  <a:lnTo>
                    <a:pt x="27940" y="17293"/>
                  </a:lnTo>
                  <a:lnTo>
                    <a:pt x="26866" y="16830"/>
                  </a:lnTo>
                  <a:lnTo>
                    <a:pt x="26760" y="15480"/>
                  </a:lnTo>
                  <a:lnTo>
                    <a:pt x="29690" y="15069"/>
                  </a:lnTo>
                  <a:lnTo>
                    <a:pt x="34449" y="10154"/>
                  </a:lnTo>
                  <a:lnTo>
                    <a:pt x="45425" y="8869"/>
                  </a:lnTo>
                  <a:lnTo>
                    <a:pt x="43043" y="0"/>
                  </a:lnTo>
                  <a:close/>
                </a:path>
                <a:path w="46355" h="27939">
                  <a:moveTo>
                    <a:pt x="16884" y="17749"/>
                  </a:moveTo>
                  <a:lnTo>
                    <a:pt x="16763" y="18111"/>
                  </a:lnTo>
                  <a:lnTo>
                    <a:pt x="16694" y="18319"/>
                  </a:lnTo>
                  <a:lnTo>
                    <a:pt x="17365" y="18111"/>
                  </a:lnTo>
                  <a:lnTo>
                    <a:pt x="16884" y="17749"/>
                  </a:lnTo>
                  <a:close/>
                </a:path>
                <a:path w="46355" h="27939">
                  <a:moveTo>
                    <a:pt x="4601" y="6850"/>
                  </a:moveTo>
                  <a:lnTo>
                    <a:pt x="3615" y="7995"/>
                  </a:lnTo>
                  <a:lnTo>
                    <a:pt x="2917" y="8869"/>
                  </a:lnTo>
                  <a:lnTo>
                    <a:pt x="252" y="12603"/>
                  </a:lnTo>
                  <a:lnTo>
                    <a:pt x="0" y="13046"/>
                  </a:lnTo>
                  <a:lnTo>
                    <a:pt x="5986" y="14777"/>
                  </a:lnTo>
                  <a:lnTo>
                    <a:pt x="7089" y="15069"/>
                  </a:lnTo>
                  <a:lnTo>
                    <a:pt x="14502" y="15958"/>
                  </a:lnTo>
                  <a:lnTo>
                    <a:pt x="16884" y="17749"/>
                  </a:lnTo>
                  <a:lnTo>
                    <a:pt x="17773" y="15069"/>
                  </a:lnTo>
                  <a:lnTo>
                    <a:pt x="17870" y="14777"/>
                  </a:lnTo>
                  <a:lnTo>
                    <a:pt x="12719" y="14777"/>
                  </a:lnTo>
                  <a:lnTo>
                    <a:pt x="13073" y="14039"/>
                  </a:lnTo>
                  <a:lnTo>
                    <a:pt x="13138" y="13904"/>
                  </a:lnTo>
                  <a:lnTo>
                    <a:pt x="13214" y="13747"/>
                  </a:lnTo>
                  <a:lnTo>
                    <a:pt x="17251" y="13747"/>
                  </a:lnTo>
                  <a:lnTo>
                    <a:pt x="9732" y="13392"/>
                  </a:lnTo>
                  <a:lnTo>
                    <a:pt x="7017" y="13392"/>
                  </a:lnTo>
                  <a:lnTo>
                    <a:pt x="4601" y="6850"/>
                  </a:lnTo>
                  <a:close/>
                </a:path>
                <a:path w="46355" h="27939">
                  <a:moveTo>
                    <a:pt x="40494" y="10925"/>
                  </a:moveTo>
                  <a:lnTo>
                    <a:pt x="36656" y="11642"/>
                  </a:lnTo>
                  <a:lnTo>
                    <a:pt x="33164" y="13392"/>
                  </a:lnTo>
                  <a:lnTo>
                    <a:pt x="29690" y="15069"/>
                  </a:lnTo>
                  <a:lnTo>
                    <a:pt x="29205" y="15666"/>
                  </a:lnTo>
                  <a:lnTo>
                    <a:pt x="28319" y="16830"/>
                  </a:lnTo>
                  <a:lnTo>
                    <a:pt x="27940" y="17293"/>
                  </a:lnTo>
                  <a:lnTo>
                    <a:pt x="31997" y="17293"/>
                  </a:lnTo>
                  <a:lnTo>
                    <a:pt x="32308" y="17071"/>
                  </a:lnTo>
                  <a:lnTo>
                    <a:pt x="37560" y="16830"/>
                  </a:lnTo>
                  <a:lnTo>
                    <a:pt x="40015" y="14039"/>
                  </a:lnTo>
                  <a:lnTo>
                    <a:pt x="40325" y="13904"/>
                  </a:lnTo>
                  <a:lnTo>
                    <a:pt x="40399" y="12603"/>
                  </a:lnTo>
                  <a:lnTo>
                    <a:pt x="40494" y="10925"/>
                  </a:lnTo>
                  <a:close/>
                </a:path>
                <a:path w="46355" h="27939">
                  <a:moveTo>
                    <a:pt x="46024" y="11422"/>
                  </a:moveTo>
                  <a:lnTo>
                    <a:pt x="40325" y="13904"/>
                  </a:lnTo>
                  <a:lnTo>
                    <a:pt x="40276" y="14777"/>
                  </a:lnTo>
                  <a:lnTo>
                    <a:pt x="40160" y="16830"/>
                  </a:lnTo>
                  <a:lnTo>
                    <a:pt x="43953" y="16830"/>
                  </a:lnTo>
                  <a:lnTo>
                    <a:pt x="45782" y="16573"/>
                  </a:lnTo>
                  <a:lnTo>
                    <a:pt x="45907" y="13904"/>
                  </a:lnTo>
                  <a:lnTo>
                    <a:pt x="46024" y="11422"/>
                  </a:lnTo>
                  <a:close/>
                </a:path>
                <a:path w="46355" h="27939">
                  <a:moveTo>
                    <a:pt x="25317" y="12603"/>
                  </a:moveTo>
                  <a:lnTo>
                    <a:pt x="18592" y="12603"/>
                  </a:lnTo>
                  <a:lnTo>
                    <a:pt x="21360" y="15666"/>
                  </a:lnTo>
                  <a:lnTo>
                    <a:pt x="21438" y="15480"/>
                  </a:lnTo>
                  <a:lnTo>
                    <a:pt x="23113" y="13046"/>
                  </a:lnTo>
                  <a:lnTo>
                    <a:pt x="24981" y="13046"/>
                  </a:lnTo>
                  <a:lnTo>
                    <a:pt x="25317" y="12603"/>
                  </a:lnTo>
                  <a:close/>
                </a:path>
                <a:path w="46355" h="27939">
                  <a:moveTo>
                    <a:pt x="28147" y="8869"/>
                  </a:moveTo>
                  <a:lnTo>
                    <a:pt x="27599" y="8869"/>
                  </a:lnTo>
                  <a:lnTo>
                    <a:pt x="23988" y="9622"/>
                  </a:lnTo>
                  <a:lnTo>
                    <a:pt x="20945" y="10925"/>
                  </a:lnTo>
                  <a:lnTo>
                    <a:pt x="19841" y="11422"/>
                  </a:lnTo>
                  <a:lnTo>
                    <a:pt x="16298" y="13747"/>
                  </a:lnTo>
                  <a:lnTo>
                    <a:pt x="12719" y="14777"/>
                  </a:lnTo>
                  <a:lnTo>
                    <a:pt x="17870" y="14777"/>
                  </a:lnTo>
                  <a:lnTo>
                    <a:pt x="18592" y="12603"/>
                  </a:lnTo>
                  <a:lnTo>
                    <a:pt x="25317" y="12603"/>
                  </a:lnTo>
                  <a:lnTo>
                    <a:pt x="27939" y="9144"/>
                  </a:lnTo>
                  <a:lnTo>
                    <a:pt x="28043" y="9006"/>
                  </a:lnTo>
                  <a:lnTo>
                    <a:pt x="28147" y="8869"/>
                  </a:lnTo>
                  <a:close/>
                </a:path>
                <a:path w="46355" h="27939">
                  <a:moveTo>
                    <a:pt x="13384" y="13392"/>
                  </a:moveTo>
                  <a:lnTo>
                    <a:pt x="9732" y="13392"/>
                  </a:lnTo>
                  <a:lnTo>
                    <a:pt x="17251" y="13747"/>
                  </a:lnTo>
                  <a:lnTo>
                    <a:pt x="13214" y="13747"/>
                  </a:lnTo>
                  <a:lnTo>
                    <a:pt x="13384" y="13392"/>
                  </a:lnTo>
                  <a:close/>
                </a:path>
                <a:path w="46355" h="27939">
                  <a:moveTo>
                    <a:pt x="12687" y="7995"/>
                  </a:moveTo>
                  <a:lnTo>
                    <a:pt x="9519" y="8578"/>
                  </a:lnTo>
                  <a:lnTo>
                    <a:pt x="7135" y="13392"/>
                  </a:lnTo>
                  <a:lnTo>
                    <a:pt x="13384" y="13392"/>
                  </a:lnTo>
                  <a:lnTo>
                    <a:pt x="13214" y="13747"/>
                  </a:lnTo>
                  <a:lnTo>
                    <a:pt x="16298" y="13747"/>
                  </a:lnTo>
                  <a:lnTo>
                    <a:pt x="17426" y="11642"/>
                  </a:lnTo>
                  <a:lnTo>
                    <a:pt x="17544" y="11422"/>
                  </a:lnTo>
                  <a:lnTo>
                    <a:pt x="11810" y="11422"/>
                  </a:lnTo>
                  <a:lnTo>
                    <a:pt x="12687" y="7995"/>
                  </a:lnTo>
                  <a:close/>
                </a:path>
                <a:path w="46355" h="27939">
                  <a:moveTo>
                    <a:pt x="24981" y="13046"/>
                  </a:moveTo>
                  <a:lnTo>
                    <a:pt x="23113" y="13046"/>
                  </a:lnTo>
                  <a:lnTo>
                    <a:pt x="24899" y="13747"/>
                  </a:lnTo>
                  <a:lnTo>
                    <a:pt x="24450" y="13747"/>
                  </a:lnTo>
                  <a:lnTo>
                    <a:pt x="24981" y="13046"/>
                  </a:lnTo>
                  <a:close/>
                </a:path>
                <a:path w="46355" h="27939">
                  <a:moveTo>
                    <a:pt x="18764" y="9144"/>
                  </a:moveTo>
                  <a:lnTo>
                    <a:pt x="16471" y="9895"/>
                  </a:lnTo>
                  <a:lnTo>
                    <a:pt x="14159" y="10615"/>
                  </a:lnTo>
                  <a:lnTo>
                    <a:pt x="11371" y="11422"/>
                  </a:lnTo>
                  <a:lnTo>
                    <a:pt x="17544" y="11422"/>
                  </a:lnTo>
                  <a:lnTo>
                    <a:pt x="18764" y="9144"/>
                  </a:lnTo>
                  <a:close/>
                </a:path>
                <a:path w="46355" h="27939">
                  <a:moveTo>
                    <a:pt x="8663" y="3732"/>
                  </a:moveTo>
                  <a:lnTo>
                    <a:pt x="6557" y="5187"/>
                  </a:lnTo>
                  <a:lnTo>
                    <a:pt x="5027" y="6444"/>
                  </a:lnTo>
                  <a:lnTo>
                    <a:pt x="9519" y="8578"/>
                  </a:lnTo>
                  <a:lnTo>
                    <a:pt x="11503" y="4075"/>
                  </a:lnTo>
                  <a:lnTo>
                    <a:pt x="8663" y="3732"/>
                  </a:lnTo>
                  <a:close/>
                </a:path>
                <a:path w="46355" h="27939">
                  <a:moveTo>
                    <a:pt x="4328" y="6112"/>
                  </a:moveTo>
                  <a:lnTo>
                    <a:pt x="4601" y="6850"/>
                  </a:lnTo>
                  <a:lnTo>
                    <a:pt x="5027" y="6444"/>
                  </a:lnTo>
                  <a:lnTo>
                    <a:pt x="4328" y="6112"/>
                  </a:lnTo>
                  <a:close/>
                </a:path>
              </a:pathLst>
            </a:custGeom>
            <a:solidFill>
              <a:srgbClr val="615F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8" name="object 1458" descr=""/>
            <p:cNvSpPr/>
            <p:nvPr/>
          </p:nvSpPr>
          <p:spPr>
            <a:xfrm>
              <a:off x="2597500" y="2605888"/>
              <a:ext cx="24130" cy="8255"/>
            </a:xfrm>
            <a:custGeom>
              <a:avLst/>
              <a:gdLst/>
              <a:ahLst/>
              <a:cxnLst/>
              <a:rect l="l" t="t" r="r" b="b"/>
              <a:pathLst>
                <a:path w="24130" h="8255">
                  <a:moveTo>
                    <a:pt x="1167" y="0"/>
                  </a:moveTo>
                  <a:lnTo>
                    <a:pt x="0" y="2995"/>
                  </a:lnTo>
                  <a:lnTo>
                    <a:pt x="1148" y="6659"/>
                  </a:lnTo>
                  <a:lnTo>
                    <a:pt x="8547" y="7585"/>
                  </a:lnTo>
                  <a:lnTo>
                    <a:pt x="16337" y="7840"/>
                  </a:lnTo>
                  <a:lnTo>
                    <a:pt x="23630" y="6418"/>
                  </a:lnTo>
                  <a:lnTo>
                    <a:pt x="21337" y="3561"/>
                  </a:lnTo>
                  <a:lnTo>
                    <a:pt x="16643" y="3082"/>
                  </a:lnTo>
                  <a:lnTo>
                    <a:pt x="12056" y="1746"/>
                  </a:lnTo>
                  <a:lnTo>
                    <a:pt x="7362" y="1436"/>
                  </a:lnTo>
                  <a:lnTo>
                    <a:pt x="4968" y="1797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A7A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9" name="object 1459" descr=""/>
            <p:cNvSpPr/>
            <p:nvPr/>
          </p:nvSpPr>
          <p:spPr>
            <a:xfrm>
              <a:off x="1728060" y="2607052"/>
              <a:ext cx="38100" cy="12700"/>
            </a:xfrm>
            <a:custGeom>
              <a:avLst/>
              <a:gdLst/>
              <a:ahLst/>
              <a:cxnLst/>
              <a:rect l="l" t="t" r="r" b="b"/>
              <a:pathLst>
                <a:path w="38100" h="12700">
                  <a:moveTo>
                    <a:pt x="5994" y="0"/>
                  </a:moveTo>
                  <a:lnTo>
                    <a:pt x="4093" y="1385"/>
                  </a:lnTo>
                  <a:lnTo>
                    <a:pt x="3341" y="3441"/>
                  </a:lnTo>
                  <a:lnTo>
                    <a:pt x="3769" y="6130"/>
                  </a:lnTo>
                  <a:lnTo>
                    <a:pt x="2980" y="3971"/>
                  </a:lnTo>
                  <a:lnTo>
                    <a:pt x="0" y="7603"/>
                  </a:lnTo>
                  <a:lnTo>
                    <a:pt x="3751" y="9536"/>
                  </a:lnTo>
                  <a:lnTo>
                    <a:pt x="6659" y="7193"/>
                  </a:lnTo>
                  <a:lnTo>
                    <a:pt x="7552" y="9827"/>
                  </a:lnTo>
                  <a:lnTo>
                    <a:pt x="8323" y="12362"/>
                  </a:lnTo>
                  <a:lnTo>
                    <a:pt x="7927" y="10325"/>
                  </a:lnTo>
                  <a:lnTo>
                    <a:pt x="8373" y="8679"/>
                  </a:lnTo>
                  <a:lnTo>
                    <a:pt x="9622" y="7430"/>
                  </a:lnTo>
                  <a:lnTo>
                    <a:pt x="12840" y="7174"/>
                  </a:lnTo>
                  <a:lnTo>
                    <a:pt x="16078" y="7138"/>
                  </a:lnTo>
                  <a:lnTo>
                    <a:pt x="19300" y="7001"/>
                  </a:lnTo>
                  <a:lnTo>
                    <a:pt x="22122" y="6300"/>
                  </a:lnTo>
                  <a:lnTo>
                    <a:pt x="24433" y="6076"/>
                  </a:lnTo>
                  <a:lnTo>
                    <a:pt x="27176" y="4640"/>
                  </a:lnTo>
                  <a:lnTo>
                    <a:pt x="29229" y="6336"/>
                  </a:lnTo>
                  <a:lnTo>
                    <a:pt x="30222" y="7293"/>
                  </a:lnTo>
                  <a:lnTo>
                    <a:pt x="21970" y="6764"/>
                  </a:lnTo>
                  <a:lnTo>
                    <a:pt x="20786" y="9795"/>
                  </a:lnTo>
                  <a:lnTo>
                    <a:pt x="26507" y="9878"/>
                  </a:lnTo>
                  <a:lnTo>
                    <a:pt x="32227" y="9605"/>
                  </a:lnTo>
                  <a:lnTo>
                    <a:pt x="37943" y="9467"/>
                  </a:lnTo>
                  <a:lnTo>
                    <a:pt x="36558" y="8596"/>
                  </a:lnTo>
                  <a:lnTo>
                    <a:pt x="34142" y="7260"/>
                  </a:lnTo>
                  <a:lnTo>
                    <a:pt x="32910" y="5137"/>
                  </a:lnTo>
                  <a:lnTo>
                    <a:pt x="32875" y="2980"/>
                  </a:lnTo>
                  <a:lnTo>
                    <a:pt x="24606" y="2994"/>
                  </a:lnTo>
                  <a:lnTo>
                    <a:pt x="16337" y="3340"/>
                  </a:lnTo>
                  <a:lnTo>
                    <a:pt x="8100" y="4075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5453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0" name="object 1460" descr=""/>
            <p:cNvSpPr/>
            <p:nvPr/>
          </p:nvSpPr>
          <p:spPr>
            <a:xfrm>
              <a:off x="1767048" y="2608423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172" y="0"/>
                  </a:moveTo>
                  <a:lnTo>
                    <a:pt x="105" y="2735"/>
                  </a:lnTo>
                  <a:lnTo>
                    <a:pt x="0" y="8268"/>
                  </a:lnTo>
                  <a:lnTo>
                    <a:pt x="3237" y="8798"/>
                  </a:lnTo>
                  <a:lnTo>
                    <a:pt x="6523" y="9108"/>
                  </a:lnTo>
                  <a:lnTo>
                    <a:pt x="9814" y="9381"/>
                  </a:lnTo>
                  <a:lnTo>
                    <a:pt x="9486" y="6454"/>
                  </a:lnTo>
                  <a:lnTo>
                    <a:pt x="3975" y="6454"/>
                  </a:lnTo>
                  <a:lnTo>
                    <a:pt x="1012" y="7019"/>
                  </a:lnTo>
                  <a:lnTo>
                    <a:pt x="1080" y="2480"/>
                  </a:lnTo>
                  <a:lnTo>
                    <a:pt x="3168" y="1487"/>
                  </a:lnTo>
                  <a:lnTo>
                    <a:pt x="4075" y="596"/>
                  </a:lnTo>
                  <a:lnTo>
                    <a:pt x="3100" y="46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575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1" name="object 1461" descr=""/>
            <p:cNvSpPr/>
            <p:nvPr/>
          </p:nvSpPr>
          <p:spPr>
            <a:xfrm>
              <a:off x="1849187" y="260758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229" y="0"/>
                  </a:moveTo>
                  <a:lnTo>
                    <a:pt x="1593" y="651"/>
                  </a:lnTo>
                  <a:lnTo>
                    <a:pt x="0" y="2637"/>
                  </a:lnTo>
                  <a:lnTo>
                    <a:pt x="481" y="4776"/>
                  </a:lnTo>
                  <a:lnTo>
                    <a:pt x="2843" y="5292"/>
                  </a:lnTo>
                  <a:lnTo>
                    <a:pt x="4521" y="6252"/>
                  </a:lnTo>
                  <a:lnTo>
                    <a:pt x="4572" y="4024"/>
                  </a:lnTo>
                  <a:lnTo>
                    <a:pt x="4607" y="3289"/>
                  </a:lnTo>
                  <a:lnTo>
                    <a:pt x="5104" y="2620"/>
                  </a:lnTo>
                  <a:lnTo>
                    <a:pt x="6130" y="1285"/>
                  </a:lnTo>
                  <a:lnTo>
                    <a:pt x="6626" y="61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6F6B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2" name="object 1462" descr=""/>
            <p:cNvSpPr/>
            <p:nvPr/>
          </p:nvSpPr>
          <p:spPr>
            <a:xfrm>
              <a:off x="1870469" y="2608319"/>
              <a:ext cx="56515" cy="26034"/>
            </a:xfrm>
            <a:custGeom>
              <a:avLst/>
              <a:gdLst/>
              <a:ahLst/>
              <a:cxnLst/>
              <a:rect l="l" t="t" r="r" b="b"/>
              <a:pathLst>
                <a:path w="56514" h="26035">
                  <a:moveTo>
                    <a:pt x="48834" y="0"/>
                  </a:moveTo>
                  <a:lnTo>
                    <a:pt x="41936" y="2908"/>
                  </a:lnTo>
                  <a:lnTo>
                    <a:pt x="39776" y="1266"/>
                  </a:lnTo>
                  <a:lnTo>
                    <a:pt x="35532" y="3577"/>
                  </a:lnTo>
                  <a:lnTo>
                    <a:pt x="29847" y="734"/>
                  </a:lnTo>
                  <a:lnTo>
                    <a:pt x="26456" y="4776"/>
                  </a:lnTo>
                  <a:lnTo>
                    <a:pt x="21851" y="9399"/>
                  </a:lnTo>
                  <a:lnTo>
                    <a:pt x="15411" y="11076"/>
                  </a:lnTo>
                  <a:lnTo>
                    <a:pt x="10137" y="14723"/>
                  </a:lnTo>
                  <a:lnTo>
                    <a:pt x="12689" y="16642"/>
                  </a:lnTo>
                  <a:lnTo>
                    <a:pt x="8596" y="18201"/>
                  </a:lnTo>
                  <a:lnTo>
                    <a:pt x="4385" y="19486"/>
                  </a:lnTo>
                  <a:lnTo>
                    <a:pt x="0" y="19965"/>
                  </a:lnTo>
                  <a:lnTo>
                    <a:pt x="4093" y="20325"/>
                  </a:lnTo>
                  <a:lnTo>
                    <a:pt x="8031" y="21574"/>
                  </a:lnTo>
                  <a:lnTo>
                    <a:pt x="11045" y="24500"/>
                  </a:lnTo>
                  <a:lnTo>
                    <a:pt x="18305" y="21967"/>
                  </a:lnTo>
                  <a:lnTo>
                    <a:pt x="24710" y="17344"/>
                  </a:lnTo>
                  <a:lnTo>
                    <a:pt x="32259" y="15648"/>
                  </a:lnTo>
                  <a:lnTo>
                    <a:pt x="28595" y="17809"/>
                  </a:lnTo>
                  <a:lnTo>
                    <a:pt x="20721" y="21059"/>
                  </a:lnTo>
                  <a:lnTo>
                    <a:pt x="23493" y="23166"/>
                  </a:lnTo>
                  <a:lnTo>
                    <a:pt x="26833" y="25426"/>
                  </a:lnTo>
                  <a:lnTo>
                    <a:pt x="30513" y="24843"/>
                  </a:lnTo>
                  <a:lnTo>
                    <a:pt x="32910" y="23561"/>
                  </a:lnTo>
                  <a:lnTo>
                    <a:pt x="37278" y="20358"/>
                  </a:lnTo>
                  <a:lnTo>
                    <a:pt x="38080" y="19467"/>
                  </a:lnTo>
                  <a:lnTo>
                    <a:pt x="33785" y="17877"/>
                  </a:lnTo>
                  <a:lnTo>
                    <a:pt x="37825" y="16659"/>
                  </a:lnTo>
                  <a:lnTo>
                    <a:pt x="38818" y="17654"/>
                  </a:lnTo>
                  <a:lnTo>
                    <a:pt x="42087" y="16163"/>
                  </a:lnTo>
                  <a:lnTo>
                    <a:pt x="45464" y="14860"/>
                  </a:lnTo>
                  <a:lnTo>
                    <a:pt x="49024" y="14194"/>
                  </a:lnTo>
                  <a:lnTo>
                    <a:pt x="48268" y="10580"/>
                  </a:lnTo>
                  <a:lnTo>
                    <a:pt x="44006" y="11145"/>
                  </a:lnTo>
                  <a:lnTo>
                    <a:pt x="39693" y="10735"/>
                  </a:lnTo>
                  <a:lnTo>
                    <a:pt x="35496" y="9878"/>
                  </a:lnTo>
                  <a:lnTo>
                    <a:pt x="40888" y="7397"/>
                  </a:lnTo>
                  <a:lnTo>
                    <a:pt x="46626" y="7260"/>
                  </a:lnTo>
                  <a:lnTo>
                    <a:pt x="51901" y="10068"/>
                  </a:lnTo>
                  <a:lnTo>
                    <a:pt x="54897" y="5871"/>
                  </a:lnTo>
                  <a:lnTo>
                    <a:pt x="56487" y="3887"/>
                  </a:lnTo>
                  <a:lnTo>
                    <a:pt x="51368" y="4434"/>
                  </a:lnTo>
                  <a:lnTo>
                    <a:pt x="48783" y="4179"/>
                  </a:lnTo>
                  <a:lnTo>
                    <a:pt x="48834" y="0"/>
                  </a:lnTo>
                  <a:close/>
                </a:path>
              </a:pathLst>
            </a:custGeom>
            <a:solidFill>
              <a:srgbClr val="535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3" name="object 1463" descr=""/>
            <p:cNvSpPr/>
            <p:nvPr/>
          </p:nvSpPr>
          <p:spPr>
            <a:xfrm>
              <a:off x="2248970" y="2606915"/>
              <a:ext cx="3810" cy="19685"/>
            </a:xfrm>
            <a:custGeom>
              <a:avLst/>
              <a:gdLst/>
              <a:ahLst/>
              <a:cxnLst/>
              <a:rect l="l" t="t" r="r" b="b"/>
              <a:pathLst>
                <a:path w="3810" h="19685">
                  <a:moveTo>
                    <a:pt x="3251" y="0"/>
                  </a:moveTo>
                  <a:lnTo>
                    <a:pt x="989" y="1130"/>
                  </a:lnTo>
                  <a:lnTo>
                    <a:pt x="323" y="7089"/>
                  </a:lnTo>
                  <a:lnTo>
                    <a:pt x="341" y="13100"/>
                  </a:lnTo>
                  <a:lnTo>
                    <a:pt x="0" y="19072"/>
                  </a:lnTo>
                  <a:lnTo>
                    <a:pt x="2926" y="18133"/>
                  </a:lnTo>
                  <a:lnTo>
                    <a:pt x="3286" y="12089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A09E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4" name="object 1464" descr=""/>
            <p:cNvSpPr/>
            <p:nvPr/>
          </p:nvSpPr>
          <p:spPr>
            <a:xfrm>
              <a:off x="2597450" y="2608884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69" h="3810">
                  <a:moveTo>
                    <a:pt x="49" y="0"/>
                  </a:moveTo>
                  <a:lnTo>
                    <a:pt x="49" y="820"/>
                  </a:lnTo>
                  <a:lnTo>
                    <a:pt x="0" y="3304"/>
                  </a:lnTo>
                  <a:lnTo>
                    <a:pt x="1197" y="3663"/>
                  </a:lnTo>
                  <a:lnTo>
                    <a:pt x="924" y="273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CFCF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5" name="object 1465" descr=""/>
            <p:cNvSpPr/>
            <p:nvPr/>
          </p:nvSpPr>
          <p:spPr>
            <a:xfrm>
              <a:off x="1706262" y="261074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86" y="241"/>
                  </a:lnTo>
                  <a:lnTo>
                    <a:pt x="278" y="702"/>
                  </a:lnTo>
                  <a:lnTo>
                    <a:pt x="360" y="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A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6" name="object 1466" descr=""/>
            <p:cNvSpPr/>
            <p:nvPr/>
          </p:nvSpPr>
          <p:spPr>
            <a:xfrm>
              <a:off x="1760936" y="260927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013" y="0"/>
                  </a:moveTo>
                  <a:lnTo>
                    <a:pt x="0" y="755"/>
                  </a:lnTo>
                  <a:lnTo>
                    <a:pt x="35" y="2912"/>
                  </a:lnTo>
                  <a:lnTo>
                    <a:pt x="1267" y="5035"/>
                  </a:lnTo>
                  <a:lnTo>
                    <a:pt x="3218" y="6079"/>
                  </a:lnTo>
                  <a:lnTo>
                    <a:pt x="4352" y="3783"/>
                  </a:lnTo>
                  <a:lnTo>
                    <a:pt x="3013" y="0"/>
                  </a:lnTo>
                  <a:close/>
                </a:path>
              </a:pathLst>
            </a:custGeom>
            <a:solidFill>
              <a:srgbClr val="2F2D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7" name="object 1467" descr=""/>
            <p:cNvSpPr/>
            <p:nvPr/>
          </p:nvSpPr>
          <p:spPr>
            <a:xfrm>
              <a:off x="2235254" y="2609964"/>
              <a:ext cx="10795" cy="29209"/>
            </a:xfrm>
            <a:custGeom>
              <a:avLst/>
              <a:gdLst/>
              <a:ahLst/>
              <a:cxnLst/>
              <a:rect l="l" t="t" r="r" b="b"/>
              <a:pathLst>
                <a:path w="10794" h="29210">
                  <a:moveTo>
                    <a:pt x="6901" y="0"/>
                  </a:moveTo>
                  <a:lnTo>
                    <a:pt x="6076" y="8082"/>
                  </a:lnTo>
                  <a:lnTo>
                    <a:pt x="6212" y="15289"/>
                  </a:lnTo>
                  <a:lnTo>
                    <a:pt x="6212" y="22496"/>
                  </a:lnTo>
                  <a:lnTo>
                    <a:pt x="838" y="21384"/>
                  </a:lnTo>
                  <a:lnTo>
                    <a:pt x="633" y="23886"/>
                  </a:lnTo>
                  <a:lnTo>
                    <a:pt x="0" y="28936"/>
                  </a:lnTo>
                  <a:lnTo>
                    <a:pt x="633" y="26315"/>
                  </a:lnTo>
                  <a:lnTo>
                    <a:pt x="3304" y="24843"/>
                  </a:lnTo>
                  <a:lnTo>
                    <a:pt x="5068" y="27619"/>
                  </a:lnTo>
                  <a:lnTo>
                    <a:pt x="10770" y="27975"/>
                  </a:lnTo>
                  <a:lnTo>
                    <a:pt x="10478" y="25185"/>
                  </a:lnTo>
                  <a:lnTo>
                    <a:pt x="10133" y="19673"/>
                  </a:lnTo>
                  <a:lnTo>
                    <a:pt x="7927" y="14922"/>
                  </a:lnTo>
                  <a:lnTo>
                    <a:pt x="9118" y="4498"/>
                  </a:lnTo>
                  <a:lnTo>
                    <a:pt x="6901" y="0"/>
                  </a:lnTo>
                  <a:close/>
                </a:path>
              </a:pathLst>
            </a:custGeom>
            <a:solidFill>
              <a:srgbClr val="6766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8" name="object 1468" descr=""/>
            <p:cNvSpPr/>
            <p:nvPr/>
          </p:nvSpPr>
          <p:spPr>
            <a:xfrm>
              <a:off x="2346311" y="2609928"/>
              <a:ext cx="43815" cy="52069"/>
            </a:xfrm>
            <a:custGeom>
              <a:avLst/>
              <a:gdLst/>
              <a:ahLst/>
              <a:cxnLst/>
              <a:rect l="l" t="t" r="r" b="b"/>
              <a:pathLst>
                <a:path w="43814" h="52069">
                  <a:moveTo>
                    <a:pt x="41057" y="47360"/>
                  </a:moveTo>
                  <a:lnTo>
                    <a:pt x="36727" y="47360"/>
                  </a:lnTo>
                  <a:lnTo>
                    <a:pt x="36607" y="48510"/>
                  </a:lnTo>
                  <a:lnTo>
                    <a:pt x="36489" y="49640"/>
                  </a:lnTo>
                  <a:lnTo>
                    <a:pt x="36364" y="50839"/>
                  </a:lnTo>
                  <a:lnTo>
                    <a:pt x="36248" y="51951"/>
                  </a:lnTo>
                  <a:lnTo>
                    <a:pt x="42223" y="50839"/>
                  </a:lnTo>
                  <a:lnTo>
                    <a:pt x="41120" y="47548"/>
                  </a:lnTo>
                  <a:lnTo>
                    <a:pt x="41057" y="47360"/>
                  </a:lnTo>
                  <a:close/>
                </a:path>
                <a:path w="43814" h="52069">
                  <a:moveTo>
                    <a:pt x="34072" y="33202"/>
                  </a:moveTo>
                  <a:lnTo>
                    <a:pt x="31744" y="33202"/>
                  </a:lnTo>
                  <a:lnTo>
                    <a:pt x="31696" y="37702"/>
                  </a:lnTo>
                  <a:lnTo>
                    <a:pt x="31254" y="40924"/>
                  </a:lnTo>
                  <a:lnTo>
                    <a:pt x="31179" y="41471"/>
                  </a:lnTo>
                  <a:lnTo>
                    <a:pt x="30016" y="45478"/>
                  </a:lnTo>
                  <a:lnTo>
                    <a:pt x="29958" y="46248"/>
                  </a:lnTo>
                  <a:lnTo>
                    <a:pt x="29875" y="47360"/>
                  </a:lnTo>
                  <a:lnTo>
                    <a:pt x="29752" y="48510"/>
                  </a:lnTo>
                  <a:lnTo>
                    <a:pt x="29671" y="49809"/>
                  </a:lnTo>
                  <a:lnTo>
                    <a:pt x="30203" y="51691"/>
                  </a:lnTo>
                  <a:lnTo>
                    <a:pt x="32017" y="49244"/>
                  </a:lnTo>
                  <a:lnTo>
                    <a:pt x="32687" y="46248"/>
                  </a:lnTo>
                  <a:lnTo>
                    <a:pt x="33562" y="43404"/>
                  </a:lnTo>
                  <a:lnTo>
                    <a:pt x="35300" y="41795"/>
                  </a:lnTo>
                  <a:lnTo>
                    <a:pt x="39260" y="41795"/>
                  </a:lnTo>
                  <a:lnTo>
                    <a:pt x="38440" y="38764"/>
                  </a:lnTo>
                  <a:lnTo>
                    <a:pt x="36831" y="36366"/>
                  </a:lnTo>
                  <a:lnTo>
                    <a:pt x="34072" y="33202"/>
                  </a:lnTo>
                  <a:close/>
                </a:path>
                <a:path w="43814" h="52069">
                  <a:moveTo>
                    <a:pt x="39260" y="41795"/>
                  </a:moveTo>
                  <a:lnTo>
                    <a:pt x="35379" y="41795"/>
                  </a:lnTo>
                  <a:lnTo>
                    <a:pt x="34639" y="44330"/>
                  </a:lnTo>
                  <a:lnTo>
                    <a:pt x="34296" y="46248"/>
                  </a:lnTo>
                  <a:lnTo>
                    <a:pt x="34297" y="47548"/>
                  </a:lnTo>
                  <a:lnTo>
                    <a:pt x="35026" y="49640"/>
                  </a:lnTo>
                  <a:lnTo>
                    <a:pt x="35085" y="49809"/>
                  </a:lnTo>
                  <a:lnTo>
                    <a:pt x="36601" y="47548"/>
                  </a:lnTo>
                  <a:lnTo>
                    <a:pt x="36727" y="47360"/>
                  </a:lnTo>
                  <a:lnTo>
                    <a:pt x="41057" y="47360"/>
                  </a:lnTo>
                  <a:lnTo>
                    <a:pt x="39559" y="42894"/>
                  </a:lnTo>
                  <a:lnTo>
                    <a:pt x="39260" y="41795"/>
                  </a:lnTo>
                  <a:close/>
                </a:path>
                <a:path w="43814" h="52069">
                  <a:moveTo>
                    <a:pt x="11609" y="13989"/>
                  </a:moveTo>
                  <a:lnTo>
                    <a:pt x="8802" y="13989"/>
                  </a:lnTo>
                  <a:lnTo>
                    <a:pt x="11267" y="17534"/>
                  </a:lnTo>
                  <a:lnTo>
                    <a:pt x="12499" y="19363"/>
                  </a:lnTo>
                  <a:lnTo>
                    <a:pt x="12962" y="19828"/>
                  </a:lnTo>
                  <a:lnTo>
                    <a:pt x="13254" y="20426"/>
                  </a:lnTo>
                  <a:lnTo>
                    <a:pt x="15555" y="22190"/>
                  </a:lnTo>
                  <a:lnTo>
                    <a:pt x="20001" y="25238"/>
                  </a:lnTo>
                  <a:lnTo>
                    <a:pt x="16797" y="30805"/>
                  </a:lnTo>
                  <a:lnTo>
                    <a:pt x="14865" y="33422"/>
                  </a:lnTo>
                  <a:lnTo>
                    <a:pt x="12927" y="35700"/>
                  </a:lnTo>
                  <a:lnTo>
                    <a:pt x="10256" y="37702"/>
                  </a:lnTo>
                  <a:lnTo>
                    <a:pt x="9881" y="40924"/>
                  </a:lnTo>
                  <a:lnTo>
                    <a:pt x="12020" y="41795"/>
                  </a:lnTo>
                  <a:lnTo>
                    <a:pt x="13802" y="42894"/>
                  </a:lnTo>
                  <a:lnTo>
                    <a:pt x="16027" y="44621"/>
                  </a:lnTo>
                  <a:lnTo>
                    <a:pt x="16901" y="44621"/>
                  </a:lnTo>
                  <a:lnTo>
                    <a:pt x="16901" y="39466"/>
                  </a:lnTo>
                  <a:lnTo>
                    <a:pt x="18766" y="37464"/>
                  </a:lnTo>
                  <a:lnTo>
                    <a:pt x="20275" y="34519"/>
                  </a:lnTo>
                  <a:lnTo>
                    <a:pt x="30360" y="34519"/>
                  </a:lnTo>
                  <a:lnTo>
                    <a:pt x="31226" y="33695"/>
                  </a:lnTo>
                  <a:lnTo>
                    <a:pt x="24914" y="33695"/>
                  </a:lnTo>
                  <a:lnTo>
                    <a:pt x="24394" y="33422"/>
                  </a:lnTo>
                  <a:lnTo>
                    <a:pt x="21592" y="33422"/>
                  </a:lnTo>
                  <a:lnTo>
                    <a:pt x="20015" y="32943"/>
                  </a:lnTo>
                  <a:lnTo>
                    <a:pt x="19159" y="31676"/>
                  </a:lnTo>
                  <a:lnTo>
                    <a:pt x="21678" y="30391"/>
                  </a:lnTo>
                  <a:lnTo>
                    <a:pt x="22771" y="30391"/>
                  </a:lnTo>
                  <a:lnTo>
                    <a:pt x="20854" y="29245"/>
                  </a:lnTo>
                  <a:lnTo>
                    <a:pt x="19828" y="27669"/>
                  </a:lnTo>
                  <a:lnTo>
                    <a:pt x="21488" y="24345"/>
                  </a:lnTo>
                  <a:lnTo>
                    <a:pt x="41215" y="24345"/>
                  </a:lnTo>
                  <a:lnTo>
                    <a:pt x="40341" y="23954"/>
                  </a:lnTo>
                  <a:lnTo>
                    <a:pt x="37569" y="22791"/>
                  </a:lnTo>
                  <a:lnTo>
                    <a:pt x="36574" y="22395"/>
                  </a:lnTo>
                  <a:lnTo>
                    <a:pt x="24692" y="22395"/>
                  </a:lnTo>
                  <a:lnTo>
                    <a:pt x="19641" y="22190"/>
                  </a:lnTo>
                  <a:lnTo>
                    <a:pt x="15238" y="18816"/>
                  </a:lnTo>
                  <a:lnTo>
                    <a:pt x="12038" y="14709"/>
                  </a:lnTo>
                  <a:lnTo>
                    <a:pt x="11609" y="13989"/>
                  </a:lnTo>
                  <a:close/>
                </a:path>
                <a:path w="43814" h="52069">
                  <a:moveTo>
                    <a:pt x="9399" y="10274"/>
                  </a:moveTo>
                  <a:lnTo>
                    <a:pt x="8614" y="10957"/>
                  </a:lnTo>
                  <a:lnTo>
                    <a:pt x="7346" y="12261"/>
                  </a:lnTo>
                  <a:lnTo>
                    <a:pt x="5551" y="12261"/>
                  </a:lnTo>
                  <a:lnTo>
                    <a:pt x="3983" y="18816"/>
                  </a:lnTo>
                  <a:lnTo>
                    <a:pt x="3857" y="19828"/>
                  </a:lnTo>
                  <a:lnTo>
                    <a:pt x="3782" y="20426"/>
                  </a:lnTo>
                  <a:lnTo>
                    <a:pt x="3666" y="21357"/>
                  </a:lnTo>
                  <a:lnTo>
                    <a:pt x="3626" y="21678"/>
                  </a:lnTo>
                  <a:lnTo>
                    <a:pt x="3536" y="22395"/>
                  </a:lnTo>
                  <a:lnTo>
                    <a:pt x="3454" y="32025"/>
                  </a:lnTo>
                  <a:lnTo>
                    <a:pt x="5255" y="38508"/>
                  </a:lnTo>
                  <a:lnTo>
                    <a:pt x="6490" y="36093"/>
                  </a:lnTo>
                  <a:lnTo>
                    <a:pt x="7674" y="33695"/>
                  </a:lnTo>
                  <a:lnTo>
                    <a:pt x="8588" y="31301"/>
                  </a:lnTo>
                  <a:lnTo>
                    <a:pt x="8701" y="29930"/>
                  </a:lnTo>
                  <a:lnTo>
                    <a:pt x="6043" y="29930"/>
                  </a:lnTo>
                  <a:lnTo>
                    <a:pt x="3477" y="26898"/>
                  </a:lnTo>
                  <a:lnTo>
                    <a:pt x="5702" y="23407"/>
                  </a:lnTo>
                  <a:lnTo>
                    <a:pt x="5823" y="22395"/>
                  </a:lnTo>
                  <a:lnTo>
                    <a:pt x="5948" y="21357"/>
                  </a:lnTo>
                  <a:lnTo>
                    <a:pt x="6059" y="20426"/>
                  </a:lnTo>
                  <a:lnTo>
                    <a:pt x="6094" y="20134"/>
                  </a:lnTo>
                  <a:lnTo>
                    <a:pt x="8746" y="20134"/>
                  </a:lnTo>
                  <a:lnTo>
                    <a:pt x="8802" y="13989"/>
                  </a:lnTo>
                  <a:lnTo>
                    <a:pt x="11609" y="13989"/>
                  </a:lnTo>
                  <a:lnTo>
                    <a:pt x="9399" y="10274"/>
                  </a:lnTo>
                  <a:close/>
                </a:path>
                <a:path w="43814" h="52069">
                  <a:moveTo>
                    <a:pt x="30360" y="34519"/>
                  </a:moveTo>
                  <a:lnTo>
                    <a:pt x="23490" y="34519"/>
                  </a:lnTo>
                  <a:lnTo>
                    <a:pt x="25171" y="34880"/>
                  </a:lnTo>
                  <a:lnTo>
                    <a:pt x="29685" y="35700"/>
                  </a:lnTo>
                  <a:lnTo>
                    <a:pt x="29119" y="35700"/>
                  </a:lnTo>
                  <a:lnTo>
                    <a:pt x="30360" y="34519"/>
                  </a:lnTo>
                  <a:close/>
                </a:path>
                <a:path w="43814" h="52069">
                  <a:moveTo>
                    <a:pt x="41215" y="24345"/>
                  </a:moveTo>
                  <a:lnTo>
                    <a:pt x="21488" y="24345"/>
                  </a:lnTo>
                  <a:lnTo>
                    <a:pt x="23456" y="24947"/>
                  </a:lnTo>
                  <a:lnTo>
                    <a:pt x="24965" y="26556"/>
                  </a:lnTo>
                  <a:lnTo>
                    <a:pt x="23176" y="30805"/>
                  </a:lnTo>
                  <a:lnTo>
                    <a:pt x="25309" y="30805"/>
                  </a:lnTo>
                  <a:lnTo>
                    <a:pt x="28017" y="31301"/>
                  </a:lnTo>
                  <a:lnTo>
                    <a:pt x="27651" y="31301"/>
                  </a:lnTo>
                  <a:lnTo>
                    <a:pt x="30563" y="32806"/>
                  </a:lnTo>
                  <a:lnTo>
                    <a:pt x="24914" y="33695"/>
                  </a:lnTo>
                  <a:lnTo>
                    <a:pt x="31226" y="33695"/>
                  </a:lnTo>
                  <a:lnTo>
                    <a:pt x="31744" y="33202"/>
                  </a:lnTo>
                  <a:lnTo>
                    <a:pt x="34072" y="33202"/>
                  </a:lnTo>
                  <a:lnTo>
                    <a:pt x="32414" y="31301"/>
                  </a:lnTo>
                  <a:lnTo>
                    <a:pt x="37353" y="25426"/>
                  </a:lnTo>
                  <a:lnTo>
                    <a:pt x="35844" y="25426"/>
                  </a:lnTo>
                  <a:lnTo>
                    <a:pt x="41585" y="25238"/>
                  </a:lnTo>
                  <a:lnTo>
                    <a:pt x="43209" y="25238"/>
                  </a:lnTo>
                  <a:lnTo>
                    <a:pt x="41215" y="24345"/>
                  </a:lnTo>
                  <a:close/>
                </a:path>
                <a:path w="43814" h="52069">
                  <a:moveTo>
                    <a:pt x="23975" y="33202"/>
                  </a:moveTo>
                  <a:lnTo>
                    <a:pt x="23417" y="33202"/>
                  </a:lnTo>
                  <a:lnTo>
                    <a:pt x="21592" y="33422"/>
                  </a:lnTo>
                  <a:lnTo>
                    <a:pt x="24394" y="33422"/>
                  </a:lnTo>
                  <a:lnTo>
                    <a:pt x="23975" y="33202"/>
                  </a:lnTo>
                  <a:close/>
                </a:path>
                <a:path w="43814" h="52069">
                  <a:moveTo>
                    <a:pt x="22771" y="30391"/>
                  </a:moveTo>
                  <a:lnTo>
                    <a:pt x="21678" y="30391"/>
                  </a:lnTo>
                  <a:lnTo>
                    <a:pt x="25771" y="30805"/>
                  </a:lnTo>
                  <a:lnTo>
                    <a:pt x="23464" y="30805"/>
                  </a:lnTo>
                  <a:lnTo>
                    <a:pt x="22771" y="30391"/>
                  </a:lnTo>
                  <a:close/>
                </a:path>
                <a:path w="43814" h="52069">
                  <a:moveTo>
                    <a:pt x="8824" y="22791"/>
                  </a:moveTo>
                  <a:lnTo>
                    <a:pt x="8674" y="23407"/>
                  </a:lnTo>
                  <a:lnTo>
                    <a:pt x="8624" y="24345"/>
                  </a:lnTo>
                  <a:lnTo>
                    <a:pt x="8508" y="26556"/>
                  </a:lnTo>
                  <a:lnTo>
                    <a:pt x="8409" y="28421"/>
                  </a:lnTo>
                  <a:lnTo>
                    <a:pt x="6043" y="29930"/>
                  </a:lnTo>
                  <a:lnTo>
                    <a:pt x="8701" y="29930"/>
                  </a:lnTo>
                  <a:lnTo>
                    <a:pt x="8824" y="22791"/>
                  </a:lnTo>
                  <a:close/>
                </a:path>
                <a:path w="43814" h="52069">
                  <a:moveTo>
                    <a:pt x="34775" y="21678"/>
                  </a:moveTo>
                  <a:lnTo>
                    <a:pt x="27236" y="22190"/>
                  </a:lnTo>
                  <a:lnTo>
                    <a:pt x="27449" y="22190"/>
                  </a:lnTo>
                  <a:lnTo>
                    <a:pt x="24692" y="22395"/>
                  </a:lnTo>
                  <a:lnTo>
                    <a:pt x="36574" y="22395"/>
                  </a:lnTo>
                  <a:lnTo>
                    <a:pt x="34775" y="21678"/>
                  </a:lnTo>
                  <a:close/>
                </a:path>
                <a:path w="43814" h="52069">
                  <a:moveTo>
                    <a:pt x="8746" y="20134"/>
                  </a:moveTo>
                  <a:lnTo>
                    <a:pt x="6094" y="20134"/>
                  </a:lnTo>
                  <a:lnTo>
                    <a:pt x="8793" y="21678"/>
                  </a:lnTo>
                  <a:lnTo>
                    <a:pt x="8746" y="20134"/>
                  </a:lnTo>
                  <a:close/>
                </a:path>
                <a:path w="43814" h="52069">
                  <a:moveTo>
                    <a:pt x="0" y="0"/>
                  </a:moveTo>
                  <a:lnTo>
                    <a:pt x="36" y="478"/>
                  </a:lnTo>
                  <a:lnTo>
                    <a:pt x="154" y="2037"/>
                  </a:lnTo>
                  <a:lnTo>
                    <a:pt x="547" y="6163"/>
                  </a:lnTo>
                  <a:lnTo>
                    <a:pt x="2584" y="8131"/>
                  </a:lnTo>
                  <a:lnTo>
                    <a:pt x="3628" y="12020"/>
                  </a:lnTo>
                  <a:lnTo>
                    <a:pt x="6131" y="12261"/>
                  </a:lnTo>
                  <a:lnTo>
                    <a:pt x="7346" y="12261"/>
                  </a:lnTo>
                  <a:lnTo>
                    <a:pt x="5702" y="9006"/>
                  </a:lnTo>
                  <a:lnTo>
                    <a:pt x="5510" y="6163"/>
                  </a:lnTo>
                  <a:lnTo>
                    <a:pt x="5392" y="4417"/>
                  </a:lnTo>
                  <a:lnTo>
                    <a:pt x="1609" y="2857"/>
                  </a:lnTo>
                  <a:lnTo>
                    <a:pt x="3218" y="4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4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9" name="object 1469" descr=""/>
            <p:cNvSpPr/>
            <p:nvPr/>
          </p:nvSpPr>
          <p:spPr>
            <a:xfrm>
              <a:off x="2366294" y="2609226"/>
              <a:ext cx="78740" cy="8255"/>
            </a:xfrm>
            <a:custGeom>
              <a:avLst/>
              <a:gdLst/>
              <a:ahLst/>
              <a:cxnLst/>
              <a:rect l="l" t="t" r="r" b="b"/>
              <a:pathLst>
                <a:path w="78739" h="8255">
                  <a:moveTo>
                    <a:pt x="48423" y="0"/>
                  </a:moveTo>
                  <a:lnTo>
                    <a:pt x="36590" y="89"/>
                  </a:lnTo>
                  <a:lnTo>
                    <a:pt x="24756" y="3"/>
                  </a:lnTo>
                  <a:lnTo>
                    <a:pt x="12932" y="91"/>
                  </a:lnTo>
                  <a:lnTo>
                    <a:pt x="1130" y="702"/>
                  </a:lnTo>
                  <a:lnTo>
                    <a:pt x="1422" y="3255"/>
                  </a:lnTo>
                  <a:lnTo>
                    <a:pt x="10717" y="3304"/>
                  </a:lnTo>
                  <a:lnTo>
                    <a:pt x="15375" y="3578"/>
                  </a:lnTo>
                  <a:lnTo>
                    <a:pt x="10356" y="3851"/>
                  </a:lnTo>
                  <a:lnTo>
                    <a:pt x="5342" y="3477"/>
                  </a:lnTo>
                  <a:lnTo>
                    <a:pt x="359" y="3971"/>
                  </a:lnTo>
                  <a:lnTo>
                    <a:pt x="0" y="7876"/>
                  </a:lnTo>
                  <a:lnTo>
                    <a:pt x="7786" y="7753"/>
                  </a:lnTo>
                  <a:lnTo>
                    <a:pt x="23368" y="7178"/>
                  </a:lnTo>
                  <a:lnTo>
                    <a:pt x="31146" y="6591"/>
                  </a:lnTo>
                  <a:lnTo>
                    <a:pt x="63405" y="5287"/>
                  </a:lnTo>
                  <a:lnTo>
                    <a:pt x="76603" y="4279"/>
                  </a:lnTo>
                  <a:lnTo>
                    <a:pt x="78026" y="2843"/>
                  </a:lnTo>
                  <a:lnTo>
                    <a:pt x="78404" y="186"/>
                  </a:lnTo>
                  <a:lnTo>
                    <a:pt x="70921" y="746"/>
                  </a:lnTo>
                  <a:lnTo>
                    <a:pt x="63426" y="570"/>
                  </a:lnTo>
                  <a:lnTo>
                    <a:pt x="55924" y="155"/>
                  </a:lnTo>
                  <a:lnTo>
                    <a:pt x="48423" y="0"/>
                  </a:lnTo>
                  <a:close/>
                </a:path>
              </a:pathLst>
            </a:custGeom>
            <a:solidFill>
              <a:srgbClr val="9493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0" name="object 1470" descr=""/>
            <p:cNvSpPr/>
            <p:nvPr/>
          </p:nvSpPr>
          <p:spPr>
            <a:xfrm>
              <a:off x="2499696" y="2609363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80">
                  <a:moveTo>
                    <a:pt x="3185" y="0"/>
                  </a:moveTo>
                  <a:lnTo>
                    <a:pt x="2087" y="2620"/>
                  </a:lnTo>
                  <a:lnTo>
                    <a:pt x="0" y="7945"/>
                  </a:lnTo>
                  <a:lnTo>
                    <a:pt x="7156" y="8596"/>
                  </a:lnTo>
                  <a:lnTo>
                    <a:pt x="4229" y="9143"/>
                  </a:lnTo>
                  <a:lnTo>
                    <a:pt x="2296" y="13733"/>
                  </a:lnTo>
                  <a:lnTo>
                    <a:pt x="3477" y="15921"/>
                  </a:lnTo>
                  <a:lnTo>
                    <a:pt x="6591" y="16214"/>
                  </a:lnTo>
                  <a:lnTo>
                    <a:pt x="8665" y="17395"/>
                  </a:lnTo>
                  <a:lnTo>
                    <a:pt x="9999" y="16076"/>
                  </a:lnTo>
                  <a:lnTo>
                    <a:pt x="11300" y="14726"/>
                  </a:lnTo>
                  <a:lnTo>
                    <a:pt x="12566" y="13337"/>
                  </a:lnTo>
                  <a:lnTo>
                    <a:pt x="9417" y="10342"/>
                  </a:lnTo>
                  <a:lnTo>
                    <a:pt x="10050" y="9161"/>
                  </a:lnTo>
                  <a:lnTo>
                    <a:pt x="11540" y="6609"/>
                  </a:lnTo>
                  <a:lnTo>
                    <a:pt x="8834" y="4279"/>
                  </a:lnTo>
                  <a:lnTo>
                    <a:pt x="6043" y="2087"/>
                  </a:lnTo>
                  <a:lnTo>
                    <a:pt x="3185" y="0"/>
                  </a:lnTo>
                  <a:close/>
                </a:path>
              </a:pathLst>
            </a:custGeom>
            <a:solidFill>
              <a:srgbClr val="B1B0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1" name="object 1471" descr=""/>
            <p:cNvSpPr/>
            <p:nvPr/>
          </p:nvSpPr>
          <p:spPr>
            <a:xfrm>
              <a:off x="1826056" y="2611023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30" h="7619">
                  <a:moveTo>
                    <a:pt x="6300" y="0"/>
                  </a:moveTo>
                  <a:lnTo>
                    <a:pt x="4279" y="496"/>
                  </a:lnTo>
                  <a:lnTo>
                    <a:pt x="0" y="3649"/>
                  </a:lnTo>
                  <a:lnTo>
                    <a:pt x="3865" y="5154"/>
                  </a:lnTo>
                  <a:lnTo>
                    <a:pt x="6026" y="7278"/>
                  </a:lnTo>
                  <a:lnTo>
                    <a:pt x="8867" y="5086"/>
                  </a:lnTo>
                  <a:lnTo>
                    <a:pt x="11027" y="4283"/>
                  </a:lnTo>
                  <a:lnTo>
                    <a:pt x="9691" y="2569"/>
                  </a:lnTo>
                  <a:lnTo>
                    <a:pt x="8114" y="1148"/>
                  </a:lnTo>
                  <a:lnTo>
                    <a:pt x="6300" y="0"/>
                  </a:lnTo>
                  <a:close/>
                </a:path>
              </a:pathLst>
            </a:custGeom>
            <a:solidFill>
              <a:srgbClr val="656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2" name="object 1472" descr=""/>
            <p:cNvSpPr/>
            <p:nvPr/>
          </p:nvSpPr>
          <p:spPr>
            <a:xfrm>
              <a:off x="2234438" y="2610863"/>
              <a:ext cx="206375" cy="288925"/>
            </a:xfrm>
            <a:custGeom>
              <a:avLst/>
              <a:gdLst/>
              <a:ahLst/>
              <a:cxnLst/>
              <a:rect l="l" t="t" r="r" b="b"/>
              <a:pathLst>
                <a:path w="206375" h="288925">
                  <a:moveTo>
                    <a:pt x="7620" y="12"/>
                  </a:moveTo>
                  <a:lnTo>
                    <a:pt x="5308" y="0"/>
                  </a:lnTo>
                  <a:lnTo>
                    <a:pt x="723" y="165"/>
                  </a:lnTo>
                  <a:lnTo>
                    <a:pt x="419" y="4826"/>
                  </a:lnTo>
                  <a:lnTo>
                    <a:pt x="38" y="9486"/>
                  </a:lnTo>
                  <a:lnTo>
                    <a:pt x="0" y="14160"/>
                  </a:lnTo>
                  <a:lnTo>
                    <a:pt x="1130" y="16090"/>
                  </a:lnTo>
                  <a:lnTo>
                    <a:pt x="1676" y="18199"/>
                  </a:lnTo>
                  <a:lnTo>
                    <a:pt x="1651" y="20485"/>
                  </a:lnTo>
                  <a:lnTo>
                    <a:pt x="7023" y="21602"/>
                  </a:lnTo>
                  <a:lnTo>
                    <a:pt x="7023" y="14401"/>
                  </a:lnTo>
                  <a:lnTo>
                    <a:pt x="6883" y="7188"/>
                  </a:lnTo>
                  <a:lnTo>
                    <a:pt x="7620" y="12"/>
                  </a:lnTo>
                  <a:close/>
                </a:path>
                <a:path w="206375" h="288925">
                  <a:moveTo>
                    <a:pt x="206260" y="285419"/>
                  </a:moveTo>
                  <a:lnTo>
                    <a:pt x="205930" y="282143"/>
                  </a:lnTo>
                  <a:lnTo>
                    <a:pt x="202565" y="281266"/>
                  </a:lnTo>
                  <a:lnTo>
                    <a:pt x="191782" y="277431"/>
                  </a:lnTo>
                  <a:lnTo>
                    <a:pt x="180594" y="275018"/>
                  </a:lnTo>
                  <a:lnTo>
                    <a:pt x="169202" y="273621"/>
                  </a:lnTo>
                  <a:lnTo>
                    <a:pt x="146278" y="271843"/>
                  </a:lnTo>
                  <a:lnTo>
                    <a:pt x="134747" y="271526"/>
                  </a:lnTo>
                  <a:lnTo>
                    <a:pt x="111658" y="271526"/>
                  </a:lnTo>
                  <a:lnTo>
                    <a:pt x="47701" y="276174"/>
                  </a:lnTo>
                  <a:lnTo>
                    <a:pt x="11734" y="287210"/>
                  </a:lnTo>
                  <a:lnTo>
                    <a:pt x="18135" y="285826"/>
                  </a:lnTo>
                  <a:lnTo>
                    <a:pt x="48945" y="280073"/>
                  </a:lnTo>
                  <a:lnTo>
                    <a:pt x="80149" y="277266"/>
                  </a:lnTo>
                  <a:lnTo>
                    <a:pt x="111531" y="276479"/>
                  </a:lnTo>
                  <a:lnTo>
                    <a:pt x="142875" y="276783"/>
                  </a:lnTo>
                  <a:lnTo>
                    <a:pt x="158965" y="278079"/>
                  </a:lnTo>
                  <a:lnTo>
                    <a:pt x="175056" y="279831"/>
                  </a:lnTo>
                  <a:lnTo>
                    <a:pt x="190868" y="282968"/>
                  </a:lnTo>
                  <a:lnTo>
                    <a:pt x="206070" y="288429"/>
                  </a:lnTo>
                  <a:lnTo>
                    <a:pt x="206260" y="285419"/>
                  </a:lnTo>
                  <a:close/>
                </a:path>
              </a:pathLst>
            </a:custGeom>
            <a:solidFill>
              <a:srgbClr val="E9E7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3" name="object 1473" descr=""/>
            <p:cNvSpPr/>
            <p:nvPr/>
          </p:nvSpPr>
          <p:spPr>
            <a:xfrm>
              <a:off x="1814182" y="2612514"/>
              <a:ext cx="52705" cy="70485"/>
            </a:xfrm>
            <a:custGeom>
              <a:avLst/>
              <a:gdLst/>
              <a:ahLst/>
              <a:cxnLst/>
              <a:rect l="l" t="t" r="r" b="b"/>
              <a:pathLst>
                <a:path w="52705" h="70485">
                  <a:moveTo>
                    <a:pt x="7620" y="1498"/>
                  </a:moveTo>
                  <a:lnTo>
                    <a:pt x="5588" y="0"/>
                  </a:lnTo>
                  <a:lnTo>
                    <a:pt x="1409" y="787"/>
                  </a:lnTo>
                  <a:lnTo>
                    <a:pt x="0" y="2514"/>
                  </a:lnTo>
                  <a:lnTo>
                    <a:pt x="2108" y="3340"/>
                  </a:lnTo>
                  <a:lnTo>
                    <a:pt x="7035" y="4546"/>
                  </a:lnTo>
                  <a:lnTo>
                    <a:pt x="7620" y="1498"/>
                  </a:lnTo>
                  <a:close/>
                </a:path>
                <a:path w="52705" h="70485">
                  <a:moveTo>
                    <a:pt x="52501" y="67081"/>
                  </a:moveTo>
                  <a:lnTo>
                    <a:pt x="49860" y="61341"/>
                  </a:lnTo>
                  <a:lnTo>
                    <a:pt x="41579" y="63157"/>
                  </a:lnTo>
                  <a:lnTo>
                    <a:pt x="36487" y="62712"/>
                  </a:lnTo>
                  <a:lnTo>
                    <a:pt x="38646" y="65633"/>
                  </a:lnTo>
                  <a:lnTo>
                    <a:pt x="42481" y="64947"/>
                  </a:lnTo>
                  <a:lnTo>
                    <a:pt x="45669" y="65443"/>
                  </a:lnTo>
                  <a:lnTo>
                    <a:pt x="42862" y="65633"/>
                  </a:lnTo>
                  <a:lnTo>
                    <a:pt x="37261" y="65900"/>
                  </a:lnTo>
                  <a:lnTo>
                    <a:pt x="34925" y="68097"/>
                  </a:lnTo>
                  <a:lnTo>
                    <a:pt x="31559" y="67157"/>
                  </a:lnTo>
                  <a:lnTo>
                    <a:pt x="28702" y="67132"/>
                  </a:lnTo>
                  <a:lnTo>
                    <a:pt x="33540" y="66700"/>
                  </a:lnTo>
                  <a:lnTo>
                    <a:pt x="35979" y="66573"/>
                  </a:lnTo>
                  <a:lnTo>
                    <a:pt x="35064" y="65519"/>
                  </a:lnTo>
                  <a:lnTo>
                    <a:pt x="33185" y="63550"/>
                  </a:lnTo>
                  <a:lnTo>
                    <a:pt x="28841" y="64211"/>
                  </a:lnTo>
                  <a:lnTo>
                    <a:pt x="24384" y="64592"/>
                  </a:lnTo>
                  <a:lnTo>
                    <a:pt x="20294" y="66294"/>
                  </a:lnTo>
                  <a:lnTo>
                    <a:pt x="22161" y="69989"/>
                  </a:lnTo>
                  <a:lnTo>
                    <a:pt x="26682" y="69596"/>
                  </a:lnTo>
                  <a:lnTo>
                    <a:pt x="30187" y="69723"/>
                  </a:lnTo>
                  <a:lnTo>
                    <a:pt x="37668" y="69392"/>
                  </a:lnTo>
                  <a:lnTo>
                    <a:pt x="45135" y="68427"/>
                  </a:lnTo>
                  <a:lnTo>
                    <a:pt x="52501" y="67081"/>
                  </a:lnTo>
                  <a:close/>
                </a:path>
              </a:pathLst>
            </a:custGeom>
            <a:solidFill>
              <a:srgbClr val="7778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4" name="object 1474" descr=""/>
            <p:cNvSpPr/>
            <p:nvPr/>
          </p:nvSpPr>
          <p:spPr>
            <a:xfrm>
              <a:off x="1722737" y="2614245"/>
              <a:ext cx="45085" cy="11430"/>
            </a:xfrm>
            <a:custGeom>
              <a:avLst/>
              <a:gdLst/>
              <a:ahLst/>
              <a:cxnLst/>
              <a:rect l="l" t="t" r="r" b="b"/>
              <a:pathLst>
                <a:path w="45085" h="11430">
                  <a:moveTo>
                    <a:pt x="11983" y="0"/>
                  </a:moveTo>
                  <a:lnTo>
                    <a:pt x="9075" y="2343"/>
                  </a:lnTo>
                  <a:lnTo>
                    <a:pt x="6850" y="1197"/>
                  </a:lnTo>
                  <a:lnTo>
                    <a:pt x="6094" y="3765"/>
                  </a:lnTo>
                  <a:lnTo>
                    <a:pt x="3987" y="5492"/>
                  </a:lnTo>
                  <a:lnTo>
                    <a:pt x="0" y="11195"/>
                  </a:lnTo>
                  <a:lnTo>
                    <a:pt x="22378" y="11092"/>
                  </a:lnTo>
                  <a:lnTo>
                    <a:pt x="33580" y="10848"/>
                  </a:lnTo>
                  <a:lnTo>
                    <a:pt x="44758" y="10064"/>
                  </a:lnTo>
                  <a:lnTo>
                    <a:pt x="27981" y="10321"/>
                  </a:lnTo>
                  <a:lnTo>
                    <a:pt x="19599" y="10252"/>
                  </a:lnTo>
                  <a:lnTo>
                    <a:pt x="11231" y="9791"/>
                  </a:lnTo>
                  <a:lnTo>
                    <a:pt x="13647" y="5168"/>
                  </a:lnTo>
                  <a:lnTo>
                    <a:pt x="11983" y="0"/>
                  </a:lnTo>
                  <a:close/>
                </a:path>
              </a:pathLst>
            </a:custGeom>
            <a:solidFill>
              <a:srgbClr val="7878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5" name="object 1475" descr=""/>
            <p:cNvSpPr/>
            <p:nvPr/>
          </p:nvSpPr>
          <p:spPr>
            <a:xfrm>
              <a:off x="1962918" y="261573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427" y="0"/>
                  </a:moveTo>
                  <a:lnTo>
                    <a:pt x="0" y="551"/>
                  </a:lnTo>
                  <a:lnTo>
                    <a:pt x="510" y="979"/>
                  </a:lnTo>
                  <a:lnTo>
                    <a:pt x="1112" y="55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9294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6" name="object 1476" descr=""/>
            <p:cNvSpPr/>
            <p:nvPr/>
          </p:nvSpPr>
          <p:spPr>
            <a:xfrm>
              <a:off x="1733969" y="2618817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4" h="6350">
                  <a:moveTo>
                    <a:pt x="46198" y="0"/>
                  </a:moveTo>
                  <a:lnTo>
                    <a:pt x="40514" y="1436"/>
                  </a:lnTo>
                  <a:lnTo>
                    <a:pt x="36521" y="341"/>
                  </a:lnTo>
                  <a:lnTo>
                    <a:pt x="27994" y="183"/>
                  </a:lnTo>
                  <a:lnTo>
                    <a:pt x="19468" y="185"/>
                  </a:lnTo>
                  <a:lnTo>
                    <a:pt x="10942" y="330"/>
                  </a:lnTo>
                  <a:lnTo>
                    <a:pt x="2415" y="596"/>
                  </a:lnTo>
                  <a:lnTo>
                    <a:pt x="0" y="5219"/>
                  </a:lnTo>
                  <a:lnTo>
                    <a:pt x="8368" y="5680"/>
                  </a:lnTo>
                  <a:lnTo>
                    <a:pt x="16749" y="5749"/>
                  </a:lnTo>
                  <a:lnTo>
                    <a:pt x="33526" y="5492"/>
                  </a:lnTo>
                  <a:lnTo>
                    <a:pt x="38577" y="5323"/>
                  </a:lnTo>
                  <a:lnTo>
                    <a:pt x="43679" y="5355"/>
                  </a:lnTo>
                  <a:lnTo>
                    <a:pt x="48610" y="4038"/>
                  </a:lnTo>
                  <a:lnTo>
                    <a:pt x="46198" y="0"/>
                  </a:lnTo>
                  <a:close/>
                </a:path>
              </a:pathLst>
            </a:custGeom>
            <a:solidFill>
              <a:srgbClr val="9997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7" name="object 1477" descr=""/>
            <p:cNvSpPr/>
            <p:nvPr/>
          </p:nvSpPr>
          <p:spPr>
            <a:xfrm>
              <a:off x="2345029" y="2618060"/>
              <a:ext cx="16510" cy="38735"/>
            </a:xfrm>
            <a:custGeom>
              <a:avLst/>
              <a:gdLst/>
              <a:ahLst/>
              <a:cxnLst/>
              <a:rect l="l" t="t" r="r" b="b"/>
              <a:pathLst>
                <a:path w="16510" h="38735">
                  <a:moveTo>
                    <a:pt x="3865" y="0"/>
                  </a:moveTo>
                  <a:lnTo>
                    <a:pt x="0" y="2023"/>
                  </a:lnTo>
                  <a:lnTo>
                    <a:pt x="871" y="6645"/>
                  </a:lnTo>
                  <a:lnTo>
                    <a:pt x="820" y="10292"/>
                  </a:lnTo>
                  <a:lnTo>
                    <a:pt x="1126" y="10721"/>
                  </a:lnTo>
                  <a:lnTo>
                    <a:pt x="3063" y="14469"/>
                  </a:lnTo>
                  <a:lnTo>
                    <a:pt x="2890" y="21182"/>
                  </a:lnTo>
                  <a:lnTo>
                    <a:pt x="2548" y="27910"/>
                  </a:lnTo>
                  <a:lnTo>
                    <a:pt x="3149" y="34639"/>
                  </a:lnTo>
                  <a:lnTo>
                    <a:pt x="5629" y="33801"/>
                  </a:lnTo>
                  <a:lnTo>
                    <a:pt x="6040" y="38459"/>
                  </a:lnTo>
                  <a:lnTo>
                    <a:pt x="11897" y="38218"/>
                  </a:lnTo>
                  <a:lnTo>
                    <a:pt x="8865" y="35975"/>
                  </a:lnTo>
                  <a:lnTo>
                    <a:pt x="11163" y="32792"/>
                  </a:lnTo>
                  <a:lnTo>
                    <a:pt x="11537" y="29570"/>
                  </a:lnTo>
                  <a:lnTo>
                    <a:pt x="14208" y="27569"/>
                  </a:lnTo>
                  <a:lnTo>
                    <a:pt x="16159" y="25275"/>
                  </a:lnTo>
                  <a:lnTo>
                    <a:pt x="9928" y="23014"/>
                  </a:lnTo>
                  <a:lnTo>
                    <a:pt x="8971" y="25532"/>
                  </a:lnTo>
                  <a:lnTo>
                    <a:pt x="6536" y="30377"/>
                  </a:lnTo>
                  <a:lnTo>
                    <a:pt x="4736" y="23894"/>
                  </a:lnTo>
                  <a:lnTo>
                    <a:pt x="4444" y="17253"/>
                  </a:lnTo>
                  <a:lnTo>
                    <a:pt x="5275" y="10599"/>
                  </a:lnTo>
                  <a:lnTo>
                    <a:pt x="6846" y="4075"/>
                  </a:lnTo>
                  <a:lnTo>
                    <a:pt x="4909" y="3888"/>
                  </a:lnTo>
                  <a:lnTo>
                    <a:pt x="3865" y="0"/>
                  </a:lnTo>
                  <a:close/>
                </a:path>
              </a:pathLst>
            </a:custGeom>
            <a:solidFill>
              <a:srgbClr val="7D7B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8" name="object 1478" descr=""/>
            <p:cNvSpPr/>
            <p:nvPr/>
          </p:nvSpPr>
          <p:spPr>
            <a:xfrm>
              <a:off x="2554095" y="2616725"/>
              <a:ext cx="49530" cy="13970"/>
            </a:xfrm>
            <a:custGeom>
              <a:avLst/>
              <a:gdLst/>
              <a:ahLst/>
              <a:cxnLst/>
              <a:rect l="l" t="t" r="r" b="b"/>
              <a:pathLst>
                <a:path w="49530" h="13969">
                  <a:moveTo>
                    <a:pt x="23835" y="0"/>
                  </a:moveTo>
                  <a:lnTo>
                    <a:pt x="16386" y="2123"/>
                  </a:lnTo>
                  <a:lnTo>
                    <a:pt x="12293" y="3681"/>
                  </a:lnTo>
                  <a:lnTo>
                    <a:pt x="8441" y="5737"/>
                  </a:lnTo>
                  <a:lnTo>
                    <a:pt x="4384" y="7364"/>
                  </a:lnTo>
                  <a:lnTo>
                    <a:pt x="2912" y="7994"/>
                  </a:lnTo>
                  <a:lnTo>
                    <a:pt x="0" y="9297"/>
                  </a:lnTo>
                  <a:lnTo>
                    <a:pt x="17" y="13596"/>
                  </a:lnTo>
                  <a:lnTo>
                    <a:pt x="12174" y="12469"/>
                  </a:lnTo>
                  <a:lnTo>
                    <a:pt x="24316" y="11004"/>
                  </a:lnTo>
                  <a:lnTo>
                    <a:pt x="33689" y="10223"/>
                  </a:lnTo>
                  <a:lnTo>
                    <a:pt x="42393" y="10223"/>
                  </a:lnTo>
                  <a:lnTo>
                    <a:pt x="40135" y="9554"/>
                  </a:lnTo>
                  <a:lnTo>
                    <a:pt x="38976" y="2861"/>
                  </a:lnTo>
                  <a:lnTo>
                    <a:pt x="31421" y="2861"/>
                  </a:lnTo>
                  <a:lnTo>
                    <a:pt x="23835" y="0"/>
                  </a:lnTo>
                  <a:close/>
                </a:path>
                <a:path w="49530" h="13969">
                  <a:moveTo>
                    <a:pt x="45762" y="10223"/>
                  </a:moveTo>
                  <a:lnTo>
                    <a:pt x="42393" y="10223"/>
                  </a:lnTo>
                  <a:lnTo>
                    <a:pt x="46026" y="11300"/>
                  </a:lnTo>
                  <a:lnTo>
                    <a:pt x="45762" y="10223"/>
                  </a:lnTo>
                  <a:close/>
                </a:path>
                <a:path w="49530" h="13969">
                  <a:moveTo>
                    <a:pt x="49002" y="2533"/>
                  </a:moveTo>
                  <a:lnTo>
                    <a:pt x="48655" y="2533"/>
                  </a:lnTo>
                  <a:lnTo>
                    <a:pt x="42249" y="2861"/>
                  </a:lnTo>
                  <a:lnTo>
                    <a:pt x="43959" y="2861"/>
                  </a:lnTo>
                  <a:lnTo>
                    <a:pt x="45762" y="10223"/>
                  </a:lnTo>
                  <a:lnTo>
                    <a:pt x="48679" y="10223"/>
                  </a:lnTo>
                  <a:lnTo>
                    <a:pt x="48797" y="7994"/>
                  </a:lnTo>
                  <a:lnTo>
                    <a:pt x="48920" y="5068"/>
                  </a:lnTo>
                  <a:lnTo>
                    <a:pt x="49002" y="2533"/>
                  </a:lnTo>
                  <a:close/>
                </a:path>
                <a:path w="49530" h="13969">
                  <a:moveTo>
                    <a:pt x="38919" y="2533"/>
                  </a:moveTo>
                  <a:lnTo>
                    <a:pt x="31421" y="2861"/>
                  </a:lnTo>
                  <a:lnTo>
                    <a:pt x="38976" y="2861"/>
                  </a:lnTo>
                  <a:lnTo>
                    <a:pt x="38919" y="2533"/>
                  </a:lnTo>
                  <a:close/>
                </a:path>
              </a:pathLst>
            </a:custGeom>
            <a:solidFill>
              <a:srgbClr val="8688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9" name="object 1479" descr=""/>
            <p:cNvSpPr/>
            <p:nvPr/>
          </p:nvSpPr>
          <p:spPr>
            <a:xfrm>
              <a:off x="1818813" y="2620065"/>
              <a:ext cx="11430" cy="5715"/>
            </a:xfrm>
            <a:custGeom>
              <a:avLst/>
              <a:gdLst/>
              <a:ahLst/>
              <a:cxnLst/>
              <a:rect l="l" t="t" r="r" b="b"/>
              <a:pathLst>
                <a:path w="11430" h="5714">
                  <a:moveTo>
                    <a:pt x="7311" y="0"/>
                  </a:moveTo>
                  <a:lnTo>
                    <a:pt x="5219" y="770"/>
                  </a:lnTo>
                  <a:lnTo>
                    <a:pt x="0" y="5119"/>
                  </a:lnTo>
                  <a:lnTo>
                    <a:pt x="10274" y="3679"/>
                  </a:lnTo>
                  <a:lnTo>
                    <a:pt x="11300" y="1026"/>
                  </a:lnTo>
                  <a:lnTo>
                    <a:pt x="9330" y="86"/>
                  </a:lnTo>
                  <a:lnTo>
                    <a:pt x="7311" y="0"/>
                  </a:lnTo>
                  <a:close/>
                </a:path>
              </a:pathLst>
            </a:custGeom>
            <a:solidFill>
              <a:srgbClr val="302E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0" name="object 1480" descr=""/>
            <p:cNvSpPr/>
            <p:nvPr/>
          </p:nvSpPr>
          <p:spPr>
            <a:xfrm>
              <a:off x="1939118" y="261796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1897" y="0"/>
                  </a:moveTo>
                  <a:lnTo>
                    <a:pt x="0" y="5716"/>
                  </a:lnTo>
                  <a:lnTo>
                    <a:pt x="4124" y="4434"/>
                  </a:lnTo>
                  <a:lnTo>
                    <a:pt x="4636" y="3031"/>
                  </a:lnTo>
                  <a:lnTo>
                    <a:pt x="1897" y="0"/>
                  </a:lnTo>
                  <a:close/>
                </a:path>
              </a:pathLst>
            </a:custGeom>
            <a:solidFill>
              <a:srgbClr val="403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1" name="object 1481" descr=""/>
            <p:cNvSpPr/>
            <p:nvPr/>
          </p:nvSpPr>
          <p:spPr>
            <a:xfrm>
              <a:off x="1949098" y="262042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3016" y="0"/>
                  </a:moveTo>
                  <a:lnTo>
                    <a:pt x="86" y="410"/>
                  </a:lnTo>
                  <a:lnTo>
                    <a:pt x="0" y="1677"/>
                  </a:lnTo>
                  <a:lnTo>
                    <a:pt x="1266" y="2223"/>
                  </a:lnTo>
                  <a:lnTo>
                    <a:pt x="1713" y="1677"/>
                  </a:lnTo>
                  <a:lnTo>
                    <a:pt x="2569" y="546"/>
                  </a:lnTo>
                  <a:lnTo>
                    <a:pt x="3016" y="0"/>
                  </a:lnTo>
                  <a:close/>
                </a:path>
              </a:pathLst>
            </a:custGeom>
            <a:solidFill>
              <a:srgbClr val="3331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2" name="object 1482" descr=""/>
            <p:cNvSpPr/>
            <p:nvPr/>
          </p:nvSpPr>
          <p:spPr>
            <a:xfrm>
              <a:off x="2149487" y="2619824"/>
              <a:ext cx="36195" cy="31115"/>
            </a:xfrm>
            <a:custGeom>
              <a:avLst/>
              <a:gdLst/>
              <a:ahLst/>
              <a:cxnLst/>
              <a:rect l="l" t="t" r="r" b="b"/>
              <a:pathLst>
                <a:path w="36194" h="31114">
                  <a:moveTo>
                    <a:pt x="27993" y="0"/>
                  </a:moveTo>
                  <a:lnTo>
                    <a:pt x="27274" y="2995"/>
                  </a:lnTo>
                  <a:lnTo>
                    <a:pt x="26315" y="6045"/>
                  </a:lnTo>
                  <a:lnTo>
                    <a:pt x="26607" y="9180"/>
                  </a:lnTo>
                  <a:lnTo>
                    <a:pt x="27190" y="17002"/>
                  </a:lnTo>
                  <a:lnTo>
                    <a:pt x="27223" y="20960"/>
                  </a:lnTo>
                  <a:lnTo>
                    <a:pt x="23677" y="17567"/>
                  </a:lnTo>
                  <a:lnTo>
                    <a:pt x="22788" y="19624"/>
                  </a:lnTo>
                  <a:lnTo>
                    <a:pt x="23489" y="23731"/>
                  </a:lnTo>
                  <a:lnTo>
                    <a:pt x="20459" y="24178"/>
                  </a:lnTo>
                  <a:lnTo>
                    <a:pt x="13644" y="24606"/>
                  </a:lnTo>
                  <a:lnTo>
                    <a:pt x="6675" y="22997"/>
                  </a:lnTo>
                  <a:lnTo>
                    <a:pt x="0" y="24984"/>
                  </a:lnTo>
                  <a:lnTo>
                    <a:pt x="5962" y="27922"/>
                  </a:lnTo>
                  <a:lnTo>
                    <a:pt x="12703" y="28231"/>
                  </a:lnTo>
                  <a:lnTo>
                    <a:pt x="19637" y="28097"/>
                  </a:lnTo>
                  <a:lnTo>
                    <a:pt x="26179" y="29707"/>
                  </a:lnTo>
                  <a:lnTo>
                    <a:pt x="29278" y="30582"/>
                  </a:lnTo>
                  <a:lnTo>
                    <a:pt x="32584" y="30222"/>
                  </a:lnTo>
                  <a:lnTo>
                    <a:pt x="35784" y="30359"/>
                  </a:lnTo>
                  <a:lnTo>
                    <a:pt x="35596" y="21009"/>
                  </a:lnTo>
                  <a:lnTo>
                    <a:pt x="35802" y="13580"/>
                  </a:lnTo>
                  <a:lnTo>
                    <a:pt x="35614" y="6163"/>
                  </a:lnTo>
                  <a:lnTo>
                    <a:pt x="34635" y="4197"/>
                  </a:lnTo>
                  <a:lnTo>
                    <a:pt x="32515" y="410"/>
                  </a:lnTo>
                  <a:lnTo>
                    <a:pt x="33316" y="6952"/>
                  </a:lnTo>
                  <a:lnTo>
                    <a:pt x="33462" y="13517"/>
                  </a:lnTo>
                  <a:lnTo>
                    <a:pt x="33451" y="20092"/>
                  </a:lnTo>
                  <a:lnTo>
                    <a:pt x="33783" y="26662"/>
                  </a:lnTo>
                  <a:lnTo>
                    <a:pt x="29858" y="25581"/>
                  </a:lnTo>
                  <a:lnTo>
                    <a:pt x="29639" y="20941"/>
                  </a:lnTo>
                  <a:lnTo>
                    <a:pt x="30255" y="17636"/>
                  </a:lnTo>
                  <a:lnTo>
                    <a:pt x="30700" y="11833"/>
                  </a:lnTo>
                  <a:lnTo>
                    <a:pt x="32478" y="4709"/>
                  </a:lnTo>
                  <a:lnTo>
                    <a:pt x="27993" y="0"/>
                  </a:lnTo>
                  <a:close/>
                </a:path>
              </a:pathLst>
            </a:custGeom>
            <a:solidFill>
              <a:srgbClr val="E7E3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3" name="object 1483" descr=""/>
            <p:cNvSpPr/>
            <p:nvPr/>
          </p:nvSpPr>
          <p:spPr>
            <a:xfrm>
              <a:off x="2325063" y="2620065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4" h="6350">
                  <a:moveTo>
                    <a:pt x="237" y="0"/>
                  </a:moveTo>
                  <a:lnTo>
                    <a:pt x="0" y="5770"/>
                  </a:lnTo>
                  <a:lnTo>
                    <a:pt x="4297" y="5853"/>
                  </a:lnTo>
                  <a:lnTo>
                    <a:pt x="8592" y="6008"/>
                  </a:lnTo>
                  <a:lnTo>
                    <a:pt x="12909" y="5994"/>
                  </a:lnTo>
                  <a:lnTo>
                    <a:pt x="14536" y="4554"/>
                  </a:lnTo>
                  <a:lnTo>
                    <a:pt x="10460" y="4006"/>
                  </a:lnTo>
                  <a:lnTo>
                    <a:pt x="2311" y="3082"/>
                  </a:lnTo>
                  <a:lnTo>
                    <a:pt x="7242" y="2790"/>
                  </a:lnTo>
                  <a:lnTo>
                    <a:pt x="12189" y="2242"/>
                  </a:lnTo>
                  <a:lnTo>
                    <a:pt x="16948" y="857"/>
                  </a:lnTo>
                  <a:lnTo>
                    <a:pt x="11386" y="478"/>
                  </a:lnTo>
                  <a:lnTo>
                    <a:pt x="5802" y="274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AFAE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4" name="object 1484" descr=""/>
            <p:cNvSpPr/>
            <p:nvPr/>
          </p:nvSpPr>
          <p:spPr>
            <a:xfrm>
              <a:off x="2257873" y="2620785"/>
              <a:ext cx="88900" cy="43180"/>
            </a:xfrm>
            <a:custGeom>
              <a:avLst/>
              <a:gdLst/>
              <a:ahLst/>
              <a:cxnLst/>
              <a:rect l="l" t="t" r="r" b="b"/>
              <a:pathLst>
                <a:path w="88900" h="43180">
                  <a:moveTo>
                    <a:pt x="78608" y="41703"/>
                  </a:moveTo>
                  <a:lnTo>
                    <a:pt x="52744" y="41703"/>
                  </a:lnTo>
                  <a:lnTo>
                    <a:pt x="61103" y="42425"/>
                  </a:lnTo>
                  <a:lnTo>
                    <a:pt x="69440" y="43037"/>
                  </a:lnTo>
                  <a:lnTo>
                    <a:pt x="77378" y="42224"/>
                  </a:lnTo>
                  <a:lnTo>
                    <a:pt x="77671" y="42224"/>
                  </a:lnTo>
                  <a:lnTo>
                    <a:pt x="78608" y="41703"/>
                  </a:lnTo>
                  <a:close/>
                </a:path>
                <a:path w="88900" h="43180">
                  <a:moveTo>
                    <a:pt x="39071" y="37908"/>
                  </a:moveTo>
                  <a:lnTo>
                    <a:pt x="35345" y="37908"/>
                  </a:lnTo>
                  <a:lnTo>
                    <a:pt x="33781" y="40323"/>
                  </a:lnTo>
                  <a:lnTo>
                    <a:pt x="37256" y="40323"/>
                  </a:lnTo>
                  <a:lnTo>
                    <a:pt x="44380" y="42224"/>
                  </a:lnTo>
                  <a:lnTo>
                    <a:pt x="52744" y="41703"/>
                  </a:lnTo>
                  <a:lnTo>
                    <a:pt x="78608" y="41703"/>
                  </a:lnTo>
                  <a:lnTo>
                    <a:pt x="79056" y="41454"/>
                  </a:lnTo>
                  <a:lnTo>
                    <a:pt x="81155" y="39895"/>
                  </a:lnTo>
                  <a:lnTo>
                    <a:pt x="81011" y="39895"/>
                  </a:lnTo>
                  <a:lnTo>
                    <a:pt x="82495" y="39466"/>
                  </a:lnTo>
                  <a:lnTo>
                    <a:pt x="41385" y="39466"/>
                  </a:lnTo>
                  <a:lnTo>
                    <a:pt x="39071" y="37908"/>
                  </a:lnTo>
                  <a:close/>
                </a:path>
                <a:path w="88900" h="43180">
                  <a:moveTo>
                    <a:pt x="35592" y="40323"/>
                  </a:moveTo>
                  <a:lnTo>
                    <a:pt x="21448" y="40323"/>
                  </a:lnTo>
                  <a:lnTo>
                    <a:pt x="28644" y="41316"/>
                  </a:lnTo>
                  <a:lnTo>
                    <a:pt x="35592" y="40323"/>
                  </a:lnTo>
                  <a:close/>
                </a:path>
                <a:path w="88900" h="43180">
                  <a:moveTo>
                    <a:pt x="868" y="25075"/>
                  </a:moveTo>
                  <a:lnTo>
                    <a:pt x="461" y="28968"/>
                  </a:lnTo>
                  <a:lnTo>
                    <a:pt x="201" y="34124"/>
                  </a:lnTo>
                  <a:lnTo>
                    <a:pt x="117" y="36454"/>
                  </a:lnTo>
                  <a:lnTo>
                    <a:pt x="0" y="39895"/>
                  </a:lnTo>
                  <a:lnTo>
                    <a:pt x="6927" y="40733"/>
                  </a:lnTo>
                  <a:lnTo>
                    <a:pt x="7710" y="40733"/>
                  </a:lnTo>
                  <a:lnTo>
                    <a:pt x="12462" y="41008"/>
                  </a:lnTo>
                  <a:lnTo>
                    <a:pt x="18731" y="40733"/>
                  </a:lnTo>
                  <a:lnTo>
                    <a:pt x="20459" y="40323"/>
                  </a:lnTo>
                  <a:lnTo>
                    <a:pt x="33781" y="40323"/>
                  </a:lnTo>
                  <a:lnTo>
                    <a:pt x="28267" y="39225"/>
                  </a:lnTo>
                  <a:lnTo>
                    <a:pt x="25431" y="38541"/>
                  </a:lnTo>
                  <a:lnTo>
                    <a:pt x="7566" y="38541"/>
                  </a:lnTo>
                  <a:lnTo>
                    <a:pt x="2858" y="38112"/>
                  </a:lnTo>
                  <a:lnTo>
                    <a:pt x="957" y="37908"/>
                  </a:lnTo>
                  <a:lnTo>
                    <a:pt x="868" y="25075"/>
                  </a:lnTo>
                  <a:close/>
                </a:path>
                <a:path w="88900" h="43180">
                  <a:moveTo>
                    <a:pt x="82547" y="12942"/>
                  </a:moveTo>
                  <a:lnTo>
                    <a:pt x="84107" y="14569"/>
                  </a:lnTo>
                  <a:lnTo>
                    <a:pt x="84978" y="15513"/>
                  </a:lnTo>
                  <a:lnTo>
                    <a:pt x="85474" y="22755"/>
                  </a:lnTo>
                  <a:lnTo>
                    <a:pt x="85182" y="28968"/>
                  </a:lnTo>
                  <a:lnTo>
                    <a:pt x="85150" y="37274"/>
                  </a:lnTo>
                  <a:lnTo>
                    <a:pt x="74807" y="39225"/>
                  </a:lnTo>
                  <a:lnTo>
                    <a:pt x="47070" y="39225"/>
                  </a:lnTo>
                  <a:lnTo>
                    <a:pt x="43797" y="39466"/>
                  </a:lnTo>
                  <a:lnTo>
                    <a:pt x="82495" y="39466"/>
                  </a:lnTo>
                  <a:lnTo>
                    <a:pt x="83329" y="39225"/>
                  </a:lnTo>
                  <a:lnTo>
                    <a:pt x="67093" y="39225"/>
                  </a:lnTo>
                  <a:lnTo>
                    <a:pt x="56634" y="38865"/>
                  </a:lnTo>
                  <a:lnTo>
                    <a:pt x="84665" y="38865"/>
                  </a:lnTo>
                  <a:lnTo>
                    <a:pt x="87004" y="38267"/>
                  </a:lnTo>
                  <a:lnTo>
                    <a:pt x="86468" y="38267"/>
                  </a:lnTo>
                  <a:lnTo>
                    <a:pt x="86423" y="22755"/>
                  </a:lnTo>
                  <a:lnTo>
                    <a:pt x="86330" y="13147"/>
                  </a:lnTo>
                  <a:lnTo>
                    <a:pt x="85031" y="13147"/>
                  </a:lnTo>
                  <a:lnTo>
                    <a:pt x="82547" y="12942"/>
                  </a:lnTo>
                  <a:close/>
                </a:path>
                <a:path w="88900" h="43180">
                  <a:moveTo>
                    <a:pt x="13692" y="37908"/>
                  </a:moveTo>
                  <a:lnTo>
                    <a:pt x="10175" y="37908"/>
                  </a:lnTo>
                  <a:lnTo>
                    <a:pt x="7566" y="38541"/>
                  </a:lnTo>
                  <a:lnTo>
                    <a:pt x="25340" y="38541"/>
                  </a:lnTo>
                  <a:lnTo>
                    <a:pt x="25610" y="38267"/>
                  </a:lnTo>
                  <a:lnTo>
                    <a:pt x="15717" y="38267"/>
                  </a:lnTo>
                  <a:lnTo>
                    <a:pt x="13692" y="37908"/>
                  </a:lnTo>
                  <a:close/>
                </a:path>
                <a:path w="88900" h="43180">
                  <a:moveTo>
                    <a:pt x="16488" y="34790"/>
                  </a:moveTo>
                  <a:lnTo>
                    <a:pt x="15797" y="37908"/>
                  </a:lnTo>
                  <a:lnTo>
                    <a:pt x="15717" y="38267"/>
                  </a:lnTo>
                  <a:lnTo>
                    <a:pt x="25610" y="38267"/>
                  </a:lnTo>
                  <a:lnTo>
                    <a:pt x="27396" y="36454"/>
                  </a:lnTo>
                  <a:lnTo>
                    <a:pt x="36244" y="36454"/>
                  </a:lnTo>
                  <a:lnTo>
                    <a:pt x="36235" y="35975"/>
                  </a:lnTo>
                  <a:lnTo>
                    <a:pt x="24894" y="35975"/>
                  </a:lnTo>
                  <a:lnTo>
                    <a:pt x="19794" y="35218"/>
                  </a:lnTo>
                  <a:lnTo>
                    <a:pt x="16488" y="34790"/>
                  </a:lnTo>
                  <a:close/>
                </a:path>
                <a:path w="88900" h="43180">
                  <a:moveTo>
                    <a:pt x="12783" y="37274"/>
                  </a:moveTo>
                  <a:lnTo>
                    <a:pt x="10121" y="37274"/>
                  </a:lnTo>
                  <a:lnTo>
                    <a:pt x="13692" y="37908"/>
                  </a:lnTo>
                  <a:lnTo>
                    <a:pt x="10175" y="37908"/>
                  </a:lnTo>
                  <a:lnTo>
                    <a:pt x="12783" y="37274"/>
                  </a:lnTo>
                  <a:close/>
                </a:path>
                <a:path w="88900" h="43180">
                  <a:moveTo>
                    <a:pt x="34358" y="37274"/>
                  </a:moveTo>
                  <a:lnTo>
                    <a:pt x="33253" y="37274"/>
                  </a:lnTo>
                  <a:lnTo>
                    <a:pt x="39414" y="37908"/>
                  </a:lnTo>
                  <a:lnTo>
                    <a:pt x="36287" y="37908"/>
                  </a:lnTo>
                  <a:lnTo>
                    <a:pt x="34358" y="37274"/>
                  </a:lnTo>
                  <a:close/>
                </a:path>
                <a:path w="88900" h="43180">
                  <a:moveTo>
                    <a:pt x="36244" y="36454"/>
                  </a:moveTo>
                  <a:lnTo>
                    <a:pt x="27396" y="36454"/>
                  </a:lnTo>
                  <a:lnTo>
                    <a:pt x="32583" y="36691"/>
                  </a:lnTo>
                  <a:lnTo>
                    <a:pt x="34358" y="37274"/>
                  </a:lnTo>
                  <a:lnTo>
                    <a:pt x="36260" y="37274"/>
                  </a:lnTo>
                  <a:lnTo>
                    <a:pt x="36244" y="36454"/>
                  </a:lnTo>
                  <a:close/>
                </a:path>
                <a:path w="88900" h="43180">
                  <a:moveTo>
                    <a:pt x="48080" y="34124"/>
                  </a:moveTo>
                  <a:lnTo>
                    <a:pt x="38444" y="34124"/>
                  </a:lnTo>
                  <a:lnTo>
                    <a:pt x="35975" y="34484"/>
                  </a:lnTo>
                  <a:lnTo>
                    <a:pt x="30495" y="35975"/>
                  </a:lnTo>
                  <a:lnTo>
                    <a:pt x="36235" y="35975"/>
                  </a:lnTo>
                  <a:lnTo>
                    <a:pt x="36230" y="35700"/>
                  </a:lnTo>
                  <a:lnTo>
                    <a:pt x="40204" y="35492"/>
                  </a:lnTo>
                  <a:lnTo>
                    <a:pt x="44226" y="35218"/>
                  </a:lnTo>
                  <a:lnTo>
                    <a:pt x="48080" y="34124"/>
                  </a:lnTo>
                  <a:close/>
                </a:path>
                <a:path w="88900" h="43180">
                  <a:moveTo>
                    <a:pt x="84790" y="0"/>
                  </a:moveTo>
                  <a:lnTo>
                    <a:pt x="84138" y="137"/>
                  </a:lnTo>
                  <a:lnTo>
                    <a:pt x="79380" y="1522"/>
                  </a:lnTo>
                  <a:lnTo>
                    <a:pt x="74433" y="2070"/>
                  </a:lnTo>
                  <a:lnTo>
                    <a:pt x="69502" y="2362"/>
                  </a:lnTo>
                  <a:lnTo>
                    <a:pt x="77651" y="3286"/>
                  </a:lnTo>
                  <a:lnTo>
                    <a:pt x="81727" y="3834"/>
                  </a:lnTo>
                  <a:lnTo>
                    <a:pt x="78911" y="6300"/>
                  </a:lnTo>
                  <a:lnTo>
                    <a:pt x="79068" y="6300"/>
                  </a:lnTo>
                  <a:lnTo>
                    <a:pt x="80751" y="7171"/>
                  </a:lnTo>
                  <a:lnTo>
                    <a:pt x="82497" y="8164"/>
                  </a:lnTo>
                  <a:lnTo>
                    <a:pt x="84242" y="9226"/>
                  </a:lnTo>
                  <a:lnTo>
                    <a:pt x="84499" y="10425"/>
                  </a:lnTo>
                  <a:lnTo>
                    <a:pt x="84991" y="12942"/>
                  </a:lnTo>
                  <a:lnTo>
                    <a:pt x="85031" y="13147"/>
                  </a:lnTo>
                  <a:lnTo>
                    <a:pt x="86330" y="13147"/>
                  </a:lnTo>
                  <a:lnTo>
                    <a:pt x="86332" y="11761"/>
                  </a:lnTo>
                  <a:lnTo>
                    <a:pt x="88378" y="8164"/>
                  </a:lnTo>
                  <a:lnTo>
                    <a:pt x="88282" y="7995"/>
                  </a:lnTo>
                  <a:lnTo>
                    <a:pt x="87976" y="7566"/>
                  </a:lnTo>
                  <a:lnTo>
                    <a:pt x="86622" y="6300"/>
                  </a:lnTo>
                  <a:lnTo>
                    <a:pt x="85871" y="4212"/>
                  </a:lnTo>
                  <a:lnTo>
                    <a:pt x="84825" y="137"/>
                  </a:lnTo>
                  <a:lnTo>
                    <a:pt x="84790" y="0"/>
                  </a:lnTo>
                  <a:close/>
                </a:path>
              </a:pathLst>
            </a:custGeom>
            <a:solidFill>
              <a:srgbClr val="8281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5" name="object 1485" descr=""/>
            <p:cNvSpPr/>
            <p:nvPr/>
          </p:nvSpPr>
          <p:spPr>
            <a:xfrm>
              <a:off x="2413551" y="2618470"/>
              <a:ext cx="6985" cy="34925"/>
            </a:xfrm>
            <a:custGeom>
              <a:avLst/>
              <a:gdLst/>
              <a:ahLst/>
              <a:cxnLst/>
              <a:rect l="l" t="t" r="r" b="b"/>
              <a:pathLst>
                <a:path w="6985" h="34925">
                  <a:moveTo>
                    <a:pt x="1285" y="0"/>
                  </a:moveTo>
                  <a:lnTo>
                    <a:pt x="327" y="7399"/>
                  </a:lnTo>
                  <a:lnTo>
                    <a:pt x="0" y="11099"/>
                  </a:lnTo>
                  <a:lnTo>
                    <a:pt x="241" y="18479"/>
                  </a:lnTo>
                  <a:lnTo>
                    <a:pt x="1850" y="25718"/>
                  </a:lnTo>
                  <a:lnTo>
                    <a:pt x="2931" y="33016"/>
                  </a:lnTo>
                  <a:lnTo>
                    <a:pt x="6336" y="34707"/>
                  </a:lnTo>
                  <a:lnTo>
                    <a:pt x="6577" y="32346"/>
                  </a:lnTo>
                  <a:lnTo>
                    <a:pt x="6714" y="30002"/>
                  </a:lnTo>
                  <a:lnTo>
                    <a:pt x="6746" y="27655"/>
                  </a:lnTo>
                  <a:lnTo>
                    <a:pt x="5294" y="13501"/>
                  </a:lnTo>
                  <a:lnTo>
                    <a:pt x="3903" y="6559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6" name="object 1486" descr=""/>
            <p:cNvSpPr/>
            <p:nvPr/>
          </p:nvSpPr>
          <p:spPr>
            <a:xfrm>
              <a:off x="2015350" y="2623995"/>
              <a:ext cx="456565" cy="299085"/>
            </a:xfrm>
            <a:custGeom>
              <a:avLst/>
              <a:gdLst/>
              <a:ahLst/>
              <a:cxnLst/>
              <a:rect l="l" t="t" r="r" b="b"/>
              <a:pathLst>
                <a:path w="456564" h="299085">
                  <a:moveTo>
                    <a:pt x="41402" y="298259"/>
                  </a:moveTo>
                  <a:lnTo>
                    <a:pt x="12865" y="298259"/>
                  </a:lnTo>
                  <a:lnTo>
                    <a:pt x="7937" y="298958"/>
                  </a:lnTo>
                  <a:lnTo>
                    <a:pt x="3873" y="296430"/>
                  </a:lnTo>
                  <a:lnTo>
                    <a:pt x="6756" y="291592"/>
                  </a:lnTo>
                  <a:lnTo>
                    <a:pt x="9055" y="292061"/>
                  </a:lnTo>
                  <a:lnTo>
                    <a:pt x="11379" y="292265"/>
                  </a:lnTo>
                  <a:lnTo>
                    <a:pt x="13665" y="292265"/>
                  </a:lnTo>
                  <a:lnTo>
                    <a:pt x="14795" y="291592"/>
                  </a:lnTo>
                  <a:lnTo>
                    <a:pt x="15722" y="291045"/>
                  </a:lnTo>
                  <a:lnTo>
                    <a:pt x="17564" y="289826"/>
                  </a:lnTo>
                  <a:lnTo>
                    <a:pt x="19608" y="288632"/>
                  </a:lnTo>
                  <a:lnTo>
                    <a:pt x="18389" y="287883"/>
                  </a:lnTo>
                  <a:lnTo>
                    <a:pt x="15062" y="286016"/>
                  </a:lnTo>
                  <a:lnTo>
                    <a:pt x="10947" y="282689"/>
                  </a:lnTo>
                  <a:lnTo>
                    <a:pt x="7302" y="278930"/>
                  </a:lnTo>
                  <a:lnTo>
                    <a:pt x="7569" y="282384"/>
                  </a:lnTo>
                  <a:lnTo>
                    <a:pt x="7658" y="283464"/>
                  </a:lnTo>
                  <a:lnTo>
                    <a:pt x="11722" y="286207"/>
                  </a:lnTo>
                  <a:lnTo>
                    <a:pt x="14185" y="289687"/>
                  </a:lnTo>
                  <a:lnTo>
                    <a:pt x="8216" y="287883"/>
                  </a:lnTo>
                  <a:lnTo>
                    <a:pt x="3314" y="283895"/>
                  </a:lnTo>
                  <a:lnTo>
                    <a:pt x="0" y="278930"/>
                  </a:lnTo>
                  <a:lnTo>
                    <a:pt x="673" y="282384"/>
                  </a:lnTo>
                  <a:lnTo>
                    <a:pt x="2476" y="285635"/>
                  </a:lnTo>
                  <a:lnTo>
                    <a:pt x="4648" y="288632"/>
                  </a:lnTo>
                  <a:lnTo>
                    <a:pt x="4584" y="289826"/>
                  </a:lnTo>
                  <a:lnTo>
                    <a:pt x="3263" y="297167"/>
                  </a:lnTo>
                  <a:lnTo>
                    <a:pt x="4635" y="298996"/>
                  </a:lnTo>
                  <a:lnTo>
                    <a:pt x="7670" y="298996"/>
                  </a:lnTo>
                  <a:lnTo>
                    <a:pt x="8013" y="298996"/>
                  </a:lnTo>
                  <a:lnTo>
                    <a:pt x="31534" y="298996"/>
                  </a:lnTo>
                  <a:lnTo>
                    <a:pt x="41402" y="298259"/>
                  </a:lnTo>
                  <a:close/>
                </a:path>
                <a:path w="456564" h="299085">
                  <a:moveTo>
                    <a:pt x="448043" y="5143"/>
                  </a:moveTo>
                  <a:lnTo>
                    <a:pt x="447522" y="5143"/>
                  </a:lnTo>
                  <a:lnTo>
                    <a:pt x="442988" y="6210"/>
                  </a:lnTo>
                  <a:lnTo>
                    <a:pt x="447611" y="6210"/>
                  </a:lnTo>
                  <a:lnTo>
                    <a:pt x="448043" y="5143"/>
                  </a:lnTo>
                  <a:close/>
                </a:path>
                <a:path w="456564" h="299085">
                  <a:moveTo>
                    <a:pt x="456006" y="1816"/>
                  </a:moveTo>
                  <a:lnTo>
                    <a:pt x="451434" y="800"/>
                  </a:lnTo>
                  <a:lnTo>
                    <a:pt x="446976" y="1397"/>
                  </a:lnTo>
                  <a:lnTo>
                    <a:pt x="442607" y="1816"/>
                  </a:lnTo>
                  <a:lnTo>
                    <a:pt x="437476" y="2514"/>
                  </a:lnTo>
                  <a:lnTo>
                    <a:pt x="438251" y="0"/>
                  </a:lnTo>
                  <a:lnTo>
                    <a:pt x="437007" y="800"/>
                  </a:lnTo>
                  <a:lnTo>
                    <a:pt x="436130" y="1397"/>
                  </a:lnTo>
                  <a:lnTo>
                    <a:pt x="434467" y="2895"/>
                  </a:lnTo>
                  <a:lnTo>
                    <a:pt x="433044" y="4826"/>
                  </a:lnTo>
                  <a:lnTo>
                    <a:pt x="440169" y="6883"/>
                  </a:lnTo>
                  <a:lnTo>
                    <a:pt x="442988" y="6210"/>
                  </a:lnTo>
                  <a:lnTo>
                    <a:pt x="441363" y="6210"/>
                  </a:lnTo>
                  <a:lnTo>
                    <a:pt x="440677" y="3835"/>
                  </a:lnTo>
                  <a:lnTo>
                    <a:pt x="443039" y="2705"/>
                  </a:lnTo>
                  <a:lnTo>
                    <a:pt x="446278" y="2705"/>
                  </a:lnTo>
                  <a:lnTo>
                    <a:pt x="448576" y="3835"/>
                  </a:lnTo>
                  <a:lnTo>
                    <a:pt x="448043" y="5143"/>
                  </a:lnTo>
                  <a:lnTo>
                    <a:pt x="454787" y="7962"/>
                  </a:lnTo>
                  <a:lnTo>
                    <a:pt x="454939" y="6883"/>
                  </a:lnTo>
                  <a:lnTo>
                    <a:pt x="455028" y="6210"/>
                  </a:lnTo>
                  <a:lnTo>
                    <a:pt x="455587" y="2895"/>
                  </a:lnTo>
                  <a:lnTo>
                    <a:pt x="455625" y="2705"/>
                  </a:lnTo>
                  <a:lnTo>
                    <a:pt x="455650" y="2514"/>
                  </a:lnTo>
                  <a:lnTo>
                    <a:pt x="455777" y="1816"/>
                  </a:lnTo>
                  <a:lnTo>
                    <a:pt x="456006" y="1816"/>
                  </a:lnTo>
                  <a:close/>
                </a:path>
              </a:pathLst>
            </a:custGeom>
            <a:solidFill>
              <a:srgbClr val="6E6D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7" name="object 1487" descr=""/>
            <p:cNvSpPr/>
            <p:nvPr/>
          </p:nvSpPr>
          <p:spPr>
            <a:xfrm>
              <a:off x="1944114" y="262604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1062" y="135"/>
                  </a:lnTo>
                  <a:lnTo>
                    <a:pt x="259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0E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8" name="object 1488" descr=""/>
            <p:cNvSpPr/>
            <p:nvPr/>
          </p:nvSpPr>
          <p:spPr>
            <a:xfrm>
              <a:off x="2231265" y="2625012"/>
              <a:ext cx="9525" cy="29209"/>
            </a:xfrm>
            <a:custGeom>
              <a:avLst/>
              <a:gdLst/>
              <a:ahLst/>
              <a:cxnLst/>
              <a:rect l="l" t="t" r="r" b="b"/>
              <a:pathLst>
                <a:path w="9525" h="29210">
                  <a:moveTo>
                    <a:pt x="3182" y="0"/>
                  </a:moveTo>
                  <a:lnTo>
                    <a:pt x="1835" y="7097"/>
                  </a:lnTo>
                  <a:lnTo>
                    <a:pt x="1096" y="14297"/>
                  </a:lnTo>
                  <a:lnTo>
                    <a:pt x="605" y="21536"/>
                  </a:lnTo>
                  <a:lnTo>
                    <a:pt x="0" y="28748"/>
                  </a:lnTo>
                  <a:lnTo>
                    <a:pt x="2976" y="28662"/>
                  </a:lnTo>
                  <a:lnTo>
                    <a:pt x="8989" y="28630"/>
                  </a:lnTo>
                  <a:lnTo>
                    <a:pt x="8319" y="24282"/>
                  </a:lnTo>
                  <a:lnTo>
                    <a:pt x="7805" y="19883"/>
                  </a:lnTo>
                  <a:lnTo>
                    <a:pt x="8561" y="15530"/>
                  </a:lnTo>
                  <a:lnTo>
                    <a:pt x="7344" y="12844"/>
                  </a:lnTo>
                  <a:lnTo>
                    <a:pt x="9057" y="12571"/>
                  </a:lnTo>
                  <a:lnTo>
                    <a:pt x="7293" y="9795"/>
                  </a:lnTo>
                  <a:lnTo>
                    <a:pt x="4622" y="11267"/>
                  </a:lnTo>
                  <a:lnTo>
                    <a:pt x="3989" y="13888"/>
                  </a:lnTo>
                  <a:lnTo>
                    <a:pt x="4622" y="8837"/>
                  </a:lnTo>
                  <a:lnTo>
                    <a:pt x="4827" y="6336"/>
                  </a:lnTo>
                  <a:lnTo>
                    <a:pt x="4860" y="4042"/>
                  </a:lnTo>
                  <a:lnTo>
                    <a:pt x="4312" y="1936"/>
                  </a:lnTo>
                  <a:lnTo>
                    <a:pt x="3182" y="0"/>
                  </a:lnTo>
                  <a:close/>
                </a:path>
              </a:pathLst>
            </a:custGeom>
            <a:solidFill>
              <a:srgbClr val="D5D5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9" name="object 1489" descr=""/>
            <p:cNvSpPr/>
            <p:nvPr/>
          </p:nvSpPr>
          <p:spPr>
            <a:xfrm>
              <a:off x="2474647" y="2625408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5">
                  <a:moveTo>
                    <a:pt x="10562" y="0"/>
                  </a:moveTo>
                  <a:lnTo>
                    <a:pt x="6728" y="2242"/>
                  </a:lnTo>
                  <a:lnTo>
                    <a:pt x="2207" y="4124"/>
                  </a:lnTo>
                  <a:lnTo>
                    <a:pt x="0" y="8235"/>
                  </a:lnTo>
                  <a:lnTo>
                    <a:pt x="3851" y="8031"/>
                  </a:lnTo>
                  <a:lnTo>
                    <a:pt x="11610" y="7807"/>
                  </a:lnTo>
                  <a:lnTo>
                    <a:pt x="10411" y="6249"/>
                  </a:lnTo>
                  <a:lnTo>
                    <a:pt x="8902" y="5770"/>
                  </a:lnTo>
                  <a:lnTo>
                    <a:pt x="10890" y="4621"/>
                  </a:lnTo>
                  <a:lnTo>
                    <a:pt x="15958" y="4279"/>
                  </a:lnTo>
                  <a:lnTo>
                    <a:pt x="13301" y="85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rgbClr val="7B7B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0" name="object 1490" descr=""/>
            <p:cNvSpPr/>
            <p:nvPr/>
          </p:nvSpPr>
          <p:spPr>
            <a:xfrm>
              <a:off x="1718456" y="2626913"/>
              <a:ext cx="111760" cy="37465"/>
            </a:xfrm>
            <a:custGeom>
              <a:avLst/>
              <a:gdLst/>
              <a:ahLst/>
              <a:cxnLst/>
              <a:rect l="l" t="t" r="r" b="b"/>
              <a:pathLst>
                <a:path w="111760" h="37464">
                  <a:moveTo>
                    <a:pt x="71364" y="30034"/>
                  </a:moveTo>
                  <a:lnTo>
                    <a:pt x="65253" y="30034"/>
                  </a:lnTo>
                  <a:lnTo>
                    <a:pt x="68987" y="32431"/>
                  </a:lnTo>
                  <a:lnTo>
                    <a:pt x="72616" y="35034"/>
                  </a:lnTo>
                  <a:lnTo>
                    <a:pt x="76709" y="36849"/>
                  </a:lnTo>
                  <a:lnTo>
                    <a:pt x="75920" y="34364"/>
                  </a:lnTo>
                  <a:lnTo>
                    <a:pt x="73922" y="32431"/>
                  </a:lnTo>
                  <a:lnTo>
                    <a:pt x="71607" y="30375"/>
                  </a:lnTo>
                  <a:lnTo>
                    <a:pt x="71364" y="30034"/>
                  </a:lnTo>
                  <a:close/>
                </a:path>
                <a:path w="111760" h="37464">
                  <a:moveTo>
                    <a:pt x="63860" y="30960"/>
                  </a:moveTo>
                  <a:lnTo>
                    <a:pt x="56592" y="30960"/>
                  </a:lnTo>
                  <a:lnTo>
                    <a:pt x="61437" y="32569"/>
                  </a:lnTo>
                  <a:lnTo>
                    <a:pt x="63860" y="30960"/>
                  </a:lnTo>
                  <a:close/>
                </a:path>
                <a:path w="111760" h="37464">
                  <a:moveTo>
                    <a:pt x="25700" y="28313"/>
                  </a:moveTo>
                  <a:lnTo>
                    <a:pt x="12913" y="28313"/>
                  </a:lnTo>
                  <a:lnTo>
                    <a:pt x="13394" y="30034"/>
                  </a:lnTo>
                  <a:lnTo>
                    <a:pt x="13489" y="30375"/>
                  </a:lnTo>
                  <a:lnTo>
                    <a:pt x="13580" y="30699"/>
                  </a:lnTo>
                  <a:lnTo>
                    <a:pt x="23225" y="31385"/>
                  </a:lnTo>
                  <a:lnTo>
                    <a:pt x="51933" y="31385"/>
                  </a:lnTo>
                  <a:lnTo>
                    <a:pt x="56592" y="30960"/>
                  </a:lnTo>
                  <a:lnTo>
                    <a:pt x="63860" y="30960"/>
                  </a:lnTo>
                  <a:lnTo>
                    <a:pt x="65253" y="30034"/>
                  </a:lnTo>
                  <a:lnTo>
                    <a:pt x="71364" y="30034"/>
                  </a:lnTo>
                  <a:lnTo>
                    <a:pt x="70359" y="28624"/>
                  </a:lnTo>
                  <a:lnTo>
                    <a:pt x="43446" y="28624"/>
                  </a:lnTo>
                  <a:lnTo>
                    <a:pt x="25700" y="28313"/>
                  </a:lnTo>
                  <a:close/>
                </a:path>
                <a:path w="111760" h="37464">
                  <a:moveTo>
                    <a:pt x="63359" y="22718"/>
                  </a:moveTo>
                  <a:lnTo>
                    <a:pt x="52603" y="22718"/>
                  </a:lnTo>
                  <a:lnTo>
                    <a:pt x="68823" y="23046"/>
                  </a:lnTo>
                  <a:lnTo>
                    <a:pt x="62106" y="23046"/>
                  </a:lnTo>
                  <a:lnTo>
                    <a:pt x="64055" y="28067"/>
                  </a:lnTo>
                  <a:lnTo>
                    <a:pt x="64151" y="28313"/>
                  </a:lnTo>
                  <a:lnTo>
                    <a:pt x="63182" y="28313"/>
                  </a:lnTo>
                  <a:lnTo>
                    <a:pt x="51332" y="28624"/>
                  </a:lnTo>
                  <a:lnTo>
                    <a:pt x="70359" y="28624"/>
                  </a:lnTo>
                  <a:lnTo>
                    <a:pt x="69962" y="28067"/>
                  </a:lnTo>
                  <a:lnTo>
                    <a:pt x="80180" y="28067"/>
                  </a:lnTo>
                  <a:lnTo>
                    <a:pt x="99020" y="27277"/>
                  </a:lnTo>
                  <a:lnTo>
                    <a:pt x="110973" y="27277"/>
                  </a:lnTo>
                  <a:lnTo>
                    <a:pt x="110789" y="26934"/>
                  </a:lnTo>
                  <a:lnTo>
                    <a:pt x="67769" y="26934"/>
                  </a:lnTo>
                  <a:lnTo>
                    <a:pt x="65681" y="25822"/>
                  </a:lnTo>
                  <a:lnTo>
                    <a:pt x="64141" y="24281"/>
                  </a:lnTo>
                  <a:lnTo>
                    <a:pt x="63359" y="22718"/>
                  </a:lnTo>
                  <a:close/>
                </a:path>
                <a:path w="111760" h="37464">
                  <a:moveTo>
                    <a:pt x="75174" y="25444"/>
                  </a:moveTo>
                  <a:lnTo>
                    <a:pt x="73598" y="25444"/>
                  </a:lnTo>
                  <a:lnTo>
                    <a:pt x="67769" y="26934"/>
                  </a:lnTo>
                  <a:lnTo>
                    <a:pt x="110789" y="26934"/>
                  </a:lnTo>
                  <a:lnTo>
                    <a:pt x="110190" y="25822"/>
                  </a:lnTo>
                  <a:lnTo>
                    <a:pt x="80596" y="25822"/>
                  </a:lnTo>
                  <a:lnTo>
                    <a:pt x="75174" y="25444"/>
                  </a:lnTo>
                  <a:close/>
                </a:path>
                <a:path w="111760" h="37464">
                  <a:moveTo>
                    <a:pt x="102153" y="24673"/>
                  </a:moveTo>
                  <a:lnTo>
                    <a:pt x="93596" y="25822"/>
                  </a:lnTo>
                  <a:lnTo>
                    <a:pt x="110190" y="25822"/>
                  </a:lnTo>
                  <a:lnTo>
                    <a:pt x="109986" y="25444"/>
                  </a:lnTo>
                  <a:lnTo>
                    <a:pt x="111591" y="25444"/>
                  </a:lnTo>
                  <a:lnTo>
                    <a:pt x="102153" y="24673"/>
                  </a:lnTo>
                  <a:close/>
                </a:path>
                <a:path w="111760" h="37464">
                  <a:moveTo>
                    <a:pt x="0" y="1010"/>
                  </a:moveTo>
                  <a:lnTo>
                    <a:pt x="819" y="6621"/>
                  </a:lnTo>
                  <a:lnTo>
                    <a:pt x="788" y="25444"/>
                  </a:lnTo>
                  <a:lnTo>
                    <a:pt x="5547" y="24997"/>
                  </a:lnTo>
                  <a:lnTo>
                    <a:pt x="10069" y="23046"/>
                  </a:lnTo>
                  <a:lnTo>
                    <a:pt x="10503" y="23046"/>
                  </a:lnTo>
                  <a:lnTo>
                    <a:pt x="10630" y="21005"/>
                  </a:lnTo>
                  <a:lnTo>
                    <a:pt x="7703" y="21005"/>
                  </a:lnTo>
                  <a:lnTo>
                    <a:pt x="5770" y="20325"/>
                  </a:lnTo>
                  <a:lnTo>
                    <a:pt x="4637" y="19421"/>
                  </a:lnTo>
                  <a:lnTo>
                    <a:pt x="4710" y="18698"/>
                  </a:lnTo>
                  <a:lnTo>
                    <a:pt x="5176" y="17311"/>
                  </a:lnTo>
                  <a:lnTo>
                    <a:pt x="7071" y="13459"/>
                  </a:lnTo>
                  <a:lnTo>
                    <a:pt x="7364" y="13459"/>
                  </a:lnTo>
                  <a:lnTo>
                    <a:pt x="6797" y="12260"/>
                  </a:lnTo>
                  <a:lnTo>
                    <a:pt x="9684" y="12260"/>
                  </a:lnTo>
                  <a:lnTo>
                    <a:pt x="11324" y="11508"/>
                  </a:lnTo>
                  <a:lnTo>
                    <a:pt x="7707" y="11508"/>
                  </a:lnTo>
                  <a:lnTo>
                    <a:pt x="5770" y="10223"/>
                  </a:lnTo>
                  <a:lnTo>
                    <a:pt x="5929" y="9093"/>
                  </a:lnTo>
                  <a:lnTo>
                    <a:pt x="5634" y="9093"/>
                  </a:lnTo>
                  <a:lnTo>
                    <a:pt x="8168" y="7484"/>
                  </a:lnTo>
                  <a:lnTo>
                    <a:pt x="12256" y="7484"/>
                  </a:lnTo>
                  <a:lnTo>
                    <a:pt x="12314" y="6621"/>
                  </a:lnTo>
                  <a:lnTo>
                    <a:pt x="12398" y="5359"/>
                  </a:lnTo>
                  <a:lnTo>
                    <a:pt x="12448" y="4607"/>
                  </a:lnTo>
                  <a:lnTo>
                    <a:pt x="8082" y="4420"/>
                  </a:lnTo>
                  <a:lnTo>
                    <a:pt x="3423" y="4024"/>
                  </a:lnTo>
                  <a:lnTo>
                    <a:pt x="0" y="1010"/>
                  </a:lnTo>
                  <a:close/>
                </a:path>
                <a:path w="111760" h="37464">
                  <a:moveTo>
                    <a:pt x="10783" y="23046"/>
                  </a:moveTo>
                  <a:lnTo>
                    <a:pt x="10503" y="23046"/>
                  </a:lnTo>
                  <a:lnTo>
                    <a:pt x="10480" y="23425"/>
                  </a:lnTo>
                  <a:lnTo>
                    <a:pt x="10783" y="23046"/>
                  </a:lnTo>
                  <a:close/>
                </a:path>
                <a:path w="111760" h="37464">
                  <a:moveTo>
                    <a:pt x="18097" y="0"/>
                  </a:moveTo>
                  <a:lnTo>
                    <a:pt x="14792" y="701"/>
                  </a:lnTo>
                  <a:lnTo>
                    <a:pt x="13832" y="6621"/>
                  </a:lnTo>
                  <a:lnTo>
                    <a:pt x="13889" y="7293"/>
                  </a:lnTo>
                  <a:lnTo>
                    <a:pt x="14006" y="8665"/>
                  </a:lnTo>
                  <a:lnTo>
                    <a:pt x="14042" y="9093"/>
                  </a:lnTo>
                  <a:lnTo>
                    <a:pt x="14163" y="18827"/>
                  </a:lnTo>
                  <a:lnTo>
                    <a:pt x="10783" y="23046"/>
                  </a:lnTo>
                  <a:lnTo>
                    <a:pt x="19839" y="23046"/>
                  </a:lnTo>
                  <a:lnTo>
                    <a:pt x="38475" y="22718"/>
                  </a:lnTo>
                  <a:lnTo>
                    <a:pt x="63359" y="22718"/>
                  </a:lnTo>
                  <a:lnTo>
                    <a:pt x="102839" y="20325"/>
                  </a:lnTo>
                  <a:lnTo>
                    <a:pt x="103953" y="20325"/>
                  </a:lnTo>
                  <a:lnTo>
                    <a:pt x="103450" y="19879"/>
                  </a:lnTo>
                  <a:lnTo>
                    <a:pt x="16196" y="19879"/>
                  </a:lnTo>
                  <a:lnTo>
                    <a:pt x="16915" y="13459"/>
                  </a:lnTo>
                  <a:lnTo>
                    <a:pt x="17042" y="12260"/>
                  </a:lnTo>
                  <a:lnTo>
                    <a:pt x="17071" y="7293"/>
                  </a:lnTo>
                  <a:lnTo>
                    <a:pt x="16402" y="5359"/>
                  </a:lnTo>
                  <a:lnTo>
                    <a:pt x="18097" y="0"/>
                  </a:lnTo>
                  <a:close/>
                </a:path>
                <a:path w="111760" h="37464">
                  <a:moveTo>
                    <a:pt x="9092" y="12532"/>
                  </a:moveTo>
                  <a:lnTo>
                    <a:pt x="7071" y="13459"/>
                  </a:lnTo>
                  <a:lnTo>
                    <a:pt x="7364" y="13459"/>
                  </a:lnTo>
                  <a:lnTo>
                    <a:pt x="9389" y="17740"/>
                  </a:lnTo>
                  <a:lnTo>
                    <a:pt x="9328" y="19168"/>
                  </a:lnTo>
                  <a:lnTo>
                    <a:pt x="9211" y="19879"/>
                  </a:lnTo>
                  <a:lnTo>
                    <a:pt x="9138" y="20325"/>
                  </a:lnTo>
                  <a:lnTo>
                    <a:pt x="9026" y="21005"/>
                  </a:lnTo>
                  <a:lnTo>
                    <a:pt x="10630" y="21005"/>
                  </a:lnTo>
                  <a:lnTo>
                    <a:pt x="10700" y="19879"/>
                  </a:lnTo>
                  <a:lnTo>
                    <a:pt x="10971" y="19421"/>
                  </a:lnTo>
                  <a:lnTo>
                    <a:pt x="12823" y="16610"/>
                  </a:lnTo>
                  <a:lnTo>
                    <a:pt x="12388" y="13459"/>
                  </a:lnTo>
                  <a:lnTo>
                    <a:pt x="12329" y="13038"/>
                  </a:lnTo>
                  <a:lnTo>
                    <a:pt x="13373" y="13038"/>
                  </a:lnTo>
                  <a:lnTo>
                    <a:pt x="9092" y="12532"/>
                  </a:lnTo>
                  <a:close/>
                </a:path>
                <a:path w="111760" h="37464">
                  <a:moveTo>
                    <a:pt x="42934" y="19168"/>
                  </a:moveTo>
                  <a:lnTo>
                    <a:pt x="33476" y="19168"/>
                  </a:lnTo>
                  <a:lnTo>
                    <a:pt x="24833" y="19421"/>
                  </a:lnTo>
                  <a:lnTo>
                    <a:pt x="16196" y="19879"/>
                  </a:lnTo>
                  <a:lnTo>
                    <a:pt x="103450" y="19879"/>
                  </a:lnTo>
                  <a:lnTo>
                    <a:pt x="102933" y="19421"/>
                  </a:lnTo>
                  <a:lnTo>
                    <a:pt x="52237" y="19421"/>
                  </a:lnTo>
                  <a:lnTo>
                    <a:pt x="42934" y="19168"/>
                  </a:lnTo>
                  <a:close/>
                </a:path>
                <a:path w="111760" h="37464">
                  <a:moveTo>
                    <a:pt x="61555" y="18698"/>
                  </a:moveTo>
                  <a:lnTo>
                    <a:pt x="56419" y="18698"/>
                  </a:lnTo>
                  <a:lnTo>
                    <a:pt x="53385" y="19421"/>
                  </a:lnTo>
                  <a:lnTo>
                    <a:pt x="102933" y="19421"/>
                  </a:lnTo>
                  <a:lnTo>
                    <a:pt x="102648" y="19168"/>
                  </a:lnTo>
                  <a:lnTo>
                    <a:pt x="72182" y="19168"/>
                  </a:lnTo>
                  <a:lnTo>
                    <a:pt x="61555" y="18698"/>
                  </a:lnTo>
                  <a:close/>
                </a:path>
                <a:path w="111760" h="37464">
                  <a:moveTo>
                    <a:pt x="100854" y="17740"/>
                  </a:moveTo>
                  <a:lnTo>
                    <a:pt x="98748" y="18186"/>
                  </a:lnTo>
                  <a:lnTo>
                    <a:pt x="88879" y="18404"/>
                  </a:lnTo>
                  <a:lnTo>
                    <a:pt x="79004" y="18827"/>
                  </a:lnTo>
                  <a:lnTo>
                    <a:pt x="62635" y="19168"/>
                  </a:lnTo>
                  <a:lnTo>
                    <a:pt x="102648" y="19168"/>
                  </a:lnTo>
                  <a:lnTo>
                    <a:pt x="102263" y="18827"/>
                  </a:lnTo>
                  <a:lnTo>
                    <a:pt x="100854" y="17740"/>
                  </a:lnTo>
                  <a:close/>
                </a:path>
                <a:path w="111760" h="37464">
                  <a:moveTo>
                    <a:pt x="6797" y="12260"/>
                  </a:moveTo>
                  <a:lnTo>
                    <a:pt x="7364" y="13459"/>
                  </a:lnTo>
                  <a:lnTo>
                    <a:pt x="7071" y="13459"/>
                  </a:lnTo>
                  <a:lnTo>
                    <a:pt x="9092" y="12532"/>
                  </a:lnTo>
                  <a:lnTo>
                    <a:pt x="6797" y="12260"/>
                  </a:lnTo>
                  <a:close/>
                </a:path>
                <a:path w="111760" h="37464">
                  <a:moveTo>
                    <a:pt x="9684" y="12260"/>
                  </a:moveTo>
                  <a:lnTo>
                    <a:pt x="6797" y="12260"/>
                  </a:lnTo>
                  <a:lnTo>
                    <a:pt x="9092" y="12532"/>
                  </a:lnTo>
                  <a:lnTo>
                    <a:pt x="9684" y="12260"/>
                  </a:lnTo>
                  <a:close/>
                </a:path>
                <a:path w="111760" h="37464">
                  <a:moveTo>
                    <a:pt x="12256" y="7484"/>
                  </a:moveTo>
                  <a:lnTo>
                    <a:pt x="8168" y="7484"/>
                  </a:lnTo>
                  <a:lnTo>
                    <a:pt x="10069" y="8665"/>
                  </a:lnTo>
                  <a:lnTo>
                    <a:pt x="10014" y="9093"/>
                  </a:lnTo>
                  <a:lnTo>
                    <a:pt x="9897" y="9999"/>
                  </a:lnTo>
                  <a:lnTo>
                    <a:pt x="7600" y="11508"/>
                  </a:lnTo>
                  <a:lnTo>
                    <a:pt x="11324" y="11508"/>
                  </a:lnTo>
                  <a:lnTo>
                    <a:pt x="12038" y="11181"/>
                  </a:lnTo>
                  <a:lnTo>
                    <a:pt x="12151" y="9093"/>
                  </a:lnTo>
                  <a:lnTo>
                    <a:pt x="12256" y="7484"/>
                  </a:lnTo>
                  <a:close/>
                </a:path>
              </a:pathLst>
            </a:custGeom>
            <a:solidFill>
              <a:srgbClr val="C8C7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1" name="object 1491" descr=""/>
            <p:cNvSpPr/>
            <p:nvPr/>
          </p:nvSpPr>
          <p:spPr>
            <a:xfrm>
              <a:off x="2246778" y="2625544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80" h="17780">
                  <a:moveTo>
                    <a:pt x="4845" y="0"/>
                  </a:moveTo>
                  <a:lnTo>
                    <a:pt x="1778" y="702"/>
                  </a:lnTo>
                  <a:lnTo>
                    <a:pt x="1658" y="5908"/>
                  </a:lnTo>
                  <a:lnTo>
                    <a:pt x="0" y="11729"/>
                  </a:lnTo>
                  <a:lnTo>
                    <a:pt x="1778" y="16661"/>
                  </a:lnTo>
                  <a:lnTo>
                    <a:pt x="4124" y="17773"/>
                  </a:lnTo>
                  <a:lnTo>
                    <a:pt x="4005" y="11830"/>
                  </a:lnTo>
                  <a:lnTo>
                    <a:pt x="4297" y="5908"/>
                  </a:lnTo>
                  <a:lnTo>
                    <a:pt x="4845" y="0"/>
                  </a:lnTo>
                  <a:close/>
                </a:path>
              </a:pathLst>
            </a:custGeom>
            <a:solidFill>
              <a:srgbClr val="B2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2" name="object 1492" descr=""/>
            <p:cNvSpPr/>
            <p:nvPr/>
          </p:nvSpPr>
          <p:spPr>
            <a:xfrm>
              <a:off x="2456035" y="2626639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5494" y="0"/>
                  </a:moveTo>
                  <a:lnTo>
                    <a:pt x="2362" y="50"/>
                  </a:lnTo>
                  <a:lnTo>
                    <a:pt x="0" y="1181"/>
                  </a:lnTo>
                  <a:lnTo>
                    <a:pt x="684" y="3564"/>
                  </a:lnTo>
                  <a:lnTo>
                    <a:pt x="6983" y="3441"/>
                  </a:lnTo>
                  <a:lnTo>
                    <a:pt x="7891" y="1181"/>
                  </a:lnTo>
                  <a:lnTo>
                    <a:pt x="5494" y="0"/>
                  </a:lnTo>
                  <a:close/>
                </a:path>
              </a:pathLst>
            </a:custGeom>
            <a:solidFill>
              <a:srgbClr val="B5B6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3" name="object 1493" descr=""/>
            <p:cNvSpPr/>
            <p:nvPr/>
          </p:nvSpPr>
          <p:spPr>
            <a:xfrm>
              <a:off x="1837818" y="2629019"/>
              <a:ext cx="29845" cy="10795"/>
            </a:xfrm>
            <a:custGeom>
              <a:avLst/>
              <a:gdLst/>
              <a:ahLst/>
              <a:cxnLst/>
              <a:rect l="l" t="t" r="r" b="b"/>
              <a:pathLst>
                <a:path w="29844" h="10794">
                  <a:moveTo>
                    <a:pt x="20289" y="0"/>
                  </a:moveTo>
                  <a:lnTo>
                    <a:pt x="13254" y="770"/>
                  </a:lnTo>
                  <a:lnTo>
                    <a:pt x="6713" y="3769"/>
                  </a:lnTo>
                  <a:lnTo>
                    <a:pt x="0" y="5839"/>
                  </a:lnTo>
                  <a:lnTo>
                    <a:pt x="2998" y="7242"/>
                  </a:lnTo>
                  <a:lnTo>
                    <a:pt x="6043" y="8596"/>
                  </a:lnTo>
                  <a:lnTo>
                    <a:pt x="8920" y="10292"/>
                  </a:lnTo>
                  <a:lnTo>
                    <a:pt x="15360" y="7019"/>
                  </a:lnTo>
                  <a:lnTo>
                    <a:pt x="22567" y="5943"/>
                  </a:lnTo>
                  <a:lnTo>
                    <a:pt x="29451" y="4006"/>
                  </a:lnTo>
                  <a:lnTo>
                    <a:pt x="26402" y="2639"/>
                  </a:lnTo>
                  <a:lnTo>
                    <a:pt x="23511" y="906"/>
                  </a:lnTo>
                  <a:lnTo>
                    <a:pt x="20289" y="0"/>
                  </a:lnTo>
                  <a:close/>
                </a:path>
              </a:pathLst>
            </a:custGeom>
            <a:solidFill>
              <a:srgbClr val="5C5A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4" name="object 1494" descr=""/>
            <p:cNvSpPr/>
            <p:nvPr/>
          </p:nvSpPr>
          <p:spPr>
            <a:xfrm>
              <a:off x="2171574" y="2628936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0" y="0"/>
                  </a:moveTo>
                  <a:lnTo>
                    <a:pt x="2037" y="5598"/>
                  </a:lnTo>
                  <a:lnTo>
                    <a:pt x="1591" y="8455"/>
                  </a:lnTo>
                  <a:lnTo>
                    <a:pt x="5137" y="11847"/>
                  </a:lnTo>
                  <a:lnTo>
                    <a:pt x="5104" y="7890"/>
                  </a:lnTo>
                  <a:lnTo>
                    <a:pt x="4521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C5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5" name="object 1495" descr=""/>
            <p:cNvSpPr/>
            <p:nvPr/>
          </p:nvSpPr>
          <p:spPr>
            <a:xfrm>
              <a:off x="2358810" y="262929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0" y="0"/>
                  </a:moveTo>
                  <a:lnTo>
                    <a:pt x="222" y="670"/>
                  </a:lnTo>
                  <a:lnTo>
                    <a:pt x="755" y="1062"/>
                  </a:lnTo>
                  <a:lnTo>
                    <a:pt x="463" y="4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4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6" name="object 1496" descr=""/>
            <p:cNvSpPr/>
            <p:nvPr/>
          </p:nvSpPr>
          <p:spPr>
            <a:xfrm>
              <a:off x="2336929" y="2628936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4">
                  <a:moveTo>
                    <a:pt x="9330" y="0"/>
                  </a:moveTo>
                  <a:lnTo>
                    <a:pt x="7275" y="3610"/>
                  </a:lnTo>
                  <a:lnTo>
                    <a:pt x="7267" y="10265"/>
                  </a:lnTo>
                  <a:lnTo>
                    <a:pt x="7534" y="23588"/>
                  </a:lnTo>
                  <a:lnTo>
                    <a:pt x="7411" y="30253"/>
                  </a:lnTo>
                  <a:lnTo>
                    <a:pt x="4809" y="30919"/>
                  </a:lnTo>
                  <a:lnTo>
                    <a:pt x="2192" y="31676"/>
                  </a:lnTo>
                  <a:lnTo>
                    <a:pt x="0" y="33303"/>
                  </a:lnTo>
                  <a:lnTo>
                    <a:pt x="8114" y="33955"/>
                  </a:lnTo>
                  <a:lnTo>
                    <a:pt x="16253" y="34267"/>
                  </a:lnTo>
                  <a:lnTo>
                    <a:pt x="24377" y="34691"/>
                  </a:lnTo>
                  <a:lnTo>
                    <a:pt x="32445" y="35683"/>
                  </a:lnTo>
                  <a:lnTo>
                    <a:pt x="35408" y="33026"/>
                  </a:lnTo>
                  <a:lnTo>
                    <a:pt x="37119" y="28421"/>
                  </a:lnTo>
                  <a:lnTo>
                    <a:pt x="37839" y="23558"/>
                  </a:lnTo>
                  <a:lnTo>
                    <a:pt x="37738" y="18680"/>
                  </a:lnTo>
                  <a:lnTo>
                    <a:pt x="34552" y="15872"/>
                  </a:lnTo>
                  <a:lnTo>
                    <a:pt x="32788" y="15494"/>
                  </a:lnTo>
                  <a:lnTo>
                    <a:pt x="32259" y="19022"/>
                  </a:lnTo>
                  <a:lnTo>
                    <a:pt x="31913" y="22564"/>
                  </a:lnTo>
                  <a:lnTo>
                    <a:pt x="31762" y="26160"/>
                  </a:lnTo>
                  <a:lnTo>
                    <a:pt x="34278" y="20152"/>
                  </a:lnTo>
                  <a:lnTo>
                    <a:pt x="36676" y="23900"/>
                  </a:lnTo>
                  <a:lnTo>
                    <a:pt x="34364" y="27806"/>
                  </a:lnTo>
                  <a:lnTo>
                    <a:pt x="32893" y="31435"/>
                  </a:lnTo>
                  <a:lnTo>
                    <a:pt x="27806" y="28216"/>
                  </a:lnTo>
                  <a:lnTo>
                    <a:pt x="24947" y="30783"/>
                  </a:lnTo>
                  <a:lnTo>
                    <a:pt x="25408" y="25613"/>
                  </a:lnTo>
                  <a:lnTo>
                    <a:pt x="23183" y="23886"/>
                  </a:lnTo>
                  <a:lnTo>
                    <a:pt x="22463" y="29296"/>
                  </a:lnTo>
                  <a:lnTo>
                    <a:pt x="20015" y="28130"/>
                  </a:lnTo>
                  <a:lnTo>
                    <a:pt x="21402" y="22787"/>
                  </a:lnTo>
                  <a:lnTo>
                    <a:pt x="19263" y="21916"/>
                  </a:lnTo>
                  <a:lnTo>
                    <a:pt x="16965" y="25099"/>
                  </a:lnTo>
                  <a:lnTo>
                    <a:pt x="19997" y="27341"/>
                  </a:lnTo>
                  <a:lnTo>
                    <a:pt x="14140" y="27583"/>
                  </a:lnTo>
                  <a:lnTo>
                    <a:pt x="13729" y="22924"/>
                  </a:lnTo>
                  <a:lnTo>
                    <a:pt x="11249" y="23762"/>
                  </a:lnTo>
                  <a:lnTo>
                    <a:pt x="11127" y="26470"/>
                  </a:lnTo>
                  <a:lnTo>
                    <a:pt x="11677" y="29637"/>
                  </a:lnTo>
                  <a:lnTo>
                    <a:pt x="9485" y="31794"/>
                  </a:lnTo>
                  <a:lnTo>
                    <a:pt x="9188" y="23843"/>
                  </a:lnTo>
                  <a:lnTo>
                    <a:pt x="9234" y="15890"/>
                  </a:lnTo>
                  <a:lnTo>
                    <a:pt x="9366" y="79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4949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7" name="object 1497" descr=""/>
            <p:cNvSpPr/>
            <p:nvPr/>
          </p:nvSpPr>
          <p:spPr>
            <a:xfrm>
              <a:off x="2346118" y="2628936"/>
              <a:ext cx="2540" cy="32384"/>
            </a:xfrm>
            <a:custGeom>
              <a:avLst/>
              <a:gdLst/>
              <a:ahLst/>
              <a:cxnLst/>
              <a:rect l="l" t="t" r="r" b="b"/>
              <a:pathLst>
                <a:path w="2539" h="32385">
                  <a:moveTo>
                    <a:pt x="141" y="0"/>
                  </a:moveTo>
                  <a:lnTo>
                    <a:pt x="178" y="7941"/>
                  </a:lnTo>
                  <a:lnTo>
                    <a:pt x="45" y="15890"/>
                  </a:lnTo>
                  <a:lnTo>
                    <a:pt x="0" y="23843"/>
                  </a:lnTo>
                  <a:lnTo>
                    <a:pt x="296" y="31794"/>
                  </a:lnTo>
                  <a:lnTo>
                    <a:pt x="2488" y="29637"/>
                  </a:lnTo>
                  <a:lnTo>
                    <a:pt x="1939" y="26470"/>
                  </a:lnTo>
                  <a:lnTo>
                    <a:pt x="2060" y="23762"/>
                  </a:lnTo>
                  <a:lnTo>
                    <a:pt x="1460" y="17034"/>
                  </a:lnTo>
                  <a:lnTo>
                    <a:pt x="1801" y="10306"/>
                  </a:lnTo>
                  <a:lnTo>
                    <a:pt x="1974" y="359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C1C0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8" name="object 1498" descr=""/>
            <p:cNvSpPr/>
            <p:nvPr/>
          </p:nvSpPr>
          <p:spPr>
            <a:xfrm>
              <a:off x="1875797" y="2633558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>
                  <a:moveTo>
                    <a:pt x="9554" y="0"/>
                  </a:moveTo>
                  <a:lnTo>
                    <a:pt x="4467" y="666"/>
                  </a:lnTo>
                  <a:lnTo>
                    <a:pt x="4809" y="2430"/>
                  </a:lnTo>
                  <a:lnTo>
                    <a:pt x="0" y="2293"/>
                  </a:lnTo>
                  <a:lnTo>
                    <a:pt x="1865" y="5152"/>
                  </a:lnTo>
                  <a:lnTo>
                    <a:pt x="4982" y="6814"/>
                  </a:lnTo>
                  <a:lnTo>
                    <a:pt x="8064" y="8115"/>
                  </a:lnTo>
                  <a:lnTo>
                    <a:pt x="12139" y="8716"/>
                  </a:lnTo>
                  <a:lnTo>
                    <a:pt x="15444" y="5839"/>
                  </a:lnTo>
                  <a:lnTo>
                    <a:pt x="17842" y="2894"/>
                  </a:lnTo>
                  <a:lnTo>
                    <a:pt x="15238" y="1490"/>
                  </a:lnTo>
                  <a:lnTo>
                    <a:pt x="12585" y="19"/>
                  </a:lnTo>
                  <a:lnTo>
                    <a:pt x="9554" y="0"/>
                  </a:lnTo>
                  <a:close/>
                </a:path>
              </a:pathLst>
            </a:custGeom>
            <a:solidFill>
              <a:srgbClr val="5D5D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9" name="object 1499" descr=""/>
            <p:cNvSpPr/>
            <p:nvPr/>
          </p:nvSpPr>
          <p:spPr>
            <a:xfrm>
              <a:off x="1907748" y="2634329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10306" y="0"/>
                  </a:moveTo>
                  <a:lnTo>
                    <a:pt x="6626" y="925"/>
                  </a:lnTo>
                  <a:lnTo>
                    <a:pt x="3783" y="3747"/>
                  </a:lnTo>
                  <a:lnTo>
                    <a:pt x="0" y="4450"/>
                  </a:lnTo>
                  <a:lnTo>
                    <a:pt x="957" y="6267"/>
                  </a:lnTo>
                  <a:lnTo>
                    <a:pt x="4862" y="5753"/>
                  </a:lnTo>
                  <a:lnTo>
                    <a:pt x="8131" y="3167"/>
                  </a:lnTo>
                  <a:lnTo>
                    <a:pt x="10306" y="0"/>
                  </a:lnTo>
                  <a:close/>
                </a:path>
              </a:pathLst>
            </a:custGeom>
            <a:solidFill>
              <a:srgbClr val="494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0" name="object 1500" descr=""/>
            <p:cNvSpPr/>
            <p:nvPr/>
          </p:nvSpPr>
          <p:spPr>
            <a:xfrm>
              <a:off x="2366139" y="2634274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1659" y="0"/>
                  </a:moveTo>
                  <a:lnTo>
                    <a:pt x="0" y="3323"/>
                  </a:lnTo>
                  <a:lnTo>
                    <a:pt x="1026" y="4899"/>
                  </a:lnTo>
                  <a:lnTo>
                    <a:pt x="3406" y="6322"/>
                  </a:lnTo>
                  <a:lnTo>
                    <a:pt x="5137" y="2211"/>
                  </a:lnTo>
                  <a:lnTo>
                    <a:pt x="3628" y="601"/>
                  </a:lnTo>
                  <a:lnTo>
                    <a:pt x="1659" y="0"/>
                  </a:lnTo>
                  <a:close/>
                </a:path>
              </a:pathLst>
            </a:custGeom>
            <a:solidFill>
              <a:srgbClr val="9595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1" name="object 1501" descr=""/>
            <p:cNvSpPr/>
            <p:nvPr/>
          </p:nvSpPr>
          <p:spPr>
            <a:xfrm>
              <a:off x="1583664" y="2634894"/>
              <a:ext cx="34925" cy="94615"/>
            </a:xfrm>
            <a:custGeom>
              <a:avLst/>
              <a:gdLst/>
              <a:ahLst/>
              <a:cxnLst/>
              <a:rect l="l" t="t" r="r" b="b"/>
              <a:pathLst>
                <a:path w="34925" h="94614">
                  <a:moveTo>
                    <a:pt x="670" y="478"/>
                  </a:moveTo>
                  <a:lnTo>
                    <a:pt x="606" y="3733"/>
                  </a:lnTo>
                  <a:lnTo>
                    <a:pt x="0" y="6659"/>
                  </a:lnTo>
                  <a:lnTo>
                    <a:pt x="1681" y="9349"/>
                  </a:lnTo>
                  <a:lnTo>
                    <a:pt x="3348" y="13319"/>
                  </a:lnTo>
                  <a:lnTo>
                    <a:pt x="8100" y="13319"/>
                  </a:lnTo>
                  <a:lnTo>
                    <a:pt x="11647" y="14314"/>
                  </a:lnTo>
                  <a:lnTo>
                    <a:pt x="12270" y="27873"/>
                  </a:lnTo>
                  <a:lnTo>
                    <a:pt x="12687" y="42195"/>
                  </a:lnTo>
                  <a:lnTo>
                    <a:pt x="12766" y="56678"/>
                  </a:lnTo>
                  <a:lnTo>
                    <a:pt x="12366" y="70819"/>
                  </a:lnTo>
                  <a:lnTo>
                    <a:pt x="9828" y="71708"/>
                  </a:lnTo>
                  <a:lnTo>
                    <a:pt x="8511" y="74074"/>
                  </a:lnTo>
                  <a:lnTo>
                    <a:pt x="7337" y="76111"/>
                  </a:lnTo>
                  <a:lnTo>
                    <a:pt x="7228" y="76299"/>
                  </a:lnTo>
                  <a:lnTo>
                    <a:pt x="11405" y="81640"/>
                  </a:lnTo>
                  <a:lnTo>
                    <a:pt x="6696" y="92444"/>
                  </a:lnTo>
                  <a:lnTo>
                    <a:pt x="15822" y="93488"/>
                  </a:lnTo>
                  <a:lnTo>
                    <a:pt x="23613" y="94020"/>
                  </a:lnTo>
                  <a:lnTo>
                    <a:pt x="23373" y="90021"/>
                  </a:lnTo>
                  <a:lnTo>
                    <a:pt x="14314" y="90021"/>
                  </a:lnTo>
                  <a:lnTo>
                    <a:pt x="12526" y="85280"/>
                  </a:lnTo>
                  <a:lnTo>
                    <a:pt x="14103" y="80376"/>
                  </a:lnTo>
                  <a:lnTo>
                    <a:pt x="19178" y="79909"/>
                  </a:lnTo>
                  <a:lnTo>
                    <a:pt x="23913" y="79909"/>
                  </a:lnTo>
                  <a:lnTo>
                    <a:pt x="23972" y="79566"/>
                  </a:lnTo>
                  <a:lnTo>
                    <a:pt x="24407" y="78591"/>
                  </a:lnTo>
                  <a:lnTo>
                    <a:pt x="17021" y="78591"/>
                  </a:lnTo>
                  <a:lnTo>
                    <a:pt x="9932" y="75441"/>
                  </a:lnTo>
                  <a:lnTo>
                    <a:pt x="14591" y="73403"/>
                  </a:lnTo>
                  <a:lnTo>
                    <a:pt x="16286" y="72598"/>
                  </a:lnTo>
                  <a:lnTo>
                    <a:pt x="24315" y="72598"/>
                  </a:lnTo>
                  <a:lnTo>
                    <a:pt x="23767" y="70819"/>
                  </a:lnTo>
                  <a:lnTo>
                    <a:pt x="14728" y="70819"/>
                  </a:lnTo>
                  <a:lnTo>
                    <a:pt x="15310" y="56678"/>
                  </a:lnTo>
                  <a:lnTo>
                    <a:pt x="15290" y="42195"/>
                  </a:lnTo>
                  <a:lnTo>
                    <a:pt x="15001" y="28418"/>
                  </a:lnTo>
                  <a:lnTo>
                    <a:pt x="14796" y="15786"/>
                  </a:lnTo>
                  <a:lnTo>
                    <a:pt x="14761" y="13561"/>
                  </a:lnTo>
                  <a:lnTo>
                    <a:pt x="27707" y="13561"/>
                  </a:lnTo>
                  <a:lnTo>
                    <a:pt x="29761" y="12157"/>
                  </a:lnTo>
                  <a:lnTo>
                    <a:pt x="31421" y="7807"/>
                  </a:lnTo>
                  <a:lnTo>
                    <a:pt x="31537" y="7311"/>
                  </a:lnTo>
                  <a:lnTo>
                    <a:pt x="12791" y="7311"/>
                  </a:lnTo>
                  <a:lnTo>
                    <a:pt x="5601" y="5753"/>
                  </a:lnTo>
                  <a:lnTo>
                    <a:pt x="4132" y="3733"/>
                  </a:lnTo>
                  <a:lnTo>
                    <a:pt x="4032" y="3596"/>
                  </a:lnTo>
                  <a:lnTo>
                    <a:pt x="32563" y="3596"/>
                  </a:lnTo>
                  <a:lnTo>
                    <a:pt x="33495" y="636"/>
                  </a:lnTo>
                  <a:lnTo>
                    <a:pt x="8585" y="636"/>
                  </a:lnTo>
                  <a:lnTo>
                    <a:pt x="670" y="478"/>
                  </a:lnTo>
                  <a:close/>
                </a:path>
                <a:path w="34925" h="94614">
                  <a:moveTo>
                    <a:pt x="23913" y="79909"/>
                  </a:moveTo>
                  <a:lnTo>
                    <a:pt x="19178" y="79909"/>
                  </a:lnTo>
                  <a:lnTo>
                    <a:pt x="19947" y="83214"/>
                  </a:lnTo>
                  <a:lnTo>
                    <a:pt x="20308" y="86655"/>
                  </a:lnTo>
                  <a:lnTo>
                    <a:pt x="19325" y="90021"/>
                  </a:lnTo>
                  <a:lnTo>
                    <a:pt x="23373" y="90021"/>
                  </a:lnTo>
                  <a:lnTo>
                    <a:pt x="23172" y="86655"/>
                  </a:lnTo>
                  <a:lnTo>
                    <a:pt x="23065" y="84876"/>
                  </a:lnTo>
                  <a:lnTo>
                    <a:pt x="23834" y="80376"/>
                  </a:lnTo>
                  <a:lnTo>
                    <a:pt x="23913" y="79909"/>
                  </a:lnTo>
                  <a:close/>
                </a:path>
                <a:path w="34925" h="94614">
                  <a:moveTo>
                    <a:pt x="24315" y="72598"/>
                  </a:moveTo>
                  <a:lnTo>
                    <a:pt x="16286" y="72598"/>
                  </a:lnTo>
                  <a:lnTo>
                    <a:pt x="19829" y="73764"/>
                  </a:lnTo>
                  <a:lnTo>
                    <a:pt x="18972" y="76111"/>
                  </a:lnTo>
                  <a:lnTo>
                    <a:pt x="17021" y="78591"/>
                  </a:lnTo>
                  <a:lnTo>
                    <a:pt x="24407" y="78591"/>
                  </a:lnTo>
                  <a:lnTo>
                    <a:pt x="25429" y="76299"/>
                  </a:lnTo>
                  <a:lnTo>
                    <a:pt x="25399" y="76111"/>
                  </a:lnTo>
                  <a:lnTo>
                    <a:pt x="24315" y="72598"/>
                  </a:lnTo>
                  <a:close/>
                </a:path>
                <a:path w="34925" h="94614">
                  <a:moveTo>
                    <a:pt x="27707" y="13561"/>
                  </a:moveTo>
                  <a:lnTo>
                    <a:pt x="17071" y="13561"/>
                  </a:lnTo>
                  <a:lnTo>
                    <a:pt x="19743" y="14126"/>
                  </a:lnTo>
                  <a:lnTo>
                    <a:pt x="24451" y="15786"/>
                  </a:lnTo>
                  <a:lnTo>
                    <a:pt x="27707" y="13561"/>
                  </a:lnTo>
                  <a:close/>
                </a:path>
                <a:path w="34925" h="94614">
                  <a:moveTo>
                    <a:pt x="32519" y="3733"/>
                  </a:moveTo>
                  <a:lnTo>
                    <a:pt x="27551" y="3733"/>
                  </a:lnTo>
                  <a:lnTo>
                    <a:pt x="27432" y="4895"/>
                  </a:lnTo>
                  <a:lnTo>
                    <a:pt x="20239" y="5753"/>
                  </a:lnTo>
                  <a:lnTo>
                    <a:pt x="12791" y="7311"/>
                  </a:lnTo>
                  <a:lnTo>
                    <a:pt x="31537" y="7311"/>
                  </a:lnTo>
                  <a:lnTo>
                    <a:pt x="31902" y="5753"/>
                  </a:lnTo>
                  <a:lnTo>
                    <a:pt x="31954" y="5529"/>
                  </a:lnTo>
                  <a:lnTo>
                    <a:pt x="32519" y="3733"/>
                  </a:lnTo>
                  <a:close/>
                </a:path>
                <a:path w="34925" h="94614">
                  <a:moveTo>
                    <a:pt x="32563" y="3596"/>
                  </a:moveTo>
                  <a:lnTo>
                    <a:pt x="11851" y="3596"/>
                  </a:lnTo>
                  <a:lnTo>
                    <a:pt x="20289" y="4895"/>
                  </a:lnTo>
                  <a:lnTo>
                    <a:pt x="19100" y="4895"/>
                  </a:lnTo>
                  <a:lnTo>
                    <a:pt x="27551" y="3733"/>
                  </a:lnTo>
                  <a:lnTo>
                    <a:pt x="32519" y="3733"/>
                  </a:lnTo>
                  <a:lnTo>
                    <a:pt x="32563" y="3596"/>
                  </a:lnTo>
                  <a:close/>
                </a:path>
                <a:path w="34925" h="94614">
                  <a:moveTo>
                    <a:pt x="33544" y="478"/>
                  </a:moveTo>
                  <a:lnTo>
                    <a:pt x="21504" y="478"/>
                  </a:lnTo>
                  <a:lnTo>
                    <a:pt x="15333" y="636"/>
                  </a:lnTo>
                  <a:lnTo>
                    <a:pt x="33495" y="636"/>
                  </a:lnTo>
                  <a:lnTo>
                    <a:pt x="33544" y="478"/>
                  </a:lnTo>
                  <a:close/>
                </a:path>
                <a:path w="34925" h="94614">
                  <a:moveTo>
                    <a:pt x="29984" y="0"/>
                  </a:moveTo>
                  <a:lnTo>
                    <a:pt x="22180" y="478"/>
                  </a:lnTo>
                  <a:lnTo>
                    <a:pt x="34576" y="478"/>
                  </a:lnTo>
                  <a:lnTo>
                    <a:pt x="29984" y="0"/>
                  </a:lnTo>
                  <a:close/>
                </a:path>
              </a:pathLst>
            </a:custGeom>
            <a:solidFill>
              <a:srgbClr val="1C1B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2" name="object 1502" descr=""/>
            <p:cNvSpPr/>
            <p:nvPr/>
          </p:nvSpPr>
          <p:spPr>
            <a:xfrm>
              <a:off x="1855231" y="2636809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10">
                  <a:moveTo>
                    <a:pt x="8117" y="0"/>
                  </a:moveTo>
                  <a:lnTo>
                    <a:pt x="4024" y="551"/>
                  </a:lnTo>
                  <a:lnTo>
                    <a:pt x="0" y="1422"/>
                  </a:lnTo>
                  <a:lnTo>
                    <a:pt x="1061" y="3578"/>
                  </a:lnTo>
                  <a:lnTo>
                    <a:pt x="4831" y="2570"/>
                  </a:lnTo>
                  <a:lnTo>
                    <a:pt x="8578" y="1508"/>
                  </a:lnTo>
                  <a:lnTo>
                    <a:pt x="12261" y="208"/>
                  </a:lnTo>
                  <a:lnTo>
                    <a:pt x="8117" y="0"/>
                  </a:lnTo>
                  <a:close/>
                </a:path>
              </a:pathLst>
            </a:custGeom>
            <a:solidFill>
              <a:srgbClr val="7171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3" name="object 1503" descr=""/>
            <p:cNvSpPr/>
            <p:nvPr/>
          </p:nvSpPr>
          <p:spPr>
            <a:xfrm>
              <a:off x="1918807" y="2636536"/>
              <a:ext cx="32384" cy="17145"/>
            </a:xfrm>
            <a:custGeom>
              <a:avLst/>
              <a:gdLst/>
              <a:ahLst/>
              <a:cxnLst/>
              <a:rect l="l" t="t" r="r" b="b"/>
              <a:pathLst>
                <a:path w="32385" h="17144">
                  <a:moveTo>
                    <a:pt x="26970" y="0"/>
                  </a:moveTo>
                  <a:lnTo>
                    <a:pt x="23374" y="4420"/>
                  </a:lnTo>
                  <a:lnTo>
                    <a:pt x="19212" y="6181"/>
                  </a:lnTo>
                  <a:lnTo>
                    <a:pt x="16592" y="4248"/>
                  </a:lnTo>
                  <a:lnTo>
                    <a:pt x="14281" y="4831"/>
                  </a:lnTo>
                  <a:lnTo>
                    <a:pt x="9709" y="6216"/>
                  </a:lnTo>
                  <a:lnTo>
                    <a:pt x="7603" y="9093"/>
                  </a:lnTo>
                  <a:lnTo>
                    <a:pt x="5892" y="11080"/>
                  </a:lnTo>
                  <a:lnTo>
                    <a:pt x="4489" y="10770"/>
                  </a:lnTo>
                  <a:lnTo>
                    <a:pt x="1457" y="13715"/>
                  </a:lnTo>
                  <a:lnTo>
                    <a:pt x="0" y="15256"/>
                  </a:lnTo>
                  <a:lnTo>
                    <a:pt x="5327" y="16062"/>
                  </a:lnTo>
                  <a:lnTo>
                    <a:pt x="9626" y="12346"/>
                  </a:lnTo>
                  <a:lnTo>
                    <a:pt x="14658" y="11440"/>
                  </a:lnTo>
                  <a:lnTo>
                    <a:pt x="11746" y="13013"/>
                  </a:lnTo>
                  <a:lnTo>
                    <a:pt x="8700" y="14485"/>
                  </a:lnTo>
                  <a:lnTo>
                    <a:pt x="6526" y="17089"/>
                  </a:lnTo>
                  <a:lnTo>
                    <a:pt x="14267" y="16181"/>
                  </a:lnTo>
                  <a:lnTo>
                    <a:pt x="20976" y="11987"/>
                  </a:lnTo>
                  <a:lnTo>
                    <a:pt x="28134" y="9212"/>
                  </a:lnTo>
                  <a:lnTo>
                    <a:pt x="28562" y="7602"/>
                  </a:lnTo>
                  <a:lnTo>
                    <a:pt x="31128" y="5327"/>
                  </a:lnTo>
                  <a:lnTo>
                    <a:pt x="29213" y="3441"/>
                  </a:lnTo>
                  <a:lnTo>
                    <a:pt x="31798" y="701"/>
                  </a:lnTo>
                  <a:lnTo>
                    <a:pt x="26970" y="0"/>
                  </a:lnTo>
                  <a:close/>
                </a:path>
              </a:pathLst>
            </a:custGeom>
            <a:solidFill>
              <a:srgbClr val="494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4" name="object 1504" descr=""/>
            <p:cNvSpPr/>
            <p:nvPr/>
          </p:nvSpPr>
          <p:spPr>
            <a:xfrm>
              <a:off x="2289308" y="2634498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39" h="3810">
                  <a:moveTo>
                    <a:pt x="4212" y="0"/>
                  </a:moveTo>
                  <a:lnTo>
                    <a:pt x="0" y="3802"/>
                  </a:lnTo>
                  <a:lnTo>
                    <a:pt x="4968" y="3049"/>
                  </a:lnTo>
                  <a:lnTo>
                    <a:pt x="9983" y="3067"/>
                  </a:lnTo>
                  <a:lnTo>
                    <a:pt x="15001" y="2807"/>
                  </a:lnTo>
                  <a:lnTo>
                    <a:pt x="10087" y="1440"/>
                  </a:lnTo>
                  <a:lnTo>
                    <a:pt x="4212" y="0"/>
                  </a:lnTo>
                  <a:close/>
                </a:path>
              </a:pathLst>
            </a:custGeom>
            <a:solidFill>
              <a:srgbClr val="DBDC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5" name="object 1505" descr=""/>
            <p:cNvSpPr/>
            <p:nvPr/>
          </p:nvSpPr>
          <p:spPr>
            <a:xfrm>
              <a:off x="2070163" y="2634637"/>
              <a:ext cx="534035" cy="43180"/>
            </a:xfrm>
            <a:custGeom>
              <a:avLst/>
              <a:gdLst/>
              <a:ahLst/>
              <a:cxnLst/>
              <a:rect l="l" t="t" r="r" b="b"/>
              <a:pathLst>
                <a:path w="534035" h="43180">
                  <a:moveTo>
                    <a:pt x="10947" y="32880"/>
                  </a:moveTo>
                  <a:lnTo>
                    <a:pt x="10934" y="28422"/>
                  </a:lnTo>
                  <a:lnTo>
                    <a:pt x="10807" y="23977"/>
                  </a:lnTo>
                  <a:lnTo>
                    <a:pt x="8445" y="24472"/>
                  </a:lnTo>
                  <a:lnTo>
                    <a:pt x="3771" y="25501"/>
                  </a:lnTo>
                  <a:lnTo>
                    <a:pt x="6667" y="27571"/>
                  </a:lnTo>
                  <a:lnTo>
                    <a:pt x="5194" y="28359"/>
                  </a:lnTo>
                  <a:lnTo>
                    <a:pt x="2336" y="30035"/>
                  </a:lnTo>
                  <a:lnTo>
                    <a:pt x="3022" y="25882"/>
                  </a:lnTo>
                  <a:lnTo>
                    <a:pt x="127" y="27406"/>
                  </a:lnTo>
                  <a:lnTo>
                    <a:pt x="0" y="30835"/>
                  </a:lnTo>
                  <a:lnTo>
                    <a:pt x="266" y="37757"/>
                  </a:lnTo>
                  <a:lnTo>
                    <a:pt x="3810" y="37592"/>
                  </a:lnTo>
                  <a:lnTo>
                    <a:pt x="7353" y="37452"/>
                  </a:lnTo>
                  <a:lnTo>
                    <a:pt x="10896" y="37363"/>
                  </a:lnTo>
                  <a:lnTo>
                    <a:pt x="10947" y="32880"/>
                  </a:lnTo>
                  <a:close/>
                </a:path>
                <a:path w="534035" h="43180">
                  <a:moveTo>
                    <a:pt x="533425" y="35966"/>
                  </a:moveTo>
                  <a:lnTo>
                    <a:pt x="532599" y="32715"/>
                  </a:lnTo>
                  <a:lnTo>
                    <a:pt x="530733" y="24638"/>
                  </a:lnTo>
                  <a:lnTo>
                    <a:pt x="530567" y="8039"/>
                  </a:lnTo>
                  <a:lnTo>
                    <a:pt x="528789" y="0"/>
                  </a:lnTo>
                  <a:lnTo>
                    <a:pt x="528167" y="6553"/>
                  </a:lnTo>
                  <a:lnTo>
                    <a:pt x="528281" y="13208"/>
                  </a:lnTo>
                  <a:lnTo>
                    <a:pt x="528510" y="19888"/>
                  </a:lnTo>
                  <a:lnTo>
                    <a:pt x="528269" y="26543"/>
                  </a:lnTo>
                  <a:lnTo>
                    <a:pt x="528637" y="31864"/>
                  </a:lnTo>
                  <a:lnTo>
                    <a:pt x="528561" y="37604"/>
                  </a:lnTo>
                  <a:lnTo>
                    <a:pt x="531990" y="42037"/>
                  </a:lnTo>
                  <a:lnTo>
                    <a:pt x="532345" y="42672"/>
                  </a:lnTo>
                  <a:lnTo>
                    <a:pt x="532714" y="39370"/>
                  </a:lnTo>
                  <a:lnTo>
                    <a:pt x="533425" y="35966"/>
                  </a:lnTo>
                  <a:close/>
                </a:path>
              </a:pathLst>
            </a:custGeom>
            <a:solidFill>
              <a:srgbClr val="D2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6" name="object 1506" descr=""/>
            <p:cNvSpPr/>
            <p:nvPr/>
          </p:nvSpPr>
          <p:spPr>
            <a:xfrm>
              <a:off x="2598954" y="2634635"/>
              <a:ext cx="5715" cy="33020"/>
            </a:xfrm>
            <a:custGeom>
              <a:avLst/>
              <a:gdLst/>
              <a:ahLst/>
              <a:cxnLst/>
              <a:rect l="l" t="t" r="r" b="b"/>
              <a:pathLst>
                <a:path w="5714" h="33019">
                  <a:moveTo>
                    <a:pt x="0" y="0"/>
                  </a:moveTo>
                  <a:lnTo>
                    <a:pt x="1778" y="8041"/>
                  </a:lnTo>
                  <a:lnTo>
                    <a:pt x="1948" y="24636"/>
                  </a:lnTo>
                  <a:lnTo>
                    <a:pt x="3820" y="32706"/>
                  </a:lnTo>
                  <a:lnTo>
                    <a:pt x="4220" y="24649"/>
                  </a:lnTo>
                  <a:lnTo>
                    <a:pt x="4633" y="8535"/>
                  </a:lnTo>
                  <a:lnTo>
                    <a:pt x="5205" y="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7" name="object 1507" descr=""/>
            <p:cNvSpPr/>
            <p:nvPr/>
          </p:nvSpPr>
          <p:spPr>
            <a:xfrm>
              <a:off x="1855386" y="2636399"/>
              <a:ext cx="34925" cy="15240"/>
            </a:xfrm>
            <a:custGeom>
              <a:avLst/>
              <a:gdLst/>
              <a:ahLst/>
              <a:cxnLst/>
              <a:rect l="l" t="t" r="r" b="b"/>
              <a:pathLst>
                <a:path w="34925" h="15239">
                  <a:moveTo>
                    <a:pt x="9093" y="6599"/>
                  </a:moveTo>
                  <a:lnTo>
                    <a:pt x="7953" y="6949"/>
                  </a:lnTo>
                  <a:lnTo>
                    <a:pt x="6440" y="10050"/>
                  </a:lnTo>
                  <a:lnTo>
                    <a:pt x="14057" y="10342"/>
                  </a:lnTo>
                  <a:lnTo>
                    <a:pt x="17877" y="10652"/>
                  </a:lnTo>
                  <a:lnTo>
                    <a:pt x="11012" y="10994"/>
                  </a:lnTo>
                  <a:lnTo>
                    <a:pt x="6609" y="10994"/>
                  </a:lnTo>
                  <a:lnTo>
                    <a:pt x="7703" y="13441"/>
                  </a:lnTo>
                  <a:lnTo>
                    <a:pt x="10598" y="14400"/>
                  </a:lnTo>
                  <a:lnTo>
                    <a:pt x="13082" y="14759"/>
                  </a:lnTo>
                  <a:lnTo>
                    <a:pt x="20170" y="12416"/>
                  </a:lnTo>
                  <a:lnTo>
                    <a:pt x="27636" y="11473"/>
                  </a:lnTo>
                  <a:lnTo>
                    <a:pt x="33422" y="8989"/>
                  </a:lnTo>
                  <a:lnTo>
                    <a:pt x="29433" y="8989"/>
                  </a:lnTo>
                  <a:lnTo>
                    <a:pt x="28162" y="7225"/>
                  </a:lnTo>
                  <a:lnTo>
                    <a:pt x="13564" y="7225"/>
                  </a:lnTo>
                  <a:lnTo>
                    <a:pt x="9093" y="6599"/>
                  </a:lnTo>
                  <a:close/>
                </a:path>
                <a:path w="34925" h="15239">
                  <a:moveTo>
                    <a:pt x="17877" y="0"/>
                  </a:moveTo>
                  <a:lnTo>
                    <a:pt x="14025" y="1814"/>
                  </a:lnTo>
                  <a:lnTo>
                    <a:pt x="9434" y="3906"/>
                  </a:lnTo>
                  <a:lnTo>
                    <a:pt x="3577" y="4128"/>
                  </a:lnTo>
                  <a:lnTo>
                    <a:pt x="0" y="7790"/>
                  </a:lnTo>
                  <a:lnTo>
                    <a:pt x="1237" y="8510"/>
                  </a:lnTo>
                  <a:lnTo>
                    <a:pt x="4726" y="10480"/>
                  </a:lnTo>
                  <a:lnTo>
                    <a:pt x="7056" y="7225"/>
                  </a:lnTo>
                  <a:lnTo>
                    <a:pt x="7953" y="6949"/>
                  </a:lnTo>
                  <a:lnTo>
                    <a:pt x="8124" y="6599"/>
                  </a:lnTo>
                  <a:lnTo>
                    <a:pt x="9093" y="6599"/>
                  </a:lnTo>
                  <a:lnTo>
                    <a:pt x="10119" y="6285"/>
                  </a:lnTo>
                  <a:lnTo>
                    <a:pt x="13219" y="5396"/>
                  </a:lnTo>
                  <a:lnTo>
                    <a:pt x="16437" y="5223"/>
                  </a:lnTo>
                  <a:lnTo>
                    <a:pt x="26016" y="5223"/>
                  </a:lnTo>
                  <a:lnTo>
                    <a:pt x="24775" y="4777"/>
                  </a:lnTo>
                  <a:lnTo>
                    <a:pt x="21474" y="3135"/>
                  </a:lnTo>
                  <a:lnTo>
                    <a:pt x="17877" y="0"/>
                  </a:lnTo>
                  <a:close/>
                </a:path>
                <a:path w="34925" h="15239">
                  <a:moveTo>
                    <a:pt x="31489" y="5633"/>
                  </a:moveTo>
                  <a:lnTo>
                    <a:pt x="29433" y="8989"/>
                  </a:lnTo>
                  <a:lnTo>
                    <a:pt x="33422" y="8989"/>
                  </a:lnTo>
                  <a:lnTo>
                    <a:pt x="34537" y="8510"/>
                  </a:lnTo>
                  <a:lnTo>
                    <a:pt x="33544" y="7517"/>
                  </a:lnTo>
                  <a:lnTo>
                    <a:pt x="32226" y="6285"/>
                  </a:lnTo>
                  <a:lnTo>
                    <a:pt x="31489" y="5633"/>
                  </a:lnTo>
                  <a:close/>
                </a:path>
                <a:path w="34925" h="15239">
                  <a:moveTo>
                    <a:pt x="26016" y="5223"/>
                  </a:moveTo>
                  <a:lnTo>
                    <a:pt x="16437" y="5223"/>
                  </a:lnTo>
                  <a:lnTo>
                    <a:pt x="13287" y="7225"/>
                  </a:lnTo>
                  <a:lnTo>
                    <a:pt x="28162" y="7225"/>
                  </a:lnTo>
                  <a:lnTo>
                    <a:pt x="27016" y="5633"/>
                  </a:lnTo>
                  <a:lnTo>
                    <a:pt x="27158" y="5633"/>
                  </a:lnTo>
                  <a:lnTo>
                    <a:pt x="26016" y="5223"/>
                  </a:lnTo>
                  <a:close/>
                </a:path>
                <a:path w="34925" h="15239">
                  <a:moveTo>
                    <a:pt x="9093" y="6599"/>
                  </a:moveTo>
                  <a:lnTo>
                    <a:pt x="8124" y="6599"/>
                  </a:lnTo>
                  <a:lnTo>
                    <a:pt x="7953" y="6949"/>
                  </a:lnTo>
                  <a:lnTo>
                    <a:pt x="9093" y="6599"/>
                  </a:lnTo>
                  <a:close/>
                </a:path>
              </a:pathLst>
            </a:custGeom>
            <a:solidFill>
              <a:srgbClr val="5F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8" name="object 1508" descr=""/>
            <p:cNvSpPr/>
            <p:nvPr/>
          </p:nvSpPr>
          <p:spPr>
            <a:xfrm>
              <a:off x="2238603" y="2637584"/>
              <a:ext cx="216535" cy="28575"/>
            </a:xfrm>
            <a:custGeom>
              <a:avLst/>
              <a:gdLst/>
              <a:ahLst/>
              <a:cxnLst/>
              <a:rect l="l" t="t" r="r" b="b"/>
              <a:pathLst>
                <a:path w="216535" h="28575">
                  <a:moveTo>
                    <a:pt x="13881" y="14249"/>
                  </a:moveTo>
                  <a:lnTo>
                    <a:pt x="11658" y="8940"/>
                  </a:lnTo>
                  <a:lnTo>
                    <a:pt x="12293" y="5740"/>
                  </a:lnTo>
                  <a:lnTo>
                    <a:pt x="9944" y="4622"/>
                  </a:lnTo>
                  <a:lnTo>
                    <a:pt x="8013" y="3746"/>
                  </a:lnTo>
                  <a:lnTo>
                    <a:pt x="7416" y="355"/>
                  </a:lnTo>
                  <a:lnTo>
                    <a:pt x="1714" y="0"/>
                  </a:lnTo>
                  <a:lnTo>
                    <a:pt x="0" y="279"/>
                  </a:lnTo>
                  <a:lnTo>
                    <a:pt x="1219" y="2959"/>
                  </a:lnTo>
                  <a:lnTo>
                    <a:pt x="2667" y="5461"/>
                  </a:lnTo>
                  <a:lnTo>
                    <a:pt x="1676" y="8597"/>
                  </a:lnTo>
                  <a:lnTo>
                    <a:pt x="3441" y="11036"/>
                  </a:lnTo>
                  <a:lnTo>
                    <a:pt x="5461" y="11455"/>
                  </a:lnTo>
                  <a:lnTo>
                    <a:pt x="5448" y="13500"/>
                  </a:lnTo>
                  <a:lnTo>
                    <a:pt x="6159" y="15049"/>
                  </a:lnTo>
                  <a:lnTo>
                    <a:pt x="7632" y="16129"/>
                  </a:lnTo>
                  <a:lnTo>
                    <a:pt x="8915" y="10706"/>
                  </a:lnTo>
                  <a:lnTo>
                    <a:pt x="9842" y="12331"/>
                  </a:lnTo>
                  <a:lnTo>
                    <a:pt x="10375" y="14097"/>
                  </a:lnTo>
                  <a:lnTo>
                    <a:pt x="10528" y="16002"/>
                  </a:lnTo>
                  <a:lnTo>
                    <a:pt x="13881" y="14249"/>
                  </a:lnTo>
                  <a:close/>
                </a:path>
                <a:path w="216535" h="28575">
                  <a:moveTo>
                    <a:pt x="215912" y="25476"/>
                  </a:moveTo>
                  <a:lnTo>
                    <a:pt x="215620" y="23126"/>
                  </a:lnTo>
                  <a:lnTo>
                    <a:pt x="214820" y="20840"/>
                  </a:lnTo>
                  <a:lnTo>
                    <a:pt x="213004" y="22961"/>
                  </a:lnTo>
                  <a:lnTo>
                    <a:pt x="212547" y="26009"/>
                  </a:lnTo>
                  <a:lnTo>
                    <a:pt x="213829" y="28549"/>
                  </a:lnTo>
                  <a:lnTo>
                    <a:pt x="215671" y="27914"/>
                  </a:lnTo>
                  <a:lnTo>
                    <a:pt x="215912" y="25476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9" name="object 1509" descr=""/>
            <p:cNvSpPr/>
            <p:nvPr/>
          </p:nvSpPr>
          <p:spPr>
            <a:xfrm>
              <a:off x="2452322" y="2636888"/>
              <a:ext cx="66675" cy="113030"/>
            </a:xfrm>
            <a:custGeom>
              <a:avLst/>
              <a:gdLst/>
              <a:ahLst/>
              <a:cxnLst/>
              <a:rect l="l" t="t" r="r" b="b"/>
              <a:pathLst>
                <a:path w="66675" h="113030">
                  <a:moveTo>
                    <a:pt x="26926" y="54229"/>
                  </a:moveTo>
                  <a:lnTo>
                    <a:pt x="20464" y="54229"/>
                  </a:lnTo>
                  <a:lnTo>
                    <a:pt x="21716" y="54737"/>
                  </a:lnTo>
                  <a:lnTo>
                    <a:pt x="22594" y="55118"/>
                  </a:lnTo>
                  <a:lnTo>
                    <a:pt x="24860" y="56261"/>
                  </a:lnTo>
                  <a:lnTo>
                    <a:pt x="23488" y="57785"/>
                  </a:lnTo>
                  <a:lnTo>
                    <a:pt x="22066" y="59309"/>
                  </a:lnTo>
                  <a:lnTo>
                    <a:pt x="20766" y="60960"/>
                  </a:lnTo>
                  <a:lnTo>
                    <a:pt x="25097" y="62611"/>
                  </a:lnTo>
                  <a:lnTo>
                    <a:pt x="26263" y="69087"/>
                  </a:lnTo>
                  <a:lnTo>
                    <a:pt x="27161" y="77977"/>
                  </a:lnTo>
                  <a:lnTo>
                    <a:pt x="27238" y="78739"/>
                  </a:lnTo>
                  <a:lnTo>
                    <a:pt x="27463" y="88773"/>
                  </a:lnTo>
                  <a:lnTo>
                    <a:pt x="26122" y="97917"/>
                  </a:lnTo>
                  <a:lnTo>
                    <a:pt x="26047" y="98425"/>
                  </a:lnTo>
                  <a:lnTo>
                    <a:pt x="22101" y="107314"/>
                  </a:lnTo>
                  <a:lnTo>
                    <a:pt x="23282" y="109347"/>
                  </a:lnTo>
                  <a:lnTo>
                    <a:pt x="24103" y="111887"/>
                  </a:lnTo>
                  <a:lnTo>
                    <a:pt x="26692" y="112522"/>
                  </a:lnTo>
                  <a:lnTo>
                    <a:pt x="28812" y="110744"/>
                  </a:lnTo>
                  <a:lnTo>
                    <a:pt x="30721" y="104394"/>
                  </a:lnTo>
                  <a:lnTo>
                    <a:pt x="31611" y="98425"/>
                  </a:lnTo>
                  <a:lnTo>
                    <a:pt x="31687" y="97917"/>
                  </a:lnTo>
                  <a:lnTo>
                    <a:pt x="32046" y="91312"/>
                  </a:lnTo>
                  <a:lnTo>
                    <a:pt x="32102" y="77977"/>
                  </a:lnTo>
                  <a:lnTo>
                    <a:pt x="32681" y="71247"/>
                  </a:lnTo>
                  <a:lnTo>
                    <a:pt x="31433" y="64643"/>
                  </a:lnTo>
                  <a:lnTo>
                    <a:pt x="32185" y="64135"/>
                  </a:lnTo>
                  <a:lnTo>
                    <a:pt x="34155" y="62864"/>
                  </a:lnTo>
                  <a:lnTo>
                    <a:pt x="38042" y="60198"/>
                  </a:lnTo>
                  <a:lnTo>
                    <a:pt x="35234" y="59817"/>
                  </a:lnTo>
                  <a:lnTo>
                    <a:pt x="32988" y="59309"/>
                  </a:lnTo>
                  <a:lnTo>
                    <a:pt x="29687" y="58674"/>
                  </a:lnTo>
                  <a:lnTo>
                    <a:pt x="30884" y="57404"/>
                  </a:lnTo>
                  <a:lnTo>
                    <a:pt x="28847" y="57404"/>
                  </a:lnTo>
                  <a:lnTo>
                    <a:pt x="28690" y="57150"/>
                  </a:lnTo>
                  <a:lnTo>
                    <a:pt x="61968" y="57150"/>
                  </a:lnTo>
                  <a:lnTo>
                    <a:pt x="26637" y="56568"/>
                  </a:lnTo>
                  <a:lnTo>
                    <a:pt x="28330" y="56568"/>
                  </a:lnTo>
                  <a:lnTo>
                    <a:pt x="26926" y="54229"/>
                  </a:lnTo>
                  <a:close/>
                </a:path>
                <a:path w="66675" h="113030">
                  <a:moveTo>
                    <a:pt x="28249" y="49402"/>
                  </a:moveTo>
                  <a:lnTo>
                    <a:pt x="26879" y="49402"/>
                  </a:lnTo>
                  <a:lnTo>
                    <a:pt x="27802" y="51688"/>
                  </a:lnTo>
                  <a:lnTo>
                    <a:pt x="27905" y="51943"/>
                  </a:lnTo>
                  <a:lnTo>
                    <a:pt x="28396" y="54229"/>
                  </a:lnTo>
                  <a:lnTo>
                    <a:pt x="28506" y="54737"/>
                  </a:lnTo>
                  <a:lnTo>
                    <a:pt x="28555" y="55118"/>
                  </a:lnTo>
                  <a:lnTo>
                    <a:pt x="28636" y="55752"/>
                  </a:lnTo>
                  <a:lnTo>
                    <a:pt x="28740" y="56568"/>
                  </a:lnTo>
                  <a:lnTo>
                    <a:pt x="28847" y="57404"/>
                  </a:lnTo>
                  <a:lnTo>
                    <a:pt x="30884" y="57404"/>
                  </a:lnTo>
                  <a:lnTo>
                    <a:pt x="31123" y="57150"/>
                  </a:lnTo>
                  <a:lnTo>
                    <a:pt x="42841" y="56568"/>
                  </a:lnTo>
                  <a:lnTo>
                    <a:pt x="61531" y="56568"/>
                  </a:lnTo>
                  <a:lnTo>
                    <a:pt x="59393" y="56261"/>
                  </a:lnTo>
                  <a:lnTo>
                    <a:pt x="31509" y="56261"/>
                  </a:lnTo>
                  <a:lnTo>
                    <a:pt x="31428" y="55752"/>
                  </a:lnTo>
                  <a:lnTo>
                    <a:pt x="31327" y="55118"/>
                  </a:lnTo>
                  <a:lnTo>
                    <a:pt x="31267" y="54737"/>
                  </a:lnTo>
                  <a:lnTo>
                    <a:pt x="31186" y="54229"/>
                  </a:lnTo>
                  <a:lnTo>
                    <a:pt x="31085" y="53594"/>
                  </a:lnTo>
                  <a:lnTo>
                    <a:pt x="31004" y="53086"/>
                  </a:lnTo>
                  <a:lnTo>
                    <a:pt x="30183" y="50292"/>
                  </a:lnTo>
                  <a:lnTo>
                    <a:pt x="30042" y="49911"/>
                  </a:lnTo>
                  <a:lnTo>
                    <a:pt x="20030" y="49911"/>
                  </a:lnTo>
                  <a:lnTo>
                    <a:pt x="28249" y="49402"/>
                  </a:lnTo>
                  <a:close/>
                </a:path>
                <a:path w="66675" h="113030">
                  <a:moveTo>
                    <a:pt x="28330" y="56568"/>
                  </a:moveTo>
                  <a:lnTo>
                    <a:pt x="26637" y="56568"/>
                  </a:lnTo>
                  <a:lnTo>
                    <a:pt x="61968" y="57150"/>
                  </a:lnTo>
                  <a:lnTo>
                    <a:pt x="28690" y="57150"/>
                  </a:lnTo>
                  <a:lnTo>
                    <a:pt x="28330" y="56568"/>
                  </a:lnTo>
                  <a:close/>
                </a:path>
                <a:path w="66675" h="113030">
                  <a:moveTo>
                    <a:pt x="28740" y="56568"/>
                  </a:moveTo>
                  <a:lnTo>
                    <a:pt x="28330" y="56568"/>
                  </a:lnTo>
                  <a:lnTo>
                    <a:pt x="28690" y="57150"/>
                  </a:lnTo>
                  <a:lnTo>
                    <a:pt x="28740" y="56568"/>
                  </a:lnTo>
                  <a:close/>
                </a:path>
                <a:path w="66675" h="113030">
                  <a:moveTo>
                    <a:pt x="61161" y="56568"/>
                  </a:moveTo>
                  <a:lnTo>
                    <a:pt x="42841" y="56568"/>
                  </a:lnTo>
                  <a:lnTo>
                    <a:pt x="31123" y="57150"/>
                  </a:lnTo>
                  <a:lnTo>
                    <a:pt x="52330" y="57150"/>
                  </a:lnTo>
                  <a:lnTo>
                    <a:pt x="61161" y="56568"/>
                  </a:lnTo>
                  <a:close/>
                </a:path>
                <a:path w="66675" h="113030">
                  <a:moveTo>
                    <a:pt x="34755" y="48768"/>
                  </a:moveTo>
                  <a:lnTo>
                    <a:pt x="32340" y="49911"/>
                  </a:lnTo>
                  <a:lnTo>
                    <a:pt x="40088" y="49911"/>
                  </a:lnTo>
                  <a:lnTo>
                    <a:pt x="42505" y="54737"/>
                  </a:lnTo>
                  <a:lnTo>
                    <a:pt x="41994" y="54737"/>
                  </a:lnTo>
                  <a:lnTo>
                    <a:pt x="38415" y="55752"/>
                  </a:lnTo>
                  <a:lnTo>
                    <a:pt x="37938" y="55752"/>
                  </a:lnTo>
                  <a:lnTo>
                    <a:pt x="34241" y="56261"/>
                  </a:lnTo>
                  <a:lnTo>
                    <a:pt x="59393" y="56261"/>
                  </a:lnTo>
                  <a:lnTo>
                    <a:pt x="55865" y="55752"/>
                  </a:lnTo>
                  <a:lnTo>
                    <a:pt x="55876" y="55118"/>
                  </a:lnTo>
                  <a:lnTo>
                    <a:pt x="46193" y="55118"/>
                  </a:lnTo>
                  <a:lnTo>
                    <a:pt x="43831" y="54737"/>
                  </a:lnTo>
                  <a:lnTo>
                    <a:pt x="43060" y="51054"/>
                  </a:lnTo>
                  <a:lnTo>
                    <a:pt x="43033" y="50926"/>
                  </a:lnTo>
                  <a:lnTo>
                    <a:pt x="55943" y="50926"/>
                  </a:lnTo>
                  <a:lnTo>
                    <a:pt x="55953" y="50292"/>
                  </a:lnTo>
                  <a:lnTo>
                    <a:pt x="57235" y="49402"/>
                  </a:lnTo>
                  <a:lnTo>
                    <a:pt x="39749" y="49402"/>
                  </a:lnTo>
                  <a:lnTo>
                    <a:pt x="34755" y="48768"/>
                  </a:lnTo>
                  <a:close/>
                </a:path>
                <a:path w="66675" h="113030">
                  <a:moveTo>
                    <a:pt x="55943" y="50926"/>
                  </a:moveTo>
                  <a:lnTo>
                    <a:pt x="51288" y="50926"/>
                  </a:lnTo>
                  <a:lnTo>
                    <a:pt x="51181" y="53086"/>
                  </a:lnTo>
                  <a:lnTo>
                    <a:pt x="51070" y="55118"/>
                  </a:lnTo>
                  <a:lnTo>
                    <a:pt x="55876" y="55118"/>
                  </a:lnTo>
                  <a:lnTo>
                    <a:pt x="55943" y="50926"/>
                  </a:lnTo>
                  <a:close/>
                </a:path>
                <a:path w="66675" h="113030">
                  <a:moveTo>
                    <a:pt x="18231" y="50926"/>
                  </a:moveTo>
                  <a:lnTo>
                    <a:pt x="14635" y="50926"/>
                  </a:lnTo>
                  <a:lnTo>
                    <a:pt x="14858" y="51688"/>
                  </a:lnTo>
                  <a:lnTo>
                    <a:pt x="15474" y="54229"/>
                  </a:lnTo>
                  <a:lnTo>
                    <a:pt x="26706" y="54737"/>
                  </a:lnTo>
                  <a:lnTo>
                    <a:pt x="21716" y="54737"/>
                  </a:lnTo>
                  <a:lnTo>
                    <a:pt x="20464" y="54229"/>
                  </a:lnTo>
                  <a:lnTo>
                    <a:pt x="26926" y="54229"/>
                  </a:lnTo>
                  <a:lnTo>
                    <a:pt x="25493" y="51688"/>
                  </a:lnTo>
                  <a:lnTo>
                    <a:pt x="18231" y="50926"/>
                  </a:lnTo>
                  <a:close/>
                </a:path>
                <a:path w="66675" h="113030">
                  <a:moveTo>
                    <a:pt x="28396" y="54229"/>
                  </a:moveTo>
                  <a:lnTo>
                    <a:pt x="26926" y="54229"/>
                  </a:lnTo>
                  <a:lnTo>
                    <a:pt x="27223" y="54737"/>
                  </a:lnTo>
                  <a:lnTo>
                    <a:pt x="28506" y="54737"/>
                  </a:lnTo>
                  <a:lnTo>
                    <a:pt x="28396" y="54229"/>
                  </a:lnTo>
                  <a:close/>
                </a:path>
                <a:path w="66675" h="113030">
                  <a:moveTo>
                    <a:pt x="42251" y="54229"/>
                  </a:moveTo>
                  <a:lnTo>
                    <a:pt x="31186" y="54229"/>
                  </a:lnTo>
                  <a:lnTo>
                    <a:pt x="31267" y="54737"/>
                  </a:lnTo>
                  <a:lnTo>
                    <a:pt x="42505" y="54737"/>
                  </a:lnTo>
                  <a:lnTo>
                    <a:pt x="42251" y="54229"/>
                  </a:lnTo>
                  <a:close/>
                </a:path>
                <a:path w="66675" h="113030">
                  <a:moveTo>
                    <a:pt x="51118" y="54229"/>
                  </a:moveTo>
                  <a:lnTo>
                    <a:pt x="43724" y="54229"/>
                  </a:lnTo>
                  <a:lnTo>
                    <a:pt x="43831" y="54737"/>
                  </a:lnTo>
                  <a:lnTo>
                    <a:pt x="51091" y="54737"/>
                  </a:lnTo>
                  <a:lnTo>
                    <a:pt x="51118" y="54229"/>
                  </a:lnTo>
                  <a:close/>
                </a:path>
                <a:path w="66675" h="113030">
                  <a:moveTo>
                    <a:pt x="49917" y="50926"/>
                  </a:moveTo>
                  <a:lnTo>
                    <a:pt x="45746" y="50926"/>
                  </a:lnTo>
                  <a:lnTo>
                    <a:pt x="48540" y="51054"/>
                  </a:lnTo>
                  <a:lnTo>
                    <a:pt x="49917" y="50926"/>
                  </a:lnTo>
                  <a:close/>
                </a:path>
                <a:path w="66675" h="113030">
                  <a:moveTo>
                    <a:pt x="20889" y="43307"/>
                  </a:moveTo>
                  <a:lnTo>
                    <a:pt x="20496" y="43307"/>
                  </a:lnTo>
                  <a:lnTo>
                    <a:pt x="22056" y="46989"/>
                  </a:lnTo>
                  <a:lnTo>
                    <a:pt x="22381" y="47625"/>
                  </a:lnTo>
                  <a:lnTo>
                    <a:pt x="24359" y="49911"/>
                  </a:lnTo>
                  <a:lnTo>
                    <a:pt x="27084" y="49911"/>
                  </a:lnTo>
                  <a:lnTo>
                    <a:pt x="26879" y="49402"/>
                  </a:lnTo>
                  <a:lnTo>
                    <a:pt x="29852" y="49402"/>
                  </a:lnTo>
                  <a:lnTo>
                    <a:pt x="29190" y="47625"/>
                  </a:lnTo>
                  <a:lnTo>
                    <a:pt x="41664" y="47625"/>
                  </a:lnTo>
                  <a:lnTo>
                    <a:pt x="32717" y="46989"/>
                  </a:lnTo>
                  <a:lnTo>
                    <a:pt x="24316" y="46989"/>
                  </a:lnTo>
                  <a:lnTo>
                    <a:pt x="24248" y="45847"/>
                  </a:lnTo>
                  <a:lnTo>
                    <a:pt x="26222" y="45847"/>
                  </a:lnTo>
                  <a:lnTo>
                    <a:pt x="23560" y="45338"/>
                  </a:lnTo>
                  <a:lnTo>
                    <a:pt x="39875" y="45338"/>
                  </a:lnTo>
                  <a:lnTo>
                    <a:pt x="37067" y="44958"/>
                  </a:lnTo>
                  <a:lnTo>
                    <a:pt x="32879" y="44576"/>
                  </a:lnTo>
                  <a:lnTo>
                    <a:pt x="25356" y="44576"/>
                  </a:lnTo>
                  <a:lnTo>
                    <a:pt x="20889" y="43307"/>
                  </a:lnTo>
                  <a:close/>
                </a:path>
                <a:path w="66675" h="113030">
                  <a:moveTo>
                    <a:pt x="29852" y="49402"/>
                  </a:moveTo>
                  <a:lnTo>
                    <a:pt x="28249" y="49402"/>
                  </a:lnTo>
                  <a:lnTo>
                    <a:pt x="20030" y="49911"/>
                  </a:lnTo>
                  <a:lnTo>
                    <a:pt x="30042" y="49911"/>
                  </a:lnTo>
                  <a:lnTo>
                    <a:pt x="29852" y="49402"/>
                  </a:lnTo>
                  <a:close/>
                </a:path>
                <a:path w="66675" h="113030">
                  <a:moveTo>
                    <a:pt x="43910" y="46989"/>
                  </a:moveTo>
                  <a:lnTo>
                    <a:pt x="39856" y="46989"/>
                  </a:lnTo>
                  <a:lnTo>
                    <a:pt x="30956" y="47625"/>
                  </a:lnTo>
                  <a:lnTo>
                    <a:pt x="39711" y="47625"/>
                  </a:lnTo>
                  <a:lnTo>
                    <a:pt x="37425" y="49402"/>
                  </a:lnTo>
                  <a:lnTo>
                    <a:pt x="45415" y="49402"/>
                  </a:lnTo>
                  <a:lnTo>
                    <a:pt x="43910" y="46989"/>
                  </a:lnTo>
                  <a:close/>
                </a:path>
                <a:path w="66675" h="113030">
                  <a:moveTo>
                    <a:pt x="54843" y="44576"/>
                  </a:moveTo>
                  <a:lnTo>
                    <a:pt x="48846" y="44576"/>
                  </a:lnTo>
                  <a:lnTo>
                    <a:pt x="50797" y="45847"/>
                  </a:lnTo>
                  <a:lnTo>
                    <a:pt x="50424" y="47625"/>
                  </a:lnTo>
                  <a:lnTo>
                    <a:pt x="50318" y="48133"/>
                  </a:lnTo>
                  <a:lnTo>
                    <a:pt x="44782" y="49402"/>
                  </a:lnTo>
                  <a:lnTo>
                    <a:pt x="57235" y="49402"/>
                  </a:lnTo>
                  <a:lnTo>
                    <a:pt x="59798" y="47625"/>
                  </a:lnTo>
                  <a:lnTo>
                    <a:pt x="61060" y="47625"/>
                  </a:lnTo>
                  <a:lnTo>
                    <a:pt x="56554" y="46989"/>
                  </a:lnTo>
                  <a:lnTo>
                    <a:pt x="55013" y="46989"/>
                  </a:lnTo>
                  <a:lnTo>
                    <a:pt x="54899" y="45338"/>
                  </a:lnTo>
                  <a:lnTo>
                    <a:pt x="54843" y="44576"/>
                  </a:lnTo>
                  <a:close/>
                </a:path>
                <a:path w="66675" h="113030">
                  <a:moveTo>
                    <a:pt x="39856" y="46989"/>
                  </a:moveTo>
                  <a:lnTo>
                    <a:pt x="32717" y="46989"/>
                  </a:lnTo>
                  <a:lnTo>
                    <a:pt x="41664" y="47625"/>
                  </a:lnTo>
                  <a:lnTo>
                    <a:pt x="30956" y="47625"/>
                  </a:lnTo>
                  <a:lnTo>
                    <a:pt x="39856" y="46989"/>
                  </a:lnTo>
                  <a:close/>
                </a:path>
                <a:path w="66675" h="113030">
                  <a:moveTo>
                    <a:pt x="43852" y="31623"/>
                  </a:moveTo>
                  <a:lnTo>
                    <a:pt x="39194" y="31623"/>
                  </a:lnTo>
                  <a:lnTo>
                    <a:pt x="39270" y="32258"/>
                  </a:lnTo>
                  <a:lnTo>
                    <a:pt x="39359" y="33274"/>
                  </a:lnTo>
                  <a:lnTo>
                    <a:pt x="39415" y="33909"/>
                  </a:lnTo>
                  <a:lnTo>
                    <a:pt x="39516" y="35051"/>
                  </a:lnTo>
                  <a:lnTo>
                    <a:pt x="39616" y="36195"/>
                  </a:lnTo>
                  <a:lnTo>
                    <a:pt x="39739" y="37600"/>
                  </a:lnTo>
                  <a:lnTo>
                    <a:pt x="39795" y="38226"/>
                  </a:lnTo>
                  <a:lnTo>
                    <a:pt x="39875" y="45338"/>
                  </a:lnTo>
                  <a:lnTo>
                    <a:pt x="24218" y="45338"/>
                  </a:lnTo>
                  <a:lnTo>
                    <a:pt x="24248" y="45847"/>
                  </a:lnTo>
                  <a:lnTo>
                    <a:pt x="26852" y="45847"/>
                  </a:lnTo>
                  <a:lnTo>
                    <a:pt x="26930" y="46989"/>
                  </a:lnTo>
                  <a:lnTo>
                    <a:pt x="44190" y="46989"/>
                  </a:lnTo>
                  <a:lnTo>
                    <a:pt x="45167" y="44958"/>
                  </a:lnTo>
                  <a:lnTo>
                    <a:pt x="48846" y="44576"/>
                  </a:lnTo>
                  <a:lnTo>
                    <a:pt x="54843" y="44576"/>
                  </a:lnTo>
                  <a:lnTo>
                    <a:pt x="54816" y="44196"/>
                  </a:lnTo>
                  <a:lnTo>
                    <a:pt x="43471" y="44196"/>
                  </a:lnTo>
                  <a:lnTo>
                    <a:pt x="43699" y="41910"/>
                  </a:lnTo>
                  <a:lnTo>
                    <a:pt x="43762" y="41275"/>
                  </a:lnTo>
                  <a:lnTo>
                    <a:pt x="49857" y="41275"/>
                  </a:lnTo>
                  <a:lnTo>
                    <a:pt x="48213" y="40767"/>
                  </a:lnTo>
                  <a:lnTo>
                    <a:pt x="43540" y="40767"/>
                  </a:lnTo>
                  <a:lnTo>
                    <a:pt x="43648" y="39877"/>
                  </a:lnTo>
                  <a:lnTo>
                    <a:pt x="43772" y="38862"/>
                  </a:lnTo>
                  <a:lnTo>
                    <a:pt x="43852" y="31623"/>
                  </a:lnTo>
                  <a:close/>
                </a:path>
                <a:path w="66675" h="113030">
                  <a:moveTo>
                    <a:pt x="21357" y="45338"/>
                  </a:moveTo>
                  <a:lnTo>
                    <a:pt x="20987" y="45338"/>
                  </a:lnTo>
                  <a:lnTo>
                    <a:pt x="28795" y="45847"/>
                  </a:lnTo>
                  <a:lnTo>
                    <a:pt x="21572" y="45847"/>
                  </a:lnTo>
                  <a:lnTo>
                    <a:pt x="21357" y="45338"/>
                  </a:lnTo>
                  <a:close/>
                </a:path>
                <a:path w="66675" h="113030">
                  <a:moveTo>
                    <a:pt x="24218" y="45338"/>
                  </a:moveTo>
                  <a:lnTo>
                    <a:pt x="23560" y="45338"/>
                  </a:lnTo>
                  <a:lnTo>
                    <a:pt x="26222" y="45847"/>
                  </a:lnTo>
                  <a:lnTo>
                    <a:pt x="24248" y="45847"/>
                  </a:lnTo>
                  <a:lnTo>
                    <a:pt x="24218" y="45338"/>
                  </a:lnTo>
                  <a:close/>
                </a:path>
                <a:path w="66675" h="113030">
                  <a:moveTo>
                    <a:pt x="50016" y="45338"/>
                  </a:moveTo>
                  <a:lnTo>
                    <a:pt x="44984" y="45338"/>
                  </a:lnTo>
                  <a:lnTo>
                    <a:pt x="44740" y="45847"/>
                  </a:lnTo>
                  <a:lnTo>
                    <a:pt x="50797" y="45847"/>
                  </a:lnTo>
                  <a:lnTo>
                    <a:pt x="50016" y="45338"/>
                  </a:lnTo>
                  <a:close/>
                </a:path>
                <a:path w="66675" h="113030">
                  <a:moveTo>
                    <a:pt x="27034" y="38226"/>
                  </a:moveTo>
                  <a:lnTo>
                    <a:pt x="24333" y="39497"/>
                  </a:lnTo>
                  <a:lnTo>
                    <a:pt x="24009" y="39497"/>
                  </a:lnTo>
                  <a:lnTo>
                    <a:pt x="22904" y="39877"/>
                  </a:lnTo>
                  <a:lnTo>
                    <a:pt x="24965" y="44576"/>
                  </a:lnTo>
                  <a:lnTo>
                    <a:pt x="31483" y="44576"/>
                  </a:lnTo>
                  <a:lnTo>
                    <a:pt x="31481" y="43307"/>
                  </a:lnTo>
                  <a:lnTo>
                    <a:pt x="28557" y="43307"/>
                  </a:lnTo>
                  <a:lnTo>
                    <a:pt x="27116" y="41910"/>
                  </a:lnTo>
                  <a:lnTo>
                    <a:pt x="26762" y="40767"/>
                  </a:lnTo>
                  <a:lnTo>
                    <a:pt x="26765" y="39497"/>
                  </a:lnTo>
                  <a:lnTo>
                    <a:pt x="27034" y="38226"/>
                  </a:lnTo>
                  <a:close/>
                </a:path>
                <a:path w="66675" h="113030">
                  <a:moveTo>
                    <a:pt x="54354" y="31623"/>
                  </a:moveTo>
                  <a:lnTo>
                    <a:pt x="51211" y="31623"/>
                  </a:lnTo>
                  <a:lnTo>
                    <a:pt x="51294" y="33274"/>
                  </a:lnTo>
                  <a:lnTo>
                    <a:pt x="51417" y="35687"/>
                  </a:lnTo>
                  <a:lnTo>
                    <a:pt x="51531" y="38862"/>
                  </a:lnTo>
                  <a:lnTo>
                    <a:pt x="51657" y="44196"/>
                  </a:lnTo>
                  <a:lnTo>
                    <a:pt x="54816" y="44196"/>
                  </a:lnTo>
                  <a:lnTo>
                    <a:pt x="54751" y="43307"/>
                  </a:lnTo>
                  <a:lnTo>
                    <a:pt x="54650" y="41910"/>
                  </a:lnTo>
                  <a:lnTo>
                    <a:pt x="54558" y="40639"/>
                  </a:lnTo>
                  <a:lnTo>
                    <a:pt x="54440" y="39497"/>
                  </a:lnTo>
                  <a:lnTo>
                    <a:pt x="54354" y="31623"/>
                  </a:lnTo>
                  <a:close/>
                </a:path>
                <a:path w="66675" h="113030">
                  <a:moveTo>
                    <a:pt x="31626" y="31623"/>
                  </a:moveTo>
                  <a:lnTo>
                    <a:pt x="31054" y="31623"/>
                  </a:lnTo>
                  <a:lnTo>
                    <a:pt x="30544" y="33274"/>
                  </a:lnTo>
                  <a:lnTo>
                    <a:pt x="29944" y="37600"/>
                  </a:lnTo>
                  <a:lnTo>
                    <a:pt x="29860" y="38226"/>
                  </a:lnTo>
                  <a:lnTo>
                    <a:pt x="28557" y="43307"/>
                  </a:lnTo>
                  <a:lnTo>
                    <a:pt x="31481" y="43307"/>
                  </a:lnTo>
                  <a:lnTo>
                    <a:pt x="31588" y="32258"/>
                  </a:lnTo>
                  <a:lnTo>
                    <a:pt x="31626" y="31623"/>
                  </a:lnTo>
                  <a:close/>
                </a:path>
                <a:path w="66675" h="113030">
                  <a:moveTo>
                    <a:pt x="47802" y="40639"/>
                  </a:moveTo>
                  <a:lnTo>
                    <a:pt x="44618" y="40639"/>
                  </a:lnTo>
                  <a:lnTo>
                    <a:pt x="43540" y="40767"/>
                  </a:lnTo>
                  <a:lnTo>
                    <a:pt x="48213" y="40767"/>
                  </a:lnTo>
                  <a:lnTo>
                    <a:pt x="47802" y="40639"/>
                  </a:lnTo>
                  <a:close/>
                </a:path>
                <a:path w="66675" h="113030">
                  <a:moveTo>
                    <a:pt x="60146" y="38226"/>
                  </a:moveTo>
                  <a:lnTo>
                    <a:pt x="59812" y="38862"/>
                  </a:lnTo>
                  <a:lnTo>
                    <a:pt x="59200" y="40639"/>
                  </a:lnTo>
                  <a:lnTo>
                    <a:pt x="59156" y="40767"/>
                  </a:lnTo>
                  <a:lnTo>
                    <a:pt x="60255" y="40639"/>
                  </a:lnTo>
                  <a:lnTo>
                    <a:pt x="60146" y="38226"/>
                  </a:lnTo>
                  <a:close/>
                </a:path>
                <a:path w="66675" h="113030">
                  <a:moveTo>
                    <a:pt x="65945" y="31623"/>
                  </a:moveTo>
                  <a:lnTo>
                    <a:pt x="65280" y="31623"/>
                  </a:lnTo>
                  <a:lnTo>
                    <a:pt x="65331" y="32258"/>
                  </a:lnTo>
                  <a:lnTo>
                    <a:pt x="65413" y="33274"/>
                  </a:lnTo>
                  <a:lnTo>
                    <a:pt x="65525" y="34671"/>
                  </a:lnTo>
                  <a:lnTo>
                    <a:pt x="65648" y="37600"/>
                  </a:lnTo>
                  <a:lnTo>
                    <a:pt x="65748" y="40005"/>
                  </a:lnTo>
                  <a:lnTo>
                    <a:pt x="60268" y="40639"/>
                  </a:lnTo>
                  <a:lnTo>
                    <a:pt x="66328" y="40767"/>
                  </a:lnTo>
                  <a:lnTo>
                    <a:pt x="66221" y="38226"/>
                  </a:lnTo>
                  <a:lnTo>
                    <a:pt x="66115" y="35687"/>
                  </a:lnTo>
                  <a:lnTo>
                    <a:pt x="66014" y="33274"/>
                  </a:lnTo>
                  <a:lnTo>
                    <a:pt x="65945" y="31623"/>
                  </a:lnTo>
                  <a:close/>
                </a:path>
                <a:path w="66675" h="113030">
                  <a:moveTo>
                    <a:pt x="36717" y="21844"/>
                  </a:moveTo>
                  <a:lnTo>
                    <a:pt x="9929" y="21844"/>
                  </a:lnTo>
                  <a:lnTo>
                    <a:pt x="10053" y="23368"/>
                  </a:lnTo>
                  <a:lnTo>
                    <a:pt x="10164" y="24764"/>
                  </a:lnTo>
                  <a:lnTo>
                    <a:pt x="10286" y="26670"/>
                  </a:lnTo>
                  <a:lnTo>
                    <a:pt x="10092" y="28067"/>
                  </a:lnTo>
                  <a:lnTo>
                    <a:pt x="10004" y="28701"/>
                  </a:lnTo>
                  <a:lnTo>
                    <a:pt x="9898" y="29463"/>
                  </a:lnTo>
                  <a:lnTo>
                    <a:pt x="9774" y="30352"/>
                  </a:lnTo>
                  <a:lnTo>
                    <a:pt x="9685" y="31114"/>
                  </a:lnTo>
                  <a:lnTo>
                    <a:pt x="9564" y="32258"/>
                  </a:lnTo>
                  <a:lnTo>
                    <a:pt x="9456" y="33274"/>
                  </a:lnTo>
                  <a:lnTo>
                    <a:pt x="9389" y="33909"/>
                  </a:lnTo>
                  <a:lnTo>
                    <a:pt x="9308" y="34671"/>
                  </a:lnTo>
                  <a:lnTo>
                    <a:pt x="9200" y="35687"/>
                  </a:lnTo>
                  <a:lnTo>
                    <a:pt x="9106" y="36575"/>
                  </a:lnTo>
                  <a:lnTo>
                    <a:pt x="8998" y="37600"/>
                  </a:lnTo>
                  <a:lnTo>
                    <a:pt x="8931" y="38226"/>
                  </a:lnTo>
                  <a:lnTo>
                    <a:pt x="8864" y="38862"/>
                  </a:lnTo>
                  <a:lnTo>
                    <a:pt x="14600" y="39497"/>
                  </a:lnTo>
                  <a:lnTo>
                    <a:pt x="15784" y="39497"/>
                  </a:lnTo>
                  <a:lnTo>
                    <a:pt x="19244" y="40005"/>
                  </a:lnTo>
                  <a:lnTo>
                    <a:pt x="20471" y="24764"/>
                  </a:lnTo>
                  <a:lnTo>
                    <a:pt x="20563" y="24384"/>
                  </a:lnTo>
                  <a:lnTo>
                    <a:pt x="21669" y="23368"/>
                  </a:lnTo>
                  <a:lnTo>
                    <a:pt x="24782" y="23368"/>
                  </a:lnTo>
                  <a:lnTo>
                    <a:pt x="30475" y="22606"/>
                  </a:lnTo>
                  <a:lnTo>
                    <a:pt x="41674" y="22606"/>
                  </a:lnTo>
                  <a:lnTo>
                    <a:pt x="41648" y="22351"/>
                  </a:lnTo>
                  <a:lnTo>
                    <a:pt x="37426" y="22351"/>
                  </a:lnTo>
                  <a:lnTo>
                    <a:pt x="36717" y="21844"/>
                  </a:lnTo>
                  <a:close/>
                </a:path>
                <a:path w="66675" h="113030">
                  <a:moveTo>
                    <a:pt x="61152" y="31623"/>
                  </a:moveTo>
                  <a:lnTo>
                    <a:pt x="59738" y="31623"/>
                  </a:lnTo>
                  <a:lnTo>
                    <a:pt x="60370" y="33909"/>
                  </a:lnTo>
                  <a:lnTo>
                    <a:pt x="60413" y="36575"/>
                  </a:lnTo>
                  <a:lnTo>
                    <a:pt x="60247" y="37600"/>
                  </a:lnTo>
                  <a:lnTo>
                    <a:pt x="61388" y="34289"/>
                  </a:lnTo>
                  <a:lnTo>
                    <a:pt x="61334" y="33274"/>
                  </a:lnTo>
                  <a:lnTo>
                    <a:pt x="61222" y="32258"/>
                  </a:lnTo>
                  <a:lnTo>
                    <a:pt x="61152" y="31623"/>
                  </a:lnTo>
                  <a:close/>
                </a:path>
                <a:path w="66675" h="113030">
                  <a:moveTo>
                    <a:pt x="31211" y="31114"/>
                  </a:moveTo>
                  <a:lnTo>
                    <a:pt x="19365" y="31114"/>
                  </a:lnTo>
                  <a:lnTo>
                    <a:pt x="19358" y="31623"/>
                  </a:lnTo>
                  <a:lnTo>
                    <a:pt x="31054" y="31623"/>
                  </a:lnTo>
                  <a:lnTo>
                    <a:pt x="31211" y="31114"/>
                  </a:lnTo>
                  <a:close/>
                </a:path>
                <a:path w="66675" h="113030">
                  <a:moveTo>
                    <a:pt x="39130" y="31114"/>
                  </a:moveTo>
                  <a:lnTo>
                    <a:pt x="31656" y="31114"/>
                  </a:lnTo>
                  <a:lnTo>
                    <a:pt x="31626" y="31623"/>
                  </a:lnTo>
                  <a:lnTo>
                    <a:pt x="39194" y="31623"/>
                  </a:lnTo>
                  <a:lnTo>
                    <a:pt x="39130" y="31114"/>
                  </a:lnTo>
                  <a:close/>
                </a:path>
                <a:path w="66675" h="113030">
                  <a:moveTo>
                    <a:pt x="46530" y="31114"/>
                  </a:moveTo>
                  <a:lnTo>
                    <a:pt x="43788" y="31114"/>
                  </a:lnTo>
                  <a:lnTo>
                    <a:pt x="43852" y="31623"/>
                  </a:lnTo>
                  <a:lnTo>
                    <a:pt x="49156" y="31623"/>
                  </a:lnTo>
                  <a:lnTo>
                    <a:pt x="46530" y="31114"/>
                  </a:lnTo>
                  <a:close/>
                </a:path>
                <a:path w="66675" h="113030">
                  <a:moveTo>
                    <a:pt x="60020" y="31114"/>
                  </a:moveTo>
                  <a:lnTo>
                    <a:pt x="54412" y="31114"/>
                  </a:lnTo>
                  <a:lnTo>
                    <a:pt x="54354" y="31623"/>
                  </a:lnTo>
                  <a:lnTo>
                    <a:pt x="59598" y="31623"/>
                  </a:lnTo>
                  <a:lnTo>
                    <a:pt x="60020" y="31114"/>
                  </a:lnTo>
                  <a:close/>
                </a:path>
                <a:path w="66675" h="113030">
                  <a:moveTo>
                    <a:pt x="65240" y="31114"/>
                  </a:moveTo>
                  <a:lnTo>
                    <a:pt x="61096" y="31114"/>
                  </a:lnTo>
                  <a:lnTo>
                    <a:pt x="61152" y="31623"/>
                  </a:lnTo>
                  <a:lnTo>
                    <a:pt x="65280" y="31623"/>
                  </a:lnTo>
                  <a:lnTo>
                    <a:pt x="65240" y="31114"/>
                  </a:lnTo>
                  <a:close/>
                </a:path>
                <a:path w="66675" h="113030">
                  <a:moveTo>
                    <a:pt x="31753" y="29463"/>
                  </a:moveTo>
                  <a:lnTo>
                    <a:pt x="31447" y="30352"/>
                  </a:lnTo>
                  <a:lnTo>
                    <a:pt x="31211" y="31114"/>
                  </a:lnTo>
                  <a:lnTo>
                    <a:pt x="31656" y="31114"/>
                  </a:lnTo>
                  <a:lnTo>
                    <a:pt x="31753" y="29463"/>
                  </a:lnTo>
                  <a:close/>
                </a:path>
                <a:path w="66675" h="113030">
                  <a:moveTo>
                    <a:pt x="41674" y="22606"/>
                  </a:moveTo>
                  <a:lnTo>
                    <a:pt x="30475" y="22606"/>
                  </a:lnTo>
                  <a:lnTo>
                    <a:pt x="34806" y="24384"/>
                  </a:lnTo>
                  <a:lnTo>
                    <a:pt x="38421" y="25526"/>
                  </a:lnTo>
                  <a:lnTo>
                    <a:pt x="38743" y="28067"/>
                  </a:lnTo>
                  <a:lnTo>
                    <a:pt x="38824" y="28701"/>
                  </a:lnTo>
                  <a:lnTo>
                    <a:pt x="38920" y="29463"/>
                  </a:lnTo>
                  <a:lnTo>
                    <a:pt x="39033" y="30352"/>
                  </a:lnTo>
                  <a:lnTo>
                    <a:pt x="39130" y="31114"/>
                  </a:lnTo>
                  <a:lnTo>
                    <a:pt x="43788" y="31114"/>
                  </a:lnTo>
                  <a:lnTo>
                    <a:pt x="43692" y="30352"/>
                  </a:lnTo>
                  <a:lnTo>
                    <a:pt x="43579" y="29463"/>
                  </a:lnTo>
                  <a:lnTo>
                    <a:pt x="43483" y="28701"/>
                  </a:lnTo>
                  <a:lnTo>
                    <a:pt x="43403" y="28067"/>
                  </a:lnTo>
                  <a:lnTo>
                    <a:pt x="43532" y="26670"/>
                  </a:lnTo>
                  <a:lnTo>
                    <a:pt x="43638" y="25526"/>
                  </a:lnTo>
                  <a:lnTo>
                    <a:pt x="43709" y="24764"/>
                  </a:lnTo>
                  <a:lnTo>
                    <a:pt x="55807" y="24764"/>
                  </a:lnTo>
                  <a:lnTo>
                    <a:pt x="55905" y="24384"/>
                  </a:lnTo>
                  <a:lnTo>
                    <a:pt x="56131" y="24384"/>
                  </a:lnTo>
                  <a:lnTo>
                    <a:pt x="56116" y="23368"/>
                  </a:lnTo>
                  <a:lnTo>
                    <a:pt x="41702" y="23368"/>
                  </a:lnTo>
                  <a:lnTo>
                    <a:pt x="41814" y="22987"/>
                  </a:lnTo>
                  <a:lnTo>
                    <a:pt x="41674" y="22606"/>
                  </a:lnTo>
                  <a:close/>
                </a:path>
                <a:path w="66675" h="113030">
                  <a:moveTo>
                    <a:pt x="55709" y="25146"/>
                  </a:moveTo>
                  <a:lnTo>
                    <a:pt x="50369" y="25146"/>
                  </a:lnTo>
                  <a:lnTo>
                    <a:pt x="50872" y="28067"/>
                  </a:lnTo>
                  <a:lnTo>
                    <a:pt x="51332" y="30352"/>
                  </a:lnTo>
                  <a:lnTo>
                    <a:pt x="46827" y="30352"/>
                  </a:lnTo>
                  <a:lnTo>
                    <a:pt x="43845" y="30607"/>
                  </a:lnTo>
                  <a:lnTo>
                    <a:pt x="45644" y="30607"/>
                  </a:lnTo>
                  <a:lnTo>
                    <a:pt x="46878" y="31114"/>
                  </a:lnTo>
                  <a:lnTo>
                    <a:pt x="54412" y="31114"/>
                  </a:lnTo>
                  <a:lnTo>
                    <a:pt x="54498" y="30352"/>
                  </a:lnTo>
                  <a:lnTo>
                    <a:pt x="54599" y="29463"/>
                  </a:lnTo>
                  <a:lnTo>
                    <a:pt x="55579" y="25654"/>
                  </a:lnTo>
                  <a:lnTo>
                    <a:pt x="55611" y="25526"/>
                  </a:lnTo>
                  <a:lnTo>
                    <a:pt x="55709" y="25146"/>
                  </a:lnTo>
                  <a:close/>
                </a:path>
                <a:path w="66675" h="113030">
                  <a:moveTo>
                    <a:pt x="61013" y="30352"/>
                  </a:moveTo>
                  <a:lnTo>
                    <a:pt x="60654" y="30352"/>
                  </a:lnTo>
                  <a:lnTo>
                    <a:pt x="60020" y="31114"/>
                  </a:lnTo>
                  <a:lnTo>
                    <a:pt x="61096" y="31114"/>
                  </a:lnTo>
                  <a:lnTo>
                    <a:pt x="61013" y="30352"/>
                  </a:lnTo>
                  <a:close/>
                </a:path>
                <a:path w="66675" h="113030">
                  <a:moveTo>
                    <a:pt x="65480" y="21844"/>
                  </a:moveTo>
                  <a:lnTo>
                    <a:pt x="64593" y="21844"/>
                  </a:lnTo>
                  <a:lnTo>
                    <a:pt x="64599" y="22606"/>
                  </a:lnTo>
                  <a:lnTo>
                    <a:pt x="62367" y="22606"/>
                  </a:lnTo>
                  <a:lnTo>
                    <a:pt x="63205" y="24384"/>
                  </a:lnTo>
                  <a:lnTo>
                    <a:pt x="64080" y="24384"/>
                  </a:lnTo>
                  <a:lnTo>
                    <a:pt x="64836" y="28067"/>
                  </a:lnTo>
                  <a:lnTo>
                    <a:pt x="64914" y="28448"/>
                  </a:lnTo>
                  <a:lnTo>
                    <a:pt x="65019" y="28956"/>
                  </a:lnTo>
                  <a:lnTo>
                    <a:pt x="65107" y="29463"/>
                  </a:lnTo>
                  <a:lnTo>
                    <a:pt x="65178" y="30352"/>
                  </a:lnTo>
                  <a:lnTo>
                    <a:pt x="65240" y="31114"/>
                  </a:lnTo>
                  <a:lnTo>
                    <a:pt x="65924" y="31114"/>
                  </a:lnTo>
                  <a:lnTo>
                    <a:pt x="65808" y="28701"/>
                  </a:lnTo>
                  <a:lnTo>
                    <a:pt x="65693" y="26288"/>
                  </a:lnTo>
                  <a:lnTo>
                    <a:pt x="65602" y="24384"/>
                  </a:lnTo>
                  <a:lnTo>
                    <a:pt x="65480" y="21844"/>
                  </a:lnTo>
                  <a:close/>
                </a:path>
                <a:path w="66675" h="113030">
                  <a:moveTo>
                    <a:pt x="3677" y="17907"/>
                  </a:moveTo>
                  <a:lnTo>
                    <a:pt x="0" y="17907"/>
                  </a:lnTo>
                  <a:lnTo>
                    <a:pt x="1111" y="21589"/>
                  </a:lnTo>
                  <a:lnTo>
                    <a:pt x="1735" y="23368"/>
                  </a:lnTo>
                  <a:lnTo>
                    <a:pt x="1974" y="24384"/>
                  </a:lnTo>
                  <a:lnTo>
                    <a:pt x="2066" y="25146"/>
                  </a:lnTo>
                  <a:lnTo>
                    <a:pt x="2166" y="26670"/>
                  </a:lnTo>
                  <a:lnTo>
                    <a:pt x="2026" y="28067"/>
                  </a:lnTo>
                  <a:lnTo>
                    <a:pt x="1963" y="28701"/>
                  </a:lnTo>
                  <a:lnTo>
                    <a:pt x="2422" y="28448"/>
                  </a:lnTo>
                  <a:lnTo>
                    <a:pt x="2628" y="28448"/>
                  </a:lnTo>
                  <a:lnTo>
                    <a:pt x="3547" y="23368"/>
                  </a:lnTo>
                  <a:lnTo>
                    <a:pt x="3623" y="22987"/>
                  </a:lnTo>
                  <a:lnTo>
                    <a:pt x="3749" y="22351"/>
                  </a:lnTo>
                  <a:lnTo>
                    <a:pt x="3850" y="21844"/>
                  </a:lnTo>
                  <a:lnTo>
                    <a:pt x="8399" y="21589"/>
                  </a:lnTo>
                  <a:lnTo>
                    <a:pt x="36363" y="21589"/>
                  </a:lnTo>
                  <a:lnTo>
                    <a:pt x="35477" y="20955"/>
                  </a:lnTo>
                  <a:lnTo>
                    <a:pt x="18642" y="20955"/>
                  </a:lnTo>
                  <a:lnTo>
                    <a:pt x="16973" y="20827"/>
                  </a:lnTo>
                  <a:lnTo>
                    <a:pt x="15325" y="20827"/>
                  </a:lnTo>
                  <a:lnTo>
                    <a:pt x="15052" y="19050"/>
                  </a:lnTo>
                  <a:lnTo>
                    <a:pt x="12008" y="19050"/>
                  </a:lnTo>
                  <a:lnTo>
                    <a:pt x="6107" y="18287"/>
                  </a:lnTo>
                  <a:lnTo>
                    <a:pt x="3677" y="17907"/>
                  </a:lnTo>
                  <a:close/>
                </a:path>
                <a:path w="66675" h="113030">
                  <a:moveTo>
                    <a:pt x="55807" y="24764"/>
                  </a:moveTo>
                  <a:lnTo>
                    <a:pt x="43709" y="24764"/>
                  </a:lnTo>
                  <a:lnTo>
                    <a:pt x="48026" y="25654"/>
                  </a:lnTo>
                  <a:lnTo>
                    <a:pt x="50369" y="25146"/>
                  </a:lnTo>
                  <a:lnTo>
                    <a:pt x="55709" y="25146"/>
                  </a:lnTo>
                  <a:lnTo>
                    <a:pt x="55807" y="24764"/>
                  </a:lnTo>
                  <a:close/>
                </a:path>
                <a:path w="66675" h="113030">
                  <a:moveTo>
                    <a:pt x="10053" y="23368"/>
                  </a:moveTo>
                  <a:lnTo>
                    <a:pt x="3547" y="23368"/>
                  </a:lnTo>
                  <a:lnTo>
                    <a:pt x="3345" y="24384"/>
                  </a:lnTo>
                  <a:lnTo>
                    <a:pt x="10134" y="24384"/>
                  </a:lnTo>
                  <a:lnTo>
                    <a:pt x="10053" y="23368"/>
                  </a:lnTo>
                  <a:close/>
                </a:path>
                <a:path w="66675" h="113030">
                  <a:moveTo>
                    <a:pt x="32331" y="23368"/>
                  </a:moveTo>
                  <a:lnTo>
                    <a:pt x="21669" y="23368"/>
                  </a:lnTo>
                  <a:lnTo>
                    <a:pt x="20440" y="24384"/>
                  </a:lnTo>
                  <a:lnTo>
                    <a:pt x="34806" y="24384"/>
                  </a:lnTo>
                  <a:lnTo>
                    <a:pt x="32331" y="23368"/>
                  </a:lnTo>
                  <a:close/>
                </a:path>
                <a:path w="66675" h="113030">
                  <a:moveTo>
                    <a:pt x="62726" y="23368"/>
                  </a:moveTo>
                  <a:lnTo>
                    <a:pt x="56116" y="23368"/>
                  </a:lnTo>
                  <a:lnTo>
                    <a:pt x="56131" y="24384"/>
                  </a:lnTo>
                  <a:lnTo>
                    <a:pt x="63205" y="24384"/>
                  </a:lnTo>
                  <a:lnTo>
                    <a:pt x="62726" y="23368"/>
                  </a:lnTo>
                  <a:close/>
                </a:path>
                <a:path w="66675" h="113030">
                  <a:moveTo>
                    <a:pt x="43045" y="22606"/>
                  </a:moveTo>
                  <a:lnTo>
                    <a:pt x="41925" y="22606"/>
                  </a:lnTo>
                  <a:lnTo>
                    <a:pt x="41713" y="22987"/>
                  </a:lnTo>
                  <a:lnTo>
                    <a:pt x="41752" y="23368"/>
                  </a:lnTo>
                  <a:lnTo>
                    <a:pt x="52845" y="23368"/>
                  </a:lnTo>
                  <a:lnTo>
                    <a:pt x="46293" y="22987"/>
                  </a:lnTo>
                  <a:lnTo>
                    <a:pt x="43045" y="22606"/>
                  </a:lnTo>
                  <a:close/>
                </a:path>
                <a:path w="66675" h="113030">
                  <a:moveTo>
                    <a:pt x="56094" y="21844"/>
                  </a:moveTo>
                  <a:lnTo>
                    <a:pt x="54949" y="21844"/>
                  </a:lnTo>
                  <a:lnTo>
                    <a:pt x="55045" y="23368"/>
                  </a:lnTo>
                  <a:lnTo>
                    <a:pt x="56116" y="23368"/>
                  </a:lnTo>
                  <a:lnTo>
                    <a:pt x="56094" y="21844"/>
                  </a:lnTo>
                  <a:close/>
                </a:path>
                <a:path w="66675" h="113030">
                  <a:moveTo>
                    <a:pt x="61084" y="19880"/>
                  </a:moveTo>
                  <a:lnTo>
                    <a:pt x="61092" y="20827"/>
                  </a:lnTo>
                  <a:lnTo>
                    <a:pt x="61225" y="20827"/>
                  </a:lnTo>
                  <a:lnTo>
                    <a:pt x="62170" y="22606"/>
                  </a:lnTo>
                  <a:lnTo>
                    <a:pt x="62248" y="22351"/>
                  </a:lnTo>
                  <a:lnTo>
                    <a:pt x="61084" y="19880"/>
                  </a:lnTo>
                  <a:close/>
                </a:path>
                <a:path w="66675" h="113030">
                  <a:moveTo>
                    <a:pt x="41596" y="21844"/>
                  </a:moveTo>
                  <a:lnTo>
                    <a:pt x="37450" y="21844"/>
                  </a:lnTo>
                  <a:lnTo>
                    <a:pt x="37426" y="22351"/>
                  </a:lnTo>
                  <a:lnTo>
                    <a:pt x="41648" y="22351"/>
                  </a:lnTo>
                  <a:lnTo>
                    <a:pt x="41596" y="21844"/>
                  </a:lnTo>
                  <a:close/>
                </a:path>
                <a:path w="66675" h="113030">
                  <a:moveTo>
                    <a:pt x="9908" y="21589"/>
                  </a:moveTo>
                  <a:lnTo>
                    <a:pt x="2341" y="21844"/>
                  </a:lnTo>
                  <a:lnTo>
                    <a:pt x="9929" y="21844"/>
                  </a:lnTo>
                  <a:lnTo>
                    <a:pt x="9908" y="21589"/>
                  </a:lnTo>
                  <a:close/>
                </a:path>
                <a:path w="66675" h="113030">
                  <a:moveTo>
                    <a:pt x="37462" y="21589"/>
                  </a:moveTo>
                  <a:lnTo>
                    <a:pt x="36363" y="21589"/>
                  </a:lnTo>
                  <a:lnTo>
                    <a:pt x="36717" y="21844"/>
                  </a:lnTo>
                  <a:lnTo>
                    <a:pt x="37450" y="21844"/>
                  </a:lnTo>
                  <a:lnTo>
                    <a:pt x="37462" y="21589"/>
                  </a:lnTo>
                  <a:close/>
                </a:path>
                <a:path w="66675" h="113030">
                  <a:moveTo>
                    <a:pt x="54933" y="21589"/>
                  </a:moveTo>
                  <a:lnTo>
                    <a:pt x="41570" y="21589"/>
                  </a:lnTo>
                  <a:lnTo>
                    <a:pt x="41596" y="21844"/>
                  </a:lnTo>
                  <a:lnTo>
                    <a:pt x="54949" y="21844"/>
                  </a:lnTo>
                  <a:lnTo>
                    <a:pt x="54933" y="21589"/>
                  </a:lnTo>
                  <a:close/>
                </a:path>
                <a:path w="66675" h="113030">
                  <a:moveTo>
                    <a:pt x="61630" y="21589"/>
                  </a:moveTo>
                  <a:lnTo>
                    <a:pt x="56090" y="21589"/>
                  </a:lnTo>
                  <a:lnTo>
                    <a:pt x="56094" y="21844"/>
                  </a:lnTo>
                  <a:lnTo>
                    <a:pt x="61765" y="21844"/>
                  </a:lnTo>
                  <a:lnTo>
                    <a:pt x="61630" y="21589"/>
                  </a:lnTo>
                  <a:close/>
                </a:path>
                <a:path w="66675" h="113030">
                  <a:moveTo>
                    <a:pt x="64591" y="21589"/>
                  </a:moveTo>
                  <a:lnTo>
                    <a:pt x="61889" y="21589"/>
                  </a:lnTo>
                  <a:lnTo>
                    <a:pt x="62009" y="21844"/>
                  </a:lnTo>
                  <a:lnTo>
                    <a:pt x="64593" y="21844"/>
                  </a:lnTo>
                  <a:lnTo>
                    <a:pt x="64591" y="21589"/>
                  </a:lnTo>
                  <a:close/>
                </a:path>
                <a:path w="66675" h="113030">
                  <a:moveTo>
                    <a:pt x="39194" y="3810"/>
                  </a:moveTo>
                  <a:lnTo>
                    <a:pt x="37633" y="3810"/>
                  </a:lnTo>
                  <a:lnTo>
                    <a:pt x="37581" y="19050"/>
                  </a:lnTo>
                  <a:lnTo>
                    <a:pt x="37462" y="21589"/>
                  </a:lnTo>
                  <a:lnTo>
                    <a:pt x="41570" y="21589"/>
                  </a:lnTo>
                  <a:lnTo>
                    <a:pt x="41493" y="20827"/>
                  </a:lnTo>
                  <a:lnTo>
                    <a:pt x="41396" y="19880"/>
                  </a:lnTo>
                  <a:lnTo>
                    <a:pt x="41311" y="19050"/>
                  </a:lnTo>
                  <a:lnTo>
                    <a:pt x="41194" y="17907"/>
                  </a:lnTo>
                  <a:lnTo>
                    <a:pt x="41142" y="17399"/>
                  </a:lnTo>
                  <a:lnTo>
                    <a:pt x="38413" y="11684"/>
                  </a:lnTo>
                  <a:lnTo>
                    <a:pt x="38277" y="11684"/>
                  </a:lnTo>
                  <a:lnTo>
                    <a:pt x="41588" y="6096"/>
                  </a:lnTo>
                  <a:lnTo>
                    <a:pt x="50509" y="6096"/>
                  </a:lnTo>
                  <a:lnTo>
                    <a:pt x="54772" y="5461"/>
                  </a:lnTo>
                  <a:lnTo>
                    <a:pt x="56340" y="5461"/>
                  </a:lnTo>
                  <a:lnTo>
                    <a:pt x="56313" y="4191"/>
                  </a:lnTo>
                  <a:lnTo>
                    <a:pt x="43882" y="4191"/>
                  </a:lnTo>
                  <a:lnTo>
                    <a:pt x="39194" y="3810"/>
                  </a:lnTo>
                  <a:close/>
                </a:path>
                <a:path w="66675" h="113030">
                  <a:moveTo>
                    <a:pt x="56340" y="5461"/>
                  </a:moveTo>
                  <a:lnTo>
                    <a:pt x="54772" y="5461"/>
                  </a:lnTo>
                  <a:lnTo>
                    <a:pt x="54824" y="19880"/>
                  </a:lnTo>
                  <a:lnTo>
                    <a:pt x="54933" y="21589"/>
                  </a:lnTo>
                  <a:lnTo>
                    <a:pt x="56090" y="21589"/>
                  </a:lnTo>
                  <a:lnTo>
                    <a:pt x="56208" y="13588"/>
                  </a:lnTo>
                  <a:lnTo>
                    <a:pt x="56332" y="11405"/>
                  </a:lnTo>
                  <a:lnTo>
                    <a:pt x="56340" y="5461"/>
                  </a:lnTo>
                  <a:close/>
                </a:path>
                <a:path w="66675" h="113030">
                  <a:moveTo>
                    <a:pt x="65475" y="16510"/>
                  </a:moveTo>
                  <a:lnTo>
                    <a:pt x="64550" y="16510"/>
                  </a:lnTo>
                  <a:lnTo>
                    <a:pt x="64591" y="21589"/>
                  </a:lnTo>
                  <a:lnTo>
                    <a:pt x="65468" y="21589"/>
                  </a:lnTo>
                  <a:lnTo>
                    <a:pt x="65475" y="16510"/>
                  </a:lnTo>
                  <a:close/>
                </a:path>
                <a:path w="66675" h="113030">
                  <a:moveTo>
                    <a:pt x="31998" y="7366"/>
                  </a:moveTo>
                  <a:lnTo>
                    <a:pt x="30796" y="11405"/>
                  </a:lnTo>
                  <a:lnTo>
                    <a:pt x="30880" y="13335"/>
                  </a:lnTo>
                  <a:lnTo>
                    <a:pt x="30983" y="14350"/>
                  </a:lnTo>
                  <a:lnTo>
                    <a:pt x="31074" y="15239"/>
                  </a:lnTo>
                  <a:lnTo>
                    <a:pt x="31177" y="16256"/>
                  </a:lnTo>
                  <a:lnTo>
                    <a:pt x="31263" y="20827"/>
                  </a:lnTo>
                  <a:lnTo>
                    <a:pt x="25338" y="20827"/>
                  </a:lnTo>
                  <a:lnTo>
                    <a:pt x="18642" y="20955"/>
                  </a:lnTo>
                  <a:lnTo>
                    <a:pt x="35477" y="20955"/>
                  </a:lnTo>
                  <a:lnTo>
                    <a:pt x="32819" y="19050"/>
                  </a:lnTo>
                  <a:lnTo>
                    <a:pt x="36260" y="12319"/>
                  </a:lnTo>
                  <a:lnTo>
                    <a:pt x="35212" y="7747"/>
                  </a:lnTo>
                  <a:lnTo>
                    <a:pt x="36776" y="7747"/>
                  </a:lnTo>
                  <a:lnTo>
                    <a:pt x="31998" y="7366"/>
                  </a:lnTo>
                  <a:close/>
                </a:path>
                <a:path w="66675" h="113030">
                  <a:moveTo>
                    <a:pt x="65010" y="2539"/>
                  </a:moveTo>
                  <a:lnTo>
                    <a:pt x="58573" y="2539"/>
                  </a:lnTo>
                  <a:lnTo>
                    <a:pt x="58683" y="5461"/>
                  </a:lnTo>
                  <a:lnTo>
                    <a:pt x="58788" y="8509"/>
                  </a:lnTo>
                  <a:lnTo>
                    <a:pt x="58901" y="12064"/>
                  </a:lnTo>
                  <a:lnTo>
                    <a:pt x="60251" y="12064"/>
                  </a:lnTo>
                  <a:lnTo>
                    <a:pt x="66118" y="12319"/>
                  </a:lnTo>
                  <a:lnTo>
                    <a:pt x="64275" y="12319"/>
                  </a:lnTo>
                  <a:lnTo>
                    <a:pt x="58255" y="15239"/>
                  </a:lnTo>
                  <a:lnTo>
                    <a:pt x="58898" y="15239"/>
                  </a:lnTo>
                  <a:lnTo>
                    <a:pt x="61084" y="19880"/>
                  </a:lnTo>
                  <a:lnTo>
                    <a:pt x="61071" y="18542"/>
                  </a:lnTo>
                  <a:lnTo>
                    <a:pt x="62152" y="16510"/>
                  </a:lnTo>
                  <a:lnTo>
                    <a:pt x="65475" y="16510"/>
                  </a:lnTo>
                  <a:lnTo>
                    <a:pt x="65480" y="12700"/>
                  </a:lnTo>
                  <a:lnTo>
                    <a:pt x="64609" y="12319"/>
                  </a:lnTo>
                  <a:lnTo>
                    <a:pt x="60816" y="10795"/>
                  </a:lnTo>
                  <a:lnTo>
                    <a:pt x="60780" y="4699"/>
                  </a:lnTo>
                  <a:lnTo>
                    <a:pt x="65010" y="2539"/>
                  </a:lnTo>
                  <a:close/>
                </a:path>
                <a:path w="66675" h="113030">
                  <a:moveTo>
                    <a:pt x="24909" y="0"/>
                  </a:moveTo>
                  <a:lnTo>
                    <a:pt x="17753" y="381"/>
                  </a:lnTo>
                  <a:lnTo>
                    <a:pt x="11536" y="3810"/>
                  </a:lnTo>
                  <a:lnTo>
                    <a:pt x="11492" y="11405"/>
                  </a:lnTo>
                  <a:lnTo>
                    <a:pt x="11392" y="13335"/>
                  </a:lnTo>
                  <a:lnTo>
                    <a:pt x="11272" y="15239"/>
                  </a:lnTo>
                  <a:lnTo>
                    <a:pt x="11204" y="16256"/>
                  </a:lnTo>
                  <a:lnTo>
                    <a:pt x="11127" y="17399"/>
                  </a:lnTo>
                  <a:lnTo>
                    <a:pt x="11016" y="19050"/>
                  </a:lnTo>
                  <a:lnTo>
                    <a:pt x="15052" y="19050"/>
                  </a:lnTo>
                  <a:lnTo>
                    <a:pt x="14468" y="15239"/>
                  </a:lnTo>
                  <a:lnTo>
                    <a:pt x="13285" y="8889"/>
                  </a:lnTo>
                  <a:lnTo>
                    <a:pt x="13214" y="8509"/>
                  </a:lnTo>
                  <a:lnTo>
                    <a:pt x="16464" y="3810"/>
                  </a:lnTo>
                  <a:lnTo>
                    <a:pt x="20002" y="3810"/>
                  </a:lnTo>
                  <a:lnTo>
                    <a:pt x="22666" y="3175"/>
                  </a:lnTo>
                  <a:lnTo>
                    <a:pt x="31365" y="3175"/>
                  </a:lnTo>
                  <a:lnTo>
                    <a:pt x="31810" y="1270"/>
                  </a:lnTo>
                  <a:lnTo>
                    <a:pt x="24909" y="0"/>
                  </a:lnTo>
                  <a:close/>
                </a:path>
                <a:path w="66675" h="113030">
                  <a:moveTo>
                    <a:pt x="20002" y="3810"/>
                  </a:moveTo>
                  <a:lnTo>
                    <a:pt x="16649" y="3810"/>
                  </a:lnTo>
                  <a:lnTo>
                    <a:pt x="16587" y="12700"/>
                  </a:lnTo>
                  <a:lnTo>
                    <a:pt x="16108" y="16256"/>
                  </a:lnTo>
                  <a:lnTo>
                    <a:pt x="18642" y="15239"/>
                  </a:lnTo>
                  <a:lnTo>
                    <a:pt x="21194" y="14350"/>
                  </a:lnTo>
                  <a:lnTo>
                    <a:pt x="23779" y="13588"/>
                  </a:lnTo>
                  <a:lnTo>
                    <a:pt x="21928" y="13335"/>
                  </a:lnTo>
                  <a:lnTo>
                    <a:pt x="18282" y="12954"/>
                  </a:lnTo>
                  <a:lnTo>
                    <a:pt x="18404" y="4191"/>
                  </a:lnTo>
                  <a:lnTo>
                    <a:pt x="20002" y="3810"/>
                  </a:lnTo>
                  <a:close/>
                </a:path>
                <a:path w="66675" h="113030">
                  <a:moveTo>
                    <a:pt x="66483" y="2539"/>
                  </a:moveTo>
                  <a:lnTo>
                    <a:pt x="65508" y="2539"/>
                  </a:lnTo>
                  <a:lnTo>
                    <a:pt x="65548" y="10795"/>
                  </a:lnTo>
                  <a:lnTo>
                    <a:pt x="65735" y="9651"/>
                  </a:lnTo>
                  <a:lnTo>
                    <a:pt x="65855" y="8509"/>
                  </a:lnTo>
                  <a:lnTo>
                    <a:pt x="65975" y="7366"/>
                  </a:lnTo>
                  <a:lnTo>
                    <a:pt x="66015" y="6985"/>
                  </a:lnTo>
                  <a:lnTo>
                    <a:pt x="66109" y="6096"/>
                  </a:lnTo>
                  <a:lnTo>
                    <a:pt x="66175" y="5461"/>
                  </a:lnTo>
                  <a:lnTo>
                    <a:pt x="66256" y="4699"/>
                  </a:lnTo>
                  <a:lnTo>
                    <a:pt x="66349" y="3810"/>
                  </a:lnTo>
                  <a:lnTo>
                    <a:pt x="66416" y="3175"/>
                  </a:lnTo>
                  <a:lnTo>
                    <a:pt x="66483" y="2539"/>
                  </a:lnTo>
                  <a:close/>
                </a:path>
                <a:path w="66675" h="113030">
                  <a:moveTo>
                    <a:pt x="31365" y="3175"/>
                  </a:moveTo>
                  <a:lnTo>
                    <a:pt x="22666" y="3175"/>
                  </a:lnTo>
                  <a:lnTo>
                    <a:pt x="30475" y="6985"/>
                  </a:lnTo>
                  <a:lnTo>
                    <a:pt x="31365" y="3175"/>
                  </a:lnTo>
                  <a:close/>
                </a:path>
                <a:path w="66675" h="113030">
                  <a:moveTo>
                    <a:pt x="56277" y="2539"/>
                  </a:moveTo>
                  <a:lnTo>
                    <a:pt x="50096" y="3175"/>
                  </a:lnTo>
                  <a:lnTo>
                    <a:pt x="43882" y="4191"/>
                  </a:lnTo>
                  <a:lnTo>
                    <a:pt x="56313" y="4191"/>
                  </a:lnTo>
                  <a:lnTo>
                    <a:pt x="56277" y="2539"/>
                  </a:lnTo>
                  <a:close/>
                </a:path>
                <a:path w="66675" h="113030">
                  <a:moveTo>
                    <a:pt x="65507" y="2286"/>
                  </a:moveTo>
                  <a:lnTo>
                    <a:pt x="65010" y="2539"/>
                  </a:lnTo>
                  <a:lnTo>
                    <a:pt x="65508" y="2539"/>
                  </a:lnTo>
                  <a:lnTo>
                    <a:pt x="65507" y="2286"/>
                  </a:lnTo>
                  <a:close/>
                </a:path>
              </a:pathLst>
            </a:custGeom>
            <a:solidFill>
              <a:srgbClr val="313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0" name="object 1510" descr=""/>
            <p:cNvSpPr/>
            <p:nvPr/>
          </p:nvSpPr>
          <p:spPr>
            <a:xfrm>
              <a:off x="2467627" y="2637323"/>
              <a:ext cx="41275" cy="20955"/>
            </a:xfrm>
            <a:custGeom>
              <a:avLst/>
              <a:gdLst/>
              <a:ahLst/>
              <a:cxnLst/>
              <a:rect l="l" t="t" r="r" b="b"/>
              <a:pathLst>
                <a:path w="41275" h="20955">
                  <a:moveTo>
                    <a:pt x="7398" y="2707"/>
                  </a:moveTo>
                  <a:lnTo>
                    <a:pt x="5161" y="3219"/>
                  </a:lnTo>
                  <a:lnTo>
                    <a:pt x="2951" y="3751"/>
                  </a:lnTo>
                  <a:lnTo>
                    <a:pt x="2976" y="12449"/>
                  </a:lnTo>
                  <a:lnTo>
                    <a:pt x="4943" y="12654"/>
                  </a:lnTo>
                  <a:lnTo>
                    <a:pt x="8473" y="13064"/>
                  </a:lnTo>
                  <a:lnTo>
                    <a:pt x="5888" y="13903"/>
                  </a:lnTo>
                  <a:lnTo>
                    <a:pt x="3336" y="14796"/>
                  </a:lnTo>
                  <a:lnTo>
                    <a:pt x="802" y="15717"/>
                  </a:lnTo>
                  <a:lnTo>
                    <a:pt x="0" y="20189"/>
                  </a:lnTo>
                  <a:lnTo>
                    <a:pt x="3336" y="20463"/>
                  </a:lnTo>
                  <a:lnTo>
                    <a:pt x="10058" y="20463"/>
                  </a:lnTo>
                  <a:lnTo>
                    <a:pt x="9467" y="17655"/>
                  </a:lnTo>
                  <a:lnTo>
                    <a:pt x="9244" y="16337"/>
                  </a:lnTo>
                  <a:lnTo>
                    <a:pt x="10530" y="15958"/>
                  </a:lnTo>
                  <a:lnTo>
                    <a:pt x="13780" y="15958"/>
                  </a:lnTo>
                  <a:lnTo>
                    <a:pt x="13883" y="14796"/>
                  </a:lnTo>
                  <a:lnTo>
                    <a:pt x="13961" y="13903"/>
                  </a:lnTo>
                  <a:lnTo>
                    <a:pt x="14084" y="12449"/>
                  </a:lnTo>
                  <a:lnTo>
                    <a:pt x="14277" y="9367"/>
                  </a:lnTo>
                  <a:lnTo>
                    <a:pt x="14330" y="6094"/>
                  </a:lnTo>
                  <a:lnTo>
                    <a:pt x="14484" y="6094"/>
                  </a:lnTo>
                  <a:lnTo>
                    <a:pt x="7398" y="2707"/>
                  </a:lnTo>
                  <a:close/>
                </a:path>
                <a:path w="41275" h="20955">
                  <a:moveTo>
                    <a:pt x="16504" y="720"/>
                  </a:moveTo>
                  <a:lnTo>
                    <a:pt x="15414" y="5378"/>
                  </a:lnTo>
                  <a:lnTo>
                    <a:pt x="15290" y="6422"/>
                  </a:lnTo>
                  <a:lnTo>
                    <a:pt x="16692" y="6901"/>
                  </a:lnTo>
                  <a:lnTo>
                    <a:pt x="19878" y="7124"/>
                  </a:lnTo>
                  <a:lnTo>
                    <a:pt x="19995" y="6422"/>
                  </a:lnTo>
                  <a:lnTo>
                    <a:pt x="20050" y="6094"/>
                  </a:lnTo>
                  <a:lnTo>
                    <a:pt x="20170" y="5378"/>
                  </a:lnTo>
                  <a:lnTo>
                    <a:pt x="20491" y="3751"/>
                  </a:lnTo>
                  <a:lnTo>
                    <a:pt x="20880" y="2038"/>
                  </a:lnTo>
                  <a:lnTo>
                    <a:pt x="40971" y="2038"/>
                  </a:lnTo>
                  <a:lnTo>
                    <a:pt x="40960" y="1455"/>
                  </a:lnTo>
                  <a:lnTo>
                    <a:pt x="24655" y="1455"/>
                  </a:lnTo>
                  <a:lnTo>
                    <a:pt x="16504" y="720"/>
                  </a:lnTo>
                  <a:close/>
                </a:path>
                <a:path w="41275" h="20955">
                  <a:moveTo>
                    <a:pt x="14484" y="6094"/>
                  </a:moveTo>
                  <a:lnTo>
                    <a:pt x="14330" y="6094"/>
                  </a:lnTo>
                  <a:lnTo>
                    <a:pt x="15290" y="6422"/>
                  </a:lnTo>
                  <a:lnTo>
                    <a:pt x="14484" y="6094"/>
                  </a:lnTo>
                  <a:close/>
                </a:path>
                <a:path w="41275" h="20955">
                  <a:moveTo>
                    <a:pt x="40971" y="2038"/>
                  </a:moveTo>
                  <a:lnTo>
                    <a:pt x="21016" y="2038"/>
                  </a:lnTo>
                  <a:lnTo>
                    <a:pt x="22326" y="3219"/>
                  </a:lnTo>
                  <a:lnTo>
                    <a:pt x="28576" y="3751"/>
                  </a:lnTo>
                  <a:lnTo>
                    <a:pt x="34790" y="2707"/>
                  </a:lnTo>
                  <a:lnTo>
                    <a:pt x="40971" y="2038"/>
                  </a:lnTo>
                  <a:close/>
                </a:path>
                <a:path w="41275" h="20955">
                  <a:moveTo>
                    <a:pt x="32787" y="0"/>
                  </a:moveTo>
                  <a:lnTo>
                    <a:pt x="24655" y="1455"/>
                  </a:lnTo>
                  <a:lnTo>
                    <a:pt x="40960" y="1455"/>
                  </a:lnTo>
                  <a:lnTo>
                    <a:pt x="40938" y="274"/>
                  </a:lnTo>
                  <a:lnTo>
                    <a:pt x="32787" y="0"/>
                  </a:lnTo>
                  <a:close/>
                </a:path>
              </a:pathLst>
            </a:custGeom>
            <a:solidFill>
              <a:srgbClr val="6968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1" name="object 1511" descr=""/>
            <p:cNvSpPr/>
            <p:nvPr/>
          </p:nvSpPr>
          <p:spPr>
            <a:xfrm>
              <a:off x="2164143" y="263826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869" y="0"/>
                  </a:moveTo>
                  <a:lnTo>
                    <a:pt x="0" y="1814"/>
                  </a:lnTo>
                  <a:lnTo>
                    <a:pt x="1112" y="3989"/>
                  </a:lnTo>
                  <a:lnTo>
                    <a:pt x="2757" y="5015"/>
                  </a:lnTo>
                  <a:lnTo>
                    <a:pt x="6386" y="3441"/>
                  </a:lnTo>
                  <a:lnTo>
                    <a:pt x="5497" y="1267"/>
                  </a:lnTo>
                  <a:lnTo>
                    <a:pt x="3869" y="0"/>
                  </a:lnTo>
                  <a:close/>
                </a:path>
              </a:pathLst>
            </a:custGeom>
            <a:solidFill>
              <a:srgbClr val="8382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2" name="object 1512" descr=""/>
            <p:cNvSpPr/>
            <p:nvPr/>
          </p:nvSpPr>
          <p:spPr>
            <a:xfrm>
              <a:off x="1782559" y="2640339"/>
              <a:ext cx="353060" cy="140970"/>
            </a:xfrm>
            <a:custGeom>
              <a:avLst/>
              <a:gdLst/>
              <a:ahLst/>
              <a:cxnLst/>
              <a:rect l="l" t="t" r="r" b="b"/>
              <a:pathLst>
                <a:path w="353060" h="140969">
                  <a:moveTo>
                    <a:pt x="13817" y="95326"/>
                  </a:moveTo>
                  <a:lnTo>
                    <a:pt x="4584" y="95758"/>
                  </a:lnTo>
                  <a:lnTo>
                    <a:pt x="0" y="96304"/>
                  </a:lnTo>
                  <a:lnTo>
                    <a:pt x="3238" y="96659"/>
                  </a:lnTo>
                  <a:lnTo>
                    <a:pt x="2552" y="99415"/>
                  </a:lnTo>
                  <a:lnTo>
                    <a:pt x="1612" y="102209"/>
                  </a:lnTo>
                  <a:lnTo>
                    <a:pt x="1816" y="105117"/>
                  </a:lnTo>
                  <a:lnTo>
                    <a:pt x="2946" y="113868"/>
                  </a:lnTo>
                  <a:lnTo>
                    <a:pt x="4457" y="122542"/>
                  </a:lnTo>
                  <a:lnTo>
                    <a:pt x="6527" y="131102"/>
                  </a:lnTo>
                  <a:lnTo>
                    <a:pt x="9309" y="139471"/>
                  </a:lnTo>
                  <a:lnTo>
                    <a:pt x="11938" y="140614"/>
                  </a:lnTo>
                  <a:lnTo>
                    <a:pt x="8788" y="131318"/>
                  </a:lnTo>
                  <a:lnTo>
                    <a:pt x="6680" y="121742"/>
                  </a:lnTo>
                  <a:lnTo>
                    <a:pt x="5295" y="112001"/>
                  </a:lnTo>
                  <a:lnTo>
                    <a:pt x="4292" y="102247"/>
                  </a:lnTo>
                  <a:lnTo>
                    <a:pt x="5689" y="98640"/>
                  </a:lnTo>
                  <a:lnTo>
                    <a:pt x="10071" y="97980"/>
                  </a:lnTo>
                  <a:lnTo>
                    <a:pt x="13182" y="96507"/>
                  </a:lnTo>
                  <a:lnTo>
                    <a:pt x="13817" y="95326"/>
                  </a:lnTo>
                  <a:close/>
                </a:path>
                <a:path w="353060" h="140969">
                  <a:moveTo>
                    <a:pt x="352450" y="1206"/>
                  </a:moveTo>
                  <a:lnTo>
                    <a:pt x="348411" y="0"/>
                  </a:lnTo>
                  <a:lnTo>
                    <a:pt x="346710" y="1562"/>
                  </a:lnTo>
                  <a:lnTo>
                    <a:pt x="346265" y="3327"/>
                  </a:lnTo>
                  <a:lnTo>
                    <a:pt x="350469" y="6921"/>
                  </a:lnTo>
                  <a:lnTo>
                    <a:pt x="351472" y="3962"/>
                  </a:lnTo>
                  <a:lnTo>
                    <a:pt x="352450" y="1206"/>
                  </a:lnTo>
                  <a:close/>
                </a:path>
              </a:pathLst>
            </a:custGeom>
            <a:solidFill>
              <a:srgbClr val="9A99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3" name="object 1513" descr=""/>
            <p:cNvSpPr/>
            <p:nvPr/>
          </p:nvSpPr>
          <p:spPr>
            <a:xfrm>
              <a:off x="2365470" y="264031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30" h="3810">
                  <a:moveTo>
                    <a:pt x="2519" y="0"/>
                  </a:moveTo>
                  <a:lnTo>
                    <a:pt x="0" y="1285"/>
                  </a:lnTo>
                  <a:lnTo>
                    <a:pt x="855" y="2552"/>
                  </a:lnTo>
                  <a:lnTo>
                    <a:pt x="2433" y="3031"/>
                  </a:lnTo>
                  <a:lnTo>
                    <a:pt x="4711" y="2757"/>
                  </a:lnTo>
                  <a:lnTo>
                    <a:pt x="5755" y="3304"/>
                  </a:lnTo>
                  <a:lnTo>
                    <a:pt x="11404" y="2415"/>
                  </a:lnTo>
                  <a:lnTo>
                    <a:pt x="8290" y="806"/>
                  </a:lnTo>
                  <a:lnTo>
                    <a:pt x="5582" y="309"/>
                  </a:lnTo>
                  <a:lnTo>
                    <a:pt x="2519" y="0"/>
                  </a:lnTo>
                  <a:close/>
                </a:path>
              </a:pathLst>
            </a:custGeom>
            <a:solidFill>
              <a:srgbClr val="999A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4" name="object 1514" descr=""/>
            <p:cNvSpPr/>
            <p:nvPr/>
          </p:nvSpPr>
          <p:spPr>
            <a:xfrm>
              <a:off x="2423501" y="2639894"/>
              <a:ext cx="26670" cy="13970"/>
            </a:xfrm>
            <a:custGeom>
              <a:avLst/>
              <a:gdLst/>
              <a:ahLst/>
              <a:cxnLst/>
              <a:rect l="l" t="t" r="r" b="b"/>
              <a:pathLst>
                <a:path w="26669" h="13969">
                  <a:moveTo>
                    <a:pt x="5057" y="10544"/>
                  </a:moveTo>
                  <a:lnTo>
                    <a:pt x="4256" y="10544"/>
                  </a:lnTo>
                  <a:lnTo>
                    <a:pt x="0" y="12171"/>
                  </a:lnTo>
                  <a:lnTo>
                    <a:pt x="7175" y="13886"/>
                  </a:lnTo>
                  <a:lnTo>
                    <a:pt x="11904" y="13234"/>
                  </a:lnTo>
                  <a:lnTo>
                    <a:pt x="14742" y="13234"/>
                  </a:lnTo>
                  <a:lnTo>
                    <a:pt x="8058" y="10875"/>
                  </a:lnTo>
                  <a:lnTo>
                    <a:pt x="5057" y="10544"/>
                  </a:lnTo>
                  <a:close/>
                </a:path>
                <a:path w="26669" h="13969">
                  <a:moveTo>
                    <a:pt x="8058" y="10875"/>
                  </a:moveTo>
                  <a:lnTo>
                    <a:pt x="14742" y="13234"/>
                  </a:lnTo>
                  <a:lnTo>
                    <a:pt x="14667" y="11178"/>
                  </a:lnTo>
                  <a:lnTo>
                    <a:pt x="10803" y="11178"/>
                  </a:lnTo>
                  <a:lnTo>
                    <a:pt x="8058" y="10875"/>
                  </a:lnTo>
                  <a:close/>
                </a:path>
                <a:path w="26669" h="13969">
                  <a:moveTo>
                    <a:pt x="25556" y="10875"/>
                  </a:moveTo>
                  <a:lnTo>
                    <a:pt x="14656" y="10875"/>
                  </a:lnTo>
                  <a:lnTo>
                    <a:pt x="14742" y="13234"/>
                  </a:lnTo>
                  <a:lnTo>
                    <a:pt x="25397" y="13234"/>
                  </a:lnTo>
                  <a:lnTo>
                    <a:pt x="25469" y="12171"/>
                  </a:lnTo>
                  <a:lnTo>
                    <a:pt x="25556" y="10875"/>
                  </a:lnTo>
                  <a:close/>
                </a:path>
                <a:path w="26669" h="13969">
                  <a:moveTo>
                    <a:pt x="10411" y="0"/>
                  </a:moveTo>
                  <a:lnTo>
                    <a:pt x="2534" y="770"/>
                  </a:lnTo>
                  <a:lnTo>
                    <a:pt x="2499" y="8251"/>
                  </a:lnTo>
                  <a:lnTo>
                    <a:pt x="6059" y="10170"/>
                  </a:lnTo>
                  <a:lnTo>
                    <a:pt x="8058" y="10875"/>
                  </a:lnTo>
                  <a:lnTo>
                    <a:pt x="10803" y="11178"/>
                  </a:lnTo>
                  <a:lnTo>
                    <a:pt x="13221" y="10875"/>
                  </a:lnTo>
                  <a:lnTo>
                    <a:pt x="14656" y="10875"/>
                  </a:lnTo>
                  <a:lnTo>
                    <a:pt x="14644" y="10544"/>
                  </a:lnTo>
                  <a:lnTo>
                    <a:pt x="18466" y="10544"/>
                  </a:lnTo>
                  <a:lnTo>
                    <a:pt x="11121" y="10170"/>
                  </a:lnTo>
                  <a:lnTo>
                    <a:pt x="14173" y="10170"/>
                  </a:lnTo>
                  <a:lnTo>
                    <a:pt x="14235" y="9486"/>
                  </a:lnTo>
                  <a:lnTo>
                    <a:pt x="14348" y="8251"/>
                  </a:lnTo>
                  <a:lnTo>
                    <a:pt x="14414" y="7526"/>
                  </a:lnTo>
                  <a:lnTo>
                    <a:pt x="14498" y="6610"/>
                  </a:lnTo>
                  <a:lnTo>
                    <a:pt x="25882" y="6610"/>
                  </a:lnTo>
                  <a:lnTo>
                    <a:pt x="26162" y="2379"/>
                  </a:lnTo>
                  <a:lnTo>
                    <a:pt x="26197" y="939"/>
                  </a:lnTo>
                  <a:lnTo>
                    <a:pt x="18321" y="425"/>
                  </a:lnTo>
                  <a:lnTo>
                    <a:pt x="10411" y="0"/>
                  </a:lnTo>
                  <a:close/>
                </a:path>
                <a:path w="26669" h="13969">
                  <a:moveTo>
                    <a:pt x="25882" y="6610"/>
                  </a:moveTo>
                  <a:lnTo>
                    <a:pt x="14500" y="6610"/>
                  </a:lnTo>
                  <a:lnTo>
                    <a:pt x="14534" y="7526"/>
                  </a:lnTo>
                  <a:lnTo>
                    <a:pt x="14644" y="10544"/>
                  </a:lnTo>
                  <a:lnTo>
                    <a:pt x="15863" y="10544"/>
                  </a:lnTo>
                  <a:lnTo>
                    <a:pt x="10803" y="11178"/>
                  </a:lnTo>
                  <a:lnTo>
                    <a:pt x="14667" y="11178"/>
                  </a:lnTo>
                  <a:lnTo>
                    <a:pt x="14656" y="10875"/>
                  </a:lnTo>
                  <a:lnTo>
                    <a:pt x="25556" y="10875"/>
                  </a:lnTo>
                  <a:lnTo>
                    <a:pt x="25650" y="9486"/>
                  </a:lnTo>
                  <a:lnTo>
                    <a:pt x="25750" y="8251"/>
                  </a:lnTo>
                  <a:lnTo>
                    <a:pt x="25808" y="7526"/>
                  </a:lnTo>
                  <a:lnTo>
                    <a:pt x="25882" y="6610"/>
                  </a:lnTo>
                  <a:close/>
                </a:path>
                <a:path w="26669" h="13969">
                  <a:moveTo>
                    <a:pt x="14534" y="7526"/>
                  </a:moveTo>
                  <a:lnTo>
                    <a:pt x="14348" y="8251"/>
                  </a:lnTo>
                  <a:lnTo>
                    <a:pt x="14235" y="9486"/>
                  </a:lnTo>
                  <a:lnTo>
                    <a:pt x="14173" y="10170"/>
                  </a:lnTo>
                  <a:lnTo>
                    <a:pt x="11121" y="10170"/>
                  </a:lnTo>
                  <a:lnTo>
                    <a:pt x="18466" y="10544"/>
                  </a:lnTo>
                  <a:lnTo>
                    <a:pt x="14644" y="10544"/>
                  </a:lnTo>
                  <a:lnTo>
                    <a:pt x="14534" y="7526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5" name="object 1515" descr=""/>
            <p:cNvSpPr/>
            <p:nvPr/>
          </p:nvSpPr>
          <p:spPr>
            <a:xfrm>
              <a:off x="2450401" y="2641093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60">
                  <a:moveTo>
                    <a:pt x="3098" y="0"/>
                  </a:moveTo>
                  <a:lnTo>
                    <a:pt x="0" y="2362"/>
                  </a:lnTo>
                  <a:lnTo>
                    <a:pt x="1899" y="6779"/>
                  </a:lnTo>
                  <a:lnTo>
                    <a:pt x="2653" y="9879"/>
                  </a:lnTo>
                  <a:lnTo>
                    <a:pt x="3441" y="9773"/>
                  </a:lnTo>
                  <a:lnTo>
                    <a:pt x="3902" y="6523"/>
                  </a:lnTo>
                  <a:lnTo>
                    <a:pt x="4348" y="3114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6" name="object 1516" descr=""/>
            <p:cNvSpPr/>
            <p:nvPr/>
          </p:nvSpPr>
          <p:spPr>
            <a:xfrm>
              <a:off x="2522623" y="2641006"/>
              <a:ext cx="6985" cy="17780"/>
            </a:xfrm>
            <a:custGeom>
              <a:avLst/>
              <a:gdLst/>
              <a:ahLst/>
              <a:cxnLst/>
              <a:rect l="l" t="t" r="r" b="b"/>
              <a:pathLst>
                <a:path w="6985" h="17780">
                  <a:moveTo>
                    <a:pt x="3580" y="5171"/>
                  </a:moveTo>
                  <a:lnTo>
                    <a:pt x="411" y="7636"/>
                  </a:lnTo>
                  <a:lnTo>
                    <a:pt x="0" y="10803"/>
                  </a:lnTo>
                  <a:lnTo>
                    <a:pt x="19" y="13990"/>
                  </a:lnTo>
                  <a:lnTo>
                    <a:pt x="257" y="16488"/>
                  </a:lnTo>
                  <a:lnTo>
                    <a:pt x="325" y="17190"/>
                  </a:lnTo>
                  <a:lnTo>
                    <a:pt x="4399" y="16488"/>
                  </a:lnTo>
                  <a:lnTo>
                    <a:pt x="6490" y="11145"/>
                  </a:lnTo>
                  <a:lnTo>
                    <a:pt x="3510" y="5480"/>
                  </a:lnTo>
                  <a:lnTo>
                    <a:pt x="3580" y="5171"/>
                  </a:lnTo>
                  <a:close/>
                </a:path>
                <a:path w="6985" h="17780">
                  <a:moveTo>
                    <a:pt x="4755" y="0"/>
                  </a:moveTo>
                  <a:lnTo>
                    <a:pt x="2790" y="0"/>
                  </a:lnTo>
                  <a:lnTo>
                    <a:pt x="3624" y="4979"/>
                  </a:lnTo>
                  <a:lnTo>
                    <a:pt x="4755" y="0"/>
                  </a:lnTo>
                  <a:close/>
                </a:path>
              </a:pathLst>
            </a:custGeom>
            <a:solidFill>
              <a:srgbClr val="B4B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7" name="object 1517" descr=""/>
            <p:cNvSpPr/>
            <p:nvPr/>
          </p:nvSpPr>
          <p:spPr>
            <a:xfrm>
              <a:off x="2375521" y="2643131"/>
              <a:ext cx="2540" cy="12700"/>
            </a:xfrm>
            <a:custGeom>
              <a:avLst/>
              <a:gdLst/>
              <a:ahLst/>
              <a:cxnLst/>
              <a:rect l="l" t="t" r="r" b="b"/>
              <a:pathLst>
                <a:path w="2539" h="12700">
                  <a:moveTo>
                    <a:pt x="2534" y="0"/>
                  </a:moveTo>
                  <a:lnTo>
                    <a:pt x="0" y="2411"/>
                  </a:lnTo>
                  <a:lnTo>
                    <a:pt x="276" y="5684"/>
                  </a:lnTo>
                  <a:lnTo>
                    <a:pt x="601" y="8971"/>
                  </a:lnTo>
                  <a:lnTo>
                    <a:pt x="806" y="12275"/>
                  </a:lnTo>
                  <a:lnTo>
                    <a:pt x="1969" y="8268"/>
                  </a:lnTo>
                  <a:lnTo>
                    <a:pt x="2534" y="4142"/>
                  </a:lnTo>
                  <a:lnTo>
                    <a:pt x="2534" y="0"/>
                  </a:lnTo>
                  <a:close/>
                </a:path>
              </a:pathLst>
            </a:custGeom>
            <a:solidFill>
              <a:srgbClr val="ACAC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8" name="object 1518" descr=""/>
            <p:cNvSpPr/>
            <p:nvPr/>
          </p:nvSpPr>
          <p:spPr>
            <a:xfrm>
              <a:off x="2124189" y="2642676"/>
              <a:ext cx="381635" cy="109855"/>
            </a:xfrm>
            <a:custGeom>
              <a:avLst/>
              <a:gdLst/>
              <a:ahLst/>
              <a:cxnLst/>
              <a:rect l="l" t="t" r="r" b="b"/>
              <a:pathLst>
                <a:path w="381635" h="109855">
                  <a:moveTo>
                    <a:pt x="11684" y="108915"/>
                  </a:moveTo>
                  <a:lnTo>
                    <a:pt x="8737" y="107619"/>
                  </a:lnTo>
                  <a:lnTo>
                    <a:pt x="9537" y="109461"/>
                  </a:lnTo>
                  <a:lnTo>
                    <a:pt x="9652" y="109753"/>
                  </a:lnTo>
                  <a:lnTo>
                    <a:pt x="11684" y="108915"/>
                  </a:lnTo>
                  <a:close/>
                </a:path>
                <a:path w="381635" h="109855">
                  <a:moveTo>
                    <a:pt x="25806" y="107200"/>
                  </a:moveTo>
                  <a:lnTo>
                    <a:pt x="19164" y="105816"/>
                  </a:lnTo>
                  <a:lnTo>
                    <a:pt x="11684" y="108915"/>
                  </a:lnTo>
                  <a:lnTo>
                    <a:pt x="12928" y="109461"/>
                  </a:lnTo>
                  <a:lnTo>
                    <a:pt x="19862" y="109131"/>
                  </a:lnTo>
                  <a:lnTo>
                    <a:pt x="25806" y="107200"/>
                  </a:lnTo>
                  <a:close/>
                </a:path>
                <a:path w="381635" h="109855">
                  <a:moveTo>
                    <a:pt x="30683" y="98564"/>
                  </a:moveTo>
                  <a:lnTo>
                    <a:pt x="28359" y="97155"/>
                  </a:lnTo>
                  <a:lnTo>
                    <a:pt x="22326" y="99034"/>
                  </a:lnTo>
                  <a:lnTo>
                    <a:pt x="15976" y="98742"/>
                  </a:lnTo>
                  <a:lnTo>
                    <a:pt x="9740" y="98971"/>
                  </a:lnTo>
                  <a:lnTo>
                    <a:pt x="8242" y="97726"/>
                  </a:lnTo>
                  <a:lnTo>
                    <a:pt x="5245" y="95338"/>
                  </a:lnTo>
                  <a:lnTo>
                    <a:pt x="4610" y="84505"/>
                  </a:lnTo>
                  <a:lnTo>
                    <a:pt x="4292" y="73672"/>
                  </a:lnTo>
                  <a:lnTo>
                    <a:pt x="4241" y="52019"/>
                  </a:lnTo>
                  <a:lnTo>
                    <a:pt x="0" y="53200"/>
                  </a:lnTo>
                  <a:lnTo>
                    <a:pt x="1917" y="58661"/>
                  </a:lnTo>
                  <a:lnTo>
                    <a:pt x="1384" y="61963"/>
                  </a:lnTo>
                  <a:lnTo>
                    <a:pt x="1524" y="69202"/>
                  </a:lnTo>
                  <a:lnTo>
                    <a:pt x="1549" y="73672"/>
                  </a:lnTo>
                  <a:lnTo>
                    <a:pt x="1663" y="84505"/>
                  </a:lnTo>
                  <a:lnTo>
                    <a:pt x="1981" y="90919"/>
                  </a:lnTo>
                  <a:lnTo>
                    <a:pt x="2451" y="95338"/>
                  </a:lnTo>
                  <a:lnTo>
                    <a:pt x="2565" y="96469"/>
                  </a:lnTo>
                  <a:lnTo>
                    <a:pt x="3251" y="100304"/>
                  </a:lnTo>
                  <a:lnTo>
                    <a:pt x="3352" y="100825"/>
                  </a:lnTo>
                  <a:lnTo>
                    <a:pt x="3416" y="101193"/>
                  </a:lnTo>
                  <a:lnTo>
                    <a:pt x="3530" y="101892"/>
                  </a:lnTo>
                  <a:lnTo>
                    <a:pt x="3670" y="102476"/>
                  </a:lnTo>
                  <a:lnTo>
                    <a:pt x="7150" y="106921"/>
                  </a:lnTo>
                  <a:lnTo>
                    <a:pt x="8737" y="107619"/>
                  </a:lnTo>
                  <a:lnTo>
                    <a:pt x="6286" y="101892"/>
                  </a:lnTo>
                  <a:lnTo>
                    <a:pt x="12077" y="103314"/>
                  </a:lnTo>
                  <a:lnTo>
                    <a:pt x="18338" y="105791"/>
                  </a:lnTo>
                  <a:lnTo>
                    <a:pt x="24218" y="103314"/>
                  </a:lnTo>
                  <a:lnTo>
                    <a:pt x="20320" y="102933"/>
                  </a:lnTo>
                  <a:lnTo>
                    <a:pt x="16421" y="102755"/>
                  </a:lnTo>
                  <a:lnTo>
                    <a:pt x="13309" y="102476"/>
                  </a:lnTo>
                  <a:lnTo>
                    <a:pt x="12344" y="102476"/>
                  </a:lnTo>
                  <a:lnTo>
                    <a:pt x="13995" y="101892"/>
                  </a:lnTo>
                  <a:lnTo>
                    <a:pt x="17005" y="100825"/>
                  </a:lnTo>
                  <a:lnTo>
                    <a:pt x="21742" y="101193"/>
                  </a:lnTo>
                  <a:lnTo>
                    <a:pt x="26238" y="102476"/>
                  </a:lnTo>
                  <a:lnTo>
                    <a:pt x="26631" y="101193"/>
                  </a:lnTo>
                  <a:lnTo>
                    <a:pt x="26746" y="100825"/>
                  </a:lnTo>
                  <a:lnTo>
                    <a:pt x="26911" y="100304"/>
                  </a:lnTo>
                  <a:lnTo>
                    <a:pt x="28384" y="99034"/>
                  </a:lnTo>
                  <a:lnTo>
                    <a:pt x="30683" y="98564"/>
                  </a:lnTo>
                  <a:close/>
                </a:path>
                <a:path w="381635" h="109855">
                  <a:moveTo>
                    <a:pt x="381584" y="3517"/>
                  </a:moveTo>
                  <a:lnTo>
                    <a:pt x="379488" y="177"/>
                  </a:lnTo>
                  <a:lnTo>
                    <a:pt x="376237" y="0"/>
                  </a:lnTo>
                  <a:lnTo>
                    <a:pt x="372948" y="76"/>
                  </a:lnTo>
                  <a:lnTo>
                    <a:pt x="369709" y="254"/>
                  </a:lnTo>
                  <a:lnTo>
                    <a:pt x="371030" y="5511"/>
                  </a:lnTo>
                  <a:lnTo>
                    <a:pt x="377647" y="2730"/>
                  </a:lnTo>
                  <a:lnTo>
                    <a:pt x="381584" y="3517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9" name="object 1519" descr=""/>
            <p:cNvSpPr/>
            <p:nvPr/>
          </p:nvSpPr>
          <p:spPr>
            <a:xfrm>
              <a:off x="1885956" y="2644754"/>
              <a:ext cx="61594" cy="22225"/>
            </a:xfrm>
            <a:custGeom>
              <a:avLst/>
              <a:gdLst/>
              <a:ahLst/>
              <a:cxnLst/>
              <a:rect l="l" t="t" r="r" b="b"/>
              <a:pathLst>
                <a:path w="61594" h="22225">
                  <a:moveTo>
                    <a:pt x="44793" y="17722"/>
                  </a:moveTo>
                  <a:lnTo>
                    <a:pt x="21313" y="17722"/>
                  </a:lnTo>
                  <a:lnTo>
                    <a:pt x="27939" y="21780"/>
                  </a:lnTo>
                  <a:lnTo>
                    <a:pt x="52765" y="19213"/>
                  </a:lnTo>
                  <a:lnTo>
                    <a:pt x="49873" y="19213"/>
                  </a:lnTo>
                  <a:lnTo>
                    <a:pt x="43247" y="18784"/>
                  </a:lnTo>
                  <a:lnTo>
                    <a:pt x="44793" y="17722"/>
                  </a:lnTo>
                  <a:close/>
                </a:path>
                <a:path w="61594" h="22225">
                  <a:moveTo>
                    <a:pt x="14489" y="3316"/>
                  </a:moveTo>
                  <a:lnTo>
                    <a:pt x="13623" y="3545"/>
                  </a:lnTo>
                  <a:lnTo>
                    <a:pt x="9957" y="4913"/>
                  </a:lnTo>
                  <a:lnTo>
                    <a:pt x="6826" y="7242"/>
                  </a:lnTo>
                  <a:lnTo>
                    <a:pt x="217" y="11404"/>
                  </a:lnTo>
                  <a:lnTo>
                    <a:pt x="122" y="12809"/>
                  </a:lnTo>
                  <a:lnTo>
                    <a:pt x="0" y="14659"/>
                  </a:lnTo>
                  <a:lnTo>
                    <a:pt x="213" y="14659"/>
                  </a:lnTo>
                  <a:lnTo>
                    <a:pt x="3796" y="17722"/>
                  </a:lnTo>
                  <a:lnTo>
                    <a:pt x="5609" y="19400"/>
                  </a:lnTo>
                  <a:lnTo>
                    <a:pt x="13194" y="20120"/>
                  </a:lnTo>
                  <a:lnTo>
                    <a:pt x="12945" y="20120"/>
                  </a:lnTo>
                  <a:lnTo>
                    <a:pt x="21313" y="17722"/>
                  </a:lnTo>
                  <a:lnTo>
                    <a:pt x="44788" y="17722"/>
                  </a:lnTo>
                  <a:lnTo>
                    <a:pt x="46266" y="16747"/>
                  </a:lnTo>
                  <a:lnTo>
                    <a:pt x="11211" y="16747"/>
                  </a:lnTo>
                  <a:lnTo>
                    <a:pt x="15848" y="14094"/>
                  </a:lnTo>
                  <a:lnTo>
                    <a:pt x="21020" y="13201"/>
                  </a:lnTo>
                  <a:lnTo>
                    <a:pt x="27593" y="13201"/>
                  </a:lnTo>
                  <a:lnTo>
                    <a:pt x="27976" y="11544"/>
                  </a:lnTo>
                  <a:lnTo>
                    <a:pt x="26931" y="11012"/>
                  </a:lnTo>
                  <a:lnTo>
                    <a:pt x="9461" y="11012"/>
                  </a:lnTo>
                  <a:lnTo>
                    <a:pt x="7199" y="9932"/>
                  </a:lnTo>
                  <a:lnTo>
                    <a:pt x="6825" y="9932"/>
                  </a:lnTo>
                  <a:lnTo>
                    <a:pt x="8294" y="7621"/>
                  </a:lnTo>
                  <a:lnTo>
                    <a:pt x="9537" y="7242"/>
                  </a:lnTo>
                  <a:lnTo>
                    <a:pt x="12392" y="6440"/>
                  </a:lnTo>
                  <a:lnTo>
                    <a:pt x="15006" y="6440"/>
                  </a:lnTo>
                  <a:lnTo>
                    <a:pt x="14916" y="5892"/>
                  </a:lnTo>
                  <a:lnTo>
                    <a:pt x="14850" y="5497"/>
                  </a:lnTo>
                  <a:lnTo>
                    <a:pt x="14753" y="4913"/>
                  </a:lnTo>
                  <a:lnTo>
                    <a:pt x="14708" y="4640"/>
                  </a:lnTo>
                  <a:lnTo>
                    <a:pt x="14624" y="4128"/>
                  </a:lnTo>
                  <a:lnTo>
                    <a:pt x="14527" y="3545"/>
                  </a:lnTo>
                  <a:lnTo>
                    <a:pt x="14489" y="3316"/>
                  </a:lnTo>
                  <a:close/>
                </a:path>
                <a:path w="61594" h="22225">
                  <a:moveTo>
                    <a:pt x="21217" y="14659"/>
                  </a:moveTo>
                  <a:lnTo>
                    <a:pt x="20933" y="14659"/>
                  </a:lnTo>
                  <a:lnTo>
                    <a:pt x="18673" y="15448"/>
                  </a:lnTo>
                  <a:lnTo>
                    <a:pt x="16111" y="16747"/>
                  </a:lnTo>
                  <a:lnTo>
                    <a:pt x="26101" y="16747"/>
                  </a:lnTo>
                  <a:lnTo>
                    <a:pt x="21217" y="14659"/>
                  </a:lnTo>
                  <a:close/>
                </a:path>
                <a:path w="61594" h="22225">
                  <a:moveTo>
                    <a:pt x="27805" y="13201"/>
                  </a:moveTo>
                  <a:lnTo>
                    <a:pt x="26116" y="13201"/>
                  </a:lnTo>
                  <a:lnTo>
                    <a:pt x="25108" y="16747"/>
                  </a:lnTo>
                  <a:lnTo>
                    <a:pt x="46245" y="16747"/>
                  </a:lnTo>
                  <a:lnTo>
                    <a:pt x="48321" y="15448"/>
                  </a:lnTo>
                  <a:lnTo>
                    <a:pt x="48471" y="15448"/>
                  </a:lnTo>
                  <a:lnTo>
                    <a:pt x="47416" y="15019"/>
                  </a:lnTo>
                  <a:lnTo>
                    <a:pt x="40410" y="15019"/>
                  </a:lnTo>
                  <a:lnTo>
                    <a:pt x="39087" y="14263"/>
                  </a:lnTo>
                  <a:lnTo>
                    <a:pt x="30284" y="14263"/>
                  </a:lnTo>
                  <a:lnTo>
                    <a:pt x="27805" y="13201"/>
                  </a:lnTo>
                  <a:close/>
                </a:path>
                <a:path w="61594" h="22225">
                  <a:moveTo>
                    <a:pt x="46533" y="14659"/>
                  </a:moveTo>
                  <a:lnTo>
                    <a:pt x="43466" y="15019"/>
                  </a:lnTo>
                  <a:lnTo>
                    <a:pt x="47416" y="15019"/>
                  </a:lnTo>
                  <a:lnTo>
                    <a:pt x="46533" y="14659"/>
                  </a:lnTo>
                  <a:close/>
                </a:path>
                <a:path w="61594" h="22225">
                  <a:moveTo>
                    <a:pt x="47333" y="3316"/>
                  </a:moveTo>
                  <a:lnTo>
                    <a:pt x="46982" y="3316"/>
                  </a:lnTo>
                  <a:lnTo>
                    <a:pt x="42477" y="4128"/>
                  </a:lnTo>
                  <a:lnTo>
                    <a:pt x="38042" y="7962"/>
                  </a:lnTo>
                  <a:lnTo>
                    <a:pt x="32699" y="7962"/>
                  </a:lnTo>
                  <a:lnTo>
                    <a:pt x="35011" y="8564"/>
                  </a:lnTo>
                  <a:lnTo>
                    <a:pt x="35072" y="11544"/>
                  </a:lnTo>
                  <a:lnTo>
                    <a:pt x="30284" y="14263"/>
                  </a:lnTo>
                  <a:lnTo>
                    <a:pt x="39087" y="14263"/>
                  </a:lnTo>
                  <a:lnTo>
                    <a:pt x="37651" y="13442"/>
                  </a:lnTo>
                  <a:lnTo>
                    <a:pt x="36929" y="13201"/>
                  </a:lnTo>
                  <a:lnTo>
                    <a:pt x="35625" y="12809"/>
                  </a:lnTo>
                  <a:lnTo>
                    <a:pt x="41389" y="12416"/>
                  </a:lnTo>
                  <a:lnTo>
                    <a:pt x="43878" y="12416"/>
                  </a:lnTo>
                  <a:lnTo>
                    <a:pt x="49569" y="8906"/>
                  </a:lnTo>
                  <a:lnTo>
                    <a:pt x="39347" y="8906"/>
                  </a:lnTo>
                  <a:lnTo>
                    <a:pt x="41551" y="6267"/>
                  </a:lnTo>
                  <a:lnTo>
                    <a:pt x="44883" y="4640"/>
                  </a:lnTo>
                  <a:lnTo>
                    <a:pt x="47333" y="3316"/>
                  </a:lnTo>
                  <a:close/>
                </a:path>
                <a:path w="61594" h="22225">
                  <a:moveTo>
                    <a:pt x="29103" y="10137"/>
                  </a:moveTo>
                  <a:lnTo>
                    <a:pt x="28159" y="10753"/>
                  </a:lnTo>
                  <a:lnTo>
                    <a:pt x="28099" y="11012"/>
                  </a:lnTo>
                  <a:lnTo>
                    <a:pt x="27976" y="11544"/>
                  </a:lnTo>
                  <a:lnTo>
                    <a:pt x="29685" y="12416"/>
                  </a:lnTo>
                  <a:lnTo>
                    <a:pt x="29499" y="12416"/>
                  </a:lnTo>
                  <a:lnTo>
                    <a:pt x="29348" y="11544"/>
                  </a:lnTo>
                  <a:lnTo>
                    <a:pt x="29255" y="11012"/>
                  </a:lnTo>
                  <a:lnTo>
                    <a:pt x="29210" y="10753"/>
                  </a:lnTo>
                  <a:lnTo>
                    <a:pt x="29103" y="10137"/>
                  </a:lnTo>
                  <a:close/>
                </a:path>
                <a:path w="61594" h="22225">
                  <a:moveTo>
                    <a:pt x="29499" y="2160"/>
                  </a:moveTo>
                  <a:lnTo>
                    <a:pt x="27698" y="2160"/>
                  </a:lnTo>
                  <a:lnTo>
                    <a:pt x="23485" y="2552"/>
                  </a:lnTo>
                  <a:lnTo>
                    <a:pt x="23792" y="2552"/>
                  </a:lnTo>
                  <a:lnTo>
                    <a:pt x="21413" y="2862"/>
                  </a:lnTo>
                  <a:lnTo>
                    <a:pt x="16208" y="2862"/>
                  </a:lnTo>
                  <a:lnTo>
                    <a:pt x="14489" y="3316"/>
                  </a:lnTo>
                  <a:lnTo>
                    <a:pt x="15664" y="3316"/>
                  </a:lnTo>
                  <a:lnTo>
                    <a:pt x="21330" y="5892"/>
                  </a:lnTo>
                  <a:lnTo>
                    <a:pt x="20848" y="5892"/>
                  </a:lnTo>
                  <a:lnTo>
                    <a:pt x="16290" y="7242"/>
                  </a:lnTo>
                  <a:lnTo>
                    <a:pt x="14993" y="7242"/>
                  </a:lnTo>
                  <a:lnTo>
                    <a:pt x="14935" y="7621"/>
                  </a:lnTo>
                  <a:lnTo>
                    <a:pt x="14838" y="8254"/>
                  </a:lnTo>
                  <a:lnTo>
                    <a:pt x="14738" y="8906"/>
                  </a:lnTo>
                  <a:lnTo>
                    <a:pt x="14501" y="9932"/>
                  </a:lnTo>
                  <a:lnTo>
                    <a:pt x="9461" y="11012"/>
                  </a:lnTo>
                  <a:lnTo>
                    <a:pt x="26931" y="11012"/>
                  </a:lnTo>
                  <a:lnTo>
                    <a:pt x="24814" y="9932"/>
                  </a:lnTo>
                  <a:lnTo>
                    <a:pt x="16723" y="9932"/>
                  </a:lnTo>
                  <a:lnTo>
                    <a:pt x="20784" y="7242"/>
                  </a:lnTo>
                  <a:lnTo>
                    <a:pt x="16766" y="7242"/>
                  </a:lnTo>
                  <a:lnTo>
                    <a:pt x="15063" y="6783"/>
                  </a:lnTo>
                  <a:lnTo>
                    <a:pt x="21478" y="6783"/>
                  </a:lnTo>
                  <a:lnTo>
                    <a:pt x="22309" y="6440"/>
                  </a:lnTo>
                  <a:lnTo>
                    <a:pt x="26158" y="4640"/>
                  </a:lnTo>
                  <a:lnTo>
                    <a:pt x="28114" y="3545"/>
                  </a:lnTo>
                  <a:lnTo>
                    <a:pt x="28239" y="3316"/>
                  </a:lnTo>
                  <a:lnTo>
                    <a:pt x="29499" y="2160"/>
                  </a:lnTo>
                  <a:close/>
                </a:path>
                <a:path w="61594" h="22225">
                  <a:moveTo>
                    <a:pt x="34201" y="7242"/>
                  </a:moveTo>
                  <a:lnTo>
                    <a:pt x="29666" y="7242"/>
                  </a:lnTo>
                  <a:lnTo>
                    <a:pt x="28775" y="8254"/>
                  </a:lnTo>
                  <a:lnTo>
                    <a:pt x="29067" y="9932"/>
                  </a:lnTo>
                  <a:lnTo>
                    <a:pt x="29103" y="10137"/>
                  </a:lnTo>
                  <a:lnTo>
                    <a:pt x="32433" y="7962"/>
                  </a:lnTo>
                  <a:lnTo>
                    <a:pt x="38958" y="7962"/>
                  </a:lnTo>
                  <a:lnTo>
                    <a:pt x="34201" y="7242"/>
                  </a:lnTo>
                  <a:close/>
                </a:path>
                <a:path w="61594" h="22225">
                  <a:moveTo>
                    <a:pt x="31459" y="2160"/>
                  </a:moveTo>
                  <a:lnTo>
                    <a:pt x="30590" y="2160"/>
                  </a:lnTo>
                  <a:lnTo>
                    <a:pt x="28523" y="3316"/>
                  </a:lnTo>
                  <a:lnTo>
                    <a:pt x="27990" y="3545"/>
                  </a:lnTo>
                  <a:lnTo>
                    <a:pt x="23962" y="7242"/>
                  </a:lnTo>
                  <a:lnTo>
                    <a:pt x="23425" y="7621"/>
                  </a:lnTo>
                  <a:lnTo>
                    <a:pt x="16723" y="9932"/>
                  </a:lnTo>
                  <a:lnTo>
                    <a:pt x="24814" y="9932"/>
                  </a:lnTo>
                  <a:lnTo>
                    <a:pt x="22802" y="8906"/>
                  </a:lnTo>
                  <a:lnTo>
                    <a:pt x="26573" y="7962"/>
                  </a:lnTo>
                  <a:lnTo>
                    <a:pt x="27960" y="7962"/>
                  </a:lnTo>
                  <a:lnTo>
                    <a:pt x="27007" y="7621"/>
                  </a:lnTo>
                  <a:lnTo>
                    <a:pt x="29333" y="7621"/>
                  </a:lnTo>
                  <a:lnTo>
                    <a:pt x="29666" y="7242"/>
                  </a:lnTo>
                  <a:lnTo>
                    <a:pt x="32657" y="7242"/>
                  </a:lnTo>
                  <a:lnTo>
                    <a:pt x="34308" y="5497"/>
                  </a:lnTo>
                  <a:lnTo>
                    <a:pt x="36063" y="3769"/>
                  </a:lnTo>
                  <a:lnTo>
                    <a:pt x="37340" y="2552"/>
                  </a:lnTo>
                  <a:lnTo>
                    <a:pt x="31459" y="2160"/>
                  </a:lnTo>
                  <a:close/>
                </a:path>
                <a:path w="61594" h="22225">
                  <a:moveTo>
                    <a:pt x="60985" y="994"/>
                  </a:moveTo>
                  <a:lnTo>
                    <a:pt x="53827" y="3769"/>
                  </a:lnTo>
                  <a:lnTo>
                    <a:pt x="47118" y="7962"/>
                  </a:lnTo>
                  <a:lnTo>
                    <a:pt x="39074" y="8906"/>
                  </a:lnTo>
                  <a:lnTo>
                    <a:pt x="49569" y="8906"/>
                  </a:lnTo>
                  <a:lnTo>
                    <a:pt x="51653" y="7621"/>
                  </a:lnTo>
                  <a:lnTo>
                    <a:pt x="59922" y="5892"/>
                  </a:lnTo>
                  <a:lnTo>
                    <a:pt x="60869" y="1526"/>
                  </a:lnTo>
                  <a:lnTo>
                    <a:pt x="60985" y="994"/>
                  </a:lnTo>
                  <a:close/>
                </a:path>
                <a:path w="61594" h="22225">
                  <a:moveTo>
                    <a:pt x="29333" y="7621"/>
                  </a:moveTo>
                  <a:lnTo>
                    <a:pt x="27938" y="7621"/>
                  </a:lnTo>
                  <a:lnTo>
                    <a:pt x="26573" y="7962"/>
                  </a:lnTo>
                  <a:lnTo>
                    <a:pt x="27960" y="7962"/>
                  </a:lnTo>
                  <a:lnTo>
                    <a:pt x="28775" y="8254"/>
                  </a:lnTo>
                  <a:lnTo>
                    <a:pt x="29333" y="7621"/>
                  </a:lnTo>
                  <a:close/>
                </a:path>
                <a:path w="61594" h="22225">
                  <a:moveTo>
                    <a:pt x="27938" y="7621"/>
                  </a:moveTo>
                  <a:lnTo>
                    <a:pt x="27007" y="7621"/>
                  </a:lnTo>
                  <a:lnTo>
                    <a:pt x="27960" y="7962"/>
                  </a:lnTo>
                  <a:lnTo>
                    <a:pt x="26573" y="7962"/>
                  </a:lnTo>
                  <a:lnTo>
                    <a:pt x="27938" y="7621"/>
                  </a:lnTo>
                  <a:close/>
                </a:path>
                <a:path w="61594" h="22225">
                  <a:moveTo>
                    <a:pt x="15006" y="6440"/>
                  </a:moveTo>
                  <a:lnTo>
                    <a:pt x="12392" y="6440"/>
                  </a:lnTo>
                  <a:lnTo>
                    <a:pt x="15063" y="6783"/>
                  </a:lnTo>
                  <a:lnTo>
                    <a:pt x="15006" y="6440"/>
                  </a:lnTo>
                  <a:close/>
                </a:path>
                <a:path w="61594" h="22225">
                  <a:moveTo>
                    <a:pt x="30590" y="2160"/>
                  </a:moveTo>
                  <a:lnTo>
                    <a:pt x="29499" y="2160"/>
                  </a:lnTo>
                  <a:lnTo>
                    <a:pt x="27990" y="3545"/>
                  </a:lnTo>
                  <a:lnTo>
                    <a:pt x="28523" y="3316"/>
                  </a:lnTo>
                  <a:lnTo>
                    <a:pt x="30590" y="2160"/>
                  </a:lnTo>
                  <a:close/>
                </a:path>
                <a:path w="61594" h="22225">
                  <a:moveTo>
                    <a:pt x="14665" y="2862"/>
                  </a:moveTo>
                  <a:lnTo>
                    <a:pt x="14414" y="2862"/>
                  </a:lnTo>
                  <a:lnTo>
                    <a:pt x="14489" y="3316"/>
                  </a:lnTo>
                  <a:lnTo>
                    <a:pt x="15664" y="3316"/>
                  </a:lnTo>
                  <a:lnTo>
                    <a:pt x="14665" y="2862"/>
                  </a:lnTo>
                  <a:close/>
                </a:path>
                <a:path w="61594" h="22225">
                  <a:moveTo>
                    <a:pt x="21892" y="0"/>
                  </a:moveTo>
                  <a:lnTo>
                    <a:pt x="19289" y="1526"/>
                  </a:lnTo>
                  <a:lnTo>
                    <a:pt x="16344" y="2862"/>
                  </a:lnTo>
                  <a:lnTo>
                    <a:pt x="21413" y="2862"/>
                  </a:lnTo>
                  <a:lnTo>
                    <a:pt x="21892" y="0"/>
                  </a:lnTo>
                  <a:close/>
                </a:path>
              </a:pathLst>
            </a:custGeom>
            <a:solidFill>
              <a:srgbClr val="3133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0" name="object 1520" descr=""/>
            <p:cNvSpPr/>
            <p:nvPr/>
          </p:nvSpPr>
          <p:spPr>
            <a:xfrm>
              <a:off x="2314270" y="2644810"/>
              <a:ext cx="314960" cy="174625"/>
            </a:xfrm>
            <a:custGeom>
              <a:avLst/>
              <a:gdLst/>
              <a:ahLst/>
              <a:cxnLst/>
              <a:rect l="l" t="t" r="r" b="b"/>
              <a:pathLst>
                <a:path w="314960" h="174625">
                  <a:moveTo>
                    <a:pt x="62725" y="16154"/>
                  </a:moveTo>
                  <a:lnTo>
                    <a:pt x="62052" y="16154"/>
                  </a:lnTo>
                  <a:lnTo>
                    <a:pt x="62242" y="16814"/>
                  </a:lnTo>
                  <a:lnTo>
                    <a:pt x="62611" y="16319"/>
                  </a:lnTo>
                  <a:lnTo>
                    <a:pt x="62725" y="16154"/>
                  </a:lnTo>
                  <a:close/>
                </a:path>
                <a:path w="314960" h="174625">
                  <a:moveTo>
                    <a:pt x="72466" y="10604"/>
                  </a:moveTo>
                  <a:lnTo>
                    <a:pt x="72351" y="7302"/>
                  </a:lnTo>
                  <a:lnTo>
                    <a:pt x="72263" y="5956"/>
                  </a:lnTo>
                  <a:lnTo>
                    <a:pt x="70586" y="4013"/>
                  </a:lnTo>
                  <a:lnTo>
                    <a:pt x="71031" y="5956"/>
                  </a:lnTo>
                  <a:lnTo>
                    <a:pt x="71399" y="7302"/>
                  </a:lnTo>
                  <a:lnTo>
                    <a:pt x="71501" y="7696"/>
                  </a:lnTo>
                  <a:lnTo>
                    <a:pt x="71589" y="8001"/>
                  </a:lnTo>
                  <a:lnTo>
                    <a:pt x="72466" y="10604"/>
                  </a:lnTo>
                  <a:close/>
                </a:path>
                <a:path w="314960" h="174625">
                  <a:moveTo>
                    <a:pt x="74320" y="16154"/>
                  </a:moveTo>
                  <a:lnTo>
                    <a:pt x="72504" y="10744"/>
                  </a:lnTo>
                  <a:lnTo>
                    <a:pt x="72491" y="11366"/>
                  </a:lnTo>
                  <a:lnTo>
                    <a:pt x="72377" y="16319"/>
                  </a:lnTo>
                  <a:lnTo>
                    <a:pt x="73253" y="16154"/>
                  </a:lnTo>
                  <a:lnTo>
                    <a:pt x="74320" y="16154"/>
                  </a:lnTo>
                  <a:close/>
                </a:path>
                <a:path w="314960" h="174625">
                  <a:moveTo>
                    <a:pt x="89204" y="57353"/>
                  </a:moveTo>
                  <a:lnTo>
                    <a:pt x="72402" y="22098"/>
                  </a:lnTo>
                  <a:lnTo>
                    <a:pt x="68884" y="19812"/>
                  </a:lnTo>
                  <a:lnTo>
                    <a:pt x="68592" y="19621"/>
                  </a:lnTo>
                  <a:lnTo>
                    <a:pt x="66484" y="18249"/>
                  </a:lnTo>
                  <a:lnTo>
                    <a:pt x="72339" y="17868"/>
                  </a:lnTo>
                  <a:lnTo>
                    <a:pt x="72351" y="17157"/>
                  </a:lnTo>
                  <a:lnTo>
                    <a:pt x="72377" y="16319"/>
                  </a:lnTo>
                  <a:lnTo>
                    <a:pt x="68275" y="17081"/>
                  </a:lnTo>
                  <a:lnTo>
                    <a:pt x="68376" y="16154"/>
                  </a:lnTo>
                  <a:lnTo>
                    <a:pt x="68503" y="14935"/>
                  </a:lnTo>
                  <a:lnTo>
                    <a:pt x="68618" y="13893"/>
                  </a:lnTo>
                  <a:lnTo>
                    <a:pt x="68745" y="12674"/>
                  </a:lnTo>
                  <a:lnTo>
                    <a:pt x="67818" y="13893"/>
                  </a:lnTo>
                  <a:lnTo>
                    <a:pt x="67233" y="14770"/>
                  </a:lnTo>
                  <a:lnTo>
                    <a:pt x="67119" y="14935"/>
                  </a:lnTo>
                  <a:lnTo>
                    <a:pt x="66179" y="12230"/>
                  </a:lnTo>
                  <a:lnTo>
                    <a:pt x="66332" y="11366"/>
                  </a:lnTo>
                  <a:lnTo>
                    <a:pt x="66446" y="10744"/>
                  </a:lnTo>
                  <a:lnTo>
                    <a:pt x="66471" y="10604"/>
                  </a:lnTo>
                  <a:lnTo>
                    <a:pt x="66586" y="9918"/>
                  </a:lnTo>
                  <a:lnTo>
                    <a:pt x="66675" y="9448"/>
                  </a:lnTo>
                  <a:lnTo>
                    <a:pt x="67449" y="6819"/>
                  </a:lnTo>
                  <a:lnTo>
                    <a:pt x="65595" y="8534"/>
                  </a:lnTo>
                  <a:lnTo>
                    <a:pt x="64719" y="11366"/>
                  </a:lnTo>
                  <a:lnTo>
                    <a:pt x="64160" y="13893"/>
                  </a:lnTo>
                  <a:lnTo>
                    <a:pt x="64058" y="14363"/>
                  </a:lnTo>
                  <a:lnTo>
                    <a:pt x="62725" y="16154"/>
                  </a:lnTo>
                  <a:lnTo>
                    <a:pt x="65481" y="16154"/>
                  </a:lnTo>
                  <a:lnTo>
                    <a:pt x="65570" y="16814"/>
                  </a:lnTo>
                  <a:lnTo>
                    <a:pt x="65659" y="17437"/>
                  </a:lnTo>
                  <a:lnTo>
                    <a:pt x="65773" y="18415"/>
                  </a:lnTo>
                  <a:lnTo>
                    <a:pt x="63487" y="19621"/>
                  </a:lnTo>
                  <a:lnTo>
                    <a:pt x="61709" y="19621"/>
                  </a:lnTo>
                  <a:lnTo>
                    <a:pt x="59436" y="18415"/>
                  </a:lnTo>
                  <a:lnTo>
                    <a:pt x="59550" y="16814"/>
                  </a:lnTo>
                  <a:lnTo>
                    <a:pt x="59601" y="16154"/>
                  </a:lnTo>
                  <a:lnTo>
                    <a:pt x="62052" y="16154"/>
                  </a:lnTo>
                  <a:lnTo>
                    <a:pt x="61709" y="14935"/>
                  </a:lnTo>
                  <a:lnTo>
                    <a:pt x="61709" y="5956"/>
                  </a:lnTo>
                  <a:lnTo>
                    <a:pt x="61518" y="4013"/>
                  </a:lnTo>
                  <a:lnTo>
                    <a:pt x="61239" y="736"/>
                  </a:lnTo>
                  <a:lnTo>
                    <a:pt x="57200" y="0"/>
                  </a:lnTo>
                  <a:lnTo>
                    <a:pt x="60388" y="2806"/>
                  </a:lnTo>
                  <a:lnTo>
                    <a:pt x="60363" y="8534"/>
                  </a:lnTo>
                  <a:lnTo>
                    <a:pt x="60236" y="9448"/>
                  </a:lnTo>
                  <a:lnTo>
                    <a:pt x="60159" y="9918"/>
                  </a:lnTo>
                  <a:lnTo>
                    <a:pt x="60058" y="10604"/>
                  </a:lnTo>
                  <a:lnTo>
                    <a:pt x="59944" y="11366"/>
                  </a:lnTo>
                  <a:lnTo>
                    <a:pt x="59817" y="12230"/>
                  </a:lnTo>
                  <a:lnTo>
                    <a:pt x="59728" y="12674"/>
                  </a:lnTo>
                  <a:lnTo>
                    <a:pt x="58064" y="17157"/>
                  </a:lnTo>
                  <a:lnTo>
                    <a:pt x="55105" y="19812"/>
                  </a:lnTo>
                  <a:lnTo>
                    <a:pt x="47028" y="18821"/>
                  </a:lnTo>
                  <a:lnTo>
                    <a:pt x="39116" y="18415"/>
                  </a:lnTo>
                  <a:lnTo>
                    <a:pt x="35153" y="18249"/>
                  </a:lnTo>
                  <a:lnTo>
                    <a:pt x="32854" y="18249"/>
                  </a:lnTo>
                  <a:lnTo>
                    <a:pt x="22656" y="17437"/>
                  </a:lnTo>
                  <a:lnTo>
                    <a:pt x="21183" y="18249"/>
                  </a:lnTo>
                  <a:lnTo>
                    <a:pt x="21678" y="18249"/>
                  </a:lnTo>
                  <a:lnTo>
                    <a:pt x="27178" y="19621"/>
                  </a:lnTo>
                  <a:lnTo>
                    <a:pt x="32105" y="19621"/>
                  </a:lnTo>
                  <a:lnTo>
                    <a:pt x="37249" y="21475"/>
                  </a:lnTo>
                  <a:lnTo>
                    <a:pt x="41351" y="23685"/>
                  </a:lnTo>
                  <a:lnTo>
                    <a:pt x="44056" y="27774"/>
                  </a:lnTo>
                  <a:lnTo>
                    <a:pt x="45059" y="28422"/>
                  </a:lnTo>
                  <a:lnTo>
                    <a:pt x="45110" y="31280"/>
                  </a:lnTo>
                  <a:lnTo>
                    <a:pt x="45224" y="36322"/>
                  </a:lnTo>
                  <a:lnTo>
                    <a:pt x="45339" y="57937"/>
                  </a:lnTo>
                  <a:lnTo>
                    <a:pt x="44818" y="68287"/>
                  </a:lnTo>
                  <a:lnTo>
                    <a:pt x="44754" y="69786"/>
                  </a:lnTo>
                  <a:lnTo>
                    <a:pt x="44653" y="71805"/>
                  </a:lnTo>
                  <a:lnTo>
                    <a:pt x="42976" y="85166"/>
                  </a:lnTo>
                  <a:lnTo>
                    <a:pt x="42862" y="86156"/>
                  </a:lnTo>
                  <a:lnTo>
                    <a:pt x="46139" y="85699"/>
                  </a:lnTo>
                  <a:lnTo>
                    <a:pt x="52793" y="86042"/>
                  </a:lnTo>
                  <a:lnTo>
                    <a:pt x="52870" y="85699"/>
                  </a:lnTo>
                  <a:lnTo>
                    <a:pt x="55206" y="73799"/>
                  </a:lnTo>
                  <a:lnTo>
                    <a:pt x="56070" y="61328"/>
                  </a:lnTo>
                  <a:lnTo>
                    <a:pt x="55587" y="50634"/>
                  </a:lnTo>
                  <a:lnTo>
                    <a:pt x="55511" y="48844"/>
                  </a:lnTo>
                  <a:lnTo>
                    <a:pt x="53657" y="36487"/>
                  </a:lnTo>
                  <a:lnTo>
                    <a:pt x="52959" y="32842"/>
                  </a:lnTo>
                  <a:lnTo>
                    <a:pt x="52832" y="32194"/>
                  </a:lnTo>
                  <a:lnTo>
                    <a:pt x="52755" y="31750"/>
                  </a:lnTo>
                  <a:lnTo>
                    <a:pt x="52705" y="31496"/>
                  </a:lnTo>
                  <a:lnTo>
                    <a:pt x="49999" y="27152"/>
                  </a:lnTo>
                  <a:lnTo>
                    <a:pt x="48679" y="25323"/>
                  </a:lnTo>
                  <a:lnTo>
                    <a:pt x="48679" y="31750"/>
                  </a:lnTo>
                  <a:lnTo>
                    <a:pt x="45072" y="28422"/>
                  </a:lnTo>
                  <a:lnTo>
                    <a:pt x="48006" y="30289"/>
                  </a:lnTo>
                  <a:lnTo>
                    <a:pt x="48463" y="31280"/>
                  </a:lnTo>
                  <a:lnTo>
                    <a:pt x="48564" y="31496"/>
                  </a:lnTo>
                  <a:lnTo>
                    <a:pt x="48679" y="31750"/>
                  </a:lnTo>
                  <a:lnTo>
                    <a:pt x="48679" y="25323"/>
                  </a:lnTo>
                  <a:lnTo>
                    <a:pt x="47091" y="23114"/>
                  </a:lnTo>
                  <a:lnTo>
                    <a:pt x="45491" y="22377"/>
                  </a:lnTo>
                  <a:lnTo>
                    <a:pt x="43916" y="21678"/>
                  </a:lnTo>
                  <a:lnTo>
                    <a:pt x="42354" y="20942"/>
                  </a:lnTo>
                  <a:lnTo>
                    <a:pt x="58483" y="57353"/>
                  </a:lnTo>
                  <a:lnTo>
                    <a:pt x="58191" y="65303"/>
                  </a:lnTo>
                  <a:lnTo>
                    <a:pt x="58077" y="68287"/>
                  </a:lnTo>
                  <a:lnTo>
                    <a:pt x="58000" y="69989"/>
                  </a:lnTo>
                  <a:lnTo>
                    <a:pt x="56286" y="82067"/>
                  </a:lnTo>
                  <a:lnTo>
                    <a:pt x="55079" y="86156"/>
                  </a:lnTo>
                  <a:lnTo>
                    <a:pt x="53848" y="90385"/>
                  </a:lnTo>
                  <a:lnTo>
                    <a:pt x="35661" y="127342"/>
                  </a:lnTo>
                  <a:lnTo>
                    <a:pt x="25755" y="139077"/>
                  </a:lnTo>
                  <a:lnTo>
                    <a:pt x="22809" y="145288"/>
                  </a:lnTo>
                  <a:lnTo>
                    <a:pt x="21590" y="152082"/>
                  </a:lnTo>
                  <a:lnTo>
                    <a:pt x="19862" y="158699"/>
                  </a:lnTo>
                  <a:lnTo>
                    <a:pt x="18186" y="158940"/>
                  </a:lnTo>
                  <a:lnTo>
                    <a:pt x="21005" y="162953"/>
                  </a:lnTo>
                  <a:lnTo>
                    <a:pt x="14249" y="165290"/>
                  </a:lnTo>
                  <a:lnTo>
                    <a:pt x="7023" y="164515"/>
                  </a:lnTo>
                  <a:lnTo>
                    <a:pt x="0" y="164693"/>
                  </a:lnTo>
                  <a:lnTo>
                    <a:pt x="63" y="167144"/>
                  </a:lnTo>
                  <a:lnTo>
                    <a:pt x="6426" y="166789"/>
                  </a:lnTo>
                  <a:lnTo>
                    <a:pt x="25552" y="166077"/>
                  </a:lnTo>
                  <a:lnTo>
                    <a:pt x="25704" y="165290"/>
                  </a:lnTo>
                  <a:lnTo>
                    <a:pt x="26784" y="159727"/>
                  </a:lnTo>
                  <a:lnTo>
                    <a:pt x="27444" y="153136"/>
                  </a:lnTo>
                  <a:lnTo>
                    <a:pt x="30327" y="147256"/>
                  </a:lnTo>
                  <a:lnTo>
                    <a:pt x="33845" y="139788"/>
                  </a:lnTo>
                  <a:lnTo>
                    <a:pt x="39585" y="133743"/>
                  </a:lnTo>
                  <a:lnTo>
                    <a:pt x="58483" y="99847"/>
                  </a:lnTo>
                  <a:lnTo>
                    <a:pt x="66128" y="57937"/>
                  </a:lnTo>
                  <a:lnTo>
                    <a:pt x="66154" y="57353"/>
                  </a:lnTo>
                  <a:lnTo>
                    <a:pt x="65519" y="44983"/>
                  </a:lnTo>
                  <a:lnTo>
                    <a:pt x="65493" y="44602"/>
                  </a:lnTo>
                  <a:lnTo>
                    <a:pt x="63017" y="32194"/>
                  </a:lnTo>
                  <a:lnTo>
                    <a:pt x="58521" y="21145"/>
                  </a:lnTo>
                  <a:lnTo>
                    <a:pt x="58432" y="20942"/>
                  </a:lnTo>
                  <a:lnTo>
                    <a:pt x="58229" y="20447"/>
                  </a:lnTo>
                  <a:lnTo>
                    <a:pt x="79527" y="65303"/>
                  </a:lnTo>
                  <a:lnTo>
                    <a:pt x="77660" y="79883"/>
                  </a:lnTo>
                  <a:lnTo>
                    <a:pt x="73406" y="93941"/>
                  </a:lnTo>
                  <a:lnTo>
                    <a:pt x="71628" y="98488"/>
                  </a:lnTo>
                  <a:lnTo>
                    <a:pt x="69824" y="102946"/>
                  </a:lnTo>
                  <a:lnTo>
                    <a:pt x="68529" y="107619"/>
                  </a:lnTo>
                  <a:lnTo>
                    <a:pt x="88925" y="68287"/>
                  </a:lnTo>
                  <a:lnTo>
                    <a:pt x="89014" y="65303"/>
                  </a:lnTo>
                  <a:lnTo>
                    <a:pt x="89141" y="61328"/>
                  </a:lnTo>
                  <a:lnTo>
                    <a:pt x="89204" y="57353"/>
                  </a:lnTo>
                  <a:close/>
                </a:path>
                <a:path w="314960" h="174625">
                  <a:moveTo>
                    <a:pt x="134823" y="12166"/>
                  </a:moveTo>
                  <a:lnTo>
                    <a:pt x="130695" y="10629"/>
                  </a:lnTo>
                  <a:lnTo>
                    <a:pt x="124091" y="9690"/>
                  </a:lnTo>
                  <a:lnTo>
                    <a:pt x="110731" y="10083"/>
                  </a:lnTo>
                  <a:lnTo>
                    <a:pt x="110642" y="17195"/>
                  </a:lnTo>
                  <a:lnTo>
                    <a:pt x="110909" y="24320"/>
                  </a:lnTo>
                  <a:lnTo>
                    <a:pt x="110477" y="31419"/>
                  </a:lnTo>
                  <a:lnTo>
                    <a:pt x="118160" y="31394"/>
                  </a:lnTo>
                  <a:lnTo>
                    <a:pt x="125869" y="31775"/>
                  </a:lnTo>
                  <a:lnTo>
                    <a:pt x="133553" y="32016"/>
                  </a:lnTo>
                  <a:lnTo>
                    <a:pt x="133883" y="29146"/>
                  </a:lnTo>
                  <a:lnTo>
                    <a:pt x="134251" y="26314"/>
                  </a:lnTo>
                  <a:lnTo>
                    <a:pt x="134480" y="23482"/>
                  </a:lnTo>
                  <a:lnTo>
                    <a:pt x="134569" y="19748"/>
                  </a:lnTo>
                  <a:lnTo>
                    <a:pt x="134569" y="15989"/>
                  </a:lnTo>
                  <a:lnTo>
                    <a:pt x="134823" y="12166"/>
                  </a:lnTo>
                  <a:close/>
                </a:path>
                <a:path w="314960" h="174625">
                  <a:moveTo>
                    <a:pt x="258089" y="141058"/>
                  </a:moveTo>
                  <a:lnTo>
                    <a:pt x="254063" y="96431"/>
                  </a:lnTo>
                  <a:lnTo>
                    <a:pt x="232359" y="63919"/>
                  </a:lnTo>
                  <a:lnTo>
                    <a:pt x="192938" y="55270"/>
                  </a:lnTo>
                  <a:lnTo>
                    <a:pt x="177126" y="55168"/>
                  </a:lnTo>
                  <a:lnTo>
                    <a:pt x="174802" y="55410"/>
                  </a:lnTo>
                  <a:lnTo>
                    <a:pt x="170230" y="56184"/>
                  </a:lnTo>
                  <a:lnTo>
                    <a:pt x="169481" y="56616"/>
                  </a:lnTo>
                  <a:lnTo>
                    <a:pt x="170726" y="63271"/>
                  </a:lnTo>
                  <a:lnTo>
                    <a:pt x="170154" y="70053"/>
                  </a:lnTo>
                  <a:lnTo>
                    <a:pt x="170091" y="83375"/>
                  </a:lnTo>
                  <a:lnTo>
                    <a:pt x="169735" y="89966"/>
                  </a:lnTo>
                  <a:lnTo>
                    <a:pt x="168770" y="96469"/>
                  </a:lnTo>
                  <a:lnTo>
                    <a:pt x="166852" y="102793"/>
                  </a:lnTo>
                  <a:lnTo>
                    <a:pt x="170776" y="99809"/>
                  </a:lnTo>
                  <a:lnTo>
                    <a:pt x="174777" y="95758"/>
                  </a:lnTo>
                  <a:lnTo>
                    <a:pt x="172300" y="90462"/>
                  </a:lnTo>
                  <a:lnTo>
                    <a:pt x="174218" y="86791"/>
                  </a:lnTo>
                  <a:lnTo>
                    <a:pt x="174713" y="80467"/>
                  </a:lnTo>
                  <a:lnTo>
                    <a:pt x="174040" y="74155"/>
                  </a:lnTo>
                  <a:lnTo>
                    <a:pt x="173062" y="67830"/>
                  </a:lnTo>
                  <a:lnTo>
                    <a:pt x="172605" y="61493"/>
                  </a:lnTo>
                  <a:lnTo>
                    <a:pt x="173380" y="63817"/>
                  </a:lnTo>
                  <a:lnTo>
                    <a:pt x="173228" y="67995"/>
                  </a:lnTo>
                  <a:lnTo>
                    <a:pt x="176720" y="67856"/>
                  </a:lnTo>
                  <a:lnTo>
                    <a:pt x="176123" y="60312"/>
                  </a:lnTo>
                  <a:lnTo>
                    <a:pt x="186283" y="59740"/>
                  </a:lnTo>
                  <a:lnTo>
                    <a:pt x="196481" y="59740"/>
                  </a:lnTo>
                  <a:lnTo>
                    <a:pt x="236918" y="76504"/>
                  </a:lnTo>
                  <a:lnTo>
                    <a:pt x="247662" y="109054"/>
                  </a:lnTo>
                  <a:lnTo>
                    <a:pt x="246405" y="129387"/>
                  </a:lnTo>
                  <a:lnTo>
                    <a:pt x="246443" y="139573"/>
                  </a:lnTo>
                  <a:lnTo>
                    <a:pt x="247307" y="141503"/>
                  </a:lnTo>
                  <a:lnTo>
                    <a:pt x="250901" y="141198"/>
                  </a:lnTo>
                  <a:lnTo>
                    <a:pt x="258089" y="141058"/>
                  </a:lnTo>
                  <a:close/>
                </a:path>
                <a:path w="314960" h="174625">
                  <a:moveTo>
                    <a:pt x="314553" y="165404"/>
                  </a:moveTo>
                  <a:lnTo>
                    <a:pt x="313550" y="161658"/>
                  </a:lnTo>
                  <a:lnTo>
                    <a:pt x="307124" y="161747"/>
                  </a:lnTo>
                  <a:lnTo>
                    <a:pt x="300710" y="161709"/>
                  </a:lnTo>
                  <a:lnTo>
                    <a:pt x="294297" y="161594"/>
                  </a:lnTo>
                  <a:lnTo>
                    <a:pt x="287883" y="161417"/>
                  </a:lnTo>
                  <a:lnTo>
                    <a:pt x="289445" y="165481"/>
                  </a:lnTo>
                  <a:lnTo>
                    <a:pt x="287528" y="170789"/>
                  </a:lnTo>
                  <a:lnTo>
                    <a:pt x="289661" y="174345"/>
                  </a:lnTo>
                  <a:lnTo>
                    <a:pt x="297561" y="171945"/>
                  </a:lnTo>
                  <a:lnTo>
                    <a:pt x="306019" y="173748"/>
                  </a:lnTo>
                  <a:lnTo>
                    <a:pt x="314172" y="173164"/>
                  </a:lnTo>
                  <a:lnTo>
                    <a:pt x="314477" y="169316"/>
                  </a:lnTo>
                  <a:lnTo>
                    <a:pt x="314553" y="16540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1" name="object 1521" descr=""/>
            <p:cNvSpPr/>
            <p:nvPr/>
          </p:nvSpPr>
          <p:spPr>
            <a:xfrm>
              <a:off x="1923296" y="264562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3114" y="0"/>
                  </a:moveTo>
                  <a:lnTo>
                    <a:pt x="255" y="392"/>
                  </a:lnTo>
                  <a:lnTo>
                    <a:pt x="0" y="1677"/>
                  </a:lnTo>
                  <a:lnTo>
                    <a:pt x="1403" y="1987"/>
                  </a:lnTo>
                  <a:lnTo>
                    <a:pt x="3114" y="0"/>
                  </a:lnTo>
                  <a:close/>
                </a:path>
              </a:pathLst>
            </a:custGeom>
            <a:solidFill>
              <a:srgbClr val="2120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2" name="object 1522" descr=""/>
            <p:cNvSpPr/>
            <p:nvPr/>
          </p:nvSpPr>
          <p:spPr>
            <a:xfrm>
              <a:off x="2419080" y="2646126"/>
              <a:ext cx="32384" cy="31115"/>
            </a:xfrm>
            <a:custGeom>
              <a:avLst/>
              <a:gdLst/>
              <a:ahLst/>
              <a:cxnLst/>
              <a:rect l="l" t="t" r="r" b="b"/>
              <a:pathLst>
                <a:path w="32385" h="31114">
                  <a:moveTo>
                    <a:pt x="1216" y="0"/>
                  </a:moveTo>
                  <a:lnTo>
                    <a:pt x="1136" y="3168"/>
                  </a:lnTo>
                  <a:lnTo>
                    <a:pt x="1021" y="4946"/>
                  </a:lnTo>
                  <a:lnTo>
                    <a:pt x="920" y="5939"/>
                  </a:lnTo>
                  <a:lnTo>
                    <a:pt x="840" y="6721"/>
                  </a:lnTo>
                  <a:lnTo>
                    <a:pt x="721" y="7654"/>
                  </a:lnTo>
                  <a:lnTo>
                    <a:pt x="0" y="12344"/>
                  </a:lnTo>
                  <a:lnTo>
                    <a:pt x="2948" y="14928"/>
                  </a:lnTo>
                  <a:lnTo>
                    <a:pt x="3017" y="25203"/>
                  </a:lnTo>
                  <a:lnTo>
                    <a:pt x="3672" y="30100"/>
                  </a:lnTo>
                  <a:lnTo>
                    <a:pt x="3700" y="30308"/>
                  </a:lnTo>
                  <a:lnTo>
                    <a:pt x="5533" y="30769"/>
                  </a:lnTo>
                  <a:lnTo>
                    <a:pt x="5627" y="30308"/>
                  </a:lnTo>
                  <a:lnTo>
                    <a:pt x="5670" y="30100"/>
                  </a:lnTo>
                  <a:lnTo>
                    <a:pt x="6098" y="22997"/>
                  </a:lnTo>
                  <a:lnTo>
                    <a:pt x="5839" y="15872"/>
                  </a:lnTo>
                  <a:lnTo>
                    <a:pt x="5925" y="8766"/>
                  </a:lnTo>
                  <a:lnTo>
                    <a:pt x="19282" y="8374"/>
                  </a:lnTo>
                  <a:lnTo>
                    <a:pt x="26072" y="8374"/>
                  </a:lnTo>
                  <a:lnTo>
                    <a:pt x="26211" y="7654"/>
                  </a:lnTo>
                  <a:lnTo>
                    <a:pt x="11596" y="7654"/>
                  </a:lnTo>
                  <a:lnTo>
                    <a:pt x="4420" y="5939"/>
                  </a:lnTo>
                  <a:lnTo>
                    <a:pt x="8667" y="4316"/>
                  </a:lnTo>
                  <a:lnTo>
                    <a:pt x="32360" y="4316"/>
                  </a:lnTo>
                  <a:lnTo>
                    <a:pt x="9028" y="3938"/>
                  </a:lnTo>
                  <a:lnTo>
                    <a:pt x="4342" y="3938"/>
                  </a:lnTo>
                  <a:lnTo>
                    <a:pt x="3341" y="2739"/>
                  </a:lnTo>
                  <a:lnTo>
                    <a:pt x="1216" y="0"/>
                  </a:lnTo>
                  <a:close/>
                </a:path>
                <a:path w="32385" h="31114">
                  <a:moveTo>
                    <a:pt x="26072" y="8374"/>
                  </a:moveTo>
                  <a:lnTo>
                    <a:pt x="19282" y="8374"/>
                  </a:lnTo>
                  <a:lnTo>
                    <a:pt x="25891" y="9312"/>
                  </a:lnTo>
                  <a:lnTo>
                    <a:pt x="25996" y="8766"/>
                  </a:lnTo>
                  <a:lnTo>
                    <a:pt x="26072" y="8374"/>
                  </a:lnTo>
                  <a:close/>
                </a:path>
                <a:path w="32385" h="31114">
                  <a:moveTo>
                    <a:pt x="18366" y="6721"/>
                  </a:moveTo>
                  <a:lnTo>
                    <a:pt x="11596" y="7654"/>
                  </a:lnTo>
                  <a:lnTo>
                    <a:pt x="26211" y="7654"/>
                  </a:lnTo>
                  <a:lnTo>
                    <a:pt x="26327" y="7052"/>
                  </a:lnTo>
                  <a:lnTo>
                    <a:pt x="19303" y="7052"/>
                  </a:lnTo>
                  <a:lnTo>
                    <a:pt x="18366" y="6721"/>
                  </a:lnTo>
                  <a:close/>
                </a:path>
                <a:path w="32385" h="31114">
                  <a:moveTo>
                    <a:pt x="21548" y="6721"/>
                  </a:moveTo>
                  <a:lnTo>
                    <a:pt x="19152" y="6721"/>
                  </a:lnTo>
                  <a:lnTo>
                    <a:pt x="19164" y="7052"/>
                  </a:lnTo>
                  <a:lnTo>
                    <a:pt x="30403" y="7052"/>
                  </a:lnTo>
                  <a:lnTo>
                    <a:pt x="21548" y="6721"/>
                  </a:lnTo>
                  <a:close/>
                </a:path>
                <a:path w="32385" h="31114">
                  <a:moveTo>
                    <a:pt x="12910" y="4691"/>
                  </a:moveTo>
                  <a:lnTo>
                    <a:pt x="12613" y="4691"/>
                  </a:lnTo>
                  <a:lnTo>
                    <a:pt x="18366" y="6721"/>
                  </a:lnTo>
                  <a:lnTo>
                    <a:pt x="19152" y="6721"/>
                  </a:lnTo>
                  <a:lnTo>
                    <a:pt x="19088" y="4946"/>
                  </a:lnTo>
                  <a:lnTo>
                    <a:pt x="15224" y="4946"/>
                  </a:lnTo>
                  <a:lnTo>
                    <a:pt x="12910" y="4691"/>
                  </a:lnTo>
                  <a:close/>
                </a:path>
                <a:path w="32385" h="31114">
                  <a:moveTo>
                    <a:pt x="19078" y="4691"/>
                  </a:moveTo>
                  <a:lnTo>
                    <a:pt x="17618" y="4691"/>
                  </a:lnTo>
                  <a:lnTo>
                    <a:pt x="15224" y="4946"/>
                  </a:lnTo>
                  <a:lnTo>
                    <a:pt x="19088" y="4946"/>
                  </a:lnTo>
                  <a:lnTo>
                    <a:pt x="19078" y="4691"/>
                  </a:lnTo>
                  <a:close/>
                </a:path>
                <a:path w="32385" h="31114">
                  <a:moveTo>
                    <a:pt x="11552" y="4316"/>
                  </a:moveTo>
                  <a:lnTo>
                    <a:pt x="9513" y="4316"/>
                  </a:lnTo>
                  <a:lnTo>
                    <a:pt x="12910" y="4691"/>
                  </a:lnTo>
                  <a:lnTo>
                    <a:pt x="12613" y="4691"/>
                  </a:lnTo>
                  <a:lnTo>
                    <a:pt x="11552" y="4316"/>
                  </a:lnTo>
                  <a:close/>
                </a:path>
                <a:path w="32385" h="31114">
                  <a:moveTo>
                    <a:pt x="20382" y="4316"/>
                  </a:moveTo>
                  <a:lnTo>
                    <a:pt x="19065" y="4316"/>
                  </a:lnTo>
                  <a:lnTo>
                    <a:pt x="19078" y="4691"/>
                  </a:lnTo>
                  <a:lnTo>
                    <a:pt x="18147" y="4691"/>
                  </a:lnTo>
                  <a:lnTo>
                    <a:pt x="20382" y="4316"/>
                  </a:lnTo>
                  <a:close/>
                </a:path>
                <a:path w="32385" h="31114">
                  <a:moveTo>
                    <a:pt x="18921" y="378"/>
                  </a:moveTo>
                  <a:lnTo>
                    <a:pt x="18771" y="2019"/>
                  </a:lnTo>
                  <a:lnTo>
                    <a:pt x="18705" y="2739"/>
                  </a:lnTo>
                  <a:lnTo>
                    <a:pt x="18594" y="3938"/>
                  </a:lnTo>
                  <a:lnTo>
                    <a:pt x="10480" y="3938"/>
                  </a:lnTo>
                  <a:lnTo>
                    <a:pt x="11552" y="4316"/>
                  </a:lnTo>
                  <a:lnTo>
                    <a:pt x="19065" y="4316"/>
                  </a:lnTo>
                  <a:lnTo>
                    <a:pt x="18981" y="2019"/>
                  </a:lnTo>
                  <a:lnTo>
                    <a:pt x="18921" y="378"/>
                  </a:lnTo>
                  <a:close/>
                </a:path>
                <a:path w="32385" h="31114">
                  <a:moveTo>
                    <a:pt x="6920" y="2019"/>
                  </a:moveTo>
                  <a:lnTo>
                    <a:pt x="4654" y="3938"/>
                  </a:lnTo>
                  <a:lnTo>
                    <a:pt x="10480" y="3938"/>
                  </a:lnTo>
                  <a:lnTo>
                    <a:pt x="6920" y="2019"/>
                  </a:lnTo>
                  <a:close/>
                </a:path>
              </a:pathLst>
            </a:custGeom>
            <a:solidFill>
              <a:srgbClr val="333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3" name="object 1523" descr=""/>
            <p:cNvSpPr/>
            <p:nvPr/>
          </p:nvSpPr>
          <p:spPr>
            <a:xfrm>
              <a:off x="1895914" y="2647854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2193" y="0"/>
                  </a:moveTo>
                  <a:lnTo>
                    <a:pt x="1645" y="445"/>
                  </a:lnTo>
                  <a:lnTo>
                    <a:pt x="551" y="1371"/>
                  </a:lnTo>
                  <a:lnTo>
                    <a:pt x="0" y="1813"/>
                  </a:lnTo>
                  <a:lnTo>
                    <a:pt x="3665" y="445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rgbClr val="7575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4" name="object 1524" descr=""/>
            <p:cNvSpPr/>
            <p:nvPr/>
          </p:nvSpPr>
          <p:spPr>
            <a:xfrm>
              <a:off x="2241845" y="2648610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05" y="0"/>
                  </a:moveTo>
                  <a:lnTo>
                    <a:pt x="0" y="4568"/>
                  </a:lnTo>
                  <a:lnTo>
                    <a:pt x="2070" y="3884"/>
                  </a:lnTo>
                  <a:lnTo>
                    <a:pt x="2448" y="2429"/>
                  </a:lnTo>
                  <a:lnTo>
                    <a:pt x="1130" y="186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BCBD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5" name="object 1525" descr=""/>
            <p:cNvSpPr/>
            <p:nvPr/>
          </p:nvSpPr>
          <p:spPr>
            <a:xfrm>
              <a:off x="2246245" y="2648282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1285" y="0"/>
                  </a:moveTo>
                  <a:lnTo>
                    <a:pt x="327" y="4075"/>
                  </a:lnTo>
                  <a:lnTo>
                    <a:pt x="0" y="5429"/>
                  </a:lnTo>
                  <a:lnTo>
                    <a:pt x="824" y="6473"/>
                  </a:lnTo>
                  <a:lnTo>
                    <a:pt x="2894" y="5292"/>
                  </a:lnTo>
                  <a:lnTo>
                    <a:pt x="2739" y="3390"/>
                  </a:lnTo>
                  <a:lnTo>
                    <a:pt x="2209" y="1626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6" name="object 1526" descr=""/>
            <p:cNvSpPr/>
            <p:nvPr/>
          </p:nvSpPr>
          <p:spPr>
            <a:xfrm>
              <a:off x="1900350" y="264749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0" y="0"/>
                  </a:moveTo>
                  <a:lnTo>
                    <a:pt x="669" y="4043"/>
                  </a:lnTo>
                  <a:lnTo>
                    <a:pt x="2123" y="4436"/>
                  </a:lnTo>
                  <a:lnTo>
                    <a:pt x="6746" y="3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4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7" name="object 1527" descr=""/>
            <p:cNvSpPr/>
            <p:nvPr/>
          </p:nvSpPr>
          <p:spPr>
            <a:xfrm>
              <a:off x="2277083" y="2651281"/>
              <a:ext cx="17145" cy="5715"/>
            </a:xfrm>
            <a:custGeom>
              <a:avLst/>
              <a:gdLst/>
              <a:ahLst/>
              <a:cxnLst/>
              <a:rect l="l" t="t" r="r" b="b"/>
              <a:pathLst>
                <a:path w="17144" h="5714">
                  <a:moveTo>
                    <a:pt x="2123" y="0"/>
                  </a:moveTo>
                  <a:lnTo>
                    <a:pt x="1389" y="2959"/>
                  </a:lnTo>
                  <a:lnTo>
                    <a:pt x="0" y="4636"/>
                  </a:lnTo>
                  <a:lnTo>
                    <a:pt x="5565" y="5462"/>
                  </a:lnTo>
                  <a:lnTo>
                    <a:pt x="11285" y="5480"/>
                  </a:lnTo>
                  <a:lnTo>
                    <a:pt x="16765" y="3989"/>
                  </a:lnTo>
                  <a:lnTo>
                    <a:pt x="12858" y="2531"/>
                  </a:lnTo>
                  <a:lnTo>
                    <a:pt x="8869" y="1336"/>
                  </a:lnTo>
                  <a:lnTo>
                    <a:pt x="4845" y="356"/>
                  </a:lnTo>
                  <a:lnTo>
                    <a:pt x="2123" y="0"/>
                  </a:lnTo>
                  <a:close/>
                </a:path>
              </a:pathLst>
            </a:custGeom>
            <a:solidFill>
              <a:srgbClr val="D4D1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8" name="object 1528" descr=""/>
            <p:cNvSpPr/>
            <p:nvPr/>
          </p:nvSpPr>
          <p:spPr>
            <a:xfrm>
              <a:off x="1961248" y="2651731"/>
              <a:ext cx="399415" cy="147955"/>
            </a:xfrm>
            <a:custGeom>
              <a:avLst/>
              <a:gdLst/>
              <a:ahLst/>
              <a:cxnLst/>
              <a:rect l="l" t="t" r="r" b="b"/>
              <a:pathLst>
                <a:path w="399414" h="147955">
                  <a:moveTo>
                    <a:pt x="19900" y="145567"/>
                  </a:moveTo>
                  <a:lnTo>
                    <a:pt x="19697" y="140677"/>
                  </a:lnTo>
                  <a:lnTo>
                    <a:pt x="14643" y="139611"/>
                  </a:lnTo>
                  <a:lnTo>
                    <a:pt x="11633" y="135039"/>
                  </a:lnTo>
                  <a:lnTo>
                    <a:pt x="6769" y="133743"/>
                  </a:lnTo>
                  <a:lnTo>
                    <a:pt x="10287" y="134188"/>
                  </a:lnTo>
                  <a:lnTo>
                    <a:pt x="10426" y="127825"/>
                  </a:lnTo>
                  <a:lnTo>
                    <a:pt x="4114" y="129895"/>
                  </a:lnTo>
                  <a:lnTo>
                    <a:pt x="0" y="129578"/>
                  </a:lnTo>
                  <a:lnTo>
                    <a:pt x="2273" y="135204"/>
                  </a:lnTo>
                  <a:lnTo>
                    <a:pt x="7302" y="138823"/>
                  </a:lnTo>
                  <a:lnTo>
                    <a:pt x="11391" y="143040"/>
                  </a:lnTo>
                  <a:lnTo>
                    <a:pt x="10452" y="144068"/>
                  </a:lnTo>
                  <a:lnTo>
                    <a:pt x="13081" y="146481"/>
                  </a:lnTo>
                  <a:lnTo>
                    <a:pt x="16649" y="147599"/>
                  </a:lnTo>
                  <a:lnTo>
                    <a:pt x="19900" y="145567"/>
                  </a:lnTo>
                  <a:close/>
                </a:path>
                <a:path w="399414" h="147955">
                  <a:moveTo>
                    <a:pt x="398856" y="1092"/>
                  </a:moveTo>
                  <a:lnTo>
                    <a:pt x="397078" y="0"/>
                  </a:lnTo>
                  <a:lnTo>
                    <a:pt x="396532" y="2019"/>
                  </a:lnTo>
                  <a:lnTo>
                    <a:pt x="395693" y="5346"/>
                  </a:lnTo>
                  <a:lnTo>
                    <a:pt x="398145" y="6502"/>
                  </a:lnTo>
                  <a:lnTo>
                    <a:pt x="398665" y="2451"/>
                  </a:lnTo>
                  <a:lnTo>
                    <a:pt x="398856" y="1092"/>
                  </a:lnTo>
                  <a:close/>
                </a:path>
              </a:pathLst>
            </a:custGeom>
            <a:solidFill>
              <a:srgbClr val="A09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9" name="object 1529" descr=""/>
            <p:cNvSpPr/>
            <p:nvPr/>
          </p:nvSpPr>
          <p:spPr>
            <a:xfrm>
              <a:off x="2494969" y="2650921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427" y="0"/>
                  </a:moveTo>
                  <a:lnTo>
                    <a:pt x="308" y="1558"/>
                  </a:lnTo>
                  <a:lnTo>
                    <a:pt x="0" y="6263"/>
                  </a:lnTo>
                  <a:lnTo>
                    <a:pt x="3135" y="4279"/>
                  </a:lnTo>
                  <a:lnTo>
                    <a:pt x="4880" y="4946"/>
                  </a:lnTo>
                  <a:lnTo>
                    <a:pt x="6644" y="5647"/>
                  </a:lnTo>
                  <a:lnTo>
                    <a:pt x="8408" y="6386"/>
                  </a:lnTo>
                  <a:lnTo>
                    <a:pt x="8563" y="443"/>
                  </a:lnTo>
                  <a:lnTo>
                    <a:pt x="3116" y="11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AFA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0" name="object 1530" descr=""/>
            <p:cNvSpPr/>
            <p:nvPr/>
          </p:nvSpPr>
          <p:spPr>
            <a:xfrm>
              <a:off x="1908759" y="265251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4587" y="0"/>
                  </a:moveTo>
                  <a:lnTo>
                    <a:pt x="0" y="1148"/>
                  </a:lnTo>
                  <a:lnTo>
                    <a:pt x="6678" y="4554"/>
                  </a:lnTo>
                  <a:lnTo>
                    <a:pt x="5972" y="496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rgbClr val="6D6E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1" name="object 1531" descr=""/>
            <p:cNvSpPr/>
            <p:nvPr/>
          </p:nvSpPr>
          <p:spPr>
            <a:xfrm>
              <a:off x="2513393" y="2653319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478" y="0"/>
                  </a:moveTo>
                  <a:lnTo>
                    <a:pt x="1080" y="0"/>
                  </a:lnTo>
                  <a:lnTo>
                    <a:pt x="0" y="2037"/>
                  </a:lnTo>
                  <a:lnTo>
                    <a:pt x="19" y="4075"/>
                  </a:lnTo>
                  <a:lnTo>
                    <a:pt x="1098" y="6145"/>
                  </a:lnTo>
                  <a:lnTo>
                    <a:pt x="3528" y="6145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rgbClr val="C6C6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2" name="object 1532" descr=""/>
            <p:cNvSpPr/>
            <p:nvPr/>
          </p:nvSpPr>
          <p:spPr>
            <a:xfrm>
              <a:off x="2446512" y="2652530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0" y="0"/>
                  </a:moveTo>
                  <a:lnTo>
                    <a:pt x="1062" y="3851"/>
                  </a:lnTo>
                  <a:lnTo>
                    <a:pt x="2585" y="4434"/>
                  </a:lnTo>
                  <a:lnTo>
                    <a:pt x="6027" y="21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3" name="object 1533" descr=""/>
            <p:cNvSpPr/>
            <p:nvPr/>
          </p:nvSpPr>
          <p:spPr>
            <a:xfrm>
              <a:off x="1810763" y="2655148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4">
                  <a:moveTo>
                    <a:pt x="7705" y="0"/>
                  </a:moveTo>
                  <a:lnTo>
                    <a:pt x="1371" y="35"/>
                  </a:lnTo>
                  <a:lnTo>
                    <a:pt x="0" y="2588"/>
                  </a:lnTo>
                  <a:lnTo>
                    <a:pt x="2776" y="3905"/>
                  </a:lnTo>
                  <a:lnTo>
                    <a:pt x="6372" y="3271"/>
                  </a:lnTo>
                  <a:lnTo>
                    <a:pt x="9180" y="2278"/>
                  </a:lnTo>
                  <a:lnTo>
                    <a:pt x="7705" y="0"/>
                  </a:lnTo>
                  <a:close/>
                </a:path>
              </a:pathLst>
            </a:custGeom>
            <a:solidFill>
              <a:srgbClr val="3F3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4" name="object 1534" descr=""/>
            <p:cNvSpPr/>
            <p:nvPr/>
          </p:nvSpPr>
          <p:spPr>
            <a:xfrm>
              <a:off x="1897319" y="2657873"/>
              <a:ext cx="15240" cy="3810"/>
            </a:xfrm>
            <a:custGeom>
              <a:avLst/>
              <a:gdLst/>
              <a:ahLst/>
              <a:cxnLst/>
              <a:rect l="l" t="t" r="r" b="b"/>
              <a:pathLst>
                <a:path w="15239" h="3810">
                  <a:moveTo>
                    <a:pt x="14777" y="0"/>
                  </a:moveTo>
                  <a:lnTo>
                    <a:pt x="9658" y="82"/>
                  </a:lnTo>
                  <a:lnTo>
                    <a:pt x="4485" y="975"/>
                  </a:lnTo>
                  <a:lnTo>
                    <a:pt x="0" y="3542"/>
                  </a:lnTo>
                  <a:lnTo>
                    <a:pt x="2484" y="3628"/>
                  </a:lnTo>
                  <a:lnTo>
                    <a:pt x="5054" y="3473"/>
                  </a:lnTo>
                  <a:lnTo>
                    <a:pt x="7311" y="2329"/>
                  </a:lnTo>
                  <a:lnTo>
                    <a:pt x="9726" y="1485"/>
                  </a:lnTo>
                  <a:lnTo>
                    <a:pt x="13853" y="3249"/>
                  </a:lnTo>
                  <a:lnTo>
                    <a:pt x="14777" y="0"/>
                  </a:lnTo>
                  <a:close/>
                </a:path>
              </a:pathLst>
            </a:custGeom>
            <a:solidFill>
              <a:srgbClr val="5457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5" name="object 1535" descr=""/>
            <p:cNvSpPr/>
            <p:nvPr/>
          </p:nvSpPr>
          <p:spPr>
            <a:xfrm>
              <a:off x="2084180" y="2657358"/>
              <a:ext cx="153670" cy="61594"/>
            </a:xfrm>
            <a:custGeom>
              <a:avLst/>
              <a:gdLst/>
              <a:ahLst/>
              <a:cxnLst/>
              <a:rect l="l" t="t" r="r" b="b"/>
              <a:pathLst>
                <a:path w="153669" h="61594">
                  <a:moveTo>
                    <a:pt x="5511" y="0"/>
                  </a:moveTo>
                  <a:lnTo>
                    <a:pt x="2739" y="1490"/>
                  </a:lnTo>
                  <a:lnTo>
                    <a:pt x="0" y="2498"/>
                  </a:lnTo>
                  <a:lnTo>
                    <a:pt x="14529" y="3556"/>
                  </a:lnTo>
                  <a:lnTo>
                    <a:pt x="29087" y="4284"/>
                  </a:lnTo>
                  <a:lnTo>
                    <a:pt x="43664" y="4671"/>
                  </a:lnTo>
                  <a:lnTo>
                    <a:pt x="73196" y="4886"/>
                  </a:lnTo>
                  <a:lnTo>
                    <a:pt x="103088" y="5895"/>
                  </a:lnTo>
                  <a:lnTo>
                    <a:pt x="127839" y="6008"/>
                  </a:lnTo>
                  <a:lnTo>
                    <a:pt x="132735" y="6523"/>
                  </a:lnTo>
                  <a:lnTo>
                    <a:pt x="127698" y="8716"/>
                  </a:lnTo>
                  <a:lnTo>
                    <a:pt x="124945" y="8392"/>
                  </a:lnTo>
                  <a:lnTo>
                    <a:pt x="22208" y="5529"/>
                  </a:lnTo>
                  <a:lnTo>
                    <a:pt x="15032" y="5119"/>
                  </a:lnTo>
                  <a:lnTo>
                    <a:pt x="7379" y="6696"/>
                  </a:lnTo>
                  <a:lnTo>
                    <a:pt x="734" y="3218"/>
                  </a:lnTo>
                  <a:lnTo>
                    <a:pt x="1267" y="7484"/>
                  </a:lnTo>
                  <a:lnTo>
                    <a:pt x="22222" y="7388"/>
                  </a:lnTo>
                  <a:lnTo>
                    <a:pt x="47146" y="8444"/>
                  </a:lnTo>
                  <a:lnTo>
                    <a:pt x="115582" y="9975"/>
                  </a:lnTo>
                  <a:lnTo>
                    <a:pt x="122822" y="10653"/>
                  </a:lnTo>
                  <a:lnTo>
                    <a:pt x="129927" y="12275"/>
                  </a:lnTo>
                  <a:lnTo>
                    <a:pt x="133437" y="13288"/>
                  </a:lnTo>
                  <a:lnTo>
                    <a:pt x="137066" y="11797"/>
                  </a:lnTo>
                  <a:lnTo>
                    <a:pt x="140644" y="11833"/>
                  </a:lnTo>
                  <a:lnTo>
                    <a:pt x="145047" y="15152"/>
                  </a:lnTo>
                  <a:lnTo>
                    <a:pt x="147718" y="20854"/>
                  </a:lnTo>
                  <a:lnTo>
                    <a:pt x="147253" y="26403"/>
                  </a:lnTo>
                  <a:lnTo>
                    <a:pt x="147016" y="56847"/>
                  </a:lnTo>
                  <a:lnTo>
                    <a:pt x="148384" y="58507"/>
                  </a:lnTo>
                  <a:lnTo>
                    <a:pt x="148959" y="49645"/>
                  </a:lnTo>
                  <a:lnTo>
                    <a:pt x="149122" y="19245"/>
                  </a:lnTo>
                  <a:lnTo>
                    <a:pt x="146980" y="16027"/>
                  </a:lnTo>
                  <a:lnTo>
                    <a:pt x="145695" y="12672"/>
                  </a:lnTo>
                  <a:lnTo>
                    <a:pt x="147974" y="15034"/>
                  </a:lnTo>
                  <a:lnTo>
                    <a:pt x="150969" y="17481"/>
                  </a:lnTo>
                  <a:lnTo>
                    <a:pt x="150595" y="21146"/>
                  </a:lnTo>
                  <a:lnTo>
                    <a:pt x="150595" y="49978"/>
                  </a:lnTo>
                  <a:lnTo>
                    <a:pt x="150181" y="59569"/>
                  </a:lnTo>
                  <a:lnTo>
                    <a:pt x="151690" y="61215"/>
                  </a:lnTo>
                  <a:lnTo>
                    <a:pt x="152423" y="51267"/>
                  </a:lnTo>
                  <a:lnTo>
                    <a:pt x="152684" y="41293"/>
                  </a:lnTo>
                  <a:lnTo>
                    <a:pt x="152769" y="21333"/>
                  </a:lnTo>
                  <a:lnTo>
                    <a:pt x="153299" y="14573"/>
                  </a:lnTo>
                  <a:lnTo>
                    <a:pt x="145968" y="11847"/>
                  </a:lnTo>
                  <a:lnTo>
                    <a:pt x="142905" y="6918"/>
                  </a:lnTo>
                  <a:lnTo>
                    <a:pt x="136691" y="4658"/>
                  </a:lnTo>
                  <a:lnTo>
                    <a:pt x="68963" y="2529"/>
                  </a:lnTo>
                  <a:lnTo>
                    <a:pt x="48801" y="2290"/>
                  </a:lnTo>
                  <a:lnTo>
                    <a:pt x="28655" y="1735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282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6" name="object 1536" descr=""/>
            <p:cNvSpPr/>
            <p:nvPr/>
          </p:nvSpPr>
          <p:spPr>
            <a:xfrm>
              <a:off x="2448755" y="2657102"/>
              <a:ext cx="5715" cy="19685"/>
            </a:xfrm>
            <a:custGeom>
              <a:avLst/>
              <a:gdLst/>
              <a:ahLst/>
              <a:cxnLst/>
              <a:rect l="l" t="t" r="r" b="b"/>
              <a:pathLst>
                <a:path w="5714" h="19685">
                  <a:moveTo>
                    <a:pt x="327" y="0"/>
                  </a:moveTo>
                  <a:lnTo>
                    <a:pt x="86" y="3696"/>
                  </a:lnTo>
                  <a:lnTo>
                    <a:pt x="86" y="7448"/>
                  </a:lnTo>
                  <a:lnTo>
                    <a:pt x="0" y="11181"/>
                  </a:lnTo>
                  <a:lnTo>
                    <a:pt x="68" y="16574"/>
                  </a:lnTo>
                  <a:lnTo>
                    <a:pt x="172" y="19278"/>
                  </a:lnTo>
                  <a:lnTo>
                    <a:pt x="1764" y="18319"/>
                  </a:lnTo>
                  <a:lnTo>
                    <a:pt x="5529" y="18731"/>
                  </a:lnTo>
                  <a:lnTo>
                    <a:pt x="4349" y="15904"/>
                  </a:lnTo>
                  <a:lnTo>
                    <a:pt x="1746" y="16127"/>
                  </a:lnTo>
                  <a:lnTo>
                    <a:pt x="2073" y="11318"/>
                  </a:lnTo>
                  <a:lnTo>
                    <a:pt x="1814" y="7566"/>
                  </a:lnTo>
                  <a:lnTo>
                    <a:pt x="3682" y="280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1F20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7" name="object 1537" descr=""/>
            <p:cNvSpPr/>
            <p:nvPr/>
          </p:nvSpPr>
          <p:spPr>
            <a:xfrm>
              <a:off x="2454973" y="2658488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4229" y="0"/>
                  </a:moveTo>
                  <a:lnTo>
                    <a:pt x="1198" y="119"/>
                  </a:lnTo>
                  <a:lnTo>
                    <a:pt x="769" y="2293"/>
                  </a:lnTo>
                  <a:lnTo>
                    <a:pt x="374" y="4485"/>
                  </a:lnTo>
                  <a:lnTo>
                    <a:pt x="0" y="6696"/>
                  </a:lnTo>
                  <a:lnTo>
                    <a:pt x="3883" y="8460"/>
                  </a:lnTo>
                  <a:lnTo>
                    <a:pt x="3542" y="6076"/>
                  </a:lnTo>
                  <a:lnTo>
                    <a:pt x="3182" y="3733"/>
                  </a:lnTo>
                  <a:lnTo>
                    <a:pt x="2908" y="1386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8E8E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8" name="object 1538" descr=""/>
            <p:cNvSpPr/>
            <p:nvPr/>
          </p:nvSpPr>
          <p:spPr>
            <a:xfrm>
              <a:off x="2032957" y="2660097"/>
              <a:ext cx="48260" cy="13335"/>
            </a:xfrm>
            <a:custGeom>
              <a:avLst/>
              <a:gdLst/>
              <a:ahLst/>
              <a:cxnLst/>
              <a:rect l="l" t="t" r="r" b="b"/>
              <a:pathLst>
                <a:path w="48260" h="13335">
                  <a:moveTo>
                    <a:pt x="37338" y="1936"/>
                  </a:moveTo>
                  <a:lnTo>
                    <a:pt x="35535" y="3337"/>
                  </a:lnTo>
                  <a:lnTo>
                    <a:pt x="34270" y="4406"/>
                  </a:lnTo>
                  <a:lnTo>
                    <a:pt x="35237" y="11988"/>
                  </a:lnTo>
                  <a:lnTo>
                    <a:pt x="35333" y="12705"/>
                  </a:lnTo>
                  <a:lnTo>
                    <a:pt x="35419" y="13338"/>
                  </a:lnTo>
                  <a:lnTo>
                    <a:pt x="48105" y="12705"/>
                  </a:lnTo>
                  <a:lnTo>
                    <a:pt x="48105" y="12294"/>
                  </a:lnTo>
                  <a:lnTo>
                    <a:pt x="37473" y="12294"/>
                  </a:lnTo>
                  <a:lnTo>
                    <a:pt x="37352" y="8835"/>
                  </a:lnTo>
                  <a:lnTo>
                    <a:pt x="37338" y="1936"/>
                  </a:lnTo>
                  <a:close/>
                </a:path>
                <a:path w="48260" h="13335">
                  <a:moveTo>
                    <a:pt x="48105" y="11988"/>
                  </a:moveTo>
                  <a:lnTo>
                    <a:pt x="44563" y="11988"/>
                  </a:lnTo>
                  <a:lnTo>
                    <a:pt x="37473" y="12294"/>
                  </a:lnTo>
                  <a:lnTo>
                    <a:pt x="48105" y="12294"/>
                  </a:lnTo>
                  <a:lnTo>
                    <a:pt x="48105" y="11988"/>
                  </a:lnTo>
                  <a:close/>
                </a:path>
                <a:path w="48260" h="13335">
                  <a:moveTo>
                    <a:pt x="33745" y="4406"/>
                  </a:moveTo>
                  <a:lnTo>
                    <a:pt x="26232" y="4406"/>
                  </a:lnTo>
                  <a:lnTo>
                    <a:pt x="29356" y="4897"/>
                  </a:lnTo>
                  <a:lnTo>
                    <a:pt x="33745" y="4406"/>
                  </a:lnTo>
                  <a:close/>
                </a:path>
                <a:path w="48260" h="13335">
                  <a:moveTo>
                    <a:pt x="17869" y="821"/>
                  </a:moveTo>
                  <a:lnTo>
                    <a:pt x="15153" y="821"/>
                  </a:lnTo>
                  <a:lnTo>
                    <a:pt x="19118" y="4677"/>
                  </a:lnTo>
                  <a:lnTo>
                    <a:pt x="21883" y="4406"/>
                  </a:lnTo>
                  <a:lnTo>
                    <a:pt x="34788" y="4406"/>
                  </a:lnTo>
                  <a:lnTo>
                    <a:pt x="30796" y="3337"/>
                  </a:lnTo>
                  <a:lnTo>
                    <a:pt x="30483" y="3100"/>
                  </a:lnTo>
                  <a:lnTo>
                    <a:pt x="20057" y="3100"/>
                  </a:lnTo>
                  <a:lnTo>
                    <a:pt x="17869" y="821"/>
                  </a:lnTo>
                  <a:close/>
                </a:path>
                <a:path w="48260" h="13335">
                  <a:moveTo>
                    <a:pt x="28020" y="1231"/>
                  </a:moveTo>
                  <a:lnTo>
                    <a:pt x="24356" y="2654"/>
                  </a:lnTo>
                  <a:lnTo>
                    <a:pt x="20057" y="3100"/>
                  </a:lnTo>
                  <a:lnTo>
                    <a:pt x="30483" y="3100"/>
                  </a:lnTo>
                  <a:lnTo>
                    <a:pt x="28020" y="1231"/>
                  </a:lnTo>
                  <a:close/>
                </a:path>
                <a:path w="48260" h="13335">
                  <a:moveTo>
                    <a:pt x="17080" y="0"/>
                  </a:moveTo>
                  <a:lnTo>
                    <a:pt x="13603" y="241"/>
                  </a:lnTo>
                  <a:lnTo>
                    <a:pt x="10161" y="821"/>
                  </a:lnTo>
                  <a:lnTo>
                    <a:pt x="6705" y="1231"/>
                  </a:lnTo>
                  <a:lnTo>
                    <a:pt x="15575" y="1231"/>
                  </a:lnTo>
                  <a:lnTo>
                    <a:pt x="15153" y="821"/>
                  </a:lnTo>
                  <a:lnTo>
                    <a:pt x="17869" y="821"/>
                  </a:lnTo>
                  <a:lnTo>
                    <a:pt x="17080" y="0"/>
                  </a:lnTo>
                  <a:close/>
                </a:path>
                <a:path w="48260" h="13335">
                  <a:moveTo>
                    <a:pt x="28657" y="821"/>
                  </a:moveTo>
                  <a:lnTo>
                    <a:pt x="17869" y="821"/>
                  </a:lnTo>
                  <a:lnTo>
                    <a:pt x="18263" y="1231"/>
                  </a:lnTo>
                  <a:lnTo>
                    <a:pt x="0" y="1231"/>
                  </a:lnTo>
                  <a:lnTo>
                    <a:pt x="28657" y="821"/>
                  </a:lnTo>
                  <a:close/>
                </a:path>
              </a:pathLst>
            </a:custGeom>
            <a:solidFill>
              <a:srgbClr val="5F5F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9" name="object 1539" descr=""/>
            <p:cNvSpPr/>
            <p:nvPr/>
          </p:nvSpPr>
          <p:spPr>
            <a:xfrm>
              <a:off x="2472916" y="2659396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5" h="15875">
                  <a:moveTo>
                    <a:pt x="9881" y="0"/>
                  </a:moveTo>
                  <a:lnTo>
                    <a:pt x="5137" y="614"/>
                  </a:lnTo>
                  <a:lnTo>
                    <a:pt x="614" y="1148"/>
                  </a:lnTo>
                  <a:lnTo>
                    <a:pt x="0" y="1727"/>
                  </a:lnTo>
                  <a:lnTo>
                    <a:pt x="5190" y="1864"/>
                  </a:lnTo>
                  <a:lnTo>
                    <a:pt x="4607" y="5633"/>
                  </a:lnTo>
                  <a:lnTo>
                    <a:pt x="3135" y="7945"/>
                  </a:lnTo>
                  <a:lnTo>
                    <a:pt x="5684" y="10306"/>
                  </a:lnTo>
                  <a:lnTo>
                    <a:pt x="633" y="11404"/>
                  </a:lnTo>
                  <a:lnTo>
                    <a:pt x="1731" y="12825"/>
                  </a:lnTo>
                  <a:lnTo>
                    <a:pt x="3938" y="13423"/>
                  </a:lnTo>
                  <a:lnTo>
                    <a:pt x="6558" y="13218"/>
                  </a:lnTo>
                  <a:lnTo>
                    <a:pt x="8477" y="14723"/>
                  </a:lnTo>
                  <a:lnTo>
                    <a:pt x="9265" y="15717"/>
                  </a:lnTo>
                  <a:lnTo>
                    <a:pt x="9950" y="10684"/>
                  </a:lnTo>
                  <a:lnTo>
                    <a:pt x="8751" y="9075"/>
                  </a:lnTo>
                  <a:lnTo>
                    <a:pt x="6577" y="4248"/>
                  </a:lnTo>
                  <a:lnTo>
                    <a:pt x="9913" y="4193"/>
                  </a:lnTo>
                  <a:lnTo>
                    <a:pt x="10908" y="7552"/>
                  </a:lnTo>
                  <a:lnTo>
                    <a:pt x="11746" y="4862"/>
                  </a:lnTo>
                  <a:lnTo>
                    <a:pt x="12776" y="3218"/>
                  </a:lnTo>
                  <a:lnTo>
                    <a:pt x="14212" y="1831"/>
                  </a:lnTo>
                  <a:lnTo>
                    <a:pt x="9881" y="0"/>
                  </a:lnTo>
                  <a:close/>
                </a:path>
              </a:pathLst>
            </a:custGeom>
            <a:solidFill>
              <a:srgbClr val="7675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0" name="object 1540" descr=""/>
            <p:cNvSpPr/>
            <p:nvPr/>
          </p:nvSpPr>
          <p:spPr>
            <a:xfrm>
              <a:off x="2563477" y="265996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806" y="0"/>
                  </a:moveTo>
                  <a:lnTo>
                    <a:pt x="464" y="2825"/>
                  </a:lnTo>
                  <a:lnTo>
                    <a:pt x="208" y="5665"/>
                  </a:lnTo>
                  <a:lnTo>
                    <a:pt x="0" y="8528"/>
                  </a:lnTo>
                  <a:lnTo>
                    <a:pt x="6112" y="8286"/>
                  </a:lnTo>
                  <a:lnTo>
                    <a:pt x="3495" y="5838"/>
                  </a:lnTo>
                  <a:lnTo>
                    <a:pt x="2209" y="4658"/>
                  </a:lnTo>
                  <a:lnTo>
                    <a:pt x="806" y="0"/>
                  </a:lnTo>
                  <a:close/>
                </a:path>
              </a:pathLst>
            </a:custGeom>
            <a:solidFill>
              <a:srgbClr val="AEAE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1" name="object 1541" descr=""/>
            <p:cNvSpPr/>
            <p:nvPr/>
          </p:nvSpPr>
          <p:spPr>
            <a:xfrm>
              <a:off x="2593407" y="2658333"/>
              <a:ext cx="3175" cy="47625"/>
            </a:xfrm>
            <a:custGeom>
              <a:avLst/>
              <a:gdLst/>
              <a:ahLst/>
              <a:cxnLst/>
              <a:rect l="l" t="t" r="r" b="b"/>
              <a:pathLst>
                <a:path w="3175" h="47625">
                  <a:moveTo>
                    <a:pt x="2329" y="0"/>
                  </a:moveTo>
                  <a:lnTo>
                    <a:pt x="0" y="1883"/>
                  </a:lnTo>
                  <a:lnTo>
                    <a:pt x="843" y="5256"/>
                  </a:lnTo>
                  <a:lnTo>
                    <a:pt x="515" y="7877"/>
                  </a:lnTo>
                  <a:lnTo>
                    <a:pt x="850" y="23607"/>
                  </a:lnTo>
                  <a:lnTo>
                    <a:pt x="872" y="31477"/>
                  </a:lnTo>
                  <a:lnTo>
                    <a:pt x="774" y="39348"/>
                  </a:lnTo>
                  <a:lnTo>
                    <a:pt x="619" y="42038"/>
                  </a:lnTo>
                  <a:lnTo>
                    <a:pt x="910" y="44777"/>
                  </a:lnTo>
                  <a:lnTo>
                    <a:pt x="2260" y="47189"/>
                  </a:lnTo>
                  <a:lnTo>
                    <a:pt x="2614" y="35395"/>
                  </a:lnTo>
                  <a:lnTo>
                    <a:pt x="2772" y="23594"/>
                  </a:lnTo>
                  <a:lnTo>
                    <a:pt x="2691" y="11793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rgbClr val="9193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2" name="object 1542" descr=""/>
            <p:cNvSpPr/>
            <p:nvPr/>
          </p:nvSpPr>
          <p:spPr>
            <a:xfrm>
              <a:off x="2708697" y="2659208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2225" y="0"/>
                  </a:moveTo>
                  <a:lnTo>
                    <a:pt x="0" y="1628"/>
                  </a:lnTo>
                  <a:lnTo>
                    <a:pt x="547" y="6386"/>
                  </a:lnTo>
                  <a:lnTo>
                    <a:pt x="1093" y="9075"/>
                  </a:lnTo>
                  <a:lnTo>
                    <a:pt x="3610" y="7599"/>
                  </a:lnTo>
                  <a:lnTo>
                    <a:pt x="2959" y="2585"/>
                  </a:lnTo>
                  <a:lnTo>
                    <a:pt x="2225" y="0"/>
                  </a:lnTo>
                  <a:close/>
                </a:path>
              </a:pathLst>
            </a:custGeom>
            <a:solidFill>
              <a:srgbClr val="1C18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3" name="object 1543" descr=""/>
            <p:cNvSpPr/>
            <p:nvPr/>
          </p:nvSpPr>
          <p:spPr>
            <a:xfrm>
              <a:off x="1884495" y="2661192"/>
              <a:ext cx="178435" cy="17145"/>
            </a:xfrm>
            <a:custGeom>
              <a:avLst/>
              <a:gdLst/>
              <a:ahLst/>
              <a:cxnLst/>
              <a:rect l="l" t="t" r="r" b="b"/>
              <a:pathLst>
                <a:path w="178435" h="17144">
                  <a:moveTo>
                    <a:pt x="3818" y="11490"/>
                  </a:moveTo>
                  <a:lnTo>
                    <a:pt x="1918" y="12844"/>
                  </a:lnTo>
                  <a:lnTo>
                    <a:pt x="0" y="13629"/>
                  </a:lnTo>
                  <a:lnTo>
                    <a:pt x="3747" y="14504"/>
                  </a:lnTo>
                  <a:lnTo>
                    <a:pt x="7480" y="15584"/>
                  </a:lnTo>
                  <a:lnTo>
                    <a:pt x="11214" y="16560"/>
                  </a:lnTo>
                  <a:lnTo>
                    <a:pt x="20726" y="15877"/>
                  </a:lnTo>
                  <a:lnTo>
                    <a:pt x="39749" y="14239"/>
                  </a:lnTo>
                  <a:lnTo>
                    <a:pt x="49066" y="13629"/>
                  </a:lnTo>
                  <a:lnTo>
                    <a:pt x="59933" y="12685"/>
                  </a:lnTo>
                  <a:lnTo>
                    <a:pt x="21840" y="12685"/>
                  </a:lnTo>
                  <a:lnTo>
                    <a:pt x="6076" y="12365"/>
                  </a:lnTo>
                  <a:lnTo>
                    <a:pt x="3818" y="11490"/>
                  </a:lnTo>
                  <a:close/>
                </a:path>
                <a:path w="178435" h="17144">
                  <a:moveTo>
                    <a:pt x="96465" y="11089"/>
                  </a:moveTo>
                  <a:lnTo>
                    <a:pt x="97717" y="13205"/>
                  </a:lnTo>
                  <a:lnTo>
                    <a:pt x="101154" y="12685"/>
                  </a:lnTo>
                  <a:lnTo>
                    <a:pt x="100639" y="12685"/>
                  </a:lnTo>
                  <a:lnTo>
                    <a:pt x="106621" y="12089"/>
                  </a:lnTo>
                  <a:lnTo>
                    <a:pt x="110270" y="11866"/>
                  </a:lnTo>
                  <a:lnTo>
                    <a:pt x="112068" y="11866"/>
                  </a:lnTo>
                  <a:lnTo>
                    <a:pt x="101586" y="11305"/>
                  </a:lnTo>
                  <a:lnTo>
                    <a:pt x="101809" y="11305"/>
                  </a:lnTo>
                  <a:lnTo>
                    <a:pt x="96465" y="11089"/>
                  </a:lnTo>
                  <a:close/>
                </a:path>
                <a:path w="178435" h="17144">
                  <a:moveTo>
                    <a:pt x="163895" y="0"/>
                  </a:moveTo>
                  <a:lnTo>
                    <a:pt x="158043" y="0"/>
                  </a:lnTo>
                  <a:lnTo>
                    <a:pt x="155167" y="137"/>
                  </a:lnTo>
                  <a:lnTo>
                    <a:pt x="131603" y="2578"/>
                  </a:lnTo>
                  <a:lnTo>
                    <a:pt x="60835" y="9144"/>
                  </a:lnTo>
                  <a:lnTo>
                    <a:pt x="33502" y="11866"/>
                  </a:lnTo>
                  <a:lnTo>
                    <a:pt x="19076" y="12685"/>
                  </a:lnTo>
                  <a:lnTo>
                    <a:pt x="59933" y="12685"/>
                  </a:lnTo>
                  <a:lnTo>
                    <a:pt x="70556" y="11305"/>
                  </a:lnTo>
                  <a:lnTo>
                    <a:pt x="81195" y="10120"/>
                  </a:lnTo>
                  <a:lnTo>
                    <a:pt x="91897" y="9777"/>
                  </a:lnTo>
                  <a:lnTo>
                    <a:pt x="96562" y="9777"/>
                  </a:lnTo>
                  <a:lnTo>
                    <a:pt x="97152" y="8784"/>
                  </a:lnTo>
                  <a:lnTo>
                    <a:pt x="106956" y="7626"/>
                  </a:lnTo>
                  <a:lnTo>
                    <a:pt x="126647" y="6026"/>
                  </a:lnTo>
                  <a:lnTo>
                    <a:pt x="136469" y="4999"/>
                  </a:lnTo>
                  <a:lnTo>
                    <a:pt x="151808" y="3168"/>
                  </a:lnTo>
                  <a:lnTo>
                    <a:pt x="167154" y="3168"/>
                  </a:lnTo>
                  <a:lnTo>
                    <a:pt x="163895" y="0"/>
                  </a:lnTo>
                  <a:close/>
                </a:path>
                <a:path w="178435" h="17144">
                  <a:moveTo>
                    <a:pt x="96016" y="10698"/>
                  </a:moveTo>
                  <a:lnTo>
                    <a:pt x="95900" y="10894"/>
                  </a:lnTo>
                  <a:lnTo>
                    <a:pt x="95783" y="11089"/>
                  </a:lnTo>
                  <a:lnTo>
                    <a:pt x="96465" y="11089"/>
                  </a:lnTo>
                  <a:lnTo>
                    <a:pt x="96349" y="10894"/>
                  </a:lnTo>
                  <a:lnTo>
                    <a:pt x="96016" y="10698"/>
                  </a:lnTo>
                  <a:close/>
                </a:path>
                <a:path w="178435" h="17144">
                  <a:moveTo>
                    <a:pt x="96562" y="9777"/>
                  </a:moveTo>
                  <a:lnTo>
                    <a:pt x="94443" y="9777"/>
                  </a:lnTo>
                  <a:lnTo>
                    <a:pt x="96016" y="10698"/>
                  </a:lnTo>
                  <a:lnTo>
                    <a:pt x="96562" y="9777"/>
                  </a:lnTo>
                  <a:close/>
                </a:path>
                <a:path w="178435" h="17144">
                  <a:moveTo>
                    <a:pt x="167154" y="3168"/>
                  </a:moveTo>
                  <a:lnTo>
                    <a:pt x="159541" y="3168"/>
                  </a:lnTo>
                  <a:lnTo>
                    <a:pt x="159236" y="4744"/>
                  </a:lnTo>
                  <a:lnTo>
                    <a:pt x="159187" y="4999"/>
                  </a:lnTo>
                  <a:lnTo>
                    <a:pt x="159078" y="5565"/>
                  </a:lnTo>
                  <a:lnTo>
                    <a:pt x="158989" y="6026"/>
                  </a:lnTo>
                  <a:lnTo>
                    <a:pt x="158896" y="6508"/>
                  </a:lnTo>
                  <a:lnTo>
                    <a:pt x="165200" y="5565"/>
                  </a:lnTo>
                  <a:lnTo>
                    <a:pt x="171518" y="4744"/>
                  </a:lnTo>
                  <a:lnTo>
                    <a:pt x="177817" y="3802"/>
                  </a:lnTo>
                  <a:lnTo>
                    <a:pt x="176419" y="3582"/>
                  </a:lnTo>
                  <a:lnTo>
                    <a:pt x="167580" y="3582"/>
                  </a:lnTo>
                  <a:lnTo>
                    <a:pt x="167154" y="3168"/>
                  </a:lnTo>
                  <a:close/>
                </a:path>
                <a:path w="178435" h="17144">
                  <a:moveTo>
                    <a:pt x="173783" y="3168"/>
                  </a:moveTo>
                  <a:lnTo>
                    <a:pt x="171805" y="3168"/>
                  </a:lnTo>
                  <a:lnTo>
                    <a:pt x="167580" y="3582"/>
                  </a:lnTo>
                  <a:lnTo>
                    <a:pt x="176419" y="3582"/>
                  </a:lnTo>
                  <a:lnTo>
                    <a:pt x="173783" y="3168"/>
                  </a:lnTo>
                  <a:close/>
                </a:path>
              </a:pathLst>
            </a:custGeom>
            <a:solidFill>
              <a:srgbClr val="1918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4" name="object 1544" descr=""/>
            <p:cNvSpPr/>
            <p:nvPr/>
          </p:nvSpPr>
          <p:spPr>
            <a:xfrm>
              <a:off x="2471684" y="2661123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1231" y="0"/>
                  </a:moveTo>
                  <a:lnTo>
                    <a:pt x="651" y="2329"/>
                  </a:lnTo>
                  <a:lnTo>
                    <a:pt x="237" y="4695"/>
                  </a:lnTo>
                  <a:lnTo>
                    <a:pt x="0" y="7106"/>
                  </a:lnTo>
                  <a:lnTo>
                    <a:pt x="1386" y="9043"/>
                  </a:lnTo>
                  <a:lnTo>
                    <a:pt x="1865" y="9677"/>
                  </a:lnTo>
                  <a:lnTo>
                    <a:pt x="6916" y="8578"/>
                  </a:lnTo>
                  <a:lnTo>
                    <a:pt x="4367" y="6217"/>
                  </a:lnTo>
                  <a:lnTo>
                    <a:pt x="2517" y="4093"/>
                  </a:lnTo>
                  <a:lnTo>
                    <a:pt x="3013" y="3323"/>
                  </a:lnTo>
                  <a:lnTo>
                    <a:pt x="5839" y="3906"/>
                  </a:lnTo>
                  <a:lnTo>
                    <a:pt x="6422" y="137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959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5" name="object 1545" descr=""/>
            <p:cNvSpPr/>
            <p:nvPr/>
          </p:nvSpPr>
          <p:spPr>
            <a:xfrm>
              <a:off x="2479493" y="266359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336" y="0"/>
                  </a:moveTo>
                  <a:lnTo>
                    <a:pt x="0" y="54"/>
                  </a:lnTo>
                  <a:lnTo>
                    <a:pt x="2174" y="4881"/>
                  </a:lnTo>
                  <a:lnTo>
                    <a:pt x="3373" y="6490"/>
                  </a:lnTo>
                  <a:lnTo>
                    <a:pt x="4330" y="3359"/>
                  </a:lnTo>
                  <a:lnTo>
                    <a:pt x="4093" y="2519"/>
                  </a:lnTo>
                  <a:lnTo>
                    <a:pt x="3577" y="838"/>
                  </a:lnTo>
                  <a:lnTo>
                    <a:pt x="3336" y="0"/>
                  </a:lnTo>
                  <a:close/>
                </a:path>
              </a:pathLst>
            </a:custGeom>
            <a:solidFill>
              <a:srgbClr val="484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6" name="object 1546" descr=""/>
            <p:cNvSpPr/>
            <p:nvPr/>
          </p:nvSpPr>
          <p:spPr>
            <a:xfrm>
              <a:off x="2046420" y="2690474"/>
              <a:ext cx="29209" cy="26670"/>
            </a:xfrm>
            <a:custGeom>
              <a:avLst/>
              <a:gdLst/>
              <a:ahLst/>
              <a:cxnLst/>
              <a:rect l="l" t="t" r="r" b="b"/>
              <a:pathLst>
                <a:path w="29210" h="26669">
                  <a:moveTo>
                    <a:pt x="8427" y="22277"/>
                  </a:moveTo>
                  <a:lnTo>
                    <a:pt x="196" y="22277"/>
                  </a:lnTo>
                  <a:lnTo>
                    <a:pt x="295" y="26366"/>
                  </a:lnTo>
                  <a:lnTo>
                    <a:pt x="3919" y="26366"/>
                  </a:lnTo>
                  <a:lnTo>
                    <a:pt x="8427" y="22277"/>
                  </a:lnTo>
                  <a:close/>
                </a:path>
                <a:path w="29210" h="26669">
                  <a:moveTo>
                    <a:pt x="4337" y="14141"/>
                  </a:moveTo>
                  <a:lnTo>
                    <a:pt x="3499" y="17071"/>
                  </a:lnTo>
                  <a:lnTo>
                    <a:pt x="3433" y="17891"/>
                  </a:lnTo>
                  <a:lnTo>
                    <a:pt x="3370" y="18680"/>
                  </a:lnTo>
                  <a:lnTo>
                    <a:pt x="3267" y="19965"/>
                  </a:lnTo>
                  <a:lnTo>
                    <a:pt x="3221" y="20544"/>
                  </a:lnTo>
                  <a:lnTo>
                    <a:pt x="0" y="22277"/>
                  </a:lnTo>
                  <a:lnTo>
                    <a:pt x="8427" y="22277"/>
                  </a:lnTo>
                  <a:lnTo>
                    <a:pt x="14352" y="24551"/>
                  </a:lnTo>
                  <a:lnTo>
                    <a:pt x="19303" y="23079"/>
                  </a:lnTo>
                  <a:lnTo>
                    <a:pt x="19966" y="21301"/>
                  </a:lnTo>
                  <a:lnTo>
                    <a:pt x="6202" y="21301"/>
                  </a:lnTo>
                  <a:lnTo>
                    <a:pt x="5500" y="18917"/>
                  </a:lnTo>
                  <a:lnTo>
                    <a:pt x="4726" y="15821"/>
                  </a:lnTo>
                  <a:lnTo>
                    <a:pt x="4337" y="14141"/>
                  </a:lnTo>
                  <a:close/>
                </a:path>
                <a:path w="29210" h="26669">
                  <a:moveTo>
                    <a:pt x="11269" y="6797"/>
                  </a:moveTo>
                  <a:lnTo>
                    <a:pt x="8856" y="6797"/>
                  </a:lnTo>
                  <a:lnTo>
                    <a:pt x="8325" y="10872"/>
                  </a:lnTo>
                  <a:lnTo>
                    <a:pt x="8222" y="11661"/>
                  </a:lnTo>
                  <a:lnTo>
                    <a:pt x="7502" y="15667"/>
                  </a:lnTo>
                  <a:lnTo>
                    <a:pt x="7474" y="15821"/>
                  </a:lnTo>
                  <a:lnTo>
                    <a:pt x="7351" y="16506"/>
                  </a:lnTo>
                  <a:lnTo>
                    <a:pt x="6202" y="21301"/>
                  </a:lnTo>
                  <a:lnTo>
                    <a:pt x="19966" y="21301"/>
                  </a:lnTo>
                  <a:lnTo>
                    <a:pt x="20464" y="19965"/>
                  </a:lnTo>
                  <a:lnTo>
                    <a:pt x="9183" y="19965"/>
                  </a:lnTo>
                  <a:lnTo>
                    <a:pt x="9291" y="18917"/>
                  </a:lnTo>
                  <a:lnTo>
                    <a:pt x="9352" y="15667"/>
                  </a:lnTo>
                  <a:lnTo>
                    <a:pt x="10191" y="14141"/>
                  </a:lnTo>
                  <a:lnTo>
                    <a:pt x="10311" y="13921"/>
                  </a:lnTo>
                  <a:lnTo>
                    <a:pt x="10396" y="13766"/>
                  </a:lnTo>
                  <a:lnTo>
                    <a:pt x="10606" y="12326"/>
                  </a:lnTo>
                  <a:lnTo>
                    <a:pt x="10703" y="11661"/>
                  </a:lnTo>
                  <a:lnTo>
                    <a:pt x="10743" y="11386"/>
                  </a:lnTo>
                  <a:lnTo>
                    <a:pt x="10604" y="10872"/>
                  </a:lnTo>
                  <a:lnTo>
                    <a:pt x="9680" y="8268"/>
                  </a:lnTo>
                  <a:lnTo>
                    <a:pt x="11269" y="6797"/>
                  </a:lnTo>
                  <a:close/>
                </a:path>
                <a:path w="29210" h="26669">
                  <a:moveTo>
                    <a:pt x="28396" y="6369"/>
                  </a:moveTo>
                  <a:lnTo>
                    <a:pt x="11731" y="6369"/>
                  </a:lnTo>
                  <a:lnTo>
                    <a:pt x="11773" y="6624"/>
                  </a:lnTo>
                  <a:lnTo>
                    <a:pt x="11886" y="7311"/>
                  </a:lnTo>
                  <a:lnTo>
                    <a:pt x="11931" y="7585"/>
                  </a:lnTo>
                  <a:lnTo>
                    <a:pt x="12044" y="8268"/>
                  </a:lnTo>
                  <a:lnTo>
                    <a:pt x="12062" y="14141"/>
                  </a:lnTo>
                  <a:lnTo>
                    <a:pt x="12681" y="15667"/>
                  </a:lnTo>
                  <a:lnTo>
                    <a:pt x="12743" y="15821"/>
                  </a:lnTo>
                  <a:lnTo>
                    <a:pt x="12812" y="17891"/>
                  </a:lnTo>
                  <a:lnTo>
                    <a:pt x="12924" y="18917"/>
                  </a:lnTo>
                  <a:lnTo>
                    <a:pt x="13039" y="19965"/>
                  </a:lnTo>
                  <a:lnTo>
                    <a:pt x="20464" y="19965"/>
                  </a:lnTo>
                  <a:lnTo>
                    <a:pt x="22695" y="14141"/>
                  </a:lnTo>
                  <a:lnTo>
                    <a:pt x="23208" y="13921"/>
                  </a:lnTo>
                  <a:lnTo>
                    <a:pt x="27485" y="12326"/>
                  </a:lnTo>
                  <a:lnTo>
                    <a:pt x="25513" y="12326"/>
                  </a:lnTo>
                  <a:lnTo>
                    <a:pt x="18018" y="12103"/>
                  </a:lnTo>
                  <a:lnTo>
                    <a:pt x="13306" y="12103"/>
                  </a:lnTo>
                  <a:lnTo>
                    <a:pt x="13593" y="8870"/>
                  </a:lnTo>
                  <a:lnTo>
                    <a:pt x="13711" y="7585"/>
                  </a:lnTo>
                  <a:lnTo>
                    <a:pt x="13736" y="7311"/>
                  </a:lnTo>
                  <a:lnTo>
                    <a:pt x="28276" y="7311"/>
                  </a:lnTo>
                  <a:lnTo>
                    <a:pt x="28396" y="6369"/>
                  </a:lnTo>
                  <a:close/>
                </a:path>
                <a:path w="29210" h="26669">
                  <a:moveTo>
                    <a:pt x="26715" y="0"/>
                  </a:moveTo>
                  <a:lnTo>
                    <a:pt x="24694" y="0"/>
                  </a:lnTo>
                  <a:lnTo>
                    <a:pt x="21155" y="306"/>
                  </a:lnTo>
                  <a:lnTo>
                    <a:pt x="20475" y="306"/>
                  </a:lnTo>
                  <a:lnTo>
                    <a:pt x="14492" y="651"/>
                  </a:lnTo>
                  <a:lnTo>
                    <a:pt x="8736" y="651"/>
                  </a:lnTo>
                  <a:lnTo>
                    <a:pt x="2350" y="3304"/>
                  </a:lnTo>
                  <a:lnTo>
                    <a:pt x="2418" y="6163"/>
                  </a:lnTo>
                  <a:lnTo>
                    <a:pt x="3240" y="6624"/>
                  </a:lnTo>
                  <a:lnTo>
                    <a:pt x="4867" y="7585"/>
                  </a:lnTo>
                  <a:lnTo>
                    <a:pt x="5687" y="8046"/>
                  </a:lnTo>
                  <a:lnTo>
                    <a:pt x="8856" y="6797"/>
                  </a:lnTo>
                  <a:lnTo>
                    <a:pt x="11269" y="6797"/>
                  </a:lnTo>
                  <a:lnTo>
                    <a:pt x="11731" y="6369"/>
                  </a:lnTo>
                  <a:lnTo>
                    <a:pt x="28396" y="6369"/>
                  </a:lnTo>
                  <a:lnTo>
                    <a:pt x="28583" y="4895"/>
                  </a:lnTo>
                  <a:lnTo>
                    <a:pt x="28734" y="3304"/>
                  </a:lnTo>
                  <a:lnTo>
                    <a:pt x="28802" y="2584"/>
                  </a:lnTo>
                  <a:lnTo>
                    <a:pt x="28926" y="306"/>
                  </a:lnTo>
                  <a:lnTo>
                    <a:pt x="26715" y="0"/>
                  </a:lnTo>
                  <a:close/>
                </a:path>
                <a:path w="29210" h="26669">
                  <a:moveTo>
                    <a:pt x="26003" y="7311"/>
                  </a:moveTo>
                  <a:lnTo>
                    <a:pt x="13736" y="7311"/>
                  </a:lnTo>
                  <a:lnTo>
                    <a:pt x="19787" y="7585"/>
                  </a:lnTo>
                  <a:lnTo>
                    <a:pt x="20853" y="7585"/>
                  </a:lnTo>
                  <a:lnTo>
                    <a:pt x="26003" y="7311"/>
                  </a:lnTo>
                  <a:close/>
                </a:path>
              </a:pathLst>
            </a:custGeom>
            <a:solidFill>
              <a:srgbClr val="5553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7" name="object 1547" descr=""/>
            <p:cNvSpPr/>
            <p:nvPr/>
          </p:nvSpPr>
          <p:spPr>
            <a:xfrm>
              <a:off x="1980295" y="2664328"/>
              <a:ext cx="64135" cy="8890"/>
            </a:xfrm>
            <a:custGeom>
              <a:avLst/>
              <a:gdLst/>
              <a:ahLst/>
              <a:cxnLst/>
              <a:rect l="l" t="t" r="r" b="b"/>
              <a:pathLst>
                <a:path w="64135" h="8889">
                  <a:moveTo>
                    <a:pt x="63747" y="0"/>
                  </a:moveTo>
                  <a:lnTo>
                    <a:pt x="56008" y="33"/>
                  </a:lnTo>
                  <a:lnTo>
                    <a:pt x="40669" y="1864"/>
                  </a:lnTo>
                  <a:lnTo>
                    <a:pt x="30847" y="2890"/>
                  </a:lnTo>
                  <a:lnTo>
                    <a:pt x="11156" y="4491"/>
                  </a:lnTo>
                  <a:lnTo>
                    <a:pt x="1352" y="5648"/>
                  </a:lnTo>
                  <a:lnTo>
                    <a:pt x="0" y="7927"/>
                  </a:lnTo>
                  <a:lnTo>
                    <a:pt x="15309" y="8679"/>
                  </a:lnTo>
                  <a:lnTo>
                    <a:pt x="22193" y="8237"/>
                  </a:lnTo>
                  <a:lnTo>
                    <a:pt x="29041" y="7225"/>
                  </a:lnTo>
                  <a:lnTo>
                    <a:pt x="35960" y="7038"/>
                  </a:lnTo>
                  <a:lnTo>
                    <a:pt x="34178" y="5137"/>
                  </a:lnTo>
                  <a:lnTo>
                    <a:pt x="38030" y="5666"/>
                  </a:lnTo>
                  <a:lnTo>
                    <a:pt x="41935" y="6008"/>
                  </a:lnTo>
                  <a:lnTo>
                    <a:pt x="45838" y="5720"/>
                  </a:lnTo>
                  <a:lnTo>
                    <a:pt x="51573" y="4809"/>
                  </a:lnTo>
                  <a:lnTo>
                    <a:pt x="57344" y="4230"/>
                  </a:lnTo>
                  <a:lnTo>
                    <a:pt x="63096" y="3373"/>
                  </a:lnTo>
                  <a:lnTo>
                    <a:pt x="63747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8" name="object 1548" descr=""/>
            <p:cNvSpPr/>
            <p:nvPr/>
          </p:nvSpPr>
          <p:spPr>
            <a:xfrm>
              <a:off x="2474201" y="266444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496" y="0"/>
                  </a:moveTo>
                  <a:lnTo>
                    <a:pt x="0" y="769"/>
                  </a:lnTo>
                  <a:lnTo>
                    <a:pt x="1850" y="2894"/>
                  </a:lnTo>
                  <a:lnTo>
                    <a:pt x="3322" y="582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D6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9" name="object 1549" descr=""/>
            <p:cNvSpPr/>
            <p:nvPr/>
          </p:nvSpPr>
          <p:spPr>
            <a:xfrm>
              <a:off x="2242566" y="2666433"/>
              <a:ext cx="45720" cy="6350"/>
            </a:xfrm>
            <a:custGeom>
              <a:avLst/>
              <a:gdLst/>
              <a:ahLst/>
              <a:cxnLst/>
              <a:rect l="l" t="t" r="r" b="b"/>
              <a:pathLst>
                <a:path w="45719" h="6350">
                  <a:moveTo>
                    <a:pt x="35802" y="0"/>
                  </a:moveTo>
                  <a:lnTo>
                    <a:pt x="33012" y="1369"/>
                  </a:lnTo>
                  <a:lnTo>
                    <a:pt x="29808" y="753"/>
                  </a:lnTo>
                  <a:lnTo>
                    <a:pt x="26849" y="1008"/>
                  </a:lnTo>
                  <a:lnTo>
                    <a:pt x="20199" y="1183"/>
                  </a:lnTo>
                  <a:lnTo>
                    <a:pt x="13558" y="389"/>
                  </a:lnTo>
                  <a:lnTo>
                    <a:pt x="6965" y="37"/>
                  </a:lnTo>
                  <a:lnTo>
                    <a:pt x="461" y="1541"/>
                  </a:lnTo>
                  <a:lnTo>
                    <a:pt x="0" y="4554"/>
                  </a:lnTo>
                  <a:lnTo>
                    <a:pt x="11351" y="5078"/>
                  </a:lnTo>
                  <a:lnTo>
                    <a:pt x="22706" y="5444"/>
                  </a:lnTo>
                  <a:lnTo>
                    <a:pt x="45425" y="6027"/>
                  </a:lnTo>
                  <a:lnTo>
                    <a:pt x="43131" y="2721"/>
                  </a:lnTo>
                  <a:lnTo>
                    <a:pt x="39330" y="1404"/>
                  </a:lnTo>
                  <a:lnTo>
                    <a:pt x="35802" y="0"/>
                  </a:lnTo>
                  <a:close/>
                </a:path>
              </a:pathLst>
            </a:custGeom>
            <a:solidFill>
              <a:srgbClr val="1414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0" name="object 1550" descr=""/>
            <p:cNvSpPr/>
            <p:nvPr/>
          </p:nvSpPr>
          <p:spPr>
            <a:xfrm>
              <a:off x="2450501" y="2668421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327" y="0"/>
                  </a:moveTo>
                  <a:lnTo>
                    <a:pt x="0" y="4809"/>
                  </a:lnTo>
                  <a:lnTo>
                    <a:pt x="2603" y="4585"/>
                  </a:lnTo>
                  <a:lnTo>
                    <a:pt x="2621" y="888"/>
                  </a:lnTo>
                  <a:lnTo>
                    <a:pt x="4434" y="2256"/>
                  </a:lnTo>
                  <a:lnTo>
                    <a:pt x="8100" y="5170"/>
                  </a:lnTo>
                  <a:lnTo>
                    <a:pt x="6371" y="547"/>
                  </a:lnTo>
                  <a:lnTo>
                    <a:pt x="4348" y="341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7173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1" name="object 1551" descr=""/>
            <p:cNvSpPr/>
            <p:nvPr/>
          </p:nvSpPr>
          <p:spPr>
            <a:xfrm>
              <a:off x="2509372" y="2668334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653" y="0"/>
                  </a:moveTo>
                  <a:lnTo>
                    <a:pt x="0" y="1781"/>
                  </a:lnTo>
                  <a:lnTo>
                    <a:pt x="306" y="5580"/>
                  </a:lnTo>
                  <a:lnTo>
                    <a:pt x="3013" y="7175"/>
                  </a:lnTo>
                  <a:lnTo>
                    <a:pt x="3423" y="4740"/>
                  </a:lnTo>
                  <a:lnTo>
                    <a:pt x="3319" y="2343"/>
                  </a:lnTo>
                  <a:lnTo>
                    <a:pt x="2653" y="0"/>
                  </a:lnTo>
                  <a:close/>
                </a:path>
              </a:pathLst>
            </a:custGeom>
            <a:solidFill>
              <a:srgbClr val="D9D9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2" name="object 1552" descr=""/>
            <p:cNvSpPr/>
            <p:nvPr/>
          </p:nvSpPr>
          <p:spPr>
            <a:xfrm>
              <a:off x="2557127" y="2668266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2242" y="0"/>
                  </a:moveTo>
                  <a:lnTo>
                    <a:pt x="939" y="2672"/>
                  </a:lnTo>
                  <a:lnTo>
                    <a:pt x="0" y="5821"/>
                  </a:lnTo>
                  <a:lnTo>
                    <a:pt x="1334" y="8716"/>
                  </a:lnTo>
                  <a:lnTo>
                    <a:pt x="4384" y="6746"/>
                  </a:lnTo>
                  <a:lnTo>
                    <a:pt x="3249" y="2758"/>
                  </a:lnTo>
                  <a:lnTo>
                    <a:pt x="2242" y="0"/>
                  </a:lnTo>
                  <a:close/>
                </a:path>
              </a:pathLst>
            </a:custGeom>
            <a:solidFill>
              <a:srgbClr val="8A89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3" name="object 1553" descr=""/>
            <p:cNvSpPr/>
            <p:nvPr/>
          </p:nvSpPr>
          <p:spPr>
            <a:xfrm>
              <a:off x="2562346" y="2668216"/>
              <a:ext cx="19050" cy="14604"/>
            </a:xfrm>
            <a:custGeom>
              <a:avLst/>
              <a:gdLst/>
              <a:ahLst/>
              <a:cxnLst/>
              <a:rect l="l" t="t" r="r" b="b"/>
              <a:pathLst>
                <a:path w="19050" h="14605">
                  <a:moveTo>
                    <a:pt x="8341" y="0"/>
                  </a:moveTo>
                  <a:lnTo>
                    <a:pt x="8272" y="1882"/>
                  </a:lnTo>
                  <a:lnTo>
                    <a:pt x="0" y="2205"/>
                  </a:lnTo>
                  <a:lnTo>
                    <a:pt x="1681" y="3610"/>
                  </a:lnTo>
                  <a:lnTo>
                    <a:pt x="2980" y="5082"/>
                  </a:lnTo>
                  <a:lnTo>
                    <a:pt x="359" y="6418"/>
                  </a:lnTo>
                  <a:lnTo>
                    <a:pt x="1954" y="9909"/>
                  </a:lnTo>
                  <a:lnTo>
                    <a:pt x="3632" y="6932"/>
                  </a:lnTo>
                  <a:lnTo>
                    <a:pt x="5892" y="4330"/>
                  </a:lnTo>
                  <a:lnTo>
                    <a:pt x="8992" y="2753"/>
                  </a:lnTo>
                  <a:lnTo>
                    <a:pt x="8255" y="5355"/>
                  </a:lnTo>
                  <a:lnTo>
                    <a:pt x="6800" y="7635"/>
                  </a:lnTo>
                  <a:lnTo>
                    <a:pt x="5123" y="9723"/>
                  </a:lnTo>
                  <a:lnTo>
                    <a:pt x="7466" y="14020"/>
                  </a:lnTo>
                  <a:lnTo>
                    <a:pt x="7639" y="11691"/>
                  </a:lnTo>
                  <a:lnTo>
                    <a:pt x="8837" y="10270"/>
                  </a:lnTo>
                  <a:lnTo>
                    <a:pt x="11029" y="9723"/>
                  </a:lnTo>
                  <a:lnTo>
                    <a:pt x="9093" y="6057"/>
                  </a:lnTo>
                  <a:lnTo>
                    <a:pt x="12722" y="5269"/>
                  </a:lnTo>
                  <a:lnTo>
                    <a:pt x="15908" y="7156"/>
                  </a:lnTo>
                  <a:lnTo>
                    <a:pt x="19008" y="8765"/>
                  </a:lnTo>
                  <a:lnTo>
                    <a:pt x="17279" y="5492"/>
                  </a:lnTo>
                  <a:lnTo>
                    <a:pt x="14267" y="3373"/>
                  </a:lnTo>
                  <a:lnTo>
                    <a:pt x="11112" y="1623"/>
                  </a:lnTo>
                  <a:lnTo>
                    <a:pt x="8341" y="0"/>
                  </a:lnTo>
                  <a:close/>
                </a:path>
              </a:pathLst>
            </a:custGeom>
            <a:solidFill>
              <a:srgbClr val="9391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4" name="object 1554" descr=""/>
            <p:cNvSpPr/>
            <p:nvPr/>
          </p:nvSpPr>
          <p:spPr>
            <a:xfrm>
              <a:off x="1895709" y="2674807"/>
              <a:ext cx="38100" cy="8890"/>
            </a:xfrm>
            <a:custGeom>
              <a:avLst/>
              <a:gdLst/>
              <a:ahLst/>
              <a:cxnLst/>
              <a:rect l="l" t="t" r="r" b="b"/>
              <a:pathLst>
                <a:path w="38100" h="8889">
                  <a:moveTo>
                    <a:pt x="38065" y="0"/>
                  </a:moveTo>
                  <a:lnTo>
                    <a:pt x="28535" y="623"/>
                  </a:lnTo>
                  <a:lnTo>
                    <a:pt x="9512" y="2262"/>
                  </a:lnTo>
                  <a:lnTo>
                    <a:pt x="0" y="2945"/>
                  </a:lnTo>
                  <a:lnTo>
                    <a:pt x="4366" y="4448"/>
                  </a:lnTo>
                  <a:lnTo>
                    <a:pt x="5957" y="8884"/>
                  </a:lnTo>
                  <a:lnTo>
                    <a:pt x="7515" y="4075"/>
                  </a:lnTo>
                  <a:lnTo>
                    <a:pt x="13716" y="4142"/>
                  </a:lnTo>
                  <a:lnTo>
                    <a:pt x="19879" y="3732"/>
                  </a:lnTo>
                  <a:lnTo>
                    <a:pt x="28954" y="2839"/>
                  </a:lnTo>
                  <a:lnTo>
                    <a:pt x="31899" y="2790"/>
                  </a:lnTo>
                  <a:lnTo>
                    <a:pt x="34829" y="2839"/>
                  </a:lnTo>
                  <a:lnTo>
                    <a:pt x="38065" y="0"/>
                  </a:lnTo>
                  <a:close/>
                </a:path>
              </a:pathLst>
            </a:custGeom>
            <a:solidFill>
              <a:srgbClr val="4C4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5" name="object 1555" descr=""/>
            <p:cNvSpPr/>
            <p:nvPr/>
          </p:nvSpPr>
          <p:spPr>
            <a:xfrm>
              <a:off x="2478926" y="2674119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2466" y="0"/>
                  </a:moveTo>
                  <a:lnTo>
                    <a:pt x="1951" y="259"/>
                  </a:lnTo>
                  <a:lnTo>
                    <a:pt x="429" y="976"/>
                  </a:lnTo>
                  <a:lnTo>
                    <a:pt x="0" y="2931"/>
                  </a:lnTo>
                  <a:lnTo>
                    <a:pt x="511" y="4608"/>
                  </a:lnTo>
                  <a:lnTo>
                    <a:pt x="1951" y="6029"/>
                  </a:lnTo>
                  <a:lnTo>
                    <a:pt x="3255" y="994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A9AA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6" name="object 1556" descr=""/>
            <p:cNvSpPr/>
            <p:nvPr/>
          </p:nvSpPr>
          <p:spPr>
            <a:xfrm>
              <a:off x="2411139" y="2675510"/>
              <a:ext cx="65405" cy="12700"/>
            </a:xfrm>
            <a:custGeom>
              <a:avLst/>
              <a:gdLst/>
              <a:ahLst/>
              <a:cxnLst/>
              <a:rect l="l" t="t" r="r" b="b"/>
              <a:pathLst>
                <a:path w="65405" h="12700">
                  <a:moveTo>
                    <a:pt x="5374" y="0"/>
                  </a:moveTo>
                  <a:lnTo>
                    <a:pt x="0" y="596"/>
                  </a:lnTo>
                  <a:lnTo>
                    <a:pt x="2670" y="2702"/>
                  </a:lnTo>
                  <a:lnTo>
                    <a:pt x="2772" y="9175"/>
                  </a:lnTo>
                  <a:lnTo>
                    <a:pt x="15876" y="10382"/>
                  </a:lnTo>
                  <a:lnTo>
                    <a:pt x="29023" y="11013"/>
                  </a:lnTo>
                  <a:lnTo>
                    <a:pt x="42186" y="11436"/>
                  </a:lnTo>
                  <a:lnTo>
                    <a:pt x="55338" y="12019"/>
                  </a:lnTo>
                  <a:lnTo>
                    <a:pt x="55065" y="12311"/>
                  </a:lnTo>
                  <a:lnTo>
                    <a:pt x="58439" y="11691"/>
                  </a:lnTo>
                  <a:lnTo>
                    <a:pt x="65322" y="10972"/>
                  </a:lnTo>
                  <a:lnTo>
                    <a:pt x="63454" y="8783"/>
                  </a:lnTo>
                  <a:lnTo>
                    <a:pt x="58607" y="6418"/>
                  </a:lnTo>
                  <a:lnTo>
                    <a:pt x="53164" y="6230"/>
                  </a:lnTo>
                  <a:lnTo>
                    <a:pt x="47927" y="5751"/>
                  </a:lnTo>
                  <a:lnTo>
                    <a:pt x="36744" y="5097"/>
                  </a:lnTo>
                  <a:lnTo>
                    <a:pt x="14363" y="4509"/>
                  </a:lnTo>
                  <a:lnTo>
                    <a:pt x="3182" y="3970"/>
                  </a:lnTo>
                  <a:lnTo>
                    <a:pt x="5374" y="0"/>
                  </a:lnTo>
                  <a:close/>
                </a:path>
              </a:pathLst>
            </a:custGeom>
            <a:solidFill>
              <a:srgbClr val="E4E3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7" name="object 1557" descr=""/>
            <p:cNvSpPr/>
            <p:nvPr/>
          </p:nvSpPr>
          <p:spPr>
            <a:xfrm>
              <a:off x="2567023" y="2674274"/>
              <a:ext cx="11430" cy="15240"/>
            </a:xfrm>
            <a:custGeom>
              <a:avLst/>
              <a:gdLst/>
              <a:ahLst/>
              <a:cxnLst/>
              <a:rect l="l" t="t" r="r" b="b"/>
              <a:pathLst>
                <a:path w="11430" h="15239">
                  <a:moveTo>
                    <a:pt x="4417" y="0"/>
                  </a:moveTo>
                  <a:lnTo>
                    <a:pt x="6353" y="3665"/>
                  </a:lnTo>
                  <a:lnTo>
                    <a:pt x="4161" y="4212"/>
                  </a:lnTo>
                  <a:lnTo>
                    <a:pt x="2962" y="5633"/>
                  </a:lnTo>
                  <a:lnTo>
                    <a:pt x="2790" y="7962"/>
                  </a:lnTo>
                  <a:lnTo>
                    <a:pt x="447" y="3665"/>
                  </a:lnTo>
                  <a:lnTo>
                    <a:pt x="0" y="9932"/>
                  </a:lnTo>
                  <a:lnTo>
                    <a:pt x="1249" y="11510"/>
                  </a:lnTo>
                  <a:lnTo>
                    <a:pt x="3714" y="14710"/>
                  </a:lnTo>
                  <a:lnTo>
                    <a:pt x="8355" y="14951"/>
                  </a:lnTo>
                  <a:lnTo>
                    <a:pt x="9436" y="12038"/>
                  </a:lnTo>
                  <a:lnTo>
                    <a:pt x="10566" y="9126"/>
                  </a:lnTo>
                  <a:lnTo>
                    <a:pt x="11163" y="6094"/>
                  </a:lnTo>
                  <a:lnTo>
                    <a:pt x="10598" y="2639"/>
                  </a:lnTo>
                  <a:lnTo>
                    <a:pt x="7275" y="1130"/>
                  </a:lnTo>
                  <a:lnTo>
                    <a:pt x="4417" y="0"/>
                  </a:lnTo>
                  <a:close/>
                </a:path>
              </a:pathLst>
            </a:custGeom>
            <a:solidFill>
              <a:srgbClr val="D3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8" name="object 1558" descr=""/>
            <p:cNvSpPr/>
            <p:nvPr/>
          </p:nvSpPr>
          <p:spPr>
            <a:xfrm>
              <a:off x="1697929" y="2677186"/>
              <a:ext cx="13335" cy="15240"/>
            </a:xfrm>
            <a:custGeom>
              <a:avLst/>
              <a:gdLst/>
              <a:ahLst/>
              <a:cxnLst/>
              <a:rect l="l" t="t" r="r" b="b"/>
              <a:pathLst>
                <a:path w="13335" h="15239">
                  <a:moveTo>
                    <a:pt x="12777" y="1094"/>
                  </a:moveTo>
                  <a:lnTo>
                    <a:pt x="3062" y="1094"/>
                  </a:lnTo>
                  <a:lnTo>
                    <a:pt x="5597" y="5342"/>
                  </a:lnTo>
                  <a:lnTo>
                    <a:pt x="2821" y="10717"/>
                  </a:lnTo>
                  <a:lnTo>
                    <a:pt x="4326" y="14930"/>
                  </a:lnTo>
                  <a:lnTo>
                    <a:pt x="9082" y="14930"/>
                  </a:lnTo>
                  <a:lnTo>
                    <a:pt x="8636" y="14159"/>
                  </a:lnTo>
                  <a:lnTo>
                    <a:pt x="8517" y="13954"/>
                  </a:lnTo>
                  <a:lnTo>
                    <a:pt x="8154" y="13954"/>
                  </a:lnTo>
                  <a:lnTo>
                    <a:pt x="8304" y="13586"/>
                  </a:lnTo>
                  <a:lnTo>
                    <a:pt x="5611" y="8939"/>
                  </a:lnTo>
                  <a:lnTo>
                    <a:pt x="7307" y="6182"/>
                  </a:lnTo>
                  <a:lnTo>
                    <a:pt x="12727" y="6182"/>
                  </a:lnTo>
                  <a:lnTo>
                    <a:pt x="12777" y="1094"/>
                  </a:lnTo>
                  <a:close/>
                </a:path>
                <a:path w="13335" h="15239">
                  <a:moveTo>
                    <a:pt x="12727" y="6182"/>
                  </a:moveTo>
                  <a:lnTo>
                    <a:pt x="7307" y="6182"/>
                  </a:lnTo>
                  <a:lnTo>
                    <a:pt x="8317" y="8425"/>
                  </a:lnTo>
                  <a:lnTo>
                    <a:pt x="8401" y="8611"/>
                  </a:lnTo>
                  <a:lnTo>
                    <a:pt x="9259" y="11250"/>
                  </a:lnTo>
                  <a:lnTo>
                    <a:pt x="8304" y="13586"/>
                  </a:lnTo>
                  <a:lnTo>
                    <a:pt x="8517" y="13954"/>
                  </a:lnTo>
                  <a:lnTo>
                    <a:pt x="9121" y="13954"/>
                  </a:lnTo>
                  <a:lnTo>
                    <a:pt x="11947" y="14159"/>
                  </a:lnTo>
                  <a:lnTo>
                    <a:pt x="12822" y="9504"/>
                  </a:lnTo>
                  <a:lnTo>
                    <a:pt x="12727" y="6182"/>
                  </a:lnTo>
                  <a:close/>
                </a:path>
                <a:path w="13335" h="15239">
                  <a:moveTo>
                    <a:pt x="8304" y="13586"/>
                  </a:moveTo>
                  <a:lnTo>
                    <a:pt x="8154" y="13954"/>
                  </a:lnTo>
                  <a:lnTo>
                    <a:pt x="8517" y="13954"/>
                  </a:lnTo>
                  <a:lnTo>
                    <a:pt x="8304" y="13586"/>
                  </a:lnTo>
                  <a:close/>
                </a:path>
                <a:path w="13335" h="15239">
                  <a:moveTo>
                    <a:pt x="12804" y="0"/>
                  </a:moveTo>
                  <a:lnTo>
                    <a:pt x="0" y="0"/>
                  </a:lnTo>
                  <a:lnTo>
                    <a:pt x="874" y="3510"/>
                  </a:lnTo>
                  <a:lnTo>
                    <a:pt x="1465" y="6182"/>
                  </a:lnTo>
                  <a:lnTo>
                    <a:pt x="1863" y="8425"/>
                  </a:lnTo>
                  <a:lnTo>
                    <a:pt x="2168" y="6182"/>
                  </a:lnTo>
                  <a:lnTo>
                    <a:pt x="2282" y="5342"/>
                  </a:lnTo>
                  <a:lnTo>
                    <a:pt x="2365" y="4726"/>
                  </a:lnTo>
                  <a:lnTo>
                    <a:pt x="2489" y="3816"/>
                  </a:lnTo>
                  <a:lnTo>
                    <a:pt x="2530" y="3510"/>
                  </a:lnTo>
                  <a:lnTo>
                    <a:pt x="2960" y="1559"/>
                  </a:lnTo>
                  <a:lnTo>
                    <a:pt x="3062" y="1094"/>
                  </a:lnTo>
                  <a:lnTo>
                    <a:pt x="12777" y="1094"/>
                  </a:lnTo>
                  <a:lnTo>
                    <a:pt x="12804" y="0"/>
                  </a:lnTo>
                  <a:close/>
                </a:path>
              </a:pathLst>
            </a:custGeom>
            <a:solidFill>
              <a:srgbClr val="EEEA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9" name="object 1559" descr=""/>
            <p:cNvSpPr/>
            <p:nvPr/>
          </p:nvSpPr>
          <p:spPr>
            <a:xfrm>
              <a:off x="2277734" y="2675938"/>
              <a:ext cx="5715" cy="10160"/>
            </a:xfrm>
            <a:custGeom>
              <a:avLst/>
              <a:gdLst/>
              <a:ahLst/>
              <a:cxnLst/>
              <a:rect l="l" t="t" r="r" b="b"/>
              <a:pathLst>
                <a:path w="5714" h="10160">
                  <a:moveTo>
                    <a:pt x="0" y="0"/>
                  </a:moveTo>
                  <a:lnTo>
                    <a:pt x="1198" y="6537"/>
                  </a:lnTo>
                  <a:lnTo>
                    <a:pt x="241" y="9846"/>
                  </a:lnTo>
                  <a:lnTo>
                    <a:pt x="4330" y="9381"/>
                  </a:lnTo>
                  <a:lnTo>
                    <a:pt x="4074" y="4089"/>
                  </a:lnTo>
                  <a:lnTo>
                    <a:pt x="5292" y="1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3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0" name="object 1560" descr=""/>
            <p:cNvSpPr/>
            <p:nvPr/>
          </p:nvSpPr>
          <p:spPr>
            <a:xfrm>
              <a:off x="1769911" y="2678915"/>
              <a:ext cx="139700" cy="22225"/>
            </a:xfrm>
            <a:custGeom>
              <a:avLst/>
              <a:gdLst/>
              <a:ahLst/>
              <a:cxnLst/>
              <a:rect l="l" t="t" r="r" b="b"/>
              <a:pathLst>
                <a:path w="139700" h="22225">
                  <a:moveTo>
                    <a:pt x="129308" y="0"/>
                  </a:moveTo>
                  <a:lnTo>
                    <a:pt x="129240" y="3272"/>
                  </a:lnTo>
                  <a:lnTo>
                    <a:pt x="124156" y="3459"/>
                  </a:lnTo>
                  <a:lnTo>
                    <a:pt x="126399" y="4179"/>
                  </a:lnTo>
                  <a:lnTo>
                    <a:pt x="130561" y="6508"/>
                  </a:lnTo>
                  <a:lnTo>
                    <a:pt x="109656" y="7425"/>
                  </a:lnTo>
                  <a:lnTo>
                    <a:pt x="47015" y="11506"/>
                  </a:lnTo>
                  <a:lnTo>
                    <a:pt x="32341" y="12636"/>
                  </a:lnTo>
                  <a:lnTo>
                    <a:pt x="22139" y="14486"/>
                  </a:lnTo>
                  <a:lnTo>
                    <a:pt x="13150" y="15411"/>
                  </a:lnTo>
                  <a:lnTo>
                    <a:pt x="9997" y="16610"/>
                  </a:lnTo>
                  <a:lnTo>
                    <a:pt x="7038" y="15530"/>
                  </a:lnTo>
                  <a:lnTo>
                    <a:pt x="8884" y="13406"/>
                  </a:lnTo>
                  <a:lnTo>
                    <a:pt x="9705" y="11473"/>
                  </a:lnTo>
                  <a:lnTo>
                    <a:pt x="9827" y="9554"/>
                  </a:lnTo>
                  <a:lnTo>
                    <a:pt x="9262" y="7621"/>
                  </a:lnTo>
                  <a:lnTo>
                    <a:pt x="6591" y="12399"/>
                  </a:lnTo>
                  <a:lnTo>
                    <a:pt x="5015" y="14641"/>
                  </a:lnTo>
                  <a:lnTo>
                    <a:pt x="5939" y="14522"/>
                  </a:lnTo>
                  <a:lnTo>
                    <a:pt x="5580" y="17053"/>
                  </a:lnTo>
                  <a:lnTo>
                    <a:pt x="3423" y="16798"/>
                  </a:lnTo>
                  <a:lnTo>
                    <a:pt x="1554" y="17312"/>
                  </a:lnTo>
                  <a:lnTo>
                    <a:pt x="0" y="18562"/>
                  </a:lnTo>
                  <a:lnTo>
                    <a:pt x="1814" y="21678"/>
                  </a:lnTo>
                  <a:lnTo>
                    <a:pt x="5050" y="19367"/>
                  </a:lnTo>
                  <a:lnTo>
                    <a:pt x="7448" y="18493"/>
                  </a:lnTo>
                  <a:lnTo>
                    <a:pt x="39180" y="15839"/>
                  </a:lnTo>
                  <a:lnTo>
                    <a:pt x="102698" y="10973"/>
                  </a:lnTo>
                  <a:lnTo>
                    <a:pt x="134412" y="7962"/>
                  </a:lnTo>
                  <a:lnTo>
                    <a:pt x="139564" y="1404"/>
                  </a:lnTo>
                  <a:lnTo>
                    <a:pt x="132941" y="1181"/>
                  </a:lnTo>
                  <a:lnTo>
                    <a:pt x="131756" y="4777"/>
                  </a:lnTo>
                  <a:lnTo>
                    <a:pt x="130164" y="341"/>
                  </a:lnTo>
                  <a:lnTo>
                    <a:pt x="129308" y="0"/>
                  </a:lnTo>
                  <a:close/>
                </a:path>
              </a:pathLst>
            </a:custGeom>
            <a:solidFill>
              <a:srgbClr val="E6E2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1" name="object 1561" descr=""/>
            <p:cNvSpPr/>
            <p:nvPr/>
          </p:nvSpPr>
          <p:spPr>
            <a:xfrm>
              <a:off x="1902852" y="2677906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19" h="6350">
                  <a:moveTo>
                    <a:pt x="18902" y="0"/>
                  </a:moveTo>
                  <a:lnTo>
                    <a:pt x="12736" y="633"/>
                  </a:lnTo>
                  <a:lnTo>
                    <a:pt x="6573" y="1043"/>
                  </a:lnTo>
                  <a:lnTo>
                    <a:pt x="373" y="976"/>
                  </a:lnTo>
                  <a:lnTo>
                    <a:pt x="0" y="2189"/>
                  </a:lnTo>
                  <a:lnTo>
                    <a:pt x="4417" y="2293"/>
                  </a:lnTo>
                  <a:lnTo>
                    <a:pt x="6623" y="2412"/>
                  </a:lnTo>
                  <a:lnTo>
                    <a:pt x="4293" y="5753"/>
                  </a:lnTo>
                  <a:lnTo>
                    <a:pt x="9622" y="5050"/>
                  </a:lnTo>
                  <a:lnTo>
                    <a:pt x="14946" y="4399"/>
                  </a:lnTo>
                  <a:lnTo>
                    <a:pt x="20307" y="3884"/>
                  </a:lnTo>
                  <a:lnTo>
                    <a:pt x="18902" y="0"/>
                  </a:lnTo>
                  <a:close/>
                </a:path>
              </a:pathLst>
            </a:custGeom>
            <a:solidFill>
              <a:srgbClr val="C1BF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2" name="object 1562" descr=""/>
            <p:cNvSpPr/>
            <p:nvPr/>
          </p:nvSpPr>
          <p:spPr>
            <a:xfrm>
              <a:off x="2317150" y="2678760"/>
              <a:ext cx="27305" cy="19685"/>
            </a:xfrm>
            <a:custGeom>
              <a:avLst/>
              <a:gdLst/>
              <a:ahLst/>
              <a:cxnLst/>
              <a:rect l="l" t="t" r="r" b="b"/>
              <a:pathLst>
                <a:path w="27305" h="19685">
                  <a:moveTo>
                    <a:pt x="25576" y="565"/>
                  </a:moveTo>
                  <a:lnTo>
                    <a:pt x="12021" y="565"/>
                  </a:lnTo>
                  <a:lnTo>
                    <a:pt x="16729" y="843"/>
                  </a:lnTo>
                  <a:lnTo>
                    <a:pt x="23886" y="1490"/>
                  </a:lnTo>
                  <a:lnTo>
                    <a:pt x="24615" y="2672"/>
                  </a:lnTo>
                  <a:lnTo>
                    <a:pt x="24710" y="2825"/>
                  </a:lnTo>
                  <a:lnTo>
                    <a:pt x="22039" y="3614"/>
                  </a:lnTo>
                  <a:lnTo>
                    <a:pt x="21351" y="6235"/>
                  </a:lnTo>
                  <a:lnTo>
                    <a:pt x="20977" y="8906"/>
                  </a:lnTo>
                  <a:lnTo>
                    <a:pt x="20718" y="11610"/>
                  </a:lnTo>
                  <a:lnTo>
                    <a:pt x="21319" y="13478"/>
                  </a:lnTo>
                  <a:lnTo>
                    <a:pt x="22004" y="15325"/>
                  </a:lnTo>
                  <a:lnTo>
                    <a:pt x="22741" y="17175"/>
                  </a:lnTo>
                  <a:lnTo>
                    <a:pt x="24624" y="19522"/>
                  </a:lnTo>
                  <a:lnTo>
                    <a:pt x="25034" y="18990"/>
                  </a:lnTo>
                  <a:lnTo>
                    <a:pt x="26968" y="12913"/>
                  </a:lnTo>
                  <a:lnTo>
                    <a:pt x="25991" y="6559"/>
                  </a:lnTo>
                  <a:lnTo>
                    <a:pt x="25787" y="3614"/>
                  </a:lnTo>
                  <a:lnTo>
                    <a:pt x="25722" y="2672"/>
                  </a:lnTo>
                  <a:lnTo>
                    <a:pt x="25596" y="843"/>
                  </a:lnTo>
                  <a:lnTo>
                    <a:pt x="25576" y="565"/>
                  </a:lnTo>
                  <a:close/>
                </a:path>
                <a:path w="27305" h="19685">
                  <a:moveTo>
                    <a:pt x="1677" y="0"/>
                  </a:moveTo>
                  <a:lnTo>
                    <a:pt x="1228" y="843"/>
                  </a:lnTo>
                  <a:lnTo>
                    <a:pt x="0" y="3272"/>
                  </a:lnTo>
                  <a:lnTo>
                    <a:pt x="2228" y="2672"/>
                  </a:lnTo>
                  <a:lnTo>
                    <a:pt x="8647" y="565"/>
                  </a:lnTo>
                  <a:lnTo>
                    <a:pt x="11744" y="565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8A89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3" name="object 1563" descr=""/>
            <p:cNvSpPr/>
            <p:nvPr/>
          </p:nvSpPr>
          <p:spPr>
            <a:xfrm>
              <a:off x="2506921" y="2678044"/>
              <a:ext cx="10160" cy="13335"/>
            </a:xfrm>
            <a:custGeom>
              <a:avLst/>
              <a:gdLst/>
              <a:ahLst/>
              <a:cxnLst/>
              <a:rect l="l" t="t" r="r" b="b"/>
              <a:pathLst>
                <a:path w="10160" h="13335">
                  <a:moveTo>
                    <a:pt x="0" y="0"/>
                  </a:moveTo>
                  <a:lnTo>
                    <a:pt x="414" y="5717"/>
                  </a:lnTo>
                  <a:lnTo>
                    <a:pt x="1954" y="5821"/>
                  </a:lnTo>
                  <a:lnTo>
                    <a:pt x="3340" y="3989"/>
                  </a:lnTo>
                  <a:lnTo>
                    <a:pt x="5086" y="3406"/>
                  </a:lnTo>
                  <a:lnTo>
                    <a:pt x="7209" y="4039"/>
                  </a:lnTo>
                  <a:lnTo>
                    <a:pt x="5565" y="6214"/>
                  </a:lnTo>
                  <a:lnTo>
                    <a:pt x="5341" y="6369"/>
                  </a:lnTo>
                  <a:lnTo>
                    <a:pt x="7501" y="10598"/>
                  </a:lnTo>
                  <a:lnTo>
                    <a:pt x="8492" y="12772"/>
                  </a:lnTo>
                  <a:lnTo>
                    <a:pt x="8733" y="9039"/>
                  </a:lnTo>
                  <a:lnTo>
                    <a:pt x="9161" y="5325"/>
                  </a:lnTo>
                  <a:lnTo>
                    <a:pt x="9658" y="1626"/>
                  </a:lnTo>
                  <a:lnTo>
                    <a:pt x="6558" y="427"/>
                  </a:lnTo>
                  <a:lnTo>
                    <a:pt x="3271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B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4" name="object 1564" descr=""/>
            <p:cNvSpPr/>
            <p:nvPr/>
          </p:nvSpPr>
          <p:spPr>
            <a:xfrm>
              <a:off x="1992024" y="2680233"/>
              <a:ext cx="55244" cy="37465"/>
            </a:xfrm>
            <a:custGeom>
              <a:avLst/>
              <a:gdLst/>
              <a:ahLst/>
              <a:cxnLst/>
              <a:rect l="l" t="t" r="r" b="b"/>
              <a:pathLst>
                <a:path w="55244" h="37464">
                  <a:moveTo>
                    <a:pt x="54244" y="0"/>
                  </a:moveTo>
                  <a:lnTo>
                    <a:pt x="49622" y="2929"/>
                  </a:lnTo>
                  <a:lnTo>
                    <a:pt x="50633" y="8578"/>
                  </a:lnTo>
                  <a:lnTo>
                    <a:pt x="50323" y="13323"/>
                  </a:lnTo>
                  <a:lnTo>
                    <a:pt x="47621" y="15633"/>
                  </a:lnTo>
                  <a:lnTo>
                    <a:pt x="49366" y="15652"/>
                  </a:lnTo>
                  <a:lnTo>
                    <a:pt x="49262" y="20721"/>
                  </a:lnTo>
                  <a:lnTo>
                    <a:pt x="49571" y="25821"/>
                  </a:lnTo>
                  <a:lnTo>
                    <a:pt x="48834" y="30872"/>
                  </a:lnTo>
                  <a:lnTo>
                    <a:pt x="45410" y="32396"/>
                  </a:lnTo>
                  <a:lnTo>
                    <a:pt x="41525" y="31611"/>
                  </a:lnTo>
                  <a:lnTo>
                    <a:pt x="37892" y="31831"/>
                  </a:lnTo>
                  <a:lnTo>
                    <a:pt x="37327" y="26560"/>
                  </a:lnTo>
                  <a:lnTo>
                    <a:pt x="37172" y="21249"/>
                  </a:lnTo>
                  <a:lnTo>
                    <a:pt x="37396" y="15976"/>
                  </a:lnTo>
                  <a:lnTo>
                    <a:pt x="39160" y="13765"/>
                  </a:lnTo>
                  <a:lnTo>
                    <a:pt x="37464" y="13733"/>
                  </a:lnTo>
                  <a:lnTo>
                    <a:pt x="37209" y="9658"/>
                  </a:lnTo>
                  <a:lnTo>
                    <a:pt x="37105" y="5582"/>
                  </a:lnTo>
                  <a:lnTo>
                    <a:pt x="37141" y="1507"/>
                  </a:lnTo>
                  <a:lnTo>
                    <a:pt x="35290" y="7725"/>
                  </a:lnTo>
                  <a:lnTo>
                    <a:pt x="33799" y="14043"/>
                  </a:lnTo>
                  <a:lnTo>
                    <a:pt x="32892" y="20462"/>
                  </a:lnTo>
                  <a:lnTo>
                    <a:pt x="31097" y="23201"/>
                  </a:lnTo>
                  <a:lnTo>
                    <a:pt x="30855" y="26095"/>
                  </a:lnTo>
                  <a:lnTo>
                    <a:pt x="30002" y="31831"/>
                  </a:lnTo>
                  <a:lnTo>
                    <a:pt x="23698" y="32176"/>
                  </a:lnTo>
                  <a:lnTo>
                    <a:pt x="22809" y="26696"/>
                  </a:lnTo>
                  <a:lnTo>
                    <a:pt x="18971" y="23100"/>
                  </a:lnTo>
                  <a:lnTo>
                    <a:pt x="20617" y="17311"/>
                  </a:lnTo>
                  <a:lnTo>
                    <a:pt x="19914" y="12653"/>
                  </a:lnTo>
                  <a:lnTo>
                    <a:pt x="17362" y="13031"/>
                  </a:lnTo>
                  <a:lnTo>
                    <a:pt x="16163" y="9538"/>
                  </a:lnTo>
                  <a:lnTo>
                    <a:pt x="15429" y="9503"/>
                  </a:lnTo>
                  <a:lnTo>
                    <a:pt x="14418" y="19126"/>
                  </a:lnTo>
                  <a:lnTo>
                    <a:pt x="9521" y="19622"/>
                  </a:lnTo>
                  <a:lnTo>
                    <a:pt x="14828" y="22448"/>
                  </a:lnTo>
                  <a:lnTo>
                    <a:pt x="10478" y="24897"/>
                  </a:lnTo>
                  <a:lnTo>
                    <a:pt x="13715" y="28252"/>
                  </a:lnTo>
                  <a:lnTo>
                    <a:pt x="5017" y="29109"/>
                  </a:lnTo>
                  <a:lnTo>
                    <a:pt x="4831" y="24673"/>
                  </a:lnTo>
                  <a:lnTo>
                    <a:pt x="7142" y="18853"/>
                  </a:lnTo>
                  <a:lnTo>
                    <a:pt x="4968" y="15309"/>
                  </a:lnTo>
                  <a:lnTo>
                    <a:pt x="2947" y="16267"/>
                  </a:lnTo>
                  <a:lnTo>
                    <a:pt x="1885" y="21779"/>
                  </a:lnTo>
                  <a:lnTo>
                    <a:pt x="3801" y="28425"/>
                  </a:lnTo>
                  <a:lnTo>
                    <a:pt x="0" y="33134"/>
                  </a:lnTo>
                  <a:lnTo>
                    <a:pt x="1489" y="36164"/>
                  </a:lnTo>
                  <a:lnTo>
                    <a:pt x="16881" y="36103"/>
                  </a:lnTo>
                  <a:lnTo>
                    <a:pt x="24574" y="35921"/>
                  </a:lnTo>
                  <a:lnTo>
                    <a:pt x="32259" y="35563"/>
                  </a:lnTo>
                  <a:lnTo>
                    <a:pt x="39776" y="35034"/>
                  </a:lnTo>
                  <a:lnTo>
                    <a:pt x="47156" y="37227"/>
                  </a:lnTo>
                  <a:lnTo>
                    <a:pt x="54691" y="36607"/>
                  </a:lnTo>
                  <a:lnTo>
                    <a:pt x="54430" y="24308"/>
                  </a:lnTo>
                  <a:lnTo>
                    <a:pt x="54463" y="8096"/>
                  </a:lnTo>
                  <a:lnTo>
                    <a:pt x="54244" y="0"/>
                  </a:lnTo>
                  <a:close/>
                </a:path>
              </a:pathLst>
            </a:custGeom>
            <a:solidFill>
              <a:srgbClr val="2423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5" name="object 1565" descr=""/>
            <p:cNvSpPr/>
            <p:nvPr/>
          </p:nvSpPr>
          <p:spPr>
            <a:xfrm>
              <a:off x="2077434" y="2680114"/>
              <a:ext cx="13970" cy="17145"/>
            </a:xfrm>
            <a:custGeom>
              <a:avLst/>
              <a:gdLst/>
              <a:ahLst/>
              <a:cxnLst/>
              <a:rect l="l" t="t" r="r" b="b"/>
              <a:pathLst>
                <a:path w="13969" h="17144">
                  <a:moveTo>
                    <a:pt x="309" y="0"/>
                  </a:moveTo>
                  <a:lnTo>
                    <a:pt x="0" y="5411"/>
                  </a:lnTo>
                  <a:lnTo>
                    <a:pt x="496" y="10821"/>
                  </a:lnTo>
                  <a:lnTo>
                    <a:pt x="1522" y="16131"/>
                  </a:lnTo>
                  <a:lnTo>
                    <a:pt x="3869" y="15548"/>
                  </a:lnTo>
                  <a:lnTo>
                    <a:pt x="8355" y="16934"/>
                  </a:lnTo>
                  <a:lnTo>
                    <a:pt x="7379" y="12995"/>
                  </a:lnTo>
                  <a:lnTo>
                    <a:pt x="8783" y="15497"/>
                  </a:lnTo>
                  <a:lnTo>
                    <a:pt x="11436" y="14673"/>
                  </a:lnTo>
                  <a:lnTo>
                    <a:pt x="13747" y="14263"/>
                  </a:lnTo>
                  <a:lnTo>
                    <a:pt x="13802" y="9503"/>
                  </a:lnTo>
                  <a:lnTo>
                    <a:pt x="13971" y="35"/>
                  </a:lnTo>
                  <a:lnTo>
                    <a:pt x="10460" y="86"/>
                  </a:lnTo>
                  <a:lnTo>
                    <a:pt x="6969" y="223"/>
                  </a:lnTo>
                  <a:lnTo>
                    <a:pt x="3473" y="427"/>
                  </a:lnTo>
                  <a:lnTo>
                    <a:pt x="2945" y="5050"/>
                  </a:lnTo>
                  <a:lnTo>
                    <a:pt x="2635" y="7362"/>
                  </a:lnTo>
                  <a:lnTo>
                    <a:pt x="1832" y="4931"/>
                  </a:lnTo>
                  <a:lnTo>
                    <a:pt x="2397" y="1764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6D6C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6" name="object 1566" descr=""/>
            <p:cNvSpPr/>
            <p:nvPr/>
          </p:nvSpPr>
          <p:spPr>
            <a:xfrm>
              <a:off x="2093547" y="2679822"/>
              <a:ext cx="22225" cy="14604"/>
            </a:xfrm>
            <a:custGeom>
              <a:avLst/>
              <a:gdLst/>
              <a:ahLst/>
              <a:cxnLst/>
              <a:rect l="l" t="t" r="r" b="b"/>
              <a:pathLst>
                <a:path w="22225" h="14605">
                  <a:moveTo>
                    <a:pt x="2753" y="7877"/>
                  </a:moveTo>
                  <a:lnTo>
                    <a:pt x="784" y="9281"/>
                  </a:lnTo>
                  <a:lnTo>
                    <a:pt x="0" y="11473"/>
                  </a:lnTo>
                  <a:lnTo>
                    <a:pt x="392" y="14469"/>
                  </a:lnTo>
                  <a:lnTo>
                    <a:pt x="5734" y="13323"/>
                  </a:lnTo>
                  <a:lnTo>
                    <a:pt x="11163" y="12585"/>
                  </a:lnTo>
                  <a:lnTo>
                    <a:pt x="16642" y="12348"/>
                  </a:lnTo>
                  <a:lnTo>
                    <a:pt x="16984" y="10448"/>
                  </a:lnTo>
                  <a:lnTo>
                    <a:pt x="3851" y="10448"/>
                  </a:lnTo>
                  <a:lnTo>
                    <a:pt x="2753" y="7877"/>
                  </a:lnTo>
                  <a:close/>
                </a:path>
                <a:path w="22225" h="14605">
                  <a:moveTo>
                    <a:pt x="8513" y="0"/>
                  </a:moveTo>
                  <a:lnTo>
                    <a:pt x="1504" y="0"/>
                  </a:lnTo>
                  <a:lnTo>
                    <a:pt x="1591" y="3614"/>
                  </a:lnTo>
                  <a:lnTo>
                    <a:pt x="2711" y="6628"/>
                  </a:lnTo>
                  <a:lnTo>
                    <a:pt x="3031" y="7621"/>
                  </a:lnTo>
                  <a:lnTo>
                    <a:pt x="3742" y="10069"/>
                  </a:lnTo>
                  <a:lnTo>
                    <a:pt x="3851" y="10448"/>
                  </a:lnTo>
                  <a:lnTo>
                    <a:pt x="16984" y="10448"/>
                  </a:lnTo>
                  <a:lnTo>
                    <a:pt x="17052" y="10069"/>
                  </a:lnTo>
                  <a:lnTo>
                    <a:pt x="19080" y="8870"/>
                  </a:lnTo>
                  <a:lnTo>
                    <a:pt x="8989" y="8870"/>
                  </a:lnTo>
                  <a:lnTo>
                    <a:pt x="6883" y="8237"/>
                  </a:lnTo>
                  <a:lnTo>
                    <a:pt x="6606" y="7020"/>
                  </a:lnTo>
                  <a:lnTo>
                    <a:pt x="6664" y="6628"/>
                  </a:lnTo>
                  <a:lnTo>
                    <a:pt x="7976" y="4591"/>
                  </a:lnTo>
                  <a:lnTo>
                    <a:pt x="21817" y="4591"/>
                  </a:lnTo>
                  <a:lnTo>
                    <a:pt x="21952" y="3614"/>
                  </a:lnTo>
                  <a:lnTo>
                    <a:pt x="22035" y="3013"/>
                  </a:lnTo>
                  <a:lnTo>
                    <a:pt x="21861" y="565"/>
                  </a:lnTo>
                  <a:lnTo>
                    <a:pt x="15066" y="429"/>
                  </a:lnTo>
                  <a:lnTo>
                    <a:pt x="8513" y="0"/>
                  </a:lnTo>
                  <a:close/>
                </a:path>
                <a:path w="22225" h="14605">
                  <a:moveTo>
                    <a:pt x="21817" y="4591"/>
                  </a:moveTo>
                  <a:lnTo>
                    <a:pt x="7976" y="4591"/>
                  </a:lnTo>
                  <a:lnTo>
                    <a:pt x="10050" y="5205"/>
                  </a:lnTo>
                  <a:lnTo>
                    <a:pt x="10392" y="6628"/>
                  </a:lnTo>
                  <a:lnTo>
                    <a:pt x="8989" y="8870"/>
                  </a:lnTo>
                  <a:lnTo>
                    <a:pt x="19089" y="8870"/>
                  </a:lnTo>
                  <a:lnTo>
                    <a:pt x="20872" y="7621"/>
                  </a:lnTo>
                  <a:lnTo>
                    <a:pt x="21710" y="5360"/>
                  </a:lnTo>
                  <a:lnTo>
                    <a:pt x="21817" y="4591"/>
                  </a:lnTo>
                  <a:close/>
                </a:path>
              </a:pathLst>
            </a:custGeom>
            <a:solidFill>
              <a:srgbClr val="6665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7" name="object 1567" descr=""/>
            <p:cNvSpPr/>
            <p:nvPr/>
          </p:nvSpPr>
          <p:spPr>
            <a:xfrm>
              <a:off x="2528873" y="2680920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1181" y="0"/>
                  </a:moveTo>
                  <a:lnTo>
                    <a:pt x="0" y="2790"/>
                  </a:lnTo>
                  <a:lnTo>
                    <a:pt x="342" y="6336"/>
                  </a:lnTo>
                  <a:lnTo>
                    <a:pt x="1300" y="9194"/>
                  </a:lnTo>
                  <a:lnTo>
                    <a:pt x="3683" y="8013"/>
                  </a:lnTo>
                  <a:lnTo>
                    <a:pt x="3765" y="1212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3F4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8" name="object 1568" descr=""/>
            <p:cNvSpPr/>
            <p:nvPr/>
          </p:nvSpPr>
          <p:spPr>
            <a:xfrm>
              <a:off x="2563581" y="2680013"/>
              <a:ext cx="12065" cy="14604"/>
            </a:xfrm>
            <a:custGeom>
              <a:avLst/>
              <a:gdLst/>
              <a:ahLst/>
              <a:cxnLst/>
              <a:rect l="l" t="t" r="r" b="b"/>
              <a:pathLst>
                <a:path w="12064" h="14605">
                  <a:moveTo>
                    <a:pt x="0" y="0"/>
                  </a:moveTo>
                  <a:lnTo>
                    <a:pt x="86" y="4362"/>
                  </a:lnTo>
                  <a:lnTo>
                    <a:pt x="2192" y="8045"/>
                  </a:lnTo>
                  <a:lnTo>
                    <a:pt x="4913" y="11349"/>
                  </a:lnTo>
                  <a:lnTo>
                    <a:pt x="7722" y="14536"/>
                  </a:lnTo>
                  <a:lnTo>
                    <a:pt x="9331" y="12959"/>
                  </a:lnTo>
                  <a:lnTo>
                    <a:pt x="10821" y="11263"/>
                  </a:lnTo>
                  <a:lnTo>
                    <a:pt x="11797" y="9212"/>
                  </a:lnTo>
                  <a:lnTo>
                    <a:pt x="7156" y="8971"/>
                  </a:lnTo>
                  <a:lnTo>
                    <a:pt x="4691" y="5770"/>
                  </a:lnTo>
                  <a:lnTo>
                    <a:pt x="2293" y="2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9" name="object 1569" descr=""/>
            <p:cNvSpPr/>
            <p:nvPr/>
          </p:nvSpPr>
          <p:spPr>
            <a:xfrm>
              <a:off x="2048720" y="2682201"/>
              <a:ext cx="26670" cy="12065"/>
            </a:xfrm>
            <a:custGeom>
              <a:avLst/>
              <a:gdLst/>
              <a:ahLst/>
              <a:cxnLst/>
              <a:rect l="l" t="t" r="r" b="b"/>
              <a:pathLst>
                <a:path w="26669" h="12064">
                  <a:moveTo>
                    <a:pt x="25905" y="0"/>
                  </a:moveTo>
                  <a:lnTo>
                    <a:pt x="19433" y="198"/>
                  </a:lnTo>
                  <a:lnTo>
                    <a:pt x="6495" y="336"/>
                  </a:lnTo>
                  <a:lnTo>
                    <a:pt x="31" y="447"/>
                  </a:lnTo>
                  <a:lnTo>
                    <a:pt x="0" y="7844"/>
                  </a:lnTo>
                  <a:lnTo>
                    <a:pt x="49" y="11577"/>
                  </a:lnTo>
                  <a:lnTo>
                    <a:pt x="6436" y="8924"/>
                  </a:lnTo>
                  <a:lnTo>
                    <a:pt x="13423" y="8853"/>
                  </a:lnTo>
                  <a:lnTo>
                    <a:pt x="20220" y="8460"/>
                  </a:lnTo>
                  <a:lnTo>
                    <a:pt x="21229" y="5961"/>
                  </a:lnTo>
                  <a:lnTo>
                    <a:pt x="22377" y="5875"/>
                  </a:lnTo>
                  <a:lnTo>
                    <a:pt x="23680" y="8168"/>
                  </a:lnTo>
                  <a:lnTo>
                    <a:pt x="26625" y="8578"/>
                  </a:lnTo>
                  <a:lnTo>
                    <a:pt x="26470" y="5702"/>
                  </a:lnTo>
                  <a:lnTo>
                    <a:pt x="25905" y="0"/>
                  </a:lnTo>
                  <a:close/>
                </a:path>
              </a:pathLst>
            </a:custGeom>
            <a:solidFill>
              <a:srgbClr val="808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0" name="object 1570" descr=""/>
            <p:cNvSpPr/>
            <p:nvPr/>
          </p:nvSpPr>
          <p:spPr>
            <a:xfrm>
              <a:off x="2317150" y="2681432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4">
                  <a:moveTo>
                    <a:pt x="2228" y="0"/>
                  </a:moveTo>
                  <a:lnTo>
                    <a:pt x="0" y="600"/>
                  </a:lnTo>
                  <a:lnTo>
                    <a:pt x="396" y="3801"/>
                  </a:lnTo>
                  <a:lnTo>
                    <a:pt x="447" y="7019"/>
                  </a:lnTo>
                  <a:lnTo>
                    <a:pt x="410" y="10274"/>
                  </a:lnTo>
                  <a:lnTo>
                    <a:pt x="3373" y="10515"/>
                  </a:lnTo>
                  <a:lnTo>
                    <a:pt x="6372" y="10601"/>
                  </a:lnTo>
                  <a:lnTo>
                    <a:pt x="9367" y="10323"/>
                  </a:lnTo>
                  <a:lnTo>
                    <a:pt x="9281" y="7005"/>
                  </a:lnTo>
                  <a:lnTo>
                    <a:pt x="9263" y="3718"/>
                  </a:lnTo>
                  <a:lnTo>
                    <a:pt x="9281" y="427"/>
                  </a:lnTo>
                  <a:lnTo>
                    <a:pt x="7517" y="308"/>
                  </a:lnTo>
                  <a:lnTo>
                    <a:pt x="2228" y="0"/>
                  </a:lnTo>
                  <a:close/>
                </a:path>
              </a:pathLst>
            </a:custGeom>
            <a:solidFill>
              <a:srgbClr val="F1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1" name="object 1571" descr=""/>
            <p:cNvSpPr/>
            <p:nvPr/>
          </p:nvSpPr>
          <p:spPr>
            <a:xfrm>
              <a:off x="2326723" y="2682339"/>
              <a:ext cx="3810" cy="10795"/>
            </a:xfrm>
            <a:custGeom>
              <a:avLst/>
              <a:gdLst/>
              <a:ahLst/>
              <a:cxnLst/>
              <a:rect l="l" t="t" r="r" b="b"/>
              <a:pathLst>
                <a:path w="3810" h="10794">
                  <a:moveTo>
                    <a:pt x="1093" y="0"/>
                  </a:moveTo>
                  <a:lnTo>
                    <a:pt x="0" y="3235"/>
                  </a:lnTo>
                  <a:lnTo>
                    <a:pt x="67" y="7124"/>
                  </a:lnTo>
                  <a:lnTo>
                    <a:pt x="888" y="10447"/>
                  </a:lnTo>
                  <a:lnTo>
                    <a:pt x="2994" y="8906"/>
                  </a:lnTo>
                  <a:lnTo>
                    <a:pt x="3253" y="1526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rgbClr val="C3C3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2" name="object 1572" descr=""/>
            <p:cNvSpPr/>
            <p:nvPr/>
          </p:nvSpPr>
          <p:spPr>
            <a:xfrm>
              <a:off x="2330438" y="2682201"/>
              <a:ext cx="11430" cy="19050"/>
            </a:xfrm>
            <a:custGeom>
              <a:avLst/>
              <a:gdLst/>
              <a:ahLst/>
              <a:cxnLst/>
              <a:rect l="l" t="t" r="r" b="b"/>
              <a:pathLst>
                <a:path w="11430" h="19050">
                  <a:moveTo>
                    <a:pt x="9334" y="17758"/>
                  </a:moveTo>
                  <a:lnTo>
                    <a:pt x="3801" y="17758"/>
                  </a:lnTo>
                  <a:lnTo>
                    <a:pt x="8131" y="18766"/>
                  </a:lnTo>
                  <a:lnTo>
                    <a:pt x="9334" y="17758"/>
                  </a:lnTo>
                  <a:close/>
                </a:path>
                <a:path w="11430" h="19050">
                  <a:moveTo>
                    <a:pt x="5925" y="0"/>
                  </a:moveTo>
                  <a:lnTo>
                    <a:pt x="341" y="0"/>
                  </a:lnTo>
                  <a:lnTo>
                    <a:pt x="250" y="1681"/>
                  </a:lnTo>
                  <a:lnTo>
                    <a:pt x="183" y="2912"/>
                  </a:lnTo>
                  <a:lnTo>
                    <a:pt x="119" y="4093"/>
                  </a:lnTo>
                  <a:lnTo>
                    <a:pt x="17" y="5976"/>
                  </a:lnTo>
                  <a:lnTo>
                    <a:pt x="615" y="10753"/>
                  </a:lnTo>
                  <a:lnTo>
                    <a:pt x="544" y="13733"/>
                  </a:lnTo>
                  <a:lnTo>
                    <a:pt x="26" y="17758"/>
                  </a:lnTo>
                  <a:lnTo>
                    <a:pt x="0" y="17964"/>
                  </a:lnTo>
                  <a:lnTo>
                    <a:pt x="3801" y="17758"/>
                  </a:lnTo>
                  <a:lnTo>
                    <a:pt x="9334" y="17758"/>
                  </a:lnTo>
                  <a:lnTo>
                    <a:pt x="11336" y="16080"/>
                  </a:lnTo>
                  <a:lnTo>
                    <a:pt x="9453" y="13733"/>
                  </a:lnTo>
                  <a:lnTo>
                    <a:pt x="6695" y="12981"/>
                  </a:lnTo>
                  <a:lnTo>
                    <a:pt x="3783" y="12740"/>
                  </a:lnTo>
                  <a:lnTo>
                    <a:pt x="1353" y="11167"/>
                  </a:lnTo>
                  <a:lnTo>
                    <a:pt x="5666" y="10753"/>
                  </a:lnTo>
                  <a:lnTo>
                    <a:pt x="7110" y="10753"/>
                  </a:lnTo>
                  <a:lnTo>
                    <a:pt x="7430" y="8168"/>
                  </a:lnTo>
                  <a:lnTo>
                    <a:pt x="7640" y="5976"/>
                  </a:lnTo>
                  <a:lnTo>
                    <a:pt x="7718" y="5260"/>
                  </a:lnTo>
                  <a:lnTo>
                    <a:pt x="3714" y="5260"/>
                  </a:lnTo>
                  <a:lnTo>
                    <a:pt x="1609" y="4093"/>
                  </a:lnTo>
                  <a:lnTo>
                    <a:pt x="1677" y="2912"/>
                  </a:lnTo>
                  <a:lnTo>
                    <a:pt x="3920" y="1681"/>
                  </a:lnTo>
                  <a:lnTo>
                    <a:pt x="8355" y="1681"/>
                  </a:lnTo>
                  <a:lnTo>
                    <a:pt x="8751" y="172"/>
                  </a:lnTo>
                  <a:lnTo>
                    <a:pt x="5925" y="0"/>
                  </a:lnTo>
                  <a:close/>
                </a:path>
                <a:path w="11430" h="19050">
                  <a:moveTo>
                    <a:pt x="8355" y="1681"/>
                  </a:moveTo>
                  <a:lnTo>
                    <a:pt x="3920" y="1681"/>
                  </a:lnTo>
                  <a:lnTo>
                    <a:pt x="6243" y="2912"/>
                  </a:lnTo>
                  <a:lnTo>
                    <a:pt x="6074" y="2912"/>
                  </a:lnTo>
                  <a:lnTo>
                    <a:pt x="5867" y="4093"/>
                  </a:lnTo>
                  <a:lnTo>
                    <a:pt x="3714" y="5260"/>
                  </a:lnTo>
                  <a:lnTo>
                    <a:pt x="7718" y="5260"/>
                  </a:lnTo>
                  <a:lnTo>
                    <a:pt x="8046" y="2912"/>
                  </a:lnTo>
                  <a:lnTo>
                    <a:pt x="8355" y="1681"/>
                  </a:lnTo>
                  <a:close/>
                </a:path>
              </a:pathLst>
            </a:custGeom>
            <a:solidFill>
              <a:srgbClr val="CCCB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3" name="object 1573" descr=""/>
            <p:cNvSpPr/>
            <p:nvPr/>
          </p:nvSpPr>
          <p:spPr>
            <a:xfrm>
              <a:off x="2476548" y="268232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0" y="0"/>
                  </a:moveTo>
                  <a:lnTo>
                    <a:pt x="82" y="1316"/>
                  </a:lnTo>
                  <a:lnTo>
                    <a:pt x="2703" y="1522"/>
                  </a:lnTo>
                  <a:lnTo>
                    <a:pt x="2617" y="186"/>
                  </a:lnTo>
                  <a:lnTo>
                    <a:pt x="665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1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4" name="object 1574" descr=""/>
            <p:cNvSpPr/>
            <p:nvPr/>
          </p:nvSpPr>
          <p:spPr>
            <a:xfrm>
              <a:off x="2496390" y="268139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4777" y="0"/>
                  </a:moveTo>
                  <a:lnTo>
                    <a:pt x="1098" y="378"/>
                  </a:lnTo>
                  <a:lnTo>
                    <a:pt x="0" y="2621"/>
                  </a:lnTo>
                  <a:lnTo>
                    <a:pt x="1267" y="4691"/>
                  </a:lnTo>
                  <a:lnTo>
                    <a:pt x="6249" y="3559"/>
                  </a:lnTo>
                  <a:lnTo>
                    <a:pt x="6728" y="1316"/>
                  </a:lnTo>
                  <a:lnTo>
                    <a:pt x="4777" y="0"/>
                  </a:lnTo>
                  <a:close/>
                </a:path>
              </a:pathLst>
            </a:custGeom>
            <a:solidFill>
              <a:srgbClr val="929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5" name="object 1575" descr=""/>
            <p:cNvSpPr/>
            <p:nvPr/>
          </p:nvSpPr>
          <p:spPr>
            <a:xfrm>
              <a:off x="2508876" y="268145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131" y="0"/>
                  </a:moveTo>
                  <a:lnTo>
                    <a:pt x="1385" y="582"/>
                  </a:lnTo>
                  <a:lnTo>
                    <a:pt x="0" y="2415"/>
                  </a:lnTo>
                  <a:lnTo>
                    <a:pt x="3610" y="2807"/>
                  </a:lnTo>
                  <a:lnTo>
                    <a:pt x="4020" y="2278"/>
                  </a:lnTo>
                  <a:lnTo>
                    <a:pt x="5255" y="633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rgbClr val="C1C2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6" name="object 1576" descr=""/>
            <p:cNvSpPr/>
            <p:nvPr/>
          </p:nvSpPr>
          <p:spPr>
            <a:xfrm>
              <a:off x="2100103" y="268441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421" y="0"/>
                  </a:moveTo>
                  <a:lnTo>
                    <a:pt x="0" y="2205"/>
                  </a:lnTo>
                  <a:lnTo>
                    <a:pt x="327" y="3646"/>
                  </a:lnTo>
                  <a:lnTo>
                    <a:pt x="2433" y="4279"/>
                  </a:lnTo>
                  <a:lnTo>
                    <a:pt x="3836" y="2037"/>
                  </a:lnTo>
                  <a:lnTo>
                    <a:pt x="3495" y="614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9190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7" name="object 1577" descr=""/>
            <p:cNvSpPr/>
            <p:nvPr/>
          </p:nvSpPr>
          <p:spPr>
            <a:xfrm>
              <a:off x="2481512" y="2684103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7105" y="0"/>
                  </a:moveTo>
                  <a:lnTo>
                    <a:pt x="3545" y="223"/>
                  </a:lnTo>
                  <a:lnTo>
                    <a:pt x="0" y="377"/>
                  </a:lnTo>
                  <a:lnTo>
                    <a:pt x="993" y="3067"/>
                  </a:lnTo>
                  <a:lnTo>
                    <a:pt x="1813" y="5824"/>
                  </a:lnTo>
                  <a:lnTo>
                    <a:pt x="2278" y="8700"/>
                  </a:lnTo>
                  <a:lnTo>
                    <a:pt x="5975" y="8851"/>
                  </a:lnTo>
                  <a:lnTo>
                    <a:pt x="9672" y="8355"/>
                  </a:lnTo>
                  <a:lnTo>
                    <a:pt x="13251" y="7329"/>
                  </a:lnTo>
                  <a:lnTo>
                    <a:pt x="10770" y="2329"/>
                  </a:lnTo>
                  <a:lnTo>
                    <a:pt x="8218" y="2552"/>
                  </a:lnTo>
                  <a:lnTo>
                    <a:pt x="5684" y="2670"/>
                  </a:lnTo>
                  <a:lnTo>
                    <a:pt x="3149" y="2688"/>
                  </a:lnTo>
                  <a:lnTo>
                    <a:pt x="5565" y="1540"/>
                  </a:lnTo>
                  <a:lnTo>
                    <a:pt x="8561" y="1901"/>
                  </a:lnTo>
                  <a:lnTo>
                    <a:pt x="10684" y="172"/>
                  </a:lnTo>
                  <a:lnTo>
                    <a:pt x="7105" y="0"/>
                  </a:lnTo>
                  <a:close/>
                </a:path>
              </a:pathLst>
            </a:custGeom>
            <a:solidFill>
              <a:srgbClr val="E2D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8" name="object 1578" descr=""/>
            <p:cNvSpPr/>
            <p:nvPr/>
          </p:nvSpPr>
          <p:spPr>
            <a:xfrm>
              <a:off x="1782187" y="2683076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5">
                  <a:moveTo>
                    <a:pt x="10511" y="0"/>
                  </a:moveTo>
                  <a:lnTo>
                    <a:pt x="3783" y="2209"/>
                  </a:lnTo>
                  <a:lnTo>
                    <a:pt x="0" y="2329"/>
                  </a:lnTo>
                  <a:lnTo>
                    <a:pt x="1163" y="7995"/>
                  </a:lnTo>
                  <a:lnTo>
                    <a:pt x="3131" y="5154"/>
                  </a:lnTo>
                  <a:lnTo>
                    <a:pt x="5443" y="5565"/>
                  </a:lnTo>
                  <a:lnTo>
                    <a:pt x="10137" y="6094"/>
                  </a:lnTo>
                  <a:lnTo>
                    <a:pt x="10511" y="0"/>
                  </a:lnTo>
                  <a:close/>
                </a:path>
              </a:pathLst>
            </a:custGeom>
            <a:solidFill>
              <a:srgbClr val="3C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9" name="object 1579" descr=""/>
            <p:cNvSpPr/>
            <p:nvPr/>
          </p:nvSpPr>
          <p:spPr>
            <a:xfrm>
              <a:off x="1787767" y="2685064"/>
              <a:ext cx="29209" cy="8255"/>
            </a:xfrm>
            <a:custGeom>
              <a:avLst/>
              <a:gdLst/>
              <a:ahLst/>
              <a:cxnLst/>
              <a:rect l="l" t="t" r="r" b="b"/>
              <a:pathLst>
                <a:path w="29210" h="8255">
                  <a:moveTo>
                    <a:pt x="25016" y="0"/>
                  </a:moveTo>
                  <a:lnTo>
                    <a:pt x="17379" y="5770"/>
                  </a:lnTo>
                  <a:lnTo>
                    <a:pt x="13049" y="665"/>
                  </a:lnTo>
                  <a:lnTo>
                    <a:pt x="8956" y="3200"/>
                  </a:lnTo>
                  <a:lnTo>
                    <a:pt x="4625" y="5341"/>
                  </a:lnTo>
                  <a:lnTo>
                    <a:pt x="0" y="6760"/>
                  </a:lnTo>
                  <a:lnTo>
                    <a:pt x="7260" y="7821"/>
                  </a:lnTo>
                  <a:lnTo>
                    <a:pt x="14485" y="6487"/>
                  </a:lnTo>
                  <a:lnTo>
                    <a:pt x="21851" y="6026"/>
                  </a:lnTo>
                  <a:lnTo>
                    <a:pt x="29159" y="5356"/>
                  </a:lnTo>
                  <a:lnTo>
                    <a:pt x="25016" y="0"/>
                  </a:lnTo>
                  <a:close/>
                </a:path>
              </a:pathLst>
            </a:custGeom>
            <a:solidFill>
              <a:srgbClr val="2524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0" name="object 1580" descr=""/>
            <p:cNvSpPr/>
            <p:nvPr/>
          </p:nvSpPr>
          <p:spPr>
            <a:xfrm>
              <a:off x="2508187" y="268441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4075" y="0"/>
                  </a:moveTo>
                  <a:lnTo>
                    <a:pt x="87" y="2670"/>
                  </a:lnTo>
                  <a:lnTo>
                    <a:pt x="0" y="8167"/>
                  </a:lnTo>
                  <a:lnTo>
                    <a:pt x="5292" y="8869"/>
                  </a:lnTo>
                  <a:lnTo>
                    <a:pt x="7124" y="8045"/>
                  </a:lnTo>
                  <a:lnTo>
                    <a:pt x="7226" y="6403"/>
                  </a:lnTo>
                  <a:lnTo>
                    <a:pt x="6235" y="4229"/>
                  </a:lnTo>
                  <a:lnTo>
                    <a:pt x="4075" y="0"/>
                  </a:lnTo>
                  <a:close/>
                </a:path>
              </a:pathLst>
            </a:custGeom>
            <a:solidFill>
              <a:srgbClr val="AEAC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1" name="object 1581" descr=""/>
            <p:cNvSpPr/>
            <p:nvPr/>
          </p:nvSpPr>
          <p:spPr>
            <a:xfrm>
              <a:off x="2110190" y="268744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230" y="0"/>
                  </a:moveTo>
                  <a:lnTo>
                    <a:pt x="2498" y="1216"/>
                  </a:lnTo>
                  <a:lnTo>
                    <a:pt x="410" y="2448"/>
                  </a:lnTo>
                  <a:lnTo>
                    <a:pt x="0" y="4726"/>
                  </a:lnTo>
                  <a:lnTo>
                    <a:pt x="1112" y="4673"/>
                  </a:lnTo>
                  <a:lnTo>
                    <a:pt x="3373" y="4591"/>
                  </a:lnTo>
                  <a:lnTo>
                    <a:pt x="4503" y="4536"/>
                  </a:lnTo>
                  <a:lnTo>
                    <a:pt x="4230" y="0"/>
                  </a:lnTo>
                  <a:close/>
                </a:path>
              </a:pathLst>
            </a:custGeom>
            <a:solidFill>
              <a:srgbClr val="8180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2" name="object 1582" descr=""/>
            <p:cNvSpPr/>
            <p:nvPr/>
          </p:nvSpPr>
          <p:spPr>
            <a:xfrm>
              <a:off x="1986443" y="2689736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30">
                  <a:moveTo>
                    <a:pt x="21009" y="0"/>
                  </a:moveTo>
                  <a:lnTo>
                    <a:pt x="18493" y="35"/>
                  </a:lnTo>
                  <a:lnTo>
                    <a:pt x="15976" y="172"/>
                  </a:lnTo>
                  <a:lnTo>
                    <a:pt x="13474" y="378"/>
                  </a:lnTo>
                  <a:lnTo>
                    <a:pt x="10803" y="2843"/>
                  </a:lnTo>
                  <a:lnTo>
                    <a:pt x="8268" y="875"/>
                  </a:lnTo>
                  <a:lnTo>
                    <a:pt x="3834" y="137"/>
                  </a:lnTo>
                  <a:lnTo>
                    <a:pt x="1436" y="2329"/>
                  </a:lnTo>
                  <a:lnTo>
                    <a:pt x="309" y="7397"/>
                  </a:lnTo>
                  <a:lnTo>
                    <a:pt x="323" y="12636"/>
                  </a:lnTo>
                  <a:lnTo>
                    <a:pt x="0" y="17809"/>
                  </a:lnTo>
                  <a:lnTo>
                    <a:pt x="154" y="24058"/>
                  </a:lnTo>
                  <a:lnTo>
                    <a:pt x="5580" y="23630"/>
                  </a:lnTo>
                  <a:lnTo>
                    <a:pt x="9381" y="18921"/>
                  </a:lnTo>
                  <a:lnTo>
                    <a:pt x="7466" y="12275"/>
                  </a:lnTo>
                  <a:lnTo>
                    <a:pt x="8528" y="6764"/>
                  </a:lnTo>
                  <a:lnTo>
                    <a:pt x="10548" y="5806"/>
                  </a:lnTo>
                  <a:lnTo>
                    <a:pt x="12722" y="9349"/>
                  </a:lnTo>
                  <a:lnTo>
                    <a:pt x="10411" y="15170"/>
                  </a:lnTo>
                  <a:lnTo>
                    <a:pt x="10598" y="19606"/>
                  </a:lnTo>
                  <a:lnTo>
                    <a:pt x="19296" y="18749"/>
                  </a:lnTo>
                  <a:lnTo>
                    <a:pt x="16059" y="15393"/>
                  </a:lnTo>
                  <a:lnTo>
                    <a:pt x="20408" y="12945"/>
                  </a:lnTo>
                  <a:lnTo>
                    <a:pt x="15101" y="10119"/>
                  </a:lnTo>
                  <a:lnTo>
                    <a:pt x="19998" y="9622"/>
                  </a:lnTo>
                  <a:lnTo>
                    <a:pt x="20289" y="6404"/>
                  </a:lnTo>
                  <a:lnTo>
                    <a:pt x="21009" y="0"/>
                  </a:lnTo>
                  <a:close/>
                </a:path>
              </a:pathLst>
            </a:custGeom>
            <a:solidFill>
              <a:srgbClr val="CFCE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3" name="object 1583" descr=""/>
            <p:cNvSpPr/>
            <p:nvPr/>
          </p:nvSpPr>
          <p:spPr>
            <a:xfrm>
              <a:off x="2068941" y="268807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156" y="0"/>
                  </a:moveTo>
                  <a:lnTo>
                    <a:pt x="1008" y="86"/>
                  </a:lnTo>
                  <a:lnTo>
                    <a:pt x="0" y="2585"/>
                  </a:lnTo>
                  <a:lnTo>
                    <a:pt x="857" y="2517"/>
                  </a:lnTo>
                  <a:lnTo>
                    <a:pt x="2584" y="2362"/>
                  </a:lnTo>
                  <a:lnTo>
                    <a:pt x="3459" y="2293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A9A7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4" name="object 1584" descr=""/>
            <p:cNvSpPr/>
            <p:nvPr/>
          </p:nvSpPr>
          <p:spPr>
            <a:xfrm>
              <a:off x="2168953" y="2688282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824" y="0"/>
                  </a:moveTo>
                  <a:lnTo>
                    <a:pt x="259" y="1609"/>
                  </a:lnTo>
                  <a:lnTo>
                    <a:pt x="0" y="8168"/>
                  </a:lnTo>
                  <a:lnTo>
                    <a:pt x="2433" y="7019"/>
                  </a:lnTo>
                  <a:lnTo>
                    <a:pt x="3100" y="3818"/>
                  </a:lnTo>
                  <a:lnTo>
                    <a:pt x="2570" y="1471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rgbClr val="D6D9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5" name="object 1585" descr=""/>
            <p:cNvSpPr/>
            <p:nvPr/>
          </p:nvSpPr>
          <p:spPr>
            <a:xfrm>
              <a:off x="1962429" y="2689755"/>
              <a:ext cx="202565" cy="170815"/>
            </a:xfrm>
            <a:custGeom>
              <a:avLst/>
              <a:gdLst/>
              <a:ahLst/>
              <a:cxnLst/>
              <a:rect l="l" t="t" r="r" b="b"/>
              <a:pathLst>
                <a:path w="202564" h="170814">
                  <a:moveTo>
                    <a:pt x="3937" y="163525"/>
                  </a:moveTo>
                  <a:lnTo>
                    <a:pt x="3683" y="163372"/>
                  </a:lnTo>
                  <a:lnTo>
                    <a:pt x="88" y="162890"/>
                  </a:lnTo>
                  <a:lnTo>
                    <a:pt x="76" y="163372"/>
                  </a:lnTo>
                  <a:lnTo>
                    <a:pt x="3416" y="163372"/>
                  </a:lnTo>
                  <a:lnTo>
                    <a:pt x="3416" y="163525"/>
                  </a:lnTo>
                  <a:lnTo>
                    <a:pt x="3937" y="163525"/>
                  </a:lnTo>
                  <a:close/>
                </a:path>
                <a:path w="202564" h="170814">
                  <a:moveTo>
                    <a:pt x="7277" y="163906"/>
                  </a:moveTo>
                  <a:lnTo>
                    <a:pt x="4876" y="163525"/>
                  </a:lnTo>
                  <a:lnTo>
                    <a:pt x="3937" y="163525"/>
                  </a:lnTo>
                  <a:lnTo>
                    <a:pt x="7251" y="165569"/>
                  </a:lnTo>
                  <a:lnTo>
                    <a:pt x="7277" y="163906"/>
                  </a:lnTo>
                  <a:close/>
                </a:path>
                <a:path w="202564" h="170814">
                  <a:moveTo>
                    <a:pt x="7480" y="170599"/>
                  </a:moveTo>
                  <a:lnTo>
                    <a:pt x="7404" y="169240"/>
                  </a:lnTo>
                  <a:lnTo>
                    <a:pt x="7315" y="167754"/>
                  </a:lnTo>
                  <a:lnTo>
                    <a:pt x="7264" y="166878"/>
                  </a:lnTo>
                  <a:lnTo>
                    <a:pt x="3530" y="169240"/>
                  </a:lnTo>
                  <a:lnTo>
                    <a:pt x="3416" y="163525"/>
                  </a:lnTo>
                  <a:lnTo>
                    <a:pt x="76" y="163525"/>
                  </a:lnTo>
                  <a:lnTo>
                    <a:pt x="0" y="170599"/>
                  </a:lnTo>
                  <a:lnTo>
                    <a:pt x="7480" y="170599"/>
                  </a:lnTo>
                  <a:close/>
                </a:path>
                <a:path w="202564" h="170814">
                  <a:moveTo>
                    <a:pt x="202158" y="0"/>
                  </a:moveTo>
                  <a:lnTo>
                    <a:pt x="193814" y="1651"/>
                  </a:lnTo>
                  <a:lnTo>
                    <a:pt x="185369" y="2628"/>
                  </a:lnTo>
                  <a:lnTo>
                    <a:pt x="176923" y="3517"/>
                  </a:lnTo>
                  <a:lnTo>
                    <a:pt x="168541" y="4864"/>
                  </a:lnTo>
                  <a:lnTo>
                    <a:pt x="169862" y="6375"/>
                  </a:lnTo>
                  <a:lnTo>
                    <a:pt x="170599" y="6375"/>
                  </a:lnTo>
                  <a:lnTo>
                    <a:pt x="176187" y="6985"/>
                  </a:lnTo>
                  <a:lnTo>
                    <a:pt x="182587" y="6108"/>
                  </a:lnTo>
                  <a:lnTo>
                    <a:pt x="188442" y="5143"/>
                  </a:lnTo>
                  <a:lnTo>
                    <a:pt x="195478" y="5143"/>
                  </a:lnTo>
                  <a:lnTo>
                    <a:pt x="193230" y="5930"/>
                  </a:lnTo>
                  <a:lnTo>
                    <a:pt x="190969" y="7010"/>
                  </a:lnTo>
                  <a:lnTo>
                    <a:pt x="188518" y="6375"/>
                  </a:lnTo>
                  <a:lnTo>
                    <a:pt x="187782" y="8826"/>
                  </a:lnTo>
                  <a:lnTo>
                    <a:pt x="186969" y="11277"/>
                  </a:lnTo>
                  <a:lnTo>
                    <a:pt x="186055" y="13690"/>
                  </a:lnTo>
                  <a:lnTo>
                    <a:pt x="195478" y="13208"/>
                  </a:lnTo>
                  <a:lnTo>
                    <a:pt x="195364" y="21196"/>
                  </a:lnTo>
                  <a:lnTo>
                    <a:pt x="195491" y="24574"/>
                  </a:lnTo>
                  <a:lnTo>
                    <a:pt x="195389" y="25044"/>
                  </a:lnTo>
                  <a:lnTo>
                    <a:pt x="195389" y="40157"/>
                  </a:lnTo>
                  <a:lnTo>
                    <a:pt x="192201" y="42252"/>
                  </a:lnTo>
                  <a:lnTo>
                    <a:pt x="190931" y="43878"/>
                  </a:lnTo>
                  <a:lnTo>
                    <a:pt x="186842" y="43357"/>
                  </a:lnTo>
                  <a:lnTo>
                    <a:pt x="189001" y="40805"/>
                  </a:lnTo>
                  <a:lnTo>
                    <a:pt x="190080" y="38379"/>
                  </a:lnTo>
                  <a:lnTo>
                    <a:pt x="195389" y="40157"/>
                  </a:lnTo>
                  <a:lnTo>
                    <a:pt x="195389" y="25044"/>
                  </a:lnTo>
                  <a:lnTo>
                    <a:pt x="194259" y="30124"/>
                  </a:lnTo>
                  <a:lnTo>
                    <a:pt x="193560" y="34988"/>
                  </a:lnTo>
                  <a:lnTo>
                    <a:pt x="189293" y="37896"/>
                  </a:lnTo>
                  <a:lnTo>
                    <a:pt x="185991" y="41033"/>
                  </a:lnTo>
                  <a:lnTo>
                    <a:pt x="180276" y="42951"/>
                  </a:lnTo>
                  <a:lnTo>
                    <a:pt x="168579" y="42951"/>
                  </a:lnTo>
                  <a:lnTo>
                    <a:pt x="166585" y="46494"/>
                  </a:lnTo>
                  <a:lnTo>
                    <a:pt x="171335" y="49898"/>
                  </a:lnTo>
                  <a:lnTo>
                    <a:pt x="174675" y="48920"/>
                  </a:lnTo>
                  <a:lnTo>
                    <a:pt x="182156" y="48006"/>
                  </a:lnTo>
                  <a:lnTo>
                    <a:pt x="191439" y="48006"/>
                  </a:lnTo>
                  <a:lnTo>
                    <a:pt x="195122" y="43878"/>
                  </a:lnTo>
                  <a:lnTo>
                    <a:pt x="196850" y="41960"/>
                  </a:lnTo>
                  <a:lnTo>
                    <a:pt x="197777" y="38379"/>
                  </a:lnTo>
                  <a:lnTo>
                    <a:pt x="199529" y="31699"/>
                  </a:lnTo>
                  <a:lnTo>
                    <a:pt x="200939" y="21196"/>
                  </a:lnTo>
                  <a:lnTo>
                    <a:pt x="201422" y="13690"/>
                  </a:lnTo>
                  <a:lnTo>
                    <a:pt x="201460" y="13208"/>
                  </a:lnTo>
                  <a:lnTo>
                    <a:pt x="201587" y="11277"/>
                  </a:lnTo>
                  <a:lnTo>
                    <a:pt x="201625" y="10591"/>
                  </a:lnTo>
                  <a:lnTo>
                    <a:pt x="201714" y="8826"/>
                  </a:lnTo>
                  <a:lnTo>
                    <a:pt x="201803" y="7010"/>
                  </a:lnTo>
                  <a:lnTo>
                    <a:pt x="201904" y="5143"/>
                  </a:lnTo>
                  <a:lnTo>
                    <a:pt x="202018" y="2628"/>
                  </a:lnTo>
                  <a:lnTo>
                    <a:pt x="202069" y="1651"/>
                  </a:lnTo>
                  <a:lnTo>
                    <a:pt x="202158" y="0"/>
                  </a:lnTo>
                  <a:close/>
                </a:path>
              </a:pathLst>
            </a:custGeom>
            <a:solidFill>
              <a:srgbClr val="9B9A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6" name="object 1586" descr=""/>
            <p:cNvSpPr/>
            <p:nvPr/>
          </p:nvSpPr>
          <p:spPr>
            <a:xfrm>
              <a:off x="1776949" y="2692015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4417" y="0"/>
                  </a:moveTo>
                  <a:lnTo>
                    <a:pt x="1846" y="306"/>
                  </a:lnTo>
                  <a:lnTo>
                    <a:pt x="0" y="2430"/>
                  </a:lnTo>
                  <a:lnTo>
                    <a:pt x="2959" y="3510"/>
                  </a:lnTo>
                  <a:lnTo>
                    <a:pt x="6112" y="2311"/>
                  </a:lnTo>
                  <a:lnTo>
                    <a:pt x="9107" y="2020"/>
                  </a:lnTo>
                  <a:lnTo>
                    <a:pt x="6760" y="1198"/>
                  </a:lnTo>
                  <a:lnTo>
                    <a:pt x="4417" y="0"/>
                  </a:lnTo>
                  <a:close/>
                </a:path>
              </a:pathLst>
            </a:custGeom>
            <a:solidFill>
              <a:srgbClr val="484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7" name="object 1587" descr=""/>
            <p:cNvSpPr/>
            <p:nvPr/>
          </p:nvSpPr>
          <p:spPr>
            <a:xfrm>
              <a:off x="1966450" y="2692803"/>
              <a:ext cx="20320" cy="22225"/>
            </a:xfrm>
            <a:custGeom>
              <a:avLst/>
              <a:gdLst/>
              <a:ahLst/>
              <a:cxnLst/>
              <a:rect l="l" t="t" r="r" b="b"/>
              <a:pathLst>
                <a:path w="20319" h="22225">
                  <a:moveTo>
                    <a:pt x="18796" y="21452"/>
                  </a:moveTo>
                  <a:lnTo>
                    <a:pt x="17793" y="21452"/>
                  </a:lnTo>
                  <a:lnTo>
                    <a:pt x="18758" y="22017"/>
                  </a:lnTo>
                  <a:lnTo>
                    <a:pt x="18796" y="21452"/>
                  </a:lnTo>
                  <a:close/>
                </a:path>
                <a:path w="20319" h="22225">
                  <a:moveTo>
                    <a:pt x="15968" y="0"/>
                  </a:moveTo>
                  <a:lnTo>
                    <a:pt x="15438" y="2584"/>
                  </a:lnTo>
                  <a:lnTo>
                    <a:pt x="14718" y="5170"/>
                  </a:lnTo>
                  <a:lnTo>
                    <a:pt x="13178" y="7376"/>
                  </a:lnTo>
                  <a:lnTo>
                    <a:pt x="12943" y="10425"/>
                  </a:lnTo>
                  <a:lnTo>
                    <a:pt x="13005" y="20048"/>
                  </a:lnTo>
                  <a:lnTo>
                    <a:pt x="0" y="20048"/>
                  </a:lnTo>
                  <a:lnTo>
                    <a:pt x="353" y="21452"/>
                  </a:lnTo>
                  <a:lnTo>
                    <a:pt x="17793" y="21452"/>
                  </a:lnTo>
                  <a:lnTo>
                    <a:pt x="15395" y="20048"/>
                  </a:lnTo>
                  <a:lnTo>
                    <a:pt x="14966" y="19433"/>
                  </a:lnTo>
                  <a:lnTo>
                    <a:pt x="13625" y="16916"/>
                  </a:lnTo>
                  <a:lnTo>
                    <a:pt x="15403" y="14177"/>
                  </a:lnTo>
                  <a:lnTo>
                    <a:pt x="17612" y="12157"/>
                  </a:lnTo>
                  <a:lnTo>
                    <a:pt x="17681" y="1865"/>
                  </a:lnTo>
                  <a:lnTo>
                    <a:pt x="15968" y="0"/>
                  </a:lnTo>
                  <a:close/>
                </a:path>
                <a:path w="20319" h="22225">
                  <a:moveTo>
                    <a:pt x="19992" y="14742"/>
                  </a:moveTo>
                  <a:lnTo>
                    <a:pt x="19101" y="16916"/>
                  </a:lnTo>
                  <a:lnTo>
                    <a:pt x="18964" y="18954"/>
                  </a:lnTo>
                  <a:lnTo>
                    <a:pt x="18890" y="20048"/>
                  </a:lnTo>
                  <a:lnTo>
                    <a:pt x="18796" y="21452"/>
                  </a:lnTo>
                  <a:lnTo>
                    <a:pt x="20158" y="21452"/>
                  </a:lnTo>
                  <a:lnTo>
                    <a:pt x="20048" y="16916"/>
                  </a:lnTo>
                  <a:lnTo>
                    <a:pt x="19992" y="14742"/>
                  </a:lnTo>
                  <a:close/>
                </a:path>
                <a:path w="20319" h="22225">
                  <a:moveTo>
                    <a:pt x="5387" y="6163"/>
                  </a:moveTo>
                  <a:lnTo>
                    <a:pt x="5508" y="20048"/>
                  </a:lnTo>
                  <a:lnTo>
                    <a:pt x="13005" y="20048"/>
                  </a:lnTo>
                  <a:lnTo>
                    <a:pt x="7407" y="18954"/>
                  </a:lnTo>
                  <a:lnTo>
                    <a:pt x="6713" y="14742"/>
                  </a:lnTo>
                  <a:lnTo>
                    <a:pt x="6072" y="10425"/>
                  </a:lnTo>
                  <a:lnTo>
                    <a:pt x="5387" y="6163"/>
                  </a:lnTo>
                  <a:close/>
                </a:path>
              </a:pathLst>
            </a:custGeom>
            <a:solidFill>
              <a:srgbClr val="414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8" name="object 1588" descr=""/>
            <p:cNvSpPr/>
            <p:nvPr/>
          </p:nvSpPr>
          <p:spPr>
            <a:xfrm>
              <a:off x="2257257" y="2692271"/>
              <a:ext cx="15875" cy="6350"/>
            </a:xfrm>
            <a:custGeom>
              <a:avLst/>
              <a:gdLst/>
              <a:ahLst/>
              <a:cxnLst/>
              <a:rect l="l" t="t" r="r" b="b"/>
              <a:pathLst>
                <a:path w="15875" h="6350">
                  <a:moveTo>
                    <a:pt x="15562" y="0"/>
                  </a:moveTo>
                  <a:lnTo>
                    <a:pt x="11009" y="308"/>
                  </a:lnTo>
                  <a:lnTo>
                    <a:pt x="6455" y="290"/>
                  </a:lnTo>
                  <a:lnTo>
                    <a:pt x="1901" y="427"/>
                  </a:lnTo>
                  <a:lnTo>
                    <a:pt x="615" y="3732"/>
                  </a:lnTo>
                  <a:lnTo>
                    <a:pt x="0" y="5392"/>
                  </a:lnTo>
                  <a:lnTo>
                    <a:pt x="4485" y="5205"/>
                  </a:lnTo>
                  <a:lnTo>
                    <a:pt x="8989" y="5186"/>
                  </a:lnTo>
                  <a:lnTo>
                    <a:pt x="13474" y="5751"/>
                  </a:lnTo>
                  <a:lnTo>
                    <a:pt x="15562" y="0"/>
                  </a:lnTo>
                  <a:close/>
                </a:path>
              </a:pathLst>
            </a:custGeom>
            <a:solidFill>
              <a:srgbClr val="8383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9" name="object 1589" descr=""/>
            <p:cNvSpPr/>
            <p:nvPr/>
          </p:nvSpPr>
          <p:spPr>
            <a:xfrm>
              <a:off x="2527538" y="269009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943" y="0"/>
                  </a:moveTo>
                  <a:lnTo>
                    <a:pt x="0" y="5172"/>
                  </a:lnTo>
                  <a:lnTo>
                    <a:pt x="4038" y="6216"/>
                  </a:lnTo>
                  <a:lnTo>
                    <a:pt x="5341" y="3714"/>
                  </a:lnTo>
                  <a:lnTo>
                    <a:pt x="2943" y="0"/>
                  </a:lnTo>
                  <a:close/>
                </a:path>
              </a:pathLst>
            </a:custGeom>
            <a:solidFill>
              <a:srgbClr val="454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0" name="object 1590" descr=""/>
            <p:cNvSpPr/>
            <p:nvPr/>
          </p:nvSpPr>
          <p:spPr>
            <a:xfrm>
              <a:off x="1904630" y="2692339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84" y="0"/>
                  </a:moveTo>
                  <a:lnTo>
                    <a:pt x="4968" y="3784"/>
                  </a:lnTo>
                  <a:lnTo>
                    <a:pt x="1526" y="3219"/>
                  </a:lnTo>
                  <a:lnTo>
                    <a:pt x="223" y="6851"/>
                  </a:lnTo>
                  <a:lnTo>
                    <a:pt x="615" y="10789"/>
                  </a:lnTo>
                  <a:lnTo>
                    <a:pt x="0" y="14573"/>
                  </a:lnTo>
                  <a:lnTo>
                    <a:pt x="3441" y="15052"/>
                  </a:lnTo>
                  <a:lnTo>
                    <a:pt x="6800" y="14504"/>
                  </a:lnTo>
                  <a:lnTo>
                    <a:pt x="9895" y="12928"/>
                  </a:lnTo>
                  <a:lnTo>
                    <a:pt x="11728" y="6422"/>
                  </a:lnTo>
                  <a:lnTo>
                    <a:pt x="13784" y="0"/>
                  </a:lnTo>
                  <a:close/>
                </a:path>
              </a:pathLst>
            </a:custGeom>
            <a:solidFill>
              <a:srgbClr val="9C9A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1" name="object 1591" descr=""/>
            <p:cNvSpPr/>
            <p:nvPr/>
          </p:nvSpPr>
          <p:spPr>
            <a:xfrm>
              <a:off x="1946991" y="2694581"/>
              <a:ext cx="9525" cy="17780"/>
            </a:xfrm>
            <a:custGeom>
              <a:avLst/>
              <a:gdLst/>
              <a:ahLst/>
              <a:cxnLst/>
              <a:rect l="l" t="t" r="r" b="b"/>
              <a:pathLst>
                <a:path w="9525" h="17780">
                  <a:moveTo>
                    <a:pt x="8975" y="0"/>
                  </a:moveTo>
                  <a:lnTo>
                    <a:pt x="5976" y="205"/>
                  </a:lnTo>
                  <a:lnTo>
                    <a:pt x="17" y="739"/>
                  </a:lnTo>
                  <a:lnTo>
                    <a:pt x="0" y="17586"/>
                  </a:lnTo>
                  <a:lnTo>
                    <a:pt x="4230" y="16233"/>
                  </a:lnTo>
                  <a:lnTo>
                    <a:pt x="6336" y="15513"/>
                  </a:lnTo>
                  <a:lnTo>
                    <a:pt x="5050" y="10821"/>
                  </a:lnTo>
                  <a:lnTo>
                    <a:pt x="4489" y="11131"/>
                  </a:lnTo>
                  <a:lnTo>
                    <a:pt x="4846" y="10069"/>
                  </a:lnTo>
                  <a:lnTo>
                    <a:pt x="5274" y="6235"/>
                  </a:lnTo>
                  <a:lnTo>
                    <a:pt x="1764" y="5770"/>
                  </a:lnTo>
                  <a:lnTo>
                    <a:pt x="5633" y="3820"/>
                  </a:lnTo>
                  <a:lnTo>
                    <a:pt x="7534" y="2794"/>
                  </a:lnTo>
                  <a:lnTo>
                    <a:pt x="8975" y="0"/>
                  </a:lnTo>
                  <a:close/>
                </a:path>
              </a:pathLst>
            </a:custGeom>
            <a:solidFill>
              <a:srgbClr val="7978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2" name="object 1592" descr=""/>
            <p:cNvSpPr/>
            <p:nvPr/>
          </p:nvSpPr>
          <p:spPr>
            <a:xfrm>
              <a:off x="1885188" y="2695889"/>
              <a:ext cx="574675" cy="38100"/>
            </a:xfrm>
            <a:custGeom>
              <a:avLst/>
              <a:gdLst/>
              <a:ahLst/>
              <a:cxnLst/>
              <a:rect l="l" t="t" r="r" b="b"/>
              <a:pathLst>
                <a:path w="574675" h="38100">
                  <a:moveTo>
                    <a:pt x="14020" y="228"/>
                  </a:moveTo>
                  <a:lnTo>
                    <a:pt x="10007" y="0"/>
                  </a:lnTo>
                  <a:lnTo>
                    <a:pt x="5981" y="12"/>
                  </a:lnTo>
                  <a:lnTo>
                    <a:pt x="1955" y="88"/>
                  </a:lnTo>
                  <a:lnTo>
                    <a:pt x="1955" y="2552"/>
                  </a:lnTo>
                  <a:lnTo>
                    <a:pt x="0" y="5956"/>
                  </a:lnTo>
                  <a:lnTo>
                    <a:pt x="3035" y="7467"/>
                  </a:lnTo>
                  <a:lnTo>
                    <a:pt x="6591" y="8356"/>
                  </a:lnTo>
                  <a:lnTo>
                    <a:pt x="9398" y="6616"/>
                  </a:lnTo>
                  <a:lnTo>
                    <a:pt x="10274" y="3086"/>
                  </a:lnTo>
                  <a:lnTo>
                    <a:pt x="5194" y="2400"/>
                  </a:lnTo>
                  <a:lnTo>
                    <a:pt x="9867" y="1574"/>
                  </a:lnTo>
                  <a:lnTo>
                    <a:pt x="12217" y="1206"/>
                  </a:lnTo>
                  <a:lnTo>
                    <a:pt x="12115" y="3314"/>
                  </a:lnTo>
                  <a:lnTo>
                    <a:pt x="14020" y="228"/>
                  </a:lnTo>
                  <a:close/>
                </a:path>
                <a:path w="574675" h="38100">
                  <a:moveTo>
                    <a:pt x="272630" y="34023"/>
                  </a:moveTo>
                  <a:lnTo>
                    <a:pt x="267322" y="32245"/>
                  </a:lnTo>
                  <a:lnTo>
                    <a:pt x="266242" y="34671"/>
                  </a:lnTo>
                  <a:lnTo>
                    <a:pt x="264083" y="37223"/>
                  </a:lnTo>
                  <a:lnTo>
                    <a:pt x="268173" y="37744"/>
                  </a:lnTo>
                  <a:lnTo>
                    <a:pt x="269443" y="36118"/>
                  </a:lnTo>
                  <a:lnTo>
                    <a:pt x="272630" y="34023"/>
                  </a:lnTo>
                  <a:close/>
                </a:path>
                <a:path w="574675" h="38100">
                  <a:moveTo>
                    <a:pt x="574141" y="8801"/>
                  </a:moveTo>
                  <a:lnTo>
                    <a:pt x="573227" y="8102"/>
                  </a:lnTo>
                  <a:lnTo>
                    <a:pt x="566470" y="7747"/>
                  </a:lnTo>
                  <a:lnTo>
                    <a:pt x="553008" y="6756"/>
                  </a:lnTo>
                  <a:lnTo>
                    <a:pt x="546290" y="6337"/>
                  </a:lnTo>
                  <a:lnTo>
                    <a:pt x="546696" y="11163"/>
                  </a:lnTo>
                  <a:lnTo>
                    <a:pt x="546646" y="16014"/>
                  </a:lnTo>
                  <a:lnTo>
                    <a:pt x="546823" y="20853"/>
                  </a:lnTo>
                  <a:lnTo>
                    <a:pt x="555155" y="19469"/>
                  </a:lnTo>
                  <a:lnTo>
                    <a:pt x="563613" y="19418"/>
                  </a:lnTo>
                  <a:lnTo>
                    <a:pt x="572020" y="19024"/>
                  </a:lnTo>
                  <a:lnTo>
                    <a:pt x="572414" y="17246"/>
                  </a:lnTo>
                  <a:lnTo>
                    <a:pt x="566293" y="15671"/>
                  </a:lnTo>
                  <a:lnTo>
                    <a:pt x="559993" y="15240"/>
                  </a:lnTo>
                  <a:lnTo>
                    <a:pt x="553643" y="15290"/>
                  </a:lnTo>
                  <a:lnTo>
                    <a:pt x="547331" y="15201"/>
                  </a:lnTo>
                  <a:lnTo>
                    <a:pt x="547103" y="10375"/>
                  </a:lnTo>
                  <a:lnTo>
                    <a:pt x="552500" y="9779"/>
                  </a:lnTo>
                  <a:lnTo>
                    <a:pt x="559485" y="7378"/>
                  </a:lnTo>
                  <a:lnTo>
                    <a:pt x="566940" y="9740"/>
                  </a:lnTo>
                  <a:lnTo>
                    <a:pt x="574141" y="8801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3" name="object 1593" descr=""/>
            <p:cNvSpPr/>
            <p:nvPr/>
          </p:nvSpPr>
          <p:spPr>
            <a:xfrm>
              <a:off x="1924613" y="2695594"/>
              <a:ext cx="8890" cy="20320"/>
            </a:xfrm>
            <a:custGeom>
              <a:avLst/>
              <a:gdLst/>
              <a:ahLst/>
              <a:cxnLst/>
              <a:rect l="l" t="t" r="r" b="b"/>
              <a:pathLst>
                <a:path w="8889" h="20319">
                  <a:moveTo>
                    <a:pt x="8884" y="0"/>
                  </a:moveTo>
                  <a:lnTo>
                    <a:pt x="5292" y="1814"/>
                  </a:lnTo>
                  <a:lnTo>
                    <a:pt x="1814" y="3406"/>
                  </a:lnTo>
                  <a:lnTo>
                    <a:pt x="205" y="8816"/>
                  </a:lnTo>
                  <a:lnTo>
                    <a:pt x="0" y="14500"/>
                  </a:lnTo>
                  <a:lnTo>
                    <a:pt x="427" y="20116"/>
                  </a:lnTo>
                  <a:lnTo>
                    <a:pt x="2397" y="19843"/>
                  </a:lnTo>
                  <a:lnTo>
                    <a:pt x="6353" y="19432"/>
                  </a:lnTo>
                  <a:lnTo>
                    <a:pt x="6573" y="17567"/>
                  </a:lnTo>
                  <a:lnTo>
                    <a:pt x="7089" y="13867"/>
                  </a:lnTo>
                  <a:lnTo>
                    <a:pt x="5429" y="13543"/>
                  </a:lnTo>
                  <a:lnTo>
                    <a:pt x="2105" y="12960"/>
                  </a:lnTo>
                  <a:lnTo>
                    <a:pt x="7329" y="12499"/>
                  </a:lnTo>
                  <a:lnTo>
                    <a:pt x="7686" y="8305"/>
                  </a:lnTo>
                  <a:lnTo>
                    <a:pt x="8168" y="4126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rgbClr val="7E7D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4" name="object 1594" descr=""/>
            <p:cNvSpPr/>
            <p:nvPr/>
          </p:nvSpPr>
          <p:spPr>
            <a:xfrm>
              <a:off x="1987042" y="2695635"/>
              <a:ext cx="57785" cy="219075"/>
            </a:xfrm>
            <a:custGeom>
              <a:avLst/>
              <a:gdLst/>
              <a:ahLst/>
              <a:cxnLst/>
              <a:rect l="l" t="t" r="r" b="b"/>
              <a:pathLst>
                <a:path w="57785" h="219075">
                  <a:moveTo>
                    <a:pt x="6032" y="50596"/>
                  </a:moveTo>
                  <a:lnTo>
                    <a:pt x="5943" y="46850"/>
                  </a:lnTo>
                  <a:lnTo>
                    <a:pt x="1206" y="47599"/>
                  </a:lnTo>
                  <a:lnTo>
                    <a:pt x="952" y="51028"/>
                  </a:lnTo>
                  <a:lnTo>
                    <a:pt x="647" y="54444"/>
                  </a:lnTo>
                  <a:lnTo>
                    <a:pt x="76" y="57873"/>
                  </a:lnTo>
                  <a:lnTo>
                    <a:pt x="1295" y="57912"/>
                  </a:lnTo>
                  <a:lnTo>
                    <a:pt x="4927" y="58064"/>
                  </a:lnTo>
                  <a:lnTo>
                    <a:pt x="5829" y="54394"/>
                  </a:lnTo>
                  <a:lnTo>
                    <a:pt x="6032" y="50596"/>
                  </a:lnTo>
                  <a:close/>
                </a:path>
                <a:path w="57785" h="219075">
                  <a:moveTo>
                    <a:pt x="54546" y="10426"/>
                  </a:moveTo>
                  <a:lnTo>
                    <a:pt x="54241" y="5321"/>
                  </a:lnTo>
                  <a:lnTo>
                    <a:pt x="54343" y="254"/>
                  </a:lnTo>
                  <a:lnTo>
                    <a:pt x="49326" y="190"/>
                  </a:lnTo>
                  <a:lnTo>
                    <a:pt x="46075" y="63"/>
                  </a:lnTo>
                  <a:lnTo>
                    <a:pt x="42824" y="0"/>
                  </a:lnTo>
                  <a:lnTo>
                    <a:pt x="42367" y="584"/>
                  </a:lnTo>
                  <a:lnTo>
                    <a:pt x="42151" y="5854"/>
                  </a:lnTo>
                  <a:lnTo>
                    <a:pt x="42303" y="11163"/>
                  </a:lnTo>
                  <a:lnTo>
                    <a:pt x="42875" y="16433"/>
                  </a:lnTo>
                  <a:lnTo>
                    <a:pt x="46507" y="16217"/>
                  </a:lnTo>
                  <a:lnTo>
                    <a:pt x="50380" y="17005"/>
                  </a:lnTo>
                  <a:lnTo>
                    <a:pt x="53809" y="15481"/>
                  </a:lnTo>
                  <a:lnTo>
                    <a:pt x="54546" y="10426"/>
                  </a:lnTo>
                  <a:close/>
                </a:path>
                <a:path w="57785" h="219075">
                  <a:moveTo>
                    <a:pt x="57353" y="218503"/>
                  </a:moveTo>
                  <a:lnTo>
                    <a:pt x="56603" y="214236"/>
                  </a:lnTo>
                  <a:lnTo>
                    <a:pt x="52730" y="213055"/>
                  </a:lnTo>
                  <a:lnTo>
                    <a:pt x="50673" y="209372"/>
                  </a:lnTo>
                  <a:lnTo>
                    <a:pt x="48120" y="206578"/>
                  </a:lnTo>
                  <a:lnTo>
                    <a:pt x="42443" y="206375"/>
                  </a:lnTo>
                  <a:lnTo>
                    <a:pt x="41910" y="208775"/>
                  </a:lnTo>
                  <a:lnTo>
                    <a:pt x="37223" y="203974"/>
                  </a:lnTo>
                  <a:lnTo>
                    <a:pt x="30251" y="205676"/>
                  </a:lnTo>
                  <a:lnTo>
                    <a:pt x="24257" y="205384"/>
                  </a:lnTo>
                  <a:lnTo>
                    <a:pt x="25971" y="210350"/>
                  </a:lnTo>
                  <a:lnTo>
                    <a:pt x="26631" y="212902"/>
                  </a:lnTo>
                  <a:lnTo>
                    <a:pt x="24485" y="210540"/>
                  </a:lnTo>
                  <a:lnTo>
                    <a:pt x="24345" y="206756"/>
                  </a:lnTo>
                  <a:lnTo>
                    <a:pt x="21463" y="205079"/>
                  </a:lnTo>
                  <a:lnTo>
                    <a:pt x="21094" y="209080"/>
                  </a:lnTo>
                  <a:lnTo>
                    <a:pt x="20459" y="205879"/>
                  </a:lnTo>
                  <a:lnTo>
                    <a:pt x="0" y="206032"/>
                  </a:lnTo>
                  <a:lnTo>
                    <a:pt x="2527" y="208254"/>
                  </a:lnTo>
                  <a:lnTo>
                    <a:pt x="4546" y="210972"/>
                  </a:lnTo>
                  <a:lnTo>
                    <a:pt x="6273" y="213855"/>
                  </a:lnTo>
                  <a:lnTo>
                    <a:pt x="6616" y="214198"/>
                  </a:lnTo>
                  <a:lnTo>
                    <a:pt x="11125" y="213931"/>
                  </a:lnTo>
                  <a:lnTo>
                    <a:pt x="15455" y="212610"/>
                  </a:lnTo>
                  <a:lnTo>
                    <a:pt x="19583" y="210832"/>
                  </a:lnTo>
                  <a:lnTo>
                    <a:pt x="23914" y="216103"/>
                  </a:lnTo>
                  <a:lnTo>
                    <a:pt x="27000" y="216331"/>
                  </a:lnTo>
                  <a:lnTo>
                    <a:pt x="29997" y="217106"/>
                  </a:lnTo>
                  <a:lnTo>
                    <a:pt x="32893" y="218186"/>
                  </a:lnTo>
                  <a:lnTo>
                    <a:pt x="32956" y="216992"/>
                  </a:lnTo>
                  <a:lnTo>
                    <a:pt x="30784" y="213995"/>
                  </a:lnTo>
                  <a:lnTo>
                    <a:pt x="28981" y="210743"/>
                  </a:lnTo>
                  <a:lnTo>
                    <a:pt x="28194" y="207111"/>
                  </a:lnTo>
                  <a:lnTo>
                    <a:pt x="31623" y="212255"/>
                  </a:lnTo>
                  <a:lnTo>
                    <a:pt x="36525" y="216242"/>
                  </a:lnTo>
                  <a:lnTo>
                    <a:pt x="42494" y="218033"/>
                  </a:lnTo>
                  <a:lnTo>
                    <a:pt x="40030" y="214566"/>
                  </a:lnTo>
                  <a:lnTo>
                    <a:pt x="35966" y="211823"/>
                  </a:lnTo>
                  <a:lnTo>
                    <a:pt x="35610" y="207289"/>
                  </a:lnTo>
                  <a:lnTo>
                    <a:pt x="39255" y="211048"/>
                  </a:lnTo>
                  <a:lnTo>
                    <a:pt x="43370" y="214376"/>
                  </a:lnTo>
                  <a:lnTo>
                    <a:pt x="47980" y="216954"/>
                  </a:lnTo>
                  <a:lnTo>
                    <a:pt x="52095" y="217779"/>
                  </a:lnTo>
                  <a:lnTo>
                    <a:pt x="49568" y="215061"/>
                  </a:lnTo>
                  <a:lnTo>
                    <a:pt x="46786" y="212420"/>
                  </a:lnTo>
                  <a:lnTo>
                    <a:pt x="45377" y="208915"/>
                  </a:lnTo>
                  <a:lnTo>
                    <a:pt x="49225" y="212280"/>
                  </a:lnTo>
                  <a:lnTo>
                    <a:pt x="52438" y="216560"/>
                  </a:lnTo>
                  <a:lnTo>
                    <a:pt x="57353" y="218503"/>
                  </a:lnTo>
                  <a:close/>
                </a:path>
              </a:pathLst>
            </a:custGeom>
            <a:solidFill>
              <a:srgbClr val="E9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5" name="object 1595" descr=""/>
            <p:cNvSpPr/>
            <p:nvPr/>
          </p:nvSpPr>
          <p:spPr>
            <a:xfrm>
              <a:off x="2122995" y="2695507"/>
              <a:ext cx="3810" cy="38100"/>
            </a:xfrm>
            <a:custGeom>
              <a:avLst/>
              <a:gdLst/>
              <a:ahLst/>
              <a:cxnLst/>
              <a:rect l="l" t="t" r="r" b="b"/>
              <a:pathLst>
                <a:path w="3810" h="38100">
                  <a:moveTo>
                    <a:pt x="1645" y="0"/>
                  </a:moveTo>
                  <a:lnTo>
                    <a:pt x="0" y="1731"/>
                  </a:lnTo>
                  <a:lnTo>
                    <a:pt x="542" y="10782"/>
                  </a:lnTo>
                  <a:lnTo>
                    <a:pt x="572" y="19851"/>
                  </a:lnTo>
                  <a:lnTo>
                    <a:pt x="471" y="28930"/>
                  </a:lnTo>
                  <a:lnTo>
                    <a:pt x="619" y="38012"/>
                  </a:lnTo>
                  <a:lnTo>
                    <a:pt x="3186" y="38080"/>
                  </a:lnTo>
                  <a:lnTo>
                    <a:pt x="2823" y="30845"/>
                  </a:lnTo>
                  <a:lnTo>
                    <a:pt x="2733" y="23603"/>
                  </a:lnTo>
                  <a:lnTo>
                    <a:pt x="2719" y="16361"/>
                  </a:lnTo>
                  <a:lnTo>
                    <a:pt x="2588" y="9126"/>
                  </a:lnTo>
                  <a:lnTo>
                    <a:pt x="2383" y="6062"/>
                  </a:lnTo>
                  <a:lnTo>
                    <a:pt x="1645" y="0"/>
                  </a:lnTo>
                  <a:close/>
                </a:path>
              </a:pathLst>
            </a:custGeom>
            <a:solidFill>
              <a:srgbClr val="0504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6" name="object 1596" descr=""/>
            <p:cNvSpPr/>
            <p:nvPr/>
          </p:nvSpPr>
          <p:spPr>
            <a:xfrm>
              <a:off x="2143029" y="2695627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5">
                  <a:moveTo>
                    <a:pt x="5154" y="0"/>
                  </a:moveTo>
                  <a:lnTo>
                    <a:pt x="2639" y="838"/>
                  </a:lnTo>
                  <a:lnTo>
                    <a:pt x="309" y="1061"/>
                  </a:lnTo>
                  <a:lnTo>
                    <a:pt x="223" y="2825"/>
                  </a:lnTo>
                  <a:lnTo>
                    <a:pt x="0" y="8117"/>
                  </a:lnTo>
                  <a:lnTo>
                    <a:pt x="5050" y="8012"/>
                  </a:lnTo>
                  <a:lnTo>
                    <a:pt x="5036" y="5359"/>
                  </a:lnTo>
                  <a:lnTo>
                    <a:pt x="5857" y="2980"/>
                  </a:lnTo>
                  <a:lnTo>
                    <a:pt x="7484" y="892"/>
                  </a:lnTo>
                  <a:lnTo>
                    <a:pt x="5154" y="0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7" name="object 1597" descr=""/>
            <p:cNvSpPr/>
            <p:nvPr/>
          </p:nvSpPr>
          <p:spPr>
            <a:xfrm>
              <a:off x="1736196" y="2694736"/>
              <a:ext cx="84455" cy="33020"/>
            </a:xfrm>
            <a:custGeom>
              <a:avLst/>
              <a:gdLst/>
              <a:ahLst/>
              <a:cxnLst/>
              <a:rect l="l" t="t" r="r" b="b"/>
              <a:pathLst>
                <a:path w="84455" h="33019">
                  <a:moveTo>
                    <a:pt x="37170" y="5735"/>
                  </a:moveTo>
                  <a:lnTo>
                    <a:pt x="33373" y="6506"/>
                  </a:lnTo>
                  <a:lnTo>
                    <a:pt x="30393" y="7981"/>
                  </a:lnTo>
                  <a:lnTo>
                    <a:pt x="33380" y="7981"/>
                  </a:lnTo>
                  <a:lnTo>
                    <a:pt x="33323" y="9709"/>
                  </a:lnTo>
                  <a:lnTo>
                    <a:pt x="33197" y="16456"/>
                  </a:lnTo>
                  <a:lnTo>
                    <a:pt x="34812" y="23662"/>
                  </a:lnTo>
                  <a:lnTo>
                    <a:pt x="34917" y="24692"/>
                  </a:lnTo>
                  <a:lnTo>
                    <a:pt x="33901" y="32619"/>
                  </a:lnTo>
                  <a:lnTo>
                    <a:pt x="40403" y="31420"/>
                  </a:lnTo>
                  <a:lnTo>
                    <a:pt x="46969" y="30807"/>
                  </a:lnTo>
                  <a:lnTo>
                    <a:pt x="60167" y="30135"/>
                  </a:lnTo>
                  <a:lnTo>
                    <a:pt x="67339" y="29160"/>
                  </a:lnTo>
                  <a:lnTo>
                    <a:pt x="76399" y="29160"/>
                  </a:lnTo>
                  <a:lnTo>
                    <a:pt x="78543" y="28713"/>
                  </a:lnTo>
                  <a:lnTo>
                    <a:pt x="60149" y="28713"/>
                  </a:lnTo>
                  <a:lnTo>
                    <a:pt x="59356" y="28491"/>
                  </a:lnTo>
                  <a:lnTo>
                    <a:pt x="44175" y="28491"/>
                  </a:lnTo>
                  <a:lnTo>
                    <a:pt x="44161" y="28234"/>
                  </a:lnTo>
                  <a:lnTo>
                    <a:pt x="40013" y="28234"/>
                  </a:lnTo>
                  <a:lnTo>
                    <a:pt x="40138" y="18785"/>
                  </a:lnTo>
                  <a:lnTo>
                    <a:pt x="40145" y="12773"/>
                  </a:lnTo>
                  <a:lnTo>
                    <a:pt x="39940" y="9709"/>
                  </a:lnTo>
                  <a:lnTo>
                    <a:pt x="37138" y="9709"/>
                  </a:lnTo>
                  <a:lnTo>
                    <a:pt x="37170" y="5735"/>
                  </a:lnTo>
                  <a:close/>
                </a:path>
                <a:path w="84455" h="33019">
                  <a:moveTo>
                    <a:pt x="84208" y="19090"/>
                  </a:moveTo>
                  <a:lnTo>
                    <a:pt x="79020" y="19090"/>
                  </a:lnTo>
                  <a:lnTo>
                    <a:pt x="77292" y="20581"/>
                  </a:lnTo>
                  <a:lnTo>
                    <a:pt x="73825" y="23662"/>
                  </a:lnTo>
                  <a:lnTo>
                    <a:pt x="67993" y="27586"/>
                  </a:lnTo>
                  <a:lnTo>
                    <a:pt x="60149" y="28713"/>
                  </a:lnTo>
                  <a:lnTo>
                    <a:pt x="78543" y="28713"/>
                  </a:lnTo>
                  <a:lnTo>
                    <a:pt x="83947" y="27586"/>
                  </a:lnTo>
                  <a:lnTo>
                    <a:pt x="84363" y="27586"/>
                  </a:lnTo>
                  <a:lnTo>
                    <a:pt x="84245" y="21060"/>
                  </a:lnTo>
                  <a:lnTo>
                    <a:pt x="84208" y="19090"/>
                  </a:lnTo>
                  <a:close/>
                </a:path>
                <a:path w="84455" h="33019">
                  <a:moveTo>
                    <a:pt x="50220" y="25787"/>
                  </a:moveTo>
                  <a:lnTo>
                    <a:pt x="47153" y="27792"/>
                  </a:lnTo>
                  <a:lnTo>
                    <a:pt x="44175" y="28491"/>
                  </a:lnTo>
                  <a:lnTo>
                    <a:pt x="59356" y="28491"/>
                  </a:lnTo>
                  <a:lnTo>
                    <a:pt x="53370" y="26813"/>
                  </a:lnTo>
                  <a:lnTo>
                    <a:pt x="50220" y="25787"/>
                  </a:lnTo>
                  <a:close/>
                </a:path>
                <a:path w="84455" h="33019">
                  <a:moveTo>
                    <a:pt x="51160" y="12773"/>
                  </a:moveTo>
                  <a:lnTo>
                    <a:pt x="41451" y="13648"/>
                  </a:lnTo>
                  <a:lnTo>
                    <a:pt x="41361" y="16200"/>
                  </a:lnTo>
                  <a:lnTo>
                    <a:pt x="41281" y="28234"/>
                  </a:lnTo>
                  <a:lnTo>
                    <a:pt x="44161" y="28234"/>
                  </a:lnTo>
                  <a:lnTo>
                    <a:pt x="44117" y="18475"/>
                  </a:lnTo>
                  <a:lnTo>
                    <a:pt x="44773" y="14008"/>
                  </a:lnTo>
                  <a:lnTo>
                    <a:pt x="51142" y="14008"/>
                  </a:lnTo>
                  <a:lnTo>
                    <a:pt x="51160" y="12773"/>
                  </a:lnTo>
                  <a:close/>
                </a:path>
                <a:path w="84455" h="33019">
                  <a:moveTo>
                    <a:pt x="51142" y="14008"/>
                  </a:moveTo>
                  <a:lnTo>
                    <a:pt x="44773" y="14008"/>
                  </a:lnTo>
                  <a:lnTo>
                    <a:pt x="46897" y="16456"/>
                  </a:lnTo>
                  <a:lnTo>
                    <a:pt x="46431" y="18475"/>
                  </a:lnTo>
                  <a:lnTo>
                    <a:pt x="46359" y="18785"/>
                  </a:lnTo>
                  <a:lnTo>
                    <a:pt x="46259" y="21060"/>
                  </a:lnTo>
                  <a:lnTo>
                    <a:pt x="46444" y="22842"/>
                  </a:lnTo>
                  <a:lnTo>
                    <a:pt x="49946" y="22842"/>
                  </a:lnTo>
                  <a:lnTo>
                    <a:pt x="51692" y="23065"/>
                  </a:lnTo>
                  <a:lnTo>
                    <a:pt x="51453" y="21060"/>
                  </a:lnTo>
                  <a:lnTo>
                    <a:pt x="51396" y="20581"/>
                  </a:lnTo>
                  <a:lnTo>
                    <a:pt x="51282" y="19624"/>
                  </a:lnTo>
                  <a:lnTo>
                    <a:pt x="51224" y="18475"/>
                  </a:lnTo>
                  <a:lnTo>
                    <a:pt x="51142" y="14008"/>
                  </a:lnTo>
                  <a:close/>
                </a:path>
                <a:path w="84455" h="33019">
                  <a:moveTo>
                    <a:pt x="39740" y="6728"/>
                  </a:moveTo>
                  <a:lnTo>
                    <a:pt x="37138" y="9709"/>
                  </a:lnTo>
                  <a:lnTo>
                    <a:pt x="39940" y="9709"/>
                  </a:lnTo>
                  <a:lnTo>
                    <a:pt x="39824" y="7981"/>
                  </a:lnTo>
                  <a:lnTo>
                    <a:pt x="39740" y="6728"/>
                  </a:lnTo>
                  <a:close/>
                </a:path>
                <a:path w="84455" h="33019">
                  <a:moveTo>
                    <a:pt x="21358" y="8335"/>
                  </a:moveTo>
                  <a:lnTo>
                    <a:pt x="20604" y="8335"/>
                  </a:lnTo>
                  <a:lnTo>
                    <a:pt x="21128" y="8611"/>
                  </a:lnTo>
                  <a:lnTo>
                    <a:pt x="21358" y="8335"/>
                  </a:lnTo>
                  <a:close/>
                </a:path>
                <a:path w="84455" h="33019">
                  <a:moveTo>
                    <a:pt x="30393" y="7981"/>
                  </a:moveTo>
                  <a:lnTo>
                    <a:pt x="28248" y="7981"/>
                  </a:lnTo>
                  <a:lnTo>
                    <a:pt x="29384" y="8611"/>
                  </a:lnTo>
                  <a:lnTo>
                    <a:pt x="29122" y="8611"/>
                  </a:lnTo>
                  <a:lnTo>
                    <a:pt x="30393" y="7981"/>
                  </a:lnTo>
                  <a:close/>
                </a:path>
                <a:path w="84455" h="33019">
                  <a:moveTo>
                    <a:pt x="17842" y="6883"/>
                  </a:moveTo>
                  <a:lnTo>
                    <a:pt x="15444" y="7261"/>
                  </a:lnTo>
                  <a:lnTo>
                    <a:pt x="20808" y="8335"/>
                  </a:lnTo>
                  <a:lnTo>
                    <a:pt x="20604" y="8335"/>
                  </a:lnTo>
                  <a:lnTo>
                    <a:pt x="17842" y="6883"/>
                  </a:lnTo>
                  <a:close/>
                </a:path>
                <a:path w="84455" h="33019">
                  <a:moveTo>
                    <a:pt x="28919" y="3989"/>
                  </a:moveTo>
                  <a:lnTo>
                    <a:pt x="16387" y="3989"/>
                  </a:lnTo>
                  <a:lnTo>
                    <a:pt x="22906" y="5411"/>
                  </a:lnTo>
                  <a:lnTo>
                    <a:pt x="22879" y="6506"/>
                  </a:lnTo>
                  <a:lnTo>
                    <a:pt x="21358" y="8335"/>
                  </a:lnTo>
                  <a:lnTo>
                    <a:pt x="19982" y="8335"/>
                  </a:lnTo>
                  <a:lnTo>
                    <a:pt x="25596" y="7981"/>
                  </a:lnTo>
                  <a:lnTo>
                    <a:pt x="28248" y="7981"/>
                  </a:lnTo>
                  <a:lnTo>
                    <a:pt x="25587" y="6506"/>
                  </a:lnTo>
                  <a:lnTo>
                    <a:pt x="26178" y="5735"/>
                  </a:lnTo>
                  <a:lnTo>
                    <a:pt x="26931" y="4881"/>
                  </a:lnTo>
                  <a:lnTo>
                    <a:pt x="28919" y="3989"/>
                  </a:lnTo>
                  <a:close/>
                </a:path>
                <a:path w="84455" h="33019">
                  <a:moveTo>
                    <a:pt x="6086" y="3989"/>
                  </a:moveTo>
                  <a:lnTo>
                    <a:pt x="4035" y="3989"/>
                  </a:lnTo>
                  <a:lnTo>
                    <a:pt x="0" y="4248"/>
                  </a:lnTo>
                  <a:lnTo>
                    <a:pt x="8592" y="5137"/>
                  </a:lnTo>
                  <a:lnTo>
                    <a:pt x="6896" y="5137"/>
                  </a:lnTo>
                  <a:lnTo>
                    <a:pt x="9650" y="4721"/>
                  </a:lnTo>
                  <a:lnTo>
                    <a:pt x="6086" y="3989"/>
                  </a:lnTo>
                  <a:close/>
                </a:path>
                <a:path w="84455" h="33019">
                  <a:moveTo>
                    <a:pt x="13051" y="4248"/>
                  </a:moveTo>
                  <a:lnTo>
                    <a:pt x="12780" y="4248"/>
                  </a:lnTo>
                  <a:lnTo>
                    <a:pt x="9650" y="4721"/>
                  </a:lnTo>
                  <a:lnTo>
                    <a:pt x="11675" y="5137"/>
                  </a:lnTo>
                  <a:lnTo>
                    <a:pt x="13051" y="4248"/>
                  </a:lnTo>
                  <a:close/>
                </a:path>
                <a:path w="84455" h="33019">
                  <a:moveTo>
                    <a:pt x="16657" y="1918"/>
                  </a:moveTo>
                  <a:lnTo>
                    <a:pt x="13051" y="4248"/>
                  </a:lnTo>
                  <a:lnTo>
                    <a:pt x="12780" y="4248"/>
                  </a:lnTo>
                  <a:lnTo>
                    <a:pt x="14495" y="3989"/>
                  </a:lnTo>
                  <a:lnTo>
                    <a:pt x="31451" y="3989"/>
                  </a:lnTo>
                  <a:lnTo>
                    <a:pt x="31471" y="2585"/>
                  </a:lnTo>
                  <a:lnTo>
                    <a:pt x="30967" y="2261"/>
                  </a:lnTo>
                  <a:lnTo>
                    <a:pt x="21470" y="2261"/>
                  </a:lnTo>
                  <a:lnTo>
                    <a:pt x="16657" y="1918"/>
                  </a:lnTo>
                  <a:close/>
                </a:path>
                <a:path w="84455" h="33019">
                  <a:moveTo>
                    <a:pt x="27447" y="0"/>
                  </a:moveTo>
                  <a:lnTo>
                    <a:pt x="21470" y="2261"/>
                  </a:lnTo>
                  <a:lnTo>
                    <a:pt x="30967" y="2261"/>
                  </a:lnTo>
                  <a:lnTo>
                    <a:pt x="27447" y="0"/>
                  </a:lnTo>
                  <a:close/>
                </a:path>
              </a:pathLst>
            </a:custGeom>
            <a:solidFill>
              <a:srgbClr val="ADAC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8" name="object 1598" descr=""/>
            <p:cNvSpPr/>
            <p:nvPr/>
          </p:nvSpPr>
          <p:spPr>
            <a:xfrm>
              <a:off x="1868827" y="2697544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10138" y="0"/>
                  </a:moveTo>
                  <a:lnTo>
                    <a:pt x="3373" y="447"/>
                  </a:lnTo>
                  <a:lnTo>
                    <a:pt x="0" y="633"/>
                  </a:lnTo>
                  <a:lnTo>
                    <a:pt x="615" y="8561"/>
                  </a:lnTo>
                  <a:lnTo>
                    <a:pt x="871" y="12550"/>
                  </a:lnTo>
                  <a:lnTo>
                    <a:pt x="5375" y="11934"/>
                  </a:lnTo>
                  <a:lnTo>
                    <a:pt x="7654" y="11661"/>
                  </a:lnTo>
                  <a:lnTo>
                    <a:pt x="9194" y="7945"/>
                  </a:lnTo>
                  <a:lnTo>
                    <a:pt x="10138" y="4006"/>
                  </a:lnTo>
                  <a:lnTo>
                    <a:pt x="10138" y="0"/>
                  </a:lnTo>
                  <a:close/>
                </a:path>
              </a:pathLst>
            </a:custGeom>
            <a:solidFill>
              <a:srgbClr val="7775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9" name="object 1599" descr=""/>
            <p:cNvSpPr/>
            <p:nvPr/>
          </p:nvSpPr>
          <p:spPr>
            <a:xfrm>
              <a:off x="1926428" y="2697408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477" y="0"/>
                  </a:moveTo>
                  <a:lnTo>
                    <a:pt x="2706" y="86"/>
                  </a:lnTo>
                  <a:lnTo>
                    <a:pt x="341" y="290"/>
                  </a:lnTo>
                  <a:lnTo>
                    <a:pt x="0" y="1591"/>
                  </a:lnTo>
                  <a:lnTo>
                    <a:pt x="2620" y="410"/>
                  </a:lnTo>
                  <a:lnTo>
                    <a:pt x="3477" y="0"/>
                  </a:lnTo>
                  <a:close/>
                </a:path>
              </a:pathLst>
            </a:custGeom>
            <a:solidFill>
              <a:srgbClr val="5755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0" name="object 1600" descr=""/>
            <p:cNvSpPr/>
            <p:nvPr/>
          </p:nvSpPr>
          <p:spPr>
            <a:xfrm>
              <a:off x="1967147" y="2697937"/>
              <a:ext cx="3810" cy="11430"/>
            </a:xfrm>
            <a:custGeom>
              <a:avLst/>
              <a:gdLst/>
              <a:ahLst/>
              <a:cxnLst/>
              <a:rect l="l" t="t" r="r" b="b"/>
              <a:pathLst>
                <a:path w="3810" h="11430">
                  <a:moveTo>
                    <a:pt x="1163" y="0"/>
                  </a:moveTo>
                  <a:lnTo>
                    <a:pt x="0" y="3445"/>
                  </a:lnTo>
                  <a:lnTo>
                    <a:pt x="137" y="7621"/>
                  </a:lnTo>
                  <a:lnTo>
                    <a:pt x="1145" y="11113"/>
                  </a:lnTo>
                  <a:lnTo>
                    <a:pt x="3114" y="9025"/>
                  </a:lnTo>
                  <a:lnTo>
                    <a:pt x="3816" y="1764"/>
                  </a:lnTo>
                  <a:lnTo>
                    <a:pt x="1163" y="0"/>
                  </a:lnTo>
                  <a:close/>
                </a:path>
              </a:pathLst>
            </a:custGeom>
            <a:solidFill>
              <a:srgbClr val="7272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1" name="object 1601" descr=""/>
            <p:cNvSpPr/>
            <p:nvPr/>
          </p:nvSpPr>
          <p:spPr>
            <a:xfrm>
              <a:off x="2059729" y="2697664"/>
              <a:ext cx="15240" cy="5715"/>
            </a:xfrm>
            <a:custGeom>
              <a:avLst/>
              <a:gdLst/>
              <a:ahLst/>
              <a:cxnLst/>
              <a:rect l="l" t="t" r="r" b="b"/>
              <a:pathLst>
                <a:path w="15239" h="5714">
                  <a:moveTo>
                    <a:pt x="14983" y="0"/>
                  </a:moveTo>
                  <a:lnTo>
                    <a:pt x="10119" y="259"/>
                  </a:lnTo>
                  <a:lnTo>
                    <a:pt x="5274" y="341"/>
                  </a:lnTo>
                  <a:lnTo>
                    <a:pt x="427" y="121"/>
                  </a:lnTo>
                  <a:lnTo>
                    <a:pt x="0" y="4881"/>
                  </a:lnTo>
                  <a:lnTo>
                    <a:pt x="4709" y="4913"/>
                  </a:lnTo>
                  <a:lnTo>
                    <a:pt x="9436" y="5054"/>
                  </a:lnTo>
                  <a:lnTo>
                    <a:pt x="14177" y="5137"/>
                  </a:lnTo>
                  <a:lnTo>
                    <a:pt x="14983" y="0"/>
                  </a:lnTo>
                  <a:close/>
                </a:path>
              </a:pathLst>
            </a:custGeom>
            <a:solidFill>
              <a:srgbClr val="B9B7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2" name="object 1602" descr=""/>
            <p:cNvSpPr/>
            <p:nvPr/>
          </p:nvSpPr>
          <p:spPr>
            <a:xfrm>
              <a:off x="2117448" y="2697238"/>
              <a:ext cx="6350" cy="38735"/>
            </a:xfrm>
            <a:custGeom>
              <a:avLst/>
              <a:gdLst/>
              <a:ahLst/>
              <a:cxnLst/>
              <a:rect l="l" t="t" r="r" b="b"/>
              <a:pathLst>
                <a:path w="6350" h="38735">
                  <a:moveTo>
                    <a:pt x="5547" y="0"/>
                  </a:moveTo>
                  <a:lnTo>
                    <a:pt x="4503" y="5768"/>
                  </a:lnTo>
                  <a:lnTo>
                    <a:pt x="4471" y="11661"/>
                  </a:lnTo>
                  <a:lnTo>
                    <a:pt x="4144" y="17514"/>
                  </a:lnTo>
                  <a:lnTo>
                    <a:pt x="3818" y="20067"/>
                  </a:lnTo>
                  <a:lnTo>
                    <a:pt x="4640" y="23321"/>
                  </a:lnTo>
                  <a:lnTo>
                    <a:pt x="2054" y="25031"/>
                  </a:lnTo>
                  <a:lnTo>
                    <a:pt x="2533" y="29397"/>
                  </a:lnTo>
                  <a:lnTo>
                    <a:pt x="0" y="35443"/>
                  </a:lnTo>
                  <a:lnTo>
                    <a:pt x="3787" y="38643"/>
                  </a:lnTo>
                  <a:lnTo>
                    <a:pt x="5994" y="37858"/>
                  </a:lnTo>
                  <a:lnTo>
                    <a:pt x="6167" y="36281"/>
                  </a:lnTo>
                  <a:lnTo>
                    <a:pt x="6018" y="27199"/>
                  </a:lnTo>
                  <a:lnTo>
                    <a:pt x="6120" y="18120"/>
                  </a:lnTo>
                  <a:lnTo>
                    <a:pt x="6089" y="9051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32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3" name="object 1603" descr=""/>
            <p:cNvSpPr/>
            <p:nvPr/>
          </p:nvSpPr>
          <p:spPr>
            <a:xfrm>
              <a:off x="2139531" y="2697820"/>
              <a:ext cx="190500" cy="352425"/>
            </a:xfrm>
            <a:custGeom>
              <a:avLst/>
              <a:gdLst/>
              <a:ahLst/>
              <a:cxnLst/>
              <a:rect l="l" t="t" r="r" b="b"/>
              <a:pathLst>
                <a:path w="190500" h="352425">
                  <a:moveTo>
                    <a:pt x="3619" y="2362"/>
                  </a:moveTo>
                  <a:lnTo>
                    <a:pt x="3213" y="787"/>
                  </a:lnTo>
                  <a:lnTo>
                    <a:pt x="1231" y="0"/>
                  </a:lnTo>
                  <a:lnTo>
                    <a:pt x="0" y="2311"/>
                  </a:lnTo>
                  <a:lnTo>
                    <a:pt x="381" y="3886"/>
                  </a:lnTo>
                  <a:lnTo>
                    <a:pt x="2374" y="4737"/>
                  </a:lnTo>
                  <a:lnTo>
                    <a:pt x="3619" y="2362"/>
                  </a:lnTo>
                  <a:close/>
                </a:path>
                <a:path w="190500" h="352425">
                  <a:moveTo>
                    <a:pt x="189979" y="346468"/>
                  </a:moveTo>
                  <a:lnTo>
                    <a:pt x="183184" y="345795"/>
                  </a:lnTo>
                  <a:lnTo>
                    <a:pt x="179819" y="345338"/>
                  </a:lnTo>
                  <a:lnTo>
                    <a:pt x="178663" y="345084"/>
                  </a:lnTo>
                  <a:lnTo>
                    <a:pt x="175818" y="341655"/>
                  </a:lnTo>
                  <a:lnTo>
                    <a:pt x="174929" y="345757"/>
                  </a:lnTo>
                  <a:lnTo>
                    <a:pt x="169964" y="345948"/>
                  </a:lnTo>
                  <a:lnTo>
                    <a:pt x="168821" y="341934"/>
                  </a:lnTo>
                  <a:lnTo>
                    <a:pt x="166446" y="341744"/>
                  </a:lnTo>
                  <a:lnTo>
                    <a:pt x="167170" y="344208"/>
                  </a:lnTo>
                  <a:lnTo>
                    <a:pt x="167995" y="346684"/>
                  </a:lnTo>
                  <a:lnTo>
                    <a:pt x="168897" y="349135"/>
                  </a:lnTo>
                  <a:lnTo>
                    <a:pt x="171361" y="349288"/>
                  </a:lnTo>
                  <a:lnTo>
                    <a:pt x="176314" y="349707"/>
                  </a:lnTo>
                  <a:lnTo>
                    <a:pt x="172402" y="351574"/>
                  </a:lnTo>
                  <a:lnTo>
                    <a:pt x="174117" y="351853"/>
                  </a:lnTo>
                  <a:lnTo>
                    <a:pt x="175844" y="352094"/>
                  </a:lnTo>
                  <a:lnTo>
                    <a:pt x="177609" y="352285"/>
                  </a:lnTo>
                  <a:lnTo>
                    <a:pt x="179006" y="346659"/>
                  </a:lnTo>
                  <a:lnTo>
                    <a:pt x="186296" y="346379"/>
                  </a:lnTo>
                  <a:lnTo>
                    <a:pt x="189979" y="346468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4" name="object 1604" descr=""/>
            <p:cNvSpPr/>
            <p:nvPr/>
          </p:nvSpPr>
          <p:spPr>
            <a:xfrm>
              <a:off x="2257257" y="2697458"/>
              <a:ext cx="16510" cy="5715"/>
            </a:xfrm>
            <a:custGeom>
              <a:avLst/>
              <a:gdLst/>
              <a:ahLst/>
              <a:cxnLst/>
              <a:rect l="l" t="t" r="r" b="b"/>
              <a:pathLst>
                <a:path w="16510" h="5714">
                  <a:moveTo>
                    <a:pt x="8989" y="0"/>
                  </a:moveTo>
                  <a:lnTo>
                    <a:pt x="4485" y="19"/>
                  </a:lnTo>
                  <a:lnTo>
                    <a:pt x="0" y="205"/>
                  </a:lnTo>
                  <a:lnTo>
                    <a:pt x="292" y="1783"/>
                  </a:lnTo>
                  <a:lnTo>
                    <a:pt x="802" y="4968"/>
                  </a:lnTo>
                  <a:lnTo>
                    <a:pt x="3884" y="5036"/>
                  </a:lnTo>
                  <a:lnTo>
                    <a:pt x="7020" y="5242"/>
                  </a:lnTo>
                  <a:lnTo>
                    <a:pt x="10083" y="4709"/>
                  </a:lnTo>
                  <a:lnTo>
                    <a:pt x="12139" y="4571"/>
                  </a:lnTo>
                  <a:lnTo>
                    <a:pt x="16060" y="3013"/>
                  </a:lnTo>
                  <a:lnTo>
                    <a:pt x="13474" y="565"/>
                  </a:lnTo>
                  <a:lnTo>
                    <a:pt x="8989" y="0"/>
                  </a:lnTo>
                  <a:close/>
                </a:path>
              </a:pathLst>
            </a:custGeom>
            <a:solidFill>
              <a:srgbClr val="2F2F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5" name="object 1605" descr=""/>
            <p:cNvSpPr/>
            <p:nvPr/>
          </p:nvSpPr>
          <p:spPr>
            <a:xfrm>
              <a:off x="2604315" y="2699104"/>
              <a:ext cx="28575" cy="6985"/>
            </a:xfrm>
            <a:custGeom>
              <a:avLst/>
              <a:gdLst/>
              <a:ahLst/>
              <a:cxnLst/>
              <a:rect l="l" t="t" r="r" b="b"/>
              <a:pathLst>
                <a:path w="28575" h="6985">
                  <a:moveTo>
                    <a:pt x="27997" y="0"/>
                  </a:moveTo>
                  <a:lnTo>
                    <a:pt x="20998" y="266"/>
                  </a:lnTo>
                  <a:lnTo>
                    <a:pt x="6999" y="417"/>
                  </a:lnTo>
                  <a:lnTo>
                    <a:pt x="0" y="528"/>
                  </a:lnTo>
                  <a:lnTo>
                    <a:pt x="86" y="6418"/>
                  </a:lnTo>
                  <a:lnTo>
                    <a:pt x="6988" y="5092"/>
                  </a:lnTo>
                  <a:lnTo>
                    <a:pt x="13995" y="4776"/>
                  </a:lnTo>
                  <a:lnTo>
                    <a:pt x="21020" y="5230"/>
                  </a:lnTo>
                  <a:lnTo>
                    <a:pt x="27979" y="6212"/>
                  </a:lnTo>
                  <a:lnTo>
                    <a:pt x="27997" y="0"/>
                  </a:lnTo>
                  <a:close/>
                </a:path>
              </a:pathLst>
            </a:custGeom>
            <a:solidFill>
              <a:srgbClr val="E9E8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6" name="object 1606" descr=""/>
            <p:cNvSpPr/>
            <p:nvPr/>
          </p:nvSpPr>
          <p:spPr>
            <a:xfrm>
              <a:off x="2665411" y="2699357"/>
              <a:ext cx="167640" cy="201930"/>
            </a:xfrm>
            <a:custGeom>
              <a:avLst/>
              <a:gdLst/>
              <a:ahLst/>
              <a:cxnLst/>
              <a:rect l="l" t="t" r="r" b="b"/>
              <a:pathLst>
                <a:path w="167639" h="201930">
                  <a:moveTo>
                    <a:pt x="96004" y="195579"/>
                  </a:moveTo>
                  <a:lnTo>
                    <a:pt x="86245" y="195579"/>
                  </a:lnTo>
                  <a:lnTo>
                    <a:pt x="88488" y="198119"/>
                  </a:lnTo>
                  <a:lnTo>
                    <a:pt x="80902" y="200659"/>
                  </a:lnTo>
                  <a:lnTo>
                    <a:pt x="84244" y="201929"/>
                  </a:lnTo>
                  <a:lnTo>
                    <a:pt x="88096" y="200659"/>
                  </a:lnTo>
                  <a:lnTo>
                    <a:pt x="91605" y="200659"/>
                  </a:lnTo>
                  <a:lnTo>
                    <a:pt x="96500" y="199389"/>
                  </a:lnTo>
                  <a:lnTo>
                    <a:pt x="96621" y="198119"/>
                  </a:lnTo>
                  <a:lnTo>
                    <a:pt x="91655" y="198119"/>
                  </a:lnTo>
                  <a:lnTo>
                    <a:pt x="89705" y="196849"/>
                  </a:lnTo>
                  <a:lnTo>
                    <a:pt x="96004" y="195579"/>
                  </a:lnTo>
                  <a:close/>
                </a:path>
                <a:path w="167639" h="201930">
                  <a:moveTo>
                    <a:pt x="96476" y="195768"/>
                  </a:moveTo>
                  <a:lnTo>
                    <a:pt x="91655" y="198119"/>
                  </a:lnTo>
                  <a:lnTo>
                    <a:pt x="96621" y="198119"/>
                  </a:lnTo>
                  <a:lnTo>
                    <a:pt x="96741" y="196849"/>
                  </a:lnTo>
                  <a:lnTo>
                    <a:pt x="96830" y="195909"/>
                  </a:lnTo>
                  <a:lnTo>
                    <a:pt x="96476" y="195768"/>
                  </a:lnTo>
                  <a:close/>
                </a:path>
                <a:path w="167639" h="201930">
                  <a:moveTo>
                    <a:pt x="127598" y="167639"/>
                  </a:moveTo>
                  <a:lnTo>
                    <a:pt x="123514" y="173989"/>
                  </a:lnTo>
                  <a:lnTo>
                    <a:pt x="119021" y="180339"/>
                  </a:lnTo>
                  <a:lnTo>
                    <a:pt x="114390" y="186689"/>
                  </a:lnTo>
                  <a:lnTo>
                    <a:pt x="109893" y="193039"/>
                  </a:lnTo>
                  <a:lnTo>
                    <a:pt x="84945" y="193039"/>
                  </a:lnTo>
                  <a:lnTo>
                    <a:pt x="82219" y="194309"/>
                  </a:lnTo>
                  <a:lnTo>
                    <a:pt x="80885" y="195579"/>
                  </a:lnTo>
                  <a:lnTo>
                    <a:pt x="96861" y="195579"/>
                  </a:lnTo>
                  <a:lnTo>
                    <a:pt x="96830" y="195909"/>
                  </a:lnTo>
                  <a:lnTo>
                    <a:pt x="102377" y="198119"/>
                  </a:lnTo>
                  <a:lnTo>
                    <a:pt x="108676" y="196849"/>
                  </a:lnTo>
                  <a:lnTo>
                    <a:pt x="114397" y="193039"/>
                  </a:lnTo>
                  <a:lnTo>
                    <a:pt x="116330" y="185419"/>
                  </a:lnTo>
                  <a:lnTo>
                    <a:pt x="121860" y="181609"/>
                  </a:lnTo>
                  <a:lnTo>
                    <a:pt x="130540" y="176529"/>
                  </a:lnTo>
                  <a:lnTo>
                    <a:pt x="137359" y="171449"/>
                  </a:lnTo>
                  <a:lnTo>
                    <a:pt x="130474" y="171449"/>
                  </a:lnTo>
                  <a:lnTo>
                    <a:pt x="127598" y="167639"/>
                  </a:lnTo>
                  <a:close/>
                </a:path>
                <a:path w="167639" h="201930">
                  <a:moveTo>
                    <a:pt x="96861" y="195579"/>
                  </a:moveTo>
                  <a:lnTo>
                    <a:pt x="96476" y="195768"/>
                  </a:lnTo>
                  <a:lnTo>
                    <a:pt x="96830" y="195909"/>
                  </a:lnTo>
                  <a:lnTo>
                    <a:pt x="96861" y="195579"/>
                  </a:lnTo>
                  <a:close/>
                </a:path>
                <a:path w="167639" h="201930">
                  <a:moveTo>
                    <a:pt x="96861" y="195579"/>
                  </a:moveTo>
                  <a:lnTo>
                    <a:pt x="96004" y="195579"/>
                  </a:lnTo>
                  <a:lnTo>
                    <a:pt x="96476" y="195768"/>
                  </a:lnTo>
                  <a:lnTo>
                    <a:pt x="96861" y="195579"/>
                  </a:lnTo>
                  <a:close/>
                </a:path>
                <a:path w="167639" h="201930">
                  <a:moveTo>
                    <a:pt x="115455" y="46989"/>
                  </a:moveTo>
                  <a:lnTo>
                    <a:pt x="113075" y="48259"/>
                  </a:lnTo>
                  <a:lnTo>
                    <a:pt x="115373" y="48259"/>
                  </a:lnTo>
                  <a:lnTo>
                    <a:pt x="118471" y="50800"/>
                  </a:lnTo>
                  <a:lnTo>
                    <a:pt x="118552" y="52069"/>
                  </a:lnTo>
                  <a:lnTo>
                    <a:pt x="118633" y="53339"/>
                  </a:lnTo>
                  <a:lnTo>
                    <a:pt x="118714" y="54609"/>
                  </a:lnTo>
                  <a:lnTo>
                    <a:pt x="118795" y="55879"/>
                  </a:lnTo>
                  <a:lnTo>
                    <a:pt x="119908" y="58419"/>
                  </a:lnTo>
                  <a:lnTo>
                    <a:pt x="123646" y="82550"/>
                  </a:lnTo>
                  <a:lnTo>
                    <a:pt x="124157" y="91439"/>
                  </a:lnTo>
                  <a:lnTo>
                    <a:pt x="124230" y="92709"/>
                  </a:lnTo>
                  <a:lnTo>
                    <a:pt x="124306" y="130809"/>
                  </a:lnTo>
                  <a:lnTo>
                    <a:pt x="121709" y="154939"/>
                  </a:lnTo>
                  <a:lnTo>
                    <a:pt x="112826" y="154939"/>
                  </a:lnTo>
                  <a:lnTo>
                    <a:pt x="125575" y="157479"/>
                  </a:lnTo>
                  <a:lnTo>
                    <a:pt x="126500" y="157479"/>
                  </a:lnTo>
                  <a:lnTo>
                    <a:pt x="138023" y="160019"/>
                  </a:lnTo>
                  <a:lnTo>
                    <a:pt x="143488" y="162559"/>
                  </a:lnTo>
                  <a:lnTo>
                    <a:pt x="141688" y="165100"/>
                  </a:lnTo>
                  <a:lnTo>
                    <a:pt x="132238" y="165100"/>
                  </a:lnTo>
                  <a:lnTo>
                    <a:pt x="131039" y="168909"/>
                  </a:lnTo>
                  <a:lnTo>
                    <a:pt x="130474" y="171449"/>
                  </a:lnTo>
                  <a:lnTo>
                    <a:pt x="137359" y="171449"/>
                  </a:lnTo>
                  <a:lnTo>
                    <a:pt x="139063" y="170179"/>
                  </a:lnTo>
                  <a:lnTo>
                    <a:pt x="146577" y="165100"/>
                  </a:lnTo>
                  <a:lnTo>
                    <a:pt x="137750" y="165100"/>
                  </a:lnTo>
                  <a:lnTo>
                    <a:pt x="134687" y="163829"/>
                  </a:lnTo>
                  <a:lnTo>
                    <a:pt x="148456" y="163829"/>
                  </a:lnTo>
                  <a:lnTo>
                    <a:pt x="154091" y="160019"/>
                  </a:lnTo>
                  <a:lnTo>
                    <a:pt x="143503" y="160019"/>
                  </a:lnTo>
                  <a:lnTo>
                    <a:pt x="140868" y="158750"/>
                  </a:lnTo>
                  <a:lnTo>
                    <a:pt x="138146" y="158750"/>
                  </a:lnTo>
                  <a:lnTo>
                    <a:pt x="135489" y="157479"/>
                  </a:lnTo>
                  <a:lnTo>
                    <a:pt x="135853" y="156209"/>
                  </a:lnTo>
                  <a:lnTo>
                    <a:pt x="127307" y="156209"/>
                  </a:lnTo>
                  <a:lnTo>
                    <a:pt x="123814" y="154939"/>
                  </a:lnTo>
                  <a:lnTo>
                    <a:pt x="124928" y="143509"/>
                  </a:lnTo>
                  <a:lnTo>
                    <a:pt x="125051" y="142239"/>
                  </a:lnTo>
                  <a:lnTo>
                    <a:pt x="125175" y="140969"/>
                  </a:lnTo>
                  <a:lnTo>
                    <a:pt x="125299" y="139700"/>
                  </a:lnTo>
                  <a:lnTo>
                    <a:pt x="125423" y="138429"/>
                  </a:lnTo>
                  <a:lnTo>
                    <a:pt x="125546" y="137159"/>
                  </a:lnTo>
                  <a:lnTo>
                    <a:pt x="125670" y="135889"/>
                  </a:lnTo>
                  <a:lnTo>
                    <a:pt x="125794" y="134619"/>
                  </a:lnTo>
                  <a:lnTo>
                    <a:pt x="125917" y="133350"/>
                  </a:lnTo>
                  <a:lnTo>
                    <a:pt x="126041" y="132079"/>
                  </a:lnTo>
                  <a:lnTo>
                    <a:pt x="126159" y="91439"/>
                  </a:lnTo>
                  <a:lnTo>
                    <a:pt x="124758" y="74929"/>
                  </a:lnTo>
                  <a:lnTo>
                    <a:pt x="118746" y="48259"/>
                  </a:lnTo>
                  <a:lnTo>
                    <a:pt x="115455" y="46989"/>
                  </a:lnTo>
                  <a:close/>
                </a:path>
                <a:path w="167639" h="201930">
                  <a:moveTo>
                    <a:pt x="142915" y="149935"/>
                  </a:moveTo>
                  <a:lnTo>
                    <a:pt x="144769" y="154939"/>
                  </a:lnTo>
                  <a:lnTo>
                    <a:pt x="143503" y="160019"/>
                  </a:lnTo>
                  <a:lnTo>
                    <a:pt x="150267" y="160019"/>
                  </a:lnTo>
                  <a:lnTo>
                    <a:pt x="150766" y="157479"/>
                  </a:lnTo>
                  <a:lnTo>
                    <a:pt x="145148" y="157479"/>
                  </a:lnTo>
                  <a:lnTo>
                    <a:pt x="146639" y="154939"/>
                  </a:lnTo>
                  <a:lnTo>
                    <a:pt x="145234" y="151129"/>
                  </a:lnTo>
                  <a:lnTo>
                    <a:pt x="142915" y="149935"/>
                  </a:lnTo>
                  <a:close/>
                </a:path>
                <a:path w="167639" h="201930">
                  <a:moveTo>
                    <a:pt x="136860" y="54609"/>
                  </a:moveTo>
                  <a:lnTo>
                    <a:pt x="133451" y="54609"/>
                  </a:lnTo>
                  <a:lnTo>
                    <a:pt x="145489" y="59689"/>
                  </a:lnTo>
                  <a:lnTo>
                    <a:pt x="155057" y="68579"/>
                  </a:lnTo>
                  <a:lnTo>
                    <a:pt x="161677" y="80009"/>
                  </a:lnTo>
                  <a:lnTo>
                    <a:pt x="164872" y="92709"/>
                  </a:lnTo>
                  <a:lnTo>
                    <a:pt x="164802" y="121919"/>
                  </a:lnTo>
                  <a:lnTo>
                    <a:pt x="163008" y="135889"/>
                  </a:lnTo>
                  <a:lnTo>
                    <a:pt x="159156" y="154939"/>
                  </a:lnTo>
                  <a:lnTo>
                    <a:pt x="154857" y="157479"/>
                  </a:lnTo>
                  <a:lnTo>
                    <a:pt x="150267" y="160019"/>
                  </a:lnTo>
                  <a:lnTo>
                    <a:pt x="154091" y="160019"/>
                  </a:lnTo>
                  <a:lnTo>
                    <a:pt x="167329" y="118109"/>
                  </a:lnTo>
                  <a:lnTo>
                    <a:pt x="167282" y="96519"/>
                  </a:lnTo>
                  <a:lnTo>
                    <a:pt x="166567" y="88900"/>
                  </a:lnTo>
                  <a:lnTo>
                    <a:pt x="161858" y="74929"/>
                  </a:lnTo>
                  <a:lnTo>
                    <a:pt x="162133" y="74929"/>
                  </a:lnTo>
                  <a:lnTo>
                    <a:pt x="162647" y="73659"/>
                  </a:lnTo>
                  <a:lnTo>
                    <a:pt x="160200" y="73659"/>
                  </a:lnTo>
                  <a:lnTo>
                    <a:pt x="159480" y="71119"/>
                  </a:lnTo>
                  <a:lnTo>
                    <a:pt x="154294" y="64769"/>
                  </a:lnTo>
                  <a:lnTo>
                    <a:pt x="148065" y="59689"/>
                  </a:lnTo>
                  <a:lnTo>
                    <a:pt x="140884" y="55879"/>
                  </a:lnTo>
                  <a:lnTo>
                    <a:pt x="136860" y="54609"/>
                  </a:lnTo>
                  <a:close/>
                </a:path>
                <a:path w="167639" h="201930">
                  <a:moveTo>
                    <a:pt x="155128" y="137159"/>
                  </a:moveTo>
                  <a:lnTo>
                    <a:pt x="150901" y="137159"/>
                  </a:lnTo>
                  <a:lnTo>
                    <a:pt x="150815" y="143509"/>
                  </a:lnTo>
                  <a:lnTo>
                    <a:pt x="150609" y="146050"/>
                  </a:lnTo>
                  <a:lnTo>
                    <a:pt x="150507" y="147319"/>
                  </a:lnTo>
                  <a:lnTo>
                    <a:pt x="150404" y="148589"/>
                  </a:lnTo>
                  <a:lnTo>
                    <a:pt x="147459" y="148589"/>
                  </a:lnTo>
                  <a:lnTo>
                    <a:pt x="147128" y="151129"/>
                  </a:lnTo>
                  <a:lnTo>
                    <a:pt x="147012" y="152022"/>
                  </a:lnTo>
                  <a:lnTo>
                    <a:pt x="146963" y="152400"/>
                  </a:lnTo>
                  <a:lnTo>
                    <a:pt x="149565" y="157479"/>
                  </a:lnTo>
                  <a:lnTo>
                    <a:pt x="150766" y="157479"/>
                  </a:lnTo>
                  <a:lnTo>
                    <a:pt x="151764" y="152400"/>
                  </a:lnTo>
                  <a:lnTo>
                    <a:pt x="153104" y="146050"/>
                  </a:lnTo>
                  <a:lnTo>
                    <a:pt x="154537" y="139700"/>
                  </a:lnTo>
                  <a:lnTo>
                    <a:pt x="155128" y="137159"/>
                  </a:lnTo>
                  <a:close/>
                </a:path>
                <a:path w="167639" h="201930">
                  <a:moveTo>
                    <a:pt x="112614" y="34289"/>
                  </a:moveTo>
                  <a:lnTo>
                    <a:pt x="82306" y="34289"/>
                  </a:lnTo>
                  <a:lnTo>
                    <a:pt x="111811" y="38100"/>
                  </a:lnTo>
                  <a:lnTo>
                    <a:pt x="124941" y="41909"/>
                  </a:lnTo>
                  <a:lnTo>
                    <a:pt x="127339" y="44450"/>
                  </a:lnTo>
                  <a:lnTo>
                    <a:pt x="128504" y="48259"/>
                  </a:lnTo>
                  <a:lnTo>
                    <a:pt x="131420" y="57150"/>
                  </a:lnTo>
                  <a:lnTo>
                    <a:pt x="136911" y="125729"/>
                  </a:lnTo>
                  <a:lnTo>
                    <a:pt x="135343" y="146050"/>
                  </a:lnTo>
                  <a:lnTo>
                    <a:pt x="135237" y="147319"/>
                  </a:lnTo>
                  <a:lnTo>
                    <a:pt x="135131" y="148589"/>
                  </a:lnTo>
                  <a:lnTo>
                    <a:pt x="135019" y="149935"/>
                  </a:lnTo>
                  <a:lnTo>
                    <a:pt x="134919" y="151129"/>
                  </a:lnTo>
                  <a:lnTo>
                    <a:pt x="134813" y="152400"/>
                  </a:lnTo>
                  <a:lnTo>
                    <a:pt x="134707" y="153669"/>
                  </a:lnTo>
                  <a:lnTo>
                    <a:pt x="134601" y="154939"/>
                  </a:lnTo>
                  <a:lnTo>
                    <a:pt x="134495" y="156209"/>
                  </a:lnTo>
                  <a:lnTo>
                    <a:pt x="135853" y="156209"/>
                  </a:lnTo>
                  <a:lnTo>
                    <a:pt x="136943" y="152400"/>
                  </a:lnTo>
                  <a:lnTo>
                    <a:pt x="136055" y="152400"/>
                  </a:lnTo>
                  <a:lnTo>
                    <a:pt x="137426" y="147319"/>
                  </a:lnTo>
                  <a:lnTo>
                    <a:pt x="147366" y="147319"/>
                  </a:lnTo>
                  <a:lnTo>
                    <a:pt x="144327" y="146050"/>
                  </a:lnTo>
                  <a:lnTo>
                    <a:pt x="135698" y="146050"/>
                  </a:lnTo>
                  <a:lnTo>
                    <a:pt x="138916" y="139700"/>
                  </a:lnTo>
                  <a:lnTo>
                    <a:pt x="138433" y="135889"/>
                  </a:lnTo>
                  <a:lnTo>
                    <a:pt x="153281" y="135889"/>
                  </a:lnTo>
                  <a:lnTo>
                    <a:pt x="148795" y="134619"/>
                  </a:lnTo>
                  <a:lnTo>
                    <a:pt x="144310" y="134619"/>
                  </a:lnTo>
                  <a:lnTo>
                    <a:pt x="139942" y="133350"/>
                  </a:lnTo>
                  <a:lnTo>
                    <a:pt x="139865" y="132079"/>
                  </a:lnTo>
                  <a:lnTo>
                    <a:pt x="139787" y="130809"/>
                  </a:lnTo>
                  <a:lnTo>
                    <a:pt x="157271" y="130809"/>
                  </a:lnTo>
                  <a:lnTo>
                    <a:pt x="158230" y="129539"/>
                  </a:lnTo>
                  <a:lnTo>
                    <a:pt x="156415" y="128269"/>
                  </a:lnTo>
                  <a:lnTo>
                    <a:pt x="155267" y="125729"/>
                  </a:lnTo>
                  <a:lnTo>
                    <a:pt x="139755" y="125729"/>
                  </a:lnTo>
                  <a:lnTo>
                    <a:pt x="139824" y="124459"/>
                  </a:lnTo>
                  <a:lnTo>
                    <a:pt x="139942" y="123189"/>
                  </a:lnTo>
                  <a:lnTo>
                    <a:pt x="153237" y="123189"/>
                  </a:lnTo>
                  <a:lnTo>
                    <a:pt x="152373" y="121919"/>
                  </a:lnTo>
                  <a:lnTo>
                    <a:pt x="146825" y="121919"/>
                  </a:lnTo>
                  <a:lnTo>
                    <a:pt x="144104" y="120650"/>
                  </a:lnTo>
                  <a:lnTo>
                    <a:pt x="142527" y="120650"/>
                  </a:lnTo>
                  <a:lnTo>
                    <a:pt x="140799" y="119379"/>
                  </a:lnTo>
                  <a:lnTo>
                    <a:pt x="141930" y="115569"/>
                  </a:lnTo>
                  <a:lnTo>
                    <a:pt x="141809" y="114300"/>
                  </a:lnTo>
                  <a:lnTo>
                    <a:pt x="141684" y="111759"/>
                  </a:lnTo>
                  <a:lnTo>
                    <a:pt x="141671" y="107950"/>
                  </a:lnTo>
                  <a:lnTo>
                    <a:pt x="140507" y="102869"/>
                  </a:lnTo>
                  <a:lnTo>
                    <a:pt x="140404" y="101600"/>
                  </a:lnTo>
                  <a:lnTo>
                    <a:pt x="140301" y="100329"/>
                  </a:lnTo>
                  <a:lnTo>
                    <a:pt x="140199" y="99059"/>
                  </a:lnTo>
                  <a:lnTo>
                    <a:pt x="140096" y="97789"/>
                  </a:lnTo>
                  <a:lnTo>
                    <a:pt x="139993" y="96519"/>
                  </a:lnTo>
                  <a:lnTo>
                    <a:pt x="160181" y="96519"/>
                  </a:lnTo>
                  <a:lnTo>
                    <a:pt x="160524" y="95250"/>
                  </a:lnTo>
                  <a:lnTo>
                    <a:pt x="159033" y="93979"/>
                  </a:lnTo>
                  <a:lnTo>
                    <a:pt x="156963" y="93979"/>
                  </a:lnTo>
                  <a:lnTo>
                    <a:pt x="151278" y="92709"/>
                  </a:lnTo>
                  <a:lnTo>
                    <a:pt x="145440" y="92709"/>
                  </a:lnTo>
                  <a:lnTo>
                    <a:pt x="139842" y="91439"/>
                  </a:lnTo>
                  <a:lnTo>
                    <a:pt x="138480" y="82550"/>
                  </a:lnTo>
                  <a:lnTo>
                    <a:pt x="135407" y="63500"/>
                  </a:lnTo>
                  <a:lnTo>
                    <a:pt x="133451" y="54609"/>
                  </a:lnTo>
                  <a:lnTo>
                    <a:pt x="136860" y="54609"/>
                  </a:lnTo>
                  <a:lnTo>
                    <a:pt x="132836" y="53339"/>
                  </a:lnTo>
                  <a:lnTo>
                    <a:pt x="128879" y="48259"/>
                  </a:lnTo>
                  <a:lnTo>
                    <a:pt x="132955" y="39369"/>
                  </a:lnTo>
                  <a:lnTo>
                    <a:pt x="128282" y="39369"/>
                  </a:lnTo>
                  <a:lnTo>
                    <a:pt x="112614" y="34289"/>
                  </a:lnTo>
                  <a:close/>
                </a:path>
                <a:path w="167639" h="201930">
                  <a:moveTo>
                    <a:pt x="112665" y="48259"/>
                  </a:moveTo>
                  <a:lnTo>
                    <a:pt x="109206" y="48259"/>
                  </a:lnTo>
                  <a:lnTo>
                    <a:pt x="109192" y="52069"/>
                  </a:lnTo>
                  <a:lnTo>
                    <a:pt x="109875" y="58419"/>
                  </a:lnTo>
                  <a:lnTo>
                    <a:pt x="110764" y="64769"/>
                  </a:lnTo>
                  <a:lnTo>
                    <a:pt x="113728" y="91439"/>
                  </a:lnTo>
                  <a:lnTo>
                    <a:pt x="113632" y="128269"/>
                  </a:lnTo>
                  <a:lnTo>
                    <a:pt x="113584" y="129539"/>
                  </a:lnTo>
                  <a:lnTo>
                    <a:pt x="113487" y="132079"/>
                  </a:lnTo>
                  <a:lnTo>
                    <a:pt x="112332" y="146050"/>
                  </a:lnTo>
                  <a:lnTo>
                    <a:pt x="112228" y="147319"/>
                  </a:lnTo>
                  <a:lnTo>
                    <a:pt x="112123" y="148589"/>
                  </a:lnTo>
                  <a:lnTo>
                    <a:pt x="112011" y="149935"/>
                  </a:lnTo>
                  <a:lnTo>
                    <a:pt x="111913" y="151129"/>
                  </a:lnTo>
                  <a:lnTo>
                    <a:pt x="111808" y="152400"/>
                  </a:lnTo>
                  <a:lnTo>
                    <a:pt x="102377" y="152400"/>
                  </a:lnTo>
                  <a:lnTo>
                    <a:pt x="100011" y="154939"/>
                  </a:lnTo>
                  <a:lnTo>
                    <a:pt x="121709" y="154939"/>
                  </a:lnTo>
                  <a:lnTo>
                    <a:pt x="118778" y="153669"/>
                  </a:lnTo>
                  <a:lnTo>
                    <a:pt x="113026" y="152400"/>
                  </a:lnTo>
                  <a:lnTo>
                    <a:pt x="114437" y="143509"/>
                  </a:lnTo>
                  <a:lnTo>
                    <a:pt x="114511" y="142239"/>
                  </a:lnTo>
                  <a:lnTo>
                    <a:pt x="114585" y="140969"/>
                  </a:lnTo>
                  <a:lnTo>
                    <a:pt x="114660" y="139700"/>
                  </a:lnTo>
                  <a:lnTo>
                    <a:pt x="114734" y="138429"/>
                  </a:lnTo>
                  <a:lnTo>
                    <a:pt x="114808" y="137159"/>
                  </a:lnTo>
                  <a:lnTo>
                    <a:pt x="114883" y="135889"/>
                  </a:lnTo>
                  <a:lnTo>
                    <a:pt x="115009" y="132079"/>
                  </a:lnTo>
                  <a:lnTo>
                    <a:pt x="115088" y="128269"/>
                  </a:lnTo>
                  <a:lnTo>
                    <a:pt x="115198" y="124459"/>
                  </a:lnTo>
                  <a:lnTo>
                    <a:pt x="115317" y="91439"/>
                  </a:lnTo>
                  <a:lnTo>
                    <a:pt x="115046" y="86359"/>
                  </a:lnTo>
                  <a:lnTo>
                    <a:pt x="114978" y="85089"/>
                  </a:lnTo>
                  <a:lnTo>
                    <a:pt x="113275" y="69850"/>
                  </a:lnTo>
                  <a:lnTo>
                    <a:pt x="111125" y="53339"/>
                  </a:lnTo>
                  <a:lnTo>
                    <a:pt x="109943" y="50800"/>
                  </a:lnTo>
                  <a:lnTo>
                    <a:pt x="112665" y="48259"/>
                  </a:lnTo>
                  <a:close/>
                </a:path>
                <a:path w="167639" h="201930">
                  <a:moveTo>
                    <a:pt x="137051" y="152022"/>
                  </a:moveTo>
                  <a:lnTo>
                    <a:pt x="136055" y="152400"/>
                  </a:lnTo>
                  <a:lnTo>
                    <a:pt x="136943" y="152400"/>
                  </a:lnTo>
                  <a:lnTo>
                    <a:pt x="137051" y="152022"/>
                  </a:lnTo>
                  <a:close/>
                </a:path>
                <a:path w="167639" h="201930">
                  <a:moveTo>
                    <a:pt x="142567" y="149935"/>
                  </a:moveTo>
                  <a:lnTo>
                    <a:pt x="137307" y="151129"/>
                  </a:lnTo>
                  <a:lnTo>
                    <a:pt x="137051" y="152022"/>
                  </a:lnTo>
                  <a:lnTo>
                    <a:pt x="142567" y="149935"/>
                  </a:lnTo>
                  <a:close/>
                </a:path>
                <a:path w="167639" h="201930">
                  <a:moveTo>
                    <a:pt x="147366" y="147319"/>
                  </a:moveTo>
                  <a:lnTo>
                    <a:pt x="137426" y="147319"/>
                  </a:lnTo>
                  <a:lnTo>
                    <a:pt x="140749" y="148589"/>
                  </a:lnTo>
                  <a:lnTo>
                    <a:pt x="150404" y="148589"/>
                  </a:lnTo>
                  <a:lnTo>
                    <a:pt x="147366" y="147319"/>
                  </a:lnTo>
                  <a:close/>
                </a:path>
                <a:path w="167639" h="201930">
                  <a:moveTo>
                    <a:pt x="139687" y="139700"/>
                  </a:moveTo>
                  <a:lnTo>
                    <a:pt x="139565" y="142239"/>
                  </a:lnTo>
                  <a:lnTo>
                    <a:pt x="143215" y="143509"/>
                  </a:lnTo>
                  <a:lnTo>
                    <a:pt x="150746" y="143509"/>
                  </a:lnTo>
                  <a:lnTo>
                    <a:pt x="146912" y="142239"/>
                  </a:lnTo>
                  <a:lnTo>
                    <a:pt x="142714" y="142239"/>
                  </a:lnTo>
                  <a:lnTo>
                    <a:pt x="139687" y="139700"/>
                  </a:lnTo>
                  <a:close/>
                </a:path>
                <a:path w="167639" h="201930">
                  <a:moveTo>
                    <a:pt x="157271" y="130809"/>
                  </a:moveTo>
                  <a:lnTo>
                    <a:pt x="139787" y="130809"/>
                  </a:lnTo>
                  <a:lnTo>
                    <a:pt x="144018" y="132079"/>
                  </a:lnTo>
                  <a:lnTo>
                    <a:pt x="148485" y="132079"/>
                  </a:lnTo>
                  <a:lnTo>
                    <a:pt x="152628" y="133350"/>
                  </a:lnTo>
                  <a:lnTo>
                    <a:pt x="153281" y="135889"/>
                  </a:lnTo>
                  <a:lnTo>
                    <a:pt x="143024" y="135889"/>
                  </a:lnTo>
                  <a:lnTo>
                    <a:pt x="144428" y="138429"/>
                  </a:lnTo>
                  <a:lnTo>
                    <a:pt x="146602" y="138429"/>
                  </a:lnTo>
                  <a:lnTo>
                    <a:pt x="148658" y="137159"/>
                  </a:lnTo>
                  <a:lnTo>
                    <a:pt x="155128" y="137159"/>
                  </a:lnTo>
                  <a:lnTo>
                    <a:pt x="156311" y="132079"/>
                  </a:lnTo>
                  <a:lnTo>
                    <a:pt x="157271" y="130809"/>
                  </a:lnTo>
                  <a:close/>
                </a:path>
                <a:path w="167639" h="201930">
                  <a:moveTo>
                    <a:pt x="143024" y="135889"/>
                  </a:moveTo>
                  <a:lnTo>
                    <a:pt x="138433" y="135889"/>
                  </a:lnTo>
                  <a:lnTo>
                    <a:pt x="140458" y="137159"/>
                  </a:lnTo>
                  <a:lnTo>
                    <a:pt x="143024" y="135889"/>
                  </a:lnTo>
                  <a:close/>
                </a:path>
                <a:path w="167639" h="201930">
                  <a:moveTo>
                    <a:pt x="159514" y="104139"/>
                  </a:moveTo>
                  <a:lnTo>
                    <a:pt x="157286" y="104139"/>
                  </a:lnTo>
                  <a:lnTo>
                    <a:pt x="157269" y="116839"/>
                  </a:lnTo>
                  <a:lnTo>
                    <a:pt x="156020" y="123189"/>
                  </a:lnTo>
                  <a:lnTo>
                    <a:pt x="156348" y="125729"/>
                  </a:lnTo>
                  <a:lnTo>
                    <a:pt x="158591" y="125729"/>
                  </a:lnTo>
                  <a:lnTo>
                    <a:pt x="158655" y="124459"/>
                  </a:lnTo>
                  <a:lnTo>
                    <a:pt x="158719" y="123189"/>
                  </a:lnTo>
                  <a:lnTo>
                    <a:pt x="158784" y="121919"/>
                  </a:lnTo>
                  <a:lnTo>
                    <a:pt x="158848" y="120650"/>
                  </a:lnTo>
                  <a:lnTo>
                    <a:pt x="158961" y="118109"/>
                  </a:lnTo>
                  <a:lnTo>
                    <a:pt x="159058" y="115569"/>
                  </a:lnTo>
                  <a:lnTo>
                    <a:pt x="159156" y="113029"/>
                  </a:lnTo>
                  <a:lnTo>
                    <a:pt x="159253" y="110489"/>
                  </a:lnTo>
                  <a:lnTo>
                    <a:pt x="159351" y="107950"/>
                  </a:lnTo>
                  <a:lnTo>
                    <a:pt x="159449" y="105409"/>
                  </a:lnTo>
                  <a:lnTo>
                    <a:pt x="159514" y="104139"/>
                  </a:lnTo>
                  <a:close/>
                </a:path>
                <a:path w="167639" h="201930">
                  <a:moveTo>
                    <a:pt x="153237" y="123189"/>
                  </a:moveTo>
                  <a:lnTo>
                    <a:pt x="149378" y="123189"/>
                  </a:lnTo>
                  <a:lnTo>
                    <a:pt x="154101" y="124459"/>
                  </a:lnTo>
                  <a:lnTo>
                    <a:pt x="153237" y="123189"/>
                  </a:lnTo>
                  <a:close/>
                </a:path>
                <a:path w="167639" h="201930">
                  <a:moveTo>
                    <a:pt x="152714" y="113029"/>
                  </a:moveTo>
                  <a:lnTo>
                    <a:pt x="142714" y="113029"/>
                  </a:lnTo>
                  <a:lnTo>
                    <a:pt x="142653" y="116839"/>
                  </a:lnTo>
                  <a:lnTo>
                    <a:pt x="142527" y="120650"/>
                  </a:lnTo>
                  <a:lnTo>
                    <a:pt x="144104" y="120650"/>
                  </a:lnTo>
                  <a:lnTo>
                    <a:pt x="144806" y="114300"/>
                  </a:lnTo>
                  <a:lnTo>
                    <a:pt x="152546" y="114300"/>
                  </a:lnTo>
                  <a:lnTo>
                    <a:pt x="152714" y="113029"/>
                  </a:lnTo>
                  <a:close/>
                </a:path>
                <a:path w="167639" h="201930">
                  <a:moveTo>
                    <a:pt x="147546" y="114300"/>
                  </a:moveTo>
                  <a:lnTo>
                    <a:pt x="147049" y="114300"/>
                  </a:lnTo>
                  <a:lnTo>
                    <a:pt x="146963" y="115569"/>
                  </a:lnTo>
                  <a:lnTo>
                    <a:pt x="146653" y="118109"/>
                  </a:lnTo>
                  <a:lnTo>
                    <a:pt x="148230" y="118109"/>
                  </a:lnTo>
                  <a:lnTo>
                    <a:pt x="147546" y="114300"/>
                  </a:lnTo>
                  <a:close/>
                </a:path>
                <a:path w="167639" h="201930">
                  <a:moveTo>
                    <a:pt x="152546" y="114300"/>
                  </a:moveTo>
                  <a:lnTo>
                    <a:pt x="149839" y="114300"/>
                  </a:lnTo>
                  <a:lnTo>
                    <a:pt x="149957" y="115569"/>
                  </a:lnTo>
                  <a:lnTo>
                    <a:pt x="150303" y="118109"/>
                  </a:lnTo>
                  <a:lnTo>
                    <a:pt x="152391" y="118109"/>
                  </a:lnTo>
                  <a:lnTo>
                    <a:pt x="152493" y="115569"/>
                  </a:lnTo>
                  <a:lnTo>
                    <a:pt x="152546" y="114300"/>
                  </a:lnTo>
                  <a:close/>
                </a:path>
                <a:path w="167639" h="201930">
                  <a:moveTo>
                    <a:pt x="152579" y="100329"/>
                  </a:moveTo>
                  <a:lnTo>
                    <a:pt x="141875" y="100329"/>
                  </a:lnTo>
                  <a:lnTo>
                    <a:pt x="142340" y="104139"/>
                  </a:lnTo>
                  <a:lnTo>
                    <a:pt x="142414" y="105409"/>
                  </a:lnTo>
                  <a:lnTo>
                    <a:pt x="142489" y="106679"/>
                  </a:lnTo>
                  <a:lnTo>
                    <a:pt x="142563" y="107950"/>
                  </a:lnTo>
                  <a:lnTo>
                    <a:pt x="142664" y="111759"/>
                  </a:lnTo>
                  <a:lnTo>
                    <a:pt x="148056" y="111759"/>
                  </a:lnTo>
                  <a:lnTo>
                    <a:pt x="148727" y="109219"/>
                  </a:lnTo>
                  <a:lnTo>
                    <a:pt x="145112" y="109219"/>
                  </a:lnTo>
                  <a:lnTo>
                    <a:pt x="145011" y="102869"/>
                  </a:lnTo>
                  <a:lnTo>
                    <a:pt x="159579" y="102869"/>
                  </a:lnTo>
                  <a:lnTo>
                    <a:pt x="159644" y="101600"/>
                  </a:lnTo>
                  <a:lnTo>
                    <a:pt x="157751" y="101600"/>
                  </a:lnTo>
                  <a:lnTo>
                    <a:pt x="152579" y="100329"/>
                  </a:lnTo>
                  <a:close/>
                </a:path>
                <a:path w="167639" h="201930">
                  <a:moveTo>
                    <a:pt x="159579" y="102869"/>
                  </a:moveTo>
                  <a:lnTo>
                    <a:pt x="153193" y="102869"/>
                  </a:lnTo>
                  <a:lnTo>
                    <a:pt x="153521" y="105409"/>
                  </a:lnTo>
                  <a:lnTo>
                    <a:pt x="154000" y="107950"/>
                  </a:lnTo>
                  <a:lnTo>
                    <a:pt x="154360" y="110489"/>
                  </a:lnTo>
                  <a:lnTo>
                    <a:pt x="155163" y="104139"/>
                  </a:lnTo>
                  <a:lnTo>
                    <a:pt x="159514" y="104139"/>
                  </a:lnTo>
                  <a:lnTo>
                    <a:pt x="159579" y="102869"/>
                  </a:lnTo>
                  <a:close/>
                </a:path>
                <a:path w="167639" h="201930">
                  <a:moveTo>
                    <a:pt x="153193" y="102869"/>
                  </a:moveTo>
                  <a:lnTo>
                    <a:pt x="145011" y="102869"/>
                  </a:lnTo>
                  <a:lnTo>
                    <a:pt x="150094" y="104139"/>
                  </a:lnTo>
                  <a:lnTo>
                    <a:pt x="153193" y="102869"/>
                  </a:lnTo>
                  <a:close/>
                </a:path>
                <a:path w="167639" h="201930">
                  <a:moveTo>
                    <a:pt x="160181" y="96519"/>
                  </a:moveTo>
                  <a:lnTo>
                    <a:pt x="139993" y="96519"/>
                  </a:lnTo>
                  <a:lnTo>
                    <a:pt x="145303" y="97789"/>
                  </a:lnTo>
                  <a:lnTo>
                    <a:pt x="150728" y="97789"/>
                  </a:lnTo>
                  <a:lnTo>
                    <a:pt x="156056" y="99059"/>
                  </a:lnTo>
                  <a:lnTo>
                    <a:pt x="157751" y="101600"/>
                  </a:lnTo>
                  <a:lnTo>
                    <a:pt x="159644" y="101600"/>
                  </a:lnTo>
                  <a:lnTo>
                    <a:pt x="159709" y="100329"/>
                  </a:lnTo>
                  <a:lnTo>
                    <a:pt x="159774" y="99059"/>
                  </a:lnTo>
                  <a:lnTo>
                    <a:pt x="159839" y="97789"/>
                  </a:lnTo>
                  <a:lnTo>
                    <a:pt x="160181" y="96519"/>
                  </a:lnTo>
                  <a:close/>
                </a:path>
                <a:path w="167639" h="201930">
                  <a:moveTo>
                    <a:pt x="82306" y="34289"/>
                  </a:moveTo>
                  <a:lnTo>
                    <a:pt x="81658" y="34289"/>
                  </a:lnTo>
                  <a:lnTo>
                    <a:pt x="81536" y="41909"/>
                  </a:lnTo>
                  <a:lnTo>
                    <a:pt x="84120" y="49529"/>
                  </a:lnTo>
                  <a:lnTo>
                    <a:pt x="86503" y="64769"/>
                  </a:lnTo>
                  <a:lnTo>
                    <a:pt x="87980" y="78739"/>
                  </a:lnTo>
                  <a:lnTo>
                    <a:pt x="89175" y="86359"/>
                  </a:lnTo>
                  <a:lnTo>
                    <a:pt x="89055" y="78739"/>
                  </a:lnTo>
                  <a:lnTo>
                    <a:pt x="88976" y="73659"/>
                  </a:lnTo>
                  <a:lnTo>
                    <a:pt x="87352" y="60959"/>
                  </a:lnTo>
                  <a:lnTo>
                    <a:pt x="84923" y="46989"/>
                  </a:lnTo>
                  <a:lnTo>
                    <a:pt x="82306" y="34289"/>
                  </a:lnTo>
                  <a:close/>
                </a:path>
                <a:path w="167639" h="201930">
                  <a:moveTo>
                    <a:pt x="71382" y="5079"/>
                  </a:moveTo>
                  <a:lnTo>
                    <a:pt x="53568" y="5079"/>
                  </a:lnTo>
                  <a:lnTo>
                    <a:pt x="35852" y="6350"/>
                  </a:lnTo>
                  <a:lnTo>
                    <a:pt x="38318" y="6350"/>
                  </a:lnTo>
                  <a:lnTo>
                    <a:pt x="43491" y="8889"/>
                  </a:lnTo>
                  <a:lnTo>
                    <a:pt x="40784" y="8889"/>
                  </a:lnTo>
                  <a:lnTo>
                    <a:pt x="38218" y="10159"/>
                  </a:lnTo>
                  <a:lnTo>
                    <a:pt x="37540" y="12799"/>
                  </a:lnTo>
                  <a:lnTo>
                    <a:pt x="106798" y="12799"/>
                  </a:lnTo>
                  <a:lnTo>
                    <a:pt x="106852" y="13969"/>
                  </a:lnTo>
                  <a:lnTo>
                    <a:pt x="106968" y="16509"/>
                  </a:lnTo>
                  <a:lnTo>
                    <a:pt x="107085" y="19050"/>
                  </a:lnTo>
                  <a:lnTo>
                    <a:pt x="109173" y="29209"/>
                  </a:lnTo>
                  <a:lnTo>
                    <a:pt x="64815" y="29209"/>
                  </a:lnTo>
                  <a:lnTo>
                    <a:pt x="80648" y="30479"/>
                  </a:lnTo>
                  <a:lnTo>
                    <a:pt x="96443" y="30479"/>
                  </a:lnTo>
                  <a:lnTo>
                    <a:pt x="112154" y="33019"/>
                  </a:lnTo>
                  <a:lnTo>
                    <a:pt x="117684" y="34289"/>
                  </a:lnTo>
                  <a:lnTo>
                    <a:pt x="124721" y="34289"/>
                  </a:lnTo>
                  <a:lnTo>
                    <a:pt x="128282" y="39369"/>
                  </a:lnTo>
                  <a:lnTo>
                    <a:pt x="132955" y="39369"/>
                  </a:lnTo>
                  <a:lnTo>
                    <a:pt x="127339" y="35559"/>
                  </a:lnTo>
                  <a:lnTo>
                    <a:pt x="122615" y="31750"/>
                  </a:lnTo>
                  <a:lnTo>
                    <a:pt x="116244" y="31750"/>
                  </a:lnTo>
                  <a:lnTo>
                    <a:pt x="110750" y="29209"/>
                  </a:lnTo>
                  <a:lnTo>
                    <a:pt x="110674" y="27939"/>
                  </a:lnTo>
                  <a:lnTo>
                    <a:pt x="110598" y="26669"/>
                  </a:lnTo>
                  <a:lnTo>
                    <a:pt x="110523" y="25400"/>
                  </a:lnTo>
                  <a:lnTo>
                    <a:pt x="110447" y="24129"/>
                  </a:lnTo>
                  <a:lnTo>
                    <a:pt x="110371" y="22859"/>
                  </a:lnTo>
                  <a:lnTo>
                    <a:pt x="109343" y="16509"/>
                  </a:lnTo>
                  <a:lnTo>
                    <a:pt x="107820" y="10159"/>
                  </a:lnTo>
                  <a:lnTo>
                    <a:pt x="106433" y="10159"/>
                  </a:lnTo>
                  <a:lnTo>
                    <a:pt x="89076" y="6350"/>
                  </a:lnTo>
                  <a:lnTo>
                    <a:pt x="71382" y="5079"/>
                  </a:lnTo>
                  <a:close/>
                </a:path>
                <a:path w="167639" h="201930">
                  <a:moveTo>
                    <a:pt x="7840" y="0"/>
                  </a:moveTo>
                  <a:lnTo>
                    <a:pt x="3578" y="5079"/>
                  </a:lnTo>
                  <a:lnTo>
                    <a:pt x="0" y="11429"/>
                  </a:lnTo>
                  <a:lnTo>
                    <a:pt x="2772" y="17779"/>
                  </a:lnTo>
                  <a:lnTo>
                    <a:pt x="1454" y="24129"/>
                  </a:lnTo>
                  <a:lnTo>
                    <a:pt x="1485" y="25400"/>
                  </a:lnTo>
                  <a:lnTo>
                    <a:pt x="1609" y="30479"/>
                  </a:lnTo>
                  <a:lnTo>
                    <a:pt x="565" y="35559"/>
                  </a:lnTo>
                  <a:lnTo>
                    <a:pt x="19382" y="31750"/>
                  </a:lnTo>
                  <a:lnTo>
                    <a:pt x="26760" y="30479"/>
                  </a:lnTo>
                  <a:lnTo>
                    <a:pt x="6487" y="30479"/>
                  </a:lnTo>
                  <a:lnTo>
                    <a:pt x="5478" y="26669"/>
                  </a:lnTo>
                  <a:lnTo>
                    <a:pt x="4434" y="21589"/>
                  </a:lnTo>
                  <a:lnTo>
                    <a:pt x="3473" y="17779"/>
                  </a:lnTo>
                  <a:lnTo>
                    <a:pt x="10922" y="15239"/>
                  </a:lnTo>
                  <a:lnTo>
                    <a:pt x="18407" y="13969"/>
                  </a:lnTo>
                  <a:lnTo>
                    <a:pt x="27496" y="13969"/>
                  </a:lnTo>
                  <a:lnTo>
                    <a:pt x="29532" y="12799"/>
                  </a:lnTo>
                  <a:lnTo>
                    <a:pt x="32537" y="12799"/>
                  </a:lnTo>
                  <a:lnTo>
                    <a:pt x="33646" y="11429"/>
                  </a:lnTo>
                  <a:lnTo>
                    <a:pt x="34552" y="10159"/>
                  </a:lnTo>
                  <a:lnTo>
                    <a:pt x="4020" y="10159"/>
                  </a:lnTo>
                  <a:lnTo>
                    <a:pt x="8150" y="7619"/>
                  </a:lnTo>
                  <a:lnTo>
                    <a:pt x="18284" y="7619"/>
                  </a:lnTo>
                  <a:lnTo>
                    <a:pt x="26503" y="6350"/>
                  </a:lnTo>
                  <a:lnTo>
                    <a:pt x="34570" y="3809"/>
                  </a:lnTo>
                  <a:lnTo>
                    <a:pt x="11797" y="3809"/>
                  </a:lnTo>
                  <a:lnTo>
                    <a:pt x="7840" y="0"/>
                  </a:lnTo>
                  <a:close/>
                </a:path>
                <a:path w="167639" h="201930">
                  <a:moveTo>
                    <a:pt x="73462" y="31750"/>
                  </a:moveTo>
                  <a:lnTo>
                    <a:pt x="42325" y="31750"/>
                  </a:lnTo>
                  <a:lnTo>
                    <a:pt x="41915" y="34289"/>
                  </a:lnTo>
                  <a:lnTo>
                    <a:pt x="104482" y="34289"/>
                  </a:lnTo>
                  <a:lnTo>
                    <a:pt x="73462" y="31750"/>
                  </a:lnTo>
                  <a:close/>
                </a:path>
                <a:path w="167639" h="201930">
                  <a:moveTo>
                    <a:pt x="79242" y="25400"/>
                  </a:moveTo>
                  <a:lnTo>
                    <a:pt x="22993" y="25400"/>
                  </a:lnTo>
                  <a:lnTo>
                    <a:pt x="17463" y="26669"/>
                  </a:lnTo>
                  <a:lnTo>
                    <a:pt x="12244" y="30479"/>
                  </a:lnTo>
                  <a:lnTo>
                    <a:pt x="48988" y="30479"/>
                  </a:lnTo>
                  <a:lnTo>
                    <a:pt x="64815" y="29209"/>
                  </a:lnTo>
                  <a:lnTo>
                    <a:pt x="101041" y="29209"/>
                  </a:lnTo>
                  <a:lnTo>
                    <a:pt x="101010" y="27939"/>
                  </a:lnTo>
                  <a:lnTo>
                    <a:pt x="88692" y="27939"/>
                  </a:lnTo>
                  <a:lnTo>
                    <a:pt x="89110" y="26669"/>
                  </a:lnTo>
                  <a:lnTo>
                    <a:pt x="86159" y="26669"/>
                  </a:lnTo>
                  <a:lnTo>
                    <a:pt x="79242" y="25400"/>
                  </a:lnTo>
                  <a:close/>
                </a:path>
                <a:path w="167639" h="201930">
                  <a:moveTo>
                    <a:pt x="100795" y="14611"/>
                  </a:moveTo>
                  <a:lnTo>
                    <a:pt x="97887" y="22859"/>
                  </a:lnTo>
                  <a:lnTo>
                    <a:pt x="99004" y="27939"/>
                  </a:lnTo>
                  <a:lnTo>
                    <a:pt x="101010" y="27939"/>
                  </a:lnTo>
                  <a:lnTo>
                    <a:pt x="100898" y="22859"/>
                  </a:lnTo>
                  <a:lnTo>
                    <a:pt x="100795" y="14611"/>
                  </a:lnTo>
                  <a:close/>
                </a:path>
                <a:path w="167639" h="201930">
                  <a:moveTo>
                    <a:pt x="100782" y="12799"/>
                  </a:moveTo>
                  <a:lnTo>
                    <a:pt x="77995" y="12799"/>
                  </a:lnTo>
                  <a:lnTo>
                    <a:pt x="83916" y="15239"/>
                  </a:lnTo>
                  <a:lnTo>
                    <a:pt x="85237" y="19050"/>
                  </a:lnTo>
                  <a:lnTo>
                    <a:pt x="86504" y="22859"/>
                  </a:lnTo>
                  <a:lnTo>
                    <a:pt x="86389" y="24129"/>
                  </a:lnTo>
                  <a:lnTo>
                    <a:pt x="86274" y="25400"/>
                  </a:lnTo>
                  <a:lnTo>
                    <a:pt x="86159" y="26669"/>
                  </a:lnTo>
                  <a:lnTo>
                    <a:pt x="89110" y="26669"/>
                  </a:lnTo>
                  <a:lnTo>
                    <a:pt x="89946" y="24129"/>
                  </a:lnTo>
                  <a:lnTo>
                    <a:pt x="87033" y="17779"/>
                  </a:lnTo>
                  <a:lnTo>
                    <a:pt x="91400" y="15239"/>
                  </a:lnTo>
                  <a:lnTo>
                    <a:pt x="92769" y="15239"/>
                  </a:lnTo>
                  <a:lnTo>
                    <a:pt x="92735" y="13969"/>
                  </a:lnTo>
                  <a:lnTo>
                    <a:pt x="100782" y="12799"/>
                  </a:lnTo>
                  <a:close/>
                </a:path>
                <a:path w="167639" h="201930">
                  <a:moveTo>
                    <a:pt x="27496" y="13969"/>
                  </a:moveTo>
                  <a:lnTo>
                    <a:pt x="26042" y="13969"/>
                  </a:lnTo>
                  <a:lnTo>
                    <a:pt x="24861" y="16509"/>
                  </a:lnTo>
                  <a:lnTo>
                    <a:pt x="18986" y="22859"/>
                  </a:lnTo>
                  <a:lnTo>
                    <a:pt x="24742" y="25400"/>
                  </a:lnTo>
                  <a:lnTo>
                    <a:pt x="25340" y="22859"/>
                  </a:lnTo>
                  <a:lnTo>
                    <a:pt x="25991" y="20319"/>
                  </a:lnTo>
                  <a:lnTo>
                    <a:pt x="26607" y="17779"/>
                  </a:lnTo>
                  <a:lnTo>
                    <a:pt x="26539" y="16509"/>
                  </a:lnTo>
                  <a:lnTo>
                    <a:pt x="26470" y="15239"/>
                  </a:lnTo>
                  <a:lnTo>
                    <a:pt x="27496" y="13969"/>
                  </a:lnTo>
                  <a:close/>
                </a:path>
                <a:path w="167639" h="201930">
                  <a:moveTo>
                    <a:pt x="42984" y="12799"/>
                  </a:moveTo>
                  <a:lnTo>
                    <a:pt x="40334" y="12799"/>
                  </a:lnTo>
                  <a:lnTo>
                    <a:pt x="40751" y="16509"/>
                  </a:lnTo>
                  <a:lnTo>
                    <a:pt x="40815" y="17779"/>
                  </a:lnTo>
                  <a:lnTo>
                    <a:pt x="40879" y="19050"/>
                  </a:lnTo>
                  <a:lnTo>
                    <a:pt x="40943" y="20319"/>
                  </a:lnTo>
                  <a:lnTo>
                    <a:pt x="41007" y="21589"/>
                  </a:lnTo>
                  <a:lnTo>
                    <a:pt x="41418" y="25400"/>
                  </a:lnTo>
                  <a:lnTo>
                    <a:pt x="42635" y="25400"/>
                  </a:lnTo>
                  <a:lnTo>
                    <a:pt x="42743" y="15239"/>
                  </a:lnTo>
                  <a:lnTo>
                    <a:pt x="42868" y="13969"/>
                  </a:lnTo>
                  <a:lnTo>
                    <a:pt x="42984" y="12799"/>
                  </a:lnTo>
                  <a:close/>
                </a:path>
                <a:path w="167639" h="201930">
                  <a:moveTo>
                    <a:pt x="64712" y="12799"/>
                  </a:moveTo>
                  <a:lnTo>
                    <a:pt x="59776" y="12799"/>
                  </a:lnTo>
                  <a:lnTo>
                    <a:pt x="61725" y="16509"/>
                  </a:lnTo>
                  <a:lnTo>
                    <a:pt x="61675" y="20319"/>
                  </a:lnTo>
                  <a:lnTo>
                    <a:pt x="62787" y="24129"/>
                  </a:lnTo>
                  <a:lnTo>
                    <a:pt x="49312" y="24129"/>
                  </a:lnTo>
                  <a:lnTo>
                    <a:pt x="42635" y="25400"/>
                  </a:lnTo>
                  <a:lnTo>
                    <a:pt x="72186" y="25400"/>
                  </a:lnTo>
                  <a:lnTo>
                    <a:pt x="65303" y="24129"/>
                  </a:lnTo>
                  <a:lnTo>
                    <a:pt x="65253" y="20319"/>
                  </a:lnTo>
                  <a:lnTo>
                    <a:pt x="65150" y="19050"/>
                  </a:lnTo>
                  <a:lnTo>
                    <a:pt x="65047" y="17779"/>
                  </a:lnTo>
                  <a:lnTo>
                    <a:pt x="64943" y="16509"/>
                  </a:lnTo>
                  <a:lnTo>
                    <a:pt x="64825" y="14611"/>
                  </a:lnTo>
                  <a:lnTo>
                    <a:pt x="64712" y="12799"/>
                  </a:lnTo>
                  <a:close/>
                </a:path>
                <a:path w="167639" h="201930">
                  <a:moveTo>
                    <a:pt x="92769" y="15239"/>
                  </a:moveTo>
                  <a:lnTo>
                    <a:pt x="91400" y="15239"/>
                  </a:lnTo>
                  <a:lnTo>
                    <a:pt x="91497" y="16509"/>
                  </a:lnTo>
                  <a:lnTo>
                    <a:pt x="91594" y="17779"/>
                  </a:lnTo>
                  <a:lnTo>
                    <a:pt x="91691" y="19050"/>
                  </a:lnTo>
                  <a:lnTo>
                    <a:pt x="91776" y="20319"/>
                  </a:lnTo>
                  <a:lnTo>
                    <a:pt x="91897" y="24129"/>
                  </a:lnTo>
                  <a:lnTo>
                    <a:pt x="93113" y="24129"/>
                  </a:lnTo>
                  <a:lnTo>
                    <a:pt x="93050" y="22859"/>
                  </a:lnTo>
                  <a:lnTo>
                    <a:pt x="92986" y="21589"/>
                  </a:lnTo>
                  <a:lnTo>
                    <a:pt x="92883" y="19050"/>
                  </a:lnTo>
                  <a:lnTo>
                    <a:pt x="92769" y="15239"/>
                  </a:lnTo>
                  <a:close/>
                </a:path>
                <a:path w="167639" h="201930">
                  <a:moveTo>
                    <a:pt x="32537" y="12799"/>
                  </a:moveTo>
                  <a:lnTo>
                    <a:pt x="29703" y="12799"/>
                  </a:lnTo>
                  <a:lnTo>
                    <a:pt x="29588" y="16509"/>
                  </a:lnTo>
                  <a:lnTo>
                    <a:pt x="31589" y="13969"/>
                  </a:lnTo>
                  <a:lnTo>
                    <a:pt x="32537" y="12799"/>
                  </a:lnTo>
                  <a:close/>
                </a:path>
                <a:path w="167639" h="201930">
                  <a:moveTo>
                    <a:pt x="101434" y="12799"/>
                  </a:moveTo>
                  <a:lnTo>
                    <a:pt x="100782" y="12799"/>
                  </a:lnTo>
                  <a:lnTo>
                    <a:pt x="100795" y="14611"/>
                  </a:lnTo>
                  <a:lnTo>
                    <a:pt x="101434" y="12799"/>
                  </a:lnTo>
                  <a:close/>
                </a:path>
                <a:path w="167639" h="201930">
                  <a:moveTo>
                    <a:pt x="53697" y="12799"/>
                  </a:moveTo>
                  <a:lnTo>
                    <a:pt x="43427" y="12799"/>
                  </a:lnTo>
                  <a:lnTo>
                    <a:pt x="48506" y="13969"/>
                  </a:lnTo>
                  <a:lnTo>
                    <a:pt x="53697" y="12799"/>
                  </a:lnTo>
                  <a:close/>
                </a:path>
                <a:path w="167639" h="201930">
                  <a:moveTo>
                    <a:pt x="34278" y="6350"/>
                  </a:moveTo>
                  <a:lnTo>
                    <a:pt x="26704" y="7619"/>
                  </a:lnTo>
                  <a:lnTo>
                    <a:pt x="11594" y="8889"/>
                  </a:lnTo>
                  <a:lnTo>
                    <a:pt x="4020" y="10159"/>
                  </a:lnTo>
                  <a:lnTo>
                    <a:pt x="34552" y="10159"/>
                  </a:lnTo>
                  <a:lnTo>
                    <a:pt x="35459" y="8889"/>
                  </a:lnTo>
                  <a:lnTo>
                    <a:pt x="34278" y="6350"/>
                  </a:lnTo>
                  <a:close/>
                </a:path>
                <a:path w="167639" h="201930">
                  <a:moveTo>
                    <a:pt x="97854" y="0"/>
                  </a:moveTo>
                  <a:lnTo>
                    <a:pt x="94824" y="2539"/>
                  </a:lnTo>
                  <a:lnTo>
                    <a:pt x="76161" y="2539"/>
                  </a:lnTo>
                  <a:lnTo>
                    <a:pt x="84244" y="3809"/>
                  </a:lnTo>
                  <a:lnTo>
                    <a:pt x="92581" y="3809"/>
                  </a:lnTo>
                  <a:lnTo>
                    <a:pt x="100389" y="6350"/>
                  </a:lnTo>
                  <a:lnTo>
                    <a:pt x="102701" y="6350"/>
                  </a:lnTo>
                  <a:lnTo>
                    <a:pt x="105695" y="7619"/>
                  </a:lnTo>
                  <a:lnTo>
                    <a:pt x="106433" y="10159"/>
                  </a:lnTo>
                  <a:lnTo>
                    <a:pt x="107820" y="10159"/>
                  </a:lnTo>
                  <a:lnTo>
                    <a:pt x="106743" y="5079"/>
                  </a:lnTo>
                  <a:lnTo>
                    <a:pt x="101502" y="3809"/>
                  </a:lnTo>
                  <a:lnTo>
                    <a:pt x="97854" y="0"/>
                  </a:lnTo>
                  <a:close/>
                </a:path>
                <a:path w="167639" h="201930">
                  <a:moveTo>
                    <a:pt x="18284" y="7619"/>
                  </a:moveTo>
                  <a:lnTo>
                    <a:pt x="8150" y="7619"/>
                  </a:lnTo>
                  <a:lnTo>
                    <a:pt x="13525" y="8889"/>
                  </a:lnTo>
                  <a:lnTo>
                    <a:pt x="18284" y="7619"/>
                  </a:lnTo>
                  <a:close/>
                </a:path>
                <a:path w="167639" h="201930">
                  <a:moveTo>
                    <a:pt x="40305" y="1269"/>
                  </a:moveTo>
                  <a:lnTo>
                    <a:pt x="33181" y="1269"/>
                  </a:lnTo>
                  <a:lnTo>
                    <a:pt x="18970" y="3809"/>
                  </a:lnTo>
                  <a:lnTo>
                    <a:pt x="42548" y="3809"/>
                  </a:lnTo>
                  <a:lnTo>
                    <a:pt x="42633" y="3541"/>
                  </a:lnTo>
                  <a:lnTo>
                    <a:pt x="40305" y="1269"/>
                  </a:lnTo>
                  <a:close/>
                </a:path>
                <a:path w="167639" h="201930">
                  <a:moveTo>
                    <a:pt x="42633" y="3541"/>
                  </a:moveTo>
                  <a:lnTo>
                    <a:pt x="42548" y="3809"/>
                  </a:lnTo>
                  <a:lnTo>
                    <a:pt x="42908" y="3809"/>
                  </a:lnTo>
                  <a:lnTo>
                    <a:pt x="42633" y="3541"/>
                  </a:lnTo>
                  <a:close/>
                </a:path>
                <a:path w="167639" h="201930">
                  <a:moveTo>
                    <a:pt x="76236" y="0"/>
                  </a:moveTo>
                  <a:lnTo>
                    <a:pt x="43747" y="0"/>
                  </a:lnTo>
                  <a:lnTo>
                    <a:pt x="42633" y="3541"/>
                  </a:lnTo>
                  <a:lnTo>
                    <a:pt x="42908" y="3809"/>
                  </a:lnTo>
                  <a:lnTo>
                    <a:pt x="42548" y="3809"/>
                  </a:lnTo>
                  <a:lnTo>
                    <a:pt x="50927" y="2539"/>
                  </a:lnTo>
                  <a:lnTo>
                    <a:pt x="94824" y="2539"/>
                  </a:lnTo>
                  <a:lnTo>
                    <a:pt x="90611" y="1269"/>
                  </a:lnTo>
                  <a:lnTo>
                    <a:pt x="87052" y="1269"/>
                  </a:lnTo>
                  <a:lnTo>
                    <a:pt x="76236" y="0"/>
                  </a:lnTo>
                  <a:close/>
                </a:path>
              </a:pathLst>
            </a:custGeom>
            <a:solidFill>
              <a:srgbClr val="1E1D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7" name="object 1607" descr=""/>
            <p:cNvSpPr/>
            <p:nvPr/>
          </p:nvSpPr>
          <p:spPr>
            <a:xfrm>
              <a:off x="1811397" y="2701174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4">
                  <a:moveTo>
                    <a:pt x="8870" y="0"/>
                  </a:moveTo>
                  <a:lnTo>
                    <a:pt x="3341" y="737"/>
                  </a:lnTo>
                  <a:lnTo>
                    <a:pt x="584" y="1130"/>
                  </a:lnTo>
                  <a:lnTo>
                    <a:pt x="205" y="3049"/>
                  </a:lnTo>
                  <a:lnTo>
                    <a:pt x="0" y="8801"/>
                  </a:lnTo>
                  <a:lnTo>
                    <a:pt x="1216" y="9417"/>
                  </a:lnTo>
                  <a:lnTo>
                    <a:pt x="4436" y="8956"/>
                  </a:lnTo>
                  <a:lnTo>
                    <a:pt x="7330" y="10584"/>
                  </a:lnTo>
                  <a:lnTo>
                    <a:pt x="9025" y="10036"/>
                  </a:lnTo>
                  <a:lnTo>
                    <a:pt x="9057" y="6677"/>
                  </a:lnTo>
                  <a:lnTo>
                    <a:pt x="8870" y="0"/>
                  </a:lnTo>
                  <a:close/>
                </a:path>
              </a:pathLst>
            </a:custGeom>
            <a:solidFill>
              <a:srgbClr val="AFAD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8" name="object 1608" descr=""/>
            <p:cNvSpPr/>
            <p:nvPr/>
          </p:nvSpPr>
          <p:spPr>
            <a:xfrm>
              <a:off x="1840284" y="270138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248" y="0"/>
                  </a:moveTo>
                  <a:lnTo>
                    <a:pt x="0" y="2311"/>
                  </a:lnTo>
                  <a:lnTo>
                    <a:pt x="359" y="3884"/>
                  </a:lnTo>
                  <a:lnTo>
                    <a:pt x="2329" y="4705"/>
                  </a:lnTo>
                  <a:lnTo>
                    <a:pt x="3614" y="2325"/>
                  </a:lnTo>
                  <a:lnTo>
                    <a:pt x="3267" y="753"/>
                  </a:lnTo>
                  <a:lnTo>
                    <a:pt x="1248" y="0"/>
                  </a:lnTo>
                  <a:close/>
                </a:path>
              </a:pathLst>
            </a:custGeom>
            <a:solidFill>
              <a:srgbClr val="AEA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9" name="object 1609" descr=""/>
            <p:cNvSpPr/>
            <p:nvPr/>
          </p:nvSpPr>
          <p:spPr>
            <a:xfrm>
              <a:off x="2077981" y="2699907"/>
              <a:ext cx="26034" cy="43180"/>
            </a:xfrm>
            <a:custGeom>
              <a:avLst/>
              <a:gdLst/>
              <a:ahLst/>
              <a:cxnLst/>
              <a:rect l="l" t="t" r="r" b="b"/>
              <a:pathLst>
                <a:path w="26035" h="43180">
                  <a:moveTo>
                    <a:pt x="23166" y="0"/>
                  </a:moveTo>
                  <a:lnTo>
                    <a:pt x="23525" y="8013"/>
                  </a:lnTo>
                  <a:lnTo>
                    <a:pt x="23338" y="16062"/>
                  </a:lnTo>
                  <a:lnTo>
                    <a:pt x="22567" y="24058"/>
                  </a:lnTo>
                  <a:lnTo>
                    <a:pt x="15137" y="23562"/>
                  </a:lnTo>
                  <a:lnTo>
                    <a:pt x="14795" y="13888"/>
                  </a:lnTo>
                  <a:lnTo>
                    <a:pt x="14864" y="10036"/>
                  </a:lnTo>
                  <a:lnTo>
                    <a:pt x="15137" y="6198"/>
                  </a:lnTo>
                  <a:lnTo>
                    <a:pt x="12087" y="7365"/>
                  </a:lnTo>
                  <a:lnTo>
                    <a:pt x="7858" y="2260"/>
                  </a:lnTo>
                  <a:lnTo>
                    <a:pt x="6094" y="2656"/>
                  </a:lnTo>
                  <a:lnTo>
                    <a:pt x="4401" y="3221"/>
                  </a:lnTo>
                  <a:lnTo>
                    <a:pt x="2757" y="3973"/>
                  </a:lnTo>
                  <a:lnTo>
                    <a:pt x="7448" y="4780"/>
                  </a:lnTo>
                  <a:lnTo>
                    <a:pt x="8887" y="7980"/>
                  </a:lnTo>
                  <a:lnTo>
                    <a:pt x="8235" y="11541"/>
                  </a:lnTo>
                  <a:lnTo>
                    <a:pt x="7721" y="14881"/>
                  </a:lnTo>
                  <a:lnTo>
                    <a:pt x="8355" y="25412"/>
                  </a:lnTo>
                  <a:lnTo>
                    <a:pt x="4179" y="24094"/>
                  </a:lnTo>
                  <a:lnTo>
                    <a:pt x="3340" y="26935"/>
                  </a:lnTo>
                  <a:lnTo>
                    <a:pt x="1799" y="29451"/>
                  </a:lnTo>
                  <a:lnTo>
                    <a:pt x="0" y="31817"/>
                  </a:lnTo>
                  <a:lnTo>
                    <a:pt x="2551" y="30618"/>
                  </a:lnTo>
                  <a:lnTo>
                    <a:pt x="3956" y="28202"/>
                  </a:lnTo>
                  <a:lnTo>
                    <a:pt x="5137" y="25754"/>
                  </a:lnTo>
                  <a:lnTo>
                    <a:pt x="8665" y="27636"/>
                  </a:lnTo>
                  <a:lnTo>
                    <a:pt x="6795" y="31986"/>
                  </a:lnTo>
                  <a:lnTo>
                    <a:pt x="6577" y="35153"/>
                  </a:lnTo>
                  <a:lnTo>
                    <a:pt x="2484" y="37414"/>
                  </a:lnTo>
                  <a:lnTo>
                    <a:pt x="5378" y="42447"/>
                  </a:lnTo>
                  <a:lnTo>
                    <a:pt x="10651" y="42415"/>
                  </a:lnTo>
                  <a:lnTo>
                    <a:pt x="16231" y="42807"/>
                  </a:lnTo>
                  <a:lnTo>
                    <a:pt x="20958" y="40035"/>
                  </a:lnTo>
                  <a:lnTo>
                    <a:pt x="14795" y="38012"/>
                  </a:lnTo>
                  <a:lnTo>
                    <a:pt x="12703" y="33818"/>
                  </a:lnTo>
                  <a:lnTo>
                    <a:pt x="16984" y="33202"/>
                  </a:lnTo>
                  <a:lnTo>
                    <a:pt x="12311" y="31060"/>
                  </a:lnTo>
                  <a:lnTo>
                    <a:pt x="16404" y="28990"/>
                  </a:lnTo>
                  <a:lnTo>
                    <a:pt x="20768" y="27586"/>
                  </a:lnTo>
                  <a:lnTo>
                    <a:pt x="25189" y="26419"/>
                  </a:lnTo>
                  <a:lnTo>
                    <a:pt x="24997" y="18341"/>
                  </a:lnTo>
                  <a:lnTo>
                    <a:pt x="23766" y="10241"/>
                  </a:lnTo>
                  <a:lnTo>
                    <a:pt x="25617" y="2228"/>
                  </a:lnTo>
                  <a:lnTo>
                    <a:pt x="23166" y="0"/>
                  </a:lnTo>
                  <a:close/>
                </a:path>
              </a:pathLst>
            </a:custGeom>
            <a:solidFill>
              <a:srgbClr val="2121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0" name="object 1610" descr=""/>
            <p:cNvSpPr/>
            <p:nvPr/>
          </p:nvSpPr>
          <p:spPr>
            <a:xfrm>
              <a:off x="2077365" y="2700216"/>
              <a:ext cx="34925" cy="53340"/>
            </a:xfrm>
            <a:custGeom>
              <a:avLst/>
              <a:gdLst/>
              <a:ahLst/>
              <a:cxnLst/>
              <a:rect l="l" t="t" r="r" b="b"/>
              <a:pathLst>
                <a:path w="34925" h="53339">
                  <a:moveTo>
                    <a:pt x="30869" y="0"/>
                  </a:moveTo>
                  <a:lnTo>
                    <a:pt x="28028" y="3545"/>
                  </a:lnTo>
                  <a:lnTo>
                    <a:pt x="26233" y="1918"/>
                  </a:lnTo>
                  <a:lnTo>
                    <a:pt x="24382" y="9931"/>
                  </a:lnTo>
                  <a:lnTo>
                    <a:pt x="25613" y="18031"/>
                  </a:lnTo>
                  <a:lnTo>
                    <a:pt x="25805" y="26109"/>
                  </a:lnTo>
                  <a:lnTo>
                    <a:pt x="25613" y="28886"/>
                  </a:lnTo>
                  <a:lnTo>
                    <a:pt x="25613" y="34894"/>
                  </a:lnTo>
                  <a:lnTo>
                    <a:pt x="24551" y="36711"/>
                  </a:lnTo>
                  <a:lnTo>
                    <a:pt x="23133" y="38285"/>
                  </a:lnTo>
                  <a:lnTo>
                    <a:pt x="21574" y="39725"/>
                  </a:lnTo>
                  <a:lnTo>
                    <a:pt x="16847" y="42498"/>
                  </a:lnTo>
                  <a:lnTo>
                    <a:pt x="11267" y="42105"/>
                  </a:lnTo>
                  <a:lnTo>
                    <a:pt x="5994" y="42137"/>
                  </a:lnTo>
                  <a:lnTo>
                    <a:pt x="0" y="47670"/>
                  </a:lnTo>
                  <a:lnTo>
                    <a:pt x="2825" y="52069"/>
                  </a:lnTo>
                  <a:lnTo>
                    <a:pt x="5511" y="52821"/>
                  </a:lnTo>
                  <a:lnTo>
                    <a:pt x="6214" y="51163"/>
                  </a:lnTo>
                  <a:lnTo>
                    <a:pt x="5784" y="47411"/>
                  </a:lnTo>
                  <a:lnTo>
                    <a:pt x="8610" y="47771"/>
                  </a:lnTo>
                  <a:lnTo>
                    <a:pt x="12585" y="47652"/>
                  </a:lnTo>
                  <a:lnTo>
                    <a:pt x="16555" y="47670"/>
                  </a:lnTo>
                  <a:lnTo>
                    <a:pt x="20544" y="47498"/>
                  </a:lnTo>
                  <a:lnTo>
                    <a:pt x="24843" y="44279"/>
                  </a:lnTo>
                  <a:lnTo>
                    <a:pt x="27139" y="47703"/>
                  </a:lnTo>
                  <a:lnTo>
                    <a:pt x="34776" y="50425"/>
                  </a:lnTo>
                  <a:lnTo>
                    <a:pt x="32631" y="43567"/>
                  </a:lnTo>
                  <a:lnTo>
                    <a:pt x="32355" y="36366"/>
                  </a:lnTo>
                  <a:lnTo>
                    <a:pt x="32635" y="29046"/>
                  </a:lnTo>
                  <a:lnTo>
                    <a:pt x="32155" y="21830"/>
                  </a:lnTo>
                  <a:lnTo>
                    <a:pt x="30887" y="14604"/>
                  </a:lnTo>
                  <a:lnTo>
                    <a:pt x="31452" y="7260"/>
                  </a:lnTo>
                  <a:lnTo>
                    <a:pt x="30869" y="0"/>
                  </a:lnTo>
                  <a:close/>
                </a:path>
              </a:pathLst>
            </a:custGeom>
            <a:solidFill>
              <a:srgbClr val="9C9A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1" name="object 1611" descr=""/>
            <p:cNvSpPr/>
            <p:nvPr/>
          </p:nvSpPr>
          <p:spPr>
            <a:xfrm>
              <a:off x="1761126" y="2702509"/>
              <a:ext cx="103505" cy="86360"/>
            </a:xfrm>
            <a:custGeom>
              <a:avLst/>
              <a:gdLst/>
              <a:ahLst/>
              <a:cxnLst/>
              <a:rect l="l" t="t" r="r" b="b"/>
              <a:pathLst>
                <a:path w="103505" h="86360">
                  <a:moveTo>
                    <a:pt x="8456" y="0"/>
                  </a:moveTo>
                  <a:lnTo>
                    <a:pt x="5753" y="36"/>
                  </a:lnTo>
                  <a:lnTo>
                    <a:pt x="6076" y="8168"/>
                  </a:lnTo>
                  <a:lnTo>
                    <a:pt x="7978" y="24368"/>
                  </a:lnTo>
                  <a:lnTo>
                    <a:pt x="4367" y="23940"/>
                  </a:lnTo>
                  <a:lnTo>
                    <a:pt x="33" y="25102"/>
                  </a:lnTo>
                  <a:lnTo>
                    <a:pt x="0" y="29452"/>
                  </a:lnTo>
                  <a:lnTo>
                    <a:pt x="2344" y="36781"/>
                  </a:lnTo>
                  <a:lnTo>
                    <a:pt x="2329" y="44453"/>
                  </a:lnTo>
                  <a:lnTo>
                    <a:pt x="3251" y="52020"/>
                  </a:lnTo>
                  <a:lnTo>
                    <a:pt x="4709" y="47858"/>
                  </a:lnTo>
                  <a:lnTo>
                    <a:pt x="3884" y="33869"/>
                  </a:lnTo>
                  <a:lnTo>
                    <a:pt x="9314" y="34211"/>
                  </a:lnTo>
                  <a:lnTo>
                    <a:pt x="11101" y="47632"/>
                  </a:lnTo>
                  <a:lnTo>
                    <a:pt x="13370" y="61084"/>
                  </a:lnTo>
                  <a:lnTo>
                    <a:pt x="17113" y="74070"/>
                  </a:lnTo>
                  <a:lnTo>
                    <a:pt x="23321" y="86094"/>
                  </a:lnTo>
                  <a:lnTo>
                    <a:pt x="23799" y="82876"/>
                  </a:lnTo>
                  <a:lnTo>
                    <a:pt x="18378" y="71586"/>
                  </a:lnTo>
                  <a:lnTo>
                    <a:pt x="14969" y="59543"/>
                  </a:lnTo>
                  <a:lnTo>
                    <a:pt x="12825" y="47124"/>
                  </a:lnTo>
                  <a:lnTo>
                    <a:pt x="11196" y="34707"/>
                  </a:lnTo>
                  <a:lnTo>
                    <a:pt x="14605" y="34556"/>
                  </a:lnTo>
                  <a:lnTo>
                    <a:pt x="26024" y="33581"/>
                  </a:lnTo>
                  <a:lnTo>
                    <a:pt x="40082" y="32806"/>
                  </a:lnTo>
                  <a:lnTo>
                    <a:pt x="44911" y="32123"/>
                  </a:lnTo>
                  <a:lnTo>
                    <a:pt x="54414" y="31352"/>
                  </a:lnTo>
                  <a:lnTo>
                    <a:pt x="60303" y="76626"/>
                  </a:lnTo>
                  <a:lnTo>
                    <a:pt x="64378" y="77602"/>
                  </a:lnTo>
                  <a:lnTo>
                    <a:pt x="60302" y="66459"/>
                  </a:lnTo>
                  <a:lnTo>
                    <a:pt x="58198" y="54779"/>
                  </a:lnTo>
                  <a:lnTo>
                    <a:pt x="57300" y="42858"/>
                  </a:lnTo>
                  <a:lnTo>
                    <a:pt x="56847" y="30993"/>
                  </a:lnTo>
                  <a:lnTo>
                    <a:pt x="59519" y="32209"/>
                  </a:lnTo>
                  <a:lnTo>
                    <a:pt x="62294" y="55613"/>
                  </a:lnTo>
                  <a:lnTo>
                    <a:pt x="64702" y="67115"/>
                  </a:lnTo>
                  <a:lnTo>
                    <a:pt x="68781" y="78131"/>
                  </a:lnTo>
                  <a:lnTo>
                    <a:pt x="72753" y="78614"/>
                  </a:lnTo>
                  <a:lnTo>
                    <a:pt x="67383" y="67737"/>
                  </a:lnTo>
                  <a:lnTo>
                    <a:pt x="64263" y="56057"/>
                  </a:lnTo>
                  <a:lnTo>
                    <a:pt x="62493" y="43987"/>
                  </a:lnTo>
                  <a:lnTo>
                    <a:pt x="61178" y="31936"/>
                  </a:lnTo>
                  <a:lnTo>
                    <a:pt x="70984" y="32010"/>
                  </a:lnTo>
                  <a:lnTo>
                    <a:pt x="80779" y="31740"/>
                  </a:lnTo>
                  <a:lnTo>
                    <a:pt x="100354" y="30737"/>
                  </a:lnTo>
                  <a:lnTo>
                    <a:pt x="100699" y="38887"/>
                  </a:lnTo>
                  <a:lnTo>
                    <a:pt x="100664" y="47038"/>
                  </a:lnTo>
                  <a:lnTo>
                    <a:pt x="100836" y="55206"/>
                  </a:lnTo>
                  <a:lnTo>
                    <a:pt x="102669" y="53560"/>
                  </a:lnTo>
                  <a:lnTo>
                    <a:pt x="102575" y="47103"/>
                  </a:lnTo>
                  <a:lnTo>
                    <a:pt x="102115" y="40620"/>
                  </a:lnTo>
                  <a:lnTo>
                    <a:pt x="102098" y="34182"/>
                  </a:lnTo>
                  <a:lnTo>
                    <a:pt x="103334" y="27861"/>
                  </a:lnTo>
                  <a:lnTo>
                    <a:pt x="97805" y="28375"/>
                  </a:lnTo>
                  <a:lnTo>
                    <a:pt x="96333" y="25873"/>
                  </a:lnTo>
                  <a:lnTo>
                    <a:pt x="54262" y="26553"/>
                  </a:lnTo>
                  <a:lnTo>
                    <a:pt x="40564" y="27716"/>
                  </a:lnTo>
                  <a:lnTo>
                    <a:pt x="9587" y="31252"/>
                  </a:lnTo>
                  <a:lnTo>
                    <a:pt x="2260" y="30805"/>
                  </a:lnTo>
                  <a:lnTo>
                    <a:pt x="3784" y="29215"/>
                  </a:lnTo>
                  <a:lnTo>
                    <a:pt x="5753" y="28357"/>
                  </a:lnTo>
                  <a:lnTo>
                    <a:pt x="7945" y="28408"/>
                  </a:lnTo>
                  <a:lnTo>
                    <a:pt x="14835" y="27741"/>
                  </a:lnTo>
                  <a:lnTo>
                    <a:pt x="35441" y="25189"/>
                  </a:lnTo>
                  <a:lnTo>
                    <a:pt x="35237" y="22363"/>
                  </a:lnTo>
                  <a:lnTo>
                    <a:pt x="22039" y="23034"/>
                  </a:lnTo>
                  <a:lnTo>
                    <a:pt x="15473" y="23648"/>
                  </a:lnTo>
                  <a:lnTo>
                    <a:pt x="8971" y="24847"/>
                  </a:lnTo>
                  <a:lnTo>
                    <a:pt x="10032" y="16560"/>
                  </a:lnTo>
                  <a:lnTo>
                    <a:pt x="8182" y="8305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1F1D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2" name="object 1612" descr=""/>
            <p:cNvSpPr/>
            <p:nvPr/>
          </p:nvSpPr>
          <p:spPr>
            <a:xfrm>
              <a:off x="1808744" y="270422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858" y="0"/>
                  </a:moveTo>
                  <a:lnTo>
                    <a:pt x="1043" y="1216"/>
                  </a:lnTo>
                  <a:lnTo>
                    <a:pt x="0" y="4827"/>
                  </a:lnTo>
                  <a:lnTo>
                    <a:pt x="2653" y="5751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04E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3" name="object 1613" descr=""/>
            <p:cNvSpPr/>
            <p:nvPr/>
          </p:nvSpPr>
          <p:spPr>
            <a:xfrm>
              <a:off x="2039832" y="290267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0" y="0"/>
                  </a:moveTo>
                  <a:lnTo>
                    <a:pt x="582" y="976"/>
                  </a:lnTo>
                  <a:lnTo>
                    <a:pt x="1713" y="2927"/>
                  </a:lnTo>
                  <a:lnTo>
                    <a:pt x="2293" y="3902"/>
                  </a:lnTo>
                  <a:lnTo>
                    <a:pt x="3510" y="3938"/>
                  </a:lnTo>
                  <a:lnTo>
                    <a:pt x="3545" y="1504"/>
                  </a:lnTo>
                  <a:lnTo>
                    <a:pt x="236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9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4" name="object 1614" descr=""/>
            <p:cNvSpPr/>
            <p:nvPr/>
          </p:nvSpPr>
          <p:spPr>
            <a:xfrm>
              <a:off x="1951469" y="2704652"/>
              <a:ext cx="57150" cy="68580"/>
            </a:xfrm>
            <a:custGeom>
              <a:avLst/>
              <a:gdLst/>
              <a:ahLst/>
              <a:cxnLst/>
              <a:rect l="l" t="t" r="r" b="b"/>
              <a:pathLst>
                <a:path w="57150" h="68580">
                  <a:moveTo>
                    <a:pt x="571" y="762"/>
                  </a:moveTo>
                  <a:lnTo>
                    <a:pt x="368" y="0"/>
                  </a:lnTo>
                  <a:lnTo>
                    <a:pt x="279" y="254"/>
                  </a:lnTo>
                  <a:lnTo>
                    <a:pt x="88" y="812"/>
                  </a:lnTo>
                  <a:lnTo>
                    <a:pt x="0" y="1066"/>
                  </a:lnTo>
                  <a:lnTo>
                    <a:pt x="571" y="762"/>
                  </a:lnTo>
                  <a:close/>
                </a:path>
                <a:path w="57150" h="68580">
                  <a:moveTo>
                    <a:pt x="52158" y="45377"/>
                  </a:moveTo>
                  <a:lnTo>
                    <a:pt x="51066" y="39420"/>
                  </a:lnTo>
                  <a:lnTo>
                    <a:pt x="48615" y="45377"/>
                  </a:lnTo>
                  <a:lnTo>
                    <a:pt x="48539" y="45567"/>
                  </a:lnTo>
                  <a:lnTo>
                    <a:pt x="48475" y="45720"/>
                  </a:lnTo>
                  <a:lnTo>
                    <a:pt x="48361" y="46164"/>
                  </a:lnTo>
                  <a:lnTo>
                    <a:pt x="52146" y="53047"/>
                  </a:lnTo>
                  <a:lnTo>
                    <a:pt x="52158" y="45377"/>
                  </a:lnTo>
                  <a:close/>
                </a:path>
                <a:path w="57150" h="68580">
                  <a:moveTo>
                    <a:pt x="52412" y="53568"/>
                  </a:moveTo>
                  <a:lnTo>
                    <a:pt x="52222" y="53187"/>
                  </a:lnTo>
                  <a:lnTo>
                    <a:pt x="52133" y="54089"/>
                  </a:lnTo>
                  <a:lnTo>
                    <a:pt x="52412" y="53568"/>
                  </a:lnTo>
                  <a:close/>
                </a:path>
                <a:path w="57150" h="68580">
                  <a:moveTo>
                    <a:pt x="56718" y="34404"/>
                  </a:moveTo>
                  <a:lnTo>
                    <a:pt x="51028" y="33947"/>
                  </a:lnTo>
                  <a:lnTo>
                    <a:pt x="47472" y="33947"/>
                  </a:lnTo>
                  <a:lnTo>
                    <a:pt x="42494" y="34404"/>
                  </a:lnTo>
                  <a:lnTo>
                    <a:pt x="36652" y="34404"/>
                  </a:lnTo>
                  <a:lnTo>
                    <a:pt x="36537" y="29210"/>
                  </a:lnTo>
                  <a:lnTo>
                    <a:pt x="36334" y="25641"/>
                  </a:lnTo>
                  <a:lnTo>
                    <a:pt x="34417" y="29210"/>
                  </a:lnTo>
                  <a:lnTo>
                    <a:pt x="34366" y="33350"/>
                  </a:lnTo>
                  <a:lnTo>
                    <a:pt x="34239" y="34404"/>
                  </a:lnTo>
                  <a:lnTo>
                    <a:pt x="34150" y="35255"/>
                  </a:lnTo>
                  <a:lnTo>
                    <a:pt x="34023" y="36309"/>
                  </a:lnTo>
                  <a:lnTo>
                    <a:pt x="33909" y="37312"/>
                  </a:lnTo>
                  <a:lnTo>
                    <a:pt x="36779" y="38582"/>
                  </a:lnTo>
                  <a:lnTo>
                    <a:pt x="41516" y="37833"/>
                  </a:lnTo>
                  <a:lnTo>
                    <a:pt x="41402" y="45377"/>
                  </a:lnTo>
                  <a:lnTo>
                    <a:pt x="40500" y="49047"/>
                  </a:lnTo>
                  <a:lnTo>
                    <a:pt x="35598" y="49047"/>
                  </a:lnTo>
                  <a:lnTo>
                    <a:pt x="34899" y="51269"/>
                  </a:lnTo>
                  <a:lnTo>
                    <a:pt x="40754" y="50355"/>
                  </a:lnTo>
                  <a:lnTo>
                    <a:pt x="43662" y="49796"/>
                  </a:lnTo>
                  <a:lnTo>
                    <a:pt x="43484" y="46621"/>
                  </a:lnTo>
                  <a:lnTo>
                    <a:pt x="43408" y="45377"/>
                  </a:lnTo>
                  <a:lnTo>
                    <a:pt x="42913" y="39420"/>
                  </a:lnTo>
                  <a:lnTo>
                    <a:pt x="42799" y="37833"/>
                  </a:lnTo>
                  <a:lnTo>
                    <a:pt x="42735" y="37147"/>
                  </a:lnTo>
                  <a:lnTo>
                    <a:pt x="45123" y="38874"/>
                  </a:lnTo>
                  <a:lnTo>
                    <a:pt x="45554" y="45377"/>
                  </a:lnTo>
                  <a:lnTo>
                    <a:pt x="45618" y="46164"/>
                  </a:lnTo>
                  <a:lnTo>
                    <a:pt x="45732" y="49047"/>
                  </a:lnTo>
                  <a:lnTo>
                    <a:pt x="45758" y="49796"/>
                  </a:lnTo>
                  <a:lnTo>
                    <a:pt x="45859" y="54279"/>
                  </a:lnTo>
                  <a:lnTo>
                    <a:pt x="45402" y="60248"/>
                  </a:lnTo>
                  <a:lnTo>
                    <a:pt x="45351" y="60871"/>
                  </a:lnTo>
                  <a:lnTo>
                    <a:pt x="43383" y="67437"/>
                  </a:lnTo>
                  <a:lnTo>
                    <a:pt x="43256" y="67843"/>
                  </a:lnTo>
                  <a:lnTo>
                    <a:pt x="45796" y="67627"/>
                  </a:lnTo>
                  <a:lnTo>
                    <a:pt x="48221" y="66992"/>
                  </a:lnTo>
                  <a:lnTo>
                    <a:pt x="50533" y="65951"/>
                  </a:lnTo>
                  <a:lnTo>
                    <a:pt x="52311" y="66662"/>
                  </a:lnTo>
                  <a:lnTo>
                    <a:pt x="54102" y="67437"/>
                  </a:lnTo>
                  <a:lnTo>
                    <a:pt x="55880" y="68237"/>
                  </a:lnTo>
                  <a:lnTo>
                    <a:pt x="55638" y="67843"/>
                  </a:lnTo>
                  <a:lnTo>
                    <a:pt x="54724" y="65951"/>
                  </a:lnTo>
                  <a:lnTo>
                    <a:pt x="52476" y="61277"/>
                  </a:lnTo>
                  <a:lnTo>
                    <a:pt x="52438" y="60248"/>
                  </a:lnTo>
                  <a:lnTo>
                    <a:pt x="52209" y="54279"/>
                  </a:lnTo>
                  <a:lnTo>
                    <a:pt x="49695" y="60248"/>
                  </a:lnTo>
                  <a:lnTo>
                    <a:pt x="48958" y="54279"/>
                  </a:lnTo>
                  <a:lnTo>
                    <a:pt x="47891" y="46621"/>
                  </a:lnTo>
                  <a:lnTo>
                    <a:pt x="47828" y="45377"/>
                  </a:lnTo>
                  <a:lnTo>
                    <a:pt x="48983" y="39420"/>
                  </a:lnTo>
                  <a:lnTo>
                    <a:pt x="49098" y="38874"/>
                  </a:lnTo>
                  <a:lnTo>
                    <a:pt x="49149" y="38582"/>
                  </a:lnTo>
                  <a:lnTo>
                    <a:pt x="50736" y="37833"/>
                  </a:lnTo>
                  <a:lnTo>
                    <a:pt x="52285" y="37147"/>
                  </a:lnTo>
                  <a:lnTo>
                    <a:pt x="53479" y="36309"/>
                  </a:lnTo>
                  <a:lnTo>
                    <a:pt x="54419" y="35255"/>
                  </a:lnTo>
                  <a:lnTo>
                    <a:pt x="55321" y="34404"/>
                  </a:lnTo>
                  <a:lnTo>
                    <a:pt x="56718" y="34404"/>
                  </a:lnTo>
                  <a:close/>
                </a:path>
              </a:pathLst>
            </a:custGeom>
            <a:solidFill>
              <a:srgbClr val="3F3D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5" name="object 1615" descr=""/>
            <p:cNvSpPr/>
            <p:nvPr/>
          </p:nvSpPr>
          <p:spPr>
            <a:xfrm>
              <a:off x="2083254" y="2704565"/>
              <a:ext cx="3810" cy="10795"/>
            </a:xfrm>
            <a:custGeom>
              <a:avLst/>
              <a:gdLst/>
              <a:ahLst/>
              <a:cxnLst/>
              <a:rect l="l" t="t" r="r" b="b"/>
              <a:pathLst>
                <a:path w="3810" h="10794">
                  <a:moveTo>
                    <a:pt x="1422" y="0"/>
                  </a:moveTo>
                  <a:lnTo>
                    <a:pt x="378" y="3340"/>
                  </a:lnTo>
                  <a:lnTo>
                    <a:pt x="0" y="7346"/>
                  </a:lnTo>
                  <a:lnTo>
                    <a:pt x="2448" y="10223"/>
                  </a:lnTo>
                  <a:lnTo>
                    <a:pt x="2962" y="6883"/>
                  </a:lnTo>
                  <a:lnTo>
                    <a:pt x="3614" y="3322"/>
                  </a:lnTo>
                  <a:lnTo>
                    <a:pt x="2175" y="12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9C9B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6" name="object 1616" descr=""/>
            <p:cNvSpPr/>
            <p:nvPr/>
          </p:nvSpPr>
          <p:spPr>
            <a:xfrm>
              <a:off x="2486887" y="2704539"/>
              <a:ext cx="82550" cy="95885"/>
            </a:xfrm>
            <a:custGeom>
              <a:avLst/>
              <a:gdLst/>
              <a:ahLst/>
              <a:cxnLst/>
              <a:rect l="l" t="t" r="r" b="b"/>
              <a:pathLst>
                <a:path w="82550" h="95885">
                  <a:moveTo>
                    <a:pt x="23869" y="6"/>
                  </a:moveTo>
                  <a:lnTo>
                    <a:pt x="13673" y="0"/>
                  </a:lnTo>
                  <a:lnTo>
                    <a:pt x="3514" y="572"/>
                  </a:lnTo>
                  <a:lnTo>
                    <a:pt x="4110" y="8125"/>
                  </a:lnTo>
                  <a:lnTo>
                    <a:pt x="618" y="8262"/>
                  </a:lnTo>
                  <a:lnTo>
                    <a:pt x="773" y="4083"/>
                  </a:lnTo>
                  <a:lnTo>
                    <a:pt x="0" y="1756"/>
                  </a:lnTo>
                  <a:lnTo>
                    <a:pt x="454" y="8096"/>
                  </a:lnTo>
                  <a:lnTo>
                    <a:pt x="1435" y="14415"/>
                  </a:lnTo>
                  <a:lnTo>
                    <a:pt x="2101" y="20731"/>
                  </a:lnTo>
                  <a:lnTo>
                    <a:pt x="1612" y="27061"/>
                  </a:lnTo>
                  <a:lnTo>
                    <a:pt x="3031" y="22661"/>
                  </a:lnTo>
                  <a:lnTo>
                    <a:pt x="1508" y="13125"/>
                  </a:lnTo>
                  <a:lnTo>
                    <a:pt x="5688" y="7354"/>
                  </a:lnTo>
                  <a:lnTo>
                    <a:pt x="12776" y="7268"/>
                  </a:lnTo>
                  <a:lnTo>
                    <a:pt x="19249" y="7560"/>
                  </a:lnTo>
                  <a:lnTo>
                    <a:pt x="27536" y="7611"/>
                  </a:lnTo>
                  <a:lnTo>
                    <a:pt x="28872" y="12081"/>
                  </a:lnTo>
                  <a:lnTo>
                    <a:pt x="29008" y="16790"/>
                  </a:lnTo>
                  <a:lnTo>
                    <a:pt x="28768" y="21445"/>
                  </a:lnTo>
                  <a:lnTo>
                    <a:pt x="29182" y="48724"/>
                  </a:lnTo>
                  <a:lnTo>
                    <a:pt x="29314" y="76017"/>
                  </a:lnTo>
                  <a:lnTo>
                    <a:pt x="29160" y="80639"/>
                  </a:lnTo>
                  <a:lnTo>
                    <a:pt x="31438" y="72849"/>
                  </a:lnTo>
                  <a:lnTo>
                    <a:pt x="31123" y="55304"/>
                  </a:lnTo>
                  <a:lnTo>
                    <a:pt x="30833" y="20208"/>
                  </a:lnTo>
                  <a:lnTo>
                    <a:pt x="31010" y="2664"/>
                  </a:lnTo>
                  <a:lnTo>
                    <a:pt x="34109" y="4236"/>
                  </a:lnTo>
                  <a:lnTo>
                    <a:pt x="33458" y="7970"/>
                  </a:lnTo>
                  <a:lnTo>
                    <a:pt x="34041" y="10847"/>
                  </a:lnTo>
                  <a:lnTo>
                    <a:pt x="36489" y="3726"/>
                  </a:lnTo>
                  <a:lnTo>
                    <a:pt x="36968" y="6584"/>
                  </a:lnTo>
                  <a:lnTo>
                    <a:pt x="38134" y="9255"/>
                  </a:lnTo>
                  <a:lnTo>
                    <a:pt x="39949" y="11567"/>
                  </a:lnTo>
                  <a:lnTo>
                    <a:pt x="37757" y="13039"/>
                  </a:lnTo>
                  <a:lnTo>
                    <a:pt x="43373" y="15386"/>
                  </a:lnTo>
                  <a:lnTo>
                    <a:pt x="43577" y="10746"/>
                  </a:lnTo>
                  <a:lnTo>
                    <a:pt x="47980" y="11206"/>
                  </a:lnTo>
                  <a:lnTo>
                    <a:pt x="52484" y="12183"/>
                  </a:lnTo>
                  <a:lnTo>
                    <a:pt x="56008" y="15077"/>
                  </a:lnTo>
                  <a:lnTo>
                    <a:pt x="60083" y="17852"/>
                  </a:lnTo>
                  <a:lnTo>
                    <a:pt x="67122" y="24836"/>
                  </a:lnTo>
                  <a:lnTo>
                    <a:pt x="70713" y="31625"/>
                  </a:lnTo>
                  <a:lnTo>
                    <a:pt x="72670" y="39082"/>
                  </a:lnTo>
                  <a:lnTo>
                    <a:pt x="73215" y="46834"/>
                  </a:lnTo>
                  <a:lnTo>
                    <a:pt x="72551" y="54665"/>
                  </a:lnTo>
                  <a:lnTo>
                    <a:pt x="64159" y="55860"/>
                  </a:lnTo>
                  <a:lnTo>
                    <a:pt x="70940" y="56512"/>
                  </a:lnTo>
                  <a:lnTo>
                    <a:pt x="70700" y="62643"/>
                  </a:lnTo>
                  <a:lnTo>
                    <a:pt x="68083" y="68980"/>
                  </a:lnTo>
                  <a:lnTo>
                    <a:pt x="70563" y="74970"/>
                  </a:lnTo>
                  <a:lnTo>
                    <a:pt x="70700" y="80161"/>
                  </a:lnTo>
                  <a:lnTo>
                    <a:pt x="70375" y="81324"/>
                  </a:lnTo>
                  <a:lnTo>
                    <a:pt x="72345" y="80777"/>
                  </a:lnTo>
                  <a:lnTo>
                    <a:pt x="72241" y="93362"/>
                  </a:lnTo>
                  <a:lnTo>
                    <a:pt x="65512" y="92693"/>
                  </a:lnTo>
                  <a:lnTo>
                    <a:pt x="66319" y="95623"/>
                  </a:lnTo>
                  <a:lnTo>
                    <a:pt x="71661" y="95536"/>
                  </a:lnTo>
                  <a:lnTo>
                    <a:pt x="77054" y="95810"/>
                  </a:lnTo>
                  <a:lnTo>
                    <a:pt x="82346" y="94921"/>
                  </a:lnTo>
                  <a:lnTo>
                    <a:pt x="79535" y="94338"/>
                  </a:lnTo>
                  <a:lnTo>
                    <a:pt x="73886" y="93567"/>
                  </a:lnTo>
                  <a:lnTo>
                    <a:pt x="73790" y="69649"/>
                  </a:lnTo>
                  <a:lnTo>
                    <a:pt x="75048" y="49324"/>
                  </a:lnTo>
                  <a:lnTo>
                    <a:pt x="74656" y="39168"/>
                  </a:lnTo>
                  <a:lnTo>
                    <a:pt x="71167" y="27156"/>
                  </a:lnTo>
                  <a:lnTo>
                    <a:pt x="64304" y="16774"/>
                  </a:lnTo>
                  <a:lnTo>
                    <a:pt x="54971" y="8360"/>
                  </a:lnTo>
                  <a:lnTo>
                    <a:pt x="44074" y="2254"/>
                  </a:lnTo>
                  <a:lnTo>
                    <a:pt x="34028" y="716"/>
                  </a:lnTo>
                  <a:lnTo>
                    <a:pt x="23869" y="6"/>
                  </a:lnTo>
                  <a:close/>
                </a:path>
              </a:pathLst>
            </a:custGeom>
            <a:solidFill>
              <a:srgbClr val="1714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7" name="object 1617" descr=""/>
            <p:cNvSpPr/>
            <p:nvPr/>
          </p:nvSpPr>
          <p:spPr>
            <a:xfrm>
              <a:off x="2432300" y="2705663"/>
              <a:ext cx="25400" cy="7620"/>
            </a:xfrm>
            <a:custGeom>
              <a:avLst/>
              <a:gdLst/>
              <a:ahLst/>
              <a:cxnLst/>
              <a:rect l="l" t="t" r="r" b="b"/>
              <a:pathLst>
                <a:path w="25400" h="7619">
                  <a:moveTo>
                    <a:pt x="5396" y="0"/>
                  </a:moveTo>
                  <a:lnTo>
                    <a:pt x="0" y="596"/>
                  </a:lnTo>
                  <a:lnTo>
                    <a:pt x="223" y="5424"/>
                  </a:lnTo>
                  <a:lnTo>
                    <a:pt x="6536" y="5512"/>
                  </a:lnTo>
                  <a:lnTo>
                    <a:pt x="12894" y="5455"/>
                  </a:lnTo>
                  <a:lnTo>
                    <a:pt x="19188" y="5892"/>
                  </a:lnTo>
                  <a:lnTo>
                    <a:pt x="25308" y="7462"/>
                  </a:lnTo>
                  <a:lnTo>
                    <a:pt x="25189" y="751"/>
                  </a:lnTo>
                  <a:lnTo>
                    <a:pt x="18580" y="665"/>
                  </a:lnTo>
                  <a:lnTo>
                    <a:pt x="11988" y="151"/>
                  </a:lnTo>
                  <a:lnTo>
                    <a:pt x="5396" y="0"/>
                  </a:lnTo>
                  <a:close/>
                </a:path>
              </a:pathLst>
            </a:custGeom>
            <a:solidFill>
              <a:srgbClr val="E4E1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8" name="object 1618" descr=""/>
            <p:cNvSpPr/>
            <p:nvPr/>
          </p:nvSpPr>
          <p:spPr>
            <a:xfrm>
              <a:off x="1593597" y="2707492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59" h="6350">
                  <a:moveTo>
                    <a:pt x="6353" y="0"/>
                  </a:moveTo>
                  <a:lnTo>
                    <a:pt x="4658" y="805"/>
                  </a:lnTo>
                  <a:lnTo>
                    <a:pt x="0" y="2843"/>
                  </a:lnTo>
                  <a:lnTo>
                    <a:pt x="7089" y="5993"/>
                  </a:lnTo>
                  <a:lnTo>
                    <a:pt x="9039" y="3512"/>
                  </a:lnTo>
                  <a:lnTo>
                    <a:pt x="9897" y="1165"/>
                  </a:lnTo>
                  <a:lnTo>
                    <a:pt x="6353" y="0"/>
                  </a:lnTo>
                  <a:close/>
                </a:path>
              </a:pathLst>
            </a:custGeom>
            <a:solidFill>
              <a:srgbClr val="5E5F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9" name="object 1619" descr=""/>
            <p:cNvSpPr/>
            <p:nvPr/>
          </p:nvSpPr>
          <p:spPr>
            <a:xfrm>
              <a:off x="2075435" y="2706688"/>
              <a:ext cx="11430" cy="28575"/>
            </a:xfrm>
            <a:custGeom>
              <a:avLst/>
              <a:gdLst/>
              <a:ahLst/>
              <a:cxnLst/>
              <a:rect l="l" t="t" r="r" b="b"/>
              <a:pathLst>
                <a:path w="11430" h="28575">
                  <a:moveTo>
                    <a:pt x="2426" y="0"/>
                  </a:moveTo>
                  <a:lnTo>
                    <a:pt x="549" y="6381"/>
                  </a:lnTo>
                  <a:lnTo>
                    <a:pt x="0" y="13060"/>
                  </a:lnTo>
                  <a:lnTo>
                    <a:pt x="240" y="19836"/>
                  </a:lnTo>
                  <a:lnTo>
                    <a:pt x="731" y="26507"/>
                  </a:lnTo>
                  <a:lnTo>
                    <a:pt x="9123" y="28371"/>
                  </a:lnTo>
                  <a:lnTo>
                    <a:pt x="9342" y="25204"/>
                  </a:lnTo>
                  <a:lnTo>
                    <a:pt x="11211" y="20854"/>
                  </a:lnTo>
                  <a:lnTo>
                    <a:pt x="7683" y="18972"/>
                  </a:lnTo>
                  <a:lnTo>
                    <a:pt x="6502" y="21421"/>
                  </a:lnTo>
                  <a:lnTo>
                    <a:pt x="5097" y="23836"/>
                  </a:lnTo>
                  <a:lnTo>
                    <a:pt x="2546" y="25035"/>
                  </a:lnTo>
                  <a:lnTo>
                    <a:pt x="4345" y="22669"/>
                  </a:lnTo>
                  <a:lnTo>
                    <a:pt x="5886" y="20153"/>
                  </a:lnTo>
                  <a:lnTo>
                    <a:pt x="6725" y="17312"/>
                  </a:lnTo>
                  <a:lnTo>
                    <a:pt x="10901" y="18630"/>
                  </a:lnTo>
                  <a:lnTo>
                    <a:pt x="10389" y="10497"/>
                  </a:lnTo>
                  <a:lnTo>
                    <a:pt x="7409" y="14624"/>
                  </a:lnTo>
                  <a:lnTo>
                    <a:pt x="7359" y="10444"/>
                  </a:lnTo>
                  <a:lnTo>
                    <a:pt x="7579" y="6163"/>
                  </a:lnTo>
                  <a:lnTo>
                    <a:pt x="6123" y="2193"/>
                  </a:lnTo>
                  <a:lnTo>
                    <a:pt x="4652" y="8870"/>
                  </a:lnTo>
                  <a:lnTo>
                    <a:pt x="3215" y="2927"/>
                  </a:lnTo>
                  <a:lnTo>
                    <a:pt x="2426" y="0"/>
                  </a:lnTo>
                  <a:close/>
                </a:path>
              </a:pathLst>
            </a:custGeom>
            <a:solidFill>
              <a:srgbClr val="918F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0" name="object 1620" descr=""/>
            <p:cNvSpPr/>
            <p:nvPr/>
          </p:nvSpPr>
          <p:spPr>
            <a:xfrm>
              <a:off x="2100224" y="2708272"/>
              <a:ext cx="430530" cy="58419"/>
            </a:xfrm>
            <a:custGeom>
              <a:avLst/>
              <a:gdLst/>
              <a:ahLst/>
              <a:cxnLst/>
              <a:rect l="l" t="t" r="r" b="b"/>
              <a:pathLst>
                <a:path w="430530" h="58419">
                  <a:moveTo>
                    <a:pt x="2743" y="26847"/>
                  </a:moveTo>
                  <a:lnTo>
                    <a:pt x="2705" y="23025"/>
                  </a:lnTo>
                  <a:lnTo>
                    <a:pt x="2705" y="21755"/>
                  </a:lnTo>
                  <a:lnTo>
                    <a:pt x="457" y="22606"/>
                  </a:lnTo>
                  <a:lnTo>
                    <a:pt x="0" y="26377"/>
                  </a:lnTo>
                  <a:lnTo>
                    <a:pt x="2743" y="26847"/>
                  </a:lnTo>
                  <a:close/>
                </a:path>
                <a:path w="430530" h="58419">
                  <a:moveTo>
                    <a:pt x="430187" y="22974"/>
                  </a:moveTo>
                  <a:lnTo>
                    <a:pt x="430149" y="19189"/>
                  </a:lnTo>
                  <a:lnTo>
                    <a:pt x="429958" y="15430"/>
                  </a:lnTo>
                  <a:lnTo>
                    <a:pt x="430034" y="11658"/>
                  </a:lnTo>
                  <a:lnTo>
                    <a:pt x="424408" y="9309"/>
                  </a:lnTo>
                  <a:lnTo>
                    <a:pt x="426605" y="7835"/>
                  </a:lnTo>
                  <a:lnTo>
                    <a:pt x="424789" y="5524"/>
                  </a:lnTo>
                  <a:lnTo>
                    <a:pt x="423621" y="2857"/>
                  </a:lnTo>
                  <a:lnTo>
                    <a:pt x="423151" y="0"/>
                  </a:lnTo>
                  <a:lnTo>
                    <a:pt x="420700" y="7124"/>
                  </a:lnTo>
                  <a:lnTo>
                    <a:pt x="420509" y="19265"/>
                  </a:lnTo>
                  <a:lnTo>
                    <a:pt x="420839" y="43573"/>
                  </a:lnTo>
                  <a:lnTo>
                    <a:pt x="420471" y="55727"/>
                  </a:lnTo>
                  <a:lnTo>
                    <a:pt x="425805" y="58140"/>
                  </a:lnTo>
                  <a:lnTo>
                    <a:pt x="427545" y="55232"/>
                  </a:lnTo>
                  <a:lnTo>
                    <a:pt x="428879" y="52209"/>
                  </a:lnTo>
                  <a:lnTo>
                    <a:pt x="428332" y="44881"/>
                  </a:lnTo>
                  <a:lnTo>
                    <a:pt x="428371" y="37541"/>
                  </a:lnTo>
                  <a:lnTo>
                    <a:pt x="428993" y="30238"/>
                  </a:lnTo>
                  <a:lnTo>
                    <a:pt x="430187" y="22974"/>
                  </a:lnTo>
                  <a:close/>
                </a:path>
              </a:pathLst>
            </a:custGeom>
            <a:solidFill>
              <a:srgbClr val="292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1" name="object 1621" descr=""/>
            <p:cNvSpPr/>
            <p:nvPr/>
          </p:nvSpPr>
          <p:spPr>
            <a:xfrm>
              <a:off x="1815663" y="271013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5">
                  <a:moveTo>
                    <a:pt x="170" y="0"/>
                  </a:moveTo>
                  <a:lnTo>
                    <a:pt x="0" y="1422"/>
                  </a:lnTo>
                  <a:lnTo>
                    <a:pt x="3064" y="1628"/>
                  </a:lnTo>
                  <a:lnTo>
                    <a:pt x="2344" y="1216"/>
                  </a:lnTo>
                  <a:lnTo>
                    <a:pt x="890" y="41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D5D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2" name="object 1622" descr=""/>
            <p:cNvSpPr/>
            <p:nvPr/>
          </p:nvSpPr>
          <p:spPr>
            <a:xfrm>
              <a:off x="1902456" y="2709771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69" h="8889">
                  <a:moveTo>
                    <a:pt x="2192" y="0"/>
                  </a:moveTo>
                  <a:lnTo>
                    <a:pt x="0" y="1781"/>
                  </a:lnTo>
                  <a:lnTo>
                    <a:pt x="1403" y="5168"/>
                  </a:lnTo>
                  <a:lnTo>
                    <a:pt x="924" y="7635"/>
                  </a:lnTo>
                  <a:lnTo>
                    <a:pt x="5154" y="7260"/>
                  </a:lnTo>
                  <a:lnTo>
                    <a:pt x="9864" y="8373"/>
                  </a:lnTo>
                  <a:lnTo>
                    <a:pt x="13853" y="6832"/>
                  </a:lnTo>
                  <a:lnTo>
                    <a:pt x="13547" y="3135"/>
                  </a:lnTo>
                  <a:lnTo>
                    <a:pt x="9895" y="1216"/>
                  </a:lnTo>
                  <a:lnTo>
                    <a:pt x="2739" y="445"/>
                  </a:lnTo>
                  <a:lnTo>
                    <a:pt x="2945" y="6367"/>
                  </a:lnTo>
                  <a:lnTo>
                    <a:pt x="2433" y="6285"/>
                  </a:lnTo>
                  <a:lnTo>
                    <a:pt x="2296" y="2073"/>
                  </a:lnTo>
                  <a:lnTo>
                    <a:pt x="2192" y="0"/>
                  </a:lnTo>
                  <a:close/>
                </a:path>
              </a:pathLst>
            </a:custGeom>
            <a:solidFill>
              <a:srgbClr val="686A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3" name="object 1623" descr=""/>
            <p:cNvSpPr/>
            <p:nvPr/>
          </p:nvSpPr>
          <p:spPr>
            <a:xfrm>
              <a:off x="2144588" y="271182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541" y="0"/>
                  </a:moveTo>
                  <a:lnTo>
                    <a:pt x="0" y="1696"/>
                  </a:lnTo>
                  <a:lnTo>
                    <a:pt x="601" y="6969"/>
                  </a:lnTo>
                  <a:lnTo>
                    <a:pt x="3647" y="6008"/>
                  </a:lnTo>
                  <a:lnTo>
                    <a:pt x="4330" y="4230"/>
                  </a:lnTo>
                  <a:lnTo>
                    <a:pt x="3751" y="119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7474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4" name="object 1624" descr=""/>
            <p:cNvSpPr/>
            <p:nvPr/>
          </p:nvSpPr>
          <p:spPr>
            <a:xfrm>
              <a:off x="2668884" y="2711690"/>
              <a:ext cx="38100" cy="17780"/>
            </a:xfrm>
            <a:custGeom>
              <a:avLst/>
              <a:gdLst/>
              <a:ahLst/>
              <a:cxnLst/>
              <a:rect l="l" t="t" r="r" b="b"/>
              <a:pathLst>
                <a:path w="38100" h="17780">
                  <a:moveTo>
                    <a:pt x="22569" y="701"/>
                  </a:moveTo>
                  <a:lnTo>
                    <a:pt x="14933" y="1093"/>
                  </a:lnTo>
                  <a:lnTo>
                    <a:pt x="0" y="4211"/>
                  </a:lnTo>
                  <a:lnTo>
                    <a:pt x="864" y="8200"/>
                  </a:lnTo>
                  <a:lnTo>
                    <a:pt x="3013" y="17531"/>
                  </a:lnTo>
                  <a:lnTo>
                    <a:pt x="8770" y="16898"/>
                  </a:lnTo>
                  <a:lnTo>
                    <a:pt x="13990" y="14281"/>
                  </a:lnTo>
                  <a:lnTo>
                    <a:pt x="19095" y="12858"/>
                  </a:lnTo>
                  <a:lnTo>
                    <a:pt x="18355" y="12858"/>
                  </a:lnTo>
                  <a:lnTo>
                    <a:pt x="22751" y="12412"/>
                  </a:lnTo>
                  <a:lnTo>
                    <a:pt x="28073" y="12412"/>
                  </a:lnTo>
                  <a:lnTo>
                    <a:pt x="23912" y="11915"/>
                  </a:lnTo>
                  <a:lnTo>
                    <a:pt x="21268" y="11915"/>
                  </a:lnTo>
                  <a:lnTo>
                    <a:pt x="15513" y="10205"/>
                  </a:lnTo>
                  <a:lnTo>
                    <a:pt x="21240" y="4211"/>
                  </a:lnTo>
                  <a:lnTo>
                    <a:pt x="21496" y="3747"/>
                  </a:lnTo>
                  <a:lnTo>
                    <a:pt x="22569" y="701"/>
                  </a:lnTo>
                  <a:close/>
                </a:path>
                <a:path w="38100" h="17780">
                  <a:moveTo>
                    <a:pt x="28073" y="12412"/>
                  </a:moveTo>
                  <a:lnTo>
                    <a:pt x="26215" y="12412"/>
                  </a:lnTo>
                  <a:lnTo>
                    <a:pt x="34042" y="13611"/>
                  </a:lnTo>
                  <a:lnTo>
                    <a:pt x="33867" y="13082"/>
                  </a:lnTo>
                  <a:lnTo>
                    <a:pt x="33794" y="12858"/>
                  </a:lnTo>
                  <a:lnTo>
                    <a:pt x="31799" y="12858"/>
                  </a:lnTo>
                  <a:lnTo>
                    <a:pt x="28073" y="12412"/>
                  </a:lnTo>
                  <a:close/>
                </a:path>
                <a:path w="38100" h="17780">
                  <a:moveTo>
                    <a:pt x="36850" y="0"/>
                  </a:moveTo>
                  <a:lnTo>
                    <a:pt x="31729" y="0"/>
                  </a:lnTo>
                  <a:lnTo>
                    <a:pt x="31160" y="3747"/>
                  </a:lnTo>
                  <a:lnTo>
                    <a:pt x="31043" y="4517"/>
                  </a:lnTo>
                  <a:lnTo>
                    <a:pt x="33794" y="12858"/>
                  </a:lnTo>
                  <a:lnTo>
                    <a:pt x="31799" y="12858"/>
                  </a:lnTo>
                  <a:lnTo>
                    <a:pt x="36804" y="12412"/>
                  </a:lnTo>
                  <a:lnTo>
                    <a:pt x="37955" y="12412"/>
                  </a:lnTo>
                  <a:lnTo>
                    <a:pt x="37734" y="10205"/>
                  </a:lnTo>
                  <a:lnTo>
                    <a:pt x="37663" y="9499"/>
                  </a:lnTo>
                  <a:lnTo>
                    <a:pt x="37578" y="8647"/>
                  </a:lnTo>
                  <a:lnTo>
                    <a:pt x="37533" y="8200"/>
                  </a:lnTo>
                  <a:lnTo>
                    <a:pt x="37304" y="4517"/>
                  </a:lnTo>
                  <a:lnTo>
                    <a:pt x="37242" y="3747"/>
                  </a:lnTo>
                  <a:lnTo>
                    <a:pt x="37131" y="2688"/>
                  </a:lnTo>
                  <a:lnTo>
                    <a:pt x="37049" y="1899"/>
                  </a:lnTo>
                  <a:lnTo>
                    <a:pt x="36923" y="701"/>
                  </a:lnTo>
                  <a:lnTo>
                    <a:pt x="36850" y="0"/>
                  </a:lnTo>
                  <a:close/>
                </a:path>
                <a:path w="38100" h="17780">
                  <a:moveTo>
                    <a:pt x="26233" y="306"/>
                  </a:moveTo>
                  <a:lnTo>
                    <a:pt x="24023" y="565"/>
                  </a:lnTo>
                  <a:lnTo>
                    <a:pt x="22997" y="1899"/>
                  </a:lnTo>
                  <a:lnTo>
                    <a:pt x="23092" y="4517"/>
                  </a:lnTo>
                  <a:lnTo>
                    <a:pt x="21838" y="9499"/>
                  </a:lnTo>
                  <a:lnTo>
                    <a:pt x="21268" y="11915"/>
                  </a:lnTo>
                  <a:lnTo>
                    <a:pt x="23912" y="11915"/>
                  </a:lnTo>
                  <a:lnTo>
                    <a:pt x="28073" y="12412"/>
                  </a:lnTo>
                  <a:lnTo>
                    <a:pt x="26215" y="12412"/>
                  </a:lnTo>
                  <a:lnTo>
                    <a:pt x="26233" y="306"/>
                  </a:lnTo>
                  <a:close/>
                </a:path>
                <a:path w="38100" h="17780">
                  <a:moveTo>
                    <a:pt x="27661" y="11915"/>
                  </a:moveTo>
                  <a:lnTo>
                    <a:pt x="26188" y="11915"/>
                  </a:lnTo>
                  <a:lnTo>
                    <a:pt x="26215" y="12412"/>
                  </a:lnTo>
                  <a:lnTo>
                    <a:pt x="22751" y="12412"/>
                  </a:lnTo>
                  <a:lnTo>
                    <a:pt x="27661" y="11915"/>
                  </a:lnTo>
                  <a:close/>
                </a:path>
              </a:pathLst>
            </a:custGeom>
            <a:solidFill>
              <a:srgbClr val="F8F6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5" name="object 1625" descr=""/>
            <p:cNvSpPr/>
            <p:nvPr/>
          </p:nvSpPr>
          <p:spPr>
            <a:xfrm>
              <a:off x="2730117" y="2711074"/>
              <a:ext cx="22225" cy="14604"/>
            </a:xfrm>
            <a:custGeom>
              <a:avLst/>
              <a:gdLst/>
              <a:ahLst/>
              <a:cxnLst/>
              <a:rect l="l" t="t" r="r" b="b"/>
              <a:pathLst>
                <a:path w="22225" h="14605">
                  <a:moveTo>
                    <a:pt x="6487" y="0"/>
                  </a:moveTo>
                  <a:lnTo>
                    <a:pt x="0" y="529"/>
                  </a:lnTo>
                  <a:lnTo>
                    <a:pt x="237" y="4279"/>
                  </a:lnTo>
                  <a:lnTo>
                    <a:pt x="547" y="8045"/>
                  </a:lnTo>
                  <a:lnTo>
                    <a:pt x="596" y="11830"/>
                  </a:lnTo>
                  <a:lnTo>
                    <a:pt x="7480" y="13096"/>
                  </a:lnTo>
                  <a:lnTo>
                    <a:pt x="14536" y="13046"/>
                  </a:lnTo>
                  <a:lnTo>
                    <a:pt x="21452" y="14245"/>
                  </a:lnTo>
                  <a:lnTo>
                    <a:pt x="21798" y="10288"/>
                  </a:lnTo>
                  <a:lnTo>
                    <a:pt x="20530" y="6522"/>
                  </a:lnTo>
                  <a:lnTo>
                    <a:pt x="19210" y="2876"/>
                  </a:lnTo>
                  <a:lnTo>
                    <a:pt x="13046" y="698"/>
                  </a:lnTo>
                  <a:lnTo>
                    <a:pt x="6487" y="0"/>
                  </a:lnTo>
                  <a:close/>
                </a:path>
              </a:pathLst>
            </a:custGeom>
            <a:solidFill>
              <a:srgbClr val="FBF9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6" name="object 1626" descr=""/>
            <p:cNvSpPr/>
            <p:nvPr/>
          </p:nvSpPr>
          <p:spPr>
            <a:xfrm>
              <a:off x="2488396" y="2711808"/>
              <a:ext cx="25400" cy="15875"/>
            </a:xfrm>
            <a:custGeom>
              <a:avLst/>
              <a:gdLst/>
              <a:ahLst/>
              <a:cxnLst/>
              <a:rect l="l" t="t" r="r" b="b"/>
              <a:pathLst>
                <a:path w="25400" h="15875">
                  <a:moveTo>
                    <a:pt x="11267" y="0"/>
                  </a:moveTo>
                  <a:lnTo>
                    <a:pt x="4179" y="86"/>
                  </a:lnTo>
                  <a:lnTo>
                    <a:pt x="0" y="5857"/>
                  </a:lnTo>
                  <a:lnTo>
                    <a:pt x="1079" y="12193"/>
                  </a:lnTo>
                  <a:lnTo>
                    <a:pt x="1522" y="15393"/>
                  </a:lnTo>
                  <a:lnTo>
                    <a:pt x="2346" y="12448"/>
                  </a:lnTo>
                  <a:lnTo>
                    <a:pt x="3012" y="9467"/>
                  </a:lnTo>
                  <a:lnTo>
                    <a:pt x="3834" y="6541"/>
                  </a:lnTo>
                  <a:lnTo>
                    <a:pt x="6591" y="5939"/>
                  </a:lnTo>
                  <a:lnTo>
                    <a:pt x="11695" y="5033"/>
                  </a:lnTo>
                  <a:lnTo>
                    <a:pt x="16916" y="4777"/>
                  </a:lnTo>
                  <a:lnTo>
                    <a:pt x="22071" y="5411"/>
                  </a:lnTo>
                  <a:lnTo>
                    <a:pt x="22636" y="8547"/>
                  </a:lnTo>
                  <a:lnTo>
                    <a:pt x="24828" y="6832"/>
                  </a:lnTo>
                  <a:lnTo>
                    <a:pt x="23849" y="3733"/>
                  </a:lnTo>
                  <a:lnTo>
                    <a:pt x="21692" y="2776"/>
                  </a:lnTo>
                  <a:lnTo>
                    <a:pt x="19655" y="1628"/>
                  </a:lnTo>
                  <a:lnTo>
                    <a:pt x="17740" y="292"/>
                  </a:lnTo>
                  <a:lnTo>
                    <a:pt x="11267" y="0"/>
                  </a:lnTo>
                  <a:close/>
                </a:path>
              </a:pathLst>
            </a:custGeom>
            <a:solidFill>
              <a:srgbClr val="D5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7" name="object 1627" descr=""/>
            <p:cNvSpPr/>
            <p:nvPr/>
          </p:nvSpPr>
          <p:spPr>
            <a:xfrm>
              <a:off x="2752444" y="2711293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5" h="15875">
                  <a:moveTo>
                    <a:pt x="14436" y="0"/>
                  </a:moveTo>
                  <a:lnTo>
                    <a:pt x="5702" y="979"/>
                  </a:lnTo>
                  <a:lnTo>
                    <a:pt x="5770" y="4558"/>
                  </a:lnTo>
                  <a:lnTo>
                    <a:pt x="5890" y="8168"/>
                  </a:lnTo>
                  <a:lnTo>
                    <a:pt x="6080" y="11783"/>
                  </a:lnTo>
                  <a:lnTo>
                    <a:pt x="4864" y="11577"/>
                  </a:lnTo>
                  <a:lnTo>
                    <a:pt x="4828" y="8716"/>
                  </a:lnTo>
                  <a:lnTo>
                    <a:pt x="4658" y="5857"/>
                  </a:lnTo>
                  <a:lnTo>
                    <a:pt x="4367" y="3049"/>
                  </a:lnTo>
                  <a:lnTo>
                    <a:pt x="0" y="5068"/>
                  </a:lnTo>
                  <a:lnTo>
                    <a:pt x="2913" y="10958"/>
                  </a:lnTo>
                  <a:lnTo>
                    <a:pt x="1659" y="14795"/>
                  </a:lnTo>
                  <a:lnTo>
                    <a:pt x="5087" y="15101"/>
                  </a:lnTo>
                  <a:lnTo>
                    <a:pt x="8529" y="15447"/>
                  </a:lnTo>
                  <a:lnTo>
                    <a:pt x="11971" y="15872"/>
                  </a:lnTo>
                  <a:lnTo>
                    <a:pt x="10854" y="10684"/>
                  </a:lnTo>
                  <a:lnTo>
                    <a:pt x="14436" y="0"/>
                  </a:lnTo>
                  <a:close/>
                </a:path>
              </a:pathLst>
            </a:custGeom>
            <a:solidFill>
              <a:srgbClr val="D0CE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8" name="object 1628" descr=""/>
            <p:cNvSpPr/>
            <p:nvPr/>
          </p:nvSpPr>
          <p:spPr>
            <a:xfrm>
              <a:off x="1596191" y="2714803"/>
              <a:ext cx="8255" cy="10160"/>
            </a:xfrm>
            <a:custGeom>
              <a:avLst/>
              <a:gdLst/>
              <a:ahLst/>
              <a:cxnLst/>
              <a:rect l="l" t="t" r="r" b="b"/>
              <a:pathLst>
                <a:path w="8255" h="10160">
                  <a:moveTo>
                    <a:pt x="6651" y="0"/>
                  </a:moveTo>
                  <a:lnTo>
                    <a:pt x="1576" y="466"/>
                  </a:lnTo>
                  <a:lnTo>
                    <a:pt x="0" y="5371"/>
                  </a:lnTo>
                  <a:lnTo>
                    <a:pt x="1788" y="10111"/>
                  </a:lnTo>
                  <a:lnTo>
                    <a:pt x="6806" y="10086"/>
                  </a:lnTo>
                  <a:lnTo>
                    <a:pt x="7781" y="6746"/>
                  </a:lnTo>
                  <a:lnTo>
                    <a:pt x="7421" y="3304"/>
                  </a:lnTo>
                  <a:lnTo>
                    <a:pt x="6651" y="0"/>
                  </a:lnTo>
                  <a:close/>
                </a:path>
              </a:pathLst>
            </a:custGeom>
            <a:solidFill>
              <a:srgbClr val="EDED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9" name="object 1629" descr=""/>
            <p:cNvSpPr/>
            <p:nvPr/>
          </p:nvSpPr>
          <p:spPr>
            <a:xfrm>
              <a:off x="2530191" y="2715286"/>
              <a:ext cx="13335" cy="45720"/>
            </a:xfrm>
            <a:custGeom>
              <a:avLst/>
              <a:gdLst/>
              <a:ahLst/>
              <a:cxnLst/>
              <a:rect l="l" t="t" r="r" b="b"/>
              <a:pathLst>
                <a:path w="13335" h="45719">
                  <a:moveTo>
                    <a:pt x="273" y="0"/>
                  </a:moveTo>
                  <a:lnTo>
                    <a:pt x="0" y="8404"/>
                  </a:lnTo>
                  <a:lnTo>
                    <a:pt x="190" y="12170"/>
                  </a:lnTo>
                  <a:lnTo>
                    <a:pt x="531" y="30767"/>
                  </a:lnTo>
                  <a:lnTo>
                    <a:pt x="935" y="38157"/>
                  </a:lnTo>
                  <a:lnTo>
                    <a:pt x="1662" y="45528"/>
                  </a:lnTo>
                  <a:lnTo>
                    <a:pt x="6577" y="43436"/>
                  </a:lnTo>
                  <a:lnTo>
                    <a:pt x="2242" y="42684"/>
                  </a:lnTo>
                  <a:lnTo>
                    <a:pt x="4982" y="39123"/>
                  </a:lnTo>
                  <a:lnTo>
                    <a:pt x="4208" y="31827"/>
                  </a:lnTo>
                  <a:lnTo>
                    <a:pt x="3927" y="24492"/>
                  </a:lnTo>
                  <a:lnTo>
                    <a:pt x="3989" y="9809"/>
                  </a:lnTo>
                  <a:lnTo>
                    <a:pt x="3491" y="7379"/>
                  </a:lnTo>
                  <a:lnTo>
                    <a:pt x="6130" y="6367"/>
                  </a:lnTo>
                  <a:lnTo>
                    <a:pt x="7346" y="4776"/>
                  </a:lnTo>
                  <a:lnTo>
                    <a:pt x="12758" y="7635"/>
                  </a:lnTo>
                  <a:lnTo>
                    <a:pt x="12703" y="4330"/>
                  </a:lnTo>
                  <a:lnTo>
                    <a:pt x="9179" y="1436"/>
                  </a:lnTo>
                  <a:lnTo>
                    <a:pt x="4676" y="459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F5F1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0" name="object 1630" descr=""/>
            <p:cNvSpPr/>
            <p:nvPr/>
          </p:nvSpPr>
          <p:spPr>
            <a:xfrm>
              <a:off x="2469182" y="2717747"/>
              <a:ext cx="26034" cy="35560"/>
            </a:xfrm>
            <a:custGeom>
              <a:avLst/>
              <a:gdLst/>
              <a:ahLst/>
              <a:cxnLst/>
              <a:rect l="l" t="t" r="r" b="b"/>
              <a:pathLst>
                <a:path w="26035" h="35560">
                  <a:moveTo>
                    <a:pt x="4312" y="33202"/>
                  </a:moveTo>
                  <a:lnTo>
                    <a:pt x="0" y="33202"/>
                  </a:lnTo>
                  <a:lnTo>
                    <a:pt x="5205" y="33801"/>
                  </a:lnTo>
                  <a:lnTo>
                    <a:pt x="10397" y="34488"/>
                  </a:lnTo>
                  <a:lnTo>
                    <a:pt x="15566" y="35276"/>
                  </a:lnTo>
                  <a:lnTo>
                    <a:pt x="14799" y="33375"/>
                  </a:lnTo>
                  <a:lnTo>
                    <a:pt x="6850" y="33375"/>
                  </a:lnTo>
                  <a:lnTo>
                    <a:pt x="4312" y="33202"/>
                  </a:lnTo>
                  <a:close/>
                </a:path>
                <a:path w="26035" h="35560">
                  <a:moveTo>
                    <a:pt x="21580" y="6508"/>
                  </a:moveTo>
                  <a:lnTo>
                    <a:pt x="20326" y="10927"/>
                  </a:lnTo>
                  <a:lnTo>
                    <a:pt x="19847" y="12399"/>
                  </a:lnTo>
                  <a:lnTo>
                    <a:pt x="19317" y="13853"/>
                  </a:lnTo>
                  <a:lnTo>
                    <a:pt x="17399" y="17518"/>
                  </a:lnTo>
                  <a:lnTo>
                    <a:pt x="19784" y="22637"/>
                  </a:lnTo>
                  <a:lnTo>
                    <a:pt x="19865" y="22810"/>
                  </a:lnTo>
                  <a:lnTo>
                    <a:pt x="15876" y="26866"/>
                  </a:lnTo>
                  <a:lnTo>
                    <a:pt x="11951" y="29847"/>
                  </a:lnTo>
                  <a:lnTo>
                    <a:pt x="9832" y="31662"/>
                  </a:lnTo>
                  <a:lnTo>
                    <a:pt x="6850" y="33375"/>
                  </a:lnTo>
                  <a:lnTo>
                    <a:pt x="14799" y="33375"/>
                  </a:lnTo>
                  <a:lnTo>
                    <a:pt x="13888" y="31114"/>
                  </a:lnTo>
                  <a:lnTo>
                    <a:pt x="16260" y="29847"/>
                  </a:lnTo>
                  <a:lnTo>
                    <a:pt x="19025" y="28630"/>
                  </a:lnTo>
                  <a:lnTo>
                    <a:pt x="21884" y="28389"/>
                  </a:lnTo>
                  <a:lnTo>
                    <a:pt x="23482" y="28389"/>
                  </a:lnTo>
                  <a:lnTo>
                    <a:pt x="23737" y="26866"/>
                  </a:lnTo>
                  <a:lnTo>
                    <a:pt x="23613" y="17895"/>
                  </a:lnTo>
                  <a:lnTo>
                    <a:pt x="22829" y="12399"/>
                  </a:lnTo>
                  <a:lnTo>
                    <a:pt x="22770" y="11988"/>
                  </a:lnTo>
                  <a:lnTo>
                    <a:pt x="22655" y="11182"/>
                  </a:lnTo>
                  <a:lnTo>
                    <a:pt x="24009" y="11182"/>
                  </a:lnTo>
                  <a:lnTo>
                    <a:pt x="21268" y="9335"/>
                  </a:lnTo>
                  <a:lnTo>
                    <a:pt x="21580" y="6508"/>
                  </a:lnTo>
                  <a:close/>
                </a:path>
                <a:path w="26035" h="35560">
                  <a:moveTo>
                    <a:pt x="23482" y="28389"/>
                  </a:moveTo>
                  <a:lnTo>
                    <a:pt x="21884" y="28389"/>
                  </a:lnTo>
                  <a:lnTo>
                    <a:pt x="22194" y="29009"/>
                  </a:lnTo>
                  <a:lnTo>
                    <a:pt x="23065" y="30873"/>
                  </a:lnTo>
                  <a:lnTo>
                    <a:pt x="23378" y="29009"/>
                  </a:lnTo>
                  <a:lnTo>
                    <a:pt x="23482" y="28389"/>
                  </a:lnTo>
                  <a:close/>
                </a:path>
                <a:path w="26035" h="35560">
                  <a:moveTo>
                    <a:pt x="24009" y="11182"/>
                  </a:moveTo>
                  <a:lnTo>
                    <a:pt x="22655" y="11182"/>
                  </a:lnTo>
                  <a:lnTo>
                    <a:pt x="25206" y="11988"/>
                  </a:lnTo>
                  <a:lnTo>
                    <a:pt x="24009" y="11182"/>
                  </a:lnTo>
                  <a:close/>
                </a:path>
                <a:path w="26035" h="35560">
                  <a:moveTo>
                    <a:pt x="22626" y="2101"/>
                  </a:moveTo>
                  <a:lnTo>
                    <a:pt x="22021" y="2501"/>
                  </a:lnTo>
                  <a:lnTo>
                    <a:pt x="21580" y="6508"/>
                  </a:lnTo>
                  <a:lnTo>
                    <a:pt x="22226" y="3528"/>
                  </a:lnTo>
                  <a:lnTo>
                    <a:pt x="22514" y="2501"/>
                  </a:lnTo>
                  <a:lnTo>
                    <a:pt x="22626" y="2101"/>
                  </a:lnTo>
                  <a:close/>
                </a:path>
                <a:path w="26035" h="35560">
                  <a:moveTo>
                    <a:pt x="25805" y="0"/>
                  </a:moveTo>
                  <a:lnTo>
                    <a:pt x="23047" y="601"/>
                  </a:lnTo>
                  <a:lnTo>
                    <a:pt x="22626" y="2101"/>
                  </a:lnTo>
                  <a:lnTo>
                    <a:pt x="25805" y="0"/>
                  </a:lnTo>
                  <a:close/>
                </a:path>
              </a:pathLst>
            </a:custGeom>
            <a:solidFill>
              <a:srgbClr val="C2C2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1" name="object 1631" descr=""/>
            <p:cNvSpPr/>
            <p:nvPr/>
          </p:nvSpPr>
          <p:spPr>
            <a:xfrm>
              <a:off x="2490450" y="2716585"/>
              <a:ext cx="20955" cy="17780"/>
            </a:xfrm>
            <a:custGeom>
              <a:avLst/>
              <a:gdLst/>
              <a:ahLst/>
              <a:cxnLst/>
              <a:rect l="l" t="t" r="r" b="b"/>
              <a:pathLst>
                <a:path w="20955" h="17780">
                  <a:moveTo>
                    <a:pt x="14861" y="0"/>
                  </a:moveTo>
                  <a:lnTo>
                    <a:pt x="9640" y="255"/>
                  </a:lnTo>
                  <a:lnTo>
                    <a:pt x="4536" y="1162"/>
                  </a:lnTo>
                  <a:lnTo>
                    <a:pt x="593" y="3769"/>
                  </a:lnTo>
                  <a:lnTo>
                    <a:pt x="564" y="5378"/>
                  </a:lnTo>
                  <a:lnTo>
                    <a:pt x="420" y="6677"/>
                  </a:lnTo>
                  <a:lnTo>
                    <a:pt x="370" y="7138"/>
                  </a:lnTo>
                  <a:lnTo>
                    <a:pt x="256" y="8168"/>
                  </a:lnTo>
                  <a:lnTo>
                    <a:pt x="143" y="9194"/>
                  </a:lnTo>
                  <a:lnTo>
                    <a:pt x="52" y="10019"/>
                  </a:lnTo>
                  <a:lnTo>
                    <a:pt x="0" y="10497"/>
                  </a:lnTo>
                  <a:lnTo>
                    <a:pt x="3938" y="13150"/>
                  </a:lnTo>
                  <a:lnTo>
                    <a:pt x="1502" y="13150"/>
                  </a:lnTo>
                  <a:lnTo>
                    <a:pt x="2070" y="17089"/>
                  </a:lnTo>
                  <a:lnTo>
                    <a:pt x="8288" y="17399"/>
                  </a:lnTo>
                  <a:lnTo>
                    <a:pt x="18983" y="17089"/>
                  </a:lnTo>
                  <a:lnTo>
                    <a:pt x="20737" y="17089"/>
                  </a:lnTo>
                  <a:lnTo>
                    <a:pt x="20719" y="15274"/>
                  </a:lnTo>
                  <a:lnTo>
                    <a:pt x="10497" y="15274"/>
                  </a:lnTo>
                  <a:lnTo>
                    <a:pt x="6504" y="14932"/>
                  </a:lnTo>
                  <a:lnTo>
                    <a:pt x="6623" y="13150"/>
                  </a:lnTo>
                  <a:lnTo>
                    <a:pt x="3938" y="13150"/>
                  </a:lnTo>
                  <a:lnTo>
                    <a:pt x="1386" y="12344"/>
                  </a:lnTo>
                  <a:lnTo>
                    <a:pt x="6677" y="12344"/>
                  </a:lnTo>
                  <a:lnTo>
                    <a:pt x="6800" y="10497"/>
                  </a:lnTo>
                  <a:lnTo>
                    <a:pt x="6902" y="9194"/>
                  </a:lnTo>
                  <a:lnTo>
                    <a:pt x="7023" y="7757"/>
                  </a:lnTo>
                  <a:lnTo>
                    <a:pt x="7038" y="7584"/>
                  </a:lnTo>
                  <a:lnTo>
                    <a:pt x="10530" y="5378"/>
                  </a:lnTo>
                  <a:lnTo>
                    <a:pt x="16987" y="5378"/>
                  </a:lnTo>
                  <a:lnTo>
                    <a:pt x="17294" y="4658"/>
                  </a:lnTo>
                  <a:lnTo>
                    <a:pt x="20595" y="4658"/>
                  </a:lnTo>
                  <a:lnTo>
                    <a:pt x="20581" y="3769"/>
                  </a:lnTo>
                  <a:lnTo>
                    <a:pt x="20111" y="1162"/>
                  </a:lnTo>
                  <a:lnTo>
                    <a:pt x="20016" y="633"/>
                  </a:lnTo>
                  <a:lnTo>
                    <a:pt x="14861" y="0"/>
                  </a:lnTo>
                  <a:close/>
                </a:path>
                <a:path w="20955" h="17780">
                  <a:moveTo>
                    <a:pt x="20595" y="4658"/>
                  </a:moveTo>
                  <a:lnTo>
                    <a:pt x="17294" y="4658"/>
                  </a:lnTo>
                  <a:lnTo>
                    <a:pt x="19007" y="7584"/>
                  </a:lnTo>
                  <a:lnTo>
                    <a:pt x="19108" y="7757"/>
                  </a:lnTo>
                  <a:lnTo>
                    <a:pt x="17960" y="11473"/>
                  </a:lnTo>
                  <a:lnTo>
                    <a:pt x="17928" y="14932"/>
                  </a:lnTo>
                  <a:lnTo>
                    <a:pt x="17404" y="14932"/>
                  </a:lnTo>
                  <a:lnTo>
                    <a:pt x="14126" y="15274"/>
                  </a:lnTo>
                  <a:lnTo>
                    <a:pt x="20719" y="15274"/>
                  </a:lnTo>
                  <a:lnTo>
                    <a:pt x="20595" y="4658"/>
                  </a:lnTo>
                  <a:close/>
                </a:path>
                <a:path w="20955" h="17780">
                  <a:moveTo>
                    <a:pt x="16987" y="5378"/>
                  </a:moveTo>
                  <a:lnTo>
                    <a:pt x="10530" y="5378"/>
                  </a:lnTo>
                  <a:lnTo>
                    <a:pt x="12430" y="6677"/>
                  </a:lnTo>
                  <a:lnTo>
                    <a:pt x="14638" y="7138"/>
                  </a:lnTo>
                  <a:lnTo>
                    <a:pt x="15358" y="9194"/>
                  </a:lnTo>
                  <a:lnTo>
                    <a:pt x="16987" y="5378"/>
                  </a:lnTo>
                  <a:close/>
                </a:path>
              </a:pathLst>
            </a:custGeom>
            <a:solidFill>
              <a:srgbClr val="2A28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2" name="object 1632" descr=""/>
            <p:cNvSpPr/>
            <p:nvPr/>
          </p:nvSpPr>
          <p:spPr>
            <a:xfrm>
              <a:off x="2535756" y="2719617"/>
              <a:ext cx="18415" cy="25400"/>
            </a:xfrm>
            <a:custGeom>
              <a:avLst/>
              <a:gdLst/>
              <a:ahLst/>
              <a:cxnLst/>
              <a:rect l="l" t="t" r="r" b="b"/>
              <a:pathLst>
                <a:path w="18414" h="25400">
                  <a:moveTo>
                    <a:pt x="7138" y="0"/>
                  </a:moveTo>
                  <a:lnTo>
                    <a:pt x="7193" y="3304"/>
                  </a:lnTo>
                  <a:lnTo>
                    <a:pt x="8816" y="4297"/>
                  </a:lnTo>
                  <a:lnTo>
                    <a:pt x="6591" y="6968"/>
                  </a:lnTo>
                  <a:lnTo>
                    <a:pt x="5529" y="8355"/>
                  </a:lnTo>
                  <a:lnTo>
                    <a:pt x="5461" y="5168"/>
                  </a:lnTo>
                  <a:lnTo>
                    <a:pt x="2415" y="4434"/>
                  </a:lnTo>
                  <a:lnTo>
                    <a:pt x="119" y="3235"/>
                  </a:lnTo>
                  <a:lnTo>
                    <a:pt x="0" y="6504"/>
                  </a:lnTo>
                  <a:lnTo>
                    <a:pt x="1781" y="8253"/>
                  </a:lnTo>
                  <a:lnTo>
                    <a:pt x="3834" y="9723"/>
                  </a:lnTo>
                  <a:lnTo>
                    <a:pt x="5958" y="11076"/>
                  </a:lnTo>
                  <a:lnTo>
                    <a:pt x="4572" y="12823"/>
                  </a:lnTo>
                  <a:lnTo>
                    <a:pt x="5803" y="13715"/>
                  </a:lnTo>
                  <a:lnTo>
                    <a:pt x="8255" y="15598"/>
                  </a:lnTo>
                  <a:lnTo>
                    <a:pt x="8168" y="18747"/>
                  </a:lnTo>
                  <a:lnTo>
                    <a:pt x="8013" y="21883"/>
                  </a:lnTo>
                  <a:lnTo>
                    <a:pt x="8168" y="25048"/>
                  </a:lnTo>
                  <a:lnTo>
                    <a:pt x="11282" y="21779"/>
                  </a:lnTo>
                  <a:lnTo>
                    <a:pt x="10256" y="16897"/>
                  </a:lnTo>
                  <a:lnTo>
                    <a:pt x="11182" y="12858"/>
                  </a:lnTo>
                  <a:lnTo>
                    <a:pt x="13064" y="11969"/>
                  </a:lnTo>
                  <a:lnTo>
                    <a:pt x="18252" y="9758"/>
                  </a:lnTo>
                  <a:lnTo>
                    <a:pt x="11214" y="2774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rgbClr val="C0BE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3" name="object 1633" descr=""/>
            <p:cNvSpPr/>
            <p:nvPr/>
          </p:nvSpPr>
          <p:spPr>
            <a:xfrm>
              <a:off x="2496955" y="2721244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10789" y="0"/>
                  </a:moveTo>
                  <a:lnTo>
                    <a:pt x="10293" y="1130"/>
                  </a:lnTo>
                  <a:lnTo>
                    <a:pt x="8853" y="4536"/>
                  </a:lnTo>
                  <a:lnTo>
                    <a:pt x="7877" y="8063"/>
                  </a:lnTo>
                  <a:lnTo>
                    <a:pt x="3100" y="6814"/>
                  </a:lnTo>
                  <a:lnTo>
                    <a:pt x="478" y="7976"/>
                  </a:lnTo>
                  <a:lnTo>
                    <a:pt x="3082" y="3218"/>
                  </a:lnTo>
                  <a:lnTo>
                    <a:pt x="7089" y="5511"/>
                  </a:lnTo>
                  <a:lnTo>
                    <a:pt x="5925" y="2019"/>
                  </a:lnTo>
                  <a:lnTo>
                    <a:pt x="4025" y="720"/>
                  </a:lnTo>
                  <a:lnTo>
                    <a:pt x="533" y="2926"/>
                  </a:lnTo>
                  <a:lnTo>
                    <a:pt x="327" y="5360"/>
                  </a:lnTo>
                  <a:lnTo>
                    <a:pt x="0" y="10274"/>
                  </a:lnTo>
                  <a:lnTo>
                    <a:pt x="3784" y="10598"/>
                  </a:lnTo>
                  <a:lnTo>
                    <a:pt x="7621" y="10615"/>
                  </a:lnTo>
                  <a:lnTo>
                    <a:pt x="11423" y="10219"/>
                  </a:lnTo>
                  <a:lnTo>
                    <a:pt x="11455" y="6814"/>
                  </a:lnTo>
                  <a:lnTo>
                    <a:pt x="12603" y="3098"/>
                  </a:lnTo>
                  <a:lnTo>
                    <a:pt x="10789" y="0"/>
                  </a:lnTo>
                  <a:close/>
                </a:path>
              </a:pathLst>
            </a:custGeom>
            <a:solidFill>
              <a:srgbClr val="605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4" name="object 1634" descr=""/>
            <p:cNvSpPr/>
            <p:nvPr/>
          </p:nvSpPr>
          <p:spPr>
            <a:xfrm>
              <a:off x="2277752" y="2723245"/>
              <a:ext cx="10795" cy="12700"/>
            </a:xfrm>
            <a:custGeom>
              <a:avLst/>
              <a:gdLst/>
              <a:ahLst/>
              <a:cxnLst/>
              <a:rect l="l" t="t" r="r" b="b"/>
              <a:pathLst>
                <a:path w="10794" h="12700">
                  <a:moveTo>
                    <a:pt x="6094" y="0"/>
                  </a:moveTo>
                  <a:lnTo>
                    <a:pt x="5515" y="4057"/>
                  </a:lnTo>
                  <a:lnTo>
                    <a:pt x="6198" y="3920"/>
                  </a:lnTo>
                  <a:lnTo>
                    <a:pt x="5410" y="4899"/>
                  </a:lnTo>
                  <a:lnTo>
                    <a:pt x="3783" y="7193"/>
                  </a:lnTo>
                  <a:lnTo>
                    <a:pt x="3902" y="5770"/>
                  </a:lnTo>
                  <a:lnTo>
                    <a:pt x="4211" y="1489"/>
                  </a:lnTo>
                  <a:lnTo>
                    <a:pt x="68" y="1713"/>
                  </a:lnTo>
                  <a:lnTo>
                    <a:pt x="3528" y="6951"/>
                  </a:lnTo>
                  <a:lnTo>
                    <a:pt x="871" y="9024"/>
                  </a:lnTo>
                  <a:lnTo>
                    <a:pt x="0" y="9726"/>
                  </a:lnTo>
                  <a:lnTo>
                    <a:pt x="3031" y="9281"/>
                  </a:lnTo>
                  <a:lnTo>
                    <a:pt x="2566" y="12157"/>
                  </a:lnTo>
                  <a:lnTo>
                    <a:pt x="5050" y="10566"/>
                  </a:lnTo>
                  <a:lnTo>
                    <a:pt x="5753" y="10154"/>
                  </a:lnTo>
                  <a:lnTo>
                    <a:pt x="7807" y="8888"/>
                  </a:lnTo>
                  <a:lnTo>
                    <a:pt x="8783" y="6987"/>
                  </a:lnTo>
                  <a:lnTo>
                    <a:pt x="9640" y="5036"/>
                  </a:lnTo>
                  <a:lnTo>
                    <a:pt x="10238" y="2980"/>
                  </a:lnTo>
                  <a:lnTo>
                    <a:pt x="6094" y="0"/>
                  </a:lnTo>
                  <a:close/>
                </a:path>
              </a:pathLst>
            </a:custGeom>
            <a:solidFill>
              <a:srgbClr val="8988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5" name="object 1635" descr=""/>
            <p:cNvSpPr/>
            <p:nvPr/>
          </p:nvSpPr>
          <p:spPr>
            <a:xfrm>
              <a:off x="2497434" y="2723263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5447" y="0"/>
                  </a:moveTo>
                  <a:lnTo>
                    <a:pt x="6610" y="3492"/>
                  </a:lnTo>
                  <a:lnTo>
                    <a:pt x="5615" y="2912"/>
                  </a:lnTo>
                  <a:lnTo>
                    <a:pt x="2603" y="1198"/>
                  </a:lnTo>
                  <a:lnTo>
                    <a:pt x="0" y="5957"/>
                  </a:lnTo>
                  <a:lnTo>
                    <a:pt x="2621" y="4795"/>
                  </a:lnTo>
                  <a:lnTo>
                    <a:pt x="7399" y="6043"/>
                  </a:lnTo>
                  <a:lnTo>
                    <a:pt x="8374" y="2517"/>
                  </a:lnTo>
                  <a:lnTo>
                    <a:pt x="7654" y="461"/>
                  </a:lnTo>
                  <a:lnTo>
                    <a:pt x="5447" y="0"/>
                  </a:lnTo>
                  <a:close/>
                </a:path>
              </a:pathLst>
            </a:custGeom>
            <a:solidFill>
              <a:srgbClr val="9896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6" name="object 1636" descr=""/>
            <p:cNvSpPr/>
            <p:nvPr/>
          </p:nvSpPr>
          <p:spPr>
            <a:xfrm>
              <a:off x="2283162" y="272716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788" y="0"/>
                  </a:moveTo>
                  <a:lnTo>
                    <a:pt x="105" y="137"/>
                  </a:lnTo>
                  <a:lnTo>
                    <a:pt x="0" y="979"/>
                  </a:lnTo>
                  <a:lnTo>
                    <a:pt x="187" y="737"/>
                  </a:lnTo>
                  <a:lnTo>
                    <a:pt x="598" y="241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rgbClr val="D6D8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7" name="object 1637" descr=""/>
            <p:cNvSpPr/>
            <p:nvPr/>
          </p:nvSpPr>
          <p:spPr>
            <a:xfrm>
              <a:off x="1913534" y="2726128"/>
              <a:ext cx="636270" cy="195580"/>
            </a:xfrm>
            <a:custGeom>
              <a:avLst/>
              <a:gdLst/>
              <a:ahLst/>
              <a:cxnLst/>
              <a:rect l="l" t="t" r="r" b="b"/>
              <a:pathLst>
                <a:path w="636269" h="195580">
                  <a:moveTo>
                    <a:pt x="5270" y="190830"/>
                  </a:moveTo>
                  <a:lnTo>
                    <a:pt x="4648" y="186258"/>
                  </a:lnTo>
                  <a:lnTo>
                    <a:pt x="4775" y="181660"/>
                  </a:lnTo>
                  <a:lnTo>
                    <a:pt x="4737" y="177088"/>
                  </a:lnTo>
                  <a:lnTo>
                    <a:pt x="4140" y="172224"/>
                  </a:lnTo>
                  <a:lnTo>
                    <a:pt x="596" y="171602"/>
                  </a:lnTo>
                  <a:lnTo>
                    <a:pt x="1257" y="179552"/>
                  </a:lnTo>
                  <a:lnTo>
                    <a:pt x="0" y="187566"/>
                  </a:lnTo>
                  <a:lnTo>
                    <a:pt x="1358" y="195491"/>
                  </a:lnTo>
                  <a:lnTo>
                    <a:pt x="5270" y="190830"/>
                  </a:lnTo>
                  <a:close/>
                </a:path>
                <a:path w="636269" h="195580">
                  <a:moveTo>
                    <a:pt x="636104" y="20662"/>
                  </a:moveTo>
                  <a:lnTo>
                    <a:pt x="635914" y="13042"/>
                  </a:lnTo>
                  <a:lnTo>
                    <a:pt x="635279" y="5461"/>
                  </a:lnTo>
                  <a:lnTo>
                    <a:pt x="633399" y="6350"/>
                  </a:lnTo>
                  <a:lnTo>
                    <a:pt x="632472" y="10388"/>
                  </a:lnTo>
                  <a:lnTo>
                    <a:pt x="633501" y="15278"/>
                  </a:lnTo>
                  <a:lnTo>
                    <a:pt x="630389" y="18542"/>
                  </a:lnTo>
                  <a:lnTo>
                    <a:pt x="630453" y="21183"/>
                  </a:lnTo>
                  <a:lnTo>
                    <a:pt x="630694" y="26504"/>
                  </a:lnTo>
                  <a:lnTo>
                    <a:pt x="630262" y="24041"/>
                  </a:lnTo>
                  <a:lnTo>
                    <a:pt x="629551" y="19113"/>
                  </a:lnTo>
                  <a:lnTo>
                    <a:pt x="623849" y="16967"/>
                  </a:lnTo>
                  <a:lnTo>
                    <a:pt x="631037" y="12801"/>
                  </a:lnTo>
                  <a:lnTo>
                    <a:pt x="630466" y="9093"/>
                  </a:lnTo>
                  <a:lnTo>
                    <a:pt x="626783" y="6311"/>
                  </a:lnTo>
                  <a:lnTo>
                    <a:pt x="628180" y="4572"/>
                  </a:lnTo>
                  <a:lnTo>
                    <a:pt x="626046" y="3225"/>
                  </a:lnTo>
                  <a:lnTo>
                    <a:pt x="624001" y="1752"/>
                  </a:lnTo>
                  <a:lnTo>
                    <a:pt x="622211" y="0"/>
                  </a:lnTo>
                  <a:lnTo>
                    <a:pt x="622046" y="7112"/>
                  </a:lnTo>
                  <a:lnTo>
                    <a:pt x="622020" y="14211"/>
                  </a:lnTo>
                  <a:lnTo>
                    <a:pt x="622147" y="28448"/>
                  </a:lnTo>
                  <a:lnTo>
                    <a:pt x="626783" y="28308"/>
                  </a:lnTo>
                  <a:lnTo>
                    <a:pt x="631431" y="28257"/>
                  </a:lnTo>
                  <a:lnTo>
                    <a:pt x="636092" y="28282"/>
                  </a:lnTo>
                  <a:lnTo>
                    <a:pt x="636104" y="2066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8" name="object 1638" descr=""/>
            <p:cNvSpPr/>
            <p:nvPr/>
          </p:nvSpPr>
          <p:spPr>
            <a:xfrm>
              <a:off x="1950275" y="2730560"/>
              <a:ext cx="565785" cy="147320"/>
            </a:xfrm>
            <a:custGeom>
              <a:avLst/>
              <a:gdLst/>
              <a:ahLst/>
              <a:cxnLst/>
              <a:rect l="l" t="t" r="r" b="b"/>
              <a:pathLst>
                <a:path w="565785" h="147319">
                  <a:moveTo>
                    <a:pt x="21424" y="11163"/>
                  </a:moveTo>
                  <a:lnTo>
                    <a:pt x="18148" y="10896"/>
                  </a:lnTo>
                  <a:lnTo>
                    <a:pt x="17932" y="10883"/>
                  </a:lnTo>
                  <a:lnTo>
                    <a:pt x="17932" y="14744"/>
                  </a:lnTo>
                  <a:lnTo>
                    <a:pt x="13525" y="14452"/>
                  </a:lnTo>
                  <a:lnTo>
                    <a:pt x="10541" y="14236"/>
                  </a:lnTo>
                  <a:lnTo>
                    <a:pt x="13398" y="13474"/>
                  </a:lnTo>
                  <a:lnTo>
                    <a:pt x="14109" y="13284"/>
                  </a:lnTo>
                  <a:lnTo>
                    <a:pt x="17932" y="14744"/>
                  </a:lnTo>
                  <a:lnTo>
                    <a:pt x="17932" y="10883"/>
                  </a:lnTo>
                  <a:lnTo>
                    <a:pt x="14909" y="10706"/>
                  </a:lnTo>
                  <a:lnTo>
                    <a:pt x="11696" y="10706"/>
                  </a:lnTo>
                  <a:lnTo>
                    <a:pt x="10756" y="7061"/>
                  </a:lnTo>
                  <a:lnTo>
                    <a:pt x="9969" y="3543"/>
                  </a:lnTo>
                  <a:lnTo>
                    <a:pt x="9588" y="838"/>
                  </a:lnTo>
                  <a:lnTo>
                    <a:pt x="9474" y="0"/>
                  </a:lnTo>
                  <a:lnTo>
                    <a:pt x="3632" y="838"/>
                  </a:lnTo>
                  <a:lnTo>
                    <a:pt x="3009" y="4660"/>
                  </a:lnTo>
                  <a:lnTo>
                    <a:pt x="2971" y="4838"/>
                  </a:lnTo>
                  <a:lnTo>
                    <a:pt x="6629" y="3543"/>
                  </a:lnTo>
                  <a:lnTo>
                    <a:pt x="6819" y="3543"/>
                  </a:lnTo>
                  <a:lnTo>
                    <a:pt x="6438" y="5880"/>
                  </a:lnTo>
                  <a:lnTo>
                    <a:pt x="6578" y="7061"/>
                  </a:lnTo>
                  <a:lnTo>
                    <a:pt x="6692" y="8001"/>
                  </a:lnTo>
                  <a:lnTo>
                    <a:pt x="6781" y="8712"/>
                  </a:lnTo>
                  <a:lnTo>
                    <a:pt x="4876" y="10591"/>
                  </a:lnTo>
                  <a:lnTo>
                    <a:pt x="2501" y="4838"/>
                  </a:lnTo>
                  <a:lnTo>
                    <a:pt x="2374" y="5880"/>
                  </a:lnTo>
                  <a:lnTo>
                    <a:pt x="2273" y="14770"/>
                  </a:lnTo>
                  <a:lnTo>
                    <a:pt x="6642" y="13893"/>
                  </a:lnTo>
                  <a:lnTo>
                    <a:pt x="8851" y="13474"/>
                  </a:lnTo>
                  <a:lnTo>
                    <a:pt x="4673" y="15506"/>
                  </a:lnTo>
                  <a:lnTo>
                    <a:pt x="0" y="17830"/>
                  </a:lnTo>
                  <a:lnTo>
                    <a:pt x="584" y="23253"/>
                  </a:lnTo>
                  <a:lnTo>
                    <a:pt x="4864" y="23253"/>
                  </a:lnTo>
                  <a:lnTo>
                    <a:pt x="8013" y="19583"/>
                  </a:lnTo>
                  <a:lnTo>
                    <a:pt x="12738" y="20167"/>
                  </a:lnTo>
                  <a:lnTo>
                    <a:pt x="18707" y="20167"/>
                  </a:lnTo>
                  <a:lnTo>
                    <a:pt x="18986" y="19583"/>
                  </a:lnTo>
                  <a:lnTo>
                    <a:pt x="19659" y="18186"/>
                  </a:lnTo>
                  <a:lnTo>
                    <a:pt x="16560" y="17830"/>
                  </a:lnTo>
                  <a:lnTo>
                    <a:pt x="13766" y="17830"/>
                  </a:lnTo>
                  <a:lnTo>
                    <a:pt x="7277" y="17500"/>
                  </a:lnTo>
                  <a:lnTo>
                    <a:pt x="11417" y="17183"/>
                  </a:lnTo>
                  <a:lnTo>
                    <a:pt x="19723" y="17183"/>
                  </a:lnTo>
                  <a:lnTo>
                    <a:pt x="19646" y="15354"/>
                  </a:lnTo>
                  <a:lnTo>
                    <a:pt x="19875" y="14833"/>
                  </a:lnTo>
                  <a:lnTo>
                    <a:pt x="20447" y="13474"/>
                  </a:lnTo>
                  <a:lnTo>
                    <a:pt x="20523" y="13284"/>
                  </a:lnTo>
                  <a:lnTo>
                    <a:pt x="21424" y="11163"/>
                  </a:lnTo>
                  <a:close/>
                </a:path>
                <a:path w="565785" h="147319">
                  <a:moveTo>
                    <a:pt x="565543" y="145669"/>
                  </a:moveTo>
                  <a:lnTo>
                    <a:pt x="562635" y="145465"/>
                  </a:lnTo>
                  <a:lnTo>
                    <a:pt x="562635" y="146672"/>
                  </a:lnTo>
                  <a:lnTo>
                    <a:pt x="565543" y="146888"/>
                  </a:lnTo>
                  <a:lnTo>
                    <a:pt x="565543" y="145669"/>
                  </a:lnTo>
                  <a:close/>
                </a:path>
              </a:pathLst>
            </a:custGeom>
            <a:solidFill>
              <a:srgbClr val="6967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9" name="object 1639" descr=""/>
            <p:cNvSpPr/>
            <p:nvPr/>
          </p:nvSpPr>
          <p:spPr>
            <a:xfrm>
              <a:off x="1868281" y="2733674"/>
              <a:ext cx="6985" cy="27940"/>
            </a:xfrm>
            <a:custGeom>
              <a:avLst/>
              <a:gdLst/>
              <a:ahLst/>
              <a:cxnLst/>
              <a:rect l="l" t="t" r="r" b="b"/>
              <a:pathLst>
                <a:path w="6985" h="27939">
                  <a:moveTo>
                    <a:pt x="2653" y="0"/>
                  </a:moveTo>
                  <a:lnTo>
                    <a:pt x="2274" y="4931"/>
                  </a:lnTo>
                  <a:lnTo>
                    <a:pt x="1777" y="9914"/>
                  </a:lnTo>
                  <a:lnTo>
                    <a:pt x="255" y="14673"/>
                  </a:lnTo>
                  <a:lnTo>
                    <a:pt x="0" y="19004"/>
                  </a:lnTo>
                  <a:lnTo>
                    <a:pt x="1316" y="27569"/>
                  </a:lnTo>
                  <a:lnTo>
                    <a:pt x="1915" y="24606"/>
                  </a:lnTo>
                  <a:lnTo>
                    <a:pt x="4878" y="25048"/>
                  </a:lnTo>
                  <a:lnTo>
                    <a:pt x="6968" y="24382"/>
                  </a:lnTo>
                  <a:lnTo>
                    <a:pt x="6659" y="16574"/>
                  </a:lnTo>
                  <a:lnTo>
                    <a:pt x="6144" y="8783"/>
                  </a:lnTo>
                  <a:lnTo>
                    <a:pt x="5975" y="975"/>
                  </a:lnTo>
                  <a:lnTo>
                    <a:pt x="5461" y="7052"/>
                  </a:lnTo>
                  <a:lnTo>
                    <a:pt x="5957" y="13150"/>
                  </a:lnTo>
                  <a:lnTo>
                    <a:pt x="5547" y="19245"/>
                  </a:lnTo>
                  <a:lnTo>
                    <a:pt x="3373" y="19108"/>
                  </a:lnTo>
                  <a:lnTo>
                    <a:pt x="3646" y="12722"/>
                  </a:lnTo>
                  <a:lnTo>
                    <a:pt x="3473" y="6318"/>
                  </a:lnTo>
                  <a:lnTo>
                    <a:pt x="2653" y="0"/>
                  </a:lnTo>
                  <a:close/>
                </a:path>
              </a:pathLst>
            </a:custGeom>
            <a:solidFill>
              <a:srgbClr val="474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0" name="object 1640" descr=""/>
            <p:cNvSpPr/>
            <p:nvPr/>
          </p:nvSpPr>
          <p:spPr>
            <a:xfrm>
              <a:off x="1961923" y="273379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286" y="0"/>
                  </a:moveTo>
                  <a:lnTo>
                    <a:pt x="2070" y="327"/>
                  </a:lnTo>
                  <a:lnTo>
                    <a:pt x="0" y="4504"/>
                  </a:lnTo>
                  <a:lnTo>
                    <a:pt x="6437" y="3255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1" name="object 1641" descr=""/>
            <p:cNvSpPr/>
            <p:nvPr/>
          </p:nvSpPr>
          <p:spPr>
            <a:xfrm>
              <a:off x="2075277" y="2734495"/>
              <a:ext cx="9525" cy="13970"/>
            </a:xfrm>
            <a:custGeom>
              <a:avLst/>
              <a:gdLst/>
              <a:ahLst/>
              <a:cxnLst/>
              <a:rect l="l" t="t" r="r" b="b"/>
              <a:pathLst>
                <a:path w="9525" h="13969">
                  <a:moveTo>
                    <a:pt x="6691" y="0"/>
                  </a:moveTo>
                  <a:lnTo>
                    <a:pt x="5561" y="1422"/>
                  </a:lnTo>
                  <a:lnTo>
                    <a:pt x="3952" y="2156"/>
                  </a:lnTo>
                  <a:lnTo>
                    <a:pt x="1846" y="2192"/>
                  </a:lnTo>
                  <a:lnTo>
                    <a:pt x="0" y="5447"/>
                  </a:lnTo>
                  <a:lnTo>
                    <a:pt x="1403" y="10735"/>
                  </a:lnTo>
                  <a:lnTo>
                    <a:pt x="2087" y="13392"/>
                  </a:lnTo>
                  <a:lnTo>
                    <a:pt x="4107" y="11559"/>
                  </a:lnTo>
                  <a:lnTo>
                    <a:pt x="8082" y="7858"/>
                  </a:lnTo>
                  <a:lnTo>
                    <a:pt x="5187" y="2825"/>
                  </a:lnTo>
                  <a:lnTo>
                    <a:pt x="9281" y="565"/>
                  </a:lnTo>
                  <a:lnTo>
                    <a:pt x="6691" y="0"/>
                  </a:lnTo>
                  <a:close/>
                </a:path>
              </a:pathLst>
            </a:custGeom>
            <a:solidFill>
              <a:srgbClr val="C2C0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2" name="object 1642" descr=""/>
            <p:cNvSpPr/>
            <p:nvPr/>
          </p:nvSpPr>
          <p:spPr>
            <a:xfrm>
              <a:off x="2224036" y="2733812"/>
              <a:ext cx="60325" cy="15875"/>
            </a:xfrm>
            <a:custGeom>
              <a:avLst/>
              <a:gdLst/>
              <a:ahLst/>
              <a:cxnLst/>
              <a:rect l="l" t="t" r="r" b="b"/>
              <a:pathLst>
                <a:path w="60325" h="15875">
                  <a:moveTo>
                    <a:pt x="58766" y="0"/>
                  </a:moveTo>
                  <a:lnTo>
                    <a:pt x="56282" y="1591"/>
                  </a:lnTo>
                  <a:lnTo>
                    <a:pt x="52876" y="4193"/>
                  </a:lnTo>
                  <a:lnTo>
                    <a:pt x="49864" y="8528"/>
                  </a:lnTo>
                  <a:lnTo>
                    <a:pt x="45086" y="8200"/>
                  </a:lnTo>
                  <a:lnTo>
                    <a:pt x="34796" y="8241"/>
                  </a:lnTo>
                  <a:lnTo>
                    <a:pt x="14211" y="7931"/>
                  </a:lnTo>
                  <a:lnTo>
                    <a:pt x="3924" y="8031"/>
                  </a:lnTo>
                  <a:lnTo>
                    <a:pt x="993" y="7688"/>
                  </a:lnTo>
                  <a:lnTo>
                    <a:pt x="1130" y="11746"/>
                  </a:lnTo>
                  <a:lnTo>
                    <a:pt x="0" y="13492"/>
                  </a:lnTo>
                  <a:lnTo>
                    <a:pt x="11801" y="14167"/>
                  </a:lnTo>
                  <a:lnTo>
                    <a:pt x="35426" y="15053"/>
                  </a:lnTo>
                  <a:lnTo>
                    <a:pt x="47224" y="15853"/>
                  </a:lnTo>
                  <a:lnTo>
                    <a:pt x="49399" y="12174"/>
                  </a:lnTo>
                  <a:lnTo>
                    <a:pt x="53423" y="4603"/>
                  </a:lnTo>
                  <a:lnTo>
                    <a:pt x="60189" y="3732"/>
                  </a:lnTo>
                  <a:lnTo>
                    <a:pt x="58766" y="0"/>
                  </a:lnTo>
                  <a:close/>
                </a:path>
              </a:pathLst>
            </a:custGeom>
            <a:solidFill>
              <a:srgbClr val="F7F5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3" name="object 1643" descr=""/>
            <p:cNvSpPr/>
            <p:nvPr/>
          </p:nvSpPr>
          <p:spPr>
            <a:xfrm>
              <a:off x="2340403" y="2731483"/>
              <a:ext cx="26670" cy="48260"/>
            </a:xfrm>
            <a:custGeom>
              <a:avLst/>
              <a:gdLst/>
              <a:ahLst/>
              <a:cxnLst/>
              <a:rect l="l" t="t" r="r" b="b"/>
              <a:pathLst>
                <a:path w="26669" h="48260">
                  <a:moveTo>
                    <a:pt x="26625" y="0"/>
                  </a:moveTo>
                  <a:lnTo>
                    <a:pt x="21078" y="2174"/>
                  </a:lnTo>
                  <a:lnTo>
                    <a:pt x="15444" y="4246"/>
                  </a:lnTo>
                  <a:lnTo>
                    <a:pt x="10242" y="7156"/>
                  </a:lnTo>
                  <a:lnTo>
                    <a:pt x="8998" y="17634"/>
                  </a:lnTo>
                  <a:lnTo>
                    <a:pt x="6071" y="27730"/>
                  </a:lnTo>
                  <a:lnTo>
                    <a:pt x="2647" y="37806"/>
                  </a:lnTo>
                  <a:lnTo>
                    <a:pt x="0" y="47890"/>
                  </a:lnTo>
                  <a:lnTo>
                    <a:pt x="3802" y="45441"/>
                  </a:lnTo>
                  <a:lnTo>
                    <a:pt x="6541" y="41846"/>
                  </a:lnTo>
                  <a:lnTo>
                    <a:pt x="9043" y="38148"/>
                  </a:lnTo>
                  <a:lnTo>
                    <a:pt x="8186" y="37806"/>
                  </a:lnTo>
                  <a:lnTo>
                    <a:pt x="8614" y="37104"/>
                  </a:lnTo>
                  <a:lnTo>
                    <a:pt x="9760" y="37104"/>
                  </a:lnTo>
                  <a:lnTo>
                    <a:pt x="14997" y="28621"/>
                  </a:lnTo>
                  <a:lnTo>
                    <a:pt x="16149" y="26164"/>
                  </a:lnTo>
                  <a:lnTo>
                    <a:pt x="12567" y="26164"/>
                  </a:lnTo>
                  <a:lnTo>
                    <a:pt x="12682" y="23439"/>
                  </a:lnTo>
                  <a:lnTo>
                    <a:pt x="12791" y="20768"/>
                  </a:lnTo>
                  <a:lnTo>
                    <a:pt x="12244" y="19418"/>
                  </a:lnTo>
                  <a:lnTo>
                    <a:pt x="14828" y="17823"/>
                  </a:lnTo>
                  <a:lnTo>
                    <a:pt x="15858" y="13423"/>
                  </a:lnTo>
                  <a:lnTo>
                    <a:pt x="19555" y="10068"/>
                  </a:lnTo>
                  <a:lnTo>
                    <a:pt x="19616" y="8696"/>
                  </a:lnTo>
                  <a:lnTo>
                    <a:pt x="19685" y="7156"/>
                  </a:lnTo>
                  <a:lnTo>
                    <a:pt x="19760" y="5478"/>
                  </a:lnTo>
                  <a:lnTo>
                    <a:pt x="24632" y="5478"/>
                  </a:lnTo>
                  <a:lnTo>
                    <a:pt x="26625" y="0"/>
                  </a:lnTo>
                  <a:close/>
                </a:path>
                <a:path w="26669" h="48260">
                  <a:moveTo>
                    <a:pt x="9760" y="37104"/>
                  </a:moveTo>
                  <a:lnTo>
                    <a:pt x="8614" y="37104"/>
                  </a:lnTo>
                  <a:lnTo>
                    <a:pt x="9591" y="37378"/>
                  </a:lnTo>
                  <a:lnTo>
                    <a:pt x="9760" y="37104"/>
                  </a:lnTo>
                  <a:close/>
                </a:path>
                <a:path w="26669" h="48260">
                  <a:moveTo>
                    <a:pt x="24632" y="5478"/>
                  </a:moveTo>
                  <a:lnTo>
                    <a:pt x="21419" y="5478"/>
                  </a:lnTo>
                  <a:lnTo>
                    <a:pt x="20617" y="8696"/>
                  </a:lnTo>
                  <a:lnTo>
                    <a:pt x="19965" y="12070"/>
                  </a:lnTo>
                  <a:lnTo>
                    <a:pt x="17895" y="14777"/>
                  </a:lnTo>
                  <a:lnTo>
                    <a:pt x="18875" y="19418"/>
                  </a:lnTo>
                  <a:lnTo>
                    <a:pt x="16009" y="19418"/>
                  </a:lnTo>
                  <a:lnTo>
                    <a:pt x="16009" y="22599"/>
                  </a:lnTo>
                  <a:lnTo>
                    <a:pt x="14165" y="22599"/>
                  </a:lnTo>
                  <a:lnTo>
                    <a:pt x="14194" y="23439"/>
                  </a:lnTo>
                  <a:lnTo>
                    <a:pt x="14317" y="26164"/>
                  </a:lnTo>
                  <a:lnTo>
                    <a:pt x="16149" y="26164"/>
                  </a:lnTo>
                  <a:lnTo>
                    <a:pt x="19311" y="19418"/>
                  </a:lnTo>
                  <a:lnTo>
                    <a:pt x="23107" y="9671"/>
                  </a:lnTo>
                  <a:lnTo>
                    <a:pt x="24632" y="5478"/>
                  </a:lnTo>
                  <a:close/>
                </a:path>
              </a:pathLst>
            </a:custGeom>
            <a:solidFill>
              <a:srgbClr val="B6B2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4" name="object 1644" descr=""/>
            <p:cNvSpPr/>
            <p:nvPr/>
          </p:nvSpPr>
          <p:spPr>
            <a:xfrm>
              <a:off x="2492521" y="2733624"/>
              <a:ext cx="19050" cy="13970"/>
            </a:xfrm>
            <a:custGeom>
              <a:avLst/>
              <a:gdLst/>
              <a:ahLst/>
              <a:cxnLst/>
              <a:rect l="l" t="t" r="r" b="b"/>
              <a:pathLst>
                <a:path w="19050" h="13969">
                  <a:moveTo>
                    <a:pt x="18666" y="0"/>
                  </a:moveTo>
                  <a:lnTo>
                    <a:pt x="6217" y="360"/>
                  </a:lnTo>
                  <a:lnTo>
                    <a:pt x="0" y="50"/>
                  </a:lnTo>
                  <a:lnTo>
                    <a:pt x="360" y="2672"/>
                  </a:lnTo>
                  <a:lnTo>
                    <a:pt x="1969" y="4982"/>
                  </a:lnTo>
                  <a:lnTo>
                    <a:pt x="5411" y="9500"/>
                  </a:lnTo>
                  <a:lnTo>
                    <a:pt x="6112" y="7225"/>
                  </a:lnTo>
                  <a:lnTo>
                    <a:pt x="6714" y="4946"/>
                  </a:lnTo>
                  <a:lnTo>
                    <a:pt x="7503" y="2739"/>
                  </a:lnTo>
                  <a:lnTo>
                    <a:pt x="7981" y="2052"/>
                  </a:lnTo>
                  <a:lnTo>
                    <a:pt x="10087" y="1951"/>
                  </a:lnTo>
                  <a:lnTo>
                    <a:pt x="14349" y="1883"/>
                  </a:lnTo>
                  <a:lnTo>
                    <a:pt x="14230" y="4262"/>
                  </a:lnTo>
                  <a:lnTo>
                    <a:pt x="12672" y="3851"/>
                  </a:lnTo>
                  <a:lnTo>
                    <a:pt x="9608" y="3114"/>
                  </a:lnTo>
                  <a:lnTo>
                    <a:pt x="9914" y="13370"/>
                  </a:lnTo>
                  <a:lnTo>
                    <a:pt x="10684" y="11282"/>
                  </a:lnTo>
                  <a:lnTo>
                    <a:pt x="12157" y="7103"/>
                  </a:lnTo>
                  <a:lnTo>
                    <a:pt x="12293" y="12089"/>
                  </a:lnTo>
                  <a:lnTo>
                    <a:pt x="14709" y="10152"/>
                  </a:lnTo>
                  <a:lnTo>
                    <a:pt x="18903" y="11606"/>
                  </a:lnTo>
                  <a:lnTo>
                    <a:pt x="18853" y="7740"/>
                  </a:lnTo>
                  <a:lnTo>
                    <a:pt x="18666" y="3851"/>
                  </a:lnTo>
                  <a:lnTo>
                    <a:pt x="18666" y="0"/>
                  </a:lnTo>
                  <a:close/>
                </a:path>
              </a:pathLst>
            </a:custGeom>
            <a:solidFill>
              <a:srgbClr val="4645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5" name="object 1645" descr=""/>
            <p:cNvSpPr/>
            <p:nvPr/>
          </p:nvSpPr>
          <p:spPr>
            <a:xfrm>
              <a:off x="1874257" y="2734581"/>
              <a:ext cx="65405" cy="46990"/>
            </a:xfrm>
            <a:custGeom>
              <a:avLst/>
              <a:gdLst/>
              <a:ahLst/>
              <a:cxnLst/>
              <a:rect l="l" t="t" r="r" b="b"/>
              <a:pathLst>
                <a:path w="65405" h="46989">
                  <a:moveTo>
                    <a:pt x="4226" y="0"/>
                  </a:moveTo>
                  <a:lnTo>
                    <a:pt x="0" y="68"/>
                  </a:lnTo>
                  <a:lnTo>
                    <a:pt x="168" y="7876"/>
                  </a:lnTo>
                  <a:lnTo>
                    <a:pt x="684" y="15667"/>
                  </a:lnTo>
                  <a:lnTo>
                    <a:pt x="993" y="23475"/>
                  </a:lnTo>
                  <a:lnTo>
                    <a:pt x="1026" y="29639"/>
                  </a:lnTo>
                  <a:lnTo>
                    <a:pt x="1814" y="35787"/>
                  </a:lnTo>
                  <a:lnTo>
                    <a:pt x="3131" y="41814"/>
                  </a:lnTo>
                  <a:lnTo>
                    <a:pt x="4895" y="46573"/>
                  </a:lnTo>
                  <a:lnTo>
                    <a:pt x="8286" y="46231"/>
                  </a:lnTo>
                  <a:lnTo>
                    <a:pt x="11692" y="46076"/>
                  </a:lnTo>
                  <a:lnTo>
                    <a:pt x="15116" y="46059"/>
                  </a:lnTo>
                  <a:lnTo>
                    <a:pt x="26833" y="45521"/>
                  </a:lnTo>
                  <a:lnTo>
                    <a:pt x="38564" y="45250"/>
                  </a:lnTo>
                  <a:lnTo>
                    <a:pt x="50280" y="44792"/>
                  </a:lnTo>
                  <a:lnTo>
                    <a:pt x="65218" y="43406"/>
                  </a:lnTo>
                  <a:lnTo>
                    <a:pt x="62204" y="40598"/>
                  </a:lnTo>
                  <a:lnTo>
                    <a:pt x="61539" y="39229"/>
                  </a:lnTo>
                  <a:lnTo>
                    <a:pt x="47854" y="39895"/>
                  </a:lnTo>
                  <a:lnTo>
                    <a:pt x="34161" y="40348"/>
                  </a:lnTo>
                  <a:lnTo>
                    <a:pt x="6761" y="40888"/>
                  </a:lnTo>
                  <a:lnTo>
                    <a:pt x="5953" y="30676"/>
                  </a:lnTo>
                  <a:lnTo>
                    <a:pt x="4659" y="10232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ECEA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6" name="object 1646" descr=""/>
            <p:cNvSpPr/>
            <p:nvPr/>
          </p:nvSpPr>
          <p:spPr>
            <a:xfrm>
              <a:off x="2496390" y="2735507"/>
              <a:ext cx="10795" cy="12065"/>
            </a:xfrm>
            <a:custGeom>
              <a:avLst/>
              <a:gdLst/>
              <a:ahLst/>
              <a:cxnLst/>
              <a:rect l="l" t="t" r="r" b="b"/>
              <a:pathLst>
                <a:path w="10794" h="12064">
                  <a:moveTo>
                    <a:pt x="10480" y="0"/>
                  </a:moveTo>
                  <a:lnTo>
                    <a:pt x="8341" y="17"/>
                  </a:lnTo>
                  <a:lnTo>
                    <a:pt x="6217" y="68"/>
                  </a:lnTo>
                  <a:lnTo>
                    <a:pt x="4112" y="168"/>
                  </a:lnTo>
                  <a:lnTo>
                    <a:pt x="3633" y="855"/>
                  </a:lnTo>
                  <a:lnTo>
                    <a:pt x="4024" y="4535"/>
                  </a:lnTo>
                  <a:lnTo>
                    <a:pt x="0" y="11059"/>
                  </a:lnTo>
                  <a:lnTo>
                    <a:pt x="6045" y="11487"/>
                  </a:lnTo>
                  <a:lnTo>
                    <a:pt x="5925" y="8045"/>
                  </a:lnTo>
                  <a:lnTo>
                    <a:pt x="5739" y="1230"/>
                  </a:lnTo>
                  <a:lnTo>
                    <a:pt x="8802" y="1968"/>
                  </a:lnTo>
                  <a:lnTo>
                    <a:pt x="10360" y="2378"/>
                  </a:lnTo>
                  <a:lnTo>
                    <a:pt x="10480" y="0"/>
                  </a:lnTo>
                  <a:close/>
                </a:path>
              </a:pathLst>
            </a:custGeom>
            <a:solidFill>
              <a:srgbClr val="1D1A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7" name="object 1647" descr=""/>
            <p:cNvSpPr/>
            <p:nvPr/>
          </p:nvSpPr>
          <p:spPr>
            <a:xfrm>
              <a:off x="1883826" y="2736928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30" h="7619">
                  <a:moveTo>
                    <a:pt x="10753" y="0"/>
                  </a:moveTo>
                  <a:lnTo>
                    <a:pt x="8286" y="68"/>
                  </a:lnTo>
                  <a:lnTo>
                    <a:pt x="5820" y="205"/>
                  </a:lnTo>
                  <a:lnTo>
                    <a:pt x="3357" y="429"/>
                  </a:lnTo>
                  <a:lnTo>
                    <a:pt x="0" y="511"/>
                  </a:lnTo>
                  <a:lnTo>
                    <a:pt x="2192" y="5170"/>
                  </a:lnTo>
                  <a:lnTo>
                    <a:pt x="1662" y="7207"/>
                  </a:lnTo>
                  <a:lnTo>
                    <a:pt x="5378" y="6728"/>
                  </a:lnTo>
                  <a:lnTo>
                    <a:pt x="10684" y="7412"/>
                  </a:lnTo>
                  <a:lnTo>
                    <a:pt x="10888" y="2258"/>
                  </a:lnTo>
                  <a:lnTo>
                    <a:pt x="10753" y="0"/>
                  </a:lnTo>
                  <a:close/>
                </a:path>
              </a:pathLst>
            </a:custGeom>
            <a:solidFill>
              <a:srgbClr val="8283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8" name="object 1648" descr=""/>
            <p:cNvSpPr/>
            <p:nvPr/>
          </p:nvSpPr>
          <p:spPr>
            <a:xfrm>
              <a:off x="2262958" y="2737407"/>
              <a:ext cx="88265" cy="68580"/>
            </a:xfrm>
            <a:custGeom>
              <a:avLst/>
              <a:gdLst/>
              <a:ahLst/>
              <a:cxnLst/>
              <a:rect l="l" t="t" r="r" b="b"/>
              <a:pathLst>
                <a:path w="88264" h="68580">
                  <a:moveTo>
                    <a:pt x="56521" y="45425"/>
                  </a:moveTo>
                  <a:lnTo>
                    <a:pt x="54873" y="46761"/>
                  </a:lnTo>
                  <a:lnTo>
                    <a:pt x="54256" y="47293"/>
                  </a:lnTo>
                  <a:lnTo>
                    <a:pt x="53836" y="50872"/>
                  </a:lnTo>
                  <a:lnTo>
                    <a:pt x="53720" y="51865"/>
                  </a:lnTo>
                  <a:lnTo>
                    <a:pt x="53625" y="52362"/>
                  </a:lnTo>
                  <a:lnTo>
                    <a:pt x="52551" y="56794"/>
                  </a:lnTo>
                  <a:lnTo>
                    <a:pt x="52518" y="57257"/>
                  </a:lnTo>
                  <a:lnTo>
                    <a:pt x="52401" y="58886"/>
                  </a:lnTo>
                  <a:lnTo>
                    <a:pt x="52325" y="59947"/>
                  </a:lnTo>
                  <a:lnTo>
                    <a:pt x="52199" y="61708"/>
                  </a:lnTo>
                  <a:lnTo>
                    <a:pt x="39616" y="61708"/>
                  </a:lnTo>
                  <a:lnTo>
                    <a:pt x="39295" y="63097"/>
                  </a:lnTo>
                  <a:lnTo>
                    <a:pt x="38649" y="66093"/>
                  </a:lnTo>
                  <a:lnTo>
                    <a:pt x="38597" y="66334"/>
                  </a:lnTo>
                  <a:lnTo>
                    <a:pt x="38906" y="66334"/>
                  </a:lnTo>
                  <a:lnTo>
                    <a:pt x="41096" y="66845"/>
                  </a:lnTo>
                  <a:lnTo>
                    <a:pt x="43594" y="67496"/>
                  </a:lnTo>
                  <a:lnTo>
                    <a:pt x="46129" y="68044"/>
                  </a:lnTo>
                  <a:lnTo>
                    <a:pt x="53475" y="67496"/>
                  </a:lnTo>
                  <a:lnTo>
                    <a:pt x="53182" y="67496"/>
                  </a:lnTo>
                  <a:lnTo>
                    <a:pt x="61727" y="67119"/>
                  </a:lnTo>
                  <a:lnTo>
                    <a:pt x="69499" y="66334"/>
                  </a:lnTo>
                  <a:lnTo>
                    <a:pt x="71177" y="66093"/>
                  </a:lnTo>
                  <a:lnTo>
                    <a:pt x="71612" y="64433"/>
                  </a:lnTo>
                  <a:lnTo>
                    <a:pt x="59708" y="64433"/>
                  </a:lnTo>
                  <a:lnTo>
                    <a:pt x="58840" y="63097"/>
                  </a:lnTo>
                  <a:lnTo>
                    <a:pt x="54419" y="63097"/>
                  </a:lnTo>
                  <a:lnTo>
                    <a:pt x="53815" y="57257"/>
                  </a:lnTo>
                  <a:lnTo>
                    <a:pt x="53880" y="56794"/>
                  </a:lnTo>
                  <a:lnTo>
                    <a:pt x="55322" y="51214"/>
                  </a:lnTo>
                  <a:lnTo>
                    <a:pt x="56453" y="45753"/>
                  </a:lnTo>
                  <a:lnTo>
                    <a:pt x="56521" y="45425"/>
                  </a:lnTo>
                  <a:close/>
                </a:path>
                <a:path w="88264" h="68580">
                  <a:moveTo>
                    <a:pt x="72554" y="60836"/>
                  </a:moveTo>
                  <a:lnTo>
                    <a:pt x="61348" y="60836"/>
                  </a:lnTo>
                  <a:lnTo>
                    <a:pt x="65442" y="61060"/>
                  </a:lnTo>
                  <a:lnTo>
                    <a:pt x="68852" y="61708"/>
                  </a:lnTo>
                  <a:lnTo>
                    <a:pt x="67082" y="64433"/>
                  </a:lnTo>
                  <a:lnTo>
                    <a:pt x="71612" y="64433"/>
                  </a:lnTo>
                  <a:lnTo>
                    <a:pt x="72178" y="62273"/>
                  </a:lnTo>
                  <a:lnTo>
                    <a:pt x="72289" y="61848"/>
                  </a:lnTo>
                  <a:lnTo>
                    <a:pt x="72326" y="61708"/>
                  </a:lnTo>
                  <a:lnTo>
                    <a:pt x="72452" y="61229"/>
                  </a:lnTo>
                  <a:lnTo>
                    <a:pt x="72554" y="60836"/>
                  </a:lnTo>
                  <a:close/>
                </a:path>
                <a:path w="88264" h="68580">
                  <a:moveTo>
                    <a:pt x="35512" y="52362"/>
                  </a:moveTo>
                  <a:lnTo>
                    <a:pt x="35563" y="54331"/>
                  </a:lnTo>
                  <a:lnTo>
                    <a:pt x="37891" y="54331"/>
                  </a:lnTo>
                  <a:lnTo>
                    <a:pt x="35508" y="56794"/>
                  </a:lnTo>
                  <a:lnTo>
                    <a:pt x="35231" y="57104"/>
                  </a:lnTo>
                  <a:lnTo>
                    <a:pt x="33854" y="59296"/>
                  </a:lnTo>
                  <a:lnTo>
                    <a:pt x="31369" y="63695"/>
                  </a:lnTo>
                  <a:lnTo>
                    <a:pt x="39021" y="61708"/>
                  </a:lnTo>
                  <a:lnTo>
                    <a:pt x="51324" y="61708"/>
                  </a:lnTo>
                  <a:lnTo>
                    <a:pt x="40112" y="61229"/>
                  </a:lnTo>
                  <a:lnTo>
                    <a:pt x="41300" y="61229"/>
                  </a:lnTo>
                  <a:lnTo>
                    <a:pt x="42463" y="57257"/>
                  </a:lnTo>
                  <a:lnTo>
                    <a:pt x="44245" y="52704"/>
                  </a:lnTo>
                  <a:lnTo>
                    <a:pt x="44584" y="52550"/>
                  </a:lnTo>
                  <a:lnTo>
                    <a:pt x="42413" y="52550"/>
                  </a:lnTo>
                  <a:lnTo>
                    <a:pt x="35512" y="52362"/>
                  </a:lnTo>
                  <a:close/>
                </a:path>
                <a:path w="88264" h="68580">
                  <a:moveTo>
                    <a:pt x="68992" y="46469"/>
                  </a:moveTo>
                  <a:lnTo>
                    <a:pt x="66916" y="46469"/>
                  </a:lnTo>
                  <a:lnTo>
                    <a:pt x="63336" y="46761"/>
                  </a:lnTo>
                  <a:lnTo>
                    <a:pt x="64365" y="50872"/>
                  </a:lnTo>
                  <a:lnTo>
                    <a:pt x="64917" y="54331"/>
                  </a:lnTo>
                  <a:lnTo>
                    <a:pt x="65031" y="55048"/>
                  </a:lnTo>
                  <a:lnTo>
                    <a:pt x="65118" y="59296"/>
                  </a:lnTo>
                  <a:lnTo>
                    <a:pt x="56068" y="59296"/>
                  </a:lnTo>
                  <a:lnTo>
                    <a:pt x="54400" y="63097"/>
                  </a:lnTo>
                  <a:lnTo>
                    <a:pt x="58840" y="63097"/>
                  </a:lnTo>
                  <a:lnTo>
                    <a:pt x="58030" y="61848"/>
                  </a:lnTo>
                  <a:lnTo>
                    <a:pt x="61348" y="60836"/>
                  </a:lnTo>
                  <a:lnTo>
                    <a:pt x="72554" y="60836"/>
                  </a:lnTo>
                  <a:lnTo>
                    <a:pt x="72787" y="59947"/>
                  </a:lnTo>
                  <a:lnTo>
                    <a:pt x="67531" y="59947"/>
                  </a:lnTo>
                  <a:lnTo>
                    <a:pt x="67410" y="59296"/>
                  </a:lnTo>
                  <a:lnTo>
                    <a:pt x="61985" y="59296"/>
                  </a:lnTo>
                  <a:lnTo>
                    <a:pt x="56248" y="58886"/>
                  </a:lnTo>
                  <a:lnTo>
                    <a:pt x="67334" y="58886"/>
                  </a:lnTo>
                  <a:lnTo>
                    <a:pt x="66790" y="55954"/>
                  </a:lnTo>
                  <a:lnTo>
                    <a:pt x="65545" y="52704"/>
                  </a:lnTo>
                  <a:lnTo>
                    <a:pt x="65485" y="52550"/>
                  </a:lnTo>
                  <a:lnTo>
                    <a:pt x="65387" y="50872"/>
                  </a:lnTo>
                  <a:lnTo>
                    <a:pt x="65906" y="47805"/>
                  </a:lnTo>
                  <a:lnTo>
                    <a:pt x="69020" y="47805"/>
                  </a:lnTo>
                  <a:lnTo>
                    <a:pt x="68992" y="46469"/>
                  </a:lnTo>
                  <a:close/>
                </a:path>
                <a:path w="88264" h="68580">
                  <a:moveTo>
                    <a:pt x="73815" y="33473"/>
                  </a:moveTo>
                  <a:lnTo>
                    <a:pt x="73750" y="33883"/>
                  </a:lnTo>
                  <a:lnTo>
                    <a:pt x="73635" y="35021"/>
                  </a:lnTo>
                  <a:lnTo>
                    <a:pt x="73562" y="35751"/>
                  </a:lnTo>
                  <a:lnTo>
                    <a:pt x="73469" y="36671"/>
                  </a:lnTo>
                  <a:lnTo>
                    <a:pt x="73368" y="37670"/>
                  </a:lnTo>
                  <a:lnTo>
                    <a:pt x="73281" y="38541"/>
                  </a:lnTo>
                  <a:lnTo>
                    <a:pt x="73172" y="39622"/>
                  </a:lnTo>
                  <a:lnTo>
                    <a:pt x="73063" y="40702"/>
                  </a:lnTo>
                  <a:lnTo>
                    <a:pt x="72991" y="41212"/>
                  </a:lnTo>
                  <a:lnTo>
                    <a:pt x="72911" y="41777"/>
                  </a:lnTo>
                  <a:lnTo>
                    <a:pt x="72805" y="42531"/>
                  </a:lnTo>
                  <a:lnTo>
                    <a:pt x="72725" y="43096"/>
                  </a:lnTo>
                  <a:lnTo>
                    <a:pt x="72662" y="43541"/>
                  </a:lnTo>
                  <a:lnTo>
                    <a:pt x="72549" y="44348"/>
                  </a:lnTo>
                  <a:lnTo>
                    <a:pt x="70598" y="49414"/>
                  </a:lnTo>
                  <a:lnTo>
                    <a:pt x="71369" y="54331"/>
                  </a:lnTo>
                  <a:lnTo>
                    <a:pt x="71482" y="55048"/>
                  </a:lnTo>
                  <a:lnTo>
                    <a:pt x="71533" y="55375"/>
                  </a:lnTo>
                  <a:lnTo>
                    <a:pt x="71624" y="55954"/>
                  </a:lnTo>
                  <a:lnTo>
                    <a:pt x="67531" y="59947"/>
                  </a:lnTo>
                  <a:lnTo>
                    <a:pt x="72787" y="59947"/>
                  </a:lnTo>
                  <a:lnTo>
                    <a:pt x="72909" y="59482"/>
                  </a:lnTo>
                  <a:lnTo>
                    <a:pt x="74122" y="52704"/>
                  </a:lnTo>
                  <a:lnTo>
                    <a:pt x="77070" y="46469"/>
                  </a:lnTo>
                  <a:lnTo>
                    <a:pt x="76059" y="44846"/>
                  </a:lnTo>
                  <a:lnTo>
                    <a:pt x="75219" y="43096"/>
                  </a:lnTo>
                  <a:lnTo>
                    <a:pt x="74450" y="41404"/>
                  </a:lnTo>
                  <a:lnTo>
                    <a:pt x="77592" y="41404"/>
                  </a:lnTo>
                  <a:lnTo>
                    <a:pt x="78060" y="39622"/>
                  </a:lnTo>
                  <a:lnTo>
                    <a:pt x="78159" y="39244"/>
                  </a:lnTo>
                  <a:lnTo>
                    <a:pt x="75238" y="39244"/>
                  </a:lnTo>
                  <a:lnTo>
                    <a:pt x="74052" y="34431"/>
                  </a:lnTo>
                  <a:lnTo>
                    <a:pt x="73993" y="34193"/>
                  </a:lnTo>
                  <a:lnTo>
                    <a:pt x="73916" y="33883"/>
                  </a:lnTo>
                  <a:lnTo>
                    <a:pt x="73815" y="33473"/>
                  </a:lnTo>
                  <a:close/>
                </a:path>
                <a:path w="88264" h="68580">
                  <a:moveTo>
                    <a:pt x="62378" y="47805"/>
                  </a:moveTo>
                  <a:lnTo>
                    <a:pt x="61417" y="47805"/>
                  </a:lnTo>
                  <a:lnTo>
                    <a:pt x="61348" y="59296"/>
                  </a:lnTo>
                  <a:lnTo>
                    <a:pt x="62204" y="59296"/>
                  </a:lnTo>
                  <a:lnTo>
                    <a:pt x="62329" y="50872"/>
                  </a:lnTo>
                  <a:lnTo>
                    <a:pt x="62378" y="47805"/>
                  </a:lnTo>
                  <a:close/>
                </a:path>
                <a:path w="88264" h="68580">
                  <a:moveTo>
                    <a:pt x="59625" y="32389"/>
                  </a:moveTo>
                  <a:lnTo>
                    <a:pt x="41948" y="32389"/>
                  </a:lnTo>
                  <a:lnTo>
                    <a:pt x="50838" y="32602"/>
                  </a:lnTo>
                  <a:lnTo>
                    <a:pt x="48863" y="32602"/>
                  </a:lnTo>
                  <a:lnTo>
                    <a:pt x="55994" y="33473"/>
                  </a:lnTo>
                  <a:lnTo>
                    <a:pt x="54670" y="33473"/>
                  </a:lnTo>
                  <a:lnTo>
                    <a:pt x="53363" y="35751"/>
                  </a:lnTo>
                  <a:lnTo>
                    <a:pt x="52310" y="38541"/>
                  </a:lnTo>
                  <a:lnTo>
                    <a:pt x="49502" y="39622"/>
                  </a:lnTo>
                  <a:lnTo>
                    <a:pt x="50358" y="42531"/>
                  </a:lnTo>
                  <a:lnTo>
                    <a:pt x="45774" y="44348"/>
                  </a:lnTo>
                  <a:lnTo>
                    <a:pt x="44640" y="44846"/>
                  </a:lnTo>
                  <a:lnTo>
                    <a:pt x="42611" y="51865"/>
                  </a:lnTo>
                  <a:lnTo>
                    <a:pt x="42551" y="52071"/>
                  </a:lnTo>
                  <a:lnTo>
                    <a:pt x="42467" y="52362"/>
                  </a:lnTo>
                  <a:lnTo>
                    <a:pt x="42413" y="52550"/>
                  </a:lnTo>
                  <a:lnTo>
                    <a:pt x="44584" y="52550"/>
                  </a:lnTo>
                  <a:lnTo>
                    <a:pt x="48252" y="50872"/>
                  </a:lnTo>
                  <a:lnTo>
                    <a:pt x="48078" y="49414"/>
                  </a:lnTo>
                  <a:lnTo>
                    <a:pt x="47990" y="48679"/>
                  </a:lnTo>
                  <a:lnTo>
                    <a:pt x="47885" y="47805"/>
                  </a:lnTo>
                  <a:lnTo>
                    <a:pt x="47824" y="47293"/>
                  </a:lnTo>
                  <a:lnTo>
                    <a:pt x="51453" y="45753"/>
                  </a:lnTo>
                  <a:lnTo>
                    <a:pt x="53472" y="43541"/>
                  </a:lnTo>
                  <a:lnTo>
                    <a:pt x="52672" y="41404"/>
                  </a:lnTo>
                  <a:lnTo>
                    <a:pt x="52601" y="41212"/>
                  </a:lnTo>
                  <a:lnTo>
                    <a:pt x="58815" y="35975"/>
                  </a:lnTo>
                  <a:lnTo>
                    <a:pt x="59164" y="34431"/>
                  </a:lnTo>
                  <a:lnTo>
                    <a:pt x="59288" y="33883"/>
                  </a:lnTo>
                  <a:lnTo>
                    <a:pt x="59380" y="33473"/>
                  </a:lnTo>
                  <a:lnTo>
                    <a:pt x="59458" y="33131"/>
                  </a:lnTo>
                  <a:lnTo>
                    <a:pt x="59577" y="32602"/>
                  </a:lnTo>
                  <a:lnTo>
                    <a:pt x="59625" y="32389"/>
                  </a:lnTo>
                  <a:close/>
                </a:path>
                <a:path w="88264" h="68580">
                  <a:moveTo>
                    <a:pt x="69020" y="47805"/>
                  </a:moveTo>
                  <a:lnTo>
                    <a:pt x="66193" y="47805"/>
                  </a:lnTo>
                  <a:lnTo>
                    <a:pt x="69038" y="48679"/>
                  </a:lnTo>
                  <a:lnTo>
                    <a:pt x="69020" y="47805"/>
                  </a:lnTo>
                  <a:close/>
                </a:path>
                <a:path w="88264" h="68580">
                  <a:moveTo>
                    <a:pt x="77592" y="41404"/>
                  </a:moveTo>
                  <a:lnTo>
                    <a:pt x="74450" y="41404"/>
                  </a:lnTo>
                  <a:lnTo>
                    <a:pt x="76538" y="41777"/>
                  </a:lnTo>
                  <a:lnTo>
                    <a:pt x="77444" y="41965"/>
                  </a:lnTo>
                  <a:lnTo>
                    <a:pt x="77494" y="41777"/>
                  </a:lnTo>
                  <a:lnTo>
                    <a:pt x="77592" y="41404"/>
                  </a:lnTo>
                  <a:close/>
                </a:path>
                <a:path w="88264" h="68580">
                  <a:moveTo>
                    <a:pt x="84656" y="17873"/>
                  </a:moveTo>
                  <a:lnTo>
                    <a:pt x="78450" y="17873"/>
                  </a:lnTo>
                  <a:lnTo>
                    <a:pt x="80631" y="19724"/>
                  </a:lnTo>
                  <a:lnTo>
                    <a:pt x="80649" y="24091"/>
                  </a:lnTo>
                  <a:lnTo>
                    <a:pt x="79589" y="28404"/>
                  </a:lnTo>
                  <a:lnTo>
                    <a:pt x="77647" y="32389"/>
                  </a:lnTo>
                  <a:lnTo>
                    <a:pt x="77417" y="32389"/>
                  </a:lnTo>
                  <a:lnTo>
                    <a:pt x="77367" y="34431"/>
                  </a:lnTo>
                  <a:lnTo>
                    <a:pt x="77220" y="35021"/>
                  </a:lnTo>
                  <a:lnTo>
                    <a:pt x="77131" y="35374"/>
                  </a:lnTo>
                  <a:lnTo>
                    <a:pt x="77037" y="35751"/>
                  </a:lnTo>
                  <a:lnTo>
                    <a:pt x="75238" y="39244"/>
                  </a:lnTo>
                  <a:lnTo>
                    <a:pt x="78159" y="39244"/>
                  </a:lnTo>
                  <a:lnTo>
                    <a:pt x="79423" y="34431"/>
                  </a:lnTo>
                  <a:lnTo>
                    <a:pt x="79485" y="34193"/>
                  </a:lnTo>
                  <a:lnTo>
                    <a:pt x="79567" y="33883"/>
                  </a:lnTo>
                  <a:lnTo>
                    <a:pt x="79674" y="33473"/>
                  </a:lnTo>
                  <a:lnTo>
                    <a:pt x="79764" y="33131"/>
                  </a:lnTo>
                  <a:lnTo>
                    <a:pt x="79867" y="32739"/>
                  </a:lnTo>
                  <a:lnTo>
                    <a:pt x="79959" y="32389"/>
                  </a:lnTo>
                  <a:lnTo>
                    <a:pt x="77711" y="32389"/>
                  </a:lnTo>
                  <a:lnTo>
                    <a:pt x="77524" y="31813"/>
                  </a:lnTo>
                  <a:lnTo>
                    <a:pt x="80110" y="31813"/>
                  </a:lnTo>
                  <a:lnTo>
                    <a:pt x="83516" y="21805"/>
                  </a:lnTo>
                  <a:lnTo>
                    <a:pt x="84656" y="17873"/>
                  </a:lnTo>
                  <a:close/>
                </a:path>
                <a:path w="88264" h="68580">
                  <a:moveTo>
                    <a:pt x="15860" y="36671"/>
                  </a:moveTo>
                  <a:lnTo>
                    <a:pt x="12403" y="36671"/>
                  </a:lnTo>
                  <a:lnTo>
                    <a:pt x="15186" y="37670"/>
                  </a:lnTo>
                  <a:lnTo>
                    <a:pt x="15860" y="36671"/>
                  </a:lnTo>
                  <a:close/>
                </a:path>
                <a:path w="88264" h="68580">
                  <a:moveTo>
                    <a:pt x="8791" y="35374"/>
                  </a:moveTo>
                  <a:lnTo>
                    <a:pt x="8575" y="35374"/>
                  </a:lnTo>
                  <a:lnTo>
                    <a:pt x="4951" y="36338"/>
                  </a:lnTo>
                  <a:lnTo>
                    <a:pt x="0" y="36338"/>
                  </a:lnTo>
                  <a:lnTo>
                    <a:pt x="11131" y="36671"/>
                  </a:lnTo>
                  <a:lnTo>
                    <a:pt x="12403" y="36671"/>
                  </a:lnTo>
                  <a:lnTo>
                    <a:pt x="8791" y="35374"/>
                  </a:lnTo>
                  <a:close/>
                </a:path>
                <a:path w="88264" h="68580">
                  <a:moveTo>
                    <a:pt x="16972" y="35021"/>
                  </a:moveTo>
                  <a:lnTo>
                    <a:pt x="15860" y="36671"/>
                  </a:lnTo>
                  <a:lnTo>
                    <a:pt x="13560" y="36671"/>
                  </a:lnTo>
                  <a:lnTo>
                    <a:pt x="24505" y="36338"/>
                  </a:lnTo>
                  <a:lnTo>
                    <a:pt x="31213" y="36338"/>
                  </a:lnTo>
                  <a:lnTo>
                    <a:pt x="30717" y="35751"/>
                  </a:lnTo>
                  <a:lnTo>
                    <a:pt x="22123" y="35751"/>
                  </a:lnTo>
                  <a:lnTo>
                    <a:pt x="16972" y="35021"/>
                  </a:lnTo>
                  <a:close/>
                </a:path>
                <a:path w="88264" h="68580">
                  <a:moveTo>
                    <a:pt x="29600" y="34431"/>
                  </a:moveTo>
                  <a:lnTo>
                    <a:pt x="29456" y="34431"/>
                  </a:lnTo>
                  <a:lnTo>
                    <a:pt x="27374" y="35021"/>
                  </a:lnTo>
                  <a:lnTo>
                    <a:pt x="25080" y="35374"/>
                  </a:lnTo>
                  <a:lnTo>
                    <a:pt x="23269" y="35374"/>
                  </a:lnTo>
                  <a:lnTo>
                    <a:pt x="22123" y="35751"/>
                  </a:lnTo>
                  <a:lnTo>
                    <a:pt x="30717" y="35751"/>
                  </a:lnTo>
                  <a:lnTo>
                    <a:pt x="29600" y="34431"/>
                  </a:lnTo>
                  <a:close/>
                </a:path>
                <a:path w="88264" h="68580">
                  <a:moveTo>
                    <a:pt x="17370" y="34431"/>
                  </a:moveTo>
                  <a:lnTo>
                    <a:pt x="16147" y="35021"/>
                  </a:lnTo>
                  <a:lnTo>
                    <a:pt x="16972" y="35021"/>
                  </a:lnTo>
                  <a:lnTo>
                    <a:pt x="17370" y="34431"/>
                  </a:lnTo>
                  <a:close/>
                </a:path>
                <a:path w="88264" h="68580">
                  <a:moveTo>
                    <a:pt x="14639" y="30906"/>
                  </a:moveTo>
                  <a:lnTo>
                    <a:pt x="15049" y="31161"/>
                  </a:lnTo>
                  <a:lnTo>
                    <a:pt x="17739" y="33883"/>
                  </a:lnTo>
                  <a:lnTo>
                    <a:pt x="17370" y="34431"/>
                  </a:lnTo>
                  <a:lnTo>
                    <a:pt x="19356" y="33473"/>
                  </a:lnTo>
                  <a:lnTo>
                    <a:pt x="19108" y="33473"/>
                  </a:lnTo>
                  <a:lnTo>
                    <a:pt x="22721" y="32602"/>
                  </a:lnTo>
                  <a:lnTo>
                    <a:pt x="38033" y="32602"/>
                  </a:lnTo>
                  <a:lnTo>
                    <a:pt x="41948" y="32389"/>
                  </a:lnTo>
                  <a:lnTo>
                    <a:pt x="59625" y="32389"/>
                  </a:lnTo>
                  <a:lnTo>
                    <a:pt x="59756" y="31813"/>
                  </a:lnTo>
                  <a:lnTo>
                    <a:pt x="31487" y="31813"/>
                  </a:lnTo>
                  <a:lnTo>
                    <a:pt x="26873" y="31503"/>
                  </a:lnTo>
                  <a:lnTo>
                    <a:pt x="20222" y="31503"/>
                  </a:lnTo>
                  <a:lnTo>
                    <a:pt x="14639" y="30906"/>
                  </a:lnTo>
                  <a:close/>
                </a:path>
                <a:path w="88264" h="68580">
                  <a:moveTo>
                    <a:pt x="38033" y="32602"/>
                  </a:moveTo>
                  <a:lnTo>
                    <a:pt x="22721" y="32602"/>
                  </a:lnTo>
                  <a:lnTo>
                    <a:pt x="25975" y="33131"/>
                  </a:lnTo>
                  <a:lnTo>
                    <a:pt x="29126" y="33473"/>
                  </a:lnTo>
                  <a:lnTo>
                    <a:pt x="35513" y="32739"/>
                  </a:lnTo>
                  <a:lnTo>
                    <a:pt x="38033" y="32602"/>
                  </a:lnTo>
                  <a:close/>
                </a:path>
                <a:path w="88264" h="68580">
                  <a:moveTo>
                    <a:pt x="39673" y="30359"/>
                  </a:moveTo>
                  <a:lnTo>
                    <a:pt x="31487" y="31813"/>
                  </a:lnTo>
                  <a:lnTo>
                    <a:pt x="59756" y="31813"/>
                  </a:lnTo>
                  <a:lnTo>
                    <a:pt x="59826" y="31503"/>
                  </a:lnTo>
                  <a:lnTo>
                    <a:pt x="59903" y="31161"/>
                  </a:lnTo>
                  <a:lnTo>
                    <a:pt x="58082" y="31161"/>
                  </a:lnTo>
                  <a:lnTo>
                    <a:pt x="48029" y="30596"/>
                  </a:lnTo>
                  <a:lnTo>
                    <a:pt x="39673" y="30359"/>
                  </a:lnTo>
                  <a:close/>
                </a:path>
                <a:path w="88264" h="68580">
                  <a:moveTo>
                    <a:pt x="73013" y="5532"/>
                  </a:moveTo>
                  <a:lnTo>
                    <a:pt x="56530" y="5532"/>
                  </a:lnTo>
                  <a:lnTo>
                    <a:pt x="67411" y="6728"/>
                  </a:lnTo>
                  <a:lnTo>
                    <a:pt x="67516" y="10411"/>
                  </a:lnTo>
                  <a:lnTo>
                    <a:pt x="66487" y="14072"/>
                  </a:lnTo>
                  <a:lnTo>
                    <a:pt x="65049" y="17618"/>
                  </a:lnTo>
                  <a:lnTo>
                    <a:pt x="63286" y="20991"/>
                  </a:lnTo>
                  <a:lnTo>
                    <a:pt x="61813" y="22961"/>
                  </a:lnTo>
                  <a:lnTo>
                    <a:pt x="59963" y="25650"/>
                  </a:lnTo>
                  <a:lnTo>
                    <a:pt x="58199" y="28404"/>
                  </a:lnTo>
                  <a:lnTo>
                    <a:pt x="56226" y="31161"/>
                  </a:lnTo>
                  <a:lnTo>
                    <a:pt x="59903" y="31161"/>
                  </a:lnTo>
                  <a:lnTo>
                    <a:pt x="60820" y="27104"/>
                  </a:lnTo>
                  <a:lnTo>
                    <a:pt x="67516" y="22551"/>
                  </a:lnTo>
                  <a:lnTo>
                    <a:pt x="67070" y="21301"/>
                  </a:lnTo>
                  <a:lnTo>
                    <a:pt x="68300" y="19264"/>
                  </a:lnTo>
                  <a:lnTo>
                    <a:pt x="68728" y="16898"/>
                  </a:lnTo>
                  <a:lnTo>
                    <a:pt x="69362" y="14655"/>
                  </a:lnTo>
                  <a:lnTo>
                    <a:pt x="70082" y="12449"/>
                  </a:lnTo>
                  <a:lnTo>
                    <a:pt x="70832" y="10411"/>
                  </a:lnTo>
                  <a:lnTo>
                    <a:pt x="71497" y="8456"/>
                  </a:lnTo>
                  <a:lnTo>
                    <a:pt x="71624" y="8082"/>
                  </a:lnTo>
                  <a:lnTo>
                    <a:pt x="71346" y="8082"/>
                  </a:lnTo>
                  <a:lnTo>
                    <a:pt x="76505" y="7722"/>
                  </a:lnTo>
                  <a:lnTo>
                    <a:pt x="77487" y="7722"/>
                  </a:lnTo>
                  <a:lnTo>
                    <a:pt x="79060" y="5823"/>
                  </a:lnTo>
                  <a:lnTo>
                    <a:pt x="73531" y="5823"/>
                  </a:lnTo>
                  <a:lnTo>
                    <a:pt x="73013" y="5532"/>
                  </a:lnTo>
                  <a:close/>
                </a:path>
                <a:path w="88264" h="68580">
                  <a:moveTo>
                    <a:pt x="87230" y="5083"/>
                  </a:moveTo>
                  <a:lnTo>
                    <a:pt x="83352" y="5083"/>
                  </a:lnTo>
                  <a:lnTo>
                    <a:pt x="81675" y="9194"/>
                  </a:lnTo>
                  <a:lnTo>
                    <a:pt x="84767" y="17618"/>
                  </a:lnTo>
                  <a:lnTo>
                    <a:pt x="84939" y="16898"/>
                  </a:lnTo>
                  <a:lnTo>
                    <a:pt x="86443" y="11709"/>
                  </a:lnTo>
                  <a:lnTo>
                    <a:pt x="86496" y="11264"/>
                  </a:lnTo>
                  <a:lnTo>
                    <a:pt x="86616" y="10256"/>
                  </a:lnTo>
                  <a:lnTo>
                    <a:pt x="86742" y="9194"/>
                  </a:lnTo>
                  <a:lnTo>
                    <a:pt x="86829" y="8456"/>
                  </a:lnTo>
                  <a:lnTo>
                    <a:pt x="86916" y="7722"/>
                  </a:lnTo>
                  <a:lnTo>
                    <a:pt x="87034" y="6728"/>
                  </a:lnTo>
                  <a:lnTo>
                    <a:pt x="87142" y="5823"/>
                  </a:lnTo>
                  <a:lnTo>
                    <a:pt x="87230" y="5083"/>
                  </a:lnTo>
                  <a:close/>
                </a:path>
                <a:path w="88264" h="68580">
                  <a:moveTo>
                    <a:pt x="77487" y="7722"/>
                  </a:moveTo>
                  <a:lnTo>
                    <a:pt x="76505" y="7722"/>
                  </a:lnTo>
                  <a:lnTo>
                    <a:pt x="76618" y="8456"/>
                  </a:lnTo>
                  <a:lnTo>
                    <a:pt x="76732" y="9194"/>
                  </a:lnTo>
                  <a:lnTo>
                    <a:pt x="76774" y="9469"/>
                  </a:lnTo>
                  <a:lnTo>
                    <a:pt x="76896" y="10256"/>
                  </a:lnTo>
                  <a:lnTo>
                    <a:pt x="76879" y="8456"/>
                  </a:lnTo>
                  <a:lnTo>
                    <a:pt x="77487" y="7722"/>
                  </a:lnTo>
                  <a:close/>
                </a:path>
                <a:path w="88264" h="68580">
                  <a:moveTo>
                    <a:pt x="83352" y="5083"/>
                  </a:moveTo>
                  <a:lnTo>
                    <a:pt x="79778" y="5083"/>
                  </a:lnTo>
                  <a:lnTo>
                    <a:pt x="80671" y="9194"/>
                  </a:lnTo>
                  <a:lnTo>
                    <a:pt x="80731" y="9469"/>
                  </a:lnTo>
                  <a:lnTo>
                    <a:pt x="83352" y="5083"/>
                  </a:lnTo>
                  <a:close/>
                </a:path>
                <a:path w="88264" h="68580">
                  <a:moveTo>
                    <a:pt x="21199" y="0"/>
                  </a:moveTo>
                  <a:lnTo>
                    <a:pt x="22876" y="3920"/>
                  </a:lnTo>
                  <a:lnTo>
                    <a:pt x="23733" y="5823"/>
                  </a:lnTo>
                  <a:lnTo>
                    <a:pt x="34663" y="5823"/>
                  </a:lnTo>
                  <a:lnTo>
                    <a:pt x="43916" y="5532"/>
                  </a:lnTo>
                  <a:lnTo>
                    <a:pt x="73013" y="5532"/>
                  </a:lnTo>
                  <a:lnTo>
                    <a:pt x="70154" y="3920"/>
                  </a:lnTo>
                  <a:lnTo>
                    <a:pt x="69464" y="3355"/>
                  </a:lnTo>
                  <a:lnTo>
                    <a:pt x="67288" y="1455"/>
                  </a:lnTo>
                  <a:lnTo>
                    <a:pt x="54142" y="1455"/>
                  </a:lnTo>
                  <a:lnTo>
                    <a:pt x="43484" y="994"/>
                  </a:lnTo>
                  <a:lnTo>
                    <a:pt x="43198" y="994"/>
                  </a:lnTo>
                  <a:lnTo>
                    <a:pt x="31556" y="379"/>
                  </a:lnTo>
                  <a:lnTo>
                    <a:pt x="21199" y="0"/>
                  </a:lnTo>
                  <a:close/>
                </a:path>
                <a:path w="88264" h="68580">
                  <a:moveTo>
                    <a:pt x="87687" y="1231"/>
                  </a:moveTo>
                  <a:lnTo>
                    <a:pt x="82618" y="1642"/>
                  </a:lnTo>
                  <a:lnTo>
                    <a:pt x="77841" y="3355"/>
                  </a:lnTo>
                  <a:lnTo>
                    <a:pt x="73275" y="5823"/>
                  </a:lnTo>
                  <a:lnTo>
                    <a:pt x="79060" y="5823"/>
                  </a:lnTo>
                  <a:lnTo>
                    <a:pt x="79673" y="5083"/>
                  </a:lnTo>
                  <a:lnTo>
                    <a:pt x="87230" y="5083"/>
                  </a:lnTo>
                  <a:lnTo>
                    <a:pt x="87638" y="1642"/>
                  </a:lnTo>
                  <a:lnTo>
                    <a:pt x="87687" y="1231"/>
                  </a:lnTo>
                  <a:close/>
                </a:path>
                <a:path w="88264" h="68580">
                  <a:moveTo>
                    <a:pt x="66760" y="994"/>
                  </a:moveTo>
                  <a:lnTo>
                    <a:pt x="62634" y="1455"/>
                  </a:lnTo>
                  <a:lnTo>
                    <a:pt x="67288" y="1455"/>
                  </a:lnTo>
                  <a:lnTo>
                    <a:pt x="66760" y="994"/>
                  </a:lnTo>
                  <a:close/>
                </a:path>
              </a:pathLst>
            </a:custGeom>
            <a:solidFill>
              <a:srgbClr val="2B2B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9" name="object 1649" descr=""/>
            <p:cNvSpPr/>
            <p:nvPr/>
          </p:nvSpPr>
          <p:spPr>
            <a:xfrm>
              <a:off x="2352970" y="2736943"/>
              <a:ext cx="8890" cy="20955"/>
            </a:xfrm>
            <a:custGeom>
              <a:avLst/>
              <a:gdLst/>
              <a:ahLst/>
              <a:cxnLst/>
              <a:rect l="l" t="t" r="r" b="b"/>
              <a:pathLst>
                <a:path w="8889" h="20955">
                  <a:moveTo>
                    <a:pt x="8851" y="17"/>
                  </a:moveTo>
                  <a:lnTo>
                    <a:pt x="7193" y="0"/>
                  </a:lnTo>
                  <a:lnTo>
                    <a:pt x="6987" y="4607"/>
                  </a:lnTo>
                  <a:lnTo>
                    <a:pt x="3290" y="7962"/>
                  </a:lnTo>
                  <a:lnTo>
                    <a:pt x="2260" y="12362"/>
                  </a:lnTo>
                  <a:lnTo>
                    <a:pt x="223" y="15307"/>
                  </a:lnTo>
                  <a:lnTo>
                    <a:pt x="0" y="20685"/>
                  </a:lnTo>
                  <a:lnTo>
                    <a:pt x="1750" y="20703"/>
                  </a:lnTo>
                  <a:lnTo>
                    <a:pt x="1595" y="17071"/>
                  </a:lnTo>
                  <a:lnTo>
                    <a:pt x="3441" y="17138"/>
                  </a:lnTo>
                  <a:lnTo>
                    <a:pt x="3441" y="13716"/>
                  </a:lnTo>
                  <a:lnTo>
                    <a:pt x="6249" y="13682"/>
                  </a:lnTo>
                  <a:lnTo>
                    <a:pt x="5327" y="9316"/>
                  </a:lnTo>
                  <a:lnTo>
                    <a:pt x="7397" y="6609"/>
                  </a:lnTo>
                  <a:lnTo>
                    <a:pt x="8049" y="3235"/>
                  </a:lnTo>
                  <a:lnTo>
                    <a:pt x="8851" y="17"/>
                  </a:lnTo>
                  <a:close/>
                </a:path>
              </a:pathLst>
            </a:custGeom>
            <a:solidFill>
              <a:srgbClr val="9391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0" name="object 1650" descr=""/>
            <p:cNvSpPr/>
            <p:nvPr/>
          </p:nvSpPr>
          <p:spPr>
            <a:xfrm>
              <a:off x="2491924" y="2736296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5" h="14605">
                  <a:moveTo>
                    <a:pt x="957" y="0"/>
                  </a:moveTo>
                  <a:lnTo>
                    <a:pt x="1007" y="8251"/>
                  </a:lnTo>
                  <a:lnTo>
                    <a:pt x="323" y="12325"/>
                  </a:lnTo>
                  <a:lnTo>
                    <a:pt x="0" y="13780"/>
                  </a:lnTo>
                  <a:lnTo>
                    <a:pt x="6385" y="13679"/>
                  </a:lnTo>
                  <a:lnTo>
                    <a:pt x="12772" y="14194"/>
                  </a:lnTo>
                  <a:lnTo>
                    <a:pt x="19177" y="14499"/>
                  </a:lnTo>
                  <a:lnTo>
                    <a:pt x="19500" y="8934"/>
                  </a:lnTo>
                  <a:lnTo>
                    <a:pt x="15306" y="7480"/>
                  </a:lnTo>
                  <a:lnTo>
                    <a:pt x="12890" y="9417"/>
                  </a:lnTo>
                  <a:lnTo>
                    <a:pt x="10939" y="11126"/>
                  </a:lnTo>
                  <a:lnTo>
                    <a:pt x="10015" y="12034"/>
                  </a:lnTo>
                  <a:lnTo>
                    <a:pt x="6436" y="10013"/>
                  </a:lnTo>
                  <a:lnTo>
                    <a:pt x="3304" y="12052"/>
                  </a:lnTo>
                  <a:lnTo>
                    <a:pt x="5151" y="8575"/>
                  </a:lnTo>
                  <a:lnTo>
                    <a:pt x="6008" y="6828"/>
                  </a:lnTo>
                  <a:lnTo>
                    <a:pt x="2566" y="231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2C2B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1" name="object 1651" descr=""/>
            <p:cNvSpPr/>
            <p:nvPr/>
          </p:nvSpPr>
          <p:spPr>
            <a:xfrm>
              <a:off x="1885488" y="2735248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80" h="11430">
                  <a:moveTo>
                    <a:pt x="16606" y="0"/>
                  </a:moveTo>
                  <a:lnTo>
                    <a:pt x="12567" y="4931"/>
                  </a:lnTo>
                  <a:lnTo>
                    <a:pt x="9709" y="3938"/>
                  </a:lnTo>
                  <a:lnTo>
                    <a:pt x="9226" y="3938"/>
                  </a:lnTo>
                  <a:lnTo>
                    <a:pt x="9022" y="9093"/>
                  </a:lnTo>
                  <a:lnTo>
                    <a:pt x="3716" y="8408"/>
                  </a:lnTo>
                  <a:lnTo>
                    <a:pt x="0" y="8887"/>
                  </a:lnTo>
                  <a:lnTo>
                    <a:pt x="770" y="10565"/>
                  </a:lnTo>
                  <a:lnTo>
                    <a:pt x="5990" y="11216"/>
                  </a:lnTo>
                  <a:lnTo>
                    <a:pt x="11282" y="11167"/>
                  </a:lnTo>
                  <a:lnTo>
                    <a:pt x="16556" y="11285"/>
                  </a:lnTo>
                  <a:lnTo>
                    <a:pt x="17190" y="8646"/>
                  </a:lnTo>
                  <a:lnTo>
                    <a:pt x="16606" y="0"/>
                  </a:lnTo>
                  <a:close/>
                </a:path>
              </a:pathLst>
            </a:custGeom>
            <a:solidFill>
              <a:srgbClr val="4F4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2" name="object 1652" descr=""/>
            <p:cNvSpPr/>
            <p:nvPr/>
          </p:nvSpPr>
          <p:spPr>
            <a:xfrm>
              <a:off x="1789890" y="2741961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9050" h="12700">
                  <a:moveTo>
                    <a:pt x="16902" y="0"/>
                  </a:moveTo>
                  <a:lnTo>
                    <a:pt x="13665" y="119"/>
                  </a:lnTo>
                  <a:lnTo>
                    <a:pt x="11865" y="2498"/>
                  </a:lnTo>
                  <a:lnTo>
                    <a:pt x="10138" y="4964"/>
                  </a:lnTo>
                  <a:lnTo>
                    <a:pt x="8049" y="7106"/>
                  </a:lnTo>
                  <a:lnTo>
                    <a:pt x="5601" y="9436"/>
                  </a:lnTo>
                  <a:lnTo>
                    <a:pt x="2501" y="7038"/>
                  </a:lnTo>
                  <a:lnTo>
                    <a:pt x="0" y="6145"/>
                  </a:lnTo>
                  <a:lnTo>
                    <a:pt x="2329" y="11984"/>
                  </a:lnTo>
                  <a:lnTo>
                    <a:pt x="4281" y="10548"/>
                  </a:lnTo>
                  <a:lnTo>
                    <a:pt x="6217" y="9075"/>
                  </a:lnTo>
                  <a:lnTo>
                    <a:pt x="8186" y="7654"/>
                  </a:lnTo>
                  <a:lnTo>
                    <a:pt x="11231" y="8578"/>
                  </a:lnTo>
                  <a:lnTo>
                    <a:pt x="14659" y="12208"/>
                  </a:lnTo>
                  <a:lnTo>
                    <a:pt x="17622" y="9263"/>
                  </a:lnTo>
                  <a:lnTo>
                    <a:pt x="18629" y="6181"/>
                  </a:lnTo>
                  <a:lnTo>
                    <a:pt x="18305" y="2876"/>
                  </a:lnTo>
                  <a:lnTo>
                    <a:pt x="16902" y="0"/>
                  </a:lnTo>
                  <a:close/>
                </a:path>
              </a:pathLst>
            </a:custGeom>
            <a:solidFill>
              <a:srgbClr val="5E5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3" name="object 1653" descr=""/>
            <p:cNvSpPr/>
            <p:nvPr/>
          </p:nvSpPr>
          <p:spPr>
            <a:xfrm>
              <a:off x="1924919" y="274218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6" y="0"/>
                  </a:moveTo>
                  <a:lnTo>
                    <a:pt x="0" y="2293"/>
                  </a:lnTo>
                  <a:lnTo>
                    <a:pt x="2246" y="3322"/>
                  </a:lnTo>
                  <a:lnTo>
                    <a:pt x="4521" y="3355"/>
                  </a:lnTo>
                  <a:lnTo>
                    <a:pt x="6832" y="2411"/>
                  </a:lnTo>
                  <a:lnTo>
                    <a:pt x="6457" y="237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8C8E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4" name="object 1654" descr=""/>
            <p:cNvSpPr/>
            <p:nvPr/>
          </p:nvSpPr>
          <p:spPr>
            <a:xfrm>
              <a:off x="2332320" y="2742391"/>
              <a:ext cx="15875" cy="27940"/>
            </a:xfrm>
            <a:custGeom>
              <a:avLst/>
              <a:gdLst/>
              <a:ahLst/>
              <a:cxnLst/>
              <a:rect l="l" t="t" r="r" b="b"/>
              <a:pathLst>
                <a:path w="15875" h="27939">
                  <a:moveTo>
                    <a:pt x="10393" y="0"/>
                  </a:moveTo>
                  <a:lnTo>
                    <a:pt x="7517" y="3473"/>
                  </a:lnTo>
                  <a:lnTo>
                    <a:pt x="7689" y="6281"/>
                  </a:lnTo>
                  <a:lnTo>
                    <a:pt x="7142" y="2739"/>
                  </a:lnTo>
                  <a:lnTo>
                    <a:pt x="2261" y="3098"/>
                  </a:lnTo>
                  <a:lnTo>
                    <a:pt x="1526" y="5273"/>
                  </a:lnTo>
                  <a:lnTo>
                    <a:pt x="720" y="7466"/>
                  </a:lnTo>
                  <a:lnTo>
                    <a:pt x="0" y="9672"/>
                  </a:lnTo>
                  <a:lnTo>
                    <a:pt x="1267" y="11336"/>
                  </a:lnTo>
                  <a:lnTo>
                    <a:pt x="4093" y="14467"/>
                  </a:lnTo>
                  <a:lnTo>
                    <a:pt x="3013" y="17891"/>
                  </a:lnTo>
                  <a:lnTo>
                    <a:pt x="2807" y="21506"/>
                  </a:lnTo>
                  <a:lnTo>
                    <a:pt x="3820" y="24997"/>
                  </a:lnTo>
                  <a:lnTo>
                    <a:pt x="6678" y="22226"/>
                  </a:lnTo>
                  <a:lnTo>
                    <a:pt x="8323" y="27326"/>
                  </a:lnTo>
                  <a:lnTo>
                    <a:pt x="10242" y="23388"/>
                  </a:lnTo>
                  <a:lnTo>
                    <a:pt x="11286" y="19108"/>
                  </a:lnTo>
                  <a:lnTo>
                    <a:pt x="11268" y="14740"/>
                  </a:lnTo>
                  <a:lnTo>
                    <a:pt x="9008" y="12823"/>
                  </a:lnTo>
                  <a:lnTo>
                    <a:pt x="15499" y="12890"/>
                  </a:lnTo>
                  <a:lnTo>
                    <a:pt x="12312" y="4211"/>
                  </a:lnTo>
                  <a:lnTo>
                    <a:pt x="13990" y="100"/>
                  </a:lnTo>
                  <a:lnTo>
                    <a:pt x="11369" y="4485"/>
                  </a:lnTo>
                  <a:lnTo>
                    <a:pt x="10393" y="0"/>
                  </a:lnTo>
                  <a:close/>
                </a:path>
              </a:pathLst>
            </a:custGeom>
            <a:solidFill>
              <a:srgbClr val="777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5" name="object 1655" descr=""/>
            <p:cNvSpPr/>
            <p:nvPr/>
          </p:nvSpPr>
          <p:spPr>
            <a:xfrm>
              <a:off x="2274858" y="2746347"/>
              <a:ext cx="55880" cy="9525"/>
            </a:xfrm>
            <a:custGeom>
              <a:avLst/>
              <a:gdLst/>
              <a:ahLst/>
              <a:cxnLst/>
              <a:rect l="l" t="t" r="r" b="b"/>
              <a:pathLst>
                <a:path w="55880" h="9525">
                  <a:moveTo>
                    <a:pt x="18514" y="12"/>
                  </a:moveTo>
                  <a:lnTo>
                    <a:pt x="6148" y="186"/>
                  </a:lnTo>
                  <a:lnTo>
                    <a:pt x="3801" y="0"/>
                  </a:lnTo>
                  <a:lnTo>
                    <a:pt x="1899" y="1522"/>
                  </a:lnTo>
                  <a:lnTo>
                    <a:pt x="0" y="2617"/>
                  </a:lnTo>
                  <a:lnTo>
                    <a:pt x="2912" y="4535"/>
                  </a:lnTo>
                  <a:lnTo>
                    <a:pt x="6471" y="3851"/>
                  </a:lnTo>
                  <a:lnTo>
                    <a:pt x="9758" y="4071"/>
                  </a:lnTo>
                  <a:lnTo>
                    <a:pt x="10342" y="9450"/>
                  </a:lnTo>
                  <a:lnTo>
                    <a:pt x="11642" y="4107"/>
                  </a:lnTo>
                  <a:lnTo>
                    <a:pt x="18168" y="2480"/>
                  </a:lnTo>
                  <a:lnTo>
                    <a:pt x="16624" y="5888"/>
                  </a:lnTo>
                  <a:lnTo>
                    <a:pt x="22106" y="5033"/>
                  </a:lnTo>
                  <a:lnTo>
                    <a:pt x="23301" y="3373"/>
                  </a:lnTo>
                  <a:lnTo>
                    <a:pt x="24861" y="2242"/>
                  </a:lnTo>
                  <a:lnTo>
                    <a:pt x="26812" y="1640"/>
                  </a:lnTo>
                  <a:lnTo>
                    <a:pt x="25631" y="6040"/>
                  </a:lnTo>
                  <a:lnTo>
                    <a:pt x="29227" y="4485"/>
                  </a:lnTo>
                  <a:lnTo>
                    <a:pt x="32961" y="3235"/>
                  </a:lnTo>
                  <a:lnTo>
                    <a:pt x="36849" y="2670"/>
                  </a:lnTo>
                  <a:lnTo>
                    <a:pt x="38080" y="5871"/>
                  </a:lnTo>
                  <a:lnTo>
                    <a:pt x="38544" y="2293"/>
                  </a:lnTo>
                  <a:lnTo>
                    <a:pt x="42068" y="4038"/>
                  </a:lnTo>
                  <a:lnTo>
                    <a:pt x="42019" y="1162"/>
                  </a:lnTo>
                  <a:lnTo>
                    <a:pt x="55615" y="1471"/>
                  </a:lnTo>
                  <a:lnTo>
                    <a:pt x="55631" y="151"/>
                  </a:lnTo>
                  <a:lnTo>
                    <a:pt x="43254" y="228"/>
                  </a:lnTo>
                  <a:lnTo>
                    <a:pt x="18514" y="12"/>
                  </a:lnTo>
                  <a:close/>
                </a:path>
              </a:pathLst>
            </a:custGeom>
            <a:solidFill>
              <a:srgbClr val="C4C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6" name="object 1656" descr=""/>
            <p:cNvSpPr/>
            <p:nvPr/>
          </p:nvSpPr>
          <p:spPr>
            <a:xfrm>
              <a:off x="1831619" y="2747528"/>
              <a:ext cx="27305" cy="32384"/>
            </a:xfrm>
            <a:custGeom>
              <a:avLst/>
              <a:gdLst/>
              <a:ahLst/>
              <a:cxnLst/>
              <a:rect l="l" t="t" r="r" b="b"/>
              <a:pathLst>
                <a:path w="27305" h="32385">
                  <a:moveTo>
                    <a:pt x="11951" y="6350"/>
                  </a:moveTo>
                  <a:lnTo>
                    <a:pt x="10549" y="12325"/>
                  </a:lnTo>
                  <a:lnTo>
                    <a:pt x="10440" y="13661"/>
                  </a:lnTo>
                  <a:lnTo>
                    <a:pt x="14336" y="26160"/>
                  </a:lnTo>
                  <a:lnTo>
                    <a:pt x="14627" y="27035"/>
                  </a:lnTo>
                  <a:lnTo>
                    <a:pt x="16198" y="30440"/>
                  </a:lnTo>
                  <a:lnTo>
                    <a:pt x="8167" y="30956"/>
                  </a:lnTo>
                  <a:lnTo>
                    <a:pt x="9374" y="30956"/>
                  </a:lnTo>
                  <a:lnTo>
                    <a:pt x="20530" y="31776"/>
                  </a:lnTo>
                  <a:lnTo>
                    <a:pt x="26816" y="32327"/>
                  </a:lnTo>
                  <a:lnTo>
                    <a:pt x="26125" y="29176"/>
                  </a:lnTo>
                  <a:lnTo>
                    <a:pt x="20001" y="29176"/>
                  </a:lnTo>
                  <a:lnTo>
                    <a:pt x="19928" y="28627"/>
                  </a:lnTo>
                  <a:lnTo>
                    <a:pt x="16577" y="28627"/>
                  </a:lnTo>
                  <a:lnTo>
                    <a:pt x="16827" y="27035"/>
                  </a:lnTo>
                  <a:lnTo>
                    <a:pt x="16930" y="26384"/>
                  </a:lnTo>
                  <a:lnTo>
                    <a:pt x="17038" y="25699"/>
                  </a:lnTo>
                  <a:lnTo>
                    <a:pt x="16285" y="22995"/>
                  </a:lnTo>
                  <a:lnTo>
                    <a:pt x="14782" y="20580"/>
                  </a:lnTo>
                  <a:lnTo>
                    <a:pt x="18460" y="20580"/>
                  </a:lnTo>
                  <a:lnTo>
                    <a:pt x="15047" y="16810"/>
                  </a:lnTo>
                  <a:lnTo>
                    <a:pt x="23385" y="16810"/>
                  </a:lnTo>
                  <a:lnTo>
                    <a:pt x="23025" y="14997"/>
                  </a:lnTo>
                  <a:lnTo>
                    <a:pt x="19878" y="14997"/>
                  </a:lnTo>
                  <a:lnTo>
                    <a:pt x="19951" y="14622"/>
                  </a:lnTo>
                  <a:lnTo>
                    <a:pt x="20028" y="14226"/>
                  </a:lnTo>
                  <a:lnTo>
                    <a:pt x="20138" y="13661"/>
                  </a:lnTo>
                  <a:lnTo>
                    <a:pt x="23046" y="13661"/>
                  </a:lnTo>
                  <a:lnTo>
                    <a:pt x="23000" y="13286"/>
                  </a:lnTo>
                  <a:lnTo>
                    <a:pt x="13233" y="13286"/>
                  </a:lnTo>
                  <a:lnTo>
                    <a:pt x="12415" y="8610"/>
                  </a:lnTo>
                  <a:lnTo>
                    <a:pt x="11951" y="6350"/>
                  </a:lnTo>
                  <a:close/>
                </a:path>
                <a:path w="27305" h="32385">
                  <a:moveTo>
                    <a:pt x="21246" y="0"/>
                  </a:moveTo>
                  <a:lnTo>
                    <a:pt x="14143" y="0"/>
                  </a:lnTo>
                  <a:lnTo>
                    <a:pt x="7073" y="1162"/>
                  </a:lnTo>
                  <a:lnTo>
                    <a:pt x="75" y="1162"/>
                  </a:lnTo>
                  <a:lnTo>
                    <a:pt x="190" y="2616"/>
                  </a:lnTo>
                  <a:lnTo>
                    <a:pt x="259" y="3404"/>
                  </a:lnTo>
                  <a:lnTo>
                    <a:pt x="3084" y="5565"/>
                  </a:lnTo>
                  <a:lnTo>
                    <a:pt x="3014" y="6350"/>
                  </a:lnTo>
                  <a:lnTo>
                    <a:pt x="2930" y="7274"/>
                  </a:lnTo>
                  <a:lnTo>
                    <a:pt x="2827" y="8423"/>
                  </a:lnTo>
                  <a:lnTo>
                    <a:pt x="2780" y="9585"/>
                  </a:lnTo>
                  <a:lnTo>
                    <a:pt x="3387" y="12325"/>
                  </a:lnTo>
                  <a:lnTo>
                    <a:pt x="3440" y="12566"/>
                  </a:lnTo>
                  <a:lnTo>
                    <a:pt x="4179" y="18834"/>
                  </a:lnTo>
                  <a:lnTo>
                    <a:pt x="6626" y="24688"/>
                  </a:lnTo>
                  <a:lnTo>
                    <a:pt x="7842" y="30440"/>
                  </a:lnTo>
                  <a:lnTo>
                    <a:pt x="7951" y="30956"/>
                  </a:lnTo>
                  <a:lnTo>
                    <a:pt x="8167" y="30956"/>
                  </a:lnTo>
                  <a:lnTo>
                    <a:pt x="9297" y="27035"/>
                  </a:lnTo>
                  <a:lnTo>
                    <a:pt x="8423" y="22016"/>
                  </a:lnTo>
                  <a:lnTo>
                    <a:pt x="5003" y="16810"/>
                  </a:lnTo>
                  <a:lnTo>
                    <a:pt x="4880" y="16624"/>
                  </a:lnTo>
                  <a:lnTo>
                    <a:pt x="6851" y="14622"/>
                  </a:lnTo>
                  <a:lnTo>
                    <a:pt x="6198" y="14622"/>
                  </a:lnTo>
                  <a:lnTo>
                    <a:pt x="6130" y="11418"/>
                  </a:lnTo>
                  <a:lnTo>
                    <a:pt x="3084" y="7274"/>
                  </a:lnTo>
                  <a:lnTo>
                    <a:pt x="5547" y="4399"/>
                  </a:lnTo>
                  <a:lnTo>
                    <a:pt x="9748" y="3404"/>
                  </a:lnTo>
                  <a:lnTo>
                    <a:pt x="24269" y="3404"/>
                  </a:lnTo>
                  <a:lnTo>
                    <a:pt x="22278" y="1162"/>
                  </a:lnTo>
                  <a:lnTo>
                    <a:pt x="7073" y="1162"/>
                  </a:lnTo>
                  <a:lnTo>
                    <a:pt x="0" y="273"/>
                  </a:lnTo>
                  <a:lnTo>
                    <a:pt x="21489" y="273"/>
                  </a:lnTo>
                  <a:lnTo>
                    <a:pt x="21246" y="0"/>
                  </a:lnTo>
                  <a:close/>
                </a:path>
                <a:path w="27305" h="32385">
                  <a:moveTo>
                    <a:pt x="23385" y="16810"/>
                  </a:moveTo>
                  <a:lnTo>
                    <a:pt x="20703" y="16810"/>
                  </a:lnTo>
                  <a:lnTo>
                    <a:pt x="21451" y="20580"/>
                  </a:lnTo>
                  <a:lnTo>
                    <a:pt x="21506" y="20854"/>
                  </a:lnTo>
                  <a:lnTo>
                    <a:pt x="22466" y="24345"/>
                  </a:lnTo>
                  <a:lnTo>
                    <a:pt x="22561" y="24688"/>
                  </a:lnTo>
                  <a:lnTo>
                    <a:pt x="22603" y="24842"/>
                  </a:lnTo>
                  <a:lnTo>
                    <a:pt x="23062" y="28421"/>
                  </a:lnTo>
                  <a:lnTo>
                    <a:pt x="23133" y="28968"/>
                  </a:lnTo>
                  <a:lnTo>
                    <a:pt x="20001" y="29176"/>
                  </a:lnTo>
                  <a:lnTo>
                    <a:pt x="26125" y="29176"/>
                  </a:lnTo>
                  <a:lnTo>
                    <a:pt x="25513" y="26384"/>
                  </a:lnTo>
                  <a:lnTo>
                    <a:pt x="24202" y="20854"/>
                  </a:lnTo>
                  <a:lnTo>
                    <a:pt x="23385" y="16810"/>
                  </a:lnTo>
                  <a:close/>
                </a:path>
                <a:path w="27305" h="32385">
                  <a:moveTo>
                    <a:pt x="17945" y="24345"/>
                  </a:moveTo>
                  <a:lnTo>
                    <a:pt x="17895" y="28421"/>
                  </a:lnTo>
                  <a:lnTo>
                    <a:pt x="16577" y="28627"/>
                  </a:lnTo>
                  <a:lnTo>
                    <a:pt x="19928" y="28627"/>
                  </a:lnTo>
                  <a:lnTo>
                    <a:pt x="19719" y="27035"/>
                  </a:lnTo>
                  <a:lnTo>
                    <a:pt x="19604" y="26160"/>
                  </a:lnTo>
                  <a:lnTo>
                    <a:pt x="17945" y="24345"/>
                  </a:lnTo>
                  <a:close/>
                </a:path>
                <a:path w="27305" h="32385">
                  <a:moveTo>
                    <a:pt x="22951" y="14622"/>
                  </a:moveTo>
                  <a:lnTo>
                    <a:pt x="22175" y="14622"/>
                  </a:lnTo>
                  <a:lnTo>
                    <a:pt x="19878" y="14997"/>
                  </a:lnTo>
                  <a:lnTo>
                    <a:pt x="23025" y="14997"/>
                  </a:lnTo>
                  <a:lnTo>
                    <a:pt x="22951" y="14622"/>
                  </a:lnTo>
                  <a:close/>
                </a:path>
                <a:path w="27305" h="32385">
                  <a:moveTo>
                    <a:pt x="8875" y="12566"/>
                  </a:moveTo>
                  <a:lnTo>
                    <a:pt x="7888" y="13286"/>
                  </a:lnTo>
                  <a:lnTo>
                    <a:pt x="6198" y="14622"/>
                  </a:lnTo>
                  <a:lnTo>
                    <a:pt x="6851" y="14622"/>
                  </a:lnTo>
                  <a:lnTo>
                    <a:pt x="8875" y="12566"/>
                  </a:lnTo>
                  <a:close/>
                </a:path>
                <a:path w="27305" h="32385">
                  <a:moveTo>
                    <a:pt x="23046" y="13661"/>
                  </a:moveTo>
                  <a:lnTo>
                    <a:pt x="20138" y="13661"/>
                  </a:lnTo>
                  <a:lnTo>
                    <a:pt x="23115" y="14226"/>
                  </a:lnTo>
                  <a:lnTo>
                    <a:pt x="23046" y="13661"/>
                  </a:lnTo>
                  <a:close/>
                </a:path>
                <a:path w="27305" h="32385">
                  <a:moveTo>
                    <a:pt x="24269" y="3404"/>
                  </a:moveTo>
                  <a:lnTo>
                    <a:pt x="19705" y="3404"/>
                  </a:lnTo>
                  <a:lnTo>
                    <a:pt x="20152" y="5565"/>
                  </a:lnTo>
                  <a:lnTo>
                    <a:pt x="20566" y="8423"/>
                  </a:lnTo>
                  <a:lnTo>
                    <a:pt x="20890" y="11059"/>
                  </a:lnTo>
                  <a:lnTo>
                    <a:pt x="18510" y="12325"/>
                  </a:lnTo>
                  <a:lnTo>
                    <a:pt x="15359" y="13286"/>
                  </a:lnTo>
                  <a:lnTo>
                    <a:pt x="23000" y="13286"/>
                  </a:lnTo>
                  <a:lnTo>
                    <a:pt x="22883" y="12325"/>
                  </a:lnTo>
                  <a:lnTo>
                    <a:pt x="22773" y="11418"/>
                  </a:lnTo>
                  <a:lnTo>
                    <a:pt x="22729" y="11059"/>
                  </a:lnTo>
                  <a:lnTo>
                    <a:pt x="22616" y="9399"/>
                  </a:lnTo>
                  <a:lnTo>
                    <a:pt x="24604" y="3783"/>
                  </a:lnTo>
                  <a:lnTo>
                    <a:pt x="24390" y="3542"/>
                  </a:lnTo>
                  <a:lnTo>
                    <a:pt x="24269" y="3404"/>
                  </a:lnTo>
                  <a:close/>
                </a:path>
                <a:path w="27305" h="32385">
                  <a:moveTo>
                    <a:pt x="17175" y="3404"/>
                  </a:moveTo>
                  <a:lnTo>
                    <a:pt x="12197" y="3404"/>
                  </a:lnTo>
                  <a:lnTo>
                    <a:pt x="14964" y="3542"/>
                  </a:lnTo>
                  <a:lnTo>
                    <a:pt x="17175" y="3404"/>
                  </a:lnTo>
                  <a:close/>
                </a:path>
              </a:pathLst>
            </a:custGeom>
            <a:solidFill>
              <a:srgbClr val="646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7" name="object 1657" descr=""/>
            <p:cNvSpPr/>
            <p:nvPr/>
          </p:nvSpPr>
          <p:spPr>
            <a:xfrm>
              <a:off x="1904547" y="2746123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478" y="0"/>
                  </a:moveTo>
                  <a:lnTo>
                    <a:pt x="0" y="5529"/>
                  </a:lnTo>
                  <a:lnTo>
                    <a:pt x="3455" y="5306"/>
                  </a:lnTo>
                  <a:lnTo>
                    <a:pt x="6915" y="4999"/>
                  </a:lnTo>
                  <a:lnTo>
                    <a:pt x="10356" y="4640"/>
                  </a:lnTo>
                  <a:lnTo>
                    <a:pt x="12085" y="784"/>
                  </a:lnTo>
                  <a:lnTo>
                    <a:pt x="7941" y="598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8889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8" name="object 1658" descr=""/>
            <p:cNvSpPr/>
            <p:nvPr/>
          </p:nvSpPr>
          <p:spPr>
            <a:xfrm>
              <a:off x="1925229" y="2744222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2757" y="0"/>
                  </a:moveTo>
                  <a:lnTo>
                    <a:pt x="0" y="3492"/>
                  </a:lnTo>
                  <a:lnTo>
                    <a:pt x="1746" y="4673"/>
                  </a:lnTo>
                  <a:lnTo>
                    <a:pt x="3663" y="5566"/>
                  </a:lnTo>
                  <a:lnTo>
                    <a:pt x="5633" y="6404"/>
                  </a:lnTo>
                  <a:lnTo>
                    <a:pt x="12397" y="4709"/>
                  </a:lnTo>
                  <a:lnTo>
                    <a:pt x="2757" y="0"/>
                  </a:lnTo>
                  <a:close/>
                </a:path>
              </a:pathLst>
            </a:custGeom>
            <a:solidFill>
              <a:srgbClr val="8687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9" name="object 1659" descr=""/>
            <p:cNvSpPr/>
            <p:nvPr/>
          </p:nvSpPr>
          <p:spPr>
            <a:xfrm>
              <a:off x="2316877" y="2746635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69" h="12064">
                  <a:moveTo>
                    <a:pt x="13596" y="1183"/>
                  </a:moveTo>
                  <a:lnTo>
                    <a:pt x="9698" y="1183"/>
                  </a:lnTo>
                  <a:lnTo>
                    <a:pt x="11348" y="5857"/>
                  </a:lnTo>
                  <a:lnTo>
                    <a:pt x="5068" y="5857"/>
                  </a:lnTo>
                  <a:lnTo>
                    <a:pt x="6353" y="9777"/>
                  </a:lnTo>
                  <a:lnTo>
                    <a:pt x="9367" y="11764"/>
                  </a:lnTo>
                  <a:lnTo>
                    <a:pt x="11130" y="8390"/>
                  </a:lnTo>
                  <a:lnTo>
                    <a:pt x="12567" y="4845"/>
                  </a:lnTo>
                  <a:lnTo>
                    <a:pt x="13596" y="1183"/>
                  </a:lnTo>
                  <a:close/>
                </a:path>
                <a:path w="13969" h="12064">
                  <a:moveTo>
                    <a:pt x="0" y="873"/>
                  </a:moveTo>
                  <a:lnTo>
                    <a:pt x="49" y="3750"/>
                  </a:lnTo>
                  <a:lnTo>
                    <a:pt x="3459" y="6968"/>
                  </a:lnTo>
                  <a:lnTo>
                    <a:pt x="8291" y="1183"/>
                  </a:lnTo>
                  <a:lnTo>
                    <a:pt x="9042" y="1183"/>
                  </a:lnTo>
                  <a:lnTo>
                    <a:pt x="0" y="873"/>
                  </a:lnTo>
                  <a:close/>
                </a:path>
                <a:path w="13969" h="12064">
                  <a:moveTo>
                    <a:pt x="8550" y="873"/>
                  </a:moveTo>
                  <a:lnTo>
                    <a:pt x="0" y="873"/>
                  </a:lnTo>
                  <a:lnTo>
                    <a:pt x="9042" y="1183"/>
                  </a:lnTo>
                  <a:lnTo>
                    <a:pt x="8291" y="1183"/>
                  </a:lnTo>
                  <a:lnTo>
                    <a:pt x="8550" y="873"/>
                  </a:lnTo>
                  <a:close/>
                </a:path>
                <a:path w="13969" h="12064">
                  <a:moveTo>
                    <a:pt x="9279" y="0"/>
                  </a:moveTo>
                  <a:lnTo>
                    <a:pt x="8291" y="1183"/>
                  </a:lnTo>
                  <a:lnTo>
                    <a:pt x="9698" y="1183"/>
                  </a:lnTo>
                  <a:lnTo>
                    <a:pt x="9279" y="0"/>
                  </a:lnTo>
                  <a:close/>
                </a:path>
              </a:pathLst>
            </a:custGeom>
            <a:solidFill>
              <a:srgbClr val="8886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0" name="object 1660" descr=""/>
            <p:cNvSpPr/>
            <p:nvPr/>
          </p:nvSpPr>
          <p:spPr>
            <a:xfrm>
              <a:off x="2638648" y="2747063"/>
              <a:ext cx="40640" cy="40640"/>
            </a:xfrm>
            <a:custGeom>
              <a:avLst/>
              <a:gdLst/>
              <a:ahLst/>
              <a:cxnLst/>
              <a:rect l="l" t="t" r="r" b="b"/>
              <a:pathLst>
                <a:path w="40639" h="40639">
                  <a:moveTo>
                    <a:pt x="4531" y="28526"/>
                  </a:moveTo>
                  <a:lnTo>
                    <a:pt x="4269" y="28526"/>
                  </a:lnTo>
                  <a:lnTo>
                    <a:pt x="1832" y="35222"/>
                  </a:lnTo>
                  <a:lnTo>
                    <a:pt x="2449" y="40204"/>
                  </a:lnTo>
                  <a:lnTo>
                    <a:pt x="2466" y="40341"/>
                  </a:lnTo>
                  <a:lnTo>
                    <a:pt x="4654" y="40204"/>
                  </a:lnTo>
                  <a:lnTo>
                    <a:pt x="4531" y="28526"/>
                  </a:lnTo>
                  <a:close/>
                </a:path>
                <a:path w="40639" h="40639">
                  <a:moveTo>
                    <a:pt x="36554" y="24916"/>
                  </a:moveTo>
                  <a:lnTo>
                    <a:pt x="8012" y="24916"/>
                  </a:lnTo>
                  <a:lnTo>
                    <a:pt x="8084" y="26984"/>
                  </a:lnTo>
                  <a:lnTo>
                    <a:pt x="8561" y="28526"/>
                  </a:lnTo>
                  <a:lnTo>
                    <a:pt x="9335" y="30736"/>
                  </a:lnTo>
                  <a:lnTo>
                    <a:pt x="10101" y="32724"/>
                  </a:lnTo>
                  <a:lnTo>
                    <a:pt x="13507" y="30991"/>
                  </a:lnTo>
                  <a:lnTo>
                    <a:pt x="14022" y="29364"/>
                  </a:lnTo>
                  <a:lnTo>
                    <a:pt x="14605" y="27773"/>
                  </a:lnTo>
                  <a:lnTo>
                    <a:pt x="15099" y="26661"/>
                  </a:lnTo>
                  <a:lnTo>
                    <a:pt x="15631" y="25344"/>
                  </a:lnTo>
                  <a:lnTo>
                    <a:pt x="38368" y="25344"/>
                  </a:lnTo>
                  <a:lnTo>
                    <a:pt x="37997" y="25171"/>
                  </a:lnTo>
                  <a:lnTo>
                    <a:pt x="38129" y="25171"/>
                  </a:lnTo>
                  <a:lnTo>
                    <a:pt x="36554" y="24916"/>
                  </a:lnTo>
                  <a:close/>
                </a:path>
                <a:path w="40639" h="40639">
                  <a:moveTo>
                    <a:pt x="15325" y="0"/>
                  </a:moveTo>
                  <a:lnTo>
                    <a:pt x="11469" y="1303"/>
                  </a:lnTo>
                  <a:lnTo>
                    <a:pt x="7412" y="1540"/>
                  </a:lnTo>
                  <a:lnTo>
                    <a:pt x="2912" y="2242"/>
                  </a:lnTo>
                  <a:lnTo>
                    <a:pt x="2635" y="2242"/>
                  </a:lnTo>
                  <a:lnTo>
                    <a:pt x="205" y="2552"/>
                  </a:lnTo>
                  <a:lnTo>
                    <a:pt x="123" y="11369"/>
                  </a:lnTo>
                  <a:lnTo>
                    <a:pt x="0" y="24606"/>
                  </a:lnTo>
                  <a:lnTo>
                    <a:pt x="4448" y="28526"/>
                  </a:lnTo>
                  <a:lnTo>
                    <a:pt x="4330" y="26027"/>
                  </a:lnTo>
                  <a:lnTo>
                    <a:pt x="6746" y="25171"/>
                  </a:lnTo>
                  <a:lnTo>
                    <a:pt x="7925" y="24916"/>
                  </a:lnTo>
                  <a:lnTo>
                    <a:pt x="36554" y="24916"/>
                  </a:lnTo>
                  <a:lnTo>
                    <a:pt x="19441" y="22628"/>
                  </a:lnTo>
                  <a:lnTo>
                    <a:pt x="10858" y="21813"/>
                  </a:lnTo>
                  <a:lnTo>
                    <a:pt x="2230" y="21813"/>
                  </a:lnTo>
                  <a:lnTo>
                    <a:pt x="2189" y="21164"/>
                  </a:lnTo>
                  <a:lnTo>
                    <a:pt x="2101" y="19691"/>
                  </a:lnTo>
                  <a:lnTo>
                    <a:pt x="9997" y="19691"/>
                  </a:lnTo>
                  <a:lnTo>
                    <a:pt x="14263" y="18119"/>
                  </a:lnTo>
                  <a:lnTo>
                    <a:pt x="19205" y="18119"/>
                  </a:lnTo>
                  <a:lnTo>
                    <a:pt x="19276" y="16969"/>
                  </a:lnTo>
                  <a:lnTo>
                    <a:pt x="3027" y="16969"/>
                  </a:lnTo>
                  <a:lnTo>
                    <a:pt x="3131" y="10242"/>
                  </a:lnTo>
                  <a:lnTo>
                    <a:pt x="4356" y="7106"/>
                  </a:lnTo>
                  <a:lnTo>
                    <a:pt x="12302" y="7106"/>
                  </a:lnTo>
                  <a:lnTo>
                    <a:pt x="12650" y="6609"/>
                  </a:lnTo>
                  <a:lnTo>
                    <a:pt x="10487" y="3545"/>
                  </a:lnTo>
                  <a:lnTo>
                    <a:pt x="19342" y="3545"/>
                  </a:lnTo>
                  <a:lnTo>
                    <a:pt x="19246" y="2242"/>
                  </a:lnTo>
                  <a:lnTo>
                    <a:pt x="19194" y="1540"/>
                  </a:lnTo>
                  <a:lnTo>
                    <a:pt x="18690" y="1303"/>
                  </a:lnTo>
                  <a:lnTo>
                    <a:pt x="17891" y="975"/>
                  </a:lnTo>
                  <a:lnTo>
                    <a:pt x="15325" y="0"/>
                  </a:lnTo>
                  <a:close/>
                </a:path>
                <a:path w="40639" h="40639">
                  <a:moveTo>
                    <a:pt x="38368" y="25344"/>
                  </a:moveTo>
                  <a:lnTo>
                    <a:pt x="15631" y="25344"/>
                  </a:lnTo>
                  <a:lnTo>
                    <a:pt x="24029" y="26419"/>
                  </a:lnTo>
                  <a:lnTo>
                    <a:pt x="24219" y="26419"/>
                  </a:lnTo>
                  <a:lnTo>
                    <a:pt x="32000" y="26984"/>
                  </a:lnTo>
                  <a:lnTo>
                    <a:pt x="40219" y="26661"/>
                  </a:lnTo>
                  <a:lnTo>
                    <a:pt x="39142" y="25703"/>
                  </a:lnTo>
                  <a:lnTo>
                    <a:pt x="38368" y="25344"/>
                  </a:lnTo>
                  <a:close/>
                </a:path>
                <a:path w="40639" h="40639">
                  <a:moveTo>
                    <a:pt x="19205" y="18119"/>
                  </a:moveTo>
                  <a:lnTo>
                    <a:pt x="14263" y="18119"/>
                  </a:lnTo>
                  <a:lnTo>
                    <a:pt x="19100" y="18442"/>
                  </a:lnTo>
                  <a:lnTo>
                    <a:pt x="19205" y="18119"/>
                  </a:lnTo>
                  <a:close/>
                </a:path>
                <a:path w="40639" h="40639">
                  <a:moveTo>
                    <a:pt x="12302" y="7106"/>
                  </a:moveTo>
                  <a:lnTo>
                    <a:pt x="4377" y="7106"/>
                  </a:lnTo>
                  <a:lnTo>
                    <a:pt x="6400" y="9899"/>
                  </a:lnTo>
                  <a:lnTo>
                    <a:pt x="7672" y="16437"/>
                  </a:lnTo>
                  <a:lnTo>
                    <a:pt x="3027" y="16969"/>
                  </a:lnTo>
                  <a:lnTo>
                    <a:pt x="19276" y="16969"/>
                  </a:lnTo>
                  <a:lnTo>
                    <a:pt x="19364" y="15530"/>
                  </a:lnTo>
                  <a:lnTo>
                    <a:pt x="15544" y="15530"/>
                  </a:lnTo>
                  <a:lnTo>
                    <a:pt x="10462" y="13629"/>
                  </a:lnTo>
                  <a:lnTo>
                    <a:pt x="10245" y="11369"/>
                  </a:lnTo>
                  <a:lnTo>
                    <a:pt x="10138" y="10242"/>
                  </a:lnTo>
                  <a:lnTo>
                    <a:pt x="10348" y="9899"/>
                  </a:lnTo>
                  <a:lnTo>
                    <a:pt x="12302" y="7106"/>
                  </a:lnTo>
                  <a:close/>
                </a:path>
                <a:path w="40639" h="40639">
                  <a:moveTo>
                    <a:pt x="19342" y="3545"/>
                  </a:moveTo>
                  <a:lnTo>
                    <a:pt x="14706" y="3545"/>
                  </a:lnTo>
                  <a:lnTo>
                    <a:pt x="15016" y="5943"/>
                  </a:lnTo>
                  <a:lnTo>
                    <a:pt x="14314" y="8100"/>
                  </a:lnTo>
                  <a:lnTo>
                    <a:pt x="12687" y="9899"/>
                  </a:lnTo>
                  <a:lnTo>
                    <a:pt x="14400" y="11369"/>
                  </a:lnTo>
                  <a:lnTo>
                    <a:pt x="15768" y="13100"/>
                  </a:lnTo>
                  <a:lnTo>
                    <a:pt x="15544" y="15530"/>
                  </a:lnTo>
                  <a:lnTo>
                    <a:pt x="19364" y="15530"/>
                  </a:lnTo>
                  <a:lnTo>
                    <a:pt x="19481" y="13629"/>
                  </a:lnTo>
                  <a:lnTo>
                    <a:pt x="19520" y="5943"/>
                  </a:lnTo>
                  <a:lnTo>
                    <a:pt x="19342" y="3545"/>
                  </a:lnTo>
                  <a:close/>
                </a:path>
              </a:pathLst>
            </a:custGeom>
            <a:solidFill>
              <a:srgbClr val="5555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1" name="object 1661" descr=""/>
            <p:cNvSpPr/>
            <p:nvPr/>
          </p:nvSpPr>
          <p:spPr>
            <a:xfrm>
              <a:off x="2683544" y="2747559"/>
              <a:ext cx="11430" cy="27940"/>
            </a:xfrm>
            <a:custGeom>
              <a:avLst/>
              <a:gdLst/>
              <a:ahLst/>
              <a:cxnLst/>
              <a:rect l="l" t="t" r="r" b="b"/>
              <a:pathLst>
                <a:path w="11430" h="27939">
                  <a:moveTo>
                    <a:pt x="10598" y="0"/>
                  </a:moveTo>
                  <a:lnTo>
                    <a:pt x="8150" y="396"/>
                  </a:lnTo>
                  <a:lnTo>
                    <a:pt x="5580" y="309"/>
                  </a:lnTo>
                  <a:lnTo>
                    <a:pt x="3319" y="1318"/>
                  </a:lnTo>
                  <a:lnTo>
                    <a:pt x="205" y="11628"/>
                  </a:lnTo>
                  <a:lnTo>
                    <a:pt x="0" y="17002"/>
                  </a:lnTo>
                  <a:lnTo>
                    <a:pt x="2754" y="19847"/>
                  </a:lnTo>
                  <a:lnTo>
                    <a:pt x="1404" y="24145"/>
                  </a:lnTo>
                  <a:lnTo>
                    <a:pt x="1883" y="27687"/>
                  </a:lnTo>
                  <a:lnTo>
                    <a:pt x="4640" y="26899"/>
                  </a:lnTo>
                  <a:lnTo>
                    <a:pt x="7412" y="25960"/>
                  </a:lnTo>
                  <a:lnTo>
                    <a:pt x="9655" y="24091"/>
                  </a:lnTo>
                  <a:lnTo>
                    <a:pt x="3182" y="23493"/>
                  </a:lnTo>
                  <a:lnTo>
                    <a:pt x="2670" y="18802"/>
                  </a:lnTo>
                  <a:lnTo>
                    <a:pt x="2379" y="14076"/>
                  </a:lnTo>
                  <a:lnTo>
                    <a:pt x="3063" y="9403"/>
                  </a:lnTo>
                  <a:lnTo>
                    <a:pt x="3647" y="3100"/>
                  </a:lnTo>
                  <a:lnTo>
                    <a:pt x="8920" y="2739"/>
                  </a:lnTo>
                  <a:lnTo>
                    <a:pt x="11008" y="2945"/>
                  </a:lnTo>
                  <a:lnTo>
                    <a:pt x="10598" y="0"/>
                  </a:lnTo>
                  <a:close/>
                </a:path>
              </a:pathLst>
            </a:custGeom>
            <a:solidFill>
              <a:srgbClr val="6665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2" name="object 1662" descr=""/>
            <p:cNvSpPr/>
            <p:nvPr/>
          </p:nvSpPr>
          <p:spPr>
            <a:xfrm>
              <a:off x="1969099" y="2748741"/>
              <a:ext cx="9525" cy="19050"/>
            </a:xfrm>
            <a:custGeom>
              <a:avLst/>
              <a:gdLst/>
              <a:ahLst/>
              <a:cxnLst/>
              <a:rect l="l" t="t" r="r" b="b"/>
              <a:pathLst>
                <a:path w="9525" h="19050">
                  <a:moveTo>
                    <a:pt x="838" y="0"/>
                  </a:moveTo>
                  <a:lnTo>
                    <a:pt x="0" y="1764"/>
                  </a:lnTo>
                  <a:lnTo>
                    <a:pt x="3081" y="1595"/>
                  </a:lnTo>
                  <a:lnTo>
                    <a:pt x="4434" y="7484"/>
                  </a:lnTo>
                  <a:lnTo>
                    <a:pt x="4999" y="13733"/>
                  </a:lnTo>
                  <a:lnTo>
                    <a:pt x="547" y="18492"/>
                  </a:lnTo>
                  <a:lnTo>
                    <a:pt x="2225" y="17995"/>
                  </a:lnTo>
                  <a:lnTo>
                    <a:pt x="5598" y="17071"/>
                  </a:lnTo>
                  <a:lnTo>
                    <a:pt x="5496" y="13784"/>
                  </a:lnTo>
                  <a:lnTo>
                    <a:pt x="5734" y="10497"/>
                  </a:lnTo>
                  <a:lnTo>
                    <a:pt x="6112" y="7279"/>
                  </a:lnTo>
                  <a:lnTo>
                    <a:pt x="7207" y="10019"/>
                  </a:lnTo>
                  <a:lnTo>
                    <a:pt x="8251" y="15908"/>
                  </a:lnTo>
                  <a:lnTo>
                    <a:pt x="8423" y="9265"/>
                  </a:lnTo>
                  <a:lnTo>
                    <a:pt x="8802" y="5975"/>
                  </a:lnTo>
                  <a:lnTo>
                    <a:pt x="9157" y="1303"/>
                  </a:lnTo>
                  <a:lnTo>
                    <a:pt x="6350" y="1061"/>
                  </a:lnTo>
                  <a:lnTo>
                    <a:pt x="3596" y="482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1C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3" name="object 1663" descr=""/>
            <p:cNvSpPr/>
            <p:nvPr/>
          </p:nvSpPr>
          <p:spPr>
            <a:xfrm>
              <a:off x="2274018" y="2746635"/>
              <a:ext cx="54610" cy="12700"/>
            </a:xfrm>
            <a:custGeom>
              <a:avLst/>
              <a:gdLst/>
              <a:ahLst/>
              <a:cxnLst/>
              <a:rect l="l" t="t" r="r" b="b"/>
              <a:pathLst>
                <a:path w="54610" h="12700">
                  <a:moveTo>
                    <a:pt x="52138" y="0"/>
                  </a:moveTo>
                  <a:lnTo>
                    <a:pt x="46318" y="6968"/>
                  </a:lnTo>
                  <a:lnTo>
                    <a:pt x="42908" y="3750"/>
                  </a:lnTo>
                  <a:lnTo>
                    <a:pt x="39383" y="2005"/>
                  </a:lnTo>
                  <a:lnTo>
                    <a:pt x="38920" y="5582"/>
                  </a:lnTo>
                  <a:lnTo>
                    <a:pt x="37688" y="2382"/>
                  </a:lnTo>
                  <a:lnTo>
                    <a:pt x="33801" y="2947"/>
                  </a:lnTo>
                  <a:lnTo>
                    <a:pt x="30067" y="4197"/>
                  </a:lnTo>
                  <a:lnTo>
                    <a:pt x="26470" y="5751"/>
                  </a:lnTo>
                  <a:lnTo>
                    <a:pt x="27651" y="1352"/>
                  </a:lnTo>
                  <a:lnTo>
                    <a:pt x="25700" y="1954"/>
                  </a:lnTo>
                  <a:lnTo>
                    <a:pt x="24141" y="3084"/>
                  </a:lnTo>
                  <a:lnTo>
                    <a:pt x="22946" y="4744"/>
                  </a:lnTo>
                  <a:lnTo>
                    <a:pt x="17463" y="5600"/>
                  </a:lnTo>
                  <a:lnTo>
                    <a:pt x="19008" y="2192"/>
                  </a:lnTo>
                  <a:lnTo>
                    <a:pt x="12481" y="3818"/>
                  </a:lnTo>
                  <a:lnTo>
                    <a:pt x="11182" y="9161"/>
                  </a:lnTo>
                  <a:lnTo>
                    <a:pt x="10598" y="3783"/>
                  </a:lnTo>
                  <a:lnTo>
                    <a:pt x="7311" y="3563"/>
                  </a:lnTo>
                  <a:lnTo>
                    <a:pt x="3751" y="4246"/>
                  </a:lnTo>
                  <a:lnTo>
                    <a:pt x="839" y="2329"/>
                  </a:lnTo>
                  <a:lnTo>
                    <a:pt x="0" y="7397"/>
                  </a:lnTo>
                  <a:lnTo>
                    <a:pt x="3341" y="7278"/>
                  </a:lnTo>
                  <a:lnTo>
                    <a:pt x="8460" y="5445"/>
                  </a:lnTo>
                  <a:lnTo>
                    <a:pt x="8698" y="11216"/>
                  </a:lnTo>
                  <a:lnTo>
                    <a:pt x="15497" y="10478"/>
                  </a:lnTo>
                  <a:lnTo>
                    <a:pt x="22363" y="10565"/>
                  </a:lnTo>
                  <a:lnTo>
                    <a:pt x="29196" y="10478"/>
                  </a:lnTo>
                  <a:lnTo>
                    <a:pt x="35888" y="10957"/>
                  </a:lnTo>
                  <a:lnTo>
                    <a:pt x="42739" y="12225"/>
                  </a:lnTo>
                  <a:lnTo>
                    <a:pt x="49212" y="9777"/>
                  </a:lnTo>
                  <a:lnTo>
                    <a:pt x="47927" y="5857"/>
                  </a:lnTo>
                  <a:lnTo>
                    <a:pt x="54159" y="5720"/>
                  </a:lnTo>
                  <a:lnTo>
                    <a:pt x="52138" y="0"/>
                  </a:lnTo>
                  <a:close/>
                </a:path>
              </a:pathLst>
            </a:custGeom>
            <a:solidFill>
              <a:srgbClr val="6B67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4" name="object 1664" descr=""/>
            <p:cNvSpPr/>
            <p:nvPr/>
          </p:nvSpPr>
          <p:spPr>
            <a:xfrm>
              <a:off x="2648645" y="2747801"/>
              <a:ext cx="31750" cy="19685"/>
            </a:xfrm>
            <a:custGeom>
              <a:avLst/>
              <a:gdLst/>
              <a:ahLst/>
              <a:cxnLst/>
              <a:rect l="l" t="t" r="r" b="b"/>
              <a:pathLst>
                <a:path w="31750" h="19685">
                  <a:moveTo>
                    <a:pt x="29451" y="0"/>
                  </a:moveTo>
                  <a:lnTo>
                    <a:pt x="19879" y="2466"/>
                  </a:lnTo>
                  <a:lnTo>
                    <a:pt x="13989" y="1436"/>
                  </a:lnTo>
                  <a:lnTo>
                    <a:pt x="12348" y="6710"/>
                  </a:lnTo>
                  <a:lnTo>
                    <a:pt x="13341" y="12275"/>
                  </a:lnTo>
                  <a:lnTo>
                    <a:pt x="13305" y="17705"/>
                  </a:lnTo>
                  <a:lnTo>
                    <a:pt x="8837" y="17687"/>
                  </a:lnTo>
                  <a:lnTo>
                    <a:pt x="4265" y="17381"/>
                  </a:lnTo>
                  <a:lnTo>
                    <a:pt x="0" y="18953"/>
                  </a:lnTo>
                  <a:lnTo>
                    <a:pt x="4982" y="19400"/>
                  </a:lnTo>
                  <a:lnTo>
                    <a:pt x="9983" y="19486"/>
                  </a:lnTo>
                  <a:lnTo>
                    <a:pt x="14983" y="19227"/>
                  </a:lnTo>
                  <a:lnTo>
                    <a:pt x="15480" y="15462"/>
                  </a:lnTo>
                  <a:lnTo>
                    <a:pt x="16592" y="7995"/>
                  </a:lnTo>
                  <a:lnTo>
                    <a:pt x="26625" y="7840"/>
                  </a:lnTo>
                  <a:lnTo>
                    <a:pt x="31644" y="7534"/>
                  </a:lnTo>
                  <a:lnTo>
                    <a:pt x="29451" y="0"/>
                  </a:lnTo>
                  <a:close/>
                </a:path>
              </a:pathLst>
            </a:custGeom>
            <a:solidFill>
              <a:srgbClr val="4A4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5" name="object 1665" descr=""/>
            <p:cNvSpPr/>
            <p:nvPr/>
          </p:nvSpPr>
          <p:spPr>
            <a:xfrm>
              <a:off x="1764377" y="2750367"/>
              <a:ext cx="252095" cy="57785"/>
            </a:xfrm>
            <a:custGeom>
              <a:avLst/>
              <a:gdLst/>
              <a:ahLst/>
              <a:cxnLst/>
              <a:rect l="l" t="t" r="r" b="b"/>
              <a:pathLst>
                <a:path w="252094" h="57785">
                  <a:moveTo>
                    <a:pt x="1457" y="0"/>
                  </a:moveTo>
                  <a:lnTo>
                    <a:pt x="378" y="3135"/>
                  </a:lnTo>
                  <a:lnTo>
                    <a:pt x="0" y="4161"/>
                  </a:lnTo>
                  <a:lnTo>
                    <a:pt x="1432" y="14035"/>
                  </a:lnTo>
                  <a:lnTo>
                    <a:pt x="25807" y="50221"/>
                  </a:lnTo>
                  <a:lnTo>
                    <a:pt x="71425" y="54879"/>
                  </a:lnTo>
                  <a:lnTo>
                    <a:pt x="163367" y="57517"/>
                  </a:lnTo>
                  <a:lnTo>
                    <a:pt x="166795" y="56610"/>
                  </a:lnTo>
                  <a:lnTo>
                    <a:pt x="168522" y="56127"/>
                  </a:lnTo>
                  <a:lnTo>
                    <a:pt x="165946" y="53423"/>
                  </a:lnTo>
                  <a:lnTo>
                    <a:pt x="157658" y="53423"/>
                  </a:lnTo>
                  <a:lnTo>
                    <a:pt x="187155" y="52997"/>
                  </a:lnTo>
                  <a:lnTo>
                    <a:pt x="251470" y="52997"/>
                  </a:lnTo>
                  <a:lnTo>
                    <a:pt x="248075" y="52138"/>
                  </a:lnTo>
                  <a:lnTo>
                    <a:pt x="245465" y="51435"/>
                  </a:lnTo>
                  <a:lnTo>
                    <a:pt x="163051" y="51435"/>
                  </a:lnTo>
                  <a:lnTo>
                    <a:pt x="131772" y="50702"/>
                  </a:lnTo>
                  <a:lnTo>
                    <a:pt x="61351" y="50702"/>
                  </a:lnTo>
                  <a:lnTo>
                    <a:pt x="55294" y="49161"/>
                  </a:lnTo>
                  <a:lnTo>
                    <a:pt x="51522" y="49161"/>
                  </a:lnTo>
                  <a:lnTo>
                    <a:pt x="46496" y="48902"/>
                  </a:lnTo>
                  <a:lnTo>
                    <a:pt x="45303" y="48902"/>
                  </a:lnTo>
                  <a:lnTo>
                    <a:pt x="34123" y="48044"/>
                  </a:lnTo>
                  <a:lnTo>
                    <a:pt x="3376" y="11278"/>
                  </a:lnTo>
                  <a:lnTo>
                    <a:pt x="1457" y="0"/>
                  </a:lnTo>
                  <a:close/>
                </a:path>
                <a:path w="252094" h="57785">
                  <a:moveTo>
                    <a:pt x="242299" y="50702"/>
                  </a:moveTo>
                  <a:lnTo>
                    <a:pt x="209577" y="50702"/>
                  </a:lnTo>
                  <a:lnTo>
                    <a:pt x="196336" y="50965"/>
                  </a:lnTo>
                  <a:lnTo>
                    <a:pt x="188881" y="50965"/>
                  </a:lnTo>
                  <a:lnTo>
                    <a:pt x="182714" y="51112"/>
                  </a:lnTo>
                  <a:lnTo>
                    <a:pt x="188675" y="51112"/>
                  </a:lnTo>
                  <a:lnTo>
                    <a:pt x="163051" y="51435"/>
                  </a:lnTo>
                  <a:lnTo>
                    <a:pt x="245549" y="51435"/>
                  </a:lnTo>
                  <a:lnTo>
                    <a:pt x="242299" y="50702"/>
                  </a:lnTo>
                  <a:close/>
                </a:path>
                <a:path w="252094" h="57785">
                  <a:moveTo>
                    <a:pt x="69072" y="48902"/>
                  </a:moveTo>
                  <a:lnTo>
                    <a:pt x="61351" y="50702"/>
                  </a:lnTo>
                  <a:lnTo>
                    <a:pt x="131788" y="50702"/>
                  </a:lnTo>
                  <a:lnTo>
                    <a:pt x="96796" y="50221"/>
                  </a:lnTo>
                  <a:lnTo>
                    <a:pt x="95777" y="50221"/>
                  </a:lnTo>
                  <a:lnTo>
                    <a:pt x="76575" y="49522"/>
                  </a:lnTo>
                  <a:lnTo>
                    <a:pt x="69072" y="48902"/>
                  </a:lnTo>
                  <a:close/>
                </a:path>
                <a:path w="252094" h="57785">
                  <a:moveTo>
                    <a:pt x="46899" y="42774"/>
                  </a:moveTo>
                  <a:lnTo>
                    <a:pt x="37270" y="42774"/>
                  </a:lnTo>
                  <a:lnTo>
                    <a:pt x="41677" y="45323"/>
                  </a:lnTo>
                  <a:lnTo>
                    <a:pt x="46832" y="46695"/>
                  </a:lnTo>
                  <a:lnTo>
                    <a:pt x="51522" y="49161"/>
                  </a:lnTo>
                  <a:lnTo>
                    <a:pt x="55294" y="49161"/>
                  </a:lnTo>
                  <a:lnTo>
                    <a:pt x="54276" y="48902"/>
                  </a:lnTo>
                  <a:lnTo>
                    <a:pt x="54103" y="48902"/>
                  </a:lnTo>
                  <a:lnTo>
                    <a:pt x="48200" y="44726"/>
                  </a:lnTo>
                  <a:lnTo>
                    <a:pt x="46899" y="42774"/>
                  </a:lnTo>
                  <a:close/>
                </a:path>
                <a:path w="252094" h="57785">
                  <a:moveTo>
                    <a:pt x="20638" y="35086"/>
                  </a:moveTo>
                  <a:lnTo>
                    <a:pt x="20133" y="37807"/>
                  </a:lnTo>
                  <a:lnTo>
                    <a:pt x="20173" y="38373"/>
                  </a:lnTo>
                  <a:lnTo>
                    <a:pt x="24962" y="44726"/>
                  </a:lnTo>
                  <a:lnTo>
                    <a:pt x="25116" y="44726"/>
                  </a:lnTo>
                  <a:lnTo>
                    <a:pt x="32824" y="47758"/>
                  </a:lnTo>
                  <a:lnTo>
                    <a:pt x="40746" y="47758"/>
                  </a:lnTo>
                  <a:lnTo>
                    <a:pt x="38259" y="44297"/>
                  </a:lnTo>
                  <a:lnTo>
                    <a:pt x="33167" y="44297"/>
                  </a:lnTo>
                  <a:lnTo>
                    <a:pt x="33413" y="43527"/>
                  </a:lnTo>
                  <a:lnTo>
                    <a:pt x="33494" y="43272"/>
                  </a:lnTo>
                  <a:lnTo>
                    <a:pt x="27997" y="42774"/>
                  </a:lnTo>
                  <a:lnTo>
                    <a:pt x="24776" y="38373"/>
                  </a:lnTo>
                  <a:lnTo>
                    <a:pt x="24675" y="38235"/>
                  </a:lnTo>
                  <a:lnTo>
                    <a:pt x="24186" y="37807"/>
                  </a:lnTo>
                  <a:lnTo>
                    <a:pt x="20638" y="35086"/>
                  </a:lnTo>
                  <a:close/>
                </a:path>
                <a:path w="252094" h="57785">
                  <a:moveTo>
                    <a:pt x="40382" y="32998"/>
                  </a:moveTo>
                  <a:lnTo>
                    <a:pt x="31680" y="32998"/>
                  </a:lnTo>
                  <a:lnTo>
                    <a:pt x="27396" y="33526"/>
                  </a:lnTo>
                  <a:lnTo>
                    <a:pt x="21678" y="35086"/>
                  </a:lnTo>
                  <a:lnTo>
                    <a:pt x="25599" y="37807"/>
                  </a:lnTo>
                  <a:lnTo>
                    <a:pt x="29710" y="40290"/>
                  </a:lnTo>
                  <a:lnTo>
                    <a:pt x="33494" y="43272"/>
                  </a:lnTo>
                  <a:lnTo>
                    <a:pt x="33167" y="44297"/>
                  </a:lnTo>
                  <a:lnTo>
                    <a:pt x="38259" y="44297"/>
                  </a:lnTo>
                  <a:lnTo>
                    <a:pt x="37165" y="42774"/>
                  </a:lnTo>
                  <a:lnTo>
                    <a:pt x="46899" y="42774"/>
                  </a:lnTo>
                  <a:lnTo>
                    <a:pt x="45678" y="40943"/>
                  </a:lnTo>
                  <a:lnTo>
                    <a:pt x="41899" y="40943"/>
                  </a:lnTo>
                  <a:lnTo>
                    <a:pt x="40669" y="39690"/>
                  </a:lnTo>
                  <a:lnTo>
                    <a:pt x="39434" y="38373"/>
                  </a:lnTo>
                  <a:lnTo>
                    <a:pt x="43964" y="38373"/>
                  </a:lnTo>
                  <a:lnTo>
                    <a:pt x="40382" y="32998"/>
                  </a:lnTo>
                  <a:close/>
                </a:path>
                <a:path w="252094" h="57785">
                  <a:moveTo>
                    <a:pt x="43964" y="38373"/>
                  </a:moveTo>
                  <a:lnTo>
                    <a:pt x="39434" y="38373"/>
                  </a:lnTo>
                  <a:lnTo>
                    <a:pt x="40669" y="39690"/>
                  </a:lnTo>
                  <a:lnTo>
                    <a:pt x="41899" y="40943"/>
                  </a:lnTo>
                  <a:lnTo>
                    <a:pt x="45678" y="40943"/>
                  </a:lnTo>
                  <a:lnTo>
                    <a:pt x="43964" y="38373"/>
                  </a:lnTo>
                  <a:close/>
                </a:path>
              </a:pathLst>
            </a:custGeom>
            <a:solidFill>
              <a:srgbClr val="161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6" name="object 1666" descr=""/>
            <p:cNvSpPr/>
            <p:nvPr/>
          </p:nvSpPr>
          <p:spPr>
            <a:xfrm>
              <a:off x="2489594" y="2749975"/>
              <a:ext cx="21590" cy="3175"/>
            </a:xfrm>
            <a:custGeom>
              <a:avLst/>
              <a:gdLst/>
              <a:ahLst/>
              <a:cxnLst/>
              <a:rect l="l" t="t" r="r" b="b"/>
              <a:pathLst>
                <a:path w="21589" h="3175">
                  <a:moveTo>
                    <a:pt x="8714" y="0"/>
                  </a:moveTo>
                  <a:lnTo>
                    <a:pt x="2329" y="101"/>
                  </a:lnTo>
                  <a:lnTo>
                    <a:pt x="0" y="2329"/>
                  </a:lnTo>
                  <a:lnTo>
                    <a:pt x="7070" y="2653"/>
                  </a:lnTo>
                  <a:lnTo>
                    <a:pt x="14157" y="2689"/>
                  </a:lnTo>
                  <a:lnTo>
                    <a:pt x="21231" y="2242"/>
                  </a:lnTo>
                  <a:lnTo>
                    <a:pt x="21506" y="820"/>
                  </a:lnTo>
                  <a:lnTo>
                    <a:pt x="15101" y="515"/>
                  </a:lnTo>
                  <a:lnTo>
                    <a:pt x="8714" y="0"/>
                  </a:lnTo>
                  <a:close/>
                </a:path>
              </a:pathLst>
            </a:custGeom>
            <a:solidFill>
              <a:srgbClr val="0D0D0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7" name="object 1667" descr=""/>
            <p:cNvSpPr/>
            <p:nvPr/>
          </p:nvSpPr>
          <p:spPr>
            <a:xfrm>
              <a:off x="2686607" y="2750299"/>
              <a:ext cx="6985" cy="18415"/>
            </a:xfrm>
            <a:custGeom>
              <a:avLst/>
              <a:gdLst/>
              <a:ahLst/>
              <a:cxnLst/>
              <a:rect l="l" t="t" r="r" b="b"/>
              <a:pathLst>
                <a:path w="6985" h="18414">
                  <a:moveTo>
                    <a:pt x="5857" y="0"/>
                  </a:moveTo>
                  <a:lnTo>
                    <a:pt x="584" y="360"/>
                  </a:lnTo>
                  <a:lnTo>
                    <a:pt x="360" y="2448"/>
                  </a:lnTo>
                  <a:lnTo>
                    <a:pt x="0" y="6663"/>
                  </a:lnTo>
                  <a:lnTo>
                    <a:pt x="1746" y="10156"/>
                  </a:lnTo>
                  <a:lnTo>
                    <a:pt x="1659" y="14145"/>
                  </a:lnTo>
                  <a:lnTo>
                    <a:pt x="2174" y="17964"/>
                  </a:lnTo>
                  <a:lnTo>
                    <a:pt x="5342" y="12517"/>
                  </a:lnTo>
                  <a:lnTo>
                    <a:pt x="6369" y="6217"/>
                  </a:lnTo>
                  <a:lnTo>
                    <a:pt x="5857" y="0"/>
                  </a:lnTo>
                  <a:close/>
                </a:path>
              </a:pathLst>
            </a:custGeom>
            <a:solidFill>
              <a:srgbClr val="D3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8" name="object 1668" descr=""/>
            <p:cNvSpPr/>
            <p:nvPr/>
          </p:nvSpPr>
          <p:spPr>
            <a:xfrm>
              <a:off x="2679879" y="2750299"/>
              <a:ext cx="18415" cy="41910"/>
            </a:xfrm>
            <a:custGeom>
              <a:avLst/>
              <a:gdLst/>
              <a:ahLst/>
              <a:cxnLst/>
              <a:rect l="l" t="t" r="r" b="b"/>
              <a:pathLst>
                <a:path w="18414" h="41910">
                  <a:moveTo>
                    <a:pt x="15352" y="25924"/>
                  </a:moveTo>
                  <a:lnTo>
                    <a:pt x="10513" y="25924"/>
                  </a:lnTo>
                  <a:lnTo>
                    <a:pt x="9090" y="26694"/>
                  </a:lnTo>
                  <a:lnTo>
                    <a:pt x="8046" y="27774"/>
                  </a:lnTo>
                  <a:lnTo>
                    <a:pt x="7344" y="29142"/>
                  </a:lnTo>
                  <a:lnTo>
                    <a:pt x="9450" y="30650"/>
                  </a:lnTo>
                  <a:lnTo>
                    <a:pt x="9055" y="33905"/>
                  </a:lnTo>
                  <a:lnTo>
                    <a:pt x="8884" y="35975"/>
                  </a:lnTo>
                  <a:lnTo>
                    <a:pt x="13662" y="37105"/>
                  </a:lnTo>
                  <a:lnTo>
                    <a:pt x="10641" y="38696"/>
                  </a:lnTo>
                  <a:lnTo>
                    <a:pt x="9553" y="39348"/>
                  </a:lnTo>
                  <a:lnTo>
                    <a:pt x="11337" y="41026"/>
                  </a:lnTo>
                  <a:lnTo>
                    <a:pt x="13442" y="41163"/>
                  </a:lnTo>
                  <a:lnTo>
                    <a:pt x="17738" y="41508"/>
                  </a:lnTo>
                  <a:lnTo>
                    <a:pt x="18252" y="39348"/>
                  </a:lnTo>
                  <a:lnTo>
                    <a:pt x="18166" y="38080"/>
                  </a:lnTo>
                  <a:lnTo>
                    <a:pt x="16215" y="36591"/>
                  </a:lnTo>
                  <a:lnTo>
                    <a:pt x="15353" y="27774"/>
                  </a:lnTo>
                  <a:lnTo>
                    <a:pt x="15352" y="25924"/>
                  </a:lnTo>
                  <a:close/>
                </a:path>
                <a:path w="18414" h="41910">
                  <a:moveTo>
                    <a:pt x="5472" y="24382"/>
                  </a:moveTo>
                  <a:lnTo>
                    <a:pt x="3031" y="24382"/>
                  </a:lnTo>
                  <a:lnTo>
                    <a:pt x="2497" y="29142"/>
                  </a:lnTo>
                  <a:lnTo>
                    <a:pt x="2149" y="32757"/>
                  </a:lnTo>
                  <a:lnTo>
                    <a:pt x="2038" y="33905"/>
                  </a:lnTo>
                  <a:lnTo>
                    <a:pt x="1963" y="35975"/>
                  </a:lnTo>
                  <a:lnTo>
                    <a:pt x="1865" y="38696"/>
                  </a:lnTo>
                  <a:lnTo>
                    <a:pt x="3510" y="37843"/>
                  </a:lnTo>
                  <a:lnTo>
                    <a:pt x="5119" y="36936"/>
                  </a:lnTo>
                  <a:lnTo>
                    <a:pt x="6674" y="35975"/>
                  </a:lnTo>
                  <a:lnTo>
                    <a:pt x="6784" y="33905"/>
                  </a:lnTo>
                  <a:lnTo>
                    <a:pt x="6833" y="32757"/>
                  </a:lnTo>
                  <a:lnTo>
                    <a:pt x="5753" y="29657"/>
                  </a:lnTo>
                  <a:lnTo>
                    <a:pt x="5566" y="27774"/>
                  </a:lnTo>
                  <a:lnTo>
                    <a:pt x="5443" y="26525"/>
                  </a:lnTo>
                  <a:lnTo>
                    <a:pt x="6710" y="26388"/>
                  </a:lnTo>
                  <a:lnTo>
                    <a:pt x="10513" y="25924"/>
                  </a:lnTo>
                  <a:lnTo>
                    <a:pt x="15352" y="25924"/>
                  </a:lnTo>
                  <a:lnTo>
                    <a:pt x="15367" y="24947"/>
                  </a:lnTo>
                  <a:lnTo>
                    <a:pt x="5548" y="24947"/>
                  </a:lnTo>
                  <a:lnTo>
                    <a:pt x="5472" y="24382"/>
                  </a:lnTo>
                  <a:close/>
                </a:path>
                <a:path w="18414" h="41910">
                  <a:moveTo>
                    <a:pt x="1298" y="12517"/>
                  </a:moveTo>
                  <a:lnTo>
                    <a:pt x="116" y="23220"/>
                  </a:lnTo>
                  <a:lnTo>
                    <a:pt x="0" y="25204"/>
                  </a:lnTo>
                  <a:lnTo>
                    <a:pt x="2525" y="24519"/>
                  </a:lnTo>
                  <a:lnTo>
                    <a:pt x="1217" y="24519"/>
                  </a:lnTo>
                  <a:lnTo>
                    <a:pt x="1298" y="12517"/>
                  </a:lnTo>
                  <a:close/>
                </a:path>
                <a:path w="18414" h="41910">
                  <a:moveTo>
                    <a:pt x="6728" y="6663"/>
                  </a:moveTo>
                  <a:lnTo>
                    <a:pt x="6217" y="10156"/>
                  </a:lnTo>
                  <a:lnTo>
                    <a:pt x="6336" y="16062"/>
                  </a:lnTo>
                  <a:lnTo>
                    <a:pt x="6855" y="20822"/>
                  </a:lnTo>
                  <a:lnTo>
                    <a:pt x="7589" y="20822"/>
                  </a:lnTo>
                  <a:lnTo>
                    <a:pt x="13898" y="21405"/>
                  </a:lnTo>
                  <a:lnTo>
                    <a:pt x="13256" y="21405"/>
                  </a:lnTo>
                  <a:lnTo>
                    <a:pt x="11078" y="23220"/>
                  </a:lnTo>
                  <a:lnTo>
                    <a:pt x="8305" y="24160"/>
                  </a:lnTo>
                  <a:lnTo>
                    <a:pt x="5548" y="24947"/>
                  </a:lnTo>
                  <a:lnTo>
                    <a:pt x="15367" y="24947"/>
                  </a:lnTo>
                  <a:lnTo>
                    <a:pt x="15470" y="17964"/>
                  </a:lnTo>
                  <a:lnTo>
                    <a:pt x="8902" y="17964"/>
                  </a:lnTo>
                  <a:lnTo>
                    <a:pt x="8404" y="14263"/>
                  </a:lnTo>
                  <a:lnTo>
                    <a:pt x="8474" y="10156"/>
                  </a:lnTo>
                  <a:lnTo>
                    <a:pt x="6728" y="6663"/>
                  </a:lnTo>
                  <a:close/>
                </a:path>
                <a:path w="18414" h="41910">
                  <a:moveTo>
                    <a:pt x="5279" y="22954"/>
                  </a:moveTo>
                  <a:lnTo>
                    <a:pt x="1217" y="24519"/>
                  </a:lnTo>
                  <a:lnTo>
                    <a:pt x="2525" y="24519"/>
                  </a:lnTo>
                  <a:lnTo>
                    <a:pt x="3031" y="24382"/>
                  </a:lnTo>
                  <a:lnTo>
                    <a:pt x="5472" y="24382"/>
                  </a:lnTo>
                  <a:lnTo>
                    <a:pt x="5315" y="23220"/>
                  </a:lnTo>
                  <a:lnTo>
                    <a:pt x="5279" y="22954"/>
                  </a:lnTo>
                  <a:close/>
                </a:path>
                <a:path w="18414" h="41910">
                  <a:moveTo>
                    <a:pt x="5228" y="22578"/>
                  </a:moveTo>
                  <a:lnTo>
                    <a:pt x="5279" y="22954"/>
                  </a:lnTo>
                  <a:lnTo>
                    <a:pt x="5415" y="22954"/>
                  </a:lnTo>
                  <a:lnTo>
                    <a:pt x="5228" y="22578"/>
                  </a:lnTo>
                  <a:close/>
                </a:path>
                <a:path w="18414" h="41910">
                  <a:moveTo>
                    <a:pt x="3665" y="14263"/>
                  </a:moveTo>
                  <a:lnTo>
                    <a:pt x="2820" y="17108"/>
                  </a:lnTo>
                  <a:lnTo>
                    <a:pt x="2703" y="17499"/>
                  </a:lnTo>
                  <a:lnTo>
                    <a:pt x="5228" y="22578"/>
                  </a:lnTo>
                  <a:lnTo>
                    <a:pt x="5069" y="21405"/>
                  </a:lnTo>
                  <a:lnTo>
                    <a:pt x="6296" y="17499"/>
                  </a:lnTo>
                  <a:lnTo>
                    <a:pt x="6419" y="17108"/>
                  </a:lnTo>
                  <a:lnTo>
                    <a:pt x="3665" y="14263"/>
                  </a:lnTo>
                  <a:close/>
                </a:path>
                <a:path w="18414" h="41910">
                  <a:moveTo>
                    <a:pt x="12585" y="0"/>
                  </a:moveTo>
                  <a:lnTo>
                    <a:pt x="13097" y="6217"/>
                  </a:lnTo>
                  <a:lnTo>
                    <a:pt x="12129" y="12157"/>
                  </a:lnTo>
                  <a:lnTo>
                    <a:pt x="12071" y="12517"/>
                  </a:lnTo>
                  <a:lnTo>
                    <a:pt x="8902" y="17964"/>
                  </a:lnTo>
                  <a:lnTo>
                    <a:pt x="15470" y="17964"/>
                  </a:lnTo>
                  <a:lnTo>
                    <a:pt x="15585" y="10156"/>
                  </a:lnTo>
                  <a:lnTo>
                    <a:pt x="15598" y="9279"/>
                  </a:lnTo>
                  <a:lnTo>
                    <a:pt x="14673" y="205"/>
                  </a:lnTo>
                  <a:lnTo>
                    <a:pt x="12585" y="0"/>
                  </a:lnTo>
                  <a:close/>
                </a:path>
              </a:pathLst>
            </a:custGeom>
            <a:solidFill>
              <a:srgbClr val="969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9" name="object 1669" descr=""/>
            <p:cNvSpPr/>
            <p:nvPr/>
          </p:nvSpPr>
          <p:spPr>
            <a:xfrm>
              <a:off x="1927166" y="2750832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5734" y="0"/>
                  </a:moveTo>
                  <a:lnTo>
                    <a:pt x="2753" y="1008"/>
                  </a:lnTo>
                  <a:lnTo>
                    <a:pt x="1471" y="2274"/>
                  </a:lnTo>
                  <a:lnTo>
                    <a:pt x="565" y="3765"/>
                  </a:lnTo>
                  <a:lnTo>
                    <a:pt x="0" y="5461"/>
                  </a:lnTo>
                  <a:lnTo>
                    <a:pt x="4448" y="5580"/>
                  </a:lnTo>
                  <a:lnTo>
                    <a:pt x="8013" y="4723"/>
                  </a:lnTo>
                  <a:lnTo>
                    <a:pt x="5734" y="0"/>
                  </a:lnTo>
                  <a:close/>
                </a:path>
              </a:pathLst>
            </a:custGeom>
            <a:solidFill>
              <a:srgbClr val="929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0" name="object 1670" descr=""/>
            <p:cNvSpPr/>
            <p:nvPr/>
          </p:nvSpPr>
          <p:spPr>
            <a:xfrm>
              <a:off x="1960981" y="2754274"/>
              <a:ext cx="3175" cy="8255"/>
            </a:xfrm>
            <a:custGeom>
              <a:avLst/>
              <a:gdLst/>
              <a:ahLst/>
              <a:cxnLst/>
              <a:rect l="l" t="t" r="r" b="b"/>
              <a:pathLst>
                <a:path w="3175" h="8255">
                  <a:moveTo>
                    <a:pt x="1043" y="0"/>
                  </a:moveTo>
                  <a:lnTo>
                    <a:pt x="104" y="1179"/>
                  </a:lnTo>
                  <a:lnTo>
                    <a:pt x="86" y="2635"/>
                  </a:lnTo>
                  <a:lnTo>
                    <a:pt x="0" y="6983"/>
                  </a:lnTo>
                  <a:lnTo>
                    <a:pt x="975" y="8013"/>
                  </a:lnTo>
                  <a:lnTo>
                    <a:pt x="1882" y="7858"/>
                  </a:lnTo>
                  <a:lnTo>
                    <a:pt x="2551" y="5356"/>
                  </a:lnTo>
                  <a:lnTo>
                    <a:pt x="2501" y="2703"/>
                  </a:lnTo>
                  <a:lnTo>
                    <a:pt x="1850" y="255"/>
                  </a:lnTo>
                  <a:lnTo>
                    <a:pt x="1043" y="0"/>
                  </a:lnTo>
                  <a:close/>
                </a:path>
              </a:pathLst>
            </a:custGeom>
            <a:solidFill>
              <a:srgbClr val="CFCE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1" name="object 1671" descr=""/>
            <p:cNvSpPr/>
            <p:nvPr/>
          </p:nvSpPr>
          <p:spPr>
            <a:xfrm>
              <a:off x="2274018" y="275391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341" y="0"/>
                  </a:moveTo>
                  <a:lnTo>
                    <a:pt x="2499" y="33"/>
                  </a:lnTo>
                  <a:lnTo>
                    <a:pt x="839" y="86"/>
                  </a:lnTo>
                  <a:lnTo>
                    <a:pt x="0" y="119"/>
                  </a:lnTo>
                  <a:lnTo>
                    <a:pt x="1181" y="2499"/>
                  </a:lnTo>
                  <a:lnTo>
                    <a:pt x="2293" y="2466"/>
                  </a:lnTo>
                  <a:lnTo>
                    <a:pt x="3341" y="0"/>
                  </a:lnTo>
                  <a:close/>
                </a:path>
              </a:pathLst>
            </a:custGeom>
            <a:solidFill>
              <a:srgbClr val="B6B8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2" name="object 1672" descr=""/>
            <p:cNvSpPr/>
            <p:nvPr/>
          </p:nvSpPr>
          <p:spPr>
            <a:xfrm>
              <a:off x="1958105" y="2755454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980" y="0"/>
                  </a:moveTo>
                  <a:lnTo>
                    <a:pt x="892" y="1300"/>
                  </a:lnTo>
                  <a:lnTo>
                    <a:pt x="0" y="4795"/>
                  </a:lnTo>
                  <a:lnTo>
                    <a:pt x="2876" y="5803"/>
                  </a:lnTo>
                  <a:lnTo>
                    <a:pt x="2912" y="4367"/>
                  </a:lnTo>
                  <a:lnTo>
                    <a:pt x="2980" y="0"/>
                  </a:lnTo>
                  <a:close/>
                </a:path>
              </a:pathLst>
            </a:custGeom>
            <a:solidFill>
              <a:srgbClr val="545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3" name="object 1673" descr=""/>
            <p:cNvSpPr/>
            <p:nvPr/>
          </p:nvSpPr>
          <p:spPr>
            <a:xfrm>
              <a:off x="1893826" y="2758144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510" y="0"/>
                  </a:moveTo>
                  <a:lnTo>
                    <a:pt x="1181" y="1267"/>
                  </a:lnTo>
                  <a:lnTo>
                    <a:pt x="0" y="2703"/>
                  </a:lnTo>
                  <a:lnTo>
                    <a:pt x="1371" y="6318"/>
                  </a:lnTo>
                  <a:lnTo>
                    <a:pt x="3492" y="5562"/>
                  </a:lnTo>
                  <a:lnTo>
                    <a:pt x="5170" y="4057"/>
                  </a:lnTo>
                  <a:lnTo>
                    <a:pt x="3510" y="0"/>
                  </a:lnTo>
                  <a:close/>
                </a:path>
              </a:pathLst>
            </a:custGeom>
            <a:solidFill>
              <a:srgbClr val="4B4C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4" name="object 1674" descr=""/>
            <p:cNvSpPr/>
            <p:nvPr/>
          </p:nvSpPr>
          <p:spPr>
            <a:xfrm>
              <a:off x="1900264" y="2758640"/>
              <a:ext cx="34290" cy="6985"/>
            </a:xfrm>
            <a:custGeom>
              <a:avLst/>
              <a:gdLst/>
              <a:ahLst/>
              <a:cxnLst/>
              <a:rect l="l" t="t" r="r" b="b"/>
              <a:pathLst>
                <a:path w="34289" h="6985">
                  <a:moveTo>
                    <a:pt x="13409" y="0"/>
                  </a:moveTo>
                  <a:lnTo>
                    <a:pt x="10017" y="3082"/>
                  </a:lnTo>
                  <a:lnTo>
                    <a:pt x="5464" y="2739"/>
                  </a:lnTo>
                  <a:lnTo>
                    <a:pt x="1216" y="2858"/>
                  </a:lnTo>
                  <a:lnTo>
                    <a:pt x="0" y="4860"/>
                  </a:lnTo>
                  <a:lnTo>
                    <a:pt x="496" y="6181"/>
                  </a:lnTo>
                  <a:lnTo>
                    <a:pt x="2706" y="6779"/>
                  </a:lnTo>
                  <a:lnTo>
                    <a:pt x="8596" y="6418"/>
                  </a:lnTo>
                  <a:lnTo>
                    <a:pt x="14503" y="6163"/>
                  </a:lnTo>
                  <a:lnTo>
                    <a:pt x="20411" y="6400"/>
                  </a:lnTo>
                  <a:lnTo>
                    <a:pt x="21951" y="4827"/>
                  </a:lnTo>
                  <a:lnTo>
                    <a:pt x="25923" y="5871"/>
                  </a:lnTo>
                  <a:lnTo>
                    <a:pt x="30052" y="5735"/>
                  </a:lnTo>
                  <a:lnTo>
                    <a:pt x="34127" y="5735"/>
                  </a:lnTo>
                  <a:lnTo>
                    <a:pt x="33338" y="2189"/>
                  </a:lnTo>
                  <a:lnTo>
                    <a:pt x="31319" y="1832"/>
                  </a:lnTo>
                  <a:lnTo>
                    <a:pt x="26916" y="4089"/>
                  </a:lnTo>
                  <a:lnTo>
                    <a:pt x="26337" y="1181"/>
                  </a:lnTo>
                  <a:lnTo>
                    <a:pt x="23115" y="1728"/>
                  </a:lnTo>
                  <a:lnTo>
                    <a:pt x="19897" y="2430"/>
                  </a:lnTo>
                  <a:lnTo>
                    <a:pt x="16783" y="3474"/>
                  </a:lnTo>
                  <a:lnTo>
                    <a:pt x="14485" y="1181"/>
                  </a:lnTo>
                  <a:lnTo>
                    <a:pt x="13409" y="0"/>
                  </a:lnTo>
                  <a:close/>
                </a:path>
              </a:pathLst>
            </a:custGeom>
            <a:solidFill>
              <a:srgbClr val="7B7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5" name="object 1675" descr=""/>
            <p:cNvSpPr/>
            <p:nvPr/>
          </p:nvSpPr>
          <p:spPr>
            <a:xfrm>
              <a:off x="1951992" y="2759374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49" y="0"/>
                  </a:moveTo>
                  <a:lnTo>
                    <a:pt x="0" y="1167"/>
                  </a:lnTo>
                  <a:lnTo>
                    <a:pt x="2141" y="2348"/>
                  </a:lnTo>
                  <a:lnTo>
                    <a:pt x="3851" y="2005"/>
                  </a:lnTo>
                  <a:lnTo>
                    <a:pt x="5118" y="13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25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6" name="object 1676" descr=""/>
            <p:cNvSpPr/>
            <p:nvPr/>
          </p:nvSpPr>
          <p:spPr>
            <a:xfrm>
              <a:off x="1988445" y="2759050"/>
              <a:ext cx="4445" cy="11430"/>
            </a:xfrm>
            <a:custGeom>
              <a:avLst/>
              <a:gdLst/>
              <a:ahLst/>
              <a:cxnLst/>
              <a:rect l="l" t="t" r="r" b="b"/>
              <a:pathLst>
                <a:path w="4444" h="11430">
                  <a:moveTo>
                    <a:pt x="3304" y="0"/>
                  </a:moveTo>
                  <a:lnTo>
                    <a:pt x="0" y="306"/>
                  </a:lnTo>
                  <a:lnTo>
                    <a:pt x="17" y="7466"/>
                  </a:lnTo>
                  <a:lnTo>
                    <a:pt x="104" y="11059"/>
                  </a:lnTo>
                  <a:lnTo>
                    <a:pt x="1663" y="9997"/>
                  </a:lnTo>
                  <a:lnTo>
                    <a:pt x="2948" y="8680"/>
                  </a:lnTo>
                  <a:lnTo>
                    <a:pt x="3956" y="7106"/>
                  </a:lnTo>
                  <a:lnTo>
                    <a:pt x="3751" y="4723"/>
                  </a:lnTo>
                  <a:lnTo>
                    <a:pt x="3304" y="0"/>
                  </a:lnTo>
                  <a:close/>
                </a:path>
              </a:pathLst>
            </a:custGeom>
            <a:solidFill>
              <a:srgbClr val="A3A1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7" name="object 1677" descr=""/>
            <p:cNvSpPr/>
            <p:nvPr/>
          </p:nvSpPr>
          <p:spPr>
            <a:xfrm>
              <a:off x="2082055" y="2759325"/>
              <a:ext cx="64135" cy="20320"/>
            </a:xfrm>
            <a:custGeom>
              <a:avLst/>
              <a:gdLst/>
              <a:ahLst/>
              <a:cxnLst/>
              <a:rect l="l" t="t" r="r" b="b"/>
              <a:pathLst>
                <a:path w="64135" h="20319">
                  <a:moveTo>
                    <a:pt x="3665" y="0"/>
                  </a:moveTo>
                  <a:lnTo>
                    <a:pt x="2448" y="0"/>
                  </a:lnTo>
                  <a:lnTo>
                    <a:pt x="3013" y="6454"/>
                  </a:lnTo>
                  <a:lnTo>
                    <a:pt x="1610" y="12668"/>
                  </a:lnTo>
                  <a:lnTo>
                    <a:pt x="0" y="18867"/>
                  </a:lnTo>
                  <a:lnTo>
                    <a:pt x="22890" y="18810"/>
                  </a:lnTo>
                  <a:lnTo>
                    <a:pt x="30496" y="18474"/>
                  </a:lnTo>
                  <a:lnTo>
                    <a:pt x="36781" y="16642"/>
                  </a:lnTo>
                  <a:lnTo>
                    <a:pt x="43337" y="16264"/>
                  </a:lnTo>
                  <a:lnTo>
                    <a:pt x="49860" y="16455"/>
                  </a:lnTo>
                  <a:lnTo>
                    <a:pt x="52809" y="16761"/>
                  </a:lnTo>
                  <a:lnTo>
                    <a:pt x="56675" y="16196"/>
                  </a:lnTo>
                  <a:lnTo>
                    <a:pt x="58576" y="19126"/>
                  </a:lnTo>
                  <a:lnTo>
                    <a:pt x="59451" y="19997"/>
                  </a:lnTo>
                  <a:lnTo>
                    <a:pt x="61078" y="17517"/>
                  </a:lnTo>
                  <a:lnTo>
                    <a:pt x="62514" y="14914"/>
                  </a:lnTo>
                  <a:lnTo>
                    <a:pt x="63767" y="12242"/>
                  </a:lnTo>
                  <a:lnTo>
                    <a:pt x="59930" y="12566"/>
                  </a:lnTo>
                  <a:lnTo>
                    <a:pt x="56095" y="12617"/>
                  </a:lnTo>
                  <a:lnTo>
                    <a:pt x="52257" y="12840"/>
                  </a:lnTo>
                  <a:lnTo>
                    <a:pt x="40596" y="14567"/>
                  </a:lnTo>
                  <a:lnTo>
                    <a:pt x="28835" y="14981"/>
                  </a:lnTo>
                  <a:lnTo>
                    <a:pt x="17061" y="14368"/>
                  </a:lnTo>
                  <a:lnTo>
                    <a:pt x="5360" y="13013"/>
                  </a:lnTo>
                  <a:lnTo>
                    <a:pt x="3082" y="12326"/>
                  </a:lnTo>
                  <a:lnTo>
                    <a:pt x="3460" y="8218"/>
                  </a:lnTo>
                  <a:lnTo>
                    <a:pt x="3665" y="0"/>
                  </a:lnTo>
                  <a:close/>
                </a:path>
              </a:pathLst>
            </a:custGeom>
            <a:solidFill>
              <a:srgbClr val="CAC8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8" name="object 1678" descr=""/>
            <p:cNvSpPr/>
            <p:nvPr/>
          </p:nvSpPr>
          <p:spPr>
            <a:xfrm>
              <a:off x="2258369" y="2760369"/>
              <a:ext cx="66675" cy="17145"/>
            </a:xfrm>
            <a:custGeom>
              <a:avLst/>
              <a:gdLst/>
              <a:ahLst/>
              <a:cxnLst/>
              <a:rect l="l" t="t" r="r" b="b"/>
              <a:pathLst>
                <a:path w="66675" h="17144">
                  <a:moveTo>
                    <a:pt x="26634" y="1002"/>
                  </a:moveTo>
                  <a:lnTo>
                    <a:pt x="18155" y="1002"/>
                  </a:lnTo>
                  <a:lnTo>
                    <a:pt x="10375" y="1899"/>
                  </a:lnTo>
                  <a:lnTo>
                    <a:pt x="9006" y="4179"/>
                  </a:lnTo>
                  <a:lnTo>
                    <a:pt x="15417" y="4489"/>
                  </a:lnTo>
                  <a:lnTo>
                    <a:pt x="25573" y="4707"/>
                  </a:lnTo>
                  <a:lnTo>
                    <a:pt x="28251" y="4707"/>
                  </a:lnTo>
                  <a:lnTo>
                    <a:pt x="34672" y="4845"/>
                  </a:lnTo>
                  <a:lnTo>
                    <a:pt x="27882" y="5086"/>
                  </a:lnTo>
                  <a:lnTo>
                    <a:pt x="7466" y="5086"/>
                  </a:lnTo>
                  <a:lnTo>
                    <a:pt x="5119" y="8647"/>
                  </a:lnTo>
                  <a:lnTo>
                    <a:pt x="2548" y="12207"/>
                  </a:lnTo>
                  <a:lnTo>
                    <a:pt x="0" y="15786"/>
                  </a:lnTo>
                  <a:lnTo>
                    <a:pt x="15435" y="16008"/>
                  </a:lnTo>
                  <a:lnTo>
                    <a:pt x="40571" y="16008"/>
                  </a:lnTo>
                  <a:lnTo>
                    <a:pt x="54898" y="16661"/>
                  </a:lnTo>
                  <a:lnTo>
                    <a:pt x="54090" y="16661"/>
                  </a:lnTo>
                  <a:lnTo>
                    <a:pt x="56898" y="15580"/>
                  </a:lnTo>
                  <a:lnTo>
                    <a:pt x="57227" y="14709"/>
                  </a:lnTo>
                  <a:lnTo>
                    <a:pt x="19775" y="14709"/>
                  </a:lnTo>
                  <a:lnTo>
                    <a:pt x="16991" y="13709"/>
                  </a:lnTo>
                  <a:lnTo>
                    <a:pt x="15719" y="13709"/>
                  </a:lnTo>
                  <a:lnTo>
                    <a:pt x="4588" y="13377"/>
                  </a:lnTo>
                  <a:lnTo>
                    <a:pt x="9539" y="13377"/>
                  </a:lnTo>
                  <a:lnTo>
                    <a:pt x="13288" y="12379"/>
                  </a:lnTo>
                  <a:lnTo>
                    <a:pt x="21345" y="12379"/>
                  </a:lnTo>
                  <a:lnTo>
                    <a:pt x="22327" y="10921"/>
                  </a:lnTo>
                  <a:lnTo>
                    <a:pt x="21399" y="9982"/>
                  </a:lnTo>
                  <a:lnTo>
                    <a:pt x="12379" y="9982"/>
                  </a:lnTo>
                  <a:lnTo>
                    <a:pt x="9148" y="8647"/>
                  </a:lnTo>
                  <a:lnTo>
                    <a:pt x="8856" y="8647"/>
                  </a:lnTo>
                  <a:lnTo>
                    <a:pt x="11661" y="5720"/>
                  </a:lnTo>
                  <a:lnTo>
                    <a:pt x="62589" y="5720"/>
                  </a:lnTo>
                  <a:lnTo>
                    <a:pt x="64551" y="2688"/>
                  </a:lnTo>
                  <a:lnTo>
                    <a:pt x="65376" y="1489"/>
                  </a:lnTo>
                  <a:lnTo>
                    <a:pt x="41677" y="1489"/>
                  </a:lnTo>
                  <a:lnTo>
                    <a:pt x="35836" y="1353"/>
                  </a:lnTo>
                  <a:lnTo>
                    <a:pt x="34935" y="1353"/>
                  </a:lnTo>
                  <a:lnTo>
                    <a:pt x="26634" y="1002"/>
                  </a:lnTo>
                  <a:close/>
                </a:path>
                <a:path w="66675" h="17144">
                  <a:moveTo>
                    <a:pt x="21345" y="12379"/>
                  </a:moveTo>
                  <a:lnTo>
                    <a:pt x="13288" y="12379"/>
                  </a:lnTo>
                  <a:lnTo>
                    <a:pt x="19775" y="14709"/>
                  </a:lnTo>
                  <a:lnTo>
                    <a:pt x="21345" y="12379"/>
                  </a:lnTo>
                  <a:close/>
                </a:path>
                <a:path w="66675" h="17144">
                  <a:moveTo>
                    <a:pt x="46536" y="9427"/>
                  </a:moveTo>
                  <a:lnTo>
                    <a:pt x="40101" y="9777"/>
                  </a:lnTo>
                  <a:lnTo>
                    <a:pt x="33714" y="10511"/>
                  </a:lnTo>
                  <a:lnTo>
                    <a:pt x="34160" y="11436"/>
                  </a:lnTo>
                  <a:lnTo>
                    <a:pt x="35802" y="13377"/>
                  </a:lnTo>
                  <a:lnTo>
                    <a:pt x="29093" y="13377"/>
                  </a:lnTo>
                  <a:lnTo>
                    <a:pt x="18148" y="13709"/>
                  </a:lnTo>
                  <a:lnTo>
                    <a:pt x="20448" y="13709"/>
                  </a:lnTo>
                  <a:lnTo>
                    <a:pt x="19775" y="14709"/>
                  </a:lnTo>
                  <a:lnTo>
                    <a:pt x="57227" y="14709"/>
                  </a:lnTo>
                  <a:lnTo>
                    <a:pt x="57978" y="12721"/>
                  </a:lnTo>
                  <a:lnTo>
                    <a:pt x="59258" y="10511"/>
                  </a:lnTo>
                  <a:lnTo>
                    <a:pt x="59345" y="10360"/>
                  </a:lnTo>
                  <a:lnTo>
                    <a:pt x="52969" y="9581"/>
                  </a:lnTo>
                  <a:lnTo>
                    <a:pt x="46536" y="9427"/>
                  </a:lnTo>
                  <a:close/>
                </a:path>
                <a:path w="66675" h="17144">
                  <a:moveTo>
                    <a:pt x="19638" y="8200"/>
                  </a:moveTo>
                  <a:lnTo>
                    <a:pt x="16607" y="9427"/>
                  </a:lnTo>
                  <a:lnTo>
                    <a:pt x="16159" y="9581"/>
                  </a:lnTo>
                  <a:lnTo>
                    <a:pt x="12379" y="9982"/>
                  </a:lnTo>
                  <a:lnTo>
                    <a:pt x="21399" y="9982"/>
                  </a:lnTo>
                  <a:lnTo>
                    <a:pt x="19638" y="8200"/>
                  </a:lnTo>
                  <a:close/>
                </a:path>
                <a:path w="66675" h="17144">
                  <a:moveTo>
                    <a:pt x="62589" y="5720"/>
                  </a:moveTo>
                  <a:lnTo>
                    <a:pt x="11661" y="5720"/>
                  </a:lnTo>
                  <a:lnTo>
                    <a:pt x="15905" y="7397"/>
                  </a:lnTo>
                  <a:lnTo>
                    <a:pt x="19227" y="7945"/>
                  </a:lnTo>
                  <a:lnTo>
                    <a:pt x="25796" y="8647"/>
                  </a:lnTo>
                  <a:lnTo>
                    <a:pt x="33031" y="8647"/>
                  </a:lnTo>
                  <a:lnTo>
                    <a:pt x="36075" y="8851"/>
                  </a:lnTo>
                  <a:lnTo>
                    <a:pt x="44262" y="7397"/>
                  </a:lnTo>
                  <a:lnTo>
                    <a:pt x="61388" y="7397"/>
                  </a:lnTo>
                  <a:lnTo>
                    <a:pt x="62589" y="5720"/>
                  </a:lnTo>
                  <a:close/>
                </a:path>
                <a:path w="66675" h="17144">
                  <a:moveTo>
                    <a:pt x="61388" y="7397"/>
                  </a:moveTo>
                  <a:lnTo>
                    <a:pt x="44262" y="7397"/>
                  </a:lnTo>
                  <a:lnTo>
                    <a:pt x="52617" y="7635"/>
                  </a:lnTo>
                  <a:lnTo>
                    <a:pt x="62671" y="8200"/>
                  </a:lnTo>
                  <a:lnTo>
                    <a:pt x="60814" y="8200"/>
                  </a:lnTo>
                  <a:lnTo>
                    <a:pt x="61388" y="7397"/>
                  </a:lnTo>
                  <a:close/>
                </a:path>
                <a:path w="66675" h="17144">
                  <a:moveTo>
                    <a:pt x="66401" y="0"/>
                  </a:moveTo>
                  <a:lnTo>
                    <a:pt x="57972" y="1002"/>
                  </a:lnTo>
                  <a:lnTo>
                    <a:pt x="57612" y="1002"/>
                  </a:lnTo>
                  <a:lnTo>
                    <a:pt x="49928" y="1353"/>
                  </a:lnTo>
                  <a:lnTo>
                    <a:pt x="41677" y="1489"/>
                  </a:lnTo>
                  <a:lnTo>
                    <a:pt x="65376" y="1489"/>
                  </a:lnTo>
                  <a:lnTo>
                    <a:pt x="66401" y="0"/>
                  </a:lnTo>
                  <a:close/>
                </a:path>
              </a:pathLst>
            </a:custGeom>
            <a:solidFill>
              <a:srgbClr val="8E8C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9" name="object 1679" descr=""/>
            <p:cNvSpPr/>
            <p:nvPr/>
          </p:nvSpPr>
          <p:spPr>
            <a:xfrm>
              <a:off x="2503601" y="2760145"/>
              <a:ext cx="54610" cy="40640"/>
            </a:xfrm>
            <a:custGeom>
              <a:avLst/>
              <a:gdLst/>
              <a:ahLst/>
              <a:cxnLst/>
              <a:rect l="l" t="t" r="r" b="b"/>
              <a:pathLst>
                <a:path w="54610" h="40639">
                  <a:moveTo>
                    <a:pt x="4064" y="39090"/>
                  </a:moveTo>
                  <a:lnTo>
                    <a:pt x="6059" y="40223"/>
                  </a:lnTo>
                  <a:lnTo>
                    <a:pt x="6526" y="39499"/>
                  </a:lnTo>
                  <a:lnTo>
                    <a:pt x="4064" y="39090"/>
                  </a:lnTo>
                  <a:close/>
                </a:path>
                <a:path w="54610" h="40639">
                  <a:moveTo>
                    <a:pt x="14196" y="31421"/>
                  </a:moveTo>
                  <a:lnTo>
                    <a:pt x="9759" y="31421"/>
                  </a:lnTo>
                  <a:lnTo>
                    <a:pt x="12891" y="31576"/>
                  </a:lnTo>
                  <a:lnTo>
                    <a:pt x="12779" y="32465"/>
                  </a:lnTo>
                  <a:lnTo>
                    <a:pt x="12685" y="33216"/>
                  </a:lnTo>
                  <a:lnTo>
                    <a:pt x="12563" y="34178"/>
                  </a:lnTo>
                  <a:lnTo>
                    <a:pt x="12458" y="35017"/>
                  </a:lnTo>
                  <a:lnTo>
                    <a:pt x="12419" y="35323"/>
                  </a:lnTo>
                  <a:lnTo>
                    <a:pt x="12321" y="36099"/>
                  </a:lnTo>
                  <a:lnTo>
                    <a:pt x="12235" y="36781"/>
                  </a:lnTo>
                  <a:lnTo>
                    <a:pt x="12163" y="37360"/>
                  </a:lnTo>
                  <a:lnTo>
                    <a:pt x="7909" y="37360"/>
                  </a:lnTo>
                  <a:lnTo>
                    <a:pt x="6526" y="39499"/>
                  </a:lnTo>
                  <a:lnTo>
                    <a:pt x="9641" y="40017"/>
                  </a:lnTo>
                  <a:lnTo>
                    <a:pt x="7951" y="40017"/>
                  </a:lnTo>
                  <a:lnTo>
                    <a:pt x="14759" y="38938"/>
                  </a:lnTo>
                  <a:lnTo>
                    <a:pt x="17549" y="38735"/>
                  </a:lnTo>
                  <a:lnTo>
                    <a:pt x="49251" y="38735"/>
                  </a:lnTo>
                  <a:lnTo>
                    <a:pt x="49066" y="38063"/>
                  </a:lnTo>
                  <a:lnTo>
                    <a:pt x="31347" y="38063"/>
                  </a:lnTo>
                  <a:lnTo>
                    <a:pt x="29773" y="37569"/>
                  </a:lnTo>
                  <a:lnTo>
                    <a:pt x="14210" y="37569"/>
                  </a:lnTo>
                  <a:lnTo>
                    <a:pt x="14196" y="31421"/>
                  </a:lnTo>
                  <a:close/>
                </a:path>
                <a:path w="54610" h="40639">
                  <a:moveTo>
                    <a:pt x="49251" y="38735"/>
                  </a:moveTo>
                  <a:lnTo>
                    <a:pt x="27903" y="38735"/>
                  </a:lnTo>
                  <a:lnTo>
                    <a:pt x="36309" y="39499"/>
                  </a:lnTo>
                  <a:lnTo>
                    <a:pt x="42757" y="40017"/>
                  </a:lnTo>
                  <a:lnTo>
                    <a:pt x="49604" y="40017"/>
                  </a:lnTo>
                  <a:lnTo>
                    <a:pt x="49462" y="39499"/>
                  </a:lnTo>
                  <a:lnTo>
                    <a:pt x="49349" y="39090"/>
                  </a:lnTo>
                  <a:lnTo>
                    <a:pt x="49251" y="38735"/>
                  </a:lnTo>
                  <a:close/>
                </a:path>
                <a:path w="54610" h="40639">
                  <a:moveTo>
                    <a:pt x="673" y="37164"/>
                  </a:moveTo>
                  <a:lnTo>
                    <a:pt x="630" y="38735"/>
                  </a:lnTo>
                  <a:lnTo>
                    <a:pt x="1524" y="38735"/>
                  </a:lnTo>
                  <a:lnTo>
                    <a:pt x="3148" y="38938"/>
                  </a:lnTo>
                  <a:lnTo>
                    <a:pt x="4064" y="39090"/>
                  </a:lnTo>
                  <a:lnTo>
                    <a:pt x="673" y="37164"/>
                  </a:lnTo>
                  <a:close/>
                </a:path>
                <a:path w="54610" h="40639">
                  <a:moveTo>
                    <a:pt x="36007" y="2278"/>
                  </a:moveTo>
                  <a:lnTo>
                    <a:pt x="36057" y="3117"/>
                  </a:lnTo>
                  <a:lnTo>
                    <a:pt x="36168" y="4913"/>
                  </a:lnTo>
                  <a:lnTo>
                    <a:pt x="36244" y="5702"/>
                  </a:lnTo>
                  <a:lnTo>
                    <a:pt x="38577" y="8629"/>
                  </a:lnTo>
                  <a:lnTo>
                    <a:pt x="38330" y="11455"/>
                  </a:lnTo>
                  <a:lnTo>
                    <a:pt x="38362" y="20650"/>
                  </a:lnTo>
                  <a:lnTo>
                    <a:pt x="38900" y="24023"/>
                  </a:lnTo>
                  <a:lnTo>
                    <a:pt x="38985" y="24555"/>
                  </a:lnTo>
                  <a:lnTo>
                    <a:pt x="39089" y="25203"/>
                  </a:lnTo>
                  <a:lnTo>
                    <a:pt x="35346" y="27637"/>
                  </a:lnTo>
                  <a:lnTo>
                    <a:pt x="35083" y="27637"/>
                  </a:lnTo>
                  <a:lnTo>
                    <a:pt x="34791" y="28868"/>
                  </a:lnTo>
                  <a:lnTo>
                    <a:pt x="34721" y="29178"/>
                  </a:lnTo>
                  <a:lnTo>
                    <a:pt x="33813" y="30769"/>
                  </a:lnTo>
                  <a:lnTo>
                    <a:pt x="33714" y="30942"/>
                  </a:lnTo>
                  <a:lnTo>
                    <a:pt x="31293" y="38063"/>
                  </a:lnTo>
                  <a:lnTo>
                    <a:pt x="40547" y="38063"/>
                  </a:lnTo>
                  <a:lnTo>
                    <a:pt x="37174" y="33216"/>
                  </a:lnTo>
                  <a:lnTo>
                    <a:pt x="39307" y="30532"/>
                  </a:lnTo>
                  <a:lnTo>
                    <a:pt x="39168" y="30532"/>
                  </a:lnTo>
                  <a:lnTo>
                    <a:pt x="42188" y="28868"/>
                  </a:lnTo>
                  <a:lnTo>
                    <a:pt x="44409" y="26402"/>
                  </a:lnTo>
                  <a:lnTo>
                    <a:pt x="52942" y="26402"/>
                  </a:lnTo>
                  <a:lnTo>
                    <a:pt x="53623" y="25754"/>
                  </a:lnTo>
                  <a:lnTo>
                    <a:pt x="53805" y="25203"/>
                  </a:lnTo>
                  <a:lnTo>
                    <a:pt x="53986" y="24555"/>
                  </a:lnTo>
                  <a:lnTo>
                    <a:pt x="39384" y="24555"/>
                  </a:lnTo>
                  <a:lnTo>
                    <a:pt x="39262" y="22414"/>
                  </a:lnTo>
                  <a:lnTo>
                    <a:pt x="39142" y="20289"/>
                  </a:lnTo>
                  <a:lnTo>
                    <a:pt x="39116" y="19828"/>
                  </a:lnTo>
                  <a:lnTo>
                    <a:pt x="38993" y="17654"/>
                  </a:lnTo>
                  <a:lnTo>
                    <a:pt x="38971" y="17268"/>
                  </a:lnTo>
                  <a:lnTo>
                    <a:pt x="40255" y="9809"/>
                  </a:lnTo>
                  <a:lnTo>
                    <a:pt x="38602" y="3117"/>
                  </a:lnTo>
                  <a:lnTo>
                    <a:pt x="38521" y="2790"/>
                  </a:lnTo>
                  <a:lnTo>
                    <a:pt x="38795" y="2790"/>
                  </a:lnTo>
                  <a:lnTo>
                    <a:pt x="36007" y="2278"/>
                  </a:lnTo>
                  <a:close/>
                </a:path>
                <a:path w="54610" h="40639">
                  <a:moveTo>
                    <a:pt x="44585" y="27637"/>
                  </a:moveTo>
                  <a:lnTo>
                    <a:pt x="44610" y="31576"/>
                  </a:lnTo>
                  <a:lnTo>
                    <a:pt x="44728" y="32465"/>
                  </a:lnTo>
                  <a:lnTo>
                    <a:pt x="44810" y="33080"/>
                  </a:lnTo>
                  <a:lnTo>
                    <a:pt x="44860" y="33458"/>
                  </a:lnTo>
                  <a:lnTo>
                    <a:pt x="44075" y="36099"/>
                  </a:lnTo>
                  <a:lnTo>
                    <a:pt x="44020" y="36283"/>
                  </a:lnTo>
                  <a:lnTo>
                    <a:pt x="40547" y="38063"/>
                  </a:lnTo>
                  <a:lnTo>
                    <a:pt x="49066" y="38063"/>
                  </a:lnTo>
                  <a:lnTo>
                    <a:pt x="48930" y="37569"/>
                  </a:lnTo>
                  <a:lnTo>
                    <a:pt x="48819" y="37164"/>
                  </a:lnTo>
                  <a:lnTo>
                    <a:pt x="48346" y="36781"/>
                  </a:lnTo>
                  <a:lnTo>
                    <a:pt x="46400" y="35463"/>
                  </a:lnTo>
                  <a:lnTo>
                    <a:pt x="48064" y="35017"/>
                  </a:lnTo>
                  <a:lnTo>
                    <a:pt x="51437" y="34178"/>
                  </a:lnTo>
                  <a:lnTo>
                    <a:pt x="48251" y="32072"/>
                  </a:lnTo>
                  <a:lnTo>
                    <a:pt x="49860" y="29794"/>
                  </a:lnTo>
                  <a:lnTo>
                    <a:pt x="49973" y="29657"/>
                  </a:lnTo>
                  <a:lnTo>
                    <a:pt x="47804" y="29657"/>
                  </a:lnTo>
                  <a:lnTo>
                    <a:pt x="44585" y="27637"/>
                  </a:lnTo>
                  <a:close/>
                </a:path>
                <a:path w="54610" h="40639">
                  <a:moveTo>
                    <a:pt x="16660" y="28868"/>
                  </a:moveTo>
                  <a:lnTo>
                    <a:pt x="16499" y="29178"/>
                  </a:lnTo>
                  <a:lnTo>
                    <a:pt x="16497" y="35017"/>
                  </a:lnTo>
                  <a:lnTo>
                    <a:pt x="14210" y="37569"/>
                  </a:lnTo>
                  <a:lnTo>
                    <a:pt x="29773" y="37569"/>
                  </a:lnTo>
                  <a:lnTo>
                    <a:pt x="23719" y="35669"/>
                  </a:lnTo>
                  <a:lnTo>
                    <a:pt x="16984" y="35669"/>
                  </a:lnTo>
                  <a:lnTo>
                    <a:pt x="16885" y="34178"/>
                  </a:lnTo>
                  <a:lnTo>
                    <a:pt x="16765" y="32072"/>
                  </a:lnTo>
                  <a:lnTo>
                    <a:pt x="16660" y="28868"/>
                  </a:lnTo>
                  <a:close/>
                </a:path>
                <a:path w="54610" h="40639">
                  <a:moveTo>
                    <a:pt x="703" y="36099"/>
                  </a:moveTo>
                  <a:lnTo>
                    <a:pt x="0" y="36781"/>
                  </a:lnTo>
                  <a:lnTo>
                    <a:pt x="673" y="37164"/>
                  </a:lnTo>
                  <a:lnTo>
                    <a:pt x="703" y="36099"/>
                  </a:lnTo>
                  <a:close/>
                </a:path>
                <a:path w="54610" h="40639">
                  <a:moveTo>
                    <a:pt x="2047" y="17895"/>
                  </a:moveTo>
                  <a:lnTo>
                    <a:pt x="237" y="20138"/>
                  </a:lnTo>
                  <a:lnTo>
                    <a:pt x="273" y="24555"/>
                  </a:lnTo>
                  <a:lnTo>
                    <a:pt x="399" y="27637"/>
                  </a:lnTo>
                  <a:lnTo>
                    <a:pt x="502" y="28868"/>
                  </a:lnTo>
                  <a:lnTo>
                    <a:pt x="579" y="29794"/>
                  </a:lnTo>
                  <a:lnTo>
                    <a:pt x="703" y="36099"/>
                  </a:lnTo>
                  <a:lnTo>
                    <a:pt x="2683" y="34178"/>
                  </a:lnTo>
                  <a:lnTo>
                    <a:pt x="2951" y="33458"/>
                  </a:lnTo>
                  <a:lnTo>
                    <a:pt x="3483" y="31576"/>
                  </a:lnTo>
                  <a:lnTo>
                    <a:pt x="3527" y="31421"/>
                  </a:lnTo>
                  <a:lnTo>
                    <a:pt x="14196" y="31421"/>
                  </a:lnTo>
                  <a:lnTo>
                    <a:pt x="14316" y="29794"/>
                  </a:lnTo>
                  <a:lnTo>
                    <a:pt x="14431" y="28868"/>
                  </a:lnTo>
                  <a:lnTo>
                    <a:pt x="14533" y="28047"/>
                  </a:lnTo>
                  <a:lnTo>
                    <a:pt x="3510" y="28047"/>
                  </a:lnTo>
                  <a:lnTo>
                    <a:pt x="3456" y="20650"/>
                  </a:lnTo>
                  <a:lnTo>
                    <a:pt x="6282" y="20650"/>
                  </a:lnTo>
                  <a:lnTo>
                    <a:pt x="2047" y="17895"/>
                  </a:lnTo>
                  <a:close/>
                </a:path>
                <a:path w="54610" h="40639">
                  <a:moveTo>
                    <a:pt x="22618" y="35323"/>
                  </a:moveTo>
                  <a:lnTo>
                    <a:pt x="16984" y="35669"/>
                  </a:lnTo>
                  <a:lnTo>
                    <a:pt x="23719" y="35669"/>
                  </a:lnTo>
                  <a:lnTo>
                    <a:pt x="22618" y="35323"/>
                  </a:lnTo>
                  <a:close/>
                </a:path>
                <a:path w="54610" h="40639">
                  <a:moveTo>
                    <a:pt x="52942" y="26402"/>
                  </a:moveTo>
                  <a:lnTo>
                    <a:pt x="47927" y="26402"/>
                  </a:lnTo>
                  <a:lnTo>
                    <a:pt x="47804" y="29657"/>
                  </a:lnTo>
                  <a:lnTo>
                    <a:pt x="49973" y="29657"/>
                  </a:lnTo>
                  <a:lnTo>
                    <a:pt x="51642" y="27637"/>
                  </a:lnTo>
                  <a:lnTo>
                    <a:pt x="52942" y="26402"/>
                  </a:lnTo>
                  <a:close/>
                </a:path>
                <a:path w="54610" h="40639">
                  <a:moveTo>
                    <a:pt x="14725" y="17268"/>
                  </a:moveTo>
                  <a:lnTo>
                    <a:pt x="14004" y="19828"/>
                  </a:lnTo>
                  <a:lnTo>
                    <a:pt x="13150" y="22414"/>
                  </a:lnTo>
                  <a:lnTo>
                    <a:pt x="12446" y="25034"/>
                  </a:lnTo>
                  <a:lnTo>
                    <a:pt x="12067" y="27637"/>
                  </a:lnTo>
                  <a:lnTo>
                    <a:pt x="12006" y="28047"/>
                  </a:lnTo>
                  <a:lnTo>
                    <a:pt x="14533" y="28047"/>
                  </a:lnTo>
                  <a:lnTo>
                    <a:pt x="14738" y="26402"/>
                  </a:lnTo>
                  <a:lnTo>
                    <a:pt x="14725" y="17268"/>
                  </a:lnTo>
                  <a:close/>
                </a:path>
                <a:path w="54610" h="40639">
                  <a:moveTo>
                    <a:pt x="49351" y="24196"/>
                  </a:moveTo>
                  <a:lnTo>
                    <a:pt x="44244" y="24196"/>
                  </a:lnTo>
                  <a:lnTo>
                    <a:pt x="38233" y="24555"/>
                  </a:lnTo>
                  <a:lnTo>
                    <a:pt x="53986" y="24555"/>
                  </a:lnTo>
                  <a:lnTo>
                    <a:pt x="49351" y="24196"/>
                  </a:lnTo>
                  <a:close/>
                </a:path>
                <a:path w="54610" h="40639">
                  <a:moveTo>
                    <a:pt x="2553" y="17268"/>
                  </a:moveTo>
                  <a:lnTo>
                    <a:pt x="1677" y="17654"/>
                  </a:lnTo>
                  <a:lnTo>
                    <a:pt x="2047" y="17895"/>
                  </a:lnTo>
                  <a:lnTo>
                    <a:pt x="2553" y="17268"/>
                  </a:lnTo>
                  <a:close/>
                </a:path>
                <a:path w="54610" h="40639">
                  <a:moveTo>
                    <a:pt x="3013" y="7691"/>
                  </a:moveTo>
                  <a:lnTo>
                    <a:pt x="2961" y="12585"/>
                  </a:lnTo>
                  <a:lnTo>
                    <a:pt x="2814" y="14555"/>
                  </a:lnTo>
                  <a:lnTo>
                    <a:pt x="2693" y="16164"/>
                  </a:lnTo>
                  <a:lnTo>
                    <a:pt x="2611" y="17268"/>
                  </a:lnTo>
                  <a:lnTo>
                    <a:pt x="6537" y="15513"/>
                  </a:lnTo>
                  <a:lnTo>
                    <a:pt x="9638" y="14555"/>
                  </a:lnTo>
                  <a:lnTo>
                    <a:pt x="8039" y="11455"/>
                  </a:lnTo>
                  <a:lnTo>
                    <a:pt x="5865" y="9809"/>
                  </a:lnTo>
                  <a:lnTo>
                    <a:pt x="3013" y="7691"/>
                  </a:lnTo>
                  <a:close/>
                </a:path>
                <a:path w="54610" h="40639">
                  <a:moveTo>
                    <a:pt x="3009" y="7221"/>
                  </a:moveTo>
                  <a:lnTo>
                    <a:pt x="2617" y="7397"/>
                  </a:lnTo>
                  <a:lnTo>
                    <a:pt x="3013" y="7691"/>
                  </a:lnTo>
                  <a:lnTo>
                    <a:pt x="3009" y="7221"/>
                  </a:lnTo>
                  <a:close/>
                </a:path>
                <a:path w="54610" h="40639">
                  <a:moveTo>
                    <a:pt x="3561" y="0"/>
                  </a:moveTo>
                  <a:lnTo>
                    <a:pt x="3074" y="4913"/>
                  </a:lnTo>
                  <a:lnTo>
                    <a:pt x="3009" y="7221"/>
                  </a:lnTo>
                  <a:lnTo>
                    <a:pt x="8133" y="4913"/>
                  </a:lnTo>
                  <a:lnTo>
                    <a:pt x="6094" y="2790"/>
                  </a:lnTo>
                  <a:lnTo>
                    <a:pt x="3561" y="0"/>
                  </a:lnTo>
                  <a:close/>
                </a:path>
              </a:pathLst>
            </a:custGeom>
            <a:solidFill>
              <a:srgbClr val="7171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0" name="object 1680" descr=""/>
            <p:cNvSpPr/>
            <p:nvPr/>
          </p:nvSpPr>
          <p:spPr>
            <a:xfrm>
              <a:off x="2011629" y="2762611"/>
              <a:ext cx="3810" cy="10160"/>
            </a:xfrm>
            <a:custGeom>
              <a:avLst/>
              <a:gdLst/>
              <a:ahLst/>
              <a:cxnLst/>
              <a:rect l="l" t="t" r="r" b="b"/>
              <a:pathLst>
                <a:path w="3810" h="10160">
                  <a:moveTo>
                    <a:pt x="1267" y="0"/>
                  </a:moveTo>
                  <a:lnTo>
                    <a:pt x="54" y="2945"/>
                  </a:lnTo>
                  <a:lnTo>
                    <a:pt x="0" y="6728"/>
                  </a:lnTo>
                  <a:lnTo>
                    <a:pt x="1080" y="9777"/>
                  </a:lnTo>
                  <a:lnTo>
                    <a:pt x="3237" y="8255"/>
                  </a:lnTo>
                  <a:lnTo>
                    <a:pt x="3528" y="1421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6463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1" name="object 1681" descr=""/>
            <p:cNvSpPr/>
            <p:nvPr/>
          </p:nvSpPr>
          <p:spPr>
            <a:xfrm>
              <a:off x="2150103" y="2761550"/>
              <a:ext cx="57150" cy="8890"/>
            </a:xfrm>
            <a:custGeom>
              <a:avLst/>
              <a:gdLst/>
              <a:ahLst/>
              <a:cxnLst/>
              <a:rect l="l" t="t" r="r" b="b"/>
              <a:pathLst>
                <a:path w="57150" h="8889">
                  <a:moveTo>
                    <a:pt x="734" y="0"/>
                  </a:moveTo>
                  <a:lnTo>
                    <a:pt x="0" y="7311"/>
                  </a:lnTo>
                  <a:lnTo>
                    <a:pt x="12153" y="6953"/>
                  </a:lnTo>
                  <a:lnTo>
                    <a:pt x="24314" y="6897"/>
                  </a:lnTo>
                  <a:lnTo>
                    <a:pt x="48643" y="7174"/>
                  </a:lnTo>
                  <a:lnTo>
                    <a:pt x="51382" y="6385"/>
                  </a:lnTo>
                  <a:lnTo>
                    <a:pt x="56570" y="8696"/>
                  </a:lnTo>
                  <a:lnTo>
                    <a:pt x="57067" y="4521"/>
                  </a:lnTo>
                  <a:lnTo>
                    <a:pt x="50219" y="3477"/>
                  </a:lnTo>
                  <a:lnTo>
                    <a:pt x="43300" y="3167"/>
                  </a:lnTo>
                  <a:lnTo>
                    <a:pt x="36385" y="3253"/>
                  </a:lnTo>
                  <a:lnTo>
                    <a:pt x="35255" y="1662"/>
                  </a:lnTo>
                  <a:lnTo>
                    <a:pt x="27097" y="297"/>
                  </a:lnTo>
                  <a:lnTo>
                    <a:pt x="18775" y="120"/>
                  </a:lnTo>
                  <a:lnTo>
                    <a:pt x="10401" y="303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AFAC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2" name="object 1682" descr=""/>
            <p:cNvSpPr/>
            <p:nvPr/>
          </p:nvSpPr>
          <p:spPr>
            <a:xfrm>
              <a:off x="2505279" y="2762629"/>
              <a:ext cx="11430" cy="26034"/>
            </a:xfrm>
            <a:custGeom>
              <a:avLst/>
              <a:gdLst/>
              <a:ahLst/>
              <a:cxnLst/>
              <a:rect l="l" t="t" r="r" b="b"/>
              <a:pathLst>
                <a:path w="11430" h="26035">
                  <a:moveTo>
                    <a:pt x="10915" y="18166"/>
                  </a:moveTo>
                  <a:lnTo>
                    <a:pt x="1779" y="18166"/>
                  </a:lnTo>
                  <a:lnTo>
                    <a:pt x="1832" y="25563"/>
                  </a:lnTo>
                  <a:lnTo>
                    <a:pt x="10328" y="25563"/>
                  </a:lnTo>
                  <a:lnTo>
                    <a:pt x="10768" y="22550"/>
                  </a:lnTo>
                  <a:lnTo>
                    <a:pt x="10821" y="21402"/>
                  </a:lnTo>
                  <a:lnTo>
                    <a:pt x="10915" y="18166"/>
                  </a:lnTo>
                  <a:close/>
                </a:path>
                <a:path w="11430" h="26035">
                  <a:moveTo>
                    <a:pt x="6633" y="12481"/>
                  </a:moveTo>
                  <a:lnTo>
                    <a:pt x="4860" y="13028"/>
                  </a:lnTo>
                  <a:lnTo>
                    <a:pt x="0" y="15170"/>
                  </a:lnTo>
                  <a:lnTo>
                    <a:pt x="4605" y="18166"/>
                  </a:lnTo>
                  <a:lnTo>
                    <a:pt x="11140" y="18166"/>
                  </a:lnTo>
                  <a:lnTo>
                    <a:pt x="6448" y="13028"/>
                  </a:lnTo>
                  <a:lnTo>
                    <a:pt x="6633" y="12481"/>
                  </a:lnTo>
                  <a:close/>
                </a:path>
                <a:path w="11430" h="26035">
                  <a:moveTo>
                    <a:pt x="7321" y="10832"/>
                  </a:moveTo>
                  <a:lnTo>
                    <a:pt x="6633" y="12481"/>
                  </a:lnTo>
                  <a:lnTo>
                    <a:pt x="7960" y="12071"/>
                  </a:lnTo>
                  <a:lnTo>
                    <a:pt x="7321" y="10832"/>
                  </a:lnTo>
                  <a:close/>
                </a:path>
                <a:path w="11430" h="26035">
                  <a:moveTo>
                    <a:pt x="7379" y="0"/>
                  </a:moveTo>
                  <a:lnTo>
                    <a:pt x="6455" y="2429"/>
                  </a:lnTo>
                  <a:lnTo>
                    <a:pt x="939" y="4913"/>
                  </a:lnTo>
                  <a:lnTo>
                    <a:pt x="6336" y="8920"/>
                  </a:lnTo>
                  <a:lnTo>
                    <a:pt x="7321" y="10832"/>
                  </a:lnTo>
                  <a:lnTo>
                    <a:pt x="9399" y="5857"/>
                  </a:lnTo>
                  <a:lnTo>
                    <a:pt x="7379" y="0"/>
                  </a:lnTo>
                  <a:close/>
                </a:path>
              </a:pathLst>
            </a:custGeom>
            <a:solidFill>
              <a:srgbClr val="DFDD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3" name="object 1683" descr=""/>
            <p:cNvSpPr/>
            <p:nvPr/>
          </p:nvSpPr>
          <p:spPr>
            <a:xfrm>
              <a:off x="2267309" y="2766089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4">
                  <a:moveTo>
                    <a:pt x="2721" y="0"/>
                  </a:moveTo>
                  <a:lnTo>
                    <a:pt x="0" y="2840"/>
                  </a:lnTo>
                  <a:lnTo>
                    <a:pt x="3440" y="4262"/>
                  </a:lnTo>
                  <a:lnTo>
                    <a:pt x="7307" y="3851"/>
                  </a:lnTo>
                  <a:lnTo>
                    <a:pt x="10698" y="2480"/>
                  </a:lnTo>
                  <a:lnTo>
                    <a:pt x="10288" y="2225"/>
                  </a:lnTo>
                  <a:lnTo>
                    <a:pt x="6965" y="1677"/>
                  </a:lnTo>
                  <a:lnTo>
                    <a:pt x="2721" y="0"/>
                  </a:lnTo>
                  <a:close/>
                </a:path>
              </a:pathLst>
            </a:custGeom>
            <a:solidFill>
              <a:srgbClr val="5D5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4" name="object 1684" descr=""/>
            <p:cNvSpPr/>
            <p:nvPr/>
          </p:nvSpPr>
          <p:spPr>
            <a:xfrm>
              <a:off x="2326963" y="2767644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4">
                  <a:moveTo>
                    <a:pt x="5462" y="0"/>
                  </a:moveTo>
                  <a:lnTo>
                    <a:pt x="3816" y="514"/>
                  </a:lnTo>
                  <a:lnTo>
                    <a:pt x="580" y="1609"/>
                  </a:lnTo>
                  <a:lnTo>
                    <a:pt x="0" y="10533"/>
                  </a:lnTo>
                  <a:lnTo>
                    <a:pt x="1934" y="10533"/>
                  </a:lnTo>
                  <a:lnTo>
                    <a:pt x="1591" y="6558"/>
                  </a:lnTo>
                  <a:lnTo>
                    <a:pt x="2275" y="2656"/>
                  </a:lnTo>
                  <a:lnTo>
                    <a:pt x="5462" y="0"/>
                  </a:lnTo>
                  <a:close/>
                </a:path>
              </a:pathLst>
            </a:custGeom>
            <a:solidFill>
              <a:srgbClr val="454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5" name="object 1685" descr=""/>
            <p:cNvSpPr/>
            <p:nvPr/>
          </p:nvSpPr>
          <p:spPr>
            <a:xfrm>
              <a:off x="1795834" y="276713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1846" y="0"/>
                  </a:moveTo>
                  <a:lnTo>
                    <a:pt x="0" y="3920"/>
                  </a:lnTo>
                  <a:lnTo>
                    <a:pt x="647" y="5374"/>
                  </a:lnTo>
                  <a:lnTo>
                    <a:pt x="4585" y="6094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4741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6" name="object 1686" descr=""/>
            <p:cNvSpPr/>
            <p:nvPr/>
          </p:nvSpPr>
          <p:spPr>
            <a:xfrm>
              <a:off x="2279293" y="2770009"/>
              <a:ext cx="13335" cy="3175"/>
            </a:xfrm>
            <a:custGeom>
              <a:avLst/>
              <a:gdLst/>
              <a:ahLst/>
              <a:cxnLst/>
              <a:rect l="l" t="t" r="r" b="b"/>
              <a:pathLst>
                <a:path w="13335" h="3175">
                  <a:moveTo>
                    <a:pt x="6386" y="0"/>
                  </a:moveTo>
                  <a:lnTo>
                    <a:pt x="3268" y="751"/>
                  </a:lnTo>
                  <a:lnTo>
                    <a:pt x="0" y="2329"/>
                  </a:lnTo>
                  <a:lnTo>
                    <a:pt x="5788" y="3149"/>
                  </a:lnTo>
                  <a:lnTo>
                    <a:pt x="6934" y="2772"/>
                  </a:lnTo>
                  <a:lnTo>
                    <a:pt x="9075" y="2721"/>
                  </a:lnTo>
                  <a:lnTo>
                    <a:pt x="11181" y="2397"/>
                  </a:lnTo>
                  <a:lnTo>
                    <a:pt x="13237" y="1795"/>
                  </a:lnTo>
                  <a:lnTo>
                    <a:pt x="12791" y="871"/>
                  </a:lnTo>
                  <a:lnTo>
                    <a:pt x="9640" y="529"/>
                  </a:lnTo>
                  <a:lnTo>
                    <a:pt x="6386" y="0"/>
                  </a:lnTo>
                  <a:close/>
                </a:path>
              </a:pathLst>
            </a:custGeom>
            <a:solidFill>
              <a:srgbClr val="B2B3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7" name="object 1687" descr=""/>
            <p:cNvSpPr/>
            <p:nvPr/>
          </p:nvSpPr>
          <p:spPr>
            <a:xfrm>
              <a:off x="1944971" y="2772490"/>
              <a:ext cx="20320" cy="5715"/>
            </a:xfrm>
            <a:custGeom>
              <a:avLst/>
              <a:gdLst/>
              <a:ahLst/>
              <a:cxnLst/>
              <a:rect l="l" t="t" r="r" b="b"/>
              <a:pathLst>
                <a:path w="20319" h="5714">
                  <a:moveTo>
                    <a:pt x="17430" y="0"/>
                  </a:moveTo>
                  <a:lnTo>
                    <a:pt x="0" y="3013"/>
                  </a:lnTo>
                  <a:lnTo>
                    <a:pt x="2584" y="4024"/>
                  </a:lnTo>
                  <a:lnTo>
                    <a:pt x="5241" y="4845"/>
                  </a:lnTo>
                  <a:lnTo>
                    <a:pt x="7945" y="5515"/>
                  </a:lnTo>
                  <a:lnTo>
                    <a:pt x="10976" y="5633"/>
                  </a:lnTo>
                  <a:lnTo>
                    <a:pt x="14008" y="5292"/>
                  </a:lnTo>
                  <a:lnTo>
                    <a:pt x="17038" y="5036"/>
                  </a:lnTo>
                  <a:lnTo>
                    <a:pt x="19810" y="857"/>
                  </a:lnTo>
                  <a:lnTo>
                    <a:pt x="17430" y="0"/>
                  </a:lnTo>
                  <a:close/>
                </a:path>
              </a:pathLst>
            </a:custGeom>
            <a:solidFill>
              <a:srgbClr val="C2B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8" name="object 1688" descr=""/>
            <p:cNvSpPr/>
            <p:nvPr/>
          </p:nvSpPr>
          <p:spPr>
            <a:xfrm>
              <a:off x="2638047" y="2771669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80" h="16510">
                  <a:moveTo>
                    <a:pt x="600" y="0"/>
                  </a:moveTo>
                  <a:lnTo>
                    <a:pt x="359" y="5292"/>
                  </a:lnTo>
                  <a:lnTo>
                    <a:pt x="154" y="10598"/>
                  </a:lnTo>
                  <a:lnTo>
                    <a:pt x="0" y="15925"/>
                  </a:lnTo>
                  <a:lnTo>
                    <a:pt x="3067" y="15735"/>
                  </a:lnTo>
                  <a:lnTo>
                    <a:pt x="2433" y="10615"/>
                  </a:lnTo>
                  <a:lnTo>
                    <a:pt x="4913" y="3801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rgbClr val="1716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9" name="object 1689" descr=""/>
            <p:cNvSpPr/>
            <p:nvPr/>
          </p:nvSpPr>
          <p:spPr>
            <a:xfrm>
              <a:off x="2732325" y="2771514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5">
                  <a:moveTo>
                    <a:pt x="6043" y="0"/>
                  </a:moveTo>
                  <a:lnTo>
                    <a:pt x="2961" y="1489"/>
                  </a:lnTo>
                  <a:lnTo>
                    <a:pt x="0" y="2725"/>
                  </a:lnTo>
                  <a:lnTo>
                    <a:pt x="718" y="4128"/>
                  </a:lnTo>
                  <a:lnTo>
                    <a:pt x="3714" y="8168"/>
                  </a:lnTo>
                  <a:lnTo>
                    <a:pt x="8769" y="6883"/>
                  </a:lnTo>
                  <a:lnTo>
                    <a:pt x="13031" y="6422"/>
                  </a:lnTo>
                  <a:lnTo>
                    <a:pt x="11764" y="4625"/>
                  </a:lnTo>
                  <a:lnTo>
                    <a:pt x="10565" y="2807"/>
                  </a:lnTo>
                  <a:lnTo>
                    <a:pt x="9348" y="1047"/>
                  </a:lnTo>
                  <a:lnTo>
                    <a:pt x="6043" y="0"/>
                  </a:lnTo>
                  <a:close/>
                </a:path>
              </a:pathLst>
            </a:custGeom>
            <a:solidFill>
              <a:srgbClr val="8B89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0" name="object 1690" descr=""/>
            <p:cNvSpPr/>
            <p:nvPr/>
          </p:nvSpPr>
          <p:spPr>
            <a:xfrm>
              <a:off x="2723079" y="2774289"/>
              <a:ext cx="20955" cy="15240"/>
            </a:xfrm>
            <a:custGeom>
              <a:avLst/>
              <a:gdLst/>
              <a:ahLst/>
              <a:cxnLst/>
              <a:rect l="l" t="t" r="r" b="b"/>
              <a:pathLst>
                <a:path w="20955" h="15239">
                  <a:moveTo>
                    <a:pt x="12412" y="9555"/>
                  </a:moveTo>
                  <a:lnTo>
                    <a:pt x="7721" y="9946"/>
                  </a:lnTo>
                  <a:lnTo>
                    <a:pt x="3244" y="11437"/>
                  </a:lnTo>
                  <a:lnTo>
                    <a:pt x="0" y="14828"/>
                  </a:lnTo>
                  <a:lnTo>
                    <a:pt x="6883" y="13580"/>
                  </a:lnTo>
                  <a:lnTo>
                    <a:pt x="20062" y="13580"/>
                  </a:lnTo>
                  <a:lnTo>
                    <a:pt x="20854" y="13425"/>
                  </a:lnTo>
                  <a:lnTo>
                    <a:pt x="15275" y="11797"/>
                  </a:lnTo>
                  <a:lnTo>
                    <a:pt x="17089" y="10083"/>
                  </a:lnTo>
                  <a:lnTo>
                    <a:pt x="12412" y="9555"/>
                  </a:lnTo>
                  <a:close/>
                </a:path>
                <a:path w="20955" h="15239">
                  <a:moveTo>
                    <a:pt x="20062" y="13580"/>
                  </a:moveTo>
                  <a:lnTo>
                    <a:pt x="6883" y="13580"/>
                  </a:lnTo>
                  <a:lnTo>
                    <a:pt x="14269" y="14828"/>
                  </a:lnTo>
                  <a:lnTo>
                    <a:pt x="13680" y="14828"/>
                  </a:lnTo>
                  <a:lnTo>
                    <a:pt x="20062" y="13580"/>
                  </a:lnTo>
                  <a:close/>
                </a:path>
                <a:path w="20955" h="15239">
                  <a:moveTo>
                    <a:pt x="3053" y="8733"/>
                  </a:moveTo>
                  <a:lnTo>
                    <a:pt x="3149" y="9946"/>
                  </a:lnTo>
                  <a:lnTo>
                    <a:pt x="3268" y="11437"/>
                  </a:lnTo>
                  <a:lnTo>
                    <a:pt x="3751" y="10908"/>
                  </a:lnTo>
                  <a:lnTo>
                    <a:pt x="3053" y="8733"/>
                  </a:lnTo>
                  <a:close/>
                </a:path>
                <a:path w="20955" h="15239">
                  <a:moveTo>
                    <a:pt x="2329" y="0"/>
                  </a:moveTo>
                  <a:lnTo>
                    <a:pt x="1928" y="3802"/>
                  </a:lnTo>
                  <a:lnTo>
                    <a:pt x="1814" y="4878"/>
                  </a:lnTo>
                  <a:lnTo>
                    <a:pt x="3053" y="8733"/>
                  </a:lnTo>
                  <a:lnTo>
                    <a:pt x="2705" y="4878"/>
                  </a:lnTo>
                  <a:lnTo>
                    <a:pt x="2603" y="3802"/>
                  </a:lnTo>
                  <a:lnTo>
                    <a:pt x="2329" y="0"/>
                  </a:lnTo>
                  <a:close/>
                </a:path>
              </a:pathLst>
            </a:custGeom>
            <a:solidFill>
              <a:srgbClr val="BCBB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1" name="object 1691" descr=""/>
            <p:cNvSpPr/>
            <p:nvPr/>
          </p:nvSpPr>
          <p:spPr>
            <a:xfrm>
              <a:off x="2729210" y="2774240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114" y="0"/>
                  </a:moveTo>
                  <a:lnTo>
                    <a:pt x="888" y="135"/>
                  </a:lnTo>
                  <a:lnTo>
                    <a:pt x="0" y="1263"/>
                  </a:lnTo>
                  <a:lnTo>
                    <a:pt x="427" y="3422"/>
                  </a:lnTo>
                  <a:lnTo>
                    <a:pt x="1281" y="2908"/>
                  </a:lnTo>
                  <a:lnTo>
                    <a:pt x="2976" y="1899"/>
                  </a:lnTo>
                  <a:lnTo>
                    <a:pt x="3832" y="1403"/>
                  </a:lnTo>
                  <a:lnTo>
                    <a:pt x="3114" y="0"/>
                  </a:lnTo>
                  <a:close/>
                </a:path>
              </a:pathLst>
            </a:custGeom>
            <a:solidFill>
              <a:srgbClr val="5350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2" name="object 1692" descr=""/>
            <p:cNvSpPr/>
            <p:nvPr/>
          </p:nvSpPr>
          <p:spPr>
            <a:xfrm>
              <a:off x="1870077" y="2776396"/>
              <a:ext cx="32384" cy="24130"/>
            </a:xfrm>
            <a:custGeom>
              <a:avLst/>
              <a:gdLst/>
              <a:ahLst/>
              <a:cxnLst/>
              <a:rect l="l" t="t" r="r" b="b"/>
              <a:pathLst>
                <a:path w="32385" h="24130">
                  <a:moveTo>
                    <a:pt x="7311" y="0"/>
                  </a:moveTo>
                  <a:lnTo>
                    <a:pt x="7772" y="1831"/>
                  </a:lnTo>
                  <a:lnTo>
                    <a:pt x="8851" y="4621"/>
                  </a:lnTo>
                  <a:lnTo>
                    <a:pt x="5223" y="5013"/>
                  </a:lnTo>
                  <a:lnTo>
                    <a:pt x="9932" y="5168"/>
                  </a:lnTo>
                  <a:lnTo>
                    <a:pt x="9212" y="8013"/>
                  </a:lnTo>
                  <a:lnTo>
                    <a:pt x="11214" y="10306"/>
                  </a:lnTo>
                  <a:lnTo>
                    <a:pt x="12312" y="12739"/>
                  </a:lnTo>
                  <a:lnTo>
                    <a:pt x="8611" y="11487"/>
                  </a:lnTo>
                  <a:lnTo>
                    <a:pt x="5323" y="9417"/>
                  </a:lnTo>
                  <a:lnTo>
                    <a:pt x="2346" y="6969"/>
                  </a:lnTo>
                  <a:lnTo>
                    <a:pt x="0" y="8902"/>
                  </a:lnTo>
                  <a:lnTo>
                    <a:pt x="6752" y="15087"/>
                  </a:lnTo>
                  <a:lnTo>
                    <a:pt x="14563" y="19735"/>
                  </a:lnTo>
                  <a:lnTo>
                    <a:pt x="23145" y="22754"/>
                  </a:lnTo>
                  <a:lnTo>
                    <a:pt x="32209" y="24055"/>
                  </a:lnTo>
                  <a:lnTo>
                    <a:pt x="21749" y="15367"/>
                  </a:lnTo>
                  <a:lnTo>
                    <a:pt x="16960" y="10596"/>
                  </a:lnTo>
                  <a:lnTo>
                    <a:pt x="13168" y="4982"/>
                  </a:lnTo>
                  <a:lnTo>
                    <a:pt x="19296" y="4244"/>
                  </a:lnTo>
                  <a:lnTo>
                    <a:pt x="15872" y="4262"/>
                  </a:lnTo>
                  <a:lnTo>
                    <a:pt x="12466" y="4417"/>
                  </a:lnTo>
                  <a:lnTo>
                    <a:pt x="9075" y="4758"/>
                  </a:lnTo>
                  <a:lnTo>
                    <a:pt x="8441" y="3167"/>
                  </a:lnTo>
                  <a:lnTo>
                    <a:pt x="7311" y="0"/>
                  </a:lnTo>
                  <a:close/>
                </a:path>
              </a:pathLst>
            </a:custGeom>
            <a:solidFill>
              <a:srgbClr val="3A3A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3" name="object 1693" descr=""/>
            <p:cNvSpPr/>
            <p:nvPr/>
          </p:nvSpPr>
          <p:spPr>
            <a:xfrm>
              <a:off x="2076047" y="2775521"/>
              <a:ext cx="64769" cy="14604"/>
            </a:xfrm>
            <a:custGeom>
              <a:avLst/>
              <a:gdLst/>
              <a:ahLst/>
              <a:cxnLst/>
              <a:rect l="l" t="t" r="r" b="b"/>
              <a:pathLst>
                <a:path w="64769" h="14605">
                  <a:moveTo>
                    <a:pt x="62683" y="0"/>
                  </a:moveTo>
                  <a:lnTo>
                    <a:pt x="58817" y="565"/>
                  </a:lnTo>
                  <a:lnTo>
                    <a:pt x="55868" y="259"/>
                  </a:lnTo>
                  <a:lnTo>
                    <a:pt x="49345" y="68"/>
                  </a:lnTo>
                  <a:lnTo>
                    <a:pt x="42790" y="445"/>
                  </a:lnTo>
                  <a:lnTo>
                    <a:pt x="36504" y="2278"/>
                  </a:lnTo>
                  <a:lnTo>
                    <a:pt x="44809" y="2670"/>
                  </a:lnTo>
                  <a:lnTo>
                    <a:pt x="53146" y="2447"/>
                  </a:lnTo>
                  <a:lnTo>
                    <a:pt x="61452" y="3149"/>
                  </a:lnTo>
                  <a:lnTo>
                    <a:pt x="47404" y="4495"/>
                  </a:lnTo>
                  <a:lnTo>
                    <a:pt x="19083" y="5046"/>
                  </a:lnTo>
                  <a:lnTo>
                    <a:pt x="5015" y="6285"/>
                  </a:lnTo>
                  <a:lnTo>
                    <a:pt x="2891" y="8272"/>
                  </a:lnTo>
                  <a:lnTo>
                    <a:pt x="1487" y="10875"/>
                  </a:lnTo>
                  <a:lnTo>
                    <a:pt x="0" y="13355"/>
                  </a:lnTo>
                  <a:lnTo>
                    <a:pt x="3902" y="12448"/>
                  </a:lnTo>
                  <a:lnTo>
                    <a:pt x="9558" y="9474"/>
                  </a:lnTo>
                  <a:lnTo>
                    <a:pt x="15822" y="8620"/>
                  </a:lnTo>
                  <a:lnTo>
                    <a:pt x="22319" y="8932"/>
                  </a:lnTo>
                  <a:lnTo>
                    <a:pt x="36385" y="10173"/>
                  </a:lnTo>
                  <a:lnTo>
                    <a:pt x="45425" y="6987"/>
                  </a:lnTo>
                  <a:lnTo>
                    <a:pt x="52960" y="14554"/>
                  </a:lnTo>
                  <a:lnTo>
                    <a:pt x="55220" y="14385"/>
                  </a:lnTo>
                  <a:lnTo>
                    <a:pt x="56333" y="12721"/>
                  </a:lnTo>
                  <a:lnTo>
                    <a:pt x="59278" y="9759"/>
                  </a:lnTo>
                  <a:lnTo>
                    <a:pt x="63644" y="7056"/>
                  </a:lnTo>
                  <a:lnTo>
                    <a:pt x="64584" y="2929"/>
                  </a:lnTo>
                  <a:lnTo>
                    <a:pt x="62683" y="0"/>
                  </a:lnTo>
                  <a:close/>
                </a:path>
              </a:pathLst>
            </a:custGeom>
            <a:solidFill>
              <a:srgbClr val="F5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4" name="object 1694" descr=""/>
            <p:cNvSpPr/>
            <p:nvPr/>
          </p:nvSpPr>
          <p:spPr>
            <a:xfrm>
              <a:off x="2656422" y="2774682"/>
              <a:ext cx="41275" cy="57785"/>
            </a:xfrm>
            <a:custGeom>
              <a:avLst/>
              <a:gdLst/>
              <a:ahLst/>
              <a:cxnLst/>
              <a:rect l="l" t="t" r="r" b="b"/>
              <a:pathLst>
                <a:path w="41275" h="57785">
                  <a:moveTo>
                    <a:pt x="18924" y="50702"/>
                  </a:moveTo>
                  <a:lnTo>
                    <a:pt x="18605" y="50702"/>
                  </a:lnTo>
                  <a:lnTo>
                    <a:pt x="18937" y="52207"/>
                  </a:lnTo>
                  <a:lnTo>
                    <a:pt x="18986" y="52430"/>
                  </a:lnTo>
                  <a:lnTo>
                    <a:pt x="24192" y="55187"/>
                  </a:lnTo>
                  <a:lnTo>
                    <a:pt x="28662" y="57654"/>
                  </a:lnTo>
                  <a:lnTo>
                    <a:pt x="29570" y="56250"/>
                  </a:lnTo>
                  <a:lnTo>
                    <a:pt x="30509" y="54861"/>
                  </a:lnTo>
                  <a:lnTo>
                    <a:pt x="31503" y="53525"/>
                  </a:lnTo>
                  <a:lnTo>
                    <a:pt x="33336" y="53168"/>
                  </a:lnTo>
                  <a:lnTo>
                    <a:pt x="33950" y="53028"/>
                  </a:lnTo>
                  <a:lnTo>
                    <a:pt x="26625" y="53028"/>
                  </a:lnTo>
                  <a:lnTo>
                    <a:pt x="18924" y="50702"/>
                  </a:lnTo>
                  <a:close/>
                </a:path>
                <a:path w="41275" h="57785">
                  <a:moveTo>
                    <a:pt x="24979" y="35323"/>
                  </a:moveTo>
                  <a:lnTo>
                    <a:pt x="22463" y="39383"/>
                  </a:lnTo>
                  <a:lnTo>
                    <a:pt x="22435" y="39895"/>
                  </a:lnTo>
                  <a:lnTo>
                    <a:pt x="22325" y="41883"/>
                  </a:lnTo>
                  <a:lnTo>
                    <a:pt x="22235" y="44485"/>
                  </a:lnTo>
                  <a:lnTo>
                    <a:pt x="23558" y="49039"/>
                  </a:lnTo>
                  <a:lnTo>
                    <a:pt x="26586" y="53028"/>
                  </a:lnTo>
                  <a:lnTo>
                    <a:pt x="33950" y="53028"/>
                  </a:lnTo>
                  <a:lnTo>
                    <a:pt x="38336" y="52207"/>
                  </a:lnTo>
                  <a:lnTo>
                    <a:pt x="38191" y="50702"/>
                  </a:lnTo>
                  <a:lnTo>
                    <a:pt x="30322" y="50702"/>
                  </a:lnTo>
                  <a:lnTo>
                    <a:pt x="24569" y="47603"/>
                  </a:lnTo>
                  <a:lnTo>
                    <a:pt x="24621" y="46987"/>
                  </a:lnTo>
                  <a:lnTo>
                    <a:pt x="24732" y="45666"/>
                  </a:lnTo>
                  <a:lnTo>
                    <a:pt x="24844" y="44330"/>
                  </a:lnTo>
                  <a:lnTo>
                    <a:pt x="24901" y="43647"/>
                  </a:lnTo>
                  <a:lnTo>
                    <a:pt x="24979" y="35323"/>
                  </a:lnTo>
                  <a:close/>
                </a:path>
                <a:path w="41275" h="57785">
                  <a:moveTo>
                    <a:pt x="16111" y="39383"/>
                  </a:moveTo>
                  <a:lnTo>
                    <a:pt x="15802" y="39895"/>
                  </a:lnTo>
                  <a:lnTo>
                    <a:pt x="18394" y="50702"/>
                  </a:lnTo>
                  <a:lnTo>
                    <a:pt x="18605" y="50702"/>
                  </a:lnTo>
                  <a:lnTo>
                    <a:pt x="17787" y="46987"/>
                  </a:lnTo>
                  <a:lnTo>
                    <a:pt x="16393" y="41181"/>
                  </a:lnTo>
                  <a:lnTo>
                    <a:pt x="16319" y="40874"/>
                  </a:lnTo>
                  <a:lnTo>
                    <a:pt x="16196" y="40360"/>
                  </a:lnTo>
                  <a:lnTo>
                    <a:pt x="16111" y="39383"/>
                  </a:lnTo>
                  <a:close/>
                </a:path>
                <a:path w="41275" h="57785">
                  <a:moveTo>
                    <a:pt x="27787" y="37484"/>
                  </a:moveTo>
                  <a:lnTo>
                    <a:pt x="27889" y="38663"/>
                  </a:lnTo>
                  <a:lnTo>
                    <a:pt x="27995" y="39895"/>
                  </a:lnTo>
                  <a:lnTo>
                    <a:pt x="28079" y="40874"/>
                  </a:lnTo>
                  <a:lnTo>
                    <a:pt x="28166" y="41883"/>
                  </a:lnTo>
                  <a:lnTo>
                    <a:pt x="30974" y="45994"/>
                  </a:lnTo>
                  <a:lnTo>
                    <a:pt x="30322" y="50702"/>
                  </a:lnTo>
                  <a:lnTo>
                    <a:pt x="32720" y="50702"/>
                  </a:lnTo>
                  <a:lnTo>
                    <a:pt x="32944" y="49244"/>
                  </a:lnTo>
                  <a:lnTo>
                    <a:pt x="33022" y="47603"/>
                  </a:lnTo>
                  <a:lnTo>
                    <a:pt x="32616" y="45994"/>
                  </a:lnTo>
                  <a:lnTo>
                    <a:pt x="32533" y="45666"/>
                  </a:lnTo>
                  <a:lnTo>
                    <a:pt x="30938" y="43647"/>
                  </a:lnTo>
                  <a:lnTo>
                    <a:pt x="31968" y="41181"/>
                  </a:lnTo>
                  <a:lnTo>
                    <a:pt x="30577" y="39895"/>
                  </a:lnTo>
                  <a:lnTo>
                    <a:pt x="29192" y="38663"/>
                  </a:lnTo>
                  <a:lnTo>
                    <a:pt x="27787" y="37484"/>
                  </a:lnTo>
                  <a:close/>
                </a:path>
                <a:path w="41275" h="57785">
                  <a:moveTo>
                    <a:pt x="36046" y="30993"/>
                  </a:moveTo>
                  <a:lnTo>
                    <a:pt x="34037" y="30993"/>
                  </a:lnTo>
                  <a:lnTo>
                    <a:pt x="33762" y="35323"/>
                  </a:lnTo>
                  <a:lnTo>
                    <a:pt x="33663" y="36882"/>
                  </a:lnTo>
                  <a:lnTo>
                    <a:pt x="26092" y="36882"/>
                  </a:lnTo>
                  <a:lnTo>
                    <a:pt x="36521" y="38271"/>
                  </a:lnTo>
                  <a:lnTo>
                    <a:pt x="34739" y="42379"/>
                  </a:lnTo>
                  <a:lnTo>
                    <a:pt x="34547" y="43647"/>
                  </a:lnTo>
                  <a:lnTo>
                    <a:pt x="34443" y="44330"/>
                  </a:lnTo>
                  <a:lnTo>
                    <a:pt x="34329" y="45086"/>
                  </a:lnTo>
                  <a:lnTo>
                    <a:pt x="35646" y="49039"/>
                  </a:lnTo>
                  <a:lnTo>
                    <a:pt x="35714" y="49244"/>
                  </a:lnTo>
                  <a:lnTo>
                    <a:pt x="32720" y="50702"/>
                  </a:lnTo>
                  <a:lnTo>
                    <a:pt x="38191" y="50702"/>
                  </a:lnTo>
                  <a:lnTo>
                    <a:pt x="38052" y="49244"/>
                  </a:lnTo>
                  <a:lnTo>
                    <a:pt x="37935" y="48031"/>
                  </a:lnTo>
                  <a:lnTo>
                    <a:pt x="37835" y="46987"/>
                  </a:lnTo>
                  <a:lnTo>
                    <a:pt x="37709" y="45666"/>
                  </a:lnTo>
                  <a:lnTo>
                    <a:pt x="37596" y="44485"/>
                  </a:lnTo>
                  <a:lnTo>
                    <a:pt x="36482" y="35323"/>
                  </a:lnTo>
                  <a:lnTo>
                    <a:pt x="36260" y="33116"/>
                  </a:lnTo>
                  <a:lnTo>
                    <a:pt x="36170" y="32227"/>
                  </a:lnTo>
                  <a:lnTo>
                    <a:pt x="36046" y="30993"/>
                  </a:lnTo>
                  <a:close/>
                </a:path>
                <a:path w="41275" h="57785">
                  <a:moveTo>
                    <a:pt x="25646" y="23718"/>
                  </a:moveTo>
                  <a:lnTo>
                    <a:pt x="23762" y="25426"/>
                  </a:lnTo>
                  <a:lnTo>
                    <a:pt x="21686" y="26935"/>
                  </a:lnTo>
                  <a:lnTo>
                    <a:pt x="15407" y="31234"/>
                  </a:lnTo>
                  <a:lnTo>
                    <a:pt x="15895" y="36882"/>
                  </a:lnTo>
                  <a:lnTo>
                    <a:pt x="16015" y="38271"/>
                  </a:lnTo>
                  <a:lnTo>
                    <a:pt x="16111" y="39383"/>
                  </a:lnTo>
                  <a:lnTo>
                    <a:pt x="20476" y="33116"/>
                  </a:lnTo>
                  <a:lnTo>
                    <a:pt x="20170" y="32227"/>
                  </a:lnTo>
                  <a:lnTo>
                    <a:pt x="24810" y="32227"/>
                  </a:lnTo>
                  <a:lnTo>
                    <a:pt x="28729" y="31234"/>
                  </a:lnTo>
                  <a:lnTo>
                    <a:pt x="28383" y="31234"/>
                  </a:lnTo>
                  <a:lnTo>
                    <a:pt x="34037" y="30993"/>
                  </a:lnTo>
                  <a:lnTo>
                    <a:pt x="36046" y="30993"/>
                  </a:lnTo>
                  <a:lnTo>
                    <a:pt x="35853" y="29085"/>
                  </a:lnTo>
                  <a:lnTo>
                    <a:pt x="35841" y="28526"/>
                  </a:lnTo>
                  <a:lnTo>
                    <a:pt x="28336" y="28526"/>
                  </a:lnTo>
                  <a:lnTo>
                    <a:pt x="28285" y="25754"/>
                  </a:lnTo>
                  <a:lnTo>
                    <a:pt x="27117" y="24315"/>
                  </a:lnTo>
                  <a:lnTo>
                    <a:pt x="27375" y="24315"/>
                  </a:lnTo>
                  <a:lnTo>
                    <a:pt x="25646" y="23718"/>
                  </a:lnTo>
                  <a:close/>
                </a:path>
                <a:path w="41275" h="57785">
                  <a:moveTo>
                    <a:pt x="35715" y="22810"/>
                  </a:moveTo>
                  <a:lnTo>
                    <a:pt x="29260" y="22810"/>
                  </a:lnTo>
                  <a:lnTo>
                    <a:pt x="29843" y="24743"/>
                  </a:lnTo>
                  <a:lnTo>
                    <a:pt x="29929" y="25754"/>
                  </a:lnTo>
                  <a:lnTo>
                    <a:pt x="30030" y="26935"/>
                  </a:lnTo>
                  <a:lnTo>
                    <a:pt x="31485" y="28526"/>
                  </a:lnTo>
                  <a:lnTo>
                    <a:pt x="35841" y="28526"/>
                  </a:lnTo>
                  <a:lnTo>
                    <a:pt x="35715" y="22810"/>
                  </a:lnTo>
                  <a:close/>
                </a:path>
                <a:path w="41275" h="57785">
                  <a:moveTo>
                    <a:pt x="26215" y="23202"/>
                  </a:moveTo>
                  <a:lnTo>
                    <a:pt x="25646" y="23718"/>
                  </a:lnTo>
                  <a:lnTo>
                    <a:pt x="27375" y="24315"/>
                  </a:lnTo>
                  <a:lnTo>
                    <a:pt x="27117" y="24315"/>
                  </a:lnTo>
                  <a:lnTo>
                    <a:pt x="26215" y="23202"/>
                  </a:lnTo>
                  <a:close/>
                </a:path>
                <a:path w="41275" h="57785">
                  <a:moveTo>
                    <a:pt x="28623" y="23202"/>
                  </a:moveTo>
                  <a:lnTo>
                    <a:pt x="26215" y="23202"/>
                  </a:lnTo>
                  <a:lnTo>
                    <a:pt x="27117" y="24315"/>
                  </a:lnTo>
                  <a:lnTo>
                    <a:pt x="26816" y="24315"/>
                  </a:lnTo>
                  <a:lnTo>
                    <a:pt x="28623" y="23202"/>
                  </a:lnTo>
                  <a:close/>
                </a:path>
                <a:path w="41275" h="57785">
                  <a:moveTo>
                    <a:pt x="35701" y="22176"/>
                  </a:moveTo>
                  <a:lnTo>
                    <a:pt x="21847" y="22176"/>
                  </a:lnTo>
                  <a:lnTo>
                    <a:pt x="25646" y="23718"/>
                  </a:lnTo>
                  <a:lnTo>
                    <a:pt x="26215" y="23202"/>
                  </a:lnTo>
                  <a:lnTo>
                    <a:pt x="28623" y="23202"/>
                  </a:lnTo>
                  <a:lnTo>
                    <a:pt x="29260" y="22810"/>
                  </a:lnTo>
                  <a:lnTo>
                    <a:pt x="35715" y="22810"/>
                  </a:lnTo>
                  <a:lnTo>
                    <a:pt x="35701" y="22176"/>
                  </a:lnTo>
                  <a:close/>
                </a:path>
                <a:path w="41275" h="57785">
                  <a:moveTo>
                    <a:pt x="33969" y="1541"/>
                  </a:moveTo>
                  <a:lnTo>
                    <a:pt x="28900" y="2142"/>
                  </a:lnTo>
                  <a:lnTo>
                    <a:pt x="29023" y="3392"/>
                  </a:lnTo>
                  <a:lnTo>
                    <a:pt x="29111" y="4281"/>
                  </a:lnTo>
                  <a:lnTo>
                    <a:pt x="29209" y="5274"/>
                  </a:lnTo>
                  <a:lnTo>
                    <a:pt x="30290" y="8374"/>
                  </a:lnTo>
                  <a:lnTo>
                    <a:pt x="30241" y="9522"/>
                  </a:lnTo>
                  <a:lnTo>
                    <a:pt x="30131" y="11592"/>
                  </a:lnTo>
                  <a:lnTo>
                    <a:pt x="28576" y="12553"/>
                  </a:lnTo>
                  <a:lnTo>
                    <a:pt x="26967" y="13460"/>
                  </a:lnTo>
                  <a:lnTo>
                    <a:pt x="25322" y="14314"/>
                  </a:lnTo>
                  <a:lnTo>
                    <a:pt x="14130" y="14314"/>
                  </a:lnTo>
                  <a:lnTo>
                    <a:pt x="11142" y="22176"/>
                  </a:lnTo>
                  <a:lnTo>
                    <a:pt x="11045" y="22432"/>
                  </a:lnTo>
                  <a:lnTo>
                    <a:pt x="21847" y="22176"/>
                  </a:lnTo>
                  <a:lnTo>
                    <a:pt x="35701" y="22176"/>
                  </a:lnTo>
                  <a:lnTo>
                    <a:pt x="35683" y="21352"/>
                  </a:lnTo>
                  <a:lnTo>
                    <a:pt x="39038" y="19469"/>
                  </a:lnTo>
                  <a:lnTo>
                    <a:pt x="40716" y="18493"/>
                  </a:lnTo>
                  <a:lnTo>
                    <a:pt x="41194" y="17125"/>
                  </a:lnTo>
                  <a:lnTo>
                    <a:pt x="16627" y="17125"/>
                  </a:lnTo>
                  <a:lnTo>
                    <a:pt x="16520" y="14605"/>
                  </a:lnTo>
                  <a:lnTo>
                    <a:pt x="33570" y="14605"/>
                  </a:lnTo>
                  <a:lnTo>
                    <a:pt x="37119" y="12722"/>
                  </a:lnTo>
                  <a:lnTo>
                    <a:pt x="32341" y="11592"/>
                  </a:lnTo>
                  <a:lnTo>
                    <a:pt x="32403" y="10789"/>
                  </a:lnTo>
                  <a:lnTo>
                    <a:pt x="32512" y="9522"/>
                  </a:lnTo>
                  <a:lnTo>
                    <a:pt x="32906" y="6267"/>
                  </a:lnTo>
                  <a:lnTo>
                    <a:pt x="30801" y="4759"/>
                  </a:lnTo>
                  <a:lnTo>
                    <a:pt x="31503" y="3392"/>
                  </a:lnTo>
                  <a:lnTo>
                    <a:pt x="32547" y="2311"/>
                  </a:lnTo>
                  <a:lnTo>
                    <a:pt x="33969" y="1541"/>
                  </a:lnTo>
                  <a:close/>
                </a:path>
                <a:path w="41275" h="57785">
                  <a:moveTo>
                    <a:pt x="34794" y="16643"/>
                  </a:moveTo>
                  <a:lnTo>
                    <a:pt x="31790" y="16780"/>
                  </a:lnTo>
                  <a:lnTo>
                    <a:pt x="33744" y="16780"/>
                  </a:lnTo>
                  <a:lnTo>
                    <a:pt x="21347" y="17125"/>
                  </a:lnTo>
                  <a:lnTo>
                    <a:pt x="41194" y="17125"/>
                  </a:lnTo>
                  <a:lnTo>
                    <a:pt x="36899" y="16780"/>
                  </a:lnTo>
                  <a:lnTo>
                    <a:pt x="34794" y="16643"/>
                  </a:lnTo>
                  <a:close/>
                </a:path>
                <a:path w="41275" h="57785">
                  <a:moveTo>
                    <a:pt x="13214" y="14314"/>
                  </a:moveTo>
                  <a:lnTo>
                    <a:pt x="4730" y="14314"/>
                  </a:lnTo>
                  <a:lnTo>
                    <a:pt x="9330" y="14983"/>
                  </a:lnTo>
                  <a:lnTo>
                    <a:pt x="13214" y="14314"/>
                  </a:lnTo>
                  <a:close/>
                </a:path>
                <a:path w="41275" h="57785">
                  <a:moveTo>
                    <a:pt x="33570" y="14605"/>
                  </a:moveTo>
                  <a:lnTo>
                    <a:pt x="28781" y="14605"/>
                  </a:lnTo>
                  <a:lnTo>
                    <a:pt x="33625" y="14983"/>
                  </a:lnTo>
                  <a:lnTo>
                    <a:pt x="32883" y="14983"/>
                  </a:lnTo>
                  <a:lnTo>
                    <a:pt x="33570" y="14605"/>
                  </a:lnTo>
                  <a:close/>
                </a:path>
                <a:path w="41275" h="57785">
                  <a:moveTo>
                    <a:pt x="25608" y="14605"/>
                  </a:moveTo>
                  <a:lnTo>
                    <a:pt x="16520" y="14605"/>
                  </a:lnTo>
                  <a:lnTo>
                    <a:pt x="21998" y="14796"/>
                  </a:lnTo>
                  <a:lnTo>
                    <a:pt x="25608" y="14605"/>
                  </a:lnTo>
                  <a:close/>
                </a:path>
                <a:path w="41275" h="57785">
                  <a:moveTo>
                    <a:pt x="8629" y="7858"/>
                  </a:moveTo>
                  <a:lnTo>
                    <a:pt x="1659" y="10789"/>
                  </a:lnTo>
                  <a:lnTo>
                    <a:pt x="0" y="12363"/>
                  </a:lnTo>
                  <a:lnTo>
                    <a:pt x="4580" y="14314"/>
                  </a:lnTo>
                  <a:lnTo>
                    <a:pt x="25322" y="14314"/>
                  </a:lnTo>
                  <a:lnTo>
                    <a:pt x="25406" y="11988"/>
                  </a:lnTo>
                  <a:lnTo>
                    <a:pt x="15835" y="11988"/>
                  </a:lnTo>
                  <a:lnTo>
                    <a:pt x="8629" y="7858"/>
                  </a:lnTo>
                  <a:close/>
                </a:path>
                <a:path w="41275" h="57785">
                  <a:moveTo>
                    <a:pt x="26488" y="0"/>
                  </a:moveTo>
                  <a:lnTo>
                    <a:pt x="23456" y="821"/>
                  </a:lnTo>
                  <a:lnTo>
                    <a:pt x="23339" y="2142"/>
                  </a:lnTo>
                  <a:lnTo>
                    <a:pt x="23227" y="3392"/>
                  </a:lnTo>
                  <a:lnTo>
                    <a:pt x="23148" y="4281"/>
                  </a:lnTo>
                  <a:lnTo>
                    <a:pt x="23061" y="11268"/>
                  </a:lnTo>
                  <a:lnTo>
                    <a:pt x="15835" y="11988"/>
                  </a:lnTo>
                  <a:lnTo>
                    <a:pt x="25406" y="11988"/>
                  </a:lnTo>
                  <a:lnTo>
                    <a:pt x="25495" y="9522"/>
                  </a:lnTo>
                  <a:lnTo>
                    <a:pt x="25809" y="6267"/>
                  </a:lnTo>
                  <a:lnTo>
                    <a:pt x="25905" y="5274"/>
                  </a:lnTo>
                  <a:lnTo>
                    <a:pt x="26008" y="4281"/>
                  </a:lnTo>
                  <a:lnTo>
                    <a:pt x="26107" y="3392"/>
                  </a:lnTo>
                  <a:lnTo>
                    <a:pt x="26229" y="2311"/>
                  </a:lnTo>
                  <a:lnTo>
                    <a:pt x="26315" y="1541"/>
                  </a:lnTo>
                  <a:lnTo>
                    <a:pt x="26396" y="821"/>
                  </a:lnTo>
                  <a:lnTo>
                    <a:pt x="26488" y="0"/>
                  </a:lnTo>
                  <a:close/>
                </a:path>
              </a:pathLst>
            </a:custGeom>
            <a:solidFill>
              <a:srgbClr val="2C2C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5" name="object 1695" descr=""/>
            <p:cNvSpPr/>
            <p:nvPr/>
          </p:nvSpPr>
          <p:spPr>
            <a:xfrm>
              <a:off x="2339327" y="27791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69">
                  <a:moveTo>
                    <a:pt x="168" y="0"/>
                  </a:moveTo>
                  <a:lnTo>
                    <a:pt x="0" y="892"/>
                  </a:lnTo>
                  <a:lnTo>
                    <a:pt x="273" y="720"/>
                  </a:lnTo>
                  <a:lnTo>
                    <a:pt x="802" y="360"/>
                  </a:lnTo>
                  <a:lnTo>
                    <a:pt x="1075" y="187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AFB0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6" name="object 1696" descr=""/>
            <p:cNvSpPr/>
            <p:nvPr/>
          </p:nvSpPr>
          <p:spPr>
            <a:xfrm>
              <a:off x="1949234" y="2778794"/>
              <a:ext cx="65405" cy="22860"/>
            </a:xfrm>
            <a:custGeom>
              <a:avLst/>
              <a:gdLst/>
              <a:ahLst/>
              <a:cxnLst/>
              <a:rect l="l" t="t" r="r" b="b"/>
              <a:pathLst>
                <a:path w="65405" h="22860">
                  <a:moveTo>
                    <a:pt x="30650" y="0"/>
                  </a:moveTo>
                  <a:lnTo>
                    <a:pt x="27792" y="1899"/>
                  </a:lnTo>
                  <a:lnTo>
                    <a:pt x="25532" y="2241"/>
                  </a:lnTo>
                  <a:lnTo>
                    <a:pt x="21780" y="1522"/>
                  </a:lnTo>
                  <a:lnTo>
                    <a:pt x="22021" y="5496"/>
                  </a:lnTo>
                  <a:lnTo>
                    <a:pt x="25481" y="7858"/>
                  </a:lnTo>
                  <a:lnTo>
                    <a:pt x="28307" y="10133"/>
                  </a:lnTo>
                  <a:lnTo>
                    <a:pt x="37397" y="16965"/>
                  </a:lnTo>
                  <a:lnTo>
                    <a:pt x="41763" y="20613"/>
                  </a:lnTo>
                  <a:lnTo>
                    <a:pt x="35222" y="19090"/>
                  </a:lnTo>
                  <a:lnTo>
                    <a:pt x="31917" y="18492"/>
                  </a:lnTo>
                  <a:lnTo>
                    <a:pt x="28667" y="20529"/>
                  </a:lnTo>
                  <a:lnTo>
                    <a:pt x="25102" y="19414"/>
                  </a:lnTo>
                  <a:lnTo>
                    <a:pt x="22467" y="17002"/>
                  </a:lnTo>
                  <a:lnTo>
                    <a:pt x="17636" y="12256"/>
                  </a:lnTo>
                  <a:lnTo>
                    <a:pt x="12999" y="7274"/>
                  </a:lnTo>
                  <a:lnTo>
                    <a:pt x="7758" y="2994"/>
                  </a:lnTo>
                  <a:lnTo>
                    <a:pt x="5191" y="2566"/>
                  </a:lnTo>
                  <a:lnTo>
                    <a:pt x="2603" y="2378"/>
                  </a:lnTo>
                  <a:lnTo>
                    <a:pt x="0" y="2396"/>
                  </a:lnTo>
                  <a:lnTo>
                    <a:pt x="3304" y="10374"/>
                  </a:lnTo>
                  <a:lnTo>
                    <a:pt x="11559" y="14399"/>
                  </a:lnTo>
                  <a:lnTo>
                    <a:pt x="16250" y="21163"/>
                  </a:lnTo>
                  <a:lnTo>
                    <a:pt x="16937" y="22430"/>
                  </a:lnTo>
                  <a:lnTo>
                    <a:pt x="26982" y="22230"/>
                  </a:lnTo>
                  <a:lnTo>
                    <a:pt x="59759" y="22139"/>
                  </a:lnTo>
                  <a:lnTo>
                    <a:pt x="62481" y="22240"/>
                  </a:lnTo>
                  <a:lnTo>
                    <a:pt x="65016" y="21382"/>
                  </a:lnTo>
                  <a:lnTo>
                    <a:pt x="64331" y="19194"/>
                  </a:lnTo>
                  <a:lnTo>
                    <a:pt x="61610" y="19022"/>
                  </a:lnTo>
                  <a:lnTo>
                    <a:pt x="59965" y="17873"/>
                  </a:lnTo>
                  <a:lnTo>
                    <a:pt x="54972" y="13748"/>
                  </a:lnTo>
                  <a:lnTo>
                    <a:pt x="45935" y="4426"/>
                  </a:lnTo>
                  <a:lnTo>
                    <a:pt x="41029" y="273"/>
                  </a:lnTo>
                  <a:lnTo>
                    <a:pt x="38030" y="2771"/>
                  </a:lnTo>
                  <a:lnTo>
                    <a:pt x="42091" y="9791"/>
                  </a:lnTo>
                  <a:lnTo>
                    <a:pt x="49143" y="14262"/>
                  </a:lnTo>
                  <a:lnTo>
                    <a:pt x="54659" y="20015"/>
                  </a:lnTo>
                  <a:lnTo>
                    <a:pt x="48272" y="16860"/>
                  </a:lnTo>
                  <a:lnTo>
                    <a:pt x="42839" y="12230"/>
                  </a:lnTo>
                  <a:lnTo>
                    <a:pt x="37798" y="7020"/>
                  </a:lnTo>
                  <a:lnTo>
                    <a:pt x="32586" y="2123"/>
                  </a:lnTo>
                  <a:lnTo>
                    <a:pt x="30650" y="0"/>
                  </a:lnTo>
                  <a:close/>
                </a:path>
              </a:pathLst>
            </a:custGeom>
            <a:solidFill>
              <a:srgbClr val="D9D6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7" name="object 1697" descr=""/>
            <p:cNvSpPr/>
            <p:nvPr/>
          </p:nvSpPr>
          <p:spPr>
            <a:xfrm>
              <a:off x="1995862" y="2776327"/>
              <a:ext cx="43180" cy="25400"/>
            </a:xfrm>
            <a:custGeom>
              <a:avLst/>
              <a:gdLst/>
              <a:ahLst/>
              <a:cxnLst/>
              <a:rect l="l" t="t" r="r" b="b"/>
              <a:pathLst>
                <a:path w="43180" h="25400">
                  <a:moveTo>
                    <a:pt x="6454" y="0"/>
                  </a:moveTo>
                  <a:lnTo>
                    <a:pt x="0" y="2635"/>
                  </a:lnTo>
                  <a:lnTo>
                    <a:pt x="273" y="8031"/>
                  </a:lnTo>
                  <a:lnTo>
                    <a:pt x="6573" y="11127"/>
                  </a:lnTo>
                  <a:lnTo>
                    <a:pt x="9845" y="15170"/>
                  </a:lnTo>
                  <a:lnTo>
                    <a:pt x="12584" y="18835"/>
                  </a:lnTo>
                  <a:lnTo>
                    <a:pt x="17873" y="19759"/>
                  </a:lnTo>
                  <a:lnTo>
                    <a:pt x="19878" y="23935"/>
                  </a:lnTo>
                  <a:lnTo>
                    <a:pt x="27240" y="25116"/>
                  </a:lnTo>
                  <a:lnTo>
                    <a:pt x="35081" y="23731"/>
                  </a:lnTo>
                  <a:lnTo>
                    <a:pt x="42633" y="24072"/>
                  </a:lnTo>
                  <a:lnTo>
                    <a:pt x="38267" y="19331"/>
                  </a:lnTo>
                  <a:lnTo>
                    <a:pt x="28972" y="24041"/>
                  </a:lnTo>
                  <a:lnTo>
                    <a:pt x="26470" y="16264"/>
                  </a:lnTo>
                  <a:lnTo>
                    <a:pt x="24620" y="17736"/>
                  </a:lnTo>
                  <a:lnTo>
                    <a:pt x="25048" y="20101"/>
                  </a:lnTo>
                  <a:lnTo>
                    <a:pt x="26214" y="21880"/>
                  </a:lnTo>
                  <a:lnTo>
                    <a:pt x="22754" y="22773"/>
                  </a:lnTo>
                  <a:lnTo>
                    <a:pt x="22412" y="18406"/>
                  </a:lnTo>
                  <a:lnTo>
                    <a:pt x="22532" y="16231"/>
                  </a:lnTo>
                  <a:lnTo>
                    <a:pt x="18715" y="16898"/>
                  </a:lnTo>
                  <a:lnTo>
                    <a:pt x="17138" y="12448"/>
                  </a:lnTo>
                  <a:lnTo>
                    <a:pt x="14554" y="10529"/>
                  </a:lnTo>
                  <a:lnTo>
                    <a:pt x="10443" y="6901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CECF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8" name="object 1698" descr=""/>
            <p:cNvSpPr/>
            <p:nvPr/>
          </p:nvSpPr>
          <p:spPr>
            <a:xfrm>
              <a:off x="1845198" y="2781410"/>
              <a:ext cx="35560" cy="19050"/>
            </a:xfrm>
            <a:custGeom>
              <a:avLst/>
              <a:gdLst/>
              <a:ahLst/>
              <a:cxnLst/>
              <a:rect l="l" t="t" r="r" b="b"/>
              <a:pathLst>
                <a:path w="35560" h="19050">
                  <a:moveTo>
                    <a:pt x="8665" y="0"/>
                  </a:moveTo>
                  <a:lnTo>
                    <a:pt x="4330" y="259"/>
                  </a:lnTo>
                  <a:lnTo>
                    <a:pt x="0" y="396"/>
                  </a:lnTo>
                  <a:lnTo>
                    <a:pt x="5104" y="6235"/>
                  </a:lnTo>
                  <a:lnTo>
                    <a:pt x="9571" y="13205"/>
                  </a:lnTo>
                  <a:lnTo>
                    <a:pt x="17071" y="16217"/>
                  </a:lnTo>
                  <a:lnTo>
                    <a:pt x="23064" y="17280"/>
                  </a:lnTo>
                  <a:lnTo>
                    <a:pt x="29227" y="17226"/>
                  </a:lnTo>
                  <a:lnTo>
                    <a:pt x="35153" y="18835"/>
                  </a:lnTo>
                  <a:lnTo>
                    <a:pt x="31729" y="15311"/>
                  </a:lnTo>
                  <a:lnTo>
                    <a:pt x="27002" y="13460"/>
                  </a:lnTo>
                  <a:lnTo>
                    <a:pt x="23648" y="9864"/>
                  </a:lnTo>
                  <a:lnTo>
                    <a:pt x="20069" y="6746"/>
                  </a:lnTo>
                  <a:lnTo>
                    <a:pt x="17448" y="2260"/>
                  </a:lnTo>
                  <a:lnTo>
                    <a:pt x="12995" y="327"/>
                  </a:lnTo>
                  <a:lnTo>
                    <a:pt x="8665" y="0"/>
                  </a:lnTo>
                  <a:close/>
                </a:path>
              </a:pathLst>
            </a:custGeom>
            <a:solidFill>
              <a:srgbClr val="2B2C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9" name="object 1699" descr=""/>
            <p:cNvSpPr/>
            <p:nvPr/>
          </p:nvSpPr>
          <p:spPr>
            <a:xfrm>
              <a:off x="1906584" y="2780658"/>
              <a:ext cx="59690" cy="21590"/>
            </a:xfrm>
            <a:custGeom>
              <a:avLst/>
              <a:gdLst/>
              <a:ahLst/>
              <a:cxnLst/>
              <a:rect l="l" t="t" r="r" b="b"/>
              <a:pathLst>
                <a:path w="59689" h="21589">
                  <a:moveTo>
                    <a:pt x="7686" y="17772"/>
                  </a:moveTo>
                  <a:lnTo>
                    <a:pt x="7754" y="18529"/>
                  </a:lnTo>
                  <a:lnTo>
                    <a:pt x="7875" y="20083"/>
                  </a:lnTo>
                  <a:lnTo>
                    <a:pt x="7941" y="20821"/>
                  </a:lnTo>
                  <a:lnTo>
                    <a:pt x="20844" y="21145"/>
                  </a:lnTo>
                  <a:lnTo>
                    <a:pt x="33758" y="20982"/>
                  </a:lnTo>
                  <a:lnTo>
                    <a:pt x="46674" y="20675"/>
                  </a:lnTo>
                  <a:lnTo>
                    <a:pt x="59646" y="20675"/>
                  </a:lnTo>
                  <a:lnTo>
                    <a:pt x="59325" y="20083"/>
                  </a:lnTo>
                  <a:lnTo>
                    <a:pt x="19569" y="20083"/>
                  </a:lnTo>
                  <a:lnTo>
                    <a:pt x="13474" y="18319"/>
                  </a:lnTo>
                  <a:lnTo>
                    <a:pt x="7686" y="17772"/>
                  </a:lnTo>
                  <a:close/>
                </a:path>
                <a:path w="59689" h="21589">
                  <a:moveTo>
                    <a:pt x="22548" y="11404"/>
                  </a:moveTo>
                  <a:lnTo>
                    <a:pt x="13594" y="11404"/>
                  </a:lnTo>
                  <a:lnTo>
                    <a:pt x="16657" y="12758"/>
                  </a:lnTo>
                  <a:lnTo>
                    <a:pt x="18371" y="13747"/>
                  </a:lnTo>
                  <a:lnTo>
                    <a:pt x="21503" y="14006"/>
                  </a:lnTo>
                  <a:lnTo>
                    <a:pt x="20721" y="15678"/>
                  </a:lnTo>
                  <a:lnTo>
                    <a:pt x="22214" y="17293"/>
                  </a:lnTo>
                  <a:lnTo>
                    <a:pt x="24902" y="17293"/>
                  </a:lnTo>
                  <a:lnTo>
                    <a:pt x="19569" y="20083"/>
                  </a:lnTo>
                  <a:lnTo>
                    <a:pt x="59325" y="20083"/>
                  </a:lnTo>
                  <a:lnTo>
                    <a:pt x="58900" y="19298"/>
                  </a:lnTo>
                  <a:lnTo>
                    <a:pt x="58217" y="18903"/>
                  </a:lnTo>
                  <a:lnTo>
                    <a:pt x="37480" y="18903"/>
                  </a:lnTo>
                  <a:lnTo>
                    <a:pt x="31813" y="17517"/>
                  </a:lnTo>
                  <a:lnTo>
                    <a:pt x="26640" y="14777"/>
                  </a:lnTo>
                  <a:lnTo>
                    <a:pt x="21371" y="12758"/>
                  </a:lnTo>
                  <a:lnTo>
                    <a:pt x="21174" y="12758"/>
                  </a:lnTo>
                  <a:lnTo>
                    <a:pt x="22548" y="11404"/>
                  </a:lnTo>
                  <a:close/>
                </a:path>
                <a:path w="59689" h="21589">
                  <a:moveTo>
                    <a:pt x="35902" y="683"/>
                  </a:moveTo>
                  <a:lnTo>
                    <a:pt x="30218" y="1130"/>
                  </a:lnTo>
                  <a:lnTo>
                    <a:pt x="24346" y="1130"/>
                  </a:lnTo>
                  <a:lnTo>
                    <a:pt x="18064" y="1850"/>
                  </a:lnTo>
                  <a:lnTo>
                    <a:pt x="18920" y="1850"/>
                  </a:lnTo>
                  <a:lnTo>
                    <a:pt x="25271" y="7192"/>
                  </a:lnTo>
                  <a:lnTo>
                    <a:pt x="31334" y="13100"/>
                  </a:lnTo>
                  <a:lnTo>
                    <a:pt x="37480" y="18903"/>
                  </a:lnTo>
                  <a:lnTo>
                    <a:pt x="58217" y="18903"/>
                  </a:lnTo>
                  <a:lnTo>
                    <a:pt x="56827" y="18100"/>
                  </a:lnTo>
                  <a:lnTo>
                    <a:pt x="50424" y="18100"/>
                  </a:lnTo>
                  <a:lnTo>
                    <a:pt x="40902" y="17293"/>
                  </a:lnTo>
                  <a:lnTo>
                    <a:pt x="35965" y="8337"/>
                  </a:lnTo>
                  <a:lnTo>
                    <a:pt x="35902" y="683"/>
                  </a:lnTo>
                  <a:close/>
                </a:path>
                <a:path w="59689" h="21589">
                  <a:moveTo>
                    <a:pt x="7486" y="961"/>
                  </a:moveTo>
                  <a:lnTo>
                    <a:pt x="6679" y="961"/>
                  </a:lnTo>
                  <a:lnTo>
                    <a:pt x="3629" y="1130"/>
                  </a:lnTo>
                  <a:lnTo>
                    <a:pt x="83" y="1130"/>
                  </a:lnTo>
                  <a:lnTo>
                    <a:pt x="2182" y="5378"/>
                  </a:lnTo>
                  <a:lnTo>
                    <a:pt x="3100" y="6986"/>
                  </a:lnTo>
                  <a:lnTo>
                    <a:pt x="12016" y="15839"/>
                  </a:lnTo>
                  <a:lnTo>
                    <a:pt x="13798" y="18100"/>
                  </a:lnTo>
                  <a:lnTo>
                    <a:pt x="20721" y="15678"/>
                  </a:lnTo>
                  <a:lnTo>
                    <a:pt x="19587" y="14450"/>
                  </a:lnTo>
                  <a:lnTo>
                    <a:pt x="18371" y="13747"/>
                  </a:lnTo>
                  <a:lnTo>
                    <a:pt x="15495" y="13510"/>
                  </a:lnTo>
                  <a:lnTo>
                    <a:pt x="13594" y="11404"/>
                  </a:lnTo>
                  <a:lnTo>
                    <a:pt x="22548" y="11404"/>
                  </a:lnTo>
                  <a:lnTo>
                    <a:pt x="23749" y="10285"/>
                  </a:lnTo>
                  <a:lnTo>
                    <a:pt x="18785" y="10285"/>
                  </a:lnTo>
                  <a:lnTo>
                    <a:pt x="16109" y="7362"/>
                  </a:lnTo>
                  <a:lnTo>
                    <a:pt x="13817" y="4297"/>
                  </a:lnTo>
                  <a:lnTo>
                    <a:pt x="10904" y="1850"/>
                  </a:lnTo>
                  <a:lnTo>
                    <a:pt x="8135" y="1130"/>
                  </a:lnTo>
                  <a:lnTo>
                    <a:pt x="3629" y="1130"/>
                  </a:lnTo>
                  <a:lnTo>
                    <a:pt x="0" y="961"/>
                  </a:lnTo>
                  <a:lnTo>
                    <a:pt x="7486" y="961"/>
                  </a:lnTo>
                  <a:close/>
                </a:path>
                <a:path w="59689" h="21589">
                  <a:moveTo>
                    <a:pt x="36572" y="0"/>
                  </a:moveTo>
                  <a:lnTo>
                    <a:pt x="49212" y="18100"/>
                  </a:lnTo>
                  <a:lnTo>
                    <a:pt x="56827" y="18100"/>
                  </a:lnTo>
                  <a:lnTo>
                    <a:pt x="52641" y="15678"/>
                  </a:lnTo>
                  <a:lnTo>
                    <a:pt x="51668" y="14777"/>
                  </a:lnTo>
                  <a:lnTo>
                    <a:pt x="47241" y="10285"/>
                  </a:lnTo>
                  <a:lnTo>
                    <a:pt x="42288" y="4689"/>
                  </a:lnTo>
                  <a:lnTo>
                    <a:pt x="36572" y="0"/>
                  </a:lnTo>
                  <a:close/>
                </a:path>
                <a:path w="59689" h="21589">
                  <a:moveTo>
                    <a:pt x="18371" y="13747"/>
                  </a:moveTo>
                  <a:lnTo>
                    <a:pt x="19587" y="14450"/>
                  </a:lnTo>
                  <a:lnTo>
                    <a:pt x="20721" y="15678"/>
                  </a:lnTo>
                  <a:lnTo>
                    <a:pt x="21503" y="14006"/>
                  </a:lnTo>
                  <a:lnTo>
                    <a:pt x="18371" y="13747"/>
                  </a:lnTo>
                  <a:close/>
                </a:path>
                <a:path w="59689" h="21589">
                  <a:moveTo>
                    <a:pt x="20829" y="6986"/>
                  </a:moveTo>
                  <a:lnTo>
                    <a:pt x="19328" y="8665"/>
                  </a:lnTo>
                  <a:lnTo>
                    <a:pt x="18630" y="10285"/>
                  </a:lnTo>
                  <a:lnTo>
                    <a:pt x="23749" y="10285"/>
                  </a:lnTo>
                  <a:lnTo>
                    <a:pt x="24311" y="9777"/>
                  </a:lnTo>
                  <a:lnTo>
                    <a:pt x="22482" y="8337"/>
                  </a:lnTo>
                  <a:lnTo>
                    <a:pt x="20829" y="6986"/>
                  </a:lnTo>
                  <a:close/>
                </a:path>
                <a:path w="59689" h="21589">
                  <a:moveTo>
                    <a:pt x="18935" y="5378"/>
                  </a:moveTo>
                  <a:lnTo>
                    <a:pt x="20823" y="6986"/>
                  </a:lnTo>
                  <a:lnTo>
                    <a:pt x="21015" y="6986"/>
                  </a:lnTo>
                  <a:lnTo>
                    <a:pt x="18935" y="5378"/>
                  </a:lnTo>
                  <a:close/>
                </a:path>
              </a:pathLst>
            </a:custGeom>
            <a:solidFill>
              <a:srgbClr val="D1C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0" name="object 1700" descr=""/>
            <p:cNvSpPr/>
            <p:nvPr/>
          </p:nvSpPr>
          <p:spPr>
            <a:xfrm>
              <a:off x="2009559" y="2781173"/>
              <a:ext cx="6985" cy="8255"/>
            </a:xfrm>
            <a:custGeom>
              <a:avLst/>
              <a:gdLst/>
              <a:ahLst/>
              <a:cxnLst/>
              <a:rect l="l" t="t" r="r" b="b"/>
              <a:pathLst>
                <a:path w="6985" h="8255">
                  <a:moveTo>
                    <a:pt x="0" y="0"/>
                  </a:moveTo>
                  <a:lnTo>
                    <a:pt x="447" y="3186"/>
                  </a:lnTo>
                  <a:lnTo>
                    <a:pt x="3392" y="6779"/>
                  </a:lnTo>
                  <a:lnTo>
                    <a:pt x="6490" y="7686"/>
                  </a:lnTo>
                  <a:lnTo>
                    <a:pt x="6541" y="4503"/>
                  </a:lnTo>
                  <a:lnTo>
                    <a:pt x="2913" y="2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BE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1" name="object 1701" descr=""/>
            <p:cNvSpPr/>
            <p:nvPr/>
          </p:nvSpPr>
          <p:spPr>
            <a:xfrm>
              <a:off x="1807649" y="2782234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0" y="0"/>
                  </a:moveTo>
                  <a:lnTo>
                    <a:pt x="2635" y="5001"/>
                  </a:lnTo>
                  <a:lnTo>
                    <a:pt x="6830" y="8971"/>
                  </a:lnTo>
                  <a:lnTo>
                    <a:pt x="11041" y="12669"/>
                  </a:lnTo>
                  <a:lnTo>
                    <a:pt x="10923" y="9759"/>
                  </a:lnTo>
                  <a:lnTo>
                    <a:pt x="12960" y="10375"/>
                  </a:lnTo>
                  <a:lnTo>
                    <a:pt x="17071" y="11692"/>
                  </a:lnTo>
                  <a:lnTo>
                    <a:pt x="13270" y="6728"/>
                  </a:lnTo>
                  <a:lnTo>
                    <a:pt x="16794" y="5994"/>
                  </a:lnTo>
                  <a:lnTo>
                    <a:pt x="4587" y="3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2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2" name="object 1702" descr=""/>
            <p:cNvSpPr/>
            <p:nvPr/>
          </p:nvSpPr>
          <p:spPr>
            <a:xfrm>
              <a:off x="2079950" y="2782508"/>
              <a:ext cx="48260" cy="6350"/>
            </a:xfrm>
            <a:custGeom>
              <a:avLst/>
              <a:gdLst/>
              <a:ahLst/>
              <a:cxnLst/>
              <a:rect l="l" t="t" r="r" b="b"/>
              <a:pathLst>
                <a:path w="48260" h="6350">
                  <a:moveTo>
                    <a:pt x="41522" y="0"/>
                  </a:moveTo>
                  <a:lnTo>
                    <a:pt x="32482" y="3186"/>
                  </a:lnTo>
                  <a:lnTo>
                    <a:pt x="18417" y="1944"/>
                  </a:lnTo>
                  <a:lnTo>
                    <a:pt x="11919" y="1633"/>
                  </a:lnTo>
                  <a:lnTo>
                    <a:pt x="5655" y="2487"/>
                  </a:lnTo>
                  <a:lnTo>
                    <a:pt x="0" y="5461"/>
                  </a:lnTo>
                  <a:lnTo>
                    <a:pt x="11917" y="5949"/>
                  </a:lnTo>
                  <a:lnTo>
                    <a:pt x="23851" y="6043"/>
                  </a:lnTo>
                  <a:lnTo>
                    <a:pt x="35785" y="6034"/>
                  </a:lnTo>
                  <a:lnTo>
                    <a:pt x="47703" y="6212"/>
                  </a:lnTo>
                  <a:lnTo>
                    <a:pt x="41522" y="0"/>
                  </a:lnTo>
                  <a:close/>
                </a:path>
              </a:pathLst>
            </a:custGeom>
            <a:solidFill>
              <a:srgbClr val="E5E5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3" name="object 1703" descr=""/>
            <p:cNvSpPr/>
            <p:nvPr/>
          </p:nvSpPr>
          <p:spPr>
            <a:xfrm>
              <a:off x="1904051" y="278521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027" y="0"/>
                  </a:moveTo>
                  <a:lnTo>
                    <a:pt x="478" y="135"/>
                  </a:lnTo>
                  <a:lnTo>
                    <a:pt x="0" y="2825"/>
                  </a:lnTo>
                  <a:lnTo>
                    <a:pt x="3318" y="5906"/>
                  </a:lnTo>
                  <a:lnTo>
                    <a:pt x="5939" y="6029"/>
                  </a:lnTo>
                  <a:lnTo>
                    <a:pt x="6573" y="3441"/>
                  </a:lnTo>
                  <a:lnTo>
                    <a:pt x="3027" y="0"/>
                  </a:lnTo>
                  <a:close/>
                </a:path>
              </a:pathLst>
            </a:custGeom>
            <a:solidFill>
              <a:srgbClr val="797B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4" name="object 1704" descr=""/>
            <p:cNvSpPr/>
            <p:nvPr/>
          </p:nvSpPr>
          <p:spPr>
            <a:xfrm>
              <a:off x="2429492" y="2783980"/>
              <a:ext cx="4445" cy="26034"/>
            </a:xfrm>
            <a:custGeom>
              <a:avLst/>
              <a:gdLst/>
              <a:ahLst/>
              <a:cxnLst/>
              <a:rect l="l" t="t" r="r" b="b"/>
              <a:pathLst>
                <a:path w="4444" h="26035">
                  <a:moveTo>
                    <a:pt x="4024" y="0"/>
                  </a:moveTo>
                  <a:lnTo>
                    <a:pt x="1285" y="1422"/>
                  </a:lnTo>
                  <a:lnTo>
                    <a:pt x="0" y="9467"/>
                  </a:lnTo>
                  <a:lnTo>
                    <a:pt x="755" y="17705"/>
                  </a:lnTo>
                  <a:lnTo>
                    <a:pt x="551" y="25836"/>
                  </a:lnTo>
                  <a:lnTo>
                    <a:pt x="2366" y="25667"/>
                  </a:lnTo>
                  <a:lnTo>
                    <a:pt x="2333" y="19220"/>
                  </a:lnTo>
                  <a:lnTo>
                    <a:pt x="2572" y="12783"/>
                  </a:lnTo>
                  <a:lnTo>
                    <a:pt x="3123" y="6371"/>
                  </a:lnTo>
                  <a:lnTo>
                    <a:pt x="4024" y="0"/>
                  </a:lnTo>
                  <a:close/>
                </a:path>
              </a:pathLst>
            </a:custGeom>
            <a:solidFill>
              <a:srgbClr val="7172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5" name="object 1705" descr=""/>
            <p:cNvSpPr/>
            <p:nvPr/>
          </p:nvSpPr>
          <p:spPr>
            <a:xfrm>
              <a:off x="2505654" y="2784373"/>
              <a:ext cx="86995" cy="25400"/>
            </a:xfrm>
            <a:custGeom>
              <a:avLst/>
              <a:gdLst/>
              <a:ahLst/>
              <a:cxnLst/>
              <a:rect l="l" t="t" r="r" b="b"/>
              <a:pathLst>
                <a:path w="86994" h="25400">
                  <a:moveTo>
                    <a:pt x="55068" y="0"/>
                  </a:moveTo>
                  <a:lnTo>
                    <a:pt x="55119" y="13733"/>
                  </a:lnTo>
                  <a:lnTo>
                    <a:pt x="60768" y="14504"/>
                  </a:lnTo>
                  <a:lnTo>
                    <a:pt x="63580" y="15087"/>
                  </a:lnTo>
                  <a:lnTo>
                    <a:pt x="58287" y="15976"/>
                  </a:lnTo>
                  <a:lnTo>
                    <a:pt x="52894" y="15703"/>
                  </a:lnTo>
                  <a:lnTo>
                    <a:pt x="40295" y="15756"/>
                  </a:lnTo>
                  <a:lnTo>
                    <a:pt x="25852" y="14507"/>
                  </a:lnTo>
                  <a:lnTo>
                    <a:pt x="18615" y="14281"/>
                  </a:lnTo>
                  <a:lnTo>
                    <a:pt x="12707" y="14710"/>
                  </a:lnTo>
                  <a:lnTo>
                    <a:pt x="6764" y="15652"/>
                  </a:lnTo>
                  <a:lnTo>
                    <a:pt x="875" y="14673"/>
                  </a:lnTo>
                  <a:lnTo>
                    <a:pt x="0" y="19796"/>
                  </a:lnTo>
                  <a:lnTo>
                    <a:pt x="16640" y="19875"/>
                  </a:lnTo>
                  <a:lnTo>
                    <a:pt x="33273" y="20441"/>
                  </a:lnTo>
                  <a:lnTo>
                    <a:pt x="66506" y="22398"/>
                  </a:lnTo>
                  <a:lnTo>
                    <a:pt x="73389" y="22345"/>
                  </a:lnTo>
                  <a:lnTo>
                    <a:pt x="80100" y="24008"/>
                  </a:lnTo>
                  <a:lnTo>
                    <a:pt x="86832" y="25222"/>
                  </a:lnTo>
                  <a:lnTo>
                    <a:pt x="86695" y="14710"/>
                  </a:lnTo>
                  <a:lnTo>
                    <a:pt x="72942" y="16214"/>
                  </a:lnTo>
                  <a:lnTo>
                    <a:pt x="65650" y="15858"/>
                  </a:lnTo>
                  <a:lnTo>
                    <a:pt x="65991" y="11610"/>
                  </a:lnTo>
                  <a:lnTo>
                    <a:pt x="65923" y="3135"/>
                  </a:lnTo>
                  <a:lnTo>
                    <a:pt x="56692" y="3578"/>
                  </a:lnTo>
                  <a:lnTo>
                    <a:pt x="55068" y="0"/>
                  </a:lnTo>
                  <a:close/>
                </a:path>
              </a:pathLst>
            </a:custGeom>
            <a:solidFill>
              <a:srgbClr val="E8E8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6" name="object 1706" descr=""/>
            <p:cNvSpPr/>
            <p:nvPr/>
          </p:nvSpPr>
          <p:spPr>
            <a:xfrm>
              <a:off x="2550002" y="2785316"/>
              <a:ext cx="9525" cy="12700"/>
            </a:xfrm>
            <a:custGeom>
              <a:avLst/>
              <a:gdLst/>
              <a:ahLst/>
              <a:cxnLst/>
              <a:rect l="l" t="t" r="r" b="b"/>
              <a:pathLst>
                <a:path w="9525" h="12700">
                  <a:moveTo>
                    <a:pt x="9230" y="0"/>
                  </a:moveTo>
                  <a:lnTo>
                    <a:pt x="7260" y="547"/>
                  </a:lnTo>
                  <a:lnTo>
                    <a:pt x="5241" y="2466"/>
                  </a:lnTo>
                  <a:lnTo>
                    <a:pt x="3459" y="4622"/>
                  </a:lnTo>
                  <a:lnTo>
                    <a:pt x="1850" y="6901"/>
                  </a:lnTo>
                  <a:lnTo>
                    <a:pt x="5036" y="9006"/>
                  </a:lnTo>
                  <a:lnTo>
                    <a:pt x="3340" y="9417"/>
                  </a:lnTo>
                  <a:lnTo>
                    <a:pt x="0" y="10292"/>
                  </a:lnTo>
                  <a:lnTo>
                    <a:pt x="2397" y="11916"/>
                  </a:lnTo>
                  <a:lnTo>
                    <a:pt x="9126" y="12585"/>
                  </a:lnTo>
                  <a:lnTo>
                    <a:pt x="9126" y="8373"/>
                  </a:lnTo>
                  <a:lnTo>
                    <a:pt x="923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7" name="object 1707" descr=""/>
            <p:cNvSpPr/>
            <p:nvPr/>
          </p:nvSpPr>
          <p:spPr>
            <a:xfrm>
              <a:off x="2672942" y="2789186"/>
              <a:ext cx="18415" cy="3175"/>
            </a:xfrm>
            <a:custGeom>
              <a:avLst/>
              <a:gdLst/>
              <a:ahLst/>
              <a:cxnLst/>
              <a:rect l="l" t="t" r="r" b="b"/>
              <a:pathLst>
                <a:path w="18414" h="3175">
                  <a:moveTo>
                    <a:pt x="10976" y="0"/>
                  </a:moveTo>
                  <a:lnTo>
                    <a:pt x="5478" y="292"/>
                  </a:lnTo>
                  <a:lnTo>
                    <a:pt x="0" y="100"/>
                  </a:lnTo>
                  <a:lnTo>
                    <a:pt x="104" y="2534"/>
                  </a:lnTo>
                  <a:lnTo>
                    <a:pt x="6149" y="2584"/>
                  </a:lnTo>
                  <a:lnTo>
                    <a:pt x="12211" y="2415"/>
                  </a:lnTo>
                  <a:lnTo>
                    <a:pt x="18274" y="2138"/>
                  </a:lnTo>
                  <a:lnTo>
                    <a:pt x="16455" y="427"/>
                  </a:lnTo>
                  <a:lnTo>
                    <a:pt x="10976" y="0"/>
                  </a:lnTo>
                  <a:close/>
                </a:path>
              </a:pathLst>
            </a:custGeom>
            <a:solidFill>
              <a:srgbClr val="BFBE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8" name="object 1708" descr=""/>
            <p:cNvSpPr/>
            <p:nvPr/>
          </p:nvSpPr>
          <p:spPr>
            <a:xfrm>
              <a:off x="2233249" y="2791429"/>
              <a:ext cx="67945" cy="11430"/>
            </a:xfrm>
            <a:custGeom>
              <a:avLst/>
              <a:gdLst/>
              <a:ahLst/>
              <a:cxnLst/>
              <a:rect l="l" t="t" r="r" b="b"/>
              <a:pathLst>
                <a:path w="67944" h="11430">
                  <a:moveTo>
                    <a:pt x="10205" y="0"/>
                  </a:moveTo>
                  <a:lnTo>
                    <a:pt x="4607" y="4964"/>
                  </a:lnTo>
                  <a:lnTo>
                    <a:pt x="0" y="9298"/>
                  </a:lnTo>
                  <a:lnTo>
                    <a:pt x="12329" y="10394"/>
                  </a:lnTo>
                  <a:lnTo>
                    <a:pt x="24712" y="10851"/>
                  </a:lnTo>
                  <a:lnTo>
                    <a:pt x="37115" y="10891"/>
                  </a:lnTo>
                  <a:lnTo>
                    <a:pt x="49503" y="10735"/>
                  </a:lnTo>
                  <a:lnTo>
                    <a:pt x="55786" y="11196"/>
                  </a:lnTo>
                  <a:lnTo>
                    <a:pt x="60271" y="6336"/>
                  </a:lnTo>
                  <a:lnTo>
                    <a:pt x="64983" y="3013"/>
                  </a:lnTo>
                  <a:lnTo>
                    <a:pt x="67600" y="309"/>
                  </a:lnTo>
                  <a:lnTo>
                    <a:pt x="53191" y="230"/>
                  </a:lnTo>
                  <a:lnTo>
                    <a:pt x="16951" y="341"/>
                  </a:lnTo>
                  <a:lnTo>
                    <a:pt x="10205" y="0"/>
                  </a:lnTo>
                  <a:close/>
                </a:path>
              </a:pathLst>
            </a:custGeom>
            <a:solidFill>
              <a:srgbClr val="F8F6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9" name="object 1709" descr=""/>
            <p:cNvSpPr/>
            <p:nvPr/>
          </p:nvSpPr>
          <p:spPr>
            <a:xfrm>
              <a:off x="2506374" y="2791498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3887" y="0"/>
                  </a:moveTo>
                  <a:lnTo>
                    <a:pt x="769" y="17"/>
                  </a:lnTo>
                  <a:lnTo>
                    <a:pt x="0" y="2739"/>
                  </a:lnTo>
                  <a:lnTo>
                    <a:pt x="1850" y="4399"/>
                  </a:lnTo>
                  <a:lnTo>
                    <a:pt x="5137" y="6008"/>
                  </a:lnTo>
                  <a:lnTo>
                    <a:pt x="9399" y="5939"/>
                  </a:lnTo>
                  <a:lnTo>
                    <a:pt x="10119" y="223"/>
                  </a:lnTo>
                  <a:lnTo>
                    <a:pt x="6987" y="68"/>
                  </a:lnTo>
                  <a:lnTo>
                    <a:pt x="3887" y="0"/>
                  </a:lnTo>
                  <a:close/>
                </a:path>
              </a:pathLst>
            </a:custGeom>
            <a:solidFill>
              <a:srgbClr val="C0B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0" name="object 1710" descr=""/>
            <p:cNvSpPr/>
            <p:nvPr/>
          </p:nvSpPr>
          <p:spPr>
            <a:xfrm>
              <a:off x="2721042" y="2790281"/>
              <a:ext cx="5715" cy="62230"/>
            </a:xfrm>
            <a:custGeom>
              <a:avLst/>
              <a:gdLst/>
              <a:ahLst/>
              <a:cxnLst/>
              <a:rect l="l" t="t" r="r" b="b"/>
              <a:pathLst>
                <a:path w="5714" h="62230">
                  <a:moveTo>
                    <a:pt x="4056" y="0"/>
                  </a:moveTo>
                  <a:lnTo>
                    <a:pt x="154" y="410"/>
                  </a:lnTo>
                  <a:lnTo>
                    <a:pt x="47" y="12635"/>
                  </a:lnTo>
                  <a:lnTo>
                    <a:pt x="100" y="37087"/>
                  </a:lnTo>
                  <a:lnTo>
                    <a:pt x="0" y="53578"/>
                  </a:lnTo>
                  <a:lnTo>
                    <a:pt x="186" y="62102"/>
                  </a:lnTo>
                  <a:lnTo>
                    <a:pt x="5633" y="60152"/>
                  </a:lnTo>
                  <a:lnTo>
                    <a:pt x="5186" y="45118"/>
                  </a:lnTo>
                  <a:lnTo>
                    <a:pt x="4781" y="15033"/>
                  </a:lnTo>
                  <a:lnTo>
                    <a:pt x="4056" y="0"/>
                  </a:lnTo>
                  <a:close/>
                </a:path>
              </a:pathLst>
            </a:custGeom>
            <a:solidFill>
              <a:srgbClr val="EFED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1" name="object 1711" descr=""/>
            <p:cNvSpPr/>
            <p:nvPr/>
          </p:nvSpPr>
          <p:spPr>
            <a:xfrm>
              <a:off x="1797545" y="279364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327" y="0"/>
                  </a:moveTo>
                  <a:lnTo>
                    <a:pt x="241" y="255"/>
                  </a:lnTo>
                  <a:lnTo>
                    <a:pt x="86" y="765"/>
                  </a:lnTo>
                  <a:lnTo>
                    <a:pt x="0" y="1024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AEB0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2" name="object 1712" descr=""/>
            <p:cNvSpPr/>
            <p:nvPr/>
          </p:nvSpPr>
          <p:spPr>
            <a:xfrm>
              <a:off x="2738783" y="2792865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1126" y="0"/>
                  </a:moveTo>
                  <a:lnTo>
                    <a:pt x="443" y="3888"/>
                  </a:lnTo>
                  <a:lnTo>
                    <a:pt x="0" y="8837"/>
                  </a:lnTo>
                  <a:lnTo>
                    <a:pt x="5339" y="7175"/>
                  </a:lnTo>
                  <a:lnTo>
                    <a:pt x="8492" y="7689"/>
                  </a:lnTo>
                  <a:lnTo>
                    <a:pt x="9057" y="5360"/>
                  </a:lnTo>
                  <a:lnTo>
                    <a:pt x="8629" y="2998"/>
                  </a:lnTo>
                  <a:lnTo>
                    <a:pt x="8131" y="737"/>
                  </a:lnTo>
                  <a:lnTo>
                    <a:pt x="5270" y="1080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D7D7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3" name="object 1713" descr=""/>
            <p:cNvSpPr/>
            <p:nvPr/>
          </p:nvSpPr>
          <p:spPr>
            <a:xfrm>
              <a:off x="2275747" y="2803742"/>
              <a:ext cx="59690" cy="10160"/>
            </a:xfrm>
            <a:custGeom>
              <a:avLst/>
              <a:gdLst/>
              <a:ahLst/>
              <a:cxnLst/>
              <a:rect l="l" t="t" r="r" b="b"/>
              <a:pathLst>
                <a:path w="59689" h="10160">
                  <a:moveTo>
                    <a:pt x="56710" y="0"/>
                  </a:moveTo>
                  <a:lnTo>
                    <a:pt x="48938" y="784"/>
                  </a:lnTo>
                  <a:lnTo>
                    <a:pt x="41112" y="1130"/>
                  </a:lnTo>
                  <a:lnTo>
                    <a:pt x="33340" y="1709"/>
                  </a:lnTo>
                  <a:lnTo>
                    <a:pt x="24788" y="2763"/>
                  </a:lnTo>
                  <a:lnTo>
                    <a:pt x="16464" y="4796"/>
                  </a:lnTo>
                  <a:lnTo>
                    <a:pt x="0" y="9654"/>
                  </a:lnTo>
                  <a:lnTo>
                    <a:pt x="5601" y="9845"/>
                  </a:lnTo>
                  <a:lnTo>
                    <a:pt x="16833" y="9279"/>
                  </a:lnTo>
                  <a:lnTo>
                    <a:pt x="16969" y="4827"/>
                  </a:lnTo>
                  <a:lnTo>
                    <a:pt x="18629" y="4982"/>
                  </a:lnTo>
                  <a:lnTo>
                    <a:pt x="18511" y="9006"/>
                  </a:lnTo>
                  <a:lnTo>
                    <a:pt x="25189" y="8729"/>
                  </a:lnTo>
                  <a:lnTo>
                    <a:pt x="31899" y="8610"/>
                  </a:lnTo>
                  <a:lnTo>
                    <a:pt x="38595" y="8200"/>
                  </a:lnTo>
                  <a:lnTo>
                    <a:pt x="38526" y="5751"/>
                  </a:lnTo>
                  <a:lnTo>
                    <a:pt x="45547" y="5579"/>
                  </a:lnTo>
                  <a:lnTo>
                    <a:pt x="52772" y="6350"/>
                  </a:lnTo>
                  <a:lnTo>
                    <a:pt x="59536" y="4020"/>
                  </a:lnTo>
                  <a:lnTo>
                    <a:pt x="56710" y="0"/>
                  </a:lnTo>
                  <a:close/>
                </a:path>
              </a:pathLst>
            </a:custGeom>
            <a:solidFill>
              <a:srgbClr val="D7D6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4" name="object 1714" descr=""/>
            <p:cNvSpPr/>
            <p:nvPr/>
          </p:nvSpPr>
          <p:spPr>
            <a:xfrm>
              <a:off x="2819772" y="2802661"/>
              <a:ext cx="3175" cy="19685"/>
            </a:xfrm>
            <a:custGeom>
              <a:avLst/>
              <a:gdLst/>
              <a:ahLst/>
              <a:cxnLst/>
              <a:rect l="l" t="t" r="r" b="b"/>
              <a:pathLst>
                <a:path w="3175" h="19685">
                  <a:moveTo>
                    <a:pt x="802" y="0"/>
                  </a:moveTo>
                  <a:lnTo>
                    <a:pt x="0" y="6951"/>
                  </a:lnTo>
                  <a:lnTo>
                    <a:pt x="168" y="11200"/>
                  </a:lnTo>
                  <a:lnTo>
                    <a:pt x="633" y="15444"/>
                  </a:lnTo>
                  <a:lnTo>
                    <a:pt x="1659" y="19606"/>
                  </a:lnTo>
                  <a:lnTo>
                    <a:pt x="2908" y="13168"/>
                  </a:lnTo>
                  <a:lnTo>
                    <a:pt x="2498" y="6591"/>
                  </a:lnTo>
                  <a:lnTo>
                    <a:pt x="2926" y="104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908F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5" name="object 1715" descr=""/>
            <p:cNvSpPr/>
            <p:nvPr/>
          </p:nvSpPr>
          <p:spPr>
            <a:xfrm>
              <a:off x="2508958" y="2805469"/>
              <a:ext cx="34925" cy="6350"/>
            </a:xfrm>
            <a:custGeom>
              <a:avLst/>
              <a:gdLst/>
              <a:ahLst/>
              <a:cxnLst/>
              <a:rect l="l" t="t" r="r" b="b"/>
              <a:pathLst>
                <a:path w="34925" h="6350">
                  <a:moveTo>
                    <a:pt x="4999" y="0"/>
                  </a:moveTo>
                  <a:lnTo>
                    <a:pt x="0" y="633"/>
                  </a:lnTo>
                  <a:lnTo>
                    <a:pt x="1181" y="5770"/>
                  </a:lnTo>
                  <a:lnTo>
                    <a:pt x="9452" y="6113"/>
                  </a:lnTo>
                  <a:lnTo>
                    <a:pt x="17731" y="6167"/>
                  </a:lnTo>
                  <a:lnTo>
                    <a:pt x="25998" y="5818"/>
                  </a:lnTo>
                  <a:lnTo>
                    <a:pt x="34229" y="4950"/>
                  </a:lnTo>
                  <a:lnTo>
                    <a:pt x="34347" y="2311"/>
                  </a:lnTo>
                  <a:lnTo>
                    <a:pt x="27848" y="2436"/>
                  </a:lnTo>
                  <a:lnTo>
                    <a:pt x="21350" y="2409"/>
                  </a:lnTo>
                  <a:lnTo>
                    <a:pt x="14862" y="2473"/>
                  </a:lnTo>
                  <a:lnTo>
                    <a:pt x="8392" y="2876"/>
                  </a:lnTo>
                  <a:lnTo>
                    <a:pt x="4999" y="0"/>
                  </a:lnTo>
                  <a:close/>
                </a:path>
              </a:pathLst>
            </a:custGeom>
            <a:solidFill>
              <a:srgbClr val="8E90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6" name="object 1716" descr=""/>
            <p:cNvSpPr/>
            <p:nvPr/>
          </p:nvSpPr>
          <p:spPr>
            <a:xfrm>
              <a:off x="2543187" y="2807780"/>
              <a:ext cx="39370" cy="11430"/>
            </a:xfrm>
            <a:custGeom>
              <a:avLst/>
              <a:gdLst/>
              <a:ahLst/>
              <a:cxnLst/>
              <a:rect l="l" t="t" r="r" b="b"/>
              <a:pathLst>
                <a:path w="39369" h="11430">
                  <a:moveTo>
                    <a:pt x="118" y="0"/>
                  </a:moveTo>
                  <a:lnTo>
                    <a:pt x="0" y="2639"/>
                  </a:lnTo>
                  <a:lnTo>
                    <a:pt x="8204" y="1336"/>
                  </a:lnTo>
                  <a:lnTo>
                    <a:pt x="16404" y="4144"/>
                  </a:lnTo>
                  <a:lnTo>
                    <a:pt x="24451" y="5342"/>
                  </a:lnTo>
                  <a:lnTo>
                    <a:pt x="17654" y="6814"/>
                  </a:lnTo>
                  <a:lnTo>
                    <a:pt x="10735" y="5633"/>
                  </a:lnTo>
                  <a:lnTo>
                    <a:pt x="3938" y="4881"/>
                  </a:lnTo>
                  <a:lnTo>
                    <a:pt x="4093" y="8064"/>
                  </a:lnTo>
                  <a:lnTo>
                    <a:pt x="12193" y="7517"/>
                  </a:lnTo>
                  <a:lnTo>
                    <a:pt x="19965" y="10050"/>
                  </a:lnTo>
                  <a:lnTo>
                    <a:pt x="27928" y="10958"/>
                  </a:lnTo>
                  <a:lnTo>
                    <a:pt x="31028" y="10480"/>
                  </a:lnTo>
                  <a:lnTo>
                    <a:pt x="34127" y="10256"/>
                  </a:lnTo>
                  <a:lnTo>
                    <a:pt x="37292" y="10443"/>
                  </a:lnTo>
                  <a:lnTo>
                    <a:pt x="36694" y="7499"/>
                  </a:lnTo>
                  <a:lnTo>
                    <a:pt x="34639" y="6353"/>
                  </a:lnTo>
                  <a:lnTo>
                    <a:pt x="31128" y="7005"/>
                  </a:lnTo>
                  <a:lnTo>
                    <a:pt x="31042" y="5515"/>
                  </a:lnTo>
                  <a:lnTo>
                    <a:pt x="33750" y="4521"/>
                  </a:lnTo>
                  <a:lnTo>
                    <a:pt x="38253" y="5839"/>
                  </a:lnTo>
                  <a:lnTo>
                    <a:pt x="39110" y="2087"/>
                  </a:lnTo>
                  <a:lnTo>
                    <a:pt x="9859" y="65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6E70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7" name="object 1717" descr=""/>
            <p:cNvSpPr/>
            <p:nvPr/>
          </p:nvSpPr>
          <p:spPr>
            <a:xfrm>
              <a:off x="2634657" y="2805948"/>
              <a:ext cx="12065" cy="49530"/>
            </a:xfrm>
            <a:custGeom>
              <a:avLst/>
              <a:gdLst/>
              <a:ahLst/>
              <a:cxnLst/>
              <a:rect l="l" t="t" r="r" b="b"/>
              <a:pathLst>
                <a:path w="12064" h="49530">
                  <a:moveTo>
                    <a:pt x="0" y="0"/>
                  </a:moveTo>
                  <a:lnTo>
                    <a:pt x="1195" y="12228"/>
                  </a:lnTo>
                  <a:lnTo>
                    <a:pt x="1758" y="24532"/>
                  </a:lnTo>
                  <a:lnTo>
                    <a:pt x="2633" y="36787"/>
                  </a:lnTo>
                  <a:lnTo>
                    <a:pt x="4762" y="48870"/>
                  </a:lnTo>
                  <a:lnTo>
                    <a:pt x="7142" y="49281"/>
                  </a:lnTo>
                  <a:lnTo>
                    <a:pt x="9554" y="49467"/>
                  </a:lnTo>
                  <a:lnTo>
                    <a:pt x="12038" y="49416"/>
                  </a:lnTo>
                  <a:lnTo>
                    <a:pt x="8801" y="40598"/>
                  </a:lnTo>
                  <a:lnTo>
                    <a:pt x="7894" y="35993"/>
                  </a:lnTo>
                  <a:lnTo>
                    <a:pt x="6566" y="28314"/>
                  </a:lnTo>
                  <a:lnTo>
                    <a:pt x="5764" y="20565"/>
                  </a:lnTo>
                  <a:lnTo>
                    <a:pt x="5132" y="12791"/>
                  </a:lnTo>
                  <a:lnTo>
                    <a:pt x="4315" y="5036"/>
                  </a:lnTo>
                  <a:lnTo>
                    <a:pt x="3408" y="2894"/>
                  </a:lnTo>
                  <a:lnTo>
                    <a:pt x="1968" y="1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8" name="object 1718" descr=""/>
            <p:cNvSpPr/>
            <p:nvPr/>
          </p:nvSpPr>
          <p:spPr>
            <a:xfrm>
              <a:off x="2649383" y="2806772"/>
              <a:ext cx="6985" cy="20320"/>
            </a:xfrm>
            <a:custGeom>
              <a:avLst/>
              <a:gdLst/>
              <a:ahLst/>
              <a:cxnLst/>
              <a:rect l="l" t="t" r="r" b="b"/>
              <a:pathLst>
                <a:path w="6985" h="20319">
                  <a:moveTo>
                    <a:pt x="5580" y="0"/>
                  </a:moveTo>
                  <a:lnTo>
                    <a:pt x="1591" y="1642"/>
                  </a:lnTo>
                  <a:lnTo>
                    <a:pt x="3596" y="1915"/>
                  </a:lnTo>
                  <a:lnTo>
                    <a:pt x="2192" y="5941"/>
                  </a:lnTo>
                  <a:lnTo>
                    <a:pt x="0" y="9842"/>
                  </a:lnTo>
                  <a:lnTo>
                    <a:pt x="292" y="14278"/>
                  </a:lnTo>
                  <a:lnTo>
                    <a:pt x="2001" y="19757"/>
                  </a:lnTo>
                  <a:lnTo>
                    <a:pt x="5511" y="15544"/>
                  </a:lnTo>
                  <a:lnTo>
                    <a:pt x="6404" y="10375"/>
                  </a:lnTo>
                  <a:lnTo>
                    <a:pt x="5580" y="0"/>
                  </a:lnTo>
                  <a:close/>
                </a:path>
              </a:pathLst>
            </a:custGeom>
            <a:solidFill>
              <a:srgbClr val="7B7B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9" name="object 1719" descr=""/>
            <p:cNvSpPr/>
            <p:nvPr/>
          </p:nvSpPr>
          <p:spPr>
            <a:xfrm>
              <a:off x="2676574" y="2806856"/>
              <a:ext cx="11430" cy="19050"/>
            </a:xfrm>
            <a:custGeom>
              <a:avLst/>
              <a:gdLst/>
              <a:ahLst/>
              <a:cxnLst/>
              <a:rect l="l" t="t" r="r" b="b"/>
              <a:pathLst>
                <a:path w="11430" h="19050">
                  <a:moveTo>
                    <a:pt x="0" y="0"/>
                  </a:moveTo>
                  <a:lnTo>
                    <a:pt x="1008" y="2980"/>
                  </a:lnTo>
                  <a:lnTo>
                    <a:pt x="1764" y="5068"/>
                  </a:lnTo>
                  <a:lnTo>
                    <a:pt x="2311" y="7209"/>
                  </a:lnTo>
                  <a:lnTo>
                    <a:pt x="4827" y="3149"/>
                  </a:lnTo>
                  <a:lnTo>
                    <a:pt x="4982" y="8700"/>
                  </a:lnTo>
                  <a:lnTo>
                    <a:pt x="4417" y="15429"/>
                  </a:lnTo>
                  <a:lnTo>
                    <a:pt x="10170" y="18528"/>
                  </a:lnTo>
                  <a:lnTo>
                    <a:pt x="10821" y="13820"/>
                  </a:lnTo>
                  <a:lnTo>
                    <a:pt x="8013" y="9709"/>
                  </a:lnTo>
                  <a:lnTo>
                    <a:pt x="7635" y="5309"/>
                  </a:lnTo>
                  <a:lnTo>
                    <a:pt x="8766" y="1713"/>
                  </a:lnTo>
                  <a:lnTo>
                    <a:pt x="4658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A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0" name="object 1720" descr=""/>
            <p:cNvSpPr/>
            <p:nvPr/>
          </p:nvSpPr>
          <p:spPr>
            <a:xfrm>
              <a:off x="2643012" y="2808414"/>
              <a:ext cx="10160" cy="16510"/>
            </a:xfrm>
            <a:custGeom>
              <a:avLst/>
              <a:gdLst/>
              <a:ahLst/>
              <a:cxnLst/>
              <a:rect l="l" t="t" r="r" b="b"/>
              <a:pathLst>
                <a:path w="10160" h="16510">
                  <a:moveTo>
                    <a:pt x="7962" y="0"/>
                  </a:moveTo>
                  <a:lnTo>
                    <a:pt x="1968" y="2311"/>
                  </a:lnTo>
                  <a:lnTo>
                    <a:pt x="2329" y="5943"/>
                  </a:lnTo>
                  <a:lnTo>
                    <a:pt x="0" y="16076"/>
                  </a:lnTo>
                  <a:lnTo>
                    <a:pt x="6663" y="12636"/>
                  </a:lnTo>
                  <a:lnTo>
                    <a:pt x="6371" y="8200"/>
                  </a:lnTo>
                  <a:lnTo>
                    <a:pt x="8563" y="4298"/>
                  </a:lnTo>
                  <a:lnTo>
                    <a:pt x="9968" y="273"/>
                  </a:lnTo>
                  <a:lnTo>
                    <a:pt x="7962" y="0"/>
                  </a:lnTo>
                  <a:close/>
                </a:path>
              </a:pathLst>
            </a:custGeom>
            <a:solidFill>
              <a:srgbClr val="CFCE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1" name="object 1721" descr=""/>
            <p:cNvSpPr/>
            <p:nvPr/>
          </p:nvSpPr>
          <p:spPr>
            <a:xfrm>
              <a:off x="2638972" y="2810725"/>
              <a:ext cx="12700" cy="31750"/>
            </a:xfrm>
            <a:custGeom>
              <a:avLst/>
              <a:gdLst/>
              <a:ahLst/>
              <a:cxnLst/>
              <a:rect l="l" t="t" r="r" b="b"/>
              <a:pathLst>
                <a:path w="12700" h="31750">
                  <a:moveTo>
                    <a:pt x="6008" y="0"/>
                  </a:moveTo>
                  <a:lnTo>
                    <a:pt x="0" y="259"/>
                  </a:lnTo>
                  <a:lnTo>
                    <a:pt x="817" y="8013"/>
                  </a:lnTo>
                  <a:lnTo>
                    <a:pt x="1449" y="15788"/>
                  </a:lnTo>
                  <a:lnTo>
                    <a:pt x="2251" y="23537"/>
                  </a:lnTo>
                  <a:lnTo>
                    <a:pt x="3578" y="31215"/>
                  </a:lnTo>
                  <a:lnTo>
                    <a:pt x="6163" y="26523"/>
                  </a:lnTo>
                  <a:lnTo>
                    <a:pt x="7978" y="21351"/>
                  </a:lnTo>
                  <a:lnTo>
                    <a:pt x="12412" y="15803"/>
                  </a:lnTo>
                  <a:lnTo>
                    <a:pt x="10703" y="10325"/>
                  </a:lnTo>
                  <a:lnTo>
                    <a:pt x="4039" y="13765"/>
                  </a:lnTo>
                  <a:lnTo>
                    <a:pt x="6369" y="3632"/>
                  </a:lnTo>
                  <a:lnTo>
                    <a:pt x="6008" y="0"/>
                  </a:lnTo>
                  <a:close/>
                </a:path>
              </a:pathLst>
            </a:custGeom>
            <a:solidFill>
              <a:srgbClr val="252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2" name="object 1722" descr=""/>
            <p:cNvSpPr/>
            <p:nvPr/>
          </p:nvSpPr>
          <p:spPr>
            <a:xfrm>
              <a:off x="2809515" y="281325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02" y="0"/>
                  </a:moveTo>
                  <a:lnTo>
                    <a:pt x="0" y="6441"/>
                  </a:lnTo>
                  <a:lnTo>
                    <a:pt x="2721" y="6920"/>
                  </a:lnTo>
                  <a:lnTo>
                    <a:pt x="5461" y="7193"/>
                  </a:lnTo>
                  <a:lnTo>
                    <a:pt x="8268" y="7106"/>
                  </a:lnTo>
                  <a:lnTo>
                    <a:pt x="8219" y="5958"/>
                  </a:lnTo>
                  <a:lnTo>
                    <a:pt x="8237" y="4828"/>
                  </a:lnTo>
                  <a:lnTo>
                    <a:pt x="8286" y="3716"/>
                  </a:lnTo>
                  <a:lnTo>
                    <a:pt x="6198" y="3851"/>
                  </a:lnTo>
                  <a:lnTo>
                    <a:pt x="5735" y="36"/>
                  </a:lnTo>
                  <a:lnTo>
                    <a:pt x="3441" y="274"/>
                  </a:lnTo>
                  <a:lnTo>
                    <a:pt x="4126" y="4006"/>
                  </a:lnTo>
                  <a:lnTo>
                    <a:pt x="2548" y="4144"/>
                  </a:lnTo>
                  <a:lnTo>
                    <a:pt x="2858" y="1062"/>
                  </a:lnTo>
                  <a:lnTo>
                    <a:pt x="2945" y="36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8A89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3" name="object 1723" descr=""/>
            <p:cNvSpPr/>
            <p:nvPr/>
          </p:nvSpPr>
          <p:spPr>
            <a:xfrm>
              <a:off x="2496459" y="2814786"/>
              <a:ext cx="29209" cy="26670"/>
            </a:xfrm>
            <a:custGeom>
              <a:avLst/>
              <a:gdLst/>
              <a:ahLst/>
              <a:cxnLst/>
              <a:rect l="l" t="t" r="r" b="b"/>
              <a:pathLst>
                <a:path w="29210" h="26669">
                  <a:moveTo>
                    <a:pt x="15754" y="0"/>
                  </a:moveTo>
                  <a:lnTo>
                    <a:pt x="11045" y="1350"/>
                  </a:lnTo>
                  <a:lnTo>
                    <a:pt x="11404" y="6282"/>
                  </a:lnTo>
                  <a:lnTo>
                    <a:pt x="11628" y="11247"/>
                  </a:lnTo>
                  <a:lnTo>
                    <a:pt x="11559" y="16229"/>
                  </a:lnTo>
                  <a:lnTo>
                    <a:pt x="10958" y="11231"/>
                  </a:lnTo>
                  <a:lnTo>
                    <a:pt x="9043" y="10972"/>
                  </a:lnTo>
                  <a:lnTo>
                    <a:pt x="7466" y="18197"/>
                  </a:lnTo>
                  <a:lnTo>
                    <a:pt x="4968" y="18234"/>
                  </a:lnTo>
                  <a:lnTo>
                    <a:pt x="0" y="18216"/>
                  </a:lnTo>
                  <a:lnTo>
                    <a:pt x="4726" y="19210"/>
                  </a:lnTo>
                  <a:lnTo>
                    <a:pt x="11355" y="19041"/>
                  </a:lnTo>
                  <a:lnTo>
                    <a:pt x="11355" y="25528"/>
                  </a:lnTo>
                  <a:lnTo>
                    <a:pt x="12913" y="26572"/>
                  </a:lnTo>
                  <a:lnTo>
                    <a:pt x="17618" y="26316"/>
                  </a:lnTo>
                  <a:lnTo>
                    <a:pt x="19418" y="24725"/>
                  </a:lnTo>
                  <a:lnTo>
                    <a:pt x="22363" y="22856"/>
                  </a:lnTo>
                  <a:lnTo>
                    <a:pt x="25685" y="21725"/>
                  </a:lnTo>
                  <a:lnTo>
                    <a:pt x="28854" y="20271"/>
                  </a:lnTo>
                  <a:lnTo>
                    <a:pt x="25326" y="19792"/>
                  </a:lnTo>
                  <a:lnTo>
                    <a:pt x="18324" y="18594"/>
                  </a:lnTo>
                  <a:lnTo>
                    <a:pt x="16455" y="22410"/>
                  </a:lnTo>
                  <a:lnTo>
                    <a:pt x="12348" y="22993"/>
                  </a:lnTo>
                  <a:lnTo>
                    <a:pt x="17244" y="17705"/>
                  </a:lnTo>
                  <a:lnTo>
                    <a:pt x="17381" y="13986"/>
                  </a:lnTo>
                  <a:lnTo>
                    <a:pt x="14331" y="9897"/>
                  </a:lnTo>
                  <a:lnTo>
                    <a:pt x="17312" y="4587"/>
                  </a:lnTo>
                  <a:lnTo>
                    <a:pt x="15754" y="0"/>
                  </a:lnTo>
                  <a:close/>
                </a:path>
              </a:pathLst>
            </a:custGeom>
            <a:solidFill>
              <a:srgbClr val="D8D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4" name="object 1724" descr=""/>
            <p:cNvSpPr/>
            <p:nvPr/>
          </p:nvSpPr>
          <p:spPr>
            <a:xfrm>
              <a:off x="2193645" y="2818224"/>
              <a:ext cx="65405" cy="33655"/>
            </a:xfrm>
            <a:custGeom>
              <a:avLst/>
              <a:gdLst/>
              <a:ahLst/>
              <a:cxnLst/>
              <a:rect l="l" t="t" r="r" b="b"/>
              <a:pathLst>
                <a:path w="65405" h="33655">
                  <a:moveTo>
                    <a:pt x="65134" y="0"/>
                  </a:moveTo>
                  <a:lnTo>
                    <a:pt x="49125" y="2317"/>
                  </a:lnTo>
                  <a:lnTo>
                    <a:pt x="33127" y="4937"/>
                  </a:lnTo>
                  <a:lnTo>
                    <a:pt x="17304" y="8333"/>
                  </a:lnTo>
                  <a:lnTo>
                    <a:pt x="1814" y="12981"/>
                  </a:lnTo>
                  <a:lnTo>
                    <a:pt x="2653" y="19692"/>
                  </a:lnTo>
                  <a:lnTo>
                    <a:pt x="0" y="27500"/>
                  </a:lnTo>
                  <a:lnTo>
                    <a:pt x="3286" y="33494"/>
                  </a:lnTo>
                  <a:lnTo>
                    <a:pt x="23287" y="29189"/>
                  </a:lnTo>
                  <a:lnTo>
                    <a:pt x="33333" y="27196"/>
                  </a:lnTo>
                  <a:lnTo>
                    <a:pt x="43441" y="25514"/>
                  </a:lnTo>
                  <a:lnTo>
                    <a:pt x="38783" y="24743"/>
                  </a:lnTo>
                  <a:lnTo>
                    <a:pt x="34142" y="23685"/>
                  </a:lnTo>
                  <a:lnTo>
                    <a:pt x="29843" y="21747"/>
                  </a:lnTo>
                  <a:lnTo>
                    <a:pt x="22687" y="22673"/>
                  </a:lnTo>
                  <a:lnTo>
                    <a:pt x="8578" y="25581"/>
                  </a:lnTo>
                  <a:lnTo>
                    <a:pt x="8596" y="22810"/>
                  </a:lnTo>
                  <a:lnTo>
                    <a:pt x="63662" y="7603"/>
                  </a:lnTo>
                  <a:lnTo>
                    <a:pt x="65016" y="1887"/>
                  </a:lnTo>
                  <a:lnTo>
                    <a:pt x="65134" y="0"/>
                  </a:lnTo>
                  <a:close/>
                </a:path>
              </a:pathLst>
            </a:custGeom>
            <a:solidFill>
              <a:srgbClr val="8D8E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5" name="object 1725" descr=""/>
            <p:cNvSpPr/>
            <p:nvPr/>
          </p:nvSpPr>
          <p:spPr>
            <a:xfrm>
              <a:off x="2727925" y="2823074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2052" y="0"/>
                  </a:moveTo>
                  <a:lnTo>
                    <a:pt x="7847" y="4081"/>
                  </a:lnTo>
                  <a:lnTo>
                    <a:pt x="6450" y="9632"/>
                  </a:lnTo>
                  <a:lnTo>
                    <a:pt x="6279" y="15778"/>
                  </a:lnTo>
                  <a:lnTo>
                    <a:pt x="5751" y="21643"/>
                  </a:lnTo>
                  <a:lnTo>
                    <a:pt x="204" y="24518"/>
                  </a:lnTo>
                  <a:lnTo>
                    <a:pt x="0" y="25030"/>
                  </a:lnTo>
                  <a:lnTo>
                    <a:pt x="5565" y="24259"/>
                  </a:lnTo>
                  <a:lnTo>
                    <a:pt x="11214" y="24396"/>
                  </a:lnTo>
                  <a:lnTo>
                    <a:pt x="16830" y="24620"/>
                  </a:lnTo>
                  <a:lnTo>
                    <a:pt x="13337" y="22769"/>
                  </a:lnTo>
                  <a:lnTo>
                    <a:pt x="11609" y="21930"/>
                  </a:lnTo>
                  <a:lnTo>
                    <a:pt x="8801" y="21315"/>
                  </a:lnTo>
                  <a:lnTo>
                    <a:pt x="9330" y="11828"/>
                  </a:lnTo>
                  <a:lnTo>
                    <a:pt x="13869" y="12034"/>
                  </a:lnTo>
                  <a:lnTo>
                    <a:pt x="9845" y="14399"/>
                  </a:lnTo>
                  <a:lnTo>
                    <a:pt x="13696" y="15201"/>
                  </a:lnTo>
                  <a:lnTo>
                    <a:pt x="12038" y="18337"/>
                  </a:lnTo>
                  <a:lnTo>
                    <a:pt x="15187" y="18507"/>
                  </a:lnTo>
                  <a:lnTo>
                    <a:pt x="14864" y="12344"/>
                  </a:lnTo>
                  <a:lnTo>
                    <a:pt x="18971" y="3728"/>
                  </a:lnTo>
                  <a:lnTo>
                    <a:pt x="12052" y="0"/>
                  </a:lnTo>
                  <a:close/>
                </a:path>
              </a:pathLst>
            </a:custGeom>
            <a:solidFill>
              <a:srgbClr val="C8C7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6" name="object 1726" descr=""/>
            <p:cNvSpPr/>
            <p:nvPr/>
          </p:nvSpPr>
          <p:spPr>
            <a:xfrm>
              <a:off x="2688167" y="2834374"/>
              <a:ext cx="3175" cy="14604"/>
            </a:xfrm>
            <a:custGeom>
              <a:avLst/>
              <a:gdLst/>
              <a:ahLst/>
              <a:cxnLst/>
              <a:rect l="l" t="t" r="r" b="b"/>
              <a:pathLst>
                <a:path w="3175" h="14605">
                  <a:moveTo>
                    <a:pt x="1640" y="0"/>
                  </a:moveTo>
                  <a:lnTo>
                    <a:pt x="0" y="4535"/>
                  </a:lnTo>
                  <a:lnTo>
                    <a:pt x="478" y="9467"/>
                  </a:lnTo>
                  <a:lnTo>
                    <a:pt x="838" y="14194"/>
                  </a:lnTo>
                  <a:lnTo>
                    <a:pt x="2962" y="9809"/>
                  </a:lnTo>
                  <a:lnTo>
                    <a:pt x="1846" y="4654"/>
                  </a:lnTo>
                  <a:lnTo>
                    <a:pt x="1640" y="0"/>
                  </a:lnTo>
                  <a:close/>
                </a:path>
              </a:pathLst>
            </a:custGeom>
            <a:solidFill>
              <a:srgbClr val="323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7" name="object 1727" descr=""/>
            <p:cNvSpPr/>
            <p:nvPr/>
          </p:nvSpPr>
          <p:spPr>
            <a:xfrm>
              <a:off x="1949014" y="2837232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2207" y="0"/>
                  </a:moveTo>
                  <a:lnTo>
                    <a:pt x="306" y="1235"/>
                  </a:lnTo>
                  <a:lnTo>
                    <a:pt x="0" y="3820"/>
                  </a:lnTo>
                  <a:lnTo>
                    <a:pt x="6113" y="3561"/>
                  </a:lnTo>
                  <a:lnTo>
                    <a:pt x="6076" y="1267"/>
                  </a:lnTo>
                  <a:lnTo>
                    <a:pt x="4144" y="17"/>
                  </a:lnTo>
                  <a:lnTo>
                    <a:pt x="2207" y="0"/>
                  </a:lnTo>
                  <a:close/>
                </a:path>
              </a:pathLst>
            </a:custGeom>
            <a:solidFill>
              <a:srgbClr val="3F3F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8" name="object 1728" descr=""/>
            <p:cNvSpPr/>
            <p:nvPr/>
          </p:nvSpPr>
          <p:spPr>
            <a:xfrm>
              <a:off x="1946221" y="2838020"/>
              <a:ext cx="16510" cy="17780"/>
            </a:xfrm>
            <a:custGeom>
              <a:avLst/>
              <a:gdLst/>
              <a:ahLst/>
              <a:cxnLst/>
              <a:rect l="l" t="t" r="r" b="b"/>
              <a:pathLst>
                <a:path w="16510" h="17780">
                  <a:moveTo>
                    <a:pt x="13100" y="0"/>
                  </a:moveTo>
                  <a:lnTo>
                    <a:pt x="11112" y="2174"/>
                  </a:lnTo>
                  <a:lnTo>
                    <a:pt x="9676" y="4740"/>
                  </a:lnTo>
                  <a:lnTo>
                    <a:pt x="8477" y="6473"/>
                  </a:lnTo>
                  <a:lnTo>
                    <a:pt x="7156" y="8268"/>
                  </a:lnTo>
                  <a:lnTo>
                    <a:pt x="4794" y="9006"/>
                  </a:lnTo>
                  <a:lnTo>
                    <a:pt x="2397" y="9673"/>
                  </a:lnTo>
                  <a:lnTo>
                    <a:pt x="0" y="10289"/>
                  </a:lnTo>
                  <a:lnTo>
                    <a:pt x="3135" y="10821"/>
                  </a:lnTo>
                  <a:lnTo>
                    <a:pt x="6353" y="10976"/>
                  </a:lnTo>
                  <a:lnTo>
                    <a:pt x="9538" y="10462"/>
                  </a:lnTo>
                  <a:lnTo>
                    <a:pt x="12142" y="8561"/>
                  </a:lnTo>
                  <a:lnTo>
                    <a:pt x="12566" y="11473"/>
                  </a:lnTo>
                  <a:lnTo>
                    <a:pt x="13528" y="17326"/>
                  </a:lnTo>
                  <a:lnTo>
                    <a:pt x="15515" y="12362"/>
                  </a:lnTo>
                  <a:lnTo>
                    <a:pt x="16336" y="9864"/>
                  </a:lnTo>
                  <a:lnTo>
                    <a:pt x="16386" y="6642"/>
                  </a:lnTo>
                  <a:lnTo>
                    <a:pt x="16300" y="3441"/>
                  </a:lnTo>
                  <a:lnTo>
                    <a:pt x="16286" y="274"/>
                  </a:lnTo>
                  <a:lnTo>
                    <a:pt x="13100" y="0"/>
                  </a:lnTo>
                  <a:close/>
                </a:path>
              </a:pathLst>
            </a:custGeom>
            <a:solidFill>
              <a:srgbClr val="393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9" name="object 1729" descr=""/>
            <p:cNvSpPr/>
            <p:nvPr/>
          </p:nvSpPr>
          <p:spPr>
            <a:xfrm>
              <a:off x="1962508" y="2838121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2461" y="0"/>
                  </a:moveTo>
                  <a:lnTo>
                    <a:pt x="0" y="173"/>
                  </a:lnTo>
                  <a:lnTo>
                    <a:pt x="13" y="3341"/>
                  </a:lnTo>
                  <a:lnTo>
                    <a:pt x="100" y="6541"/>
                  </a:lnTo>
                  <a:lnTo>
                    <a:pt x="49" y="9763"/>
                  </a:lnTo>
                  <a:lnTo>
                    <a:pt x="13" y="14522"/>
                  </a:lnTo>
                  <a:lnTo>
                    <a:pt x="4809" y="15156"/>
                  </a:lnTo>
                  <a:lnTo>
                    <a:pt x="7207" y="15530"/>
                  </a:lnTo>
                  <a:lnTo>
                    <a:pt x="7343" y="11951"/>
                  </a:lnTo>
                  <a:lnTo>
                    <a:pt x="7531" y="8409"/>
                  </a:lnTo>
                  <a:lnTo>
                    <a:pt x="7753" y="4881"/>
                  </a:lnTo>
                  <a:lnTo>
                    <a:pt x="11454" y="1577"/>
                  </a:lnTo>
                  <a:lnTo>
                    <a:pt x="8729" y="1149"/>
                  </a:lnTo>
                  <a:lnTo>
                    <a:pt x="3286" y="378"/>
                  </a:lnTo>
                  <a:lnTo>
                    <a:pt x="2447" y="3237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BBB9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0" name="object 1730" descr=""/>
            <p:cNvSpPr/>
            <p:nvPr/>
          </p:nvSpPr>
          <p:spPr>
            <a:xfrm>
              <a:off x="1917251" y="2841581"/>
              <a:ext cx="37465" cy="6985"/>
            </a:xfrm>
            <a:custGeom>
              <a:avLst/>
              <a:gdLst/>
              <a:ahLst/>
              <a:cxnLst/>
              <a:rect l="l" t="t" r="r" b="b"/>
              <a:pathLst>
                <a:path w="37464" h="6985">
                  <a:moveTo>
                    <a:pt x="8288" y="0"/>
                  </a:moveTo>
                  <a:lnTo>
                    <a:pt x="5288" y="582"/>
                  </a:lnTo>
                  <a:lnTo>
                    <a:pt x="2603" y="2019"/>
                  </a:lnTo>
                  <a:lnTo>
                    <a:pt x="0" y="3545"/>
                  </a:lnTo>
                  <a:lnTo>
                    <a:pt x="7176" y="4776"/>
                  </a:lnTo>
                  <a:lnTo>
                    <a:pt x="14426" y="5528"/>
                  </a:lnTo>
                  <a:lnTo>
                    <a:pt x="21705" y="6083"/>
                  </a:lnTo>
                  <a:lnTo>
                    <a:pt x="28969" y="6728"/>
                  </a:lnTo>
                  <a:lnTo>
                    <a:pt x="33764" y="5445"/>
                  </a:lnTo>
                  <a:lnTo>
                    <a:pt x="36126" y="4707"/>
                  </a:lnTo>
                  <a:lnTo>
                    <a:pt x="37447" y="2912"/>
                  </a:lnTo>
                  <a:lnTo>
                    <a:pt x="22828" y="1744"/>
                  </a:lnTo>
                  <a:lnTo>
                    <a:pt x="15535" y="1035"/>
                  </a:lnTo>
                  <a:lnTo>
                    <a:pt x="8288" y="0"/>
                  </a:lnTo>
                  <a:close/>
                </a:path>
              </a:pathLst>
            </a:custGeom>
            <a:solidFill>
              <a:srgbClr val="3231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1" name="object 1731" descr=""/>
            <p:cNvSpPr/>
            <p:nvPr/>
          </p:nvSpPr>
          <p:spPr>
            <a:xfrm>
              <a:off x="1987660" y="2841189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411" y="0"/>
                  </a:moveTo>
                  <a:lnTo>
                    <a:pt x="429" y="478"/>
                  </a:lnTo>
                  <a:lnTo>
                    <a:pt x="0" y="6281"/>
                  </a:lnTo>
                  <a:lnTo>
                    <a:pt x="2430" y="6659"/>
                  </a:lnTo>
                  <a:lnTo>
                    <a:pt x="3561" y="4485"/>
                  </a:lnTo>
                  <a:lnTo>
                    <a:pt x="3543" y="2260"/>
                  </a:lnTo>
                  <a:lnTo>
                    <a:pt x="2411" y="0"/>
                  </a:lnTo>
                  <a:close/>
                </a:path>
              </a:pathLst>
            </a:custGeom>
            <a:solidFill>
              <a:srgbClr val="AAA9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2" name="object 1732" descr=""/>
            <p:cNvSpPr/>
            <p:nvPr/>
          </p:nvSpPr>
          <p:spPr>
            <a:xfrm>
              <a:off x="1993154" y="284057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242" y="0"/>
                  </a:moveTo>
                  <a:lnTo>
                    <a:pt x="0" y="392"/>
                  </a:lnTo>
                  <a:lnTo>
                    <a:pt x="86" y="1609"/>
                  </a:lnTo>
                  <a:lnTo>
                    <a:pt x="378" y="5288"/>
                  </a:lnTo>
                  <a:lnTo>
                    <a:pt x="2707" y="5820"/>
                  </a:lnTo>
                  <a:lnTo>
                    <a:pt x="2242" y="0"/>
                  </a:lnTo>
                  <a:close/>
                </a:path>
              </a:pathLst>
            </a:custGeom>
            <a:solidFill>
              <a:srgbClr val="B1A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3" name="object 1733" descr=""/>
            <p:cNvSpPr/>
            <p:nvPr/>
          </p:nvSpPr>
          <p:spPr>
            <a:xfrm>
              <a:off x="2017810" y="2840296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22225" h="25400">
                  <a:moveTo>
                    <a:pt x="6610" y="0"/>
                  </a:moveTo>
                  <a:lnTo>
                    <a:pt x="2091" y="3956"/>
                  </a:lnTo>
                  <a:lnTo>
                    <a:pt x="3086" y="9589"/>
                  </a:lnTo>
                  <a:lnTo>
                    <a:pt x="0" y="18168"/>
                  </a:lnTo>
                  <a:lnTo>
                    <a:pt x="7142" y="20462"/>
                  </a:lnTo>
                  <a:lnTo>
                    <a:pt x="13356" y="19622"/>
                  </a:lnTo>
                  <a:lnTo>
                    <a:pt x="16301" y="20839"/>
                  </a:lnTo>
                  <a:lnTo>
                    <a:pt x="13580" y="21437"/>
                  </a:lnTo>
                  <a:lnTo>
                    <a:pt x="10890" y="22089"/>
                  </a:lnTo>
                  <a:lnTo>
                    <a:pt x="8154" y="22672"/>
                  </a:lnTo>
                  <a:lnTo>
                    <a:pt x="14522" y="23133"/>
                  </a:lnTo>
                  <a:lnTo>
                    <a:pt x="17708" y="23442"/>
                  </a:lnTo>
                  <a:lnTo>
                    <a:pt x="16816" y="25152"/>
                  </a:lnTo>
                  <a:lnTo>
                    <a:pt x="20052" y="23168"/>
                  </a:lnTo>
                  <a:lnTo>
                    <a:pt x="21370" y="19504"/>
                  </a:lnTo>
                  <a:lnTo>
                    <a:pt x="21884" y="15925"/>
                  </a:lnTo>
                  <a:lnTo>
                    <a:pt x="16355" y="17722"/>
                  </a:lnTo>
                  <a:lnTo>
                    <a:pt x="7348" y="20292"/>
                  </a:lnTo>
                  <a:lnTo>
                    <a:pt x="4265" y="13545"/>
                  </a:lnTo>
                  <a:lnTo>
                    <a:pt x="6167" y="13989"/>
                  </a:lnTo>
                  <a:lnTo>
                    <a:pt x="10001" y="14964"/>
                  </a:lnTo>
                  <a:lnTo>
                    <a:pt x="8392" y="11386"/>
                  </a:lnTo>
                  <a:lnTo>
                    <a:pt x="5807" y="10547"/>
                  </a:lnTo>
                  <a:lnTo>
                    <a:pt x="5584" y="7073"/>
                  </a:lnTo>
                  <a:lnTo>
                    <a:pt x="8068" y="5993"/>
                  </a:lnTo>
                  <a:lnTo>
                    <a:pt x="7707" y="4366"/>
                  </a:lnTo>
                  <a:lnTo>
                    <a:pt x="6610" y="0"/>
                  </a:lnTo>
                  <a:close/>
                </a:path>
              </a:pathLst>
            </a:custGeom>
            <a:solidFill>
              <a:srgbClr val="7C7A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4" name="object 1734" descr=""/>
            <p:cNvSpPr/>
            <p:nvPr/>
          </p:nvSpPr>
          <p:spPr>
            <a:xfrm>
              <a:off x="2465809" y="2840800"/>
              <a:ext cx="28575" cy="3175"/>
            </a:xfrm>
            <a:custGeom>
              <a:avLst/>
              <a:gdLst/>
              <a:ahLst/>
              <a:cxnLst/>
              <a:rect l="l" t="t" r="r" b="b"/>
              <a:pathLst>
                <a:path w="28575" h="3175">
                  <a:moveTo>
                    <a:pt x="13177" y="0"/>
                  </a:moveTo>
                  <a:lnTo>
                    <a:pt x="6494" y="272"/>
                  </a:lnTo>
                  <a:lnTo>
                    <a:pt x="0" y="1550"/>
                  </a:lnTo>
                  <a:lnTo>
                    <a:pt x="4572" y="2288"/>
                  </a:lnTo>
                  <a:lnTo>
                    <a:pt x="9198" y="2818"/>
                  </a:lnTo>
                  <a:lnTo>
                    <a:pt x="13837" y="2731"/>
                  </a:lnTo>
                  <a:lnTo>
                    <a:pt x="28152" y="2166"/>
                  </a:lnTo>
                  <a:lnTo>
                    <a:pt x="26611" y="128"/>
                  </a:lnTo>
                  <a:lnTo>
                    <a:pt x="19924" y="147"/>
                  </a:lnTo>
                  <a:lnTo>
                    <a:pt x="13177" y="0"/>
                  </a:lnTo>
                  <a:close/>
                </a:path>
              </a:pathLst>
            </a:custGeom>
            <a:solidFill>
              <a:srgbClr val="BCBC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5" name="object 1735" descr=""/>
            <p:cNvSpPr/>
            <p:nvPr/>
          </p:nvSpPr>
          <p:spPr>
            <a:xfrm>
              <a:off x="2004678" y="284259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3718" y="0"/>
                  </a:moveTo>
                  <a:lnTo>
                    <a:pt x="960" y="871"/>
                  </a:lnTo>
                  <a:lnTo>
                    <a:pt x="0" y="3679"/>
                  </a:lnTo>
                  <a:lnTo>
                    <a:pt x="942" y="4622"/>
                  </a:lnTo>
                  <a:lnTo>
                    <a:pt x="3768" y="3714"/>
                  </a:lnTo>
                  <a:lnTo>
                    <a:pt x="4658" y="957"/>
                  </a:lnTo>
                  <a:lnTo>
                    <a:pt x="3718" y="0"/>
                  </a:lnTo>
                  <a:close/>
                </a:path>
              </a:pathLst>
            </a:custGeom>
            <a:solidFill>
              <a:srgbClr val="6968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6" name="object 1736" descr=""/>
            <p:cNvSpPr/>
            <p:nvPr/>
          </p:nvSpPr>
          <p:spPr>
            <a:xfrm>
              <a:off x="2010791" y="2843190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0" y="0"/>
                  </a:moveTo>
                  <a:lnTo>
                    <a:pt x="68" y="1303"/>
                  </a:lnTo>
                  <a:lnTo>
                    <a:pt x="223" y="3920"/>
                  </a:lnTo>
                  <a:lnTo>
                    <a:pt x="290" y="5223"/>
                  </a:lnTo>
                  <a:lnTo>
                    <a:pt x="1489" y="5445"/>
                  </a:lnTo>
                  <a:lnTo>
                    <a:pt x="2278" y="3067"/>
                  </a:lnTo>
                  <a:lnTo>
                    <a:pt x="1781" y="12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5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7" name="object 1737" descr=""/>
            <p:cNvSpPr/>
            <p:nvPr/>
          </p:nvSpPr>
          <p:spPr>
            <a:xfrm>
              <a:off x="2023394" y="2846289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484" y="0"/>
                  </a:moveTo>
                  <a:lnTo>
                    <a:pt x="0" y="1080"/>
                  </a:lnTo>
                  <a:lnTo>
                    <a:pt x="223" y="4554"/>
                  </a:lnTo>
                  <a:lnTo>
                    <a:pt x="2807" y="5393"/>
                  </a:lnTo>
                  <a:lnTo>
                    <a:pt x="2721" y="4043"/>
                  </a:lnTo>
                  <a:lnTo>
                    <a:pt x="2570" y="1353"/>
                  </a:lnTo>
                  <a:lnTo>
                    <a:pt x="2484" y="0"/>
                  </a:lnTo>
                  <a:close/>
                </a:path>
              </a:pathLst>
            </a:custGeom>
            <a:solidFill>
              <a:srgbClr val="B0AE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8" name="object 1738" descr=""/>
            <p:cNvSpPr/>
            <p:nvPr/>
          </p:nvSpPr>
          <p:spPr>
            <a:xfrm>
              <a:off x="2654193" y="284716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2023" y="0"/>
                  </a:moveTo>
                  <a:lnTo>
                    <a:pt x="515" y="82"/>
                  </a:lnTo>
                  <a:lnTo>
                    <a:pt x="0" y="119"/>
                  </a:lnTo>
                  <a:lnTo>
                    <a:pt x="104" y="2087"/>
                  </a:lnTo>
                  <a:lnTo>
                    <a:pt x="839" y="6196"/>
                  </a:lnTo>
                  <a:lnTo>
                    <a:pt x="3459" y="5922"/>
                  </a:lnTo>
                  <a:lnTo>
                    <a:pt x="3682" y="3851"/>
                  </a:lnTo>
                  <a:lnTo>
                    <a:pt x="3204" y="1864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C3C4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9" name="object 1739" descr=""/>
            <p:cNvSpPr/>
            <p:nvPr/>
          </p:nvSpPr>
          <p:spPr>
            <a:xfrm>
              <a:off x="2209586" y="2850247"/>
              <a:ext cx="22860" cy="10160"/>
            </a:xfrm>
            <a:custGeom>
              <a:avLst/>
              <a:gdLst/>
              <a:ahLst/>
              <a:cxnLst/>
              <a:rect l="l" t="t" r="r" b="b"/>
              <a:pathLst>
                <a:path w="22860" h="10160">
                  <a:moveTo>
                    <a:pt x="22463" y="0"/>
                  </a:moveTo>
                  <a:lnTo>
                    <a:pt x="0" y="9603"/>
                  </a:lnTo>
                  <a:lnTo>
                    <a:pt x="8492" y="9860"/>
                  </a:lnTo>
                  <a:lnTo>
                    <a:pt x="15908" y="4809"/>
                  </a:lnTo>
                  <a:lnTo>
                    <a:pt x="22463" y="0"/>
                  </a:lnTo>
                  <a:close/>
                </a:path>
              </a:pathLst>
            </a:custGeom>
            <a:solidFill>
              <a:srgbClr val="696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0" name="object 1740" descr=""/>
            <p:cNvSpPr/>
            <p:nvPr/>
          </p:nvSpPr>
          <p:spPr>
            <a:xfrm>
              <a:off x="2005844" y="285305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69">
                  <a:moveTo>
                    <a:pt x="1367" y="0"/>
                  </a:moveTo>
                  <a:lnTo>
                    <a:pt x="237" y="0"/>
                  </a:lnTo>
                  <a:lnTo>
                    <a:pt x="0" y="820"/>
                  </a:lnTo>
                  <a:lnTo>
                    <a:pt x="939" y="871"/>
                  </a:lnTo>
                  <a:lnTo>
                    <a:pt x="1367" y="0"/>
                  </a:lnTo>
                  <a:close/>
                </a:path>
              </a:pathLst>
            </a:custGeom>
            <a:solidFill>
              <a:srgbClr val="201F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1" name="object 1741" descr=""/>
            <p:cNvSpPr/>
            <p:nvPr/>
          </p:nvSpPr>
          <p:spPr>
            <a:xfrm>
              <a:off x="2800901" y="2849115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7397" y="0"/>
                  </a:moveTo>
                  <a:lnTo>
                    <a:pt x="1817" y="1267"/>
                  </a:lnTo>
                  <a:lnTo>
                    <a:pt x="0" y="7499"/>
                  </a:lnTo>
                  <a:lnTo>
                    <a:pt x="2656" y="7964"/>
                  </a:lnTo>
                  <a:lnTo>
                    <a:pt x="5378" y="8561"/>
                  </a:lnTo>
                  <a:lnTo>
                    <a:pt x="8013" y="9263"/>
                  </a:lnTo>
                  <a:lnTo>
                    <a:pt x="9279" y="4659"/>
                  </a:lnTo>
                  <a:lnTo>
                    <a:pt x="7397" y="0"/>
                  </a:lnTo>
                  <a:close/>
                </a:path>
              </a:pathLst>
            </a:custGeom>
            <a:solidFill>
              <a:srgbClr val="B9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2" name="object 1742" descr=""/>
            <p:cNvSpPr/>
            <p:nvPr/>
          </p:nvSpPr>
          <p:spPr>
            <a:xfrm>
              <a:off x="1929340" y="2852849"/>
              <a:ext cx="15240" cy="5715"/>
            </a:xfrm>
            <a:custGeom>
              <a:avLst/>
              <a:gdLst/>
              <a:ahLst/>
              <a:cxnLst/>
              <a:rect l="l" t="t" r="r" b="b"/>
              <a:pathLst>
                <a:path w="15239" h="5714">
                  <a:moveTo>
                    <a:pt x="3971" y="0"/>
                  </a:moveTo>
                  <a:lnTo>
                    <a:pt x="633" y="1642"/>
                  </a:lnTo>
                  <a:lnTo>
                    <a:pt x="255" y="3373"/>
                  </a:lnTo>
                  <a:lnTo>
                    <a:pt x="0" y="5633"/>
                  </a:lnTo>
                  <a:lnTo>
                    <a:pt x="5170" y="5374"/>
                  </a:lnTo>
                  <a:lnTo>
                    <a:pt x="10187" y="4075"/>
                  </a:lnTo>
                  <a:lnTo>
                    <a:pt x="14911" y="2037"/>
                  </a:lnTo>
                  <a:lnTo>
                    <a:pt x="11214" y="1591"/>
                  </a:lnTo>
                  <a:lnTo>
                    <a:pt x="7585" y="871"/>
                  </a:lnTo>
                  <a:lnTo>
                    <a:pt x="3971" y="0"/>
                  </a:lnTo>
                  <a:close/>
                </a:path>
              </a:pathLst>
            </a:custGeom>
            <a:solidFill>
              <a:srgbClr val="6F6E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3" name="object 1743" descr=""/>
            <p:cNvSpPr/>
            <p:nvPr/>
          </p:nvSpPr>
          <p:spPr>
            <a:xfrm>
              <a:off x="2518977" y="2852986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4126" y="0"/>
                  </a:moveTo>
                  <a:lnTo>
                    <a:pt x="9381" y="1248"/>
                  </a:lnTo>
                  <a:lnTo>
                    <a:pt x="3337" y="683"/>
                  </a:lnTo>
                  <a:lnTo>
                    <a:pt x="0" y="4878"/>
                  </a:lnTo>
                  <a:lnTo>
                    <a:pt x="443" y="6846"/>
                  </a:lnTo>
                  <a:lnTo>
                    <a:pt x="4864" y="6212"/>
                  </a:lnTo>
                  <a:lnTo>
                    <a:pt x="9330" y="5784"/>
                  </a:lnTo>
                  <a:lnTo>
                    <a:pt x="13816" y="5598"/>
                  </a:lnTo>
                  <a:lnTo>
                    <a:pt x="15493" y="3970"/>
                  </a:lnTo>
                  <a:lnTo>
                    <a:pt x="14622" y="1864"/>
                  </a:lnTo>
                  <a:lnTo>
                    <a:pt x="14126" y="0"/>
                  </a:lnTo>
                  <a:close/>
                </a:path>
              </a:pathLst>
            </a:custGeom>
            <a:solidFill>
              <a:srgbClr val="323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4" name="object 1744" descr=""/>
            <p:cNvSpPr/>
            <p:nvPr/>
          </p:nvSpPr>
          <p:spPr>
            <a:xfrm>
              <a:off x="2635855" y="2853116"/>
              <a:ext cx="86995" cy="66675"/>
            </a:xfrm>
            <a:custGeom>
              <a:avLst/>
              <a:gdLst/>
              <a:ahLst/>
              <a:cxnLst/>
              <a:rect l="l" t="t" r="r" b="b"/>
              <a:pathLst>
                <a:path w="86994" h="66675">
                  <a:moveTo>
                    <a:pt x="74988" y="58289"/>
                  </a:moveTo>
                  <a:lnTo>
                    <a:pt x="74126" y="60432"/>
                  </a:lnTo>
                  <a:lnTo>
                    <a:pt x="74159" y="64643"/>
                  </a:lnTo>
                  <a:lnTo>
                    <a:pt x="70444" y="64813"/>
                  </a:lnTo>
                  <a:lnTo>
                    <a:pt x="70544" y="65021"/>
                  </a:lnTo>
                  <a:lnTo>
                    <a:pt x="70984" y="65775"/>
                  </a:lnTo>
                  <a:lnTo>
                    <a:pt x="80855" y="65775"/>
                  </a:lnTo>
                  <a:lnTo>
                    <a:pt x="85855" y="66065"/>
                  </a:lnTo>
                  <a:lnTo>
                    <a:pt x="85841" y="64028"/>
                  </a:lnTo>
                  <a:lnTo>
                    <a:pt x="81179" y="64028"/>
                  </a:lnTo>
                  <a:lnTo>
                    <a:pt x="81085" y="63823"/>
                  </a:lnTo>
                  <a:lnTo>
                    <a:pt x="76694" y="63823"/>
                  </a:lnTo>
                  <a:lnTo>
                    <a:pt x="75016" y="62333"/>
                  </a:lnTo>
                  <a:lnTo>
                    <a:pt x="74674" y="61184"/>
                  </a:lnTo>
                  <a:lnTo>
                    <a:pt x="74558" y="60791"/>
                  </a:lnTo>
                  <a:lnTo>
                    <a:pt x="74451" y="60432"/>
                  </a:lnTo>
                  <a:lnTo>
                    <a:pt x="74988" y="58289"/>
                  </a:lnTo>
                  <a:close/>
                </a:path>
                <a:path w="86994" h="66675">
                  <a:moveTo>
                    <a:pt x="79083" y="38392"/>
                  </a:moveTo>
                  <a:lnTo>
                    <a:pt x="70724" y="38392"/>
                  </a:lnTo>
                  <a:lnTo>
                    <a:pt x="78781" y="40690"/>
                  </a:lnTo>
                  <a:lnTo>
                    <a:pt x="79637" y="46937"/>
                  </a:lnTo>
                  <a:lnTo>
                    <a:pt x="80204" y="47795"/>
                  </a:lnTo>
                  <a:lnTo>
                    <a:pt x="80029" y="48444"/>
                  </a:lnTo>
                  <a:lnTo>
                    <a:pt x="79925" y="48828"/>
                  </a:lnTo>
                  <a:lnTo>
                    <a:pt x="81368" y="55587"/>
                  </a:lnTo>
                  <a:lnTo>
                    <a:pt x="81291" y="61184"/>
                  </a:lnTo>
                  <a:lnTo>
                    <a:pt x="81179" y="64028"/>
                  </a:lnTo>
                  <a:lnTo>
                    <a:pt x="85841" y="64028"/>
                  </a:lnTo>
                  <a:lnTo>
                    <a:pt x="85801" y="58153"/>
                  </a:lnTo>
                  <a:lnTo>
                    <a:pt x="87000" y="50057"/>
                  </a:lnTo>
                  <a:lnTo>
                    <a:pt x="84739" y="42330"/>
                  </a:lnTo>
                  <a:lnTo>
                    <a:pt x="83526" y="39422"/>
                  </a:lnTo>
                  <a:lnTo>
                    <a:pt x="80314" y="39267"/>
                  </a:lnTo>
                  <a:lnTo>
                    <a:pt x="79271" y="39267"/>
                  </a:lnTo>
                  <a:lnTo>
                    <a:pt x="79083" y="38392"/>
                  </a:lnTo>
                  <a:close/>
                </a:path>
                <a:path w="86994" h="66675">
                  <a:moveTo>
                    <a:pt x="75632" y="40876"/>
                  </a:moveTo>
                  <a:lnTo>
                    <a:pt x="75940" y="45636"/>
                  </a:lnTo>
                  <a:lnTo>
                    <a:pt x="77296" y="48444"/>
                  </a:lnTo>
                  <a:lnTo>
                    <a:pt x="77448" y="48828"/>
                  </a:lnTo>
                  <a:lnTo>
                    <a:pt x="77550" y="52163"/>
                  </a:lnTo>
                  <a:lnTo>
                    <a:pt x="77309" y="55587"/>
                  </a:lnTo>
                  <a:lnTo>
                    <a:pt x="77223" y="58289"/>
                  </a:lnTo>
                  <a:lnTo>
                    <a:pt x="77627" y="60432"/>
                  </a:lnTo>
                  <a:lnTo>
                    <a:pt x="77695" y="60791"/>
                  </a:lnTo>
                  <a:lnTo>
                    <a:pt x="77769" y="61184"/>
                  </a:lnTo>
                  <a:lnTo>
                    <a:pt x="76694" y="63823"/>
                  </a:lnTo>
                  <a:lnTo>
                    <a:pt x="81085" y="63823"/>
                  </a:lnTo>
                  <a:lnTo>
                    <a:pt x="77806" y="56680"/>
                  </a:lnTo>
                  <a:lnTo>
                    <a:pt x="79925" y="48828"/>
                  </a:lnTo>
                  <a:lnTo>
                    <a:pt x="79843" y="48444"/>
                  </a:lnTo>
                  <a:lnTo>
                    <a:pt x="79754" y="47795"/>
                  </a:lnTo>
                  <a:lnTo>
                    <a:pt x="79637" y="46937"/>
                  </a:lnTo>
                  <a:lnTo>
                    <a:pt x="75632" y="40876"/>
                  </a:lnTo>
                  <a:close/>
                </a:path>
                <a:path w="86994" h="66675">
                  <a:moveTo>
                    <a:pt x="79637" y="46937"/>
                  </a:moveTo>
                  <a:lnTo>
                    <a:pt x="79754" y="47795"/>
                  </a:lnTo>
                  <a:lnTo>
                    <a:pt x="79843" y="48444"/>
                  </a:lnTo>
                  <a:lnTo>
                    <a:pt x="79925" y="48828"/>
                  </a:lnTo>
                  <a:lnTo>
                    <a:pt x="80204" y="47795"/>
                  </a:lnTo>
                  <a:lnTo>
                    <a:pt x="79637" y="46937"/>
                  </a:lnTo>
                  <a:close/>
                </a:path>
                <a:path w="86994" h="66675">
                  <a:moveTo>
                    <a:pt x="62995" y="37403"/>
                  </a:moveTo>
                  <a:lnTo>
                    <a:pt x="55323" y="38392"/>
                  </a:lnTo>
                  <a:lnTo>
                    <a:pt x="53714" y="39746"/>
                  </a:lnTo>
                  <a:lnTo>
                    <a:pt x="62034" y="39267"/>
                  </a:lnTo>
                  <a:lnTo>
                    <a:pt x="70312" y="38392"/>
                  </a:lnTo>
                  <a:lnTo>
                    <a:pt x="79083" y="38392"/>
                  </a:lnTo>
                  <a:lnTo>
                    <a:pt x="78998" y="38000"/>
                  </a:lnTo>
                  <a:lnTo>
                    <a:pt x="78440" y="38000"/>
                  </a:lnTo>
                  <a:lnTo>
                    <a:pt x="70735" y="37795"/>
                  </a:lnTo>
                  <a:lnTo>
                    <a:pt x="62995" y="37403"/>
                  </a:lnTo>
                  <a:close/>
                </a:path>
                <a:path w="86994" h="66675">
                  <a:moveTo>
                    <a:pt x="73254" y="4679"/>
                  </a:moveTo>
                  <a:lnTo>
                    <a:pt x="71798" y="4679"/>
                  </a:lnTo>
                  <a:lnTo>
                    <a:pt x="72929" y="13106"/>
                  </a:lnTo>
                  <a:lnTo>
                    <a:pt x="74277" y="21513"/>
                  </a:lnTo>
                  <a:lnTo>
                    <a:pt x="76046" y="29834"/>
                  </a:lnTo>
                  <a:lnTo>
                    <a:pt x="78265" y="37403"/>
                  </a:lnTo>
                  <a:lnTo>
                    <a:pt x="78380" y="37795"/>
                  </a:lnTo>
                  <a:lnTo>
                    <a:pt x="78440" y="38000"/>
                  </a:lnTo>
                  <a:lnTo>
                    <a:pt x="78998" y="38000"/>
                  </a:lnTo>
                  <a:lnTo>
                    <a:pt x="78267" y="34609"/>
                  </a:lnTo>
                  <a:lnTo>
                    <a:pt x="77428" y="31290"/>
                  </a:lnTo>
                  <a:lnTo>
                    <a:pt x="76050" y="24641"/>
                  </a:lnTo>
                  <a:lnTo>
                    <a:pt x="74881" y="17954"/>
                  </a:lnTo>
                  <a:lnTo>
                    <a:pt x="73937" y="11235"/>
                  </a:lnTo>
                  <a:lnTo>
                    <a:pt x="73750" y="9441"/>
                  </a:lnTo>
                  <a:lnTo>
                    <a:pt x="73655" y="8529"/>
                  </a:lnTo>
                  <a:lnTo>
                    <a:pt x="73580" y="7807"/>
                  </a:lnTo>
                  <a:lnTo>
                    <a:pt x="73487" y="6922"/>
                  </a:lnTo>
                  <a:lnTo>
                    <a:pt x="73364" y="5740"/>
                  </a:lnTo>
                  <a:lnTo>
                    <a:pt x="73254" y="4679"/>
                  </a:lnTo>
                  <a:close/>
                </a:path>
                <a:path w="86994" h="66675">
                  <a:moveTo>
                    <a:pt x="0" y="3653"/>
                  </a:moveTo>
                  <a:lnTo>
                    <a:pt x="640" y="7807"/>
                  </a:lnTo>
                  <a:lnTo>
                    <a:pt x="752" y="8529"/>
                  </a:lnTo>
                  <a:lnTo>
                    <a:pt x="836" y="9077"/>
                  </a:lnTo>
                  <a:lnTo>
                    <a:pt x="892" y="9441"/>
                  </a:lnTo>
                  <a:lnTo>
                    <a:pt x="8346" y="9077"/>
                  </a:lnTo>
                  <a:lnTo>
                    <a:pt x="15785" y="8529"/>
                  </a:lnTo>
                  <a:lnTo>
                    <a:pt x="23210" y="7807"/>
                  </a:lnTo>
                  <a:lnTo>
                    <a:pt x="30617" y="6922"/>
                  </a:lnTo>
                  <a:lnTo>
                    <a:pt x="40876" y="5879"/>
                  </a:lnTo>
                  <a:lnTo>
                    <a:pt x="43522" y="5740"/>
                  </a:lnTo>
                  <a:lnTo>
                    <a:pt x="6644" y="5740"/>
                  </a:lnTo>
                  <a:lnTo>
                    <a:pt x="0" y="3653"/>
                  </a:lnTo>
                  <a:close/>
                </a:path>
                <a:path w="86994" h="66675">
                  <a:moveTo>
                    <a:pt x="71798" y="4679"/>
                  </a:moveTo>
                  <a:lnTo>
                    <a:pt x="9885" y="4679"/>
                  </a:lnTo>
                  <a:lnTo>
                    <a:pt x="6644" y="5740"/>
                  </a:lnTo>
                  <a:lnTo>
                    <a:pt x="43522" y="5740"/>
                  </a:lnTo>
                  <a:lnTo>
                    <a:pt x="51174" y="5340"/>
                  </a:lnTo>
                  <a:lnTo>
                    <a:pt x="71798" y="4679"/>
                  </a:lnTo>
                  <a:close/>
                </a:path>
                <a:path w="86994" h="66675">
                  <a:moveTo>
                    <a:pt x="64064" y="0"/>
                  </a:moveTo>
                  <a:lnTo>
                    <a:pt x="46048" y="904"/>
                  </a:lnTo>
                  <a:lnTo>
                    <a:pt x="28064" y="2593"/>
                  </a:lnTo>
                  <a:lnTo>
                    <a:pt x="9398" y="4679"/>
                  </a:lnTo>
                  <a:lnTo>
                    <a:pt x="72738" y="4679"/>
                  </a:lnTo>
                  <a:lnTo>
                    <a:pt x="76215" y="3360"/>
                  </a:lnTo>
                  <a:lnTo>
                    <a:pt x="80962" y="3360"/>
                  </a:lnTo>
                  <a:lnTo>
                    <a:pt x="82086" y="348"/>
                  </a:lnTo>
                  <a:lnTo>
                    <a:pt x="64064" y="0"/>
                  </a:lnTo>
                  <a:close/>
                </a:path>
                <a:path w="86994" h="66675">
                  <a:moveTo>
                    <a:pt x="80962" y="3360"/>
                  </a:moveTo>
                  <a:lnTo>
                    <a:pt x="76215" y="3360"/>
                  </a:lnTo>
                  <a:lnTo>
                    <a:pt x="80732" y="3976"/>
                  </a:lnTo>
                  <a:lnTo>
                    <a:pt x="80853" y="3653"/>
                  </a:lnTo>
                  <a:lnTo>
                    <a:pt x="80962" y="3360"/>
                  </a:lnTo>
                  <a:close/>
                </a:path>
              </a:pathLst>
            </a:custGeom>
            <a:solidFill>
              <a:srgbClr val="ED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5" name="object 1745" descr=""/>
            <p:cNvSpPr/>
            <p:nvPr/>
          </p:nvSpPr>
          <p:spPr>
            <a:xfrm>
              <a:off x="1965844" y="2852949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0" y="0"/>
                  </a:moveTo>
                  <a:lnTo>
                    <a:pt x="119" y="6045"/>
                  </a:lnTo>
                  <a:lnTo>
                    <a:pt x="3851" y="3683"/>
                  </a:lnTo>
                  <a:lnTo>
                    <a:pt x="3837" y="2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C9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6" name="object 1746" descr=""/>
            <p:cNvSpPr/>
            <p:nvPr/>
          </p:nvSpPr>
          <p:spPr>
            <a:xfrm>
              <a:off x="2341980" y="2855297"/>
              <a:ext cx="71755" cy="6350"/>
            </a:xfrm>
            <a:custGeom>
              <a:avLst/>
              <a:gdLst/>
              <a:ahLst/>
              <a:cxnLst/>
              <a:rect l="l" t="t" r="r" b="b"/>
              <a:pathLst>
                <a:path w="71755" h="6350">
                  <a:moveTo>
                    <a:pt x="38714" y="0"/>
                  </a:moveTo>
                  <a:lnTo>
                    <a:pt x="36248" y="2584"/>
                  </a:lnTo>
                  <a:lnTo>
                    <a:pt x="27165" y="3183"/>
                  </a:lnTo>
                  <a:lnTo>
                    <a:pt x="18047" y="3169"/>
                  </a:lnTo>
                  <a:lnTo>
                    <a:pt x="8967" y="3415"/>
                  </a:lnTo>
                  <a:lnTo>
                    <a:pt x="0" y="4794"/>
                  </a:lnTo>
                  <a:lnTo>
                    <a:pt x="15416" y="5192"/>
                  </a:lnTo>
                  <a:lnTo>
                    <a:pt x="46265" y="5580"/>
                  </a:lnTo>
                  <a:lnTo>
                    <a:pt x="61675" y="6316"/>
                  </a:lnTo>
                  <a:lnTo>
                    <a:pt x="65203" y="5237"/>
                  </a:lnTo>
                  <a:lnTo>
                    <a:pt x="68558" y="3628"/>
                  </a:lnTo>
                  <a:lnTo>
                    <a:pt x="71553" y="1471"/>
                  </a:lnTo>
                  <a:lnTo>
                    <a:pt x="55140" y="543"/>
                  </a:lnTo>
                  <a:lnTo>
                    <a:pt x="38714" y="0"/>
                  </a:lnTo>
                  <a:close/>
                </a:path>
              </a:pathLst>
            </a:custGeom>
            <a:solidFill>
              <a:srgbClr val="0505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7" name="object 1747" descr=""/>
            <p:cNvSpPr/>
            <p:nvPr/>
          </p:nvSpPr>
          <p:spPr>
            <a:xfrm>
              <a:off x="2486563" y="2854681"/>
              <a:ext cx="30480" cy="9525"/>
            </a:xfrm>
            <a:custGeom>
              <a:avLst/>
              <a:gdLst/>
              <a:ahLst/>
              <a:cxnLst/>
              <a:rect l="l" t="t" r="r" b="b"/>
              <a:pathLst>
                <a:path w="30480" h="9525">
                  <a:moveTo>
                    <a:pt x="29879" y="0"/>
                  </a:moveTo>
                  <a:lnTo>
                    <a:pt x="22242" y="485"/>
                  </a:lnTo>
                  <a:lnTo>
                    <a:pt x="14702" y="1805"/>
                  </a:lnTo>
                  <a:lnTo>
                    <a:pt x="7281" y="3754"/>
                  </a:lnTo>
                  <a:lnTo>
                    <a:pt x="0" y="6126"/>
                  </a:lnTo>
                  <a:lnTo>
                    <a:pt x="1764" y="9295"/>
                  </a:lnTo>
                  <a:lnTo>
                    <a:pt x="6713" y="8492"/>
                  </a:lnTo>
                  <a:lnTo>
                    <a:pt x="11610" y="7275"/>
                  </a:lnTo>
                  <a:lnTo>
                    <a:pt x="16541" y="6318"/>
                  </a:lnTo>
                  <a:lnTo>
                    <a:pt x="19245" y="1385"/>
                  </a:lnTo>
                  <a:lnTo>
                    <a:pt x="27873" y="5410"/>
                  </a:lnTo>
                  <a:lnTo>
                    <a:pt x="29879" y="0"/>
                  </a:lnTo>
                  <a:close/>
                </a:path>
              </a:pathLst>
            </a:custGeom>
            <a:solidFill>
              <a:srgbClr val="3331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8" name="object 1748" descr=""/>
            <p:cNvSpPr/>
            <p:nvPr/>
          </p:nvSpPr>
          <p:spPr>
            <a:xfrm>
              <a:off x="2244312" y="2859314"/>
              <a:ext cx="130810" cy="120014"/>
            </a:xfrm>
            <a:custGeom>
              <a:avLst/>
              <a:gdLst/>
              <a:ahLst/>
              <a:cxnLst/>
              <a:rect l="l" t="t" r="r" b="b"/>
              <a:pathLst>
                <a:path w="130810" h="120014">
                  <a:moveTo>
                    <a:pt x="58146" y="113791"/>
                  </a:moveTo>
                  <a:lnTo>
                    <a:pt x="58543" y="115823"/>
                  </a:lnTo>
                  <a:lnTo>
                    <a:pt x="60238" y="117347"/>
                  </a:lnTo>
                  <a:lnTo>
                    <a:pt x="62284" y="118744"/>
                  </a:lnTo>
                  <a:lnTo>
                    <a:pt x="63986" y="119760"/>
                  </a:lnTo>
                  <a:lnTo>
                    <a:pt x="67805" y="118744"/>
                  </a:lnTo>
                  <a:lnTo>
                    <a:pt x="70023" y="117855"/>
                  </a:lnTo>
                  <a:lnTo>
                    <a:pt x="65868" y="117855"/>
                  </a:lnTo>
                  <a:lnTo>
                    <a:pt x="63352" y="116458"/>
                  </a:lnTo>
                  <a:lnTo>
                    <a:pt x="60803" y="114934"/>
                  </a:lnTo>
                  <a:lnTo>
                    <a:pt x="58146" y="113791"/>
                  </a:lnTo>
                  <a:close/>
                </a:path>
                <a:path w="130810" h="120014">
                  <a:moveTo>
                    <a:pt x="64738" y="102869"/>
                  </a:moveTo>
                  <a:lnTo>
                    <a:pt x="59810" y="106298"/>
                  </a:lnTo>
                  <a:lnTo>
                    <a:pt x="63388" y="107949"/>
                  </a:lnTo>
                  <a:lnTo>
                    <a:pt x="65048" y="111759"/>
                  </a:lnTo>
                  <a:lnTo>
                    <a:pt x="67326" y="114680"/>
                  </a:lnTo>
                  <a:lnTo>
                    <a:pt x="65868" y="117855"/>
                  </a:lnTo>
                  <a:lnTo>
                    <a:pt x="70023" y="117855"/>
                  </a:lnTo>
                  <a:lnTo>
                    <a:pt x="71290" y="117347"/>
                  </a:lnTo>
                  <a:lnTo>
                    <a:pt x="71615" y="117347"/>
                  </a:lnTo>
                  <a:lnTo>
                    <a:pt x="71525" y="115823"/>
                  </a:lnTo>
                  <a:lnTo>
                    <a:pt x="71406" y="113791"/>
                  </a:lnTo>
                  <a:lnTo>
                    <a:pt x="71287" y="111759"/>
                  </a:lnTo>
                  <a:lnTo>
                    <a:pt x="71206" y="110362"/>
                  </a:lnTo>
                  <a:lnTo>
                    <a:pt x="71129" y="107949"/>
                  </a:lnTo>
                  <a:lnTo>
                    <a:pt x="71029" y="104774"/>
                  </a:lnTo>
                  <a:lnTo>
                    <a:pt x="67618" y="104774"/>
                  </a:lnTo>
                  <a:lnTo>
                    <a:pt x="64738" y="102869"/>
                  </a:lnTo>
                  <a:close/>
                </a:path>
                <a:path w="130810" h="120014">
                  <a:moveTo>
                    <a:pt x="70566" y="97408"/>
                  </a:moveTo>
                  <a:lnTo>
                    <a:pt x="54979" y="97408"/>
                  </a:lnTo>
                  <a:lnTo>
                    <a:pt x="62211" y="99313"/>
                  </a:lnTo>
                  <a:lnTo>
                    <a:pt x="67563" y="99313"/>
                  </a:lnTo>
                  <a:lnTo>
                    <a:pt x="67618" y="104774"/>
                  </a:lnTo>
                  <a:lnTo>
                    <a:pt x="71029" y="104774"/>
                  </a:lnTo>
                  <a:lnTo>
                    <a:pt x="70941" y="102869"/>
                  </a:lnTo>
                  <a:lnTo>
                    <a:pt x="70854" y="101599"/>
                  </a:lnTo>
                  <a:lnTo>
                    <a:pt x="70775" y="100456"/>
                  </a:lnTo>
                  <a:lnTo>
                    <a:pt x="70697" y="99313"/>
                  </a:lnTo>
                  <a:lnTo>
                    <a:pt x="70644" y="98551"/>
                  </a:lnTo>
                  <a:lnTo>
                    <a:pt x="70566" y="97408"/>
                  </a:lnTo>
                  <a:close/>
                </a:path>
                <a:path w="130810" h="120014">
                  <a:moveTo>
                    <a:pt x="25974" y="4444"/>
                  </a:moveTo>
                  <a:lnTo>
                    <a:pt x="23388" y="5206"/>
                  </a:lnTo>
                  <a:lnTo>
                    <a:pt x="19867" y="5968"/>
                  </a:lnTo>
                  <a:lnTo>
                    <a:pt x="24771" y="5968"/>
                  </a:lnTo>
                  <a:lnTo>
                    <a:pt x="24874" y="16382"/>
                  </a:lnTo>
                  <a:lnTo>
                    <a:pt x="24973" y="17398"/>
                  </a:lnTo>
                  <a:lnTo>
                    <a:pt x="25037" y="22097"/>
                  </a:lnTo>
                  <a:lnTo>
                    <a:pt x="24479" y="26034"/>
                  </a:lnTo>
                  <a:lnTo>
                    <a:pt x="24389" y="26669"/>
                  </a:lnTo>
                  <a:lnTo>
                    <a:pt x="24263" y="27558"/>
                  </a:lnTo>
                  <a:lnTo>
                    <a:pt x="21127" y="28447"/>
                  </a:lnTo>
                  <a:lnTo>
                    <a:pt x="17927" y="29082"/>
                  </a:lnTo>
                  <a:lnTo>
                    <a:pt x="14777" y="29844"/>
                  </a:lnTo>
                  <a:lnTo>
                    <a:pt x="12393" y="30225"/>
                  </a:lnTo>
                  <a:lnTo>
                    <a:pt x="10511" y="31876"/>
                  </a:lnTo>
                  <a:lnTo>
                    <a:pt x="8561" y="33146"/>
                  </a:lnTo>
                  <a:lnTo>
                    <a:pt x="4862" y="33781"/>
                  </a:lnTo>
                  <a:lnTo>
                    <a:pt x="2945" y="35051"/>
                  </a:lnTo>
                  <a:lnTo>
                    <a:pt x="0" y="36067"/>
                  </a:lnTo>
                  <a:lnTo>
                    <a:pt x="0" y="42544"/>
                  </a:lnTo>
                  <a:lnTo>
                    <a:pt x="2429" y="45719"/>
                  </a:lnTo>
                  <a:lnTo>
                    <a:pt x="4075" y="49021"/>
                  </a:lnTo>
                  <a:lnTo>
                    <a:pt x="7043" y="56260"/>
                  </a:lnTo>
                  <a:lnTo>
                    <a:pt x="9460" y="63880"/>
                  </a:lnTo>
                  <a:lnTo>
                    <a:pt x="12266" y="71119"/>
                  </a:lnTo>
                  <a:lnTo>
                    <a:pt x="16400" y="77850"/>
                  </a:lnTo>
                  <a:lnTo>
                    <a:pt x="21826" y="81152"/>
                  </a:lnTo>
                  <a:lnTo>
                    <a:pt x="27870" y="83438"/>
                  </a:lnTo>
                  <a:lnTo>
                    <a:pt x="33985" y="85597"/>
                  </a:lnTo>
                  <a:lnTo>
                    <a:pt x="39621" y="88772"/>
                  </a:lnTo>
                  <a:lnTo>
                    <a:pt x="43938" y="91693"/>
                  </a:lnTo>
                  <a:lnTo>
                    <a:pt x="45491" y="96900"/>
                  </a:lnTo>
                  <a:lnTo>
                    <a:pt x="47325" y="101599"/>
                  </a:lnTo>
                  <a:lnTo>
                    <a:pt x="48883" y="100964"/>
                  </a:lnTo>
                  <a:lnTo>
                    <a:pt x="48834" y="100456"/>
                  </a:lnTo>
                  <a:lnTo>
                    <a:pt x="48726" y="99313"/>
                  </a:lnTo>
                  <a:lnTo>
                    <a:pt x="48661" y="98551"/>
                  </a:lnTo>
                  <a:lnTo>
                    <a:pt x="54979" y="97408"/>
                  </a:lnTo>
                  <a:lnTo>
                    <a:pt x="70566" y="97408"/>
                  </a:lnTo>
                  <a:lnTo>
                    <a:pt x="70557" y="97281"/>
                  </a:lnTo>
                  <a:lnTo>
                    <a:pt x="47447" y="97281"/>
                  </a:lnTo>
                  <a:lnTo>
                    <a:pt x="45568" y="91185"/>
                  </a:lnTo>
                  <a:lnTo>
                    <a:pt x="49585" y="91185"/>
                  </a:lnTo>
                  <a:lnTo>
                    <a:pt x="53679" y="90804"/>
                  </a:lnTo>
                  <a:lnTo>
                    <a:pt x="57018" y="90169"/>
                  </a:lnTo>
                  <a:lnTo>
                    <a:pt x="58111" y="90169"/>
                  </a:lnTo>
                  <a:lnTo>
                    <a:pt x="56834" y="89788"/>
                  </a:lnTo>
                  <a:lnTo>
                    <a:pt x="46864" y="89788"/>
                  </a:lnTo>
                  <a:lnTo>
                    <a:pt x="39999" y="85597"/>
                  </a:lnTo>
                  <a:lnTo>
                    <a:pt x="33148" y="82549"/>
                  </a:lnTo>
                  <a:lnTo>
                    <a:pt x="29983" y="80009"/>
                  </a:lnTo>
                  <a:lnTo>
                    <a:pt x="25887" y="80009"/>
                  </a:lnTo>
                  <a:lnTo>
                    <a:pt x="18333" y="75691"/>
                  </a:lnTo>
                  <a:lnTo>
                    <a:pt x="13728" y="68452"/>
                  </a:lnTo>
                  <a:lnTo>
                    <a:pt x="10725" y="59943"/>
                  </a:lnTo>
                  <a:lnTo>
                    <a:pt x="7976" y="51688"/>
                  </a:lnTo>
                  <a:lnTo>
                    <a:pt x="6504" y="46100"/>
                  </a:lnTo>
                  <a:lnTo>
                    <a:pt x="3663" y="43052"/>
                  </a:lnTo>
                  <a:lnTo>
                    <a:pt x="6626" y="42163"/>
                  </a:lnTo>
                  <a:lnTo>
                    <a:pt x="9503" y="41020"/>
                  </a:lnTo>
                  <a:lnTo>
                    <a:pt x="12258" y="39623"/>
                  </a:lnTo>
                  <a:lnTo>
                    <a:pt x="10850" y="38861"/>
                  </a:lnTo>
                  <a:lnTo>
                    <a:pt x="1864" y="38861"/>
                  </a:lnTo>
                  <a:lnTo>
                    <a:pt x="4384" y="36067"/>
                  </a:lnTo>
                  <a:lnTo>
                    <a:pt x="8045" y="34924"/>
                  </a:lnTo>
                  <a:lnTo>
                    <a:pt x="11504" y="33781"/>
                  </a:lnTo>
                  <a:lnTo>
                    <a:pt x="24526" y="30225"/>
                  </a:lnTo>
                  <a:lnTo>
                    <a:pt x="37830" y="27812"/>
                  </a:lnTo>
                  <a:lnTo>
                    <a:pt x="42631" y="27177"/>
                  </a:lnTo>
                  <a:lnTo>
                    <a:pt x="32893" y="27177"/>
                  </a:lnTo>
                  <a:lnTo>
                    <a:pt x="26419" y="26669"/>
                  </a:lnTo>
                  <a:lnTo>
                    <a:pt x="28881" y="23240"/>
                  </a:lnTo>
                  <a:lnTo>
                    <a:pt x="28850" y="14731"/>
                  </a:lnTo>
                  <a:lnTo>
                    <a:pt x="29845" y="14731"/>
                  </a:lnTo>
                  <a:lnTo>
                    <a:pt x="30770" y="13588"/>
                  </a:lnTo>
                  <a:lnTo>
                    <a:pt x="30873" y="13461"/>
                  </a:lnTo>
                  <a:lnTo>
                    <a:pt x="32702" y="12572"/>
                  </a:lnTo>
                  <a:lnTo>
                    <a:pt x="34437" y="12572"/>
                  </a:lnTo>
                  <a:lnTo>
                    <a:pt x="38527" y="11556"/>
                  </a:lnTo>
                  <a:lnTo>
                    <a:pt x="40656" y="11556"/>
                  </a:lnTo>
                  <a:lnTo>
                    <a:pt x="43797" y="10794"/>
                  </a:lnTo>
                  <a:lnTo>
                    <a:pt x="46154" y="9143"/>
                  </a:lnTo>
                  <a:lnTo>
                    <a:pt x="56551" y="9143"/>
                  </a:lnTo>
                  <a:lnTo>
                    <a:pt x="56179" y="8635"/>
                  </a:lnTo>
                  <a:lnTo>
                    <a:pt x="31257" y="8635"/>
                  </a:lnTo>
                  <a:lnTo>
                    <a:pt x="30637" y="7619"/>
                  </a:lnTo>
                  <a:lnTo>
                    <a:pt x="27241" y="7619"/>
                  </a:lnTo>
                  <a:lnTo>
                    <a:pt x="25974" y="4444"/>
                  </a:lnTo>
                  <a:close/>
                </a:path>
                <a:path w="130810" h="120014">
                  <a:moveTo>
                    <a:pt x="65480" y="91693"/>
                  </a:moveTo>
                  <a:lnTo>
                    <a:pt x="64751" y="91693"/>
                  </a:lnTo>
                  <a:lnTo>
                    <a:pt x="59208" y="92709"/>
                  </a:lnTo>
                  <a:lnTo>
                    <a:pt x="53437" y="95376"/>
                  </a:lnTo>
                  <a:lnTo>
                    <a:pt x="47447" y="97281"/>
                  </a:lnTo>
                  <a:lnTo>
                    <a:pt x="70557" y="97281"/>
                  </a:lnTo>
                  <a:lnTo>
                    <a:pt x="70531" y="96900"/>
                  </a:lnTo>
                  <a:lnTo>
                    <a:pt x="70270" y="95376"/>
                  </a:lnTo>
                  <a:lnTo>
                    <a:pt x="66539" y="95376"/>
                  </a:lnTo>
                  <a:lnTo>
                    <a:pt x="65480" y="91693"/>
                  </a:lnTo>
                  <a:close/>
                </a:path>
                <a:path w="130810" h="120014">
                  <a:moveTo>
                    <a:pt x="69378" y="90169"/>
                  </a:moveTo>
                  <a:lnTo>
                    <a:pt x="66539" y="95376"/>
                  </a:lnTo>
                  <a:lnTo>
                    <a:pt x="70270" y="95376"/>
                  </a:lnTo>
                  <a:lnTo>
                    <a:pt x="69639" y="91693"/>
                  </a:lnTo>
                  <a:lnTo>
                    <a:pt x="69552" y="91185"/>
                  </a:lnTo>
                  <a:lnTo>
                    <a:pt x="69487" y="90804"/>
                  </a:lnTo>
                  <a:lnTo>
                    <a:pt x="69378" y="90169"/>
                  </a:lnTo>
                  <a:close/>
                </a:path>
                <a:path w="130810" h="120014">
                  <a:moveTo>
                    <a:pt x="54705" y="89153"/>
                  </a:moveTo>
                  <a:lnTo>
                    <a:pt x="46864" y="89788"/>
                  </a:lnTo>
                  <a:lnTo>
                    <a:pt x="56834" y="89788"/>
                  </a:lnTo>
                  <a:lnTo>
                    <a:pt x="54705" y="89153"/>
                  </a:lnTo>
                  <a:close/>
                </a:path>
                <a:path w="130810" h="120014">
                  <a:moveTo>
                    <a:pt x="24072" y="54482"/>
                  </a:moveTo>
                  <a:lnTo>
                    <a:pt x="15462" y="56260"/>
                  </a:lnTo>
                  <a:lnTo>
                    <a:pt x="15335" y="58927"/>
                  </a:lnTo>
                  <a:lnTo>
                    <a:pt x="15226" y="61213"/>
                  </a:lnTo>
                  <a:lnTo>
                    <a:pt x="15135" y="63118"/>
                  </a:lnTo>
                  <a:lnTo>
                    <a:pt x="17259" y="69468"/>
                  </a:lnTo>
                  <a:lnTo>
                    <a:pt x="21005" y="75056"/>
                  </a:lnTo>
                  <a:lnTo>
                    <a:pt x="21216" y="75310"/>
                  </a:lnTo>
                  <a:lnTo>
                    <a:pt x="25887" y="80009"/>
                  </a:lnTo>
                  <a:lnTo>
                    <a:pt x="29983" y="80009"/>
                  </a:lnTo>
                  <a:lnTo>
                    <a:pt x="29192" y="79374"/>
                  </a:lnTo>
                  <a:lnTo>
                    <a:pt x="31949" y="76961"/>
                  </a:lnTo>
                  <a:lnTo>
                    <a:pt x="33394" y="76707"/>
                  </a:lnTo>
                  <a:lnTo>
                    <a:pt x="24965" y="76707"/>
                  </a:lnTo>
                  <a:lnTo>
                    <a:pt x="25620" y="75310"/>
                  </a:lnTo>
                  <a:lnTo>
                    <a:pt x="25739" y="75056"/>
                  </a:lnTo>
                  <a:lnTo>
                    <a:pt x="23780" y="75056"/>
                  </a:lnTo>
                  <a:lnTo>
                    <a:pt x="20872" y="69849"/>
                  </a:lnTo>
                  <a:lnTo>
                    <a:pt x="18082" y="63880"/>
                  </a:lnTo>
                  <a:lnTo>
                    <a:pt x="18208" y="61213"/>
                  </a:lnTo>
                  <a:lnTo>
                    <a:pt x="18316" y="58927"/>
                  </a:lnTo>
                  <a:lnTo>
                    <a:pt x="18370" y="57784"/>
                  </a:lnTo>
                  <a:lnTo>
                    <a:pt x="24819" y="57784"/>
                  </a:lnTo>
                  <a:lnTo>
                    <a:pt x="24072" y="54482"/>
                  </a:lnTo>
                  <a:close/>
                </a:path>
                <a:path w="130810" h="120014">
                  <a:moveTo>
                    <a:pt x="34397" y="75310"/>
                  </a:moveTo>
                  <a:lnTo>
                    <a:pt x="29657" y="76072"/>
                  </a:lnTo>
                  <a:lnTo>
                    <a:pt x="24965" y="76707"/>
                  </a:lnTo>
                  <a:lnTo>
                    <a:pt x="33394" y="76707"/>
                  </a:lnTo>
                  <a:lnTo>
                    <a:pt x="39174" y="75691"/>
                  </a:lnTo>
                  <a:lnTo>
                    <a:pt x="34397" y="75310"/>
                  </a:lnTo>
                  <a:close/>
                </a:path>
                <a:path w="130810" h="120014">
                  <a:moveTo>
                    <a:pt x="29433" y="54482"/>
                  </a:moveTo>
                  <a:lnTo>
                    <a:pt x="29314" y="55625"/>
                  </a:lnTo>
                  <a:lnTo>
                    <a:pt x="28903" y="58927"/>
                  </a:lnTo>
                  <a:lnTo>
                    <a:pt x="32514" y="61213"/>
                  </a:lnTo>
                  <a:lnTo>
                    <a:pt x="31078" y="63880"/>
                  </a:lnTo>
                  <a:lnTo>
                    <a:pt x="31849" y="65912"/>
                  </a:lnTo>
                  <a:lnTo>
                    <a:pt x="32910" y="68071"/>
                  </a:lnTo>
                  <a:lnTo>
                    <a:pt x="32421" y="70611"/>
                  </a:lnTo>
                  <a:lnTo>
                    <a:pt x="31233" y="70611"/>
                  </a:lnTo>
                  <a:lnTo>
                    <a:pt x="26384" y="71119"/>
                  </a:lnTo>
                  <a:lnTo>
                    <a:pt x="23780" y="75056"/>
                  </a:lnTo>
                  <a:lnTo>
                    <a:pt x="25739" y="75056"/>
                  </a:lnTo>
                  <a:lnTo>
                    <a:pt x="27226" y="71881"/>
                  </a:lnTo>
                  <a:lnTo>
                    <a:pt x="27345" y="71627"/>
                  </a:lnTo>
                  <a:lnTo>
                    <a:pt x="38446" y="71627"/>
                  </a:lnTo>
                  <a:lnTo>
                    <a:pt x="37850" y="65912"/>
                  </a:lnTo>
                  <a:lnTo>
                    <a:pt x="37771" y="65150"/>
                  </a:lnTo>
                  <a:lnTo>
                    <a:pt x="33987" y="59308"/>
                  </a:lnTo>
                  <a:lnTo>
                    <a:pt x="29433" y="54482"/>
                  </a:lnTo>
                  <a:close/>
                </a:path>
                <a:path w="130810" h="120014">
                  <a:moveTo>
                    <a:pt x="38446" y="71627"/>
                  </a:moveTo>
                  <a:lnTo>
                    <a:pt x="27345" y="71627"/>
                  </a:lnTo>
                  <a:lnTo>
                    <a:pt x="33901" y="72897"/>
                  </a:lnTo>
                  <a:lnTo>
                    <a:pt x="38473" y="71881"/>
                  </a:lnTo>
                  <a:lnTo>
                    <a:pt x="38446" y="71627"/>
                  </a:lnTo>
                  <a:close/>
                </a:path>
                <a:path w="130810" h="120014">
                  <a:moveTo>
                    <a:pt x="24819" y="57784"/>
                  </a:moveTo>
                  <a:lnTo>
                    <a:pt x="18370" y="57784"/>
                  </a:lnTo>
                  <a:lnTo>
                    <a:pt x="23698" y="59689"/>
                  </a:lnTo>
                  <a:lnTo>
                    <a:pt x="22891" y="67563"/>
                  </a:lnTo>
                  <a:lnTo>
                    <a:pt x="27259" y="70611"/>
                  </a:lnTo>
                  <a:lnTo>
                    <a:pt x="26283" y="64261"/>
                  </a:lnTo>
                  <a:lnTo>
                    <a:pt x="24819" y="57784"/>
                  </a:lnTo>
                  <a:close/>
                </a:path>
                <a:path w="130810" h="120014">
                  <a:moveTo>
                    <a:pt x="8268" y="37464"/>
                  </a:moveTo>
                  <a:lnTo>
                    <a:pt x="6163" y="37972"/>
                  </a:lnTo>
                  <a:lnTo>
                    <a:pt x="3989" y="38353"/>
                  </a:lnTo>
                  <a:lnTo>
                    <a:pt x="1864" y="38861"/>
                  </a:lnTo>
                  <a:lnTo>
                    <a:pt x="10850" y="38861"/>
                  </a:lnTo>
                  <a:lnTo>
                    <a:pt x="8268" y="37464"/>
                  </a:lnTo>
                  <a:close/>
                </a:path>
                <a:path w="130810" h="120014">
                  <a:moveTo>
                    <a:pt x="38887" y="24002"/>
                  </a:moveTo>
                  <a:lnTo>
                    <a:pt x="32893" y="27177"/>
                  </a:lnTo>
                  <a:lnTo>
                    <a:pt x="42631" y="27177"/>
                  </a:lnTo>
                  <a:lnTo>
                    <a:pt x="51272" y="26034"/>
                  </a:lnTo>
                  <a:lnTo>
                    <a:pt x="64706" y="24510"/>
                  </a:lnTo>
                  <a:lnTo>
                    <a:pt x="64670" y="24256"/>
                  </a:lnTo>
                  <a:lnTo>
                    <a:pt x="45341" y="24256"/>
                  </a:lnTo>
                  <a:lnTo>
                    <a:pt x="38887" y="24002"/>
                  </a:lnTo>
                  <a:close/>
                </a:path>
                <a:path w="130810" h="120014">
                  <a:moveTo>
                    <a:pt x="45784" y="19430"/>
                  </a:moveTo>
                  <a:lnTo>
                    <a:pt x="44510" y="23113"/>
                  </a:lnTo>
                  <a:lnTo>
                    <a:pt x="44466" y="23240"/>
                  </a:lnTo>
                  <a:lnTo>
                    <a:pt x="45341" y="24256"/>
                  </a:lnTo>
                  <a:lnTo>
                    <a:pt x="64670" y="24256"/>
                  </a:lnTo>
                  <a:lnTo>
                    <a:pt x="64580" y="23621"/>
                  </a:lnTo>
                  <a:lnTo>
                    <a:pt x="50356" y="23621"/>
                  </a:lnTo>
                  <a:lnTo>
                    <a:pt x="48268" y="23240"/>
                  </a:lnTo>
                  <a:lnTo>
                    <a:pt x="47087" y="22097"/>
                  </a:lnTo>
                  <a:lnTo>
                    <a:pt x="46984" y="21462"/>
                  </a:lnTo>
                  <a:lnTo>
                    <a:pt x="46922" y="21081"/>
                  </a:lnTo>
                  <a:lnTo>
                    <a:pt x="46839" y="20573"/>
                  </a:lnTo>
                  <a:lnTo>
                    <a:pt x="46777" y="20192"/>
                  </a:lnTo>
                  <a:lnTo>
                    <a:pt x="45784" y="19430"/>
                  </a:lnTo>
                  <a:close/>
                </a:path>
                <a:path w="130810" h="120014">
                  <a:moveTo>
                    <a:pt x="50511" y="19557"/>
                  </a:moveTo>
                  <a:lnTo>
                    <a:pt x="50478" y="20573"/>
                  </a:lnTo>
                  <a:lnTo>
                    <a:pt x="50356" y="23621"/>
                  </a:lnTo>
                  <a:lnTo>
                    <a:pt x="64580" y="23621"/>
                  </a:lnTo>
                  <a:lnTo>
                    <a:pt x="64364" y="22097"/>
                  </a:lnTo>
                  <a:lnTo>
                    <a:pt x="55774" y="22097"/>
                  </a:lnTo>
                  <a:lnTo>
                    <a:pt x="50511" y="19557"/>
                  </a:lnTo>
                  <a:close/>
                </a:path>
                <a:path w="130810" h="120014">
                  <a:moveTo>
                    <a:pt x="57627" y="12191"/>
                  </a:moveTo>
                  <a:lnTo>
                    <a:pt x="54108" y="12191"/>
                  </a:lnTo>
                  <a:lnTo>
                    <a:pt x="54859" y="14731"/>
                  </a:lnTo>
                  <a:lnTo>
                    <a:pt x="54934" y="14985"/>
                  </a:lnTo>
                  <a:lnTo>
                    <a:pt x="55519" y="22097"/>
                  </a:lnTo>
                  <a:lnTo>
                    <a:pt x="64364" y="22097"/>
                  </a:lnTo>
                  <a:lnTo>
                    <a:pt x="64328" y="21843"/>
                  </a:lnTo>
                  <a:lnTo>
                    <a:pt x="80753" y="21462"/>
                  </a:lnTo>
                  <a:lnTo>
                    <a:pt x="58488" y="21462"/>
                  </a:lnTo>
                  <a:lnTo>
                    <a:pt x="58399" y="20573"/>
                  </a:lnTo>
                  <a:lnTo>
                    <a:pt x="58284" y="19430"/>
                  </a:lnTo>
                  <a:lnTo>
                    <a:pt x="58183" y="18414"/>
                  </a:lnTo>
                  <a:lnTo>
                    <a:pt x="58081" y="17398"/>
                  </a:lnTo>
                  <a:lnTo>
                    <a:pt x="57979" y="16382"/>
                  </a:lnTo>
                  <a:lnTo>
                    <a:pt x="57857" y="14985"/>
                  </a:lnTo>
                  <a:lnTo>
                    <a:pt x="57732" y="13461"/>
                  </a:lnTo>
                  <a:lnTo>
                    <a:pt x="57627" y="12191"/>
                  </a:lnTo>
                  <a:close/>
                </a:path>
                <a:path w="130810" h="120014">
                  <a:moveTo>
                    <a:pt x="72660" y="16890"/>
                  </a:moveTo>
                  <a:lnTo>
                    <a:pt x="70291" y="16890"/>
                  </a:lnTo>
                  <a:lnTo>
                    <a:pt x="64209" y="17779"/>
                  </a:lnTo>
                  <a:lnTo>
                    <a:pt x="62290" y="19938"/>
                  </a:lnTo>
                  <a:lnTo>
                    <a:pt x="60752" y="21081"/>
                  </a:lnTo>
                  <a:lnTo>
                    <a:pt x="60307" y="21081"/>
                  </a:lnTo>
                  <a:lnTo>
                    <a:pt x="58488" y="21462"/>
                  </a:lnTo>
                  <a:lnTo>
                    <a:pt x="80753" y="21462"/>
                  </a:lnTo>
                  <a:lnTo>
                    <a:pt x="97191" y="21843"/>
                  </a:lnTo>
                  <a:lnTo>
                    <a:pt x="130053" y="22097"/>
                  </a:lnTo>
                  <a:lnTo>
                    <a:pt x="111279" y="22097"/>
                  </a:lnTo>
                  <a:lnTo>
                    <a:pt x="127684" y="21208"/>
                  </a:lnTo>
                  <a:lnTo>
                    <a:pt x="97650" y="21208"/>
                  </a:lnTo>
                  <a:lnTo>
                    <a:pt x="91573" y="19049"/>
                  </a:lnTo>
                  <a:lnTo>
                    <a:pt x="97854" y="18414"/>
                  </a:lnTo>
                  <a:lnTo>
                    <a:pt x="104241" y="18033"/>
                  </a:lnTo>
                  <a:lnTo>
                    <a:pt x="130380" y="18033"/>
                  </a:lnTo>
                  <a:lnTo>
                    <a:pt x="130462" y="17398"/>
                  </a:lnTo>
                  <a:lnTo>
                    <a:pt x="78659" y="17398"/>
                  </a:lnTo>
                  <a:lnTo>
                    <a:pt x="72660" y="16890"/>
                  </a:lnTo>
                  <a:close/>
                </a:path>
                <a:path w="130810" h="120014">
                  <a:moveTo>
                    <a:pt x="130380" y="18033"/>
                  </a:moveTo>
                  <a:lnTo>
                    <a:pt x="104241" y="18033"/>
                  </a:lnTo>
                  <a:lnTo>
                    <a:pt x="110491" y="19176"/>
                  </a:lnTo>
                  <a:lnTo>
                    <a:pt x="104259" y="19938"/>
                  </a:lnTo>
                  <a:lnTo>
                    <a:pt x="97650" y="21208"/>
                  </a:lnTo>
                  <a:lnTo>
                    <a:pt x="127684" y="21208"/>
                  </a:lnTo>
                  <a:lnTo>
                    <a:pt x="130027" y="21081"/>
                  </a:lnTo>
                  <a:lnTo>
                    <a:pt x="130143" y="19938"/>
                  </a:lnTo>
                  <a:lnTo>
                    <a:pt x="130248" y="19049"/>
                  </a:lnTo>
                  <a:lnTo>
                    <a:pt x="130330" y="18414"/>
                  </a:lnTo>
                  <a:lnTo>
                    <a:pt x="130380" y="18033"/>
                  </a:lnTo>
                  <a:close/>
                </a:path>
                <a:path w="130810" h="120014">
                  <a:moveTo>
                    <a:pt x="69754" y="10032"/>
                  </a:moveTo>
                  <a:lnTo>
                    <a:pt x="63129" y="10032"/>
                  </a:lnTo>
                  <a:lnTo>
                    <a:pt x="64779" y="14731"/>
                  </a:lnTo>
                  <a:lnTo>
                    <a:pt x="65780" y="17398"/>
                  </a:lnTo>
                  <a:lnTo>
                    <a:pt x="65422" y="17398"/>
                  </a:lnTo>
                  <a:lnTo>
                    <a:pt x="68831" y="16001"/>
                  </a:lnTo>
                  <a:lnTo>
                    <a:pt x="69086" y="15366"/>
                  </a:lnTo>
                  <a:lnTo>
                    <a:pt x="69469" y="14223"/>
                  </a:lnTo>
                  <a:lnTo>
                    <a:pt x="69588" y="11556"/>
                  </a:lnTo>
                  <a:lnTo>
                    <a:pt x="69699" y="10540"/>
                  </a:lnTo>
                  <a:lnTo>
                    <a:pt x="69754" y="10032"/>
                  </a:lnTo>
                  <a:close/>
                </a:path>
                <a:path w="130810" h="120014">
                  <a:moveTo>
                    <a:pt x="86507" y="14223"/>
                  </a:moveTo>
                  <a:lnTo>
                    <a:pt x="85133" y="14223"/>
                  </a:lnTo>
                  <a:lnTo>
                    <a:pt x="78659" y="17398"/>
                  </a:lnTo>
                  <a:lnTo>
                    <a:pt x="130462" y="17398"/>
                  </a:lnTo>
                  <a:lnTo>
                    <a:pt x="130561" y="16636"/>
                  </a:lnTo>
                  <a:lnTo>
                    <a:pt x="86432" y="16636"/>
                  </a:lnTo>
                  <a:lnTo>
                    <a:pt x="86507" y="14223"/>
                  </a:lnTo>
                  <a:close/>
                </a:path>
                <a:path w="130810" h="120014">
                  <a:moveTo>
                    <a:pt x="69501" y="14223"/>
                  </a:moveTo>
                  <a:lnTo>
                    <a:pt x="69299" y="14731"/>
                  </a:lnTo>
                  <a:lnTo>
                    <a:pt x="68746" y="16382"/>
                  </a:lnTo>
                  <a:lnTo>
                    <a:pt x="68661" y="16636"/>
                  </a:lnTo>
                  <a:lnTo>
                    <a:pt x="68576" y="16890"/>
                  </a:lnTo>
                  <a:lnTo>
                    <a:pt x="71470" y="16001"/>
                  </a:lnTo>
                  <a:lnTo>
                    <a:pt x="69442" y="16001"/>
                  </a:lnTo>
                  <a:lnTo>
                    <a:pt x="69501" y="14223"/>
                  </a:lnTo>
                  <a:close/>
                </a:path>
                <a:path w="130810" h="120014">
                  <a:moveTo>
                    <a:pt x="72029" y="16636"/>
                  </a:moveTo>
                  <a:lnTo>
                    <a:pt x="69660" y="16636"/>
                  </a:lnTo>
                  <a:lnTo>
                    <a:pt x="72660" y="16890"/>
                  </a:lnTo>
                  <a:lnTo>
                    <a:pt x="70291" y="16890"/>
                  </a:lnTo>
                  <a:lnTo>
                    <a:pt x="72029" y="16636"/>
                  </a:lnTo>
                  <a:close/>
                </a:path>
                <a:path w="130810" h="120014">
                  <a:moveTo>
                    <a:pt x="103509" y="7619"/>
                  </a:moveTo>
                  <a:lnTo>
                    <a:pt x="83208" y="7619"/>
                  </a:lnTo>
                  <a:lnTo>
                    <a:pt x="104349" y="8635"/>
                  </a:lnTo>
                  <a:lnTo>
                    <a:pt x="101066" y="8635"/>
                  </a:lnTo>
                  <a:lnTo>
                    <a:pt x="98506" y="9143"/>
                  </a:lnTo>
                  <a:lnTo>
                    <a:pt x="98389" y="10032"/>
                  </a:lnTo>
                  <a:lnTo>
                    <a:pt x="98289" y="10794"/>
                  </a:lnTo>
                  <a:lnTo>
                    <a:pt x="98189" y="11556"/>
                  </a:lnTo>
                  <a:lnTo>
                    <a:pt x="98106" y="12191"/>
                  </a:lnTo>
                  <a:lnTo>
                    <a:pt x="97989" y="13080"/>
                  </a:lnTo>
                  <a:lnTo>
                    <a:pt x="97923" y="13588"/>
                  </a:lnTo>
                  <a:lnTo>
                    <a:pt x="97811" y="14731"/>
                  </a:lnTo>
                  <a:lnTo>
                    <a:pt x="97687" y="16001"/>
                  </a:lnTo>
                  <a:lnTo>
                    <a:pt x="95820" y="16001"/>
                  </a:lnTo>
                  <a:lnTo>
                    <a:pt x="90183" y="16382"/>
                  </a:lnTo>
                  <a:lnTo>
                    <a:pt x="82688" y="16636"/>
                  </a:lnTo>
                  <a:lnTo>
                    <a:pt x="130561" y="16636"/>
                  </a:lnTo>
                  <a:lnTo>
                    <a:pt x="115570" y="14731"/>
                  </a:lnTo>
                  <a:lnTo>
                    <a:pt x="103611" y="14731"/>
                  </a:lnTo>
                  <a:lnTo>
                    <a:pt x="103509" y="7619"/>
                  </a:lnTo>
                  <a:close/>
                </a:path>
                <a:path w="130810" h="120014">
                  <a:moveTo>
                    <a:pt x="71131" y="10032"/>
                  </a:moveTo>
                  <a:lnTo>
                    <a:pt x="70928" y="10032"/>
                  </a:lnTo>
                  <a:lnTo>
                    <a:pt x="70241" y="11937"/>
                  </a:lnTo>
                  <a:lnTo>
                    <a:pt x="69724" y="13461"/>
                  </a:lnTo>
                  <a:lnTo>
                    <a:pt x="69501" y="14223"/>
                  </a:lnTo>
                  <a:lnTo>
                    <a:pt x="69442" y="16001"/>
                  </a:lnTo>
                  <a:lnTo>
                    <a:pt x="71470" y="16001"/>
                  </a:lnTo>
                  <a:lnTo>
                    <a:pt x="73537" y="15366"/>
                  </a:lnTo>
                  <a:lnTo>
                    <a:pt x="72833" y="15366"/>
                  </a:lnTo>
                  <a:lnTo>
                    <a:pt x="78418" y="14731"/>
                  </a:lnTo>
                  <a:lnTo>
                    <a:pt x="77668" y="14731"/>
                  </a:lnTo>
                  <a:lnTo>
                    <a:pt x="85133" y="14223"/>
                  </a:lnTo>
                  <a:lnTo>
                    <a:pt x="86507" y="14223"/>
                  </a:lnTo>
                  <a:lnTo>
                    <a:pt x="86554" y="12572"/>
                  </a:lnTo>
                  <a:lnTo>
                    <a:pt x="74105" y="12572"/>
                  </a:lnTo>
                  <a:lnTo>
                    <a:pt x="73317" y="11937"/>
                  </a:lnTo>
                  <a:lnTo>
                    <a:pt x="71762" y="10540"/>
                  </a:lnTo>
                  <a:lnTo>
                    <a:pt x="71131" y="10032"/>
                  </a:lnTo>
                  <a:close/>
                </a:path>
                <a:path w="130810" h="120014">
                  <a:moveTo>
                    <a:pt x="29845" y="14731"/>
                  </a:moveTo>
                  <a:lnTo>
                    <a:pt x="28850" y="14731"/>
                  </a:lnTo>
                  <a:lnTo>
                    <a:pt x="29579" y="15366"/>
                  </a:lnTo>
                  <a:lnTo>
                    <a:pt x="29330" y="15366"/>
                  </a:lnTo>
                  <a:lnTo>
                    <a:pt x="29845" y="14731"/>
                  </a:lnTo>
                  <a:close/>
                </a:path>
                <a:path w="130810" h="120014">
                  <a:moveTo>
                    <a:pt x="56551" y="9143"/>
                  </a:moveTo>
                  <a:lnTo>
                    <a:pt x="47045" y="9143"/>
                  </a:lnTo>
                  <a:lnTo>
                    <a:pt x="49175" y="9524"/>
                  </a:lnTo>
                  <a:lnTo>
                    <a:pt x="49983" y="11556"/>
                  </a:lnTo>
                  <a:lnTo>
                    <a:pt x="50511" y="13080"/>
                  </a:lnTo>
                  <a:lnTo>
                    <a:pt x="50972" y="14731"/>
                  </a:lnTo>
                  <a:lnTo>
                    <a:pt x="51043" y="14985"/>
                  </a:lnTo>
                  <a:lnTo>
                    <a:pt x="50850" y="14985"/>
                  </a:lnTo>
                  <a:lnTo>
                    <a:pt x="51796" y="14223"/>
                  </a:lnTo>
                  <a:lnTo>
                    <a:pt x="54108" y="12191"/>
                  </a:lnTo>
                  <a:lnTo>
                    <a:pt x="57627" y="12191"/>
                  </a:lnTo>
                  <a:lnTo>
                    <a:pt x="57512" y="10794"/>
                  </a:lnTo>
                  <a:lnTo>
                    <a:pt x="57491" y="10540"/>
                  </a:lnTo>
                  <a:lnTo>
                    <a:pt x="57202" y="10032"/>
                  </a:lnTo>
                  <a:lnTo>
                    <a:pt x="56551" y="9143"/>
                  </a:lnTo>
                  <a:close/>
                </a:path>
                <a:path w="130810" h="120014">
                  <a:moveTo>
                    <a:pt x="111573" y="14223"/>
                  </a:moveTo>
                  <a:lnTo>
                    <a:pt x="103604" y="14223"/>
                  </a:lnTo>
                  <a:lnTo>
                    <a:pt x="103611" y="14731"/>
                  </a:lnTo>
                  <a:lnTo>
                    <a:pt x="115570" y="14731"/>
                  </a:lnTo>
                  <a:lnTo>
                    <a:pt x="111573" y="14223"/>
                  </a:lnTo>
                  <a:close/>
                </a:path>
                <a:path w="130810" h="120014">
                  <a:moveTo>
                    <a:pt x="77478" y="9397"/>
                  </a:moveTo>
                  <a:lnTo>
                    <a:pt x="74105" y="12572"/>
                  </a:lnTo>
                  <a:lnTo>
                    <a:pt x="86554" y="12572"/>
                  </a:lnTo>
                  <a:lnTo>
                    <a:pt x="86618" y="10540"/>
                  </a:lnTo>
                  <a:lnTo>
                    <a:pt x="82443" y="10540"/>
                  </a:lnTo>
                  <a:lnTo>
                    <a:pt x="77478" y="9397"/>
                  </a:lnTo>
                  <a:close/>
                </a:path>
                <a:path w="130810" h="120014">
                  <a:moveTo>
                    <a:pt x="61401" y="0"/>
                  </a:moveTo>
                  <a:lnTo>
                    <a:pt x="59449" y="3555"/>
                  </a:lnTo>
                  <a:lnTo>
                    <a:pt x="59533" y="4063"/>
                  </a:lnTo>
                  <a:lnTo>
                    <a:pt x="59596" y="4444"/>
                  </a:lnTo>
                  <a:lnTo>
                    <a:pt x="59722" y="5206"/>
                  </a:lnTo>
                  <a:lnTo>
                    <a:pt x="59848" y="5968"/>
                  </a:lnTo>
                  <a:lnTo>
                    <a:pt x="60203" y="8635"/>
                  </a:lnTo>
                  <a:lnTo>
                    <a:pt x="60308" y="9397"/>
                  </a:lnTo>
                  <a:lnTo>
                    <a:pt x="60401" y="10032"/>
                  </a:lnTo>
                  <a:lnTo>
                    <a:pt x="60513" y="10794"/>
                  </a:lnTo>
                  <a:lnTo>
                    <a:pt x="60625" y="11556"/>
                  </a:lnTo>
                  <a:lnTo>
                    <a:pt x="60681" y="11937"/>
                  </a:lnTo>
                  <a:lnTo>
                    <a:pt x="60431" y="11937"/>
                  </a:lnTo>
                  <a:lnTo>
                    <a:pt x="61125" y="11556"/>
                  </a:lnTo>
                  <a:lnTo>
                    <a:pt x="61280" y="11556"/>
                  </a:lnTo>
                  <a:lnTo>
                    <a:pt x="63129" y="10032"/>
                  </a:lnTo>
                  <a:lnTo>
                    <a:pt x="69754" y="10032"/>
                  </a:lnTo>
                  <a:lnTo>
                    <a:pt x="69851" y="9143"/>
                  </a:lnTo>
                  <a:lnTo>
                    <a:pt x="69906" y="8635"/>
                  </a:lnTo>
                  <a:lnTo>
                    <a:pt x="70017" y="7619"/>
                  </a:lnTo>
                  <a:lnTo>
                    <a:pt x="101504" y="7619"/>
                  </a:lnTo>
                  <a:lnTo>
                    <a:pt x="109515" y="7112"/>
                  </a:lnTo>
                  <a:lnTo>
                    <a:pt x="112546" y="6984"/>
                  </a:lnTo>
                  <a:lnTo>
                    <a:pt x="108975" y="6350"/>
                  </a:lnTo>
                  <a:lnTo>
                    <a:pt x="65083" y="6350"/>
                  </a:lnTo>
                  <a:lnTo>
                    <a:pt x="63655" y="4063"/>
                  </a:lnTo>
                  <a:lnTo>
                    <a:pt x="62581" y="2158"/>
                  </a:lnTo>
                  <a:lnTo>
                    <a:pt x="61401" y="0"/>
                  </a:lnTo>
                  <a:close/>
                </a:path>
                <a:path w="130810" h="120014">
                  <a:moveTo>
                    <a:pt x="41768" y="7112"/>
                  </a:moveTo>
                  <a:lnTo>
                    <a:pt x="34946" y="7112"/>
                  </a:lnTo>
                  <a:lnTo>
                    <a:pt x="32583" y="8635"/>
                  </a:lnTo>
                  <a:lnTo>
                    <a:pt x="85841" y="8635"/>
                  </a:lnTo>
                  <a:lnTo>
                    <a:pt x="54081" y="7619"/>
                  </a:lnTo>
                  <a:lnTo>
                    <a:pt x="44654" y="7619"/>
                  </a:lnTo>
                  <a:lnTo>
                    <a:pt x="41768" y="7112"/>
                  </a:lnTo>
                  <a:close/>
                </a:path>
                <a:path w="130810" h="120014">
                  <a:moveTo>
                    <a:pt x="48834" y="380"/>
                  </a:moveTo>
                  <a:lnTo>
                    <a:pt x="46640" y="4063"/>
                  </a:lnTo>
                  <a:lnTo>
                    <a:pt x="44654" y="7619"/>
                  </a:lnTo>
                  <a:lnTo>
                    <a:pt x="54081" y="7619"/>
                  </a:lnTo>
                  <a:lnTo>
                    <a:pt x="85841" y="8635"/>
                  </a:lnTo>
                  <a:lnTo>
                    <a:pt x="56179" y="8635"/>
                  </a:lnTo>
                  <a:lnTo>
                    <a:pt x="54226" y="5968"/>
                  </a:lnTo>
                  <a:lnTo>
                    <a:pt x="52890" y="2920"/>
                  </a:lnTo>
                  <a:lnTo>
                    <a:pt x="48834" y="380"/>
                  </a:lnTo>
                  <a:close/>
                </a:path>
                <a:path w="130810" h="120014">
                  <a:moveTo>
                    <a:pt x="60008" y="7112"/>
                  </a:moveTo>
                  <a:lnTo>
                    <a:pt x="55063" y="7112"/>
                  </a:lnTo>
                  <a:lnTo>
                    <a:pt x="56179" y="8635"/>
                  </a:lnTo>
                  <a:lnTo>
                    <a:pt x="60203" y="8635"/>
                  </a:lnTo>
                  <a:lnTo>
                    <a:pt x="60073" y="7619"/>
                  </a:lnTo>
                  <a:lnTo>
                    <a:pt x="60008" y="7112"/>
                  </a:lnTo>
                  <a:close/>
                </a:path>
                <a:path w="130810" h="120014">
                  <a:moveTo>
                    <a:pt x="83208" y="7619"/>
                  </a:moveTo>
                  <a:lnTo>
                    <a:pt x="70017" y="7619"/>
                  </a:lnTo>
                  <a:lnTo>
                    <a:pt x="69906" y="8635"/>
                  </a:lnTo>
                  <a:lnTo>
                    <a:pt x="104349" y="8635"/>
                  </a:lnTo>
                  <a:lnTo>
                    <a:pt x="83208" y="7619"/>
                  </a:lnTo>
                  <a:close/>
                </a:path>
                <a:path w="130810" h="120014">
                  <a:moveTo>
                    <a:pt x="125524" y="7619"/>
                  </a:moveTo>
                  <a:lnTo>
                    <a:pt x="103509" y="7619"/>
                  </a:lnTo>
                  <a:lnTo>
                    <a:pt x="103523" y="8635"/>
                  </a:lnTo>
                  <a:lnTo>
                    <a:pt x="62032" y="8635"/>
                  </a:lnTo>
                  <a:lnTo>
                    <a:pt x="125524" y="7619"/>
                  </a:lnTo>
                  <a:close/>
                </a:path>
                <a:path w="130810" h="120014">
                  <a:moveTo>
                    <a:pt x="29861" y="6350"/>
                  </a:moveTo>
                  <a:lnTo>
                    <a:pt x="26459" y="7619"/>
                  </a:lnTo>
                  <a:lnTo>
                    <a:pt x="30637" y="7619"/>
                  </a:lnTo>
                  <a:lnTo>
                    <a:pt x="29861" y="6350"/>
                  </a:lnTo>
                  <a:close/>
                </a:path>
                <a:path w="130810" h="120014">
                  <a:moveTo>
                    <a:pt x="36762" y="4825"/>
                  </a:moveTo>
                  <a:lnTo>
                    <a:pt x="33130" y="5460"/>
                  </a:lnTo>
                  <a:lnTo>
                    <a:pt x="34742" y="7619"/>
                  </a:lnTo>
                  <a:lnTo>
                    <a:pt x="34158" y="7619"/>
                  </a:lnTo>
                  <a:lnTo>
                    <a:pt x="34946" y="7112"/>
                  </a:lnTo>
                  <a:lnTo>
                    <a:pt x="41768" y="7112"/>
                  </a:lnTo>
                  <a:lnTo>
                    <a:pt x="39603" y="6730"/>
                  </a:lnTo>
                  <a:lnTo>
                    <a:pt x="36762" y="4825"/>
                  </a:lnTo>
                  <a:close/>
                </a:path>
                <a:path w="130810" h="120014">
                  <a:moveTo>
                    <a:pt x="44938" y="7112"/>
                  </a:moveTo>
                  <a:lnTo>
                    <a:pt x="41768" y="7112"/>
                  </a:lnTo>
                  <a:lnTo>
                    <a:pt x="44654" y="7619"/>
                  </a:lnTo>
                  <a:lnTo>
                    <a:pt x="44938" y="7112"/>
                  </a:lnTo>
                  <a:close/>
                </a:path>
                <a:path w="130810" h="120014">
                  <a:moveTo>
                    <a:pt x="66657" y="1904"/>
                  </a:moveTo>
                  <a:lnTo>
                    <a:pt x="65083" y="6350"/>
                  </a:lnTo>
                  <a:lnTo>
                    <a:pt x="108975" y="6350"/>
                  </a:lnTo>
                  <a:lnTo>
                    <a:pt x="103977" y="5460"/>
                  </a:lnTo>
                  <a:lnTo>
                    <a:pt x="98202" y="5206"/>
                  </a:lnTo>
                  <a:lnTo>
                    <a:pt x="90954" y="5206"/>
                  </a:lnTo>
                  <a:lnTo>
                    <a:pt x="77943" y="4825"/>
                  </a:lnTo>
                  <a:lnTo>
                    <a:pt x="76909" y="4063"/>
                  </a:lnTo>
                  <a:lnTo>
                    <a:pt x="69072" y="4063"/>
                  </a:lnTo>
                  <a:lnTo>
                    <a:pt x="66657" y="1904"/>
                  </a:lnTo>
                  <a:close/>
                </a:path>
                <a:path w="130810" h="120014">
                  <a:moveTo>
                    <a:pt x="75357" y="2920"/>
                  </a:moveTo>
                  <a:lnTo>
                    <a:pt x="71735" y="2920"/>
                  </a:lnTo>
                  <a:lnTo>
                    <a:pt x="69072" y="4063"/>
                  </a:lnTo>
                  <a:lnTo>
                    <a:pt x="76909" y="4063"/>
                  </a:lnTo>
                  <a:lnTo>
                    <a:pt x="75357" y="2920"/>
                  </a:lnTo>
                  <a:close/>
                </a:path>
              </a:pathLst>
            </a:custGeom>
            <a:solidFill>
              <a:srgbClr val="454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9" name="object 1749" descr=""/>
            <p:cNvSpPr/>
            <p:nvPr/>
          </p:nvSpPr>
          <p:spPr>
            <a:xfrm>
              <a:off x="2600960" y="2861752"/>
              <a:ext cx="26670" cy="5715"/>
            </a:xfrm>
            <a:custGeom>
              <a:avLst/>
              <a:gdLst/>
              <a:ahLst/>
              <a:cxnLst/>
              <a:rect l="l" t="t" r="r" b="b"/>
              <a:pathLst>
                <a:path w="26669" h="5714">
                  <a:moveTo>
                    <a:pt x="26215" y="0"/>
                  </a:moveTo>
                  <a:lnTo>
                    <a:pt x="21607" y="496"/>
                  </a:lnTo>
                  <a:lnTo>
                    <a:pt x="19331" y="820"/>
                  </a:lnTo>
                  <a:lnTo>
                    <a:pt x="16543" y="2429"/>
                  </a:lnTo>
                  <a:lnTo>
                    <a:pt x="11027" y="2311"/>
                  </a:lnTo>
                  <a:lnTo>
                    <a:pt x="5429" y="2843"/>
                  </a:lnTo>
                  <a:lnTo>
                    <a:pt x="0" y="1695"/>
                  </a:lnTo>
                  <a:lnTo>
                    <a:pt x="806" y="5033"/>
                  </a:lnTo>
                  <a:lnTo>
                    <a:pt x="7160" y="5266"/>
                  </a:lnTo>
                  <a:lnTo>
                    <a:pt x="19909" y="5188"/>
                  </a:lnTo>
                  <a:lnTo>
                    <a:pt x="26283" y="5478"/>
                  </a:lnTo>
                  <a:lnTo>
                    <a:pt x="2621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0" name="object 1750" descr=""/>
            <p:cNvSpPr/>
            <p:nvPr/>
          </p:nvSpPr>
          <p:spPr>
            <a:xfrm>
              <a:off x="2657087" y="2861341"/>
              <a:ext cx="33655" cy="27940"/>
            </a:xfrm>
            <a:custGeom>
              <a:avLst/>
              <a:gdLst/>
              <a:ahLst/>
              <a:cxnLst/>
              <a:rect l="l" t="t" r="r" b="b"/>
              <a:pathLst>
                <a:path w="33655" h="27939">
                  <a:moveTo>
                    <a:pt x="24145" y="0"/>
                  </a:moveTo>
                  <a:lnTo>
                    <a:pt x="19983" y="734"/>
                  </a:lnTo>
                  <a:lnTo>
                    <a:pt x="18529" y="1008"/>
                  </a:lnTo>
                  <a:lnTo>
                    <a:pt x="20462" y="1695"/>
                  </a:lnTo>
                  <a:lnTo>
                    <a:pt x="21849" y="3510"/>
                  </a:lnTo>
                  <a:lnTo>
                    <a:pt x="14537" y="3751"/>
                  </a:lnTo>
                  <a:lnTo>
                    <a:pt x="7430" y="5633"/>
                  </a:lnTo>
                  <a:lnTo>
                    <a:pt x="154" y="5908"/>
                  </a:lnTo>
                  <a:lnTo>
                    <a:pt x="105" y="8459"/>
                  </a:lnTo>
                  <a:lnTo>
                    <a:pt x="0" y="13870"/>
                  </a:lnTo>
                  <a:lnTo>
                    <a:pt x="5497" y="20271"/>
                  </a:lnTo>
                  <a:lnTo>
                    <a:pt x="8337" y="27363"/>
                  </a:lnTo>
                  <a:lnTo>
                    <a:pt x="8733" y="25462"/>
                  </a:lnTo>
                  <a:lnTo>
                    <a:pt x="9045" y="21729"/>
                  </a:lnTo>
                  <a:lnTo>
                    <a:pt x="9130" y="20726"/>
                  </a:lnTo>
                  <a:lnTo>
                    <a:pt x="11561" y="20726"/>
                  </a:lnTo>
                  <a:lnTo>
                    <a:pt x="7913" y="18319"/>
                  </a:lnTo>
                  <a:lnTo>
                    <a:pt x="11934" y="17840"/>
                  </a:lnTo>
                  <a:lnTo>
                    <a:pt x="16009" y="17463"/>
                  </a:lnTo>
                  <a:lnTo>
                    <a:pt x="19434" y="16761"/>
                  </a:lnTo>
                  <a:lnTo>
                    <a:pt x="21115" y="16761"/>
                  </a:lnTo>
                  <a:lnTo>
                    <a:pt x="15444" y="16145"/>
                  </a:lnTo>
                  <a:lnTo>
                    <a:pt x="10872" y="15976"/>
                  </a:lnTo>
                  <a:lnTo>
                    <a:pt x="6336" y="15684"/>
                  </a:lnTo>
                  <a:lnTo>
                    <a:pt x="10447" y="13492"/>
                  </a:lnTo>
                  <a:lnTo>
                    <a:pt x="15083" y="12293"/>
                  </a:lnTo>
                  <a:lnTo>
                    <a:pt x="24076" y="12293"/>
                  </a:lnTo>
                  <a:lnTo>
                    <a:pt x="23454" y="11437"/>
                  </a:lnTo>
                  <a:lnTo>
                    <a:pt x="5274" y="11437"/>
                  </a:lnTo>
                  <a:lnTo>
                    <a:pt x="3839" y="11026"/>
                  </a:lnTo>
                  <a:lnTo>
                    <a:pt x="3423" y="10566"/>
                  </a:lnTo>
                  <a:lnTo>
                    <a:pt x="2844" y="9726"/>
                  </a:lnTo>
                  <a:lnTo>
                    <a:pt x="5291" y="8459"/>
                  </a:lnTo>
                  <a:lnTo>
                    <a:pt x="16357" y="8459"/>
                  </a:lnTo>
                  <a:lnTo>
                    <a:pt x="16541" y="6404"/>
                  </a:lnTo>
                  <a:lnTo>
                    <a:pt x="18460" y="5082"/>
                  </a:lnTo>
                  <a:lnTo>
                    <a:pt x="28146" y="5082"/>
                  </a:lnTo>
                  <a:lnTo>
                    <a:pt x="24246" y="2260"/>
                  </a:lnTo>
                  <a:lnTo>
                    <a:pt x="27104" y="1695"/>
                  </a:lnTo>
                  <a:lnTo>
                    <a:pt x="28047" y="1489"/>
                  </a:lnTo>
                  <a:lnTo>
                    <a:pt x="24145" y="0"/>
                  </a:lnTo>
                  <a:close/>
                </a:path>
                <a:path w="33655" h="27939">
                  <a:moveTo>
                    <a:pt x="11561" y="20726"/>
                  </a:moveTo>
                  <a:lnTo>
                    <a:pt x="13082" y="21729"/>
                  </a:lnTo>
                  <a:lnTo>
                    <a:pt x="14501" y="20925"/>
                  </a:lnTo>
                  <a:lnTo>
                    <a:pt x="11561" y="20726"/>
                  </a:lnTo>
                  <a:close/>
                </a:path>
                <a:path w="33655" h="27939">
                  <a:moveTo>
                    <a:pt x="19641" y="18013"/>
                  </a:moveTo>
                  <a:lnTo>
                    <a:pt x="14498" y="20925"/>
                  </a:lnTo>
                  <a:lnTo>
                    <a:pt x="19829" y="21333"/>
                  </a:lnTo>
                  <a:lnTo>
                    <a:pt x="24233" y="20726"/>
                  </a:lnTo>
                  <a:lnTo>
                    <a:pt x="25424" y="20726"/>
                  </a:lnTo>
                  <a:lnTo>
                    <a:pt x="19641" y="18013"/>
                  </a:lnTo>
                  <a:close/>
                </a:path>
                <a:path w="33655" h="27939">
                  <a:moveTo>
                    <a:pt x="31866" y="15684"/>
                  </a:moveTo>
                  <a:lnTo>
                    <a:pt x="25355" y="15684"/>
                  </a:lnTo>
                  <a:lnTo>
                    <a:pt x="27875" y="16761"/>
                  </a:lnTo>
                  <a:lnTo>
                    <a:pt x="30599" y="18013"/>
                  </a:lnTo>
                  <a:lnTo>
                    <a:pt x="33235" y="19331"/>
                  </a:lnTo>
                  <a:lnTo>
                    <a:pt x="32039" y="16145"/>
                  </a:lnTo>
                  <a:lnTo>
                    <a:pt x="31976" y="15976"/>
                  </a:lnTo>
                  <a:lnTo>
                    <a:pt x="31866" y="15684"/>
                  </a:lnTo>
                  <a:close/>
                </a:path>
                <a:path w="33655" h="27939">
                  <a:moveTo>
                    <a:pt x="24472" y="12599"/>
                  </a:moveTo>
                  <a:lnTo>
                    <a:pt x="22816" y="12599"/>
                  </a:lnTo>
                  <a:lnTo>
                    <a:pt x="23526" y="15393"/>
                  </a:lnTo>
                  <a:lnTo>
                    <a:pt x="23563" y="15976"/>
                  </a:lnTo>
                  <a:lnTo>
                    <a:pt x="23681" y="17840"/>
                  </a:lnTo>
                  <a:lnTo>
                    <a:pt x="25096" y="15684"/>
                  </a:lnTo>
                  <a:lnTo>
                    <a:pt x="31866" y="15684"/>
                  </a:lnTo>
                  <a:lnTo>
                    <a:pt x="31186" y="13870"/>
                  </a:lnTo>
                  <a:lnTo>
                    <a:pt x="27295" y="13870"/>
                  </a:lnTo>
                  <a:lnTo>
                    <a:pt x="24472" y="12599"/>
                  </a:lnTo>
                  <a:close/>
                </a:path>
                <a:path w="33655" h="27939">
                  <a:moveTo>
                    <a:pt x="28146" y="5082"/>
                  </a:moveTo>
                  <a:lnTo>
                    <a:pt x="20573" y="5082"/>
                  </a:lnTo>
                  <a:lnTo>
                    <a:pt x="22432" y="6130"/>
                  </a:lnTo>
                  <a:lnTo>
                    <a:pt x="22396" y="8459"/>
                  </a:lnTo>
                  <a:lnTo>
                    <a:pt x="16319" y="8884"/>
                  </a:lnTo>
                  <a:lnTo>
                    <a:pt x="24995" y="8884"/>
                  </a:lnTo>
                  <a:lnTo>
                    <a:pt x="27553" y="9919"/>
                  </a:lnTo>
                  <a:lnTo>
                    <a:pt x="28045" y="11026"/>
                  </a:lnTo>
                  <a:lnTo>
                    <a:pt x="28114" y="11437"/>
                  </a:lnTo>
                  <a:lnTo>
                    <a:pt x="27179" y="13870"/>
                  </a:lnTo>
                  <a:lnTo>
                    <a:pt x="31186" y="13870"/>
                  </a:lnTo>
                  <a:lnTo>
                    <a:pt x="31043" y="13492"/>
                  </a:lnTo>
                  <a:lnTo>
                    <a:pt x="30960" y="13268"/>
                  </a:lnTo>
                  <a:lnTo>
                    <a:pt x="29846" y="6404"/>
                  </a:lnTo>
                  <a:lnTo>
                    <a:pt x="29973" y="6404"/>
                  </a:lnTo>
                  <a:lnTo>
                    <a:pt x="28146" y="5082"/>
                  </a:lnTo>
                  <a:close/>
                </a:path>
                <a:path w="33655" h="27939">
                  <a:moveTo>
                    <a:pt x="24076" y="12293"/>
                  </a:moveTo>
                  <a:lnTo>
                    <a:pt x="15083" y="12293"/>
                  </a:lnTo>
                  <a:lnTo>
                    <a:pt x="19778" y="12599"/>
                  </a:lnTo>
                  <a:lnTo>
                    <a:pt x="24298" y="12599"/>
                  </a:lnTo>
                  <a:lnTo>
                    <a:pt x="24076" y="12293"/>
                  </a:lnTo>
                  <a:close/>
                </a:path>
                <a:path w="33655" h="27939">
                  <a:moveTo>
                    <a:pt x="7517" y="11026"/>
                  </a:moveTo>
                  <a:lnTo>
                    <a:pt x="5274" y="11437"/>
                  </a:lnTo>
                  <a:lnTo>
                    <a:pt x="8692" y="11437"/>
                  </a:lnTo>
                  <a:lnTo>
                    <a:pt x="7517" y="11026"/>
                  </a:lnTo>
                  <a:close/>
                </a:path>
                <a:path w="33655" h="27939">
                  <a:moveTo>
                    <a:pt x="16357" y="8459"/>
                  </a:moveTo>
                  <a:lnTo>
                    <a:pt x="6099" y="8459"/>
                  </a:lnTo>
                  <a:lnTo>
                    <a:pt x="11404" y="9022"/>
                  </a:lnTo>
                  <a:lnTo>
                    <a:pt x="14641" y="10566"/>
                  </a:lnTo>
                  <a:lnTo>
                    <a:pt x="8169" y="11437"/>
                  </a:lnTo>
                  <a:lnTo>
                    <a:pt x="23454" y="11437"/>
                  </a:lnTo>
                  <a:lnTo>
                    <a:pt x="22351" y="9919"/>
                  </a:lnTo>
                  <a:lnTo>
                    <a:pt x="24529" y="8884"/>
                  </a:lnTo>
                  <a:lnTo>
                    <a:pt x="16319" y="8884"/>
                  </a:lnTo>
                  <a:lnTo>
                    <a:pt x="16357" y="8459"/>
                  </a:lnTo>
                  <a:close/>
                </a:path>
              </a:pathLst>
            </a:custGeom>
            <a:solidFill>
              <a:srgbClr val="5857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1" name="object 1751" descr=""/>
            <p:cNvSpPr/>
            <p:nvPr/>
          </p:nvSpPr>
          <p:spPr>
            <a:xfrm>
              <a:off x="2747085" y="2861565"/>
              <a:ext cx="46355" cy="31115"/>
            </a:xfrm>
            <a:custGeom>
              <a:avLst/>
              <a:gdLst/>
              <a:ahLst/>
              <a:cxnLst/>
              <a:rect l="l" t="t" r="r" b="b"/>
              <a:pathLst>
                <a:path w="46355" h="31114">
                  <a:moveTo>
                    <a:pt x="42670" y="2480"/>
                  </a:moveTo>
                  <a:lnTo>
                    <a:pt x="41061" y="6591"/>
                  </a:lnTo>
                  <a:lnTo>
                    <a:pt x="39091" y="8423"/>
                  </a:lnTo>
                  <a:lnTo>
                    <a:pt x="38185" y="9723"/>
                  </a:lnTo>
                  <a:lnTo>
                    <a:pt x="37212" y="11276"/>
                  </a:lnTo>
                  <a:lnTo>
                    <a:pt x="33054" y="18064"/>
                  </a:lnTo>
                  <a:lnTo>
                    <a:pt x="29162" y="24328"/>
                  </a:lnTo>
                  <a:lnTo>
                    <a:pt x="25622" y="29825"/>
                  </a:lnTo>
                  <a:lnTo>
                    <a:pt x="19471" y="29825"/>
                  </a:lnTo>
                  <a:lnTo>
                    <a:pt x="27122" y="30801"/>
                  </a:lnTo>
                  <a:lnTo>
                    <a:pt x="28219" y="30509"/>
                  </a:lnTo>
                  <a:lnTo>
                    <a:pt x="32716" y="24068"/>
                  </a:lnTo>
                  <a:lnTo>
                    <a:pt x="37347" y="17719"/>
                  </a:lnTo>
                  <a:lnTo>
                    <a:pt x="41729" y="11436"/>
                  </a:lnTo>
                  <a:lnTo>
                    <a:pt x="45924" y="4554"/>
                  </a:lnTo>
                  <a:lnTo>
                    <a:pt x="42670" y="2480"/>
                  </a:lnTo>
                  <a:close/>
                </a:path>
                <a:path w="46355" h="31114">
                  <a:moveTo>
                    <a:pt x="6002" y="3355"/>
                  </a:moveTo>
                  <a:lnTo>
                    <a:pt x="2757" y="3355"/>
                  </a:lnTo>
                  <a:lnTo>
                    <a:pt x="625" y="9723"/>
                  </a:lnTo>
                  <a:lnTo>
                    <a:pt x="504" y="10083"/>
                  </a:lnTo>
                  <a:lnTo>
                    <a:pt x="481" y="10615"/>
                  </a:lnTo>
                  <a:lnTo>
                    <a:pt x="3462" y="17719"/>
                  </a:lnTo>
                  <a:lnTo>
                    <a:pt x="3431" y="18525"/>
                  </a:lnTo>
                  <a:lnTo>
                    <a:pt x="2385" y="22995"/>
                  </a:lnTo>
                  <a:lnTo>
                    <a:pt x="2304" y="23338"/>
                  </a:lnTo>
                  <a:lnTo>
                    <a:pt x="2217" y="23712"/>
                  </a:lnTo>
                  <a:lnTo>
                    <a:pt x="2133" y="24068"/>
                  </a:lnTo>
                  <a:lnTo>
                    <a:pt x="2041" y="24465"/>
                  </a:lnTo>
                  <a:lnTo>
                    <a:pt x="1936" y="24911"/>
                  </a:lnTo>
                  <a:lnTo>
                    <a:pt x="96" y="29825"/>
                  </a:lnTo>
                  <a:lnTo>
                    <a:pt x="0" y="30085"/>
                  </a:lnTo>
                  <a:lnTo>
                    <a:pt x="2686" y="30085"/>
                  </a:lnTo>
                  <a:lnTo>
                    <a:pt x="11216" y="29825"/>
                  </a:lnTo>
                  <a:lnTo>
                    <a:pt x="25693" y="29825"/>
                  </a:lnTo>
                  <a:lnTo>
                    <a:pt x="25782" y="28166"/>
                  </a:lnTo>
                  <a:lnTo>
                    <a:pt x="3495" y="28166"/>
                  </a:lnTo>
                  <a:lnTo>
                    <a:pt x="4596" y="24465"/>
                  </a:lnTo>
                  <a:lnTo>
                    <a:pt x="4714" y="24068"/>
                  </a:lnTo>
                  <a:lnTo>
                    <a:pt x="4820" y="23712"/>
                  </a:lnTo>
                  <a:lnTo>
                    <a:pt x="4931" y="23338"/>
                  </a:lnTo>
                  <a:lnTo>
                    <a:pt x="6122" y="18525"/>
                  </a:lnTo>
                  <a:lnTo>
                    <a:pt x="6259" y="18215"/>
                  </a:lnTo>
                  <a:lnTo>
                    <a:pt x="8559" y="13971"/>
                  </a:lnTo>
                  <a:lnTo>
                    <a:pt x="8448" y="12001"/>
                  </a:lnTo>
                  <a:lnTo>
                    <a:pt x="8391" y="9723"/>
                  </a:lnTo>
                  <a:lnTo>
                    <a:pt x="8989" y="5529"/>
                  </a:lnTo>
                  <a:lnTo>
                    <a:pt x="13715" y="4964"/>
                  </a:lnTo>
                  <a:lnTo>
                    <a:pt x="12348" y="4964"/>
                  </a:lnTo>
                  <a:lnTo>
                    <a:pt x="6002" y="3355"/>
                  </a:lnTo>
                  <a:close/>
                </a:path>
                <a:path w="46355" h="31114">
                  <a:moveTo>
                    <a:pt x="18441" y="0"/>
                  </a:moveTo>
                  <a:lnTo>
                    <a:pt x="16231" y="1572"/>
                  </a:lnTo>
                  <a:lnTo>
                    <a:pt x="11795" y="4964"/>
                  </a:lnTo>
                  <a:lnTo>
                    <a:pt x="13715" y="4964"/>
                  </a:lnTo>
                  <a:lnTo>
                    <a:pt x="13320" y="8423"/>
                  </a:lnTo>
                  <a:lnTo>
                    <a:pt x="13291" y="8679"/>
                  </a:lnTo>
                  <a:lnTo>
                    <a:pt x="13172" y="9723"/>
                  </a:lnTo>
                  <a:lnTo>
                    <a:pt x="13131" y="10083"/>
                  </a:lnTo>
                  <a:lnTo>
                    <a:pt x="13019" y="11059"/>
                  </a:lnTo>
                  <a:lnTo>
                    <a:pt x="12912" y="12001"/>
                  </a:lnTo>
                  <a:lnTo>
                    <a:pt x="9104" y="17719"/>
                  </a:lnTo>
                  <a:lnTo>
                    <a:pt x="8893" y="18064"/>
                  </a:lnTo>
                  <a:lnTo>
                    <a:pt x="6575" y="24068"/>
                  </a:lnTo>
                  <a:lnTo>
                    <a:pt x="6475" y="24328"/>
                  </a:lnTo>
                  <a:lnTo>
                    <a:pt x="6422" y="24465"/>
                  </a:lnTo>
                  <a:lnTo>
                    <a:pt x="6029" y="26178"/>
                  </a:lnTo>
                  <a:lnTo>
                    <a:pt x="4911" y="27481"/>
                  </a:lnTo>
                  <a:lnTo>
                    <a:pt x="3495" y="28166"/>
                  </a:lnTo>
                  <a:lnTo>
                    <a:pt x="25782" y="28166"/>
                  </a:lnTo>
                  <a:lnTo>
                    <a:pt x="25794" y="27942"/>
                  </a:lnTo>
                  <a:lnTo>
                    <a:pt x="8528" y="27942"/>
                  </a:lnTo>
                  <a:lnTo>
                    <a:pt x="11683" y="21195"/>
                  </a:lnTo>
                  <a:lnTo>
                    <a:pt x="14711" y="14337"/>
                  </a:lnTo>
                  <a:lnTo>
                    <a:pt x="17126" y="7295"/>
                  </a:lnTo>
                  <a:lnTo>
                    <a:pt x="18441" y="0"/>
                  </a:lnTo>
                  <a:close/>
                </a:path>
                <a:path w="46355" h="31114">
                  <a:moveTo>
                    <a:pt x="20001" y="20407"/>
                  </a:moveTo>
                  <a:lnTo>
                    <a:pt x="19357" y="22995"/>
                  </a:lnTo>
                  <a:lnTo>
                    <a:pt x="19272" y="23338"/>
                  </a:lnTo>
                  <a:lnTo>
                    <a:pt x="19179" y="23712"/>
                  </a:lnTo>
                  <a:lnTo>
                    <a:pt x="19090" y="24068"/>
                  </a:lnTo>
                  <a:lnTo>
                    <a:pt x="19025" y="24328"/>
                  </a:lnTo>
                  <a:lnTo>
                    <a:pt x="22020" y="27481"/>
                  </a:lnTo>
                  <a:lnTo>
                    <a:pt x="17517" y="27755"/>
                  </a:lnTo>
                  <a:lnTo>
                    <a:pt x="11387" y="27942"/>
                  </a:lnTo>
                  <a:lnTo>
                    <a:pt x="25794" y="27942"/>
                  </a:lnTo>
                  <a:lnTo>
                    <a:pt x="25889" y="26178"/>
                  </a:lnTo>
                  <a:lnTo>
                    <a:pt x="26002" y="24068"/>
                  </a:lnTo>
                  <a:lnTo>
                    <a:pt x="26021" y="23712"/>
                  </a:lnTo>
                  <a:lnTo>
                    <a:pt x="24039" y="23712"/>
                  </a:lnTo>
                  <a:lnTo>
                    <a:pt x="20001" y="20407"/>
                  </a:lnTo>
                  <a:close/>
                </a:path>
                <a:path w="46355" h="31114">
                  <a:moveTo>
                    <a:pt x="35736" y="6760"/>
                  </a:moveTo>
                  <a:lnTo>
                    <a:pt x="30563" y="11436"/>
                  </a:lnTo>
                  <a:lnTo>
                    <a:pt x="28866" y="17719"/>
                  </a:lnTo>
                  <a:lnTo>
                    <a:pt x="28773" y="18064"/>
                  </a:lnTo>
                  <a:lnTo>
                    <a:pt x="28648" y="18525"/>
                  </a:lnTo>
                  <a:lnTo>
                    <a:pt x="24039" y="23712"/>
                  </a:lnTo>
                  <a:lnTo>
                    <a:pt x="26021" y="23712"/>
                  </a:lnTo>
                  <a:lnTo>
                    <a:pt x="26060" y="22995"/>
                  </a:lnTo>
                  <a:lnTo>
                    <a:pt x="31233" y="18064"/>
                  </a:lnTo>
                  <a:lnTo>
                    <a:pt x="34400" y="12531"/>
                  </a:lnTo>
                  <a:lnTo>
                    <a:pt x="34685" y="11436"/>
                  </a:lnTo>
                  <a:lnTo>
                    <a:pt x="35340" y="8679"/>
                  </a:lnTo>
                  <a:lnTo>
                    <a:pt x="35625" y="7295"/>
                  </a:lnTo>
                  <a:lnTo>
                    <a:pt x="35736" y="6760"/>
                  </a:lnTo>
                  <a:close/>
                </a:path>
              </a:pathLst>
            </a:custGeom>
            <a:solidFill>
              <a:srgbClr val="C3C4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2" name="object 1752" descr=""/>
            <p:cNvSpPr/>
            <p:nvPr/>
          </p:nvSpPr>
          <p:spPr>
            <a:xfrm>
              <a:off x="1990980" y="2862795"/>
              <a:ext cx="33020" cy="8255"/>
            </a:xfrm>
            <a:custGeom>
              <a:avLst/>
              <a:gdLst/>
              <a:ahLst/>
              <a:cxnLst/>
              <a:rect l="l" t="t" r="r" b="b"/>
              <a:pathLst>
                <a:path w="33019" h="8255">
                  <a:moveTo>
                    <a:pt x="17909" y="0"/>
                  </a:moveTo>
                  <a:lnTo>
                    <a:pt x="10292" y="2087"/>
                  </a:lnTo>
                  <a:lnTo>
                    <a:pt x="3135" y="1385"/>
                  </a:lnTo>
                  <a:lnTo>
                    <a:pt x="0" y="5461"/>
                  </a:lnTo>
                  <a:lnTo>
                    <a:pt x="5187" y="7448"/>
                  </a:lnTo>
                  <a:lnTo>
                    <a:pt x="4899" y="4744"/>
                  </a:lnTo>
                  <a:lnTo>
                    <a:pt x="7005" y="4709"/>
                  </a:lnTo>
                  <a:lnTo>
                    <a:pt x="11249" y="4864"/>
                  </a:lnTo>
                  <a:lnTo>
                    <a:pt x="9485" y="5256"/>
                  </a:lnTo>
                  <a:lnTo>
                    <a:pt x="7707" y="5584"/>
                  </a:lnTo>
                  <a:lnTo>
                    <a:pt x="5906" y="5821"/>
                  </a:lnTo>
                  <a:lnTo>
                    <a:pt x="6029" y="7279"/>
                  </a:lnTo>
                  <a:lnTo>
                    <a:pt x="12038" y="6934"/>
                  </a:lnTo>
                  <a:lnTo>
                    <a:pt x="18064" y="6934"/>
                  </a:lnTo>
                  <a:lnTo>
                    <a:pt x="24058" y="7707"/>
                  </a:lnTo>
                  <a:lnTo>
                    <a:pt x="27053" y="6541"/>
                  </a:lnTo>
                  <a:lnTo>
                    <a:pt x="32773" y="3596"/>
                  </a:lnTo>
                  <a:lnTo>
                    <a:pt x="30085" y="2998"/>
                  </a:lnTo>
                  <a:lnTo>
                    <a:pt x="28868" y="5241"/>
                  </a:lnTo>
                  <a:lnTo>
                    <a:pt x="25462" y="5223"/>
                  </a:lnTo>
                  <a:lnTo>
                    <a:pt x="24742" y="2584"/>
                  </a:lnTo>
                  <a:lnTo>
                    <a:pt x="17909" y="0"/>
                  </a:lnTo>
                  <a:close/>
                </a:path>
              </a:pathLst>
            </a:custGeom>
            <a:solidFill>
              <a:srgbClr val="3E3E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3" name="object 1753" descr=""/>
            <p:cNvSpPr/>
            <p:nvPr/>
          </p:nvSpPr>
          <p:spPr>
            <a:xfrm>
              <a:off x="2281074" y="2862609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4">
                  <a:moveTo>
                    <a:pt x="6555" y="0"/>
                  </a:moveTo>
                  <a:lnTo>
                    <a:pt x="3218" y="683"/>
                  </a:lnTo>
                  <a:lnTo>
                    <a:pt x="0" y="1421"/>
                  </a:lnTo>
                  <a:lnTo>
                    <a:pt x="2840" y="3322"/>
                  </a:lnTo>
                  <a:lnTo>
                    <a:pt x="7891" y="4312"/>
                  </a:lnTo>
                  <a:lnTo>
                    <a:pt x="9878" y="720"/>
                  </a:lnTo>
                  <a:lnTo>
                    <a:pt x="6555" y="0"/>
                  </a:lnTo>
                  <a:close/>
                </a:path>
              </a:pathLst>
            </a:custGeom>
            <a:solidFill>
              <a:srgbClr val="8384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4" name="object 1754" descr=""/>
            <p:cNvSpPr/>
            <p:nvPr/>
          </p:nvSpPr>
          <p:spPr>
            <a:xfrm>
              <a:off x="2420128" y="2862075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10" h="20955">
                  <a:moveTo>
                    <a:pt x="1318" y="0"/>
                  </a:moveTo>
                  <a:lnTo>
                    <a:pt x="922" y="6869"/>
                  </a:lnTo>
                  <a:lnTo>
                    <a:pt x="957" y="13766"/>
                  </a:lnTo>
                  <a:lnTo>
                    <a:pt x="0" y="20599"/>
                  </a:lnTo>
                  <a:lnTo>
                    <a:pt x="2959" y="19400"/>
                  </a:lnTo>
                  <a:lnTo>
                    <a:pt x="3679" y="13274"/>
                  </a:lnTo>
                  <a:lnTo>
                    <a:pt x="3237" y="7056"/>
                  </a:lnTo>
                  <a:lnTo>
                    <a:pt x="3679" y="925"/>
                  </a:lnTo>
                  <a:lnTo>
                    <a:pt x="1318" y="0"/>
                  </a:lnTo>
                  <a:close/>
                </a:path>
              </a:pathLst>
            </a:custGeom>
            <a:solidFill>
              <a:srgbClr val="4746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5" name="object 1755" descr=""/>
            <p:cNvSpPr/>
            <p:nvPr/>
          </p:nvSpPr>
          <p:spPr>
            <a:xfrm>
              <a:off x="2438157" y="286289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776" y="0"/>
                  </a:moveTo>
                  <a:lnTo>
                    <a:pt x="875" y="1609"/>
                  </a:lnTo>
                  <a:lnTo>
                    <a:pt x="0" y="3802"/>
                  </a:lnTo>
                  <a:lnTo>
                    <a:pt x="3492" y="6113"/>
                  </a:lnTo>
                  <a:lnTo>
                    <a:pt x="5411" y="5050"/>
                  </a:lnTo>
                  <a:lnTo>
                    <a:pt x="6659" y="2686"/>
                  </a:lnTo>
                  <a:lnTo>
                    <a:pt x="2776" y="0"/>
                  </a:lnTo>
                  <a:close/>
                </a:path>
              </a:pathLst>
            </a:custGeom>
            <a:solidFill>
              <a:srgbClr val="2D2C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6" name="object 1756" descr=""/>
            <p:cNvSpPr/>
            <p:nvPr/>
          </p:nvSpPr>
          <p:spPr>
            <a:xfrm>
              <a:off x="2641712" y="2862350"/>
              <a:ext cx="49530" cy="32384"/>
            </a:xfrm>
            <a:custGeom>
              <a:avLst/>
              <a:gdLst/>
              <a:ahLst/>
              <a:cxnLst/>
              <a:rect l="l" t="t" r="r" b="b"/>
              <a:pathLst>
                <a:path w="49530" h="32385">
                  <a:moveTo>
                    <a:pt x="33903" y="0"/>
                  </a:moveTo>
                  <a:lnTo>
                    <a:pt x="15758" y="3129"/>
                  </a:lnTo>
                  <a:lnTo>
                    <a:pt x="7899" y="4189"/>
                  </a:lnTo>
                  <a:lnTo>
                    <a:pt x="0" y="4831"/>
                  </a:lnTo>
                  <a:lnTo>
                    <a:pt x="2655" y="11371"/>
                  </a:lnTo>
                  <a:lnTo>
                    <a:pt x="5570" y="17843"/>
                  </a:lnTo>
                  <a:lnTo>
                    <a:pt x="9060" y="23981"/>
                  </a:lnTo>
                  <a:lnTo>
                    <a:pt x="15325" y="31849"/>
                  </a:lnTo>
                  <a:lnTo>
                    <a:pt x="18543" y="31095"/>
                  </a:lnTo>
                  <a:lnTo>
                    <a:pt x="21163" y="31268"/>
                  </a:lnTo>
                  <a:lnTo>
                    <a:pt x="27837" y="31109"/>
                  </a:lnTo>
                  <a:lnTo>
                    <a:pt x="34522" y="31179"/>
                  </a:lnTo>
                  <a:lnTo>
                    <a:pt x="41201" y="31105"/>
                  </a:lnTo>
                  <a:lnTo>
                    <a:pt x="47857" y="30513"/>
                  </a:lnTo>
                  <a:lnTo>
                    <a:pt x="49466" y="29159"/>
                  </a:lnTo>
                  <a:lnTo>
                    <a:pt x="36507" y="29206"/>
                  </a:lnTo>
                  <a:lnTo>
                    <a:pt x="30042" y="29014"/>
                  </a:lnTo>
                  <a:lnTo>
                    <a:pt x="23611" y="28238"/>
                  </a:lnTo>
                  <a:lnTo>
                    <a:pt x="23301" y="28270"/>
                  </a:lnTo>
                  <a:lnTo>
                    <a:pt x="23715" y="26355"/>
                  </a:lnTo>
                  <a:lnTo>
                    <a:pt x="20872" y="19263"/>
                  </a:lnTo>
                  <a:lnTo>
                    <a:pt x="15374" y="12862"/>
                  </a:lnTo>
                  <a:lnTo>
                    <a:pt x="15529" y="4899"/>
                  </a:lnTo>
                  <a:lnTo>
                    <a:pt x="22805" y="4625"/>
                  </a:lnTo>
                  <a:lnTo>
                    <a:pt x="29912" y="2743"/>
                  </a:lnTo>
                  <a:lnTo>
                    <a:pt x="37223" y="2501"/>
                  </a:lnTo>
                  <a:lnTo>
                    <a:pt x="35836" y="687"/>
                  </a:lnTo>
                  <a:lnTo>
                    <a:pt x="33903" y="0"/>
                  </a:lnTo>
                  <a:close/>
                </a:path>
              </a:pathLst>
            </a:custGeom>
            <a:solidFill>
              <a:srgbClr val="A09E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7" name="object 1757" descr=""/>
            <p:cNvSpPr/>
            <p:nvPr/>
          </p:nvSpPr>
          <p:spPr>
            <a:xfrm>
              <a:off x="2663423" y="2862831"/>
              <a:ext cx="33020" cy="27940"/>
            </a:xfrm>
            <a:custGeom>
              <a:avLst/>
              <a:gdLst/>
              <a:ahLst/>
              <a:cxnLst/>
              <a:rect l="l" t="t" r="r" b="b"/>
              <a:pathLst>
                <a:path w="33019" h="27939">
                  <a:moveTo>
                    <a:pt x="5225" y="19236"/>
                  </a:moveTo>
                  <a:lnTo>
                    <a:pt x="2794" y="19236"/>
                  </a:lnTo>
                  <a:lnTo>
                    <a:pt x="2745" y="19843"/>
                  </a:lnTo>
                  <a:lnTo>
                    <a:pt x="2620" y="21334"/>
                  </a:lnTo>
                  <a:lnTo>
                    <a:pt x="2509" y="22651"/>
                  </a:lnTo>
                  <a:lnTo>
                    <a:pt x="2397" y="23972"/>
                  </a:lnTo>
                  <a:lnTo>
                    <a:pt x="1591" y="27788"/>
                  </a:lnTo>
                  <a:lnTo>
                    <a:pt x="8674" y="27001"/>
                  </a:lnTo>
                  <a:lnTo>
                    <a:pt x="22018" y="27001"/>
                  </a:lnTo>
                  <a:lnTo>
                    <a:pt x="29074" y="25769"/>
                  </a:lnTo>
                  <a:lnTo>
                    <a:pt x="28758" y="23972"/>
                  </a:lnTo>
                  <a:lnTo>
                    <a:pt x="23093" y="23972"/>
                  </a:lnTo>
                  <a:lnTo>
                    <a:pt x="25377" y="21334"/>
                  </a:lnTo>
                  <a:lnTo>
                    <a:pt x="26689" y="21334"/>
                  </a:lnTo>
                  <a:lnTo>
                    <a:pt x="28101" y="20308"/>
                  </a:lnTo>
                  <a:lnTo>
                    <a:pt x="6850" y="20308"/>
                  </a:lnTo>
                  <a:lnTo>
                    <a:pt x="5225" y="19236"/>
                  </a:lnTo>
                  <a:close/>
                </a:path>
                <a:path w="33019" h="27939">
                  <a:moveTo>
                    <a:pt x="8165" y="19436"/>
                  </a:moveTo>
                  <a:lnTo>
                    <a:pt x="6625" y="20308"/>
                  </a:lnTo>
                  <a:lnTo>
                    <a:pt x="28349" y="20308"/>
                  </a:lnTo>
                  <a:lnTo>
                    <a:pt x="29707" y="22445"/>
                  </a:lnTo>
                  <a:lnTo>
                    <a:pt x="29776" y="25906"/>
                  </a:lnTo>
                  <a:lnTo>
                    <a:pt x="32961" y="26709"/>
                  </a:lnTo>
                  <a:lnTo>
                    <a:pt x="31094" y="20308"/>
                  </a:lnTo>
                  <a:lnTo>
                    <a:pt x="31004" y="19999"/>
                  </a:lnTo>
                  <a:lnTo>
                    <a:pt x="30947" y="19843"/>
                  </a:lnTo>
                  <a:lnTo>
                    <a:pt x="13493" y="19843"/>
                  </a:lnTo>
                  <a:lnTo>
                    <a:pt x="8165" y="19436"/>
                  </a:lnTo>
                  <a:close/>
                </a:path>
                <a:path w="33019" h="27939">
                  <a:moveTo>
                    <a:pt x="25377" y="21334"/>
                  </a:moveTo>
                  <a:lnTo>
                    <a:pt x="23093" y="23972"/>
                  </a:lnTo>
                  <a:lnTo>
                    <a:pt x="26210" y="21683"/>
                  </a:lnTo>
                  <a:lnTo>
                    <a:pt x="25377" y="21334"/>
                  </a:lnTo>
                  <a:close/>
                </a:path>
                <a:path w="33019" h="27939">
                  <a:moveTo>
                    <a:pt x="26210" y="21683"/>
                  </a:moveTo>
                  <a:lnTo>
                    <a:pt x="23059" y="23972"/>
                  </a:lnTo>
                  <a:lnTo>
                    <a:pt x="28758" y="23972"/>
                  </a:lnTo>
                  <a:lnTo>
                    <a:pt x="28526" y="22651"/>
                  </a:lnTo>
                  <a:lnTo>
                    <a:pt x="26210" y="21683"/>
                  </a:lnTo>
                  <a:close/>
                </a:path>
                <a:path w="33019" h="27939">
                  <a:moveTo>
                    <a:pt x="26689" y="21334"/>
                  </a:moveTo>
                  <a:lnTo>
                    <a:pt x="25377" y="21334"/>
                  </a:lnTo>
                  <a:lnTo>
                    <a:pt x="26210" y="21683"/>
                  </a:lnTo>
                  <a:lnTo>
                    <a:pt x="26689" y="21334"/>
                  </a:lnTo>
                  <a:close/>
                </a:path>
                <a:path w="33019" h="27939">
                  <a:moveTo>
                    <a:pt x="5225" y="19236"/>
                  </a:moveTo>
                  <a:lnTo>
                    <a:pt x="6850" y="20308"/>
                  </a:lnTo>
                  <a:lnTo>
                    <a:pt x="6625" y="20308"/>
                  </a:lnTo>
                  <a:lnTo>
                    <a:pt x="8165" y="19436"/>
                  </a:lnTo>
                  <a:lnTo>
                    <a:pt x="5225" y="19236"/>
                  </a:lnTo>
                  <a:close/>
                </a:path>
                <a:path w="33019" h="27939">
                  <a:moveTo>
                    <a:pt x="24263" y="16523"/>
                  </a:moveTo>
                  <a:lnTo>
                    <a:pt x="13305" y="16523"/>
                  </a:lnTo>
                  <a:lnTo>
                    <a:pt x="19088" y="19236"/>
                  </a:lnTo>
                  <a:lnTo>
                    <a:pt x="17897" y="19236"/>
                  </a:lnTo>
                  <a:lnTo>
                    <a:pt x="13493" y="19843"/>
                  </a:lnTo>
                  <a:lnTo>
                    <a:pt x="30947" y="19843"/>
                  </a:lnTo>
                  <a:lnTo>
                    <a:pt x="30213" y="17842"/>
                  </a:lnTo>
                  <a:lnTo>
                    <a:pt x="26899" y="17842"/>
                  </a:lnTo>
                  <a:lnTo>
                    <a:pt x="24263" y="16523"/>
                  </a:lnTo>
                  <a:close/>
                </a:path>
                <a:path w="33019" h="27939">
                  <a:moveTo>
                    <a:pt x="8747" y="10803"/>
                  </a:moveTo>
                  <a:lnTo>
                    <a:pt x="4110" y="12002"/>
                  </a:lnTo>
                  <a:lnTo>
                    <a:pt x="0" y="14194"/>
                  </a:lnTo>
                  <a:lnTo>
                    <a:pt x="4536" y="14486"/>
                  </a:lnTo>
                  <a:lnTo>
                    <a:pt x="9108" y="14655"/>
                  </a:lnTo>
                  <a:lnTo>
                    <a:pt x="14779" y="15271"/>
                  </a:lnTo>
                  <a:lnTo>
                    <a:pt x="13098" y="15271"/>
                  </a:lnTo>
                  <a:lnTo>
                    <a:pt x="9673" y="15974"/>
                  </a:lnTo>
                  <a:lnTo>
                    <a:pt x="5598" y="16351"/>
                  </a:lnTo>
                  <a:lnTo>
                    <a:pt x="1577" y="16830"/>
                  </a:lnTo>
                  <a:lnTo>
                    <a:pt x="5225" y="19236"/>
                  </a:lnTo>
                  <a:lnTo>
                    <a:pt x="8169" y="19436"/>
                  </a:lnTo>
                  <a:lnTo>
                    <a:pt x="13305" y="16523"/>
                  </a:lnTo>
                  <a:lnTo>
                    <a:pt x="24266" y="16523"/>
                  </a:lnTo>
                  <a:lnTo>
                    <a:pt x="23890" y="16351"/>
                  </a:lnTo>
                  <a:lnTo>
                    <a:pt x="17345" y="16351"/>
                  </a:lnTo>
                  <a:lnTo>
                    <a:pt x="17227" y="14486"/>
                  </a:lnTo>
                  <a:lnTo>
                    <a:pt x="17190" y="13903"/>
                  </a:lnTo>
                  <a:lnTo>
                    <a:pt x="16480" y="11109"/>
                  </a:lnTo>
                  <a:lnTo>
                    <a:pt x="13442" y="11109"/>
                  </a:lnTo>
                  <a:lnTo>
                    <a:pt x="8747" y="10803"/>
                  </a:lnTo>
                  <a:close/>
                </a:path>
                <a:path w="33019" h="27939">
                  <a:moveTo>
                    <a:pt x="21711" y="0"/>
                  </a:moveTo>
                  <a:lnTo>
                    <a:pt x="20768" y="205"/>
                  </a:lnTo>
                  <a:lnTo>
                    <a:pt x="17910" y="770"/>
                  </a:lnTo>
                  <a:lnTo>
                    <a:pt x="23493" y="4810"/>
                  </a:lnTo>
                  <a:lnTo>
                    <a:pt x="24465" y="10803"/>
                  </a:lnTo>
                  <a:lnTo>
                    <a:pt x="24515" y="11109"/>
                  </a:lnTo>
                  <a:lnTo>
                    <a:pt x="24624" y="11779"/>
                  </a:lnTo>
                  <a:lnTo>
                    <a:pt x="26899" y="17842"/>
                  </a:lnTo>
                  <a:lnTo>
                    <a:pt x="30213" y="17842"/>
                  </a:lnTo>
                  <a:lnTo>
                    <a:pt x="28596" y="13434"/>
                  </a:lnTo>
                  <a:lnTo>
                    <a:pt x="23439" y="770"/>
                  </a:lnTo>
                  <a:lnTo>
                    <a:pt x="23321" y="478"/>
                  </a:lnTo>
                  <a:lnTo>
                    <a:pt x="21711" y="0"/>
                  </a:lnTo>
                  <a:close/>
                </a:path>
                <a:path w="33019" h="27939">
                  <a:moveTo>
                    <a:pt x="19019" y="14194"/>
                  </a:moveTo>
                  <a:lnTo>
                    <a:pt x="18760" y="14194"/>
                  </a:lnTo>
                  <a:lnTo>
                    <a:pt x="17345" y="16351"/>
                  </a:lnTo>
                  <a:lnTo>
                    <a:pt x="23890" y="16351"/>
                  </a:lnTo>
                  <a:lnTo>
                    <a:pt x="21539" y="15271"/>
                  </a:lnTo>
                  <a:lnTo>
                    <a:pt x="19019" y="14194"/>
                  </a:lnTo>
                  <a:close/>
                </a:path>
              </a:pathLst>
            </a:custGeom>
            <a:solidFill>
              <a:srgbClr val="6261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8" name="object 1758" descr=""/>
            <p:cNvSpPr/>
            <p:nvPr/>
          </p:nvSpPr>
          <p:spPr>
            <a:xfrm>
              <a:off x="2724688" y="2863274"/>
              <a:ext cx="10160" cy="12065"/>
            </a:xfrm>
            <a:custGeom>
              <a:avLst/>
              <a:gdLst/>
              <a:ahLst/>
              <a:cxnLst/>
              <a:rect l="l" t="t" r="r" b="b"/>
              <a:pathLst>
                <a:path w="10160" h="12064">
                  <a:moveTo>
                    <a:pt x="9810" y="0"/>
                  </a:moveTo>
                  <a:lnTo>
                    <a:pt x="0" y="5447"/>
                  </a:lnTo>
                  <a:lnTo>
                    <a:pt x="1508" y="8031"/>
                  </a:lnTo>
                  <a:lnTo>
                    <a:pt x="2346" y="9658"/>
                  </a:lnTo>
                  <a:lnTo>
                    <a:pt x="3237" y="11318"/>
                  </a:lnTo>
                  <a:lnTo>
                    <a:pt x="5515" y="11678"/>
                  </a:lnTo>
                  <a:lnTo>
                    <a:pt x="5274" y="7689"/>
                  </a:lnTo>
                  <a:lnTo>
                    <a:pt x="8547" y="11318"/>
                  </a:lnTo>
                  <a:lnTo>
                    <a:pt x="9177" y="4899"/>
                  </a:lnTo>
                  <a:lnTo>
                    <a:pt x="9810" y="0"/>
                  </a:lnTo>
                  <a:close/>
                </a:path>
              </a:pathLst>
            </a:custGeom>
            <a:solidFill>
              <a:srgbClr val="807E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9" name="object 1759" descr=""/>
            <p:cNvSpPr/>
            <p:nvPr/>
          </p:nvSpPr>
          <p:spPr>
            <a:xfrm>
              <a:off x="2767086" y="2863378"/>
              <a:ext cx="20955" cy="22225"/>
            </a:xfrm>
            <a:custGeom>
              <a:avLst/>
              <a:gdLst/>
              <a:ahLst/>
              <a:cxnLst/>
              <a:rect l="l" t="t" r="r" b="b"/>
              <a:pathLst>
                <a:path w="20955" h="22225">
                  <a:moveTo>
                    <a:pt x="8884" y="0"/>
                  </a:moveTo>
                  <a:lnTo>
                    <a:pt x="3182" y="908"/>
                  </a:lnTo>
                  <a:lnTo>
                    <a:pt x="7462" y="2499"/>
                  </a:lnTo>
                  <a:lnTo>
                    <a:pt x="12070" y="2124"/>
                  </a:lnTo>
                  <a:lnTo>
                    <a:pt x="16555" y="2242"/>
                  </a:lnTo>
                  <a:lnTo>
                    <a:pt x="13525" y="5256"/>
                  </a:lnTo>
                  <a:lnTo>
                    <a:pt x="8834" y="4024"/>
                  </a:lnTo>
                  <a:lnTo>
                    <a:pt x="4999" y="4554"/>
                  </a:lnTo>
                  <a:lnTo>
                    <a:pt x="7344" y="5566"/>
                  </a:lnTo>
                  <a:lnTo>
                    <a:pt x="9622" y="6832"/>
                  </a:lnTo>
                  <a:lnTo>
                    <a:pt x="11710" y="8388"/>
                  </a:lnTo>
                  <a:lnTo>
                    <a:pt x="5050" y="11009"/>
                  </a:lnTo>
                  <a:lnTo>
                    <a:pt x="7038" y="14947"/>
                  </a:lnTo>
                  <a:lnTo>
                    <a:pt x="4758" y="16215"/>
                  </a:lnTo>
                  <a:lnTo>
                    <a:pt x="68" y="18407"/>
                  </a:lnTo>
                  <a:lnTo>
                    <a:pt x="0" y="18594"/>
                  </a:lnTo>
                  <a:lnTo>
                    <a:pt x="4038" y="21898"/>
                  </a:lnTo>
                  <a:lnTo>
                    <a:pt x="8647" y="16711"/>
                  </a:lnTo>
                  <a:lnTo>
                    <a:pt x="10562" y="9622"/>
                  </a:lnTo>
                  <a:lnTo>
                    <a:pt x="15735" y="4946"/>
                  </a:lnTo>
                  <a:lnTo>
                    <a:pt x="14897" y="8802"/>
                  </a:lnTo>
                  <a:lnTo>
                    <a:pt x="14399" y="10717"/>
                  </a:lnTo>
                  <a:lnTo>
                    <a:pt x="16506" y="10617"/>
                  </a:lnTo>
                  <a:lnTo>
                    <a:pt x="18183" y="7909"/>
                  </a:lnTo>
                  <a:lnTo>
                    <a:pt x="19090" y="6610"/>
                  </a:lnTo>
                  <a:lnTo>
                    <a:pt x="15356" y="4263"/>
                  </a:lnTo>
                  <a:lnTo>
                    <a:pt x="20407" y="515"/>
                  </a:lnTo>
                  <a:lnTo>
                    <a:pt x="14655" y="323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rgbClr val="5B5B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0" name="object 1760" descr=""/>
            <p:cNvSpPr/>
            <p:nvPr/>
          </p:nvSpPr>
          <p:spPr>
            <a:xfrm>
              <a:off x="2015722" y="286538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0" y="0"/>
                  </a:moveTo>
                  <a:lnTo>
                    <a:pt x="720" y="2639"/>
                  </a:lnTo>
                  <a:lnTo>
                    <a:pt x="4126" y="2656"/>
                  </a:lnTo>
                  <a:lnTo>
                    <a:pt x="5342" y="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1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1" name="object 1761" descr=""/>
            <p:cNvSpPr/>
            <p:nvPr/>
          </p:nvSpPr>
          <p:spPr>
            <a:xfrm>
              <a:off x="2274173" y="2864714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268" y="0"/>
                  </a:moveTo>
                  <a:lnTo>
                    <a:pt x="820" y="665"/>
                  </a:lnTo>
                  <a:lnTo>
                    <a:pt x="0" y="871"/>
                  </a:lnTo>
                  <a:lnTo>
                    <a:pt x="1163" y="2825"/>
                  </a:lnTo>
                  <a:lnTo>
                    <a:pt x="2721" y="3149"/>
                  </a:lnTo>
                  <a:lnTo>
                    <a:pt x="4691" y="1864"/>
                  </a:lnTo>
                  <a:lnTo>
                    <a:pt x="4330" y="1404"/>
                  </a:lnTo>
                  <a:lnTo>
                    <a:pt x="3629" y="461"/>
                  </a:lnTo>
                  <a:lnTo>
                    <a:pt x="3268" y="0"/>
                  </a:lnTo>
                  <a:close/>
                </a:path>
              </a:pathLst>
            </a:custGeom>
            <a:solidFill>
              <a:srgbClr val="7979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2" name="object 1762" descr=""/>
            <p:cNvSpPr/>
            <p:nvPr/>
          </p:nvSpPr>
          <p:spPr>
            <a:xfrm>
              <a:off x="2265047" y="2866461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4298" y="0"/>
                  </a:moveTo>
                  <a:lnTo>
                    <a:pt x="720" y="975"/>
                  </a:lnTo>
                  <a:lnTo>
                    <a:pt x="529" y="1746"/>
                  </a:lnTo>
                  <a:lnTo>
                    <a:pt x="0" y="4042"/>
                  </a:lnTo>
                  <a:lnTo>
                    <a:pt x="1728" y="8390"/>
                  </a:lnTo>
                  <a:lnTo>
                    <a:pt x="4298" y="0"/>
                  </a:lnTo>
                  <a:close/>
                </a:path>
              </a:pathLst>
            </a:custGeom>
            <a:solidFill>
              <a:srgbClr val="6D6C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3" name="object 1763" descr=""/>
            <p:cNvSpPr/>
            <p:nvPr/>
          </p:nvSpPr>
          <p:spPr>
            <a:xfrm>
              <a:off x="2673407" y="286634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4107" y="0"/>
                  </a:moveTo>
                  <a:lnTo>
                    <a:pt x="2141" y="82"/>
                  </a:lnTo>
                  <a:lnTo>
                    <a:pt x="222" y="1404"/>
                  </a:lnTo>
                  <a:lnTo>
                    <a:pt x="0" y="3884"/>
                  </a:lnTo>
                  <a:lnTo>
                    <a:pt x="6076" y="3459"/>
                  </a:lnTo>
                  <a:lnTo>
                    <a:pt x="6112" y="1130"/>
                  </a:lnTo>
                  <a:lnTo>
                    <a:pt x="4107" y="0"/>
                  </a:lnTo>
                  <a:close/>
                </a:path>
              </a:pathLst>
            </a:custGeom>
            <a:solidFill>
              <a:srgbClr val="999A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4" name="object 1764" descr=""/>
            <p:cNvSpPr/>
            <p:nvPr/>
          </p:nvSpPr>
          <p:spPr>
            <a:xfrm>
              <a:off x="2330748" y="2868380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19">
                  <a:moveTo>
                    <a:pt x="12070" y="0"/>
                  </a:moveTo>
                  <a:lnTo>
                    <a:pt x="7156" y="769"/>
                  </a:lnTo>
                  <a:lnTo>
                    <a:pt x="4707" y="1179"/>
                  </a:lnTo>
                  <a:lnTo>
                    <a:pt x="9157" y="4503"/>
                  </a:lnTo>
                  <a:lnTo>
                    <a:pt x="1026" y="6950"/>
                  </a:lnTo>
                  <a:lnTo>
                    <a:pt x="3441" y="1385"/>
                  </a:lnTo>
                  <a:lnTo>
                    <a:pt x="186" y="1316"/>
                  </a:lnTo>
                  <a:lnTo>
                    <a:pt x="0" y="7379"/>
                  </a:lnTo>
                  <a:lnTo>
                    <a:pt x="3747" y="7225"/>
                  </a:lnTo>
                  <a:lnTo>
                    <a:pt x="7498" y="7037"/>
                  </a:lnTo>
                  <a:lnTo>
                    <a:pt x="11263" y="6795"/>
                  </a:lnTo>
                  <a:lnTo>
                    <a:pt x="11487" y="4517"/>
                  </a:lnTo>
                  <a:lnTo>
                    <a:pt x="11760" y="2242"/>
                  </a:lnTo>
                  <a:lnTo>
                    <a:pt x="12070" y="0"/>
                  </a:lnTo>
                  <a:close/>
                </a:path>
              </a:pathLst>
            </a:custGeom>
            <a:solidFill>
              <a:srgbClr val="656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5" name="object 1765" descr=""/>
            <p:cNvSpPr/>
            <p:nvPr/>
          </p:nvSpPr>
          <p:spPr>
            <a:xfrm>
              <a:off x="2372065" y="286849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0"/>
                  </a:moveTo>
                  <a:lnTo>
                    <a:pt x="100" y="2073"/>
                  </a:lnTo>
                  <a:lnTo>
                    <a:pt x="1198" y="3117"/>
                  </a:lnTo>
                  <a:lnTo>
                    <a:pt x="3304" y="3131"/>
                  </a:lnTo>
                  <a:lnTo>
                    <a:pt x="2890" y="187"/>
                  </a:lnTo>
                  <a:lnTo>
                    <a:pt x="2174" y="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BA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6" name="object 1766" descr=""/>
            <p:cNvSpPr/>
            <p:nvPr/>
          </p:nvSpPr>
          <p:spPr>
            <a:xfrm>
              <a:off x="2304823" y="2870536"/>
              <a:ext cx="3175" cy="10160"/>
            </a:xfrm>
            <a:custGeom>
              <a:avLst/>
              <a:gdLst/>
              <a:ahLst/>
              <a:cxnLst/>
              <a:rect l="l" t="t" r="r" b="b"/>
              <a:pathLst>
                <a:path w="3175" h="10160">
                  <a:moveTo>
                    <a:pt x="1076" y="0"/>
                  </a:moveTo>
                  <a:lnTo>
                    <a:pt x="151" y="463"/>
                  </a:lnTo>
                  <a:lnTo>
                    <a:pt x="0" y="3528"/>
                  </a:lnTo>
                  <a:lnTo>
                    <a:pt x="68" y="6591"/>
                  </a:lnTo>
                  <a:lnTo>
                    <a:pt x="411" y="9672"/>
                  </a:lnTo>
                  <a:lnTo>
                    <a:pt x="1779" y="8628"/>
                  </a:lnTo>
                  <a:lnTo>
                    <a:pt x="2840" y="5802"/>
                  </a:lnTo>
                  <a:lnTo>
                    <a:pt x="2703" y="2551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0F0B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7" name="object 1767" descr=""/>
            <p:cNvSpPr/>
            <p:nvPr/>
          </p:nvSpPr>
          <p:spPr>
            <a:xfrm>
              <a:off x="2331774" y="2869559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3681" y="0"/>
                  </a:moveTo>
                  <a:lnTo>
                    <a:pt x="2415" y="205"/>
                  </a:lnTo>
                  <a:lnTo>
                    <a:pt x="0" y="5770"/>
                  </a:lnTo>
                  <a:lnTo>
                    <a:pt x="8131" y="3323"/>
                  </a:lnTo>
                  <a:lnTo>
                    <a:pt x="3681" y="0"/>
                  </a:lnTo>
                  <a:close/>
                </a:path>
              </a:pathLst>
            </a:custGeom>
            <a:solidFill>
              <a:srgbClr val="404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8" name="object 1768" descr=""/>
            <p:cNvSpPr/>
            <p:nvPr/>
          </p:nvSpPr>
          <p:spPr>
            <a:xfrm>
              <a:off x="2659932" y="2869730"/>
              <a:ext cx="12065" cy="3175"/>
            </a:xfrm>
            <a:custGeom>
              <a:avLst/>
              <a:gdLst/>
              <a:ahLst/>
              <a:cxnLst/>
              <a:rect l="l" t="t" r="r" b="b"/>
              <a:pathLst>
                <a:path w="12064" h="3175">
                  <a:moveTo>
                    <a:pt x="2584" y="0"/>
                  </a:moveTo>
                  <a:lnTo>
                    <a:pt x="0" y="1338"/>
                  </a:lnTo>
                  <a:lnTo>
                    <a:pt x="871" y="2602"/>
                  </a:lnTo>
                  <a:lnTo>
                    <a:pt x="2429" y="3049"/>
                  </a:lnTo>
                  <a:lnTo>
                    <a:pt x="4672" y="2637"/>
                  </a:lnTo>
                  <a:lnTo>
                    <a:pt x="5702" y="2998"/>
                  </a:lnTo>
                  <a:lnTo>
                    <a:pt x="11797" y="2178"/>
                  </a:lnTo>
                  <a:lnTo>
                    <a:pt x="8559" y="633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9D9D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9" name="object 1769" descr=""/>
            <p:cNvSpPr/>
            <p:nvPr/>
          </p:nvSpPr>
          <p:spPr>
            <a:xfrm>
              <a:off x="2679439" y="2870125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391" y="0"/>
                  </a:moveTo>
                  <a:lnTo>
                    <a:pt x="0" y="1135"/>
                  </a:lnTo>
                  <a:lnTo>
                    <a:pt x="1861" y="3699"/>
                  </a:lnTo>
                  <a:lnTo>
                    <a:pt x="4844" y="5043"/>
                  </a:lnTo>
                  <a:lnTo>
                    <a:pt x="5815" y="2517"/>
                  </a:lnTo>
                  <a:lnTo>
                    <a:pt x="5199" y="1131"/>
                  </a:lnTo>
                  <a:lnTo>
                    <a:pt x="4497" y="857"/>
                  </a:lnTo>
                  <a:lnTo>
                    <a:pt x="3093" y="27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8684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0" name="object 1770" descr=""/>
            <p:cNvSpPr/>
            <p:nvPr/>
          </p:nvSpPr>
          <p:spPr>
            <a:xfrm>
              <a:off x="1905984" y="2872564"/>
              <a:ext cx="190500" cy="74930"/>
            </a:xfrm>
            <a:custGeom>
              <a:avLst/>
              <a:gdLst/>
              <a:ahLst/>
              <a:cxnLst/>
              <a:rect l="l" t="t" r="r" b="b"/>
              <a:pathLst>
                <a:path w="190500" h="74930">
                  <a:moveTo>
                    <a:pt x="46705" y="71500"/>
                  </a:moveTo>
                  <a:lnTo>
                    <a:pt x="37429" y="71500"/>
                  </a:lnTo>
                  <a:lnTo>
                    <a:pt x="40186" y="73278"/>
                  </a:lnTo>
                  <a:lnTo>
                    <a:pt x="41812" y="74294"/>
                  </a:lnTo>
                  <a:lnTo>
                    <a:pt x="44460" y="74294"/>
                  </a:lnTo>
                  <a:lnTo>
                    <a:pt x="53014" y="74675"/>
                  </a:lnTo>
                  <a:lnTo>
                    <a:pt x="67308" y="74675"/>
                  </a:lnTo>
                  <a:lnTo>
                    <a:pt x="75869" y="74294"/>
                  </a:lnTo>
                  <a:lnTo>
                    <a:pt x="71401" y="72136"/>
                  </a:lnTo>
                  <a:lnTo>
                    <a:pt x="58289" y="72136"/>
                  </a:lnTo>
                  <a:lnTo>
                    <a:pt x="46705" y="71500"/>
                  </a:lnTo>
                  <a:close/>
                </a:path>
                <a:path w="190500" h="74930">
                  <a:moveTo>
                    <a:pt x="92170" y="54356"/>
                  </a:moveTo>
                  <a:lnTo>
                    <a:pt x="90665" y="56261"/>
                  </a:lnTo>
                  <a:lnTo>
                    <a:pt x="87584" y="60070"/>
                  </a:lnTo>
                  <a:lnTo>
                    <a:pt x="89945" y="61087"/>
                  </a:lnTo>
                  <a:lnTo>
                    <a:pt x="97513" y="61340"/>
                  </a:lnTo>
                  <a:lnTo>
                    <a:pt x="94499" y="65150"/>
                  </a:lnTo>
                  <a:lnTo>
                    <a:pt x="87846" y="65658"/>
                  </a:lnTo>
                  <a:lnTo>
                    <a:pt x="74436" y="65658"/>
                  </a:lnTo>
                  <a:lnTo>
                    <a:pt x="67387" y="68071"/>
                  </a:lnTo>
                  <a:lnTo>
                    <a:pt x="65617" y="68071"/>
                  </a:lnTo>
                  <a:lnTo>
                    <a:pt x="65248" y="71500"/>
                  </a:lnTo>
                  <a:lnTo>
                    <a:pt x="65220" y="71755"/>
                  </a:lnTo>
                  <a:lnTo>
                    <a:pt x="58289" y="72136"/>
                  </a:lnTo>
                  <a:lnTo>
                    <a:pt x="71401" y="72136"/>
                  </a:lnTo>
                  <a:lnTo>
                    <a:pt x="69946" y="71500"/>
                  </a:lnTo>
                  <a:lnTo>
                    <a:pt x="69553" y="71500"/>
                  </a:lnTo>
                  <a:lnTo>
                    <a:pt x="71503" y="69087"/>
                  </a:lnTo>
                  <a:lnTo>
                    <a:pt x="77482" y="68452"/>
                  </a:lnTo>
                  <a:lnTo>
                    <a:pt x="100409" y="68452"/>
                  </a:lnTo>
                  <a:lnTo>
                    <a:pt x="100312" y="66928"/>
                  </a:lnTo>
                  <a:lnTo>
                    <a:pt x="100232" y="65658"/>
                  </a:lnTo>
                  <a:lnTo>
                    <a:pt x="87846" y="65658"/>
                  </a:lnTo>
                  <a:lnTo>
                    <a:pt x="81083" y="65405"/>
                  </a:lnTo>
                  <a:lnTo>
                    <a:pt x="100216" y="65405"/>
                  </a:lnTo>
                  <a:lnTo>
                    <a:pt x="99594" y="57531"/>
                  </a:lnTo>
                  <a:lnTo>
                    <a:pt x="99522" y="56642"/>
                  </a:lnTo>
                  <a:lnTo>
                    <a:pt x="93455" y="56642"/>
                  </a:lnTo>
                  <a:lnTo>
                    <a:pt x="92170" y="54356"/>
                  </a:lnTo>
                  <a:close/>
                </a:path>
                <a:path w="190500" h="74930">
                  <a:moveTo>
                    <a:pt x="26729" y="64515"/>
                  </a:moveTo>
                  <a:lnTo>
                    <a:pt x="29264" y="69850"/>
                  </a:lnTo>
                  <a:lnTo>
                    <a:pt x="37389" y="68706"/>
                  </a:lnTo>
                  <a:lnTo>
                    <a:pt x="36016" y="68706"/>
                  </a:lnTo>
                  <a:lnTo>
                    <a:pt x="47394" y="68071"/>
                  </a:lnTo>
                  <a:lnTo>
                    <a:pt x="68316" y="68071"/>
                  </a:lnTo>
                  <a:lnTo>
                    <a:pt x="67474" y="66928"/>
                  </a:lnTo>
                  <a:lnTo>
                    <a:pt x="38820" y="66928"/>
                  </a:lnTo>
                  <a:lnTo>
                    <a:pt x="29947" y="64643"/>
                  </a:lnTo>
                  <a:lnTo>
                    <a:pt x="26729" y="64515"/>
                  </a:lnTo>
                  <a:close/>
                </a:path>
                <a:path w="190500" h="74930">
                  <a:moveTo>
                    <a:pt x="100409" y="68452"/>
                  </a:moveTo>
                  <a:lnTo>
                    <a:pt x="93183" y="68452"/>
                  </a:lnTo>
                  <a:lnTo>
                    <a:pt x="100425" y="68706"/>
                  </a:lnTo>
                  <a:lnTo>
                    <a:pt x="100409" y="68452"/>
                  </a:lnTo>
                  <a:close/>
                </a:path>
                <a:path w="190500" h="74930">
                  <a:moveTo>
                    <a:pt x="66725" y="65912"/>
                  </a:moveTo>
                  <a:lnTo>
                    <a:pt x="57469" y="65912"/>
                  </a:lnTo>
                  <a:lnTo>
                    <a:pt x="46739" y="66928"/>
                  </a:lnTo>
                  <a:lnTo>
                    <a:pt x="67474" y="66928"/>
                  </a:lnTo>
                  <a:lnTo>
                    <a:pt x="66725" y="65912"/>
                  </a:lnTo>
                  <a:close/>
                </a:path>
                <a:path w="190500" h="74930">
                  <a:moveTo>
                    <a:pt x="105675" y="54863"/>
                  </a:moveTo>
                  <a:lnTo>
                    <a:pt x="101916" y="54863"/>
                  </a:lnTo>
                  <a:lnTo>
                    <a:pt x="103712" y="62230"/>
                  </a:lnTo>
                  <a:lnTo>
                    <a:pt x="104637" y="57531"/>
                  </a:lnTo>
                  <a:lnTo>
                    <a:pt x="104857" y="56642"/>
                  </a:lnTo>
                  <a:lnTo>
                    <a:pt x="104951" y="56261"/>
                  </a:lnTo>
                  <a:lnTo>
                    <a:pt x="105077" y="55752"/>
                  </a:lnTo>
                  <a:lnTo>
                    <a:pt x="105202" y="55244"/>
                  </a:lnTo>
                  <a:lnTo>
                    <a:pt x="105675" y="54863"/>
                  </a:lnTo>
                  <a:close/>
                </a:path>
                <a:path w="190500" h="74930">
                  <a:moveTo>
                    <a:pt x="113204" y="45465"/>
                  </a:moveTo>
                  <a:lnTo>
                    <a:pt x="79433" y="45465"/>
                  </a:lnTo>
                  <a:lnTo>
                    <a:pt x="89076" y="45616"/>
                  </a:lnTo>
                  <a:lnTo>
                    <a:pt x="87718" y="45616"/>
                  </a:lnTo>
                  <a:lnTo>
                    <a:pt x="95629" y="46989"/>
                  </a:lnTo>
                  <a:lnTo>
                    <a:pt x="94485" y="49783"/>
                  </a:lnTo>
                  <a:lnTo>
                    <a:pt x="94350" y="50164"/>
                  </a:lnTo>
                  <a:lnTo>
                    <a:pt x="93683" y="52958"/>
                  </a:lnTo>
                  <a:lnTo>
                    <a:pt x="93592" y="53339"/>
                  </a:lnTo>
                  <a:lnTo>
                    <a:pt x="93550" y="54356"/>
                  </a:lnTo>
                  <a:lnTo>
                    <a:pt x="93455" y="56642"/>
                  </a:lnTo>
                  <a:lnTo>
                    <a:pt x="99522" y="56642"/>
                  </a:lnTo>
                  <a:lnTo>
                    <a:pt x="99449" y="55752"/>
                  </a:lnTo>
                  <a:lnTo>
                    <a:pt x="101916" y="54863"/>
                  </a:lnTo>
                  <a:lnTo>
                    <a:pt x="105675" y="54863"/>
                  </a:lnTo>
                  <a:lnTo>
                    <a:pt x="105990" y="54609"/>
                  </a:lnTo>
                  <a:lnTo>
                    <a:pt x="113745" y="50164"/>
                  </a:lnTo>
                  <a:lnTo>
                    <a:pt x="113466" y="49783"/>
                  </a:lnTo>
                  <a:lnTo>
                    <a:pt x="99277" y="49783"/>
                  </a:lnTo>
                  <a:lnTo>
                    <a:pt x="97644" y="46481"/>
                  </a:lnTo>
                  <a:lnTo>
                    <a:pt x="95875" y="46481"/>
                  </a:lnTo>
                  <a:lnTo>
                    <a:pt x="102701" y="45974"/>
                  </a:lnTo>
                  <a:lnTo>
                    <a:pt x="113114" y="45974"/>
                  </a:lnTo>
                  <a:lnTo>
                    <a:pt x="113204" y="45465"/>
                  </a:lnTo>
                  <a:close/>
                </a:path>
                <a:path w="190500" h="74930">
                  <a:moveTo>
                    <a:pt x="7534" y="41656"/>
                  </a:moveTo>
                  <a:lnTo>
                    <a:pt x="7579" y="45846"/>
                  </a:lnTo>
                  <a:lnTo>
                    <a:pt x="7704" y="47498"/>
                  </a:lnTo>
                  <a:lnTo>
                    <a:pt x="7829" y="49149"/>
                  </a:lnTo>
                  <a:lnTo>
                    <a:pt x="7945" y="50673"/>
                  </a:lnTo>
                  <a:lnTo>
                    <a:pt x="2639" y="51181"/>
                  </a:lnTo>
                  <a:lnTo>
                    <a:pt x="0" y="51688"/>
                  </a:lnTo>
                  <a:lnTo>
                    <a:pt x="2260" y="53467"/>
                  </a:lnTo>
                  <a:lnTo>
                    <a:pt x="8757" y="52958"/>
                  </a:lnTo>
                  <a:lnTo>
                    <a:pt x="21943" y="49783"/>
                  </a:lnTo>
                  <a:lnTo>
                    <a:pt x="28613" y="49783"/>
                  </a:lnTo>
                  <a:lnTo>
                    <a:pt x="33243" y="49149"/>
                  </a:lnTo>
                  <a:lnTo>
                    <a:pt x="8920" y="49149"/>
                  </a:lnTo>
                  <a:lnTo>
                    <a:pt x="8615" y="47498"/>
                  </a:lnTo>
                  <a:lnTo>
                    <a:pt x="8521" y="46989"/>
                  </a:lnTo>
                  <a:lnTo>
                    <a:pt x="8427" y="46481"/>
                  </a:lnTo>
                  <a:lnTo>
                    <a:pt x="8309" y="45846"/>
                  </a:lnTo>
                  <a:lnTo>
                    <a:pt x="8239" y="45465"/>
                  </a:lnTo>
                  <a:lnTo>
                    <a:pt x="8168" y="45084"/>
                  </a:lnTo>
                  <a:lnTo>
                    <a:pt x="8051" y="44450"/>
                  </a:lnTo>
                  <a:lnTo>
                    <a:pt x="8004" y="44195"/>
                  </a:lnTo>
                  <a:lnTo>
                    <a:pt x="7910" y="43687"/>
                  </a:lnTo>
                  <a:lnTo>
                    <a:pt x="7792" y="43052"/>
                  </a:lnTo>
                  <a:lnTo>
                    <a:pt x="7722" y="42671"/>
                  </a:lnTo>
                  <a:lnTo>
                    <a:pt x="7651" y="42290"/>
                  </a:lnTo>
                  <a:lnTo>
                    <a:pt x="7534" y="41656"/>
                  </a:lnTo>
                  <a:close/>
                </a:path>
                <a:path w="190500" h="74930">
                  <a:moveTo>
                    <a:pt x="112632" y="48640"/>
                  </a:moveTo>
                  <a:lnTo>
                    <a:pt x="108197" y="49149"/>
                  </a:lnTo>
                  <a:lnTo>
                    <a:pt x="104487" y="49783"/>
                  </a:lnTo>
                  <a:lnTo>
                    <a:pt x="113466" y="49783"/>
                  </a:lnTo>
                  <a:lnTo>
                    <a:pt x="112632" y="48640"/>
                  </a:lnTo>
                  <a:close/>
                </a:path>
                <a:path w="190500" h="74930">
                  <a:moveTo>
                    <a:pt x="14090" y="30352"/>
                  </a:moveTo>
                  <a:lnTo>
                    <a:pt x="12293" y="30733"/>
                  </a:lnTo>
                  <a:lnTo>
                    <a:pt x="12361" y="41020"/>
                  </a:lnTo>
                  <a:lnTo>
                    <a:pt x="12446" y="41656"/>
                  </a:lnTo>
                  <a:lnTo>
                    <a:pt x="12532" y="42290"/>
                  </a:lnTo>
                  <a:lnTo>
                    <a:pt x="12600" y="42799"/>
                  </a:lnTo>
                  <a:lnTo>
                    <a:pt x="12720" y="43687"/>
                  </a:lnTo>
                  <a:lnTo>
                    <a:pt x="12823" y="44450"/>
                  </a:lnTo>
                  <a:lnTo>
                    <a:pt x="8920" y="49149"/>
                  </a:lnTo>
                  <a:lnTo>
                    <a:pt x="33243" y="49149"/>
                  </a:lnTo>
                  <a:lnTo>
                    <a:pt x="35095" y="48894"/>
                  </a:lnTo>
                  <a:lnTo>
                    <a:pt x="28594" y="48894"/>
                  </a:lnTo>
                  <a:lnTo>
                    <a:pt x="25429" y="48387"/>
                  </a:lnTo>
                  <a:lnTo>
                    <a:pt x="19655" y="48387"/>
                  </a:lnTo>
                  <a:lnTo>
                    <a:pt x="17877" y="47370"/>
                  </a:lnTo>
                  <a:lnTo>
                    <a:pt x="17614" y="46481"/>
                  </a:lnTo>
                  <a:lnTo>
                    <a:pt x="17539" y="46227"/>
                  </a:lnTo>
                  <a:lnTo>
                    <a:pt x="17426" y="45846"/>
                  </a:lnTo>
                  <a:lnTo>
                    <a:pt x="17313" y="45465"/>
                  </a:lnTo>
                  <a:lnTo>
                    <a:pt x="17133" y="45465"/>
                  </a:lnTo>
                  <a:lnTo>
                    <a:pt x="20256" y="42671"/>
                  </a:lnTo>
                  <a:lnTo>
                    <a:pt x="24888" y="42671"/>
                  </a:lnTo>
                  <a:lnTo>
                    <a:pt x="25088" y="42290"/>
                  </a:lnTo>
                  <a:lnTo>
                    <a:pt x="13919" y="42290"/>
                  </a:lnTo>
                  <a:lnTo>
                    <a:pt x="14038" y="32384"/>
                  </a:lnTo>
                  <a:lnTo>
                    <a:pt x="14090" y="30352"/>
                  </a:lnTo>
                  <a:close/>
                </a:path>
                <a:path w="190500" h="74930">
                  <a:moveTo>
                    <a:pt x="67858" y="44195"/>
                  </a:moveTo>
                  <a:lnTo>
                    <a:pt x="60933" y="44195"/>
                  </a:lnTo>
                  <a:lnTo>
                    <a:pt x="53776" y="45084"/>
                  </a:lnTo>
                  <a:lnTo>
                    <a:pt x="31507" y="45084"/>
                  </a:lnTo>
                  <a:lnTo>
                    <a:pt x="28594" y="48894"/>
                  </a:lnTo>
                  <a:lnTo>
                    <a:pt x="35095" y="48894"/>
                  </a:lnTo>
                  <a:lnTo>
                    <a:pt x="39725" y="48259"/>
                  </a:lnTo>
                  <a:lnTo>
                    <a:pt x="38606" y="48259"/>
                  </a:lnTo>
                  <a:lnTo>
                    <a:pt x="50875" y="47498"/>
                  </a:lnTo>
                  <a:lnTo>
                    <a:pt x="61118" y="47117"/>
                  </a:lnTo>
                  <a:lnTo>
                    <a:pt x="69630" y="46481"/>
                  </a:lnTo>
                  <a:lnTo>
                    <a:pt x="70176" y="46481"/>
                  </a:lnTo>
                  <a:lnTo>
                    <a:pt x="75961" y="45846"/>
                  </a:lnTo>
                  <a:lnTo>
                    <a:pt x="76504" y="45846"/>
                  </a:lnTo>
                  <a:lnTo>
                    <a:pt x="76847" y="44450"/>
                  </a:lnTo>
                  <a:lnTo>
                    <a:pt x="67873" y="44450"/>
                  </a:lnTo>
                  <a:lnTo>
                    <a:pt x="67858" y="44195"/>
                  </a:lnTo>
                  <a:close/>
                </a:path>
                <a:path w="190500" h="74930">
                  <a:moveTo>
                    <a:pt x="24888" y="42671"/>
                  </a:moveTo>
                  <a:lnTo>
                    <a:pt x="20256" y="42671"/>
                  </a:lnTo>
                  <a:lnTo>
                    <a:pt x="22020" y="44195"/>
                  </a:lnTo>
                  <a:lnTo>
                    <a:pt x="22613" y="45465"/>
                  </a:lnTo>
                  <a:lnTo>
                    <a:pt x="22683" y="45616"/>
                  </a:lnTo>
                  <a:lnTo>
                    <a:pt x="22791" y="45846"/>
                  </a:lnTo>
                  <a:lnTo>
                    <a:pt x="22850" y="45974"/>
                  </a:lnTo>
                  <a:lnTo>
                    <a:pt x="22969" y="46227"/>
                  </a:lnTo>
                  <a:lnTo>
                    <a:pt x="23088" y="46481"/>
                  </a:lnTo>
                  <a:lnTo>
                    <a:pt x="22818" y="46481"/>
                  </a:lnTo>
                  <a:lnTo>
                    <a:pt x="19655" y="48387"/>
                  </a:lnTo>
                  <a:lnTo>
                    <a:pt x="25429" y="48387"/>
                  </a:lnTo>
                  <a:lnTo>
                    <a:pt x="24638" y="48259"/>
                  </a:lnTo>
                  <a:lnTo>
                    <a:pt x="26548" y="44450"/>
                  </a:lnTo>
                  <a:lnTo>
                    <a:pt x="23954" y="44450"/>
                  </a:lnTo>
                  <a:lnTo>
                    <a:pt x="24822" y="42799"/>
                  </a:lnTo>
                  <a:lnTo>
                    <a:pt x="24888" y="42671"/>
                  </a:lnTo>
                  <a:close/>
                </a:path>
                <a:path w="190500" h="74930">
                  <a:moveTo>
                    <a:pt x="113114" y="45974"/>
                  </a:moveTo>
                  <a:lnTo>
                    <a:pt x="102701" y="45974"/>
                  </a:lnTo>
                  <a:lnTo>
                    <a:pt x="107856" y="46227"/>
                  </a:lnTo>
                  <a:lnTo>
                    <a:pt x="113976" y="46989"/>
                  </a:lnTo>
                  <a:lnTo>
                    <a:pt x="112933" y="46989"/>
                  </a:lnTo>
                  <a:lnTo>
                    <a:pt x="113024" y="46481"/>
                  </a:lnTo>
                  <a:lnTo>
                    <a:pt x="113114" y="45974"/>
                  </a:lnTo>
                  <a:close/>
                </a:path>
                <a:path w="190500" h="74930">
                  <a:moveTo>
                    <a:pt x="182991" y="41275"/>
                  </a:moveTo>
                  <a:lnTo>
                    <a:pt x="174982" y="41275"/>
                  </a:lnTo>
                  <a:lnTo>
                    <a:pt x="185411" y="46989"/>
                  </a:lnTo>
                  <a:lnTo>
                    <a:pt x="188481" y="46989"/>
                  </a:lnTo>
                  <a:lnTo>
                    <a:pt x="186060" y="42290"/>
                  </a:lnTo>
                  <a:lnTo>
                    <a:pt x="185607" y="42290"/>
                  </a:lnTo>
                  <a:lnTo>
                    <a:pt x="182991" y="41275"/>
                  </a:lnTo>
                  <a:close/>
                </a:path>
                <a:path w="190500" h="74930">
                  <a:moveTo>
                    <a:pt x="78064" y="45616"/>
                  </a:moveTo>
                  <a:lnTo>
                    <a:pt x="75961" y="45846"/>
                  </a:lnTo>
                  <a:lnTo>
                    <a:pt x="76504" y="45846"/>
                  </a:lnTo>
                  <a:lnTo>
                    <a:pt x="76473" y="45974"/>
                  </a:lnTo>
                  <a:lnTo>
                    <a:pt x="76348" y="46481"/>
                  </a:lnTo>
                  <a:lnTo>
                    <a:pt x="78064" y="45616"/>
                  </a:lnTo>
                  <a:close/>
                </a:path>
                <a:path w="190500" h="74930">
                  <a:moveTo>
                    <a:pt x="165387" y="42799"/>
                  </a:moveTo>
                  <a:lnTo>
                    <a:pt x="138688" y="42799"/>
                  </a:lnTo>
                  <a:lnTo>
                    <a:pt x="146474" y="43052"/>
                  </a:lnTo>
                  <a:lnTo>
                    <a:pt x="154155" y="44450"/>
                  </a:lnTo>
                  <a:lnTo>
                    <a:pt x="159547" y="45846"/>
                  </a:lnTo>
                  <a:lnTo>
                    <a:pt x="164636" y="45616"/>
                  </a:lnTo>
                  <a:lnTo>
                    <a:pt x="172474" y="45084"/>
                  </a:lnTo>
                  <a:lnTo>
                    <a:pt x="170366" y="45084"/>
                  </a:lnTo>
                  <a:lnTo>
                    <a:pt x="165387" y="42799"/>
                  </a:lnTo>
                  <a:close/>
                </a:path>
                <a:path w="190500" h="74930">
                  <a:moveTo>
                    <a:pt x="87177" y="42290"/>
                  </a:moveTo>
                  <a:lnTo>
                    <a:pt x="84654" y="42290"/>
                  </a:lnTo>
                  <a:lnTo>
                    <a:pt x="78064" y="45616"/>
                  </a:lnTo>
                  <a:lnTo>
                    <a:pt x="79433" y="45465"/>
                  </a:lnTo>
                  <a:lnTo>
                    <a:pt x="113204" y="45465"/>
                  </a:lnTo>
                  <a:lnTo>
                    <a:pt x="113272" y="45084"/>
                  </a:lnTo>
                  <a:lnTo>
                    <a:pt x="113385" y="44450"/>
                  </a:lnTo>
                  <a:lnTo>
                    <a:pt x="113430" y="44195"/>
                  </a:lnTo>
                  <a:lnTo>
                    <a:pt x="113521" y="43687"/>
                  </a:lnTo>
                  <a:lnTo>
                    <a:pt x="113634" y="43052"/>
                  </a:lnTo>
                  <a:lnTo>
                    <a:pt x="113702" y="42671"/>
                  </a:lnTo>
                  <a:lnTo>
                    <a:pt x="88944" y="42671"/>
                  </a:lnTo>
                  <a:lnTo>
                    <a:pt x="87177" y="42290"/>
                  </a:lnTo>
                  <a:close/>
                </a:path>
                <a:path w="190500" h="74930">
                  <a:moveTo>
                    <a:pt x="46142" y="33908"/>
                  </a:moveTo>
                  <a:lnTo>
                    <a:pt x="44758" y="33908"/>
                  </a:lnTo>
                  <a:lnTo>
                    <a:pt x="43336" y="37464"/>
                  </a:lnTo>
                  <a:lnTo>
                    <a:pt x="39828" y="45084"/>
                  </a:lnTo>
                  <a:lnTo>
                    <a:pt x="41816" y="45084"/>
                  </a:lnTo>
                  <a:lnTo>
                    <a:pt x="43921" y="41020"/>
                  </a:lnTo>
                  <a:lnTo>
                    <a:pt x="44026" y="40639"/>
                  </a:lnTo>
                  <a:lnTo>
                    <a:pt x="44143" y="39877"/>
                  </a:lnTo>
                  <a:lnTo>
                    <a:pt x="44260" y="39115"/>
                  </a:lnTo>
                  <a:lnTo>
                    <a:pt x="44319" y="38734"/>
                  </a:lnTo>
                  <a:lnTo>
                    <a:pt x="44397" y="38226"/>
                  </a:lnTo>
                  <a:lnTo>
                    <a:pt x="44514" y="37464"/>
                  </a:lnTo>
                  <a:lnTo>
                    <a:pt x="44572" y="37083"/>
                  </a:lnTo>
                  <a:lnTo>
                    <a:pt x="44690" y="36321"/>
                  </a:lnTo>
                  <a:lnTo>
                    <a:pt x="46142" y="33908"/>
                  </a:lnTo>
                  <a:close/>
                </a:path>
                <a:path w="190500" h="74930">
                  <a:moveTo>
                    <a:pt x="50853" y="32384"/>
                  </a:moveTo>
                  <a:lnTo>
                    <a:pt x="47060" y="32384"/>
                  </a:lnTo>
                  <a:lnTo>
                    <a:pt x="46907" y="32638"/>
                  </a:lnTo>
                  <a:lnTo>
                    <a:pt x="47127" y="32638"/>
                  </a:lnTo>
                  <a:lnTo>
                    <a:pt x="48131" y="33527"/>
                  </a:lnTo>
                  <a:lnTo>
                    <a:pt x="49244" y="34670"/>
                  </a:lnTo>
                  <a:lnTo>
                    <a:pt x="50388" y="35940"/>
                  </a:lnTo>
                  <a:lnTo>
                    <a:pt x="50127" y="35940"/>
                  </a:lnTo>
                  <a:lnTo>
                    <a:pt x="47480" y="38226"/>
                  </a:lnTo>
                  <a:lnTo>
                    <a:pt x="47335" y="38734"/>
                  </a:lnTo>
                  <a:lnTo>
                    <a:pt x="47227" y="39115"/>
                  </a:lnTo>
                  <a:lnTo>
                    <a:pt x="47133" y="45084"/>
                  </a:lnTo>
                  <a:lnTo>
                    <a:pt x="47453" y="45084"/>
                  </a:lnTo>
                  <a:lnTo>
                    <a:pt x="49123" y="40639"/>
                  </a:lnTo>
                  <a:lnTo>
                    <a:pt x="49474" y="40258"/>
                  </a:lnTo>
                  <a:lnTo>
                    <a:pt x="51970" y="37083"/>
                  </a:lnTo>
                  <a:lnTo>
                    <a:pt x="52103" y="37083"/>
                  </a:lnTo>
                  <a:lnTo>
                    <a:pt x="50920" y="32638"/>
                  </a:lnTo>
                  <a:lnTo>
                    <a:pt x="50853" y="32384"/>
                  </a:lnTo>
                  <a:close/>
                </a:path>
                <a:path w="190500" h="74930">
                  <a:moveTo>
                    <a:pt x="27122" y="43306"/>
                  </a:moveTo>
                  <a:lnTo>
                    <a:pt x="23954" y="44450"/>
                  </a:lnTo>
                  <a:lnTo>
                    <a:pt x="26548" y="44450"/>
                  </a:lnTo>
                  <a:lnTo>
                    <a:pt x="27122" y="43306"/>
                  </a:lnTo>
                  <a:close/>
                </a:path>
                <a:path w="190500" h="74930">
                  <a:moveTo>
                    <a:pt x="117105" y="23621"/>
                  </a:moveTo>
                  <a:lnTo>
                    <a:pt x="83305" y="23621"/>
                  </a:lnTo>
                  <a:lnTo>
                    <a:pt x="70837" y="24256"/>
                  </a:lnTo>
                  <a:lnTo>
                    <a:pt x="55951" y="25781"/>
                  </a:lnTo>
                  <a:lnTo>
                    <a:pt x="40510" y="28575"/>
                  </a:lnTo>
                  <a:lnTo>
                    <a:pt x="40778" y="28575"/>
                  </a:lnTo>
                  <a:lnTo>
                    <a:pt x="33389" y="30733"/>
                  </a:lnTo>
                  <a:lnTo>
                    <a:pt x="63051" y="30733"/>
                  </a:lnTo>
                  <a:lnTo>
                    <a:pt x="62955" y="32003"/>
                  </a:lnTo>
                  <a:lnTo>
                    <a:pt x="62869" y="33146"/>
                  </a:lnTo>
                  <a:lnTo>
                    <a:pt x="62777" y="34289"/>
                  </a:lnTo>
                  <a:lnTo>
                    <a:pt x="62678" y="37845"/>
                  </a:lnTo>
                  <a:lnTo>
                    <a:pt x="62561" y="42290"/>
                  </a:lnTo>
                  <a:lnTo>
                    <a:pt x="59501" y="42290"/>
                  </a:lnTo>
                  <a:lnTo>
                    <a:pt x="59604" y="42799"/>
                  </a:lnTo>
                  <a:lnTo>
                    <a:pt x="59706" y="43306"/>
                  </a:lnTo>
                  <a:lnTo>
                    <a:pt x="59783" y="43687"/>
                  </a:lnTo>
                  <a:lnTo>
                    <a:pt x="59885" y="44195"/>
                  </a:lnTo>
                  <a:lnTo>
                    <a:pt x="59936" y="44450"/>
                  </a:lnTo>
                  <a:lnTo>
                    <a:pt x="58888" y="44450"/>
                  </a:lnTo>
                  <a:lnTo>
                    <a:pt x="60933" y="44195"/>
                  </a:lnTo>
                  <a:lnTo>
                    <a:pt x="67858" y="44195"/>
                  </a:lnTo>
                  <a:lnTo>
                    <a:pt x="67826" y="43687"/>
                  </a:lnTo>
                  <a:lnTo>
                    <a:pt x="62000" y="43687"/>
                  </a:lnTo>
                  <a:lnTo>
                    <a:pt x="64464" y="39243"/>
                  </a:lnTo>
                  <a:lnTo>
                    <a:pt x="64493" y="38734"/>
                  </a:lnTo>
                  <a:lnTo>
                    <a:pt x="63935" y="37464"/>
                  </a:lnTo>
                  <a:lnTo>
                    <a:pt x="63820" y="33146"/>
                  </a:lnTo>
                  <a:lnTo>
                    <a:pt x="64223" y="32638"/>
                  </a:lnTo>
                  <a:lnTo>
                    <a:pt x="64846" y="32003"/>
                  </a:lnTo>
                  <a:lnTo>
                    <a:pt x="65318" y="32003"/>
                  </a:lnTo>
                  <a:lnTo>
                    <a:pt x="65155" y="31368"/>
                  </a:lnTo>
                  <a:lnTo>
                    <a:pt x="67522" y="31368"/>
                  </a:lnTo>
                  <a:lnTo>
                    <a:pt x="67515" y="30352"/>
                  </a:lnTo>
                  <a:lnTo>
                    <a:pt x="65869" y="30352"/>
                  </a:lnTo>
                  <a:lnTo>
                    <a:pt x="72448" y="29844"/>
                  </a:lnTo>
                  <a:lnTo>
                    <a:pt x="74894" y="29844"/>
                  </a:lnTo>
                  <a:lnTo>
                    <a:pt x="74882" y="29590"/>
                  </a:lnTo>
                  <a:lnTo>
                    <a:pt x="73831" y="29590"/>
                  </a:lnTo>
                  <a:lnTo>
                    <a:pt x="76967" y="29209"/>
                  </a:lnTo>
                  <a:lnTo>
                    <a:pt x="101568" y="29209"/>
                  </a:lnTo>
                  <a:lnTo>
                    <a:pt x="101495" y="28828"/>
                  </a:lnTo>
                  <a:lnTo>
                    <a:pt x="102470" y="28828"/>
                  </a:lnTo>
                  <a:lnTo>
                    <a:pt x="102530" y="28193"/>
                  </a:lnTo>
                  <a:lnTo>
                    <a:pt x="113804" y="28193"/>
                  </a:lnTo>
                  <a:lnTo>
                    <a:pt x="118285" y="27050"/>
                  </a:lnTo>
                  <a:lnTo>
                    <a:pt x="151587" y="27050"/>
                  </a:lnTo>
                  <a:lnTo>
                    <a:pt x="146450" y="26288"/>
                  </a:lnTo>
                  <a:lnTo>
                    <a:pt x="146810" y="26288"/>
                  </a:lnTo>
                  <a:lnTo>
                    <a:pt x="135860" y="25145"/>
                  </a:lnTo>
                  <a:lnTo>
                    <a:pt x="136013" y="25145"/>
                  </a:lnTo>
                  <a:lnTo>
                    <a:pt x="123689" y="24002"/>
                  </a:lnTo>
                  <a:lnTo>
                    <a:pt x="117105" y="23621"/>
                  </a:lnTo>
                  <a:close/>
                </a:path>
                <a:path w="190500" h="74930">
                  <a:moveTo>
                    <a:pt x="70869" y="44195"/>
                  </a:moveTo>
                  <a:lnTo>
                    <a:pt x="67858" y="44195"/>
                  </a:lnTo>
                  <a:lnTo>
                    <a:pt x="67873" y="44450"/>
                  </a:lnTo>
                  <a:lnTo>
                    <a:pt x="70869" y="44195"/>
                  </a:lnTo>
                  <a:close/>
                </a:path>
                <a:path w="190500" h="74930">
                  <a:moveTo>
                    <a:pt x="71246" y="41020"/>
                  </a:moveTo>
                  <a:lnTo>
                    <a:pt x="71130" y="41275"/>
                  </a:lnTo>
                  <a:lnTo>
                    <a:pt x="71099" y="41656"/>
                  </a:lnTo>
                  <a:lnTo>
                    <a:pt x="70996" y="42799"/>
                  </a:lnTo>
                  <a:lnTo>
                    <a:pt x="70869" y="44195"/>
                  </a:lnTo>
                  <a:lnTo>
                    <a:pt x="67873" y="44450"/>
                  </a:lnTo>
                  <a:lnTo>
                    <a:pt x="76847" y="44450"/>
                  </a:lnTo>
                  <a:lnTo>
                    <a:pt x="76909" y="44195"/>
                  </a:lnTo>
                  <a:lnTo>
                    <a:pt x="71817" y="44195"/>
                  </a:lnTo>
                  <a:lnTo>
                    <a:pt x="71725" y="43687"/>
                  </a:lnTo>
                  <a:lnTo>
                    <a:pt x="71611" y="43052"/>
                  </a:lnTo>
                  <a:lnTo>
                    <a:pt x="71543" y="42671"/>
                  </a:lnTo>
                  <a:lnTo>
                    <a:pt x="71474" y="42290"/>
                  </a:lnTo>
                  <a:lnTo>
                    <a:pt x="71360" y="41656"/>
                  </a:lnTo>
                  <a:lnTo>
                    <a:pt x="71246" y="41020"/>
                  </a:lnTo>
                  <a:close/>
                </a:path>
                <a:path w="190500" h="74930">
                  <a:moveTo>
                    <a:pt x="80879" y="44195"/>
                  </a:moveTo>
                  <a:lnTo>
                    <a:pt x="76909" y="44195"/>
                  </a:lnTo>
                  <a:lnTo>
                    <a:pt x="76847" y="44450"/>
                  </a:lnTo>
                  <a:lnTo>
                    <a:pt x="80375" y="44450"/>
                  </a:lnTo>
                  <a:lnTo>
                    <a:pt x="80879" y="44195"/>
                  </a:lnTo>
                  <a:close/>
                </a:path>
                <a:path w="190500" h="74930">
                  <a:moveTo>
                    <a:pt x="152758" y="44195"/>
                  </a:moveTo>
                  <a:lnTo>
                    <a:pt x="113430" y="44195"/>
                  </a:lnTo>
                  <a:lnTo>
                    <a:pt x="113385" y="44450"/>
                  </a:lnTo>
                  <a:lnTo>
                    <a:pt x="154155" y="44450"/>
                  </a:lnTo>
                  <a:lnTo>
                    <a:pt x="152758" y="44195"/>
                  </a:lnTo>
                  <a:close/>
                </a:path>
                <a:path w="190500" h="74930">
                  <a:moveTo>
                    <a:pt x="180308" y="44195"/>
                  </a:moveTo>
                  <a:lnTo>
                    <a:pt x="168430" y="44195"/>
                  </a:lnTo>
                  <a:lnTo>
                    <a:pt x="168983" y="44450"/>
                  </a:lnTo>
                  <a:lnTo>
                    <a:pt x="180772" y="44450"/>
                  </a:lnTo>
                  <a:lnTo>
                    <a:pt x="180308" y="44195"/>
                  </a:lnTo>
                  <a:close/>
                </a:path>
                <a:path w="190500" h="74930">
                  <a:moveTo>
                    <a:pt x="75373" y="38734"/>
                  </a:moveTo>
                  <a:lnTo>
                    <a:pt x="76380" y="42290"/>
                  </a:lnTo>
                  <a:lnTo>
                    <a:pt x="76488" y="42671"/>
                  </a:lnTo>
                  <a:lnTo>
                    <a:pt x="76596" y="43052"/>
                  </a:lnTo>
                  <a:lnTo>
                    <a:pt x="76668" y="43306"/>
                  </a:lnTo>
                  <a:lnTo>
                    <a:pt x="76776" y="43687"/>
                  </a:lnTo>
                  <a:lnTo>
                    <a:pt x="75528" y="43687"/>
                  </a:lnTo>
                  <a:lnTo>
                    <a:pt x="70549" y="44195"/>
                  </a:lnTo>
                  <a:lnTo>
                    <a:pt x="76909" y="44195"/>
                  </a:lnTo>
                  <a:lnTo>
                    <a:pt x="77533" y="41656"/>
                  </a:lnTo>
                  <a:lnTo>
                    <a:pt x="77626" y="41275"/>
                  </a:lnTo>
                  <a:lnTo>
                    <a:pt x="77689" y="41020"/>
                  </a:lnTo>
                  <a:lnTo>
                    <a:pt x="77858" y="41020"/>
                  </a:lnTo>
                  <a:lnTo>
                    <a:pt x="75373" y="38734"/>
                  </a:lnTo>
                  <a:close/>
                </a:path>
                <a:path w="190500" h="74930">
                  <a:moveTo>
                    <a:pt x="67550" y="35178"/>
                  </a:moveTo>
                  <a:lnTo>
                    <a:pt x="66131" y="35178"/>
                  </a:lnTo>
                  <a:lnTo>
                    <a:pt x="66200" y="35559"/>
                  </a:lnTo>
                  <a:lnTo>
                    <a:pt x="66299" y="38226"/>
                  </a:lnTo>
                  <a:lnTo>
                    <a:pt x="66424" y="39877"/>
                  </a:lnTo>
                  <a:lnTo>
                    <a:pt x="64647" y="43687"/>
                  </a:lnTo>
                  <a:lnTo>
                    <a:pt x="67826" y="43687"/>
                  </a:lnTo>
                  <a:lnTo>
                    <a:pt x="67700" y="41656"/>
                  </a:lnTo>
                  <a:lnTo>
                    <a:pt x="67575" y="38734"/>
                  </a:lnTo>
                  <a:lnTo>
                    <a:pt x="67550" y="35178"/>
                  </a:lnTo>
                  <a:close/>
                </a:path>
                <a:path w="190500" h="74930">
                  <a:moveTo>
                    <a:pt x="129725" y="40258"/>
                  </a:moveTo>
                  <a:lnTo>
                    <a:pt x="128815" y="40258"/>
                  </a:lnTo>
                  <a:lnTo>
                    <a:pt x="127033" y="41275"/>
                  </a:lnTo>
                  <a:lnTo>
                    <a:pt x="124877" y="42671"/>
                  </a:lnTo>
                  <a:lnTo>
                    <a:pt x="123094" y="43687"/>
                  </a:lnTo>
                  <a:lnTo>
                    <a:pt x="130870" y="43052"/>
                  </a:lnTo>
                  <a:lnTo>
                    <a:pt x="138688" y="42799"/>
                  </a:lnTo>
                  <a:lnTo>
                    <a:pt x="165387" y="42799"/>
                  </a:lnTo>
                  <a:lnTo>
                    <a:pt x="161499" y="41656"/>
                  </a:lnTo>
                  <a:lnTo>
                    <a:pt x="138419" y="41656"/>
                  </a:lnTo>
                  <a:lnTo>
                    <a:pt x="136781" y="41020"/>
                  </a:lnTo>
                  <a:lnTo>
                    <a:pt x="133850" y="41020"/>
                  </a:lnTo>
                  <a:lnTo>
                    <a:pt x="129725" y="40258"/>
                  </a:lnTo>
                  <a:close/>
                </a:path>
                <a:path w="190500" h="74930">
                  <a:moveTo>
                    <a:pt x="89723" y="39243"/>
                  </a:moveTo>
                  <a:lnTo>
                    <a:pt x="87205" y="39243"/>
                  </a:lnTo>
                  <a:lnTo>
                    <a:pt x="88399" y="42671"/>
                  </a:lnTo>
                  <a:lnTo>
                    <a:pt x="113702" y="42671"/>
                  </a:lnTo>
                  <a:lnTo>
                    <a:pt x="113769" y="42290"/>
                  </a:lnTo>
                  <a:lnTo>
                    <a:pt x="113882" y="41656"/>
                  </a:lnTo>
                  <a:lnTo>
                    <a:pt x="92306" y="41656"/>
                  </a:lnTo>
                  <a:lnTo>
                    <a:pt x="89723" y="39243"/>
                  </a:lnTo>
                  <a:close/>
                </a:path>
                <a:path w="190500" h="74930">
                  <a:moveTo>
                    <a:pt x="62559" y="30733"/>
                  </a:moveTo>
                  <a:lnTo>
                    <a:pt x="33557" y="30733"/>
                  </a:lnTo>
                  <a:lnTo>
                    <a:pt x="26899" y="33908"/>
                  </a:lnTo>
                  <a:lnTo>
                    <a:pt x="20309" y="37845"/>
                  </a:lnTo>
                  <a:lnTo>
                    <a:pt x="13732" y="42290"/>
                  </a:lnTo>
                  <a:lnTo>
                    <a:pt x="25088" y="42290"/>
                  </a:lnTo>
                  <a:lnTo>
                    <a:pt x="27824" y="37083"/>
                  </a:lnTo>
                  <a:lnTo>
                    <a:pt x="38396" y="35559"/>
                  </a:lnTo>
                  <a:lnTo>
                    <a:pt x="38002" y="35559"/>
                  </a:lnTo>
                  <a:lnTo>
                    <a:pt x="44323" y="33908"/>
                  </a:lnTo>
                  <a:lnTo>
                    <a:pt x="46142" y="33908"/>
                  </a:lnTo>
                  <a:lnTo>
                    <a:pt x="46907" y="32638"/>
                  </a:lnTo>
                  <a:lnTo>
                    <a:pt x="47127" y="32638"/>
                  </a:lnTo>
                  <a:lnTo>
                    <a:pt x="46840" y="32384"/>
                  </a:lnTo>
                  <a:lnTo>
                    <a:pt x="54146" y="32384"/>
                  </a:lnTo>
                  <a:lnTo>
                    <a:pt x="60689" y="31368"/>
                  </a:lnTo>
                  <a:lnTo>
                    <a:pt x="60055" y="31368"/>
                  </a:lnTo>
                  <a:lnTo>
                    <a:pt x="62559" y="30733"/>
                  </a:lnTo>
                  <a:close/>
                </a:path>
                <a:path w="190500" h="74930">
                  <a:moveTo>
                    <a:pt x="58985" y="39877"/>
                  </a:moveTo>
                  <a:lnTo>
                    <a:pt x="58313" y="41656"/>
                  </a:lnTo>
                  <a:lnTo>
                    <a:pt x="49522" y="41656"/>
                  </a:lnTo>
                  <a:lnTo>
                    <a:pt x="71264" y="42290"/>
                  </a:lnTo>
                  <a:lnTo>
                    <a:pt x="59501" y="42290"/>
                  </a:lnTo>
                  <a:lnTo>
                    <a:pt x="59373" y="41656"/>
                  </a:lnTo>
                  <a:lnTo>
                    <a:pt x="59297" y="41275"/>
                  </a:lnTo>
                  <a:lnTo>
                    <a:pt x="59245" y="41020"/>
                  </a:lnTo>
                  <a:lnTo>
                    <a:pt x="59169" y="40639"/>
                  </a:lnTo>
                  <a:lnTo>
                    <a:pt x="59075" y="40258"/>
                  </a:lnTo>
                  <a:lnTo>
                    <a:pt x="58985" y="39877"/>
                  </a:lnTo>
                  <a:close/>
                </a:path>
                <a:path w="190500" h="74930">
                  <a:moveTo>
                    <a:pt x="85913" y="41656"/>
                  </a:moveTo>
                  <a:lnTo>
                    <a:pt x="84231" y="41656"/>
                  </a:lnTo>
                  <a:lnTo>
                    <a:pt x="87177" y="42290"/>
                  </a:lnTo>
                  <a:lnTo>
                    <a:pt x="84654" y="42290"/>
                  </a:lnTo>
                  <a:lnTo>
                    <a:pt x="85913" y="41656"/>
                  </a:lnTo>
                  <a:close/>
                </a:path>
                <a:path w="190500" h="74930">
                  <a:moveTo>
                    <a:pt x="185733" y="41656"/>
                  </a:moveTo>
                  <a:lnTo>
                    <a:pt x="185607" y="42290"/>
                  </a:lnTo>
                  <a:lnTo>
                    <a:pt x="186060" y="42290"/>
                  </a:lnTo>
                  <a:lnTo>
                    <a:pt x="185733" y="41656"/>
                  </a:lnTo>
                  <a:close/>
                </a:path>
                <a:path w="190500" h="74930">
                  <a:moveTo>
                    <a:pt x="101235" y="38734"/>
                  </a:moveTo>
                  <a:lnTo>
                    <a:pt x="98764" y="38734"/>
                  </a:lnTo>
                  <a:lnTo>
                    <a:pt x="91870" y="41656"/>
                  </a:lnTo>
                  <a:lnTo>
                    <a:pt x="113882" y="41656"/>
                  </a:lnTo>
                  <a:lnTo>
                    <a:pt x="113950" y="41275"/>
                  </a:lnTo>
                  <a:lnTo>
                    <a:pt x="111056" y="40258"/>
                  </a:lnTo>
                  <a:lnTo>
                    <a:pt x="108060" y="39496"/>
                  </a:lnTo>
                  <a:lnTo>
                    <a:pt x="104979" y="39243"/>
                  </a:lnTo>
                  <a:lnTo>
                    <a:pt x="101235" y="38734"/>
                  </a:lnTo>
                  <a:close/>
                </a:path>
                <a:path w="190500" h="74930">
                  <a:moveTo>
                    <a:pt x="140384" y="37464"/>
                  </a:moveTo>
                  <a:lnTo>
                    <a:pt x="137688" y="37464"/>
                  </a:lnTo>
                  <a:lnTo>
                    <a:pt x="137755" y="37845"/>
                  </a:lnTo>
                  <a:lnTo>
                    <a:pt x="137821" y="38226"/>
                  </a:lnTo>
                  <a:lnTo>
                    <a:pt x="137910" y="38734"/>
                  </a:lnTo>
                  <a:lnTo>
                    <a:pt x="137998" y="39243"/>
                  </a:lnTo>
                  <a:lnTo>
                    <a:pt x="138109" y="39877"/>
                  </a:lnTo>
                  <a:lnTo>
                    <a:pt x="138176" y="40258"/>
                  </a:lnTo>
                  <a:lnTo>
                    <a:pt x="138242" y="40639"/>
                  </a:lnTo>
                  <a:lnTo>
                    <a:pt x="138309" y="41020"/>
                  </a:lnTo>
                  <a:lnTo>
                    <a:pt x="138419" y="41656"/>
                  </a:lnTo>
                  <a:lnTo>
                    <a:pt x="161499" y="41656"/>
                  </a:lnTo>
                  <a:lnTo>
                    <a:pt x="160203" y="41275"/>
                  </a:lnTo>
                  <a:lnTo>
                    <a:pt x="151554" y="41275"/>
                  </a:lnTo>
                  <a:lnTo>
                    <a:pt x="139499" y="41020"/>
                  </a:lnTo>
                  <a:lnTo>
                    <a:pt x="139594" y="40639"/>
                  </a:lnTo>
                  <a:lnTo>
                    <a:pt x="139688" y="40258"/>
                  </a:lnTo>
                  <a:lnTo>
                    <a:pt x="139783" y="39877"/>
                  </a:lnTo>
                  <a:lnTo>
                    <a:pt x="139878" y="39496"/>
                  </a:lnTo>
                  <a:lnTo>
                    <a:pt x="139973" y="39115"/>
                  </a:lnTo>
                  <a:lnTo>
                    <a:pt x="140068" y="38734"/>
                  </a:lnTo>
                  <a:lnTo>
                    <a:pt x="140194" y="38226"/>
                  </a:lnTo>
                  <a:lnTo>
                    <a:pt x="140289" y="37845"/>
                  </a:lnTo>
                  <a:lnTo>
                    <a:pt x="140384" y="37464"/>
                  </a:lnTo>
                  <a:close/>
                </a:path>
                <a:path w="190500" h="74930">
                  <a:moveTo>
                    <a:pt x="190325" y="35178"/>
                  </a:moveTo>
                  <a:lnTo>
                    <a:pt x="188226" y="35178"/>
                  </a:lnTo>
                  <a:lnTo>
                    <a:pt x="188129" y="35559"/>
                  </a:lnTo>
                  <a:lnTo>
                    <a:pt x="187113" y="37464"/>
                  </a:lnTo>
                  <a:lnTo>
                    <a:pt x="186066" y="39496"/>
                  </a:lnTo>
                  <a:lnTo>
                    <a:pt x="185919" y="39877"/>
                  </a:lnTo>
                  <a:lnTo>
                    <a:pt x="185870" y="40258"/>
                  </a:lnTo>
                  <a:lnTo>
                    <a:pt x="185771" y="41020"/>
                  </a:lnTo>
                  <a:lnTo>
                    <a:pt x="185406" y="41020"/>
                  </a:lnTo>
                  <a:lnTo>
                    <a:pt x="185733" y="41656"/>
                  </a:lnTo>
                  <a:lnTo>
                    <a:pt x="185739" y="41275"/>
                  </a:lnTo>
                  <a:lnTo>
                    <a:pt x="185351" y="41275"/>
                  </a:lnTo>
                  <a:lnTo>
                    <a:pt x="190403" y="35940"/>
                  </a:lnTo>
                  <a:lnTo>
                    <a:pt x="190325" y="35178"/>
                  </a:lnTo>
                  <a:close/>
                </a:path>
                <a:path w="190500" h="74930">
                  <a:moveTo>
                    <a:pt x="7362" y="25145"/>
                  </a:moveTo>
                  <a:lnTo>
                    <a:pt x="7440" y="41275"/>
                  </a:lnTo>
                  <a:lnTo>
                    <a:pt x="7572" y="41020"/>
                  </a:lnTo>
                  <a:lnTo>
                    <a:pt x="7693" y="40258"/>
                  </a:lnTo>
                  <a:lnTo>
                    <a:pt x="7813" y="39496"/>
                  </a:lnTo>
                  <a:lnTo>
                    <a:pt x="7933" y="38734"/>
                  </a:lnTo>
                  <a:lnTo>
                    <a:pt x="8014" y="38226"/>
                  </a:lnTo>
                  <a:lnTo>
                    <a:pt x="8134" y="37464"/>
                  </a:lnTo>
                  <a:lnTo>
                    <a:pt x="8149" y="25273"/>
                  </a:lnTo>
                  <a:lnTo>
                    <a:pt x="7362" y="25145"/>
                  </a:lnTo>
                  <a:close/>
                </a:path>
                <a:path w="190500" h="74930">
                  <a:moveTo>
                    <a:pt x="143607" y="37464"/>
                  </a:moveTo>
                  <a:lnTo>
                    <a:pt x="145592" y="41275"/>
                  </a:lnTo>
                  <a:lnTo>
                    <a:pt x="160109" y="41275"/>
                  </a:lnTo>
                  <a:lnTo>
                    <a:pt x="154360" y="39115"/>
                  </a:lnTo>
                  <a:lnTo>
                    <a:pt x="150081" y="39115"/>
                  </a:lnTo>
                  <a:lnTo>
                    <a:pt x="143607" y="37464"/>
                  </a:lnTo>
                  <a:close/>
                </a:path>
                <a:path w="190500" h="74930">
                  <a:moveTo>
                    <a:pt x="174524" y="41020"/>
                  </a:moveTo>
                  <a:lnTo>
                    <a:pt x="159339" y="41020"/>
                  </a:lnTo>
                  <a:lnTo>
                    <a:pt x="160203" y="41275"/>
                  </a:lnTo>
                  <a:lnTo>
                    <a:pt x="174982" y="41275"/>
                  </a:lnTo>
                  <a:lnTo>
                    <a:pt x="174524" y="41020"/>
                  </a:lnTo>
                  <a:close/>
                </a:path>
                <a:path w="190500" h="74930">
                  <a:moveTo>
                    <a:pt x="185406" y="41020"/>
                  </a:moveTo>
                  <a:lnTo>
                    <a:pt x="182337" y="41020"/>
                  </a:lnTo>
                  <a:lnTo>
                    <a:pt x="182991" y="41275"/>
                  </a:lnTo>
                  <a:lnTo>
                    <a:pt x="185537" y="41275"/>
                  </a:lnTo>
                  <a:lnTo>
                    <a:pt x="185406" y="41020"/>
                  </a:lnTo>
                  <a:close/>
                </a:path>
                <a:path w="190500" h="74930">
                  <a:moveTo>
                    <a:pt x="185771" y="41020"/>
                  </a:moveTo>
                  <a:lnTo>
                    <a:pt x="185592" y="41020"/>
                  </a:lnTo>
                  <a:lnTo>
                    <a:pt x="185351" y="41275"/>
                  </a:lnTo>
                  <a:lnTo>
                    <a:pt x="185739" y="41275"/>
                  </a:lnTo>
                  <a:lnTo>
                    <a:pt x="185771" y="41020"/>
                  </a:lnTo>
                  <a:close/>
                </a:path>
                <a:path w="190500" h="74930">
                  <a:moveTo>
                    <a:pt x="130001" y="35178"/>
                  </a:moveTo>
                  <a:lnTo>
                    <a:pt x="127701" y="35178"/>
                  </a:lnTo>
                  <a:lnTo>
                    <a:pt x="127853" y="35559"/>
                  </a:lnTo>
                  <a:lnTo>
                    <a:pt x="130629" y="38226"/>
                  </a:lnTo>
                  <a:lnTo>
                    <a:pt x="133283" y="41020"/>
                  </a:lnTo>
                  <a:lnTo>
                    <a:pt x="136781" y="41020"/>
                  </a:lnTo>
                  <a:lnTo>
                    <a:pt x="133833" y="39877"/>
                  </a:lnTo>
                  <a:lnTo>
                    <a:pt x="133600" y="39877"/>
                  </a:lnTo>
                  <a:lnTo>
                    <a:pt x="130381" y="35559"/>
                  </a:lnTo>
                  <a:lnTo>
                    <a:pt x="130001" y="35178"/>
                  </a:lnTo>
                  <a:close/>
                </a:path>
                <a:path w="190500" h="74930">
                  <a:moveTo>
                    <a:pt x="168899" y="35178"/>
                  </a:moveTo>
                  <a:lnTo>
                    <a:pt x="163140" y="35178"/>
                  </a:lnTo>
                  <a:lnTo>
                    <a:pt x="166055" y="36321"/>
                  </a:lnTo>
                  <a:lnTo>
                    <a:pt x="174524" y="41020"/>
                  </a:lnTo>
                  <a:lnTo>
                    <a:pt x="182337" y="41020"/>
                  </a:lnTo>
                  <a:lnTo>
                    <a:pt x="179394" y="39877"/>
                  </a:lnTo>
                  <a:lnTo>
                    <a:pt x="176116" y="38734"/>
                  </a:lnTo>
                  <a:lnTo>
                    <a:pt x="175784" y="38734"/>
                  </a:lnTo>
                  <a:lnTo>
                    <a:pt x="175638" y="38226"/>
                  </a:lnTo>
                  <a:lnTo>
                    <a:pt x="174347" y="38226"/>
                  </a:lnTo>
                  <a:lnTo>
                    <a:pt x="168899" y="35178"/>
                  </a:lnTo>
                  <a:close/>
                </a:path>
                <a:path w="190500" h="74930">
                  <a:moveTo>
                    <a:pt x="58961" y="33908"/>
                  </a:moveTo>
                  <a:lnTo>
                    <a:pt x="58985" y="39877"/>
                  </a:lnTo>
                  <a:lnTo>
                    <a:pt x="59109" y="39496"/>
                  </a:lnTo>
                  <a:lnTo>
                    <a:pt x="60187" y="36575"/>
                  </a:lnTo>
                  <a:lnTo>
                    <a:pt x="58961" y="33908"/>
                  </a:lnTo>
                  <a:close/>
                </a:path>
                <a:path w="190500" h="74930">
                  <a:moveTo>
                    <a:pt x="86290" y="35178"/>
                  </a:moveTo>
                  <a:lnTo>
                    <a:pt x="83486" y="35178"/>
                  </a:lnTo>
                  <a:lnTo>
                    <a:pt x="83572" y="35559"/>
                  </a:lnTo>
                  <a:lnTo>
                    <a:pt x="86345" y="39877"/>
                  </a:lnTo>
                  <a:lnTo>
                    <a:pt x="86027" y="39877"/>
                  </a:lnTo>
                  <a:lnTo>
                    <a:pt x="87205" y="39243"/>
                  </a:lnTo>
                  <a:lnTo>
                    <a:pt x="89723" y="39243"/>
                  </a:lnTo>
                  <a:lnTo>
                    <a:pt x="87820" y="37464"/>
                  </a:lnTo>
                  <a:lnTo>
                    <a:pt x="87456" y="37083"/>
                  </a:lnTo>
                  <a:lnTo>
                    <a:pt x="87117" y="36575"/>
                  </a:lnTo>
                  <a:lnTo>
                    <a:pt x="86290" y="35178"/>
                  </a:lnTo>
                  <a:close/>
                </a:path>
                <a:path w="190500" h="74930">
                  <a:moveTo>
                    <a:pt x="152054" y="34670"/>
                  </a:moveTo>
                  <a:lnTo>
                    <a:pt x="149171" y="34670"/>
                  </a:lnTo>
                  <a:lnTo>
                    <a:pt x="149679" y="35178"/>
                  </a:lnTo>
                  <a:lnTo>
                    <a:pt x="147150" y="35178"/>
                  </a:lnTo>
                  <a:lnTo>
                    <a:pt x="149664" y="39115"/>
                  </a:lnTo>
                  <a:lnTo>
                    <a:pt x="154360" y="39115"/>
                  </a:lnTo>
                  <a:lnTo>
                    <a:pt x="152054" y="34670"/>
                  </a:lnTo>
                  <a:close/>
                </a:path>
                <a:path w="190500" h="74930">
                  <a:moveTo>
                    <a:pt x="174763" y="35178"/>
                  </a:moveTo>
                  <a:lnTo>
                    <a:pt x="173521" y="35178"/>
                  </a:lnTo>
                  <a:lnTo>
                    <a:pt x="173599" y="35559"/>
                  </a:lnTo>
                  <a:lnTo>
                    <a:pt x="173677" y="35940"/>
                  </a:lnTo>
                  <a:lnTo>
                    <a:pt x="173755" y="36321"/>
                  </a:lnTo>
                  <a:lnTo>
                    <a:pt x="173807" y="36575"/>
                  </a:lnTo>
                  <a:lnTo>
                    <a:pt x="173912" y="37083"/>
                  </a:lnTo>
                  <a:lnTo>
                    <a:pt x="173990" y="37464"/>
                  </a:lnTo>
                  <a:lnTo>
                    <a:pt x="174068" y="37845"/>
                  </a:lnTo>
                  <a:lnTo>
                    <a:pt x="174146" y="38226"/>
                  </a:lnTo>
                  <a:lnTo>
                    <a:pt x="175638" y="38226"/>
                  </a:lnTo>
                  <a:lnTo>
                    <a:pt x="175164" y="36575"/>
                  </a:lnTo>
                  <a:lnTo>
                    <a:pt x="175091" y="36321"/>
                  </a:lnTo>
                  <a:lnTo>
                    <a:pt x="174982" y="35940"/>
                  </a:lnTo>
                  <a:lnTo>
                    <a:pt x="174872" y="35559"/>
                  </a:lnTo>
                  <a:lnTo>
                    <a:pt x="174763" y="35178"/>
                  </a:lnTo>
                  <a:close/>
                </a:path>
                <a:path w="190500" h="74930">
                  <a:moveTo>
                    <a:pt x="75801" y="35178"/>
                  </a:moveTo>
                  <a:lnTo>
                    <a:pt x="74032" y="35178"/>
                  </a:lnTo>
                  <a:lnTo>
                    <a:pt x="74112" y="36321"/>
                  </a:lnTo>
                  <a:lnTo>
                    <a:pt x="74218" y="37845"/>
                  </a:lnTo>
                  <a:lnTo>
                    <a:pt x="74369" y="37464"/>
                  </a:lnTo>
                  <a:lnTo>
                    <a:pt x="75801" y="35178"/>
                  </a:lnTo>
                  <a:close/>
                </a:path>
                <a:path w="190500" h="74930">
                  <a:moveTo>
                    <a:pt x="137451" y="35178"/>
                  </a:moveTo>
                  <a:lnTo>
                    <a:pt x="133230" y="35178"/>
                  </a:lnTo>
                  <a:lnTo>
                    <a:pt x="133867" y="36321"/>
                  </a:lnTo>
                  <a:lnTo>
                    <a:pt x="134227" y="36321"/>
                  </a:lnTo>
                  <a:lnTo>
                    <a:pt x="138096" y="37464"/>
                  </a:lnTo>
                  <a:lnTo>
                    <a:pt x="137681" y="37464"/>
                  </a:lnTo>
                  <a:lnTo>
                    <a:pt x="137556" y="36321"/>
                  </a:lnTo>
                  <a:lnTo>
                    <a:pt x="137451" y="35178"/>
                  </a:lnTo>
                  <a:close/>
                </a:path>
                <a:path w="190500" h="74930">
                  <a:moveTo>
                    <a:pt x="142322" y="35178"/>
                  </a:moveTo>
                  <a:lnTo>
                    <a:pt x="139041" y="35178"/>
                  </a:lnTo>
                  <a:lnTo>
                    <a:pt x="140283" y="37464"/>
                  </a:lnTo>
                  <a:lnTo>
                    <a:pt x="143607" y="37464"/>
                  </a:lnTo>
                  <a:lnTo>
                    <a:pt x="142322" y="35178"/>
                  </a:lnTo>
                  <a:close/>
                </a:path>
                <a:path w="190500" h="74930">
                  <a:moveTo>
                    <a:pt x="107467" y="35178"/>
                  </a:moveTo>
                  <a:lnTo>
                    <a:pt x="106906" y="35178"/>
                  </a:lnTo>
                  <a:lnTo>
                    <a:pt x="107587" y="35940"/>
                  </a:lnTo>
                  <a:lnTo>
                    <a:pt x="107467" y="35178"/>
                  </a:lnTo>
                  <a:close/>
                </a:path>
                <a:path w="190500" h="74930">
                  <a:moveTo>
                    <a:pt x="79736" y="35178"/>
                  </a:moveTo>
                  <a:lnTo>
                    <a:pt x="79220" y="35178"/>
                  </a:lnTo>
                  <a:lnTo>
                    <a:pt x="79237" y="35559"/>
                  </a:lnTo>
                  <a:lnTo>
                    <a:pt x="79366" y="35559"/>
                  </a:lnTo>
                  <a:lnTo>
                    <a:pt x="79736" y="35178"/>
                  </a:lnTo>
                  <a:close/>
                </a:path>
                <a:path w="190500" h="74930">
                  <a:moveTo>
                    <a:pt x="66001" y="34670"/>
                  </a:moveTo>
                  <a:lnTo>
                    <a:pt x="63369" y="34670"/>
                  </a:lnTo>
                  <a:lnTo>
                    <a:pt x="63472" y="35178"/>
                  </a:lnTo>
                  <a:lnTo>
                    <a:pt x="66131" y="35178"/>
                  </a:lnTo>
                  <a:lnTo>
                    <a:pt x="66001" y="34670"/>
                  </a:lnTo>
                  <a:close/>
                </a:path>
                <a:path w="190500" h="74930">
                  <a:moveTo>
                    <a:pt x="74025" y="34670"/>
                  </a:moveTo>
                  <a:lnTo>
                    <a:pt x="67546" y="34670"/>
                  </a:lnTo>
                  <a:lnTo>
                    <a:pt x="67550" y="35178"/>
                  </a:lnTo>
                  <a:lnTo>
                    <a:pt x="74022" y="35178"/>
                  </a:lnTo>
                  <a:lnTo>
                    <a:pt x="74025" y="34670"/>
                  </a:lnTo>
                  <a:close/>
                </a:path>
                <a:path w="190500" h="74930">
                  <a:moveTo>
                    <a:pt x="79198" y="34670"/>
                  </a:moveTo>
                  <a:lnTo>
                    <a:pt x="75667" y="34670"/>
                  </a:lnTo>
                  <a:lnTo>
                    <a:pt x="75801" y="35178"/>
                  </a:lnTo>
                  <a:lnTo>
                    <a:pt x="79220" y="35178"/>
                  </a:lnTo>
                  <a:lnTo>
                    <a:pt x="79198" y="34670"/>
                  </a:lnTo>
                  <a:close/>
                </a:path>
                <a:path w="190500" h="74930">
                  <a:moveTo>
                    <a:pt x="83477" y="34670"/>
                  </a:moveTo>
                  <a:lnTo>
                    <a:pt x="80230" y="34670"/>
                  </a:lnTo>
                  <a:lnTo>
                    <a:pt x="79736" y="35178"/>
                  </a:lnTo>
                  <a:lnTo>
                    <a:pt x="83486" y="35178"/>
                  </a:lnTo>
                  <a:lnTo>
                    <a:pt x="83477" y="34670"/>
                  </a:lnTo>
                  <a:close/>
                </a:path>
                <a:path w="190500" h="74930">
                  <a:moveTo>
                    <a:pt x="106452" y="34670"/>
                  </a:moveTo>
                  <a:lnTo>
                    <a:pt x="85990" y="34670"/>
                  </a:lnTo>
                  <a:lnTo>
                    <a:pt x="86290" y="35178"/>
                  </a:lnTo>
                  <a:lnTo>
                    <a:pt x="106906" y="35178"/>
                  </a:lnTo>
                  <a:lnTo>
                    <a:pt x="106452" y="34670"/>
                  </a:lnTo>
                  <a:close/>
                </a:path>
                <a:path w="190500" h="74930">
                  <a:moveTo>
                    <a:pt x="127498" y="34670"/>
                  </a:moveTo>
                  <a:lnTo>
                    <a:pt x="107334" y="34670"/>
                  </a:lnTo>
                  <a:lnTo>
                    <a:pt x="107467" y="35178"/>
                  </a:lnTo>
                  <a:lnTo>
                    <a:pt x="127701" y="35178"/>
                  </a:lnTo>
                  <a:lnTo>
                    <a:pt x="127498" y="34670"/>
                  </a:lnTo>
                  <a:close/>
                </a:path>
                <a:path w="190500" h="74930">
                  <a:moveTo>
                    <a:pt x="132946" y="34670"/>
                  </a:moveTo>
                  <a:lnTo>
                    <a:pt x="129430" y="34670"/>
                  </a:lnTo>
                  <a:lnTo>
                    <a:pt x="130001" y="35178"/>
                  </a:lnTo>
                  <a:lnTo>
                    <a:pt x="133230" y="35178"/>
                  </a:lnTo>
                  <a:lnTo>
                    <a:pt x="132946" y="34670"/>
                  </a:lnTo>
                  <a:close/>
                </a:path>
                <a:path w="190500" h="74930">
                  <a:moveTo>
                    <a:pt x="138765" y="34670"/>
                  </a:moveTo>
                  <a:lnTo>
                    <a:pt x="137404" y="34670"/>
                  </a:lnTo>
                  <a:lnTo>
                    <a:pt x="137451" y="35178"/>
                  </a:lnTo>
                  <a:lnTo>
                    <a:pt x="139041" y="35178"/>
                  </a:lnTo>
                  <a:lnTo>
                    <a:pt x="138765" y="34670"/>
                  </a:lnTo>
                  <a:close/>
                </a:path>
                <a:path w="190500" h="74930">
                  <a:moveTo>
                    <a:pt x="146825" y="34670"/>
                  </a:moveTo>
                  <a:lnTo>
                    <a:pt x="142037" y="34670"/>
                  </a:lnTo>
                  <a:lnTo>
                    <a:pt x="142322" y="35178"/>
                  </a:lnTo>
                  <a:lnTo>
                    <a:pt x="147150" y="35178"/>
                  </a:lnTo>
                  <a:lnTo>
                    <a:pt x="146825" y="34670"/>
                  </a:lnTo>
                  <a:close/>
                </a:path>
                <a:path w="190500" h="74930">
                  <a:moveTo>
                    <a:pt x="153355" y="34670"/>
                  </a:moveTo>
                  <a:lnTo>
                    <a:pt x="152054" y="34670"/>
                  </a:lnTo>
                  <a:lnTo>
                    <a:pt x="152318" y="35178"/>
                  </a:lnTo>
                  <a:lnTo>
                    <a:pt x="151018" y="35178"/>
                  </a:lnTo>
                  <a:lnTo>
                    <a:pt x="153355" y="34670"/>
                  </a:lnTo>
                  <a:close/>
                </a:path>
                <a:path w="190500" h="74930">
                  <a:moveTo>
                    <a:pt x="161845" y="34670"/>
                  </a:moveTo>
                  <a:lnTo>
                    <a:pt x="153355" y="34670"/>
                  </a:lnTo>
                  <a:lnTo>
                    <a:pt x="151018" y="35178"/>
                  </a:lnTo>
                  <a:lnTo>
                    <a:pt x="163140" y="35178"/>
                  </a:lnTo>
                  <a:lnTo>
                    <a:pt x="161845" y="34670"/>
                  </a:lnTo>
                  <a:close/>
                </a:path>
                <a:path w="190500" h="74930">
                  <a:moveTo>
                    <a:pt x="173416" y="34670"/>
                  </a:moveTo>
                  <a:lnTo>
                    <a:pt x="167991" y="34670"/>
                  </a:lnTo>
                  <a:lnTo>
                    <a:pt x="168899" y="35178"/>
                  </a:lnTo>
                  <a:lnTo>
                    <a:pt x="173521" y="35178"/>
                  </a:lnTo>
                  <a:lnTo>
                    <a:pt x="173416" y="34670"/>
                  </a:lnTo>
                  <a:close/>
                </a:path>
                <a:path w="190500" h="74930">
                  <a:moveTo>
                    <a:pt x="188284" y="34670"/>
                  </a:moveTo>
                  <a:lnTo>
                    <a:pt x="174617" y="34670"/>
                  </a:lnTo>
                  <a:lnTo>
                    <a:pt x="174763" y="35178"/>
                  </a:lnTo>
                  <a:lnTo>
                    <a:pt x="188226" y="35178"/>
                  </a:lnTo>
                  <a:lnTo>
                    <a:pt x="188284" y="34670"/>
                  </a:lnTo>
                  <a:close/>
                </a:path>
                <a:path w="190500" h="74930">
                  <a:moveTo>
                    <a:pt x="67522" y="31368"/>
                  </a:moveTo>
                  <a:lnTo>
                    <a:pt x="65470" y="31368"/>
                  </a:lnTo>
                  <a:lnTo>
                    <a:pt x="64846" y="32003"/>
                  </a:lnTo>
                  <a:lnTo>
                    <a:pt x="65318" y="32003"/>
                  </a:lnTo>
                  <a:lnTo>
                    <a:pt x="65610" y="33146"/>
                  </a:lnTo>
                  <a:lnTo>
                    <a:pt x="65708" y="33527"/>
                  </a:lnTo>
                  <a:lnTo>
                    <a:pt x="65806" y="33908"/>
                  </a:lnTo>
                  <a:lnTo>
                    <a:pt x="65903" y="34289"/>
                  </a:lnTo>
                  <a:lnTo>
                    <a:pt x="66001" y="34670"/>
                  </a:lnTo>
                  <a:lnTo>
                    <a:pt x="67546" y="34670"/>
                  </a:lnTo>
                  <a:lnTo>
                    <a:pt x="67522" y="31368"/>
                  </a:lnTo>
                  <a:close/>
                </a:path>
                <a:path w="190500" h="74930">
                  <a:moveTo>
                    <a:pt x="74917" y="30352"/>
                  </a:moveTo>
                  <a:lnTo>
                    <a:pt x="74051" y="30352"/>
                  </a:lnTo>
                  <a:lnTo>
                    <a:pt x="74025" y="34670"/>
                  </a:lnTo>
                  <a:lnTo>
                    <a:pt x="75667" y="34670"/>
                  </a:lnTo>
                  <a:lnTo>
                    <a:pt x="75132" y="32638"/>
                  </a:lnTo>
                  <a:lnTo>
                    <a:pt x="75065" y="32384"/>
                  </a:lnTo>
                  <a:lnTo>
                    <a:pt x="74963" y="31368"/>
                  </a:lnTo>
                  <a:lnTo>
                    <a:pt x="74917" y="30352"/>
                  </a:lnTo>
                  <a:close/>
                </a:path>
                <a:path w="190500" h="74930">
                  <a:moveTo>
                    <a:pt x="82399" y="30352"/>
                  </a:moveTo>
                  <a:lnTo>
                    <a:pt x="78433" y="30352"/>
                  </a:lnTo>
                  <a:lnTo>
                    <a:pt x="78752" y="31368"/>
                  </a:lnTo>
                  <a:lnTo>
                    <a:pt x="78874" y="32003"/>
                  </a:lnTo>
                  <a:lnTo>
                    <a:pt x="78996" y="32638"/>
                  </a:lnTo>
                  <a:lnTo>
                    <a:pt x="79093" y="33146"/>
                  </a:lnTo>
                  <a:lnTo>
                    <a:pt x="79198" y="34670"/>
                  </a:lnTo>
                  <a:lnTo>
                    <a:pt x="80230" y="34670"/>
                  </a:lnTo>
                  <a:lnTo>
                    <a:pt x="80600" y="34289"/>
                  </a:lnTo>
                  <a:lnTo>
                    <a:pt x="81093" y="33908"/>
                  </a:lnTo>
                  <a:lnTo>
                    <a:pt x="82018" y="33146"/>
                  </a:lnTo>
                  <a:lnTo>
                    <a:pt x="83177" y="32638"/>
                  </a:lnTo>
                  <a:lnTo>
                    <a:pt x="83442" y="32638"/>
                  </a:lnTo>
                  <a:lnTo>
                    <a:pt x="83438" y="32384"/>
                  </a:lnTo>
                  <a:lnTo>
                    <a:pt x="84362" y="32384"/>
                  </a:lnTo>
                  <a:lnTo>
                    <a:pt x="83591" y="31368"/>
                  </a:lnTo>
                  <a:lnTo>
                    <a:pt x="82399" y="30352"/>
                  </a:lnTo>
                  <a:close/>
                </a:path>
                <a:path w="190500" h="74930">
                  <a:moveTo>
                    <a:pt x="84362" y="32384"/>
                  </a:moveTo>
                  <a:lnTo>
                    <a:pt x="83702" y="32384"/>
                  </a:lnTo>
                  <a:lnTo>
                    <a:pt x="83177" y="32638"/>
                  </a:lnTo>
                  <a:lnTo>
                    <a:pt x="83442" y="32638"/>
                  </a:lnTo>
                  <a:lnTo>
                    <a:pt x="83477" y="34670"/>
                  </a:lnTo>
                  <a:lnTo>
                    <a:pt x="85990" y="34670"/>
                  </a:lnTo>
                  <a:lnTo>
                    <a:pt x="85539" y="33908"/>
                  </a:lnTo>
                  <a:lnTo>
                    <a:pt x="84362" y="32384"/>
                  </a:lnTo>
                  <a:close/>
                </a:path>
                <a:path w="190500" h="74930">
                  <a:moveTo>
                    <a:pt x="105936" y="30352"/>
                  </a:moveTo>
                  <a:lnTo>
                    <a:pt x="105425" y="30352"/>
                  </a:lnTo>
                  <a:lnTo>
                    <a:pt x="105431" y="33527"/>
                  </a:lnTo>
                  <a:lnTo>
                    <a:pt x="106452" y="34670"/>
                  </a:lnTo>
                  <a:lnTo>
                    <a:pt x="107334" y="34670"/>
                  </a:lnTo>
                  <a:lnTo>
                    <a:pt x="107234" y="34289"/>
                  </a:lnTo>
                  <a:lnTo>
                    <a:pt x="107134" y="33908"/>
                  </a:lnTo>
                  <a:lnTo>
                    <a:pt x="107034" y="33527"/>
                  </a:lnTo>
                  <a:lnTo>
                    <a:pt x="105936" y="30352"/>
                  </a:lnTo>
                  <a:close/>
                </a:path>
                <a:path w="190500" h="74930">
                  <a:moveTo>
                    <a:pt x="126434" y="32003"/>
                  </a:moveTo>
                  <a:lnTo>
                    <a:pt x="127498" y="34670"/>
                  </a:lnTo>
                  <a:lnTo>
                    <a:pt x="129430" y="34670"/>
                  </a:lnTo>
                  <a:lnTo>
                    <a:pt x="126434" y="32003"/>
                  </a:lnTo>
                  <a:close/>
                </a:path>
                <a:path w="190500" h="74930">
                  <a:moveTo>
                    <a:pt x="133924" y="30352"/>
                  </a:moveTo>
                  <a:lnTo>
                    <a:pt x="129769" y="30352"/>
                  </a:lnTo>
                  <a:lnTo>
                    <a:pt x="131626" y="32384"/>
                  </a:lnTo>
                  <a:lnTo>
                    <a:pt x="131813" y="32638"/>
                  </a:lnTo>
                  <a:lnTo>
                    <a:pt x="132946" y="34670"/>
                  </a:lnTo>
                  <a:lnTo>
                    <a:pt x="137404" y="34670"/>
                  </a:lnTo>
                  <a:lnTo>
                    <a:pt x="137369" y="34289"/>
                  </a:lnTo>
                  <a:lnTo>
                    <a:pt x="138574" y="34289"/>
                  </a:lnTo>
                  <a:lnTo>
                    <a:pt x="134924" y="33908"/>
                  </a:lnTo>
                  <a:lnTo>
                    <a:pt x="136065" y="33908"/>
                  </a:lnTo>
                  <a:lnTo>
                    <a:pt x="133924" y="30352"/>
                  </a:lnTo>
                  <a:close/>
                </a:path>
                <a:path w="190500" h="74930">
                  <a:moveTo>
                    <a:pt x="139481" y="33908"/>
                  </a:moveTo>
                  <a:lnTo>
                    <a:pt x="138350" y="33908"/>
                  </a:lnTo>
                  <a:lnTo>
                    <a:pt x="138765" y="34670"/>
                  </a:lnTo>
                  <a:lnTo>
                    <a:pt x="142052" y="34670"/>
                  </a:lnTo>
                  <a:lnTo>
                    <a:pt x="141792" y="34289"/>
                  </a:lnTo>
                  <a:lnTo>
                    <a:pt x="136296" y="34289"/>
                  </a:lnTo>
                  <a:lnTo>
                    <a:pt x="139481" y="33908"/>
                  </a:lnTo>
                  <a:close/>
                </a:path>
                <a:path w="190500" h="74930">
                  <a:moveTo>
                    <a:pt x="160454" y="30352"/>
                  </a:moveTo>
                  <a:lnTo>
                    <a:pt x="141092" y="30352"/>
                  </a:lnTo>
                  <a:lnTo>
                    <a:pt x="142923" y="31368"/>
                  </a:lnTo>
                  <a:lnTo>
                    <a:pt x="146825" y="34670"/>
                  </a:lnTo>
                  <a:lnTo>
                    <a:pt x="149171" y="34670"/>
                  </a:lnTo>
                  <a:lnTo>
                    <a:pt x="145234" y="30733"/>
                  </a:lnTo>
                  <a:lnTo>
                    <a:pt x="161117" y="30733"/>
                  </a:lnTo>
                  <a:lnTo>
                    <a:pt x="160454" y="30352"/>
                  </a:lnTo>
                  <a:close/>
                </a:path>
                <a:path w="190500" h="74930">
                  <a:moveTo>
                    <a:pt x="161117" y="30733"/>
                  </a:moveTo>
                  <a:lnTo>
                    <a:pt x="145234" y="30733"/>
                  </a:lnTo>
                  <a:lnTo>
                    <a:pt x="156017" y="32384"/>
                  </a:lnTo>
                  <a:lnTo>
                    <a:pt x="161845" y="34670"/>
                  </a:lnTo>
                  <a:lnTo>
                    <a:pt x="167991" y="34670"/>
                  </a:lnTo>
                  <a:lnTo>
                    <a:pt x="161117" y="30733"/>
                  </a:lnTo>
                  <a:close/>
                </a:path>
                <a:path w="190500" h="74930">
                  <a:moveTo>
                    <a:pt x="174103" y="30352"/>
                  </a:moveTo>
                  <a:lnTo>
                    <a:pt x="172668" y="30352"/>
                  </a:lnTo>
                  <a:lnTo>
                    <a:pt x="172784" y="31368"/>
                  </a:lnTo>
                  <a:lnTo>
                    <a:pt x="172869" y="32003"/>
                  </a:lnTo>
                  <a:lnTo>
                    <a:pt x="172947" y="32384"/>
                  </a:lnTo>
                  <a:lnTo>
                    <a:pt x="172999" y="32638"/>
                  </a:lnTo>
                  <a:lnTo>
                    <a:pt x="173103" y="33146"/>
                  </a:lnTo>
                  <a:lnTo>
                    <a:pt x="173182" y="33527"/>
                  </a:lnTo>
                  <a:lnTo>
                    <a:pt x="173260" y="33908"/>
                  </a:lnTo>
                  <a:lnTo>
                    <a:pt x="173338" y="34289"/>
                  </a:lnTo>
                  <a:lnTo>
                    <a:pt x="173416" y="34670"/>
                  </a:lnTo>
                  <a:lnTo>
                    <a:pt x="174617" y="34670"/>
                  </a:lnTo>
                  <a:lnTo>
                    <a:pt x="174034" y="32638"/>
                  </a:lnTo>
                  <a:lnTo>
                    <a:pt x="174103" y="30352"/>
                  </a:lnTo>
                  <a:close/>
                </a:path>
                <a:path w="190500" h="74930">
                  <a:moveTo>
                    <a:pt x="189833" y="30352"/>
                  </a:moveTo>
                  <a:lnTo>
                    <a:pt x="189530" y="30733"/>
                  </a:lnTo>
                  <a:lnTo>
                    <a:pt x="189167" y="31368"/>
                  </a:lnTo>
                  <a:lnTo>
                    <a:pt x="188873" y="32003"/>
                  </a:lnTo>
                  <a:lnTo>
                    <a:pt x="188530" y="33146"/>
                  </a:lnTo>
                  <a:lnTo>
                    <a:pt x="188415" y="33527"/>
                  </a:lnTo>
                  <a:lnTo>
                    <a:pt x="188372" y="33908"/>
                  </a:lnTo>
                  <a:lnTo>
                    <a:pt x="188284" y="34670"/>
                  </a:lnTo>
                  <a:lnTo>
                    <a:pt x="190273" y="34670"/>
                  </a:lnTo>
                  <a:lnTo>
                    <a:pt x="190157" y="33527"/>
                  </a:lnTo>
                  <a:lnTo>
                    <a:pt x="190040" y="32384"/>
                  </a:lnTo>
                  <a:lnTo>
                    <a:pt x="189937" y="31368"/>
                  </a:lnTo>
                  <a:lnTo>
                    <a:pt x="189833" y="30352"/>
                  </a:lnTo>
                  <a:close/>
                </a:path>
                <a:path w="190500" h="74930">
                  <a:moveTo>
                    <a:pt x="139327" y="30352"/>
                  </a:moveTo>
                  <a:lnTo>
                    <a:pt x="136208" y="30352"/>
                  </a:lnTo>
                  <a:lnTo>
                    <a:pt x="137156" y="31368"/>
                  </a:lnTo>
                  <a:lnTo>
                    <a:pt x="137397" y="31368"/>
                  </a:lnTo>
                  <a:lnTo>
                    <a:pt x="137356" y="34289"/>
                  </a:lnTo>
                  <a:lnTo>
                    <a:pt x="138557" y="34289"/>
                  </a:lnTo>
                  <a:lnTo>
                    <a:pt x="138350" y="33908"/>
                  </a:lnTo>
                  <a:lnTo>
                    <a:pt x="141532" y="33908"/>
                  </a:lnTo>
                  <a:lnTo>
                    <a:pt x="140234" y="32003"/>
                  </a:lnTo>
                  <a:lnTo>
                    <a:pt x="139327" y="30352"/>
                  </a:lnTo>
                  <a:close/>
                </a:path>
                <a:path w="190500" h="74930">
                  <a:moveTo>
                    <a:pt x="141532" y="33908"/>
                  </a:moveTo>
                  <a:lnTo>
                    <a:pt x="139481" y="33908"/>
                  </a:lnTo>
                  <a:lnTo>
                    <a:pt x="136296" y="34289"/>
                  </a:lnTo>
                  <a:lnTo>
                    <a:pt x="141792" y="34289"/>
                  </a:lnTo>
                  <a:lnTo>
                    <a:pt x="141532" y="33908"/>
                  </a:lnTo>
                  <a:close/>
                </a:path>
                <a:path w="190500" h="74930">
                  <a:moveTo>
                    <a:pt x="47060" y="32384"/>
                  </a:moveTo>
                  <a:lnTo>
                    <a:pt x="46840" y="32384"/>
                  </a:lnTo>
                  <a:lnTo>
                    <a:pt x="47127" y="32638"/>
                  </a:lnTo>
                  <a:lnTo>
                    <a:pt x="46907" y="32638"/>
                  </a:lnTo>
                  <a:lnTo>
                    <a:pt x="47060" y="32384"/>
                  </a:lnTo>
                  <a:close/>
                </a:path>
                <a:path w="190500" h="74930">
                  <a:moveTo>
                    <a:pt x="83702" y="32384"/>
                  </a:moveTo>
                  <a:lnTo>
                    <a:pt x="83438" y="32384"/>
                  </a:lnTo>
                  <a:lnTo>
                    <a:pt x="83442" y="32638"/>
                  </a:lnTo>
                  <a:lnTo>
                    <a:pt x="83177" y="32638"/>
                  </a:lnTo>
                  <a:lnTo>
                    <a:pt x="83702" y="32384"/>
                  </a:lnTo>
                  <a:close/>
                </a:path>
                <a:path w="190500" h="74930">
                  <a:moveTo>
                    <a:pt x="137383" y="32384"/>
                  </a:moveTo>
                  <a:lnTo>
                    <a:pt x="135147" y="32384"/>
                  </a:lnTo>
                  <a:lnTo>
                    <a:pt x="135300" y="32638"/>
                  </a:lnTo>
                  <a:lnTo>
                    <a:pt x="137379" y="32638"/>
                  </a:lnTo>
                  <a:lnTo>
                    <a:pt x="137383" y="32384"/>
                  </a:lnTo>
                  <a:close/>
                </a:path>
                <a:path w="190500" h="74930">
                  <a:moveTo>
                    <a:pt x="144124" y="32384"/>
                  </a:moveTo>
                  <a:lnTo>
                    <a:pt x="140494" y="32384"/>
                  </a:lnTo>
                  <a:lnTo>
                    <a:pt x="140667" y="32638"/>
                  </a:lnTo>
                  <a:lnTo>
                    <a:pt x="144424" y="32638"/>
                  </a:lnTo>
                  <a:lnTo>
                    <a:pt x="144124" y="32384"/>
                  </a:lnTo>
                  <a:close/>
                </a:path>
                <a:path w="190500" h="74930">
                  <a:moveTo>
                    <a:pt x="156017" y="32384"/>
                  </a:moveTo>
                  <a:lnTo>
                    <a:pt x="146885" y="32384"/>
                  </a:lnTo>
                  <a:lnTo>
                    <a:pt x="147139" y="32638"/>
                  </a:lnTo>
                  <a:lnTo>
                    <a:pt x="156664" y="32638"/>
                  </a:lnTo>
                  <a:lnTo>
                    <a:pt x="156017" y="32384"/>
                  </a:lnTo>
                  <a:close/>
                </a:path>
                <a:path w="190500" h="74930">
                  <a:moveTo>
                    <a:pt x="172947" y="32384"/>
                  </a:moveTo>
                  <a:lnTo>
                    <a:pt x="163992" y="32384"/>
                  </a:lnTo>
                  <a:lnTo>
                    <a:pt x="164435" y="32638"/>
                  </a:lnTo>
                  <a:lnTo>
                    <a:pt x="172999" y="32638"/>
                  </a:lnTo>
                  <a:lnTo>
                    <a:pt x="172947" y="32384"/>
                  </a:lnTo>
                  <a:close/>
                </a:path>
                <a:path w="190500" h="74930">
                  <a:moveTo>
                    <a:pt x="188758" y="32384"/>
                  </a:moveTo>
                  <a:lnTo>
                    <a:pt x="174042" y="32384"/>
                  </a:lnTo>
                  <a:lnTo>
                    <a:pt x="174034" y="32638"/>
                  </a:lnTo>
                  <a:lnTo>
                    <a:pt x="188682" y="32638"/>
                  </a:lnTo>
                  <a:lnTo>
                    <a:pt x="188758" y="32384"/>
                  </a:lnTo>
                  <a:close/>
                </a:path>
                <a:path w="190500" h="74930">
                  <a:moveTo>
                    <a:pt x="65470" y="31368"/>
                  </a:moveTo>
                  <a:lnTo>
                    <a:pt x="65155" y="31368"/>
                  </a:lnTo>
                  <a:lnTo>
                    <a:pt x="65318" y="32003"/>
                  </a:lnTo>
                  <a:lnTo>
                    <a:pt x="64846" y="32003"/>
                  </a:lnTo>
                  <a:lnTo>
                    <a:pt x="65470" y="31368"/>
                  </a:lnTo>
                  <a:close/>
                </a:path>
                <a:path w="190500" h="74930">
                  <a:moveTo>
                    <a:pt x="102324" y="30352"/>
                  </a:moveTo>
                  <a:lnTo>
                    <a:pt x="101788" y="30352"/>
                  </a:lnTo>
                  <a:lnTo>
                    <a:pt x="101861" y="30733"/>
                  </a:lnTo>
                  <a:lnTo>
                    <a:pt x="101983" y="31368"/>
                  </a:lnTo>
                  <a:lnTo>
                    <a:pt x="102104" y="32003"/>
                  </a:lnTo>
                  <a:lnTo>
                    <a:pt x="102229" y="31368"/>
                  </a:lnTo>
                  <a:lnTo>
                    <a:pt x="102324" y="30352"/>
                  </a:lnTo>
                  <a:close/>
                </a:path>
                <a:path w="190500" h="74930">
                  <a:moveTo>
                    <a:pt x="123309" y="30352"/>
                  </a:moveTo>
                  <a:lnTo>
                    <a:pt x="121494" y="30352"/>
                  </a:lnTo>
                  <a:lnTo>
                    <a:pt x="123098" y="32003"/>
                  </a:lnTo>
                  <a:lnTo>
                    <a:pt x="122947" y="32003"/>
                  </a:lnTo>
                  <a:lnTo>
                    <a:pt x="123226" y="30733"/>
                  </a:lnTo>
                  <a:lnTo>
                    <a:pt x="123309" y="30352"/>
                  </a:lnTo>
                  <a:close/>
                </a:path>
                <a:path w="190500" h="74930">
                  <a:moveTo>
                    <a:pt x="74054" y="29844"/>
                  </a:moveTo>
                  <a:lnTo>
                    <a:pt x="72423" y="29844"/>
                  </a:lnTo>
                  <a:lnTo>
                    <a:pt x="65895" y="30352"/>
                  </a:lnTo>
                  <a:lnTo>
                    <a:pt x="74051" y="30352"/>
                  </a:lnTo>
                  <a:lnTo>
                    <a:pt x="74054" y="29844"/>
                  </a:lnTo>
                  <a:close/>
                </a:path>
                <a:path w="190500" h="74930">
                  <a:moveTo>
                    <a:pt x="78265" y="29844"/>
                  </a:moveTo>
                  <a:lnTo>
                    <a:pt x="74894" y="29844"/>
                  </a:lnTo>
                  <a:lnTo>
                    <a:pt x="74917" y="30352"/>
                  </a:lnTo>
                  <a:lnTo>
                    <a:pt x="78433" y="30352"/>
                  </a:lnTo>
                  <a:lnTo>
                    <a:pt x="78265" y="29844"/>
                  </a:lnTo>
                  <a:close/>
                </a:path>
                <a:path w="190500" h="74930">
                  <a:moveTo>
                    <a:pt x="101690" y="29844"/>
                  </a:moveTo>
                  <a:lnTo>
                    <a:pt x="81802" y="29844"/>
                  </a:lnTo>
                  <a:lnTo>
                    <a:pt x="82399" y="30352"/>
                  </a:lnTo>
                  <a:lnTo>
                    <a:pt x="101788" y="30352"/>
                  </a:lnTo>
                  <a:lnTo>
                    <a:pt x="101690" y="29844"/>
                  </a:lnTo>
                  <a:close/>
                </a:path>
                <a:path w="190500" h="74930">
                  <a:moveTo>
                    <a:pt x="105407" y="29844"/>
                  </a:moveTo>
                  <a:lnTo>
                    <a:pt x="102373" y="29844"/>
                  </a:lnTo>
                  <a:lnTo>
                    <a:pt x="102324" y="30352"/>
                  </a:lnTo>
                  <a:lnTo>
                    <a:pt x="105425" y="30352"/>
                  </a:lnTo>
                  <a:lnTo>
                    <a:pt x="105407" y="29844"/>
                  </a:lnTo>
                  <a:close/>
                </a:path>
                <a:path w="190500" h="74930">
                  <a:moveTo>
                    <a:pt x="121000" y="29844"/>
                  </a:moveTo>
                  <a:lnTo>
                    <a:pt x="105760" y="29844"/>
                  </a:lnTo>
                  <a:lnTo>
                    <a:pt x="105936" y="30352"/>
                  </a:lnTo>
                  <a:lnTo>
                    <a:pt x="121494" y="30352"/>
                  </a:lnTo>
                  <a:lnTo>
                    <a:pt x="121000" y="29844"/>
                  </a:lnTo>
                  <a:close/>
                </a:path>
                <a:path w="190500" h="74930">
                  <a:moveTo>
                    <a:pt x="129305" y="29844"/>
                  </a:moveTo>
                  <a:lnTo>
                    <a:pt x="123421" y="29844"/>
                  </a:lnTo>
                  <a:lnTo>
                    <a:pt x="123309" y="30352"/>
                  </a:lnTo>
                  <a:lnTo>
                    <a:pt x="129769" y="30352"/>
                  </a:lnTo>
                  <a:lnTo>
                    <a:pt x="129305" y="29844"/>
                  </a:lnTo>
                  <a:close/>
                </a:path>
                <a:path w="190500" h="74930">
                  <a:moveTo>
                    <a:pt x="140176" y="29844"/>
                  </a:moveTo>
                  <a:lnTo>
                    <a:pt x="139053" y="29844"/>
                  </a:lnTo>
                  <a:lnTo>
                    <a:pt x="139327" y="30352"/>
                  </a:lnTo>
                  <a:lnTo>
                    <a:pt x="141092" y="30352"/>
                  </a:lnTo>
                  <a:lnTo>
                    <a:pt x="140176" y="29844"/>
                  </a:lnTo>
                  <a:close/>
                </a:path>
                <a:path w="190500" h="74930">
                  <a:moveTo>
                    <a:pt x="172610" y="29844"/>
                  </a:moveTo>
                  <a:lnTo>
                    <a:pt x="159261" y="29844"/>
                  </a:lnTo>
                  <a:lnTo>
                    <a:pt x="160454" y="30352"/>
                  </a:lnTo>
                  <a:lnTo>
                    <a:pt x="172668" y="30352"/>
                  </a:lnTo>
                  <a:lnTo>
                    <a:pt x="172610" y="29844"/>
                  </a:lnTo>
                  <a:close/>
                </a:path>
                <a:path w="190500" h="74930">
                  <a:moveTo>
                    <a:pt x="81057" y="29209"/>
                  </a:moveTo>
                  <a:lnTo>
                    <a:pt x="78054" y="29209"/>
                  </a:lnTo>
                  <a:lnTo>
                    <a:pt x="78180" y="29590"/>
                  </a:lnTo>
                  <a:lnTo>
                    <a:pt x="78265" y="29844"/>
                  </a:lnTo>
                  <a:lnTo>
                    <a:pt x="81802" y="29844"/>
                  </a:lnTo>
                  <a:lnTo>
                    <a:pt x="81057" y="29209"/>
                  </a:lnTo>
                  <a:close/>
                </a:path>
                <a:path w="190500" h="74930">
                  <a:moveTo>
                    <a:pt x="102470" y="28828"/>
                  </a:moveTo>
                  <a:lnTo>
                    <a:pt x="101495" y="28828"/>
                  </a:lnTo>
                  <a:lnTo>
                    <a:pt x="101568" y="29209"/>
                  </a:lnTo>
                  <a:lnTo>
                    <a:pt x="101690" y="29844"/>
                  </a:lnTo>
                  <a:lnTo>
                    <a:pt x="102373" y="29844"/>
                  </a:lnTo>
                  <a:lnTo>
                    <a:pt x="102470" y="28828"/>
                  </a:lnTo>
                  <a:close/>
                </a:path>
                <a:path w="190500" h="74930">
                  <a:moveTo>
                    <a:pt x="113804" y="28193"/>
                  </a:moveTo>
                  <a:lnTo>
                    <a:pt x="102530" y="28193"/>
                  </a:lnTo>
                  <a:lnTo>
                    <a:pt x="105407" y="29844"/>
                  </a:lnTo>
                  <a:lnTo>
                    <a:pt x="105760" y="29844"/>
                  </a:lnTo>
                  <a:lnTo>
                    <a:pt x="105408" y="28828"/>
                  </a:lnTo>
                  <a:lnTo>
                    <a:pt x="105321" y="28575"/>
                  </a:lnTo>
                  <a:lnTo>
                    <a:pt x="112311" y="28575"/>
                  </a:lnTo>
                  <a:lnTo>
                    <a:pt x="113804" y="28193"/>
                  </a:lnTo>
                  <a:close/>
                </a:path>
                <a:path w="190500" h="74930">
                  <a:moveTo>
                    <a:pt x="151587" y="27050"/>
                  </a:moveTo>
                  <a:lnTo>
                    <a:pt x="118285" y="27050"/>
                  </a:lnTo>
                  <a:lnTo>
                    <a:pt x="121000" y="29844"/>
                  </a:lnTo>
                  <a:lnTo>
                    <a:pt x="123421" y="29844"/>
                  </a:lnTo>
                  <a:lnTo>
                    <a:pt x="123477" y="29590"/>
                  </a:lnTo>
                  <a:lnTo>
                    <a:pt x="138916" y="29590"/>
                  </a:lnTo>
                  <a:lnTo>
                    <a:pt x="138711" y="29209"/>
                  </a:lnTo>
                  <a:lnTo>
                    <a:pt x="139032" y="29209"/>
                  </a:lnTo>
                  <a:lnTo>
                    <a:pt x="138345" y="28828"/>
                  </a:lnTo>
                  <a:lnTo>
                    <a:pt x="156876" y="28828"/>
                  </a:lnTo>
                  <a:lnTo>
                    <a:pt x="153299" y="27305"/>
                  </a:lnTo>
                  <a:lnTo>
                    <a:pt x="151587" y="27050"/>
                  </a:lnTo>
                  <a:close/>
                </a:path>
                <a:path w="190500" h="74930">
                  <a:moveTo>
                    <a:pt x="138916" y="29590"/>
                  </a:moveTo>
                  <a:lnTo>
                    <a:pt x="127288" y="29590"/>
                  </a:lnTo>
                  <a:lnTo>
                    <a:pt x="131090" y="29844"/>
                  </a:lnTo>
                  <a:lnTo>
                    <a:pt x="139053" y="29844"/>
                  </a:lnTo>
                  <a:lnTo>
                    <a:pt x="138916" y="29590"/>
                  </a:lnTo>
                  <a:close/>
                </a:path>
                <a:path w="190500" h="74930">
                  <a:moveTo>
                    <a:pt x="156876" y="28828"/>
                  </a:moveTo>
                  <a:lnTo>
                    <a:pt x="138506" y="28828"/>
                  </a:lnTo>
                  <a:lnTo>
                    <a:pt x="138711" y="29209"/>
                  </a:lnTo>
                  <a:lnTo>
                    <a:pt x="139032" y="29209"/>
                  </a:lnTo>
                  <a:lnTo>
                    <a:pt x="140176" y="29844"/>
                  </a:lnTo>
                  <a:lnTo>
                    <a:pt x="159261" y="29844"/>
                  </a:lnTo>
                  <a:lnTo>
                    <a:pt x="156876" y="28828"/>
                  </a:lnTo>
                  <a:close/>
                </a:path>
                <a:path w="190500" h="74930">
                  <a:moveTo>
                    <a:pt x="168983" y="6984"/>
                  </a:moveTo>
                  <a:lnTo>
                    <a:pt x="169027" y="7874"/>
                  </a:lnTo>
                  <a:lnTo>
                    <a:pt x="169138" y="10159"/>
                  </a:lnTo>
                  <a:lnTo>
                    <a:pt x="172476" y="12700"/>
                  </a:lnTo>
                  <a:lnTo>
                    <a:pt x="171982" y="19050"/>
                  </a:lnTo>
                  <a:lnTo>
                    <a:pt x="172077" y="23621"/>
                  </a:lnTo>
                  <a:lnTo>
                    <a:pt x="172204" y="26288"/>
                  </a:lnTo>
                  <a:lnTo>
                    <a:pt x="172320" y="27305"/>
                  </a:lnTo>
                  <a:lnTo>
                    <a:pt x="172422" y="28193"/>
                  </a:lnTo>
                  <a:lnTo>
                    <a:pt x="172494" y="28828"/>
                  </a:lnTo>
                  <a:lnTo>
                    <a:pt x="172610" y="29844"/>
                  </a:lnTo>
                  <a:lnTo>
                    <a:pt x="174118" y="29844"/>
                  </a:lnTo>
                  <a:lnTo>
                    <a:pt x="174085" y="20193"/>
                  </a:lnTo>
                  <a:lnTo>
                    <a:pt x="173213" y="15875"/>
                  </a:lnTo>
                  <a:lnTo>
                    <a:pt x="173161" y="15620"/>
                  </a:lnTo>
                  <a:lnTo>
                    <a:pt x="173059" y="15112"/>
                  </a:lnTo>
                  <a:lnTo>
                    <a:pt x="178743" y="10794"/>
                  </a:lnTo>
                  <a:lnTo>
                    <a:pt x="175403" y="7238"/>
                  </a:lnTo>
                  <a:lnTo>
                    <a:pt x="172648" y="7238"/>
                  </a:lnTo>
                  <a:lnTo>
                    <a:pt x="168983" y="6984"/>
                  </a:lnTo>
                  <a:close/>
                </a:path>
                <a:path w="190500" h="74930">
                  <a:moveTo>
                    <a:pt x="103637" y="28828"/>
                  </a:moveTo>
                  <a:lnTo>
                    <a:pt x="102470" y="28828"/>
                  </a:lnTo>
                  <a:lnTo>
                    <a:pt x="102433" y="29209"/>
                  </a:lnTo>
                  <a:lnTo>
                    <a:pt x="104301" y="29209"/>
                  </a:lnTo>
                  <a:lnTo>
                    <a:pt x="103637" y="28828"/>
                  </a:lnTo>
                  <a:close/>
                </a:path>
                <a:path w="190500" h="74930">
                  <a:moveTo>
                    <a:pt x="115167" y="28828"/>
                  </a:moveTo>
                  <a:lnTo>
                    <a:pt x="105408" y="28828"/>
                  </a:lnTo>
                  <a:lnTo>
                    <a:pt x="105540" y="29209"/>
                  </a:lnTo>
                  <a:lnTo>
                    <a:pt x="74225" y="29209"/>
                  </a:lnTo>
                  <a:lnTo>
                    <a:pt x="115167" y="28828"/>
                  </a:lnTo>
                  <a:close/>
                </a:path>
                <a:path w="190500" h="74930">
                  <a:moveTo>
                    <a:pt x="138506" y="28828"/>
                  </a:moveTo>
                  <a:lnTo>
                    <a:pt x="138345" y="28828"/>
                  </a:lnTo>
                  <a:lnTo>
                    <a:pt x="139032" y="29209"/>
                  </a:lnTo>
                  <a:lnTo>
                    <a:pt x="138711" y="29209"/>
                  </a:lnTo>
                  <a:lnTo>
                    <a:pt x="138506" y="28828"/>
                  </a:lnTo>
                  <a:close/>
                </a:path>
                <a:path w="190500" h="74930">
                  <a:moveTo>
                    <a:pt x="112311" y="28575"/>
                  </a:moveTo>
                  <a:lnTo>
                    <a:pt x="105321" y="28575"/>
                  </a:lnTo>
                  <a:lnTo>
                    <a:pt x="111315" y="28828"/>
                  </a:lnTo>
                  <a:lnTo>
                    <a:pt x="112311" y="28575"/>
                  </a:lnTo>
                  <a:close/>
                </a:path>
                <a:path w="190500" h="74930">
                  <a:moveTo>
                    <a:pt x="101569" y="0"/>
                  </a:moveTo>
                  <a:lnTo>
                    <a:pt x="101456" y="12700"/>
                  </a:lnTo>
                  <a:lnTo>
                    <a:pt x="101345" y="15875"/>
                  </a:lnTo>
                  <a:lnTo>
                    <a:pt x="100757" y="23621"/>
                  </a:lnTo>
                  <a:lnTo>
                    <a:pt x="101706" y="23621"/>
                  </a:lnTo>
                  <a:lnTo>
                    <a:pt x="102891" y="15875"/>
                  </a:lnTo>
                  <a:lnTo>
                    <a:pt x="103593" y="381"/>
                  </a:lnTo>
                  <a:lnTo>
                    <a:pt x="103096" y="253"/>
                  </a:lnTo>
                  <a:lnTo>
                    <a:pt x="101569" y="0"/>
                  </a:lnTo>
                  <a:close/>
                </a:path>
                <a:path w="190500" h="74930">
                  <a:moveTo>
                    <a:pt x="174567" y="6350"/>
                  </a:moveTo>
                  <a:lnTo>
                    <a:pt x="172648" y="7238"/>
                  </a:lnTo>
                  <a:lnTo>
                    <a:pt x="175403" y="7238"/>
                  </a:lnTo>
                  <a:lnTo>
                    <a:pt x="174567" y="6350"/>
                  </a:lnTo>
                  <a:close/>
                </a:path>
              </a:pathLst>
            </a:custGeom>
            <a:solidFill>
              <a:srgbClr val="2121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1" name="object 1771" descr=""/>
            <p:cNvSpPr/>
            <p:nvPr/>
          </p:nvSpPr>
          <p:spPr>
            <a:xfrm>
              <a:off x="2273198" y="2871753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4">
                  <a:moveTo>
                    <a:pt x="6062" y="0"/>
                  </a:moveTo>
                  <a:lnTo>
                    <a:pt x="3816" y="100"/>
                  </a:lnTo>
                  <a:lnTo>
                    <a:pt x="1987" y="993"/>
                  </a:lnTo>
                  <a:lnTo>
                    <a:pt x="547" y="2703"/>
                  </a:lnTo>
                  <a:lnTo>
                    <a:pt x="4434" y="6212"/>
                  </a:lnTo>
                  <a:lnTo>
                    <a:pt x="0" y="8561"/>
                  </a:lnTo>
                  <a:lnTo>
                    <a:pt x="6504" y="9089"/>
                  </a:lnTo>
                  <a:lnTo>
                    <a:pt x="6350" y="6746"/>
                  </a:lnTo>
                  <a:lnTo>
                    <a:pt x="5684" y="4603"/>
                  </a:lnTo>
                  <a:lnTo>
                    <a:pt x="4485" y="2653"/>
                  </a:lnTo>
                  <a:lnTo>
                    <a:pt x="7823" y="2378"/>
                  </a:lnTo>
                  <a:lnTo>
                    <a:pt x="7894" y="5598"/>
                  </a:lnTo>
                  <a:lnTo>
                    <a:pt x="7995" y="8801"/>
                  </a:lnTo>
                  <a:lnTo>
                    <a:pt x="8200" y="12070"/>
                  </a:lnTo>
                  <a:lnTo>
                    <a:pt x="11865" y="9157"/>
                  </a:lnTo>
                  <a:lnTo>
                    <a:pt x="11231" y="4380"/>
                  </a:lnTo>
                  <a:lnTo>
                    <a:pt x="11369" y="255"/>
                  </a:lnTo>
                  <a:lnTo>
                    <a:pt x="6062" y="0"/>
                  </a:lnTo>
                  <a:close/>
                </a:path>
              </a:pathLst>
            </a:custGeom>
            <a:solidFill>
              <a:srgbClr val="9594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2" name="object 1772" descr=""/>
            <p:cNvSpPr/>
            <p:nvPr/>
          </p:nvSpPr>
          <p:spPr>
            <a:xfrm>
              <a:off x="2495364" y="2870279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9587" y="0"/>
                  </a:moveTo>
                  <a:lnTo>
                    <a:pt x="1832" y="1026"/>
                  </a:lnTo>
                  <a:lnTo>
                    <a:pt x="0" y="3578"/>
                  </a:lnTo>
                  <a:lnTo>
                    <a:pt x="3543" y="4006"/>
                  </a:lnTo>
                  <a:lnTo>
                    <a:pt x="7603" y="3747"/>
                  </a:lnTo>
                  <a:lnTo>
                    <a:pt x="11078" y="2876"/>
                  </a:lnTo>
                  <a:lnTo>
                    <a:pt x="9587" y="0"/>
                  </a:lnTo>
                  <a:close/>
                </a:path>
              </a:pathLst>
            </a:custGeom>
            <a:solidFill>
              <a:srgbClr val="8D8F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3" name="object 1773" descr=""/>
            <p:cNvSpPr/>
            <p:nvPr/>
          </p:nvSpPr>
          <p:spPr>
            <a:xfrm>
              <a:off x="2488669" y="287289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565" y="0"/>
                  </a:moveTo>
                  <a:lnTo>
                    <a:pt x="0" y="2260"/>
                  </a:lnTo>
                  <a:lnTo>
                    <a:pt x="2225" y="3168"/>
                  </a:lnTo>
                  <a:lnTo>
                    <a:pt x="4399" y="3013"/>
                  </a:lnTo>
                  <a:lnTo>
                    <a:pt x="6541" y="1818"/>
                  </a:lnTo>
                  <a:lnTo>
                    <a:pt x="6695" y="961"/>
                  </a:lnTo>
                  <a:lnTo>
                    <a:pt x="4795" y="209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A4A4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4" name="object 1774" descr=""/>
            <p:cNvSpPr/>
            <p:nvPr/>
          </p:nvSpPr>
          <p:spPr>
            <a:xfrm>
              <a:off x="2285593" y="2872418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80" h="10160">
                  <a:moveTo>
                    <a:pt x="2774" y="0"/>
                  </a:moveTo>
                  <a:lnTo>
                    <a:pt x="0" y="8150"/>
                  </a:lnTo>
                  <a:lnTo>
                    <a:pt x="3185" y="10033"/>
                  </a:lnTo>
                  <a:lnTo>
                    <a:pt x="4503" y="6267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rgbClr val="8B8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5" name="object 1775" descr=""/>
            <p:cNvSpPr/>
            <p:nvPr/>
          </p:nvSpPr>
          <p:spPr>
            <a:xfrm>
              <a:off x="2335885" y="2877282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12668" y="0"/>
                  </a:moveTo>
                  <a:lnTo>
                    <a:pt x="6281" y="341"/>
                  </a:lnTo>
                  <a:lnTo>
                    <a:pt x="0" y="957"/>
                  </a:lnTo>
                  <a:lnTo>
                    <a:pt x="6076" y="3235"/>
                  </a:lnTo>
                  <a:lnTo>
                    <a:pt x="12686" y="1968"/>
                  </a:lnTo>
                  <a:lnTo>
                    <a:pt x="18917" y="1093"/>
                  </a:lnTo>
                  <a:lnTo>
                    <a:pt x="12668" y="0"/>
                  </a:lnTo>
                  <a:close/>
                </a:path>
              </a:pathLst>
            </a:custGeom>
            <a:solidFill>
              <a:srgbClr val="5652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6" name="object 1776" descr=""/>
            <p:cNvSpPr/>
            <p:nvPr/>
          </p:nvSpPr>
          <p:spPr>
            <a:xfrm>
              <a:off x="1909408" y="2881786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9467" y="0"/>
                  </a:moveTo>
                  <a:lnTo>
                    <a:pt x="6043" y="1299"/>
                  </a:lnTo>
                  <a:lnTo>
                    <a:pt x="2943" y="1422"/>
                  </a:lnTo>
                  <a:lnTo>
                    <a:pt x="1662" y="4384"/>
                  </a:lnTo>
                  <a:lnTo>
                    <a:pt x="0" y="7703"/>
                  </a:lnTo>
                  <a:lnTo>
                    <a:pt x="1576" y="10939"/>
                  </a:lnTo>
                  <a:lnTo>
                    <a:pt x="2209" y="15238"/>
                  </a:lnTo>
                  <a:lnTo>
                    <a:pt x="7209" y="13611"/>
                  </a:lnTo>
                  <a:lnTo>
                    <a:pt x="10154" y="13953"/>
                  </a:lnTo>
                  <a:lnTo>
                    <a:pt x="13013" y="10648"/>
                  </a:lnTo>
                  <a:lnTo>
                    <a:pt x="15429" y="5702"/>
                  </a:lnTo>
                  <a:lnTo>
                    <a:pt x="12379" y="1695"/>
                  </a:lnTo>
                  <a:lnTo>
                    <a:pt x="9467" y="0"/>
                  </a:lnTo>
                  <a:close/>
                </a:path>
              </a:pathLst>
            </a:custGeom>
            <a:solidFill>
              <a:srgbClr val="F6F5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7" name="object 1777" descr=""/>
            <p:cNvSpPr/>
            <p:nvPr/>
          </p:nvSpPr>
          <p:spPr>
            <a:xfrm>
              <a:off x="2247976" y="2887333"/>
              <a:ext cx="129539" cy="24130"/>
            </a:xfrm>
            <a:custGeom>
              <a:avLst/>
              <a:gdLst/>
              <a:ahLst/>
              <a:cxnLst/>
              <a:rect l="l" t="t" r="r" b="b"/>
              <a:pathLst>
                <a:path w="129539" h="24130">
                  <a:moveTo>
                    <a:pt x="97999" y="0"/>
                  </a:moveTo>
                  <a:lnTo>
                    <a:pt x="66621" y="790"/>
                  </a:lnTo>
                  <a:lnTo>
                    <a:pt x="35419" y="3600"/>
                  </a:lnTo>
                  <a:lnTo>
                    <a:pt x="4605" y="9349"/>
                  </a:lnTo>
                  <a:lnTo>
                    <a:pt x="8594" y="11541"/>
                  </a:lnTo>
                  <a:lnTo>
                    <a:pt x="5839" y="12909"/>
                  </a:lnTo>
                  <a:lnTo>
                    <a:pt x="2962" y="14039"/>
                  </a:lnTo>
                  <a:lnTo>
                    <a:pt x="0" y="14914"/>
                  </a:lnTo>
                  <a:lnTo>
                    <a:pt x="2840" y="18014"/>
                  </a:lnTo>
                  <a:lnTo>
                    <a:pt x="4312" y="23544"/>
                  </a:lnTo>
                  <a:lnTo>
                    <a:pt x="9314" y="23303"/>
                  </a:lnTo>
                  <a:lnTo>
                    <a:pt x="14141" y="21849"/>
                  </a:lnTo>
                  <a:lnTo>
                    <a:pt x="18986" y="20667"/>
                  </a:lnTo>
                  <a:lnTo>
                    <a:pt x="15891" y="9230"/>
                  </a:lnTo>
                  <a:lnTo>
                    <a:pt x="18919" y="10598"/>
                  </a:lnTo>
                  <a:lnTo>
                    <a:pt x="20530" y="19090"/>
                  </a:lnTo>
                  <a:lnTo>
                    <a:pt x="28354" y="17600"/>
                  </a:lnTo>
                  <a:lnTo>
                    <a:pt x="28646" y="10753"/>
                  </a:lnTo>
                  <a:lnTo>
                    <a:pt x="35939" y="9809"/>
                  </a:lnTo>
                  <a:lnTo>
                    <a:pt x="43286" y="9298"/>
                  </a:lnTo>
                  <a:lnTo>
                    <a:pt x="50613" y="8528"/>
                  </a:lnTo>
                  <a:lnTo>
                    <a:pt x="54090" y="10511"/>
                  </a:lnTo>
                  <a:lnTo>
                    <a:pt x="56711" y="9212"/>
                  </a:lnTo>
                  <a:lnTo>
                    <a:pt x="57359" y="12534"/>
                  </a:lnTo>
                  <a:lnTo>
                    <a:pt x="64639" y="7261"/>
                  </a:lnTo>
                  <a:lnTo>
                    <a:pt x="66266" y="4144"/>
                  </a:lnTo>
                  <a:lnTo>
                    <a:pt x="65632" y="6677"/>
                  </a:lnTo>
                  <a:lnTo>
                    <a:pt x="78473" y="7703"/>
                  </a:lnTo>
                  <a:lnTo>
                    <a:pt x="85835" y="9418"/>
                  </a:lnTo>
                  <a:lnTo>
                    <a:pt x="93352" y="9691"/>
                  </a:lnTo>
                  <a:lnTo>
                    <a:pt x="101392" y="9456"/>
                  </a:lnTo>
                  <a:lnTo>
                    <a:pt x="125525" y="9742"/>
                  </a:lnTo>
                  <a:lnTo>
                    <a:pt x="129344" y="309"/>
                  </a:lnTo>
                  <a:lnTo>
                    <a:pt x="97999" y="0"/>
                  </a:lnTo>
                  <a:close/>
                </a:path>
              </a:pathLst>
            </a:custGeom>
            <a:solidFill>
              <a:srgbClr val="1211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8" name="object 1778" descr=""/>
            <p:cNvSpPr/>
            <p:nvPr/>
          </p:nvSpPr>
          <p:spPr>
            <a:xfrm>
              <a:off x="2719382" y="2892539"/>
              <a:ext cx="25400" cy="5715"/>
            </a:xfrm>
            <a:custGeom>
              <a:avLst/>
              <a:gdLst/>
              <a:ahLst/>
              <a:cxnLst/>
              <a:rect l="l" t="t" r="r" b="b"/>
              <a:pathLst>
                <a:path w="25400" h="5714">
                  <a:moveTo>
                    <a:pt x="0" y="0"/>
                  </a:moveTo>
                  <a:lnTo>
                    <a:pt x="1212" y="2908"/>
                  </a:lnTo>
                  <a:lnTo>
                    <a:pt x="2994" y="3081"/>
                  </a:lnTo>
                  <a:lnTo>
                    <a:pt x="9878" y="3938"/>
                  </a:lnTo>
                  <a:lnTo>
                    <a:pt x="16231" y="3665"/>
                  </a:lnTo>
                  <a:lnTo>
                    <a:pt x="22565" y="3473"/>
                  </a:lnTo>
                  <a:lnTo>
                    <a:pt x="23197" y="5598"/>
                  </a:lnTo>
                  <a:lnTo>
                    <a:pt x="25271" y="392"/>
                  </a:lnTo>
                  <a:lnTo>
                    <a:pt x="16847" y="154"/>
                  </a:lnTo>
                  <a:lnTo>
                    <a:pt x="8423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9" name="object 1779" descr=""/>
            <p:cNvSpPr/>
            <p:nvPr/>
          </p:nvSpPr>
          <p:spPr>
            <a:xfrm>
              <a:off x="2288945" y="2894458"/>
              <a:ext cx="52705" cy="33020"/>
            </a:xfrm>
            <a:custGeom>
              <a:avLst/>
              <a:gdLst/>
              <a:ahLst/>
              <a:cxnLst/>
              <a:rect l="l" t="t" r="r" b="b"/>
              <a:pathLst>
                <a:path w="52705" h="33019">
                  <a:moveTo>
                    <a:pt x="23670" y="137"/>
                  </a:moveTo>
                  <a:lnTo>
                    <a:pt x="21290" y="1950"/>
                  </a:lnTo>
                  <a:lnTo>
                    <a:pt x="16390" y="5410"/>
                  </a:lnTo>
                  <a:lnTo>
                    <a:pt x="16563" y="6454"/>
                  </a:lnTo>
                  <a:lnTo>
                    <a:pt x="17208" y="11779"/>
                  </a:lnTo>
                  <a:lnTo>
                    <a:pt x="17283" y="12395"/>
                  </a:lnTo>
                  <a:lnTo>
                    <a:pt x="20046" y="12395"/>
                  </a:lnTo>
                  <a:lnTo>
                    <a:pt x="20111" y="13388"/>
                  </a:lnTo>
                  <a:lnTo>
                    <a:pt x="20184" y="14500"/>
                  </a:lnTo>
                  <a:lnTo>
                    <a:pt x="20244" y="15411"/>
                  </a:lnTo>
                  <a:lnTo>
                    <a:pt x="20325" y="16657"/>
                  </a:lnTo>
                  <a:lnTo>
                    <a:pt x="20435" y="18338"/>
                  </a:lnTo>
                  <a:lnTo>
                    <a:pt x="20533" y="19979"/>
                  </a:lnTo>
                  <a:lnTo>
                    <a:pt x="20655" y="22190"/>
                  </a:lnTo>
                  <a:lnTo>
                    <a:pt x="20779" y="24433"/>
                  </a:lnTo>
                  <a:lnTo>
                    <a:pt x="20888" y="26074"/>
                  </a:lnTo>
                  <a:lnTo>
                    <a:pt x="21006" y="26676"/>
                  </a:lnTo>
                  <a:lnTo>
                    <a:pt x="21069" y="27000"/>
                  </a:lnTo>
                  <a:lnTo>
                    <a:pt x="21152" y="27428"/>
                  </a:lnTo>
                  <a:lnTo>
                    <a:pt x="21229" y="27824"/>
                  </a:lnTo>
                  <a:lnTo>
                    <a:pt x="21336" y="28371"/>
                  </a:lnTo>
                  <a:lnTo>
                    <a:pt x="21449" y="28954"/>
                  </a:lnTo>
                  <a:lnTo>
                    <a:pt x="21539" y="29415"/>
                  </a:lnTo>
                  <a:lnTo>
                    <a:pt x="21615" y="29808"/>
                  </a:lnTo>
                  <a:lnTo>
                    <a:pt x="21736" y="30426"/>
                  </a:lnTo>
                  <a:lnTo>
                    <a:pt x="21832" y="30923"/>
                  </a:lnTo>
                  <a:lnTo>
                    <a:pt x="21909" y="31315"/>
                  </a:lnTo>
                  <a:lnTo>
                    <a:pt x="22022" y="31899"/>
                  </a:lnTo>
                  <a:lnTo>
                    <a:pt x="22125" y="32428"/>
                  </a:lnTo>
                  <a:lnTo>
                    <a:pt x="22055" y="22942"/>
                  </a:lnTo>
                  <a:lnTo>
                    <a:pt x="21954" y="15411"/>
                  </a:lnTo>
                  <a:lnTo>
                    <a:pt x="24472" y="10374"/>
                  </a:lnTo>
                  <a:lnTo>
                    <a:pt x="25964" y="10374"/>
                  </a:lnTo>
                  <a:lnTo>
                    <a:pt x="25980" y="9485"/>
                  </a:lnTo>
                  <a:lnTo>
                    <a:pt x="19759" y="9485"/>
                  </a:lnTo>
                  <a:lnTo>
                    <a:pt x="21304" y="5666"/>
                  </a:lnTo>
                  <a:lnTo>
                    <a:pt x="28884" y="3876"/>
                  </a:lnTo>
                  <a:lnTo>
                    <a:pt x="36696" y="3397"/>
                  </a:lnTo>
                  <a:lnTo>
                    <a:pt x="43268" y="3397"/>
                  </a:lnTo>
                  <a:lnTo>
                    <a:pt x="52383" y="2566"/>
                  </a:lnTo>
                  <a:lnTo>
                    <a:pt x="23195" y="2566"/>
                  </a:lnTo>
                  <a:lnTo>
                    <a:pt x="23551" y="751"/>
                  </a:lnTo>
                  <a:lnTo>
                    <a:pt x="23670" y="137"/>
                  </a:lnTo>
                  <a:close/>
                </a:path>
                <a:path w="52705" h="33019">
                  <a:moveTo>
                    <a:pt x="25964" y="10374"/>
                  </a:moveTo>
                  <a:lnTo>
                    <a:pt x="24472" y="10374"/>
                  </a:lnTo>
                  <a:lnTo>
                    <a:pt x="25015" y="14500"/>
                  </a:lnTo>
                  <a:lnTo>
                    <a:pt x="25135" y="15411"/>
                  </a:lnTo>
                  <a:lnTo>
                    <a:pt x="25198" y="28371"/>
                  </a:lnTo>
                  <a:lnTo>
                    <a:pt x="25310" y="32428"/>
                  </a:lnTo>
                  <a:lnTo>
                    <a:pt x="26592" y="31899"/>
                  </a:lnTo>
                  <a:lnTo>
                    <a:pt x="26099" y="31899"/>
                  </a:lnTo>
                  <a:lnTo>
                    <a:pt x="25986" y="30135"/>
                  </a:lnTo>
                  <a:lnTo>
                    <a:pt x="25964" y="10374"/>
                  </a:lnTo>
                  <a:close/>
                </a:path>
                <a:path w="52705" h="33019">
                  <a:moveTo>
                    <a:pt x="29549" y="30632"/>
                  </a:moveTo>
                  <a:lnTo>
                    <a:pt x="28960" y="30923"/>
                  </a:lnTo>
                  <a:lnTo>
                    <a:pt x="26592" y="31899"/>
                  </a:lnTo>
                  <a:lnTo>
                    <a:pt x="26099" y="31899"/>
                  </a:lnTo>
                  <a:lnTo>
                    <a:pt x="29800" y="31315"/>
                  </a:lnTo>
                  <a:lnTo>
                    <a:pt x="29656" y="30923"/>
                  </a:lnTo>
                  <a:lnTo>
                    <a:pt x="29549" y="30632"/>
                  </a:lnTo>
                  <a:close/>
                </a:path>
                <a:path w="52705" h="33019">
                  <a:moveTo>
                    <a:pt x="36998" y="28745"/>
                  </a:moveTo>
                  <a:lnTo>
                    <a:pt x="33087" y="28745"/>
                  </a:lnTo>
                  <a:lnTo>
                    <a:pt x="36733" y="31589"/>
                  </a:lnTo>
                  <a:lnTo>
                    <a:pt x="41014" y="29415"/>
                  </a:lnTo>
                  <a:lnTo>
                    <a:pt x="41974" y="28954"/>
                  </a:lnTo>
                  <a:lnTo>
                    <a:pt x="37435" y="28954"/>
                  </a:lnTo>
                  <a:lnTo>
                    <a:pt x="36998" y="28745"/>
                  </a:lnTo>
                  <a:close/>
                </a:path>
                <a:path w="52705" h="33019">
                  <a:moveTo>
                    <a:pt x="17074" y="26676"/>
                  </a:moveTo>
                  <a:lnTo>
                    <a:pt x="14816" y="26676"/>
                  </a:lnTo>
                  <a:lnTo>
                    <a:pt x="12898" y="27824"/>
                  </a:lnTo>
                  <a:lnTo>
                    <a:pt x="10936" y="28954"/>
                  </a:lnTo>
                  <a:lnTo>
                    <a:pt x="9063" y="30135"/>
                  </a:lnTo>
                  <a:lnTo>
                    <a:pt x="13704" y="30426"/>
                  </a:lnTo>
                  <a:lnTo>
                    <a:pt x="16048" y="30632"/>
                  </a:lnTo>
                  <a:lnTo>
                    <a:pt x="16776" y="27824"/>
                  </a:lnTo>
                  <a:lnTo>
                    <a:pt x="16879" y="27428"/>
                  </a:lnTo>
                  <a:lnTo>
                    <a:pt x="16990" y="27000"/>
                  </a:lnTo>
                  <a:lnTo>
                    <a:pt x="17074" y="26676"/>
                  </a:lnTo>
                  <a:close/>
                </a:path>
                <a:path w="52705" h="33019">
                  <a:moveTo>
                    <a:pt x="44547" y="20358"/>
                  </a:moveTo>
                  <a:lnTo>
                    <a:pt x="39077" y="20358"/>
                  </a:lnTo>
                  <a:lnTo>
                    <a:pt x="36328" y="22190"/>
                  </a:lnTo>
                  <a:lnTo>
                    <a:pt x="33360" y="23439"/>
                  </a:lnTo>
                  <a:lnTo>
                    <a:pt x="30962" y="24688"/>
                  </a:lnTo>
                  <a:lnTo>
                    <a:pt x="30301" y="25065"/>
                  </a:lnTo>
                  <a:lnTo>
                    <a:pt x="28094" y="26676"/>
                  </a:lnTo>
                  <a:lnTo>
                    <a:pt x="29246" y="29808"/>
                  </a:lnTo>
                  <a:lnTo>
                    <a:pt x="29366" y="30135"/>
                  </a:lnTo>
                  <a:lnTo>
                    <a:pt x="29473" y="30426"/>
                  </a:lnTo>
                  <a:lnTo>
                    <a:pt x="29549" y="30632"/>
                  </a:lnTo>
                  <a:lnTo>
                    <a:pt x="29901" y="30426"/>
                  </a:lnTo>
                  <a:lnTo>
                    <a:pt x="33087" y="28745"/>
                  </a:lnTo>
                  <a:lnTo>
                    <a:pt x="36998" y="28745"/>
                  </a:lnTo>
                  <a:lnTo>
                    <a:pt x="34678" y="27633"/>
                  </a:lnTo>
                  <a:lnTo>
                    <a:pt x="28993" y="27428"/>
                  </a:lnTo>
                  <a:lnTo>
                    <a:pt x="34947" y="24433"/>
                  </a:lnTo>
                  <a:lnTo>
                    <a:pt x="36214" y="24433"/>
                  </a:lnTo>
                  <a:lnTo>
                    <a:pt x="41943" y="23439"/>
                  </a:lnTo>
                  <a:lnTo>
                    <a:pt x="44363" y="23439"/>
                  </a:lnTo>
                  <a:lnTo>
                    <a:pt x="44660" y="22190"/>
                  </a:lnTo>
                  <a:lnTo>
                    <a:pt x="44547" y="20358"/>
                  </a:lnTo>
                  <a:close/>
                </a:path>
                <a:path w="52705" h="33019">
                  <a:moveTo>
                    <a:pt x="19853" y="12395"/>
                  </a:moveTo>
                  <a:lnTo>
                    <a:pt x="300" y="12395"/>
                  </a:lnTo>
                  <a:lnTo>
                    <a:pt x="871" y="15411"/>
                  </a:lnTo>
                  <a:lnTo>
                    <a:pt x="955" y="15854"/>
                  </a:lnTo>
                  <a:lnTo>
                    <a:pt x="999" y="16092"/>
                  </a:lnTo>
                  <a:lnTo>
                    <a:pt x="1106" y="16657"/>
                  </a:lnTo>
                  <a:lnTo>
                    <a:pt x="1207" y="17189"/>
                  </a:lnTo>
                  <a:lnTo>
                    <a:pt x="1301" y="17686"/>
                  </a:lnTo>
                  <a:lnTo>
                    <a:pt x="1424" y="18338"/>
                  </a:lnTo>
                  <a:lnTo>
                    <a:pt x="1506" y="19072"/>
                  </a:lnTo>
                  <a:lnTo>
                    <a:pt x="1606" y="19979"/>
                  </a:lnTo>
                  <a:lnTo>
                    <a:pt x="1728" y="21082"/>
                  </a:lnTo>
                  <a:lnTo>
                    <a:pt x="1824" y="21949"/>
                  </a:lnTo>
                  <a:lnTo>
                    <a:pt x="1935" y="22942"/>
                  </a:lnTo>
                  <a:lnTo>
                    <a:pt x="1990" y="23439"/>
                  </a:lnTo>
                  <a:lnTo>
                    <a:pt x="2100" y="24433"/>
                  </a:lnTo>
                  <a:lnTo>
                    <a:pt x="2170" y="25065"/>
                  </a:lnTo>
                  <a:lnTo>
                    <a:pt x="2282" y="26074"/>
                  </a:lnTo>
                  <a:lnTo>
                    <a:pt x="7591" y="29808"/>
                  </a:lnTo>
                  <a:lnTo>
                    <a:pt x="6396" y="25203"/>
                  </a:lnTo>
                  <a:lnTo>
                    <a:pt x="6360" y="25065"/>
                  </a:lnTo>
                  <a:lnTo>
                    <a:pt x="6262" y="24688"/>
                  </a:lnTo>
                  <a:lnTo>
                    <a:pt x="6196" y="24433"/>
                  </a:lnTo>
                  <a:lnTo>
                    <a:pt x="17506" y="24433"/>
                  </a:lnTo>
                  <a:lnTo>
                    <a:pt x="17185" y="23439"/>
                  </a:lnTo>
                  <a:lnTo>
                    <a:pt x="8256" y="23439"/>
                  </a:lnTo>
                  <a:lnTo>
                    <a:pt x="8186" y="22942"/>
                  </a:lnTo>
                  <a:lnTo>
                    <a:pt x="8080" y="22190"/>
                  </a:lnTo>
                  <a:lnTo>
                    <a:pt x="7997" y="21606"/>
                  </a:lnTo>
                  <a:lnTo>
                    <a:pt x="7924" y="21082"/>
                  </a:lnTo>
                  <a:lnTo>
                    <a:pt x="8369" y="20732"/>
                  </a:lnTo>
                  <a:lnTo>
                    <a:pt x="9542" y="19979"/>
                  </a:lnTo>
                  <a:lnTo>
                    <a:pt x="11441" y="19775"/>
                  </a:lnTo>
                  <a:lnTo>
                    <a:pt x="10254" y="19775"/>
                  </a:lnTo>
                  <a:lnTo>
                    <a:pt x="8498" y="19314"/>
                  </a:lnTo>
                  <a:lnTo>
                    <a:pt x="7951" y="17189"/>
                  </a:lnTo>
                  <a:lnTo>
                    <a:pt x="9948" y="15854"/>
                  </a:lnTo>
                  <a:lnTo>
                    <a:pt x="15762" y="15854"/>
                  </a:lnTo>
                  <a:lnTo>
                    <a:pt x="19853" y="12395"/>
                  </a:lnTo>
                  <a:close/>
                </a:path>
                <a:path w="52705" h="33019">
                  <a:moveTo>
                    <a:pt x="44363" y="23439"/>
                  </a:moveTo>
                  <a:lnTo>
                    <a:pt x="42514" y="23439"/>
                  </a:lnTo>
                  <a:lnTo>
                    <a:pt x="37435" y="28954"/>
                  </a:lnTo>
                  <a:lnTo>
                    <a:pt x="41974" y="28954"/>
                  </a:lnTo>
                  <a:lnTo>
                    <a:pt x="43188" y="28371"/>
                  </a:lnTo>
                  <a:lnTo>
                    <a:pt x="44363" y="23439"/>
                  </a:lnTo>
                  <a:close/>
                </a:path>
                <a:path w="52705" h="33019">
                  <a:moveTo>
                    <a:pt x="17506" y="24433"/>
                  </a:moveTo>
                  <a:lnTo>
                    <a:pt x="7437" y="24433"/>
                  </a:lnTo>
                  <a:lnTo>
                    <a:pt x="8815" y="24688"/>
                  </a:lnTo>
                  <a:lnTo>
                    <a:pt x="8552" y="24688"/>
                  </a:lnTo>
                  <a:lnTo>
                    <a:pt x="10194" y="25203"/>
                  </a:lnTo>
                  <a:lnTo>
                    <a:pt x="11461" y="27000"/>
                  </a:lnTo>
                  <a:lnTo>
                    <a:pt x="14816" y="26676"/>
                  </a:lnTo>
                  <a:lnTo>
                    <a:pt x="17074" y="26676"/>
                  </a:lnTo>
                  <a:lnTo>
                    <a:pt x="17456" y="25203"/>
                  </a:lnTo>
                  <a:lnTo>
                    <a:pt x="17506" y="24433"/>
                  </a:lnTo>
                  <a:close/>
                </a:path>
                <a:path w="52705" h="33019">
                  <a:moveTo>
                    <a:pt x="15917" y="19518"/>
                  </a:moveTo>
                  <a:lnTo>
                    <a:pt x="13823" y="19518"/>
                  </a:lnTo>
                  <a:lnTo>
                    <a:pt x="13895" y="19979"/>
                  </a:lnTo>
                  <a:lnTo>
                    <a:pt x="14012" y="20732"/>
                  </a:lnTo>
                  <a:lnTo>
                    <a:pt x="14089" y="21229"/>
                  </a:lnTo>
                  <a:lnTo>
                    <a:pt x="14201" y="21949"/>
                  </a:lnTo>
                  <a:lnTo>
                    <a:pt x="12574" y="22942"/>
                  </a:lnTo>
                  <a:lnTo>
                    <a:pt x="6886" y="23439"/>
                  </a:lnTo>
                  <a:lnTo>
                    <a:pt x="17185" y="23439"/>
                  </a:lnTo>
                  <a:lnTo>
                    <a:pt x="16781" y="22190"/>
                  </a:lnTo>
                  <a:lnTo>
                    <a:pt x="16703" y="21949"/>
                  </a:lnTo>
                  <a:lnTo>
                    <a:pt x="16592" y="21606"/>
                  </a:lnTo>
                  <a:lnTo>
                    <a:pt x="16470" y="21229"/>
                  </a:lnTo>
                  <a:lnTo>
                    <a:pt x="16423" y="21082"/>
                  </a:lnTo>
                  <a:lnTo>
                    <a:pt x="16310" y="20732"/>
                  </a:lnTo>
                  <a:lnTo>
                    <a:pt x="16189" y="20358"/>
                  </a:lnTo>
                  <a:lnTo>
                    <a:pt x="16066" y="19979"/>
                  </a:lnTo>
                  <a:lnTo>
                    <a:pt x="16000" y="19775"/>
                  </a:lnTo>
                  <a:lnTo>
                    <a:pt x="15917" y="19518"/>
                  </a:lnTo>
                  <a:close/>
                </a:path>
                <a:path w="52705" h="33019">
                  <a:moveTo>
                    <a:pt x="37194" y="11779"/>
                  </a:moveTo>
                  <a:lnTo>
                    <a:pt x="32522" y="14500"/>
                  </a:lnTo>
                  <a:lnTo>
                    <a:pt x="30347" y="16657"/>
                  </a:lnTo>
                  <a:lnTo>
                    <a:pt x="36750" y="17686"/>
                  </a:lnTo>
                  <a:lnTo>
                    <a:pt x="36460" y="17686"/>
                  </a:lnTo>
                  <a:lnTo>
                    <a:pt x="34490" y="18712"/>
                  </a:lnTo>
                  <a:lnTo>
                    <a:pt x="32384" y="19775"/>
                  </a:lnTo>
                  <a:lnTo>
                    <a:pt x="30930" y="21606"/>
                  </a:lnTo>
                  <a:lnTo>
                    <a:pt x="33652" y="21229"/>
                  </a:lnTo>
                  <a:lnTo>
                    <a:pt x="36338" y="20732"/>
                  </a:lnTo>
                  <a:lnTo>
                    <a:pt x="39077" y="20358"/>
                  </a:lnTo>
                  <a:lnTo>
                    <a:pt x="44547" y="20358"/>
                  </a:lnTo>
                  <a:lnTo>
                    <a:pt x="44422" y="18338"/>
                  </a:lnTo>
                  <a:lnTo>
                    <a:pt x="44317" y="16657"/>
                  </a:lnTo>
                  <a:lnTo>
                    <a:pt x="44268" y="15854"/>
                  </a:lnTo>
                  <a:lnTo>
                    <a:pt x="39307" y="15854"/>
                  </a:lnTo>
                  <a:lnTo>
                    <a:pt x="37281" y="11948"/>
                  </a:lnTo>
                  <a:lnTo>
                    <a:pt x="37194" y="11779"/>
                  </a:lnTo>
                  <a:close/>
                </a:path>
                <a:path w="52705" h="33019">
                  <a:moveTo>
                    <a:pt x="15762" y="15854"/>
                  </a:moveTo>
                  <a:lnTo>
                    <a:pt x="10578" y="15854"/>
                  </a:lnTo>
                  <a:lnTo>
                    <a:pt x="11476" y="16092"/>
                  </a:lnTo>
                  <a:lnTo>
                    <a:pt x="12083" y="18338"/>
                  </a:lnTo>
                  <a:lnTo>
                    <a:pt x="11924" y="18338"/>
                  </a:lnTo>
                  <a:lnTo>
                    <a:pt x="9711" y="19775"/>
                  </a:lnTo>
                  <a:lnTo>
                    <a:pt x="11441" y="19775"/>
                  </a:lnTo>
                  <a:lnTo>
                    <a:pt x="13823" y="19518"/>
                  </a:lnTo>
                  <a:lnTo>
                    <a:pt x="15917" y="19518"/>
                  </a:lnTo>
                  <a:lnTo>
                    <a:pt x="15164" y="17189"/>
                  </a:lnTo>
                  <a:lnTo>
                    <a:pt x="15086" y="16948"/>
                  </a:lnTo>
                  <a:lnTo>
                    <a:pt x="14992" y="16657"/>
                  </a:lnTo>
                  <a:lnTo>
                    <a:pt x="14812" y="16657"/>
                  </a:lnTo>
                  <a:lnTo>
                    <a:pt x="15762" y="15854"/>
                  </a:lnTo>
                  <a:close/>
                </a:path>
                <a:path w="52705" h="33019">
                  <a:moveTo>
                    <a:pt x="43343" y="9636"/>
                  </a:moveTo>
                  <a:lnTo>
                    <a:pt x="38238" y="10066"/>
                  </a:lnTo>
                  <a:lnTo>
                    <a:pt x="39766" y="10066"/>
                  </a:lnTo>
                  <a:lnTo>
                    <a:pt x="40797" y="15411"/>
                  </a:lnTo>
                  <a:lnTo>
                    <a:pt x="40606" y="15411"/>
                  </a:lnTo>
                  <a:lnTo>
                    <a:pt x="38329" y="15854"/>
                  </a:lnTo>
                  <a:lnTo>
                    <a:pt x="44268" y="15854"/>
                  </a:lnTo>
                  <a:lnTo>
                    <a:pt x="43453" y="10374"/>
                  </a:lnTo>
                  <a:lnTo>
                    <a:pt x="43343" y="9636"/>
                  </a:lnTo>
                  <a:close/>
                </a:path>
                <a:path w="52705" h="33019">
                  <a:moveTo>
                    <a:pt x="29421" y="7070"/>
                  </a:moveTo>
                  <a:lnTo>
                    <a:pt x="28451" y="14500"/>
                  </a:lnTo>
                  <a:lnTo>
                    <a:pt x="28082" y="14500"/>
                  </a:lnTo>
                  <a:lnTo>
                    <a:pt x="32262" y="13388"/>
                  </a:lnTo>
                  <a:lnTo>
                    <a:pt x="37890" y="10066"/>
                  </a:lnTo>
                  <a:lnTo>
                    <a:pt x="38238" y="10066"/>
                  </a:lnTo>
                  <a:lnTo>
                    <a:pt x="29421" y="7070"/>
                  </a:lnTo>
                  <a:close/>
                </a:path>
                <a:path w="52705" h="33019">
                  <a:moveTo>
                    <a:pt x="7261" y="11779"/>
                  </a:moveTo>
                  <a:lnTo>
                    <a:pt x="5494" y="11779"/>
                  </a:lnTo>
                  <a:lnTo>
                    <a:pt x="0" y="12395"/>
                  </a:lnTo>
                  <a:lnTo>
                    <a:pt x="17283" y="12395"/>
                  </a:lnTo>
                  <a:lnTo>
                    <a:pt x="11630" y="11948"/>
                  </a:lnTo>
                  <a:lnTo>
                    <a:pt x="7261" y="11779"/>
                  </a:lnTo>
                  <a:close/>
                </a:path>
                <a:path w="52705" h="33019">
                  <a:moveTo>
                    <a:pt x="39574" y="9071"/>
                  </a:moveTo>
                  <a:lnTo>
                    <a:pt x="37890" y="10066"/>
                  </a:lnTo>
                  <a:lnTo>
                    <a:pt x="39766" y="10066"/>
                  </a:lnTo>
                  <a:lnTo>
                    <a:pt x="39654" y="9485"/>
                  </a:lnTo>
                  <a:lnTo>
                    <a:pt x="39574" y="9071"/>
                  </a:lnTo>
                  <a:close/>
                </a:path>
                <a:path w="52705" h="33019">
                  <a:moveTo>
                    <a:pt x="30037" y="0"/>
                  </a:moveTo>
                  <a:lnTo>
                    <a:pt x="27726" y="751"/>
                  </a:lnTo>
                  <a:lnTo>
                    <a:pt x="23075" y="2566"/>
                  </a:lnTo>
                  <a:lnTo>
                    <a:pt x="52383" y="2566"/>
                  </a:lnTo>
                  <a:lnTo>
                    <a:pt x="44866" y="2293"/>
                  </a:lnTo>
                  <a:lnTo>
                    <a:pt x="37504" y="579"/>
                  </a:lnTo>
                  <a:lnTo>
                    <a:pt x="30037" y="0"/>
                  </a:lnTo>
                  <a:close/>
                </a:path>
              </a:pathLst>
            </a:custGeom>
            <a:solidFill>
              <a:srgbClr val="3F3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0" name="object 1780" descr=""/>
            <p:cNvSpPr/>
            <p:nvPr/>
          </p:nvSpPr>
          <p:spPr>
            <a:xfrm>
              <a:off x="2276330" y="2895861"/>
              <a:ext cx="26034" cy="9525"/>
            </a:xfrm>
            <a:custGeom>
              <a:avLst/>
              <a:gdLst/>
              <a:ahLst/>
              <a:cxnLst/>
              <a:rect l="l" t="t" r="r" b="b"/>
              <a:pathLst>
                <a:path w="26035" h="9525">
                  <a:moveTo>
                    <a:pt x="22259" y="0"/>
                  </a:moveTo>
                  <a:lnTo>
                    <a:pt x="14932" y="770"/>
                  </a:lnTo>
                  <a:lnTo>
                    <a:pt x="7585" y="1281"/>
                  </a:lnTo>
                  <a:lnTo>
                    <a:pt x="292" y="2225"/>
                  </a:lnTo>
                  <a:lnTo>
                    <a:pt x="0" y="9072"/>
                  </a:lnTo>
                  <a:lnTo>
                    <a:pt x="2776" y="8406"/>
                  </a:lnTo>
                  <a:lnTo>
                    <a:pt x="4658" y="6419"/>
                  </a:lnTo>
                  <a:lnTo>
                    <a:pt x="11814" y="5890"/>
                  </a:lnTo>
                  <a:lnTo>
                    <a:pt x="19382" y="5717"/>
                  </a:lnTo>
                  <a:lnTo>
                    <a:pt x="25736" y="1983"/>
                  </a:lnTo>
                  <a:lnTo>
                    <a:pt x="22259" y="0"/>
                  </a:lnTo>
                  <a:close/>
                </a:path>
              </a:pathLst>
            </a:custGeom>
            <a:solidFill>
              <a:srgbClr val="4F4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1" name="object 1781" descr=""/>
            <p:cNvSpPr/>
            <p:nvPr/>
          </p:nvSpPr>
          <p:spPr>
            <a:xfrm>
              <a:off x="2269277" y="2896546"/>
              <a:ext cx="106680" cy="49530"/>
            </a:xfrm>
            <a:custGeom>
              <a:avLst/>
              <a:gdLst/>
              <a:ahLst/>
              <a:cxnLst/>
              <a:rect l="l" t="t" r="r" b="b"/>
              <a:pathLst>
                <a:path w="106680" h="49530">
                  <a:moveTo>
                    <a:pt x="84206" y="35477"/>
                  </a:moveTo>
                  <a:lnTo>
                    <a:pt x="77540" y="35477"/>
                  </a:lnTo>
                  <a:lnTo>
                    <a:pt x="83342" y="36093"/>
                  </a:lnTo>
                  <a:lnTo>
                    <a:pt x="81843" y="36093"/>
                  </a:lnTo>
                  <a:lnTo>
                    <a:pt x="80834" y="36762"/>
                  </a:lnTo>
                  <a:lnTo>
                    <a:pt x="78195" y="38595"/>
                  </a:lnTo>
                  <a:lnTo>
                    <a:pt x="79242" y="38595"/>
                  </a:lnTo>
                  <a:lnTo>
                    <a:pt x="81503" y="39020"/>
                  </a:lnTo>
                  <a:lnTo>
                    <a:pt x="87375" y="40547"/>
                  </a:lnTo>
                  <a:lnTo>
                    <a:pt x="83404" y="44517"/>
                  </a:lnTo>
                  <a:lnTo>
                    <a:pt x="82356" y="48952"/>
                  </a:lnTo>
                  <a:lnTo>
                    <a:pt x="86381" y="48200"/>
                  </a:lnTo>
                  <a:lnTo>
                    <a:pt x="89020" y="45957"/>
                  </a:lnTo>
                  <a:lnTo>
                    <a:pt x="90029" y="44982"/>
                  </a:lnTo>
                  <a:lnTo>
                    <a:pt x="93239" y="42019"/>
                  </a:lnTo>
                  <a:lnTo>
                    <a:pt x="94755" y="40989"/>
                  </a:lnTo>
                  <a:lnTo>
                    <a:pt x="96509" y="39945"/>
                  </a:lnTo>
                  <a:lnTo>
                    <a:pt x="85525" y="39945"/>
                  </a:lnTo>
                  <a:lnTo>
                    <a:pt x="84246" y="35614"/>
                  </a:lnTo>
                  <a:lnTo>
                    <a:pt x="84206" y="35477"/>
                  </a:lnTo>
                  <a:close/>
                </a:path>
                <a:path w="106680" h="49530">
                  <a:moveTo>
                    <a:pt x="28874" y="38063"/>
                  </a:moveTo>
                  <a:lnTo>
                    <a:pt x="9432" y="38063"/>
                  </a:lnTo>
                  <a:lnTo>
                    <a:pt x="12209" y="38253"/>
                  </a:lnTo>
                  <a:lnTo>
                    <a:pt x="8208" y="38253"/>
                  </a:lnTo>
                  <a:lnTo>
                    <a:pt x="6013" y="38595"/>
                  </a:lnTo>
                  <a:lnTo>
                    <a:pt x="20513" y="38595"/>
                  </a:lnTo>
                  <a:lnTo>
                    <a:pt x="23166" y="39945"/>
                  </a:lnTo>
                  <a:lnTo>
                    <a:pt x="25869" y="41281"/>
                  </a:lnTo>
                  <a:lnTo>
                    <a:pt x="28799" y="42019"/>
                  </a:lnTo>
                  <a:lnTo>
                    <a:pt x="26657" y="39945"/>
                  </a:lnTo>
                  <a:lnTo>
                    <a:pt x="26466" y="39945"/>
                  </a:lnTo>
                  <a:lnTo>
                    <a:pt x="28874" y="38063"/>
                  </a:lnTo>
                  <a:close/>
                </a:path>
                <a:path w="106680" h="49530">
                  <a:moveTo>
                    <a:pt x="57911" y="32482"/>
                  </a:moveTo>
                  <a:lnTo>
                    <a:pt x="49467" y="32482"/>
                  </a:lnTo>
                  <a:lnTo>
                    <a:pt x="47548" y="34588"/>
                  </a:lnTo>
                  <a:lnTo>
                    <a:pt x="47603" y="34912"/>
                  </a:lnTo>
                  <a:lnTo>
                    <a:pt x="47699" y="35477"/>
                  </a:lnTo>
                  <a:lnTo>
                    <a:pt x="47803" y="36093"/>
                  </a:lnTo>
                  <a:lnTo>
                    <a:pt x="47918" y="36762"/>
                  </a:lnTo>
                  <a:lnTo>
                    <a:pt x="48035" y="37411"/>
                  </a:lnTo>
                  <a:lnTo>
                    <a:pt x="48152" y="38063"/>
                  </a:lnTo>
                  <a:lnTo>
                    <a:pt x="48248" y="38595"/>
                  </a:lnTo>
                  <a:lnTo>
                    <a:pt x="48372" y="39279"/>
                  </a:lnTo>
                  <a:lnTo>
                    <a:pt x="48492" y="39945"/>
                  </a:lnTo>
                  <a:lnTo>
                    <a:pt x="48600" y="40547"/>
                  </a:lnTo>
                  <a:lnTo>
                    <a:pt x="48730" y="40100"/>
                  </a:lnTo>
                  <a:lnTo>
                    <a:pt x="48838" y="39466"/>
                  </a:lnTo>
                  <a:lnTo>
                    <a:pt x="48951" y="38801"/>
                  </a:lnTo>
                  <a:lnTo>
                    <a:pt x="49076" y="38063"/>
                  </a:lnTo>
                  <a:lnTo>
                    <a:pt x="49187" y="37411"/>
                  </a:lnTo>
                  <a:lnTo>
                    <a:pt x="49297" y="36762"/>
                  </a:lnTo>
                  <a:lnTo>
                    <a:pt x="49411" y="36093"/>
                  </a:lnTo>
                  <a:lnTo>
                    <a:pt x="49515" y="35477"/>
                  </a:lnTo>
                  <a:lnTo>
                    <a:pt x="49568" y="35168"/>
                  </a:lnTo>
                  <a:lnTo>
                    <a:pt x="56862" y="35168"/>
                  </a:lnTo>
                  <a:lnTo>
                    <a:pt x="57412" y="34588"/>
                  </a:lnTo>
                  <a:lnTo>
                    <a:pt x="57661" y="34588"/>
                  </a:lnTo>
                  <a:lnTo>
                    <a:pt x="56419" y="34124"/>
                  </a:lnTo>
                  <a:lnTo>
                    <a:pt x="53603" y="33130"/>
                  </a:lnTo>
                  <a:lnTo>
                    <a:pt x="51953" y="33130"/>
                  </a:lnTo>
                  <a:lnTo>
                    <a:pt x="57911" y="32482"/>
                  </a:lnTo>
                  <a:close/>
                </a:path>
                <a:path w="106680" h="49530">
                  <a:moveTo>
                    <a:pt x="91400" y="38253"/>
                  </a:moveTo>
                  <a:lnTo>
                    <a:pt x="84817" y="39945"/>
                  </a:lnTo>
                  <a:lnTo>
                    <a:pt x="96509" y="39945"/>
                  </a:lnTo>
                  <a:lnTo>
                    <a:pt x="97718" y="39279"/>
                  </a:lnTo>
                  <a:lnTo>
                    <a:pt x="91400" y="38253"/>
                  </a:lnTo>
                  <a:close/>
                </a:path>
                <a:path w="106680" h="49530">
                  <a:moveTo>
                    <a:pt x="2379" y="34329"/>
                  </a:moveTo>
                  <a:lnTo>
                    <a:pt x="403" y="38595"/>
                  </a:lnTo>
                  <a:lnTo>
                    <a:pt x="308" y="38801"/>
                  </a:lnTo>
                  <a:lnTo>
                    <a:pt x="206" y="39020"/>
                  </a:lnTo>
                  <a:lnTo>
                    <a:pt x="86" y="39279"/>
                  </a:lnTo>
                  <a:lnTo>
                    <a:pt x="0" y="39466"/>
                  </a:lnTo>
                  <a:lnTo>
                    <a:pt x="4691" y="38801"/>
                  </a:lnTo>
                  <a:lnTo>
                    <a:pt x="6013" y="38595"/>
                  </a:lnTo>
                  <a:lnTo>
                    <a:pt x="24608" y="38595"/>
                  </a:lnTo>
                  <a:lnTo>
                    <a:pt x="7232" y="38253"/>
                  </a:lnTo>
                  <a:lnTo>
                    <a:pt x="8208" y="38253"/>
                  </a:lnTo>
                  <a:lnTo>
                    <a:pt x="9432" y="38063"/>
                  </a:lnTo>
                  <a:lnTo>
                    <a:pt x="28874" y="38063"/>
                  </a:lnTo>
                  <a:lnTo>
                    <a:pt x="30186" y="37037"/>
                  </a:lnTo>
                  <a:lnTo>
                    <a:pt x="21622" y="37037"/>
                  </a:lnTo>
                  <a:lnTo>
                    <a:pt x="17021" y="36607"/>
                  </a:lnTo>
                  <a:lnTo>
                    <a:pt x="13347" y="36607"/>
                  </a:lnTo>
                  <a:lnTo>
                    <a:pt x="18775" y="36093"/>
                  </a:lnTo>
                  <a:lnTo>
                    <a:pt x="24070" y="36093"/>
                  </a:lnTo>
                  <a:lnTo>
                    <a:pt x="19838" y="35614"/>
                  </a:lnTo>
                  <a:lnTo>
                    <a:pt x="8935" y="35614"/>
                  </a:lnTo>
                  <a:lnTo>
                    <a:pt x="2379" y="34329"/>
                  </a:lnTo>
                  <a:close/>
                </a:path>
                <a:path w="106680" h="49530">
                  <a:moveTo>
                    <a:pt x="56862" y="35168"/>
                  </a:moveTo>
                  <a:lnTo>
                    <a:pt x="49568" y="35168"/>
                  </a:lnTo>
                  <a:lnTo>
                    <a:pt x="50684" y="36607"/>
                  </a:lnTo>
                  <a:lnTo>
                    <a:pt x="52759" y="39466"/>
                  </a:lnTo>
                  <a:lnTo>
                    <a:pt x="52897" y="39279"/>
                  </a:lnTo>
                  <a:lnTo>
                    <a:pt x="53936" y="38253"/>
                  </a:lnTo>
                  <a:lnTo>
                    <a:pt x="56862" y="35168"/>
                  </a:lnTo>
                  <a:close/>
                </a:path>
                <a:path w="106680" h="49530">
                  <a:moveTo>
                    <a:pt x="8208" y="38253"/>
                  </a:moveTo>
                  <a:lnTo>
                    <a:pt x="7232" y="38253"/>
                  </a:lnTo>
                  <a:lnTo>
                    <a:pt x="24608" y="38595"/>
                  </a:lnTo>
                  <a:lnTo>
                    <a:pt x="6013" y="38595"/>
                  </a:lnTo>
                  <a:lnTo>
                    <a:pt x="8208" y="38253"/>
                  </a:lnTo>
                  <a:close/>
                </a:path>
                <a:path w="106680" h="49530">
                  <a:moveTo>
                    <a:pt x="95669" y="35477"/>
                  </a:moveTo>
                  <a:lnTo>
                    <a:pt x="92393" y="35477"/>
                  </a:lnTo>
                  <a:lnTo>
                    <a:pt x="92724" y="36607"/>
                  </a:lnTo>
                  <a:lnTo>
                    <a:pt x="92849" y="37037"/>
                  </a:lnTo>
                  <a:lnTo>
                    <a:pt x="92959" y="37411"/>
                  </a:lnTo>
                  <a:lnTo>
                    <a:pt x="93009" y="37584"/>
                  </a:lnTo>
                  <a:lnTo>
                    <a:pt x="95669" y="35477"/>
                  </a:lnTo>
                  <a:close/>
                </a:path>
                <a:path w="106680" h="49530">
                  <a:moveTo>
                    <a:pt x="94990" y="34124"/>
                  </a:moveTo>
                  <a:lnTo>
                    <a:pt x="88883" y="34124"/>
                  </a:lnTo>
                  <a:lnTo>
                    <a:pt x="87342" y="37411"/>
                  </a:lnTo>
                  <a:lnTo>
                    <a:pt x="90698" y="36093"/>
                  </a:lnTo>
                  <a:lnTo>
                    <a:pt x="92393" y="35477"/>
                  </a:lnTo>
                  <a:lnTo>
                    <a:pt x="95669" y="35477"/>
                  </a:lnTo>
                  <a:lnTo>
                    <a:pt x="96382" y="34912"/>
                  </a:lnTo>
                  <a:lnTo>
                    <a:pt x="94990" y="34124"/>
                  </a:lnTo>
                  <a:close/>
                </a:path>
                <a:path w="106680" h="49530">
                  <a:moveTo>
                    <a:pt x="5443" y="15274"/>
                  </a:moveTo>
                  <a:lnTo>
                    <a:pt x="4563" y="16984"/>
                  </a:lnTo>
                  <a:lnTo>
                    <a:pt x="4467" y="17171"/>
                  </a:lnTo>
                  <a:lnTo>
                    <a:pt x="9022" y="21967"/>
                  </a:lnTo>
                  <a:lnTo>
                    <a:pt x="12706" y="27720"/>
                  </a:lnTo>
                  <a:lnTo>
                    <a:pt x="12823" y="28047"/>
                  </a:lnTo>
                  <a:lnTo>
                    <a:pt x="12946" y="29227"/>
                  </a:lnTo>
                  <a:lnTo>
                    <a:pt x="13063" y="30340"/>
                  </a:lnTo>
                  <a:lnTo>
                    <a:pt x="13152" y="31197"/>
                  </a:lnTo>
                  <a:lnTo>
                    <a:pt x="13273" y="32345"/>
                  </a:lnTo>
                  <a:lnTo>
                    <a:pt x="13383" y="33404"/>
                  </a:lnTo>
                  <a:lnTo>
                    <a:pt x="13507" y="34588"/>
                  </a:lnTo>
                  <a:lnTo>
                    <a:pt x="8935" y="35614"/>
                  </a:lnTo>
                  <a:lnTo>
                    <a:pt x="23828" y="35614"/>
                  </a:lnTo>
                  <a:lnTo>
                    <a:pt x="18775" y="36093"/>
                  </a:lnTo>
                  <a:lnTo>
                    <a:pt x="24070" y="36093"/>
                  </a:lnTo>
                  <a:lnTo>
                    <a:pt x="28617" y="36607"/>
                  </a:lnTo>
                  <a:lnTo>
                    <a:pt x="28180" y="36607"/>
                  </a:lnTo>
                  <a:lnTo>
                    <a:pt x="34653" y="34725"/>
                  </a:lnTo>
                  <a:lnTo>
                    <a:pt x="39484" y="33404"/>
                  </a:lnTo>
                  <a:lnTo>
                    <a:pt x="44448" y="32688"/>
                  </a:lnTo>
                  <a:lnTo>
                    <a:pt x="49467" y="32482"/>
                  </a:lnTo>
                  <a:lnTo>
                    <a:pt x="57911" y="32482"/>
                  </a:lnTo>
                  <a:lnTo>
                    <a:pt x="71160" y="31042"/>
                  </a:lnTo>
                  <a:lnTo>
                    <a:pt x="79715" y="30614"/>
                  </a:lnTo>
                  <a:lnTo>
                    <a:pt x="41846" y="30614"/>
                  </a:lnTo>
                  <a:lnTo>
                    <a:pt x="41793" y="30340"/>
                  </a:lnTo>
                  <a:lnTo>
                    <a:pt x="41690" y="29811"/>
                  </a:lnTo>
                  <a:lnTo>
                    <a:pt x="41576" y="29227"/>
                  </a:lnTo>
                  <a:lnTo>
                    <a:pt x="41500" y="28835"/>
                  </a:lnTo>
                  <a:lnTo>
                    <a:pt x="41443" y="28544"/>
                  </a:lnTo>
                  <a:lnTo>
                    <a:pt x="35716" y="28544"/>
                  </a:lnTo>
                  <a:lnTo>
                    <a:pt x="33371" y="28338"/>
                  </a:lnTo>
                  <a:lnTo>
                    <a:pt x="28731" y="28047"/>
                  </a:lnTo>
                  <a:lnTo>
                    <a:pt x="29250" y="27720"/>
                  </a:lnTo>
                  <a:lnTo>
                    <a:pt x="27259" y="27720"/>
                  </a:lnTo>
                  <a:lnTo>
                    <a:pt x="26506" y="27190"/>
                  </a:lnTo>
                  <a:lnTo>
                    <a:pt x="18644" y="27190"/>
                  </a:lnTo>
                  <a:lnTo>
                    <a:pt x="14004" y="23407"/>
                  </a:lnTo>
                  <a:lnTo>
                    <a:pt x="11506" y="17171"/>
                  </a:lnTo>
                  <a:lnTo>
                    <a:pt x="5443" y="15274"/>
                  </a:lnTo>
                  <a:close/>
                </a:path>
                <a:path w="106680" h="49530">
                  <a:moveTo>
                    <a:pt x="23828" y="35614"/>
                  </a:moveTo>
                  <a:lnTo>
                    <a:pt x="19838" y="35614"/>
                  </a:lnTo>
                  <a:lnTo>
                    <a:pt x="24070" y="36093"/>
                  </a:lnTo>
                  <a:lnTo>
                    <a:pt x="18775" y="36093"/>
                  </a:lnTo>
                  <a:lnTo>
                    <a:pt x="23828" y="35614"/>
                  </a:lnTo>
                  <a:close/>
                </a:path>
                <a:path w="106680" h="49530">
                  <a:moveTo>
                    <a:pt x="44149" y="8355"/>
                  </a:moveTo>
                  <a:lnTo>
                    <a:pt x="43866" y="8834"/>
                  </a:lnTo>
                  <a:lnTo>
                    <a:pt x="41622" y="13323"/>
                  </a:lnTo>
                  <a:lnTo>
                    <a:pt x="41732" y="20941"/>
                  </a:lnTo>
                  <a:lnTo>
                    <a:pt x="41846" y="30614"/>
                  </a:lnTo>
                  <a:lnTo>
                    <a:pt x="80501" y="30614"/>
                  </a:lnTo>
                  <a:lnTo>
                    <a:pt x="89208" y="31197"/>
                  </a:lnTo>
                  <a:lnTo>
                    <a:pt x="81336" y="31821"/>
                  </a:lnTo>
                  <a:lnTo>
                    <a:pt x="72122" y="31821"/>
                  </a:lnTo>
                  <a:lnTo>
                    <a:pt x="65497" y="32345"/>
                  </a:lnTo>
                  <a:lnTo>
                    <a:pt x="57942" y="35168"/>
                  </a:lnTo>
                  <a:lnTo>
                    <a:pt x="58397" y="35168"/>
                  </a:lnTo>
                  <a:lnTo>
                    <a:pt x="64198" y="36093"/>
                  </a:lnTo>
                  <a:lnTo>
                    <a:pt x="65902" y="36093"/>
                  </a:lnTo>
                  <a:lnTo>
                    <a:pt x="71163" y="35477"/>
                  </a:lnTo>
                  <a:lnTo>
                    <a:pt x="84206" y="35477"/>
                  </a:lnTo>
                  <a:lnTo>
                    <a:pt x="84116" y="35168"/>
                  </a:lnTo>
                  <a:lnTo>
                    <a:pt x="84042" y="34912"/>
                  </a:lnTo>
                  <a:lnTo>
                    <a:pt x="83948" y="34588"/>
                  </a:lnTo>
                  <a:lnTo>
                    <a:pt x="83873" y="34329"/>
                  </a:lnTo>
                  <a:lnTo>
                    <a:pt x="83813" y="34124"/>
                  </a:lnTo>
                  <a:lnTo>
                    <a:pt x="94990" y="34124"/>
                  </a:lnTo>
                  <a:lnTo>
                    <a:pt x="93233" y="33130"/>
                  </a:lnTo>
                  <a:lnTo>
                    <a:pt x="92879" y="33130"/>
                  </a:lnTo>
                  <a:lnTo>
                    <a:pt x="93822" y="30614"/>
                  </a:lnTo>
                  <a:lnTo>
                    <a:pt x="93924" y="30340"/>
                  </a:lnTo>
                  <a:lnTo>
                    <a:pt x="44978" y="30340"/>
                  </a:lnTo>
                  <a:lnTo>
                    <a:pt x="44860" y="13766"/>
                  </a:lnTo>
                  <a:lnTo>
                    <a:pt x="44536" y="11300"/>
                  </a:lnTo>
                  <a:lnTo>
                    <a:pt x="44477" y="10853"/>
                  </a:lnTo>
                  <a:lnTo>
                    <a:pt x="44363" y="9982"/>
                  </a:lnTo>
                  <a:lnTo>
                    <a:pt x="44324" y="9691"/>
                  </a:lnTo>
                  <a:lnTo>
                    <a:pt x="44212" y="8834"/>
                  </a:lnTo>
                  <a:lnTo>
                    <a:pt x="44149" y="8355"/>
                  </a:lnTo>
                  <a:close/>
                </a:path>
                <a:path w="106680" h="49530">
                  <a:moveTo>
                    <a:pt x="49216" y="28544"/>
                  </a:moveTo>
                  <a:lnTo>
                    <a:pt x="48628" y="28835"/>
                  </a:lnTo>
                  <a:lnTo>
                    <a:pt x="44978" y="30340"/>
                  </a:lnTo>
                  <a:lnTo>
                    <a:pt x="93924" y="30340"/>
                  </a:lnTo>
                  <a:lnTo>
                    <a:pt x="94123" y="29811"/>
                  </a:lnTo>
                  <a:lnTo>
                    <a:pt x="45766" y="29811"/>
                  </a:lnTo>
                  <a:lnTo>
                    <a:pt x="49467" y="29227"/>
                  </a:lnTo>
                  <a:lnTo>
                    <a:pt x="49323" y="28835"/>
                  </a:lnTo>
                  <a:lnTo>
                    <a:pt x="49216" y="28544"/>
                  </a:lnTo>
                  <a:close/>
                </a:path>
                <a:path w="106680" h="49530">
                  <a:moveTo>
                    <a:pt x="98887" y="529"/>
                  </a:moveTo>
                  <a:lnTo>
                    <a:pt x="71493" y="529"/>
                  </a:lnTo>
                  <a:lnTo>
                    <a:pt x="62935" y="1309"/>
                  </a:lnTo>
                  <a:lnTo>
                    <a:pt x="56364" y="1309"/>
                  </a:lnTo>
                  <a:lnTo>
                    <a:pt x="48551" y="1788"/>
                  </a:lnTo>
                  <a:lnTo>
                    <a:pt x="40971" y="3578"/>
                  </a:lnTo>
                  <a:lnTo>
                    <a:pt x="39366" y="7548"/>
                  </a:lnTo>
                  <a:lnTo>
                    <a:pt x="45644" y="7548"/>
                  </a:lnTo>
                  <a:lnTo>
                    <a:pt x="45766" y="29811"/>
                  </a:lnTo>
                  <a:lnTo>
                    <a:pt x="46259" y="29811"/>
                  </a:lnTo>
                  <a:lnTo>
                    <a:pt x="48628" y="28835"/>
                  </a:lnTo>
                  <a:lnTo>
                    <a:pt x="49180" y="28544"/>
                  </a:lnTo>
                  <a:lnTo>
                    <a:pt x="49140" y="28338"/>
                  </a:lnTo>
                  <a:lnTo>
                    <a:pt x="47880" y="24912"/>
                  </a:lnTo>
                  <a:lnTo>
                    <a:pt x="47793" y="24674"/>
                  </a:lnTo>
                  <a:lnTo>
                    <a:pt x="47607" y="24674"/>
                  </a:lnTo>
                  <a:lnTo>
                    <a:pt x="49968" y="22978"/>
                  </a:lnTo>
                  <a:lnTo>
                    <a:pt x="50396" y="22722"/>
                  </a:lnTo>
                  <a:lnTo>
                    <a:pt x="53027" y="21351"/>
                  </a:lnTo>
                  <a:lnTo>
                    <a:pt x="55995" y="20102"/>
                  </a:lnTo>
                  <a:lnTo>
                    <a:pt x="56883" y="19518"/>
                  </a:lnTo>
                  <a:lnTo>
                    <a:pt x="50598" y="19518"/>
                  </a:lnTo>
                  <a:lnTo>
                    <a:pt x="52052" y="17687"/>
                  </a:lnTo>
                  <a:lnTo>
                    <a:pt x="54122" y="16642"/>
                  </a:lnTo>
                  <a:lnTo>
                    <a:pt x="56127" y="15598"/>
                  </a:lnTo>
                  <a:lnTo>
                    <a:pt x="56417" y="15598"/>
                  </a:lnTo>
                  <a:lnTo>
                    <a:pt x="50015" y="14569"/>
                  </a:lnTo>
                  <a:lnTo>
                    <a:pt x="52189" y="12412"/>
                  </a:lnTo>
                  <a:lnTo>
                    <a:pt x="48118" y="12412"/>
                  </a:lnTo>
                  <a:lnTo>
                    <a:pt x="48263" y="11300"/>
                  </a:lnTo>
                  <a:lnTo>
                    <a:pt x="48322" y="10853"/>
                  </a:lnTo>
                  <a:lnTo>
                    <a:pt x="48436" y="9982"/>
                  </a:lnTo>
                  <a:lnTo>
                    <a:pt x="48474" y="9691"/>
                  </a:lnTo>
                  <a:lnTo>
                    <a:pt x="48586" y="8834"/>
                  </a:lnTo>
                  <a:lnTo>
                    <a:pt x="48686" y="8064"/>
                  </a:lnTo>
                  <a:lnTo>
                    <a:pt x="48753" y="7548"/>
                  </a:lnTo>
                  <a:lnTo>
                    <a:pt x="48879" y="6591"/>
                  </a:lnTo>
                  <a:lnTo>
                    <a:pt x="48990" y="5735"/>
                  </a:lnTo>
                  <a:lnTo>
                    <a:pt x="49082" y="5033"/>
                  </a:lnTo>
                  <a:lnTo>
                    <a:pt x="73871" y="5033"/>
                  </a:lnTo>
                  <a:lnTo>
                    <a:pt x="76120" y="4425"/>
                  </a:lnTo>
                  <a:lnTo>
                    <a:pt x="82359" y="4093"/>
                  </a:lnTo>
                  <a:lnTo>
                    <a:pt x="95662" y="4093"/>
                  </a:lnTo>
                  <a:lnTo>
                    <a:pt x="86997" y="2242"/>
                  </a:lnTo>
                  <a:lnTo>
                    <a:pt x="93233" y="1061"/>
                  </a:lnTo>
                  <a:lnTo>
                    <a:pt x="98887" y="529"/>
                  </a:lnTo>
                  <a:close/>
                </a:path>
                <a:path w="106680" h="49530">
                  <a:moveTo>
                    <a:pt x="52754" y="26661"/>
                  </a:moveTo>
                  <a:lnTo>
                    <a:pt x="49570" y="28338"/>
                  </a:lnTo>
                  <a:lnTo>
                    <a:pt x="49216" y="28544"/>
                  </a:lnTo>
                  <a:lnTo>
                    <a:pt x="49467" y="29227"/>
                  </a:lnTo>
                  <a:lnTo>
                    <a:pt x="45766" y="29811"/>
                  </a:lnTo>
                  <a:lnTo>
                    <a:pt x="94123" y="29811"/>
                  </a:lnTo>
                  <a:lnTo>
                    <a:pt x="94239" y="29502"/>
                  </a:lnTo>
                  <a:lnTo>
                    <a:pt x="56400" y="29502"/>
                  </a:lnTo>
                  <a:lnTo>
                    <a:pt x="52754" y="26661"/>
                  </a:lnTo>
                  <a:close/>
                </a:path>
                <a:path w="106680" h="49530">
                  <a:moveTo>
                    <a:pt x="71378" y="7548"/>
                  </a:moveTo>
                  <a:lnTo>
                    <a:pt x="63011" y="7548"/>
                  </a:lnTo>
                  <a:lnTo>
                    <a:pt x="63734" y="12412"/>
                  </a:lnTo>
                  <a:lnTo>
                    <a:pt x="63803" y="12876"/>
                  </a:lnTo>
                  <a:lnTo>
                    <a:pt x="63869" y="13323"/>
                  </a:lnTo>
                  <a:lnTo>
                    <a:pt x="63965" y="14245"/>
                  </a:lnTo>
                  <a:lnTo>
                    <a:pt x="64089" y="16250"/>
                  </a:lnTo>
                  <a:lnTo>
                    <a:pt x="64214" y="18270"/>
                  </a:lnTo>
                  <a:lnTo>
                    <a:pt x="64328" y="20102"/>
                  </a:lnTo>
                  <a:lnTo>
                    <a:pt x="62962" y="25836"/>
                  </a:lnTo>
                  <a:lnTo>
                    <a:pt x="62856" y="26283"/>
                  </a:lnTo>
                  <a:lnTo>
                    <a:pt x="60681" y="27327"/>
                  </a:lnTo>
                  <a:lnTo>
                    <a:pt x="56400" y="29502"/>
                  </a:lnTo>
                  <a:lnTo>
                    <a:pt x="94239" y="29502"/>
                  </a:lnTo>
                  <a:lnTo>
                    <a:pt x="95035" y="27327"/>
                  </a:lnTo>
                  <a:lnTo>
                    <a:pt x="95391" y="26283"/>
                  </a:lnTo>
                  <a:lnTo>
                    <a:pt x="71744" y="26283"/>
                  </a:lnTo>
                  <a:lnTo>
                    <a:pt x="71677" y="8064"/>
                  </a:lnTo>
                  <a:lnTo>
                    <a:pt x="71874" y="8064"/>
                  </a:lnTo>
                  <a:lnTo>
                    <a:pt x="71378" y="7548"/>
                  </a:lnTo>
                  <a:close/>
                </a:path>
                <a:path w="106680" h="49530">
                  <a:moveTo>
                    <a:pt x="39711" y="10274"/>
                  </a:moveTo>
                  <a:lnTo>
                    <a:pt x="39559" y="10274"/>
                  </a:lnTo>
                  <a:lnTo>
                    <a:pt x="34480" y="14569"/>
                  </a:lnTo>
                  <a:lnTo>
                    <a:pt x="34660" y="14569"/>
                  </a:lnTo>
                  <a:lnTo>
                    <a:pt x="37051" y="21967"/>
                  </a:lnTo>
                  <a:lnTo>
                    <a:pt x="36933" y="23849"/>
                  </a:lnTo>
                  <a:lnTo>
                    <a:pt x="36417" y="25836"/>
                  </a:lnTo>
                  <a:lnTo>
                    <a:pt x="36302" y="26283"/>
                  </a:lnTo>
                  <a:lnTo>
                    <a:pt x="36204" y="26661"/>
                  </a:lnTo>
                  <a:lnTo>
                    <a:pt x="36155" y="26849"/>
                  </a:lnTo>
                  <a:lnTo>
                    <a:pt x="36031" y="27327"/>
                  </a:lnTo>
                  <a:lnTo>
                    <a:pt x="35929" y="27720"/>
                  </a:lnTo>
                  <a:lnTo>
                    <a:pt x="35885" y="27893"/>
                  </a:lnTo>
                  <a:lnTo>
                    <a:pt x="35769" y="28338"/>
                  </a:lnTo>
                  <a:lnTo>
                    <a:pt x="35716" y="28544"/>
                  </a:lnTo>
                  <a:lnTo>
                    <a:pt x="41443" y="28544"/>
                  </a:lnTo>
                  <a:lnTo>
                    <a:pt x="40556" y="23986"/>
                  </a:lnTo>
                  <a:lnTo>
                    <a:pt x="40433" y="22104"/>
                  </a:lnTo>
                  <a:lnTo>
                    <a:pt x="40322" y="20102"/>
                  </a:lnTo>
                  <a:lnTo>
                    <a:pt x="40221" y="18270"/>
                  </a:lnTo>
                  <a:lnTo>
                    <a:pt x="40103" y="16250"/>
                  </a:lnTo>
                  <a:lnTo>
                    <a:pt x="39993" y="14569"/>
                  </a:lnTo>
                  <a:lnTo>
                    <a:pt x="39882" y="12876"/>
                  </a:lnTo>
                  <a:lnTo>
                    <a:pt x="39779" y="11300"/>
                  </a:lnTo>
                  <a:lnTo>
                    <a:pt x="39711" y="10274"/>
                  </a:lnTo>
                  <a:close/>
                </a:path>
                <a:path w="106680" h="49530">
                  <a:moveTo>
                    <a:pt x="25801" y="22104"/>
                  </a:moveTo>
                  <a:lnTo>
                    <a:pt x="26770" y="25836"/>
                  </a:lnTo>
                  <a:lnTo>
                    <a:pt x="26886" y="26283"/>
                  </a:lnTo>
                  <a:lnTo>
                    <a:pt x="26984" y="26661"/>
                  </a:lnTo>
                  <a:lnTo>
                    <a:pt x="27033" y="26849"/>
                  </a:lnTo>
                  <a:lnTo>
                    <a:pt x="27157" y="27327"/>
                  </a:lnTo>
                  <a:lnTo>
                    <a:pt x="27259" y="27720"/>
                  </a:lnTo>
                  <a:lnTo>
                    <a:pt x="29250" y="27720"/>
                  </a:lnTo>
                  <a:lnTo>
                    <a:pt x="30632" y="26849"/>
                  </a:lnTo>
                  <a:lnTo>
                    <a:pt x="32391" y="25836"/>
                  </a:lnTo>
                  <a:lnTo>
                    <a:pt x="33943" y="24912"/>
                  </a:lnTo>
                  <a:lnTo>
                    <a:pt x="31128" y="24912"/>
                  </a:lnTo>
                  <a:lnTo>
                    <a:pt x="29861" y="23115"/>
                  </a:lnTo>
                  <a:lnTo>
                    <a:pt x="27404" y="22345"/>
                  </a:lnTo>
                  <a:lnTo>
                    <a:pt x="27104" y="22345"/>
                  </a:lnTo>
                  <a:lnTo>
                    <a:pt x="25801" y="22104"/>
                  </a:lnTo>
                  <a:close/>
                </a:path>
                <a:path w="106680" h="49530">
                  <a:moveTo>
                    <a:pt x="15493" y="8064"/>
                  </a:moveTo>
                  <a:lnTo>
                    <a:pt x="12655" y="8064"/>
                  </a:lnTo>
                  <a:lnTo>
                    <a:pt x="11749" y="12412"/>
                  </a:lnTo>
                  <a:lnTo>
                    <a:pt x="11652" y="12876"/>
                  </a:lnTo>
                  <a:lnTo>
                    <a:pt x="11559" y="13323"/>
                  </a:lnTo>
                  <a:lnTo>
                    <a:pt x="11467" y="13766"/>
                  </a:lnTo>
                  <a:lnTo>
                    <a:pt x="11367" y="14245"/>
                  </a:lnTo>
                  <a:lnTo>
                    <a:pt x="11300" y="14569"/>
                  </a:lnTo>
                  <a:lnTo>
                    <a:pt x="11214" y="14983"/>
                  </a:lnTo>
                  <a:lnTo>
                    <a:pt x="16095" y="20941"/>
                  </a:lnTo>
                  <a:lnTo>
                    <a:pt x="18644" y="27190"/>
                  </a:lnTo>
                  <a:lnTo>
                    <a:pt x="26506" y="27190"/>
                  </a:lnTo>
                  <a:lnTo>
                    <a:pt x="21949" y="23986"/>
                  </a:lnTo>
                  <a:lnTo>
                    <a:pt x="21837" y="22978"/>
                  </a:lnTo>
                  <a:lnTo>
                    <a:pt x="21725" y="21967"/>
                  </a:lnTo>
                  <a:lnTo>
                    <a:pt x="21611" y="20941"/>
                  </a:lnTo>
                  <a:lnTo>
                    <a:pt x="21519" y="20102"/>
                  </a:lnTo>
                  <a:lnTo>
                    <a:pt x="21396" y="18994"/>
                  </a:lnTo>
                  <a:lnTo>
                    <a:pt x="21315" y="18270"/>
                  </a:lnTo>
                  <a:lnTo>
                    <a:pt x="21194" y="17171"/>
                  </a:lnTo>
                  <a:lnTo>
                    <a:pt x="21135" y="16642"/>
                  </a:lnTo>
                  <a:lnTo>
                    <a:pt x="15666" y="16642"/>
                  </a:lnTo>
                  <a:lnTo>
                    <a:pt x="15545" y="10853"/>
                  </a:lnTo>
                  <a:lnTo>
                    <a:pt x="15493" y="8064"/>
                  </a:lnTo>
                  <a:close/>
                </a:path>
                <a:path w="106680" h="49530">
                  <a:moveTo>
                    <a:pt x="96382" y="5292"/>
                  </a:moveTo>
                  <a:lnTo>
                    <a:pt x="94874" y="6797"/>
                  </a:lnTo>
                  <a:lnTo>
                    <a:pt x="93419" y="8355"/>
                  </a:lnTo>
                  <a:lnTo>
                    <a:pt x="92034" y="9982"/>
                  </a:lnTo>
                  <a:lnTo>
                    <a:pt x="91991" y="16250"/>
                  </a:lnTo>
                  <a:lnTo>
                    <a:pt x="90382" y="21351"/>
                  </a:lnTo>
                  <a:lnTo>
                    <a:pt x="90338" y="21488"/>
                  </a:lnTo>
                  <a:lnTo>
                    <a:pt x="86724" y="26128"/>
                  </a:lnTo>
                  <a:lnTo>
                    <a:pt x="74408" y="26128"/>
                  </a:lnTo>
                  <a:lnTo>
                    <a:pt x="71399" y="26283"/>
                  </a:lnTo>
                  <a:lnTo>
                    <a:pt x="95391" y="26283"/>
                  </a:lnTo>
                  <a:lnTo>
                    <a:pt x="96372" y="23407"/>
                  </a:lnTo>
                  <a:lnTo>
                    <a:pt x="96761" y="22345"/>
                  </a:lnTo>
                  <a:lnTo>
                    <a:pt x="99435" y="15890"/>
                  </a:lnTo>
                  <a:lnTo>
                    <a:pt x="95662" y="15890"/>
                  </a:lnTo>
                  <a:lnTo>
                    <a:pt x="95771" y="14569"/>
                  </a:lnTo>
                  <a:lnTo>
                    <a:pt x="95874" y="13323"/>
                  </a:lnTo>
                  <a:lnTo>
                    <a:pt x="95949" y="12412"/>
                  </a:lnTo>
                  <a:lnTo>
                    <a:pt x="96051" y="11300"/>
                  </a:lnTo>
                  <a:lnTo>
                    <a:pt x="96172" y="9982"/>
                  </a:lnTo>
                  <a:lnTo>
                    <a:pt x="96292" y="8355"/>
                  </a:lnTo>
                  <a:lnTo>
                    <a:pt x="96382" y="5292"/>
                  </a:lnTo>
                  <a:close/>
                </a:path>
                <a:path w="106680" h="49530">
                  <a:moveTo>
                    <a:pt x="81723" y="25836"/>
                  </a:moveTo>
                  <a:lnTo>
                    <a:pt x="73273" y="26128"/>
                  </a:lnTo>
                  <a:lnTo>
                    <a:pt x="86724" y="26128"/>
                  </a:lnTo>
                  <a:lnTo>
                    <a:pt x="81723" y="25836"/>
                  </a:lnTo>
                  <a:close/>
                </a:path>
                <a:path w="106680" h="49530">
                  <a:moveTo>
                    <a:pt x="34339" y="24674"/>
                  </a:moveTo>
                  <a:lnTo>
                    <a:pt x="33646" y="24674"/>
                  </a:lnTo>
                  <a:lnTo>
                    <a:pt x="31128" y="24912"/>
                  </a:lnTo>
                  <a:lnTo>
                    <a:pt x="33943" y="24912"/>
                  </a:lnTo>
                  <a:lnTo>
                    <a:pt x="34339" y="24674"/>
                  </a:lnTo>
                  <a:close/>
                </a:path>
                <a:path w="106680" h="49530">
                  <a:moveTo>
                    <a:pt x="58745" y="18270"/>
                  </a:moveTo>
                  <a:lnTo>
                    <a:pt x="56005" y="18647"/>
                  </a:lnTo>
                  <a:lnTo>
                    <a:pt x="53319" y="19141"/>
                  </a:lnTo>
                  <a:lnTo>
                    <a:pt x="50598" y="19518"/>
                  </a:lnTo>
                  <a:lnTo>
                    <a:pt x="56883" y="19518"/>
                  </a:lnTo>
                  <a:lnTo>
                    <a:pt x="58745" y="18270"/>
                  </a:lnTo>
                  <a:close/>
                </a:path>
                <a:path w="106680" h="49530">
                  <a:moveTo>
                    <a:pt x="19961" y="10274"/>
                  </a:moveTo>
                  <a:lnTo>
                    <a:pt x="18430" y="12412"/>
                  </a:lnTo>
                  <a:lnTo>
                    <a:pt x="17039" y="14569"/>
                  </a:lnTo>
                  <a:lnTo>
                    <a:pt x="15666" y="16642"/>
                  </a:lnTo>
                  <a:lnTo>
                    <a:pt x="21135" y="16642"/>
                  </a:lnTo>
                  <a:lnTo>
                    <a:pt x="21023" y="15890"/>
                  </a:lnTo>
                  <a:lnTo>
                    <a:pt x="20155" y="11300"/>
                  </a:lnTo>
                  <a:lnTo>
                    <a:pt x="20071" y="10853"/>
                  </a:lnTo>
                  <a:lnTo>
                    <a:pt x="19961" y="10274"/>
                  </a:lnTo>
                  <a:close/>
                </a:path>
                <a:path w="106680" h="49530">
                  <a:moveTo>
                    <a:pt x="103130" y="7548"/>
                  </a:moveTo>
                  <a:lnTo>
                    <a:pt x="102477" y="8064"/>
                  </a:lnTo>
                  <a:lnTo>
                    <a:pt x="100357" y="9982"/>
                  </a:lnTo>
                  <a:lnTo>
                    <a:pt x="97941" y="12876"/>
                  </a:lnTo>
                  <a:lnTo>
                    <a:pt x="95662" y="15890"/>
                  </a:lnTo>
                  <a:lnTo>
                    <a:pt x="99435" y="15890"/>
                  </a:lnTo>
                  <a:lnTo>
                    <a:pt x="100130" y="14245"/>
                  </a:lnTo>
                  <a:lnTo>
                    <a:pt x="101743" y="10853"/>
                  </a:lnTo>
                  <a:lnTo>
                    <a:pt x="103130" y="7548"/>
                  </a:lnTo>
                  <a:close/>
                </a:path>
                <a:path w="106680" h="49530">
                  <a:moveTo>
                    <a:pt x="59764" y="9691"/>
                  </a:moveTo>
                  <a:lnTo>
                    <a:pt x="56861" y="9691"/>
                  </a:lnTo>
                  <a:lnTo>
                    <a:pt x="58884" y="13594"/>
                  </a:lnTo>
                  <a:lnTo>
                    <a:pt x="60273" y="13323"/>
                  </a:lnTo>
                  <a:lnTo>
                    <a:pt x="60289" y="12412"/>
                  </a:lnTo>
                  <a:lnTo>
                    <a:pt x="60074" y="11300"/>
                  </a:lnTo>
                  <a:lnTo>
                    <a:pt x="59988" y="10853"/>
                  </a:lnTo>
                  <a:lnTo>
                    <a:pt x="59876" y="10274"/>
                  </a:lnTo>
                  <a:lnTo>
                    <a:pt x="59764" y="9691"/>
                  </a:lnTo>
                  <a:close/>
                </a:path>
                <a:path w="106680" h="49530">
                  <a:moveTo>
                    <a:pt x="59241" y="6983"/>
                  </a:moveTo>
                  <a:lnTo>
                    <a:pt x="51930" y="11300"/>
                  </a:lnTo>
                  <a:lnTo>
                    <a:pt x="47749" y="12412"/>
                  </a:lnTo>
                  <a:lnTo>
                    <a:pt x="52189" y="12412"/>
                  </a:lnTo>
                  <a:lnTo>
                    <a:pt x="56861" y="9691"/>
                  </a:lnTo>
                  <a:lnTo>
                    <a:pt x="59764" y="9691"/>
                  </a:lnTo>
                  <a:lnTo>
                    <a:pt x="59598" y="8834"/>
                  </a:lnTo>
                  <a:lnTo>
                    <a:pt x="59506" y="8355"/>
                  </a:lnTo>
                  <a:lnTo>
                    <a:pt x="59450" y="8064"/>
                  </a:lnTo>
                  <a:lnTo>
                    <a:pt x="59350" y="7548"/>
                  </a:lnTo>
                  <a:lnTo>
                    <a:pt x="59241" y="6983"/>
                  </a:lnTo>
                  <a:close/>
                </a:path>
                <a:path w="106680" h="49530">
                  <a:moveTo>
                    <a:pt x="35410" y="0"/>
                  </a:moveTo>
                  <a:lnTo>
                    <a:pt x="32771" y="1309"/>
                  </a:lnTo>
                  <a:lnTo>
                    <a:pt x="26435" y="5033"/>
                  </a:lnTo>
                  <a:lnTo>
                    <a:pt x="15083" y="5292"/>
                  </a:lnTo>
                  <a:lnTo>
                    <a:pt x="17700" y="5292"/>
                  </a:lnTo>
                  <a:lnTo>
                    <a:pt x="11710" y="5735"/>
                  </a:lnTo>
                  <a:lnTo>
                    <a:pt x="9992" y="7548"/>
                  </a:lnTo>
                  <a:lnTo>
                    <a:pt x="5057" y="7548"/>
                  </a:lnTo>
                  <a:lnTo>
                    <a:pt x="19300" y="8064"/>
                  </a:lnTo>
                  <a:lnTo>
                    <a:pt x="15493" y="8064"/>
                  </a:lnTo>
                  <a:lnTo>
                    <a:pt x="23991" y="8834"/>
                  </a:lnTo>
                  <a:lnTo>
                    <a:pt x="22309" y="8834"/>
                  </a:lnTo>
                  <a:lnTo>
                    <a:pt x="29484" y="6591"/>
                  </a:lnTo>
                  <a:lnTo>
                    <a:pt x="36052" y="4425"/>
                  </a:lnTo>
                  <a:lnTo>
                    <a:pt x="36240" y="4425"/>
                  </a:lnTo>
                  <a:lnTo>
                    <a:pt x="35847" y="2242"/>
                  </a:lnTo>
                  <a:lnTo>
                    <a:pt x="35758" y="1788"/>
                  </a:lnTo>
                  <a:lnTo>
                    <a:pt x="35665" y="1309"/>
                  </a:lnTo>
                  <a:lnTo>
                    <a:pt x="35617" y="1061"/>
                  </a:lnTo>
                  <a:lnTo>
                    <a:pt x="35513" y="529"/>
                  </a:lnTo>
                  <a:lnTo>
                    <a:pt x="35410" y="0"/>
                  </a:lnTo>
                  <a:close/>
                </a:path>
                <a:path w="106680" h="49530">
                  <a:moveTo>
                    <a:pt x="73871" y="5033"/>
                  </a:moveTo>
                  <a:lnTo>
                    <a:pt x="49238" y="5033"/>
                  </a:lnTo>
                  <a:lnTo>
                    <a:pt x="58159" y="8064"/>
                  </a:lnTo>
                  <a:lnTo>
                    <a:pt x="57411" y="8064"/>
                  </a:lnTo>
                  <a:lnTo>
                    <a:pt x="59241" y="6983"/>
                  </a:lnTo>
                  <a:lnTo>
                    <a:pt x="70834" y="6983"/>
                  </a:lnTo>
                  <a:lnTo>
                    <a:pt x="69943" y="6094"/>
                  </a:lnTo>
                  <a:lnTo>
                    <a:pt x="73871" y="5033"/>
                  </a:lnTo>
                  <a:close/>
                </a:path>
                <a:path w="106680" h="49530">
                  <a:moveTo>
                    <a:pt x="70834" y="6983"/>
                  </a:moveTo>
                  <a:lnTo>
                    <a:pt x="59241" y="6983"/>
                  </a:lnTo>
                  <a:lnTo>
                    <a:pt x="59350" y="7548"/>
                  </a:lnTo>
                  <a:lnTo>
                    <a:pt x="59450" y="8064"/>
                  </a:lnTo>
                  <a:lnTo>
                    <a:pt x="56878" y="8064"/>
                  </a:lnTo>
                  <a:lnTo>
                    <a:pt x="63011" y="7548"/>
                  </a:lnTo>
                  <a:lnTo>
                    <a:pt x="71378" y="7548"/>
                  </a:lnTo>
                  <a:lnTo>
                    <a:pt x="70834" y="6983"/>
                  </a:lnTo>
                  <a:close/>
                </a:path>
                <a:path w="106680" h="49530">
                  <a:moveTo>
                    <a:pt x="104223" y="529"/>
                  </a:moveTo>
                  <a:lnTo>
                    <a:pt x="100046" y="529"/>
                  </a:lnTo>
                  <a:lnTo>
                    <a:pt x="106617" y="1309"/>
                  </a:lnTo>
                  <a:lnTo>
                    <a:pt x="106148" y="1309"/>
                  </a:lnTo>
                  <a:lnTo>
                    <a:pt x="104223" y="529"/>
                  </a:lnTo>
                  <a:close/>
                </a:path>
                <a:path w="106680" h="49530">
                  <a:moveTo>
                    <a:pt x="88131" y="267"/>
                  </a:moveTo>
                  <a:lnTo>
                    <a:pt x="79286" y="267"/>
                  </a:lnTo>
                  <a:lnTo>
                    <a:pt x="70311" y="529"/>
                  </a:lnTo>
                  <a:lnTo>
                    <a:pt x="102996" y="529"/>
                  </a:lnTo>
                  <a:lnTo>
                    <a:pt x="88131" y="267"/>
                  </a:lnTo>
                  <a:close/>
                </a:path>
              </a:pathLst>
            </a:custGeom>
            <a:solidFill>
              <a:srgbClr val="969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2" name="object 1782" descr=""/>
            <p:cNvSpPr/>
            <p:nvPr/>
          </p:nvSpPr>
          <p:spPr>
            <a:xfrm>
              <a:off x="2684998" y="2898753"/>
              <a:ext cx="28575" cy="24130"/>
            </a:xfrm>
            <a:custGeom>
              <a:avLst/>
              <a:gdLst/>
              <a:ahLst/>
              <a:cxnLst/>
              <a:rect l="l" t="t" r="r" b="b"/>
              <a:pathLst>
                <a:path w="28575" h="24130">
                  <a:moveTo>
                    <a:pt x="26798" y="0"/>
                  </a:moveTo>
                  <a:lnTo>
                    <a:pt x="25118" y="5359"/>
                  </a:lnTo>
                  <a:lnTo>
                    <a:pt x="24041" y="7945"/>
                  </a:lnTo>
                  <a:lnTo>
                    <a:pt x="22979" y="10086"/>
                  </a:lnTo>
                  <a:lnTo>
                    <a:pt x="20153" y="13168"/>
                  </a:lnTo>
                  <a:lnTo>
                    <a:pt x="19451" y="14554"/>
                  </a:lnTo>
                  <a:lnTo>
                    <a:pt x="18152" y="17416"/>
                  </a:lnTo>
                  <a:lnTo>
                    <a:pt x="12275" y="17070"/>
                  </a:lnTo>
                  <a:lnTo>
                    <a:pt x="9349" y="17211"/>
                  </a:lnTo>
                  <a:lnTo>
                    <a:pt x="5735" y="19230"/>
                  </a:lnTo>
                  <a:lnTo>
                    <a:pt x="3971" y="20325"/>
                  </a:lnTo>
                  <a:lnTo>
                    <a:pt x="0" y="22995"/>
                  </a:lnTo>
                  <a:lnTo>
                    <a:pt x="7672" y="22412"/>
                  </a:lnTo>
                  <a:lnTo>
                    <a:pt x="15426" y="23680"/>
                  </a:lnTo>
                  <a:lnTo>
                    <a:pt x="23065" y="22344"/>
                  </a:lnTo>
                  <a:lnTo>
                    <a:pt x="21301" y="19177"/>
                  </a:lnTo>
                  <a:lnTo>
                    <a:pt x="25016" y="19006"/>
                  </a:lnTo>
                  <a:lnTo>
                    <a:pt x="24843" y="15154"/>
                  </a:lnTo>
                  <a:lnTo>
                    <a:pt x="25887" y="12484"/>
                  </a:lnTo>
                  <a:lnTo>
                    <a:pt x="28167" y="9950"/>
                  </a:lnTo>
                  <a:lnTo>
                    <a:pt x="28407" y="6526"/>
                  </a:lnTo>
                  <a:lnTo>
                    <a:pt x="28303" y="3116"/>
                  </a:lnTo>
                  <a:lnTo>
                    <a:pt x="26798" y="0"/>
                  </a:lnTo>
                  <a:close/>
                </a:path>
              </a:pathLst>
            </a:custGeom>
            <a:solidFill>
              <a:srgbClr val="605F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3" name="object 1783" descr=""/>
            <p:cNvSpPr/>
            <p:nvPr/>
          </p:nvSpPr>
          <p:spPr>
            <a:xfrm>
              <a:off x="2284771" y="2900912"/>
              <a:ext cx="21590" cy="12700"/>
            </a:xfrm>
            <a:custGeom>
              <a:avLst/>
              <a:gdLst/>
              <a:ahLst/>
              <a:cxnLst/>
              <a:rect l="l" t="t" r="r" b="b"/>
              <a:pathLst>
                <a:path w="21589" h="12700">
                  <a:moveTo>
                    <a:pt x="20736" y="0"/>
                  </a:moveTo>
                  <a:lnTo>
                    <a:pt x="13990" y="2225"/>
                  </a:lnTo>
                  <a:lnTo>
                    <a:pt x="7193" y="4349"/>
                  </a:lnTo>
                  <a:lnTo>
                    <a:pt x="0" y="3698"/>
                  </a:lnTo>
                  <a:lnTo>
                    <a:pt x="172" y="12275"/>
                  </a:lnTo>
                  <a:lnTo>
                    <a:pt x="2980" y="7978"/>
                  </a:lnTo>
                  <a:lnTo>
                    <a:pt x="4467" y="5908"/>
                  </a:lnTo>
                  <a:lnTo>
                    <a:pt x="10120" y="5274"/>
                  </a:lnTo>
                  <a:lnTo>
                    <a:pt x="15803" y="5494"/>
                  </a:lnTo>
                  <a:lnTo>
                    <a:pt x="21456" y="5941"/>
                  </a:lnTo>
                  <a:lnTo>
                    <a:pt x="20736" y="0"/>
                  </a:lnTo>
                  <a:close/>
                </a:path>
              </a:pathLst>
            </a:custGeom>
            <a:solidFill>
              <a:srgbClr val="B2B1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4" name="object 1784" descr=""/>
            <p:cNvSpPr/>
            <p:nvPr/>
          </p:nvSpPr>
          <p:spPr>
            <a:xfrm>
              <a:off x="2740356" y="2901063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30" h="16510">
                  <a:moveTo>
                    <a:pt x="7498" y="0"/>
                  </a:moveTo>
                  <a:lnTo>
                    <a:pt x="7498" y="4575"/>
                  </a:lnTo>
                  <a:lnTo>
                    <a:pt x="5734" y="3100"/>
                  </a:lnTo>
                  <a:lnTo>
                    <a:pt x="4538" y="3031"/>
                  </a:lnTo>
                  <a:lnTo>
                    <a:pt x="1179" y="3665"/>
                  </a:lnTo>
                  <a:lnTo>
                    <a:pt x="633" y="9298"/>
                  </a:lnTo>
                  <a:lnTo>
                    <a:pt x="4571" y="9349"/>
                  </a:lnTo>
                  <a:lnTo>
                    <a:pt x="2757" y="11013"/>
                  </a:lnTo>
                  <a:lnTo>
                    <a:pt x="1198" y="12931"/>
                  </a:lnTo>
                  <a:lnTo>
                    <a:pt x="0" y="15120"/>
                  </a:lnTo>
                  <a:lnTo>
                    <a:pt x="2465" y="16045"/>
                  </a:lnTo>
                  <a:lnTo>
                    <a:pt x="5565" y="13083"/>
                  </a:lnTo>
                  <a:lnTo>
                    <a:pt x="6385" y="13342"/>
                  </a:lnTo>
                  <a:lnTo>
                    <a:pt x="8477" y="14846"/>
                  </a:lnTo>
                  <a:lnTo>
                    <a:pt x="10788" y="12503"/>
                  </a:lnTo>
                  <a:lnTo>
                    <a:pt x="10821" y="10001"/>
                  </a:lnTo>
                  <a:lnTo>
                    <a:pt x="10565" y="278"/>
                  </a:lnTo>
                  <a:lnTo>
                    <a:pt x="7498" y="0"/>
                  </a:lnTo>
                  <a:close/>
                </a:path>
              </a:pathLst>
            </a:custGeom>
            <a:solidFill>
              <a:srgbClr val="8682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5" name="object 1785" descr=""/>
            <p:cNvSpPr/>
            <p:nvPr/>
          </p:nvSpPr>
          <p:spPr>
            <a:xfrm>
              <a:off x="2751091" y="2901323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60">
                  <a:moveTo>
                    <a:pt x="2774" y="0"/>
                  </a:moveTo>
                  <a:lnTo>
                    <a:pt x="104" y="290"/>
                  </a:lnTo>
                  <a:lnTo>
                    <a:pt x="787" y="4124"/>
                  </a:lnTo>
                  <a:lnTo>
                    <a:pt x="0" y="6008"/>
                  </a:lnTo>
                  <a:lnTo>
                    <a:pt x="86" y="9740"/>
                  </a:lnTo>
                  <a:lnTo>
                    <a:pt x="2415" y="8182"/>
                  </a:lnTo>
                  <a:lnTo>
                    <a:pt x="4348" y="2825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rgbClr val="615C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6" name="object 1786" descr=""/>
            <p:cNvSpPr/>
            <p:nvPr/>
          </p:nvSpPr>
          <p:spPr>
            <a:xfrm>
              <a:off x="1973498" y="2901561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4" h="15875">
                  <a:moveTo>
                    <a:pt x="10497" y="0"/>
                  </a:moveTo>
                  <a:lnTo>
                    <a:pt x="7362" y="359"/>
                  </a:lnTo>
                  <a:lnTo>
                    <a:pt x="7484" y="3049"/>
                  </a:lnTo>
                  <a:lnTo>
                    <a:pt x="8286" y="6148"/>
                  </a:lnTo>
                  <a:lnTo>
                    <a:pt x="6695" y="8632"/>
                  </a:lnTo>
                  <a:lnTo>
                    <a:pt x="6508" y="5943"/>
                  </a:lnTo>
                  <a:lnTo>
                    <a:pt x="6454" y="3271"/>
                  </a:lnTo>
                  <a:lnTo>
                    <a:pt x="6540" y="600"/>
                  </a:lnTo>
                  <a:lnTo>
                    <a:pt x="0" y="1165"/>
                  </a:lnTo>
                  <a:lnTo>
                    <a:pt x="104" y="5892"/>
                  </a:lnTo>
                  <a:lnTo>
                    <a:pt x="68" y="10633"/>
                  </a:lnTo>
                  <a:lnTo>
                    <a:pt x="359" y="15378"/>
                  </a:lnTo>
                  <a:lnTo>
                    <a:pt x="3355" y="15087"/>
                  </a:lnTo>
                  <a:lnTo>
                    <a:pt x="3663" y="11609"/>
                  </a:lnTo>
                  <a:lnTo>
                    <a:pt x="4279" y="14950"/>
                  </a:lnTo>
                  <a:lnTo>
                    <a:pt x="9262" y="14571"/>
                  </a:lnTo>
                  <a:lnTo>
                    <a:pt x="7858" y="9709"/>
                  </a:lnTo>
                  <a:lnTo>
                    <a:pt x="10205" y="11850"/>
                  </a:lnTo>
                  <a:lnTo>
                    <a:pt x="11541" y="12124"/>
                  </a:lnTo>
                  <a:lnTo>
                    <a:pt x="11728" y="6677"/>
                  </a:lnTo>
                  <a:lnTo>
                    <a:pt x="11628" y="4384"/>
                  </a:lnTo>
                  <a:lnTo>
                    <a:pt x="11214" y="2158"/>
                  </a:lnTo>
                  <a:lnTo>
                    <a:pt x="10497" y="0"/>
                  </a:lnTo>
                  <a:close/>
                </a:path>
              </a:pathLst>
            </a:custGeom>
            <a:solidFill>
              <a:srgbClr val="DFDC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7" name="object 1787" descr=""/>
            <p:cNvSpPr/>
            <p:nvPr/>
          </p:nvSpPr>
          <p:spPr>
            <a:xfrm>
              <a:off x="1982332" y="2904952"/>
              <a:ext cx="12065" cy="14604"/>
            </a:xfrm>
            <a:custGeom>
              <a:avLst/>
              <a:gdLst/>
              <a:ahLst/>
              <a:cxnLst/>
              <a:rect l="l" t="t" r="r" b="b"/>
              <a:pathLst>
                <a:path w="12064" h="14605">
                  <a:moveTo>
                    <a:pt x="7091" y="0"/>
                  </a:moveTo>
                  <a:lnTo>
                    <a:pt x="5515" y="875"/>
                  </a:lnTo>
                  <a:lnTo>
                    <a:pt x="4128" y="1968"/>
                  </a:lnTo>
                  <a:lnTo>
                    <a:pt x="2894" y="3286"/>
                  </a:lnTo>
                  <a:lnTo>
                    <a:pt x="2707" y="8733"/>
                  </a:lnTo>
                  <a:lnTo>
                    <a:pt x="1371" y="8459"/>
                  </a:lnTo>
                  <a:lnTo>
                    <a:pt x="0" y="14057"/>
                  </a:lnTo>
                  <a:lnTo>
                    <a:pt x="9061" y="9521"/>
                  </a:lnTo>
                  <a:lnTo>
                    <a:pt x="12006" y="10050"/>
                  </a:lnTo>
                  <a:lnTo>
                    <a:pt x="10857" y="6832"/>
                  </a:lnTo>
                  <a:lnTo>
                    <a:pt x="9914" y="7260"/>
                  </a:lnTo>
                  <a:lnTo>
                    <a:pt x="7211" y="9316"/>
                  </a:lnTo>
                  <a:lnTo>
                    <a:pt x="5086" y="4899"/>
                  </a:lnTo>
                  <a:lnTo>
                    <a:pt x="7142" y="3012"/>
                  </a:lnTo>
                  <a:lnTo>
                    <a:pt x="7091" y="0"/>
                  </a:lnTo>
                  <a:close/>
                </a:path>
              </a:pathLst>
            </a:custGeom>
            <a:solidFill>
              <a:srgbClr val="BBB9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8" name="object 1788" descr=""/>
            <p:cNvSpPr/>
            <p:nvPr/>
          </p:nvSpPr>
          <p:spPr>
            <a:xfrm>
              <a:off x="1987419" y="290796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056" y="0"/>
                  </a:moveTo>
                  <a:lnTo>
                    <a:pt x="0" y="1887"/>
                  </a:lnTo>
                  <a:lnTo>
                    <a:pt x="2124" y="6304"/>
                  </a:lnTo>
                  <a:lnTo>
                    <a:pt x="4828" y="4248"/>
                  </a:lnTo>
                  <a:lnTo>
                    <a:pt x="4126" y="3186"/>
                  </a:lnTo>
                  <a:lnTo>
                    <a:pt x="2758" y="1062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rgbClr val="DD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9" name="object 1789" descr=""/>
            <p:cNvSpPr/>
            <p:nvPr/>
          </p:nvSpPr>
          <p:spPr>
            <a:xfrm>
              <a:off x="2062331" y="290772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80">
                  <a:moveTo>
                    <a:pt x="2416" y="0"/>
                  </a:moveTo>
                  <a:lnTo>
                    <a:pt x="0" y="888"/>
                  </a:lnTo>
                  <a:lnTo>
                    <a:pt x="633" y="3373"/>
                  </a:lnTo>
                  <a:lnTo>
                    <a:pt x="5480" y="4554"/>
                  </a:lnTo>
                  <a:lnTo>
                    <a:pt x="7858" y="3528"/>
                  </a:lnTo>
                  <a:lnTo>
                    <a:pt x="7275" y="753"/>
                  </a:lnTo>
                  <a:lnTo>
                    <a:pt x="2416" y="0"/>
                  </a:lnTo>
                  <a:close/>
                </a:path>
              </a:pathLst>
            </a:custGeom>
            <a:solidFill>
              <a:srgbClr val="B7B2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0" name="object 1790" descr=""/>
            <p:cNvSpPr/>
            <p:nvPr/>
          </p:nvSpPr>
          <p:spPr>
            <a:xfrm>
              <a:off x="2094829" y="2907377"/>
              <a:ext cx="41275" cy="10160"/>
            </a:xfrm>
            <a:custGeom>
              <a:avLst/>
              <a:gdLst/>
              <a:ahLst/>
              <a:cxnLst/>
              <a:rect l="l" t="t" r="r" b="b"/>
              <a:pathLst>
                <a:path w="41275" h="10160">
                  <a:moveTo>
                    <a:pt x="18877" y="0"/>
                  </a:moveTo>
                  <a:lnTo>
                    <a:pt x="11610" y="1065"/>
                  </a:lnTo>
                  <a:lnTo>
                    <a:pt x="7807" y="3463"/>
                  </a:lnTo>
                  <a:lnTo>
                    <a:pt x="2774" y="4730"/>
                  </a:lnTo>
                  <a:lnTo>
                    <a:pt x="0" y="8208"/>
                  </a:lnTo>
                  <a:lnTo>
                    <a:pt x="4899" y="9065"/>
                  </a:lnTo>
                  <a:lnTo>
                    <a:pt x="9932" y="8500"/>
                  </a:lnTo>
                  <a:lnTo>
                    <a:pt x="14897" y="8773"/>
                  </a:lnTo>
                  <a:lnTo>
                    <a:pt x="22330" y="8824"/>
                  </a:lnTo>
                  <a:lnTo>
                    <a:pt x="30067" y="10058"/>
                  </a:lnTo>
                  <a:lnTo>
                    <a:pt x="37209" y="7352"/>
                  </a:lnTo>
                  <a:lnTo>
                    <a:pt x="39109" y="6530"/>
                  </a:lnTo>
                  <a:lnTo>
                    <a:pt x="39898" y="4562"/>
                  </a:lnTo>
                  <a:lnTo>
                    <a:pt x="40769" y="2866"/>
                  </a:lnTo>
                  <a:lnTo>
                    <a:pt x="33599" y="1159"/>
                  </a:lnTo>
                  <a:lnTo>
                    <a:pt x="26254" y="117"/>
                  </a:lnTo>
                  <a:lnTo>
                    <a:pt x="18877" y="0"/>
                  </a:lnTo>
                  <a:close/>
                </a:path>
              </a:pathLst>
            </a:custGeom>
            <a:solidFill>
              <a:srgbClr val="0D0F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1" name="object 1791" descr=""/>
            <p:cNvSpPr/>
            <p:nvPr/>
          </p:nvSpPr>
          <p:spPr>
            <a:xfrm>
              <a:off x="1930622" y="2908666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6987" y="2534"/>
                  </a:moveTo>
                  <a:lnTo>
                    <a:pt x="5292" y="3851"/>
                  </a:lnTo>
                  <a:lnTo>
                    <a:pt x="3783" y="5396"/>
                  </a:lnTo>
                  <a:lnTo>
                    <a:pt x="2484" y="7124"/>
                  </a:lnTo>
                  <a:lnTo>
                    <a:pt x="0" y="12038"/>
                  </a:lnTo>
                  <a:lnTo>
                    <a:pt x="3956" y="12722"/>
                  </a:lnTo>
                  <a:lnTo>
                    <a:pt x="6841" y="8957"/>
                  </a:lnTo>
                  <a:lnTo>
                    <a:pt x="6967" y="3851"/>
                  </a:lnTo>
                  <a:lnTo>
                    <a:pt x="6987" y="2534"/>
                  </a:lnTo>
                  <a:close/>
                </a:path>
                <a:path w="14605" h="13335">
                  <a:moveTo>
                    <a:pt x="14418" y="0"/>
                  </a:moveTo>
                  <a:lnTo>
                    <a:pt x="10224" y="1167"/>
                  </a:lnTo>
                  <a:lnTo>
                    <a:pt x="9475" y="5396"/>
                  </a:lnTo>
                  <a:lnTo>
                    <a:pt x="9385" y="5908"/>
                  </a:lnTo>
                  <a:lnTo>
                    <a:pt x="6969" y="8957"/>
                  </a:lnTo>
                  <a:lnTo>
                    <a:pt x="7670" y="8957"/>
                  </a:lnTo>
                  <a:lnTo>
                    <a:pt x="10908" y="9126"/>
                  </a:lnTo>
                  <a:lnTo>
                    <a:pt x="12211" y="6131"/>
                  </a:lnTo>
                  <a:lnTo>
                    <a:pt x="13392" y="3084"/>
                  </a:lnTo>
                  <a:lnTo>
                    <a:pt x="14418" y="0"/>
                  </a:lnTo>
                  <a:close/>
                </a:path>
              </a:pathLst>
            </a:custGeom>
            <a:solidFill>
              <a:srgbClr val="7775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2" name="object 1792" descr=""/>
            <p:cNvSpPr/>
            <p:nvPr/>
          </p:nvSpPr>
          <p:spPr>
            <a:xfrm>
              <a:off x="2296896" y="291019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2175" y="0"/>
                  </a:moveTo>
                  <a:lnTo>
                    <a:pt x="0" y="1454"/>
                  </a:lnTo>
                  <a:lnTo>
                    <a:pt x="547" y="3578"/>
                  </a:lnTo>
                  <a:lnTo>
                    <a:pt x="1916" y="3938"/>
                  </a:lnTo>
                  <a:lnTo>
                    <a:pt x="4108" y="2515"/>
                  </a:lnTo>
                  <a:lnTo>
                    <a:pt x="3525" y="356"/>
                  </a:lnTo>
                  <a:lnTo>
                    <a:pt x="2175" y="0"/>
                  </a:lnTo>
                  <a:close/>
                </a:path>
              </a:pathLst>
            </a:custGeom>
            <a:solidFill>
              <a:srgbClr val="6B6D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3" name="object 1793" descr=""/>
            <p:cNvSpPr/>
            <p:nvPr/>
          </p:nvSpPr>
          <p:spPr>
            <a:xfrm>
              <a:off x="2745903" y="291440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838" y="0"/>
                  </a:moveTo>
                  <a:lnTo>
                    <a:pt x="0" y="2839"/>
                  </a:lnTo>
                  <a:lnTo>
                    <a:pt x="702" y="3354"/>
                  </a:lnTo>
                  <a:lnTo>
                    <a:pt x="2929" y="1503"/>
                  </a:lnTo>
                  <a:lnTo>
                    <a:pt x="1371" y="37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5350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4" name="object 1794" descr=""/>
            <p:cNvSpPr/>
            <p:nvPr/>
          </p:nvSpPr>
          <p:spPr>
            <a:xfrm>
              <a:off x="2296860" y="291397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908" y="0"/>
                  </a:moveTo>
                  <a:lnTo>
                    <a:pt x="1626" y="461"/>
                  </a:lnTo>
                  <a:lnTo>
                    <a:pt x="0" y="1504"/>
                  </a:lnTo>
                  <a:lnTo>
                    <a:pt x="323" y="3802"/>
                  </a:lnTo>
                  <a:lnTo>
                    <a:pt x="4658" y="3423"/>
                  </a:lnTo>
                  <a:lnTo>
                    <a:pt x="6285" y="2430"/>
                  </a:lnTo>
                  <a:lnTo>
                    <a:pt x="5908" y="0"/>
                  </a:lnTo>
                  <a:close/>
                </a:path>
              </a:pathLst>
            </a:custGeom>
            <a:solidFill>
              <a:srgbClr val="6F7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5" name="object 1795" descr=""/>
            <p:cNvSpPr/>
            <p:nvPr/>
          </p:nvSpPr>
          <p:spPr>
            <a:xfrm>
              <a:off x="1975032" y="2917451"/>
              <a:ext cx="159385" cy="31750"/>
            </a:xfrm>
            <a:custGeom>
              <a:avLst/>
              <a:gdLst/>
              <a:ahLst/>
              <a:cxnLst/>
              <a:rect l="l" t="t" r="r" b="b"/>
              <a:pathLst>
                <a:path w="159385" h="31750">
                  <a:moveTo>
                    <a:pt x="113383" y="25325"/>
                  </a:moveTo>
                  <a:lnTo>
                    <a:pt x="93395" y="25325"/>
                  </a:lnTo>
                  <a:lnTo>
                    <a:pt x="100326" y="27294"/>
                  </a:lnTo>
                  <a:lnTo>
                    <a:pt x="100037" y="27294"/>
                  </a:lnTo>
                  <a:lnTo>
                    <a:pt x="105739" y="30736"/>
                  </a:lnTo>
                  <a:lnTo>
                    <a:pt x="112521" y="31078"/>
                  </a:lnTo>
                  <a:lnTo>
                    <a:pt x="114591" y="31607"/>
                  </a:lnTo>
                  <a:lnTo>
                    <a:pt x="115859" y="30873"/>
                  </a:lnTo>
                  <a:lnTo>
                    <a:pt x="116245" y="29282"/>
                  </a:lnTo>
                  <a:lnTo>
                    <a:pt x="116245" y="28758"/>
                  </a:lnTo>
                  <a:lnTo>
                    <a:pt x="114285" y="26164"/>
                  </a:lnTo>
                  <a:lnTo>
                    <a:pt x="113383" y="25325"/>
                  </a:lnTo>
                  <a:close/>
                </a:path>
                <a:path w="159385" h="31750">
                  <a:moveTo>
                    <a:pt x="58073" y="26521"/>
                  </a:moveTo>
                  <a:lnTo>
                    <a:pt x="21729" y="26521"/>
                  </a:lnTo>
                  <a:lnTo>
                    <a:pt x="14458" y="26655"/>
                  </a:lnTo>
                  <a:lnTo>
                    <a:pt x="0" y="27294"/>
                  </a:lnTo>
                  <a:lnTo>
                    <a:pt x="2576" y="27294"/>
                  </a:lnTo>
                  <a:lnTo>
                    <a:pt x="6821" y="29282"/>
                  </a:lnTo>
                  <a:lnTo>
                    <a:pt x="18695" y="29282"/>
                  </a:lnTo>
                  <a:lnTo>
                    <a:pt x="43888" y="28442"/>
                  </a:lnTo>
                  <a:lnTo>
                    <a:pt x="60587" y="28442"/>
                  </a:lnTo>
                  <a:lnTo>
                    <a:pt x="59166" y="26935"/>
                  </a:lnTo>
                  <a:lnTo>
                    <a:pt x="58073" y="26521"/>
                  </a:lnTo>
                  <a:close/>
                </a:path>
                <a:path w="159385" h="31750">
                  <a:moveTo>
                    <a:pt x="61376" y="24382"/>
                  </a:moveTo>
                  <a:lnTo>
                    <a:pt x="61271" y="27294"/>
                  </a:lnTo>
                  <a:lnTo>
                    <a:pt x="77307" y="25788"/>
                  </a:lnTo>
                  <a:lnTo>
                    <a:pt x="85211" y="25325"/>
                  </a:lnTo>
                  <a:lnTo>
                    <a:pt x="113383" y="25325"/>
                  </a:lnTo>
                  <a:lnTo>
                    <a:pt x="112630" y="24624"/>
                  </a:lnTo>
                  <a:lnTo>
                    <a:pt x="68789" y="24624"/>
                  </a:lnTo>
                  <a:lnTo>
                    <a:pt x="61376" y="24382"/>
                  </a:lnTo>
                  <a:close/>
                </a:path>
                <a:path w="159385" h="31750">
                  <a:moveTo>
                    <a:pt x="57499" y="26164"/>
                  </a:moveTo>
                  <a:lnTo>
                    <a:pt x="57132" y="26164"/>
                  </a:lnTo>
                  <a:lnTo>
                    <a:pt x="58073" y="26521"/>
                  </a:lnTo>
                  <a:lnTo>
                    <a:pt x="16256" y="26521"/>
                  </a:lnTo>
                  <a:lnTo>
                    <a:pt x="57499" y="26164"/>
                  </a:lnTo>
                  <a:close/>
                </a:path>
                <a:path w="159385" h="31750">
                  <a:moveTo>
                    <a:pt x="45739" y="21027"/>
                  </a:moveTo>
                  <a:lnTo>
                    <a:pt x="45455" y="21027"/>
                  </a:lnTo>
                  <a:lnTo>
                    <a:pt x="43001" y="23133"/>
                  </a:lnTo>
                  <a:lnTo>
                    <a:pt x="45589" y="24145"/>
                  </a:lnTo>
                  <a:lnTo>
                    <a:pt x="48225" y="25120"/>
                  </a:lnTo>
                  <a:lnTo>
                    <a:pt x="50854" y="26164"/>
                  </a:lnTo>
                  <a:lnTo>
                    <a:pt x="57132" y="26164"/>
                  </a:lnTo>
                  <a:lnTo>
                    <a:pt x="54379" y="25120"/>
                  </a:lnTo>
                  <a:lnTo>
                    <a:pt x="53866" y="25120"/>
                  </a:lnTo>
                  <a:lnTo>
                    <a:pt x="57166" y="23133"/>
                  </a:lnTo>
                  <a:lnTo>
                    <a:pt x="49243" y="23133"/>
                  </a:lnTo>
                  <a:lnTo>
                    <a:pt x="45739" y="21027"/>
                  </a:lnTo>
                  <a:close/>
                </a:path>
                <a:path w="159385" h="31750">
                  <a:moveTo>
                    <a:pt x="140112" y="14341"/>
                  </a:moveTo>
                  <a:lnTo>
                    <a:pt x="105966" y="21027"/>
                  </a:lnTo>
                  <a:lnTo>
                    <a:pt x="91972" y="21027"/>
                  </a:lnTo>
                  <a:lnTo>
                    <a:pt x="89444" y="23133"/>
                  </a:lnTo>
                  <a:lnTo>
                    <a:pt x="80501" y="23133"/>
                  </a:lnTo>
                  <a:lnTo>
                    <a:pt x="76118" y="23305"/>
                  </a:lnTo>
                  <a:lnTo>
                    <a:pt x="68789" y="24624"/>
                  </a:lnTo>
                  <a:lnTo>
                    <a:pt x="112630" y="24624"/>
                  </a:lnTo>
                  <a:lnTo>
                    <a:pt x="111783" y="23835"/>
                  </a:lnTo>
                  <a:lnTo>
                    <a:pt x="109180" y="21696"/>
                  </a:lnTo>
                  <a:lnTo>
                    <a:pt x="117056" y="21285"/>
                  </a:lnTo>
                  <a:lnTo>
                    <a:pt x="117959" y="21285"/>
                  </a:lnTo>
                  <a:lnTo>
                    <a:pt x="128049" y="20057"/>
                  </a:lnTo>
                  <a:lnTo>
                    <a:pt x="137403" y="18455"/>
                  </a:lnTo>
                  <a:lnTo>
                    <a:pt x="146695" y="16592"/>
                  </a:lnTo>
                  <a:lnTo>
                    <a:pt x="151354" y="15429"/>
                  </a:lnTo>
                  <a:lnTo>
                    <a:pt x="155110" y="14591"/>
                  </a:lnTo>
                  <a:lnTo>
                    <a:pt x="147416" y="14591"/>
                  </a:lnTo>
                  <a:lnTo>
                    <a:pt x="140112" y="14341"/>
                  </a:lnTo>
                  <a:close/>
                </a:path>
                <a:path w="159385" h="31750">
                  <a:moveTo>
                    <a:pt x="54934" y="17895"/>
                  </a:moveTo>
                  <a:lnTo>
                    <a:pt x="51307" y="17895"/>
                  </a:lnTo>
                  <a:lnTo>
                    <a:pt x="51377" y="18455"/>
                  </a:lnTo>
                  <a:lnTo>
                    <a:pt x="51500" y="19436"/>
                  </a:lnTo>
                  <a:lnTo>
                    <a:pt x="51578" y="20057"/>
                  </a:lnTo>
                  <a:lnTo>
                    <a:pt x="51699" y="21027"/>
                  </a:lnTo>
                  <a:lnTo>
                    <a:pt x="51731" y="21285"/>
                  </a:lnTo>
                  <a:lnTo>
                    <a:pt x="51846" y="22200"/>
                  </a:lnTo>
                  <a:lnTo>
                    <a:pt x="51962" y="23133"/>
                  </a:lnTo>
                  <a:lnTo>
                    <a:pt x="54831" y="23133"/>
                  </a:lnTo>
                  <a:lnTo>
                    <a:pt x="66129" y="22200"/>
                  </a:lnTo>
                  <a:lnTo>
                    <a:pt x="74265" y="21696"/>
                  </a:lnTo>
                  <a:lnTo>
                    <a:pt x="74079" y="21696"/>
                  </a:lnTo>
                  <a:lnTo>
                    <a:pt x="83354" y="21285"/>
                  </a:lnTo>
                  <a:lnTo>
                    <a:pt x="55044" y="21285"/>
                  </a:lnTo>
                  <a:lnTo>
                    <a:pt x="55077" y="21027"/>
                  </a:lnTo>
                  <a:lnTo>
                    <a:pt x="55203" y="20057"/>
                  </a:lnTo>
                  <a:lnTo>
                    <a:pt x="55283" y="19436"/>
                  </a:lnTo>
                  <a:lnTo>
                    <a:pt x="55363" y="18816"/>
                  </a:lnTo>
                  <a:lnTo>
                    <a:pt x="54934" y="17895"/>
                  </a:lnTo>
                  <a:close/>
                </a:path>
                <a:path w="159385" h="31750">
                  <a:moveTo>
                    <a:pt x="86306" y="22550"/>
                  </a:moveTo>
                  <a:lnTo>
                    <a:pt x="82784" y="23133"/>
                  </a:lnTo>
                  <a:lnTo>
                    <a:pt x="91010" y="23133"/>
                  </a:lnTo>
                  <a:lnTo>
                    <a:pt x="86306" y="22550"/>
                  </a:lnTo>
                  <a:close/>
                </a:path>
                <a:path w="159385" h="31750">
                  <a:moveTo>
                    <a:pt x="96285" y="12945"/>
                  </a:moveTo>
                  <a:lnTo>
                    <a:pt x="82610" y="12945"/>
                  </a:lnTo>
                  <a:lnTo>
                    <a:pt x="82503" y="13528"/>
                  </a:lnTo>
                  <a:lnTo>
                    <a:pt x="82393" y="14126"/>
                  </a:lnTo>
                  <a:lnTo>
                    <a:pt x="82353" y="14341"/>
                  </a:lnTo>
                  <a:lnTo>
                    <a:pt x="82260" y="14846"/>
                  </a:lnTo>
                  <a:lnTo>
                    <a:pt x="82153" y="15429"/>
                  </a:lnTo>
                  <a:lnTo>
                    <a:pt x="82033" y="16076"/>
                  </a:lnTo>
                  <a:lnTo>
                    <a:pt x="81938" y="16592"/>
                  </a:lnTo>
                  <a:lnTo>
                    <a:pt x="81853" y="17056"/>
                  </a:lnTo>
                  <a:lnTo>
                    <a:pt x="87071" y="17056"/>
                  </a:lnTo>
                  <a:lnTo>
                    <a:pt x="79390" y="18981"/>
                  </a:lnTo>
                  <a:lnTo>
                    <a:pt x="71276" y="19564"/>
                  </a:lnTo>
                  <a:lnTo>
                    <a:pt x="59804" y="20057"/>
                  </a:lnTo>
                  <a:lnTo>
                    <a:pt x="62195" y="20057"/>
                  </a:lnTo>
                  <a:lnTo>
                    <a:pt x="54403" y="21285"/>
                  </a:lnTo>
                  <a:lnTo>
                    <a:pt x="83354" y="21285"/>
                  </a:lnTo>
                  <a:lnTo>
                    <a:pt x="91972" y="21027"/>
                  </a:lnTo>
                  <a:lnTo>
                    <a:pt x="108256" y="21027"/>
                  </a:lnTo>
                  <a:lnTo>
                    <a:pt x="100893" y="19436"/>
                  </a:lnTo>
                  <a:lnTo>
                    <a:pt x="96309" y="17362"/>
                  </a:lnTo>
                  <a:lnTo>
                    <a:pt x="87505" y="17362"/>
                  </a:lnTo>
                  <a:lnTo>
                    <a:pt x="87455" y="14846"/>
                  </a:lnTo>
                  <a:lnTo>
                    <a:pt x="86703" y="14846"/>
                  </a:lnTo>
                  <a:lnTo>
                    <a:pt x="94160" y="14341"/>
                  </a:lnTo>
                  <a:lnTo>
                    <a:pt x="96026" y="14126"/>
                  </a:lnTo>
                  <a:lnTo>
                    <a:pt x="98051" y="14126"/>
                  </a:lnTo>
                  <a:lnTo>
                    <a:pt x="96285" y="12945"/>
                  </a:lnTo>
                  <a:close/>
                </a:path>
                <a:path w="159385" h="31750">
                  <a:moveTo>
                    <a:pt x="44697" y="5186"/>
                  </a:moveTo>
                  <a:lnTo>
                    <a:pt x="42454" y="6454"/>
                  </a:lnTo>
                  <a:lnTo>
                    <a:pt x="37986" y="9075"/>
                  </a:lnTo>
                  <a:lnTo>
                    <a:pt x="40964" y="9758"/>
                  </a:lnTo>
                  <a:lnTo>
                    <a:pt x="44610" y="12672"/>
                  </a:lnTo>
                  <a:lnTo>
                    <a:pt x="42987" y="16076"/>
                  </a:lnTo>
                  <a:lnTo>
                    <a:pt x="42883" y="16592"/>
                  </a:lnTo>
                  <a:lnTo>
                    <a:pt x="42789" y="17056"/>
                  </a:lnTo>
                  <a:lnTo>
                    <a:pt x="42728" y="17362"/>
                  </a:lnTo>
                  <a:lnTo>
                    <a:pt x="42620" y="17895"/>
                  </a:lnTo>
                  <a:lnTo>
                    <a:pt x="42547" y="18254"/>
                  </a:lnTo>
                  <a:lnTo>
                    <a:pt x="46529" y="18254"/>
                  </a:lnTo>
                  <a:lnTo>
                    <a:pt x="51307" y="17895"/>
                  </a:lnTo>
                  <a:lnTo>
                    <a:pt x="54934" y="17895"/>
                  </a:lnTo>
                  <a:lnTo>
                    <a:pt x="54085" y="16076"/>
                  </a:lnTo>
                  <a:lnTo>
                    <a:pt x="54260" y="15721"/>
                  </a:lnTo>
                  <a:lnTo>
                    <a:pt x="55507" y="14126"/>
                  </a:lnTo>
                  <a:lnTo>
                    <a:pt x="54395" y="14126"/>
                  </a:lnTo>
                  <a:lnTo>
                    <a:pt x="61411" y="13528"/>
                  </a:lnTo>
                  <a:lnTo>
                    <a:pt x="68893" y="13528"/>
                  </a:lnTo>
                  <a:lnTo>
                    <a:pt x="75553" y="13237"/>
                  </a:lnTo>
                  <a:lnTo>
                    <a:pt x="77882" y="12945"/>
                  </a:lnTo>
                  <a:lnTo>
                    <a:pt x="96285" y="12945"/>
                  </a:lnTo>
                  <a:lnTo>
                    <a:pt x="95365" y="12329"/>
                  </a:lnTo>
                  <a:lnTo>
                    <a:pt x="91631" y="12329"/>
                  </a:lnTo>
                  <a:lnTo>
                    <a:pt x="89047" y="12087"/>
                  </a:lnTo>
                  <a:lnTo>
                    <a:pt x="88436" y="12087"/>
                  </a:lnTo>
                  <a:lnTo>
                    <a:pt x="90071" y="11080"/>
                  </a:lnTo>
                  <a:lnTo>
                    <a:pt x="91616" y="10068"/>
                  </a:lnTo>
                  <a:lnTo>
                    <a:pt x="93548" y="9075"/>
                  </a:lnTo>
                  <a:lnTo>
                    <a:pt x="99543" y="5720"/>
                  </a:lnTo>
                  <a:lnTo>
                    <a:pt x="100553" y="5537"/>
                  </a:lnTo>
                  <a:lnTo>
                    <a:pt x="61628" y="5537"/>
                  </a:lnTo>
                  <a:lnTo>
                    <a:pt x="44697" y="5186"/>
                  </a:lnTo>
                  <a:close/>
                </a:path>
                <a:path w="159385" h="31750">
                  <a:moveTo>
                    <a:pt x="94608" y="16592"/>
                  </a:moveTo>
                  <a:lnTo>
                    <a:pt x="93888" y="16592"/>
                  </a:lnTo>
                  <a:lnTo>
                    <a:pt x="87505" y="17362"/>
                  </a:lnTo>
                  <a:lnTo>
                    <a:pt x="96309" y="17362"/>
                  </a:lnTo>
                  <a:lnTo>
                    <a:pt x="94608" y="16592"/>
                  </a:lnTo>
                  <a:close/>
                </a:path>
                <a:path w="159385" h="31750">
                  <a:moveTo>
                    <a:pt x="132348" y="13237"/>
                  </a:moveTo>
                  <a:lnTo>
                    <a:pt x="131864" y="13237"/>
                  </a:lnTo>
                  <a:lnTo>
                    <a:pt x="133344" y="14846"/>
                  </a:lnTo>
                  <a:lnTo>
                    <a:pt x="135274" y="14126"/>
                  </a:lnTo>
                  <a:lnTo>
                    <a:pt x="141832" y="14126"/>
                  </a:lnTo>
                  <a:lnTo>
                    <a:pt x="132980" y="13528"/>
                  </a:lnTo>
                  <a:lnTo>
                    <a:pt x="134244" y="13528"/>
                  </a:lnTo>
                  <a:lnTo>
                    <a:pt x="132348" y="13237"/>
                  </a:lnTo>
                  <a:close/>
                </a:path>
                <a:path w="159385" h="31750">
                  <a:moveTo>
                    <a:pt x="154468" y="3280"/>
                  </a:moveTo>
                  <a:lnTo>
                    <a:pt x="127595" y="3280"/>
                  </a:lnTo>
                  <a:lnTo>
                    <a:pt x="133754" y="4075"/>
                  </a:lnTo>
                  <a:lnTo>
                    <a:pt x="146329" y="5537"/>
                  </a:lnTo>
                  <a:lnTo>
                    <a:pt x="146628" y="5537"/>
                  </a:lnTo>
                  <a:lnTo>
                    <a:pt x="151459" y="5943"/>
                  </a:lnTo>
                  <a:lnTo>
                    <a:pt x="154334" y="10651"/>
                  </a:lnTo>
                  <a:lnTo>
                    <a:pt x="147416" y="14591"/>
                  </a:lnTo>
                  <a:lnTo>
                    <a:pt x="155110" y="14591"/>
                  </a:lnTo>
                  <a:lnTo>
                    <a:pt x="157193" y="14126"/>
                  </a:lnTo>
                  <a:lnTo>
                    <a:pt x="159299" y="9298"/>
                  </a:lnTo>
                  <a:lnTo>
                    <a:pt x="156950" y="4075"/>
                  </a:lnTo>
                  <a:lnTo>
                    <a:pt x="156852" y="3855"/>
                  </a:lnTo>
                  <a:lnTo>
                    <a:pt x="154468" y="3280"/>
                  </a:lnTo>
                  <a:close/>
                </a:path>
                <a:path w="159385" h="31750">
                  <a:moveTo>
                    <a:pt x="139779" y="14126"/>
                  </a:moveTo>
                  <a:lnTo>
                    <a:pt x="138145" y="14126"/>
                  </a:lnTo>
                  <a:lnTo>
                    <a:pt x="139549" y="14341"/>
                  </a:lnTo>
                  <a:lnTo>
                    <a:pt x="140112" y="14341"/>
                  </a:lnTo>
                  <a:lnTo>
                    <a:pt x="139779" y="14126"/>
                  </a:lnTo>
                  <a:close/>
                </a:path>
                <a:path w="159385" h="31750">
                  <a:moveTo>
                    <a:pt x="134244" y="13528"/>
                  </a:moveTo>
                  <a:lnTo>
                    <a:pt x="132980" y="13528"/>
                  </a:lnTo>
                  <a:lnTo>
                    <a:pt x="141832" y="14126"/>
                  </a:lnTo>
                  <a:lnTo>
                    <a:pt x="138145" y="14126"/>
                  </a:lnTo>
                  <a:lnTo>
                    <a:pt x="134244" y="13528"/>
                  </a:lnTo>
                  <a:close/>
                </a:path>
                <a:path w="159385" h="31750">
                  <a:moveTo>
                    <a:pt x="136878" y="13528"/>
                  </a:moveTo>
                  <a:lnTo>
                    <a:pt x="134244" y="13528"/>
                  </a:lnTo>
                  <a:lnTo>
                    <a:pt x="138145" y="14126"/>
                  </a:lnTo>
                  <a:lnTo>
                    <a:pt x="135274" y="14126"/>
                  </a:lnTo>
                  <a:lnTo>
                    <a:pt x="136878" y="13528"/>
                  </a:lnTo>
                  <a:close/>
                </a:path>
                <a:path w="159385" h="31750">
                  <a:moveTo>
                    <a:pt x="95004" y="12087"/>
                  </a:moveTo>
                  <a:lnTo>
                    <a:pt x="91631" y="12329"/>
                  </a:lnTo>
                  <a:lnTo>
                    <a:pt x="95365" y="12329"/>
                  </a:lnTo>
                  <a:lnTo>
                    <a:pt x="95004" y="12087"/>
                  </a:lnTo>
                  <a:close/>
                </a:path>
                <a:path w="159385" h="31750">
                  <a:moveTo>
                    <a:pt x="113857" y="1526"/>
                  </a:moveTo>
                  <a:lnTo>
                    <a:pt x="106433" y="3280"/>
                  </a:lnTo>
                  <a:lnTo>
                    <a:pt x="98393" y="3459"/>
                  </a:lnTo>
                  <a:lnTo>
                    <a:pt x="91125" y="3459"/>
                  </a:lnTo>
                  <a:lnTo>
                    <a:pt x="83772" y="4640"/>
                  </a:lnTo>
                  <a:lnTo>
                    <a:pt x="71862" y="5537"/>
                  </a:lnTo>
                  <a:lnTo>
                    <a:pt x="100553" y="5537"/>
                  </a:lnTo>
                  <a:lnTo>
                    <a:pt x="106750" y="4417"/>
                  </a:lnTo>
                  <a:lnTo>
                    <a:pt x="113624" y="3855"/>
                  </a:lnTo>
                  <a:lnTo>
                    <a:pt x="113857" y="3855"/>
                  </a:lnTo>
                  <a:lnTo>
                    <a:pt x="113857" y="1526"/>
                  </a:lnTo>
                  <a:close/>
                </a:path>
                <a:path w="159385" h="31750">
                  <a:moveTo>
                    <a:pt x="119642" y="0"/>
                  </a:moveTo>
                  <a:lnTo>
                    <a:pt x="119721" y="993"/>
                  </a:lnTo>
                  <a:lnTo>
                    <a:pt x="119824" y="2278"/>
                  </a:lnTo>
                  <a:lnTo>
                    <a:pt x="119919" y="3459"/>
                  </a:lnTo>
                  <a:lnTo>
                    <a:pt x="124432" y="3280"/>
                  </a:lnTo>
                  <a:lnTo>
                    <a:pt x="154468" y="3280"/>
                  </a:lnTo>
                  <a:lnTo>
                    <a:pt x="150310" y="2278"/>
                  </a:lnTo>
                  <a:lnTo>
                    <a:pt x="144935" y="1781"/>
                  </a:lnTo>
                  <a:lnTo>
                    <a:pt x="136494" y="1148"/>
                  </a:lnTo>
                  <a:lnTo>
                    <a:pt x="128033" y="993"/>
                  </a:lnTo>
                  <a:lnTo>
                    <a:pt x="119642" y="0"/>
                  </a:lnTo>
                  <a:close/>
                </a:path>
              </a:pathLst>
            </a:custGeom>
            <a:solidFill>
              <a:srgbClr val="1514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6" name="object 1796" descr=""/>
            <p:cNvSpPr/>
            <p:nvPr/>
          </p:nvSpPr>
          <p:spPr>
            <a:xfrm>
              <a:off x="2317939" y="2917779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13629" y="0"/>
                  </a:moveTo>
                  <a:lnTo>
                    <a:pt x="8406" y="906"/>
                  </a:lnTo>
                  <a:lnTo>
                    <a:pt x="6163" y="1007"/>
                  </a:lnTo>
                  <a:lnTo>
                    <a:pt x="0" y="4107"/>
                  </a:lnTo>
                  <a:lnTo>
                    <a:pt x="5684" y="4312"/>
                  </a:lnTo>
                  <a:lnTo>
                    <a:pt x="8441" y="5633"/>
                  </a:lnTo>
                  <a:lnTo>
                    <a:pt x="13629" y="0"/>
                  </a:lnTo>
                  <a:close/>
                </a:path>
              </a:pathLst>
            </a:custGeom>
            <a:solidFill>
              <a:srgbClr val="878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7" name="object 1797" descr=""/>
            <p:cNvSpPr/>
            <p:nvPr/>
          </p:nvSpPr>
          <p:spPr>
            <a:xfrm>
              <a:off x="1882559" y="2922314"/>
              <a:ext cx="51435" cy="13335"/>
            </a:xfrm>
            <a:custGeom>
              <a:avLst/>
              <a:gdLst/>
              <a:ahLst/>
              <a:cxnLst/>
              <a:rect l="l" t="t" r="r" b="b"/>
              <a:pathLst>
                <a:path w="51435" h="13335">
                  <a:moveTo>
                    <a:pt x="51404" y="0"/>
                  </a:moveTo>
                  <a:lnTo>
                    <a:pt x="44841" y="127"/>
                  </a:lnTo>
                  <a:lnTo>
                    <a:pt x="38500" y="1597"/>
                  </a:lnTo>
                  <a:lnTo>
                    <a:pt x="32182" y="3189"/>
                  </a:lnTo>
                  <a:lnTo>
                    <a:pt x="25685" y="3683"/>
                  </a:lnTo>
                  <a:lnTo>
                    <a:pt x="26456" y="4330"/>
                  </a:lnTo>
                  <a:lnTo>
                    <a:pt x="19765" y="5004"/>
                  </a:lnTo>
                  <a:lnTo>
                    <a:pt x="13099" y="5917"/>
                  </a:lnTo>
                  <a:lnTo>
                    <a:pt x="6498" y="7179"/>
                  </a:lnTo>
                  <a:lnTo>
                    <a:pt x="0" y="8902"/>
                  </a:lnTo>
                  <a:lnTo>
                    <a:pt x="5892" y="13115"/>
                  </a:lnTo>
                  <a:lnTo>
                    <a:pt x="13888" y="11182"/>
                  </a:lnTo>
                  <a:lnTo>
                    <a:pt x="20717" y="11988"/>
                  </a:lnTo>
                  <a:lnTo>
                    <a:pt x="22106" y="9008"/>
                  </a:lnTo>
                  <a:lnTo>
                    <a:pt x="24641" y="6851"/>
                  </a:lnTo>
                  <a:lnTo>
                    <a:pt x="26866" y="4572"/>
                  </a:lnTo>
                  <a:lnTo>
                    <a:pt x="34537" y="4248"/>
                  </a:lnTo>
                  <a:lnTo>
                    <a:pt x="42223" y="4179"/>
                  </a:lnTo>
                  <a:lnTo>
                    <a:pt x="49877" y="3478"/>
                  </a:lnTo>
                  <a:lnTo>
                    <a:pt x="51404" y="0"/>
                  </a:lnTo>
                  <a:close/>
                </a:path>
              </a:pathLst>
            </a:custGeom>
            <a:solidFill>
              <a:srgbClr val="E7E5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8" name="object 1798" descr=""/>
            <p:cNvSpPr/>
            <p:nvPr/>
          </p:nvSpPr>
          <p:spPr>
            <a:xfrm>
              <a:off x="2091678" y="292147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2707" y="0"/>
                  </a:moveTo>
                  <a:lnTo>
                    <a:pt x="1645" y="547"/>
                  </a:lnTo>
                  <a:lnTo>
                    <a:pt x="497" y="2087"/>
                  </a:lnTo>
                  <a:lnTo>
                    <a:pt x="0" y="3732"/>
                  </a:lnTo>
                  <a:lnTo>
                    <a:pt x="173" y="5478"/>
                  </a:lnTo>
                  <a:lnTo>
                    <a:pt x="2740" y="6522"/>
                  </a:lnTo>
                  <a:lnTo>
                    <a:pt x="3716" y="2876"/>
                  </a:lnTo>
                  <a:lnTo>
                    <a:pt x="4112" y="1079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rgbClr val="2726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9" name="object 1799" descr=""/>
            <p:cNvSpPr/>
            <p:nvPr/>
          </p:nvSpPr>
          <p:spPr>
            <a:xfrm>
              <a:off x="2086113" y="2923052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69">
                  <a:moveTo>
                    <a:pt x="3545" y="0"/>
                  </a:moveTo>
                  <a:lnTo>
                    <a:pt x="2656" y="68"/>
                  </a:lnTo>
                  <a:lnTo>
                    <a:pt x="0" y="306"/>
                  </a:lnTo>
                  <a:lnTo>
                    <a:pt x="3855" y="1267"/>
                  </a:lnTo>
                  <a:lnTo>
                    <a:pt x="3545" y="0"/>
                  </a:lnTo>
                  <a:close/>
                </a:path>
              </a:pathLst>
            </a:custGeom>
            <a:solidFill>
              <a:srgbClr val="1E1B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0" name="object 1800" descr=""/>
            <p:cNvSpPr/>
            <p:nvPr/>
          </p:nvSpPr>
          <p:spPr>
            <a:xfrm>
              <a:off x="2005434" y="2927384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4" h="14605">
                  <a:moveTo>
                    <a:pt x="2466" y="0"/>
                  </a:moveTo>
                  <a:lnTo>
                    <a:pt x="0" y="888"/>
                  </a:lnTo>
                  <a:lnTo>
                    <a:pt x="702" y="9503"/>
                  </a:lnTo>
                  <a:lnTo>
                    <a:pt x="975" y="13834"/>
                  </a:lnTo>
                  <a:lnTo>
                    <a:pt x="3031" y="13884"/>
                  </a:lnTo>
                  <a:lnTo>
                    <a:pt x="7207" y="14039"/>
                  </a:lnTo>
                  <a:lnTo>
                    <a:pt x="10425" y="11764"/>
                  </a:lnTo>
                  <a:lnTo>
                    <a:pt x="6318" y="8765"/>
                  </a:lnTo>
                  <a:lnTo>
                    <a:pt x="4262" y="7311"/>
                  </a:lnTo>
                  <a:lnTo>
                    <a:pt x="3646" y="4862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686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1" name="object 1801" descr=""/>
            <p:cNvSpPr/>
            <p:nvPr/>
          </p:nvSpPr>
          <p:spPr>
            <a:xfrm>
              <a:off x="2009696" y="2927142"/>
              <a:ext cx="17780" cy="13970"/>
            </a:xfrm>
            <a:custGeom>
              <a:avLst/>
              <a:gdLst/>
              <a:ahLst/>
              <a:cxnLst/>
              <a:rect l="l" t="t" r="r" b="b"/>
              <a:pathLst>
                <a:path w="17780" h="13969">
                  <a:moveTo>
                    <a:pt x="2278" y="0"/>
                  </a:moveTo>
                  <a:lnTo>
                    <a:pt x="1490" y="549"/>
                  </a:lnTo>
                  <a:lnTo>
                    <a:pt x="925" y="2843"/>
                  </a:lnTo>
                  <a:lnTo>
                    <a:pt x="0" y="7552"/>
                  </a:lnTo>
                  <a:lnTo>
                    <a:pt x="2056" y="9006"/>
                  </a:lnTo>
                  <a:lnTo>
                    <a:pt x="6163" y="12005"/>
                  </a:lnTo>
                  <a:lnTo>
                    <a:pt x="8337" y="13441"/>
                  </a:lnTo>
                  <a:lnTo>
                    <a:pt x="10908" y="11235"/>
                  </a:lnTo>
                  <a:lnTo>
                    <a:pt x="14382" y="13323"/>
                  </a:lnTo>
                  <a:lnTo>
                    <a:pt x="17294" y="13409"/>
                  </a:lnTo>
                  <a:lnTo>
                    <a:pt x="16643" y="8204"/>
                  </a:lnTo>
                  <a:lnTo>
                    <a:pt x="11865" y="8563"/>
                  </a:lnTo>
                  <a:lnTo>
                    <a:pt x="7894" y="8510"/>
                  </a:lnTo>
                  <a:lnTo>
                    <a:pt x="8323" y="6385"/>
                  </a:lnTo>
                  <a:lnTo>
                    <a:pt x="6198" y="4401"/>
                  </a:lnTo>
                  <a:lnTo>
                    <a:pt x="3186" y="2929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rgbClr val="3433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2" name="object 1802" descr=""/>
            <p:cNvSpPr/>
            <p:nvPr/>
          </p:nvSpPr>
          <p:spPr>
            <a:xfrm>
              <a:off x="2284448" y="2929028"/>
              <a:ext cx="50165" cy="20320"/>
            </a:xfrm>
            <a:custGeom>
              <a:avLst/>
              <a:gdLst/>
              <a:ahLst/>
              <a:cxnLst/>
              <a:rect l="l" t="t" r="r" b="b"/>
              <a:pathLst>
                <a:path w="50164" h="20319">
                  <a:moveTo>
                    <a:pt x="34297" y="0"/>
                  </a:moveTo>
                  <a:lnTo>
                    <a:pt x="29278" y="205"/>
                  </a:lnTo>
                  <a:lnTo>
                    <a:pt x="24314" y="922"/>
                  </a:lnTo>
                  <a:lnTo>
                    <a:pt x="19483" y="2242"/>
                  </a:lnTo>
                  <a:lnTo>
                    <a:pt x="13133" y="4089"/>
                  </a:lnTo>
                  <a:lnTo>
                    <a:pt x="6487" y="3337"/>
                  </a:lnTo>
                  <a:lnTo>
                    <a:pt x="0" y="3952"/>
                  </a:lnTo>
                  <a:lnTo>
                    <a:pt x="4982" y="4417"/>
                  </a:lnTo>
                  <a:lnTo>
                    <a:pt x="15016" y="4554"/>
                  </a:lnTo>
                  <a:lnTo>
                    <a:pt x="11402" y="7379"/>
                  </a:lnTo>
                  <a:lnTo>
                    <a:pt x="13629" y="9536"/>
                  </a:lnTo>
                  <a:lnTo>
                    <a:pt x="21024" y="11606"/>
                  </a:lnTo>
                  <a:lnTo>
                    <a:pt x="24671" y="12840"/>
                  </a:lnTo>
                  <a:lnTo>
                    <a:pt x="25236" y="17754"/>
                  </a:lnTo>
                  <a:lnTo>
                    <a:pt x="21657" y="18166"/>
                  </a:lnTo>
                  <a:lnTo>
                    <a:pt x="18097" y="18694"/>
                  </a:lnTo>
                  <a:lnTo>
                    <a:pt x="14569" y="19363"/>
                  </a:lnTo>
                  <a:lnTo>
                    <a:pt x="17550" y="20322"/>
                  </a:lnTo>
                  <a:lnTo>
                    <a:pt x="25668" y="19681"/>
                  </a:lnTo>
                  <a:lnTo>
                    <a:pt x="41932" y="19022"/>
                  </a:lnTo>
                  <a:lnTo>
                    <a:pt x="50032" y="18284"/>
                  </a:lnTo>
                  <a:lnTo>
                    <a:pt x="48078" y="14039"/>
                  </a:lnTo>
                  <a:lnTo>
                    <a:pt x="47070" y="15101"/>
                  </a:lnTo>
                  <a:lnTo>
                    <a:pt x="44654" y="16382"/>
                  </a:lnTo>
                  <a:lnTo>
                    <a:pt x="44622" y="13766"/>
                  </a:lnTo>
                  <a:lnTo>
                    <a:pt x="38149" y="13096"/>
                  </a:lnTo>
                  <a:lnTo>
                    <a:pt x="35151" y="10529"/>
                  </a:lnTo>
                  <a:lnTo>
                    <a:pt x="32533" y="10872"/>
                  </a:lnTo>
                  <a:lnTo>
                    <a:pt x="30714" y="6249"/>
                  </a:lnTo>
                  <a:lnTo>
                    <a:pt x="30888" y="3765"/>
                  </a:lnTo>
                  <a:lnTo>
                    <a:pt x="34297" y="0"/>
                  </a:lnTo>
                  <a:close/>
                </a:path>
              </a:pathLst>
            </a:custGeom>
            <a:solidFill>
              <a:srgbClr val="4C4B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3" name="object 1803" descr=""/>
            <p:cNvSpPr/>
            <p:nvPr/>
          </p:nvSpPr>
          <p:spPr>
            <a:xfrm>
              <a:off x="1935932" y="2932553"/>
              <a:ext cx="67945" cy="8255"/>
            </a:xfrm>
            <a:custGeom>
              <a:avLst/>
              <a:gdLst/>
              <a:ahLst/>
              <a:cxnLst/>
              <a:rect l="l" t="t" r="r" b="b"/>
              <a:pathLst>
                <a:path w="67944" h="8255">
                  <a:moveTo>
                    <a:pt x="57636" y="0"/>
                  </a:moveTo>
                  <a:lnTo>
                    <a:pt x="43262" y="1553"/>
                  </a:lnTo>
                  <a:lnTo>
                    <a:pt x="14400" y="3293"/>
                  </a:lnTo>
                  <a:lnTo>
                    <a:pt x="0" y="4626"/>
                  </a:lnTo>
                  <a:lnTo>
                    <a:pt x="8872" y="6919"/>
                  </a:lnTo>
                  <a:lnTo>
                    <a:pt x="18132" y="6759"/>
                  </a:lnTo>
                  <a:lnTo>
                    <a:pt x="27521" y="5832"/>
                  </a:lnTo>
                  <a:lnTo>
                    <a:pt x="36777" y="5825"/>
                  </a:lnTo>
                  <a:lnTo>
                    <a:pt x="38181" y="7758"/>
                  </a:lnTo>
                  <a:lnTo>
                    <a:pt x="44488" y="5660"/>
                  </a:lnTo>
                  <a:lnTo>
                    <a:pt x="51135" y="5353"/>
                  </a:lnTo>
                  <a:lnTo>
                    <a:pt x="57898" y="5571"/>
                  </a:lnTo>
                  <a:lnTo>
                    <a:pt x="64551" y="5050"/>
                  </a:lnTo>
                  <a:lnTo>
                    <a:pt x="67565" y="1320"/>
                  </a:lnTo>
                  <a:lnTo>
                    <a:pt x="59997" y="993"/>
                  </a:lnTo>
                  <a:lnTo>
                    <a:pt x="57636" y="0"/>
                  </a:lnTo>
                  <a:close/>
                </a:path>
              </a:pathLst>
            </a:custGeom>
            <a:solidFill>
              <a:srgbClr val="A7A5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4" name="object 1804" descr=""/>
            <p:cNvSpPr/>
            <p:nvPr/>
          </p:nvSpPr>
          <p:spPr>
            <a:xfrm>
              <a:off x="2332526" y="2931988"/>
              <a:ext cx="43180" cy="47625"/>
            </a:xfrm>
            <a:custGeom>
              <a:avLst/>
              <a:gdLst/>
              <a:ahLst/>
              <a:cxnLst/>
              <a:rect l="l" t="t" r="r" b="b"/>
              <a:pathLst>
                <a:path w="43180" h="47625">
                  <a:moveTo>
                    <a:pt x="15886" y="14983"/>
                  </a:moveTo>
                  <a:lnTo>
                    <a:pt x="6216" y="14983"/>
                  </a:lnTo>
                  <a:lnTo>
                    <a:pt x="14745" y="15379"/>
                  </a:lnTo>
                  <a:lnTo>
                    <a:pt x="14143" y="16337"/>
                  </a:lnTo>
                  <a:lnTo>
                    <a:pt x="12964" y="18287"/>
                  </a:lnTo>
                  <a:lnTo>
                    <a:pt x="12362" y="19245"/>
                  </a:lnTo>
                  <a:lnTo>
                    <a:pt x="12847" y="24897"/>
                  </a:lnTo>
                  <a:lnTo>
                    <a:pt x="12784" y="30290"/>
                  </a:lnTo>
                  <a:lnTo>
                    <a:pt x="12674" y="32724"/>
                  </a:lnTo>
                  <a:lnTo>
                    <a:pt x="12109" y="40385"/>
                  </a:lnTo>
                  <a:lnTo>
                    <a:pt x="12056" y="47448"/>
                  </a:lnTo>
                  <a:lnTo>
                    <a:pt x="16355" y="44913"/>
                  </a:lnTo>
                  <a:lnTo>
                    <a:pt x="14194" y="36507"/>
                  </a:lnTo>
                  <a:lnTo>
                    <a:pt x="19565" y="36507"/>
                  </a:lnTo>
                  <a:lnTo>
                    <a:pt x="16797" y="33854"/>
                  </a:lnTo>
                  <a:lnTo>
                    <a:pt x="21155" y="32724"/>
                  </a:lnTo>
                  <a:lnTo>
                    <a:pt x="23173" y="32227"/>
                  </a:lnTo>
                  <a:lnTo>
                    <a:pt x="17399" y="32227"/>
                  </a:lnTo>
                  <a:lnTo>
                    <a:pt x="18372" y="26935"/>
                  </a:lnTo>
                  <a:lnTo>
                    <a:pt x="18444" y="26543"/>
                  </a:lnTo>
                  <a:lnTo>
                    <a:pt x="18561" y="25909"/>
                  </a:lnTo>
                  <a:lnTo>
                    <a:pt x="37504" y="25909"/>
                  </a:lnTo>
                  <a:lnTo>
                    <a:pt x="38936" y="24897"/>
                  </a:lnTo>
                  <a:lnTo>
                    <a:pt x="43135" y="21711"/>
                  </a:lnTo>
                  <a:lnTo>
                    <a:pt x="36470" y="20452"/>
                  </a:lnTo>
                  <a:lnTo>
                    <a:pt x="29767" y="19455"/>
                  </a:lnTo>
                  <a:lnTo>
                    <a:pt x="23040" y="18654"/>
                  </a:lnTo>
                  <a:lnTo>
                    <a:pt x="16300" y="17981"/>
                  </a:lnTo>
                  <a:lnTo>
                    <a:pt x="15939" y="15379"/>
                  </a:lnTo>
                  <a:lnTo>
                    <a:pt x="15886" y="14983"/>
                  </a:lnTo>
                  <a:close/>
                </a:path>
                <a:path w="43180" h="47625">
                  <a:moveTo>
                    <a:pt x="34612" y="31571"/>
                  </a:moveTo>
                  <a:lnTo>
                    <a:pt x="33253" y="37724"/>
                  </a:lnTo>
                  <a:lnTo>
                    <a:pt x="34912" y="34366"/>
                  </a:lnTo>
                  <a:lnTo>
                    <a:pt x="35787" y="32724"/>
                  </a:lnTo>
                  <a:lnTo>
                    <a:pt x="34612" y="31571"/>
                  </a:lnTo>
                  <a:close/>
                </a:path>
                <a:path w="43180" h="47625">
                  <a:moveTo>
                    <a:pt x="19565" y="36507"/>
                  </a:moveTo>
                  <a:lnTo>
                    <a:pt x="14194" y="36507"/>
                  </a:lnTo>
                  <a:lnTo>
                    <a:pt x="20189" y="37105"/>
                  </a:lnTo>
                  <a:lnTo>
                    <a:pt x="19565" y="36507"/>
                  </a:lnTo>
                  <a:close/>
                </a:path>
                <a:path w="43180" h="47625">
                  <a:moveTo>
                    <a:pt x="35035" y="29657"/>
                  </a:moveTo>
                  <a:lnTo>
                    <a:pt x="32983" y="29790"/>
                  </a:lnTo>
                  <a:lnTo>
                    <a:pt x="33936" y="30909"/>
                  </a:lnTo>
                  <a:lnTo>
                    <a:pt x="34612" y="31571"/>
                  </a:lnTo>
                  <a:lnTo>
                    <a:pt x="34895" y="30290"/>
                  </a:lnTo>
                  <a:lnTo>
                    <a:pt x="35006" y="29790"/>
                  </a:lnTo>
                  <a:lnTo>
                    <a:pt x="35035" y="29657"/>
                  </a:lnTo>
                  <a:close/>
                </a:path>
                <a:path w="43180" h="47625">
                  <a:moveTo>
                    <a:pt x="20238" y="28065"/>
                  </a:moveTo>
                  <a:lnTo>
                    <a:pt x="25275" y="30290"/>
                  </a:lnTo>
                  <a:lnTo>
                    <a:pt x="32983" y="29790"/>
                  </a:lnTo>
                  <a:lnTo>
                    <a:pt x="32870" y="29657"/>
                  </a:lnTo>
                  <a:lnTo>
                    <a:pt x="31117" y="29657"/>
                  </a:lnTo>
                  <a:lnTo>
                    <a:pt x="27259" y="28748"/>
                  </a:lnTo>
                  <a:lnTo>
                    <a:pt x="23749" y="28238"/>
                  </a:lnTo>
                  <a:lnTo>
                    <a:pt x="20238" y="28065"/>
                  </a:lnTo>
                  <a:close/>
                </a:path>
                <a:path w="43180" h="47625">
                  <a:moveTo>
                    <a:pt x="37504" y="25909"/>
                  </a:moveTo>
                  <a:lnTo>
                    <a:pt x="27771" y="25909"/>
                  </a:lnTo>
                  <a:lnTo>
                    <a:pt x="31197" y="26064"/>
                  </a:lnTo>
                  <a:lnTo>
                    <a:pt x="30908" y="28065"/>
                  </a:lnTo>
                  <a:lnTo>
                    <a:pt x="30883" y="28238"/>
                  </a:lnTo>
                  <a:lnTo>
                    <a:pt x="30780" y="28922"/>
                  </a:lnTo>
                  <a:lnTo>
                    <a:pt x="30670" y="29657"/>
                  </a:lnTo>
                  <a:lnTo>
                    <a:pt x="32870" y="29657"/>
                  </a:lnTo>
                  <a:lnTo>
                    <a:pt x="32245" y="28922"/>
                  </a:lnTo>
                  <a:lnTo>
                    <a:pt x="31762" y="26935"/>
                  </a:lnTo>
                  <a:lnTo>
                    <a:pt x="31667" y="26543"/>
                  </a:lnTo>
                  <a:lnTo>
                    <a:pt x="36607" y="26543"/>
                  </a:lnTo>
                  <a:lnTo>
                    <a:pt x="37504" y="25909"/>
                  </a:lnTo>
                  <a:close/>
                </a:path>
                <a:path w="43180" h="47625">
                  <a:moveTo>
                    <a:pt x="3329" y="5105"/>
                  </a:moveTo>
                  <a:lnTo>
                    <a:pt x="3059" y="5105"/>
                  </a:lnTo>
                  <a:lnTo>
                    <a:pt x="2073" y="7056"/>
                  </a:lnTo>
                  <a:lnTo>
                    <a:pt x="1116" y="9112"/>
                  </a:lnTo>
                  <a:lnTo>
                    <a:pt x="0" y="11080"/>
                  </a:lnTo>
                  <a:lnTo>
                    <a:pt x="1979" y="15379"/>
                  </a:lnTo>
                  <a:lnTo>
                    <a:pt x="1273" y="15379"/>
                  </a:lnTo>
                  <a:lnTo>
                    <a:pt x="6216" y="14983"/>
                  </a:lnTo>
                  <a:lnTo>
                    <a:pt x="15886" y="14983"/>
                  </a:lnTo>
                  <a:lnTo>
                    <a:pt x="15799" y="13921"/>
                  </a:lnTo>
                  <a:lnTo>
                    <a:pt x="15703" y="12571"/>
                  </a:lnTo>
                  <a:lnTo>
                    <a:pt x="18519" y="12571"/>
                  </a:lnTo>
                  <a:lnTo>
                    <a:pt x="18629" y="12244"/>
                  </a:lnTo>
                  <a:lnTo>
                    <a:pt x="19331" y="10634"/>
                  </a:lnTo>
                  <a:lnTo>
                    <a:pt x="20136" y="9112"/>
                  </a:lnTo>
                  <a:lnTo>
                    <a:pt x="22517" y="6714"/>
                  </a:lnTo>
                  <a:lnTo>
                    <a:pt x="11678" y="6714"/>
                  </a:lnTo>
                  <a:lnTo>
                    <a:pt x="8783" y="6235"/>
                  </a:lnTo>
                  <a:lnTo>
                    <a:pt x="3329" y="5105"/>
                  </a:lnTo>
                  <a:close/>
                </a:path>
                <a:path w="43180" h="47625">
                  <a:moveTo>
                    <a:pt x="18519" y="12571"/>
                  </a:moveTo>
                  <a:lnTo>
                    <a:pt x="15703" y="12571"/>
                  </a:lnTo>
                  <a:lnTo>
                    <a:pt x="18064" y="13921"/>
                  </a:lnTo>
                  <a:lnTo>
                    <a:pt x="18519" y="12571"/>
                  </a:lnTo>
                  <a:close/>
                </a:path>
                <a:path w="43180" h="47625">
                  <a:moveTo>
                    <a:pt x="13957" y="0"/>
                  </a:moveTo>
                  <a:lnTo>
                    <a:pt x="8218" y="0"/>
                  </a:lnTo>
                  <a:lnTo>
                    <a:pt x="3825" y="514"/>
                  </a:lnTo>
                  <a:lnTo>
                    <a:pt x="4645" y="514"/>
                  </a:lnTo>
                  <a:lnTo>
                    <a:pt x="7825" y="910"/>
                  </a:lnTo>
                  <a:lnTo>
                    <a:pt x="11386" y="1471"/>
                  </a:lnTo>
                  <a:lnTo>
                    <a:pt x="14983" y="2123"/>
                  </a:lnTo>
                  <a:lnTo>
                    <a:pt x="12689" y="4434"/>
                  </a:lnTo>
                  <a:lnTo>
                    <a:pt x="6463" y="4434"/>
                  </a:lnTo>
                  <a:lnTo>
                    <a:pt x="9881" y="5892"/>
                  </a:lnTo>
                  <a:lnTo>
                    <a:pt x="11678" y="6714"/>
                  </a:lnTo>
                  <a:lnTo>
                    <a:pt x="22517" y="6714"/>
                  </a:lnTo>
                  <a:lnTo>
                    <a:pt x="24127" y="5105"/>
                  </a:lnTo>
                  <a:lnTo>
                    <a:pt x="18254" y="3578"/>
                  </a:lnTo>
                  <a:lnTo>
                    <a:pt x="15170" y="2998"/>
                  </a:lnTo>
                  <a:lnTo>
                    <a:pt x="17585" y="1320"/>
                  </a:lnTo>
                  <a:lnTo>
                    <a:pt x="18802" y="514"/>
                  </a:lnTo>
                  <a:lnTo>
                    <a:pt x="13957" y="0"/>
                  </a:lnTo>
                  <a:close/>
                </a:path>
                <a:path w="43180" h="47625">
                  <a:moveTo>
                    <a:pt x="9179" y="3751"/>
                  </a:moveTo>
                  <a:lnTo>
                    <a:pt x="5982" y="4434"/>
                  </a:lnTo>
                  <a:lnTo>
                    <a:pt x="12689" y="4434"/>
                  </a:lnTo>
                  <a:lnTo>
                    <a:pt x="9179" y="3751"/>
                  </a:lnTo>
                  <a:close/>
                </a:path>
              </a:pathLst>
            </a:custGeom>
            <a:solidFill>
              <a:srgbClr val="252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5" name="object 1805" descr=""/>
            <p:cNvSpPr/>
            <p:nvPr/>
          </p:nvSpPr>
          <p:spPr>
            <a:xfrm>
              <a:off x="2360678" y="2931458"/>
              <a:ext cx="36830" cy="13335"/>
            </a:xfrm>
            <a:custGeom>
              <a:avLst/>
              <a:gdLst/>
              <a:ahLst/>
              <a:cxnLst/>
              <a:rect l="l" t="t" r="r" b="b"/>
              <a:pathLst>
                <a:path w="36830" h="13335">
                  <a:moveTo>
                    <a:pt x="4982" y="0"/>
                  </a:moveTo>
                  <a:lnTo>
                    <a:pt x="1609" y="2672"/>
                  </a:lnTo>
                  <a:lnTo>
                    <a:pt x="0" y="3341"/>
                  </a:lnTo>
                  <a:lnTo>
                    <a:pt x="6318" y="4367"/>
                  </a:lnTo>
                  <a:lnTo>
                    <a:pt x="4827" y="5187"/>
                  </a:lnTo>
                  <a:lnTo>
                    <a:pt x="1932" y="7020"/>
                  </a:lnTo>
                  <a:lnTo>
                    <a:pt x="665" y="8182"/>
                  </a:lnTo>
                  <a:lnTo>
                    <a:pt x="8200" y="7827"/>
                  </a:lnTo>
                  <a:lnTo>
                    <a:pt x="15289" y="10772"/>
                  </a:lnTo>
                  <a:lnTo>
                    <a:pt x="22291" y="13115"/>
                  </a:lnTo>
                  <a:lnTo>
                    <a:pt x="22190" y="10872"/>
                  </a:lnTo>
                  <a:lnTo>
                    <a:pt x="19928" y="7106"/>
                  </a:lnTo>
                  <a:lnTo>
                    <a:pt x="25444" y="8150"/>
                  </a:lnTo>
                  <a:lnTo>
                    <a:pt x="32137" y="11797"/>
                  </a:lnTo>
                  <a:lnTo>
                    <a:pt x="36762" y="6696"/>
                  </a:lnTo>
                  <a:lnTo>
                    <a:pt x="28933" y="4506"/>
                  </a:lnTo>
                  <a:lnTo>
                    <a:pt x="21006" y="2712"/>
                  </a:lnTo>
                  <a:lnTo>
                    <a:pt x="13012" y="1236"/>
                  </a:lnTo>
                  <a:lnTo>
                    <a:pt x="4982" y="0"/>
                  </a:lnTo>
                  <a:close/>
                </a:path>
              </a:pathLst>
            </a:custGeom>
            <a:solidFill>
              <a:srgbClr val="E2DD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6" name="object 1806" descr=""/>
            <p:cNvSpPr/>
            <p:nvPr/>
          </p:nvSpPr>
          <p:spPr>
            <a:xfrm>
              <a:off x="1914922" y="2936628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8989" y="0"/>
                  </a:moveTo>
                  <a:lnTo>
                    <a:pt x="3561" y="2656"/>
                  </a:lnTo>
                  <a:lnTo>
                    <a:pt x="0" y="3887"/>
                  </a:lnTo>
                  <a:lnTo>
                    <a:pt x="3783" y="4489"/>
                  </a:lnTo>
                  <a:lnTo>
                    <a:pt x="7703" y="5172"/>
                  </a:lnTo>
                  <a:lnTo>
                    <a:pt x="11523" y="4279"/>
                  </a:lnTo>
                  <a:lnTo>
                    <a:pt x="8989" y="0"/>
                  </a:lnTo>
                  <a:close/>
                </a:path>
              </a:pathLst>
            </a:custGeom>
            <a:solidFill>
              <a:srgbClr val="30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7" name="object 1807" descr=""/>
            <p:cNvSpPr/>
            <p:nvPr/>
          </p:nvSpPr>
          <p:spPr>
            <a:xfrm>
              <a:off x="2329070" y="294279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13" y="647"/>
                  </a:lnTo>
                  <a:lnTo>
                    <a:pt x="31" y="1950"/>
                  </a:lnTo>
                  <a:lnTo>
                    <a:pt x="31" y="2616"/>
                  </a:lnTo>
                  <a:lnTo>
                    <a:pt x="633" y="2292"/>
                  </a:lnTo>
                  <a:lnTo>
                    <a:pt x="1846" y="1658"/>
                  </a:lnTo>
                  <a:lnTo>
                    <a:pt x="2447" y="1334"/>
                  </a:lnTo>
                  <a:lnTo>
                    <a:pt x="1832" y="989"/>
                  </a:lnTo>
                  <a:lnTo>
                    <a:pt x="614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F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8" name="object 1808" descr=""/>
            <p:cNvSpPr/>
            <p:nvPr/>
          </p:nvSpPr>
          <p:spPr>
            <a:xfrm>
              <a:off x="2289868" y="2946971"/>
              <a:ext cx="57785" cy="33020"/>
            </a:xfrm>
            <a:custGeom>
              <a:avLst/>
              <a:gdLst/>
              <a:ahLst/>
              <a:cxnLst/>
              <a:rect l="l" t="t" r="r" b="b"/>
              <a:pathLst>
                <a:path w="57785" h="33019">
                  <a:moveTo>
                    <a:pt x="32319" y="28594"/>
                  </a:moveTo>
                  <a:lnTo>
                    <a:pt x="28291" y="29264"/>
                  </a:lnTo>
                  <a:lnTo>
                    <a:pt x="25244" y="32077"/>
                  </a:lnTo>
                  <a:lnTo>
                    <a:pt x="49235" y="32077"/>
                  </a:lnTo>
                  <a:lnTo>
                    <a:pt x="54714" y="32465"/>
                  </a:lnTo>
                  <a:lnTo>
                    <a:pt x="54733" y="29980"/>
                  </a:lnTo>
                  <a:lnTo>
                    <a:pt x="47161" y="29980"/>
                  </a:lnTo>
                  <a:lnTo>
                    <a:pt x="43968" y="29843"/>
                  </a:lnTo>
                  <a:lnTo>
                    <a:pt x="42787" y="29843"/>
                  </a:lnTo>
                  <a:lnTo>
                    <a:pt x="36116" y="29264"/>
                  </a:lnTo>
                  <a:lnTo>
                    <a:pt x="32319" y="28594"/>
                  </a:lnTo>
                  <a:close/>
                </a:path>
                <a:path w="57785" h="33019">
                  <a:moveTo>
                    <a:pt x="55415" y="15907"/>
                  </a:moveTo>
                  <a:lnTo>
                    <a:pt x="46296" y="15907"/>
                  </a:lnTo>
                  <a:lnTo>
                    <a:pt x="52367" y="16523"/>
                  </a:lnTo>
                  <a:lnTo>
                    <a:pt x="52901" y="18201"/>
                  </a:lnTo>
                  <a:lnTo>
                    <a:pt x="53415" y="19965"/>
                  </a:lnTo>
                  <a:lnTo>
                    <a:pt x="53469" y="22705"/>
                  </a:lnTo>
                  <a:lnTo>
                    <a:pt x="52916" y="27893"/>
                  </a:lnTo>
                  <a:lnTo>
                    <a:pt x="52842" y="28594"/>
                  </a:lnTo>
                  <a:lnTo>
                    <a:pt x="52770" y="29264"/>
                  </a:lnTo>
                  <a:lnTo>
                    <a:pt x="52709" y="29843"/>
                  </a:lnTo>
                  <a:lnTo>
                    <a:pt x="47161" y="29980"/>
                  </a:lnTo>
                  <a:lnTo>
                    <a:pt x="54733" y="29980"/>
                  </a:lnTo>
                  <a:lnTo>
                    <a:pt x="54767" y="25402"/>
                  </a:lnTo>
                  <a:lnTo>
                    <a:pt x="54869" y="24058"/>
                  </a:lnTo>
                  <a:lnTo>
                    <a:pt x="54972" y="22705"/>
                  </a:lnTo>
                  <a:lnTo>
                    <a:pt x="55026" y="22002"/>
                  </a:lnTo>
                  <a:lnTo>
                    <a:pt x="55126" y="20685"/>
                  </a:lnTo>
                  <a:lnTo>
                    <a:pt x="55225" y="19382"/>
                  </a:lnTo>
                  <a:lnTo>
                    <a:pt x="55311" y="18201"/>
                  </a:lnTo>
                  <a:lnTo>
                    <a:pt x="55415" y="15907"/>
                  </a:lnTo>
                  <a:close/>
                </a:path>
                <a:path w="57785" h="33019">
                  <a:moveTo>
                    <a:pt x="48874" y="0"/>
                  </a:moveTo>
                  <a:lnTo>
                    <a:pt x="36512" y="1079"/>
                  </a:lnTo>
                  <a:lnTo>
                    <a:pt x="20248" y="1739"/>
                  </a:lnTo>
                  <a:lnTo>
                    <a:pt x="11454" y="2433"/>
                  </a:lnTo>
                  <a:lnTo>
                    <a:pt x="23822" y="2433"/>
                  </a:lnTo>
                  <a:lnTo>
                    <a:pt x="24981" y="9230"/>
                  </a:lnTo>
                  <a:lnTo>
                    <a:pt x="25437" y="15907"/>
                  </a:lnTo>
                  <a:lnTo>
                    <a:pt x="25509" y="18201"/>
                  </a:lnTo>
                  <a:lnTo>
                    <a:pt x="25628" y="22002"/>
                  </a:lnTo>
                  <a:lnTo>
                    <a:pt x="25730" y="24058"/>
                  </a:lnTo>
                  <a:lnTo>
                    <a:pt x="25957" y="27893"/>
                  </a:lnTo>
                  <a:lnTo>
                    <a:pt x="26051" y="29484"/>
                  </a:lnTo>
                  <a:lnTo>
                    <a:pt x="28669" y="28028"/>
                  </a:lnTo>
                  <a:lnTo>
                    <a:pt x="30265" y="27893"/>
                  </a:lnTo>
                  <a:lnTo>
                    <a:pt x="34612" y="27893"/>
                  </a:lnTo>
                  <a:lnTo>
                    <a:pt x="31220" y="24058"/>
                  </a:lnTo>
                  <a:lnTo>
                    <a:pt x="26616" y="22002"/>
                  </a:lnTo>
                  <a:lnTo>
                    <a:pt x="31616" y="19965"/>
                  </a:lnTo>
                  <a:lnTo>
                    <a:pt x="29456" y="19382"/>
                  </a:lnTo>
                  <a:lnTo>
                    <a:pt x="27761" y="18201"/>
                  </a:lnTo>
                  <a:lnTo>
                    <a:pt x="26583" y="16523"/>
                  </a:lnTo>
                  <a:lnTo>
                    <a:pt x="31638" y="16523"/>
                  </a:lnTo>
                  <a:lnTo>
                    <a:pt x="39495" y="16042"/>
                  </a:lnTo>
                  <a:lnTo>
                    <a:pt x="44649" y="15907"/>
                  </a:lnTo>
                  <a:lnTo>
                    <a:pt x="55415" y="15907"/>
                  </a:lnTo>
                  <a:lnTo>
                    <a:pt x="55517" y="13647"/>
                  </a:lnTo>
                  <a:lnTo>
                    <a:pt x="26456" y="13647"/>
                  </a:lnTo>
                  <a:lnTo>
                    <a:pt x="28106" y="8406"/>
                  </a:lnTo>
                  <a:lnTo>
                    <a:pt x="31561" y="6540"/>
                  </a:lnTo>
                  <a:lnTo>
                    <a:pt x="27333" y="6540"/>
                  </a:lnTo>
                  <a:lnTo>
                    <a:pt x="28414" y="4452"/>
                  </a:lnTo>
                  <a:lnTo>
                    <a:pt x="27505" y="4452"/>
                  </a:lnTo>
                  <a:lnTo>
                    <a:pt x="35774" y="3851"/>
                  </a:lnTo>
                  <a:lnTo>
                    <a:pt x="55278" y="3851"/>
                  </a:lnTo>
                  <a:lnTo>
                    <a:pt x="57404" y="396"/>
                  </a:lnTo>
                  <a:lnTo>
                    <a:pt x="48874" y="0"/>
                  </a:lnTo>
                  <a:close/>
                </a:path>
                <a:path w="57785" h="33019">
                  <a:moveTo>
                    <a:pt x="34730" y="9453"/>
                  </a:moveTo>
                  <a:lnTo>
                    <a:pt x="34763" y="10019"/>
                  </a:lnTo>
                  <a:lnTo>
                    <a:pt x="34874" y="11969"/>
                  </a:lnTo>
                  <a:lnTo>
                    <a:pt x="33865" y="11969"/>
                  </a:lnTo>
                  <a:lnTo>
                    <a:pt x="31872" y="12207"/>
                  </a:lnTo>
                  <a:lnTo>
                    <a:pt x="26007" y="13647"/>
                  </a:lnTo>
                  <a:lnTo>
                    <a:pt x="44198" y="13647"/>
                  </a:lnTo>
                  <a:lnTo>
                    <a:pt x="38773" y="10019"/>
                  </a:lnTo>
                  <a:lnTo>
                    <a:pt x="34730" y="9453"/>
                  </a:lnTo>
                  <a:close/>
                </a:path>
                <a:path w="57785" h="33019">
                  <a:moveTo>
                    <a:pt x="47283" y="9605"/>
                  </a:moveTo>
                  <a:lnTo>
                    <a:pt x="46881" y="10019"/>
                  </a:lnTo>
                  <a:lnTo>
                    <a:pt x="44198" y="13647"/>
                  </a:lnTo>
                  <a:lnTo>
                    <a:pt x="55517" y="13647"/>
                  </a:lnTo>
                  <a:lnTo>
                    <a:pt x="55593" y="11969"/>
                  </a:lnTo>
                  <a:lnTo>
                    <a:pt x="47043" y="11969"/>
                  </a:lnTo>
                  <a:lnTo>
                    <a:pt x="47241" y="10019"/>
                  </a:lnTo>
                  <a:lnTo>
                    <a:pt x="47283" y="9605"/>
                  </a:lnTo>
                  <a:close/>
                </a:path>
                <a:path w="57785" h="33019">
                  <a:moveTo>
                    <a:pt x="55008" y="4124"/>
                  </a:moveTo>
                  <a:lnTo>
                    <a:pt x="50484" y="4124"/>
                  </a:lnTo>
                  <a:lnTo>
                    <a:pt x="50393" y="11969"/>
                  </a:lnTo>
                  <a:lnTo>
                    <a:pt x="55593" y="11969"/>
                  </a:lnTo>
                  <a:lnTo>
                    <a:pt x="55478" y="9605"/>
                  </a:lnTo>
                  <a:lnTo>
                    <a:pt x="55358" y="8200"/>
                  </a:lnTo>
                  <a:lnTo>
                    <a:pt x="55316" y="7707"/>
                  </a:lnTo>
                  <a:lnTo>
                    <a:pt x="55215" y="6540"/>
                  </a:lnTo>
                  <a:lnTo>
                    <a:pt x="55117" y="5392"/>
                  </a:lnTo>
                  <a:lnTo>
                    <a:pt x="55008" y="4124"/>
                  </a:lnTo>
                  <a:close/>
                </a:path>
                <a:path w="57785" h="33019">
                  <a:moveTo>
                    <a:pt x="23822" y="2433"/>
                  </a:moveTo>
                  <a:lnTo>
                    <a:pt x="11840" y="2433"/>
                  </a:lnTo>
                  <a:lnTo>
                    <a:pt x="8123" y="3117"/>
                  </a:lnTo>
                  <a:lnTo>
                    <a:pt x="4029" y="3426"/>
                  </a:lnTo>
                  <a:lnTo>
                    <a:pt x="0" y="3426"/>
                  </a:lnTo>
                  <a:lnTo>
                    <a:pt x="1776" y="9230"/>
                  </a:lnTo>
                  <a:lnTo>
                    <a:pt x="1891" y="9605"/>
                  </a:lnTo>
                  <a:lnTo>
                    <a:pt x="7714" y="7707"/>
                  </a:lnTo>
                  <a:lnTo>
                    <a:pt x="9940" y="6695"/>
                  </a:lnTo>
                  <a:lnTo>
                    <a:pt x="13652" y="4968"/>
                  </a:lnTo>
                  <a:lnTo>
                    <a:pt x="19811" y="3851"/>
                  </a:lnTo>
                  <a:lnTo>
                    <a:pt x="23059" y="3851"/>
                  </a:lnTo>
                  <a:lnTo>
                    <a:pt x="23822" y="2433"/>
                  </a:lnTo>
                  <a:close/>
                </a:path>
                <a:path w="57785" h="33019">
                  <a:moveTo>
                    <a:pt x="39836" y="5737"/>
                  </a:moveTo>
                  <a:lnTo>
                    <a:pt x="35599" y="6221"/>
                  </a:lnTo>
                  <a:lnTo>
                    <a:pt x="40160" y="8200"/>
                  </a:lnTo>
                  <a:lnTo>
                    <a:pt x="46066" y="6540"/>
                  </a:lnTo>
                  <a:lnTo>
                    <a:pt x="39836" y="5737"/>
                  </a:lnTo>
                  <a:close/>
                </a:path>
                <a:path w="57785" h="33019">
                  <a:moveTo>
                    <a:pt x="23059" y="3851"/>
                  </a:moveTo>
                  <a:lnTo>
                    <a:pt x="19892" y="3851"/>
                  </a:lnTo>
                  <a:lnTo>
                    <a:pt x="20983" y="7707"/>
                  </a:lnTo>
                  <a:lnTo>
                    <a:pt x="23059" y="3851"/>
                  </a:lnTo>
                  <a:close/>
                </a:path>
                <a:path w="57785" h="33019">
                  <a:moveTo>
                    <a:pt x="33686" y="5392"/>
                  </a:moveTo>
                  <a:lnTo>
                    <a:pt x="31561" y="6540"/>
                  </a:lnTo>
                  <a:lnTo>
                    <a:pt x="32811" y="6540"/>
                  </a:lnTo>
                  <a:lnTo>
                    <a:pt x="35599" y="6221"/>
                  </a:lnTo>
                  <a:lnTo>
                    <a:pt x="33686" y="5392"/>
                  </a:lnTo>
                  <a:close/>
                </a:path>
                <a:path w="57785" h="33019">
                  <a:moveTo>
                    <a:pt x="55278" y="3851"/>
                  </a:moveTo>
                  <a:lnTo>
                    <a:pt x="35774" y="3851"/>
                  </a:lnTo>
                  <a:lnTo>
                    <a:pt x="43140" y="4452"/>
                  </a:lnTo>
                  <a:lnTo>
                    <a:pt x="50484" y="4124"/>
                  </a:lnTo>
                  <a:lnTo>
                    <a:pt x="55106" y="4124"/>
                  </a:lnTo>
                  <a:lnTo>
                    <a:pt x="55278" y="3851"/>
                  </a:lnTo>
                  <a:close/>
                </a:path>
              </a:pathLst>
            </a:custGeom>
            <a:solidFill>
              <a:srgbClr val="A3A2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9" name="object 1809" descr=""/>
            <p:cNvSpPr/>
            <p:nvPr/>
          </p:nvSpPr>
          <p:spPr>
            <a:xfrm>
              <a:off x="2625393" y="2949351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5" h="14605">
                  <a:moveTo>
                    <a:pt x="12895" y="17"/>
                  </a:moveTo>
                  <a:lnTo>
                    <a:pt x="9640" y="0"/>
                  </a:lnTo>
                  <a:lnTo>
                    <a:pt x="6473" y="942"/>
                  </a:lnTo>
                  <a:lnTo>
                    <a:pt x="3272" y="1781"/>
                  </a:lnTo>
                  <a:lnTo>
                    <a:pt x="0" y="2105"/>
                  </a:lnTo>
                  <a:lnTo>
                    <a:pt x="241" y="3836"/>
                  </a:lnTo>
                  <a:lnTo>
                    <a:pt x="2807" y="6731"/>
                  </a:lnTo>
                  <a:lnTo>
                    <a:pt x="4161" y="10378"/>
                  </a:lnTo>
                  <a:lnTo>
                    <a:pt x="4572" y="14212"/>
                  </a:lnTo>
                  <a:lnTo>
                    <a:pt x="7689" y="11987"/>
                  </a:lnTo>
                  <a:lnTo>
                    <a:pt x="5187" y="7706"/>
                  </a:lnTo>
                  <a:lnTo>
                    <a:pt x="8478" y="4898"/>
                  </a:lnTo>
                  <a:lnTo>
                    <a:pt x="11113" y="3116"/>
                  </a:lnTo>
                  <a:lnTo>
                    <a:pt x="13784" y="2241"/>
                  </a:lnTo>
                  <a:lnTo>
                    <a:pt x="16559" y="1813"/>
                  </a:lnTo>
                  <a:lnTo>
                    <a:pt x="19331" y="1334"/>
                  </a:lnTo>
                  <a:lnTo>
                    <a:pt x="16131" y="600"/>
                  </a:lnTo>
                  <a:lnTo>
                    <a:pt x="12895" y="17"/>
                  </a:lnTo>
                  <a:close/>
                </a:path>
              </a:pathLst>
            </a:custGeom>
            <a:solidFill>
              <a:srgbClr val="7675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0" name="object 1810" descr=""/>
            <p:cNvSpPr/>
            <p:nvPr/>
          </p:nvSpPr>
          <p:spPr>
            <a:xfrm>
              <a:off x="2602929" y="2951871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7480" y="0"/>
                  </a:moveTo>
                  <a:lnTo>
                    <a:pt x="0" y="1075"/>
                  </a:lnTo>
                  <a:lnTo>
                    <a:pt x="6404" y="3934"/>
                  </a:lnTo>
                  <a:lnTo>
                    <a:pt x="13716" y="1691"/>
                  </a:lnTo>
                  <a:lnTo>
                    <a:pt x="20513" y="2531"/>
                  </a:lnTo>
                  <a:lnTo>
                    <a:pt x="20444" y="10871"/>
                  </a:lnTo>
                  <a:lnTo>
                    <a:pt x="20599" y="19208"/>
                  </a:lnTo>
                  <a:lnTo>
                    <a:pt x="20599" y="27565"/>
                  </a:lnTo>
                  <a:lnTo>
                    <a:pt x="22020" y="26725"/>
                  </a:lnTo>
                  <a:lnTo>
                    <a:pt x="22293" y="20374"/>
                  </a:lnTo>
                  <a:lnTo>
                    <a:pt x="22345" y="7658"/>
                  </a:lnTo>
                  <a:lnTo>
                    <a:pt x="22705" y="1316"/>
                  </a:lnTo>
                  <a:lnTo>
                    <a:pt x="22567" y="341"/>
                  </a:lnTo>
                  <a:lnTo>
                    <a:pt x="15032" y="237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424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1" name="object 1811" descr=""/>
            <p:cNvSpPr/>
            <p:nvPr/>
          </p:nvSpPr>
          <p:spPr>
            <a:xfrm>
              <a:off x="2633871" y="2952418"/>
              <a:ext cx="12065" cy="3810"/>
            </a:xfrm>
            <a:custGeom>
              <a:avLst/>
              <a:gdLst/>
              <a:ahLst/>
              <a:cxnLst/>
              <a:rect l="l" t="t" r="r" b="b"/>
              <a:pathLst>
                <a:path w="12064" h="3810">
                  <a:moveTo>
                    <a:pt x="5629" y="0"/>
                  </a:moveTo>
                  <a:lnTo>
                    <a:pt x="2635" y="49"/>
                  </a:lnTo>
                  <a:lnTo>
                    <a:pt x="0" y="1831"/>
                  </a:lnTo>
                  <a:lnTo>
                    <a:pt x="3765" y="2260"/>
                  </a:lnTo>
                  <a:lnTo>
                    <a:pt x="8286" y="3646"/>
                  </a:lnTo>
                  <a:lnTo>
                    <a:pt x="11606" y="1075"/>
                  </a:lnTo>
                  <a:lnTo>
                    <a:pt x="8696" y="168"/>
                  </a:lnTo>
                  <a:lnTo>
                    <a:pt x="5629" y="0"/>
                  </a:lnTo>
                  <a:close/>
                </a:path>
              </a:pathLst>
            </a:custGeom>
            <a:solidFill>
              <a:srgbClr val="BDBD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2" name="object 1812" descr=""/>
            <p:cNvSpPr/>
            <p:nvPr/>
          </p:nvSpPr>
          <p:spPr>
            <a:xfrm>
              <a:off x="2624950" y="2953188"/>
              <a:ext cx="5715" cy="28575"/>
            </a:xfrm>
            <a:custGeom>
              <a:avLst/>
              <a:gdLst/>
              <a:ahLst/>
              <a:cxnLst/>
              <a:rect l="l" t="t" r="r" b="b"/>
              <a:pathLst>
                <a:path w="5714" h="28575">
                  <a:moveTo>
                    <a:pt x="684" y="0"/>
                  </a:moveTo>
                  <a:lnTo>
                    <a:pt x="325" y="6341"/>
                  </a:lnTo>
                  <a:lnTo>
                    <a:pt x="272" y="19057"/>
                  </a:lnTo>
                  <a:lnTo>
                    <a:pt x="0" y="25408"/>
                  </a:lnTo>
                  <a:lnTo>
                    <a:pt x="2379" y="27583"/>
                  </a:lnTo>
                  <a:lnTo>
                    <a:pt x="5393" y="28253"/>
                  </a:lnTo>
                  <a:lnTo>
                    <a:pt x="4928" y="22291"/>
                  </a:lnTo>
                  <a:lnTo>
                    <a:pt x="4928" y="16333"/>
                  </a:lnTo>
                  <a:lnTo>
                    <a:pt x="5015" y="10375"/>
                  </a:lnTo>
                  <a:lnTo>
                    <a:pt x="4605" y="6541"/>
                  </a:lnTo>
                  <a:lnTo>
                    <a:pt x="3251" y="289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D2D1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3" name="object 1813" descr=""/>
            <p:cNvSpPr/>
            <p:nvPr/>
          </p:nvSpPr>
          <p:spPr>
            <a:xfrm>
              <a:off x="2292973" y="2956612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5">
                  <a:moveTo>
                    <a:pt x="6318" y="0"/>
                  </a:moveTo>
                  <a:lnTo>
                    <a:pt x="0" y="1163"/>
                  </a:lnTo>
                  <a:lnTo>
                    <a:pt x="222" y="3665"/>
                  </a:lnTo>
                  <a:lnTo>
                    <a:pt x="1489" y="6573"/>
                  </a:lnTo>
                  <a:lnTo>
                    <a:pt x="2807" y="9467"/>
                  </a:lnTo>
                  <a:lnTo>
                    <a:pt x="4197" y="12344"/>
                  </a:lnTo>
                  <a:lnTo>
                    <a:pt x="5017" y="10994"/>
                  </a:lnTo>
                  <a:lnTo>
                    <a:pt x="5615" y="8237"/>
                  </a:lnTo>
                  <a:lnTo>
                    <a:pt x="8614" y="9467"/>
                  </a:lnTo>
                  <a:lnTo>
                    <a:pt x="10137" y="13305"/>
                  </a:lnTo>
                  <a:lnTo>
                    <a:pt x="9485" y="16386"/>
                  </a:lnTo>
                  <a:lnTo>
                    <a:pt x="12142" y="17585"/>
                  </a:lnTo>
                  <a:lnTo>
                    <a:pt x="14691" y="19039"/>
                  </a:lnTo>
                  <a:lnTo>
                    <a:pt x="17207" y="20548"/>
                  </a:lnTo>
                  <a:lnTo>
                    <a:pt x="18665" y="17381"/>
                  </a:lnTo>
                  <a:lnTo>
                    <a:pt x="16386" y="14381"/>
                  </a:lnTo>
                  <a:lnTo>
                    <a:pt x="14726" y="10634"/>
                  </a:lnTo>
                  <a:lnTo>
                    <a:pt x="11149" y="8971"/>
                  </a:lnTo>
                  <a:lnTo>
                    <a:pt x="16076" y="5565"/>
                  </a:lnTo>
                  <a:lnTo>
                    <a:pt x="18957" y="7415"/>
                  </a:lnTo>
                  <a:lnTo>
                    <a:pt x="18902" y="1918"/>
                  </a:lnTo>
                  <a:lnTo>
                    <a:pt x="12585" y="1728"/>
                  </a:lnTo>
                  <a:lnTo>
                    <a:pt x="6318" y="0"/>
                  </a:lnTo>
                  <a:close/>
                </a:path>
              </a:pathLst>
            </a:custGeom>
            <a:solidFill>
              <a:srgbClr val="A8A6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4" name="object 1814" descr=""/>
            <p:cNvSpPr/>
            <p:nvPr/>
          </p:nvSpPr>
          <p:spPr>
            <a:xfrm>
              <a:off x="2595773" y="2956184"/>
              <a:ext cx="15240" cy="27305"/>
            </a:xfrm>
            <a:custGeom>
              <a:avLst/>
              <a:gdLst/>
              <a:ahLst/>
              <a:cxnLst/>
              <a:rect l="l" t="t" r="r" b="b"/>
              <a:pathLst>
                <a:path w="15239" h="27305">
                  <a:moveTo>
                    <a:pt x="7287" y="9417"/>
                  </a:moveTo>
                  <a:lnTo>
                    <a:pt x="6452" y="9417"/>
                  </a:lnTo>
                  <a:lnTo>
                    <a:pt x="6357" y="14143"/>
                  </a:lnTo>
                  <a:lnTo>
                    <a:pt x="6233" y="17927"/>
                  </a:lnTo>
                  <a:lnTo>
                    <a:pt x="6158" y="19928"/>
                  </a:lnTo>
                  <a:lnTo>
                    <a:pt x="6083" y="21916"/>
                  </a:lnTo>
                  <a:lnTo>
                    <a:pt x="5983" y="24555"/>
                  </a:lnTo>
                  <a:lnTo>
                    <a:pt x="5887" y="27089"/>
                  </a:lnTo>
                  <a:lnTo>
                    <a:pt x="7945" y="27089"/>
                  </a:lnTo>
                  <a:lnTo>
                    <a:pt x="11263" y="24555"/>
                  </a:lnTo>
                  <a:lnTo>
                    <a:pt x="14155" y="22463"/>
                  </a:lnTo>
                  <a:lnTo>
                    <a:pt x="7037" y="22463"/>
                  </a:lnTo>
                  <a:lnTo>
                    <a:pt x="7147" y="17927"/>
                  </a:lnTo>
                  <a:lnTo>
                    <a:pt x="7239" y="14143"/>
                  </a:lnTo>
                  <a:lnTo>
                    <a:pt x="7287" y="9417"/>
                  </a:lnTo>
                  <a:close/>
                </a:path>
                <a:path w="15239" h="27305">
                  <a:moveTo>
                    <a:pt x="4213" y="2028"/>
                  </a:moveTo>
                  <a:lnTo>
                    <a:pt x="2105" y="5957"/>
                  </a:lnTo>
                  <a:lnTo>
                    <a:pt x="1864" y="8542"/>
                  </a:lnTo>
                  <a:lnTo>
                    <a:pt x="478" y="14143"/>
                  </a:lnTo>
                  <a:lnTo>
                    <a:pt x="276" y="17927"/>
                  </a:lnTo>
                  <a:lnTo>
                    <a:pt x="168" y="19928"/>
                  </a:lnTo>
                  <a:lnTo>
                    <a:pt x="110" y="21916"/>
                  </a:lnTo>
                  <a:lnTo>
                    <a:pt x="0" y="25685"/>
                  </a:lnTo>
                  <a:lnTo>
                    <a:pt x="2915" y="25685"/>
                  </a:lnTo>
                  <a:lnTo>
                    <a:pt x="3267" y="24828"/>
                  </a:lnTo>
                  <a:lnTo>
                    <a:pt x="1179" y="21916"/>
                  </a:lnTo>
                  <a:lnTo>
                    <a:pt x="751" y="17927"/>
                  </a:lnTo>
                  <a:lnTo>
                    <a:pt x="3304" y="15220"/>
                  </a:lnTo>
                  <a:lnTo>
                    <a:pt x="3769" y="10615"/>
                  </a:lnTo>
                  <a:lnTo>
                    <a:pt x="3887" y="9417"/>
                  </a:lnTo>
                  <a:lnTo>
                    <a:pt x="7287" y="9417"/>
                  </a:lnTo>
                  <a:lnTo>
                    <a:pt x="7177" y="5957"/>
                  </a:lnTo>
                  <a:lnTo>
                    <a:pt x="7138" y="4726"/>
                  </a:lnTo>
                  <a:lnTo>
                    <a:pt x="5443" y="3408"/>
                  </a:lnTo>
                  <a:lnTo>
                    <a:pt x="4213" y="2028"/>
                  </a:lnTo>
                  <a:close/>
                </a:path>
                <a:path w="15239" h="27305">
                  <a:moveTo>
                    <a:pt x="14912" y="21916"/>
                  </a:moveTo>
                  <a:lnTo>
                    <a:pt x="7050" y="21916"/>
                  </a:lnTo>
                  <a:lnTo>
                    <a:pt x="7040" y="22326"/>
                  </a:lnTo>
                  <a:lnTo>
                    <a:pt x="9554" y="22326"/>
                  </a:lnTo>
                  <a:lnTo>
                    <a:pt x="7037" y="22463"/>
                  </a:lnTo>
                  <a:lnTo>
                    <a:pt x="14155" y="22463"/>
                  </a:lnTo>
                  <a:lnTo>
                    <a:pt x="14912" y="21916"/>
                  </a:lnTo>
                  <a:close/>
                </a:path>
                <a:path w="15239" h="27305">
                  <a:moveTo>
                    <a:pt x="3467" y="876"/>
                  </a:moveTo>
                  <a:lnTo>
                    <a:pt x="4038" y="1832"/>
                  </a:lnTo>
                  <a:lnTo>
                    <a:pt x="4213" y="2028"/>
                  </a:lnTo>
                  <a:lnTo>
                    <a:pt x="4758" y="1010"/>
                  </a:lnTo>
                  <a:lnTo>
                    <a:pt x="3467" y="876"/>
                  </a:lnTo>
                  <a:close/>
                </a:path>
                <a:path w="15239" h="27305">
                  <a:moveTo>
                    <a:pt x="2943" y="0"/>
                  </a:moveTo>
                  <a:lnTo>
                    <a:pt x="308" y="547"/>
                  </a:lnTo>
                  <a:lnTo>
                    <a:pt x="3467" y="876"/>
                  </a:lnTo>
                  <a:lnTo>
                    <a:pt x="2943" y="0"/>
                  </a:lnTo>
                  <a:close/>
                </a:path>
              </a:pathLst>
            </a:custGeom>
            <a:solidFill>
              <a:srgbClr val="7F7E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5" name="object 1815" descr=""/>
            <p:cNvSpPr/>
            <p:nvPr/>
          </p:nvSpPr>
          <p:spPr>
            <a:xfrm>
              <a:off x="2344582" y="2957400"/>
              <a:ext cx="31750" cy="26034"/>
            </a:xfrm>
            <a:custGeom>
              <a:avLst/>
              <a:gdLst/>
              <a:ahLst/>
              <a:cxnLst/>
              <a:rect l="l" t="t" r="r" b="b"/>
              <a:pathLst>
                <a:path w="31750" h="26035">
                  <a:moveTo>
                    <a:pt x="2138" y="11094"/>
                  </a:moveTo>
                  <a:lnTo>
                    <a:pt x="4188" y="19072"/>
                  </a:lnTo>
                  <a:lnTo>
                    <a:pt x="4298" y="19500"/>
                  </a:lnTo>
                  <a:lnTo>
                    <a:pt x="0" y="22035"/>
                  </a:lnTo>
                  <a:lnTo>
                    <a:pt x="5615" y="22736"/>
                  </a:lnTo>
                  <a:lnTo>
                    <a:pt x="10923" y="24893"/>
                  </a:lnTo>
                  <a:lnTo>
                    <a:pt x="16539" y="25631"/>
                  </a:lnTo>
                  <a:lnTo>
                    <a:pt x="18731" y="24278"/>
                  </a:lnTo>
                  <a:lnTo>
                    <a:pt x="19706" y="21606"/>
                  </a:lnTo>
                  <a:lnTo>
                    <a:pt x="21384" y="19759"/>
                  </a:lnTo>
                  <a:lnTo>
                    <a:pt x="19930" y="19072"/>
                  </a:lnTo>
                  <a:lnTo>
                    <a:pt x="17089" y="17772"/>
                  </a:lnTo>
                  <a:lnTo>
                    <a:pt x="19072" y="14312"/>
                  </a:lnTo>
                  <a:lnTo>
                    <a:pt x="23227" y="14312"/>
                  </a:lnTo>
                  <a:lnTo>
                    <a:pt x="24493" y="12311"/>
                  </a:lnTo>
                  <a:lnTo>
                    <a:pt x="21197" y="12311"/>
                  </a:lnTo>
                  <a:lnTo>
                    <a:pt x="21334" y="11692"/>
                  </a:lnTo>
                  <a:lnTo>
                    <a:pt x="8133" y="11692"/>
                  </a:lnTo>
                  <a:lnTo>
                    <a:pt x="2138" y="11094"/>
                  </a:lnTo>
                  <a:close/>
                </a:path>
                <a:path w="31750" h="26035">
                  <a:moveTo>
                    <a:pt x="23227" y="14312"/>
                  </a:moveTo>
                  <a:lnTo>
                    <a:pt x="19072" y="14312"/>
                  </a:lnTo>
                  <a:lnTo>
                    <a:pt x="20358" y="15050"/>
                  </a:lnTo>
                  <a:lnTo>
                    <a:pt x="22241" y="15872"/>
                  </a:lnTo>
                  <a:lnTo>
                    <a:pt x="23227" y="14312"/>
                  </a:lnTo>
                  <a:close/>
                </a:path>
                <a:path w="31750" h="26035">
                  <a:moveTo>
                    <a:pt x="29344" y="4244"/>
                  </a:moveTo>
                  <a:lnTo>
                    <a:pt x="22979" y="4244"/>
                  </a:lnTo>
                  <a:lnTo>
                    <a:pt x="22556" y="6159"/>
                  </a:lnTo>
                  <a:lnTo>
                    <a:pt x="23731" y="7311"/>
                  </a:lnTo>
                  <a:lnTo>
                    <a:pt x="22856" y="8953"/>
                  </a:lnTo>
                  <a:lnTo>
                    <a:pt x="21197" y="12311"/>
                  </a:lnTo>
                  <a:lnTo>
                    <a:pt x="24493" y="12311"/>
                  </a:lnTo>
                  <a:lnTo>
                    <a:pt x="25513" y="10698"/>
                  </a:lnTo>
                  <a:lnTo>
                    <a:pt x="28720" y="5496"/>
                  </a:lnTo>
                  <a:lnTo>
                    <a:pt x="29278" y="4377"/>
                  </a:lnTo>
                  <a:lnTo>
                    <a:pt x="29344" y="4244"/>
                  </a:lnTo>
                  <a:close/>
                </a:path>
                <a:path w="31750" h="26035">
                  <a:moveTo>
                    <a:pt x="15715" y="496"/>
                  </a:moveTo>
                  <a:lnTo>
                    <a:pt x="6504" y="496"/>
                  </a:lnTo>
                  <a:lnTo>
                    <a:pt x="5815" y="4244"/>
                  </a:lnTo>
                  <a:lnTo>
                    <a:pt x="5699" y="4878"/>
                  </a:lnTo>
                  <a:lnTo>
                    <a:pt x="5585" y="5496"/>
                  </a:lnTo>
                  <a:lnTo>
                    <a:pt x="5463" y="6159"/>
                  </a:lnTo>
                  <a:lnTo>
                    <a:pt x="5342" y="6814"/>
                  </a:lnTo>
                  <a:lnTo>
                    <a:pt x="11117" y="6814"/>
                  </a:lnTo>
                  <a:lnTo>
                    <a:pt x="9099" y="7311"/>
                  </a:lnTo>
                  <a:lnTo>
                    <a:pt x="4740" y="8441"/>
                  </a:lnTo>
                  <a:lnTo>
                    <a:pt x="8133" y="11692"/>
                  </a:lnTo>
                  <a:lnTo>
                    <a:pt x="21334" y="11692"/>
                  </a:lnTo>
                  <a:lnTo>
                    <a:pt x="22556" y="6159"/>
                  </a:lnTo>
                  <a:lnTo>
                    <a:pt x="21880" y="5496"/>
                  </a:lnTo>
                  <a:lnTo>
                    <a:pt x="21354" y="4878"/>
                  </a:lnTo>
                  <a:lnTo>
                    <a:pt x="13219" y="4878"/>
                  </a:lnTo>
                  <a:lnTo>
                    <a:pt x="8182" y="2653"/>
                  </a:lnTo>
                  <a:lnTo>
                    <a:pt x="18848" y="2653"/>
                  </a:lnTo>
                  <a:lnTo>
                    <a:pt x="19096" y="957"/>
                  </a:lnTo>
                  <a:lnTo>
                    <a:pt x="19141" y="651"/>
                  </a:lnTo>
                  <a:lnTo>
                    <a:pt x="15715" y="496"/>
                  </a:lnTo>
                  <a:close/>
                </a:path>
                <a:path w="31750" h="26035">
                  <a:moveTo>
                    <a:pt x="22979" y="4244"/>
                  </a:moveTo>
                  <a:lnTo>
                    <a:pt x="20927" y="4377"/>
                  </a:lnTo>
                  <a:lnTo>
                    <a:pt x="21880" y="5496"/>
                  </a:lnTo>
                  <a:lnTo>
                    <a:pt x="22556" y="6159"/>
                  </a:lnTo>
                  <a:lnTo>
                    <a:pt x="22839" y="4878"/>
                  </a:lnTo>
                  <a:lnTo>
                    <a:pt x="22949" y="4377"/>
                  </a:lnTo>
                  <a:lnTo>
                    <a:pt x="22979" y="4244"/>
                  </a:lnTo>
                  <a:close/>
                </a:path>
                <a:path w="31750" h="26035">
                  <a:moveTo>
                    <a:pt x="20927" y="4377"/>
                  </a:moveTo>
                  <a:lnTo>
                    <a:pt x="13219" y="4878"/>
                  </a:lnTo>
                  <a:lnTo>
                    <a:pt x="21354" y="4878"/>
                  </a:lnTo>
                  <a:lnTo>
                    <a:pt x="20927" y="4377"/>
                  </a:lnTo>
                  <a:close/>
                </a:path>
                <a:path w="31750" h="26035">
                  <a:moveTo>
                    <a:pt x="31452" y="0"/>
                  </a:moveTo>
                  <a:lnTo>
                    <a:pt x="25852" y="957"/>
                  </a:lnTo>
                  <a:lnTo>
                    <a:pt x="19569" y="957"/>
                  </a:lnTo>
                  <a:lnTo>
                    <a:pt x="19981" y="2653"/>
                  </a:lnTo>
                  <a:lnTo>
                    <a:pt x="20927" y="4377"/>
                  </a:lnTo>
                  <a:lnTo>
                    <a:pt x="22979" y="4244"/>
                  </a:lnTo>
                  <a:lnTo>
                    <a:pt x="29344" y="4244"/>
                  </a:lnTo>
                  <a:lnTo>
                    <a:pt x="31452" y="0"/>
                  </a:lnTo>
                  <a:close/>
                </a:path>
                <a:path w="31750" h="26035">
                  <a:moveTo>
                    <a:pt x="18848" y="2653"/>
                  </a:moveTo>
                  <a:lnTo>
                    <a:pt x="8182" y="2653"/>
                  </a:lnTo>
                  <a:lnTo>
                    <a:pt x="11692" y="2825"/>
                  </a:lnTo>
                  <a:lnTo>
                    <a:pt x="15203" y="3336"/>
                  </a:lnTo>
                  <a:lnTo>
                    <a:pt x="19061" y="4244"/>
                  </a:lnTo>
                  <a:lnTo>
                    <a:pt x="18614" y="4244"/>
                  </a:lnTo>
                  <a:lnTo>
                    <a:pt x="18722" y="3510"/>
                  </a:lnTo>
                  <a:lnTo>
                    <a:pt x="18848" y="2653"/>
                  </a:lnTo>
                  <a:close/>
                </a:path>
              </a:pathLst>
            </a:custGeom>
            <a:solidFill>
              <a:srgbClr val="A8A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6" name="object 1816" descr=""/>
            <p:cNvSpPr/>
            <p:nvPr/>
          </p:nvSpPr>
          <p:spPr>
            <a:xfrm>
              <a:off x="2585772" y="2957108"/>
              <a:ext cx="6985" cy="34925"/>
            </a:xfrm>
            <a:custGeom>
              <a:avLst/>
              <a:gdLst/>
              <a:ahLst/>
              <a:cxnLst/>
              <a:rect l="l" t="t" r="r" b="b"/>
              <a:pathLst>
                <a:path w="6985" h="34925">
                  <a:moveTo>
                    <a:pt x="5943" y="0"/>
                  </a:moveTo>
                  <a:lnTo>
                    <a:pt x="186" y="378"/>
                  </a:lnTo>
                  <a:lnTo>
                    <a:pt x="0" y="16920"/>
                  </a:lnTo>
                  <a:lnTo>
                    <a:pt x="17" y="33477"/>
                  </a:lnTo>
                  <a:lnTo>
                    <a:pt x="6609" y="34397"/>
                  </a:lnTo>
                  <a:lnTo>
                    <a:pt x="6300" y="25795"/>
                  </a:lnTo>
                  <a:lnTo>
                    <a:pt x="6165" y="8594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F0F0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7" name="object 1817" descr=""/>
            <p:cNvSpPr/>
            <p:nvPr/>
          </p:nvSpPr>
          <p:spPr>
            <a:xfrm>
              <a:off x="2629879" y="2962245"/>
              <a:ext cx="2540" cy="20320"/>
            </a:xfrm>
            <a:custGeom>
              <a:avLst/>
              <a:gdLst/>
              <a:ahLst/>
              <a:cxnLst/>
              <a:rect l="l" t="t" r="r" b="b"/>
              <a:pathLst>
                <a:path w="2539" h="20319">
                  <a:moveTo>
                    <a:pt x="1936" y="0"/>
                  </a:moveTo>
                  <a:lnTo>
                    <a:pt x="86" y="1318"/>
                  </a:lnTo>
                  <a:lnTo>
                    <a:pt x="0" y="7275"/>
                  </a:lnTo>
                  <a:lnTo>
                    <a:pt x="0" y="13233"/>
                  </a:lnTo>
                  <a:lnTo>
                    <a:pt x="464" y="19196"/>
                  </a:lnTo>
                  <a:lnTo>
                    <a:pt x="1781" y="20203"/>
                  </a:lnTo>
                  <a:lnTo>
                    <a:pt x="2466" y="13474"/>
                  </a:lnTo>
                  <a:lnTo>
                    <a:pt x="2329" y="6710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413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8" name="object 1818" descr=""/>
            <p:cNvSpPr/>
            <p:nvPr/>
          </p:nvSpPr>
          <p:spPr>
            <a:xfrm>
              <a:off x="2582622" y="2962127"/>
              <a:ext cx="62865" cy="46355"/>
            </a:xfrm>
            <a:custGeom>
              <a:avLst/>
              <a:gdLst/>
              <a:ahLst/>
              <a:cxnLst/>
              <a:rect l="l" t="t" r="r" b="b"/>
              <a:pathLst>
                <a:path w="62864" h="46355">
                  <a:moveTo>
                    <a:pt x="26450" y="42839"/>
                  </a:moveTo>
                  <a:lnTo>
                    <a:pt x="8377" y="42839"/>
                  </a:lnTo>
                  <a:lnTo>
                    <a:pt x="13269" y="45082"/>
                  </a:lnTo>
                  <a:lnTo>
                    <a:pt x="23517" y="45388"/>
                  </a:lnTo>
                  <a:lnTo>
                    <a:pt x="21734" y="45388"/>
                  </a:lnTo>
                  <a:lnTo>
                    <a:pt x="28284" y="45939"/>
                  </a:lnTo>
                  <a:lnTo>
                    <a:pt x="35787" y="45388"/>
                  </a:lnTo>
                  <a:lnTo>
                    <a:pt x="40615" y="43677"/>
                  </a:lnTo>
                  <a:lnTo>
                    <a:pt x="33545" y="43677"/>
                  </a:lnTo>
                  <a:lnTo>
                    <a:pt x="29552" y="43524"/>
                  </a:lnTo>
                  <a:lnTo>
                    <a:pt x="26450" y="42839"/>
                  </a:lnTo>
                  <a:close/>
                </a:path>
                <a:path w="62864" h="46355">
                  <a:moveTo>
                    <a:pt x="39209" y="26142"/>
                  </a:moveTo>
                  <a:lnTo>
                    <a:pt x="36949" y="26142"/>
                  </a:lnTo>
                  <a:lnTo>
                    <a:pt x="37910" y="31348"/>
                  </a:lnTo>
                  <a:lnTo>
                    <a:pt x="38034" y="32017"/>
                  </a:lnTo>
                  <a:lnTo>
                    <a:pt x="38081" y="32273"/>
                  </a:lnTo>
                  <a:lnTo>
                    <a:pt x="36180" y="38199"/>
                  </a:lnTo>
                  <a:lnTo>
                    <a:pt x="33618" y="43524"/>
                  </a:lnTo>
                  <a:lnTo>
                    <a:pt x="33545" y="43677"/>
                  </a:lnTo>
                  <a:lnTo>
                    <a:pt x="40615" y="43677"/>
                  </a:lnTo>
                  <a:lnTo>
                    <a:pt x="42516" y="38336"/>
                  </a:lnTo>
                  <a:lnTo>
                    <a:pt x="42751" y="37255"/>
                  </a:lnTo>
                  <a:lnTo>
                    <a:pt x="39398" y="37255"/>
                  </a:lnTo>
                  <a:lnTo>
                    <a:pt x="39291" y="35765"/>
                  </a:lnTo>
                  <a:lnTo>
                    <a:pt x="39209" y="26142"/>
                  </a:lnTo>
                  <a:close/>
                </a:path>
                <a:path w="62864" h="46355">
                  <a:moveTo>
                    <a:pt x="10530" y="32017"/>
                  </a:moveTo>
                  <a:lnTo>
                    <a:pt x="9491" y="32017"/>
                  </a:lnTo>
                  <a:lnTo>
                    <a:pt x="11026" y="36193"/>
                  </a:lnTo>
                  <a:lnTo>
                    <a:pt x="8104" y="42839"/>
                  </a:lnTo>
                  <a:lnTo>
                    <a:pt x="13766" y="42839"/>
                  </a:lnTo>
                  <a:lnTo>
                    <a:pt x="13543" y="39276"/>
                  </a:lnTo>
                  <a:lnTo>
                    <a:pt x="13444" y="38199"/>
                  </a:lnTo>
                  <a:lnTo>
                    <a:pt x="13356" y="37255"/>
                  </a:lnTo>
                  <a:lnTo>
                    <a:pt x="13258" y="36193"/>
                  </a:lnTo>
                  <a:lnTo>
                    <a:pt x="13218" y="35765"/>
                  </a:lnTo>
                  <a:lnTo>
                    <a:pt x="13089" y="34858"/>
                  </a:lnTo>
                  <a:lnTo>
                    <a:pt x="12980" y="34088"/>
                  </a:lnTo>
                  <a:lnTo>
                    <a:pt x="12870" y="33317"/>
                  </a:lnTo>
                  <a:lnTo>
                    <a:pt x="12792" y="32769"/>
                  </a:lnTo>
                  <a:lnTo>
                    <a:pt x="12722" y="32273"/>
                  </a:lnTo>
                  <a:lnTo>
                    <a:pt x="10530" y="32017"/>
                  </a:lnTo>
                  <a:close/>
                </a:path>
                <a:path w="62864" h="46355">
                  <a:moveTo>
                    <a:pt x="17711" y="32017"/>
                  </a:moveTo>
                  <a:lnTo>
                    <a:pt x="15726" y="32017"/>
                  </a:lnTo>
                  <a:lnTo>
                    <a:pt x="15677" y="33317"/>
                  </a:lnTo>
                  <a:lnTo>
                    <a:pt x="15555" y="36193"/>
                  </a:lnTo>
                  <a:lnTo>
                    <a:pt x="15433" y="39070"/>
                  </a:lnTo>
                  <a:lnTo>
                    <a:pt x="15327" y="41589"/>
                  </a:lnTo>
                  <a:lnTo>
                    <a:pt x="15274" y="42839"/>
                  </a:lnTo>
                  <a:lnTo>
                    <a:pt x="26278" y="42839"/>
                  </a:lnTo>
                  <a:lnTo>
                    <a:pt x="21866" y="41589"/>
                  </a:lnTo>
                  <a:lnTo>
                    <a:pt x="22021" y="39276"/>
                  </a:lnTo>
                  <a:lnTo>
                    <a:pt x="22118" y="38199"/>
                  </a:lnTo>
                  <a:lnTo>
                    <a:pt x="22209" y="37255"/>
                  </a:lnTo>
                  <a:lnTo>
                    <a:pt x="22276" y="36554"/>
                  </a:lnTo>
                  <a:lnTo>
                    <a:pt x="19965" y="36554"/>
                  </a:lnTo>
                  <a:lnTo>
                    <a:pt x="17311" y="34858"/>
                  </a:lnTo>
                  <a:lnTo>
                    <a:pt x="17420" y="34088"/>
                  </a:lnTo>
                  <a:lnTo>
                    <a:pt x="17528" y="33317"/>
                  </a:lnTo>
                  <a:lnTo>
                    <a:pt x="17605" y="32769"/>
                  </a:lnTo>
                  <a:lnTo>
                    <a:pt x="17711" y="32017"/>
                  </a:lnTo>
                  <a:close/>
                </a:path>
                <a:path w="62864" h="46355">
                  <a:moveTo>
                    <a:pt x="44058" y="29192"/>
                  </a:moveTo>
                  <a:lnTo>
                    <a:pt x="43896" y="29372"/>
                  </a:lnTo>
                  <a:lnTo>
                    <a:pt x="40925" y="33882"/>
                  </a:lnTo>
                  <a:lnTo>
                    <a:pt x="39398" y="37255"/>
                  </a:lnTo>
                  <a:lnTo>
                    <a:pt x="42751" y="37255"/>
                  </a:lnTo>
                  <a:lnTo>
                    <a:pt x="43439" y="34088"/>
                  </a:lnTo>
                  <a:lnTo>
                    <a:pt x="43483" y="33882"/>
                  </a:lnTo>
                  <a:lnTo>
                    <a:pt x="41813" y="33882"/>
                  </a:lnTo>
                  <a:lnTo>
                    <a:pt x="45989" y="33591"/>
                  </a:lnTo>
                  <a:lnTo>
                    <a:pt x="48491" y="33454"/>
                  </a:lnTo>
                  <a:lnTo>
                    <a:pt x="50340" y="33317"/>
                  </a:lnTo>
                  <a:lnTo>
                    <a:pt x="51014" y="33317"/>
                  </a:lnTo>
                  <a:lnTo>
                    <a:pt x="50894" y="32273"/>
                  </a:lnTo>
                  <a:lnTo>
                    <a:pt x="50865" y="32017"/>
                  </a:lnTo>
                  <a:lnTo>
                    <a:pt x="44038" y="32017"/>
                  </a:lnTo>
                  <a:lnTo>
                    <a:pt x="44058" y="29192"/>
                  </a:lnTo>
                  <a:close/>
                </a:path>
                <a:path w="62864" h="46355">
                  <a:moveTo>
                    <a:pt x="34192" y="20083"/>
                  </a:moveTo>
                  <a:lnTo>
                    <a:pt x="34212" y="24364"/>
                  </a:lnTo>
                  <a:lnTo>
                    <a:pt x="34338" y="29192"/>
                  </a:lnTo>
                  <a:lnTo>
                    <a:pt x="34446" y="30495"/>
                  </a:lnTo>
                  <a:lnTo>
                    <a:pt x="34573" y="32017"/>
                  </a:lnTo>
                  <a:lnTo>
                    <a:pt x="20967" y="32017"/>
                  </a:lnTo>
                  <a:lnTo>
                    <a:pt x="20923" y="32273"/>
                  </a:lnTo>
                  <a:lnTo>
                    <a:pt x="20837" y="32769"/>
                  </a:lnTo>
                  <a:lnTo>
                    <a:pt x="20741" y="33317"/>
                  </a:lnTo>
                  <a:lnTo>
                    <a:pt x="20622" y="33882"/>
                  </a:lnTo>
                  <a:lnTo>
                    <a:pt x="19858" y="36193"/>
                  </a:lnTo>
                  <a:lnTo>
                    <a:pt x="19738" y="36554"/>
                  </a:lnTo>
                  <a:lnTo>
                    <a:pt x="22276" y="36554"/>
                  </a:lnTo>
                  <a:lnTo>
                    <a:pt x="22375" y="35765"/>
                  </a:lnTo>
                  <a:lnTo>
                    <a:pt x="22489" y="34858"/>
                  </a:lnTo>
                  <a:lnTo>
                    <a:pt x="22586" y="34088"/>
                  </a:lnTo>
                  <a:lnTo>
                    <a:pt x="25251" y="33882"/>
                  </a:lnTo>
                  <a:lnTo>
                    <a:pt x="25677" y="33882"/>
                  </a:lnTo>
                  <a:lnTo>
                    <a:pt x="30956" y="33317"/>
                  </a:lnTo>
                  <a:lnTo>
                    <a:pt x="35154" y="32769"/>
                  </a:lnTo>
                  <a:lnTo>
                    <a:pt x="35277" y="32017"/>
                  </a:lnTo>
                  <a:lnTo>
                    <a:pt x="35388" y="31348"/>
                  </a:lnTo>
                  <a:lnTo>
                    <a:pt x="35503" y="30646"/>
                  </a:lnTo>
                  <a:lnTo>
                    <a:pt x="35528" y="30495"/>
                  </a:lnTo>
                  <a:lnTo>
                    <a:pt x="35652" y="29502"/>
                  </a:lnTo>
                  <a:lnTo>
                    <a:pt x="35774" y="28525"/>
                  </a:lnTo>
                  <a:lnTo>
                    <a:pt x="35819" y="28166"/>
                  </a:lnTo>
                  <a:lnTo>
                    <a:pt x="36949" y="26142"/>
                  </a:lnTo>
                  <a:lnTo>
                    <a:pt x="39209" y="26142"/>
                  </a:lnTo>
                  <a:lnTo>
                    <a:pt x="39211" y="25905"/>
                  </a:lnTo>
                  <a:lnTo>
                    <a:pt x="44082" y="25905"/>
                  </a:lnTo>
                  <a:lnTo>
                    <a:pt x="44089" y="24861"/>
                  </a:lnTo>
                  <a:lnTo>
                    <a:pt x="39931" y="24004"/>
                  </a:lnTo>
                  <a:lnTo>
                    <a:pt x="47156" y="23129"/>
                  </a:lnTo>
                  <a:lnTo>
                    <a:pt x="61835" y="23129"/>
                  </a:lnTo>
                  <a:lnTo>
                    <a:pt x="61924" y="22340"/>
                  </a:lnTo>
                  <a:lnTo>
                    <a:pt x="61971" y="21916"/>
                  </a:lnTo>
                  <a:lnTo>
                    <a:pt x="62058" y="21145"/>
                  </a:lnTo>
                  <a:lnTo>
                    <a:pt x="53979" y="21145"/>
                  </a:lnTo>
                  <a:lnTo>
                    <a:pt x="49585" y="20527"/>
                  </a:lnTo>
                  <a:lnTo>
                    <a:pt x="43354" y="20527"/>
                  </a:lnTo>
                  <a:lnTo>
                    <a:pt x="38970" y="20372"/>
                  </a:lnTo>
                  <a:lnTo>
                    <a:pt x="34192" y="20083"/>
                  </a:lnTo>
                  <a:close/>
                </a:path>
                <a:path w="62864" h="46355">
                  <a:moveTo>
                    <a:pt x="15749" y="31348"/>
                  </a:moveTo>
                  <a:lnTo>
                    <a:pt x="0" y="31348"/>
                  </a:lnTo>
                  <a:lnTo>
                    <a:pt x="54034" y="32017"/>
                  </a:lnTo>
                  <a:lnTo>
                    <a:pt x="15726" y="32017"/>
                  </a:lnTo>
                  <a:lnTo>
                    <a:pt x="15749" y="31348"/>
                  </a:lnTo>
                  <a:close/>
                </a:path>
                <a:path w="62864" h="46355">
                  <a:moveTo>
                    <a:pt x="21084" y="31348"/>
                  </a:moveTo>
                  <a:lnTo>
                    <a:pt x="17805" y="31348"/>
                  </a:lnTo>
                  <a:lnTo>
                    <a:pt x="17711" y="32017"/>
                  </a:lnTo>
                  <a:lnTo>
                    <a:pt x="20967" y="32017"/>
                  </a:lnTo>
                  <a:lnTo>
                    <a:pt x="21084" y="31348"/>
                  </a:lnTo>
                  <a:close/>
                </a:path>
                <a:path w="62864" h="46355">
                  <a:moveTo>
                    <a:pt x="50789" y="31348"/>
                  </a:moveTo>
                  <a:lnTo>
                    <a:pt x="50609" y="31348"/>
                  </a:lnTo>
                  <a:lnTo>
                    <a:pt x="47050" y="32017"/>
                  </a:lnTo>
                  <a:lnTo>
                    <a:pt x="50865" y="32017"/>
                  </a:lnTo>
                  <a:lnTo>
                    <a:pt x="50789" y="31348"/>
                  </a:lnTo>
                  <a:close/>
                </a:path>
                <a:path w="62864" h="46355">
                  <a:moveTo>
                    <a:pt x="19603" y="3473"/>
                  </a:moveTo>
                  <a:lnTo>
                    <a:pt x="17038" y="3473"/>
                  </a:lnTo>
                  <a:lnTo>
                    <a:pt x="16471" y="9277"/>
                  </a:lnTo>
                  <a:lnTo>
                    <a:pt x="16779" y="12393"/>
                  </a:lnTo>
                  <a:lnTo>
                    <a:pt x="17579" y="15631"/>
                  </a:lnTo>
                  <a:lnTo>
                    <a:pt x="17617" y="15786"/>
                  </a:lnTo>
                  <a:lnTo>
                    <a:pt x="16390" y="18953"/>
                  </a:lnTo>
                  <a:lnTo>
                    <a:pt x="14981" y="22340"/>
                  </a:lnTo>
                  <a:lnTo>
                    <a:pt x="13938" y="24724"/>
                  </a:lnTo>
                  <a:lnTo>
                    <a:pt x="12978" y="27359"/>
                  </a:lnTo>
                  <a:lnTo>
                    <a:pt x="15872" y="27669"/>
                  </a:lnTo>
                  <a:lnTo>
                    <a:pt x="15749" y="31348"/>
                  </a:lnTo>
                  <a:lnTo>
                    <a:pt x="17805" y="31348"/>
                  </a:lnTo>
                  <a:lnTo>
                    <a:pt x="18065" y="29502"/>
                  </a:lnTo>
                  <a:lnTo>
                    <a:pt x="19123" y="26984"/>
                  </a:lnTo>
                  <a:lnTo>
                    <a:pt x="32619" y="26984"/>
                  </a:lnTo>
                  <a:lnTo>
                    <a:pt x="32622" y="25905"/>
                  </a:lnTo>
                  <a:lnTo>
                    <a:pt x="24303" y="25905"/>
                  </a:lnTo>
                  <a:lnTo>
                    <a:pt x="24180" y="24364"/>
                  </a:lnTo>
                  <a:lnTo>
                    <a:pt x="24121" y="23625"/>
                  </a:lnTo>
                  <a:lnTo>
                    <a:pt x="23904" y="23625"/>
                  </a:lnTo>
                  <a:lnTo>
                    <a:pt x="25613" y="22340"/>
                  </a:lnTo>
                  <a:lnTo>
                    <a:pt x="28742" y="22340"/>
                  </a:lnTo>
                  <a:lnTo>
                    <a:pt x="25201" y="21145"/>
                  </a:lnTo>
                  <a:lnTo>
                    <a:pt x="19039" y="21145"/>
                  </a:lnTo>
                  <a:lnTo>
                    <a:pt x="19149" y="18215"/>
                  </a:lnTo>
                  <a:lnTo>
                    <a:pt x="19247" y="15631"/>
                  </a:lnTo>
                  <a:lnTo>
                    <a:pt x="19369" y="12393"/>
                  </a:lnTo>
                  <a:lnTo>
                    <a:pt x="19487" y="9277"/>
                  </a:lnTo>
                  <a:lnTo>
                    <a:pt x="19603" y="3473"/>
                  </a:lnTo>
                  <a:close/>
                </a:path>
                <a:path w="62864" h="46355">
                  <a:moveTo>
                    <a:pt x="21502" y="29502"/>
                  </a:moveTo>
                  <a:lnTo>
                    <a:pt x="21232" y="30495"/>
                  </a:lnTo>
                  <a:lnTo>
                    <a:pt x="21206" y="30646"/>
                  </a:lnTo>
                  <a:lnTo>
                    <a:pt x="21084" y="31348"/>
                  </a:lnTo>
                  <a:lnTo>
                    <a:pt x="22568" y="31348"/>
                  </a:lnTo>
                  <a:lnTo>
                    <a:pt x="21502" y="29502"/>
                  </a:lnTo>
                  <a:close/>
                </a:path>
                <a:path w="62864" h="46355">
                  <a:moveTo>
                    <a:pt x="27104" y="26984"/>
                  </a:moveTo>
                  <a:lnTo>
                    <a:pt x="23731" y="26984"/>
                  </a:lnTo>
                  <a:lnTo>
                    <a:pt x="25066" y="29192"/>
                  </a:lnTo>
                  <a:lnTo>
                    <a:pt x="24714" y="30495"/>
                  </a:lnTo>
                  <a:lnTo>
                    <a:pt x="24674" y="30646"/>
                  </a:lnTo>
                  <a:lnTo>
                    <a:pt x="22568" y="31348"/>
                  </a:lnTo>
                  <a:lnTo>
                    <a:pt x="26498" y="31348"/>
                  </a:lnTo>
                  <a:lnTo>
                    <a:pt x="26755" y="29502"/>
                  </a:lnTo>
                  <a:lnTo>
                    <a:pt x="26798" y="29192"/>
                  </a:lnTo>
                  <a:lnTo>
                    <a:pt x="26890" y="28525"/>
                  </a:lnTo>
                  <a:lnTo>
                    <a:pt x="27009" y="27669"/>
                  </a:lnTo>
                  <a:lnTo>
                    <a:pt x="27104" y="26984"/>
                  </a:lnTo>
                  <a:close/>
                </a:path>
                <a:path w="62864" h="46355">
                  <a:moveTo>
                    <a:pt x="21575" y="28525"/>
                  </a:moveTo>
                  <a:lnTo>
                    <a:pt x="21412" y="28525"/>
                  </a:lnTo>
                  <a:lnTo>
                    <a:pt x="21427" y="29372"/>
                  </a:lnTo>
                  <a:lnTo>
                    <a:pt x="21459" y="29192"/>
                  </a:lnTo>
                  <a:lnTo>
                    <a:pt x="21575" y="28525"/>
                  </a:lnTo>
                  <a:close/>
                </a:path>
                <a:path w="62864" h="46355">
                  <a:moveTo>
                    <a:pt x="46180" y="25905"/>
                  </a:moveTo>
                  <a:lnTo>
                    <a:pt x="44082" y="25905"/>
                  </a:lnTo>
                  <a:lnTo>
                    <a:pt x="44058" y="29192"/>
                  </a:lnTo>
                  <a:lnTo>
                    <a:pt x="44454" y="28525"/>
                  </a:lnTo>
                  <a:lnTo>
                    <a:pt x="46180" y="25905"/>
                  </a:lnTo>
                  <a:close/>
                </a:path>
                <a:path w="62864" h="46355">
                  <a:moveTo>
                    <a:pt x="23731" y="26984"/>
                  </a:moveTo>
                  <a:lnTo>
                    <a:pt x="19287" y="26984"/>
                  </a:lnTo>
                  <a:lnTo>
                    <a:pt x="21575" y="28525"/>
                  </a:lnTo>
                  <a:lnTo>
                    <a:pt x="21634" y="27669"/>
                  </a:lnTo>
                  <a:lnTo>
                    <a:pt x="22524" y="27359"/>
                  </a:lnTo>
                  <a:lnTo>
                    <a:pt x="23731" y="26984"/>
                  </a:lnTo>
                  <a:close/>
                </a:path>
                <a:path w="62864" h="46355">
                  <a:moveTo>
                    <a:pt x="32652" y="15631"/>
                  </a:moveTo>
                  <a:lnTo>
                    <a:pt x="27805" y="16159"/>
                  </a:lnTo>
                  <a:lnTo>
                    <a:pt x="26110" y="17395"/>
                  </a:lnTo>
                  <a:lnTo>
                    <a:pt x="31557" y="18215"/>
                  </a:lnTo>
                  <a:lnTo>
                    <a:pt x="30103" y="21916"/>
                  </a:lnTo>
                  <a:lnTo>
                    <a:pt x="30203" y="24364"/>
                  </a:lnTo>
                  <a:lnTo>
                    <a:pt x="28631" y="25303"/>
                  </a:lnTo>
                  <a:lnTo>
                    <a:pt x="23570" y="25905"/>
                  </a:lnTo>
                  <a:lnTo>
                    <a:pt x="32622" y="25905"/>
                  </a:lnTo>
                  <a:lnTo>
                    <a:pt x="32652" y="15631"/>
                  </a:lnTo>
                  <a:close/>
                </a:path>
                <a:path w="62864" h="46355">
                  <a:moveTo>
                    <a:pt x="61835" y="23129"/>
                  </a:moveTo>
                  <a:lnTo>
                    <a:pt x="47156" y="23129"/>
                  </a:lnTo>
                  <a:lnTo>
                    <a:pt x="56341" y="23625"/>
                  </a:lnTo>
                  <a:lnTo>
                    <a:pt x="61779" y="23625"/>
                  </a:lnTo>
                  <a:lnTo>
                    <a:pt x="61835" y="23129"/>
                  </a:lnTo>
                  <a:close/>
                </a:path>
                <a:path w="62864" h="46355">
                  <a:moveTo>
                    <a:pt x="30116" y="21916"/>
                  </a:moveTo>
                  <a:lnTo>
                    <a:pt x="25613" y="22340"/>
                  </a:lnTo>
                  <a:lnTo>
                    <a:pt x="28742" y="22340"/>
                  </a:lnTo>
                  <a:lnTo>
                    <a:pt x="29811" y="22701"/>
                  </a:lnTo>
                  <a:lnTo>
                    <a:pt x="30116" y="21916"/>
                  </a:lnTo>
                  <a:close/>
                </a:path>
                <a:path w="62864" h="46355">
                  <a:moveTo>
                    <a:pt x="50940" y="14500"/>
                  </a:moveTo>
                  <a:lnTo>
                    <a:pt x="51988" y="20083"/>
                  </a:lnTo>
                  <a:lnTo>
                    <a:pt x="52071" y="20527"/>
                  </a:lnTo>
                  <a:lnTo>
                    <a:pt x="52187" y="21145"/>
                  </a:lnTo>
                  <a:lnTo>
                    <a:pt x="61287" y="21145"/>
                  </a:lnTo>
                  <a:lnTo>
                    <a:pt x="54809" y="20372"/>
                  </a:lnTo>
                  <a:lnTo>
                    <a:pt x="54684" y="18215"/>
                  </a:lnTo>
                  <a:lnTo>
                    <a:pt x="54577" y="16159"/>
                  </a:lnTo>
                  <a:lnTo>
                    <a:pt x="54500" y="14687"/>
                  </a:lnTo>
                  <a:lnTo>
                    <a:pt x="50940" y="14500"/>
                  </a:lnTo>
                  <a:close/>
                </a:path>
                <a:path w="62864" h="46355">
                  <a:moveTo>
                    <a:pt x="59536" y="0"/>
                  </a:moveTo>
                  <a:lnTo>
                    <a:pt x="60135" y="6965"/>
                  </a:lnTo>
                  <a:lnTo>
                    <a:pt x="59802" y="12393"/>
                  </a:lnTo>
                  <a:lnTo>
                    <a:pt x="59691" y="21145"/>
                  </a:lnTo>
                  <a:lnTo>
                    <a:pt x="62058" y="21145"/>
                  </a:lnTo>
                  <a:lnTo>
                    <a:pt x="62177" y="20083"/>
                  </a:lnTo>
                  <a:lnTo>
                    <a:pt x="62304" y="18953"/>
                  </a:lnTo>
                  <a:lnTo>
                    <a:pt x="62387" y="18215"/>
                  </a:lnTo>
                  <a:lnTo>
                    <a:pt x="62479" y="17395"/>
                  </a:lnTo>
                  <a:lnTo>
                    <a:pt x="62563" y="6965"/>
                  </a:lnTo>
                  <a:lnTo>
                    <a:pt x="62745" y="3473"/>
                  </a:lnTo>
                  <a:lnTo>
                    <a:pt x="62772" y="2959"/>
                  </a:lnTo>
                  <a:lnTo>
                    <a:pt x="59536" y="0"/>
                  </a:lnTo>
                  <a:close/>
                </a:path>
                <a:path w="62864" h="46355">
                  <a:moveTo>
                    <a:pt x="48484" y="20372"/>
                  </a:moveTo>
                  <a:lnTo>
                    <a:pt x="46035" y="20372"/>
                  </a:lnTo>
                  <a:lnTo>
                    <a:pt x="43354" y="20527"/>
                  </a:lnTo>
                  <a:lnTo>
                    <a:pt x="49585" y="20527"/>
                  </a:lnTo>
                  <a:lnTo>
                    <a:pt x="48484" y="20372"/>
                  </a:lnTo>
                  <a:close/>
                </a:path>
              </a:pathLst>
            </a:custGeom>
            <a:solidFill>
              <a:srgbClr val="504E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9" name="object 1819" descr=""/>
            <p:cNvSpPr/>
            <p:nvPr/>
          </p:nvSpPr>
          <p:spPr>
            <a:xfrm>
              <a:off x="2297991" y="2964849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5">
                  <a:moveTo>
                    <a:pt x="598" y="0"/>
                  </a:moveTo>
                  <a:lnTo>
                    <a:pt x="0" y="2757"/>
                  </a:lnTo>
                  <a:lnTo>
                    <a:pt x="1367" y="6695"/>
                  </a:lnTo>
                  <a:lnTo>
                    <a:pt x="4467" y="8149"/>
                  </a:lnTo>
                  <a:lnTo>
                    <a:pt x="5119" y="5068"/>
                  </a:lnTo>
                  <a:lnTo>
                    <a:pt x="3596" y="1230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rgbClr val="4D4C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0" name="object 1820" descr=""/>
            <p:cNvSpPr/>
            <p:nvPr/>
          </p:nvSpPr>
          <p:spPr>
            <a:xfrm>
              <a:off x="2364393" y="29724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47" y="0"/>
                  </a:moveTo>
                  <a:lnTo>
                    <a:pt x="0" y="1915"/>
                  </a:lnTo>
                  <a:lnTo>
                    <a:pt x="720" y="2840"/>
                  </a:lnTo>
                  <a:lnTo>
                    <a:pt x="2653" y="2772"/>
                  </a:lnTo>
                  <a:lnTo>
                    <a:pt x="2430" y="821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EDF0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1" name="object 1821" descr=""/>
            <p:cNvSpPr/>
            <p:nvPr/>
          </p:nvSpPr>
          <p:spPr>
            <a:xfrm>
              <a:off x="2303985" y="2981646"/>
              <a:ext cx="28575" cy="23495"/>
            </a:xfrm>
            <a:custGeom>
              <a:avLst/>
              <a:gdLst/>
              <a:ahLst/>
              <a:cxnLst/>
              <a:rect l="l" t="t" r="r" b="b"/>
              <a:pathLst>
                <a:path w="28575" h="23494">
                  <a:moveTo>
                    <a:pt x="12772" y="0"/>
                  </a:moveTo>
                  <a:lnTo>
                    <a:pt x="6008" y="3063"/>
                  </a:lnTo>
                  <a:lnTo>
                    <a:pt x="0" y="2686"/>
                  </a:lnTo>
                  <a:lnTo>
                    <a:pt x="359" y="6591"/>
                  </a:lnTo>
                  <a:lnTo>
                    <a:pt x="461" y="10548"/>
                  </a:lnTo>
                  <a:lnTo>
                    <a:pt x="906" y="14469"/>
                  </a:lnTo>
                  <a:lnTo>
                    <a:pt x="3646" y="15120"/>
                  </a:lnTo>
                  <a:lnTo>
                    <a:pt x="3373" y="22873"/>
                  </a:lnTo>
                  <a:lnTo>
                    <a:pt x="8164" y="22569"/>
                  </a:lnTo>
                  <a:lnTo>
                    <a:pt x="7617" y="16282"/>
                  </a:lnTo>
                  <a:lnTo>
                    <a:pt x="7238" y="9997"/>
                  </a:lnTo>
                  <a:lnTo>
                    <a:pt x="6710" y="3733"/>
                  </a:lnTo>
                  <a:lnTo>
                    <a:pt x="9140" y="3304"/>
                  </a:lnTo>
                  <a:lnTo>
                    <a:pt x="9878" y="9363"/>
                  </a:lnTo>
                  <a:lnTo>
                    <a:pt x="9946" y="15513"/>
                  </a:lnTo>
                  <a:lnTo>
                    <a:pt x="10698" y="21607"/>
                  </a:lnTo>
                  <a:lnTo>
                    <a:pt x="13284" y="23389"/>
                  </a:lnTo>
                  <a:lnTo>
                    <a:pt x="12978" y="16470"/>
                  </a:lnTo>
                  <a:lnTo>
                    <a:pt x="13406" y="9571"/>
                  </a:lnTo>
                  <a:lnTo>
                    <a:pt x="13268" y="2670"/>
                  </a:lnTo>
                  <a:lnTo>
                    <a:pt x="16196" y="3561"/>
                  </a:lnTo>
                  <a:lnTo>
                    <a:pt x="17103" y="9587"/>
                  </a:lnTo>
                  <a:lnTo>
                    <a:pt x="17207" y="15717"/>
                  </a:lnTo>
                  <a:lnTo>
                    <a:pt x="17705" y="21794"/>
                  </a:lnTo>
                  <a:lnTo>
                    <a:pt x="20238" y="21849"/>
                  </a:lnTo>
                  <a:lnTo>
                    <a:pt x="20102" y="18525"/>
                  </a:lnTo>
                  <a:lnTo>
                    <a:pt x="20102" y="15238"/>
                  </a:lnTo>
                  <a:lnTo>
                    <a:pt x="20648" y="11984"/>
                  </a:lnTo>
                  <a:lnTo>
                    <a:pt x="21146" y="14263"/>
                  </a:lnTo>
                  <a:lnTo>
                    <a:pt x="22035" y="18903"/>
                  </a:lnTo>
                  <a:lnTo>
                    <a:pt x="28180" y="20599"/>
                  </a:lnTo>
                  <a:lnTo>
                    <a:pt x="28371" y="13921"/>
                  </a:lnTo>
                  <a:lnTo>
                    <a:pt x="27377" y="7275"/>
                  </a:lnTo>
                  <a:lnTo>
                    <a:pt x="27532" y="615"/>
                  </a:lnTo>
                  <a:lnTo>
                    <a:pt x="25030" y="871"/>
                  </a:lnTo>
                  <a:lnTo>
                    <a:pt x="22277" y="461"/>
                  </a:lnTo>
                  <a:lnTo>
                    <a:pt x="20116" y="2001"/>
                  </a:lnTo>
                  <a:lnTo>
                    <a:pt x="20116" y="4193"/>
                  </a:lnTo>
                  <a:lnTo>
                    <a:pt x="20613" y="6350"/>
                  </a:lnTo>
                  <a:lnTo>
                    <a:pt x="20868" y="8561"/>
                  </a:lnTo>
                  <a:lnTo>
                    <a:pt x="19961" y="6300"/>
                  </a:lnTo>
                  <a:lnTo>
                    <a:pt x="19123" y="4039"/>
                  </a:lnTo>
                  <a:lnTo>
                    <a:pt x="18183" y="1846"/>
                  </a:lnTo>
                  <a:lnTo>
                    <a:pt x="12772" y="0"/>
                  </a:lnTo>
                  <a:close/>
                </a:path>
              </a:pathLst>
            </a:custGeom>
            <a:solidFill>
              <a:srgbClr val="DCDA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2" name="object 1822" descr=""/>
            <p:cNvSpPr/>
            <p:nvPr/>
          </p:nvSpPr>
          <p:spPr>
            <a:xfrm>
              <a:off x="2325285" y="2982348"/>
              <a:ext cx="35560" cy="25400"/>
            </a:xfrm>
            <a:custGeom>
              <a:avLst/>
              <a:gdLst/>
              <a:ahLst/>
              <a:cxnLst/>
              <a:rect l="l" t="t" r="r" b="b"/>
              <a:pathLst>
                <a:path w="35560" h="25400">
                  <a:moveTo>
                    <a:pt x="35288" y="17550"/>
                  </a:moveTo>
                  <a:lnTo>
                    <a:pt x="29398" y="17550"/>
                  </a:lnTo>
                  <a:lnTo>
                    <a:pt x="32449" y="19314"/>
                  </a:lnTo>
                  <a:lnTo>
                    <a:pt x="31994" y="19314"/>
                  </a:lnTo>
                  <a:lnTo>
                    <a:pt x="29959" y="22395"/>
                  </a:lnTo>
                  <a:lnTo>
                    <a:pt x="29914" y="25085"/>
                  </a:lnTo>
                  <a:lnTo>
                    <a:pt x="33081" y="23713"/>
                  </a:lnTo>
                  <a:lnTo>
                    <a:pt x="35288" y="17550"/>
                  </a:lnTo>
                  <a:close/>
                </a:path>
                <a:path w="35560" h="25400">
                  <a:moveTo>
                    <a:pt x="34255" y="4640"/>
                  </a:moveTo>
                  <a:lnTo>
                    <a:pt x="25373" y="4640"/>
                  </a:lnTo>
                  <a:lnTo>
                    <a:pt x="24622" y="10529"/>
                  </a:lnTo>
                  <a:lnTo>
                    <a:pt x="24463" y="12412"/>
                  </a:lnTo>
                  <a:lnTo>
                    <a:pt x="24345" y="13816"/>
                  </a:lnTo>
                  <a:lnTo>
                    <a:pt x="24280" y="15015"/>
                  </a:lnTo>
                  <a:lnTo>
                    <a:pt x="25224" y="18201"/>
                  </a:lnTo>
                  <a:lnTo>
                    <a:pt x="25305" y="18474"/>
                  </a:lnTo>
                  <a:lnTo>
                    <a:pt x="23651" y="19314"/>
                  </a:lnTo>
                  <a:lnTo>
                    <a:pt x="23935" y="19314"/>
                  </a:lnTo>
                  <a:lnTo>
                    <a:pt x="23852" y="20562"/>
                  </a:lnTo>
                  <a:lnTo>
                    <a:pt x="23731" y="22395"/>
                  </a:lnTo>
                  <a:lnTo>
                    <a:pt x="27685" y="23868"/>
                  </a:lnTo>
                  <a:lnTo>
                    <a:pt x="26946" y="19655"/>
                  </a:lnTo>
                  <a:lnTo>
                    <a:pt x="26886" y="19314"/>
                  </a:lnTo>
                  <a:lnTo>
                    <a:pt x="26763" y="18611"/>
                  </a:lnTo>
                  <a:lnTo>
                    <a:pt x="29398" y="17550"/>
                  </a:lnTo>
                  <a:lnTo>
                    <a:pt x="35288" y="17550"/>
                  </a:lnTo>
                  <a:lnTo>
                    <a:pt x="35016" y="15015"/>
                  </a:lnTo>
                  <a:lnTo>
                    <a:pt x="26583" y="15015"/>
                  </a:lnTo>
                  <a:lnTo>
                    <a:pt x="29535" y="9020"/>
                  </a:lnTo>
                  <a:lnTo>
                    <a:pt x="28694" y="6797"/>
                  </a:lnTo>
                  <a:lnTo>
                    <a:pt x="28609" y="6573"/>
                  </a:lnTo>
                  <a:lnTo>
                    <a:pt x="33227" y="5137"/>
                  </a:lnTo>
                  <a:lnTo>
                    <a:pt x="34280" y="5137"/>
                  </a:lnTo>
                  <a:lnTo>
                    <a:pt x="34255" y="4640"/>
                  </a:lnTo>
                  <a:close/>
                </a:path>
                <a:path w="35560" h="25400">
                  <a:moveTo>
                    <a:pt x="18058" y="13816"/>
                  </a:moveTo>
                  <a:lnTo>
                    <a:pt x="12140" y="13816"/>
                  </a:lnTo>
                  <a:lnTo>
                    <a:pt x="17009" y="19314"/>
                  </a:lnTo>
                  <a:lnTo>
                    <a:pt x="16816" y="19314"/>
                  </a:lnTo>
                  <a:lnTo>
                    <a:pt x="14811" y="21384"/>
                  </a:lnTo>
                  <a:lnTo>
                    <a:pt x="17355" y="20562"/>
                  </a:lnTo>
                  <a:lnTo>
                    <a:pt x="17714" y="20562"/>
                  </a:lnTo>
                  <a:lnTo>
                    <a:pt x="17830" y="18474"/>
                  </a:lnTo>
                  <a:lnTo>
                    <a:pt x="17942" y="16455"/>
                  </a:lnTo>
                  <a:lnTo>
                    <a:pt x="18058" y="13816"/>
                  </a:lnTo>
                  <a:close/>
                </a:path>
                <a:path w="35560" h="25400">
                  <a:moveTo>
                    <a:pt x="23618" y="2019"/>
                  </a:moveTo>
                  <a:lnTo>
                    <a:pt x="19520" y="2019"/>
                  </a:lnTo>
                  <a:lnTo>
                    <a:pt x="20650" y="8251"/>
                  </a:lnTo>
                  <a:lnTo>
                    <a:pt x="19484" y="13816"/>
                  </a:lnTo>
                  <a:lnTo>
                    <a:pt x="19514" y="19314"/>
                  </a:lnTo>
                  <a:lnTo>
                    <a:pt x="19640" y="21384"/>
                  </a:lnTo>
                  <a:lnTo>
                    <a:pt x="19908" y="21214"/>
                  </a:lnTo>
                  <a:lnTo>
                    <a:pt x="23651" y="19314"/>
                  </a:lnTo>
                  <a:lnTo>
                    <a:pt x="23935" y="19314"/>
                  </a:lnTo>
                  <a:lnTo>
                    <a:pt x="24051" y="17550"/>
                  </a:lnTo>
                  <a:lnTo>
                    <a:pt x="24124" y="16455"/>
                  </a:lnTo>
                  <a:lnTo>
                    <a:pt x="24245" y="15015"/>
                  </a:lnTo>
                  <a:lnTo>
                    <a:pt x="24067" y="14295"/>
                  </a:lnTo>
                  <a:lnTo>
                    <a:pt x="23042" y="10835"/>
                  </a:lnTo>
                  <a:lnTo>
                    <a:pt x="23103" y="8251"/>
                  </a:lnTo>
                  <a:lnTo>
                    <a:pt x="23220" y="6797"/>
                  </a:lnTo>
                  <a:lnTo>
                    <a:pt x="23238" y="6573"/>
                  </a:lnTo>
                  <a:lnTo>
                    <a:pt x="23354" y="5137"/>
                  </a:lnTo>
                  <a:lnTo>
                    <a:pt x="25373" y="4640"/>
                  </a:lnTo>
                  <a:lnTo>
                    <a:pt x="34255" y="4640"/>
                  </a:lnTo>
                  <a:lnTo>
                    <a:pt x="34244" y="4434"/>
                  </a:lnTo>
                  <a:lnTo>
                    <a:pt x="23618" y="2019"/>
                  </a:lnTo>
                  <a:close/>
                </a:path>
                <a:path w="35560" h="25400">
                  <a:moveTo>
                    <a:pt x="735" y="18201"/>
                  </a:moveTo>
                  <a:lnTo>
                    <a:pt x="697" y="21214"/>
                  </a:lnTo>
                  <a:lnTo>
                    <a:pt x="0" y="21214"/>
                  </a:lnTo>
                  <a:lnTo>
                    <a:pt x="4373" y="20562"/>
                  </a:lnTo>
                  <a:lnTo>
                    <a:pt x="9296" y="20562"/>
                  </a:lnTo>
                  <a:lnTo>
                    <a:pt x="735" y="18201"/>
                  </a:lnTo>
                  <a:close/>
                </a:path>
                <a:path w="35560" h="25400">
                  <a:moveTo>
                    <a:pt x="8630" y="0"/>
                  </a:moveTo>
                  <a:lnTo>
                    <a:pt x="9671" y="6573"/>
                  </a:lnTo>
                  <a:lnTo>
                    <a:pt x="9558" y="9020"/>
                  </a:lnTo>
                  <a:lnTo>
                    <a:pt x="9457" y="10529"/>
                  </a:lnTo>
                  <a:lnTo>
                    <a:pt x="9332" y="12412"/>
                  </a:lnTo>
                  <a:lnTo>
                    <a:pt x="9296" y="20562"/>
                  </a:lnTo>
                  <a:lnTo>
                    <a:pt x="5360" y="20562"/>
                  </a:lnTo>
                  <a:lnTo>
                    <a:pt x="8749" y="20819"/>
                  </a:lnTo>
                  <a:lnTo>
                    <a:pt x="12774" y="21214"/>
                  </a:lnTo>
                  <a:lnTo>
                    <a:pt x="12246" y="15015"/>
                  </a:lnTo>
                  <a:lnTo>
                    <a:pt x="12140" y="13816"/>
                  </a:lnTo>
                  <a:lnTo>
                    <a:pt x="18058" y="13816"/>
                  </a:lnTo>
                  <a:lnTo>
                    <a:pt x="18012" y="8251"/>
                  </a:lnTo>
                  <a:lnTo>
                    <a:pt x="17911" y="6573"/>
                  </a:lnTo>
                  <a:lnTo>
                    <a:pt x="17787" y="4640"/>
                  </a:lnTo>
                  <a:lnTo>
                    <a:pt x="17680" y="2972"/>
                  </a:lnTo>
                  <a:lnTo>
                    <a:pt x="17619" y="2019"/>
                  </a:lnTo>
                  <a:lnTo>
                    <a:pt x="23618" y="2019"/>
                  </a:lnTo>
                  <a:lnTo>
                    <a:pt x="21533" y="1554"/>
                  </a:lnTo>
                  <a:lnTo>
                    <a:pt x="15123" y="467"/>
                  </a:lnTo>
                  <a:lnTo>
                    <a:pt x="8630" y="0"/>
                  </a:lnTo>
                  <a:close/>
                </a:path>
                <a:path w="35560" h="25400">
                  <a:moveTo>
                    <a:pt x="24280" y="15015"/>
                  </a:moveTo>
                  <a:lnTo>
                    <a:pt x="24124" y="16455"/>
                  </a:lnTo>
                  <a:lnTo>
                    <a:pt x="24051" y="17550"/>
                  </a:lnTo>
                  <a:lnTo>
                    <a:pt x="23935" y="19314"/>
                  </a:lnTo>
                  <a:lnTo>
                    <a:pt x="23651" y="19314"/>
                  </a:lnTo>
                  <a:lnTo>
                    <a:pt x="25305" y="18474"/>
                  </a:lnTo>
                  <a:lnTo>
                    <a:pt x="24280" y="15015"/>
                  </a:lnTo>
                  <a:close/>
                </a:path>
                <a:path w="35560" h="25400">
                  <a:moveTo>
                    <a:pt x="34280" y="5137"/>
                  </a:moveTo>
                  <a:lnTo>
                    <a:pt x="33886" y="5137"/>
                  </a:lnTo>
                  <a:lnTo>
                    <a:pt x="30342" y="12412"/>
                  </a:lnTo>
                  <a:lnTo>
                    <a:pt x="30416" y="13816"/>
                  </a:lnTo>
                  <a:lnTo>
                    <a:pt x="30479" y="15015"/>
                  </a:lnTo>
                  <a:lnTo>
                    <a:pt x="35016" y="15015"/>
                  </a:lnTo>
                  <a:lnTo>
                    <a:pt x="34568" y="10835"/>
                  </a:lnTo>
                  <a:lnTo>
                    <a:pt x="34476" y="9020"/>
                  </a:lnTo>
                  <a:lnTo>
                    <a:pt x="34353" y="6573"/>
                  </a:lnTo>
                  <a:lnTo>
                    <a:pt x="34280" y="5137"/>
                  </a:lnTo>
                  <a:close/>
                </a:path>
              </a:pathLst>
            </a:custGeom>
            <a:solidFill>
              <a:srgbClr val="DCD8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3" name="object 1823" descr=""/>
            <p:cNvSpPr/>
            <p:nvPr/>
          </p:nvSpPr>
          <p:spPr>
            <a:xfrm>
              <a:off x="2316963" y="2984317"/>
              <a:ext cx="5080" cy="20955"/>
            </a:xfrm>
            <a:custGeom>
              <a:avLst/>
              <a:gdLst/>
              <a:ahLst/>
              <a:cxnLst/>
              <a:rect l="l" t="t" r="r" b="b"/>
              <a:pathLst>
                <a:path w="5080" h="20955">
                  <a:moveTo>
                    <a:pt x="290" y="0"/>
                  </a:moveTo>
                  <a:lnTo>
                    <a:pt x="427" y="6901"/>
                  </a:lnTo>
                  <a:lnTo>
                    <a:pt x="0" y="13799"/>
                  </a:lnTo>
                  <a:lnTo>
                    <a:pt x="306" y="20718"/>
                  </a:lnTo>
                  <a:lnTo>
                    <a:pt x="2688" y="16729"/>
                  </a:lnTo>
                  <a:lnTo>
                    <a:pt x="4726" y="19123"/>
                  </a:lnTo>
                  <a:lnTo>
                    <a:pt x="4229" y="13046"/>
                  </a:lnTo>
                  <a:lnTo>
                    <a:pt x="4124" y="6916"/>
                  </a:lnTo>
                  <a:lnTo>
                    <a:pt x="3218" y="89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8E8C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4" name="object 1824" descr=""/>
            <p:cNvSpPr/>
            <p:nvPr/>
          </p:nvSpPr>
          <p:spPr>
            <a:xfrm>
              <a:off x="2599933" y="2989026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60">
                  <a:moveTo>
                    <a:pt x="1847" y="0"/>
                  </a:moveTo>
                  <a:lnTo>
                    <a:pt x="753" y="2603"/>
                  </a:lnTo>
                  <a:lnTo>
                    <a:pt x="0" y="7960"/>
                  </a:lnTo>
                  <a:lnTo>
                    <a:pt x="2466" y="9536"/>
                  </a:lnTo>
                  <a:lnTo>
                    <a:pt x="3355" y="6847"/>
                  </a:lnTo>
                  <a:lnTo>
                    <a:pt x="4263" y="1626"/>
                  </a:lnTo>
                  <a:lnTo>
                    <a:pt x="1847" y="0"/>
                  </a:lnTo>
                  <a:close/>
                </a:path>
              </a:pathLst>
            </a:custGeom>
            <a:solidFill>
              <a:srgbClr val="807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5" name="object 1825" descr=""/>
            <p:cNvSpPr/>
            <p:nvPr/>
          </p:nvSpPr>
          <p:spPr>
            <a:xfrm>
              <a:off x="2603887" y="298911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4">
                  <a:moveTo>
                    <a:pt x="2466" y="0"/>
                  </a:moveTo>
                  <a:lnTo>
                    <a:pt x="378" y="647"/>
                  </a:lnTo>
                  <a:lnTo>
                    <a:pt x="0" y="2105"/>
                  </a:lnTo>
                  <a:lnTo>
                    <a:pt x="1303" y="4363"/>
                  </a:lnTo>
                  <a:lnTo>
                    <a:pt x="3408" y="3661"/>
                  </a:lnTo>
                  <a:lnTo>
                    <a:pt x="3801" y="2207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9F9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6" name="object 1826" descr=""/>
            <p:cNvSpPr/>
            <p:nvPr/>
          </p:nvSpPr>
          <p:spPr>
            <a:xfrm>
              <a:off x="2604488" y="2988270"/>
              <a:ext cx="16510" cy="17780"/>
            </a:xfrm>
            <a:custGeom>
              <a:avLst/>
              <a:gdLst/>
              <a:ahLst/>
              <a:cxnLst/>
              <a:rect l="l" t="t" r="r" b="b"/>
              <a:pathLst>
                <a:path w="16510" h="17780">
                  <a:moveTo>
                    <a:pt x="15083" y="0"/>
                  </a:moveTo>
                  <a:lnTo>
                    <a:pt x="13953" y="2023"/>
                  </a:lnTo>
                  <a:lnTo>
                    <a:pt x="13662" y="4352"/>
                  </a:lnTo>
                  <a:lnTo>
                    <a:pt x="13369" y="6130"/>
                  </a:lnTo>
                  <a:lnTo>
                    <a:pt x="13288" y="6626"/>
                  </a:lnTo>
                  <a:lnTo>
                    <a:pt x="9090" y="7174"/>
                  </a:lnTo>
                  <a:lnTo>
                    <a:pt x="4914" y="7621"/>
                  </a:lnTo>
                  <a:lnTo>
                    <a:pt x="720" y="7945"/>
                  </a:lnTo>
                  <a:lnTo>
                    <a:pt x="532" y="9434"/>
                  </a:lnTo>
                  <a:lnTo>
                    <a:pt x="410" y="10411"/>
                  </a:lnTo>
                  <a:lnTo>
                    <a:pt x="285" y="11714"/>
                  </a:lnTo>
                  <a:lnTo>
                    <a:pt x="168" y="12927"/>
                  </a:lnTo>
                  <a:lnTo>
                    <a:pt x="0" y="15447"/>
                  </a:lnTo>
                  <a:lnTo>
                    <a:pt x="3802" y="16523"/>
                  </a:lnTo>
                  <a:lnTo>
                    <a:pt x="7686" y="17381"/>
                  </a:lnTo>
                  <a:lnTo>
                    <a:pt x="11678" y="17534"/>
                  </a:lnTo>
                  <a:lnTo>
                    <a:pt x="14314" y="12056"/>
                  </a:lnTo>
                  <a:lnTo>
                    <a:pt x="14423" y="11714"/>
                  </a:lnTo>
                  <a:lnTo>
                    <a:pt x="3783" y="11714"/>
                  </a:lnTo>
                  <a:lnTo>
                    <a:pt x="3657" y="10411"/>
                  </a:lnTo>
                  <a:lnTo>
                    <a:pt x="3562" y="9434"/>
                  </a:lnTo>
                  <a:lnTo>
                    <a:pt x="5803" y="8373"/>
                  </a:lnTo>
                  <a:lnTo>
                    <a:pt x="15495" y="8373"/>
                  </a:lnTo>
                  <a:lnTo>
                    <a:pt x="16215" y="6130"/>
                  </a:lnTo>
                  <a:lnTo>
                    <a:pt x="15083" y="0"/>
                  </a:lnTo>
                  <a:close/>
                </a:path>
                <a:path w="16510" h="17780">
                  <a:moveTo>
                    <a:pt x="15495" y="8373"/>
                  </a:moveTo>
                  <a:lnTo>
                    <a:pt x="8082" y="8373"/>
                  </a:lnTo>
                  <a:lnTo>
                    <a:pt x="10358" y="9434"/>
                  </a:lnTo>
                  <a:lnTo>
                    <a:pt x="9914" y="11473"/>
                  </a:lnTo>
                  <a:lnTo>
                    <a:pt x="3783" y="11714"/>
                  </a:lnTo>
                  <a:lnTo>
                    <a:pt x="14423" y="11714"/>
                  </a:lnTo>
                  <a:lnTo>
                    <a:pt x="15495" y="8373"/>
                  </a:lnTo>
                  <a:close/>
                </a:path>
              </a:pathLst>
            </a:custGeom>
            <a:solidFill>
              <a:srgbClr val="C6C4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7" name="object 1827" descr=""/>
            <p:cNvSpPr/>
            <p:nvPr/>
          </p:nvSpPr>
          <p:spPr>
            <a:xfrm>
              <a:off x="2621747" y="2987928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19" h="12064">
                  <a:moveTo>
                    <a:pt x="7123" y="0"/>
                  </a:moveTo>
                  <a:lnTo>
                    <a:pt x="86" y="104"/>
                  </a:lnTo>
                  <a:lnTo>
                    <a:pt x="0" y="7653"/>
                  </a:lnTo>
                  <a:lnTo>
                    <a:pt x="273" y="11454"/>
                  </a:lnTo>
                  <a:lnTo>
                    <a:pt x="1799" y="8081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rgbClr val="ACA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8" name="object 1828" descr=""/>
            <p:cNvSpPr/>
            <p:nvPr/>
          </p:nvSpPr>
          <p:spPr>
            <a:xfrm>
              <a:off x="2365866" y="299626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4">
                  <a:moveTo>
                    <a:pt x="2415" y="0"/>
                  </a:moveTo>
                  <a:lnTo>
                    <a:pt x="0" y="2978"/>
                  </a:lnTo>
                  <a:lnTo>
                    <a:pt x="6795" y="3920"/>
                  </a:lnTo>
                  <a:lnTo>
                    <a:pt x="4006" y="342"/>
                  </a:lnTo>
                  <a:lnTo>
                    <a:pt x="2415" y="0"/>
                  </a:lnTo>
                  <a:close/>
                </a:path>
              </a:pathLst>
            </a:custGeom>
            <a:solidFill>
              <a:srgbClr val="FFFF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9" name="object 1829" descr=""/>
            <p:cNvSpPr/>
            <p:nvPr/>
          </p:nvSpPr>
          <p:spPr>
            <a:xfrm>
              <a:off x="2303950" y="299753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396" y="0"/>
                  </a:moveTo>
                  <a:lnTo>
                    <a:pt x="0" y="50"/>
                  </a:lnTo>
                  <a:lnTo>
                    <a:pt x="118" y="6249"/>
                  </a:lnTo>
                  <a:lnTo>
                    <a:pt x="2396" y="6455"/>
                  </a:lnTo>
                  <a:lnTo>
                    <a:pt x="3408" y="4281"/>
                  </a:lnTo>
                  <a:lnTo>
                    <a:pt x="3408" y="2120"/>
                  </a:lnTo>
                  <a:lnTo>
                    <a:pt x="2396" y="0"/>
                  </a:lnTo>
                  <a:close/>
                </a:path>
              </a:pathLst>
            </a:custGeom>
            <a:solidFill>
              <a:srgbClr val="CECD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0" name="object 1830" descr=""/>
            <p:cNvSpPr/>
            <p:nvPr/>
          </p:nvSpPr>
          <p:spPr>
            <a:xfrm>
              <a:off x="2608049" y="299664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521" y="0"/>
                  </a:moveTo>
                  <a:lnTo>
                    <a:pt x="2242" y="0"/>
                  </a:lnTo>
                  <a:lnTo>
                    <a:pt x="0" y="1043"/>
                  </a:lnTo>
                  <a:lnTo>
                    <a:pt x="222" y="3341"/>
                  </a:lnTo>
                  <a:lnTo>
                    <a:pt x="6353" y="3100"/>
                  </a:lnTo>
                  <a:lnTo>
                    <a:pt x="6797" y="1061"/>
                  </a:lnTo>
                  <a:lnTo>
                    <a:pt x="4521" y="0"/>
                  </a:lnTo>
                  <a:close/>
                </a:path>
              </a:pathLst>
            </a:custGeom>
            <a:solidFill>
              <a:srgbClr val="635E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1" name="object 1831" descr=""/>
            <p:cNvSpPr/>
            <p:nvPr/>
          </p:nvSpPr>
          <p:spPr>
            <a:xfrm>
              <a:off x="2337869" y="300116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69">
                  <a:moveTo>
                    <a:pt x="0" y="0"/>
                  </a:moveTo>
                  <a:lnTo>
                    <a:pt x="53" y="838"/>
                  </a:lnTo>
                  <a:lnTo>
                    <a:pt x="53" y="6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10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2" name="object 1832" descr=""/>
            <p:cNvSpPr/>
            <p:nvPr/>
          </p:nvSpPr>
          <p:spPr>
            <a:xfrm>
              <a:off x="2293184" y="3011112"/>
              <a:ext cx="78105" cy="20320"/>
            </a:xfrm>
            <a:custGeom>
              <a:avLst/>
              <a:gdLst/>
              <a:ahLst/>
              <a:cxnLst/>
              <a:rect l="l" t="t" r="r" b="b"/>
              <a:pathLst>
                <a:path w="78105" h="20319">
                  <a:moveTo>
                    <a:pt x="21932" y="14112"/>
                  </a:moveTo>
                  <a:lnTo>
                    <a:pt x="16107" y="14112"/>
                  </a:lnTo>
                  <a:lnTo>
                    <a:pt x="16017" y="15170"/>
                  </a:lnTo>
                  <a:lnTo>
                    <a:pt x="15905" y="16473"/>
                  </a:lnTo>
                  <a:lnTo>
                    <a:pt x="15816" y="17517"/>
                  </a:lnTo>
                  <a:lnTo>
                    <a:pt x="15696" y="18921"/>
                  </a:lnTo>
                  <a:lnTo>
                    <a:pt x="15578" y="20307"/>
                  </a:lnTo>
                  <a:lnTo>
                    <a:pt x="22894" y="19325"/>
                  </a:lnTo>
                  <a:lnTo>
                    <a:pt x="30261" y="18921"/>
                  </a:lnTo>
                  <a:lnTo>
                    <a:pt x="37645" y="18671"/>
                  </a:lnTo>
                  <a:lnTo>
                    <a:pt x="40424" y="18475"/>
                  </a:lnTo>
                  <a:lnTo>
                    <a:pt x="17206" y="18475"/>
                  </a:lnTo>
                  <a:lnTo>
                    <a:pt x="17318" y="16473"/>
                  </a:lnTo>
                  <a:lnTo>
                    <a:pt x="17421" y="14640"/>
                  </a:lnTo>
                  <a:lnTo>
                    <a:pt x="16545" y="14640"/>
                  </a:lnTo>
                  <a:lnTo>
                    <a:pt x="21932" y="14112"/>
                  </a:lnTo>
                  <a:close/>
                </a:path>
                <a:path w="78105" h="20319">
                  <a:moveTo>
                    <a:pt x="34143" y="17175"/>
                  </a:moveTo>
                  <a:lnTo>
                    <a:pt x="26190" y="17175"/>
                  </a:lnTo>
                  <a:lnTo>
                    <a:pt x="22433" y="17517"/>
                  </a:lnTo>
                  <a:lnTo>
                    <a:pt x="17206" y="18475"/>
                  </a:lnTo>
                  <a:lnTo>
                    <a:pt x="40424" y="18475"/>
                  </a:lnTo>
                  <a:lnTo>
                    <a:pt x="45012" y="18151"/>
                  </a:lnTo>
                  <a:lnTo>
                    <a:pt x="41124" y="17741"/>
                  </a:lnTo>
                  <a:lnTo>
                    <a:pt x="37221" y="17517"/>
                  </a:lnTo>
                  <a:lnTo>
                    <a:pt x="34143" y="17175"/>
                  </a:lnTo>
                  <a:close/>
                </a:path>
                <a:path w="78105" h="20319">
                  <a:moveTo>
                    <a:pt x="67273" y="6538"/>
                  </a:moveTo>
                  <a:lnTo>
                    <a:pt x="36431" y="6538"/>
                  </a:lnTo>
                  <a:lnTo>
                    <a:pt x="45852" y="6883"/>
                  </a:lnTo>
                  <a:lnTo>
                    <a:pt x="54917" y="8744"/>
                  </a:lnTo>
                  <a:lnTo>
                    <a:pt x="63264" y="12963"/>
                  </a:lnTo>
                  <a:lnTo>
                    <a:pt x="58487" y="13169"/>
                  </a:lnTo>
                  <a:lnTo>
                    <a:pt x="48569" y="13169"/>
                  </a:lnTo>
                  <a:lnTo>
                    <a:pt x="56449" y="13475"/>
                  </a:lnTo>
                  <a:lnTo>
                    <a:pt x="52511" y="16473"/>
                  </a:lnTo>
                  <a:lnTo>
                    <a:pt x="52285" y="17175"/>
                  </a:lnTo>
                  <a:lnTo>
                    <a:pt x="67767" y="15170"/>
                  </a:lnTo>
                  <a:lnTo>
                    <a:pt x="74683" y="11440"/>
                  </a:lnTo>
                  <a:lnTo>
                    <a:pt x="75702" y="8744"/>
                  </a:lnTo>
                  <a:lnTo>
                    <a:pt x="76065" y="7843"/>
                  </a:lnTo>
                  <a:lnTo>
                    <a:pt x="73969" y="7843"/>
                  </a:lnTo>
                  <a:lnTo>
                    <a:pt x="71818" y="7516"/>
                  </a:lnTo>
                  <a:lnTo>
                    <a:pt x="69319" y="7516"/>
                  </a:lnTo>
                  <a:lnTo>
                    <a:pt x="67273" y="6538"/>
                  </a:lnTo>
                  <a:close/>
                </a:path>
                <a:path w="78105" h="20319">
                  <a:moveTo>
                    <a:pt x="5919" y="291"/>
                  </a:moveTo>
                  <a:lnTo>
                    <a:pt x="0" y="5447"/>
                  </a:lnTo>
                  <a:lnTo>
                    <a:pt x="268" y="5447"/>
                  </a:lnTo>
                  <a:lnTo>
                    <a:pt x="1210" y="7843"/>
                  </a:lnTo>
                  <a:lnTo>
                    <a:pt x="2133" y="10051"/>
                  </a:lnTo>
                  <a:lnTo>
                    <a:pt x="2195" y="10201"/>
                  </a:lnTo>
                  <a:lnTo>
                    <a:pt x="2291" y="10429"/>
                  </a:lnTo>
                  <a:lnTo>
                    <a:pt x="2824" y="11440"/>
                  </a:lnTo>
                  <a:lnTo>
                    <a:pt x="3722" y="12963"/>
                  </a:lnTo>
                  <a:lnTo>
                    <a:pt x="7511" y="14933"/>
                  </a:lnTo>
                  <a:lnTo>
                    <a:pt x="11845" y="14640"/>
                  </a:lnTo>
                  <a:lnTo>
                    <a:pt x="16107" y="14112"/>
                  </a:lnTo>
                  <a:lnTo>
                    <a:pt x="21932" y="14112"/>
                  </a:lnTo>
                  <a:lnTo>
                    <a:pt x="23369" y="13971"/>
                  </a:lnTo>
                  <a:lnTo>
                    <a:pt x="29966" y="13475"/>
                  </a:lnTo>
                  <a:lnTo>
                    <a:pt x="27586" y="13475"/>
                  </a:lnTo>
                  <a:lnTo>
                    <a:pt x="37504" y="13169"/>
                  </a:lnTo>
                  <a:lnTo>
                    <a:pt x="58487" y="13169"/>
                  </a:lnTo>
                  <a:lnTo>
                    <a:pt x="55872" y="11440"/>
                  </a:lnTo>
                  <a:lnTo>
                    <a:pt x="17578" y="11440"/>
                  </a:lnTo>
                  <a:lnTo>
                    <a:pt x="17818" y="10670"/>
                  </a:lnTo>
                  <a:lnTo>
                    <a:pt x="11777" y="10670"/>
                  </a:lnTo>
                  <a:lnTo>
                    <a:pt x="7479" y="9417"/>
                  </a:lnTo>
                  <a:lnTo>
                    <a:pt x="5078" y="6883"/>
                  </a:lnTo>
                  <a:lnTo>
                    <a:pt x="4888" y="6883"/>
                  </a:lnTo>
                  <a:lnTo>
                    <a:pt x="8915" y="5447"/>
                  </a:lnTo>
                  <a:lnTo>
                    <a:pt x="12438" y="4557"/>
                  </a:lnTo>
                  <a:lnTo>
                    <a:pt x="16928" y="3358"/>
                  </a:lnTo>
                  <a:lnTo>
                    <a:pt x="58409" y="3358"/>
                  </a:lnTo>
                  <a:lnTo>
                    <a:pt x="55837" y="2452"/>
                  </a:lnTo>
                  <a:lnTo>
                    <a:pt x="51236" y="1645"/>
                  </a:lnTo>
                  <a:lnTo>
                    <a:pt x="14803" y="1645"/>
                  </a:lnTo>
                  <a:lnTo>
                    <a:pt x="5919" y="291"/>
                  </a:lnTo>
                  <a:close/>
                </a:path>
                <a:path w="78105" h="20319">
                  <a:moveTo>
                    <a:pt x="42290" y="9645"/>
                  </a:moveTo>
                  <a:lnTo>
                    <a:pt x="33595" y="9645"/>
                  </a:lnTo>
                  <a:lnTo>
                    <a:pt x="25577" y="10201"/>
                  </a:lnTo>
                  <a:lnTo>
                    <a:pt x="16748" y="11440"/>
                  </a:lnTo>
                  <a:lnTo>
                    <a:pt x="55872" y="11440"/>
                  </a:lnTo>
                  <a:lnTo>
                    <a:pt x="54343" y="10429"/>
                  </a:lnTo>
                  <a:lnTo>
                    <a:pt x="49667" y="10051"/>
                  </a:lnTo>
                  <a:lnTo>
                    <a:pt x="42290" y="9645"/>
                  </a:lnTo>
                  <a:close/>
                </a:path>
                <a:path w="78105" h="20319">
                  <a:moveTo>
                    <a:pt x="58409" y="3358"/>
                  </a:moveTo>
                  <a:lnTo>
                    <a:pt x="16928" y="3358"/>
                  </a:lnTo>
                  <a:lnTo>
                    <a:pt x="15126" y="4557"/>
                  </a:lnTo>
                  <a:lnTo>
                    <a:pt x="13844" y="5447"/>
                  </a:lnTo>
                  <a:lnTo>
                    <a:pt x="12022" y="10051"/>
                  </a:lnTo>
                  <a:lnTo>
                    <a:pt x="11963" y="10201"/>
                  </a:lnTo>
                  <a:lnTo>
                    <a:pt x="11872" y="10429"/>
                  </a:lnTo>
                  <a:lnTo>
                    <a:pt x="11777" y="10670"/>
                  </a:lnTo>
                  <a:lnTo>
                    <a:pt x="17818" y="10670"/>
                  </a:lnTo>
                  <a:lnTo>
                    <a:pt x="18700" y="7843"/>
                  </a:lnTo>
                  <a:lnTo>
                    <a:pt x="18802" y="7516"/>
                  </a:lnTo>
                  <a:lnTo>
                    <a:pt x="23743" y="7516"/>
                  </a:lnTo>
                  <a:lnTo>
                    <a:pt x="27102" y="6883"/>
                  </a:lnTo>
                  <a:lnTo>
                    <a:pt x="36431" y="6538"/>
                  </a:lnTo>
                  <a:lnTo>
                    <a:pt x="67273" y="6538"/>
                  </a:lnTo>
                  <a:lnTo>
                    <a:pt x="66809" y="6317"/>
                  </a:lnTo>
                  <a:lnTo>
                    <a:pt x="58409" y="3358"/>
                  </a:lnTo>
                  <a:close/>
                </a:path>
                <a:path w="78105" h="20319">
                  <a:moveTo>
                    <a:pt x="70457" y="1062"/>
                  </a:moveTo>
                  <a:lnTo>
                    <a:pt x="66501" y="1645"/>
                  </a:lnTo>
                  <a:lnTo>
                    <a:pt x="68538" y="3974"/>
                  </a:lnTo>
                  <a:lnTo>
                    <a:pt x="72408" y="4557"/>
                  </a:lnTo>
                  <a:lnTo>
                    <a:pt x="73327" y="7516"/>
                  </a:lnTo>
                  <a:lnTo>
                    <a:pt x="73429" y="7843"/>
                  </a:lnTo>
                  <a:lnTo>
                    <a:pt x="76065" y="7843"/>
                  </a:lnTo>
                  <a:lnTo>
                    <a:pt x="77031" y="5447"/>
                  </a:lnTo>
                  <a:lnTo>
                    <a:pt x="77508" y="5447"/>
                  </a:lnTo>
                  <a:lnTo>
                    <a:pt x="74136" y="2706"/>
                  </a:lnTo>
                  <a:lnTo>
                    <a:pt x="70457" y="1062"/>
                  </a:lnTo>
                  <a:close/>
                </a:path>
                <a:path w="78105" h="20319">
                  <a:moveTo>
                    <a:pt x="32739" y="0"/>
                  </a:moveTo>
                  <a:lnTo>
                    <a:pt x="21140" y="824"/>
                  </a:lnTo>
                  <a:lnTo>
                    <a:pt x="13099" y="1645"/>
                  </a:lnTo>
                  <a:lnTo>
                    <a:pt x="51236" y="1645"/>
                  </a:lnTo>
                  <a:lnTo>
                    <a:pt x="44392" y="444"/>
                  </a:lnTo>
                  <a:lnTo>
                    <a:pt x="32739" y="0"/>
                  </a:lnTo>
                  <a:close/>
                </a:path>
              </a:pathLst>
            </a:custGeom>
            <a:solidFill>
              <a:srgbClr val="1615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3" name="object 1833" descr=""/>
            <p:cNvSpPr/>
            <p:nvPr/>
          </p:nvSpPr>
          <p:spPr>
            <a:xfrm>
              <a:off x="2316553" y="3024207"/>
              <a:ext cx="33655" cy="8890"/>
            </a:xfrm>
            <a:custGeom>
              <a:avLst/>
              <a:gdLst/>
              <a:ahLst/>
              <a:cxnLst/>
              <a:rect l="l" t="t" r="r" b="b"/>
              <a:pathLst>
                <a:path w="33655" h="8889">
                  <a:moveTo>
                    <a:pt x="16527" y="0"/>
                  </a:moveTo>
                  <a:lnTo>
                    <a:pt x="8250" y="255"/>
                  </a:lnTo>
                  <a:lnTo>
                    <a:pt x="0" y="876"/>
                  </a:lnTo>
                  <a:lnTo>
                    <a:pt x="3473" y="1235"/>
                  </a:lnTo>
                  <a:lnTo>
                    <a:pt x="7325" y="1322"/>
                  </a:lnTo>
                  <a:lnTo>
                    <a:pt x="9996" y="3994"/>
                  </a:lnTo>
                  <a:lnTo>
                    <a:pt x="13851" y="4422"/>
                  </a:lnTo>
                  <a:lnTo>
                    <a:pt x="17754" y="4645"/>
                  </a:lnTo>
                  <a:lnTo>
                    <a:pt x="25562" y="5484"/>
                  </a:lnTo>
                  <a:lnTo>
                    <a:pt x="26452" y="8584"/>
                  </a:lnTo>
                  <a:lnTo>
                    <a:pt x="33285" y="8615"/>
                  </a:lnTo>
                  <a:lnTo>
                    <a:pt x="31708" y="7677"/>
                  </a:lnTo>
                  <a:lnTo>
                    <a:pt x="30116" y="6820"/>
                  </a:lnTo>
                  <a:lnTo>
                    <a:pt x="28507" y="6068"/>
                  </a:lnTo>
                  <a:lnTo>
                    <a:pt x="28900" y="4080"/>
                  </a:lnTo>
                  <a:lnTo>
                    <a:pt x="29141" y="3378"/>
                  </a:lnTo>
                  <a:lnTo>
                    <a:pt x="33079" y="379"/>
                  </a:lnTo>
                  <a:lnTo>
                    <a:pt x="24810" y="58"/>
                  </a:lnTo>
                  <a:lnTo>
                    <a:pt x="16527" y="0"/>
                  </a:lnTo>
                  <a:close/>
                </a:path>
              </a:pathLst>
            </a:custGeom>
            <a:solidFill>
              <a:srgbClr val="A8A4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4" name="object 1834" descr=""/>
            <p:cNvSpPr/>
            <p:nvPr/>
          </p:nvSpPr>
          <p:spPr>
            <a:xfrm>
              <a:off x="2310390" y="3025084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10" h="5080">
                  <a:moveTo>
                    <a:pt x="6163" y="0"/>
                  </a:moveTo>
                  <a:lnTo>
                    <a:pt x="219" y="582"/>
                  </a:lnTo>
                  <a:lnTo>
                    <a:pt x="0" y="4503"/>
                  </a:lnTo>
                  <a:lnTo>
                    <a:pt x="5323" y="3528"/>
                  </a:lnTo>
                  <a:lnTo>
                    <a:pt x="10735" y="3049"/>
                  </a:lnTo>
                  <a:lnTo>
                    <a:pt x="16159" y="3117"/>
                  </a:lnTo>
                  <a:lnTo>
                    <a:pt x="13488" y="445"/>
                  </a:lnTo>
                  <a:lnTo>
                    <a:pt x="9636" y="359"/>
                  </a:lnTo>
                  <a:lnTo>
                    <a:pt x="6163" y="0"/>
                  </a:lnTo>
                  <a:close/>
                </a:path>
              </a:pathLst>
            </a:custGeom>
            <a:solidFill>
              <a:srgbClr val="D3CF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5" name="object 1835" descr=""/>
            <p:cNvSpPr/>
            <p:nvPr/>
          </p:nvSpPr>
          <p:spPr>
            <a:xfrm>
              <a:off x="2304623" y="3032621"/>
              <a:ext cx="54610" cy="28575"/>
            </a:xfrm>
            <a:custGeom>
              <a:avLst/>
              <a:gdLst/>
              <a:ahLst/>
              <a:cxnLst/>
              <a:rect l="l" t="t" r="r" b="b"/>
              <a:pathLst>
                <a:path w="54610" h="28575">
                  <a:moveTo>
                    <a:pt x="38601" y="2568"/>
                  </a:moveTo>
                  <a:lnTo>
                    <a:pt x="37443" y="2568"/>
                  </a:lnTo>
                  <a:lnTo>
                    <a:pt x="37375" y="2960"/>
                  </a:lnTo>
                  <a:lnTo>
                    <a:pt x="37269" y="3576"/>
                  </a:lnTo>
                  <a:lnTo>
                    <a:pt x="37207" y="3936"/>
                  </a:lnTo>
                  <a:lnTo>
                    <a:pt x="37113" y="4551"/>
                  </a:lnTo>
                  <a:lnTo>
                    <a:pt x="37015" y="5221"/>
                  </a:lnTo>
                  <a:lnTo>
                    <a:pt x="36909" y="12086"/>
                  </a:lnTo>
                  <a:lnTo>
                    <a:pt x="13852" y="12086"/>
                  </a:lnTo>
                  <a:lnTo>
                    <a:pt x="13435" y="13713"/>
                  </a:lnTo>
                  <a:lnTo>
                    <a:pt x="12824" y="16247"/>
                  </a:lnTo>
                  <a:lnTo>
                    <a:pt x="12699" y="16763"/>
                  </a:lnTo>
                  <a:lnTo>
                    <a:pt x="12613" y="17118"/>
                  </a:lnTo>
                  <a:lnTo>
                    <a:pt x="12526" y="17479"/>
                  </a:lnTo>
                  <a:lnTo>
                    <a:pt x="12466" y="18576"/>
                  </a:lnTo>
                  <a:lnTo>
                    <a:pt x="12353" y="20579"/>
                  </a:lnTo>
                  <a:lnTo>
                    <a:pt x="11910" y="24088"/>
                  </a:lnTo>
                  <a:lnTo>
                    <a:pt x="11792" y="25014"/>
                  </a:lnTo>
                  <a:lnTo>
                    <a:pt x="14881" y="27019"/>
                  </a:lnTo>
                  <a:lnTo>
                    <a:pt x="22286" y="28063"/>
                  </a:lnTo>
                  <a:lnTo>
                    <a:pt x="29994" y="27771"/>
                  </a:lnTo>
                  <a:lnTo>
                    <a:pt x="37578" y="27019"/>
                  </a:lnTo>
                  <a:lnTo>
                    <a:pt x="38901" y="25424"/>
                  </a:lnTo>
                  <a:lnTo>
                    <a:pt x="29994" y="25424"/>
                  </a:lnTo>
                  <a:lnTo>
                    <a:pt x="23197" y="25014"/>
                  </a:lnTo>
                  <a:lnTo>
                    <a:pt x="23867" y="25014"/>
                  </a:lnTo>
                  <a:lnTo>
                    <a:pt x="15701" y="24739"/>
                  </a:lnTo>
                  <a:lnTo>
                    <a:pt x="14755" y="24739"/>
                  </a:lnTo>
                  <a:lnTo>
                    <a:pt x="14838" y="14141"/>
                  </a:lnTo>
                  <a:lnTo>
                    <a:pt x="41860" y="14141"/>
                  </a:lnTo>
                  <a:lnTo>
                    <a:pt x="38076" y="13937"/>
                  </a:lnTo>
                  <a:lnTo>
                    <a:pt x="37673" y="10527"/>
                  </a:lnTo>
                  <a:lnTo>
                    <a:pt x="37596" y="9879"/>
                  </a:lnTo>
                  <a:lnTo>
                    <a:pt x="37499" y="9058"/>
                  </a:lnTo>
                  <a:lnTo>
                    <a:pt x="37384" y="8089"/>
                  </a:lnTo>
                  <a:lnTo>
                    <a:pt x="37272" y="7140"/>
                  </a:lnTo>
                  <a:lnTo>
                    <a:pt x="37825" y="7140"/>
                  </a:lnTo>
                  <a:lnTo>
                    <a:pt x="37935" y="6488"/>
                  </a:lnTo>
                  <a:lnTo>
                    <a:pt x="38031" y="5923"/>
                  </a:lnTo>
                  <a:lnTo>
                    <a:pt x="38150" y="5221"/>
                  </a:lnTo>
                  <a:lnTo>
                    <a:pt x="38264" y="4551"/>
                  </a:lnTo>
                  <a:lnTo>
                    <a:pt x="38368" y="3936"/>
                  </a:lnTo>
                  <a:lnTo>
                    <a:pt x="38429" y="3576"/>
                  </a:lnTo>
                  <a:lnTo>
                    <a:pt x="38534" y="2960"/>
                  </a:lnTo>
                  <a:lnTo>
                    <a:pt x="38601" y="2568"/>
                  </a:lnTo>
                  <a:close/>
                </a:path>
                <a:path w="54610" h="28575">
                  <a:moveTo>
                    <a:pt x="41860" y="14141"/>
                  </a:moveTo>
                  <a:lnTo>
                    <a:pt x="14838" y="14141"/>
                  </a:lnTo>
                  <a:lnTo>
                    <a:pt x="31385" y="14894"/>
                  </a:lnTo>
                  <a:lnTo>
                    <a:pt x="30911" y="14894"/>
                  </a:lnTo>
                  <a:lnTo>
                    <a:pt x="38672" y="15340"/>
                  </a:lnTo>
                  <a:lnTo>
                    <a:pt x="37169" y="15340"/>
                  </a:lnTo>
                  <a:lnTo>
                    <a:pt x="37070" y="19074"/>
                  </a:lnTo>
                  <a:lnTo>
                    <a:pt x="36160" y="19622"/>
                  </a:lnTo>
                  <a:lnTo>
                    <a:pt x="37904" y="20579"/>
                  </a:lnTo>
                  <a:lnTo>
                    <a:pt x="37657" y="24088"/>
                  </a:lnTo>
                  <a:lnTo>
                    <a:pt x="37612" y="24739"/>
                  </a:lnTo>
                  <a:lnTo>
                    <a:pt x="29994" y="25424"/>
                  </a:lnTo>
                  <a:lnTo>
                    <a:pt x="38901" y="25424"/>
                  </a:lnTo>
                  <a:lnTo>
                    <a:pt x="40009" y="24088"/>
                  </a:lnTo>
                  <a:lnTo>
                    <a:pt x="39496" y="20579"/>
                  </a:lnTo>
                  <a:lnTo>
                    <a:pt x="39382" y="18576"/>
                  </a:lnTo>
                  <a:lnTo>
                    <a:pt x="39325" y="16590"/>
                  </a:lnTo>
                  <a:lnTo>
                    <a:pt x="48496" y="16590"/>
                  </a:lnTo>
                  <a:lnTo>
                    <a:pt x="51072" y="15340"/>
                  </a:lnTo>
                  <a:lnTo>
                    <a:pt x="51232" y="15067"/>
                  </a:lnTo>
                  <a:lnTo>
                    <a:pt x="46053" y="15067"/>
                  </a:lnTo>
                  <a:lnTo>
                    <a:pt x="41860" y="14141"/>
                  </a:lnTo>
                  <a:close/>
                </a:path>
                <a:path w="54610" h="28575">
                  <a:moveTo>
                    <a:pt x="31603" y="18576"/>
                  </a:moveTo>
                  <a:lnTo>
                    <a:pt x="35337" y="20118"/>
                  </a:lnTo>
                  <a:lnTo>
                    <a:pt x="36160" y="19622"/>
                  </a:lnTo>
                  <a:lnTo>
                    <a:pt x="35163" y="19074"/>
                  </a:lnTo>
                  <a:lnTo>
                    <a:pt x="31603" y="18576"/>
                  </a:lnTo>
                  <a:close/>
                </a:path>
                <a:path w="54610" h="28575">
                  <a:moveTo>
                    <a:pt x="48496" y="16590"/>
                  </a:moveTo>
                  <a:lnTo>
                    <a:pt x="39325" y="16590"/>
                  </a:lnTo>
                  <a:lnTo>
                    <a:pt x="43245" y="16914"/>
                  </a:lnTo>
                  <a:lnTo>
                    <a:pt x="47407" y="17118"/>
                  </a:lnTo>
                  <a:lnTo>
                    <a:pt x="48496" y="16590"/>
                  </a:lnTo>
                  <a:close/>
                </a:path>
                <a:path w="54610" h="28575">
                  <a:moveTo>
                    <a:pt x="2476" y="872"/>
                  </a:moveTo>
                  <a:lnTo>
                    <a:pt x="233" y="5221"/>
                  </a:lnTo>
                  <a:lnTo>
                    <a:pt x="117" y="6985"/>
                  </a:lnTo>
                  <a:lnTo>
                    <a:pt x="0" y="10527"/>
                  </a:lnTo>
                  <a:lnTo>
                    <a:pt x="1381" y="16247"/>
                  </a:lnTo>
                  <a:lnTo>
                    <a:pt x="7321" y="16763"/>
                  </a:lnTo>
                  <a:lnTo>
                    <a:pt x="11227" y="14894"/>
                  </a:lnTo>
                  <a:lnTo>
                    <a:pt x="8743" y="14671"/>
                  </a:lnTo>
                  <a:lnTo>
                    <a:pt x="6760" y="14520"/>
                  </a:lnTo>
                  <a:lnTo>
                    <a:pt x="3812" y="14329"/>
                  </a:lnTo>
                  <a:lnTo>
                    <a:pt x="2980" y="12086"/>
                  </a:lnTo>
                  <a:lnTo>
                    <a:pt x="2083" y="9397"/>
                  </a:lnTo>
                  <a:lnTo>
                    <a:pt x="1527" y="7495"/>
                  </a:lnTo>
                  <a:lnTo>
                    <a:pt x="1423" y="7140"/>
                  </a:lnTo>
                  <a:lnTo>
                    <a:pt x="1378" y="6985"/>
                  </a:lnTo>
                  <a:lnTo>
                    <a:pt x="4148" y="6985"/>
                  </a:lnTo>
                  <a:lnTo>
                    <a:pt x="6090" y="6351"/>
                  </a:lnTo>
                  <a:lnTo>
                    <a:pt x="5220" y="6351"/>
                  </a:lnTo>
                  <a:lnTo>
                    <a:pt x="2891" y="5221"/>
                  </a:lnTo>
                  <a:lnTo>
                    <a:pt x="3057" y="4551"/>
                  </a:lnTo>
                  <a:lnTo>
                    <a:pt x="3588" y="3147"/>
                  </a:lnTo>
                  <a:lnTo>
                    <a:pt x="4290" y="2960"/>
                  </a:lnTo>
                  <a:lnTo>
                    <a:pt x="5653" y="2960"/>
                  </a:lnTo>
                  <a:lnTo>
                    <a:pt x="4877" y="2568"/>
                  </a:lnTo>
                  <a:lnTo>
                    <a:pt x="38601" y="2568"/>
                  </a:lnTo>
                  <a:lnTo>
                    <a:pt x="38641" y="2326"/>
                  </a:lnTo>
                  <a:lnTo>
                    <a:pt x="53361" y="2326"/>
                  </a:lnTo>
                  <a:lnTo>
                    <a:pt x="52866" y="1522"/>
                  </a:lnTo>
                  <a:lnTo>
                    <a:pt x="11440" y="1522"/>
                  </a:lnTo>
                  <a:lnTo>
                    <a:pt x="2476" y="872"/>
                  </a:lnTo>
                  <a:close/>
                </a:path>
                <a:path w="54610" h="28575">
                  <a:moveTo>
                    <a:pt x="53361" y="2326"/>
                  </a:moveTo>
                  <a:lnTo>
                    <a:pt x="38641" y="2326"/>
                  </a:lnTo>
                  <a:lnTo>
                    <a:pt x="49028" y="2960"/>
                  </a:lnTo>
                  <a:lnTo>
                    <a:pt x="48187" y="2960"/>
                  </a:lnTo>
                  <a:lnTo>
                    <a:pt x="52285" y="3576"/>
                  </a:lnTo>
                  <a:lnTo>
                    <a:pt x="52057" y="3576"/>
                  </a:lnTo>
                  <a:lnTo>
                    <a:pt x="51651" y="5221"/>
                  </a:lnTo>
                  <a:lnTo>
                    <a:pt x="51545" y="5649"/>
                  </a:lnTo>
                  <a:lnTo>
                    <a:pt x="51478" y="5923"/>
                  </a:lnTo>
                  <a:lnTo>
                    <a:pt x="51372" y="6351"/>
                  </a:lnTo>
                  <a:lnTo>
                    <a:pt x="51338" y="6488"/>
                  </a:lnTo>
                  <a:lnTo>
                    <a:pt x="51224" y="6985"/>
                  </a:lnTo>
                  <a:lnTo>
                    <a:pt x="51140" y="7495"/>
                  </a:lnTo>
                  <a:lnTo>
                    <a:pt x="51043" y="8089"/>
                  </a:lnTo>
                  <a:lnTo>
                    <a:pt x="50994" y="8388"/>
                  </a:lnTo>
                  <a:lnTo>
                    <a:pt x="50884" y="9058"/>
                  </a:lnTo>
                  <a:lnTo>
                    <a:pt x="50828" y="9397"/>
                  </a:lnTo>
                  <a:lnTo>
                    <a:pt x="50749" y="9879"/>
                  </a:lnTo>
                  <a:lnTo>
                    <a:pt x="50676" y="10322"/>
                  </a:lnTo>
                  <a:lnTo>
                    <a:pt x="49623" y="13713"/>
                  </a:lnTo>
                  <a:lnTo>
                    <a:pt x="49434" y="13713"/>
                  </a:lnTo>
                  <a:lnTo>
                    <a:pt x="46053" y="15067"/>
                  </a:lnTo>
                  <a:lnTo>
                    <a:pt x="51232" y="15067"/>
                  </a:lnTo>
                  <a:lnTo>
                    <a:pt x="52977" y="12086"/>
                  </a:lnTo>
                  <a:lnTo>
                    <a:pt x="53143" y="12086"/>
                  </a:lnTo>
                  <a:lnTo>
                    <a:pt x="53300" y="10527"/>
                  </a:lnTo>
                  <a:lnTo>
                    <a:pt x="53414" y="9397"/>
                  </a:lnTo>
                  <a:lnTo>
                    <a:pt x="53516" y="8388"/>
                  </a:lnTo>
                  <a:lnTo>
                    <a:pt x="53630" y="7288"/>
                  </a:lnTo>
                  <a:lnTo>
                    <a:pt x="53737" y="6351"/>
                  </a:lnTo>
                  <a:lnTo>
                    <a:pt x="53818" y="5649"/>
                  </a:lnTo>
                  <a:lnTo>
                    <a:pt x="53943" y="4551"/>
                  </a:lnTo>
                  <a:lnTo>
                    <a:pt x="54055" y="3576"/>
                  </a:lnTo>
                  <a:lnTo>
                    <a:pt x="53865" y="3147"/>
                  </a:lnTo>
                  <a:lnTo>
                    <a:pt x="53361" y="2326"/>
                  </a:lnTo>
                  <a:close/>
                </a:path>
                <a:path w="54610" h="28575">
                  <a:moveTo>
                    <a:pt x="14835" y="6985"/>
                  </a:moveTo>
                  <a:lnTo>
                    <a:pt x="10844" y="6985"/>
                  </a:lnTo>
                  <a:lnTo>
                    <a:pt x="13613" y="10322"/>
                  </a:lnTo>
                  <a:lnTo>
                    <a:pt x="13803" y="10322"/>
                  </a:lnTo>
                  <a:lnTo>
                    <a:pt x="14738" y="10527"/>
                  </a:lnTo>
                  <a:lnTo>
                    <a:pt x="14835" y="6985"/>
                  </a:lnTo>
                  <a:close/>
                </a:path>
                <a:path w="54610" h="28575">
                  <a:moveTo>
                    <a:pt x="45456" y="6488"/>
                  </a:moveTo>
                  <a:lnTo>
                    <a:pt x="40364" y="8089"/>
                  </a:lnTo>
                  <a:lnTo>
                    <a:pt x="46090" y="9879"/>
                  </a:lnTo>
                  <a:lnTo>
                    <a:pt x="53594" y="10322"/>
                  </a:lnTo>
                  <a:lnTo>
                    <a:pt x="50156" y="10322"/>
                  </a:lnTo>
                  <a:lnTo>
                    <a:pt x="49538" y="7495"/>
                  </a:lnTo>
                  <a:lnTo>
                    <a:pt x="49426" y="6985"/>
                  </a:lnTo>
                  <a:lnTo>
                    <a:pt x="45456" y="6488"/>
                  </a:lnTo>
                  <a:close/>
                </a:path>
                <a:path w="54610" h="28575">
                  <a:moveTo>
                    <a:pt x="37799" y="7288"/>
                  </a:moveTo>
                  <a:lnTo>
                    <a:pt x="37764" y="7495"/>
                  </a:lnTo>
                  <a:lnTo>
                    <a:pt x="37663" y="8089"/>
                  </a:lnTo>
                  <a:lnTo>
                    <a:pt x="37613" y="8388"/>
                  </a:lnTo>
                  <a:lnTo>
                    <a:pt x="37499" y="9058"/>
                  </a:lnTo>
                  <a:lnTo>
                    <a:pt x="37283" y="9058"/>
                  </a:lnTo>
                  <a:lnTo>
                    <a:pt x="40364" y="8089"/>
                  </a:lnTo>
                  <a:lnTo>
                    <a:pt x="37799" y="7288"/>
                  </a:lnTo>
                  <a:close/>
                </a:path>
                <a:path w="54610" h="28575">
                  <a:moveTo>
                    <a:pt x="37825" y="7140"/>
                  </a:moveTo>
                  <a:lnTo>
                    <a:pt x="37327" y="7140"/>
                  </a:lnTo>
                  <a:lnTo>
                    <a:pt x="37799" y="7288"/>
                  </a:lnTo>
                  <a:lnTo>
                    <a:pt x="37825" y="7140"/>
                  </a:lnTo>
                  <a:close/>
                </a:path>
                <a:path w="54610" h="28575">
                  <a:moveTo>
                    <a:pt x="4148" y="6985"/>
                  </a:moveTo>
                  <a:lnTo>
                    <a:pt x="2002" y="6985"/>
                  </a:lnTo>
                  <a:lnTo>
                    <a:pt x="3952" y="7140"/>
                  </a:lnTo>
                  <a:lnTo>
                    <a:pt x="3673" y="7140"/>
                  </a:lnTo>
                  <a:lnTo>
                    <a:pt x="4148" y="6985"/>
                  </a:lnTo>
                  <a:close/>
                </a:path>
                <a:path w="54610" h="28575">
                  <a:moveTo>
                    <a:pt x="27255" y="2960"/>
                  </a:moveTo>
                  <a:lnTo>
                    <a:pt x="5653" y="2960"/>
                  </a:lnTo>
                  <a:lnTo>
                    <a:pt x="7580" y="3936"/>
                  </a:lnTo>
                  <a:lnTo>
                    <a:pt x="6885" y="5649"/>
                  </a:lnTo>
                  <a:lnTo>
                    <a:pt x="6773" y="5923"/>
                  </a:lnTo>
                  <a:lnTo>
                    <a:pt x="5114" y="6351"/>
                  </a:lnTo>
                  <a:lnTo>
                    <a:pt x="8820" y="6351"/>
                  </a:lnTo>
                  <a:lnTo>
                    <a:pt x="11258" y="6985"/>
                  </a:lnTo>
                  <a:lnTo>
                    <a:pt x="15046" y="6985"/>
                  </a:lnTo>
                  <a:lnTo>
                    <a:pt x="11824" y="5649"/>
                  </a:lnTo>
                  <a:lnTo>
                    <a:pt x="8998" y="4551"/>
                  </a:lnTo>
                  <a:lnTo>
                    <a:pt x="12666" y="4551"/>
                  </a:lnTo>
                  <a:lnTo>
                    <a:pt x="17801" y="4073"/>
                  </a:lnTo>
                  <a:lnTo>
                    <a:pt x="27255" y="2960"/>
                  </a:lnTo>
                  <a:close/>
                </a:path>
                <a:path w="54610" h="28575">
                  <a:moveTo>
                    <a:pt x="5766" y="2568"/>
                  </a:moveTo>
                  <a:lnTo>
                    <a:pt x="4877" y="2568"/>
                  </a:lnTo>
                  <a:lnTo>
                    <a:pt x="5653" y="2960"/>
                  </a:lnTo>
                  <a:lnTo>
                    <a:pt x="4290" y="2960"/>
                  </a:lnTo>
                  <a:lnTo>
                    <a:pt x="5766" y="2568"/>
                  </a:lnTo>
                  <a:close/>
                </a:path>
                <a:path w="54610" h="28575">
                  <a:moveTo>
                    <a:pt x="37443" y="2568"/>
                  </a:moveTo>
                  <a:lnTo>
                    <a:pt x="5766" y="2568"/>
                  </a:lnTo>
                  <a:lnTo>
                    <a:pt x="4290" y="2960"/>
                  </a:lnTo>
                  <a:lnTo>
                    <a:pt x="30131" y="2960"/>
                  </a:lnTo>
                  <a:lnTo>
                    <a:pt x="37443" y="2568"/>
                  </a:lnTo>
                  <a:close/>
                </a:path>
                <a:path w="54610" h="28575">
                  <a:moveTo>
                    <a:pt x="29389" y="0"/>
                  </a:moveTo>
                  <a:lnTo>
                    <a:pt x="19994" y="872"/>
                  </a:lnTo>
                  <a:lnTo>
                    <a:pt x="11440" y="1522"/>
                  </a:lnTo>
                  <a:lnTo>
                    <a:pt x="52866" y="1522"/>
                  </a:lnTo>
                  <a:lnTo>
                    <a:pt x="52203" y="443"/>
                  </a:lnTo>
                  <a:lnTo>
                    <a:pt x="48382" y="170"/>
                  </a:lnTo>
                  <a:lnTo>
                    <a:pt x="38382" y="170"/>
                  </a:lnTo>
                  <a:lnTo>
                    <a:pt x="29389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6" name="object 1836" descr=""/>
            <p:cNvSpPr/>
            <p:nvPr/>
          </p:nvSpPr>
          <p:spPr>
            <a:xfrm>
              <a:off x="2326810" y="3035189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80">
                  <a:moveTo>
                    <a:pt x="15256" y="0"/>
                  </a:moveTo>
                  <a:lnTo>
                    <a:pt x="10168" y="273"/>
                  </a:lnTo>
                  <a:lnTo>
                    <a:pt x="5068" y="392"/>
                  </a:lnTo>
                  <a:lnTo>
                    <a:pt x="0" y="1008"/>
                  </a:lnTo>
                  <a:lnTo>
                    <a:pt x="4964" y="1677"/>
                  </a:lnTo>
                  <a:lnTo>
                    <a:pt x="9996" y="2411"/>
                  </a:lnTo>
                  <a:lnTo>
                    <a:pt x="14587" y="4572"/>
                  </a:lnTo>
                  <a:lnTo>
                    <a:pt x="14773" y="3027"/>
                  </a:lnTo>
                  <a:lnTo>
                    <a:pt x="14997" y="1504"/>
                  </a:lnTo>
                  <a:lnTo>
                    <a:pt x="15256" y="0"/>
                  </a:lnTo>
                  <a:close/>
                </a:path>
              </a:pathLst>
            </a:custGeom>
            <a:solidFill>
              <a:srgbClr val="918F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7" name="object 1837" descr=""/>
            <p:cNvSpPr/>
            <p:nvPr/>
          </p:nvSpPr>
          <p:spPr>
            <a:xfrm>
              <a:off x="2307441" y="303534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366" y="0"/>
                  </a:moveTo>
                  <a:lnTo>
                    <a:pt x="770" y="424"/>
                  </a:lnTo>
                  <a:lnTo>
                    <a:pt x="0" y="2462"/>
                  </a:lnTo>
                  <a:lnTo>
                    <a:pt x="2366" y="3610"/>
                  </a:lnTo>
                  <a:lnTo>
                    <a:pt x="3956" y="3200"/>
                  </a:lnTo>
                  <a:lnTo>
                    <a:pt x="4762" y="1212"/>
                  </a:lnTo>
                  <a:lnTo>
                    <a:pt x="2366" y="0"/>
                  </a:lnTo>
                  <a:close/>
                </a:path>
              </a:pathLst>
            </a:custGeom>
            <a:solidFill>
              <a:srgbClr val="A8A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8" name="object 1838" descr=""/>
            <p:cNvSpPr/>
            <p:nvPr/>
          </p:nvSpPr>
          <p:spPr>
            <a:xfrm>
              <a:off x="2313622" y="3036197"/>
              <a:ext cx="27940" cy="8890"/>
            </a:xfrm>
            <a:custGeom>
              <a:avLst/>
              <a:gdLst/>
              <a:ahLst/>
              <a:cxnLst/>
              <a:rect l="l" t="t" r="r" b="b"/>
              <a:pathLst>
                <a:path w="27939" h="8889">
                  <a:moveTo>
                    <a:pt x="13187" y="0"/>
                  </a:moveTo>
                  <a:lnTo>
                    <a:pt x="8802" y="496"/>
                  </a:lnTo>
                  <a:lnTo>
                    <a:pt x="4403" y="906"/>
                  </a:lnTo>
                  <a:lnTo>
                    <a:pt x="0" y="975"/>
                  </a:lnTo>
                  <a:lnTo>
                    <a:pt x="2825" y="2072"/>
                  </a:lnTo>
                  <a:lnTo>
                    <a:pt x="5839" y="3322"/>
                  </a:lnTo>
                  <a:lnTo>
                    <a:pt x="5739" y="6950"/>
                  </a:lnTo>
                  <a:lnTo>
                    <a:pt x="9094" y="7415"/>
                  </a:lnTo>
                  <a:lnTo>
                    <a:pt x="15890" y="8081"/>
                  </a:lnTo>
                  <a:lnTo>
                    <a:pt x="19883" y="8304"/>
                  </a:lnTo>
                  <a:lnTo>
                    <a:pt x="27910" y="8510"/>
                  </a:lnTo>
                  <a:lnTo>
                    <a:pt x="27774" y="3563"/>
                  </a:lnTo>
                  <a:lnTo>
                    <a:pt x="23183" y="1403"/>
                  </a:lnTo>
                  <a:lnTo>
                    <a:pt x="13187" y="0"/>
                  </a:lnTo>
                  <a:close/>
                </a:path>
              </a:pathLst>
            </a:custGeom>
            <a:solidFill>
              <a:srgbClr val="F5F5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39" name="object 183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305874" y="490917"/>
              <a:ext cx="4196786" cy="3854333"/>
            </a:xfrm>
            <a:prstGeom prst="rect">
              <a:avLst/>
            </a:prstGeom>
          </p:spPr>
        </p:pic>
        <p:pic>
          <p:nvPicPr>
            <p:cNvPr id="1840" name="object 184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728473" y="1445667"/>
              <a:ext cx="1383746" cy="1367354"/>
            </a:xfrm>
            <a:prstGeom prst="rect">
              <a:avLst/>
            </a:prstGeom>
          </p:spPr>
        </p:pic>
        <p:sp>
          <p:nvSpPr>
            <p:cNvPr id="1841" name="object 1841" descr=""/>
            <p:cNvSpPr/>
            <p:nvPr/>
          </p:nvSpPr>
          <p:spPr>
            <a:xfrm>
              <a:off x="5095341" y="3338801"/>
              <a:ext cx="925830" cy="221615"/>
            </a:xfrm>
            <a:custGeom>
              <a:avLst/>
              <a:gdLst/>
              <a:ahLst/>
              <a:cxnLst/>
              <a:rect l="l" t="t" r="r" b="b"/>
              <a:pathLst>
                <a:path w="925829" h="221614">
                  <a:moveTo>
                    <a:pt x="12039" y="75628"/>
                  </a:moveTo>
                  <a:lnTo>
                    <a:pt x="11036" y="66255"/>
                  </a:lnTo>
                  <a:lnTo>
                    <a:pt x="6858" y="66763"/>
                  </a:lnTo>
                  <a:lnTo>
                    <a:pt x="1841" y="65430"/>
                  </a:lnTo>
                  <a:lnTo>
                    <a:pt x="0" y="72618"/>
                  </a:lnTo>
                  <a:lnTo>
                    <a:pt x="3683" y="74955"/>
                  </a:lnTo>
                  <a:lnTo>
                    <a:pt x="4851" y="75133"/>
                  </a:lnTo>
                  <a:lnTo>
                    <a:pt x="7023" y="75298"/>
                  </a:lnTo>
                  <a:lnTo>
                    <a:pt x="8191" y="75298"/>
                  </a:lnTo>
                  <a:lnTo>
                    <a:pt x="12039" y="75628"/>
                  </a:lnTo>
                  <a:close/>
                </a:path>
                <a:path w="925829" h="221614">
                  <a:moveTo>
                    <a:pt x="197459" y="195783"/>
                  </a:moveTo>
                  <a:lnTo>
                    <a:pt x="196456" y="192100"/>
                  </a:lnTo>
                  <a:lnTo>
                    <a:pt x="193103" y="184912"/>
                  </a:lnTo>
                  <a:lnTo>
                    <a:pt x="188417" y="186918"/>
                  </a:lnTo>
                  <a:lnTo>
                    <a:pt x="197459" y="195783"/>
                  </a:lnTo>
                  <a:close/>
                </a:path>
                <a:path w="925829" h="221614">
                  <a:moveTo>
                    <a:pt x="221221" y="218871"/>
                  </a:moveTo>
                  <a:lnTo>
                    <a:pt x="219379" y="215531"/>
                  </a:lnTo>
                  <a:lnTo>
                    <a:pt x="214198" y="218871"/>
                  </a:lnTo>
                  <a:lnTo>
                    <a:pt x="217703" y="221386"/>
                  </a:lnTo>
                  <a:lnTo>
                    <a:pt x="218541" y="220713"/>
                  </a:lnTo>
                  <a:lnTo>
                    <a:pt x="220383" y="219544"/>
                  </a:lnTo>
                  <a:lnTo>
                    <a:pt x="221221" y="218871"/>
                  </a:lnTo>
                  <a:close/>
                </a:path>
                <a:path w="925829" h="221614">
                  <a:moveTo>
                    <a:pt x="243306" y="208673"/>
                  </a:moveTo>
                  <a:lnTo>
                    <a:pt x="237451" y="207162"/>
                  </a:lnTo>
                  <a:lnTo>
                    <a:pt x="228079" y="210007"/>
                  </a:lnTo>
                  <a:lnTo>
                    <a:pt x="226072" y="216027"/>
                  </a:lnTo>
                  <a:lnTo>
                    <a:pt x="231927" y="213855"/>
                  </a:lnTo>
                  <a:lnTo>
                    <a:pt x="237782" y="211518"/>
                  </a:lnTo>
                  <a:lnTo>
                    <a:pt x="243306" y="208673"/>
                  </a:lnTo>
                  <a:close/>
                </a:path>
                <a:path w="925829" h="221614">
                  <a:moveTo>
                    <a:pt x="335343" y="76301"/>
                  </a:moveTo>
                  <a:lnTo>
                    <a:pt x="333336" y="71450"/>
                  </a:lnTo>
                  <a:lnTo>
                    <a:pt x="321957" y="72123"/>
                  </a:lnTo>
                  <a:lnTo>
                    <a:pt x="319951" y="75806"/>
                  </a:lnTo>
                  <a:lnTo>
                    <a:pt x="322630" y="74460"/>
                  </a:lnTo>
                  <a:lnTo>
                    <a:pt x="325475" y="74625"/>
                  </a:lnTo>
                  <a:lnTo>
                    <a:pt x="328155" y="75298"/>
                  </a:lnTo>
                  <a:lnTo>
                    <a:pt x="330327" y="74790"/>
                  </a:lnTo>
                  <a:lnTo>
                    <a:pt x="332333" y="75298"/>
                  </a:lnTo>
                  <a:lnTo>
                    <a:pt x="334010" y="76631"/>
                  </a:lnTo>
                  <a:lnTo>
                    <a:pt x="335343" y="76301"/>
                  </a:lnTo>
                  <a:close/>
                </a:path>
                <a:path w="925829" h="221614">
                  <a:moveTo>
                    <a:pt x="354596" y="81483"/>
                  </a:moveTo>
                  <a:lnTo>
                    <a:pt x="354253" y="78816"/>
                  </a:lnTo>
                  <a:lnTo>
                    <a:pt x="351078" y="77304"/>
                  </a:lnTo>
                  <a:lnTo>
                    <a:pt x="349567" y="79984"/>
                  </a:lnTo>
                  <a:lnTo>
                    <a:pt x="350075" y="80479"/>
                  </a:lnTo>
                  <a:lnTo>
                    <a:pt x="351243" y="81483"/>
                  </a:lnTo>
                  <a:lnTo>
                    <a:pt x="351751" y="81991"/>
                  </a:lnTo>
                  <a:lnTo>
                    <a:pt x="352412" y="81826"/>
                  </a:lnTo>
                  <a:lnTo>
                    <a:pt x="353923" y="81661"/>
                  </a:lnTo>
                  <a:lnTo>
                    <a:pt x="354596" y="81483"/>
                  </a:lnTo>
                  <a:close/>
                </a:path>
                <a:path w="925829" h="221614">
                  <a:moveTo>
                    <a:pt x="684758" y="0"/>
                  </a:moveTo>
                  <a:lnTo>
                    <a:pt x="679729" y="3670"/>
                  </a:lnTo>
                  <a:lnTo>
                    <a:pt x="673201" y="11201"/>
                  </a:lnTo>
                  <a:lnTo>
                    <a:pt x="676224" y="17564"/>
                  </a:lnTo>
                  <a:lnTo>
                    <a:pt x="679399" y="11874"/>
                  </a:lnTo>
                  <a:lnTo>
                    <a:pt x="682409" y="6019"/>
                  </a:lnTo>
                  <a:lnTo>
                    <a:pt x="684758" y="0"/>
                  </a:lnTo>
                  <a:close/>
                </a:path>
                <a:path w="925829" h="221614">
                  <a:moveTo>
                    <a:pt x="827824" y="75971"/>
                  </a:moveTo>
                  <a:lnTo>
                    <a:pt x="823480" y="72123"/>
                  </a:lnTo>
                  <a:lnTo>
                    <a:pt x="816444" y="72783"/>
                  </a:lnTo>
                  <a:lnTo>
                    <a:pt x="811263" y="74625"/>
                  </a:lnTo>
                  <a:lnTo>
                    <a:pt x="821131" y="75628"/>
                  </a:lnTo>
                  <a:lnTo>
                    <a:pt x="826160" y="76301"/>
                  </a:lnTo>
                  <a:lnTo>
                    <a:pt x="827824" y="75971"/>
                  </a:lnTo>
                  <a:close/>
                </a:path>
                <a:path w="925829" h="221614">
                  <a:moveTo>
                    <a:pt x="887577" y="205155"/>
                  </a:moveTo>
                  <a:lnTo>
                    <a:pt x="887069" y="201307"/>
                  </a:lnTo>
                  <a:lnTo>
                    <a:pt x="882548" y="200977"/>
                  </a:lnTo>
                  <a:lnTo>
                    <a:pt x="880376" y="203479"/>
                  </a:lnTo>
                  <a:lnTo>
                    <a:pt x="882713" y="204317"/>
                  </a:lnTo>
                  <a:lnTo>
                    <a:pt x="885063" y="204990"/>
                  </a:lnTo>
                  <a:lnTo>
                    <a:pt x="887577" y="205155"/>
                  </a:lnTo>
                  <a:close/>
                </a:path>
                <a:path w="925829" h="221614">
                  <a:moveTo>
                    <a:pt x="908659" y="211010"/>
                  </a:moveTo>
                  <a:lnTo>
                    <a:pt x="905979" y="206159"/>
                  </a:lnTo>
                  <a:lnTo>
                    <a:pt x="899947" y="205155"/>
                  </a:lnTo>
                  <a:lnTo>
                    <a:pt x="895108" y="206654"/>
                  </a:lnTo>
                  <a:lnTo>
                    <a:pt x="899452" y="208495"/>
                  </a:lnTo>
                  <a:lnTo>
                    <a:pt x="903973" y="210007"/>
                  </a:lnTo>
                  <a:lnTo>
                    <a:pt x="908659" y="211010"/>
                  </a:lnTo>
                  <a:close/>
                </a:path>
                <a:path w="925829" h="221614">
                  <a:moveTo>
                    <a:pt x="925728" y="219049"/>
                  </a:moveTo>
                  <a:lnTo>
                    <a:pt x="922210" y="214185"/>
                  </a:lnTo>
                  <a:lnTo>
                    <a:pt x="916190" y="211340"/>
                  </a:lnTo>
                  <a:lnTo>
                    <a:pt x="910158" y="211683"/>
                  </a:lnTo>
                  <a:lnTo>
                    <a:pt x="915009" y="214858"/>
                  </a:lnTo>
                  <a:lnTo>
                    <a:pt x="920203" y="217030"/>
                  </a:lnTo>
                  <a:lnTo>
                    <a:pt x="925728" y="219049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42" name="object 184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66379" y="3622266"/>
              <a:ext cx="87519" cy="65595"/>
            </a:xfrm>
            <a:prstGeom prst="rect">
              <a:avLst/>
            </a:prstGeom>
          </p:spPr>
        </p:pic>
        <p:sp>
          <p:nvSpPr>
            <p:cNvPr id="1843" name="object 1843" descr=""/>
            <p:cNvSpPr/>
            <p:nvPr/>
          </p:nvSpPr>
          <p:spPr>
            <a:xfrm>
              <a:off x="5009324" y="3137671"/>
              <a:ext cx="1316990" cy="1435100"/>
            </a:xfrm>
            <a:custGeom>
              <a:avLst/>
              <a:gdLst/>
              <a:ahLst/>
              <a:cxnLst/>
              <a:rect l="l" t="t" r="r" b="b"/>
              <a:pathLst>
                <a:path w="1316989" h="1435100">
                  <a:moveTo>
                    <a:pt x="74472" y="762000"/>
                  </a:moveTo>
                  <a:lnTo>
                    <a:pt x="63588" y="749300"/>
                  </a:lnTo>
                  <a:lnTo>
                    <a:pt x="53213" y="749300"/>
                  </a:lnTo>
                  <a:lnTo>
                    <a:pt x="54076" y="757542"/>
                  </a:lnTo>
                  <a:lnTo>
                    <a:pt x="52209" y="757694"/>
                  </a:lnTo>
                  <a:lnTo>
                    <a:pt x="50038" y="758202"/>
                  </a:lnTo>
                  <a:lnTo>
                    <a:pt x="48031" y="758367"/>
                  </a:lnTo>
                  <a:lnTo>
                    <a:pt x="49034" y="756031"/>
                  </a:lnTo>
                  <a:lnTo>
                    <a:pt x="50203" y="753681"/>
                  </a:lnTo>
                  <a:lnTo>
                    <a:pt x="51041" y="751344"/>
                  </a:lnTo>
                  <a:lnTo>
                    <a:pt x="51536" y="750506"/>
                  </a:lnTo>
                  <a:lnTo>
                    <a:pt x="52552" y="748665"/>
                  </a:lnTo>
                  <a:lnTo>
                    <a:pt x="53047" y="747661"/>
                  </a:lnTo>
                  <a:lnTo>
                    <a:pt x="52552" y="745820"/>
                  </a:lnTo>
                  <a:lnTo>
                    <a:pt x="52374" y="745312"/>
                  </a:lnTo>
                  <a:lnTo>
                    <a:pt x="49530" y="744486"/>
                  </a:lnTo>
                  <a:lnTo>
                    <a:pt x="47853" y="749338"/>
                  </a:lnTo>
                  <a:lnTo>
                    <a:pt x="49872" y="751166"/>
                  </a:lnTo>
                  <a:lnTo>
                    <a:pt x="47853" y="752182"/>
                  </a:lnTo>
                  <a:lnTo>
                    <a:pt x="46355" y="753846"/>
                  </a:lnTo>
                  <a:lnTo>
                    <a:pt x="44513" y="755357"/>
                  </a:lnTo>
                  <a:lnTo>
                    <a:pt x="40843" y="756348"/>
                  </a:lnTo>
                  <a:lnTo>
                    <a:pt x="41313" y="760272"/>
                  </a:lnTo>
                  <a:lnTo>
                    <a:pt x="44627" y="763663"/>
                  </a:lnTo>
                  <a:lnTo>
                    <a:pt x="49530" y="763054"/>
                  </a:lnTo>
                  <a:lnTo>
                    <a:pt x="52044" y="763054"/>
                  </a:lnTo>
                  <a:lnTo>
                    <a:pt x="53721" y="759714"/>
                  </a:lnTo>
                  <a:lnTo>
                    <a:pt x="54114" y="757961"/>
                  </a:lnTo>
                  <a:lnTo>
                    <a:pt x="54546" y="762000"/>
                  </a:lnTo>
                  <a:lnTo>
                    <a:pt x="74472" y="762000"/>
                  </a:lnTo>
                  <a:close/>
                </a:path>
                <a:path w="1316989" h="1435100">
                  <a:moveTo>
                    <a:pt x="98056" y="287807"/>
                  </a:moveTo>
                  <a:lnTo>
                    <a:pt x="97396" y="287134"/>
                  </a:lnTo>
                  <a:lnTo>
                    <a:pt x="96227" y="285635"/>
                  </a:lnTo>
                  <a:lnTo>
                    <a:pt x="95554" y="284962"/>
                  </a:lnTo>
                  <a:lnTo>
                    <a:pt x="94551" y="283794"/>
                  </a:lnTo>
                  <a:lnTo>
                    <a:pt x="93548" y="282790"/>
                  </a:lnTo>
                  <a:lnTo>
                    <a:pt x="92544" y="281609"/>
                  </a:lnTo>
                  <a:lnTo>
                    <a:pt x="89865" y="280441"/>
                  </a:lnTo>
                  <a:lnTo>
                    <a:pt x="89484" y="280327"/>
                  </a:lnTo>
                  <a:lnTo>
                    <a:pt x="89522" y="279603"/>
                  </a:lnTo>
                  <a:lnTo>
                    <a:pt x="89179" y="280238"/>
                  </a:lnTo>
                  <a:lnTo>
                    <a:pt x="87185" y="279603"/>
                  </a:lnTo>
                  <a:lnTo>
                    <a:pt x="84340" y="279273"/>
                  </a:lnTo>
                  <a:lnTo>
                    <a:pt x="84302" y="279603"/>
                  </a:lnTo>
                  <a:lnTo>
                    <a:pt x="84175" y="280619"/>
                  </a:lnTo>
                  <a:lnTo>
                    <a:pt x="82003" y="282117"/>
                  </a:lnTo>
                  <a:lnTo>
                    <a:pt x="82003" y="285800"/>
                  </a:lnTo>
                  <a:lnTo>
                    <a:pt x="84505" y="287134"/>
                  </a:lnTo>
                  <a:lnTo>
                    <a:pt x="85674" y="286639"/>
                  </a:lnTo>
                  <a:lnTo>
                    <a:pt x="88976" y="280619"/>
                  </a:lnTo>
                  <a:lnTo>
                    <a:pt x="89065" y="280441"/>
                  </a:lnTo>
                  <a:lnTo>
                    <a:pt x="89484" y="280441"/>
                  </a:lnTo>
                  <a:lnTo>
                    <a:pt x="89369" y="282790"/>
                  </a:lnTo>
                  <a:lnTo>
                    <a:pt x="89255" y="284962"/>
                  </a:lnTo>
                  <a:lnTo>
                    <a:pt x="89154" y="287134"/>
                  </a:lnTo>
                  <a:lnTo>
                    <a:pt x="89027" y="289648"/>
                  </a:lnTo>
                  <a:lnTo>
                    <a:pt x="94881" y="288315"/>
                  </a:lnTo>
                  <a:lnTo>
                    <a:pt x="95719" y="288137"/>
                  </a:lnTo>
                  <a:lnTo>
                    <a:pt x="97231" y="287972"/>
                  </a:lnTo>
                  <a:lnTo>
                    <a:pt x="98056" y="287807"/>
                  </a:lnTo>
                  <a:close/>
                </a:path>
                <a:path w="1316989" h="1435100">
                  <a:moveTo>
                    <a:pt x="103746" y="313080"/>
                  </a:moveTo>
                  <a:lnTo>
                    <a:pt x="99568" y="307555"/>
                  </a:lnTo>
                  <a:lnTo>
                    <a:pt x="97231" y="309562"/>
                  </a:lnTo>
                  <a:lnTo>
                    <a:pt x="93878" y="309232"/>
                  </a:lnTo>
                  <a:lnTo>
                    <a:pt x="91363" y="307721"/>
                  </a:lnTo>
                  <a:lnTo>
                    <a:pt x="89522" y="308889"/>
                  </a:lnTo>
                  <a:lnTo>
                    <a:pt x="87680" y="309892"/>
                  </a:lnTo>
                  <a:lnTo>
                    <a:pt x="85674" y="311073"/>
                  </a:lnTo>
                  <a:lnTo>
                    <a:pt x="90360" y="311073"/>
                  </a:lnTo>
                  <a:lnTo>
                    <a:pt x="92875" y="310896"/>
                  </a:lnTo>
                  <a:lnTo>
                    <a:pt x="96227" y="310070"/>
                  </a:lnTo>
                  <a:lnTo>
                    <a:pt x="103746" y="313080"/>
                  </a:lnTo>
                  <a:close/>
                </a:path>
                <a:path w="1316989" h="1435100">
                  <a:moveTo>
                    <a:pt x="111277" y="273253"/>
                  </a:moveTo>
                  <a:lnTo>
                    <a:pt x="109270" y="267055"/>
                  </a:lnTo>
                  <a:lnTo>
                    <a:pt x="109601" y="265214"/>
                  </a:lnTo>
                  <a:lnTo>
                    <a:pt x="106934" y="265214"/>
                  </a:lnTo>
                  <a:lnTo>
                    <a:pt x="107099" y="269900"/>
                  </a:lnTo>
                  <a:lnTo>
                    <a:pt x="107607" y="271741"/>
                  </a:lnTo>
                  <a:lnTo>
                    <a:pt x="111277" y="273253"/>
                  </a:lnTo>
                  <a:close/>
                </a:path>
                <a:path w="1316989" h="1435100">
                  <a:moveTo>
                    <a:pt x="111455" y="292100"/>
                  </a:moveTo>
                  <a:lnTo>
                    <a:pt x="106095" y="292100"/>
                  </a:lnTo>
                  <a:lnTo>
                    <a:pt x="101574" y="292100"/>
                  </a:lnTo>
                  <a:lnTo>
                    <a:pt x="102920" y="304800"/>
                  </a:lnTo>
                  <a:lnTo>
                    <a:pt x="107607" y="304800"/>
                  </a:lnTo>
                  <a:lnTo>
                    <a:pt x="111455" y="292100"/>
                  </a:lnTo>
                  <a:close/>
                </a:path>
                <a:path w="1316989" h="1435100">
                  <a:moveTo>
                    <a:pt x="117309" y="266700"/>
                  </a:moveTo>
                  <a:lnTo>
                    <a:pt x="113284" y="266700"/>
                  </a:lnTo>
                  <a:lnTo>
                    <a:pt x="110617" y="279400"/>
                  </a:lnTo>
                  <a:lnTo>
                    <a:pt x="106095" y="292100"/>
                  </a:lnTo>
                  <a:lnTo>
                    <a:pt x="115125" y="279400"/>
                  </a:lnTo>
                  <a:lnTo>
                    <a:pt x="113792" y="279400"/>
                  </a:lnTo>
                  <a:lnTo>
                    <a:pt x="117309" y="266700"/>
                  </a:lnTo>
                  <a:close/>
                </a:path>
                <a:path w="1316989" h="1435100">
                  <a:moveTo>
                    <a:pt x="193116" y="1193800"/>
                  </a:moveTo>
                  <a:lnTo>
                    <a:pt x="192773" y="1181100"/>
                  </a:lnTo>
                  <a:lnTo>
                    <a:pt x="192773" y="1193800"/>
                  </a:lnTo>
                  <a:lnTo>
                    <a:pt x="193116" y="1193800"/>
                  </a:lnTo>
                  <a:close/>
                </a:path>
                <a:path w="1316989" h="1435100">
                  <a:moveTo>
                    <a:pt x="206159" y="1181100"/>
                  </a:moveTo>
                  <a:lnTo>
                    <a:pt x="204330" y="1171956"/>
                  </a:lnTo>
                  <a:lnTo>
                    <a:pt x="196291" y="1168400"/>
                  </a:lnTo>
                  <a:lnTo>
                    <a:pt x="206159" y="1181100"/>
                  </a:lnTo>
                  <a:close/>
                </a:path>
                <a:path w="1316989" h="1435100">
                  <a:moveTo>
                    <a:pt x="207073" y="610755"/>
                  </a:moveTo>
                  <a:lnTo>
                    <a:pt x="206502" y="609600"/>
                  </a:lnTo>
                  <a:lnTo>
                    <a:pt x="205955" y="610108"/>
                  </a:lnTo>
                  <a:lnTo>
                    <a:pt x="206146" y="610450"/>
                  </a:lnTo>
                  <a:lnTo>
                    <a:pt x="207073" y="610755"/>
                  </a:lnTo>
                  <a:close/>
                </a:path>
                <a:path w="1316989" h="1435100">
                  <a:moveTo>
                    <a:pt x="220052" y="508000"/>
                  </a:moveTo>
                  <a:lnTo>
                    <a:pt x="203657" y="495300"/>
                  </a:lnTo>
                  <a:lnTo>
                    <a:pt x="200075" y="482942"/>
                  </a:lnTo>
                  <a:lnTo>
                    <a:pt x="199974" y="482600"/>
                  </a:lnTo>
                  <a:lnTo>
                    <a:pt x="195287" y="495300"/>
                  </a:lnTo>
                  <a:lnTo>
                    <a:pt x="197078" y="495300"/>
                  </a:lnTo>
                  <a:lnTo>
                    <a:pt x="201815" y="495300"/>
                  </a:lnTo>
                  <a:lnTo>
                    <a:pt x="213868" y="508000"/>
                  </a:lnTo>
                  <a:lnTo>
                    <a:pt x="220052" y="508000"/>
                  </a:lnTo>
                  <a:close/>
                </a:path>
                <a:path w="1316989" h="1435100">
                  <a:moveTo>
                    <a:pt x="223227" y="505345"/>
                  </a:moveTo>
                  <a:lnTo>
                    <a:pt x="218046" y="500659"/>
                  </a:lnTo>
                  <a:lnTo>
                    <a:pt x="217881" y="503516"/>
                  </a:lnTo>
                  <a:lnTo>
                    <a:pt x="220218" y="505853"/>
                  </a:lnTo>
                  <a:lnTo>
                    <a:pt x="223227" y="505345"/>
                  </a:lnTo>
                  <a:close/>
                </a:path>
                <a:path w="1316989" h="1435100">
                  <a:moveTo>
                    <a:pt x="224561" y="511759"/>
                  </a:moveTo>
                  <a:lnTo>
                    <a:pt x="222224" y="508000"/>
                  </a:lnTo>
                  <a:lnTo>
                    <a:pt x="223570" y="513486"/>
                  </a:lnTo>
                  <a:lnTo>
                    <a:pt x="224561" y="511759"/>
                  </a:lnTo>
                  <a:close/>
                </a:path>
                <a:path w="1316989" h="1435100">
                  <a:moveTo>
                    <a:pt x="226237" y="520700"/>
                  </a:moveTo>
                  <a:lnTo>
                    <a:pt x="225323" y="520700"/>
                  </a:lnTo>
                  <a:lnTo>
                    <a:pt x="225679" y="522135"/>
                  </a:lnTo>
                  <a:lnTo>
                    <a:pt x="225793" y="522605"/>
                  </a:lnTo>
                  <a:lnTo>
                    <a:pt x="226237" y="520700"/>
                  </a:lnTo>
                  <a:close/>
                </a:path>
                <a:path w="1316989" h="1435100">
                  <a:moveTo>
                    <a:pt x="231038" y="496773"/>
                  </a:moveTo>
                  <a:lnTo>
                    <a:pt x="230111" y="493903"/>
                  </a:lnTo>
                  <a:lnTo>
                    <a:pt x="226415" y="493966"/>
                  </a:lnTo>
                  <a:lnTo>
                    <a:pt x="226745" y="495312"/>
                  </a:lnTo>
                  <a:lnTo>
                    <a:pt x="229730" y="498589"/>
                  </a:lnTo>
                  <a:lnTo>
                    <a:pt x="231038" y="496773"/>
                  </a:lnTo>
                  <a:close/>
                </a:path>
                <a:path w="1316989" h="1435100">
                  <a:moveTo>
                    <a:pt x="236029" y="577938"/>
                  </a:moveTo>
                  <a:lnTo>
                    <a:pt x="234911" y="579107"/>
                  </a:lnTo>
                  <a:lnTo>
                    <a:pt x="232689" y="583679"/>
                  </a:lnTo>
                  <a:lnTo>
                    <a:pt x="236029" y="577938"/>
                  </a:lnTo>
                  <a:close/>
                </a:path>
                <a:path w="1316989" h="1435100">
                  <a:moveTo>
                    <a:pt x="238302" y="480733"/>
                  </a:moveTo>
                  <a:lnTo>
                    <a:pt x="236766" y="476427"/>
                  </a:lnTo>
                  <a:lnTo>
                    <a:pt x="237845" y="482015"/>
                  </a:lnTo>
                  <a:lnTo>
                    <a:pt x="237959" y="482600"/>
                  </a:lnTo>
                  <a:lnTo>
                    <a:pt x="238302" y="480733"/>
                  </a:lnTo>
                  <a:close/>
                </a:path>
                <a:path w="1316989" h="1435100">
                  <a:moveTo>
                    <a:pt x="242138" y="571500"/>
                  </a:moveTo>
                  <a:lnTo>
                    <a:pt x="239725" y="571500"/>
                  </a:lnTo>
                  <a:lnTo>
                    <a:pt x="236029" y="577938"/>
                  </a:lnTo>
                  <a:lnTo>
                    <a:pt x="242138" y="571500"/>
                  </a:lnTo>
                  <a:close/>
                </a:path>
                <a:path w="1316989" h="1435100">
                  <a:moveTo>
                    <a:pt x="242138" y="505345"/>
                  </a:moveTo>
                  <a:lnTo>
                    <a:pt x="237286" y="502666"/>
                  </a:lnTo>
                  <a:lnTo>
                    <a:pt x="234276" y="503682"/>
                  </a:lnTo>
                  <a:lnTo>
                    <a:pt x="229590" y="504342"/>
                  </a:lnTo>
                  <a:lnTo>
                    <a:pt x="229755" y="508533"/>
                  </a:lnTo>
                  <a:lnTo>
                    <a:pt x="233768" y="508863"/>
                  </a:lnTo>
                  <a:lnTo>
                    <a:pt x="242138" y="505345"/>
                  </a:lnTo>
                  <a:close/>
                </a:path>
                <a:path w="1316989" h="1435100">
                  <a:moveTo>
                    <a:pt x="309410" y="1346200"/>
                  </a:moveTo>
                  <a:lnTo>
                    <a:pt x="306070" y="1358887"/>
                  </a:lnTo>
                  <a:lnTo>
                    <a:pt x="308749" y="1358887"/>
                  </a:lnTo>
                  <a:lnTo>
                    <a:pt x="309410" y="1346200"/>
                  </a:lnTo>
                  <a:close/>
                </a:path>
                <a:path w="1316989" h="1435100">
                  <a:moveTo>
                    <a:pt x="315937" y="1358887"/>
                  </a:moveTo>
                  <a:lnTo>
                    <a:pt x="311086" y="1346200"/>
                  </a:lnTo>
                  <a:lnTo>
                    <a:pt x="311251" y="1358887"/>
                  </a:lnTo>
                  <a:lnTo>
                    <a:pt x="315937" y="1358887"/>
                  </a:lnTo>
                  <a:close/>
                </a:path>
                <a:path w="1316989" h="1435100">
                  <a:moveTo>
                    <a:pt x="324929" y="58343"/>
                  </a:moveTo>
                  <a:lnTo>
                    <a:pt x="316776" y="50800"/>
                  </a:lnTo>
                  <a:lnTo>
                    <a:pt x="306235" y="50800"/>
                  </a:lnTo>
                  <a:lnTo>
                    <a:pt x="324929" y="58343"/>
                  </a:lnTo>
                  <a:close/>
                </a:path>
                <a:path w="1316989" h="1435100">
                  <a:moveTo>
                    <a:pt x="335521" y="533400"/>
                  </a:moveTo>
                  <a:lnTo>
                    <a:pt x="332676" y="541375"/>
                  </a:lnTo>
                  <a:lnTo>
                    <a:pt x="335356" y="546100"/>
                  </a:lnTo>
                  <a:lnTo>
                    <a:pt x="335407" y="541375"/>
                  </a:lnTo>
                  <a:lnTo>
                    <a:pt x="335521" y="533400"/>
                  </a:lnTo>
                  <a:close/>
                </a:path>
                <a:path w="1316989" h="1435100">
                  <a:moveTo>
                    <a:pt x="338124" y="976947"/>
                  </a:moveTo>
                  <a:lnTo>
                    <a:pt x="337096" y="972820"/>
                  </a:lnTo>
                  <a:lnTo>
                    <a:pt x="337019" y="977900"/>
                  </a:lnTo>
                  <a:lnTo>
                    <a:pt x="338124" y="976947"/>
                  </a:lnTo>
                  <a:close/>
                </a:path>
                <a:path w="1316989" h="1435100">
                  <a:moveTo>
                    <a:pt x="338696" y="546100"/>
                  </a:moveTo>
                  <a:lnTo>
                    <a:pt x="338201" y="547077"/>
                  </a:lnTo>
                  <a:lnTo>
                    <a:pt x="338556" y="546773"/>
                  </a:lnTo>
                  <a:lnTo>
                    <a:pt x="338696" y="546100"/>
                  </a:lnTo>
                  <a:close/>
                </a:path>
                <a:path w="1316989" h="1435100">
                  <a:moveTo>
                    <a:pt x="341071" y="500748"/>
                  </a:moveTo>
                  <a:lnTo>
                    <a:pt x="339737" y="495465"/>
                  </a:lnTo>
                  <a:lnTo>
                    <a:pt x="338035" y="500341"/>
                  </a:lnTo>
                  <a:lnTo>
                    <a:pt x="337172" y="502983"/>
                  </a:lnTo>
                  <a:lnTo>
                    <a:pt x="341071" y="500748"/>
                  </a:lnTo>
                  <a:close/>
                </a:path>
                <a:path w="1316989" h="1435100">
                  <a:moveTo>
                    <a:pt x="345808" y="358622"/>
                  </a:moveTo>
                  <a:lnTo>
                    <a:pt x="345732" y="355600"/>
                  </a:lnTo>
                  <a:lnTo>
                    <a:pt x="343154" y="355600"/>
                  </a:lnTo>
                  <a:lnTo>
                    <a:pt x="345808" y="358622"/>
                  </a:lnTo>
                  <a:close/>
                </a:path>
                <a:path w="1316989" h="1435100">
                  <a:moveTo>
                    <a:pt x="358444" y="560514"/>
                  </a:moveTo>
                  <a:lnTo>
                    <a:pt x="357225" y="558952"/>
                  </a:lnTo>
                  <a:lnTo>
                    <a:pt x="358013" y="560514"/>
                  </a:lnTo>
                  <a:lnTo>
                    <a:pt x="358127" y="560717"/>
                  </a:lnTo>
                  <a:lnTo>
                    <a:pt x="358444" y="560514"/>
                  </a:lnTo>
                  <a:close/>
                </a:path>
                <a:path w="1316989" h="1435100">
                  <a:moveTo>
                    <a:pt x="364629" y="889000"/>
                  </a:moveTo>
                  <a:lnTo>
                    <a:pt x="360286" y="889000"/>
                  </a:lnTo>
                  <a:lnTo>
                    <a:pt x="360387" y="893013"/>
                  </a:lnTo>
                  <a:lnTo>
                    <a:pt x="360489" y="896505"/>
                  </a:lnTo>
                  <a:lnTo>
                    <a:pt x="360591" y="900518"/>
                  </a:lnTo>
                  <a:lnTo>
                    <a:pt x="364629" y="889000"/>
                  </a:lnTo>
                  <a:close/>
                </a:path>
                <a:path w="1316989" h="1435100">
                  <a:moveTo>
                    <a:pt x="418515" y="292100"/>
                  </a:moveTo>
                  <a:lnTo>
                    <a:pt x="413664" y="279400"/>
                  </a:lnTo>
                  <a:lnTo>
                    <a:pt x="406806" y="279400"/>
                  </a:lnTo>
                  <a:lnTo>
                    <a:pt x="418515" y="292100"/>
                  </a:lnTo>
                  <a:close/>
                </a:path>
                <a:path w="1316989" h="1435100">
                  <a:moveTo>
                    <a:pt x="436422" y="839533"/>
                  </a:moveTo>
                  <a:lnTo>
                    <a:pt x="431063" y="839025"/>
                  </a:lnTo>
                  <a:lnTo>
                    <a:pt x="426554" y="845388"/>
                  </a:lnTo>
                  <a:lnTo>
                    <a:pt x="428396" y="850404"/>
                  </a:lnTo>
                  <a:lnTo>
                    <a:pt x="430403" y="848398"/>
                  </a:lnTo>
                  <a:lnTo>
                    <a:pt x="432244" y="845223"/>
                  </a:lnTo>
                  <a:lnTo>
                    <a:pt x="434251" y="842378"/>
                  </a:lnTo>
                  <a:lnTo>
                    <a:pt x="436422" y="839533"/>
                  </a:lnTo>
                  <a:close/>
                </a:path>
                <a:path w="1316989" h="1435100">
                  <a:moveTo>
                    <a:pt x="438264" y="850900"/>
                  </a:moveTo>
                  <a:lnTo>
                    <a:pt x="435419" y="850900"/>
                  </a:lnTo>
                  <a:lnTo>
                    <a:pt x="430390" y="863244"/>
                  </a:lnTo>
                  <a:lnTo>
                    <a:pt x="430403" y="863942"/>
                  </a:lnTo>
                  <a:lnTo>
                    <a:pt x="434416" y="876300"/>
                  </a:lnTo>
                  <a:lnTo>
                    <a:pt x="438264" y="850900"/>
                  </a:lnTo>
                  <a:close/>
                </a:path>
                <a:path w="1316989" h="1435100">
                  <a:moveTo>
                    <a:pt x="442569" y="524065"/>
                  </a:moveTo>
                  <a:lnTo>
                    <a:pt x="439775" y="520700"/>
                  </a:lnTo>
                  <a:lnTo>
                    <a:pt x="442442" y="533400"/>
                  </a:lnTo>
                  <a:lnTo>
                    <a:pt x="442569" y="524065"/>
                  </a:lnTo>
                  <a:close/>
                </a:path>
                <a:path w="1316989" h="1435100">
                  <a:moveTo>
                    <a:pt x="444284" y="836523"/>
                  </a:moveTo>
                  <a:lnTo>
                    <a:pt x="442112" y="833678"/>
                  </a:lnTo>
                  <a:lnTo>
                    <a:pt x="437769" y="834847"/>
                  </a:lnTo>
                  <a:lnTo>
                    <a:pt x="437934" y="838517"/>
                  </a:lnTo>
                  <a:lnTo>
                    <a:pt x="440270" y="838517"/>
                  </a:lnTo>
                  <a:lnTo>
                    <a:pt x="444284" y="836523"/>
                  </a:lnTo>
                  <a:close/>
                </a:path>
                <a:path w="1316989" h="1435100">
                  <a:moveTo>
                    <a:pt x="449224" y="133642"/>
                  </a:moveTo>
                  <a:lnTo>
                    <a:pt x="448627" y="134747"/>
                  </a:lnTo>
                  <a:lnTo>
                    <a:pt x="447179" y="139522"/>
                  </a:lnTo>
                  <a:lnTo>
                    <a:pt x="447128" y="139700"/>
                  </a:lnTo>
                  <a:lnTo>
                    <a:pt x="447636" y="139700"/>
                  </a:lnTo>
                  <a:lnTo>
                    <a:pt x="449224" y="133642"/>
                  </a:lnTo>
                  <a:close/>
                </a:path>
                <a:path w="1316989" h="1435100">
                  <a:moveTo>
                    <a:pt x="452323" y="841705"/>
                  </a:moveTo>
                  <a:lnTo>
                    <a:pt x="450151" y="839863"/>
                  </a:lnTo>
                  <a:lnTo>
                    <a:pt x="446963" y="839190"/>
                  </a:lnTo>
                  <a:lnTo>
                    <a:pt x="444284" y="840371"/>
                  </a:lnTo>
                  <a:lnTo>
                    <a:pt x="444284" y="843381"/>
                  </a:lnTo>
                  <a:lnTo>
                    <a:pt x="447141" y="843381"/>
                  </a:lnTo>
                  <a:lnTo>
                    <a:pt x="449643" y="842378"/>
                  </a:lnTo>
                  <a:lnTo>
                    <a:pt x="452323" y="841705"/>
                  </a:lnTo>
                  <a:close/>
                </a:path>
                <a:path w="1316989" h="1435100">
                  <a:moveTo>
                    <a:pt x="454012" y="300075"/>
                  </a:moveTo>
                  <a:lnTo>
                    <a:pt x="449808" y="292100"/>
                  </a:lnTo>
                  <a:lnTo>
                    <a:pt x="449732" y="293966"/>
                  </a:lnTo>
                  <a:lnTo>
                    <a:pt x="449668" y="295668"/>
                  </a:lnTo>
                  <a:lnTo>
                    <a:pt x="454012" y="300075"/>
                  </a:lnTo>
                  <a:close/>
                </a:path>
                <a:path w="1316989" h="1435100">
                  <a:moveTo>
                    <a:pt x="458482" y="844334"/>
                  </a:moveTo>
                  <a:lnTo>
                    <a:pt x="456780" y="842010"/>
                  </a:lnTo>
                  <a:lnTo>
                    <a:pt x="454329" y="838657"/>
                  </a:lnTo>
                  <a:lnTo>
                    <a:pt x="454329" y="838200"/>
                  </a:lnTo>
                  <a:lnTo>
                    <a:pt x="453999" y="838200"/>
                  </a:lnTo>
                  <a:lnTo>
                    <a:pt x="447636" y="838200"/>
                  </a:lnTo>
                  <a:lnTo>
                    <a:pt x="454126" y="841883"/>
                  </a:lnTo>
                  <a:lnTo>
                    <a:pt x="454367" y="842010"/>
                  </a:lnTo>
                  <a:lnTo>
                    <a:pt x="454139" y="842010"/>
                  </a:lnTo>
                  <a:lnTo>
                    <a:pt x="454494" y="850900"/>
                  </a:lnTo>
                  <a:lnTo>
                    <a:pt x="454380" y="842022"/>
                  </a:lnTo>
                  <a:lnTo>
                    <a:pt x="458482" y="844334"/>
                  </a:lnTo>
                  <a:close/>
                </a:path>
                <a:path w="1316989" h="1435100">
                  <a:moveTo>
                    <a:pt x="467855" y="863676"/>
                  </a:moveTo>
                  <a:lnTo>
                    <a:pt x="463423" y="863676"/>
                  </a:lnTo>
                  <a:lnTo>
                    <a:pt x="466305" y="867879"/>
                  </a:lnTo>
                  <a:lnTo>
                    <a:pt x="467753" y="863942"/>
                  </a:lnTo>
                  <a:lnTo>
                    <a:pt x="467855" y="863676"/>
                  </a:lnTo>
                  <a:close/>
                </a:path>
                <a:path w="1316989" h="1435100">
                  <a:moveTo>
                    <a:pt x="483146" y="932815"/>
                  </a:moveTo>
                  <a:lnTo>
                    <a:pt x="480098" y="933450"/>
                  </a:lnTo>
                  <a:lnTo>
                    <a:pt x="480936" y="939800"/>
                  </a:lnTo>
                  <a:lnTo>
                    <a:pt x="483146" y="932815"/>
                  </a:lnTo>
                  <a:close/>
                </a:path>
                <a:path w="1316989" h="1435100">
                  <a:moveTo>
                    <a:pt x="484251" y="842010"/>
                  </a:moveTo>
                  <a:lnTo>
                    <a:pt x="483692" y="838657"/>
                  </a:lnTo>
                  <a:lnTo>
                    <a:pt x="483616" y="838200"/>
                  </a:lnTo>
                  <a:lnTo>
                    <a:pt x="482942" y="838200"/>
                  </a:lnTo>
                  <a:lnTo>
                    <a:pt x="484251" y="842010"/>
                  </a:lnTo>
                  <a:close/>
                </a:path>
                <a:path w="1316989" h="1435100">
                  <a:moveTo>
                    <a:pt x="492150" y="685800"/>
                  </a:moveTo>
                  <a:lnTo>
                    <a:pt x="484289" y="685800"/>
                  </a:lnTo>
                  <a:lnTo>
                    <a:pt x="485114" y="689508"/>
                  </a:lnTo>
                  <a:lnTo>
                    <a:pt x="490054" y="691083"/>
                  </a:lnTo>
                  <a:lnTo>
                    <a:pt x="492150" y="685800"/>
                  </a:lnTo>
                  <a:close/>
                </a:path>
                <a:path w="1316989" h="1435100">
                  <a:moveTo>
                    <a:pt x="521766" y="901700"/>
                  </a:moveTo>
                  <a:lnTo>
                    <a:pt x="519747" y="900811"/>
                  </a:lnTo>
                  <a:lnTo>
                    <a:pt x="519595" y="901700"/>
                  </a:lnTo>
                  <a:lnTo>
                    <a:pt x="520763" y="901700"/>
                  </a:lnTo>
                  <a:lnTo>
                    <a:pt x="521766" y="901700"/>
                  </a:lnTo>
                  <a:close/>
                </a:path>
                <a:path w="1316989" h="1435100">
                  <a:moveTo>
                    <a:pt x="524611" y="202298"/>
                  </a:moveTo>
                  <a:lnTo>
                    <a:pt x="522097" y="203809"/>
                  </a:lnTo>
                  <a:lnTo>
                    <a:pt x="517918" y="207657"/>
                  </a:lnTo>
                  <a:lnTo>
                    <a:pt x="517588" y="210489"/>
                  </a:lnTo>
                  <a:lnTo>
                    <a:pt x="517753" y="211836"/>
                  </a:lnTo>
                  <a:lnTo>
                    <a:pt x="520598" y="209156"/>
                  </a:lnTo>
                  <a:lnTo>
                    <a:pt x="523443" y="206146"/>
                  </a:lnTo>
                  <a:lnTo>
                    <a:pt x="524611" y="202298"/>
                  </a:lnTo>
                  <a:close/>
                </a:path>
                <a:path w="1316989" h="1435100">
                  <a:moveTo>
                    <a:pt x="546036" y="177190"/>
                  </a:moveTo>
                  <a:lnTo>
                    <a:pt x="543687" y="177355"/>
                  </a:lnTo>
                  <a:lnTo>
                    <a:pt x="541680" y="178866"/>
                  </a:lnTo>
                  <a:lnTo>
                    <a:pt x="540842" y="181038"/>
                  </a:lnTo>
                  <a:lnTo>
                    <a:pt x="537997" y="183718"/>
                  </a:lnTo>
                  <a:lnTo>
                    <a:pt x="535317" y="186563"/>
                  </a:lnTo>
                  <a:lnTo>
                    <a:pt x="532980" y="189750"/>
                  </a:lnTo>
                  <a:lnTo>
                    <a:pt x="536663" y="188569"/>
                  </a:lnTo>
                  <a:lnTo>
                    <a:pt x="539343" y="185559"/>
                  </a:lnTo>
                  <a:lnTo>
                    <a:pt x="541350" y="182384"/>
                  </a:lnTo>
                  <a:lnTo>
                    <a:pt x="544029" y="181876"/>
                  </a:lnTo>
                  <a:lnTo>
                    <a:pt x="545693" y="179705"/>
                  </a:lnTo>
                  <a:lnTo>
                    <a:pt x="546036" y="177190"/>
                  </a:lnTo>
                  <a:close/>
                </a:path>
                <a:path w="1316989" h="1435100">
                  <a:moveTo>
                    <a:pt x="546201" y="0"/>
                  </a:moveTo>
                  <a:lnTo>
                    <a:pt x="531304" y="0"/>
                  </a:lnTo>
                  <a:lnTo>
                    <a:pt x="531126" y="1651"/>
                  </a:lnTo>
                  <a:lnTo>
                    <a:pt x="531050" y="2438"/>
                  </a:lnTo>
                  <a:lnTo>
                    <a:pt x="530974" y="3111"/>
                  </a:lnTo>
                  <a:lnTo>
                    <a:pt x="542632" y="8216"/>
                  </a:lnTo>
                  <a:lnTo>
                    <a:pt x="546201" y="0"/>
                  </a:lnTo>
                  <a:close/>
                </a:path>
                <a:path w="1316989" h="1435100">
                  <a:moveTo>
                    <a:pt x="632879" y="513041"/>
                  </a:moveTo>
                  <a:lnTo>
                    <a:pt x="632548" y="506183"/>
                  </a:lnTo>
                  <a:lnTo>
                    <a:pt x="628535" y="506857"/>
                  </a:lnTo>
                  <a:lnTo>
                    <a:pt x="627024" y="507022"/>
                  </a:lnTo>
                  <a:lnTo>
                    <a:pt x="627024" y="510197"/>
                  </a:lnTo>
                  <a:lnTo>
                    <a:pt x="627532" y="510705"/>
                  </a:lnTo>
                  <a:lnTo>
                    <a:pt x="628357" y="511873"/>
                  </a:lnTo>
                  <a:lnTo>
                    <a:pt x="628865" y="512381"/>
                  </a:lnTo>
                  <a:lnTo>
                    <a:pt x="632879" y="513041"/>
                  </a:lnTo>
                  <a:close/>
                </a:path>
                <a:path w="1316989" h="1435100">
                  <a:moveTo>
                    <a:pt x="659828" y="445439"/>
                  </a:moveTo>
                  <a:lnTo>
                    <a:pt x="659320" y="442099"/>
                  </a:lnTo>
                  <a:lnTo>
                    <a:pt x="655307" y="443103"/>
                  </a:lnTo>
                  <a:lnTo>
                    <a:pt x="653300" y="444106"/>
                  </a:lnTo>
                  <a:lnTo>
                    <a:pt x="655142" y="445604"/>
                  </a:lnTo>
                  <a:lnTo>
                    <a:pt x="657479" y="445947"/>
                  </a:lnTo>
                  <a:lnTo>
                    <a:pt x="659828" y="445439"/>
                  </a:lnTo>
                  <a:close/>
                </a:path>
                <a:path w="1316989" h="1435100">
                  <a:moveTo>
                    <a:pt x="662559" y="814349"/>
                  </a:moveTo>
                  <a:lnTo>
                    <a:pt x="662508" y="812800"/>
                  </a:lnTo>
                  <a:lnTo>
                    <a:pt x="661835" y="814158"/>
                  </a:lnTo>
                  <a:lnTo>
                    <a:pt x="662559" y="814349"/>
                  </a:lnTo>
                  <a:close/>
                </a:path>
                <a:path w="1316989" h="1435100">
                  <a:moveTo>
                    <a:pt x="667359" y="454723"/>
                  </a:moveTo>
                  <a:lnTo>
                    <a:pt x="665340" y="444500"/>
                  </a:lnTo>
                  <a:lnTo>
                    <a:pt x="651954" y="457200"/>
                  </a:lnTo>
                  <a:lnTo>
                    <a:pt x="664006" y="457200"/>
                  </a:lnTo>
                  <a:lnTo>
                    <a:pt x="667359" y="454723"/>
                  </a:lnTo>
                  <a:close/>
                </a:path>
                <a:path w="1316989" h="1435100">
                  <a:moveTo>
                    <a:pt x="669010" y="453504"/>
                  </a:moveTo>
                  <a:lnTo>
                    <a:pt x="667359" y="454723"/>
                  </a:lnTo>
                  <a:lnTo>
                    <a:pt x="667854" y="457200"/>
                  </a:lnTo>
                  <a:lnTo>
                    <a:pt x="669010" y="453504"/>
                  </a:lnTo>
                  <a:close/>
                </a:path>
                <a:path w="1316989" h="1435100">
                  <a:moveTo>
                    <a:pt x="745502" y="251155"/>
                  </a:moveTo>
                  <a:lnTo>
                    <a:pt x="740981" y="252336"/>
                  </a:lnTo>
                  <a:lnTo>
                    <a:pt x="739978" y="257517"/>
                  </a:lnTo>
                  <a:lnTo>
                    <a:pt x="737971" y="261200"/>
                  </a:lnTo>
                  <a:lnTo>
                    <a:pt x="742327" y="263880"/>
                  </a:lnTo>
                  <a:lnTo>
                    <a:pt x="742657" y="254000"/>
                  </a:lnTo>
                  <a:lnTo>
                    <a:pt x="745502" y="251155"/>
                  </a:lnTo>
                  <a:close/>
                </a:path>
                <a:path w="1316989" h="1435100">
                  <a:moveTo>
                    <a:pt x="753706" y="653110"/>
                  </a:moveTo>
                  <a:lnTo>
                    <a:pt x="752690" y="649770"/>
                  </a:lnTo>
                  <a:lnTo>
                    <a:pt x="751700" y="645922"/>
                  </a:lnTo>
                  <a:lnTo>
                    <a:pt x="749350" y="650608"/>
                  </a:lnTo>
                  <a:lnTo>
                    <a:pt x="749185" y="656958"/>
                  </a:lnTo>
                  <a:lnTo>
                    <a:pt x="750023" y="660133"/>
                  </a:lnTo>
                  <a:lnTo>
                    <a:pt x="753706" y="653110"/>
                  </a:lnTo>
                  <a:close/>
                </a:path>
                <a:path w="1316989" h="1435100">
                  <a:moveTo>
                    <a:pt x="755713" y="230746"/>
                  </a:moveTo>
                  <a:lnTo>
                    <a:pt x="751865" y="228396"/>
                  </a:lnTo>
                  <a:lnTo>
                    <a:pt x="751027" y="232918"/>
                  </a:lnTo>
                  <a:lnTo>
                    <a:pt x="749858" y="235597"/>
                  </a:lnTo>
                  <a:lnTo>
                    <a:pt x="748017" y="238937"/>
                  </a:lnTo>
                  <a:lnTo>
                    <a:pt x="747344" y="242785"/>
                  </a:lnTo>
                  <a:lnTo>
                    <a:pt x="747509" y="246468"/>
                  </a:lnTo>
                  <a:lnTo>
                    <a:pt x="749020" y="243801"/>
                  </a:lnTo>
                  <a:lnTo>
                    <a:pt x="750519" y="240957"/>
                  </a:lnTo>
                  <a:lnTo>
                    <a:pt x="752030" y="237934"/>
                  </a:lnTo>
                  <a:lnTo>
                    <a:pt x="753198" y="235597"/>
                  </a:lnTo>
                  <a:lnTo>
                    <a:pt x="754545" y="233260"/>
                  </a:lnTo>
                  <a:lnTo>
                    <a:pt x="755713" y="230746"/>
                  </a:lnTo>
                  <a:close/>
                </a:path>
                <a:path w="1316989" h="1435100">
                  <a:moveTo>
                    <a:pt x="756208" y="482600"/>
                  </a:moveTo>
                  <a:lnTo>
                    <a:pt x="752995" y="476427"/>
                  </a:lnTo>
                  <a:lnTo>
                    <a:pt x="754367" y="482600"/>
                  </a:lnTo>
                  <a:lnTo>
                    <a:pt x="756208" y="482600"/>
                  </a:lnTo>
                  <a:close/>
                </a:path>
                <a:path w="1316989" h="1435100">
                  <a:moveTo>
                    <a:pt x="772782" y="901700"/>
                  </a:moveTo>
                  <a:lnTo>
                    <a:pt x="770712" y="893013"/>
                  </a:lnTo>
                  <a:lnTo>
                    <a:pt x="770991" y="900518"/>
                  </a:lnTo>
                  <a:lnTo>
                    <a:pt x="771042" y="901700"/>
                  </a:lnTo>
                  <a:lnTo>
                    <a:pt x="772782" y="901700"/>
                  </a:lnTo>
                  <a:close/>
                </a:path>
                <a:path w="1316989" h="1435100">
                  <a:moveTo>
                    <a:pt x="785063" y="2438"/>
                  </a:moveTo>
                  <a:lnTo>
                    <a:pt x="784593" y="0"/>
                  </a:lnTo>
                  <a:lnTo>
                    <a:pt x="781265" y="4292"/>
                  </a:lnTo>
                  <a:lnTo>
                    <a:pt x="785063" y="2438"/>
                  </a:lnTo>
                  <a:close/>
                </a:path>
                <a:path w="1316989" h="1435100">
                  <a:moveTo>
                    <a:pt x="788847" y="531114"/>
                  </a:moveTo>
                  <a:lnTo>
                    <a:pt x="777798" y="532117"/>
                  </a:lnTo>
                  <a:lnTo>
                    <a:pt x="784161" y="536981"/>
                  </a:lnTo>
                  <a:lnTo>
                    <a:pt x="784821" y="536981"/>
                  </a:lnTo>
                  <a:lnTo>
                    <a:pt x="786333" y="537146"/>
                  </a:lnTo>
                  <a:lnTo>
                    <a:pt x="787006" y="537146"/>
                  </a:lnTo>
                  <a:lnTo>
                    <a:pt x="788847" y="531114"/>
                  </a:lnTo>
                  <a:close/>
                </a:path>
                <a:path w="1316989" h="1435100">
                  <a:moveTo>
                    <a:pt x="802398" y="698131"/>
                  </a:moveTo>
                  <a:lnTo>
                    <a:pt x="800887" y="699300"/>
                  </a:lnTo>
                  <a:lnTo>
                    <a:pt x="799388" y="700303"/>
                  </a:lnTo>
                  <a:lnTo>
                    <a:pt x="797877" y="701471"/>
                  </a:lnTo>
                  <a:lnTo>
                    <a:pt x="798055" y="703643"/>
                  </a:lnTo>
                  <a:lnTo>
                    <a:pt x="798055" y="705993"/>
                  </a:lnTo>
                  <a:lnTo>
                    <a:pt x="798220" y="708329"/>
                  </a:lnTo>
                  <a:lnTo>
                    <a:pt x="801725" y="700303"/>
                  </a:lnTo>
                  <a:lnTo>
                    <a:pt x="802398" y="698131"/>
                  </a:lnTo>
                  <a:close/>
                </a:path>
                <a:path w="1316989" h="1435100">
                  <a:moveTo>
                    <a:pt x="808088" y="698500"/>
                  </a:moveTo>
                  <a:lnTo>
                    <a:pt x="805408" y="698500"/>
                  </a:lnTo>
                  <a:lnTo>
                    <a:pt x="807161" y="700697"/>
                  </a:lnTo>
                  <a:lnTo>
                    <a:pt x="808088" y="698500"/>
                  </a:lnTo>
                  <a:close/>
                </a:path>
                <a:path w="1316989" h="1435100">
                  <a:moveTo>
                    <a:pt x="815949" y="901700"/>
                  </a:moveTo>
                  <a:lnTo>
                    <a:pt x="815047" y="900518"/>
                  </a:lnTo>
                  <a:lnTo>
                    <a:pt x="813777" y="901700"/>
                  </a:lnTo>
                  <a:lnTo>
                    <a:pt x="815949" y="901700"/>
                  </a:lnTo>
                  <a:close/>
                </a:path>
                <a:path w="1316989" h="1435100">
                  <a:moveTo>
                    <a:pt x="822807" y="669683"/>
                  </a:moveTo>
                  <a:lnTo>
                    <a:pt x="818464" y="663994"/>
                  </a:lnTo>
                  <a:lnTo>
                    <a:pt x="814451" y="675538"/>
                  </a:lnTo>
                  <a:lnTo>
                    <a:pt x="820635" y="674865"/>
                  </a:lnTo>
                  <a:lnTo>
                    <a:pt x="821474" y="673188"/>
                  </a:lnTo>
                  <a:lnTo>
                    <a:pt x="822147" y="671347"/>
                  </a:lnTo>
                  <a:lnTo>
                    <a:pt x="822807" y="669683"/>
                  </a:lnTo>
                  <a:close/>
                </a:path>
                <a:path w="1316989" h="1435100">
                  <a:moveTo>
                    <a:pt x="828167" y="674865"/>
                  </a:moveTo>
                  <a:lnTo>
                    <a:pt x="820305" y="675538"/>
                  </a:lnTo>
                  <a:lnTo>
                    <a:pt x="819632" y="679716"/>
                  </a:lnTo>
                  <a:lnTo>
                    <a:pt x="823823" y="679716"/>
                  </a:lnTo>
                  <a:lnTo>
                    <a:pt x="828167" y="674865"/>
                  </a:lnTo>
                  <a:close/>
                </a:path>
                <a:path w="1316989" h="1435100">
                  <a:moveTo>
                    <a:pt x="834631" y="7429"/>
                  </a:moveTo>
                  <a:lnTo>
                    <a:pt x="830516" y="0"/>
                  </a:lnTo>
                  <a:lnTo>
                    <a:pt x="821982" y="0"/>
                  </a:lnTo>
                  <a:lnTo>
                    <a:pt x="822071" y="1651"/>
                  </a:lnTo>
                  <a:lnTo>
                    <a:pt x="834631" y="7429"/>
                  </a:lnTo>
                  <a:close/>
                </a:path>
                <a:path w="1316989" h="1435100">
                  <a:moveTo>
                    <a:pt x="841463" y="665035"/>
                  </a:moveTo>
                  <a:lnTo>
                    <a:pt x="841222" y="660400"/>
                  </a:lnTo>
                  <a:lnTo>
                    <a:pt x="838047" y="660400"/>
                  </a:lnTo>
                  <a:lnTo>
                    <a:pt x="841463" y="665035"/>
                  </a:lnTo>
                  <a:close/>
                </a:path>
                <a:path w="1316989" h="1435100">
                  <a:moveTo>
                    <a:pt x="842721" y="666737"/>
                  </a:moveTo>
                  <a:lnTo>
                    <a:pt x="841463" y="665035"/>
                  </a:lnTo>
                  <a:lnTo>
                    <a:pt x="841819" y="671741"/>
                  </a:lnTo>
                  <a:lnTo>
                    <a:pt x="841895" y="673100"/>
                  </a:lnTo>
                  <a:lnTo>
                    <a:pt x="842721" y="666737"/>
                  </a:lnTo>
                  <a:close/>
                </a:path>
                <a:path w="1316989" h="1435100">
                  <a:moveTo>
                    <a:pt x="847407" y="673100"/>
                  </a:moveTo>
                  <a:lnTo>
                    <a:pt x="846747" y="660400"/>
                  </a:lnTo>
                  <a:lnTo>
                    <a:pt x="843559" y="660400"/>
                  </a:lnTo>
                  <a:lnTo>
                    <a:pt x="842721" y="666737"/>
                  </a:lnTo>
                  <a:lnTo>
                    <a:pt x="847407" y="673100"/>
                  </a:lnTo>
                  <a:close/>
                </a:path>
                <a:path w="1316989" h="1435100">
                  <a:moveTo>
                    <a:pt x="850595" y="660400"/>
                  </a:moveTo>
                  <a:lnTo>
                    <a:pt x="849566" y="660133"/>
                  </a:lnTo>
                  <a:lnTo>
                    <a:pt x="849426" y="660400"/>
                  </a:lnTo>
                  <a:lnTo>
                    <a:pt x="850595" y="660400"/>
                  </a:lnTo>
                  <a:close/>
                </a:path>
                <a:path w="1316989" h="1435100">
                  <a:moveTo>
                    <a:pt x="853770" y="127000"/>
                  </a:moveTo>
                  <a:lnTo>
                    <a:pt x="852690" y="124879"/>
                  </a:lnTo>
                  <a:lnTo>
                    <a:pt x="852144" y="126111"/>
                  </a:lnTo>
                  <a:lnTo>
                    <a:pt x="852512" y="127000"/>
                  </a:lnTo>
                  <a:lnTo>
                    <a:pt x="853770" y="127000"/>
                  </a:lnTo>
                  <a:close/>
                </a:path>
                <a:path w="1316989" h="1435100">
                  <a:moveTo>
                    <a:pt x="856132" y="685800"/>
                  </a:moveTo>
                  <a:lnTo>
                    <a:pt x="835863" y="685800"/>
                  </a:lnTo>
                  <a:lnTo>
                    <a:pt x="808088" y="698500"/>
                  </a:lnTo>
                  <a:lnTo>
                    <a:pt x="814781" y="698500"/>
                  </a:lnTo>
                  <a:lnTo>
                    <a:pt x="824992" y="711200"/>
                  </a:lnTo>
                  <a:lnTo>
                    <a:pt x="836028" y="711200"/>
                  </a:lnTo>
                  <a:lnTo>
                    <a:pt x="832180" y="698500"/>
                  </a:lnTo>
                  <a:lnTo>
                    <a:pt x="838212" y="698500"/>
                  </a:lnTo>
                  <a:lnTo>
                    <a:pt x="839381" y="711200"/>
                  </a:lnTo>
                  <a:lnTo>
                    <a:pt x="853440" y="711200"/>
                  </a:lnTo>
                  <a:lnTo>
                    <a:pt x="849922" y="698500"/>
                  </a:lnTo>
                  <a:lnTo>
                    <a:pt x="856132" y="685800"/>
                  </a:lnTo>
                  <a:close/>
                </a:path>
                <a:path w="1316989" h="1435100">
                  <a:moveTo>
                    <a:pt x="867321" y="584200"/>
                  </a:moveTo>
                  <a:lnTo>
                    <a:pt x="867219" y="575678"/>
                  </a:lnTo>
                  <a:lnTo>
                    <a:pt x="867156" y="571500"/>
                  </a:lnTo>
                  <a:lnTo>
                    <a:pt x="863981" y="584200"/>
                  </a:lnTo>
                  <a:lnTo>
                    <a:pt x="866241" y="592391"/>
                  </a:lnTo>
                  <a:lnTo>
                    <a:pt x="867321" y="584200"/>
                  </a:lnTo>
                  <a:close/>
                </a:path>
                <a:path w="1316989" h="1435100">
                  <a:moveTo>
                    <a:pt x="867473" y="292100"/>
                  </a:moveTo>
                  <a:lnTo>
                    <a:pt x="859624" y="292100"/>
                  </a:lnTo>
                  <a:lnTo>
                    <a:pt x="855421" y="306285"/>
                  </a:lnTo>
                  <a:lnTo>
                    <a:pt x="867473" y="292100"/>
                  </a:lnTo>
                  <a:close/>
                </a:path>
                <a:path w="1316989" h="1435100">
                  <a:moveTo>
                    <a:pt x="871842" y="845883"/>
                  </a:moveTo>
                  <a:lnTo>
                    <a:pt x="862977" y="849236"/>
                  </a:lnTo>
                  <a:lnTo>
                    <a:pt x="862634" y="850239"/>
                  </a:lnTo>
                  <a:lnTo>
                    <a:pt x="871347" y="852754"/>
                  </a:lnTo>
                  <a:lnTo>
                    <a:pt x="871842" y="845883"/>
                  </a:lnTo>
                  <a:close/>
                </a:path>
                <a:path w="1316989" h="1435100">
                  <a:moveTo>
                    <a:pt x="877227" y="863676"/>
                  </a:moveTo>
                  <a:lnTo>
                    <a:pt x="873683" y="850900"/>
                  </a:lnTo>
                  <a:lnTo>
                    <a:pt x="871410" y="863244"/>
                  </a:lnTo>
                  <a:lnTo>
                    <a:pt x="871321" y="863676"/>
                  </a:lnTo>
                  <a:lnTo>
                    <a:pt x="877227" y="863676"/>
                  </a:lnTo>
                  <a:close/>
                </a:path>
                <a:path w="1316989" h="1435100">
                  <a:moveTo>
                    <a:pt x="879144" y="863676"/>
                  </a:moveTo>
                  <a:lnTo>
                    <a:pt x="877227" y="863676"/>
                  </a:lnTo>
                  <a:lnTo>
                    <a:pt x="877785" y="865708"/>
                  </a:lnTo>
                  <a:lnTo>
                    <a:pt x="879144" y="863676"/>
                  </a:lnTo>
                  <a:close/>
                </a:path>
                <a:path w="1316989" h="1435100">
                  <a:moveTo>
                    <a:pt x="890587" y="617969"/>
                  </a:moveTo>
                  <a:lnTo>
                    <a:pt x="890409" y="613130"/>
                  </a:lnTo>
                  <a:lnTo>
                    <a:pt x="887552" y="613143"/>
                  </a:lnTo>
                  <a:lnTo>
                    <a:pt x="885672" y="616064"/>
                  </a:lnTo>
                  <a:lnTo>
                    <a:pt x="888415" y="619975"/>
                  </a:lnTo>
                  <a:lnTo>
                    <a:pt x="888911" y="619480"/>
                  </a:lnTo>
                  <a:lnTo>
                    <a:pt x="890079" y="618477"/>
                  </a:lnTo>
                  <a:lnTo>
                    <a:pt x="890587" y="617969"/>
                  </a:lnTo>
                  <a:close/>
                </a:path>
                <a:path w="1316989" h="1435100">
                  <a:moveTo>
                    <a:pt x="900963" y="530453"/>
                  </a:moveTo>
                  <a:lnTo>
                    <a:pt x="894600" y="528269"/>
                  </a:lnTo>
                  <a:lnTo>
                    <a:pt x="890752" y="530618"/>
                  </a:lnTo>
                  <a:lnTo>
                    <a:pt x="891146" y="533400"/>
                  </a:lnTo>
                  <a:lnTo>
                    <a:pt x="881862" y="533400"/>
                  </a:lnTo>
                  <a:lnTo>
                    <a:pt x="881634" y="533400"/>
                  </a:lnTo>
                  <a:lnTo>
                    <a:pt x="872350" y="546100"/>
                  </a:lnTo>
                  <a:lnTo>
                    <a:pt x="867397" y="583679"/>
                  </a:lnTo>
                  <a:lnTo>
                    <a:pt x="867460" y="592391"/>
                  </a:lnTo>
                  <a:lnTo>
                    <a:pt x="872959" y="592391"/>
                  </a:lnTo>
                  <a:lnTo>
                    <a:pt x="869010" y="584200"/>
                  </a:lnTo>
                  <a:lnTo>
                    <a:pt x="898271" y="535901"/>
                  </a:lnTo>
                  <a:lnTo>
                    <a:pt x="899452" y="535800"/>
                  </a:lnTo>
                  <a:lnTo>
                    <a:pt x="900963" y="530453"/>
                  </a:lnTo>
                  <a:close/>
                </a:path>
                <a:path w="1316989" h="1435100">
                  <a:moveTo>
                    <a:pt x="912837" y="597890"/>
                  </a:moveTo>
                  <a:lnTo>
                    <a:pt x="911504" y="591032"/>
                  </a:lnTo>
                  <a:lnTo>
                    <a:pt x="909662" y="584174"/>
                  </a:lnTo>
                  <a:lnTo>
                    <a:pt x="907986" y="577303"/>
                  </a:lnTo>
                  <a:lnTo>
                    <a:pt x="907326" y="571779"/>
                  </a:lnTo>
                  <a:lnTo>
                    <a:pt x="905979" y="566597"/>
                  </a:lnTo>
                  <a:lnTo>
                    <a:pt x="904811" y="561238"/>
                  </a:lnTo>
                  <a:lnTo>
                    <a:pt x="902804" y="561238"/>
                  </a:lnTo>
                  <a:lnTo>
                    <a:pt x="903973" y="566597"/>
                  </a:lnTo>
                  <a:lnTo>
                    <a:pt x="904976" y="572122"/>
                  </a:lnTo>
                  <a:lnTo>
                    <a:pt x="906145" y="577469"/>
                  </a:lnTo>
                  <a:lnTo>
                    <a:pt x="907148" y="584669"/>
                  </a:lnTo>
                  <a:lnTo>
                    <a:pt x="907656" y="592366"/>
                  </a:lnTo>
                  <a:lnTo>
                    <a:pt x="912837" y="597890"/>
                  </a:lnTo>
                  <a:close/>
                </a:path>
                <a:path w="1316989" h="1435100">
                  <a:moveTo>
                    <a:pt x="932827" y="609600"/>
                  </a:moveTo>
                  <a:lnTo>
                    <a:pt x="917841" y="596900"/>
                  </a:lnTo>
                  <a:lnTo>
                    <a:pt x="928408" y="609600"/>
                  </a:lnTo>
                  <a:lnTo>
                    <a:pt x="932827" y="609600"/>
                  </a:lnTo>
                  <a:close/>
                </a:path>
                <a:path w="1316989" h="1435100">
                  <a:moveTo>
                    <a:pt x="937615" y="563753"/>
                  </a:moveTo>
                  <a:lnTo>
                    <a:pt x="933767" y="563753"/>
                  </a:lnTo>
                  <a:lnTo>
                    <a:pt x="933589" y="568096"/>
                  </a:lnTo>
                  <a:lnTo>
                    <a:pt x="934770" y="570776"/>
                  </a:lnTo>
                  <a:lnTo>
                    <a:pt x="935266" y="573125"/>
                  </a:lnTo>
                  <a:lnTo>
                    <a:pt x="935939" y="575462"/>
                  </a:lnTo>
                  <a:lnTo>
                    <a:pt x="936434" y="577977"/>
                  </a:lnTo>
                  <a:lnTo>
                    <a:pt x="937437" y="569442"/>
                  </a:lnTo>
                  <a:lnTo>
                    <a:pt x="937615" y="565086"/>
                  </a:lnTo>
                  <a:lnTo>
                    <a:pt x="937615" y="563753"/>
                  </a:lnTo>
                  <a:close/>
                </a:path>
                <a:path w="1316989" h="1435100">
                  <a:moveTo>
                    <a:pt x="938110" y="619302"/>
                  </a:moveTo>
                  <a:lnTo>
                    <a:pt x="937437" y="613625"/>
                  </a:lnTo>
                  <a:lnTo>
                    <a:pt x="930249" y="611949"/>
                  </a:lnTo>
                  <a:lnTo>
                    <a:pt x="926058" y="609269"/>
                  </a:lnTo>
                  <a:lnTo>
                    <a:pt x="927239" y="614629"/>
                  </a:lnTo>
                  <a:lnTo>
                    <a:pt x="934097" y="615962"/>
                  </a:lnTo>
                  <a:lnTo>
                    <a:pt x="938110" y="619302"/>
                  </a:lnTo>
                  <a:close/>
                </a:path>
                <a:path w="1316989" h="1435100">
                  <a:moveTo>
                    <a:pt x="941285" y="580986"/>
                  </a:moveTo>
                  <a:lnTo>
                    <a:pt x="939952" y="579818"/>
                  </a:lnTo>
                  <a:lnTo>
                    <a:pt x="938441" y="579818"/>
                  </a:lnTo>
                  <a:lnTo>
                    <a:pt x="937107" y="580986"/>
                  </a:lnTo>
                  <a:lnTo>
                    <a:pt x="937107" y="583501"/>
                  </a:lnTo>
                  <a:lnTo>
                    <a:pt x="939444" y="584835"/>
                  </a:lnTo>
                  <a:lnTo>
                    <a:pt x="941285" y="586003"/>
                  </a:lnTo>
                  <a:lnTo>
                    <a:pt x="941285" y="580986"/>
                  </a:lnTo>
                  <a:close/>
                </a:path>
                <a:path w="1316989" h="1435100">
                  <a:moveTo>
                    <a:pt x="943660" y="127000"/>
                  </a:moveTo>
                  <a:lnTo>
                    <a:pt x="940790" y="127000"/>
                  </a:lnTo>
                  <a:lnTo>
                    <a:pt x="930719" y="139522"/>
                  </a:lnTo>
                  <a:lnTo>
                    <a:pt x="943660" y="127000"/>
                  </a:lnTo>
                  <a:close/>
                </a:path>
                <a:path w="1316989" h="1435100">
                  <a:moveTo>
                    <a:pt x="944968" y="551370"/>
                  </a:moveTo>
                  <a:lnTo>
                    <a:pt x="944638" y="548690"/>
                  </a:lnTo>
                  <a:lnTo>
                    <a:pt x="942124" y="549694"/>
                  </a:lnTo>
                  <a:lnTo>
                    <a:pt x="938784" y="551865"/>
                  </a:lnTo>
                  <a:lnTo>
                    <a:pt x="940955" y="554710"/>
                  </a:lnTo>
                  <a:lnTo>
                    <a:pt x="943127" y="553542"/>
                  </a:lnTo>
                  <a:lnTo>
                    <a:pt x="944968" y="551370"/>
                  </a:lnTo>
                  <a:close/>
                </a:path>
                <a:path w="1316989" h="1435100">
                  <a:moveTo>
                    <a:pt x="945311" y="609600"/>
                  </a:moveTo>
                  <a:lnTo>
                    <a:pt x="932827" y="609600"/>
                  </a:lnTo>
                  <a:lnTo>
                    <a:pt x="944778" y="619709"/>
                  </a:lnTo>
                  <a:lnTo>
                    <a:pt x="945210" y="611543"/>
                  </a:lnTo>
                  <a:lnTo>
                    <a:pt x="945311" y="609600"/>
                  </a:lnTo>
                  <a:close/>
                </a:path>
                <a:path w="1316989" h="1435100">
                  <a:moveTo>
                    <a:pt x="945972" y="552869"/>
                  </a:moveTo>
                  <a:lnTo>
                    <a:pt x="939279" y="558901"/>
                  </a:lnTo>
                  <a:lnTo>
                    <a:pt x="939952" y="562241"/>
                  </a:lnTo>
                  <a:lnTo>
                    <a:pt x="940460" y="563918"/>
                  </a:lnTo>
                  <a:lnTo>
                    <a:pt x="944308" y="560235"/>
                  </a:lnTo>
                  <a:lnTo>
                    <a:pt x="945972" y="552869"/>
                  </a:lnTo>
                  <a:close/>
                </a:path>
                <a:path w="1316989" h="1435100">
                  <a:moveTo>
                    <a:pt x="947813" y="622300"/>
                  </a:moveTo>
                  <a:lnTo>
                    <a:pt x="944778" y="619709"/>
                  </a:lnTo>
                  <a:lnTo>
                    <a:pt x="944638" y="622300"/>
                  </a:lnTo>
                  <a:lnTo>
                    <a:pt x="947813" y="622300"/>
                  </a:lnTo>
                  <a:close/>
                </a:path>
                <a:path w="1316989" h="1435100">
                  <a:moveTo>
                    <a:pt x="952842" y="381000"/>
                  </a:moveTo>
                  <a:lnTo>
                    <a:pt x="947318" y="381000"/>
                  </a:lnTo>
                  <a:lnTo>
                    <a:pt x="942797" y="393700"/>
                  </a:lnTo>
                  <a:lnTo>
                    <a:pt x="946315" y="393700"/>
                  </a:lnTo>
                  <a:lnTo>
                    <a:pt x="952842" y="381000"/>
                  </a:lnTo>
                  <a:close/>
                </a:path>
                <a:path w="1316989" h="1435100">
                  <a:moveTo>
                    <a:pt x="955014" y="523417"/>
                  </a:moveTo>
                  <a:lnTo>
                    <a:pt x="954341" y="519912"/>
                  </a:lnTo>
                  <a:lnTo>
                    <a:pt x="949655" y="518236"/>
                  </a:lnTo>
                  <a:lnTo>
                    <a:pt x="947153" y="520915"/>
                  </a:lnTo>
                  <a:lnTo>
                    <a:pt x="949490" y="522414"/>
                  </a:lnTo>
                  <a:lnTo>
                    <a:pt x="952169" y="523087"/>
                  </a:lnTo>
                  <a:lnTo>
                    <a:pt x="955014" y="523417"/>
                  </a:lnTo>
                  <a:close/>
                </a:path>
                <a:path w="1316989" h="1435100">
                  <a:moveTo>
                    <a:pt x="956691" y="560235"/>
                  </a:moveTo>
                  <a:lnTo>
                    <a:pt x="952334" y="558901"/>
                  </a:lnTo>
                  <a:lnTo>
                    <a:pt x="949655" y="564083"/>
                  </a:lnTo>
                  <a:lnTo>
                    <a:pt x="952334" y="567436"/>
                  </a:lnTo>
                  <a:lnTo>
                    <a:pt x="955344" y="562749"/>
                  </a:lnTo>
                  <a:lnTo>
                    <a:pt x="956691" y="560235"/>
                  </a:lnTo>
                  <a:close/>
                </a:path>
                <a:path w="1316989" h="1435100">
                  <a:moveTo>
                    <a:pt x="963041" y="525602"/>
                  </a:moveTo>
                  <a:lnTo>
                    <a:pt x="962710" y="522414"/>
                  </a:lnTo>
                  <a:lnTo>
                    <a:pt x="958697" y="520915"/>
                  </a:lnTo>
                  <a:lnTo>
                    <a:pt x="957186" y="524090"/>
                  </a:lnTo>
                  <a:lnTo>
                    <a:pt x="958862" y="525767"/>
                  </a:lnTo>
                  <a:lnTo>
                    <a:pt x="960869" y="526262"/>
                  </a:lnTo>
                  <a:lnTo>
                    <a:pt x="963041" y="525602"/>
                  </a:lnTo>
                  <a:close/>
                </a:path>
                <a:path w="1316989" h="1435100">
                  <a:moveTo>
                    <a:pt x="970051" y="355600"/>
                  </a:moveTo>
                  <a:lnTo>
                    <a:pt x="969911" y="355600"/>
                  </a:lnTo>
                  <a:lnTo>
                    <a:pt x="969911" y="355803"/>
                  </a:lnTo>
                  <a:lnTo>
                    <a:pt x="970051" y="355600"/>
                  </a:lnTo>
                  <a:close/>
                </a:path>
                <a:path w="1316989" h="1435100">
                  <a:moveTo>
                    <a:pt x="978268" y="528612"/>
                  </a:moveTo>
                  <a:lnTo>
                    <a:pt x="975588" y="525259"/>
                  </a:lnTo>
                  <a:lnTo>
                    <a:pt x="971410" y="526262"/>
                  </a:lnTo>
                  <a:lnTo>
                    <a:pt x="967727" y="526770"/>
                  </a:lnTo>
                  <a:lnTo>
                    <a:pt x="971245" y="527443"/>
                  </a:lnTo>
                  <a:lnTo>
                    <a:pt x="974598" y="528269"/>
                  </a:lnTo>
                  <a:lnTo>
                    <a:pt x="978268" y="528612"/>
                  </a:lnTo>
                  <a:close/>
                </a:path>
                <a:path w="1316989" h="1435100">
                  <a:moveTo>
                    <a:pt x="995845" y="528777"/>
                  </a:moveTo>
                  <a:lnTo>
                    <a:pt x="988479" y="528269"/>
                  </a:lnTo>
                  <a:lnTo>
                    <a:pt x="985469" y="527608"/>
                  </a:lnTo>
                  <a:lnTo>
                    <a:pt x="982294" y="527443"/>
                  </a:lnTo>
                  <a:lnTo>
                    <a:pt x="979271" y="528777"/>
                  </a:lnTo>
                  <a:lnTo>
                    <a:pt x="984973" y="530453"/>
                  </a:lnTo>
                  <a:lnTo>
                    <a:pt x="987983" y="530948"/>
                  </a:lnTo>
                  <a:lnTo>
                    <a:pt x="995349" y="531622"/>
                  </a:lnTo>
                  <a:lnTo>
                    <a:pt x="995845" y="528777"/>
                  </a:lnTo>
                  <a:close/>
                </a:path>
                <a:path w="1316989" h="1435100">
                  <a:moveTo>
                    <a:pt x="1005547" y="1358887"/>
                  </a:moveTo>
                  <a:lnTo>
                    <a:pt x="999020" y="1346200"/>
                  </a:lnTo>
                  <a:lnTo>
                    <a:pt x="998855" y="1358887"/>
                  </a:lnTo>
                  <a:lnTo>
                    <a:pt x="1005547" y="1358887"/>
                  </a:lnTo>
                  <a:close/>
                </a:path>
                <a:path w="1316989" h="1435100">
                  <a:moveTo>
                    <a:pt x="1042098" y="452272"/>
                  </a:moveTo>
                  <a:lnTo>
                    <a:pt x="1037844" y="444500"/>
                  </a:lnTo>
                  <a:lnTo>
                    <a:pt x="1029512" y="438696"/>
                  </a:lnTo>
                  <a:lnTo>
                    <a:pt x="1042098" y="452272"/>
                  </a:lnTo>
                  <a:close/>
                </a:path>
                <a:path w="1316989" h="1435100">
                  <a:moveTo>
                    <a:pt x="1054747" y="444779"/>
                  </a:moveTo>
                  <a:lnTo>
                    <a:pt x="1051407" y="443433"/>
                  </a:lnTo>
                  <a:lnTo>
                    <a:pt x="1049896" y="443103"/>
                  </a:lnTo>
                  <a:lnTo>
                    <a:pt x="1049566" y="444944"/>
                  </a:lnTo>
                  <a:lnTo>
                    <a:pt x="1049223" y="448627"/>
                  </a:lnTo>
                  <a:lnTo>
                    <a:pt x="1050226" y="449122"/>
                  </a:lnTo>
                  <a:lnTo>
                    <a:pt x="1052233" y="449961"/>
                  </a:lnTo>
                  <a:lnTo>
                    <a:pt x="1053236" y="450456"/>
                  </a:lnTo>
                  <a:lnTo>
                    <a:pt x="1054252" y="447611"/>
                  </a:lnTo>
                  <a:lnTo>
                    <a:pt x="1054747" y="444779"/>
                  </a:lnTo>
                  <a:close/>
                </a:path>
                <a:path w="1316989" h="1435100">
                  <a:moveTo>
                    <a:pt x="1058595" y="381000"/>
                  </a:moveTo>
                  <a:lnTo>
                    <a:pt x="1054252" y="381000"/>
                  </a:lnTo>
                  <a:lnTo>
                    <a:pt x="1054023" y="383870"/>
                  </a:lnTo>
                  <a:lnTo>
                    <a:pt x="1058595" y="381000"/>
                  </a:lnTo>
                  <a:close/>
                </a:path>
                <a:path w="1316989" h="1435100">
                  <a:moveTo>
                    <a:pt x="1082357" y="393700"/>
                  </a:moveTo>
                  <a:lnTo>
                    <a:pt x="1078344" y="393700"/>
                  </a:lnTo>
                  <a:lnTo>
                    <a:pt x="1081519" y="406400"/>
                  </a:lnTo>
                  <a:lnTo>
                    <a:pt x="1082357" y="393700"/>
                  </a:lnTo>
                  <a:close/>
                </a:path>
                <a:path w="1316989" h="1435100">
                  <a:moveTo>
                    <a:pt x="1091730" y="482600"/>
                  </a:moveTo>
                  <a:lnTo>
                    <a:pt x="1091247" y="482015"/>
                  </a:lnTo>
                  <a:lnTo>
                    <a:pt x="1091095" y="482015"/>
                  </a:lnTo>
                  <a:lnTo>
                    <a:pt x="1090726" y="482600"/>
                  </a:lnTo>
                  <a:lnTo>
                    <a:pt x="1091730" y="482600"/>
                  </a:lnTo>
                  <a:close/>
                </a:path>
                <a:path w="1316989" h="1435100">
                  <a:moveTo>
                    <a:pt x="1098931" y="609600"/>
                  </a:moveTo>
                  <a:lnTo>
                    <a:pt x="1095057" y="617118"/>
                  </a:lnTo>
                  <a:lnTo>
                    <a:pt x="1097318" y="616343"/>
                  </a:lnTo>
                  <a:lnTo>
                    <a:pt x="1098651" y="610755"/>
                  </a:lnTo>
                  <a:lnTo>
                    <a:pt x="1098727" y="610450"/>
                  </a:lnTo>
                  <a:lnTo>
                    <a:pt x="1098804" y="610108"/>
                  </a:lnTo>
                  <a:lnTo>
                    <a:pt x="1098931" y="609600"/>
                  </a:lnTo>
                  <a:close/>
                </a:path>
                <a:path w="1316989" h="1435100">
                  <a:moveTo>
                    <a:pt x="1117168" y="609600"/>
                  </a:moveTo>
                  <a:lnTo>
                    <a:pt x="1109967" y="609600"/>
                  </a:lnTo>
                  <a:lnTo>
                    <a:pt x="1111453" y="611543"/>
                  </a:lnTo>
                  <a:lnTo>
                    <a:pt x="1117168" y="609600"/>
                  </a:lnTo>
                  <a:close/>
                </a:path>
                <a:path w="1316989" h="1435100">
                  <a:moveTo>
                    <a:pt x="1117854" y="1191742"/>
                  </a:moveTo>
                  <a:lnTo>
                    <a:pt x="1116660" y="1193800"/>
                  </a:lnTo>
                  <a:lnTo>
                    <a:pt x="1117498" y="1193800"/>
                  </a:lnTo>
                  <a:lnTo>
                    <a:pt x="1117854" y="1191742"/>
                  </a:lnTo>
                  <a:close/>
                </a:path>
                <a:path w="1316989" h="1435100">
                  <a:moveTo>
                    <a:pt x="1124026" y="1181100"/>
                  </a:moveTo>
                  <a:lnTo>
                    <a:pt x="1119682" y="1181100"/>
                  </a:lnTo>
                  <a:lnTo>
                    <a:pt x="1117854" y="1191742"/>
                  </a:lnTo>
                  <a:lnTo>
                    <a:pt x="1124026" y="1181100"/>
                  </a:lnTo>
                  <a:close/>
                </a:path>
                <a:path w="1316989" h="1435100">
                  <a:moveTo>
                    <a:pt x="1186116" y="901700"/>
                  </a:moveTo>
                  <a:lnTo>
                    <a:pt x="1184770" y="889000"/>
                  </a:lnTo>
                  <a:lnTo>
                    <a:pt x="1184719" y="893013"/>
                  </a:lnTo>
                  <a:lnTo>
                    <a:pt x="1184605" y="901700"/>
                  </a:lnTo>
                  <a:lnTo>
                    <a:pt x="1186116" y="901700"/>
                  </a:lnTo>
                  <a:close/>
                </a:path>
                <a:path w="1316989" h="1435100">
                  <a:moveTo>
                    <a:pt x="1187450" y="901700"/>
                  </a:moveTo>
                  <a:lnTo>
                    <a:pt x="1186116" y="901700"/>
                  </a:lnTo>
                  <a:lnTo>
                    <a:pt x="1187081" y="910920"/>
                  </a:lnTo>
                  <a:lnTo>
                    <a:pt x="1187450" y="901700"/>
                  </a:lnTo>
                  <a:close/>
                </a:path>
                <a:path w="1316989" h="1435100">
                  <a:moveTo>
                    <a:pt x="1187462" y="914501"/>
                  </a:moveTo>
                  <a:lnTo>
                    <a:pt x="1187081" y="910920"/>
                  </a:lnTo>
                  <a:lnTo>
                    <a:pt x="1186942" y="914501"/>
                  </a:lnTo>
                  <a:lnTo>
                    <a:pt x="1187462" y="914501"/>
                  </a:lnTo>
                  <a:close/>
                </a:path>
                <a:path w="1316989" h="1435100">
                  <a:moveTo>
                    <a:pt x="1197825" y="927100"/>
                  </a:moveTo>
                  <a:lnTo>
                    <a:pt x="1195666" y="914501"/>
                  </a:lnTo>
                  <a:lnTo>
                    <a:pt x="1195476" y="914501"/>
                  </a:lnTo>
                  <a:lnTo>
                    <a:pt x="1195298" y="925385"/>
                  </a:lnTo>
                  <a:lnTo>
                    <a:pt x="1195273" y="927100"/>
                  </a:lnTo>
                  <a:lnTo>
                    <a:pt x="1197825" y="927100"/>
                  </a:lnTo>
                  <a:close/>
                </a:path>
                <a:path w="1316989" h="1435100">
                  <a:moveTo>
                    <a:pt x="1198499" y="664159"/>
                  </a:moveTo>
                  <a:lnTo>
                    <a:pt x="1198156" y="662647"/>
                  </a:lnTo>
                  <a:lnTo>
                    <a:pt x="1197495" y="660641"/>
                  </a:lnTo>
                  <a:lnTo>
                    <a:pt x="1197991" y="662647"/>
                  </a:lnTo>
                  <a:lnTo>
                    <a:pt x="1198499" y="664159"/>
                  </a:lnTo>
                  <a:close/>
                </a:path>
                <a:path w="1316989" h="1435100">
                  <a:moveTo>
                    <a:pt x="1210373" y="266700"/>
                  </a:moveTo>
                  <a:lnTo>
                    <a:pt x="1208874" y="266700"/>
                  </a:lnTo>
                  <a:lnTo>
                    <a:pt x="1205522" y="279400"/>
                  </a:lnTo>
                  <a:lnTo>
                    <a:pt x="1210373" y="279400"/>
                  </a:lnTo>
                  <a:lnTo>
                    <a:pt x="1210373" y="266700"/>
                  </a:lnTo>
                  <a:close/>
                </a:path>
                <a:path w="1316989" h="1435100">
                  <a:moveTo>
                    <a:pt x="1217574" y="317525"/>
                  </a:moveTo>
                  <a:lnTo>
                    <a:pt x="1217358" y="316344"/>
                  </a:lnTo>
                  <a:lnTo>
                    <a:pt x="1217231" y="317525"/>
                  </a:lnTo>
                  <a:lnTo>
                    <a:pt x="1217574" y="317525"/>
                  </a:lnTo>
                  <a:close/>
                </a:path>
                <a:path w="1316989" h="1435100">
                  <a:moveTo>
                    <a:pt x="1220101" y="282981"/>
                  </a:moveTo>
                  <a:lnTo>
                    <a:pt x="1219250" y="282613"/>
                  </a:lnTo>
                  <a:lnTo>
                    <a:pt x="1219873" y="283565"/>
                  </a:lnTo>
                  <a:lnTo>
                    <a:pt x="1220101" y="282981"/>
                  </a:lnTo>
                  <a:close/>
                </a:path>
                <a:path w="1316989" h="1435100">
                  <a:moveTo>
                    <a:pt x="1223708" y="289318"/>
                  </a:moveTo>
                  <a:lnTo>
                    <a:pt x="1219873" y="283565"/>
                  </a:lnTo>
                  <a:lnTo>
                    <a:pt x="1219073" y="285800"/>
                  </a:lnTo>
                  <a:lnTo>
                    <a:pt x="1218412" y="288137"/>
                  </a:lnTo>
                  <a:lnTo>
                    <a:pt x="1219250" y="289318"/>
                  </a:lnTo>
                  <a:lnTo>
                    <a:pt x="1223708" y="289318"/>
                  </a:lnTo>
                  <a:close/>
                </a:path>
                <a:path w="1316989" h="1435100">
                  <a:moveTo>
                    <a:pt x="1226769" y="285800"/>
                  </a:moveTo>
                  <a:lnTo>
                    <a:pt x="1226058" y="281279"/>
                  </a:lnTo>
                  <a:lnTo>
                    <a:pt x="1225981" y="280784"/>
                  </a:lnTo>
                  <a:lnTo>
                    <a:pt x="1225931" y="280441"/>
                  </a:lnTo>
                  <a:lnTo>
                    <a:pt x="1225816" y="279768"/>
                  </a:lnTo>
                  <a:lnTo>
                    <a:pt x="1225765" y="279438"/>
                  </a:lnTo>
                  <a:lnTo>
                    <a:pt x="1224927" y="279768"/>
                  </a:lnTo>
                  <a:lnTo>
                    <a:pt x="1223098" y="280441"/>
                  </a:lnTo>
                  <a:lnTo>
                    <a:pt x="1222260" y="280784"/>
                  </a:lnTo>
                  <a:lnTo>
                    <a:pt x="1220749" y="281279"/>
                  </a:lnTo>
                  <a:lnTo>
                    <a:pt x="1220101" y="282981"/>
                  </a:lnTo>
                  <a:lnTo>
                    <a:pt x="1226769" y="285800"/>
                  </a:lnTo>
                  <a:close/>
                </a:path>
                <a:path w="1316989" h="1435100">
                  <a:moveTo>
                    <a:pt x="1230960" y="267385"/>
                  </a:moveTo>
                  <a:lnTo>
                    <a:pt x="1226108" y="270573"/>
                  </a:lnTo>
                  <a:lnTo>
                    <a:pt x="1223695" y="268528"/>
                  </a:lnTo>
                  <a:lnTo>
                    <a:pt x="1221320" y="270764"/>
                  </a:lnTo>
                  <a:lnTo>
                    <a:pt x="1220901" y="274408"/>
                  </a:lnTo>
                  <a:lnTo>
                    <a:pt x="1224432" y="276593"/>
                  </a:lnTo>
                  <a:lnTo>
                    <a:pt x="1225600" y="276936"/>
                  </a:lnTo>
                  <a:lnTo>
                    <a:pt x="1230287" y="278434"/>
                  </a:lnTo>
                  <a:lnTo>
                    <a:pt x="1230960" y="267385"/>
                  </a:lnTo>
                  <a:close/>
                </a:path>
                <a:path w="1316989" h="1435100">
                  <a:moveTo>
                    <a:pt x="1244676" y="279768"/>
                  </a:moveTo>
                  <a:lnTo>
                    <a:pt x="1239329" y="279768"/>
                  </a:lnTo>
                  <a:lnTo>
                    <a:pt x="1239126" y="280847"/>
                  </a:lnTo>
                  <a:lnTo>
                    <a:pt x="1233805" y="279768"/>
                  </a:lnTo>
                  <a:lnTo>
                    <a:pt x="1233131" y="279768"/>
                  </a:lnTo>
                  <a:lnTo>
                    <a:pt x="1231620" y="279438"/>
                  </a:lnTo>
                  <a:lnTo>
                    <a:pt x="1230795" y="279438"/>
                  </a:lnTo>
                  <a:lnTo>
                    <a:pt x="1232966" y="281952"/>
                  </a:lnTo>
                  <a:lnTo>
                    <a:pt x="1233474" y="285127"/>
                  </a:lnTo>
                  <a:lnTo>
                    <a:pt x="1233131" y="288315"/>
                  </a:lnTo>
                  <a:lnTo>
                    <a:pt x="1235303" y="285635"/>
                  </a:lnTo>
                  <a:lnTo>
                    <a:pt x="1238986" y="281673"/>
                  </a:lnTo>
                  <a:lnTo>
                    <a:pt x="1238821" y="282613"/>
                  </a:lnTo>
                  <a:lnTo>
                    <a:pt x="1238148" y="285457"/>
                  </a:lnTo>
                  <a:lnTo>
                    <a:pt x="1237653" y="288480"/>
                  </a:lnTo>
                  <a:lnTo>
                    <a:pt x="1241336" y="287134"/>
                  </a:lnTo>
                  <a:lnTo>
                    <a:pt x="1244015" y="283629"/>
                  </a:lnTo>
                  <a:lnTo>
                    <a:pt x="1244676" y="279768"/>
                  </a:lnTo>
                  <a:close/>
                </a:path>
                <a:path w="1316989" h="1435100">
                  <a:moveTo>
                    <a:pt x="1248524" y="444500"/>
                  </a:moveTo>
                  <a:lnTo>
                    <a:pt x="1247609" y="432803"/>
                  </a:lnTo>
                  <a:lnTo>
                    <a:pt x="1247521" y="431800"/>
                  </a:lnTo>
                  <a:lnTo>
                    <a:pt x="1229614" y="431800"/>
                  </a:lnTo>
                  <a:lnTo>
                    <a:pt x="1224927" y="444500"/>
                  </a:lnTo>
                  <a:lnTo>
                    <a:pt x="1233639" y="444500"/>
                  </a:lnTo>
                  <a:lnTo>
                    <a:pt x="1236027" y="452755"/>
                  </a:lnTo>
                  <a:lnTo>
                    <a:pt x="1237145" y="444500"/>
                  </a:lnTo>
                  <a:lnTo>
                    <a:pt x="1248524" y="444500"/>
                  </a:lnTo>
                  <a:close/>
                </a:path>
                <a:path w="1316989" h="1435100">
                  <a:moveTo>
                    <a:pt x="1258900" y="738289"/>
                  </a:moveTo>
                  <a:lnTo>
                    <a:pt x="1251204" y="738289"/>
                  </a:lnTo>
                  <a:lnTo>
                    <a:pt x="1251369" y="741464"/>
                  </a:lnTo>
                  <a:lnTo>
                    <a:pt x="1258570" y="741464"/>
                  </a:lnTo>
                  <a:lnTo>
                    <a:pt x="1258900" y="738289"/>
                  </a:lnTo>
                  <a:close/>
                </a:path>
                <a:path w="1316989" h="1435100">
                  <a:moveTo>
                    <a:pt x="1275219" y="762000"/>
                  </a:moveTo>
                  <a:lnTo>
                    <a:pt x="1262087" y="749300"/>
                  </a:lnTo>
                  <a:lnTo>
                    <a:pt x="1247521" y="749300"/>
                  </a:lnTo>
                  <a:lnTo>
                    <a:pt x="1236484" y="762000"/>
                  </a:lnTo>
                  <a:lnTo>
                    <a:pt x="1255420" y="762000"/>
                  </a:lnTo>
                  <a:lnTo>
                    <a:pt x="1263751" y="774700"/>
                  </a:lnTo>
                  <a:lnTo>
                    <a:pt x="1269161" y="774700"/>
                  </a:lnTo>
                  <a:lnTo>
                    <a:pt x="1275219" y="762000"/>
                  </a:lnTo>
                  <a:close/>
                </a:path>
                <a:path w="1316989" h="1435100">
                  <a:moveTo>
                    <a:pt x="1316469" y="342900"/>
                  </a:moveTo>
                  <a:lnTo>
                    <a:pt x="1312278" y="342900"/>
                  </a:lnTo>
                  <a:lnTo>
                    <a:pt x="1314627" y="330200"/>
                  </a:lnTo>
                  <a:lnTo>
                    <a:pt x="1307617" y="317525"/>
                  </a:lnTo>
                  <a:lnTo>
                    <a:pt x="1307642" y="316344"/>
                  </a:lnTo>
                  <a:lnTo>
                    <a:pt x="1307985" y="307822"/>
                  </a:lnTo>
                  <a:lnTo>
                    <a:pt x="1308100" y="304800"/>
                  </a:lnTo>
                  <a:lnTo>
                    <a:pt x="1288186" y="292100"/>
                  </a:lnTo>
                  <a:lnTo>
                    <a:pt x="1287691" y="304800"/>
                  </a:lnTo>
                  <a:lnTo>
                    <a:pt x="1272451" y="292100"/>
                  </a:lnTo>
                  <a:lnTo>
                    <a:pt x="1268183" y="292100"/>
                  </a:lnTo>
                  <a:lnTo>
                    <a:pt x="1268183" y="317525"/>
                  </a:lnTo>
                  <a:lnTo>
                    <a:pt x="1267396" y="317677"/>
                  </a:lnTo>
                  <a:lnTo>
                    <a:pt x="1267396" y="584200"/>
                  </a:lnTo>
                  <a:lnTo>
                    <a:pt x="1265745" y="645261"/>
                  </a:lnTo>
                  <a:lnTo>
                    <a:pt x="1265682" y="647700"/>
                  </a:lnTo>
                  <a:lnTo>
                    <a:pt x="1259243" y="660400"/>
                  </a:lnTo>
                  <a:lnTo>
                    <a:pt x="1248702" y="660400"/>
                  </a:lnTo>
                  <a:lnTo>
                    <a:pt x="1208874" y="673100"/>
                  </a:lnTo>
                  <a:lnTo>
                    <a:pt x="1207528" y="660400"/>
                  </a:lnTo>
                  <a:lnTo>
                    <a:pt x="1205814" y="660400"/>
                  </a:lnTo>
                  <a:lnTo>
                    <a:pt x="1202004" y="659307"/>
                  </a:lnTo>
                  <a:lnTo>
                    <a:pt x="1202004" y="660400"/>
                  </a:lnTo>
                  <a:lnTo>
                    <a:pt x="1200340" y="673100"/>
                  </a:lnTo>
                  <a:lnTo>
                    <a:pt x="1189126" y="673100"/>
                  </a:lnTo>
                  <a:lnTo>
                    <a:pt x="1189126" y="711200"/>
                  </a:lnTo>
                  <a:lnTo>
                    <a:pt x="1163358" y="711200"/>
                  </a:lnTo>
                  <a:lnTo>
                    <a:pt x="1166863" y="698500"/>
                  </a:lnTo>
                  <a:lnTo>
                    <a:pt x="1189126" y="711200"/>
                  </a:lnTo>
                  <a:lnTo>
                    <a:pt x="1189126" y="673100"/>
                  </a:lnTo>
                  <a:lnTo>
                    <a:pt x="1172222" y="673100"/>
                  </a:lnTo>
                  <a:lnTo>
                    <a:pt x="1177074" y="660400"/>
                  </a:lnTo>
                  <a:lnTo>
                    <a:pt x="1202004" y="660400"/>
                  </a:lnTo>
                  <a:lnTo>
                    <a:pt x="1202004" y="659307"/>
                  </a:lnTo>
                  <a:lnTo>
                    <a:pt x="1173721" y="651103"/>
                  </a:lnTo>
                  <a:lnTo>
                    <a:pt x="1173721" y="660400"/>
                  </a:lnTo>
                  <a:lnTo>
                    <a:pt x="1168374" y="673100"/>
                  </a:lnTo>
                  <a:lnTo>
                    <a:pt x="1170216" y="660400"/>
                  </a:lnTo>
                  <a:lnTo>
                    <a:pt x="1173721" y="660400"/>
                  </a:lnTo>
                  <a:lnTo>
                    <a:pt x="1173721" y="651103"/>
                  </a:lnTo>
                  <a:lnTo>
                    <a:pt x="1163853" y="648246"/>
                  </a:lnTo>
                  <a:lnTo>
                    <a:pt x="1163853" y="660400"/>
                  </a:lnTo>
                  <a:lnTo>
                    <a:pt x="1163853" y="673100"/>
                  </a:lnTo>
                  <a:lnTo>
                    <a:pt x="1139088" y="660400"/>
                  </a:lnTo>
                  <a:lnTo>
                    <a:pt x="1135075" y="653491"/>
                  </a:lnTo>
                  <a:lnTo>
                    <a:pt x="1135075" y="914501"/>
                  </a:lnTo>
                  <a:lnTo>
                    <a:pt x="1135075" y="927100"/>
                  </a:lnTo>
                  <a:lnTo>
                    <a:pt x="1120508" y="927100"/>
                  </a:lnTo>
                  <a:lnTo>
                    <a:pt x="1122184" y="901700"/>
                  </a:lnTo>
                  <a:lnTo>
                    <a:pt x="1133500" y="914501"/>
                  </a:lnTo>
                  <a:lnTo>
                    <a:pt x="1135075" y="914501"/>
                  </a:lnTo>
                  <a:lnTo>
                    <a:pt x="1135075" y="653491"/>
                  </a:lnTo>
                  <a:lnTo>
                    <a:pt x="1131722" y="647700"/>
                  </a:lnTo>
                  <a:lnTo>
                    <a:pt x="1156665" y="647700"/>
                  </a:lnTo>
                  <a:lnTo>
                    <a:pt x="1163853" y="660400"/>
                  </a:lnTo>
                  <a:lnTo>
                    <a:pt x="1163853" y="648246"/>
                  </a:lnTo>
                  <a:lnTo>
                    <a:pt x="1162011" y="647700"/>
                  </a:lnTo>
                  <a:lnTo>
                    <a:pt x="1159167" y="647700"/>
                  </a:lnTo>
                  <a:lnTo>
                    <a:pt x="1168704" y="635000"/>
                  </a:lnTo>
                  <a:lnTo>
                    <a:pt x="1197051" y="635000"/>
                  </a:lnTo>
                  <a:lnTo>
                    <a:pt x="1219136" y="609600"/>
                  </a:lnTo>
                  <a:lnTo>
                    <a:pt x="1222857" y="596900"/>
                  </a:lnTo>
                  <a:lnTo>
                    <a:pt x="1234770" y="584200"/>
                  </a:lnTo>
                  <a:lnTo>
                    <a:pt x="1246593" y="558634"/>
                  </a:lnTo>
                  <a:lnTo>
                    <a:pt x="1233512" y="558634"/>
                  </a:lnTo>
                  <a:lnTo>
                    <a:pt x="1237488" y="546100"/>
                  </a:lnTo>
                  <a:lnTo>
                    <a:pt x="1265428" y="546100"/>
                  </a:lnTo>
                  <a:lnTo>
                    <a:pt x="1262951" y="558634"/>
                  </a:lnTo>
                  <a:lnTo>
                    <a:pt x="1260081" y="571500"/>
                  </a:lnTo>
                  <a:lnTo>
                    <a:pt x="1267396" y="584200"/>
                  </a:lnTo>
                  <a:lnTo>
                    <a:pt x="1267396" y="317677"/>
                  </a:lnTo>
                  <a:lnTo>
                    <a:pt x="1265770" y="317957"/>
                  </a:lnTo>
                  <a:lnTo>
                    <a:pt x="1265770" y="381000"/>
                  </a:lnTo>
                  <a:lnTo>
                    <a:pt x="1263091" y="387553"/>
                  </a:lnTo>
                  <a:lnTo>
                    <a:pt x="1263091" y="444500"/>
                  </a:lnTo>
                  <a:lnTo>
                    <a:pt x="1262989" y="452272"/>
                  </a:lnTo>
                  <a:lnTo>
                    <a:pt x="1262926" y="457200"/>
                  </a:lnTo>
                  <a:lnTo>
                    <a:pt x="1250200" y="457200"/>
                  </a:lnTo>
                  <a:lnTo>
                    <a:pt x="1237488" y="469900"/>
                  </a:lnTo>
                  <a:lnTo>
                    <a:pt x="1235646" y="457200"/>
                  </a:lnTo>
                  <a:lnTo>
                    <a:pt x="1237322" y="457200"/>
                  </a:lnTo>
                  <a:lnTo>
                    <a:pt x="1236027" y="452755"/>
                  </a:lnTo>
                  <a:lnTo>
                    <a:pt x="1235430" y="457200"/>
                  </a:lnTo>
                  <a:lnTo>
                    <a:pt x="1234135" y="457200"/>
                  </a:lnTo>
                  <a:lnTo>
                    <a:pt x="1234401" y="467525"/>
                  </a:lnTo>
                  <a:lnTo>
                    <a:pt x="1234465" y="469900"/>
                  </a:lnTo>
                  <a:lnTo>
                    <a:pt x="1232966" y="468871"/>
                  </a:lnTo>
                  <a:lnTo>
                    <a:pt x="1232966" y="469900"/>
                  </a:lnTo>
                  <a:lnTo>
                    <a:pt x="1229791" y="482600"/>
                  </a:lnTo>
                  <a:lnTo>
                    <a:pt x="1225435" y="469900"/>
                  </a:lnTo>
                  <a:lnTo>
                    <a:pt x="1232966" y="469900"/>
                  </a:lnTo>
                  <a:lnTo>
                    <a:pt x="1232966" y="468871"/>
                  </a:lnTo>
                  <a:lnTo>
                    <a:pt x="1219073" y="459282"/>
                  </a:lnTo>
                  <a:lnTo>
                    <a:pt x="1219073" y="495300"/>
                  </a:lnTo>
                  <a:lnTo>
                    <a:pt x="1218069" y="508000"/>
                  </a:lnTo>
                  <a:lnTo>
                    <a:pt x="1217650" y="508000"/>
                  </a:lnTo>
                  <a:lnTo>
                    <a:pt x="1217650" y="558634"/>
                  </a:lnTo>
                  <a:lnTo>
                    <a:pt x="1217422" y="558634"/>
                  </a:lnTo>
                  <a:lnTo>
                    <a:pt x="1191628" y="546100"/>
                  </a:lnTo>
                  <a:lnTo>
                    <a:pt x="1203680" y="546100"/>
                  </a:lnTo>
                  <a:lnTo>
                    <a:pt x="1214894" y="533400"/>
                  </a:lnTo>
                  <a:lnTo>
                    <a:pt x="1210716" y="546100"/>
                  </a:lnTo>
                  <a:lnTo>
                    <a:pt x="1210208" y="546100"/>
                  </a:lnTo>
                  <a:lnTo>
                    <a:pt x="1217650" y="558634"/>
                  </a:lnTo>
                  <a:lnTo>
                    <a:pt x="1217650" y="508000"/>
                  </a:lnTo>
                  <a:lnTo>
                    <a:pt x="1204976" y="508000"/>
                  </a:lnTo>
                  <a:lnTo>
                    <a:pt x="1219073" y="495300"/>
                  </a:lnTo>
                  <a:lnTo>
                    <a:pt x="1219073" y="459282"/>
                  </a:lnTo>
                  <a:lnTo>
                    <a:pt x="1216063" y="457200"/>
                  </a:lnTo>
                  <a:lnTo>
                    <a:pt x="1216736" y="457200"/>
                  </a:lnTo>
                  <a:lnTo>
                    <a:pt x="1216736" y="444500"/>
                  </a:lnTo>
                  <a:lnTo>
                    <a:pt x="1224927" y="444500"/>
                  </a:lnTo>
                  <a:lnTo>
                    <a:pt x="1207363" y="431800"/>
                  </a:lnTo>
                  <a:lnTo>
                    <a:pt x="1217231" y="431800"/>
                  </a:lnTo>
                  <a:lnTo>
                    <a:pt x="1215224" y="419100"/>
                  </a:lnTo>
                  <a:lnTo>
                    <a:pt x="1224267" y="419100"/>
                  </a:lnTo>
                  <a:lnTo>
                    <a:pt x="1226947" y="431800"/>
                  </a:lnTo>
                  <a:lnTo>
                    <a:pt x="1229118" y="431800"/>
                  </a:lnTo>
                  <a:lnTo>
                    <a:pt x="1231125" y="419100"/>
                  </a:lnTo>
                  <a:lnTo>
                    <a:pt x="1261249" y="419100"/>
                  </a:lnTo>
                  <a:lnTo>
                    <a:pt x="1260576" y="431800"/>
                  </a:lnTo>
                  <a:lnTo>
                    <a:pt x="1259903" y="431800"/>
                  </a:lnTo>
                  <a:lnTo>
                    <a:pt x="1248524" y="444500"/>
                  </a:lnTo>
                  <a:lnTo>
                    <a:pt x="1263091" y="444500"/>
                  </a:lnTo>
                  <a:lnTo>
                    <a:pt x="1263091" y="387553"/>
                  </a:lnTo>
                  <a:lnTo>
                    <a:pt x="1260576" y="393700"/>
                  </a:lnTo>
                  <a:lnTo>
                    <a:pt x="1224597" y="393700"/>
                  </a:lnTo>
                  <a:lnTo>
                    <a:pt x="1223098" y="381000"/>
                  </a:lnTo>
                  <a:lnTo>
                    <a:pt x="1265770" y="381000"/>
                  </a:lnTo>
                  <a:lnTo>
                    <a:pt x="1265770" y="317957"/>
                  </a:lnTo>
                  <a:lnTo>
                    <a:pt x="1260906" y="318833"/>
                  </a:lnTo>
                  <a:lnTo>
                    <a:pt x="1260906" y="355600"/>
                  </a:lnTo>
                  <a:lnTo>
                    <a:pt x="1222590" y="366420"/>
                  </a:lnTo>
                  <a:lnTo>
                    <a:pt x="1222590" y="381000"/>
                  </a:lnTo>
                  <a:lnTo>
                    <a:pt x="1218577" y="393700"/>
                  </a:lnTo>
                  <a:lnTo>
                    <a:pt x="1218653" y="381000"/>
                  </a:lnTo>
                  <a:lnTo>
                    <a:pt x="1218742" y="368363"/>
                  </a:lnTo>
                  <a:lnTo>
                    <a:pt x="1222590" y="381000"/>
                  </a:lnTo>
                  <a:lnTo>
                    <a:pt x="1222590" y="366420"/>
                  </a:lnTo>
                  <a:lnTo>
                    <a:pt x="1215898" y="368300"/>
                  </a:lnTo>
                  <a:lnTo>
                    <a:pt x="1214247" y="355803"/>
                  </a:lnTo>
                  <a:lnTo>
                    <a:pt x="1214221" y="355600"/>
                  </a:lnTo>
                  <a:lnTo>
                    <a:pt x="1260906" y="355600"/>
                  </a:lnTo>
                  <a:lnTo>
                    <a:pt x="1260906" y="318833"/>
                  </a:lnTo>
                  <a:lnTo>
                    <a:pt x="1218907" y="326301"/>
                  </a:lnTo>
                  <a:lnTo>
                    <a:pt x="1218907" y="342900"/>
                  </a:lnTo>
                  <a:lnTo>
                    <a:pt x="1213548" y="355600"/>
                  </a:lnTo>
                  <a:lnTo>
                    <a:pt x="1212735" y="355600"/>
                  </a:lnTo>
                  <a:lnTo>
                    <a:pt x="1212735" y="368363"/>
                  </a:lnTo>
                  <a:lnTo>
                    <a:pt x="1202296" y="368363"/>
                  </a:lnTo>
                  <a:lnTo>
                    <a:pt x="1209586" y="355803"/>
                  </a:lnTo>
                  <a:lnTo>
                    <a:pt x="1209700" y="355600"/>
                  </a:lnTo>
                  <a:lnTo>
                    <a:pt x="1212735" y="368363"/>
                  </a:lnTo>
                  <a:lnTo>
                    <a:pt x="1212735" y="355600"/>
                  </a:lnTo>
                  <a:lnTo>
                    <a:pt x="1210208" y="355600"/>
                  </a:lnTo>
                  <a:lnTo>
                    <a:pt x="1208481" y="343712"/>
                  </a:lnTo>
                  <a:lnTo>
                    <a:pt x="1208366" y="342900"/>
                  </a:lnTo>
                  <a:lnTo>
                    <a:pt x="1218907" y="342900"/>
                  </a:lnTo>
                  <a:lnTo>
                    <a:pt x="1218907" y="326301"/>
                  </a:lnTo>
                  <a:lnTo>
                    <a:pt x="1196987" y="330200"/>
                  </a:lnTo>
                  <a:lnTo>
                    <a:pt x="1206004" y="317525"/>
                  </a:lnTo>
                  <a:lnTo>
                    <a:pt x="1205776" y="316344"/>
                  </a:lnTo>
                  <a:lnTo>
                    <a:pt x="1203350" y="304800"/>
                  </a:lnTo>
                  <a:lnTo>
                    <a:pt x="1215224" y="304800"/>
                  </a:lnTo>
                  <a:lnTo>
                    <a:pt x="1217358" y="316344"/>
                  </a:lnTo>
                  <a:lnTo>
                    <a:pt x="1218577" y="304800"/>
                  </a:lnTo>
                  <a:lnTo>
                    <a:pt x="1223467" y="304800"/>
                  </a:lnTo>
                  <a:lnTo>
                    <a:pt x="1225143" y="308622"/>
                  </a:lnTo>
                  <a:lnTo>
                    <a:pt x="1220241" y="308724"/>
                  </a:lnTo>
                  <a:lnTo>
                    <a:pt x="1223924" y="311899"/>
                  </a:lnTo>
                  <a:lnTo>
                    <a:pt x="1229118" y="311238"/>
                  </a:lnTo>
                  <a:lnTo>
                    <a:pt x="1227950" y="308559"/>
                  </a:lnTo>
                  <a:lnTo>
                    <a:pt x="1226273" y="308597"/>
                  </a:lnTo>
                  <a:lnTo>
                    <a:pt x="1229283" y="307721"/>
                  </a:lnTo>
                  <a:lnTo>
                    <a:pt x="1232801" y="307047"/>
                  </a:lnTo>
                  <a:lnTo>
                    <a:pt x="1233805" y="306209"/>
                  </a:lnTo>
                  <a:lnTo>
                    <a:pt x="1234808" y="305879"/>
                  </a:lnTo>
                  <a:lnTo>
                    <a:pt x="1236814" y="305041"/>
                  </a:lnTo>
                  <a:lnTo>
                    <a:pt x="1237538" y="304800"/>
                  </a:lnTo>
                  <a:lnTo>
                    <a:pt x="1258404" y="304800"/>
                  </a:lnTo>
                  <a:lnTo>
                    <a:pt x="1261414" y="317525"/>
                  </a:lnTo>
                  <a:lnTo>
                    <a:pt x="1268183" y="317525"/>
                  </a:lnTo>
                  <a:lnTo>
                    <a:pt x="1268183" y="292100"/>
                  </a:lnTo>
                  <a:lnTo>
                    <a:pt x="1243850" y="292100"/>
                  </a:lnTo>
                  <a:lnTo>
                    <a:pt x="1236319" y="300151"/>
                  </a:lnTo>
                  <a:lnTo>
                    <a:pt x="1236319" y="298348"/>
                  </a:lnTo>
                  <a:lnTo>
                    <a:pt x="1235138" y="296011"/>
                  </a:lnTo>
                  <a:lnTo>
                    <a:pt x="1232458" y="295846"/>
                  </a:lnTo>
                  <a:lnTo>
                    <a:pt x="1232458" y="294665"/>
                  </a:lnTo>
                  <a:lnTo>
                    <a:pt x="1229448" y="294665"/>
                  </a:lnTo>
                  <a:lnTo>
                    <a:pt x="1226108" y="300697"/>
                  </a:lnTo>
                  <a:lnTo>
                    <a:pt x="1224267" y="303542"/>
                  </a:lnTo>
                  <a:lnTo>
                    <a:pt x="1210030" y="292100"/>
                  </a:lnTo>
                  <a:lnTo>
                    <a:pt x="1216901" y="292100"/>
                  </a:lnTo>
                  <a:lnTo>
                    <a:pt x="1204023" y="279400"/>
                  </a:lnTo>
                  <a:lnTo>
                    <a:pt x="1199502" y="292100"/>
                  </a:lnTo>
                  <a:lnTo>
                    <a:pt x="1207693" y="292100"/>
                  </a:lnTo>
                  <a:lnTo>
                    <a:pt x="1200670" y="304800"/>
                  </a:lnTo>
                  <a:lnTo>
                    <a:pt x="1198829" y="292100"/>
                  </a:lnTo>
                  <a:lnTo>
                    <a:pt x="1199502" y="292100"/>
                  </a:lnTo>
                  <a:lnTo>
                    <a:pt x="1198156" y="266700"/>
                  </a:lnTo>
                  <a:lnTo>
                    <a:pt x="1203350" y="266700"/>
                  </a:lnTo>
                  <a:lnTo>
                    <a:pt x="1198956" y="254000"/>
                  </a:lnTo>
                  <a:lnTo>
                    <a:pt x="1196759" y="228600"/>
                  </a:lnTo>
                  <a:lnTo>
                    <a:pt x="1195501" y="228600"/>
                  </a:lnTo>
                  <a:lnTo>
                    <a:pt x="1195501" y="279400"/>
                  </a:lnTo>
                  <a:lnTo>
                    <a:pt x="1194816" y="292100"/>
                  </a:lnTo>
                  <a:lnTo>
                    <a:pt x="1183932" y="292100"/>
                  </a:lnTo>
                  <a:lnTo>
                    <a:pt x="1177239" y="266700"/>
                  </a:lnTo>
                  <a:lnTo>
                    <a:pt x="1182268" y="266700"/>
                  </a:lnTo>
                  <a:lnTo>
                    <a:pt x="1176235" y="241300"/>
                  </a:lnTo>
                  <a:lnTo>
                    <a:pt x="1182268" y="228600"/>
                  </a:lnTo>
                  <a:lnTo>
                    <a:pt x="1185278" y="228600"/>
                  </a:lnTo>
                  <a:lnTo>
                    <a:pt x="1190967" y="266700"/>
                  </a:lnTo>
                  <a:lnTo>
                    <a:pt x="1192466" y="266700"/>
                  </a:lnTo>
                  <a:lnTo>
                    <a:pt x="1188707" y="279400"/>
                  </a:lnTo>
                  <a:lnTo>
                    <a:pt x="1195501" y="279400"/>
                  </a:lnTo>
                  <a:lnTo>
                    <a:pt x="1195501" y="228600"/>
                  </a:lnTo>
                  <a:lnTo>
                    <a:pt x="1186776" y="228600"/>
                  </a:lnTo>
                  <a:lnTo>
                    <a:pt x="1186611" y="215900"/>
                  </a:lnTo>
                  <a:lnTo>
                    <a:pt x="1180249" y="215900"/>
                  </a:lnTo>
                  <a:lnTo>
                    <a:pt x="1177912" y="228600"/>
                  </a:lnTo>
                  <a:lnTo>
                    <a:pt x="1175969" y="228600"/>
                  </a:lnTo>
                  <a:lnTo>
                    <a:pt x="1175969" y="393700"/>
                  </a:lnTo>
                  <a:lnTo>
                    <a:pt x="1169212" y="406400"/>
                  </a:lnTo>
                  <a:lnTo>
                    <a:pt x="1169657" y="383870"/>
                  </a:lnTo>
                  <a:lnTo>
                    <a:pt x="1169708" y="381000"/>
                  </a:lnTo>
                  <a:lnTo>
                    <a:pt x="1175969" y="393700"/>
                  </a:lnTo>
                  <a:lnTo>
                    <a:pt x="1175969" y="228600"/>
                  </a:lnTo>
                  <a:lnTo>
                    <a:pt x="1166025" y="228600"/>
                  </a:lnTo>
                  <a:lnTo>
                    <a:pt x="1169377" y="279400"/>
                  </a:lnTo>
                  <a:lnTo>
                    <a:pt x="1169543" y="279400"/>
                  </a:lnTo>
                  <a:lnTo>
                    <a:pt x="1166698" y="304800"/>
                  </a:lnTo>
                  <a:lnTo>
                    <a:pt x="1161338" y="304800"/>
                  </a:lnTo>
                  <a:lnTo>
                    <a:pt x="1158151" y="317525"/>
                  </a:lnTo>
                  <a:lnTo>
                    <a:pt x="1149299" y="317525"/>
                  </a:lnTo>
                  <a:lnTo>
                    <a:pt x="1150962" y="330200"/>
                  </a:lnTo>
                  <a:lnTo>
                    <a:pt x="1145743" y="342900"/>
                  </a:lnTo>
                  <a:lnTo>
                    <a:pt x="1146289" y="355600"/>
                  </a:lnTo>
                  <a:lnTo>
                    <a:pt x="1141539" y="352628"/>
                  </a:lnTo>
                  <a:lnTo>
                    <a:pt x="1141539" y="520700"/>
                  </a:lnTo>
                  <a:lnTo>
                    <a:pt x="1140587" y="533400"/>
                  </a:lnTo>
                  <a:lnTo>
                    <a:pt x="1137412" y="533400"/>
                  </a:lnTo>
                  <a:lnTo>
                    <a:pt x="1137412" y="584200"/>
                  </a:lnTo>
                  <a:lnTo>
                    <a:pt x="1132065" y="584200"/>
                  </a:lnTo>
                  <a:lnTo>
                    <a:pt x="1132065" y="622300"/>
                  </a:lnTo>
                  <a:lnTo>
                    <a:pt x="1128204" y="622300"/>
                  </a:lnTo>
                  <a:lnTo>
                    <a:pt x="1128293" y="615657"/>
                  </a:lnTo>
                  <a:lnTo>
                    <a:pt x="1128382" y="609600"/>
                  </a:lnTo>
                  <a:lnTo>
                    <a:pt x="1132065" y="622300"/>
                  </a:lnTo>
                  <a:lnTo>
                    <a:pt x="1132065" y="584200"/>
                  </a:lnTo>
                  <a:lnTo>
                    <a:pt x="1126032" y="584200"/>
                  </a:lnTo>
                  <a:lnTo>
                    <a:pt x="1129880" y="596900"/>
                  </a:lnTo>
                  <a:lnTo>
                    <a:pt x="1121016" y="596900"/>
                  </a:lnTo>
                  <a:lnTo>
                    <a:pt x="1117168" y="609600"/>
                  </a:lnTo>
                  <a:lnTo>
                    <a:pt x="1118336" y="609600"/>
                  </a:lnTo>
                  <a:lnTo>
                    <a:pt x="1124534" y="622300"/>
                  </a:lnTo>
                  <a:lnTo>
                    <a:pt x="1123353" y="622300"/>
                  </a:lnTo>
                  <a:lnTo>
                    <a:pt x="1124191" y="635000"/>
                  </a:lnTo>
                  <a:lnTo>
                    <a:pt x="1117168" y="635000"/>
                  </a:lnTo>
                  <a:lnTo>
                    <a:pt x="1123353" y="622300"/>
                  </a:lnTo>
                  <a:lnTo>
                    <a:pt x="1119682" y="622300"/>
                  </a:lnTo>
                  <a:lnTo>
                    <a:pt x="1111453" y="611543"/>
                  </a:lnTo>
                  <a:lnTo>
                    <a:pt x="1111313" y="611593"/>
                  </a:lnTo>
                  <a:lnTo>
                    <a:pt x="1111313" y="825500"/>
                  </a:lnTo>
                  <a:lnTo>
                    <a:pt x="1099934" y="812800"/>
                  </a:lnTo>
                  <a:lnTo>
                    <a:pt x="1085532" y="812800"/>
                  </a:lnTo>
                  <a:lnTo>
                    <a:pt x="1085532" y="990600"/>
                  </a:lnTo>
                  <a:lnTo>
                    <a:pt x="1083195" y="1016000"/>
                  </a:lnTo>
                  <a:lnTo>
                    <a:pt x="1076502" y="1028395"/>
                  </a:lnTo>
                  <a:lnTo>
                    <a:pt x="1076502" y="1041400"/>
                  </a:lnTo>
                  <a:lnTo>
                    <a:pt x="1074534" y="1037920"/>
                  </a:lnTo>
                  <a:lnTo>
                    <a:pt x="1071524" y="1033386"/>
                  </a:lnTo>
                  <a:lnTo>
                    <a:pt x="1071524" y="1054100"/>
                  </a:lnTo>
                  <a:lnTo>
                    <a:pt x="1071448" y="1066800"/>
                  </a:lnTo>
                  <a:lnTo>
                    <a:pt x="1065288" y="1066800"/>
                  </a:lnTo>
                  <a:lnTo>
                    <a:pt x="1065961" y="1054100"/>
                  </a:lnTo>
                  <a:lnTo>
                    <a:pt x="1064958" y="1041400"/>
                  </a:lnTo>
                  <a:lnTo>
                    <a:pt x="1071524" y="1054100"/>
                  </a:lnTo>
                  <a:lnTo>
                    <a:pt x="1071524" y="1033386"/>
                  </a:lnTo>
                  <a:lnTo>
                    <a:pt x="1060462" y="1016711"/>
                  </a:lnTo>
                  <a:lnTo>
                    <a:pt x="1060462" y="1104900"/>
                  </a:lnTo>
                  <a:lnTo>
                    <a:pt x="1055662" y="1117600"/>
                  </a:lnTo>
                  <a:lnTo>
                    <a:pt x="1044702" y="1130300"/>
                  </a:lnTo>
                  <a:lnTo>
                    <a:pt x="1013244" y="1130300"/>
                  </a:lnTo>
                  <a:lnTo>
                    <a:pt x="1006716" y="1144333"/>
                  </a:lnTo>
                  <a:lnTo>
                    <a:pt x="1006716" y="1193800"/>
                  </a:lnTo>
                  <a:lnTo>
                    <a:pt x="1001699" y="1206500"/>
                  </a:lnTo>
                  <a:lnTo>
                    <a:pt x="998016" y="1206500"/>
                  </a:lnTo>
                  <a:lnTo>
                    <a:pt x="994498" y="1193800"/>
                  </a:lnTo>
                  <a:lnTo>
                    <a:pt x="1006716" y="1193800"/>
                  </a:lnTo>
                  <a:lnTo>
                    <a:pt x="1006716" y="1144333"/>
                  </a:lnTo>
                  <a:lnTo>
                    <a:pt x="995514" y="1168400"/>
                  </a:lnTo>
                  <a:lnTo>
                    <a:pt x="985139" y="1168400"/>
                  </a:lnTo>
                  <a:lnTo>
                    <a:pt x="989152" y="1155700"/>
                  </a:lnTo>
                  <a:lnTo>
                    <a:pt x="993863" y="1143000"/>
                  </a:lnTo>
                  <a:lnTo>
                    <a:pt x="998575" y="1130300"/>
                  </a:lnTo>
                  <a:lnTo>
                    <a:pt x="1006817" y="1117600"/>
                  </a:lnTo>
                  <a:lnTo>
                    <a:pt x="1015060" y="1104900"/>
                  </a:lnTo>
                  <a:lnTo>
                    <a:pt x="1023315" y="1092200"/>
                  </a:lnTo>
                  <a:lnTo>
                    <a:pt x="1048054" y="1054100"/>
                  </a:lnTo>
                  <a:lnTo>
                    <a:pt x="1056259" y="1066800"/>
                  </a:lnTo>
                  <a:lnTo>
                    <a:pt x="1060259" y="1079500"/>
                  </a:lnTo>
                  <a:lnTo>
                    <a:pt x="1060361" y="1092200"/>
                  </a:lnTo>
                  <a:lnTo>
                    <a:pt x="1060462" y="1104900"/>
                  </a:lnTo>
                  <a:lnTo>
                    <a:pt x="1060462" y="1016711"/>
                  </a:lnTo>
                  <a:lnTo>
                    <a:pt x="1051775" y="1003604"/>
                  </a:lnTo>
                  <a:lnTo>
                    <a:pt x="1069301" y="1028700"/>
                  </a:lnTo>
                  <a:lnTo>
                    <a:pt x="1074534" y="1037920"/>
                  </a:lnTo>
                  <a:lnTo>
                    <a:pt x="1075321" y="1039114"/>
                  </a:lnTo>
                  <a:lnTo>
                    <a:pt x="1076502" y="1041400"/>
                  </a:lnTo>
                  <a:lnTo>
                    <a:pt x="1076502" y="1028395"/>
                  </a:lnTo>
                  <a:lnTo>
                    <a:pt x="1076337" y="1028700"/>
                  </a:lnTo>
                  <a:lnTo>
                    <a:pt x="1073492" y="1028700"/>
                  </a:lnTo>
                  <a:lnTo>
                    <a:pt x="1078179" y="1016000"/>
                  </a:lnTo>
                  <a:lnTo>
                    <a:pt x="1073277" y="1003604"/>
                  </a:lnTo>
                  <a:lnTo>
                    <a:pt x="1071486" y="1016000"/>
                  </a:lnTo>
                  <a:lnTo>
                    <a:pt x="1066457" y="1016000"/>
                  </a:lnTo>
                  <a:lnTo>
                    <a:pt x="1073150" y="1003604"/>
                  </a:lnTo>
                  <a:lnTo>
                    <a:pt x="1073150" y="1003300"/>
                  </a:lnTo>
                  <a:lnTo>
                    <a:pt x="1081684" y="1003300"/>
                  </a:lnTo>
                  <a:lnTo>
                    <a:pt x="1085532" y="990600"/>
                  </a:lnTo>
                  <a:lnTo>
                    <a:pt x="1085532" y="812800"/>
                  </a:lnTo>
                  <a:lnTo>
                    <a:pt x="1065631" y="812800"/>
                  </a:lnTo>
                  <a:lnTo>
                    <a:pt x="1065631" y="838200"/>
                  </a:lnTo>
                  <a:lnTo>
                    <a:pt x="1062926" y="863244"/>
                  </a:lnTo>
                  <a:lnTo>
                    <a:pt x="1062888" y="863676"/>
                  </a:lnTo>
                  <a:lnTo>
                    <a:pt x="1056652" y="863676"/>
                  </a:lnTo>
                  <a:lnTo>
                    <a:pt x="1037348" y="869772"/>
                  </a:lnTo>
                  <a:lnTo>
                    <a:pt x="1037348" y="990600"/>
                  </a:lnTo>
                  <a:lnTo>
                    <a:pt x="1033322" y="990600"/>
                  </a:lnTo>
                  <a:lnTo>
                    <a:pt x="980313" y="965212"/>
                  </a:lnTo>
                  <a:lnTo>
                    <a:pt x="966393" y="965212"/>
                  </a:lnTo>
                  <a:lnTo>
                    <a:pt x="966558" y="952500"/>
                  </a:lnTo>
                  <a:lnTo>
                    <a:pt x="1037348" y="990600"/>
                  </a:lnTo>
                  <a:lnTo>
                    <a:pt x="1037348" y="869772"/>
                  </a:lnTo>
                  <a:lnTo>
                    <a:pt x="1016596" y="876300"/>
                  </a:lnTo>
                  <a:lnTo>
                    <a:pt x="997178" y="849515"/>
                  </a:lnTo>
                  <a:lnTo>
                    <a:pt x="997178" y="927100"/>
                  </a:lnTo>
                  <a:lnTo>
                    <a:pt x="993838" y="952500"/>
                  </a:lnTo>
                  <a:lnTo>
                    <a:pt x="986802" y="952500"/>
                  </a:lnTo>
                  <a:lnTo>
                    <a:pt x="997178" y="927100"/>
                  </a:lnTo>
                  <a:lnTo>
                    <a:pt x="997178" y="849515"/>
                  </a:lnTo>
                  <a:lnTo>
                    <a:pt x="985304" y="833132"/>
                  </a:lnTo>
                  <a:lnTo>
                    <a:pt x="985304" y="952500"/>
                  </a:lnTo>
                  <a:lnTo>
                    <a:pt x="979614" y="952500"/>
                  </a:lnTo>
                  <a:lnTo>
                    <a:pt x="982116" y="939800"/>
                  </a:lnTo>
                  <a:lnTo>
                    <a:pt x="985304" y="952500"/>
                  </a:lnTo>
                  <a:lnTo>
                    <a:pt x="985304" y="833132"/>
                  </a:lnTo>
                  <a:lnTo>
                    <a:pt x="979779" y="825500"/>
                  </a:lnTo>
                  <a:lnTo>
                    <a:pt x="993673" y="838200"/>
                  </a:lnTo>
                  <a:lnTo>
                    <a:pt x="993952" y="827506"/>
                  </a:lnTo>
                  <a:lnTo>
                    <a:pt x="994003" y="825500"/>
                  </a:lnTo>
                  <a:lnTo>
                    <a:pt x="996175" y="825500"/>
                  </a:lnTo>
                  <a:lnTo>
                    <a:pt x="999820" y="838034"/>
                  </a:lnTo>
                  <a:lnTo>
                    <a:pt x="999858" y="838200"/>
                  </a:lnTo>
                  <a:lnTo>
                    <a:pt x="1005713" y="838200"/>
                  </a:lnTo>
                  <a:lnTo>
                    <a:pt x="1009230" y="850900"/>
                  </a:lnTo>
                  <a:lnTo>
                    <a:pt x="1013421" y="850900"/>
                  </a:lnTo>
                  <a:lnTo>
                    <a:pt x="1021956" y="838200"/>
                  </a:lnTo>
                  <a:lnTo>
                    <a:pt x="1019937" y="850900"/>
                  </a:lnTo>
                  <a:lnTo>
                    <a:pt x="1024966" y="850900"/>
                  </a:lnTo>
                  <a:lnTo>
                    <a:pt x="1028979" y="838200"/>
                  </a:lnTo>
                  <a:lnTo>
                    <a:pt x="1034503" y="850900"/>
                  </a:lnTo>
                  <a:lnTo>
                    <a:pt x="1030655" y="850900"/>
                  </a:lnTo>
                  <a:lnTo>
                    <a:pt x="1033741" y="863244"/>
                  </a:lnTo>
                  <a:lnTo>
                    <a:pt x="1033856" y="863676"/>
                  </a:lnTo>
                  <a:lnTo>
                    <a:pt x="1033995" y="863244"/>
                  </a:lnTo>
                  <a:lnTo>
                    <a:pt x="1039685" y="850900"/>
                  </a:lnTo>
                  <a:lnTo>
                    <a:pt x="1044702" y="838200"/>
                  </a:lnTo>
                  <a:lnTo>
                    <a:pt x="1048893" y="850900"/>
                  </a:lnTo>
                  <a:lnTo>
                    <a:pt x="1054493" y="850900"/>
                  </a:lnTo>
                  <a:lnTo>
                    <a:pt x="1060310" y="838200"/>
                  </a:lnTo>
                  <a:lnTo>
                    <a:pt x="1065631" y="838200"/>
                  </a:lnTo>
                  <a:lnTo>
                    <a:pt x="1065631" y="812800"/>
                  </a:lnTo>
                  <a:lnTo>
                    <a:pt x="1062443" y="812800"/>
                  </a:lnTo>
                  <a:lnTo>
                    <a:pt x="1066800" y="800100"/>
                  </a:lnTo>
                  <a:lnTo>
                    <a:pt x="1099997" y="812800"/>
                  </a:lnTo>
                  <a:lnTo>
                    <a:pt x="1111313" y="825500"/>
                  </a:lnTo>
                  <a:lnTo>
                    <a:pt x="1111313" y="611593"/>
                  </a:lnTo>
                  <a:lnTo>
                    <a:pt x="1107795" y="612787"/>
                  </a:lnTo>
                  <a:lnTo>
                    <a:pt x="1107795" y="622300"/>
                  </a:lnTo>
                  <a:lnTo>
                    <a:pt x="1099591" y="633628"/>
                  </a:lnTo>
                  <a:lnTo>
                    <a:pt x="1099591" y="774700"/>
                  </a:lnTo>
                  <a:lnTo>
                    <a:pt x="1089888" y="787400"/>
                  </a:lnTo>
                  <a:lnTo>
                    <a:pt x="1088885" y="787400"/>
                  </a:lnTo>
                  <a:lnTo>
                    <a:pt x="1075334" y="800100"/>
                  </a:lnTo>
                  <a:lnTo>
                    <a:pt x="1067295" y="800100"/>
                  </a:lnTo>
                  <a:lnTo>
                    <a:pt x="1081519" y="787400"/>
                  </a:lnTo>
                  <a:lnTo>
                    <a:pt x="1080020" y="787400"/>
                  </a:lnTo>
                  <a:lnTo>
                    <a:pt x="1084376" y="774700"/>
                  </a:lnTo>
                  <a:lnTo>
                    <a:pt x="1098397" y="764540"/>
                  </a:lnTo>
                  <a:lnTo>
                    <a:pt x="1099591" y="774700"/>
                  </a:lnTo>
                  <a:lnTo>
                    <a:pt x="1099591" y="633628"/>
                  </a:lnTo>
                  <a:lnTo>
                    <a:pt x="1098588" y="635000"/>
                  </a:lnTo>
                  <a:lnTo>
                    <a:pt x="1101775" y="622300"/>
                  </a:lnTo>
                  <a:lnTo>
                    <a:pt x="1107795" y="622300"/>
                  </a:lnTo>
                  <a:lnTo>
                    <a:pt x="1107795" y="612787"/>
                  </a:lnTo>
                  <a:lnTo>
                    <a:pt x="1097318" y="616343"/>
                  </a:lnTo>
                  <a:lnTo>
                    <a:pt x="1095908" y="622300"/>
                  </a:lnTo>
                  <a:lnTo>
                    <a:pt x="1092403" y="622300"/>
                  </a:lnTo>
                  <a:lnTo>
                    <a:pt x="1095057" y="617118"/>
                  </a:lnTo>
                  <a:lnTo>
                    <a:pt x="1079855" y="622300"/>
                  </a:lnTo>
                  <a:lnTo>
                    <a:pt x="1085532" y="609600"/>
                  </a:lnTo>
                  <a:lnTo>
                    <a:pt x="1080681" y="609600"/>
                  </a:lnTo>
                  <a:lnTo>
                    <a:pt x="1096746" y="596900"/>
                  </a:lnTo>
                  <a:lnTo>
                    <a:pt x="1118501" y="596900"/>
                  </a:lnTo>
                  <a:lnTo>
                    <a:pt x="1126032" y="584200"/>
                  </a:lnTo>
                  <a:lnTo>
                    <a:pt x="1122527" y="584200"/>
                  </a:lnTo>
                  <a:lnTo>
                    <a:pt x="1114488" y="571500"/>
                  </a:lnTo>
                  <a:lnTo>
                    <a:pt x="1114132" y="562495"/>
                  </a:lnTo>
                  <a:lnTo>
                    <a:pt x="1114056" y="560514"/>
                  </a:lnTo>
                  <a:lnTo>
                    <a:pt x="1113980" y="558634"/>
                  </a:lnTo>
                  <a:lnTo>
                    <a:pt x="1113523" y="547077"/>
                  </a:lnTo>
                  <a:lnTo>
                    <a:pt x="1113485" y="546100"/>
                  </a:lnTo>
                  <a:lnTo>
                    <a:pt x="1121994" y="546100"/>
                  </a:lnTo>
                  <a:lnTo>
                    <a:pt x="1118870" y="558634"/>
                  </a:lnTo>
                  <a:lnTo>
                    <a:pt x="1118730" y="558634"/>
                  </a:lnTo>
                  <a:lnTo>
                    <a:pt x="1127709" y="571500"/>
                  </a:lnTo>
                  <a:lnTo>
                    <a:pt x="1137412" y="584200"/>
                  </a:lnTo>
                  <a:lnTo>
                    <a:pt x="1137412" y="533400"/>
                  </a:lnTo>
                  <a:lnTo>
                    <a:pt x="1135075" y="533400"/>
                  </a:lnTo>
                  <a:lnTo>
                    <a:pt x="1138770" y="520700"/>
                  </a:lnTo>
                  <a:lnTo>
                    <a:pt x="1129880" y="508000"/>
                  </a:lnTo>
                  <a:lnTo>
                    <a:pt x="1110805" y="508000"/>
                  </a:lnTo>
                  <a:lnTo>
                    <a:pt x="1110310" y="520700"/>
                  </a:lnTo>
                  <a:lnTo>
                    <a:pt x="1106957" y="520700"/>
                  </a:lnTo>
                  <a:lnTo>
                    <a:pt x="1106957" y="584200"/>
                  </a:lnTo>
                  <a:lnTo>
                    <a:pt x="1095413" y="584200"/>
                  </a:lnTo>
                  <a:lnTo>
                    <a:pt x="1095413" y="571500"/>
                  </a:lnTo>
                  <a:lnTo>
                    <a:pt x="1087882" y="571500"/>
                  </a:lnTo>
                  <a:lnTo>
                    <a:pt x="1094232" y="558952"/>
                  </a:lnTo>
                  <a:lnTo>
                    <a:pt x="1094422" y="558952"/>
                  </a:lnTo>
                  <a:lnTo>
                    <a:pt x="1102918" y="571500"/>
                  </a:lnTo>
                  <a:lnTo>
                    <a:pt x="1106957" y="584200"/>
                  </a:lnTo>
                  <a:lnTo>
                    <a:pt x="1106957" y="520700"/>
                  </a:lnTo>
                  <a:lnTo>
                    <a:pt x="1094397" y="520700"/>
                  </a:lnTo>
                  <a:lnTo>
                    <a:pt x="1094397" y="558634"/>
                  </a:lnTo>
                  <a:lnTo>
                    <a:pt x="1094308" y="558800"/>
                  </a:lnTo>
                  <a:lnTo>
                    <a:pt x="1094206" y="558634"/>
                  </a:lnTo>
                  <a:lnTo>
                    <a:pt x="1094397" y="558634"/>
                  </a:lnTo>
                  <a:lnTo>
                    <a:pt x="1094397" y="520700"/>
                  </a:lnTo>
                  <a:lnTo>
                    <a:pt x="1092225" y="520700"/>
                  </a:lnTo>
                  <a:lnTo>
                    <a:pt x="1110805" y="508000"/>
                  </a:lnTo>
                  <a:lnTo>
                    <a:pt x="1121511" y="495300"/>
                  </a:lnTo>
                  <a:lnTo>
                    <a:pt x="1118501" y="495300"/>
                  </a:lnTo>
                  <a:lnTo>
                    <a:pt x="1112964" y="482942"/>
                  </a:lnTo>
                  <a:lnTo>
                    <a:pt x="1113155" y="482600"/>
                  </a:lnTo>
                  <a:lnTo>
                    <a:pt x="1127213" y="469900"/>
                  </a:lnTo>
                  <a:lnTo>
                    <a:pt x="1120851" y="482600"/>
                  </a:lnTo>
                  <a:lnTo>
                    <a:pt x="1121854" y="482600"/>
                  </a:lnTo>
                  <a:lnTo>
                    <a:pt x="1123861" y="495300"/>
                  </a:lnTo>
                  <a:lnTo>
                    <a:pt x="1121511" y="495300"/>
                  </a:lnTo>
                  <a:lnTo>
                    <a:pt x="1134592" y="508000"/>
                  </a:lnTo>
                  <a:lnTo>
                    <a:pt x="1141539" y="520700"/>
                  </a:lnTo>
                  <a:lnTo>
                    <a:pt x="1141539" y="352628"/>
                  </a:lnTo>
                  <a:lnTo>
                    <a:pt x="1128204" y="344271"/>
                  </a:lnTo>
                  <a:lnTo>
                    <a:pt x="1128204" y="355600"/>
                  </a:lnTo>
                  <a:lnTo>
                    <a:pt x="1118171" y="355600"/>
                  </a:lnTo>
                  <a:lnTo>
                    <a:pt x="1123061" y="342900"/>
                  </a:lnTo>
                  <a:lnTo>
                    <a:pt x="1125537" y="342900"/>
                  </a:lnTo>
                  <a:lnTo>
                    <a:pt x="1128204" y="355600"/>
                  </a:lnTo>
                  <a:lnTo>
                    <a:pt x="1128204" y="344271"/>
                  </a:lnTo>
                  <a:lnTo>
                    <a:pt x="1126032" y="342900"/>
                  </a:lnTo>
                  <a:lnTo>
                    <a:pt x="1128979" y="317525"/>
                  </a:lnTo>
                  <a:lnTo>
                    <a:pt x="1132865" y="304800"/>
                  </a:lnTo>
                  <a:lnTo>
                    <a:pt x="1136738" y="292100"/>
                  </a:lnTo>
                  <a:lnTo>
                    <a:pt x="1143609" y="292100"/>
                  </a:lnTo>
                  <a:lnTo>
                    <a:pt x="1145260" y="279400"/>
                  </a:lnTo>
                  <a:lnTo>
                    <a:pt x="1135240" y="266700"/>
                  </a:lnTo>
                  <a:lnTo>
                    <a:pt x="1127709" y="266700"/>
                  </a:lnTo>
                  <a:lnTo>
                    <a:pt x="1130223" y="241300"/>
                  </a:lnTo>
                  <a:lnTo>
                    <a:pt x="1126197" y="241300"/>
                  </a:lnTo>
                  <a:lnTo>
                    <a:pt x="1126032" y="240741"/>
                  </a:lnTo>
                  <a:lnTo>
                    <a:pt x="1126032" y="279400"/>
                  </a:lnTo>
                  <a:lnTo>
                    <a:pt x="1123696" y="279400"/>
                  </a:lnTo>
                  <a:lnTo>
                    <a:pt x="1125194" y="292100"/>
                  </a:lnTo>
                  <a:lnTo>
                    <a:pt x="1118501" y="292100"/>
                  </a:lnTo>
                  <a:lnTo>
                    <a:pt x="1112393" y="303695"/>
                  </a:lnTo>
                  <a:lnTo>
                    <a:pt x="1112393" y="484047"/>
                  </a:lnTo>
                  <a:lnTo>
                    <a:pt x="1109129" y="495300"/>
                  </a:lnTo>
                  <a:lnTo>
                    <a:pt x="1108202" y="495300"/>
                  </a:lnTo>
                  <a:lnTo>
                    <a:pt x="1103909" y="500341"/>
                  </a:lnTo>
                  <a:lnTo>
                    <a:pt x="1112393" y="484047"/>
                  </a:lnTo>
                  <a:lnTo>
                    <a:pt x="1112393" y="303695"/>
                  </a:lnTo>
                  <a:lnTo>
                    <a:pt x="1111808" y="304800"/>
                  </a:lnTo>
                  <a:lnTo>
                    <a:pt x="1111808" y="457200"/>
                  </a:lnTo>
                  <a:lnTo>
                    <a:pt x="1110132" y="469900"/>
                  </a:lnTo>
                  <a:lnTo>
                    <a:pt x="1106627" y="469900"/>
                  </a:lnTo>
                  <a:lnTo>
                    <a:pt x="1111808" y="457200"/>
                  </a:lnTo>
                  <a:lnTo>
                    <a:pt x="1103274" y="469900"/>
                  </a:lnTo>
                  <a:lnTo>
                    <a:pt x="1105115" y="457200"/>
                  </a:lnTo>
                  <a:lnTo>
                    <a:pt x="1111808" y="457200"/>
                  </a:lnTo>
                  <a:lnTo>
                    <a:pt x="1111808" y="304800"/>
                  </a:lnTo>
                  <a:lnTo>
                    <a:pt x="1103782" y="304800"/>
                  </a:lnTo>
                  <a:lnTo>
                    <a:pt x="1118501" y="292100"/>
                  </a:lnTo>
                  <a:lnTo>
                    <a:pt x="1103109" y="292100"/>
                  </a:lnTo>
                  <a:lnTo>
                    <a:pt x="1103109" y="482600"/>
                  </a:lnTo>
                  <a:lnTo>
                    <a:pt x="1103109" y="495300"/>
                  </a:lnTo>
                  <a:lnTo>
                    <a:pt x="1100975" y="503796"/>
                  </a:lnTo>
                  <a:lnTo>
                    <a:pt x="1097419" y="508000"/>
                  </a:lnTo>
                  <a:lnTo>
                    <a:pt x="1095984" y="508000"/>
                  </a:lnTo>
                  <a:lnTo>
                    <a:pt x="1083703" y="520700"/>
                  </a:lnTo>
                  <a:lnTo>
                    <a:pt x="1098321" y="495465"/>
                  </a:lnTo>
                  <a:lnTo>
                    <a:pt x="1098423" y="495300"/>
                  </a:lnTo>
                  <a:lnTo>
                    <a:pt x="1103109" y="495300"/>
                  </a:lnTo>
                  <a:lnTo>
                    <a:pt x="1103109" y="482600"/>
                  </a:lnTo>
                  <a:lnTo>
                    <a:pt x="1102614" y="482600"/>
                  </a:lnTo>
                  <a:lnTo>
                    <a:pt x="1102487" y="482942"/>
                  </a:lnTo>
                  <a:lnTo>
                    <a:pt x="1101737" y="484009"/>
                  </a:lnTo>
                  <a:lnTo>
                    <a:pt x="1102614" y="482600"/>
                  </a:lnTo>
                  <a:lnTo>
                    <a:pt x="1096416" y="482600"/>
                  </a:lnTo>
                  <a:lnTo>
                    <a:pt x="1093063" y="495300"/>
                  </a:lnTo>
                  <a:lnTo>
                    <a:pt x="1094740" y="495300"/>
                  </a:lnTo>
                  <a:lnTo>
                    <a:pt x="1086878" y="508000"/>
                  </a:lnTo>
                  <a:lnTo>
                    <a:pt x="1079855" y="508000"/>
                  </a:lnTo>
                  <a:lnTo>
                    <a:pt x="1081862" y="520700"/>
                  </a:lnTo>
                  <a:lnTo>
                    <a:pt x="1076833" y="530491"/>
                  </a:lnTo>
                  <a:lnTo>
                    <a:pt x="1076833" y="571500"/>
                  </a:lnTo>
                  <a:lnTo>
                    <a:pt x="1072654" y="584200"/>
                  </a:lnTo>
                  <a:lnTo>
                    <a:pt x="1065631" y="571500"/>
                  </a:lnTo>
                  <a:lnTo>
                    <a:pt x="1064298" y="558952"/>
                  </a:lnTo>
                  <a:lnTo>
                    <a:pt x="1064272" y="558634"/>
                  </a:lnTo>
                  <a:lnTo>
                    <a:pt x="1072870" y="558634"/>
                  </a:lnTo>
                  <a:lnTo>
                    <a:pt x="1068641" y="571500"/>
                  </a:lnTo>
                  <a:lnTo>
                    <a:pt x="1076833" y="571500"/>
                  </a:lnTo>
                  <a:lnTo>
                    <a:pt x="1076833" y="530491"/>
                  </a:lnTo>
                  <a:lnTo>
                    <a:pt x="1075334" y="533400"/>
                  </a:lnTo>
                  <a:lnTo>
                    <a:pt x="1078509" y="508000"/>
                  </a:lnTo>
                  <a:lnTo>
                    <a:pt x="1066292" y="520700"/>
                  </a:lnTo>
                  <a:lnTo>
                    <a:pt x="1070305" y="508000"/>
                  </a:lnTo>
                  <a:lnTo>
                    <a:pt x="1075664" y="508000"/>
                  </a:lnTo>
                  <a:lnTo>
                    <a:pt x="1077175" y="469900"/>
                  </a:lnTo>
                  <a:lnTo>
                    <a:pt x="1075499" y="472859"/>
                  </a:lnTo>
                  <a:lnTo>
                    <a:pt x="1075499" y="495300"/>
                  </a:lnTo>
                  <a:lnTo>
                    <a:pt x="1069479" y="495300"/>
                  </a:lnTo>
                  <a:lnTo>
                    <a:pt x="1067968" y="508000"/>
                  </a:lnTo>
                  <a:lnTo>
                    <a:pt x="1068463" y="495465"/>
                  </a:lnTo>
                  <a:lnTo>
                    <a:pt x="1066076" y="500341"/>
                  </a:lnTo>
                  <a:lnTo>
                    <a:pt x="1062609" y="507657"/>
                  </a:lnTo>
                  <a:lnTo>
                    <a:pt x="1062609" y="533400"/>
                  </a:lnTo>
                  <a:lnTo>
                    <a:pt x="1050899" y="533400"/>
                  </a:lnTo>
                  <a:lnTo>
                    <a:pt x="1054582" y="520700"/>
                  </a:lnTo>
                  <a:lnTo>
                    <a:pt x="1062609" y="533400"/>
                  </a:lnTo>
                  <a:lnTo>
                    <a:pt x="1062609" y="507657"/>
                  </a:lnTo>
                  <a:lnTo>
                    <a:pt x="1062443" y="508000"/>
                  </a:lnTo>
                  <a:lnTo>
                    <a:pt x="1054366" y="495465"/>
                  </a:lnTo>
                  <a:lnTo>
                    <a:pt x="1054252" y="495300"/>
                  </a:lnTo>
                  <a:lnTo>
                    <a:pt x="1037869" y="469900"/>
                  </a:lnTo>
                  <a:lnTo>
                    <a:pt x="1022324" y="444500"/>
                  </a:lnTo>
                  <a:lnTo>
                    <a:pt x="1020445" y="443179"/>
                  </a:lnTo>
                  <a:lnTo>
                    <a:pt x="1020445" y="520700"/>
                  </a:lnTo>
                  <a:lnTo>
                    <a:pt x="1019771" y="522744"/>
                  </a:lnTo>
                  <a:lnTo>
                    <a:pt x="1019771" y="622300"/>
                  </a:lnTo>
                  <a:lnTo>
                    <a:pt x="1014755" y="622300"/>
                  </a:lnTo>
                  <a:lnTo>
                    <a:pt x="1014755" y="711200"/>
                  </a:lnTo>
                  <a:lnTo>
                    <a:pt x="1014755" y="723900"/>
                  </a:lnTo>
                  <a:lnTo>
                    <a:pt x="984796" y="723900"/>
                  </a:lnTo>
                  <a:lnTo>
                    <a:pt x="998181" y="736600"/>
                  </a:lnTo>
                  <a:lnTo>
                    <a:pt x="977265" y="736600"/>
                  </a:lnTo>
                  <a:lnTo>
                    <a:pt x="973759" y="723900"/>
                  </a:lnTo>
                  <a:lnTo>
                    <a:pt x="969746" y="721474"/>
                  </a:lnTo>
                  <a:lnTo>
                    <a:pt x="969746" y="723900"/>
                  </a:lnTo>
                  <a:lnTo>
                    <a:pt x="961796" y="730999"/>
                  </a:lnTo>
                  <a:lnTo>
                    <a:pt x="961796" y="876300"/>
                  </a:lnTo>
                  <a:lnTo>
                    <a:pt x="953338" y="876300"/>
                  </a:lnTo>
                  <a:lnTo>
                    <a:pt x="956691" y="889000"/>
                  </a:lnTo>
                  <a:lnTo>
                    <a:pt x="954011" y="889000"/>
                  </a:lnTo>
                  <a:lnTo>
                    <a:pt x="952639" y="900518"/>
                  </a:lnTo>
                  <a:lnTo>
                    <a:pt x="952601" y="900811"/>
                  </a:lnTo>
                  <a:lnTo>
                    <a:pt x="952500" y="901700"/>
                  </a:lnTo>
                  <a:lnTo>
                    <a:pt x="961542" y="889000"/>
                  </a:lnTo>
                  <a:lnTo>
                    <a:pt x="959535" y="901700"/>
                  </a:lnTo>
                  <a:lnTo>
                    <a:pt x="952500" y="901700"/>
                  </a:lnTo>
                  <a:lnTo>
                    <a:pt x="945146" y="901700"/>
                  </a:lnTo>
                  <a:lnTo>
                    <a:pt x="955268" y="914501"/>
                  </a:lnTo>
                  <a:lnTo>
                    <a:pt x="943673" y="914501"/>
                  </a:lnTo>
                  <a:lnTo>
                    <a:pt x="947813" y="927100"/>
                  </a:lnTo>
                  <a:lnTo>
                    <a:pt x="931252" y="927100"/>
                  </a:lnTo>
                  <a:lnTo>
                    <a:pt x="931252" y="1054100"/>
                  </a:lnTo>
                  <a:lnTo>
                    <a:pt x="922553" y="1041400"/>
                  </a:lnTo>
                  <a:lnTo>
                    <a:pt x="915911" y="1041400"/>
                  </a:lnTo>
                  <a:lnTo>
                    <a:pt x="915911" y="1244600"/>
                  </a:lnTo>
                  <a:lnTo>
                    <a:pt x="901128" y="1257300"/>
                  </a:lnTo>
                  <a:lnTo>
                    <a:pt x="894270" y="1257300"/>
                  </a:lnTo>
                  <a:lnTo>
                    <a:pt x="909993" y="1244600"/>
                  </a:lnTo>
                  <a:lnTo>
                    <a:pt x="907821" y="1244600"/>
                  </a:lnTo>
                  <a:lnTo>
                    <a:pt x="914184" y="1231900"/>
                  </a:lnTo>
                  <a:lnTo>
                    <a:pt x="915911" y="1244600"/>
                  </a:lnTo>
                  <a:lnTo>
                    <a:pt x="915911" y="1041400"/>
                  </a:lnTo>
                  <a:lnTo>
                    <a:pt x="908989" y="1028700"/>
                  </a:lnTo>
                  <a:lnTo>
                    <a:pt x="927608" y="1041400"/>
                  </a:lnTo>
                  <a:lnTo>
                    <a:pt x="931252" y="1054100"/>
                  </a:lnTo>
                  <a:lnTo>
                    <a:pt x="931252" y="927100"/>
                  </a:lnTo>
                  <a:lnTo>
                    <a:pt x="931087" y="927100"/>
                  </a:lnTo>
                  <a:lnTo>
                    <a:pt x="929576" y="939800"/>
                  </a:lnTo>
                  <a:lnTo>
                    <a:pt x="930414" y="939800"/>
                  </a:lnTo>
                  <a:lnTo>
                    <a:pt x="927735" y="952500"/>
                  </a:lnTo>
                  <a:lnTo>
                    <a:pt x="928738" y="939800"/>
                  </a:lnTo>
                  <a:lnTo>
                    <a:pt x="923213" y="939800"/>
                  </a:lnTo>
                  <a:lnTo>
                    <a:pt x="922985" y="948791"/>
                  </a:lnTo>
                  <a:lnTo>
                    <a:pt x="922883" y="952500"/>
                  </a:lnTo>
                  <a:lnTo>
                    <a:pt x="923213" y="939800"/>
                  </a:lnTo>
                  <a:lnTo>
                    <a:pt x="920877" y="939800"/>
                  </a:lnTo>
                  <a:lnTo>
                    <a:pt x="918540" y="939800"/>
                  </a:lnTo>
                  <a:lnTo>
                    <a:pt x="923099" y="927430"/>
                  </a:lnTo>
                  <a:lnTo>
                    <a:pt x="923213" y="927100"/>
                  </a:lnTo>
                  <a:lnTo>
                    <a:pt x="929081" y="927100"/>
                  </a:lnTo>
                  <a:lnTo>
                    <a:pt x="930402" y="914501"/>
                  </a:lnTo>
                  <a:lnTo>
                    <a:pt x="934072" y="914501"/>
                  </a:lnTo>
                  <a:lnTo>
                    <a:pt x="900963" y="889000"/>
                  </a:lnTo>
                  <a:lnTo>
                    <a:pt x="904481" y="889000"/>
                  </a:lnTo>
                  <a:lnTo>
                    <a:pt x="937437" y="901700"/>
                  </a:lnTo>
                  <a:lnTo>
                    <a:pt x="940511" y="889000"/>
                  </a:lnTo>
                  <a:lnTo>
                    <a:pt x="946556" y="863942"/>
                  </a:lnTo>
                  <a:lnTo>
                    <a:pt x="946632" y="863676"/>
                  </a:lnTo>
                  <a:lnTo>
                    <a:pt x="946492" y="863244"/>
                  </a:lnTo>
                  <a:lnTo>
                    <a:pt x="935278" y="838200"/>
                  </a:lnTo>
                  <a:lnTo>
                    <a:pt x="923467" y="826566"/>
                  </a:lnTo>
                  <a:lnTo>
                    <a:pt x="925893" y="825500"/>
                  </a:lnTo>
                  <a:lnTo>
                    <a:pt x="932091" y="812800"/>
                  </a:lnTo>
                  <a:lnTo>
                    <a:pt x="945718" y="838034"/>
                  </a:lnTo>
                  <a:lnTo>
                    <a:pt x="945807" y="838200"/>
                  </a:lnTo>
                  <a:lnTo>
                    <a:pt x="949820" y="838200"/>
                  </a:lnTo>
                  <a:lnTo>
                    <a:pt x="955014" y="850900"/>
                  </a:lnTo>
                  <a:lnTo>
                    <a:pt x="952080" y="863244"/>
                  </a:lnTo>
                  <a:lnTo>
                    <a:pt x="951979" y="863676"/>
                  </a:lnTo>
                  <a:lnTo>
                    <a:pt x="955675" y="863676"/>
                  </a:lnTo>
                  <a:lnTo>
                    <a:pt x="961796" y="876300"/>
                  </a:lnTo>
                  <a:lnTo>
                    <a:pt x="961796" y="730999"/>
                  </a:lnTo>
                  <a:lnTo>
                    <a:pt x="955522" y="736600"/>
                  </a:lnTo>
                  <a:lnTo>
                    <a:pt x="959700" y="723900"/>
                  </a:lnTo>
                  <a:lnTo>
                    <a:pt x="969746" y="723900"/>
                  </a:lnTo>
                  <a:lnTo>
                    <a:pt x="969746" y="721474"/>
                  </a:lnTo>
                  <a:lnTo>
                    <a:pt x="950264" y="709637"/>
                  </a:lnTo>
                  <a:lnTo>
                    <a:pt x="927341" y="695718"/>
                  </a:lnTo>
                  <a:lnTo>
                    <a:pt x="929576" y="698500"/>
                  </a:lnTo>
                  <a:lnTo>
                    <a:pt x="926731" y="698500"/>
                  </a:lnTo>
                  <a:lnTo>
                    <a:pt x="924013" y="693686"/>
                  </a:lnTo>
                  <a:lnTo>
                    <a:pt x="923544" y="693407"/>
                  </a:lnTo>
                  <a:lnTo>
                    <a:pt x="923544" y="825500"/>
                  </a:lnTo>
                  <a:lnTo>
                    <a:pt x="922934" y="826046"/>
                  </a:lnTo>
                  <a:lnTo>
                    <a:pt x="922388" y="825500"/>
                  </a:lnTo>
                  <a:lnTo>
                    <a:pt x="923544" y="825500"/>
                  </a:lnTo>
                  <a:lnTo>
                    <a:pt x="923544" y="693407"/>
                  </a:lnTo>
                  <a:lnTo>
                    <a:pt x="921346" y="692073"/>
                  </a:lnTo>
                  <a:lnTo>
                    <a:pt x="921346" y="827506"/>
                  </a:lnTo>
                  <a:lnTo>
                    <a:pt x="909662" y="838200"/>
                  </a:lnTo>
                  <a:lnTo>
                    <a:pt x="903643" y="850900"/>
                  </a:lnTo>
                  <a:lnTo>
                    <a:pt x="905649" y="876300"/>
                  </a:lnTo>
                  <a:lnTo>
                    <a:pt x="897724" y="863676"/>
                  </a:lnTo>
                  <a:lnTo>
                    <a:pt x="896162" y="861199"/>
                  </a:lnTo>
                  <a:lnTo>
                    <a:pt x="896162" y="863676"/>
                  </a:lnTo>
                  <a:lnTo>
                    <a:pt x="890943" y="863676"/>
                  </a:lnTo>
                  <a:lnTo>
                    <a:pt x="887577" y="850900"/>
                  </a:lnTo>
                  <a:lnTo>
                    <a:pt x="896162" y="863676"/>
                  </a:lnTo>
                  <a:lnTo>
                    <a:pt x="896162" y="861199"/>
                  </a:lnTo>
                  <a:lnTo>
                    <a:pt x="889685" y="850900"/>
                  </a:lnTo>
                  <a:lnTo>
                    <a:pt x="886231" y="849007"/>
                  </a:lnTo>
                  <a:lnTo>
                    <a:pt x="886231" y="1054100"/>
                  </a:lnTo>
                  <a:lnTo>
                    <a:pt x="884567" y="1066800"/>
                  </a:lnTo>
                  <a:lnTo>
                    <a:pt x="882891" y="1066800"/>
                  </a:lnTo>
                  <a:lnTo>
                    <a:pt x="882891" y="1130300"/>
                  </a:lnTo>
                  <a:lnTo>
                    <a:pt x="877874" y="1130300"/>
                  </a:lnTo>
                  <a:lnTo>
                    <a:pt x="877531" y="1117600"/>
                  </a:lnTo>
                  <a:lnTo>
                    <a:pt x="882891" y="1130300"/>
                  </a:lnTo>
                  <a:lnTo>
                    <a:pt x="882891" y="1066800"/>
                  </a:lnTo>
                  <a:lnTo>
                    <a:pt x="878878" y="1066800"/>
                  </a:lnTo>
                  <a:lnTo>
                    <a:pt x="867498" y="1077874"/>
                  </a:lnTo>
                  <a:lnTo>
                    <a:pt x="867498" y="1257300"/>
                  </a:lnTo>
                  <a:lnTo>
                    <a:pt x="862304" y="1257300"/>
                  </a:lnTo>
                  <a:lnTo>
                    <a:pt x="864311" y="1244600"/>
                  </a:lnTo>
                  <a:lnTo>
                    <a:pt x="865149" y="1244600"/>
                  </a:lnTo>
                  <a:lnTo>
                    <a:pt x="867498" y="1257300"/>
                  </a:lnTo>
                  <a:lnTo>
                    <a:pt x="867498" y="1077874"/>
                  </a:lnTo>
                  <a:lnTo>
                    <a:pt x="865822" y="1079500"/>
                  </a:lnTo>
                  <a:lnTo>
                    <a:pt x="863981" y="1092200"/>
                  </a:lnTo>
                  <a:lnTo>
                    <a:pt x="842733" y="1092200"/>
                  </a:lnTo>
                  <a:lnTo>
                    <a:pt x="842733" y="1155700"/>
                  </a:lnTo>
                  <a:lnTo>
                    <a:pt x="842225" y="1155700"/>
                  </a:lnTo>
                  <a:lnTo>
                    <a:pt x="836866" y="1143000"/>
                  </a:lnTo>
                  <a:lnTo>
                    <a:pt x="842733" y="1155700"/>
                  </a:lnTo>
                  <a:lnTo>
                    <a:pt x="842733" y="1092200"/>
                  </a:lnTo>
                  <a:lnTo>
                    <a:pt x="830516" y="1092200"/>
                  </a:lnTo>
                  <a:lnTo>
                    <a:pt x="860196" y="1079500"/>
                  </a:lnTo>
                  <a:lnTo>
                    <a:pt x="886231" y="1054100"/>
                  </a:lnTo>
                  <a:lnTo>
                    <a:pt x="886231" y="849007"/>
                  </a:lnTo>
                  <a:lnTo>
                    <a:pt x="871474" y="840867"/>
                  </a:lnTo>
                  <a:lnTo>
                    <a:pt x="871347" y="840536"/>
                  </a:lnTo>
                  <a:lnTo>
                    <a:pt x="871004" y="840028"/>
                  </a:lnTo>
                  <a:lnTo>
                    <a:pt x="870089" y="840105"/>
                  </a:lnTo>
                  <a:lnTo>
                    <a:pt x="866660" y="838200"/>
                  </a:lnTo>
                  <a:lnTo>
                    <a:pt x="857123" y="838200"/>
                  </a:lnTo>
                  <a:lnTo>
                    <a:pt x="862584" y="840765"/>
                  </a:lnTo>
                  <a:lnTo>
                    <a:pt x="861809" y="841375"/>
                  </a:lnTo>
                  <a:lnTo>
                    <a:pt x="861136" y="842035"/>
                  </a:lnTo>
                  <a:lnTo>
                    <a:pt x="863815" y="842035"/>
                  </a:lnTo>
                  <a:lnTo>
                    <a:pt x="865403" y="842086"/>
                  </a:lnTo>
                  <a:lnTo>
                    <a:pt x="884224" y="850900"/>
                  </a:lnTo>
                  <a:lnTo>
                    <a:pt x="880706" y="850900"/>
                  </a:lnTo>
                  <a:lnTo>
                    <a:pt x="880706" y="876300"/>
                  </a:lnTo>
                  <a:lnTo>
                    <a:pt x="877785" y="865708"/>
                  </a:lnTo>
                  <a:lnTo>
                    <a:pt x="870673" y="876300"/>
                  </a:lnTo>
                  <a:lnTo>
                    <a:pt x="864311" y="872147"/>
                  </a:lnTo>
                  <a:lnTo>
                    <a:pt x="864311" y="939800"/>
                  </a:lnTo>
                  <a:lnTo>
                    <a:pt x="853935" y="948182"/>
                  </a:lnTo>
                  <a:lnTo>
                    <a:pt x="853935" y="1028700"/>
                  </a:lnTo>
                  <a:lnTo>
                    <a:pt x="850760" y="1041400"/>
                  </a:lnTo>
                  <a:lnTo>
                    <a:pt x="846404" y="1028700"/>
                  </a:lnTo>
                  <a:lnTo>
                    <a:pt x="853935" y="1028700"/>
                  </a:lnTo>
                  <a:lnTo>
                    <a:pt x="853935" y="948182"/>
                  </a:lnTo>
                  <a:lnTo>
                    <a:pt x="848588" y="952500"/>
                  </a:lnTo>
                  <a:lnTo>
                    <a:pt x="817460" y="939800"/>
                  </a:lnTo>
                  <a:lnTo>
                    <a:pt x="820712" y="927430"/>
                  </a:lnTo>
                  <a:lnTo>
                    <a:pt x="820801" y="927100"/>
                  </a:lnTo>
                  <a:lnTo>
                    <a:pt x="826833" y="927100"/>
                  </a:lnTo>
                  <a:lnTo>
                    <a:pt x="824826" y="939800"/>
                  </a:lnTo>
                  <a:lnTo>
                    <a:pt x="864311" y="939800"/>
                  </a:lnTo>
                  <a:lnTo>
                    <a:pt x="864311" y="872147"/>
                  </a:lnTo>
                  <a:lnTo>
                    <a:pt x="851382" y="863676"/>
                  </a:lnTo>
                  <a:lnTo>
                    <a:pt x="857618" y="850900"/>
                  </a:lnTo>
                  <a:lnTo>
                    <a:pt x="855611" y="850900"/>
                  </a:lnTo>
                  <a:lnTo>
                    <a:pt x="855726" y="842010"/>
                  </a:lnTo>
                  <a:lnTo>
                    <a:pt x="855776" y="838200"/>
                  </a:lnTo>
                  <a:lnTo>
                    <a:pt x="837374" y="856818"/>
                  </a:lnTo>
                  <a:lnTo>
                    <a:pt x="837374" y="889000"/>
                  </a:lnTo>
                  <a:lnTo>
                    <a:pt x="812939" y="910183"/>
                  </a:lnTo>
                  <a:lnTo>
                    <a:pt x="812939" y="1016000"/>
                  </a:lnTo>
                  <a:lnTo>
                    <a:pt x="809929" y="1028700"/>
                  </a:lnTo>
                  <a:lnTo>
                    <a:pt x="807415" y="1028700"/>
                  </a:lnTo>
                  <a:lnTo>
                    <a:pt x="807415" y="1181100"/>
                  </a:lnTo>
                  <a:lnTo>
                    <a:pt x="799693" y="1219200"/>
                  </a:lnTo>
                  <a:lnTo>
                    <a:pt x="797712" y="1221600"/>
                  </a:lnTo>
                  <a:lnTo>
                    <a:pt x="797712" y="1346200"/>
                  </a:lnTo>
                  <a:lnTo>
                    <a:pt x="790689" y="1346200"/>
                  </a:lnTo>
                  <a:lnTo>
                    <a:pt x="788339" y="1333500"/>
                  </a:lnTo>
                  <a:lnTo>
                    <a:pt x="797712" y="1346200"/>
                  </a:lnTo>
                  <a:lnTo>
                    <a:pt x="797712" y="1221600"/>
                  </a:lnTo>
                  <a:lnTo>
                    <a:pt x="789178" y="1231900"/>
                  </a:lnTo>
                  <a:lnTo>
                    <a:pt x="799884" y="1193800"/>
                  </a:lnTo>
                  <a:lnTo>
                    <a:pt x="803732" y="1168400"/>
                  </a:lnTo>
                  <a:lnTo>
                    <a:pt x="799388" y="1143000"/>
                  </a:lnTo>
                  <a:lnTo>
                    <a:pt x="807415" y="1181100"/>
                  </a:lnTo>
                  <a:lnTo>
                    <a:pt x="807415" y="1028700"/>
                  </a:lnTo>
                  <a:lnTo>
                    <a:pt x="799579" y="1028700"/>
                  </a:lnTo>
                  <a:lnTo>
                    <a:pt x="812939" y="1016000"/>
                  </a:lnTo>
                  <a:lnTo>
                    <a:pt x="812939" y="910183"/>
                  </a:lnTo>
                  <a:lnTo>
                    <a:pt x="807948" y="914501"/>
                  </a:lnTo>
                  <a:lnTo>
                    <a:pt x="798715" y="927100"/>
                  </a:lnTo>
                  <a:lnTo>
                    <a:pt x="797877" y="927100"/>
                  </a:lnTo>
                  <a:lnTo>
                    <a:pt x="797877" y="1092200"/>
                  </a:lnTo>
                  <a:lnTo>
                    <a:pt x="795197" y="1104900"/>
                  </a:lnTo>
                  <a:lnTo>
                    <a:pt x="791019" y="1104900"/>
                  </a:lnTo>
                  <a:lnTo>
                    <a:pt x="759726" y="1092200"/>
                  </a:lnTo>
                  <a:lnTo>
                    <a:pt x="741337" y="1130300"/>
                  </a:lnTo>
                  <a:lnTo>
                    <a:pt x="717054" y="1155700"/>
                  </a:lnTo>
                  <a:lnTo>
                    <a:pt x="710361" y="1166990"/>
                  </a:lnTo>
                  <a:lnTo>
                    <a:pt x="710361" y="1346200"/>
                  </a:lnTo>
                  <a:lnTo>
                    <a:pt x="695807" y="1333500"/>
                  </a:lnTo>
                  <a:lnTo>
                    <a:pt x="691616" y="1333500"/>
                  </a:lnTo>
                  <a:lnTo>
                    <a:pt x="671703" y="1308100"/>
                  </a:lnTo>
                  <a:lnTo>
                    <a:pt x="678395" y="1308100"/>
                  </a:lnTo>
                  <a:lnTo>
                    <a:pt x="710361" y="1346200"/>
                  </a:lnTo>
                  <a:lnTo>
                    <a:pt x="710361" y="1166990"/>
                  </a:lnTo>
                  <a:lnTo>
                    <a:pt x="664337" y="1244600"/>
                  </a:lnTo>
                  <a:lnTo>
                    <a:pt x="663511" y="1257300"/>
                  </a:lnTo>
                  <a:lnTo>
                    <a:pt x="661263" y="1254506"/>
                  </a:lnTo>
                  <a:lnTo>
                    <a:pt x="661263" y="1282700"/>
                  </a:lnTo>
                  <a:lnTo>
                    <a:pt x="660323" y="1358887"/>
                  </a:lnTo>
                  <a:lnTo>
                    <a:pt x="658317" y="1384287"/>
                  </a:lnTo>
                  <a:lnTo>
                    <a:pt x="658215" y="1371587"/>
                  </a:lnTo>
                  <a:lnTo>
                    <a:pt x="658114" y="1358887"/>
                  </a:lnTo>
                  <a:lnTo>
                    <a:pt x="658012" y="1346200"/>
                  </a:lnTo>
                  <a:lnTo>
                    <a:pt x="657910" y="1333500"/>
                  </a:lnTo>
                  <a:lnTo>
                    <a:pt x="657821" y="1320800"/>
                  </a:lnTo>
                  <a:lnTo>
                    <a:pt x="657720" y="1308100"/>
                  </a:lnTo>
                  <a:lnTo>
                    <a:pt x="657618" y="1295400"/>
                  </a:lnTo>
                  <a:lnTo>
                    <a:pt x="657517" y="1282700"/>
                  </a:lnTo>
                  <a:lnTo>
                    <a:pt x="657402" y="1269072"/>
                  </a:lnTo>
                  <a:lnTo>
                    <a:pt x="657313" y="1257300"/>
                  </a:lnTo>
                  <a:lnTo>
                    <a:pt x="661263" y="1282700"/>
                  </a:lnTo>
                  <a:lnTo>
                    <a:pt x="661263" y="1254506"/>
                  </a:lnTo>
                  <a:lnTo>
                    <a:pt x="653300" y="1244600"/>
                  </a:lnTo>
                  <a:lnTo>
                    <a:pt x="636066" y="1215415"/>
                  </a:lnTo>
                  <a:lnTo>
                    <a:pt x="636066" y="1308100"/>
                  </a:lnTo>
                  <a:lnTo>
                    <a:pt x="611797" y="1346200"/>
                  </a:lnTo>
                  <a:lnTo>
                    <a:pt x="614984" y="1333500"/>
                  </a:lnTo>
                  <a:lnTo>
                    <a:pt x="636066" y="1308100"/>
                  </a:lnTo>
                  <a:lnTo>
                    <a:pt x="636066" y="1215415"/>
                  </a:lnTo>
                  <a:lnTo>
                    <a:pt x="615810" y="1181100"/>
                  </a:lnTo>
                  <a:lnTo>
                    <a:pt x="598690" y="1155700"/>
                  </a:lnTo>
                  <a:lnTo>
                    <a:pt x="581571" y="1130300"/>
                  </a:lnTo>
                  <a:lnTo>
                    <a:pt x="573011" y="1117600"/>
                  </a:lnTo>
                  <a:lnTo>
                    <a:pt x="561594" y="1104900"/>
                  </a:lnTo>
                  <a:lnTo>
                    <a:pt x="553224" y="1093838"/>
                  </a:lnTo>
                  <a:lnTo>
                    <a:pt x="553224" y="1308100"/>
                  </a:lnTo>
                  <a:lnTo>
                    <a:pt x="545693" y="1320800"/>
                  </a:lnTo>
                  <a:lnTo>
                    <a:pt x="540092" y="1327543"/>
                  </a:lnTo>
                  <a:lnTo>
                    <a:pt x="541515" y="1320800"/>
                  </a:lnTo>
                  <a:lnTo>
                    <a:pt x="553224" y="1308100"/>
                  </a:lnTo>
                  <a:lnTo>
                    <a:pt x="553224" y="1093838"/>
                  </a:lnTo>
                  <a:lnTo>
                    <a:pt x="551992" y="1092200"/>
                  </a:lnTo>
                  <a:lnTo>
                    <a:pt x="533819" y="1102753"/>
                  </a:lnTo>
                  <a:lnTo>
                    <a:pt x="533819" y="1244600"/>
                  </a:lnTo>
                  <a:lnTo>
                    <a:pt x="529361" y="1237564"/>
                  </a:lnTo>
                  <a:lnTo>
                    <a:pt x="529361" y="1340485"/>
                  </a:lnTo>
                  <a:lnTo>
                    <a:pt x="524611" y="1346200"/>
                  </a:lnTo>
                  <a:lnTo>
                    <a:pt x="521601" y="1346200"/>
                  </a:lnTo>
                  <a:lnTo>
                    <a:pt x="529361" y="1340485"/>
                  </a:lnTo>
                  <a:lnTo>
                    <a:pt x="529361" y="1237564"/>
                  </a:lnTo>
                  <a:lnTo>
                    <a:pt x="525780" y="1231900"/>
                  </a:lnTo>
                  <a:lnTo>
                    <a:pt x="529463" y="1231900"/>
                  </a:lnTo>
                  <a:lnTo>
                    <a:pt x="533819" y="1244600"/>
                  </a:lnTo>
                  <a:lnTo>
                    <a:pt x="533819" y="1102753"/>
                  </a:lnTo>
                  <a:lnTo>
                    <a:pt x="530110" y="1104900"/>
                  </a:lnTo>
                  <a:lnTo>
                    <a:pt x="523278" y="1103718"/>
                  </a:lnTo>
                  <a:lnTo>
                    <a:pt x="523278" y="1231900"/>
                  </a:lnTo>
                  <a:lnTo>
                    <a:pt x="518083" y="1206500"/>
                  </a:lnTo>
                  <a:lnTo>
                    <a:pt x="512902" y="1181100"/>
                  </a:lnTo>
                  <a:lnTo>
                    <a:pt x="512902" y="1168400"/>
                  </a:lnTo>
                  <a:lnTo>
                    <a:pt x="514565" y="1181100"/>
                  </a:lnTo>
                  <a:lnTo>
                    <a:pt x="518591" y="1181100"/>
                  </a:lnTo>
                  <a:lnTo>
                    <a:pt x="523278" y="1231900"/>
                  </a:lnTo>
                  <a:lnTo>
                    <a:pt x="523278" y="1103718"/>
                  </a:lnTo>
                  <a:lnTo>
                    <a:pt x="496163" y="1099019"/>
                  </a:lnTo>
                  <a:lnTo>
                    <a:pt x="496163" y="1130300"/>
                  </a:lnTo>
                  <a:lnTo>
                    <a:pt x="494995" y="1143000"/>
                  </a:lnTo>
                  <a:lnTo>
                    <a:pt x="483108" y="1152601"/>
                  </a:lnTo>
                  <a:lnTo>
                    <a:pt x="483108" y="1244600"/>
                  </a:lnTo>
                  <a:lnTo>
                    <a:pt x="480936" y="1257300"/>
                  </a:lnTo>
                  <a:lnTo>
                    <a:pt x="480606" y="1257300"/>
                  </a:lnTo>
                  <a:lnTo>
                    <a:pt x="480606" y="1295400"/>
                  </a:lnTo>
                  <a:lnTo>
                    <a:pt x="473075" y="1295400"/>
                  </a:lnTo>
                  <a:lnTo>
                    <a:pt x="476592" y="1282700"/>
                  </a:lnTo>
                  <a:lnTo>
                    <a:pt x="480606" y="1295400"/>
                  </a:lnTo>
                  <a:lnTo>
                    <a:pt x="480606" y="1257300"/>
                  </a:lnTo>
                  <a:lnTo>
                    <a:pt x="477253" y="1257300"/>
                  </a:lnTo>
                  <a:lnTo>
                    <a:pt x="479437" y="1244600"/>
                  </a:lnTo>
                  <a:lnTo>
                    <a:pt x="483108" y="1244600"/>
                  </a:lnTo>
                  <a:lnTo>
                    <a:pt x="483108" y="1152601"/>
                  </a:lnTo>
                  <a:lnTo>
                    <a:pt x="479259" y="1155700"/>
                  </a:lnTo>
                  <a:lnTo>
                    <a:pt x="492988" y="1130300"/>
                  </a:lnTo>
                  <a:lnTo>
                    <a:pt x="496163" y="1130300"/>
                  </a:lnTo>
                  <a:lnTo>
                    <a:pt x="496163" y="1099019"/>
                  </a:lnTo>
                  <a:lnTo>
                    <a:pt x="456844" y="1092200"/>
                  </a:lnTo>
                  <a:lnTo>
                    <a:pt x="429399" y="1054100"/>
                  </a:lnTo>
                  <a:lnTo>
                    <a:pt x="434416" y="1054100"/>
                  </a:lnTo>
                  <a:lnTo>
                    <a:pt x="464286" y="1079500"/>
                  </a:lnTo>
                  <a:lnTo>
                    <a:pt x="482396" y="1092200"/>
                  </a:lnTo>
                  <a:lnTo>
                    <a:pt x="501700" y="1092200"/>
                  </a:lnTo>
                  <a:lnTo>
                    <a:pt x="543687" y="1079500"/>
                  </a:lnTo>
                  <a:lnTo>
                    <a:pt x="577329" y="1054100"/>
                  </a:lnTo>
                  <a:lnTo>
                    <a:pt x="581672" y="1041400"/>
                  </a:lnTo>
                  <a:lnTo>
                    <a:pt x="588200" y="1041400"/>
                  </a:lnTo>
                  <a:lnTo>
                    <a:pt x="603262" y="1028700"/>
                  </a:lnTo>
                  <a:lnTo>
                    <a:pt x="589661" y="1054100"/>
                  </a:lnTo>
                  <a:lnTo>
                    <a:pt x="569455" y="1079500"/>
                  </a:lnTo>
                  <a:lnTo>
                    <a:pt x="561594" y="1079500"/>
                  </a:lnTo>
                  <a:lnTo>
                    <a:pt x="561428" y="1092200"/>
                  </a:lnTo>
                  <a:lnTo>
                    <a:pt x="582193" y="1130300"/>
                  </a:lnTo>
                  <a:lnTo>
                    <a:pt x="631571" y="1193800"/>
                  </a:lnTo>
                  <a:lnTo>
                    <a:pt x="664006" y="1231900"/>
                  </a:lnTo>
                  <a:lnTo>
                    <a:pt x="693788" y="1181100"/>
                  </a:lnTo>
                  <a:lnTo>
                    <a:pt x="722414" y="1130300"/>
                  </a:lnTo>
                  <a:lnTo>
                    <a:pt x="740435" y="1117600"/>
                  </a:lnTo>
                  <a:lnTo>
                    <a:pt x="751700" y="1092200"/>
                  </a:lnTo>
                  <a:lnTo>
                    <a:pt x="750874" y="1079500"/>
                  </a:lnTo>
                  <a:lnTo>
                    <a:pt x="741121" y="1066800"/>
                  </a:lnTo>
                  <a:lnTo>
                    <a:pt x="712038" y="1028915"/>
                  </a:lnTo>
                  <a:lnTo>
                    <a:pt x="712038" y="1079500"/>
                  </a:lnTo>
                  <a:lnTo>
                    <a:pt x="709168" y="1079500"/>
                  </a:lnTo>
                  <a:lnTo>
                    <a:pt x="711708" y="1066800"/>
                  </a:lnTo>
                  <a:lnTo>
                    <a:pt x="712038" y="1079500"/>
                  </a:lnTo>
                  <a:lnTo>
                    <a:pt x="712038" y="1028915"/>
                  </a:lnTo>
                  <a:lnTo>
                    <a:pt x="711873" y="1028700"/>
                  </a:lnTo>
                  <a:lnTo>
                    <a:pt x="710692" y="1016000"/>
                  </a:lnTo>
                  <a:lnTo>
                    <a:pt x="705167" y="1028700"/>
                  </a:lnTo>
                  <a:lnTo>
                    <a:pt x="709523" y="1041400"/>
                  </a:lnTo>
                  <a:lnTo>
                    <a:pt x="696810" y="1028700"/>
                  </a:lnTo>
                  <a:lnTo>
                    <a:pt x="683755" y="1028700"/>
                  </a:lnTo>
                  <a:lnTo>
                    <a:pt x="686092" y="1041400"/>
                  </a:lnTo>
                  <a:lnTo>
                    <a:pt x="678738" y="1041400"/>
                  </a:lnTo>
                  <a:lnTo>
                    <a:pt x="680237" y="1028700"/>
                  </a:lnTo>
                  <a:lnTo>
                    <a:pt x="673709" y="1028700"/>
                  </a:lnTo>
                  <a:lnTo>
                    <a:pt x="675386" y="1041400"/>
                  </a:lnTo>
                  <a:lnTo>
                    <a:pt x="668858" y="1041400"/>
                  </a:lnTo>
                  <a:lnTo>
                    <a:pt x="666356" y="1028700"/>
                  </a:lnTo>
                  <a:lnTo>
                    <a:pt x="660666" y="1028700"/>
                  </a:lnTo>
                  <a:lnTo>
                    <a:pt x="661060" y="1036167"/>
                  </a:lnTo>
                  <a:lnTo>
                    <a:pt x="661149" y="1037920"/>
                  </a:lnTo>
                  <a:lnTo>
                    <a:pt x="661212" y="1039114"/>
                  </a:lnTo>
                  <a:lnTo>
                    <a:pt x="661327" y="1041400"/>
                  </a:lnTo>
                  <a:lnTo>
                    <a:pt x="655815" y="1041400"/>
                  </a:lnTo>
                  <a:lnTo>
                    <a:pt x="657809" y="1028700"/>
                  </a:lnTo>
                  <a:lnTo>
                    <a:pt x="648779" y="1028700"/>
                  </a:lnTo>
                  <a:lnTo>
                    <a:pt x="650621" y="1041400"/>
                  </a:lnTo>
                  <a:lnTo>
                    <a:pt x="645934" y="1041400"/>
                  </a:lnTo>
                  <a:lnTo>
                    <a:pt x="643089" y="1028700"/>
                  </a:lnTo>
                  <a:lnTo>
                    <a:pt x="638568" y="1041400"/>
                  </a:lnTo>
                  <a:lnTo>
                    <a:pt x="635393" y="1028700"/>
                  </a:lnTo>
                  <a:lnTo>
                    <a:pt x="633552" y="1028700"/>
                  </a:lnTo>
                  <a:lnTo>
                    <a:pt x="633552" y="1054100"/>
                  </a:lnTo>
                  <a:lnTo>
                    <a:pt x="625017" y="1092200"/>
                  </a:lnTo>
                  <a:lnTo>
                    <a:pt x="626694" y="1092200"/>
                  </a:lnTo>
                  <a:lnTo>
                    <a:pt x="619836" y="1117600"/>
                  </a:lnTo>
                  <a:lnTo>
                    <a:pt x="622681" y="1104900"/>
                  </a:lnTo>
                  <a:lnTo>
                    <a:pt x="619493" y="1092200"/>
                  </a:lnTo>
                  <a:lnTo>
                    <a:pt x="618490" y="1092200"/>
                  </a:lnTo>
                  <a:lnTo>
                    <a:pt x="618401" y="1079500"/>
                  </a:lnTo>
                  <a:lnTo>
                    <a:pt x="618324" y="1066800"/>
                  </a:lnTo>
                  <a:lnTo>
                    <a:pt x="622007" y="1054100"/>
                  </a:lnTo>
                  <a:lnTo>
                    <a:pt x="616318" y="1054100"/>
                  </a:lnTo>
                  <a:lnTo>
                    <a:pt x="616483" y="1066800"/>
                  </a:lnTo>
                  <a:lnTo>
                    <a:pt x="610958" y="1066800"/>
                  </a:lnTo>
                  <a:lnTo>
                    <a:pt x="615480" y="1054100"/>
                  </a:lnTo>
                  <a:lnTo>
                    <a:pt x="616153" y="1054100"/>
                  </a:lnTo>
                  <a:lnTo>
                    <a:pt x="615149" y="1041400"/>
                  </a:lnTo>
                  <a:lnTo>
                    <a:pt x="624509" y="1054100"/>
                  </a:lnTo>
                  <a:lnTo>
                    <a:pt x="633552" y="1054100"/>
                  </a:lnTo>
                  <a:lnTo>
                    <a:pt x="633552" y="1028700"/>
                  </a:lnTo>
                  <a:lnTo>
                    <a:pt x="631405" y="1028700"/>
                  </a:lnTo>
                  <a:lnTo>
                    <a:pt x="624179" y="1041400"/>
                  </a:lnTo>
                  <a:lnTo>
                    <a:pt x="620661" y="1028700"/>
                  </a:lnTo>
                  <a:lnTo>
                    <a:pt x="613308" y="1041400"/>
                  </a:lnTo>
                  <a:lnTo>
                    <a:pt x="611797" y="1028700"/>
                  </a:lnTo>
                  <a:lnTo>
                    <a:pt x="609282" y="1028700"/>
                  </a:lnTo>
                  <a:lnTo>
                    <a:pt x="611466" y="1016000"/>
                  </a:lnTo>
                  <a:lnTo>
                    <a:pt x="604100" y="1028700"/>
                  </a:lnTo>
                  <a:lnTo>
                    <a:pt x="604100" y="1016000"/>
                  </a:lnTo>
                  <a:lnTo>
                    <a:pt x="596404" y="1016000"/>
                  </a:lnTo>
                  <a:lnTo>
                    <a:pt x="584022" y="1003300"/>
                  </a:lnTo>
                  <a:lnTo>
                    <a:pt x="573646" y="990600"/>
                  </a:lnTo>
                  <a:lnTo>
                    <a:pt x="567448" y="990600"/>
                  </a:lnTo>
                  <a:lnTo>
                    <a:pt x="577989" y="977900"/>
                  </a:lnTo>
                  <a:lnTo>
                    <a:pt x="589876" y="990600"/>
                  </a:lnTo>
                  <a:lnTo>
                    <a:pt x="597408" y="990600"/>
                  </a:lnTo>
                  <a:lnTo>
                    <a:pt x="605269" y="1003300"/>
                  </a:lnTo>
                  <a:lnTo>
                    <a:pt x="617321" y="1016000"/>
                  </a:lnTo>
                  <a:lnTo>
                    <a:pt x="680237" y="1016000"/>
                  </a:lnTo>
                  <a:lnTo>
                    <a:pt x="741489" y="990600"/>
                  </a:lnTo>
                  <a:lnTo>
                    <a:pt x="755764" y="965403"/>
                  </a:lnTo>
                  <a:lnTo>
                    <a:pt x="755865" y="965212"/>
                  </a:lnTo>
                  <a:lnTo>
                    <a:pt x="763079" y="952500"/>
                  </a:lnTo>
                  <a:lnTo>
                    <a:pt x="766178" y="964831"/>
                  </a:lnTo>
                  <a:lnTo>
                    <a:pt x="766749" y="963269"/>
                  </a:lnTo>
                  <a:lnTo>
                    <a:pt x="770102" y="952500"/>
                  </a:lnTo>
                  <a:lnTo>
                    <a:pt x="773188" y="952500"/>
                  </a:lnTo>
                  <a:lnTo>
                    <a:pt x="777963" y="977900"/>
                  </a:lnTo>
                  <a:lnTo>
                    <a:pt x="766267" y="965212"/>
                  </a:lnTo>
                  <a:lnTo>
                    <a:pt x="766241" y="965403"/>
                  </a:lnTo>
                  <a:lnTo>
                    <a:pt x="766076" y="972096"/>
                  </a:lnTo>
                  <a:lnTo>
                    <a:pt x="765975" y="975550"/>
                  </a:lnTo>
                  <a:lnTo>
                    <a:pt x="765924" y="977900"/>
                  </a:lnTo>
                  <a:lnTo>
                    <a:pt x="756881" y="977900"/>
                  </a:lnTo>
                  <a:lnTo>
                    <a:pt x="763079" y="990600"/>
                  </a:lnTo>
                  <a:lnTo>
                    <a:pt x="754367" y="990600"/>
                  </a:lnTo>
                  <a:lnTo>
                    <a:pt x="742823" y="1003300"/>
                  </a:lnTo>
                  <a:lnTo>
                    <a:pt x="736460" y="1003300"/>
                  </a:lnTo>
                  <a:lnTo>
                    <a:pt x="735965" y="1016000"/>
                  </a:lnTo>
                  <a:lnTo>
                    <a:pt x="731393" y="1003604"/>
                  </a:lnTo>
                  <a:lnTo>
                    <a:pt x="731278" y="1003300"/>
                  </a:lnTo>
                  <a:lnTo>
                    <a:pt x="724420" y="1016000"/>
                  </a:lnTo>
                  <a:lnTo>
                    <a:pt x="720064" y="1016000"/>
                  </a:lnTo>
                  <a:lnTo>
                    <a:pt x="716051" y="1028700"/>
                  </a:lnTo>
                  <a:lnTo>
                    <a:pt x="734288" y="1041400"/>
                  </a:lnTo>
                  <a:lnTo>
                    <a:pt x="736638" y="1054100"/>
                  </a:lnTo>
                  <a:lnTo>
                    <a:pt x="774560" y="1079500"/>
                  </a:lnTo>
                  <a:lnTo>
                    <a:pt x="797877" y="1092200"/>
                  </a:lnTo>
                  <a:lnTo>
                    <a:pt x="797877" y="927100"/>
                  </a:lnTo>
                  <a:lnTo>
                    <a:pt x="791019" y="927100"/>
                  </a:lnTo>
                  <a:lnTo>
                    <a:pt x="790473" y="916762"/>
                  </a:lnTo>
                  <a:lnTo>
                    <a:pt x="790359" y="914501"/>
                  </a:lnTo>
                  <a:lnTo>
                    <a:pt x="789660" y="916762"/>
                  </a:lnTo>
                  <a:lnTo>
                    <a:pt x="786676" y="927100"/>
                  </a:lnTo>
                  <a:lnTo>
                    <a:pt x="785456" y="938644"/>
                  </a:lnTo>
                  <a:lnTo>
                    <a:pt x="785329" y="939800"/>
                  </a:lnTo>
                  <a:lnTo>
                    <a:pt x="783158" y="939800"/>
                  </a:lnTo>
                  <a:lnTo>
                    <a:pt x="783158" y="1003300"/>
                  </a:lnTo>
                  <a:lnTo>
                    <a:pt x="766749" y="1003300"/>
                  </a:lnTo>
                  <a:lnTo>
                    <a:pt x="753364" y="1016000"/>
                  </a:lnTo>
                  <a:lnTo>
                    <a:pt x="755370" y="1028700"/>
                  </a:lnTo>
                  <a:lnTo>
                    <a:pt x="747839" y="1041400"/>
                  </a:lnTo>
                  <a:lnTo>
                    <a:pt x="745337" y="1028700"/>
                  </a:lnTo>
                  <a:lnTo>
                    <a:pt x="752030" y="1028700"/>
                  </a:lnTo>
                  <a:lnTo>
                    <a:pt x="750519" y="1016000"/>
                  </a:lnTo>
                  <a:lnTo>
                    <a:pt x="749350" y="1016000"/>
                  </a:lnTo>
                  <a:lnTo>
                    <a:pt x="756856" y="1003604"/>
                  </a:lnTo>
                  <a:lnTo>
                    <a:pt x="756932" y="1003477"/>
                  </a:lnTo>
                  <a:lnTo>
                    <a:pt x="757047" y="1003300"/>
                  </a:lnTo>
                  <a:lnTo>
                    <a:pt x="763905" y="1003300"/>
                  </a:lnTo>
                  <a:lnTo>
                    <a:pt x="773455" y="990600"/>
                  </a:lnTo>
                  <a:lnTo>
                    <a:pt x="782320" y="977900"/>
                  </a:lnTo>
                  <a:lnTo>
                    <a:pt x="779475" y="990600"/>
                  </a:lnTo>
                  <a:lnTo>
                    <a:pt x="783158" y="1003300"/>
                  </a:lnTo>
                  <a:lnTo>
                    <a:pt x="783158" y="939800"/>
                  </a:lnTo>
                  <a:lnTo>
                    <a:pt x="772439" y="939800"/>
                  </a:lnTo>
                  <a:lnTo>
                    <a:pt x="771042" y="901700"/>
                  </a:lnTo>
                  <a:lnTo>
                    <a:pt x="755040" y="901700"/>
                  </a:lnTo>
                  <a:lnTo>
                    <a:pt x="755040" y="927100"/>
                  </a:lnTo>
                  <a:lnTo>
                    <a:pt x="743331" y="939800"/>
                  </a:lnTo>
                  <a:lnTo>
                    <a:pt x="745832" y="914501"/>
                  </a:lnTo>
                  <a:lnTo>
                    <a:pt x="752525" y="927100"/>
                  </a:lnTo>
                  <a:lnTo>
                    <a:pt x="755040" y="927100"/>
                  </a:lnTo>
                  <a:lnTo>
                    <a:pt x="755040" y="901700"/>
                  </a:lnTo>
                  <a:lnTo>
                    <a:pt x="750189" y="901700"/>
                  </a:lnTo>
                  <a:lnTo>
                    <a:pt x="756373" y="889000"/>
                  </a:lnTo>
                  <a:lnTo>
                    <a:pt x="752741" y="863942"/>
                  </a:lnTo>
                  <a:lnTo>
                    <a:pt x="752703" y="863676"/>
                  </a:lnTo>
                  <a:lnTo>
                    <a:pt x="758558" y="876300"/>
                  </a:lnTo>
                  <a:lnTo>
                    <a:pt x="763600" y="863942"/>
                  </a:lnTo>
                  <a:lnTo>
                    <a:pt x="763701" y="863676"/>
                  </a:lnTo>
                  <a:lnTo>
                    <a:pt x="770712" y="893013"/>
                  </a:lnTo>
                  <a:lnTo>
                    <a:pt x="770102" y="876300"/>
                  </a:lnTo>
                  <a:lnTo>
                    <a:pt x="778967" y="876300"/>
                  </a:lnTo>
                  <a:lnTo>
                    <a:pt x="788009" y="889000"/>
                  </a:lnTo>
                  <a:lnTo>
                    <a:pt x="790168" y="905497"/>
                  </a:lnTo>
                  <a:lnTo>
                    <a:pt x="787006" y="907973"/>
                  </a:lnTo>
                  <a:lnTo>
                    <a:pt x="790917" y="911161"/>
                  </a:lnTo>
                  <a:lnTo>
                    <a:pt x="791362" y="914501"/>
                  </a:lnTo>
                  <a:lnTo>
                    <a:pt x="791908" y="911974"/>
                  </a:lnTo>
                  <a:lnTo>
                    <a:pt x="792353" y="912317"/>
                  </a:lnTo>
                  <a:lnTo>
                    <a:pt x="792695" y="911148"/>
                  </a:lnTo>
                  <a:lnTo>
                    <a:pt x="793559" y="904760"/>
                  </a:lnTo>
                  <a:lnTo>
                    <a:pt x="797204" y="889000"/>
                  </a:lnTo>
                  <a:lnTo>
                    <a:pt x="806246" y="889000"/>
                  </a:lnTo>
                  <a:lnTo>
                    <a:pt x="815047" y="900518"/>
                  </a:lnTo>
                  <a:lnTo>
                    <a:pt x="827506" y="889000"/>
                  </a:lnTo>
                  <a:lnTo>
                    <a:pt x="837374" y="889000"/>
                  </a:lnTo>
                  <a:lnTo>
                    <a:pt x="837374" y="856818"/>
                  </a:lnTo>
                  <a:lnTo>
                    <a:pt x="830592" y="863676"/>
                  </a:lnTo>
                  <a:lnTo>
                    <a:pt x="829170" y="863676"/>
                  </a:lnTo>
                  <a:lnTo>
                    <a:pt x="829335" y="850900"/>
                  </a:lnTo>
                  <a:lnTo>
                    <a:pt x="825538" y="876300"/>
                  </a:lnTo>
                  <a:lnTo>
                    <a:pt x="826198" y="844334"/>
                  </a:lnTo>
                  <a:lnTo>
                    <a:pt x="826312" y="838657"/>
                  </a:lnTo>
                  <a:lnTo>
                    <a:pt x="826325" y="838200"/>
                  </a:lnTo>
                  <a:lnTo>
                    <a:pt x="840714" y="838200"/>
                  </a:lnTo>
                  <a:lnTo>
                    <a:pt x="838111" y="826566"/>
                  </a:lnTo>
                  <a:lnTo>
                    <a:pt x="837996" y="826046"/>
                  </a:lnTo>
                  <a:lnTo>
                    <a:pt x="837882" y="825500"/>
                  </a:lnTo>
                  <a:lnTo>
                    <a:pt x="867994" y="825500"/>
                  </a:lnTo>
                  <a:lnTo>
                    <a:pt x="868438" y="814349"/>
                  </a:lnTo>
                  <a:lnTo>
                    <a:pt x="868502" y="812800"/>
                  </a:lnTo>
                  <a:lnTo>
                    <a:pt x="874191" y="812800"/>
                  </a:lnTo>
                  <a:lnTo>
                    <a:pt x="873950" y="821969"/>
                  </a:lnTo>
                  <a:lnTo>
                    <a:pt x="873848" y="825500"/>
                  </a:lnTo>
                  <a:lnTo>
                    <a:pt x="892594" y="825500"/>
                  </a:lnTo>
                  <a:lnTo>
                    <a:pt x="897064" y="838034"/>
                  </a:lnTo>
                  <a:lnTo>
                    <a:pt x="897115" y="838200"/>
                  </a:lnTo>
                  <a:lnTo>
                    <a:pt x="921346" y="827506"/>
                  </a:lnTo>
                  <a:lnTo>
                    <a:pt x="921346" y="692073"/>
                  </a:lnTo>
                  <a:lnTo>
                    <a:pt x="911009" y="685800"/>
                  </a:lnTo>
                  <a:lnTo>
                    <a:pt x="904138" y="685800"/>
                  </a:lnTo>
                  <a:lnTo>
                    <a:pt x="909015" y="673481"/>
                  </a:lnTo>
                  <a:lnTo>
                    <a:pt x="909091" y="673290"/>
                  </a:lnTo>
                  <a:lnTo>
                    <a:pt x="909167" y="673100"/>
                  </a:lnTo>
                  <a:lnTo>
                    <a:pt x="905306" y="673100"/>
                  </a:lnTo>
                  <a:lnTo>
                    <a:pt x="909167" y="660400"/>
                  </a:lnTo>
                  <a:lnTo>
                    <a:pt x="910831" y="673100"/>
                  </a:lnTo>
                  <a:lnTo>
                    <a:pt x="909167" y="673100"/>
                  </a:lnTo>
                  <a:lnTo>
                    <a:pt x="919365" y="685800"/>
                  </a:lnTo>
                  <a:lnTo>
                    <a:pt x="918705" y="685800"/>
                  </a:lnTo>
                  <a:lnTo>
                    <a:pt x="920165" y="686904"/>
                  </a:lnTo>
                  <a:lnTo>
                    <a:pt x="920267" y="687082"/>
                  </a:lnTo>
                  <a:lnTo>
                    <a:pt x="924013" y="693686"/>
                  </a:lnTo>
                  <a:lnTo>
                    <a:pt x="927341" y="695718"/>
                  </a:lnTo>
                  <a:lnTo>
                    <a:pt x="920381" y="687082"/>
                  </a:lnTo>
                  <a:lnTo>
                    <a:pt x="950264" y="709637"/>
                  </a:lnTo>
                  <a:lnTo>
                    <a:pt x="952842" y="711200"/>
                  </a:lnTo>
                  <a:lnTo>
                    <a:pt x="974928" y="711200"/>
                  </a:lnTo>
                  <a:lnTo>
                    <a:pt x="982954" y="698500"/>
                  </a:lnTo>
                  <a:lnTo>
                    <a:pt x="986472" y="698500"/>
                  </a:lnTo>
                  <a:lnTo>
                    <a:pt x="981113" y="711200"/>
                  </a:lnTo>
                  <a:lnTo>
                    <a:pt x="1014755" y="711200"/>
                  </a:lnTo>
                  <a:lnTo>
                    <a:pt x="1014755" y="622300"/>
                  </a:lnTo>
                  <a:lnTo>
                    <a:pt x="1011745" y="622300"/>
                  </a:lnTo>
                  <a:lnTo>
                    <a:pt x="1019606" y="609600"/>
                  </a:lnTo>
                  <a:lnTo>
                    <a:pt x="1019683" y="615657"/>
                  </a:lnTo>
                  <a:lnTo>
                    <a:pt x="1019771" y="622300"/>
                  </a:lnTo>
                  <a:lnTo>
                    <a:pt x="1019771" y="522744"/>
                  </a:lnTo>
                  <a:lnTo>
                    <a:pt x="1016254" y="533400"/>
                  </a:lnTo>
                  <a:lnTo>
                    <a:pt x="1010234" y="533400"/>
                  </a:lnTo>
                  <a:lnTo>
                    <a:pt x="1010234" y="673100"/>
                  </a:lnTo>
                  <a:lnTo>
                    <a:pt x="987640" y="698500"/>
                  </a:lnTo>
                  <a:lnTo>
                    <a:pt x="995553" y="685800"/>
                  </a:lnTo>
                  <a:lnTo>
                    <a:pt x="1010234" y="673100"/>
                  </a:lnTo>
                  <a:lnTo>
                    <a:pt x="1010234" y="533400"/>
                  </a:lnTo>
                  <a:lnTo>
                    <a:pt x="1010069" y="533400"/>
                  </a:lnTo>
                  <a:lnTo>
                    <a:pt x="1010069" y="546100"/>
                  </a:lnTo>
                  <a:lnTo>
                    <a:pt x="1008849" y="558634"/>
                  </a:lnTo>
                  <a:lnTo>
                    <a:pt x="1008595" y="558952"/>
                  </a:lnTo>
                  <a:lnTo>
                    <a:pt x="1008824" y="558952"/>
                  </a:lnTo>
                  <a:lnTo>
                    <a:pt x="1006436" y="583679"/>
                  </a:lnTo>
                  <a:lnTo>
                    <a:pt x="1006386" y="584200"/>
                  </a:lnTo>
                  <a:lnTo>
                    <a:pt x="1007554" y="571500"/>
                  </a:lnTo>
                  <a:lnTo>
                    <a:pt x="1008710" y="558952"/>
                  </a:lnTo>
                  <a:lnTo>
                    <a:pt x="1007300" y="560514"/>
                  </a:lnTo>
                  <a:lnTo>
                    <a:pt x="998181" y="571500"/>
                  </a:lnTo>
                  <a:lnTo>
                    <a:pt x="986447" y="547077"/>
                  </a:lnTo>
                  <a:lnTo>
                    <a:pt x="992238" y="560514"/>
                  </a:lnTo>
                  <a:lnTo>
                    <a:pt x="997013" y="571500"/>
                  </a:lnTo>
                  <a:lnTo>
                    <a:pt x="983627" y="558952"/>
                  </a:lnTo>
                  <a:lnTo>
                    <a:pt x="983449" y="558787"/>
                  </a:lnTo>
                  <a:lnTo>
                    <a:pt x="983475" y="558952"/>
                  </a:lnTo>
                  <a:lnTo>
                    <a:pt x="986002" y="579107"/>
                  </a:lnTo>
                  <a:lnTo>
                    <a:pt x="986409" y="583272"/>
                  </a:lnTo>
                  <a:lnTo>
                    <a:pt x="984834" y="579107"/>
                  </a:lnTo>
                  <a:lnTo>
                    <a:pt x="977658" y="558952"/>
                  </a:lnTo>
                  <a:lnTo>
                    <a:pt x="977544" y="558634"/>
                  </a:lnTo>
                  <a:lnTo>
                    <a:pt x="983297" y="558634"/>
                  </a:lnTo>
                  <a:lnTo>
                    <a:pt x="983437" y="558634"/>
                  </a:lnTo>
                  <a:lnTo>
                    <a:pt x="987069" y="558634"/>
                  </a:lnTo>
                  <a:lnTo>
                    <a:pt x="980948" y="546100"/>
                  </a:lnTo>
                  <a:lnTo>
                    <a:pt x="998016" y="546100"/>
                  </a:lnTo>
                  <a:lnTo>
                    <a:pt x="1002322" y="558634"/>
                  </a:lnTo>
                  <a:lnTo>
                    <a:pt x="999528" y="546100"/>
                  </a:lnTo>
                  <a:lnTo>
                    <a:pt x="1010069" y="546100"/>
                  </a:lnTo>
                  <a:lnTo>
                    <a:pt x="1010069" y="533400"/>
                  </a:lnTo>
                  <a:lnTo>
                    <a:pt x="980287" y="533400"/>
                  </a:lnTo>
                  <a:lnTo>
                    <a:pt x="976604" y="532307"/>
                  </a:lnTo>
                  <a:lnTo>
                    <a:pt x="976604" y="571500"/>
                  </a:lnTo>
                  <a:lnTo>
                    <a:pt x="976096" y="571500"/>
                  </a:lnTo>
                  <a:lnTo>
                    <a:pt x="969492" y="558952"/>
                  </a:lnTo>
                  <a:lnTo>
                    <a:pt x="976604" y="571500"/>
                  </a:lnTo>
                  <a:lnTo>
                    <a:pt x="976604" y="532307"/>
                  </a:lnTo>
                  <a:lnTo>
                    <a:pt x="975766" y="532053"/>
                  </a:lnTo>
                  <a:lnTo>
                    <a:pt x="975766" y="546100"/>
                  </a:lnTo>
                  <a:lnTo>
                    <a:pt x="956017" y="546100"/>
                  </a:lnTo>
                  <a:lnTo>
                    <a:pt x="949566" y="558634"/>
                  </a:lnTo>
                  <a:lnTo>
                    <a:pt x="965746" y="558634"/>
                  </a:lnTo>
                  <a:lnTo>
                    <a:pt x="964222" y="571500"/>
                  </a:lnTo>
                  <a:lnTo>
                    <a:pt x="952004" y="584200"/>
                  </a:lnTo>
                  <a:lnTo>
                    <a:pt x="958024" y="596900"/>
                  </a:lnTo>
                  <a:lnTo>
                    <a:pt x="948664" y="584200"/>
                  </a:lnTo>
                  <a:lnTo>
                    <a:pt x="954011" y="596900"/>
                  </a:lnTo>
                  <a:lnTo>
                    <a:pt x="946975" y="596900"/>
                  </a:lnTo>
                  <a:lnTo>
                    <a:pt x="957186" y="609600"/>
                  </a:lnTo>
                  <a:lnTo>
                    <a:pt x="945311" y="609600"/>
                  </a:lnTo>
                  <a:lnTo>
                    <a:pt x="949985" y="622300"/>
                  </a:lnTo>
                  <a:lnTo>
                    <a:pt x="947813" y="622300"/>
                  </a:lnTo>
                  <a:lnTo>
                    <a:pt x="927506" y="647700"/>
                  </a:lnTo>
                  <a:lnTo>
                    <a:pt x="922045" y="647700"/>
                  </a:lnTo>
                  <a:lnTo>
                    <a:pt x="925322" y="660133"/>
                  </a:lnTo>
                  <a:lnTo>
                    <a:pt x="925398" y="660400"/>
                  </a:lnTo>
                  <a:lnTo>
                    <a:pt x="912342" y="647700"/>
                  </a:lnTo>
                  <a:lnTo>
                    <a:pt x="912342" y="635000"/>
                  </a:lnTo>
                  <a:lnTo>
                    <a:pt x="908659" y="635000"/>
                  </a:lnTo>
                  <a:lnTo>
                    <a:pt x="902131" y="647700"/>
                  </a:lnTo>
                  <a:lnTo>
                    <a:pt x="900963" y="647700"/>
                  </a:lnTo>
                  <a:lnTo>
                    <a:pt x="900963" y="736600"/>
                  </a:lnTo>
                  <a:lnTo>
                    <a:pt x="894600" y="736600"/>
                  </a:lnTo>
                  <a:lnTo>
                    <a:pt x="893521" y="723900"/>
                  </a:lnTo>
                  <a:lnTo>
                    <a:pt x="900722" y="723900"/>
                  </a:lnTo>
                  <a:lnTo>
                    <a:pt x="900963" y="736600"/>
                  </a:lnTo>
                  <a:lnTo>
                    <a:pt x="900963" y="647700"/>
                  </a:lnTo>
                  <a:lnTo>
                    <a:pt x="899617" y="647700"/>
                  </a:lnTo>
                  <a:lnTo>
                    <a:pt x="875131" y="596900"/>
                  </a:lnTo>
                  <a:lnTo>
                    <a:pt x="867498" y="596900"/>
                  </a:lnTo>
                  <a:lnTo>
                    <a:pt x="865657" y="596900"/>
                  </a:lnTo>
                  <a:lnTo>
                    <a:pt x="877697" y="635000"/>
                  </a:lnTo>
                  <a:lnTo>
                    <a:pt x="871842" y="635000"/>
                  </a:lnTo>
                  <a:lnTo>
                    <a:pt x="883551" y="647700"/>
                  </a:lnTo>
                  <a:lnTo>
                    <a:pt x="876922" y="647700"/>
                  </a:lnTo>
                  <a:lnTo>
                    <a:pt x="872439" y="660133"/>
                  </a:lnTo>
                  <a:lnTo>
                    <a:pt x="872350" y="660400"/>
                  </a:lnTo>
                  <a:lnTo>
                    <a:pt x="851433" y="660400"/>
                  </a:lnTo>
                  <a:lnTo>
                    <a:pt x="851877" y="671741"/>
                  </a:lnTo>
                  <a:lnTo>
                    <a:pt x="851928" y="673100"/>
                  </a:lnTo>
                  <a:lnTo>
                    <a:pt x="876198" y="673100"/>
                  </a:lnTo>
                  <a:lnTo>
                    <a:pt x="876833" y="674052"/>
                  </a:lnTo>
                  <a:lnTo>
                    <a:pt x="874687" y="673531"/>
                  </a:lnTo>
                  <a:lnTo>
                    <a:pt x="872515" y="674865"/>
                  </a:lnTo>
                  <a:lnTo>
                    <a:pt x="873848" y="676376"/>
                  </a:lnTo>
                  <a:lnTo>
                    <a:pt x="875690" y="677379"/>
                  </a:lnTo>
                  <a:lnTo>
                    <a:pt x="877697" y="677875"/>
                  </a:lnTo>
                  <a:lnTo>
                    <a:pt x="878281" y="676211"/>
                  </a:lnTo>
                  <a:lnTo>
                    <a:pt x="893267" y="698500"/>
                  </a:lnTo>
                  <a:lnTo>
                    <a:pt x="882561" y="685800"/>
                  </a:lnTo>
                  <a:lnTo>
                    <a:pt x="880706" y="685800"/>
                  </a:lnTo>
                  <a:lnTo>
                    <a:pt x="880706" y="698500"/>
                  </a:lnTo>
                  <a:lnTo>
                    <a:pt x="872515" y="711200"/>
                  </a:lnTo>
                  <a:lnTo>
                    <a:pt x="868337" y="711200"/>
                  </a:lnTo>
                  <a:lnTo>
                    <a:pt x="872350" y="723900"/>
                  </a:lnTo>
                  <a:lnTo>
                    <a:pt x="860298" y="711200"/>
                  </a:lnTo>
                  <a:lnTo>
                    <a:pt x="873188" y="698500"/>
                  </a:lnTo>
                  <a:lnTo>
                    <a:pt x="880706" y="698500"/>
                  </a:lnTo>
                  <a:lnTo>
                    <a:pt x="880706" y="685800"/>
                  </a:lnTo>
                  <a:lnTo>
                    <a:pt x="856132" y="685800"/>
                  </a:lnTo>
                  <a:lnTo>
                    <a:pt x="855484" y="709637"/>
                  </a:lnTo>
                  <a:lnTo>
                    <a:pt x="855446" y="711200"/>
                  </a:lnTo>
                  <a:lnTo>
                    <a:pt x="865987" y="723900"/>
                  </a:lnTo>
                  <a:lnTo>
                    <a:pt x="864654" y="730110"/>
                  </a:lnTo>
                  <a:lnTo>
                    <a:pt x="864654" y="749300"/>
                  </a:lnTo>
                  <a:lnTo>
                    <a:pt x="855281" y="762000"/>
                  </a:lnTo>
                  <a:lnTo>
                    <a:pt x="850430" y="762000"/>
                  </a:lnTo>
                  <a:lnTo>
                    <a:pt x="864654" y="749300"/>
                  </a:lnTo>
                  <a:lnTo>
                    <a:pt x="864654" y="730110"/>
                  </a:lnTo>
                  <a:lnTo>
                    <a:pt x="860526" y="749300"/>
                  </a:lnTo>
                  <a:lnTo>
                    <a:pt x="838212" y="749300"/>
                  </a:lnTo>
                  <a:lnTo>
                    <a:pt x="849083" y="736600"/>
                  </a:lnTo>
                  <a:lnTo>
                    <a:pt x="847928" y="723900"/>
                  </a:lnTo>
                  <a:lnTo>
                    <a:pt x="828509" y="723900"/>
                  </a:lnTo>
                  <a:lnTo>
                    <a:pt x="831011" y="736600"/>
                  </a:lnTo>
                  <a:lnTo>
                    <a:pt x="824318" y="725678"/>
                  </a:lnTo>
                  <a:lnTo>
                    <a:pt x="824318" y="774700"/>
                  </a:lnTo>
                  <a:lnTo>
                    <a:pt x="812609" y="762000"/>
                  </a:lnTo>
                  <a:lnTo>
                    <a:pt x="821982" y="762000"/>
                  </a:lnTo>
                  <a:lnTo>
                    <a:pt x="824318" y="774700"/>
                  </a:lnTo>
                  <a:lnTo>
                    <a:pt x="824318" y="725678"/>
                  </a:lnTo>
                  <a:lnTo>
                    <a:pt x="815454" y="711200"/>
                  </a:lnTo>
                  <a:lnTo>
                    <a:pt x="807161" y="700697"/>
                  </a:lnTo>
                  <a:lnTo>
                    <a:pt x="805573" y="704469"/>
                  </a:lnTo>
                  <a:lnTo>
                    <a:pt x="805573" y="812800"/>
                  </a:lnTo>
                  <a:lnTo>
                    <a:pt x="801395" y="825500"/>
                  </a:lnTo>
                  <a:lnTo>
                    <a:pt x="799388" y="825500"/>
                  </a:lnTo>
                  <a:lnTo>
                    <a:pt x="780478" y="863600"/>
                  </a:lnTo>
                  <a:lnTo>
                    <a:pt x="775462" y="850900"/>
                  </a:lnTo>
                  <a:lnTo>
                    <a:pt x="780478" y="850900"/>
                  </a:lnTo>
                  <a:lnTo>
                    <a:pt x="774954" y="838200"/>
                  </a:lnTo>
                  <a:lnTo>
                    <a:pt x="784161" y="838200"/>
                  </a:lnTo>
                  <a:lnTo>
                    <a:pt x="785837" y="826566"/>
                  </a:lnTo>
                  <a:lnTo>
                    <a:pt x="785914" y="826046"/>
                  </a:lnTo>
                  <a:lnTo>
                    <a:pt x="786003" y="825500"/>
                  </a:lnTo>
                  <a:lnTo>
                    <a:pt x="792861" y="825500"/>
                  </a:lnTo>
                  <a:lnTo>
                    <a:pt x="788504" y="812800"/>
                  </a:lnTo>
                  <a:lnTo>
                    <a:pt x="805573" y="812800"/>
                  </a:lnTo>
                  <a:lnTo>
                    <a:pt x="805573" y="704469"/>
                  </a:lnTo>
                  <a:lnTo>
                    <a:pt x="797382" y="723900"/>
                  </a:lnTo>
                  <a:lnTo>
                    <a:pt x="797471" y="716889"/>
                  </a:lnTo>
                  <a:lnTo>
                    <a:pt x="797572" y="709637"/>
                  </a:lnTo>
                  <a:lnTo>
                    <a:pt x="797687" y="700697"/>
                  </a:lnTo>
                  <a:lnTo>
                    <a:pt x="797712" y="698500"/>
                  </a:lnTo>
                  <a:lnTo>
                    <a:pt x="792353" y="698500"/>
                  </a:lnTo>
                  <a:lnTo>
                    <a:pt x="808710" y="686676"/>
                  </a:lnTo>
                  <a:lnTo>
                    <a:pt x="806577" y="689419"/>
                  </a:lnTo>
                  <a:lnTo>
                    <a:pt x="805078" y="692772"/>
                  </a:lnTo>
                  <a:lnTo>
                    <a:pt x="803897" y="696455"/>
                  </a:lnTo>
                  <a:lnTo>
                    <a:pt x="805751" y="694778"/>
                  </a:lnTo>
                  <a:lnTo>
                    <a:pt x="807415" y="693102"/>
                  </a:lnTo>
                  <a:lnTo>
                    <a:pt x="809256" y="691603"/>
                  </a:lnTo>
                  <a:lnTo>
                    <a:pt x="810425" y="689089"/>
                  </a:lnTo>
                  <a:lnTo>
                    <a:pt x="811428" y="686574"/>
                  </a:lnTo>
                  <a:lnTo>
                    <a:pt x="811936" y="684072"/>
                  </a:lnTo>
                  <a:lnTo>
                    <a:pt x="810602" y="684733"/>
                  </a:lnTo>
                  <a:lnTo>
                    <a:pt x="809777" y="685558"/>
                  </a:lnTo>
                  <a:lnTo>
                    <a:pt x="802449" y="673481"/>
                  </a:lnTo>
                  <a:lnTo>
                    <a:pt x="802322" y="673290"/>
                  </a:lnTo>
                  <a:lnTo>
                    <a:pt x="802208" y="673100"/>
                  </a:lnTo>
                  <a:lnTo>
                    <a:pt x="801065" y="647700"/>
                  </a:lnTo>
                  <a:lnTo>
                    <a:pt x="849566" y="660133"/>
                  </a:lnTo>
                  <a:lnTo>
                    <a:pt x="856615" y="647700"/>
                  </a:lnTo>
                  <a:lnTo>
                    <a:pt x="770267" y="635000"/>
                  </a:lnTo>
                  <a:lnTo>
                    <a:pt x="773112" y="647700"/>
                  </a:lnTo>
                  <a:lnTo>
                    <a:pt x="796544" y="647700"/>
                  </a:lnTo>
                  <a:lnTo>
                    <a:pt x="799630" y="684733"/>
                  </a:lnTo>
                  <a:lnTo>
                    <a:pt x="799719" y="685800"/>
                  </a:lnTo>
                  <a:lnTo>
                    <a:pt x="748017" y="685800"/>
                  </a:lnTo>
                  <a:lnTo>
                    <a:pt x="748017" y="774700"/>
                  </a:lnTo>
                  <a:lnTo>
                    <a:pt x="738136" y="774700"/>
                  </a:lnTo>
                  <a:lnTo>
                    <a:pt x="720648" y="766737"/>
                  </a:lnTo>
                  <a:lnTo>
                    <a:pt x="720648" y="863676"/>
                  </a:lnTo>
                  <a:lnTo>
                    <a:pt x="708520" y="876300"/>
                  </a:lnTo>
                  <a:lnTo>
                    <a:pt x="707682" y="876300"/>
                  </a:lnTo>
                  <a:lnTo>
                    <a:pt x="707682" y="977900"/>
                  </a:lnTo>
                  <a:lnTo>
                    <a:pt x="702322" y="977900"/>
                  </a:lnTo>
                  <a:lnTo>
                    <a:pt x="684441" y="965212"/>
                  </a:lnTo>
                  <a:lnTo>
                    <a:pt x="688467" y="965212"/>
                  </a:lnTo>
                  <a:lnTo>
                    <a:pt x="707682" y="977900"/>
                  </a:lnTo>
                  <a:lnTo>
                    <a:pt x="707682" y="876300"/>
                  </a:lnTo>
                  <a:lnTo>
                    <a:pt x="699490" y="876300"/>
                  </a:lnTo>
                  <a:lnTo>
                    <a:pt x="695464" y="889000"/>
                  </a:lnTo>
                  <a:lnTo>
                    <a:pt x="699312" y="876300"/>
                  </a:lnTo>
                  <a:lnTo>
                    <a:pt x="695299" y="876300"/>
                  </a:lnTo>
                  <a:lnTo>
                    <a:pt x="718908" y="863676"/>
                  </a:lnTo>
                  <a:lnTo>
                    <a:pt x="720648" y="863676"/>
                  </a:lnTo>
                  <a:lnTo>
                    <a:pt x="720648" y="766737"/>
                  </a:lnTo>
                  <a:lnTo>
                    <a:pt x="709015" y="761428"/>
                  </a:lnTo>
                  <a:lnTo>
                    <a:pt x="709015" y="800100"/>
                  </a:lnTo>
                  <a:lnTo>
                    <a:pt x="705002" y="800100"/>
                  </a:lnTo>
                  <a:lnTo>
                    <a:pt x="705002" y="825500"/>
                  </a:lnTo>
                  <a:lnTo>
                    <a:pt x="692124" y="822121"/>
                  </a:lnTo>
                  <a:lnTo>
                    <a:pt x="692124" y="825500"/>
                  </a:lnTo>
                  <a:lnTo>
                    <a:pt x="673887" y="837336"/>
                  </a:lnTo>
                  <a:lnTo>
                    <a:pt x="673887" y="927100"/>
                  </a:lnTo>
                  <a:lnTo>
                    <a:pt x="670229" y="914501"/>
                  </a:lnTo>
                  <a:lnTo>
                    <a:pt x="669480" y="916762"/>
                  </a:lnTo>
                  <a:lnTo>
                    <a:pt x="666356" y="927100"/>
                  </a:lnTo>
                  <a:lnTo>
                    <a:pt x="649782" y="927100"/>
                  </a:lnTo>
                  <a:lnTo>
                    <a:pt x="639737" y="901700"/>
                  </a:lnTo>
                  <a:lnTo>
                    <a:pt x="673709" y="901700"/>
                  </a:lnTo>
                  <a:lnTo>
                    <a:pt x="673773" y="910920"/>
                  </a:lnTo>
                  <a:lnTo>
                    <a:pt x="673887" y="927100"/>
                  </a:lnTo>
                  <a:lnTo>
                    <a:pt x="673887" y="837336"/>
                  </a:lnTo>
                  <a:lnTo>
                    <a:pt x="672541" y="838200"/>
                  </a:lnTo>
                  <a:lnTo>
                    <a:pt x="669696" y="850900"/>
                  </a:lnTo>
                  <a:lnTo>
                    <a:pt x="666927" y="827506"/>
                  </a:lnTo>
                  <a:lnTo>
                    <a:pt x="666813" y="826566"/>
                  </a:lnTo>
                  <a:lnTo>
                    <a:pt x="666750" y="826046"/>
                  </a:lnTo>
                  <a:lnTo>
                    <a:pt x="666686" y="825500"/>
                  </a:lnTo>
                  <a:lnTo>
                    <a:pt x="692124" y="825500"/>
                  </a:lnTo>
                  <a:lnTo>
                    <a:pt x="692124" y="822121"/>
                  </a:lnTo>
                  <a:lnTo>
                    <a:pt x="662559" y="814349"/>
                  </a:lnTo>
                  <a:lnTo>
                    <a:pt x="664502" y="863244"/>
                  </a:lnTo>
                  <a:lnTo>
                    <a:pt x="664387" y="863942"/>
                  </a:lnTo>
                  <a:lnTo>
                    <a:pt x="660158" y="876300"/>
                  </a:lnTo>
                  <a:lnTo>
                    <a:pt x="654799" y="876300"/>
                  </a:lnTo>
                  <a:lnTo>
                    <a:pt x="654799" y="850900"/>
                  </a:lnTo>
                  <a:lnTo>
                    <a:pt x="656196" y="827506"/>
                  </a:lnTo>
                  <a:lnTo>
                    <a:pt x="656310" y="825500"/>
                  </a:lnTo>
                  <a:lnTo>
                    <a:pt x="661746" y="814349"/>
                  </a:lnTo>
                  <a:lnTo>
                    <a:pt x="661835" y="814158"/>
                  </a:lnTo>
                  <a:lnTo>
                    <a:pt x="656640" y="812800"/>
                  </a:lnTo>
                  <a:lnTo>
                    <a:pt x="651789" y="814044"/>
                  </a:lnTo>
                  <a:lnTo>
                    <a:pt x="651789" y="850900"/>
                  </a:lnTo>
                  <a:lnTo>
                    <a:pt x="650113" y="849972"/>
                  </a:lnTo>
                  <a:lnTo>
                    <a:pt x="650113" y="876300"/>
                  </a:lnTo>
                  <a:lnTo>
                    <a:pt x="646099" y="889000"/>
                  </a:lnTo>
                  <a:lnTo>
                    <a:pt x="642924" y="876300"/>
                  </a:lnTo>
                  <a:lnTo>
                    <a:pt x="650113" y="876300"/>
                  </a:lnTo>
                  <a:lnTo>
                    <a:pt x="650113" y="849972"/>
                  </a:lnTo>
                  <a:lnTo>
                    <a:pt x="642086" y="845515"/>
                  </a:lnTo>
                  <a:lnTo>
                    <a:pt x="642086" y="876300"/>
                  </a:lnTo>
                  <a:lnTo>
                    <a:pt x="638911" y="889000"/>
                  </a:lnTo>
                  <a:lnTo>
                    <a:pt x="637400" y="876300"/>
                  </a:lnTo>
                  <a:lnTo>
                    <a:pt x="642086" y="876300"/>
                  </a:lnTo>
                  <a:lnTo>
                    <a:pt x="642086" y="845515"/>
                  </a:lnTo>
                  <a:lnTo>
                    <a:pt x="628916" y="838200"/>
                  </a:lnTo>
                  <a:lnTo>
                    <a:pt x="625017" y="825500"/>
                  </a:lnTo>
                  <a:lnTo>
                    <a:pt x="649947" y="825500"/>
                  </a:lnTo>
                  <a:lnTo>
                    <a:pt x="651789" y="850900"/>
                  </a:lnTo>
                  <a:lnTo>
                    <a:pt x="651789" y="814044"/>
                  </a:lnTo>
                  <a:lnTo>
                    <a:pt x="610133" y="824687"/>
                  </a:lnTo>
                  <a:lnTo>
                    <a:pt x="610133" y="863930"/>
                  </a:lnTo>
                  <a:lnTo>
                    <a:pt x="610006" y="863676"/>
                  </a:lnTo>
                  <a:lnTo>
                    <a:pt x="610133" y="863930"/>
                  </a:lnTo>
                  <a:lnTo>
                    <a:pt x="610133" y="824687"/>
                  </a:lnTo>
                  <a:lnTo>
                    <a:pt x="609625" y="824826"/>
                  </a:lnTo>
                  <a:lnTo>
                    <a:pt x="609625" y="939800"/>
                  </a:lnTo>
                  <a:lnTo>
                    <a:pt x="603427" y="939800"/>
                  </a:lnTo>
                  <a:lnTo>
                    <a:pt x="607339" y="927430"/>
                  </a:lnTo>
                  <a:lnTo>
                    <a:pt x="607453" y="927100"/>
                  </a:lnTo>
                  <a:lnTo>
                    <a:pt x="609625" y="939800"/>
                  </a:lnTo>
                  <a:lnTo>
                    <a:pt x="609625" y="824826"/>
                  </a:lnTo>
                  <a:lnTo>
                    <a:pt x="608787" y="825030"/>
                  </a:lnTo>
                  <a:lnTo>
                    <a:pt x="608787" y="876300"/>
                  </a:lnTo>
                  <a:lnTo>
                    <a:pt x="602132" y="863676"/>
                  </a:lnTo>
                  <a:lnTo>
                    <a:pt x="606285" y="863676"/>
                  </a:lnTo>
                  <a:lnTo>
                    <a:pt x="608787" y="876300"/>
                  </a:lnTo>
                  <a:lnTo>
                    <a:pt x="608787" y="825030"/>
                  </a:lnTo>
                  <a:lnTo>
                    <a:pt x="606945" y="825500"/>
                  </a:lnTo>
                  <a:lnTo>
                    <a:pt x="598081" y="833107"/>
                  </a:lnTo>
                  <a:lnTo>
                    <a:pt x="598081" y="889000"/>
                  </a:lnTo>
                  <a:lnTo>
                    <a:pt x="597319" y="900518"/>
                  </a:lnTo>
                  <a:lnTo>
                    <a:pt x="597242" y="901700"/>
                  </a:lnTo>
                  <a:lnTo>
                    <a:pt x="584517" y="901700"/>
                  </a:lnTo>
                  <a:lnTo>
                    <a:pt x="584517" y="939800"/>
                  </a:lnTo>
                  <a:lnTo>
                    <a:pt x="580669" y="952500"/>
                  </a:lnTo>
                  <a:lnTo>
                    <a:pt x="578332" y="952500"/>
                  </a:lnTo>
                  <a:lnTo>
                    <a:pt x="584517" y="939800"/>
                  </a:lnTo>
                  <a:lnTo>
                    <a:pt x="584517" y="901700"/>
                  </a:lnTo>
                  <a:lnTo>
                    <a:pt x="583018" y="901700"/>
                  </a:lnTo>
                  <a:lnTo>
                    <a:pt x="583831" y="896505"/>
                  </a:lnTo>
                  <a:lnTo>
                    <a:pt x="573976" y="901700"/>
                  </a:lnTo>
                  <a:lnTo>
                    <a:pt x="555904" y="901700"/>
                  </a:lnTo>
                  <a:lnTo>
                    <a:pt x="555231" y="901700"/>
                  </a:lnTo>
                  <a:lnTo>
                    <a:pt x="545528" y="889000"/>
                  </a:lnTo>
                  <a:lnTo>
                    <a:pt x="555904" y="901700"/>
                  </a:lnTo>
                  <a:lnTo>
                    <a:pt x="553059" y="889000"/>
                  </a:lnTo>
                  <a:lnTo>
                    <a:pt x="550214" y="876300"/>
                  </a:lnTo>
                  <a:lnTo>
                    <a:pt x="554901" y="876300"/>
                  </a:lnTo>
                  <a:lnTo>
                    <a:pt x="559079" y="889000"/>
                  </a:lnTo>
                  <a:lnTo>
                    <a:pt x="585012" y="889000"/>
                  </a:lnTo>
                  <a:lnTo>
                    <a:pt x="583831" y="896505"/>
                  </a:lnTo>
                  <a:lnTo>
                    <a:pt x="598081" y="889000"/>
                  </a:lnTo>
                  <a:lnTo>
                    <a:pt x="598081" y="833107"/>
                  </a:lnTo>
                  <a:lnTo>
                    <a:pt x="577329" y="850900"/>
                  </a:lnTo>
                  <a:lnTo>
                    <a:pt x="567448" y="850900"/>
                  </a:lnTo>
                  <a:lnTo>
                    <a:pt x="578497" y="838200"/>
                  </a:lnTo>
                  <a:lnTo>
                    <a:pt x="574814" y="825500"/>
                  </a:lnTo>
                  <a:lnTo>
                    <a:pt x="582422" y="838034"/>
                  </a:lnTo>
                  <a:lnTo>
                    <a:pt x="582637" y="835050"/>
                  </a:lnTo>
                  <a:lnTo>
                    <a:pt x="582930" y="827506"/>
                  </a:lnTo>
                  <a:lnTo>
                    <a:pt x="583018" y="825500"/>
                  </a:lnTo>
                  <a:lnTo>
                    <a:pt x="601751" y="825500"/>
                  </a:lnTo>
                  <a:lnTo>
                    <a:pt x="611797" y="812800"/>
                  </a:lnTo>
                  <a:lnTo>
                    <a:pt x="619163" y="812800"/>
                  </a:lnTo>
                  <a:lnTo>
                    <a:pt x="623849" y="800100"/>
                  </a:lnTo>
                  <a:lnTo>
                    <a:pt x="624687" y="812800"/>
                  </a:lnTo>
                  <a:lnTo>
                    <a:pt x="631545" y="812800"/>
                  </a:lnTo>
                  <a:lnTo>
                    <a:pt x="631875" y="800100"/>
                  </a:lnTo>
                  <a:lnTo>
                    <a:pt x="638568" y="800100"/>
                  </a:lnTo>
                  <a:lnTo>
                    <a:pt x="641642" y="812800"/>
                  </a:lnTo>
                  <a:lnTo>
                    <a:pt x="646785" y="800100"/>
                  </a:lnTo>
                  <a:lnTo>
                    <a:pt x="660996" y="800100"/>
                  </a:lnTo>
                  <a:lnTo>
                    <a:pt x="669861" y="812800"/>
                  </a:lnTo>
                  <a:lnTo>
                    <a:pt x="669188" y="800100"/>
                  </a:lnTo>
                  <a:lnTo>
                    <a:pt x="674712" y="800100"/>
                  </a:lnTo>
                  <a:lnTo>
                    <a:pt x="673214" y="812800"/>
                  </a:lnTo>
                  <a:lnTo>
                    <a:pt x="683412" y="812800"/>
                  </a:lnTo>
                  <a:lnTo>
                    <a:pt x="688276" y="800100"/>
                  </a:lnTo>
                  <a:lnTo>
                    <a:pt x="690283" y="812800"/>
                  </a:lnTo>
                  <a:lnTo>
                    <a:pt x="693458" y="812800"/>
                  </a:lnTo>
                  <a:lnTo>
                    <a:pt x="696468" y="800100"/>
                  </a:lnTo>
                  <a:lnTo>
                    <a:pt x="705002" y="825500"/>
                  </a:lnTo>
                  <a:lnTo>
                    <a:pt x="705002" y="800100"/>
                  </a:lnTo>
                  <a:lnTo>
                    <a:pt x="700151" y="800100"/>
                  </a:lnTo>
                  <a:lnTo>
                    <a:pt x="707186" y="787400"/>
                  </a:lnTo>
                  <a:lnTo>
                    <a:pt x="709015" y="800100"/>
                  </a:lnTo>
                  <a:lnTo>
                    <a:pt x="709015" y="761428"/>
                  </a:lnTo>
                  <a:lnTo>
                    <a:pt x="682409" y="749300"/>
                  </a:lnTo>
                  <a:lnTo>
                    <a:pt x="647941" y="749300"/>
                  </a:lnTo>
                  <a:lnTo>
                    <a:pt x="578497" y="774700"/>
                  </a:lnTo>
                  <a:lnTo>
                    <a:pt x="581850" y="762000"/>
                  </a:lnTo>
                  <a:lnTo>
                    <a:pt x="584809" y="762000"/>
                  </a:lnTo>
                  <a:lnTo>
                    <a:pt x="585355" y="749300"/>
                  </a:lnTo>
                  <a:lnTo>
                    <a:pt x="609117" y="749300"/>
                  </a:lnTo>
                  <a:lnTo>
                    <a:pt x="606107" y="736600"/>
                  </a:lnTo>
                  <a:lnTo>
                    <a:pt x="605104" y="736600"/>
                  </a:lnTo>
                  <a:lnTo>
                    <a:pt x="602589" y="723900"/>
                  </a:lnTo>
                  <a:lnTo>
                    <a:pt x="612127" y="723900"/>
                  </a:lnTo>
                  <a:lnTo>
                    <a:pt x="608787" y="736600"/>
                  </a:lnTo>
                  <a:lnTo>
                    <a:pt x="606107" y="736600"/>
                  </a:lnTo>
                  <a:lnTo>
                    <a:pt x="611466" y="749300"/>
                  </a:lnTo>
                  <a:lnTo>
                    <a:pt x="622681" y="736600"/>
                  </a:lnTo>
                  <a:lnTo>
                    <a:pt x="660323" y="736600"/>
                  </a:lnTo>
                  <a:lnTo>
                    <a:pt x="664337" y="723900"/>
                  </a:lnTo>
                  <a:lnTo>
                    <a:pt x="665340" y="736600"/>
                  </a:lnTo>
                  <a:lnTo>
                    <a:pt x="672376" y="736600"/>
                  </a:lnTo>
                  <a:lnTo>
                    <a:pt x="677392" y="723900"/>
                  </a:lnTo>
                  <a:lnTo>
                    <a:pt x="673544" y="736600"/>
                  </a:lnTo>
                  <a:lnTo>
                    <a:pt x="687933" y="736600"/>
                  </a:lnTo>
                  <a:lnTo>
                    <a:pt x="685927" y="749300"/>
                  </a:lnTo>
                  <a:lnTo>
                    <a:pt x="700493" y="736600"/>
                  </a:lnTo>
                  <a:lnTo>
                    <a:pt x="701319" y="749300"/>
                  </a:lnTo>
                  <a:lnTo>
                    <a:pt x="712863" y="736600"/>
                  </a:lnTo>
                  <a:lnTo>
                    <a:pt x="715213" y="762000"/>
                  </a:lnTo>
                  <a:lnTo>
                    <a:pt x="719061" y="749300"/>
                  </a:lnTo>
                  <a:lnTo>
                    <a:pt x="735126" y="749300"/>
                  </a:lnTo>
                  <a:lnTo>
                    <a:pt x="741489" y="762000"/>
                  </a:lnTo>
                  <a:lnTo>
                    <a:pt x="740143" y="762000"/>
                  </a:lnTo>
                  <a:lnTo>
                    <a:pt x="748017" y="774700"/>
                  </a:lnTo>
                  <a:lnTo>
                    <a:pt x="748017" y="685800"/>
                  </a:lnTo>
                  <a:lnTo>
                    <a:pt x="723620" y="685800"/>
                  </a:lnTo>
                  <a:lnTo>
                    <a:pt x="730402" y="673481"/>
                  </a:lnTo>
                  <a:lnTo>
                    <a:pt x="730504" y="673290"/>
                  </a:lnTo>
                  <a:lnTo>
                    <a:pt x="730605" y="673100"/>
                  </a:lnTo>
                  <a:lnTo>
                    <a:pt x="739140" y="673100"/>
                  </a:lnTo>
                  <a:lnTo>
                    <a:pt x="741146" y="660400"/>
                  </a:lnTo>
                  <a:lnTo>
                    <a:pt x="719315" y="671741"/>
                  </a:lnTo>
                  <a:lnTo>
                    <a:pt x="704583" y="660400"/>
                  </a:lnTo>
                  <a:lnTo>
                    <a:pt x="649452" y="593394"/>
                  </a:lnTo>
                  <a:lnTo>
                    <a:pt x="649452" y="609600"/>
                  </a:lnTo>
                  <a:lnTo>
                    <a:pt x="643585" y="622300"/>
                  </a:lnTo>
                  <a:lnTo>
                    <a:pt x="639406" y="609600"/>
                  </a:lnTo>
                  <a:lnTo>
                    <a:pt x="649452" y="609600"/>
                  </a:lnTo>
                  <a:lnTo>
                    <a:pt x="649452" y="593394"/>
                  </a:lnTo>
                  <a:lnTo>
                    <a:pt x="637235" y="578548"/>
                  </a:lnTo>
                  <a:lnTo>
                    <a:pt x="637235" y="596900"/>
                  </a:lnTo>
                  <a:lnTo>
                    <a:pt x="636397" y="609600"/>
                  </a:lnTo>
                  <a:lnTo>
                    <a:pt x="631545" y="596900"/>
                  </a:lnTo>
                  <a:lnTo>
                    <a:pt x="625856" y="596900"/>
                  </a:lnTo>
                  <a:lnTo>
                    <a:pt x="629361" y="584200"/>
                  </a:lnTo>
                  <a:lnTo>
                    <a:pt x="632206" y="596900"/>
                  </a:lnTo>
                  <a:lnTo>
                    <a:pt x="637235" y="596900"/>
                  </a:lnTo>
                  <a:lnTo>
                    <a:pt x="637235" y="578548"/>
                  </a:lnTo>
                  <a:lnTo>
                    <a:pt x="631444" y="571500"/>
                  </a:lnTo>
                  <a:lnTo>
                    <a:pt x="627913" y="558952"/>
                  </a:lnTo>
                  <a:lnTo>
                    <a:pt x="627545" y="560514"/>
                  </a:lnTo>
                  <a:lnTo>
                    <a:pt x="625513" y="571500"/>
                  </a:lnTo>
                  <a:lnTo>
                    <a:pt x="625233" y="547077"/>
                  </a:lnTo>
                  <a:lnTo>
                    <a:pt x="625157" y="541375"/>
                  </a:lnTo>
                  <a:lnTo>
                    <a:pt x="625068" y="533400"/>
                  </a:lnTo>
                  <a:lnTo>
                    <a:pt x="624954" y="524065"/>
                  </a:lnTo>
                  <a:lnTo>
                    <a:pt x="624827" y="513486"/>
                  </a:lnTo>
                  <a:lnTo>
                    <a:pt x="624713" y="502983"/>
                  </a:lnTo>
                  <a:lnTo>
                    <a:pt x="624598" y="493725"/>
                  </a:lnTo>
                  <a:lnTo>
                    <a:pt x="624484" y="484047"/>
                  </a:lnTo>
                  <a:lnTo>
                    <a:pt x="624357" y="473519"/>
                  </a:lnTo>
                  <a:lnTo>
                    <a:pt x="624281" y="467525"/>
                  </a:lnTo>
                  <a:lnTo>
                    <a:pt x="624166" y="457200"/>
                  </a:lnTo>
                  <a:lnTo>
                    <a:pt x="624103" y="452272"/>
                  </a:lnTo>
                  <a:lnTo>
                    <a:pt x="624014" y="444500"/>
                  </a:lnTo>
                  <a:lnTo>
                    <a:pt x="626186" y="444500"/>
                  </a:lnTo>
                  <a:lnTo>
                    <a:pt x="626186" y="445109"/>
                  </a:lnTo>
                  <a:lnTo>
                    <a:pt x="626859" y="448449"/>
                  </a:lnTo>
                  <a:lnTo>
                    <a:pt x="628027" y="448449"/>
                  </a:lnTo>
                  <a:lnTo>
                    <a:pt x="628700" y="445274"/>
                  </a:lnTo>
                  <a:lnTo>
                    <a:pt x="628700" y="444500"/>
                  </a:lnTo>
                  <a:lnTo>
                    <a:pt x="637070" y="444500"/>
                  </a:lnTo>
                  <a:lnTo>
                    <a:pt x="640410" y="457200"/>
                  </a:lnTo>
                  <a:lnTo>
                    <a:pt x="651954" y="457200"/>
                  </a:lnTo>
                  <a:lnTo>
                    <a:pt x="643420" y="444500"/>
                  </a:lnTo>
                  <a:lnTo>
                    <a:pt x="651954" y="444500"/>
                  </a:lnTo>
                  <a:lnTo>
                    <a:pt x="632040" y="431800"/>
                  </a:lnTo>
                  <a:lnTo>
                    <a:pt x="621499" y="434213"/>
                  </a:lnTo>
                  <a:lnTo>
                    <a:pt x="621499" y="444500"/>
                  </a:lnTo>
                  <a:lnTo>
                    <a:pt x="621461" y="476250"/>
                  </a:lnTo>
                  <a:lnTo>
                    <a:pt x="621334" y="571500"/>
                  </a:lnTo>
                  <a:lnTo>
                    <a:pt x="619925" y="524065"/>
                  </a:lnTo>
                  <a:lnTo>
                    <a:pt x="620026" y="511759"/>
                  </a:lnTo>
                  <a:lnTo>
                    <a:pt x="621499" y="444500"/>
                  </a:lnTo>
                  <a:lnTo>
                    <a:pt x="621499" y="434213"/>
                  </a:lnTo>
                  <a:lnTo>
                    <a:pt x="618159" y="434975"/>
                  </a:lnTo>
                  <a:lnTo>
                    <a:pt x="618159" y="533400"/>
                  </a:lnTo>
                  <a:lnTo>
                    <a:pt x="614578" y="533400"/>
                  </a:lnTo>
                  <a:lnTo>
                    <a:pt x="616585" y="546100"/>
                  </a:lnTo>
                  <a:lnTo>
                    <a:pt x="613308" y="546100"/>
                  </a:lnTo>
                  <a:lnTo>
                    <a:pt x="613308" y="520700"/>
                  </a:lnTo>
                  <a:lnTo>
                    <a:pt x="616318" y="520700"/>
                  </a:lnTo>
                  <a:lnTo>
                    <a:pt x="608723" y="508000"/>
                  </a:lnTo>
                  <a:lnTo>
                    <a:pt x="609117" y="495465"/>
                  </a:lnTo>
                  <a:lnTo>
                    <a:pt x="609117" y="495300"/>
                  </a:lnTo>
                  <a:lnTo>
                    <a:pt x="602830" y="482600"/>
                  </a:lnTo>
                  <a:lnTo>
                    <a:pt x="597242" y="471309"/>
                  </a:lnTo>
                  <a:lnTo>
                    <a:pt x="597242" y="685800"/>
                  </a:lnTo>
                  <a:lnTo>
                    <a:pt x="588873" y="698500"/>
                  </a:lnTo>
                  <a:lnTo>
                    <a:pt x="589775" y="687082"/>
                  </a:lnTo>
                  <a:lnTo>
                    <a:pt x="589876" y="685800"/>
                  </a:lnTo>
                  <a:lnTo>
                    <a:pt x="597242" y="685800"/>
                  </a:lnTo>
                  <a:lnTo>
                    <a:pt x="597242" y="471309"/>
                  </a:lnTo>
                  <a:lnTo>
                    <a:pt x="590270" y="457200"/>
                  </a:lnTo>
                  <a:lnTo>
                    <a:pt x="586867" y="444500"/>
                  </a:lnTo>
                  <a:lnTo>
                    <a:pt x="613473" y="444500"/>
                  </a:lnTo>
                  <a:lnTo>
                    <a:pt x="615061" y="474637"/>
                  </a:lnTo>
                  <a:lnTo>
                    <a:pt x="613308" y="470382"/>
                  </a:lnTo>
                  <a:lnTo>
                    <a:pt x="613308" y="472884"/>
                  </a:lnTo>
                  <a:lnTo>
                    <a:pt x="613130" y="477913"/>
                  </a:lnTo>
                  <a:lnTo>
                    <a:pt x="613130" y="480415"/>
                  </a:lnTo>
                  <a:lnTo>
                    <a:pt x="613816" y="488899"/>
                  </a:lnTo>
                  <a:lnTo>
                    <a:pt x="615099" y="484492"/>
                  </a:lnTo>
                  <a:lnTo>
                    <a:pt x="615302" y="479196"/>
                  </a:lnTo>
                  <a:lnTo>
                    <a:pt x="618159" y="533400"/>
                  </a:lnTo>
                  <a:lnTo>
                    <a:pt x="618159" y="434975"/>
                  </a:lnTo>
                  <a:lnTo>
                    <a:pt x="582510" y="443090"/>
                  </a:lnTo>
                  <a:lnTo>
                    <a:pt x="582510" y="673100"/>
                  </a:lnTo>
                  <a:lnTo>
                    <a:pt x="579666" y="673100"/>
                  </a:lnTo>
                  <a:lnTo>
                    <a:pt x="577659" y="654050"/>
                  </a:lnTo>
                  <a:lnTo>
                    <a:pt x="581469" y="660400"/>
                  </a:lnTo>
                  <a:lnTo>
                    <a:pt x="582396" y="671741"/>
                  </a:lnTo>
                  <a:lnTo>
                    <a:pt x="582510" y="673100"/>
                  </a:lnTo>
                  <a:lnTo>
                    <a:pt x="582510" y="443090"/>
                  </a:lnTo>
                  <a:lnTo>
                    <a:pt x="576326" y="444500"/>
                  </a:lnTo>
                  <a:lnTo>
                    <a:pt x="569633" y="444500"/>
                  </a:lnTo>
                  <a:lnTo>
                    <a:pt x="575741" y="431800"/>
                  </a:lnTo>
                  <a:lnTo>
                    <a:pt x="632040" y="431800"/>
                  </a:lnTo>
                  <a:lnTo>
                    <a:pt x="725589" y="431800"/>
                  </a:lnTo>
                  <a:lnTo>
                    <a:pt x="671830" y="444500"/>
                  </a:lnTo>
                  <a:lnTo>
                    <a:pt x="669010" y="453504"/>
                  </a:lnTo>
                  <a:lnTo>
                    <a:pt x="681240" y="444500"/>
                  </a:lnTo>
                  <a:lnTo>
                    <a:pt x="736092" y="444500"/>
                  </a:lnTo>
                  <a:lnTo>
                    <a:pt x="742924" y="457200"/>
                  </a:lnTo>
                  <a:lnTo>
                    <a:pt x="749566" y="469900"/>
                  </a:lnTo>
                  <a:lnTo>
                    <a:pt x="748931" y="467525"/>
                  </a:lnTo>
                  <a:lnTo>
                    <a:pt x="746340" y="457200"/>
                  </a:lnTo>
                  <a:lnTo>
                    <a:pt x="750697" y="457200"/>
                  </a:lnTo>
                  <a:lnTo>
                    <a:pt x="749731" y="467525"/>
                  </a:lnTo>
                  <a:lnTo>
                    <a:pt x="749566" y="469900"/>
                  </a:lnTo>
                  <a:lnTo>
                    <a:pt x="752894" y="476250"/>
                  </a:lnTo>
                  <a:lnTo>
                    <a:pt x="752335" y="473519"/>
                  </a:lnTo>
                  <a:lnTo>
                    <a:pt x="751522" y="469900"/>
                  </a:lnTo>
                  <a:lnTo>
                    <a:pt x="755205" y="469900"/>
                  </a:lnTo>
                  <a:lnTo>
                    <a:pt x="756640" y="482015"/>
                  </a:lnTo>
                  <a:lnTo>
                    <a:pt x="756716" y="482600"/>
                  </a:lnTo>
                  <a:lnTo>
                    <a:pt x="773925" y="508000"/>
                  </a:lnTo>
                  <a:lnTo>
                    <a:pt x="785164" y="520700"/>
                  </a:lnTo>
                  <a:lnTo>
                    <a:pt x="799553" y="520700"/>
                  </a:lnTo>
                  <a:lnTo>
                    <a:pt x="881646" y="533374"/>
                  </a:lnTo>
                  <a:lnTo>
                    <a:pt x="890917" y="520700"/>
                  </a:lnTo>
                  <a:lnTo>
                    <a:pt x="888517" y="524065"/>
                  </a:lnTo>
                  <a:lnTo>
                    <a:pt x="903871" y="524065"/>
                  </a:lnTo>
                  <a:lnTo>
                    <a:pt x="906310" y="525094"/>
                  </a:lnTo>
                  <a:lnTo>
                    <a:pt x="906310" y="522655"/>
                  </a:lnTo>
                  <a:lnTo>
                    <a:pt x="907491" y="520700"/>
                  </a:lnTo>
                  <a:lnTo>
                    <a:pt x="910221" y="520700"/>
                  </a:lnTo>
                  <a:lnTo>
                    <a:pt x="914019" y="508000"/>
                  </a:lnTo>
                  <a:lnTo>
                    <a:pt x="913180" y="520700"/>
                  </a:lnTo>
                  <a:lnTo>
                    <a:pt x="919708" y="520700"/>
                  </a:lnTo>
                  <a:lnTo>
                    <a:pt x="931583" y="533400"/>
                  </a:lnTo>
                  <a:lnTo>
                    <a:pt x="975766" y="546100"/>
                  </a:lnTo>
                  <a:lnTo>
                    <a:pt x="975766" y="532053"/>
                  </a:lnTo>
                  <a:lnTo>
                    <a:pt x="937780" y="520700"/>
                  </a:lnTo>
                  <a:lnTo>
                    <a:pt x="931087" y="520700"/>
                  </a:lnTo>
                  <a:lnTo>
                    <a:pt x="924560" y="508000"/>
                  </a:lnTo>
                  <a:lnTo>
                    <a:pt x="924775" y="508000"/>
                  </a:lnTo>
                  <a:lnTo>
                    <a:pt x="926236" y="509358"/>
                  </a:lnTo>
                  <a:lnTo>
                    <a:pt x="929411" y="509028"/>
                  </a:lnTo>
                  <a:lnTo>
                    <a:pt x="929068" y="508000"/>
                  </a:lnTo>
                  <a:lnTo>
                    <a:pt x="936942" y="508000"/>
                  </a:lnTo>
                  <a:lnTo>
                    <a:pt x="940079" y="495465"/>
                  </a:lnTo>
                  <a:lnTo>
                    <a:pt x="940117" y="495300"/>
                  </a:lnTo>
                  <a:lnTo>
                    <a:pt x="995349" y="495300"/>
                  </a:lnTo>
                  <a:lnTo>
                    <a:pt x="1005713" y="508000"/>
                  </a:lnTo>
                  <a:lnTo>
                    <a:pt x="1015085" y="508000"/>
                  </a:lnTo>
                  <a:lnTo>
                    <a:pt x="1020445" y="520700"/>
                  </a:lnTo>
                  <a:lnTo>
                    <a:pt x="1020445" y="443179"/>
                  </a:lnTo>
                  <a:lnTo>
                    <a:pt x="1004379" y="431800"/>
                  </a:lnTo>
                  <a:lnTo>
                    <a:pt x="970076" y="419100"/>
                  </a:lnTo>
                  <a:lnTo>
                    <a:pt x="921715" y="419100"/>
                  </a:lnTo>
                  <a:lnTo>
                    <a:pt x="904100" y="429158"/>
                  </a:lnTo>
                  <a:lnTo>
                    <a:pt x="918616" y="419100"/>
                  </a:lnTo>
                  <a:lnTo>
                    <a:pt x="936942" y="406400"/>
                  </a:lnTo>
                  <a:lnTo>
                    <a:pt x="935101" y="406400"/>
                  </a:lnTo>
                  <a:lnTo>
                    <a:pt x="947318" y="381000"/>
                  </a:lnTo>
                  <a:lnTo>
                    <a:pt x="944968" y="381000"/>
                  </a:lnTo>
                  <a:lnTo>
                    <a:pt x="957364" y="355803"/>
                  </a:lnTo>
                  <a:lnTo>
                    <a:pt x="957465" y="355600"/>
                  </a:lnTo>
                  <a:lnTo>
                    <a:pt x="963714" y="342900"/>
                  </a:lnTo>
                  <a:lnTo>
                    <a:pt x="965720" y="355600"/>
                  </a:lnTo>
                  <a:lnTo>
                    <a:pt x="976426" y="342900"/>
                  </a:lnTo>
                  <a:lnTo>
                    <a:pt x="967892" y="342900"/>
                  </a:lnTo>
                  <a:lnTo>
                    <a:pt x="975931" y="330200"/>
                  </a:lnTo>
                  <a:lnTo>
                    <a:pt x="980490" y="330200"/>
                  </a:lnTo>
                  <a:lnTo>
                    <a:pt x="961758" y="317525"/>
                  </a:lnTo>
                  <a:lnTo>
                    <a:pt x="956348" y="313270"/>
                  </a:lnTo>
                  <a:lnTo>
                    <a:pt x="956348" y="330200"/>
                  </a:lnTo>
                  <a:lnTo>
                    <a:pt x="949325" y="342900"/>
                  </a:lnTo>
                  <a:lnTo>
                    <a:pt x="952500" y="330200"/>
                  </a:lnTo>
                  <a:lnTo>
                    <a:pt x="956348" y="330200"/>
                  </a:lnTo>
                  <a:lnTo>
                    <a:pt x="956348" y="313270"/>
                  </a:lnTo>
                  <a:lnTo>
                    <a:pt x="936282" y="297408"/>
                  </a:lnTo>
                  <a:lnTo>
                    <a:pt x="936282" y="317525"/>
                  </a:lnTo>
                  <a:lnTo>
                    <a:pt x="899198" y="317525"/>
                  </a:lnTo>
                  <a:lnTo>
                    <a:pt x="899198" y="432803"/>
                  </a:lnTo>
                  <a:lnTo>
                    <a:pt x="891908" y="457200"/>
                  </a:lnTo>
                  <a:lnTo>
                    <a:pt x="886066" y="457200"/>
                  </a:lnTo>
                  <a:lnTo>
                    <a:pt x="886396" y="444500"/>
                  </a:lnTo>
                  <a:lnTo>
                    <a:pt x="899198" y="432803"/>
                  </a:lnTo>
                  <a:lnTo>
                    <a:pt x="899198" y="317525"/>
                  </a:lnTo>
                  <a:lnTo>
                    <a:pt x="883043" y="317525"/>
                  </a:lnTo>
                  <a:lnTo>
                    <a:pt x="887577" y="304800"/>
                  </a:lnTo>
                  <a:lnTo>
                    <a:pt x="924217" y="304800"/>
                  </a:lnTo>
                  <a:lnTo>
                    <a:pt x="933589" y="304800"/>
                  </a:lnTo>
                  <a:lnTo>
                    <a:pt x="936282" y="317525"/>
                  </a:lnTo>
                  <a:lnTo>
                    <a:pt x="936282" y="297408"/>
                  </a:lnTo>
                  <a:lnTo>
                    <a:pt x="929576" y="292100"/>
                  </a:lnTo>
                  <a:lnTo>
                    <a:pt x="925245" y="279400"/>
                  </a:lnTo>
                  <a:lnTo>
                    <a:pt x="922312" y="279400"/>
                  </a:lnTo>
                  <a:lnTo>
                    <a:pt x="920711" y="292100"/>
                  </a:lnTo>
                  <a:lnTo>
                    <a:pt x="902970" y="292100"/>
                  </a:lnTo>
                  <a:lnTo>
                    <a:pt x="909662" y="279400"/>
                  </a:lnTo>
                  <a:lnTo>
                    <a:pt x="887907" y="292100"/>
                  </a:lnTo>
                  <a:lnTo>
                    <a:pt x="884859" y="292100"/>
                  </a:lnTo>
                  <a:lnTo>
                    <a:pt x="884897" y="279400"/>
                  </a:lnTo>
                  <a:lnTo>
                    <a:pt x="867473" y="292100"/>
                  </a:lnTo>
                  <a:lnTo>
                    <a:pt x="867829" y="292100"/>
                  </a:lnTo>
                  <a:lnTo>
                    <a:pt x="858113" y="317525"/>
                  </a:lnTo>
                  <a:lnTo>
                    <a:pt x="852093" y="317525"/>
                  </a:lnTo>
                  <a:lnTo>
                    <a:pt x="855421" y="306285"/>
                  </a:lnTo>
                  <a:lnTo>
                    <a:pt x="845908" y="317500"/>
                  </a:lnTo>
                  <a:lnTo>
                    <a:pt x="835698" y="304800"/>
                  </a:lnTo>
                  <a:lnTo>
                    <a:pt x="845070" y="304800"/>
                  </a:lnTo>
                  <a:lnTo>
                    <a:pt x="832853" y="292100"/>
                  </a:lnTo>
                  <a:lnTo>
                    <a:pt x="824826" y="330200"/>
                  </a:lnTo>
                  <a:lnTo>
                    <a:pt x="819137" y="330200"/>
                  </a:lnTo>
                  <a:lnTo>
                    <a:pt x="821690" y="317525"/>
                  </a:lnTo>
                  <a:lnTo>
                    <a:pt x="826833" y="292100"/>
                  </a:lnTo>
                  <a:lnTo>
                    <a:pt x="873518" y="228600"/>
                  </a:lnTo>
                  <a:lnTo>
                    <a:pt x="878205" y="241300"/>
                  </a:lnTo>
                  <a:lnTo>
                    <a:pt x="900455" y="228600"/>
                  </a:lnTo>
                  <a:lnTo>
                    <a:pt x="901357" y="205930"/>
                  </a:lnTo>
                  <a:lnTo>
                    <a:pt x="901458" y="203263"/>
                  </a:lnTo>
                  <a:lnTo>
                    <a:pt x="901915" y="203263"/>
                  </a:lnTo>
                  <a:lnTo>
                    <a:pt x="978446" y="215900"/>
                  </a:lnTo>
                  <a:lnTo>
                    <a:pt x="979919" y="228600"/>
                  </a:lnTo>
                  <a:lnTo>
                    <a:pt x="990727" y="241300"/>
                  </a:lnTo>
                  <a:lnTo>
                    <a:pt x="991831" y="241300"/>
                  </a:lnTo>
                  <a:lnTo>
                    <a:pt x="982789" y="254000"/>
                  </a:lnTo>
                  <a:lnTo>
                    <a:pt x="1011923" y="266700"/>
                  </a:lnTo>
                  <a:lnTo>
                    <a:pt x="1019937" y="266700"/>
                  </a:lnTo>
                  <a:lnTo>
                    <a:pt x="1020445" y="279400"/>
                  </a:lnTo>
                  <a:lnTo>
                    <a:pt x="999693" y="304800"/>
                  </a:lnTo>
                  <a:lnTo>
                    <a:pt x="1000150" y="316344"/>
                  </a:lnTo>
                  <a:lnTo>
                    <a:pt x="1000175" y="317525"/>
                  </a:lnTo>
                  <a:lnTo>
                    <a:pt x="992835" y="330200"/>
                  </a:lnTo>
                  <a:lnTo>
                    <a:pt x="992327" y="330200"/>
                  </a:lnTo>
                  <a:lnTo>
                    <a:pt x="1016127" y="340588"/>
                  </a:lnTo>
                  <a:lnTo>
                    <a:pt x="1014755" y="330200"/>
                  </a:lnTo>
                  <a:lnTo>
                    <a:pt x="1038174" y="342900"/>
                  </a:lnTo>
                  <a:lnTo>
                    <a:pt x="1021397" y="342900"/>
                  </a:lnTo>
                  <a:lnTo>
                    <a:pt x="1016127" y="340588"/>
                  </a:lnTo>
                  <a:lnTo>
                    <a:pt x="1016431" y="342900"/>
                  </a:lnTo>
                  <a:lnTo>
                    <a:pt x="1009980" y="342900"/>
                  </a:lnTo>
                  <a:lnTo>
                    <a:pt x="1009980" y="402577"/>
                  </a:lnTo>
                  <a:lnTo>
                    <a:pt x="1004709" y="393700"/>
                  </a:lnTo>
                  <a:lnTo>
                    <a:pt x="1007059" y="393700"/>
                  </a:lnTo>
                  <a:lnTo>
                    <a:pt x="1009980" y="402577"/>
                  </a:lnTo>
                  <a:lnTo>
                    <a:pt x="1009980" y="342900"/>
                  </a:lnTo>
                  <a:lnTo>
                    <a:pt x="992035" y="342900"/>
                  </a:lnTo>
                  <a:lnTo>
                    <a:pt x="992035" y="368363"/>
                  </a:lnTo>
                  <a:lnTo>
                    <a:pt x="989012" y="368363"/>
                  </a:lnTo>
                  <a:lnTo>
                    <a:pt x="984542" y="355803"/>
                  </a:lnTo>
                  <a:lnTo>
                    <a:pt x="984465" y="355600"/>
                  </a:lnTo>
                  <a:lnTo>
                    <a:pt x="992035" y="368363"/>
                  </a:lnTo>
                  <a:lnTo>
                    <a:pt x="992035" y="342900"/>
                  </a:lnTo>
                  <a:lnTo>
                    <a:pt x="982649" y="342900"/>
                  </a:lnTo>
                  <a:lnTo>
                    <a:pt x="970051" y="355600"/>
                  </a:lnTo>
                  <a:lnTo>
                    <a:pt x="983119" y="355600"/>
                  </a:lnTo>
                  <a:lnTo>
                    <a:pt x="969911" y="368287"/>
                  </a:lnTo>
                  <a:lnTo>
                    <a:pt x="969911" y="355803"/>
                  </a:lnTo>
                  <a:lnTo>
                    <a:pt x="961034" y="368363"/>
                  </a:lnTo>
                  <a:lnTo>
                    <a:pt x="952334" y="393700"/>
                  </a:lnTo>
                  <a:lnTo>
                    <a:pt x="964717" y="393700"/>
                  </a:lnTo>
                  <a:lnTo>
                    <a:pt x="964044" y="406400"/>
                  </a:lnTo>
                  <a:lnTo>
                    <a:pt x="980617" y="406400"/>
                  </a:lnTo>
                  <a:lnTo>
                    <a:pt x="983119" y="393700"/>
                  </a:lnTo>
                  <a:lnTo>
                    <a:pt x="981456" y="381000"/>
                  </a:lnTo>
                  <a:lnTo>
                    <a:pt x="981417" y="383870"/>
                  </a:lnTo>
                  <a:lnTo>
                    <a:pt x="981621" y="393700"/>
                  </a:lnTo>
                  <a:lnTo>
                    <a:pt x="966063" y="393700"/>
                  </a:lnTo>
                  <a:lnTo>
                    <a:pt x="966063" y="381000"/>
                  </a:lnTo>
                  <a:lnTo>
                    <a:pt x="981456" y="381000"/>
                  </a:lnTo>
                  <a:lnTo>
                    <a:pt x="995845" y="393700"/>
                  </a:lnTo>
                  <a:lnTo>
                    <a:pt x="998855" y="406400"/>
                  </a:lnTo>
                  <a:lnTo>
                    <a:pt x="996530" y="406400"/>
                  </a:lnTo>
                  <a:lnTo>
                    <a:pt x="1004544" y="419100"/>
                  </a:lnTo>
                  <a:lnTo>
                    <a:pt x="1011593" y="407466"/>
                  </a:lnTo>
                  <a:lnTo>
                    <a:pt x="1019606" y="431800"/>
                  </a:lnTo>
                  <a:lnTo>
                    <a:pt x="1029512" y="438696"/>
                  </a:lnTo>
                  <a:lnTo>
                    <a:pt x="1023124" y="431800"/>
                  </a:lnTo>
                  <a:lnTo>
                    <a:pt x="1038847" y="431800"/>
                  </a:lnTo>
                  <a:lnTo>
                    <a:pt x="1042695" y="419100"/>
                  </a:lnTo>
                  <a:lnTo>
                    <a:pt x="1034669" y="419100"/>
                  </a:lnTo>
                  <a:lnTo>
                    <a:pt x="1036510" y="406400"/>
                  </a:lnTo>
                  <a:lnTo>
                    <a:pt x="1044041" y="419100"/>
                  </a:lnTo>
                  <a:lnTo>
                    <a:pt x="1054747" y="419100"/>
                  </a:lnTo>
                  <a:lnTo>
                    <a:pt x="1057097" y="431800"/>
                  </a:lnTo>
                  <a:lnTo>
                    <a:pt x="1050899" y="431800"/>
                  </a:lnTo>
                  <a:lnTo>
                    <a:pt x="1055585" y="444500"/>
                  </a:lnTo>
                  <a:lnTo>
                    <a:pt x="1065631" y="444500"/>
                  </a:lnTo>
                  <a:lnTo>
                    <a:pt x="1061110" y="469900"/>
                  </a:lnTo>
                  <a:lnTo>
                    <a:pt x="1058430" y="469900"/>
                  </a:lnTo>
                  <a:lnTo>
                    <a:pt x="1042098" y="452272"/>
                  </a:lnTo>
                  <a:lnTo>
                    <a:pt x="1051737" y="469900"/>
                  </a:lnTo>
                  <a:lnTo>
                    <a:pt x="1052906" y="469900"/>
                  </a:lnTo>
                  <a:lnTo>
                    <a:pt x="1070762" y="489966"/>
                  </a:lnTo>
                  <a:lnTo>
                    <a:pt x="1075499" y="495300"/>
                  </a:lnTo>
                  <a:lnTo>
                    <a:pt x="1075499" y="472859"/>
                  </a:lnTo>
                  <a:lnTo>
                    <a:pt x="1071029" y="480733"/>
                  </a:lnTo>
                  <a:lnTo>
                    <a:pt x="1070394" y="481698"/>
                  </a:lnTo>
                  <a:lnTo>
                    <a:pt x="1070686" y="480733"/>
                  </a:lnTo>
                  <a:lnTo>
                    <a:pt x="1074826" y="469900"/>
                  </a:lnTo>
                  <a:lnTo>
                    <a:pt x="1077175" y="469900"/>
                  </a:lnTo>
                  <a:lnTo>
                    <a:pt x="1081189" y="469900"/>
                  </a:lnTo>
                  <a:lnTo>
                    <a:pt x="1091158" y="481914"/>
                  </a:lnTo>
                  <a:lnTo>
                    <a:pt x="1098753" y="469900"/>
                  </a:lnTo>
                  <a:lnTo>
                    <a:pt x="1103109" y="482600"/>
                  </a:lnTo>
                  <a:lnTo>
                    <a:pt x="1103109" y="292100"/>
                  </a:lnTo>
                  <a:lnTo>
                    <a:pt x="1096581" y="292100"/>
                  </a:lnTo>
                  <a:lnTo>
                    <a:pt x="1108798" y="279400"/>
                  </a:lnTo>
                  <a:lnTo>
                    <a:pt x="1106792" y="279400"/>
                  </a:lnTo>
                  <a:lnTo>
                    <a:pt x="1103782" y="266700"/>
                  </a:lnTo>
                  <a:lnTo>
                    <a:pt x="1126032" y="279400"/>
                  </a:lnTo>
                  <a:lnTo>
                    <a:pt x="1126032" y="240741"/>
                  </a:lnTo>
                  <a:lnTo>
                    <a:pt x="1122514" y="228600"/>
                  </a:lnTo>
                  <a:lnTo>
                    <a:pt x="1117168" y="228600"/>
                  </a:lnTo>
                  <a:lnTo>
                    <a:pt x="1119009" y="215900"/>
                  </a:lnTo>
                  <a:lnTo>
                    <a:pt x="1115491" y="215900"/>
                  </a:lnTo>
                  <a:lnTo>
                    <a:pt x="1115491" y="241300"/>
                  </a:lnTo>
                  <a:lnTo>
                    <a:pt x="1107630" y="228600"/>
                  </a:lnTo>
                  <a:lnTo>
                    <a:pt x="1102106" y="228600"/>
                  </a:lnTo>
                  <a:lnTo>
                    <a:pt x="1104112" y="215900"/>
                  </a:lnTo>
                  <a:lnTo>
                    <a:pt x="1107960" y="215900"/>
                  </a:lnTo>
                  <a:lnTo>
                    <a:pt x="1115491" y="241300"/>
                  </a:lnTo>
                  <a:lnTo>
                    <a:pt x="1115491" y="215900"/>
                  </a:lnTo>
                  <a:lnTo>
                    <a:pt x="1111313" y="215900"/>
                  </a:lnTo>
                  <a:lnTo>
                    <a:pt x="1099502" y="203263"/>
                  </a:lnTo>
                  <a:lnTo>
                    <a:pt x="1102779" y="190500"/>
                  </a:lnTo>
                  <a:lnTo>
                    <a:pt x="1105623" y="190500"/>
                  </a:lnTo>
                  <a:lnTo>
                    <a:pt x="1095082" y="181914"/>
                  </a:lnTo>
                  <a:lnTo>
                    <a:pt x="1095082" y="330200"/>
                  </a:lnTo>
                  <a:lnTo>
                    <a:pt x="1092288" y="327177"/>
                  </a:lnTo>
                  <a:lnTo>
                    <a:pt x="1092288" y="419100"/>
                  </a:lnTo>
                  <a:lnTo>
                    <a:pt x="1089723" y="431800"/>
                  </a:lnTo>
                  <a:lnTo>
                    <a:pt x="1087208" y="431800"/>
                  </a:lnTo>
                  <a:lnTo>
                    <a:pt x="1088555" y="419100"/>
                  </a:lnTo>
                  <a:lnTo>
                    <a:pt x="1085710" y="406400"/>
                  </a:lnTo>
                  <a:lnTo>
                    <a:pt x="1085037" y="410044"/>
                  </a:lnTo>
                  <a:lnTo>
                    <a:pt x="1085037" y="444500"/>
                  </a:lnTo>
                  <a:lnTo>
                    <a:pt x="1078674" y="444500"/>
                  </a:lnTo>
                  <a:lnTo>
                    <a:pt x="1082357" y="431800"/>
                  </a:lnTo>
                  <a:lnTo>
                    <a:pt x="1085037" y="444500"/>
                  </a:lnTo>
                  <a:lnTo>
                    <a:pt x="1085037" y="410044"/>
                  </a:lnTo>
                  <a:lnTo>
                    <a:pt x="1083360" y="419100"/>
                  </a:lnTo>
                  <a:lnTo>
                    <a:pt x="1064628" y="406400"/>
                  </a:lnTo>
                  <a:lnTo>
                    <a:pt x="1078344" y="393700"/>
                  </a:lnTo>
                  <a:lnTo>
                    <a:pt x="1075334" y="393700"/>
                  </a:lnTo>
                  <a:lnTo>
                    <a:pt x="1071981" y="381000"/>
                  </a:lnTo>
                  <a:lnTo>
                    <a:pt x="1062113" y="387692"/>
                  </a:lnTo>
                  <a:lnTo>
                    <a:pt x="1062113" y="393700"/>
                  </a:lnTo>
                  <a:lnTo>
                    <a:pt x="1052893" y="397370"/>
                  </a:lnTo>
                  <a:lnTo>
                    <a:pt x="1058760" y="393700"/>
                  </a:lnTo>
                  <a:lnTo>
                    <a:pt x="1062113" y="393700"/>
                  </a:lnTo>
                  <a:lnTo>
                    <a:pt x="1062113" y="387692"/>
                  </a:lnTo>
                  <a:lnTo>
                    <a:pt x="1053236" y="393700"/>
                  </a:lnTo>
                  <a:lnTo>
                    <a:pt x="1054023" y="383870"/>
                  </a:lnTo>
                  <a:lnTo>
                    <a:pt x="1038364" y="393700"/>
                  </a:lnTo>
                  <a:lnTo>
                    <a:pt x="1035278" y="393700"/>
                  </a:lnTo>
                  <a:lnTo>
                    <a:pt x="1037755" y="403415"/>
                  </a:lnTo>
                  <a:lnTo>
                    <a:pt x="1032154" y="405663"/>
                  </a:lnTo>
                  <a:lnTo>
                    <a:pt x="1032154" y="419100"/>
                  </a:lnTo>
                  <a:lnTo>
                    <a:pt x="1031151" y="419100"/>
                  </a:lnTo>
                  <a:lnTo>
                    <a:pt x="1026655" y="413778"/>
                  </a:lnTo>
                  <a:lnTo>
                    <a:pt x="1026922" y="413435"/>
                  </a:lnTo>
                  <a:lnTo>
                    <a:pt x="1032154" y="419100"/>
                  </a:lnTo>
                  <a:lnTo>
                    <a:pt x="1032154" y="405663"/>
                  </a:lnTo>
                  <a:lnTo>
                    <a:pt x="1030312" y="406400"/>
                  </a:lnTo>
                  <a:lnTo>
                    <a:pt x="1023429" y="406400"/>
                  </a:lnTo>
                  <a:lnTo>
                    <a:pt x="1023429" y="409638"/>
                  </a:lnTo>
                  <a:lnTo>
                    <a:pt x="1023289" y="409790"/>
                  </a:lnTo>
                  <a:lnTo>
                    <a:pt x="1020445" y="406400"/>
                  </a:lnTo>
                  <a:lnTo>
                    <a:pt x="1023429" y="409638"/>
                  </a:lnTo>
                  <a:lnTo>
                    <a:pt x="1023429" y="406400"/>
                  </a:lnTo>
                  <a:lnTo>
                    <a:pt x="1020775" y="406400"/>
                  </a:lnTo>
                  <a:lnTo>
                    <a:pt x="1027696" y="393700"/>
                  </a:lnTo>
                  <a:lnTo>
                    <a:pt x="1034605" y="381000"/>
                  </a:lnTo>
                  <a:lnTo>
                    <a:pt x="1041387" y="368541"/>
                  </a:lnTo>
                  <a:lnTo>
                    <a:pt x="1041488" y="368363"/>
                  </a:lnTo>
                  <a:lnTo>
                    <a:pt x="1069848" y="368363"/>
                  </a:lnTo>
                  <a:lnTo>
                    <a:pt x="1062024" y="355600"/>
                  </a:lnTo>
                  <a:lnTo>
                    <a:pt x="1064958" y="355600"/>
                  </a:lnTo>
                  <a:lnTo>
                    <a:pt x="1075397" y="368363"/>
                  </a:lnTo>
                  <a:lnTo>
                    <a:pt x="1069848" y="368363"/>
                  </a:lnTo>
                  <a:lnTo>
                    <a:pt x="1069962" y="368541"/>
                  </a:lnTo>
                  <a:lnTo>
                    <a:pt x="1069136" y="381000"/>
                  </a:lnTo>
                  <a:lnTo>
                    <a:pt x="1071981" y="381000"/>
                  </a:lnTo>
                  <a:lnTo>
                    <a:pt x="1076172" y="381000"/>
                  </a:lnTo>
                  <a:lnTo>
                    <a:pt x="1089406" y="406400"/>
                  </a:lnTo>
                  <a:lnTo>
                    <a:pt x="1092288" y="419100"/>
                  </a:lnTo>
                  <a:lnTo>
                    <a:pt x="1092288" y="327177"/>
                  </a:lnTo>
                  <a:lnTo>
                    <a:pt x="1083398" y="317525"/>
                  </a:lnTo>
                  <a:lnTo>
                    <a:pt x="1054747" y="317525"/>
                  </a:lnTo>
                  <a:lnTo>
                    <a:pt x="1054747" y="343712"/>
                  </a:lnTo>
                  <a:lnTo>
                    <a:pt x="1054252" y="342900"/>
                  </a:lnTo>
                  <a:lnTo>
                    <a:pt x="1054417" y="342900"/>
                  </a:lnTo>
                  <a:lnTo>
                    <a:pt x="1054747" y="343712"/>
                  </a:lnTo>
                  <a:lnTo>
                    <a:pt x="1054747" y="317525"/>
                  </a:lnTo>
                  <a:lnTo>
                    <a:pt x="1052068" y="317525"/>
                  </a:lnTo>
                  <a:lnTo>
                    <a:pt x="1052182" y="300075"/>
                  </a:lnTo>
                  <a:lnTo>
                    <a:pt x="1052233" y="292100"/>
                  </a:lnTo>
                  <a:lnTo>
                    <a:pt x="1035837" y="292100"/>
                  </a:lnTo>
                  <a:lnTo>
                    <a:pt x="1034999" y="279400"/>
                  </a:lnTo>
                  <a:lnTo>
                    <a:pt x="1044562" y="279400"/>
                  </a:lnTo>
                  <a:lnTo>
                    <a:pt x="1071816" y="266700"/>
                  </a:lnTo>
                  <a:lnTo>
                    <a:pt x="1094905" y="241300"/>
                  </a:lnTo>
                  <a:lnTo>
                    <a:pt x="1091565" y="266700"/>
                  </a:lnTo>
                  <a:lnTo>
                    <a:pt x="1087043" y="266700"/>
                  </a:lnTo>
                  <a:lnTo>
                    <a:pt x="1088885" y="279400"/>
                  </a:lnTo>
                  <a:lnTo>
                    <a:pt x="1074826" y="279400"/>
                  </a:lnTo>
                  <a:lnTo>
                    <a:pt x="1091057" y="304800"/>
                  </a:lnTo>
                  <a:lnTo>
                    <a:pt x="1088377" y="317525"/>
                  </a:lnTo>
                  <a:lnTo>
                    <a:pt x="1094905" y="317525"/>
                  </a:lnTo>
                  <a:lnTo>
                    <a:pt x="1095082" y="330200"/>
                  </a:lnTo>
                  <a:lnTo>
                    <a:pt x="1095082" y="181914"/>
                  </a:lnTo>
                  <a:lnTo>
                    <a:pt x="1090053" y="177800"/>
                  </a:lnTo>
                  <a:lnTo>
                    <a:pt x="1087716" y="177800"/>
                  </a:lnTo>
                  <a:lnTo>
                    <a:pt x="1087716" y="190500"/>
                  </a:lnTo>
                  <a:lnTo>
                    <a:pt x="1078623" y="203263"/>
                  </a:lnTo>
                  <a:lnTo>
                    <a:pt x="1074102" y="203263"/>
                  </a:lnTo>
                  <a:lnTo>
                    <a:pt x="1065453" y="215900"/>
                  </a:lnTo>
                  <a:lnTo>
                    <a:pt x="1054747" y="228600"/>
                  </a:lnTo>
                  <a:lnTo>
                    <a:pt x="1047724" y="228600"/>
                  </a:lnTo>
                  <a:lnTo>
                    <a:pt x="1057897" y="215900"/>
                  </a:lnTo>
                  <a:lnTo>
                    <a:pt x="1078242" y="190500"/>
                  </a:lnTo>
                  <a:lnTo>
                    <a:pt x="1087716" y="190500"/>
                  </a:lnTo>
                  <a:lnTo>
                    <a:pt x="1087716" y="177800"/>
                  </a:lnTo>
                  <a:lnTo>
                    <a:pt x="1081189" y="177800"/>
                  </a:lnTo>
                  <a:lnTo>
                    <a:pt x="1080858" y="165100"/>
                  </a:lnTo>
                  <a:lnTo>
                    <a:pt x="1072819" y="152400"/>
                  </a:lnTo>
                  <a:lnTo>
                    <a:pt x="1072489" y="152400"/>
                  </a:lnTo>
                  <a:lnTo>
                    <a:pt x="1072489" y="177800"/>
                  </a:lnTo>
                  <a:lnTo>
                    <a:pt x="1066774" y="189890"/>
                  </a:lnTo>
                  <a:lnTo>
                    <a:pt x="1066774" y="190042"/>
                  </a:lnTo>
                  <a:lnTo>
                    <a:pt x="1066457" y="190500"/>
                  </a:lnTo>
                  <a:lnTo>
                    <a:pt x="1054417" y="215900"/>
                  </a:lnTo>
                  <a:lnTo>
                    <a:pt x="1049578" y="204787"/>
                  </a:lnTo>
                  <a:lnTo>
                    <a:pt x="1050417" y="203263"/>
                  </a:lnTo>
                  <a:lnTo>
                    <a:pt x="1057363" y="190500"/>
                  </a:lnTo>
                  <a:lnTo>
                    <a:pt x="1064285" y="177800"/>
                  </a:lnTo>
                  <a:lnTo>
                    <a:pt x="1062050" y="189890"/>
                  </a:lnTo>
                  <a:lnTo>
                    <a:pt x="1061948" y="190500"/>
                  </a:lnTo>
                  <a:lnTo>
                    <a:pt x="1066457" y="190500"/>
                  </a:lnTo>
                  <a:lnTo>
                    <a:pt x="1066685" y="190030"/>
                  </a:lnTo>
                  <a:lnTo>
                    <a:pt x="1066749" y="189890"/>
                  </a:lnTo>
                  <a:lnTo>
                    <a:pt x="1066571" y="182016"/>
                  </a:lnTo>
                  <a:lnTo>
                    <a:pt x="1066457" y="177800"/>
                  </a:lnTo>
                  <a:lnTo>
                    <a:pt x="1072489" y="177800"/>
                  </a:lnTo>
                  <a:lnTo>
                    <a:pt x="1072489" y="152400"/>
                  </a:lnTo>
                  <a:lnTo>
                    <a:pt x="1055420" y="152400"/>
                  </a:lnTo>
                  <a:lnTo>
                    <a:pt x="1055420" y="165100"/>
                  </a:lnTo>
                  <a:lnTo>
                    <a:pt x="1049223" y="169341"/>
                  </a:lnTo>
                  <a:lnTo>
                    <a:pt x="1049223" y="215900"/>
                  </a:lnTo>
                  <a:lnTo>
                    <a:pt x="1043533" y="215900"/>
                  </a:lnTo>
                  <a:lnTo>
                    <a:pt x="1048956" y="205930"/>
                  </a:lnTo>
                  <a:lnTo>
                    <a:pt x="1048905" y="203720"/>
                  </a:lnTo>
                  <a:lnTo>
                    <a:pt x="1048893" y="203263"/>
                  </a:lnTo>
                  <a:lnTo>
                    <a:pt x="1048956" y="205930"/>
                  </a:lnTo>
                  <a:lnTo>
                    <a:pt x="1049223" y="215900"/>
                  </a:lnTo>
                  <a:lnTo>
                    <a:pt x="1049223" y="169341"/>
                  </a:lnTo>
                  <a:lnTo>
                    <a:pt x="1048054" y="170141"/>
                  </a:lnTo>
                  <a:lnTo>
                    <a:pt x="1048054" y="190030"/>
                  </a:lnTo>
                  <a:lnTo>
                    <a:pt x="1039977" y="203263"/>
                  </a:lnTo>
                  <a:lnTo>
                    <a:pt x="1047216" y="190500"/>
                  </a:lnTo>
                  <a:lnTo>
                    <a:pt x="1043533" y="190500"/>
                  </a:lnTo>
                  <a:lnTo>
                    <a:pt x="1039926" y="202882"/>
                  </a:lnTo>
                  <a:lnTo>
                    <a:pt x="1038682" y="190500"/>
                  </a:lnTo>
                  <a:lnTo>
                    <a:pt x="1042149" y="182016"/>
                  </a:lnTo>
                  <a:lnTo>
                    <a:pt x="1043876" y="177800"/>
                  </a:lnTo>
                  <a:lnTo>
                    <a:pt x="1044257" y="178930"/>
                  </a:lnTo>
                  <a:lnTo>
                    <a:pt x="1048016" y="189890"/>
                  </a:lnTo>
                  <a:lnTo>
                    <a:pt x="1048054" y="190030"/>
                  </a:lnTo>
                  <a:lnTo>
                    <a:pt x="1048054" y="170141"/>
                  </a:lnTo>
                  <a:lnTo>
                    <a:pt x="1036840" y="177800"/>
                  </a:lnTo>
                  <a:lnTo>
                    <a:pt x="1033157" y="190500"/>
                  </a:lnTo>
                  <a:lnTo>
                    <a:pt x="1033272" y="182016"/>
                  </a:lnTo>
                  <a:lnTo>
                    <a:pt x="1033322" y="177800"/>
                  </a:lnTo>
                  <a:lnTo>
                    <a:pt x="1031151" y="177800"/>
                  </a:lnTo>
                  <a:lnTo>
                    <a:pt x="1027811" y="165100"/>
                  </a:lnTo>
                  <a:lnTo>
                    <a:pt x="1026629" y="177800"/>
                  </a:lnTo>
                  <a:lnTo>
                    <a:pt x="1012748" y="177800"/>
                  </a:lnTo>
                  <a:lnTo>
                    <a:pt x="1016762" y="165100"/>
                  </a:lnTo>
                  <a:lnTo>
                    <a:pt x="1007897" y="177800"/>
                  </a:lnTo>
                  <a:lnTo>
                    <a:pt x="1018768" y="152400"/>
                  </a:lnTo>
                  <a:lnTo>
                    <a:pt x="1031824" y="139700"/>
                  </a:lnTo>
                  <a:lnTo>
                    <a:pt x="1024966" y="152400"/>
                  </a:lnTo>
                  <a:lnTo>
                    <a:pt x="1035342" y="152400"/>
                  </a:lnTo>
                  <a:lnTo>
                    <a:pt x="1055420" y="165100"/>
                  </a:lnTo>
                  <a:lnTo>
                    <a:pt x="1055420" y="152400"/>
                  </a:lnTo>
                  <a:lnTo>
                    <a:pt x="1040523" y="152400"/>
                  </a:lnTo>
                  <a:lnTo>
                    <a:pt x="1044371" y="139700"/>
                  </a:lnTo>
                  <a:lnTo>
                    <a:pt x="1039520" y="127000"/>
                  </a:lnTo>
                  <a:lnTo>
                    <a:pt x="1030986" y="127000"/>
                  </a:lnTo>
                  <a:lnTo>
                    <a:pt x="1019835" y="139700"/>
                  </a:lnTo>
                  <a:lnTo>
                    <a:pt x="1007059" y="139700"/>
                  </a:lnTo>
                  <a:lnTo>
                    <a:pt x="1015123" y="127000"/>
                  </a:lnTo>
                  <a:lnTo>
                    <a:pt x="1015530" y="114300"/>
                  </a:lnTo>
                  <a:lnTo>
                    <a:pt x="1012075" y="114300"/>
                  </a:lnTo>
                  <a:lnTo>
                    <a:pt x="1017435" y="101600"/>
                  </a:lnTo>
                  <a:lnTo>
                    <a:pt x="1026414" y="101600"/>
                  </a:lnTo>
                  <a:lnTo>
                    <a:pt x="1032281" y="88900"/>
                  </a:lnTo>
                  <a:lnTo>
                    <a:pt x="1031862" y="63500"/>
                  </a:lnTo>
                  <a:lnTo>
                    <a:pt x="1031773" y="58343"/>
                  </a:lnTo>
                  <a:lnTo>
                    <a:pt x="1031659" y="50800"/>
                  </a:lnTo>
                  <a:lnTo>
                    <a:pt x="1010399" y="50800"/>
                  </a:lnTo>
                  <a:lnTo>
                    <a:pt x="1019276" y="63500"/>
                  </a:lnTo>
                  <a:lnTo>
                    <a:pt x="1005217" y="76200"/>
                  </a:lnTo>
                  <a:lnTo>
                    <a:pt x="998855" y="76200"/>
                  </a:lnTo>
                  <a:lnTo>
                    <a:pt x="1003046" y="88900"/>
                  </a:lnTo>
                  <a:lnTo>
                    <a:pt x="995514" y="101600"/>
                  </a:lnTo>
                  <a:lnTo>
                    <a:pt x="999197" y="101600"/>
                  </a:lnTo>
                  <a:lnTo>
                    <a:pt x="990828" y="114300"/>
                  </a:lnTo>
                  <a:lnTo>
                    <a:pt x="981113" y="127000"/>
                  </a:lnTo>
                  <a:lnTo>
                    <a:pt x="975258" y="114300"/>
                  </a:lnTo>
                  <a:lnTo>
                    <a:pt x="976096" y="139522"/>
                  </a:lnTo>
                  <a:lnTo>
                    <a:pt x="976096" y="139700"/>
                  </a:lnTo>
                  <a:lnTo>
                    <a:pt x="963549" y="139700"/>
                  </a:lnTo>
                  <a:lnTo>
                    <a:pt x="1005890" y="152400"/>
                  </a:lnTo>
                  <a:lnTo>
                    <a:pt x="1013421" y="152400"/>
                  </a:lnTo>
                  <a:lnTo>
                    <a:pt x="1002703" y="177800"/>
                  </a:lnTo>
                  <a:lnTo>
                    <a:pt x="995845" y="177800"/>
                  </a:lnTo>
                  <a:lnTo>
                    <a:pt x="958303" y="165100"/>
                  </a:lnTo>
                  <a:lnTo>
                    <a:pt x="886066" y="152400"/>
                  </a:lnTo>
                  <a:lnTo>
                    <a:pt x="883056" y="145034"/>
                  </a:lnTo>
                  <a:lnTo>
                    <a:pt x="883056" y="165100"/>
                  </a:lnTo>
                  <a:lnTo>
                    <a:pt x="881214" y="159029"/>
                  </a:lnTo>
                  <a:lnTo>
                    <a:pt x="881214" y="165100"/>
                  </a:lnTo>
                  <a:lnTo>
                    <a:pt x="872515" y="177800"/>
                  </a:lnTo>
                  <a:lnTo>
                    <a:pt x="868337" y="165100"/>
                  </a:lnTo>
                  <a:lnTo>
                    <a:pt x="854278" y="131254"/>
                  </a:lnTo>
                  <a:lnTo>
                    <a:pt x="854278" y="177800"/>
                  </a:lnTo>
                  <a:lnTo>
                    <a:pt x="853605" y="177800"/>
                  </a:lnTo>
                  <a:lnTo>
                    <a:pt x="800722" y="215900"/>
                  </a:lnTo>
                  <a:lnTo>
                    <a:pt x="804570" y="228600"/>
                  </a:lnTo>
                  <a:lnTo>
                    <a:pt x="797547" y="220408"/>
                  </a:lnTo>
                  <a:lnTo>
                    <a:pt x="797547" y="228600"/>
                  </a:lnTo>
                  <a:lnTo>
                    <a:pt x="787501" y="240055"/>
                  </a:lnTo>
                  <a:lnTo>
                    <a:pt x="787501" y="457200"/>
                  </a:lnTo>
                  <a:lnTo>
                    <a:pt x="787006" y="457200"/>
                  </a:lnTo>
                  <a:lnTo>
                    <a:pt x="780643" y="444500"/>
                  </a:lnTo>
                  <a:lnTo>
                    <a:pt x="787501" y="457200"/>
                  </a:lnTo>
                  <a:lnTo>
                    <a:pt x="787501" y="240055"/>
                  </a:lnTo>
                  <a:lnTo>
                    <a:pt x="756373" y="275539"/>
                  </a:lnTo>
                  <a:lnTo>
                    <a:pt x="756373" y="368300"/>
                  </a:lnTo>
                  <a:lnTo>
                    <a:pt x="749350" y="367868"/>
                  </a:lnTo>
                  <a:lnTo>
                    <a:pt x="749350" y="393700"/>
                  </a:lnTo>
                  <a:lnTo>
                    <a:pt x="726922" y="393700"/>
                  </a:lnTo>
                  <a:lnTo>
                    <a:pt x="726922" y="406400"/>
                  </a:lnTo>
                  <a:lnTo>
                    <a:pt x="725589" y="419100"/>
                  </a:lnTo>
                  <a:lnTo>
                    <a:pt x="573201" y="419100"/>
                  </a:lnTo>
                  <a:lnTo>
                    <a:pt x="580834" y="406400"/>
                  </a:lnTo>
                  <a:lnTo>
                    <a:pt x="726922" y="406400"/>
                  </a:lnTo>
                  <a:lnTo>
                    <a:pt x="726922" y="393700"/>
                  </a:lnTo>
                  <a:lnTo>
                    <a:pt x="564438" y="393700"/>
                  </a:lnTo>
                  <a:lnTo>
                    <a:pt x="564438" y="698500"/>
                  </a:lnTo>
                  <a:lnTo>
                    <a:pt x="559917" y="711200"/>
                  </a:lnTo>
                  <a:lnTo>
                    <a:pt x="555231" y="698500"/>
                  </a:lnTo>
                  <a:lnTo>
                    <a:pt x="564438" y="698500"/>
                  </a:lnTo>
                  <a:lnTo>
                    <a:pt x="564438" y="393700"/>
                  </a:lnTo>
                  <a:lnTo>
                    <a:pt x="564273" y="393700"/>
                  </a:lnTo>
                  <a:lnTo>
                    <a:pt x="563778" y="393700"/>
                  </a:lnTo>
                  <a:lnTo>
                    <a:pt x="563778" y="673100"/>
                  </a:lnTo>
                  <a:lnTo>
                    <a:pt x="551218" y="673100"/>
                  </a:lnTo>
                  <a:lnTo>
                    <a:pt x="555066" y="660400"/>
                  </a:lnTo>
                  <a:lnTo>
                    <a:pt x="562927" y="660400"/>
                  </a:lnTo>
                  <a:lnTo>
                    <a:pt x="563676" y="671741"/>
                  </a:lnTo>
                  <a:lnTo>
                    <a:pt x="563778" y="673100"/>
                  </a:lnTo>
                  <a:lnTo>
                    <a:pt x="563778" y="393700"/>
                  </a:lnTo>
                  <a:lnTo>
                    <a:pt x="553402" y="393700"/>
                  </a:lnTo>
                  <a:lnTo>
                    <a:pt x="554405" y="381000"/>
                  </a:lnTo>
                  <a:lnTo>
                    <a:pt x="564273" y="393700"/>
                  </a:lnTo>
                  <a:lnTo>
                    <a:pt x="568452" y="381000"/>
                  </a:lnTo>
                  <a:lnTo>
                    <a:pt x="749350" y="393700"/>
                  </a:lnTo>
                  <a:lnTo>
                    <a:pt x="749350" y="367868"/>
                  </a:lnTo>
                  <a:lnTo>
                    <a:pt x="742645" y="367449"/>
                  </a:lnTo>
                  <a:lnTo>
                    <a:pt x="742645" y="368363"/>
                  </a:lnTo>
                  <a:lnTo>
                    <a:pt x="740651" y="381000"/>
                  </a:lnTo>
                  <a:lnTo>
                    <a:pt x="575297" y="381000"/>
                  </a:lnTo>
                  <a:lnTo>
                    <a:pt x="571703" y="368541"/>
                  </a:lnTo>
                  <a:lnTo>
                    <a:pt x="571652" y="368363"/>
                  </a:lnTo>
                  <a:lnTo>
                    <a:pt x="742645" y="368363"/>
                  </a:lnTo>
                  <a:lnTo>
                    <a:pt x="742645" y="367449"/>
                  </a:lnTo>
                  <a:lnTo>
                    <a:pt x="554228" y="355600"/>
                  </a:lnTo>
                  <a:lnTo>
                    <a:pt x="751192" y="355600"/>
                  </a:lnTo>
                  <a:lnTo>
                    <a:pt x="756373" y="368300"/>
                  </a:lnTo>
                  <a:lnTo>
                    <a:pt x="756373" y="275539"/>
                  </a:lnTo>
                  <a:lnTo>
                    <a:pt x="741819" y="292138"/>
                  </a:lnTo>
                  <a:lnTo>
                    <a:pt x="741819" y="342900"/>
                  </a:lnTo>
                  <a:lnTo>
                    <a:pt x="586359" y="342900"/>
                  </a:lnTo>
                  <a:lnTo>
                    <a:pt x="584352" y="330200"/>
                  </a:lnTo>
                  <a:lnTo>
                    <a:pt x="733615" y="330200"/>
                  </a:lnTo>
                  <a:lnTo>
                    <a:pt x="741819" y="342900"/>
                  </a:lnTo>
                  <a:lnTo>
                    <a:pt x="741819" y="292138"/>
                  </a:lnTo>
                  <a:lnTo>
                    <a:pt x="730707" y="304800"/>
                  </a:lnTo>
                  <a:lnTo>
                    <a:pt x="721563" y="317500"/>
                  </a:lnTo>
                  <a:lnTo>
                    <a:pt x="729107" y="292100"/>
                  </a:lnTo>
                  <a:lnTo>
                    <a:pt x="717042" y="317525"/>
                  </a:lnTo>
                  <a:lnTo>
                    <a:pt x="577672" y="317525"/>
                  </a:lnTo>
                  <a:lnTo>
                    <a:pt x="572503" y="306755"/>
                  </a:lnTo>
                  <a:lnTo>
                    <a:pt x="572503" y="317525"/>
                  </a:lnTo>
                  <a:lnTo>
                    <a:pt x="569798" y="317525"/>
                  </a:lnTo>
                  <a:lnTo>
                    <a:pt x="562927" y="292100"/>
                  </a:lnTo>
                  <a:lnTo>
                    <a:pt x="572503" y="317525"/>
                  </a:lnTo>
                  <a:lnTo>
                    <a:pt x="572503" y="306755"/>
                  </a:lnTo>
                  <a:lnTo>
                    <a:pt x="565480" y="292100"/>
                  </a:lnTo>
                  <a:lnTo>
                    <a:pt x="547204" y="254000"/>
                  </a:lnTo>
                  <a:lnTo>
                    <a:pt x="545033" y="251993"/>
                  </a:lnTo>
                  <a:lnTo>
                    <a:pt x="545033" y="838200"/>
                  </a:lnTo>
                  <a:lnTo>
                    <a:pt x="543191" y="842708"/>
                  </a:lnTo>
                  <a:lnTo>
                    <a:pt x="543191" y="1041400"/>
                  </a:lnTo>
                  <a:lnTo>
                    <a:pt x="539165" y="1041400"/>
                  </a:lnTo>
                  <a:lnTo>
                    <a:pt x="511225" y="1054100"/>
                  </a:lnTo>
                  <a:lnTo>
                    <a:pt x="499173" y="1028700"/>
                  </a:lnTo>
                  <a:lnTo>
                    <a:pt x="514743" y="1041400"/>
                  </a:lnTo>
                  <a:lnTo>
                    <a:pt x="530136" y="1041400"/>
                  </a:lnTo>
                  <a:lnTo>
                    <a:pt x="527799" y="1028700"/>
                  </a:lnTo>
                  <a:lnTo>
                    <a:pt x="540702" y="1028700"/>
                  </a:lnTo>
                  <a:lnTo>
                    <a:pt x="543191" y="1041400"/>
                  </a:lnTo>
                  <a:lnTo>
                    <a:pt x="543191" y="842708"/>
                  </a:lnTo>
                  <a:lnTo>
                    <a:pt x="541007" y="848055"/>
                  </a:lnTo>
                  <a:lnTo>
                    <a:pt x="541007" y="990600"/>
                  </a:lnTo>
                  <a:lnTo>
                    <a:pt x="540004" y="995108"/>
                  </a:lnTo>
                  <a:lnTo>
                    <a:pt x="540004" y="1003300"/>
                  </a:lnTo>
                  <a:lnTo>
                    <a:pt x="538175" y="1016000"/>
                  </a:lnTo>
                  <a:lnTo>
                    <a:pt x="538492" y="1003604"/>
                  </a:lnTo>
                  <a:lnTo>
                    <a:pt x="538505" y="1003300"/>
                  </a:lnTo>
                  <a:lnTo>
                    <a:pt x="540004" y="1003300"/>
                  </a:lnTo>
                  <a:lnTo>
                    <a:pt x="540004" y="995108"/>
                  </a:lnTo>
                  <a:lnTo>
                    <a:pt x="538175" y="1003300"/>
                  </a:lnTo>
                  <a:lnTo>
                    <a:pt x="538276" y="986002"/>
                  </a:lnTo>
                  <a:lnTo>
                    <a:pt x="538340" y="977900"/>
                  </a:lnTo>
                  <a:lnTo>
                    <a:pt x="532307" y="977900"/>
                  </a:lnTo>
                  <a:lnTo>
                    <a:pt x="526288" y="982459"/>
                  </a:lnTo>
                  <a:lnTo>
                    <a:pt x="526961" y="977900"/>
                  </a:lnTo>
                  <a:lnTo>
                    <a:pt x="523443" y="977900"/>
                  </a:lnTo>
                  <a:lnTo>
                    <a:pt x="521627" y="986002"/>
                  </a:lnTo>
                  <a:lnTo>
                    <a:pt x="515569" y="990600"/>
                  </a:lnTo>
                  <a:lnTo>
                    <a:pt x="510387" y="990600"/>
                  </a:lnTo>
                  <a:lnTo>
                    <a:pt x="509549" y="1016000"/>
                  </a:lnTo>
                  <a:lnTo>
                    <a:pt x="497332" y="1003300"/>
                  </a:lnTo>
                  <a:lnTo>
                    <a:pt x="492645" y="1003300"/>
                  </a:lnTo>
                  <a:lnTo>
                    <a:pt x="493826" y="990600"/>
                  </a:lnTo>
                  <a:lnTo>
                    <a:pt x="498513" y="990600"/>
                  </a:lnTo>
                  <a:lnTo>
                    <a:pt x="519595" y="977900"/>
                  </a:lnTo>
                  <a:lnTo>
                    <a:pt x="537476" y="965212"/>
                  </a:lnTo>
                  <a:lnTo>
                    <a:pt x="541007" y="990600"/>
                  </a:lnTo>
                  <a:lnTo>
                    <a:pt x="541007" y="848055"/>
                  </a:lnTo>
                  <a:lnTo>
                    <a:pt x="539838" y="850900"/>
                  </a:lnTo>
                  <a:lnTo>
                    <a:pt x="537133" y="850900"/>
                  </a:lnTo>
                  <a:lnTo>
                    <a:pt x="535520" y="838657"/>
                  </a:lnTo>
                  <a:lnTo>
                    <a:pt x="535470" y="838200"/>
                  </a:lnTo>
                  <a:lnTo>
                    <a:pt x="545033" y="838200"/>
                  </a:lnTo>
                  <a:lnTo>
                    <a:pt x="545033" y="251993"/>
                  </a:lnTo>
                  <a:lnTo>
                    <a:pt x="536308" y="243916"/>
                  </a:lnTo>
                  <a:lnTo>
                    <a:pt x="536308" y="835050"/>
                  </a:lnTo>
                  <a:lnTo>
                    <a:pt x="535216" y="838034"/>
                  </a:lnTo>
                  <a:lnTo>
                    <a:pt x="535152" y="838200"/>
                  </a:lnTo>
                  <a:lnTo>
                    <a:pt x="534492" y="838200"/>
                  </a:lnTo>
                  <a:lnTo>
                    <a:pt x="534492" y="850900"/>
                  </a:lnTo>
                  <a:lnTo>
                    <a:pt x="531990" y="862952"/>
                  </a:lnTo>
                  <a:lnTo>
                    <a:pt x="531990" y="863676"/>
                  </a:lnTo>
                  <a:lnTo>
                    <a:pt x="531990" y="862952"/>
                  </a:lnTo>
                  <a:lnTo>
                    <a:pt x="530466" y="850900"/>
                  </a:lnTo>
                  <a:lnTo>
                    <a:pt x="534492" y="850900"/>
                  </a:lnTo>
                  <a:lnTo>
                    <a:pt x="534492" y="838200"/>
                  </a:lnTo>
                  <a:lnTo>
                    <a:pt x="529793" y="838200"/>
                  </a:lnTo>
                  <a:lnTo>
                    <a:pt x="529793" y="863676"/>
                  </a:lnTo>
                  <a:lnTo>
                    <a:pt x="523100" y="910920"/>
                  </a:lnTo>
                  <a:lnTo>
                    <a:pt x="522490" y="914501"/>
                  </a:lnTo>
                  <a:lnTo>
                    <a:pt x="511086" y="925385"/>
                  </a:lnTo>
                  <a:lnTo>
                    <a:pt x="514362" y="914501"/>
                  </a:lnTo>
                  <a:lnTo>
                    <a:pt x="514540" y="914501"/>
                  </a:lnTo>
                  <a:lnTo>
                    <a:pt x="520420" y="914501"/>
                  </a:lnTo>
                  <a:lnTo>
                    <a:pt x="520763" y="901700"/>
                  </a:lnTo>
                  <a:lnTo>
                    <a:pt x="514400" y="914400"/>
                  </a:lnTo>
                  <a:lnTo>
                    <a:pt x="508952" y="909764"/>
                  </a:lnTo>
                  <a:lnTo>
                    <a:pt x="508952" y="927430"/>
                  </a:lnTo>
                  <a:lnTo>
                    <a:pt x="495998" y="939800"/>
                  </a:lnTo>
                  <a:lnTo>
                    <a:pt x="489800" y="939800"/>
                  </a:lnTo>
                  <a:lnTo>
                    <a:pt x="489800" y="1016000"/>
                  </a:lnTo>
                  <a:lnTo>
                    <a:pt x="482269" y="1016000"/>
                  </a:lnTo>
                  <a:lnTo>
                    <a:pt x="484238" y="1003604"/>
                  </a:lnTo>
                  <a:lnTo>
                    <a:pt x="484289" y="1003300"/>
                  </a:lnTo>
                  <a:lnTo>
                    <a:pt x="489800" y="1016000"/>
                  </a:lnTo>
                  <a:lnTo>
                    <a:pt x="489800" y="939800"/>
                  </a:lnTo>
                  <a:lnTo>
                    <a:pt x="480936" y="939800"/>
                  </a:lnTo>
                  <a:lnTo>
                    <a:pt x="461695" y="939800"/>
                  </a:lnTo>
                  <a:lnTo>
                    <a:pt x="461010" y="937425"/>
                  </a:lnTo>
                  <a:lnTo>
                    <a:pt x="455155" y="938644"/>
                  </a:lnTo>
                  <a:lnTo>
                    <a:pt x="455168" y="939800"/>
                  </a:lnTo>
                  <a:lnTo>
                    <a:pt x="454660" y="939800"/>
                  </a:lnTo>
                  <a:lnTo>
                    <a:pt x="454660" y="1016000"/>
                  </a:lnTo>
                  <a:lnTo>
                    <a:pt x="451319" y="1016000"/>
                  </a:lnTo>
                  <a:lnTo>
                    <a:pt x="452628" y="1003604"/>
                  </a:lnTo>
                  <a:lnTo>
                    <a:pt x="452653" y="1003300"/>
                  </a:lnTo>
                  <a:lnTo>
                    <a:pt x="454660" y="1016000"/>
                  </a:lnTo>
                  <a:lnTo>
                    <a:pt x="454660" y="939800"/>
                  </a:lnTo>
                  <a:lnTo>
                    <a:pt x="449643" y="939800"/>
                  </a:lnTo>
                  <a:lnTo>
                    <a:pt x="455155" y="938644"/>
                  </a:lnTo>
                  <a:lnTo>
                    <a:pt x="455079" y="932815"/>
                  </a:lnTo>
                  <a:lnTo>
                    <a:pt x="454977" y="925385"/>
                  </a:lnTo>
                  <a:lnTo>
                    <a:pt x="454863" y="916762"/>
                  </a:lnTo>
                  <a:lnTo>
                    <a:pt x="454837" y="914501"/>
                  </a:lnTo>
                  <a:lnTo>
                    <a:pt x="457682" y="914501"/>
                  </a:lnTo>
                  <a:lnTo>
                    <a:pt x="457962" y="925385"/>
                  </a:lnTo>
                  <a:lnTo>
                    <a:pt x="458012" y="927100"/>
                  </a:lnTo>
                  <a:lnTo>
                    <a:pt x="461010" y="937425"/>
                  </a:lnTo>
                  <a:lnTo>
                    <a:pt x="480098" y="933450"/>
                  </a:lnTo>
                  <a:lnTo>
                    <a:pt x="479310" y="927430"/>
                  </a:lnTo>
                  <a:lnTo>
                    <a:pt x="479259" y="927100"/>
                  </a:lnTo>
                  <a:lnTo>
                    <a:pt x="484949" y="927100"/>
                  </a:lnTo>
                  <a:lnTo>
                    <a:pt x="483146" y="932815"/>
                  </a:lnTo>
                  <a:lnTo>
                    <a:pt x="508952" y="927430"/>
                  </a:lnTo>
                  <a:lnTo>
                    <a:pt x="508952" y="909764"/>
                  </a:lnTo>
                  <a:lnTo>
                    <a:pt x="484619" y="889000"/>
                  </a:lnTo>
                  <a:lnTo>
                    <a:pt x="492645" y="889000"/>
                  </a:lnTo>
                  <a:lnTo>
                    <a:pt x="519747" y="900811"/>
                  </a:lnTo>
                  <a:lnTo>
                    <a:pt x="521766" y="889000"/>
                  </a:lnTo>
                  <a:lnTo>
                    <a:pt x="514565" y="889000"/>
                  </a:lnTo>
                  <a:lnTo>
                    <a:pt x="514235" y="876300"/>
                  </a:lnTo>
                  <a:lnTo>
                    <a:pt x="509714" y="876300"/>
                  </a:lnTo>
                  <a:lnTo>
                    <a:pt x="507707" y="889000"/>
                  </a:lnTo>
                  <a:lnTo>
                    <a:pt x="508419" y="876300"/>
                  </a:lnTo>
                  <a:lnTo>
                    <a:pt x="518871" y="863676"/>
                  </a:lnTo>
                  <a:lnTo>
                    <a:pt x="529793" y="863676"/>
                  </a:lnTo>
                  <a:lnTo>
                    <a:pt x="529793" y="838200"/>
                  </a:lnTo>
                  <a:lnTo>
                    <a:pt x="525780" y="838200"/>
                  </a:lnTo>
                  <a:lnTo>
                    <a:pt x="516750" y="822629"/>
                  </a:lnTo>
                  <a:lnTo>
                    <a:pt x="516750" y="825500"/>
                  </a:lnTo>
                  <a:lnTo>
                    <a:pt x="495998" y="837857"/>
                  </a:lnTo>
                  <a:lnTo>
                    <a:pt x="495998" y="876300"/>
                  </a:lnTo>
                  <a:lnTo>
                    <a:pt x="491769" y="863942"/>
                  </a:lnTo>
                  <a:lnTo>
                    <a:pt x="491680" y="863676"/>
                  </a:lnTo>
                  <a:lnTo>
                    <a:pt x="484251" y="842010"/>
                  </a:lnTo>
                  <a:lnTo>
                    <a:pt x="484619" y="844334"/>
                  </a:lnTo>
                  <a:lnTo>
                    <a:pt x="487705" y="863244"/>
                  </a:lnTo>
                  <a:lnTo>
                    <a:pt x="487756" y="863587"/>
                  </a:lnTo>
                  <a:lnTo>
                    <a:pt x="480174" y="850900"/>
                  </a:lnTo>
                  <a:lnTo>
                    <a:pt x="470065" y="850900"/>
                  </a:lnTo>
                  <a:lnTo>
                    <a:pt x="463194" y="847013"/>
                  </a:lnTo>
                  <a:lnTo>
                    <a:pt x="464870" y="844219"/>
                  </a:lnTo>
                  <a:lnTo>
                    <a:pt x="460857" y="839190"/>
                  </a:lnTo>
                  <a:lnTo>
                    <a:pt x="458952" y="844613"/>
                  </a:lnTo>
                  <a:lnTo>
                    <a:pt x="458482" y="844334"/>
                  </a:lnTo>
                  <a:lnTo>
                    <a:pt x="458863" y="844867"/>
                  </a:lnTo>
                  <a:lnTo>
                    <a:pt x="458685" y="845388"/>
                  </a:lnTo>
                  <a:lnTo>
                    <a:pt x="460209" y="846709"/>
                  </a:lnTo>
                  <a:lnTo>
                    <a:pt x="472313" y="863244"/>
                  </a:lnTo>
                  <a:lnTo>
                    <a:pt x="472567" y="863676"/>
                  </a:lnTo>
                  <a:lnTo>
                    <a:pt x="472071" y="876300"/>
                  </a:lnTo>
                  <a:lnTo>
                    <a:pt x="466305" y="867879"/>
                  </a:lnTo>
                  <a:lnTo>
                    <a:pt x="463194" y="876300"/>
                  </a:lnTo>
                  <a:lnTo>
                    <a:pt x="457339" y="863942"/>
                  </a:lnTo>
                  <a:lnTo>
                    <a:pt x="457873" y="865708"/>
                  </a:lnTo>
                  <a:lnTo>
                    <a:pt x="461365" y="876300"/>
                  </a:lnTo>
                  <a:lnTo>
                    <a:pt x="434416" y="876300"/>
                  </a:lnTo>
                  <a:lnTo>
                    <a:pt x="430568" y="876300"/>
                  </a:lnTo>
                  <a:lnTo>
                    <a:pt x="430453" y="867879"/>
                  </a:lnTo>
                  <a:lnTo>
                    <a:pt x="430390" y="863244"/>
                  </a:lnTo>
                  <a:lnTo>
                    <a:pt x="420522" y="887539"/>
                  </a:lnTo>
                  <a:lnTo>
                    <a:pt x="420522" y="1003300"/>
                  </a:lnTo>
                  <a:lnTo>
                    <a:pt x="419862" y="1011669"/>
                  </a:lnTo>
                  <a:lnTo>
                    <a:pt x="419862" y="1257300"/>
                  </a:lnTo>
                  <a:lnTo>
                    <a:pt x="406971" y="1257300"/>
                  </a:lnTo>
                  <a:lnTo>
                    <a:pt x="404126" y="1244600"/>
                  </a:lnTo>
                  <a:lnTo>
                    <a:pt x="398437" y="1244600"/>
                  </a:lnTo>
                  <a:lnTo>
                    <a:pt x="397929" y="1231900"/>
                  </a:lnTo>
                  <a:lnTo>
                    <a:pt x="408482" y="1231900"/>
                  </a:lnTo>
                  <a:lnTo>
                    <a:pt x="409143" y="1244600"/>
                  </a:lnTo>
                  <a:lnTo>
                    <a:pt x="419862" y="1257300"/>
                  </a:lnTo>
                  <a:lnTo>
                    <a:pt x="419862" y="1011669"/>
                  </a:lnTo>
                  <a:lnTo>
                    <a:pt x="419519" y="1016000"/>
                  </a:lnTo>
                  <a:lnTo>
                    <a:pt x="415836" y="1016000"/>
                  </a:lnTo>
                  <a:lnTo>
                    <a:pt x="415836" y="1028700"/>
                  </a:lnTo>
                  <a:lnTo>
                    <a:pt x="415544" y="1036167"/>
                  </a:lnTo>
                  <a:lnTo>
                    <a:pt x="415429" y="1039114"/>
                  </a:lnTo>
                  <a:lnTo>
                    <a:pt x="415340" y="1041400"/>
                  </a:lnTo>
                  <a:lnTo>
                    <a:pt x="405130" y="1028700"/>
                  </a:lnTo>
                  <a:lnTo>
                    <a:pt x="403555" y="1036167"/>
                  </a:lnTo>
                  <a:lnTo>
                    <a:pt x="403453" y="1028700"/>
                  </a:lnTo>
                  <a:lnTo>
                    <a:pt x="405130" y="1028700"/>
                  </a:lnTo>
                  <a:lnTo>
                    <a:pt x="415836" y="1028700"/>
                  </a:lnTo>
                  <a:lnTo>
                    <a:pt x="415836" y="1016000"/>
                  </a:lnTo>
                  <a:lnTo>
                    <a:pt x="414172" y="1016000"/>
                  </a:lnTo>
                  <a:lnTo>
                    <a:pt x="414655" y="1003604"/>
                  </a:lnTo>
                  <a:lnTo>
                    <a:pt x="414667" y="1003300"/>
                  </a:lnTo>
                  <a:lnTo>
                    <a:pt x="420522" y="1003300"/>
                  </a:lnTo>
                  <a:lnTo>
                    <a:pt x="420522" y="887539"/>
                  </a:lnTo>
                  <a:lnTo>
                    <a:pt x="419925" y="889000"/>
                  </a:lnTo>
                  <a:lnTo>
                    <a:pt x="419341" y="889000"/>
                  </a:lnTo>
                  <a:lnTo>
                    <a:pt x="419214" y="888796"/>
                  </a:lnTo>
                  <a:lnTo>
                    <a:pt x="419214" y="889000"/>
                  </a:lnTo>
                  <a:lnTo>
                    <a:pt x="402932" y="901230"/>
                  </a:lnTo>
                  <a:lnTo>
                    <a:pt x="402932" y="1039114"/>
                  </a:lnTo>
                  <a:lnTo>
                    <a:pt x="402450" y="1041400"/>
                  </a:lnTo>
                  <a:lnTo>
                    <a:pt x="397598" y="1041400"/>
                  </a:lnTo>
                  <a:lnTo>
                    <a:pt x="397598" y="1231900"/>
                  </a:lnTo>
                  <a:lnTo>
                    <a:pt x="372668" y="1219200"/>
                  </a:lnTo>
                  <a:lnTo>
                    <a:pt x="368655" y="1206500"/>
                  </a:lnTo>
                  <a:lnTo>
                    <a:pt x="380199" y="1206500"/>
                  </a:lnTo>
                  <a:lnTo>
                    <a:pt x="397598" y="1231900"/>
                  </a:lnTo>
                  <a:lnTo>
                    <a:pt x="397598" y="1041400"/>
                  </a:lnTo>
                  <a:lnTo>
                    <a:pt x="395935" y="1041400"/>
                  </a:lnTo>
                  <a:lnTo>
                    <a:pt x="399783" y="1028700"/>
                  </a:lnTo>
                  <a:lnTo>
                    <a:pt x="402932" y="1039114"/>
                  </a:lnTo>
                  <a:lnTo>
                    <a:pt x="402932" y="901230"/>
                  </a:lnTo>
                  <a:lnTo>
                    <a:pt x="394919" y="907237"/>
                  </a:lnTo>
                  <a:lnTo>
                    <a:pt x="394919" y="952500"/>
                  </a:lnTo>
                  <a:lnTo>
                    <a:pt x="392087" y="952500"/>
                  </a:lnTo>
                  <a:lnTo>
                    <a:pt x="393687" y="948791"/>
                  </a:lnTo>
                  <a:lnTo>
                    <a:pt x="394919" y="952500"/>
                  </a:lnTo>
                  <a:lnTo>
                    <a:pt x="394919" y="907237"/>
                  </a:lnTo>
                  <a:lnTo>
                    <a:pt x="390677" y="910424"/>
                  </a:lnTo>
                  <a:lnTo>
                    <a:pt x="390677" y="939800"/>
                  </a:lnTo>
                  <a:lnTo>
                    <a:pt x="384378" y="939800"/>
                  </a:lnTo>
                  <a:lnTo>
                    <a:pt x="385521" y="927430"/>
                  </a:lnTo>
                  <a:lnTo>
                    <a:pt x="385559" y="927100"/>
                  </a:lnTo>
                  <a:lnTo>
                    <a:pt x="378688" y="939800"/>
                  </a:lnTo>
                  <a:lnTo>
                    <a:pt x="381203" y="939800"/>
                  </a:lnTo>
                  <a:lnTo>
                    <a:pt x="356514" y="961097"/>
                  </a:lnTo>
                  <a:lnTo>
                    <a:pt x="356514" y="1219200"/>
                  </a:lnTo>
                  <a:lnTo>
                    <a:pt x="341134" y="1219200"/>
                  </a:lnTo>
                  <a:lnTo>
                    <a:pt x="346062" y="1206500"/>
                  </a:lnTo>
                  <a:lnTo>
                    <a:pt x="342379" y="1193800"/>
                  </a:lnTo>
                  <a:lnTo>
                    <a:pt x="338696" y="1181100"/>
                  </a:lnTo>
                  <a:lnTo>
                    <a:pt x="348234" y="1193800"/>
                  </a:lnTo>
                  <a:lnTo>
                    <a:pt x="356514" y="1219200"/>
                  </a:lnTo>
                  <a:lnTo>
                    <a:pt x="356514" y="961097"/>
                  </a:lnTo>
                  <a:lnTo>
                    <a:pt x="338124" y="976947"/>
                  </a:lnTo>
                  <a:lnTo>
                    <a:pt x="338366" y="977900"/>
                  </a:lnTo>
                  <a:lnTo>
                    <a:pt x="337019" y="977900"/>
                  </a:lnTo>
                  <a:lnTo>
                    <a:pt x="328485" y="977900"/>
                  </a:lnTo>
                  <a:lnTo>
                    <a:pt x="328485" y="1168400"/>
                  </a:lnTo>
                  <a:lnTo>
                    <a:pt x="324637" y="1168400"/>
                  </a:lnTo>
                  <a:lnTo>
                    <a:pt x="324637" y="1219200"/>
                  </a:lnTo>
                  <a:lnTo>
                    <a:pt x="316941" y="1231900"/>
                  </a:lnTo>
                  <a:lnTo>
                    <a:pt x="315442" y="1219200"/>
                  </a:lnTo>
                  <a:lnTo>
                    <a:pt x="324637" y="1219200"/>
                  </a:lnTo>
                  <a:lnTo>
                    <a:pt x="324637" y="1168400"/>
                  </a:lnTo>
                  <a:lnTo>
                    <a:pt x="322135" y="1168400"/>
                  </a:lnTo>
                  <a:lnTo>
                    <a:pt x="321462" y="1166952"/>
                  </a:lnTo>
                  <a:lnTo>
                    <a:pt x="321462" y="1206500"/>
                  </a:lnTo>
                  <a:lnTo>
                    <a:pt x="315277" y="1206500"/>
                  </a:lnTo>
                  <a:lnTo>
                    <a:pt x="311315" y="1193800"/>
                  </a:lnTo>
                  <a:lnTo>
                    <a:pt x="321462" y="1206500"/>
                  </a:lnTo>
                  <a:lnTo>
                    <a:pt x="321462" y="1166952"/>
                  </a:lnTo>
                  <a:lnTo>
                    <a:pt x="310413" y="1143000"/>
                  </a:lnTo>
                  <a:lnTo>
                    <a:pt x="305066" y="1130300"/>
                  </a:lnTo>
                  <a:lnTo>
                    <a:pt x="269087" y="1130300"/>
                  </a:lnTo>
                  <a:lnTo>
                    <a:pt x="260883" y="1117600"/>
                  </a:lnTo>
                  <a:lnTo>
                    <a:pt x="256552" y="1104900"/>
                  </a:lnTo>
                  <a:lnTo>
                    <a:pt x="260286" y="1066800"/>
                  </a:lnTo>
                  <a:lnTo>
                    <a:pt x="268389" y="1054100"/>
                  </a:lnTo>
                  <a:lnTo>
                    <a:pt x="276440" y="1066800"/>
                  </a:lnTo>
                  <a:lnTo>
                    <a:pt x="319747" y="1130300"/>
                  </a:lnTo>
                  <a:lnTo>
                    <a:pt x="328485" y="1168400"/>
                  </a:lnTo>
                  <a:lnTo>
                    <a:pt x="328485" y="977900"/>
                  </a:lnTo>
                  <a:lnTo>
                    <a:pt x="326821" y="977900"/>
                  </a:lnTo>
                  <a:lnTo>
                    <a:pt x="326656" y="978128"/>
                  </a:lnTo>
                  <a:lnTo>
                    <a:pt x="326656" y="1041400"/>
                  </a:lnTo>
                  <a:lnTo>
                    <a:pt x="313994" y="1016000"/>
                  </a:lnTo>
                  <a:lnTo>
                    <a:pt x="320128" y="1003604"/>
                  </a:lnTo>
                  <a:lnTo>
                    <a:pt x="320205" y="1003477"/>
                  </a:lnTo>
                  <a:lnTo>
                    <a:pt x="320294" y="1003300"/>
                  </a:lnTo>
                  <a:lnTo>
                    <a:pt x="326656" y="1041400"/>
                  </a:lnTo>
                  <a:lnTo>
                    <a:pt x="326656" y="978128"/>
                  </a:lnTo>
                  <a:lnTo>
                    <a:pt x="307911" y="1003300"/>
                  </a:lnTo>
                  <a:lnTo>
                    <a:pt x="303555" y="1016000"/>
                  </a:lnTo>
                  <a:lnTo>
                    <a:pt x="306476" y="1003604"/>
                  </a:lnTo>
                  <a:lnTo>
                    <a:pt x="306552" y="1003300"/>
                  </a:lnTo>
                  <a:lnTo>
                    <a:pt x="309549" y="990600"/>
                  </a:lnTo>
                  <a:lnTo>
                    <a:pt x="296024" y="990600"/>
                  </a:lnTo>
                  <a:lnTo>
                    <a:pt x="335153" y="965212"/>
                  </a:lnTo>
                  <a:lnTo>
                    <a:pt x="337096" y="972820"/>
                  </a:lnTo>
                  <a:lnTo>
                    <a:pt x="337185" y="965212"/>
                  </a:lnTo>
                  <a:lnTo>
                    <a:pt x="378358" y="939800"/>
                  </a:lnTo>
                  <a:lnTo>
                    <a:pt x="378688" y="939800"/>
                  </a:lnTo>
                  <a:lnTo>
                    <a:pt x="382117" y="927430"/>
                  </a:lnTo>
                  <a:lnTo>
                    <a:pt x="382206" y="927100"/>
                  </a:lnTo>
                  <a:lnTo>
                    <a:pt x="369824" y="927100"/>
                  </a:lnTo>
                  <a:lnTo>
                    <a:pt x="377786" y="914501"/>
                  </a:lnTo>
                  <a:lnTo>
                    <a:pt x="366636" y="914501"/>
                  </a:lnTo>
                  <a:lnTo>
                    <a:pt x="366928" y="901700"/>
                  </a:lnTo>
                  <a:lnTo>
                    <a:pt x="360616" y="901700"/>
                  </a:lnTo>
                  <a:lnTo>
                    <a:pt x="360591" y="900811"/>
                  </a:lnTo>
                  <a:lnTo>
                    <a:pt x="360172" y="901700"/>
                  </a:lnTo>
                  <a:lnTo>
                    <a:pt x="356438" y="901700"/>
                  </a:lnTo>
                  <a:lnTo>
                    <a:pt x="356400" y="900518"/>
                  </a:lnTo>
                  <a:lnTo>
                    <a:pt x="356298" y="896505"/>
                  </a:lnTo>
                  <a:lnTo>
                    <a:pt x="356209" y="893013"/>
                  </a:lnTo>
                  <a:lnTo>
                    <a:pt x="356108" y="889000"/>
                  </a:lnTo>
                  <a:lnTo>
                    <a:pt x="356438" y="889000"/>
                  </a:lnTo>
                  <a:lnTo>
                    <a:pt x="362292" y="876300"/>
                  </a:lnTo>
                  <a:lnTo>
                    <a:pt x="361289" y="876300"/>
                  </a:lnTo>
                  <a:lnTo>
                    <a:pt x="359981" y="863942"/>
                  </a:lnTo>
                  <a:lnTo>
                    <a:pt x="359956" y="863676"/>
                  </a:lnTo>
                  <a:lnTo>
                    <a:pt x="364147" y="863676"/>
                  </a:lnTo>
                  <a:lnTo>
                    <a:pt x="362292" y="850900"/>
                  </a:lnTo>
                  <a:lnTo>
                    <a:pt x="356603" y="850900"/>
                  </a:lnTo>
                  <a:lnTo>
                    <a:pt x="363296" y="838200"/>
                  </a:lnTo>
                  <a:lnTo>
                    <a:pt x="366306" y="838200"/>
                  </a:lnTo>
                  <a:lnTo>
                    <a:pt x="365975" y="850900"/>
                  </a:lnTo>
                  <a:lnTo>
                    <a:pt x="370154" y="838200"/>
                  </a:lnTo>
                  <a:lnTo>
                    <a:pt x="365137" y="825500"/>
                  </a:lnTo>
                  <a:lnTo>
                    <a:pt x="374561" y="838034"/>
                  </a:lnTo>
                  <a:lnTo>
                    <a:pt x="373976" y="835050"/>
                  </a:lnTo>
                  <a:lnTo>
                    <a:pt x="372071" y="826566"/>
                  </a:lnTo>
                  <a:lnTo>
                    <a:pt x="371957" y="826046"/>
                  </a:lnTo>
                  <a:lnTo>
                    <a:pt x="374967" y="838034"/>
                  </a:lnTo>
                  <a:lnTo>
                    <a:pt x="375958" y="835050"/>
                  </a:lnTo>
                  <a:lnTo>
                    <a:pt x="378853" y="825500"/>
                  </a:lnTo>
                  <a:lnTo>
                    <a:pt x="384886" y="825500"/>
                  </a:lnTo>
                  <a:lnTo>
                    <a:pt x="373443" y="863244"/>
                  </a:lnTo>
                  <a:lnTo>
                    <a:pt x="373329" y="863676"/>
                  </a:lnTo>
                  <a:lnTo>
                    <a:pt x="372833" y="876300"/>
                  </a:lnTo>
                  <a:lnTo>
                    <a:pt x="373951" y="900518"/>
                  </a:lnTo>
                  <a:lnTo>
                    <a:pt x="374002" y="901700"/>
                  </a:lnTo>
                  <a:lnTo>
                    <a:pt x="376351" y="901700"/>
                  </a:lnTo>
                  <a:lnTo>
                    <a:pt x="382244" y="914501"/>
                  </a:lnTo>
                  <a:lnTo>
                    <a:pt x="390677" y="939800"/>
                  </a:lnTo>
                  <a:lnTo>
                    <a:pt x="390677" y="910424"/>
                  </a:lnTo>
                  <a:lnTo>
                    <a:pt x="385368" y="914400"/>
                  </a:lnTo>
                  <a:lnTo>
                    <a:pt x="385051" y="901700"/>
                  </a:lnTo>
                  <a:lnTo>
                    <a:pt x="410819" y="889000"/>
                  </a:lnTo>
                  <a:lnTo>
                    <a:pt x="409486" y="876300"/>
                  </a:lnTo>
                  <a:lnTo>
                    <a:pt x="415340" y="889000"/>
                  </a:lnTo>
                  <a:lnTo>
                    <a:pt x="419214" y="889000"/>
                  </a:lnTo>
                  <a:lnTo>
                    <a:pt x="419214" y="888796"/>
                  </a:lnTo>
                  <a:lnTo>
                    <a:pt x="411822" y="876300"/>
                  </a:lnTo>
                  <a:lnTo>
                    <a:pt x="411988" y="867879"/>
                  </a:lnTo>
                  <a:lnTo>
                    <a:pt x="412076" y="863676"/>
                  </a:lnTo>
                  <a:lnTo>
                    <a:pt x="412330" y="850900"/>
                  </a:lnTo>
                  <a:lnTo>
                    <a:pt x="409651" y="850900"/>
                  </a:lnTo>
                  <a:lnTo>
                    <a:pt x="408495" y="862977"/>
                  </a:lnTo>
                  <a:lnTo>
                    <a:pt x="407974" y="850900"/>
                  </a:lnTo>
                  <a:lnTo>
                    <a:pt x="411657" y="838200"/>
                  </a:lnTo>
                  <a:lnTo>
                    <a:pt x="406971" y="838200"/>
                  </a:lnTo>
                  <a:lnTo>
                    <a:pt x="406552" y="827506"/>
                  </a:lnTo>
                  <a:lnTo>
                    <a:pt x="406476" y="825500"/>
                  </a:lnTo>
                  <a:lnTo>
                    <a:pt x="410324" y="825500"/>
                  </a:lnTo>
                  <a:lnTo>
                    <a:pt x="417093" y="838034"/>
                  </a:lnTo>
                  <a:lnTo>
                    <a:pt x="417182" y="838200"/>
                  </a:lnTo>
                  <a:lnTo>
                    <a:pt x="426046" y="838200"/>
                  </a:lnTo>
                  <a:lnTo>
                    <a:pt x="427177" y="827506"/>
                  </a:lnTo>
                  <a:lnTo>
                    <a:pt x="427278" y="826566"/>
                  </a:lnTo>
                  <a:lnTo>
                    <a:pt x="427393" y="825500"/>
                  </a:lnTo>
                  <a:lnTo>
                    <a:pt x="474408" y="825500"/>
                  </a:lnTo>
                  <a:lnTo>
                    <a:pt x="478040" y="838034"/>
                  </a:lnTo>
                  <a:lnTo>
                    <a:pt x="478091" y="838200"/>
                  </a:lnTo>
                  <a:lnTo>
                    <a:pt x="482942" y="838200"/>
                  </a:lnTo>
                  <a:lnTo>
                    <a:pt x="478599" y="825500"/>
                  </a:lnTo>
                  <a:lnTo>
                    <a:pt x="483882" y="838034"/>
                  </a:lnTo>
                  <a:lnTo>
                    <a:pt x="483946" y="838200"/>
                  </a:lnTo>
                  <a:lnTo>
                    <a:pt x="495427" y="838200"/>
                  </a:lnTo>
                  <a:lnTo>
                    <a:pt x="490816" y="850900"/>
                  </a:lnTo>
                  <a:lnTo>
                    <a:pt x="495998" y="876300"/>
                  </a:lnTo>
                  <a:lnTo>
                    <a:pt x="495998" y="837857"/>
                  </a:lnTo>
                  <a:lnTo>
                    <a:pt x="495693" y="838034"/>
                  </a:lnTo>
                  <a:lnTo>
                    <a:pt x="497497" y="826566"/>
                  </a:lnTo>
                  <a:lnTo>
                    <a:pt x="497586" y="826046"/>
                  </a:lnTo>
                  <a:lnTo>
                    <a:pt x="497674" y="825500"/>
                  </a:lnTo>
                  <a:lnTo>
                    <a:pt x="516750" y="825500"/>
                  </a:lnTo>
                  <a:lnTo>
                    <a:pt x="516750" y="822629"/>
                  </a:lnTo>
                  <a:lnTo>
                    <a:pt x="511060" y="812800"/>
                  </a:lnTo>
                  <a:lnTo>
                    <a:pt x="525119" y="812800"/>
                  </a:lnTo>
                  <a:lnTo>
                    <a:pt x="532472" y="825500"/>
                  </a:lnTo>
                  <a:lnTo>
                    <a:pt x="532815" y="825500"/>
                  </a:lnTo>
                  <a:lnTo>
                    <a:pt x="535127" y="838034"/>
                  </a:lnTo>
                  <a:lnTo>
                    <a:pt x="536308" y="835050"/>
                  </a:lnTo>
                  <a:lnTo>
                    <a:pt x="536308" y="243916"/>
                  </a:lnTo>
                  <a:lnTo>
                    <a:pt x="531647" y="239610"/>
                  </a:lnTo>
                  <a:lnTo>
                    <a:pt x="531647" y="711200"/>
                  </a:lnTo>
                  <a:lnTo>
                    <a:pt x="530974" y="711200"/>
                  </a:lnTo>
                  <a:lnTo>
                    <a:pt x="530974" y="762000"/>
                  </a:lnTo>
                  <a:lnTo>
                    <a:pt x="526618" y="774700"/>
                  </a:lnTo>
                  <a:lnTo>
                    <a:pt x="522770" y="774700"/>
                  </a:lnTo>
                  <a:lnTo>
                    <a:pt x="528459" y="762000"/>
                  </a:lnTo>
                  <a:lnTo>
                    <a:pt x="530974" y="762000"/>
                  </a:lnTo>
                  <a:lnTo>
                    <a:pt x="530974" y="711200"/>
                  </a:lnTo>
                  <a:lnTo>
                    <a:pt x="527265" y="711200"/>
                  </a:lnTo>
                  <a:lnTo>
                    <a:pt x="527469" y="701090"/>
                  </a:lnTo>
                  <a:lnTo>
                    <a:pt x="527519" y="698500"/>
                  </a:lnTo>
                  <a:lnTo>
                    <a:pt x="531647" y="711200"/>
                  </a:lnTo>
                  <a:lnTo>
                    <a:pt x="531647" y="239610"/>
                  </a:lnTo>
                  <a:lnTo>
                    <a:pt x="524891" y="233349"/>
                  </a:lnTo>
                  <a:lnTo>
                    <a:pt x="524891" y="635000"/>
                  </a:lnTo>
                  <a:lnTo>
                    <a:pt x="522439" y="640854"/>
                  </a:lnTo>
                  <a:lnTo>
                    <a:pt x="522439" y="685800"/>
                  </a:lnTo>
                  <a:lnTo>
                    <a:pt x="519239" y="694791"/>
                  </a:lnTo>
                  <a:lnTo>
                    <a:pt x="519239" y="723900"/>
                  </a:lnTo>
                  <a:lnTo>
                    <a:pt x="517918" y="736600"/>
                  </a:lnTo>
                  <a:lnTo>
                    <a:pt x="497674" y="736600"/>
                  </a:lnTo>
                  <a:lnTo>
                    <a:pt x="495833" y="723900"/>
                  </a:lnTo>
                  <a:lnTo>
                    <a:pt x="519239" y="723900"/>
                  </a:lnTo>
                  <a:lnTo>
                    <a:pt x="519239" y="694791"/>
                  </a:lnTo>
                  <a:lnTo>
                    <a:pt x="517918" y="698500"/>
                  </a:lnTo>
                  <a:lnTo>
                    <a:pt x="513397" y="698500"/>
                  </a:lnTo>
                  <a:lnTo>
                    <a:pt x="494322" y="692442"/>
                  </a:lnTo>
                  <a:lnTo>
                    <a:pt x="494322" y="711200"/>
                  </a:lnTo>
                  <a:lnTo>
                    <a:pt x="492150" y="723900"/>
                  </a:lnTo>
                  <a:lnTo>
                    <a:pt x="489470" y="723900"/>
                  </a:lnTo>
                  <a:lnTo>
                    <a:pt x="489470" y="762000"/>
                  </a:lnTo>
                  <a:lnTo>
                    <a:pt x="486791" y="774700"/>
                  </a:lnTo>
                  <a:lnTo>
                    <a:pt x="484454" y="762000"/>
                  </a:lnTo>
                  <a:lnTo>
                    <a:pt x="489470" y="762000"/>
                  </a:lnTo>
                  <a:lnTo>
                    <a:pt x="489470" y="723900"/>
                  </a:lnTo>
                  <a:lnTo>
                    <a:pt x="483616" y="736600"/>
                  </a:lnTo>
                  <a:lnTo>
                    <a:pt x="474243" y="723900"/>
                  </a:lnTo>
                  <a:lnTo>
                    <a:pt x="466966" y="723900"/>
                  </a:lnTo>
                  <a:lnTo>
                    <a:pt x="466801" y="736600"/>
                  </a:lnTo>
                  <a:lnTo>
                    <a:pt x="474573" y="749300"/>
                  </a:lnTo>
                  <a:lnTo>
                    <a:pt x="477926" y="736600"/>
                  </a:lnTo>
                  <a:lnTo>
                    <a:pt x="479183" y="749300"/>
                  </a:lnTo>
                  <a:lnTo>
                    <a:pt x="474573" y="749300"/>
                  </a:lnTo>
                  <a:lnTo>
                    <a:pt x="463867" y="749300"/>
                  </a:lnTo>
                  <a:lnTo>
                    <a:pt x="471271" y="760526"/>
                  </a:lnTo>
                  <a:lnTo>
                    <a:pt x="457504" y="754430"/>
                  </a:lnTo>
                  <a:lnTo>
                    <a:pt x="457504" y="812800"/>
                  </a:lnTo>
                  <a:lnTo>
                    <a:pt x="452818" y="812800"/>
                  </a:lnTo>
                  <a:lnTo>
                    <a:pt x="457339" y="800100"/>
                  </a:lnTo>
                  <a:lnTo>
                    <a:pt x="457504" y="812800"/>
                  </a:lnTo>
                  <a:lnTo>
                    <a:pt x="457504" y="754430"/>
                  </a:lnTo>
                  <a:lnTo>
                    <a:pt x="445960" y="749300"/>
                  </a:lnTo>
                  <a:lnTo>
                    <a:pt x="453834" y="749300"/>
                  </a:lnTo>
                  <a:lnTo>
                    <a:pt x="450748" y="736600"/>
                  </a:lnTo>
                  <a:lnTo>
                    <a:pt x="461187" y="711200"/>
                  </a:lnTo>
                  <a:lnTo>
                    <a:pt x="494322" y="711200"/>
                  </a:lnTo>
                  <a:lnTo>
                    <a:pt x="494322" y="692442"/>
                  </a:lnTo>
                  <a:lnTo>
                    <a:pt x="490054" y="691083"/>
                  </a:lnTo>
                  <a:lnTo>
                    <a:pt x="487133" y="698500"/>
                  </a:lnTo>
                  <a:lnTo>
                    <a:pt x="485114" y="689508"/>
                  </a:lnTo>
                  <a:lnTo>
                    <a:pt x="473405" y="685800"/>
                  </a:lnTo>
                  <a:lnTo>
                    <a:pt x="467715" y="682713"/>
                  </a:lnTo>
                  <a:lnTo>
                    <a:pt x="467715" y="698500"/>
                  </a:lnTo>
                  <a:lnTo>
                    <a:pt x="460349" y="685800"/>
                  </a:lnTo>
                  <a:lnTo>
                    <a:pt x="465378" y="685800"/>
                  </a:lnTo>
                  <a:lnTo>
                    <a:pt x="467715" y="698500"/>
                  </a:lnTo>
                  <a:lnTo>
                    <a:pt x="467715" y="682713"/>
                  </a:lnTo>
                  <a:lnTo>
                    <a:pt x="454329" y="675462"/>
                  </a:lnTo>
                  <a:lnTo>
                    <a:pt x="454329" y="698500"/>
                  </a:lnTo>
                  <a:lnTo>
                    <a:pt x="446798" y="711200"/>
                  </a:lnTo>
                  <a:lnTo>
                    <a:pt x="442950" y="711200"/>
                  </a:lnTo>
                  <a:lnTo>
                    <a:pt x="424713" y="698500"/>
                  </a:lnTo>
                  <a:lnTo>
                    <a:pt x="419862" y="711200"/>
                  </a:lnTo>
                  <a:lnTo>
                    <a:pt x="420522" y="701090"/>
                  </a:lnTo>
                  <a:lnTo>
                    <a:pt x="420547" y="700697"/>
                  </a:lnTo>
                  <a:lnTo>
                    <a:pt x="420662" y="699046"/>
                  </a:lnTo>
                  <a:lnTo>
                    <a:pt x="420687" y="698500"/>
                  </a:lnTo>
                  <a:lnTo>
                    <a:pt x="421360" y="698500"/>
                  </a:lnTo>
                  <a:lnTo>
                    <a:pt x="430568" y="685800"/>
                  </a:lnTo>
                  <a:lnTo>
                    <a:pt x="434251" y="685800"/>
                  </a:lnTo>
                  <a:lnTo>
                    <a:pt x="446938" y="676884"/>
                  </a:lnTo>
                  <a:lnTo>
                    <a:pt x="439775" y="685800"/>
                  </a:lnTo>
                  <a:lnTo>
                    <a:pt x="440613" y="685800"/>
                  </a:lnTo>
                  <a:lnTo>
                    <a:pt x="435584" y="698500"/>
                  </a:lnTo>
                  <a:lnTo>
                    <a:pt x="444500" y="698500"/>
                  </a:lnTo>
                  <a:lnTo>
                    <a:pt x="445287" y="700303"/>
                  </a:lnTo>
                  <a:lnTo>
                    <a:pt x="450481" y="699135"/>
                  </a:lnTo>
                  <a:lnTo>
                    <a:pt x="450430" y="698500"/>
                  </a:lnTo>
                  <a:lnTo>
                    <a:pt x="454329" y="698500"/>
                  </a:lnTo>
                  <a:lnTo>
                    <a:pt x="454329" y="675462"/>
                  </a:lnTo>
                  <a:lnTo>
                    <a:pt x="451307" y="673811"/>
                  </a:lnTo>
                  <a:lnTo>
                    <a:pt x="452323" y="673100"/>
                  </a:lnTo>
                  <a:lnTo>
                    <a:pt x="490982" y="673100"/>
                  </a:lnTo>
                  <a:lnTo>
                    <a:pt x="493153" y="685800"/>
                  </a:lnTo>
                  <a:lnTo>
                    <a:pt x="497674" y="685800"/>
                  </a:lnTo>
                  <a:lnTo>
                    <a:pt x="500824" y="673811"/>
                  </a:lnTo>
                  <a:lnTo>
                    <a:pt x="500913" y="673481"/>
                  </a:lnTo>
                  <a:lnTo>
                    <a:pt x="501015" y="673100"/>
                  </a:lnTo>
                  <a:lnTo>
                    <a:pt x="504698" y="685800"/>
                  </a:lnTo>
                  <a:lnTo>
                    <a:pt x="522439" y="685800"/>
                  </a:lnTo>
                  <a:lnTo>
                    <a:pt x="522439" y="640854"/>
                  </a:lnTo>
                  <a:lnTo>
                    <a:pt x="520585" y="645261"/>
                  </a:lnTo>
                  <a:lnTo>
                    <a:pt x="521271" y="635000"/>
                  </a:lnTo>
                  <a:lnTo>
                    <a:pt x="524891" y="635000"/>
                  </a:lnTo>
                  <a:lnTo>
                    <a:pt x="524891" y="233349"/>
                  </a:lnTo>
                  <a:lnTo>
                    <a:pt x="520153" y="228968"/>
                  </a:lnTo>
                  <a:lnTo>
                    <a:pt x="520153" y="646303"/>
                  </a:lnTo>
                  <a:lnTo>
                    <a:pt x="519569" y="647700"/>
                  </a:lnTo>
                  <a:lnTo>
                    <a:pt x="517918" y="635000"/>
                  </a:lnTo>
                  <a:lnTo>
                    <a:pt x="520153" y="646303"/>
                  </a:lnTo>
                  <a:lnTo>
                    <a:pt x="520153" y="228968"/>
                  </a:lnTo>
                  <a:lnTo>
                    <a:pt x="519760" y="228600"/>
                  </a:lnTo>
                  <a:lnTo>
                    <a:pt x="542620" y="203263"/>
                  </a:lnTo>
                  <a:lnTo>
                    <a:pt x="549973" y="190030"/>
                  </a:lnTo>
                  <a:lnTo>
                    <a:pt x="549541" y="190500"/>
                  </a:lnTo>
                  <a:lnTo>
                    <a:pt x="517918" y="228600"/>
                  </a:lnTo>
                  <a:lnTo>
                    <a:pt x="496062" y="202946"/>
                  </a:lnTo>
                  <a:lnTo>
                    <a:pt x="496062" y="317525"/>
                  </a:lnTo>
                  <a:lnTo>
                    <a:pt x="493826" y="330200"/>
                  </a:lnTo>
                  <a:lnTo>
                    <a:pt x="489229" y="317525"/>
                  </a:lnTo>
                  <a:lnTo>
                    <a:pt x="485698" y="304800"/>
                  </a:lnTo>
                  <a:lnTo>
                    <a:pt x="485457" y="304800"/>
                  </a:lnTo>
                  <a:lnTo>
                    <a:pt x="479767" y="309714"/>
                  </a:lnTo>
                  <a:lnTo>
                    <a:pt x="479767" y="520700"/>
                  </a:lnTo>
                  <a:lnTo>
                    <a:pt x="477761" y="511200"/>
                  </a:lnTo>
                  <a:lnTo>
                    <a:pt x="477761" y="622300"/>
                  </a:lnTo>
                  <a:lnTo>
                    <a:pt x="470890" y="622300"/>
                  </a:lnTo>
                  <a:lnTo>
                    <a:pt x="472592" y="611543"/>
                  </a:lnTo>
                  <a:lnTo>
                    <a:pt x="472719" y="610755"/>
                  </a:lnTo>
                  <a:lnTo>
                    <a:pt x="472821" y="610108"/>
                  </a:lnTo>
                  <a:lnTo>
                    <a:pt x="472909" y="609600"/>
                  </a:lnTo>
                  <a:lnTo>
                    <a:pt x="476084" y="609600"/>
                  </a:lnTo>
                  <a:lnTo>
                    <a:pt x="477761" y="622300"/>
                  </a:lnTo>
                  <a:lnTo>
                    <a:pt x="477761" y="511200"/>
                  </a:lnTo>
                  <a:lnTo>
                    <a:pt x="477088" y="508000"/>
                  </a:lnTo>
                  <a:lnTo>
                    <a:pt x="478764" y="508000"/>
                  </a:lnTo>
                  <a:lnTo>
                    <a:pt x="479767" y="520700"/>
                  </a:lnTo>
                  <a:lnTo>
                    <a:pt x="479767" y="309714"/>
                  </a:lnTo>
                  <a:lnTo>
                    <a:pt x="473570" y="315048"/>
                  </a:lnTo>
                  <a:lnTo>
                    <a:pt x="473570" y="584200"/>
                  </a:lnTo>
                  <a:lnTo>
                    <a:pt x="468045" y="584200"/>
                  </a:lnTo>
                  <a:lnTo>
                    <a:pt x="472071" y="571500"/>
                  </a:lnTo>
                  <a:lnTo>
                    <a:pt x="473506" y="583679"/>
                  </a:lnTo>
                  <a:lnTo>
                    <a:pt x="473570" y="584200"/>
                  </a:lnTo>
                  <a:lnTo>
                    <a:pt x="473570" y="315048"/>
                  </a:lnTo>
                  <a:lnTo>
                    <a:pt x="470725" y="317500"/>
                  </a:lnTo>
                  <a:lnTo>
                    <a:pt x="467385" y="312712"/>
                  </a:lnTo>
                  <a:lnTo>
                    <a:pt x="464858" y="317512"/>
                  </a:lnTo>
                  <a:lnTo>
                    <a:pt x="463981" y="307822"/>
                  </a:lnTo>
                  <a:lnTo>
                    <a:pt x="461860" y="304800"/>
                  </a:lnTo>
                  <a:lnTo>
                    <a:pt x="463702" y="304800"/>
                  </a:lnTo>
                  <a:lnTo>
                    <a:pt x="463981" y="307822"/>
                  </a:lnTo>
                  <a:lnTo>
                    <a:pt x="467385" y="312712"/>
                  </a:lnTo>
                  <a:lnTo>
                    <a:pt x="471563" y="304800"/>
                  </a:lnTo>
                  <a:lnTo>
                    <a:pt x="475411" y="304800"/>
                  </a:lnTo>
                  <a:lnTo>
                    <a:pt x="462368" y="292100"/>
                  </a:lnTo>
                  <a:lnTo>
                    <a:pt x="458685" y="304800"/>
                  </a:lnTo>
                  <a:lnTo>
                    <a:pt x="454012" y="300075"/>
                  </a:lnTo>
                  <a:lnTo>
                    <a:pt x="463207" y="317512"/>
                  </a:lnTo>
                  <a:lnTo>
                    <a:pt x="453656" y="308775"/>
                  </a:lnTo>
                  <a:lnTo>
                    <a:pt x="453656" y="419100"/>
                  </a:lnTo>
                  <a:lnTo>
                    <a:pt x="450316" y="419100"/>
                  </a:lnTo>
                  <a:lnTo>
                    <a:pt x="450316" y="533400"/>
                  </a:lnTo>
                  <a:lnTo>
                    <a:pt x="444119" y="533400"/>
                  </a:lnTo>
                  <a:lnTo>
                    <a:pt x="447471" y="546100"/>
                  </a:lnTo>
                  <a:lnTo>
                    <a:pt x="432574" y="534809"/>
                  </a:lnTo>
                  <a:lnTo>
                    <a:pt x="432574" y="635000"/>
                  </a:lnTo>
                  <a:lnTo>
                    <a:pt x="397103" y="660400"/>
                  </a:lnTo>
                  <a:lnTo>
                    <a:pt x="429729" y="647700"/>
                  </a:lnTo>
                  <a:lnTo>
                    <a:pt x="403555" y="660273"/>
                  </a:lnTo>
                  <a:lnTo>
                    <a:pt x="403555" y="837895"/>
                  </a:lnTo>
                  <a:lnTo>
                    <a:pt x="402348" y="835050"/>
                  </a:lnTo>
                  <a:lnTo>
                    <a:pt x="398780" y="826338"/>
                  </a:lnTo>
                  <a:lnTo>
                    <a:pt x="398780" y="837895"/>
                  </a:lnTo>
                  <a:lnTo>
                    <a:pt x="396494" y="835050"/>
                  </a:lnTo>
                  <a:lnTo>
                    <a:pt x="389064" y="825500"/>
                  </a:lnTo>
                  <a:lnTo>
                    <a:pt x="391071" y="825500"/>
                  </a:lnTo>
                  <a:lnTo>
                    <a:pt x="391807" y="814349"/>
                  </a:lnTo>
                  <a:lnTo>
                    <a:pt x="391909" y="812800"/>
                  </a:lnTo>
                  <a:lnTo>
                    <a:pt x="391553" y="821969"/>
                  </a:lnTo>
                  <a:lnTo>
                    <a:pt x="391439" y="824763"/>
                  </a:lnTo>
                  <a:lnTo>
                    <a:pt x="397433" y="812800"/>
                  </a:lnTo>
                  <a:lnTo>
                    <a:pt x="396697" y="814349"/>
                  </a:lnTo>
                  <a:lnTo>
                    <a:pt x="391439" y="824763"/>
                  </a:lnTo>
                  <a:lnTo>
                    <a:pt x="391071" y="825500"/>
                  </a:lnTo>
                  <a:lnTo>
                    <a:pt x="391414" y="825500"/>
                  </a:lnTo>
                  <a:lnTo>
                    <a:pt x="395262" y="825500"/>
                  </a:lnTo>
                  <a:lnTo>
                    <a:pt x="398030" y="835050"/>
                  </a:lnTo>
                  <a:lnTo>
                    <a:pt x="398780" y="837895"/>
                  </a:lnTo>
                  <a:lnTo>
                    <a:pt x="398780" y="826338"/>
                  </a:lnTo>
                  <a:lnTo>
                    <a:pt x="398437" y="825500"/>
                  </a:lnTo>
                  <a:lnTo>
                    <a:pt x="402628" y="825500"/>
                  </a:lnTo>
                  <a:lnTo>
                    <a:pt x="403377" y="835050"/>
                  </a:lnTo>
                  <a:lnTo>
                    <a:pt x="403555" y="837895"/>
                  </a:lnTo>
                  <a:lnTo>
                    <a:pt x="403555" y="660273"/>
                  </a:lnTo>
                  <a:lnTo>
                    <a:pt x="403288" y="660400"/>
                  </a:lnTo>
                  <a:lnTo>
                    <a:pt x="397103" y="660400"/>
                  </a:lnTo>
                  <a:lnTo>
                    <a:pt x="393623" y="660400"/>
                  </a:lnTo>
                  <a:lnTo>
                    <a:pt x="393623" y="699046"/>
                  </a:lnTo>
                  <a:lnTo>
                    <a:pt x="390906" y="711200"/>
                  </a:lnTo>
                  <a:lnTo>
                    <a:pt x="362458" y="723900"/>
                  </a:lnTo>
                  <a:lnTo>
                    <a:pt x="335521" y="723900"/>
                  </a:lnTo>
                  <a:lnTo>
                    <a:pt x="334137" y="716889"/>
                  </a:lnTo>
                  <a:lnTo>
                    <a:pt x="363550" y="711200"/>
                  </a:lnTo>
                  <a:lnTo>
                    <a:pt x="375869" y="701090"/>
                  </a:lnTo>
                  <a:lnTo>
                    <a:pt x="379857" y="711200"/>
                  </a:lnTo>
                  <a:lnTo>
                    <a:pt x="393623" y="699046"/>
                  </a:lnTo>
                  <a:lnTo>
                    <a:pt x="393623" y="660400"/>
                  </a:lnTo>
                  <a:lnTo>
                    <a:pt x="388734" y="660400"/>
                  </a:lnTo>
                  <a:lnTo>
                    <a:pt x="387057" y="647700"/>
                  </a:lnTo>
                  <a:lnTo>
                    <a:pt x="380123" y="654278"/>
                  </a:lnTo>
                  <a:lnTo>
                    <a:pt x="378193" y="654278"/>
                  </a:lnTo>
                  <a:lnTo>
                    <a:pt x="375513" y="657123"/>
                  </a:lnTo>
                  <a:lnTo>
                    <a:pt x="376504" y="657707"/>
                  </a:lnTo>
                  <a:lnTo>
                    <a:pt x="373672" y="660400"/>
                  </a:lnTo>
                  <a:lnTo>
                    <a:pt x="368820" y="660400"/>
                  </a:lnTo>
                  <a:lnTo>
                    <a:pt x="373672" y="647700"/>
                  </a:lnTo>
                  <a:lnTo>
                    <a:pt x="387057" y="647700"/>
                  </a:lnTo>
                  <a:lnTo>
                    <a:pt x="407644" y="647700"/>
                  </a:lnTo>
                  <a:lnTo>
                    <a:pt x="432244" y="622300"/>
                  </a:lnTo>
                  <a:lnTo>
                    <a:pt x="430237" y="635000"/>
                  </a:lnTo>
                  <a:lnTo>
                    <a:pt x="432574" y="635000"/>
                  </a:lnTo>
                  <a:lnTo>
                    <a:pt x="432574" y="534809"/>
                  </a:lnTo>
                  <a:lnTo>
                    <a:pt x="431393" y="533908"/>
                  </a:lnTo>
                  <a:lnTo>
                    <a:pt x="431393" y="584200"/>
                  </a:lnTo>
                  <a:lnTo>
                    <a:pt x="426212" y="586511"/>
                  </a:lnTo>
                  <a:lnTo>
                    <a:pt x="426212" y="622300"/>
                  </a:lnTo>
                  <a:lnTo>
                    <a:pt x="405460" y="609600"/>
                  </a:lnTo>
                  <a:lnTo>
                    <a:pt x="403453" y="609600"/>
                  </a:lnTo>
                  <a:lnTo>
                    <a:pt x="393750" y="596900"/>
                  </a:lnTo>
                  <a:lnTo>
                    <a:pt x="419900" y="609600"/>
                  </a:lnTo>
                  <a:lnTo>
                    <a:pt x="426212" y="622300"/>
                  </a:lnTo>
                  <a:lnTo>
                    <a:pt x="426212" y="586511"/>
                  </a:lnTo>
                  <a:lnTo>
                    <a:pt x="402793" y="596900"/>
                  </a:lnTo>
                  <a:lnTo>
                    <a:pt x="402120" y="584200"/>
                  </a:lnTo>
                  <a:lnTo>
                    <a:pt x="431393" y="584200"/>
                  </a:lnTo>
                  <a:lnTo>
                    <a:pt x="431393" y="533908"/>
                  </a:lnTo>
                  <a:lnTo>
                    <a:pt x="430733" y="533400"/>
                  </a:lnTo>
                  <a:lnTo>
                    <a:pt x="430733" y="520700"/>
                  </a:lnTo>
                  <a:lnTo>
                    <a:pt x="438099" y="533400"/>
                  </a:lnTo>
                  <a:lnTo>
                    <a:pt x="433578" y="520700"/>
                  </a:lnTo>
                  <a:lnTo>
                    <a:pt x="439775" y="520700"/>
                  </a:lnTo>
                  <a:lnTo>
                    <a:pt x="442620" y="520700"/>
                  </a:lnTo>
                  <a:lnTo>
                    <a:pt x="442569" y="524065"/>
                  </a:lnTo>
                  <a:lnTo>
                    <a:pt x="450316" y="533400"/>
                  </a:lnTo>
                  <a:lnTo>
                    <a:pt x="450316" y="419100"/>
                  </a:lnTo>
                  <a:lnTo>
                    <a:pt x="450151" y="419100"/>
                  </a:lnTo>
                  <a:lnTo>
                    <a:pt x="442620" y="406400"/>
                  </a:lnTo>
                  <a:lnTo>
                    <a:pt x="453656" y="419100"/>
                  </a:lnTo>
                  <a:lnTo>
                    <a:pt x="453656" y="308775"/>
                  </a:lnTo>
                  <a:lnTo>
                    <a:pt x="449313" y="304800"/>
                  </a:lnTo>
                  <a:lnTo>
                    <a:pt x="449656" y="295871"/>
                  </a:lnTo>
                  <a:lnTo>
                    <a:pt x="449668" y="295668"/>
                  </a:lnTo>
                  <a:lnTo>
                    <a:pt x="446125" y="292100"/>
                  </a:lnTo>
                  <a:lnTo>
                    <a:pt x="429564" y="292100"/>
                  </a:lnTo>
                  <a:lnTo>
                    <a:pt x="429564" y="444500"/>
                  </a:lnTo>
                  <a:lnTo>
                    <a:pt x="429399" y="450824"/>
                  </a:lnTo>
                  <a:lnTo>
                    <a:pt x="429399" y="508000"/>
                  </a:lnTo>
                  <a:lnTo>
                    <a:pt x="429056" y="508000"/>
                  </a:lnTo>
                  <a:lnTo>
                    <a:pt x="427393" y="505002"/>
                  </a:lnTo>
                  <a:lnTo>
                    <a:pt x="427393" y="520700"/>
                  </a:lnTo>
                  <a:lnTo>
                    <a:pt x="419519" y="520700"/>
                  </a:lnTo>
                  <a:lnTo>
                    <a:pt x="422871" y="508000"/>
                  </a:lnTo>
                  <a:lnTo>
                    <a:pt x="427393" y="520700"/>
                  </a:lnTo>
                  <a:lnTo>
                    <a:pt x="427393" y="505002"/>
                  </a:lnTo>
                  <a:lnTo>
                    <a:pt x="422363" y="495909"/>
                  </a:lnTo>
                  <a:lnTo>
                    <a:pt x="422363" y="508000"/>
                  </a:lnTo>
                  <a:lnTo>
                    <a:pt x="416013" y="508000"/>
                  </a:lnTo>
                  <a:lnTo>
                    <a:pt x="416013" y="533400"/>
                  </a:lnTo>
                  <a:lnTo>
                    <a:pt x="409143" y="546100"/>
                  </a:lnTo>
                  <a:lnTo>
                    <a:pt x="406641" y="533400"/>
                  </a:lnTo>
                  <a:lnTo>
                    <a:pt x="416013" y="533400"/>
                  </a:lnTo>
                  <a:lnTo>
                    <a:pt x="416013" y="508000"/>
                  </a:lnTo>
                  <a:lnTo>
                    <a:pt x="415671" y="508000"/>
                  </a:lnTo>
                  <a:lnTo>
                    <a:pt x="411492" y="520700"/>
                  </a:lnTo>
                  <a:lnTo>
                    <a:pt x="411365" y="515823"/>
                  </a:lnTo>
                  <a:lnTo>
                    <a:pt x="411251" y="511759"/>
                  </a:lnTo>
                  <a:lnTo>
                    <a:pt x="411162" y="508000"/>
                  </a:lnTo>
                  <a:lnTo>
                    <a:pt x="415671" y="508000"/>
                  </a:lnTo>
                  <a:lnTo>
                    <a:pt x="415671" y="495300"/>
                  </a:lnTo>
                  <a:lnTo>
                    <a:pt x="419023" y="495300"/>
                  </a:lnTo>
                  <a:lnTo>
                    <a:pt x="422363" y="508000"/>
                  </a:lnTo>
                  <a:lnTo>
                    <a:pt x="422363" y="495909"/>
                  </a:lnTo>
                  <a:lnTo>
                    <a:pt x="422122" y="495465"/>
                  </a:lnTo>
                  <a:lnTo>
                    <a:pt x="422033" y="495300"/>
                  </a:lnTo>
                  <a:lnTo>
                    <a:pt x="422706" y="495300"/>
                  </a:lnTo>
                  <a:lnTo>
                    <a:pt x="429399" y="508000"/>
                  </a:lnTo>
                  <a:lnTo>
                    <a:pt x="429399" y="450824"/>
                  </a:lnTo>
                  <a:lnTo>
                    <a:pt x="429361" y="452272"/>
                  </a:lnTo>
                  <a:lnTo>
                    <a:pt x="429348" y="452755"/>
                  </a:lnTo>
                  <a:lnTo>
                    <a:pt x="429234" y="457200"/>
                  </a:lnTo>
                  <a:lnTo>
                    <a:pt x="421538" y="457200"/>
                  </a:lnTo>
                  <a:lnTo>
                    <a:pt x="426720" y="444500"/>
                  </a:lnTo>
                  <a:lnTo>
                    <a:pt x="412076" y="433514"/>
                  </a:lnTo>
                  <a:lnTo>
                    <a:pt x="412076" y="493725"/>
                  </a:lnTo>
                  <a:lnTo>
                    <a:pt x="404710" y="488607"/>
                  </a:lnTo>
                  <a:lnTo>
                    <a:pt x="404710" y="558634"/>
                  </a:lnTo>
                  <a:lnTo>
                    <a:pt x="401116" y="565632"/>
                  </a:lnTo>
                  <a:lnTo>
                    <a:pt x="401116" y="584200"/>
                  </a:lnTo>
                  <a:lnTo>
                    <a:pt x="396938" y="596900"/>
                  </a:lnTo>
                  <a:lnTo>
                    <a:pt x="394093" y="584200"/>
                  </a:lnTo>
                  <a:lnTo>
                    <a:pt x="401116" y="584200"/>
                  </a:lnTo>
                  <a:lnTo>
                    <a:pt x="401116" y="565632"/>
                  </a:lnTo>
                  <a:lnTo>
                    <a:pt x="391579" y="584200"/>
                  </a:lnTo>
                  <a:lnTo>
                    <a:pt x="388569" y="584200"/>
                  </a:lnTo>
                  <a:lnTo>
                    <a:pt x="390067" y="596900"/>
                  </a:lnTo>
                  <a:lnTo>
                    <a:pt x="387362" y="596900"/>
                  </a:lnTo>
                  <a:lnTo>
                    <a:pt x="382625" y="609600"/>
                  </a:lnTo>
                  <a:lnTo>
                    <a:pt x="378764" y="596900"/>
                  </a:lnTo>
                  <a:lnTo>
                    <a:pt x="375843" y="596900"/>
                  </a:lnTo>
                  <a:lnTo>
                    <a:pt x="375843" y="622300"/>
                  </a:lnTo>
                  <a:lnTo>
                    <a:pt x="365137" y="647700"/>
                  </a:lnTo>
                  <a:lnTo>
                    <a:pt x="357606" y="647700"/>
                  </a:lnTo>
                  <a:lnTo>
                    <a:pt x="360553" y="660133"/>
                  </a:lnTo>
                  <a:lnTo>
                    <a:pt x="360616" y="660400"/>
                  </a:lnTo>
                  <a:lnTo>
                    <a:pt x="358101" y="660400"/>
                  </a:lnTo>
                  <a:lnTo>
                    <a:pt x="358101" y="698500"/>
                  </a:lnTo>
                  <a:lnTo>
                    <a:pt x="357593" y="697712"/>
                  </a:lnTo>
                  <a:lnTo>
                    <a:pt x="349745" y="685800"/>
                  </a:lnTo>
                  <a:lnTo>
                    <a:pt x="353428" y="685800"/>
                  </a:lnTo>
                  <a:lnTo>
                    <a:pt x="357670" y="697306"/>
                  </a:lnTo>
                  <a:lnTo>
                    <a:pt x="358101" y="698500"/>
                  </a:lnTo>
                  <a:lnTo>
                    <a:pt x="358101" y="660400"/>
                  </a:lnTo>
                  <a:lnTo>
                    <a:pt x="353593" y="660400"/>
                  </a:lnTo>
                  <a:lnTo>
                    <a:pt x="357606" y="647700"/>
                  </a:lnTo>
                  <a:lnTo>
                    <a:pt x="357441" y="647700"/>
                  </a:lnTo>
                  <a:lnTo>
                    <a:pt x="374180" y="615657"/>
                  </a:lnTo>
                  <a:lnTo>
                    <a:pt x="375843" y="622300"/>
                  </a:lnTo>
                  <a:lnTo>
                    <a:pt x="375843" y="596900"/>
                  </a:lnTo>
                  <a:lnTo>
                    <a:pt x="372833" y="609600"/>
                  </a:lnTo>
                  <a:lnTo>
                    <a:pt x="372668" y="609600"/>
                  </a:lnTo>
                  <a:lnTo>
                    <a:pt x="361454" y="609600"/>
                  </a:lnTo>
                  <a:lnTo>
                    <a:pt x="372325" y="596900"/>
                  </a:lnTo>
                  <a:lnTo>
                    <a:pt x="371995" y="596900"/>
                  </a:lnTo>
                  <a:lnTo>
                    <a:pt x="387045" y="584200"/>
                  </a:lnTo>
                  <a:lnTo>
                    <a:pt x="400786" y="546100"/>
                  </a:lnTo>
                  <a:lnTo>
                    <a:pt x="403288" y="546100"/>
                  </a:lnTo>
                  <a:lnTo>
                    <a:pt x="404710" y="558634"/>
                  </a:lnTo>
                  <a:lnTo>
                    <a:pt x="404710" y="488607"/>
                  </a:lnTo>
                  <a:lnTo>
                    <a:pt x="402285" y="486918"/>
                  </a:lnTo>
                  <a:lnTo>
                    <a:pt x="402285" y="508000"/>
                  </a:lnTo>
                  <a:lnTo>
                    <a:pt x="400278" y="506298"/>
                  </a:lnTo>
                  <a:lnTo>
                    <a:pt x="400278" y="520700"/>
                  </a:lnTo>
                  <a:lnTo>
                    <a:pt x="398602" y="533400"/>
                  </a:lnTo>
                  <a:lnTo>
                    <a:pt x="396760" y="533400"/>
                  </a:lnTo>
                  <a:lnTo>
                    <a:pt x="392747" y="546100"/>
                  </a:lnTo>
                  <a:lnTo>
                    <a:pt x="380199" y="546100"/>
                  </a:lnTo>
                  <a:lnTo>
                    <a:pt x="358444" y="560514"/>
                  </a:lnTo>
                  <a:lnTo>
                    <a:pt x="377024" y="584200"/>
                  </a:lnTo>
                  <a:lnTo>
                    <a:pt x="370662" y="584200"/>
                  </a:lnTo>
                  <a:lnTo>
                    <a:pt x="358127" y="560717"/>
                  </a:lnTo>
                  <a:lnTo>
                    <a:pt x="341871" y="571500"/>
                  </a:lnTo>
                  <a:lnTo>
                    <a:pt x="347294" y="558634"/>
                  </a:lnTo>
                  <a:lnTo>
                    <a:pt x="338963" y="558634"/>
                  </a:lnTo>
                  <a:lnTo>
                    <a:pt x="354761" y="533400"/>
                  </a:lnTo>
                  <a:lnTo>
                    <a:pt x="354431" y="533400"/>
                  </a:lnTo>
                  <a:lnTo>
                    <a:pt x="338556" y="546773"/>
                  </a:lnTo>
                  <a:lnTo>
                    <a:pt x="337527" y="552005"/>
                  </a:lnTo>
                  <a:lnTo>
                    <a:pt x="337527" y="711200"/>
                  </a:lnTo>
                  <a:lnTo>
                    <a:pt x="331597" y="698500"/>
                  </a:lnTo>
                  <a:lnTo>
                    <a:pt x="336804" y="709637"/>
                  </a:lnTo>
                  <a:lnTo>
                    <a:pt x="333387" y="701687"/>
                  </a:lnTo>
                  <a:lnTo>
                    <a:pt x="337527" y="711200"/>
                  </a:lnTo>
                  <a:lnTo>
                    <a:pt x="337527" y="552005"/>
                  </a:lnTo>
                  <a:lnTo>
                    <a:pt x="337019" y="554583"/>
                  </a:lnTo>
                  <a:lnTo>
                    <a:pt x="337019" y="698500"/>
                  </a:lnTo>
                  <a:lnTo>
                    <a:pt x="332003" y="698500"/>
                  </a:lnTo>
                  <a:lnTo>
                    <a:pt x="326478" y="685800"/>
                  </a:lnTo>
                  <a:lnTo>
                    <a:pt x="323634" y="685800"/>
                  </a:lnTo>
                  <a:lnTo>
                    <a:pt x="321106" y="673811"/>
                  </a:lnTo>
                  <a:lnTo>
                    <a:pt x="321030" y="673468"/>
                  </a:lnTo>
                  <a:lnTo>
                    <a:pt x="337019" y="698500"/>
                  </a:lnTo>
                  <a:lnTo>
                    <a:pt x="337019" y="554583"/>
                  </a:lnTo>
                  <a:lnTo>
                    <a:pt x="336219" y="558634"/>
                  </a:lnTo>
                  <a:lnTo>
                    <a:pt x="332409" y="558634"/>
                  </a:lnTo>
                  <a:lnTo>
                    <a:pt x="338201" y="547077"/>
                  </a:lnTo>
                  <a:lnTo>
                    <a:pt x="324485" y="558634"/>
                  </a:lnTo>
                  <a:lnTo>
                    <a:pt x="330504" y="546100"/>
                  </a:lnTo>
                  <a:lnTo>
                    <a:pt x="331000" y="546100"/>
                  </a:lnTo>
                  <a:lnTo>
                    <a:pt x="332676" y="541375"/>
                  </a:lnTo>
                  <a:lnTo>
                    <a:pt x="328155" y="533400"/>
                  </a:lnTo>
                  <a:lnTo>
                    <a:pt x="369481" y="520700"/>
                  </a:lnTo>
                  <a:lnTo>
                    <a:pt x="400278" y="520700"/>
                  </a:lnTo>
                  <a:lnTo>
                    <a:pt x="400278" y="506298"/>
                  </a:lnTo>
                  <a:lnTo>
                    <a:pt x="387388" y="495300"/>
                  </a:lnTo>
                  <a:lnTo>
                    <a:pt x="392252" y="495300"/>
                  </a:lnTo>
                  <a:lnTo>
                    <a:pt x="401447" y="495300"/>
                  </a:lnTo>
                  <a:lnTo>
                    <a:pt x="402285" y="508000"/>
                  </a:lnTo>
                  <a:lnTo>
                    <a:pt x="402285" y="486918"/>
                  </a:lnTo>
                  <a:lnTo>
                    <a:pt x="396100" y="482600"/>
                  </a:lnTo>
                  <a:lnTo>
                    <a:pt x="383819" y="486016"/>
                  </a:lnTo>
                  <a:lnTo>
                    <a:pt x="350608" y="495300"/>
                  </a:lnTo>
                  <a:lnTo>
                    <a:pt x="341071" y="500748"/>
                  </a:lnTo>
                  <a:lnTo>
                    <a:pt x="342874" y="508000"/>
                  </a:lnTo>
                  <a:lnTo>
                    <a:pt x="335521" y="508000"/>
                  </a:lnTo>
                  <a:lnTo>
                    <a:pt x="337172" y="502983"/>
                  </a:lnTo>
                  <a:lnTo>
                    <a:pt x="320992" y="512229"/>
                  </a:lnTo>
                  <a:lnTo>
                    <a:pt x="320992" y="673303"/>
                  </a:lnTo>
                  <a:lnTo>
                    <a:pt x="320878" y="673481"/>
                  </a:lnTo>
                  <a:lnTo>
                    <a:pt x="320624" y="674687"/>
                  </a:lnTo>
                  <a:lnTo>
                    <a:pt x="320624" y="825500"/>
                  </a:lnTo>
                  <a:lnTo>
                    <a:pt x="320624" y="838200"/>
                  </a:lnTo>
                  <a:lnTo>
                    <a:pt x="318554" y="835050"/>
                  </a:lnTo>
                  <a:lnTo>
                    <a:pt x="312458" y="863244"/>
                  </a:lnTo>
                  <a:lnTo>
                    <a:pt x="312369" y="863676"/>
                  </a:lnTo>
                  <a:lnTo>
                    <a:pt x="284708" y="863676"/>
                  </a:lnTo>
                  <a:lnTo>
                    <a:pt x="264071" y="863676"/>
                  </a:lnTo>
                  <a:lnTo>
                    <a:pt x="264071" y="1016000"/>
                  </a:lnTo>
                  <a:lnTo>
                    <a:pt x="261886" y="1019187"/>
                  </a:lnTo>
                  <a:lnTo>
                    <a:pt x="261886" y="1041400"/>
                  </a:lnTo>
                  <a:lnTo>
                    <a:pt x="253022" y="1066800"/>
                  </a:lnTo>
                  <a:lnTo>
                    <a:pt x="244817" y="1066800"/>
                  </a:lnTo>
                  <a:lnTo>
                    <a:pt x="245986" y="1054100"/>
                  </a:lnTo>
                  <a:lnTo>
                    <a:pt x="250507" y="1054100"/>
                  </a:lnTo>
                  <a:lnTo>
                    <a:pt x="253022" y="1041400"/>
                  </a:lnTo>
                  <a:lnTo>
                    <a:pt x="261886" y="1041400"/>
                  </a:lnTo>
                  <a:lnTo>
                    <a:pt x="261886" y="1019187"/>
                  </a:lnTo>
                  <a:lnTo>
                    <a:pt x="246659" y="1041400"/>
                  </a:lnTo>
                  <a:lnTo>
                    <a:pt x="252349" y="1028700"/>
                  </a:lnTo>
                  <a:lnTo>
                    <a:pt x="258051" y="1016000"/>
                  </a:lnTo>
                  <a:lnTo>
                    <a:pt x="264071" y="1016000"/>
                  </a:lnTo>
                  <a:lnTo>
                    <a:pt x="264071" y="863676"/>
                  </a:lnTo>
                  <a:lnTo>
                    <a:pt x="260718" y="863676"/>
                  </a:lnTo>
                  <a:lnTo>
                    <a:pt x="260718" y="952500"/>
                  </a:lnTo>
                  <a:lnTo>
                    <a:pt x="255193" y="952500"/>
                  </a:lnTo>
                  <a:lnTo>
                    <a:pt x="255193" y="1003300"/>
                  </a:lnTo>
                  <a:lnTo>
                    <a:pt x="250177" y="1016000"/>
                  </a:lnTo>
                  <a:lnTo>
                    <a:pt x="245325" y="1028700"/>
                  </a:lnTo>
                  <a:lnTo>
                    <a:pt x="244652" y="1028700"/>
                  </a:lnTo>
                  <a:lnTo>
                    <a:pt x="244652" y="1092200"/>
                  </a:lnTo>
                  <a:lnTo>
                    <a:pt x="235445" y="1092200"/>
                  </a:lnTo>
                  <a:lnTo>
                    <a:pt x="231470" y="1117600"/>
                  </a:lnTo>
                  <a:lnTo>
                    <a:pt x="218414" y="1130300"/>
                  </a:lnTo>
                  <a:lnTo>
                    <a:pt x="214871" y="1143000"/>
                  </a:lnTo>
                  <a:lnTo>
                    <a:pt x="211353" y="1143000"/>
                  </a:lnTo>
                  <a:lnTo>
                    <a:pt x="206235" y="1104900"/>
                  </a:lnTo>
                  <a:lnTo>
                    <a:pt x="224383" y="1066800"/>
                  </a:lnTo>
                  <a:lnTo>
                    <a:pt x="226910" y="1041400"/>
                  </a:lnTo>
                  <a:lnTo>
                    <a:pt x="213004" y="1003604"/>
                  </a:lnTo>
                  <a:lnTo>
                    <a:pt x="213118" y="977900"/>
                  </a:lnTo>
                  <a:lnTo>
                    <a:pt x="213245" y="964831"/>
                  </a:lnTo>
                  <a:lnTo>
                    <a:pt x="213360" y="952500"/>
                  </a:lnTo>
                  <a:lnTo>
                    <a:pt x="219354" y="952500"/>
                  </a:lnTo>
                  <a:lnTo>
                    <a:pt x="237121" y="1041400"/>
                  </a:lnTo>
                  <a:lnTo>
                    <a:pt x="239966" y="1041400"/>
                  </a:lnTo>
                  <a:lnTo>
                    <a:pt x="236461" y="1079500"/>
                  </a:lnTo>
                  <a:lnTo>
                    <a:pt x="244487" y="1079500"/>
                  </a:lnTo>
                  <a:lnTo>
                    <a:pt x="244652" y="1092200"/>
                  </a:lnTo>
                  <a:lnTo>
                    <a:pt x="244652" y="1028700"/>
                  </a:lnTo>
                  <a:lnTo>
                    <a:pt x="241808" y="1028700"/>
                  </a:lnTo>
                  <a:lnTo>
                    <a:pt x="241808" y="1016000"/>
                  </a:lnTo>
                  <a:lnTo>
                    <a:pt x="236791" y="1016000"/>
                  </a:lnTo>
                  <a:lnTo>
                    <a:pt x="234442" y="990600"/>
                  </a:lnTo>
                  <a:lnTo>
                    <a:pt x="241300" y="990600"/>
                  </a:lnTo>
                  <a:lnTo>
                    <a:pt x="245986" y="1016000"/>
                  </a:lnTo>
                  <a:lnTo>
                    <a:pt x="255193" y="1003300"/>
                  </a:lnTo>
                  <a:lnTo>
                    <a:pt x="255193" y="952500"/>
                  </a:lnTo>
                  <a:lnTo>
                    <a:pt x="254635" y="952500"/>
                  </a:lnTo>
                  <a:lnTo>
                    <a:pt x="252018" y="939800"/>
                  </a:lnTo>
                  <a:lnTo>
                    <a:pt x="251688" y="927430"/>
                  </a:lnTo>
                  <a:lnTo>
                    <a:pt x="251675" y="927100"/>
                  </a:lnTo>
                  <a:lnTo>
                    <a:pt x="256197" y="939800"/>
                  </a:lnTo>
                  <a:lnTo>
                    <a:pt x="260210" y="939800"/>
                  </a:lnTo>
                  <a:lnTo>
                    <a:pt x="260718" y="952500"/>
                  </a:lnTo>
                  <a:lnTo>
                    <a:pt x="260718" y="863676"/>
                  </a:lnTo>
                  <a:lnTo>
                    <a:pt x="255041" y="863676"/>
                  </a:lnTo>
                  <a:lnTo>
                    <a:pt x="249313" y="850900"/>
                  </a:lnTo>
                  <a:lnTo>
                    <a:pt x="249847" y="838657"/>
                  </a:lnTo>
                  <a:lnTo>
                    <a:pt x="249872" y="838200"/>
                  </a:lnTo>
                  <a:lnTo>
                    <a:pt x="259880" y="838200"/>
                  </a:lnTo>
                  <a:lnTo>
                    <a:pt x="259930" y="842010"/>
                  </a:lnTo>
                  <a:lnTo>
                    <a:pt x="260045" y="850900"/>
                  </a:lnTo>
                  <a:lnTo>
                    <a:pt x="274434" y="850900"/>
                  </a:lnTo>
                  <a:lnTo>
                    <a:pt x="271703" y="838657"/>
                  </a:lnTo>
                  <a:lnTo>
                    <a:pt x="271602" y="838200"/>
                  </a:lnTo>
                  <a:lnTo>
                    <a:pt x="277787" y="838200"/>
                  </a:lnTo>
                  <a:lnTo>
                    <a:pt x="275945" y="850900"/>
                  </a:lnTo>
                  <a:lnTo>
                    <a:pt x="284708" y="863676"/>
                  </a:lnTo>
                  <a:lnTo>
                    <a:pt x="284695" y="863244"/>
                  </a:lnTo>
                  <a:lnTo>
                    <a:pt x="288074" y="838657"/>
                  </a:lnTo>
                  <a:lnTo>
                    <a:pt x="288137" y="838200"/>
                  </a:lnTo>
                  <a:lnTo>
                    <a:pt x="295351" y="850900"/>
                  </a:lnTo>
                  <a:lnTo>
                    <a:pt x="300710" y="850900"/>
                  </a:lnTo>
                  <a:lnTo>
                    <a:pt x="300545" y="844334"/>
                  </a:lnTo>
                  <a:lnTo>
                    <a:pt x="300482" y="842010"/>
                  </a:lnTo>
                  <a:lnTo>
                    <a:pt x="300380" y="838200"/>
                  </a:lnTo>
                  <a:lnTo>
                    <a:pt x="309435" y="838200"/>
                  </a:lnTo>
                  <a:lnTo>
                    <a:pt x="312013" y="826566"/>
                  </a:lnTo>
                  <a:lnTo>
                    <a:pt x="312140" y="826046"/>
                  </a:lnTo>
                  <a:lnTo>
                    <a:pt x="312254" y="825500"/>
                  </a:lnTo>
                  <a:lnTo>
                    <a:pt x="318554" y="835050"/>
                  </a:lnTo>
                  <a:lnTo>
                    <a:pt x="320522" y="838034"/>
                  </a:lnTo>
                  <a:lnTo>
                    <a:pt x="319773" y="835113"/>
                  </a:lnTo>
                  <a:lnTo>
                    <a:pt x="320586" y="838034"/>
                  </a:lnTo>
                  <a:lnTo>
                    <a:pt x="320624" y="838200"/>
                  </a:lnTo>
                  <a:lnTo>
                    <a:pt x="320624" y="825500"/>
                  </a:lnTo>
                  <a:lnTo>
                    <a:pt x="319087" y="832624"/>
                  </a:lnTo>
                  <a:lnTo>
                    <a:pt x="317106" y="825500"/>
                  </a:lnTo>
                  <a:lnTo>
                    <a:pt x="320624" y="825500"/>
                  </a:lnTo>
                  <a:lnTo>
                    <a:pt x="320624" y="674687"/>
                  </a:lnTo>
                  <a:lnTo>
                    <a:pt x="318274" y="685800"/>
                  </a:lnTo>
                  <a:lnTo>
                    <a:pt x="318033" y="684733"/>
                  </a:lnTo>
                  <a:lnTo>
                    <a:pt x="320624" y="673811"/>
                  </a:lnTo>
                  <a:lnTo>
                    <a:pt x="320751" y="673290"/>
                  </a:lnTo>
                  <a:lnTo>
                    <a:pt x="320789" y="673100"/>
                  </a:lnTo>
                  <a:lnTo>
                    <a:pt x="320954" y="673100"/>
                  </a:lnTo>
                  <a:lnTo>
                    <a:pt x="320992" y="673303"/>
                  </a:lnTo>
                  <a:lnTo>
                    <a:pt x="320992" y="512229"/>
                  </a:lnTo>
                  <a:lnTo>
                    <a:pt x="315861" y="515162"/>
                  </a:lnTo>
                  <a:lnTo>
                    <a:pt x="315861" y="676109"/>
                  </a:lnTo>
                  <a:lnTo>
                    <a:pt x="315417" y="673811"/>
                  </a:lnTo>
                  <a:lnTo>
                    <a:pt x="315315" y="673290"/>
                  </a:lnTo>
                  <a:lnTo>
                    <a:pt x="315442" y="673811"/>
                  </a:lnTo>
                  <a:lnTo>
                    <a:pt x="315861" y="676109"/>
                  </a:lnTo>
                  <a:lnTo>
                    <a:pt x="315861" y="515162"/>
                  </a:lnTo>
                  <a:lnTo>
                    <a:pt x="314693" y="515823"/>
                  </a:lnTo>
                  <a:lnTo>
                    <a:pt x="335356" y="495300"/>
                  </a:lnTo>
                  <a:lnTo>
                    <a:pt x="337693" y="495300"/>
                  </a:lnTo>
                  <a:lnTo>
                    <a:pt x="374002" y="482600"/>
                  </a:lnTo>
                  <a:lnTo>
                    <a:pt x="396100" y="482600"/>
                  </a:lnTo>
                  <a:lnTo>
                    <a:pt x="409155" y="482600"/>
                  </a:lnTo>
                  <a:lnTo>
                    <a:pt x="412076" y="493725"/>
                  </a:lnTo>
                  <a:lnTo>
                    <a:pt x="412076" y="433514"/>
                  </a:lnTo>
                  <a:lnTo>
                    <a:pt x="409803" y="431800"/>
                  </a:lnTo>
                  <a:lnTo>
                    <a:pt x="390575" y="419100"/>
                  </a:lnTo>
                  <a:lnTo>
                    <a:pt x="345732" y="419100"/>
                  </a:lnTo>
                  <a:lnTo>
                    <a:pt x="317157" y="431800"/>
                  </a:lnTo>
                  <a:lnTo>
                    <a:pt x="299377" y="450735"/>
                  </a:lnTo>
                  <a:lnTo>
                    <a:pt x="299377" y="660400"/>
                  </a:lnTo>
                  <a:lnTo>
                    <a:pt x="292011" y="660400"/>
                  </a:lnTo>
                  <a:lnTo>
                    <a:pt x="291007" y="647700"/>
                  </a:lnTo>
                  <a:lnTo>
                    <a:pt x="285648" y="647700"/>
                  </a:lnTo>
                  <a:lnTo>
                    <a:pt x="276783" y="622300"/>
                  </a:lnTo>
                  <a:lnTo>
                    <a:pt x="276783" y="584200"/>
                  </a:lnTo>
                  <a:lnTo>
                    <a:pt x="287159" y="546100"/>
                  </a:lnTo>
                  <a:lnTo>
                    <a:pt x="293014" y="546100"/>
                  </a:lnTo>
                  <a:lnTo>
                    <a:pt x="289191" y="558634"/>
                  </a:lnTo>
                  <a:lnTo>
                    <a:pt x="281381" y="596900"/>
                  </a:lnTo>
                  <a:lnTo>
                    <a:pt x="288493" y="635000"/>
                  </a:lnTo>
                  <a:lnTo>
                    <a:pt x="286880" y="635000"/>
                  </a:lnTo>
                  <a:lnTo>
                    <a:pt x="285165" y="628764"/>
                  </a:lnTo>
                  <a:lnTo>
                    <a:pt x="282829" y="621893"/>
                  </a:lnTo>
                  <a:lnTo>
                    <a:pt x="280123" y="615962"/>
                  </a:lnTo>
                  <a:lnTo>
                    <a:pt x="280924" y="623087"/>
                  </a:lnTo>
                  <a:lnTo>
                    <a:pt x="282346" y="630326"/>
                  </a:lnTo>
                  <a:lnTo>
                    <a:pt x="284048" y="635000"/>
                  </a:lnTo>
                  <a:lnTo>
                    <a:pt x="282638" y="635000"/>
                  </a:lnTo>
                  <a:lnTo>
                    <a:pt x="284708" y="636841"/>
                  </a:lnTo>
                  <a:lnTo>
                    <a:pt x="284835" y="637159"/>
                  </a:lnTo>
                  <a:lnTo>
                    <a:pt x="288823" y="643077"/>
                  </a:lnTo>
                  <a:lnTo>
                    <a:pt x="288036" y="639775"/>
                  </a:lnTo>
                  <a:lnTo>
                    <a:pt x="297027" y="647700"/>
                  </a:lnTo>
                  <a:lnTo>
                    <a:pt x="299326" y="660133"/>
                  </a:lnTo>
                  <a:lnTo>
                    <a:pt x="299377" y="660400"/>
                  </a:lnTo>
                  <a:lnTo>
                    <a:pt x="299377" y="450735"/>
                  </a:lnTo>
                  <a:lnTo>
                    <a:pt x="293306" y="457200"/>
                  </a:lnTo>
                  <a:lnTo>
                    <a:pt x="271424" y="486371"/>
                  </a:lnTo>
                  <a:lnTo>
                    <a:pt x="271424" y="533400"/>
                  </a:lnTo>
                  <a:lnTo>
                    <a:pt x="268414" y="533400"/>
                  </a:lnTo>
                  <a:lnTo>
                    <a:pt x="268414" y="647700"/>
                  </a:lnTo>
                  <a:lnTo>
                    <a:pt x="263499" y="660133"/>
                  </a:lnTo>
                  <a:lnTo>
                    <a:pt x="263398" y="660400"/>
                  </a:lnTo>
                  <a:lnTo>
                    <a:pt x="255524" y="660400"/>
                  </a:lnTo>
                  <a:lnTo>
                    <a:pt x="254025" y="664324"/>
                  </a:lnTo>
                  <a:lnTo>
                    <a:pt x="254025" y="787400"/>
                  </a:lnTo>
                  <a:lnTo>
                    <a:pt x="251841" y="788771"/>
                  </a:lnTo>
                  <a:lnTo>
                    <a:pt x="251841" y="800100"/>
                  </a:lnTo>
                  <a:lnTo>
                    <a:pt x="250177" y="810704"/>
                  </a:lnTo>
                  <a:lnTo>
                    <a:pt x="250177" y="825500"/>
                  </a:lnTo>
                  <a:lnTo>
                    <a:pt x="249161" y="835050"/>
                  </a:lnTo>
                  <a:lnTo>
                    <a:pt x="248805" y="837895"/>
                  </a:lnTo>
                  <a:lnTo>
                    <a:pt x="247929" y="835050"/>
                  </a:lnTo>
                  <a:lnTo>
                    <a:pt x="245148" y="825500"/>
                  </a:lnTo>
                  <a:lnTo>
                    <a:pt x="250177" y="825500"/>
                  </a:lnTo>
                  <a:lnTo>
                    <a:pt x="250177" y="810704"/>
                  </a:lnTo>
                  <a:lnTo>
                    <a:pt x="249847" y="812800"/>
                  </a:lnTo>
                  <a:lnTo>
                    <a:pt x="211353" y="825500"/>
                  </a:lnTo>
                  <a:lnTo>
                    <a:pt x="212648" y="821969"/>
                  </a:lnTo>
                  <a:lnTo>
                    <a:pt x="229082" y="812800"/>
                  </a:lnTo>
                  <a:lnTo>
                    <a:pt x="251841" y="800100"/>
                  </a:lnTo>
                  <a:lnTo>
                    <a:pt x="251841" y="788771"/>
                  </a:lnTo>
                  <a:lnTo>
                    <a:pt x="233718" y="800100"/>
                  </a:lnTo>
                  <a:lnTo>
                    <a:pt x="231940" y="787400"/>
                  </a:lnTo>
                  <a:lnTo>
                    <a:pt x="228422" y="787400"/>
                  </a:lnTo>
                  <a:lnTo>
                    <a:pt x="212775" y="774700"/>
                  </a:lnTo>
                  <a:lnTo>
                    <a:pt x="202577" y="762000"/>
                  </a:lnTo>
                  <a:lnTo>
                    <a:pt x="221056" y="762000"/>
                  </a:lnTo>
                  <a:lnTo>
                    <a:pt x="234950" y="787400"/>
                  </a:lnTo>
                  <a:lnTo>
                    <a:pt x="254025" y="787400"/>
                  </a:lnTo>
                  <a:lnTo>
                    <a:pt x="254025" y="664324"/>
                  </a:lnTo>
                  <a:lnTo>
                    <a:pt x="250672" y="673100"/>
                  </a:lnTo>
                  <a:lnTo>
                    <a:pt x="245821" y="660400"/>
                  </a:lnTo>
                  <a:lnTo>
                    <a:pt x="243484" y="673100"/>
                  </a:lnTo>
                  <a:lnTo>
                    <a:pt x="238467" y="673100"/>
                  </a:lnTo>
                  <a:lnTo>
                    <a:pt x="241973" y="660400"/>
                  </a:lnTo>
                  <a:lnTo>
                    <a:pt x="268414" y="647700"/>
                  </a:lnTo>
                  <a:lnTo>
                    <a:pt x="268414" y="533400"/>
                  </a:lnTo>
                  <a:lnTo>
                    <a:pt x="262280" y="533400"/>
                  </a:lnTo>
                  <a:lnTo>
                    <a:pt x="262280" y="546100"/>
                  </a:lnTo>
                  <a:lnTo>
                    <a:pt x="254190" y="571500"/>
                  </a:lnTo>
                  <a:lnTo>
                    <a:pt x="247167" y="571500"/>
                  </a:lnTo>
                  <a:lnTo>
                    <a:pt x="246684" y="583679"/>
                  </a:lnTo>
                  <a:lnTo>
                    <a:pt x="246659" y="584200"/>
                  </a:lnTo>
                  <a:lnTo>
                    <a:pt x="240728" y="584200"/>
                  </a:lnTo>
                  <a:lnTo>
                    <a:pt x="231597" y="596900"/>
                  </a:lnTo>
                  <a:lnTo>
                    <a:pt x="232765" y="596900"/>
                  </a:lnTo>
                  <a:lnTo>
                    <a:pt x="239293" y="596900"/>
                  </a:lnTo>
                  <a:lnTo>
                    <a:pt x="241300" y="609600"/>
                  </a:lnTo>
                  <a:lnTo>
                    <a:pt x="232765" y="596900"/>
                  </a:lnTo>
                  <a:lnTo>
                    <a:pt x="229425" y="609600"/>
                  </a:lnTo>
                  <a:lnTo>
                    <a:pt x="233629" y="609600"/>
                  </a:lnTo>
                  <a:lnTo>
                    <a:pt x="242811" y="622300"/>
                  </a:lnTo>
                  <a:lnTo>
                    <a:pt x="207073" y="610755"/>
                  </a:lnTo>
                  <a:lnTo>
                    <a:pt x="212864" y="622300"/>
                  </a:lnTo>
                  <a:lnTo>
                    <a:pt x="221564" y="622300"/>
                  </a:lnTo>
                  <a:lnTo>
                    <a:pt x="215201" y="635000"/>
                  </a:lnTo>
                  <a:lnTo>
                    <a:pt x="210680" y="625462"/>
                  </a:lnTo>
                  <a:lnTo>
                    <a:pt x="210680" y="635000"/>
                  </a:lnTo>
                  <a:lnTo>
                    <a:pt x="201815" y="635000"/>
                  </a:lnTo>
                  <a:lnTo>
                    <a:pt x="201815" y="914501"/>
                  </a:lnTo>
                  <a:lnTo>
                    <a:pt x="201599" y="925385"/>
                  </a:lnTo>
                  <a:lnTo>
                    <a:pt x="201561" y="927100"/>
                  </a:lnTo>
                  <a:lnTo>
                    <a:pt x="201434" y="933450"/>
                  </a:lnTo>
                  <a:lnTo>
                    <a:pt x="201307" y="939800"/>
                  </a:lnTo>
                  <a:lnTo>
                    <a:pt x="185686" y="927100"/>
                  </a:lnTo>
                  <a:lnTo>
                    <a:pt x="186410" y="927100"/>
                  </a:lnTo>
                  <a:lnTo>
                    <a:pt x="184429" y="914501"/>
                  </a:lnTo>
                  <a:lnTo>
                    <a:pt x="185788" y="910920"/>
                  </a:lnTo>
                  <a:lnTo>
                    <a:pt x="189433" y="901700"/>
                  </a:lnTo>
                  <a:lnTo>
                    <a:pt x="198132" y="901700"/>
                  </a:lnTo>
                  <a:lnTo>
                    <a:pt x="198132" y="914501"/>
                  </a:lnTo>
                  <a:lnTo>
                    <a:pt x="201815" y="914501"/>
                  </a:lnTo>
                  <a:lnTo>
                    <a:pt x="201815" y="635000"/>
                  </a:lnTo>
                  <a:lnTo>
                    <a:pt x="195783" y="635000"/>
                  </a:lnTo>
                  <a:lnTo>
                    <a:pt x="197459" y="622300"/>
                  </a:lnTo>
                  <a:lnTo>
                    <a:pt x="193281" y="622300"/>
                  </a:lnTo>
                  <a:lnTo>
                    <a:pt x="205600" y="610450"/>
                  </a:lnTo>
                  <a:lnTo>
                    <a:pt x="205574" y="615657"/>
                  </a:lnTo>
                  <a:lnTo>
                    <a:pt x="205498" y="622300"/>
                  </a:lnTo>
                  <a:lnTo>
                    <a:pt x="210680" y="635000"/>
                  </a:lnTo>
                  <a:lnTo>
                    <a:pt x="210680" y="625462"/>
                  </a:lnTo>
                  <a:lnTo>
                    <a:pt x="209181" y="622300"/>
                  </a:lnTo>
                  <a:lnTo>
                    <a:pt x="212864" y="622300"/>
                  </a:lnTo>
                  <a:lnTo>
                    <a:pt x="206146" y="610450"/>
                  </a:lnTo>
                  <a:lnTo>
                    <a:pt x="205752" y="610336"/>
                  </a:lnTo>
                  <a:lnTo>
                    <a:pt x="205955" y="610108"/>
                  </a:lnTo>
                  <a:lnTo>
                    <a:pt x="205663" y="609600"/>
                  </a:lnTo>
                  <a:lnTo>
                    <a:pt x="205651" y="610298"/>
                  </a:lnTo>
                  <a:lnTo>
                    <a:pt x="203492" y="609600"/>
                  </a:lnTo>
                  <a:lnTo>
                    <a:pt x="201815" y="609600"/>
                  </a:lnTo>
                  <a:lnTo>
                    <a:pt x="213360" y="596900"/>
                  </a:lnTo>
                  <a:lnTo>
                    <a:pt x="231597" y="596900"/>
                  </a:lnTo>
                  <a:lnTo>
                    <a:pt x="230428" y="584200"/>
                  </a:lnTo>
                  <a:lnTo>
                    <a:pt x="230581" y="583679"/>
                  </a:lnTo>
                  <a:lnTo>
                    <a:pt x="230085" y="584200"/>
                  </a:lnTo>
                  <a:lnTo>
                    <a:pt x="233006" y="575678"/>
                  </a:lnTo>
                  <a:lnTo>
                    <a:pt x="234276" y="571500"/>
                  </a:lnTo>
                  <a:lnTo>
                    <a:pt x="234442" y="571500"/>
                  </a:lnTo>
                  <a:lnTo>
                    <a:pt x="233006" y="575678"/>
                  </a:lnTo>
                  <a:lnTo>
                    <a:pt x="230581" y="583679"/>
                  </a:lnTo>
                  <a:lnTo>
                    <a:pt x="234911" y="579107"/>
                  </a:lnTo>
                  <a:lnTo>
                    <a:pt x="238633" y="571500"/>
                  </a:lnTo>
                  <a:lnTo>
                    <a:pt x="239725" y="571500"/>
                  </a:lnTo>
                  <a:lnTo>
                    <a:pt x="244894" y="562495"/>
                  </a:lnTo>
                  <a:lnTo>
                    <a:pt x="242646" y="571500"/>
                  </a:lnTo>
                  <a:lnTo>
                    <a:pt x="246938" y="558952"/>
                  </a:lnTo>
                  <a:lnTo>
                    <a:pt x="247116" y="558634"/>
                  </a:lnTo>
                  <a:lnTo>
                    <a:pt x="254317" y="546100"/>
                  </a:lnTo>
                  <a:lnTo>
                    <a:pt x="262280" y="546100"/>
                  </a:lnTo>
                  <a:lnTo>
                    <a:pt x="262280" y="533400"/>
                  </a:lnTo>
                  <a:lnTo>
                    <a:pt x="255524" y="533400"/>
                  </a:lnTo>
                  <a:lnTo>
                    <a:pt x="269925" y="520700"/>
                  </a:lnTo>
                  <a:lnTo>
                    <a:pt x="271424" y="533400"/>
                  </a:lnTo>
                  <a:lnTo>
                    <a:pt x="271424" y="486371"/>
                  </a:lnTo>
                  <a:lnTo>
                    <a:pt x="255193" y="508000"/>
                  </a:lnTo>
                  <a:lnTo>
                    <a:pt x="253022" y="505206"/>
                  </a:lnTo>
                  <a:lnTo>
                    <a:pt x="253022" y="533400"/>
                  </a:lnTo>
                  <a:lnTo>
                    <a:pt x="244487" y="533400"/>
                  </a:lnTo>
                  <a:lnTo>
                    <a:pt x="247992" y="520700"/>
                  </a:lnTo>
                  <a:lnTo>
                    <a:pt x="253022" y="533400"/>
                  </a:lnTo>
                  <a:lnTo>
                    <a:pt x="253022" y="505206"/>
                  </a:lnTo>
                  <a:lnTo>
                    <a:pt x="245325" y="495300"/>
                  </a:lnTo>
                  <a:lnTo>
                    <a:pt x="260883" y="482600"/>
                  </a:lnTo>
                  <a:lnTo>
                    <a:pt x="260413" y="482015"/>
                  </a:lnTo>
                  <a:lnTo>
                    <a:pt x="283972" y="444500"/>
                  </a:lnTo>
                  <a:lnTo>
                    <a:pt x="300875" y="431800"/>
                  </a:lnTo>
                  <a:lnTo>
                    <a:pt x="297865" y="431800"/>
                  </a:lnTo>
                  <a:lnTo>
                    <a:pt x="306070" y="419100"/>
                  </a:lnTo>
                  <a:lnTo>
                    <a:pt x="304393" y="406400"/>
                  </a:lnTo>
                  <a:lnTo>
                    <a:pt x="302221" y="406400"/>
                  </a:lnTo>
                  <a:lnTo>
                    <a:pt x="314769" y="393700"/>
                  </a:lnTo>
                  <a:lnTo>
                    <a:pt x="312254" y="406400"/>
                  </a:lnTo>
                  <a:lnTo>
                    <a:pt x="305396" y="406400"/>
                  </a:lnTo>
                  <a:lnTo>
                    <a:pt x="309410" y="419100"/>
                  </a:lnTo>
                  <a:lnTo>
                    <a:pt x="317881" y="393700"/>
                  </a:lnTo>
                  <a:lnTo>
                    <a:pt x="349910" y="381000"/>
                  </a:lnTo>
                  <a:lnTo>
                    <a:pt x="354253" y="393700"/>
                  </a:lnTo>
                  <a:lnTo>
                    <a:pt x="330327" y="393700"/>
                  </a:lnTo>
                  <a:lnTo>
                    <a:pt x="336359" y="406400"/>
                  </a:lnTo>
                  <a:lnTo>
                    <a:pt x="347065" y="406400"/>
                  </a:lnTo>
                  <a:lnTo>
                    <a:pt x="404799" y="419100"/>
                  </a:lnTo>
                  <a:lnTo>
                    <a:pt x="429564" y="444500"/>
                  </a:lnTo>
                  <a:lnTo>
                    <a:pt x="429564" y="292100"/>
                  </a:lnTo>
                  <a:lnTo>
                    <a:pt x="424548" y="292100"/>
                  </a:lnTo>
                  <a:lnTo>
                    <a:pt x="424548" y="355600"/>
                  </a:lnTo>
                  <a:lnTo>
                    <a:pt x="421513" y="368363"/>
                  </a:lnTo>
                  <a:lnTo>
                    <a:pt x="417487" y="368363"/>
                  </a:lnTo>
                  <a:lnTo>
                    <a:pt x="421462" y="355803"/>
                  </a:lnTo>
                  <a:lnTo>
                    <a:pt x="421538" y="355600"/>
                  </a:lnTo>
                  <a:lnTo>
                    <a:pt x="424548" y="355600"/>
                  </a:lnTo>
                  <a:lnTo>
                    <a:pt x="424548" y="292100"/>
                  </a:lnTo>
                  <a:lnTo>
                    <a:pt x="422541" y="292100"/>
                  </a:lnTo>
                  <a:lnTo>
                    <a:pt x="422541" y="317512"/>
                  </a:lnTo>
                  <a:lnTo>
                    <a:pt x="403796" y="304800"/>
                  </a:lnTo>
                  <a:lnTo>
                    <a:pt x="410324" y="304800"/>
                  </a:lnTo>
                  <a:lnTo>
                    <a:pt x="422541" y="317512"/>
                  </a:lnTo>
                  <a:lnTo>
                    <a:pt x="422541" y="292100"/>
                  </a:lnTo>
                  <a:lnTo>
                    <a:pt x="418515" y="292100"/>
                  </a:lnTo>
                  <a:lnTo>
                    <a:pt x="404964" y="292100"/>
                  </a:lnTo>
                  <a:lnTo>
                    <a:pt x="406806" y="279400"/>
                  </a:lnTo>
                  <a:lnTo>
                    <a:pt x="397103" y="279400"/>
                  </a:lnTo>
                  <a:lnTo>
                    <a:pt x="398602" y="292100"/>
                  </a:lnTo>
                  <a:lnTo>
                    <a:pt x="391071" y="292100"/>
                  </a:lnTo>
                  <a:lnTo>
                    <a:pt x="393915" y="304800"/>
                  </a:lnTo>
                  <a:lnTo>
                    <a:pt x="384213" y="304800"/>
                  </a:lnTo>
                  <a:lnTo>
                    <a:pt x="391071" y="292100"/>
                  </a:lnTo>
                  <a:lnTo>
                    <a:pt x="383209" y="292100"/>
                  </a:lnTo>
                  <a:lnTo>
                    <a:pt x="382879" y="292100"/>
                  </a:lnTo>
                  <a:lnTo>
                    <a:pt x="378193" y="292100"/>
                  </a:lnTo>
                  <a:lnTo>
                    <a:pt x="376428" y="295529"/>
                  </a:lnTo>
                  <a:lnTo>
                    <a:pt x="376428" y="406400"/>
                  </a:lnTo>
                  <a:lnTo>
                    <a:pt x="350748" y="406400"/>
                  </a:lnTo>
                  <a:lnTo>
                    <a:pt x="362127" y="393700"/>
                  </a:lnTo>
                  <a:lnTo>
                    <a:pt x="369824" y="393700"/>
                  </a:lnTo>
                  <a:lnTo>
                    <a:pt x="376428" y="406400"/>
                  </a:lnTo>
                  <a:lnTo>
                    <a:pt x="376428" y="295529"/>
                  </a:lnTo>
                  <a:lnTo>
                    <a:pt x="376351" y="295668"/>
                  </a:lnTo>
                  <a:lnTo>
                    <a:pt x="376250" y="295871"/>
                  </a:lnTo>
                  <a:lnTo>
                    <a:pt x="360591" y="304800"/>
                  </a:lnTo>
                  <a:lnTo>
                    <a:pt x="354253" y="317525"/>
                  </a:lnTo>
                  <a:lnTo>
                    <a:pt x="349338" y="317525"/>
                  </a:lnTo>
                  <a:lnTo>
                    <a:pt x="344220" y="330200"/>
                  </a:lnTo>
                  <a:lnTo>
                    <a:pt x="339369" y="330200"/>
                  </a:lnTo>
                  <a:lnTo>
                    <a:pt x="363461" y="358622"/>
                  </a:lnTo>
                  <a:lnTo>
                    <a:pt x="371627" y="368363"/>
                  </a:lnTo>
                  <a:lnTo>
                    <a:pt x="365379" y="381000"/>
                  </a:lnTo>
                  <a:lnTo>
                    <a:pt x="345808" y="358622"/>
                  </a:lnTo>
                  <a:lnTo>
                    <a:pt x="346062" y="368363"/>
                  </a:lnTo>
                  <a:lnTo>
                    <a:pt x="321233" y="368363"/>
                  </a:lnTo>
                  <a:lnTo>
                    <a:pt x="331685" y="355600"/>
                  </a:lnTo>
                  <a:lnTo>
                    <a:pt x="343154" y="355600"/>
                  </a:lnTo>
                  <a:lnTo>
                    <a:pt x="301383" y="346938"/>
                  </a:lnTo>
                  <a:lnTo>
                    <a:pt x="301383" y="419100"/>
                  </a:lnTo>
                  <a:lnTo>
                    <a:pt x="296697" y="419100"/>
                  </a:lnTo>
                  <a:lnTo>
                    <a:pt x="296697" y="431800"/>
                  </a:lnTo>
                  <a:lnTo>
                    <a:pt x="277622" y="444500"/>
                  </a:lnTo>
                  <a:lnTo>
                    <a:pt x="267741" y="457200"/>
                  </a:lnTo>
                  <a:lnTo>
                    <a:pt x="260718" y="469900"/>
                  </a:lnTo>
                  <a:lnTo>
                    <a:pt x="253695" y="459854"/>
                  </a:lnTo>
                  <a:lnTo>
                    <a:pt x="253695" y="469900"/>
                  </a:lnTo>
                  <a:lnTo>
                    <a:pt x="253352" y="473519"/>
                  </a:lnTo>
                  <a:lnTo>
                    <a:pt x="252691" y="480733"/>
                  </a:lnTo>
                  <a:lnTo>
                    <a:pt x="252603" y="481558"/>
                  </a:lnTo>
                  <a:lnTo>
                    <a:pt x="253352" y="473519"/>
                  </a:lnTo>
                  <a:lnTo>
                    <a:pt x="250342" y="469900"/>
                  </a:lnTo>
                  <a:lnTo>
                    <a:pt x="248589" y="482015"/>
                  </a:lnTo>
                  <a:lnTo>
                    <a:pt x="248500" y="482600"/>
                  </a:lnTo>
                  <a:lnTo>
                    <a:pt x="240296" y="469900"/>
                  </a:lnTo>
                  <a:lnTo>
                    <a:pt x="238302" y="480733"/>
                  </a:lnTo>
                  <a:lnTo>
                    <a:pt x="243484" y="495300"/>
                  </a:lnTo>
                  <a:lnTo>
                    <a:pt x="236448" y="495300"/>
                  </a:lnTo>
                  <a:lnTo>
                    <a:pt x="246329" y="508000"/>
                  </a:lnTo>
                  <a:lnTo>
                    <a:pt x="252857" y="508000"/>
                  </a:lnTo>
                  <a:lnTo>
                    <a:pt x="243649" y="517842"/>
                  </a:lnTo>
                  <a:lnTo>
                    <a:pt x="243649" y="533400"/>
                  </a:lnTo>
                  <a:lnTo>
                    <a:pt x="242316" y="546100"/>
                  </a:lnTo>
                  <a:lnTo>
                    <a:pt x="242189" y="545795"/>
                  </a:lnTo>
                  <a:lnTo>
                    <a:pt x="242189" y="558634"/>
                  </a:lnTo>
                  <a:lnTo>
                    <a:pt x="237617" y="571500"/>
                  </a:lnTo>
                  <a:lnTo>
                    <a:pt x="237744" y="562495"/>
                  </a:lnTo>
                  <a:lnTo>
                    <a:pt x="237794" y="558634"/>
                  </a:lnTo>
                  <a:lnTo>
                    <a:pt x="242189" y="558634"/>
                  </a:lnTo>
                  <a:lnTo>
                    <a:pt x="242189" y="545795"/>
                  </a:lnTo>
                  <a:lnTo>
                    <a:pt x="232524" y="522135"/>
                  </a:lnTo>
                  <a:lnTo>
                    <a:pt x="243649" y="533400"/>
                  </a:lnTo>
                  <a:lnTo>
                    <a:pt x="243649" y="517842"/>
                  </a:lnTo>
                  <a:lnTo>
                    <a:pt x="240969" y="520700"/>
                  </a:lnTo>
                  <a:lnTo>
                    <a:pt x="231940" y="520700"/>
                  </a:lnTo>
                  <a:lnTo>
                    <a:pt x="230098" y="516204"/>
                  </a:lnTo>
                  <a:lnTo>
                    <a:pt x="230098" y="558634"/>
                  </a:lnTo>
                  <a:lnTo>
                    <a:pt x="225120" y="571500"/>
                  </a:lnTo>
                  <a:lnTo>
                    <a:pt x="225069" y="558634"/>
                  </a:lnTo>
                  <a:lnTo>
                    <a:pt x="230098" y="558634"/>
                  </a:lnTo>
                  <a:lnTo>
                    <a:pt x="230098" y="516204"/>
                  </a:lnTo>
                  <a:lnTo>
                    <a:pt x="226745" y="508000"/>
                  </a:lnTo>
                  <a:lnTo>
                    <a:pt x="224561" y="511759"/>
                  </a:lnTo>
                  <a:lnTo>
                    <a:pt x="230085" y="520700"/>
                  </a:lnTo>
                  <a:lnTo>
                    <a:pt x="228422" y="533400"/>
                  </a:lnTo>
                  <a:lnTo>
                    <a:pt x="225793" y="522605"/>
                  </a:lnTo>
                  <a:lnTo>
                    <a:pt x="223227" y="533400"/>
                  </a:lnTo>
                  <a:lnTo>
                    <a:pt x="220052" y="520700"/>
                  </a:lnTo>
                  <a:lnTo>
                    <a:pt x="225323" y="520700"/>
                  </a:lnTo>
                  <a:lnTo>
                    <a:pt x="223570" y="513486"/>
                  </a:lnTo>
                  <a:lnTo>
                    <a:pt x="219379" y="520700"/>
                  </a:lnTo>
                  <a:lnTo>
                    <a:pt x="208508" y="520700"/>
                  </a:lnTo>
                  <a:lnTo>
                    <a:pt x="207162" y="522668"/>
                  </a:lnTo>
                  <a:lnTo>
                    <a:pt x="207162" y="546100"/>
                  </a:lnTo>
                  <a:lnTo>
                    <a:pt x="207086" y="558634"/>
                  </a:lnTo>
                  <a:lnTo>
                    <a:pt x="206997" y="571500"/>
                  </a:lnTo>
                  <a:lnTo>
                    <a:pt x="196456" y="571500"/>
                  </a:lnTo>
                  <a:lnTo>
                    <a:pt x="194043" y="583679"/>
                  </a:lnTo>
                  <a:lnTo>
                    <a:pt x="193941" y="584200"/>
                  </a:lnTo>
                  <a:lnTo>
                    <a:pt x="190093" y="584200"/>
                  </a:lnTo>
                  <a:lnTo>
                    <a:pt x="190093" y="635000"/>
                  </a:lnTo>
                  <a:lnTo>
                    <a:pt x="181063" y="645134"/>
                  </a:lnTo>
                  <a:lnTo>
                    <a:pt x="181063" y="876300"/>
                  </a:lnTo>
                  <a:lnTo>
                    <a:pt x="172529" y="889000"/>
                  </a:lnTo>
                  <a:lnTo>
                    <a:pt x="162661" y="876300"/>
                  </a:lnTo>
                  <a:lnTo>
                    <a:pt x="157797" y="876300"/>
                  </a:lnTo>
                  <a:lnTo>
                    <a:pt x="153619" y="884453"/>
                  </a:lnTo>
                  <a:lnTo>
                    <a:pt x="153619" y="977900"/>
                  </a:lnTo>
                  <a:lnTo>
                    <a:pt x="143510" y="990600"/>
                  </a:lnTo>
                  <a:lnTo>
                    <a:pt x="134912" y="990600"/>
                  </a:lnTo>
                  <a:lnTo>
                    <a:pt x="124498" y="977900"/>
                  </a:lnTo>
                  <a:lnTo>
                    <a:pt x="126314" y="965403"/>
                  </a:lnTo>
                  <a:lnTo>
                    <a:pt x="126339" y="965212"/>
                  </a:lnTo>
                  <a:lnTo>
                    <a:pt x="141732" y="965212"/>
                  </a:lnTo>
                  <a:lnTo>
                    <a:pt x="146253" y="965212"/>
                  </a:lnTo>
                  <a:lnTo>
                    <a:pt x="143408" y="952500"/>
                  </a:lnTo>
                  <a:lnTo>
                    <a:pt x="151447" y="952500"/>
                  </a:lnTo>
                  <a:lnTo>
                    <a:pt x="146253" y="965212"/>
                  </a:lnTo>
                  <a:lnTo>
                    <a:pt x="149440" y="965212"/>
                  </a:lnTo>
                  <a:lnTo>
                    <a:pt x="147599" y="977900"/>
                  </a:lnTo>
                  <a:lnTo>
                    <a:pt x="153619" y="977900"/>
                  </a:lnTo>
                  <a:lnTo>
                    <a:pt x="153619" y="884453"/>
                  </a:lnTo>
                  <a:lnTo>
                    <a:pt x="151282" y="889000"/>
                  </a:lnTo>
                  <a:lnTo>
                    <a:pt x="145910" y="876300"/>
                  </a:lnTo>
                  <a:lnTo>
                    <a:pt x="146151" y="876300"/>
                  </a:lnTo>
                  <a:lnTo>
                    <a:pt x="150380" y="863942"/>
                  </a:lnTo>
                  <a:lnTo>
                    <a:pt x="150469" y="863676"/>
                  </a:lnTo>
                  <a:lnTo>
                    <a:pt x="169138" y="863676"/>
                  </a:lnTo>
                  <a:lnTo>
                    <a:pt x="179552" y="850900"/>
                  </a:lnTo>
                  <a:lnTo>
                    <a:pt x="181063" y="876300"/>
                  </a:lnTo>
                  <a:lnTo>
                    <a:pt x="181063" y="645134"/>
                  </a:lnTo>
                  <a:lnTo>
                    <a:pt x="178765" y="647700"/>
                  </a:lnTo>
                  <a:lnTo>
                    <a:pt x="163156" y="660400"/>
                  </a:lnTo>
                  <a:lnTo>
                    <a:pt x="157797" y="673100"/>
                  </a:lnTo>
                  <a:lnTo>
                    <a:pt x="151612" y="673100"/>
                  </a:lnTo>
                  <a:lnTo>
                    <a:pt x="153289" y="660400"/>
                  </a:lnTo>
                  <a:lnTo>
                    <a:pt x="190093" y="635000"/>
                  </a:lnTo>
                  <a:lnTo>
                    <a:pt x="190093" y="584200"/>
                  </a:lnTo>
                  <a:lnTo>
                    <a:pt x="184238" y="584200"/>
                  </a:lnTo>
                  <a:lnTo>
                    <a:pt x="183743" y="571500"/>
                  </a:lnTo>
                  <a:lnTo>
                    <a:pt x="200672" y="558634"/>
                  </a:lnTo>
                  <a:lnTo>
                    <a:pt x="200456" y="558634"/>
                  </a:lnTo>
                  <a:lnTo>
                    <a:pt x="199390" y="547077"/>
                  </a:lnTo>
                  <a:lnTo>
                    <a:pt x="199301" y="546100"/>
                  </a:lnTo>
                  <a:lnTo>
                    <a:pt x="207162" y="546100"/>
                  </a:lnTo>
                  <a:lnTo>
                    <a:pt x="207162" y="522668"/>
                  </a:lnTo>
                  <a:lnTo>
                    <a:pt x="199809" y="533400"/>
                  </a:lnTo>
                  <a:lnTo>
                    <a:pt x="203492" y="508000"/>
                  </a:lnTo>
                  <a:lnTo>
                    <a:pt x="201790" y="508000"/>
                  </a:lnTo>
                  <a:lnTo>
                    <a:pt x="197154" y="495465"/>
                  </a:lnTo>
                  <a:lnTo>
                    <a:pt x="197078" y="495300"/>
                  </a:lnTo>
                  <a:lnTo>
                    <a:pt x="188810" y="502526"/>
                  </a:lnTo>
                  <a:lnTo>
                    <a:pt x="193230" y="495465"/>
                  </a:lnTo>
                  <a:lnTo>
                    <a:pt x="193344" y="495300"/>
                  </a:lnTo>
                  <a:lnTo>
                    <a:pt x="195287" y="495300"/>
                  </a:lnTo>
                  <a:lnTo>
                    <a:pt x="197396" y="482942"/>
                  </a:lnTo>
                  <a:lnTo>
                    <a:pt x="197459" y="482600"/>
                  </a:lnTo>
                  <a:lnTo>
                    <a:pt x="193776" y="482600"/>
                  </a:lnTo>
                  <a:lnTo>
                    <a:pt x="193281" y="469900"/>
                  </a:lnTo>
                  <a:lnTo>
                    <a:pt x="188760" y="460095"/>
                  </a:lnTo>
                  <a:lnTo>
                    <a:pt x="188760" y="533400"/>
                  </a:lnTo>
                  <a:lnTo>
                    <a:pt x="185585" y="533400"/>
                  </a:lnTo>
                  <a:lnTo>
                    <a:pt x="180555" y="520700"/>
                  </a:lnTo>
                  <a:lnTo>
                    <a:pt x="188760" y="533400"/>
                  </a:lnTo>
                  <a:lnTo>
                    <a:pt x="188760" y="460095"/>
                  </a:lnTo>
                  <a:lnTo>
                    <a:pt x="187426" y="457200"/>
                  </a:lnTo>
                  <a:lnTo>
                    <a:pt x="194284" y="457200"/>
                  </a:lnTo>
                  <a:lnTo>
                    <a:pt x="192112" y="444500"/>
                  </a:lnTo>
                  <a:lnTo>
                    <a:pt x="203149" y="444500"/>
                  </a:lnTo>
                  <a:lnTo>
                    <a:pt x="194284" y="457200"/>
                  </a:lnTo>
                  <a:lnTo>
                    <a:pt x="198132" y="457200"/>
                  </a:lnTo>
                  <a:lnTo>
                    <a:pt x="195961" y="469900"/>
                  </a:lnTo>
                  <a:lnTo>
                    <a:pt x="204990" y="482600"/>
                  </a:lnTo>
                  <a:lnTo>
                    <a:pt x="208000" y="482600"/>
                  </a:lnTo>
                  <a:lnTo>
                    <a:pt x="216204" y="495300"/>
                  </a:lnTo>
                  <a:lnTo>
                    <a:pt x="216535" y="495300"/>
                  </a:lnTo>
                  <a:lnTo>
                    <a:pt x="208343" y="482600"/>
                  </a:lnTo>
                  <a:lnTo>
                    <a:pt x="213868" y="482600"/>
                  </a:lnTo>
                  <a:lnTo>
                    <a:pt x="216535" y="495300"/>
                  </a:lnTo>
                  <a:lnTo>
                    <a:pt x="224904" y="495300"/>
                  </a:lnTo>
                  <a:lnTo>
                    <a:pt x="219544" y="482600"/>
                  </a:lnTo>
                  <a:lnTo>
                    <a:pt x="229590" y="482600"/>
                  </a:lnTo>
                  <a:lnTo>
                    <a:pt x="229920" y="483425"/>
                  </a:lnTo>
                  <a:lnTo>
                    <a:pt x="232435" y="486613"/>
                  </a:lnTo>
                  <a:lnTo>
                    <a:pt x="233946" y="483933"/>
                  </a:lnTo>
                  <a:lnTo>
                    <a:pt x="233273" y="482092"/>
                  </a:lnTo>
                  <a:lnTo>
                    <a:pt x="232879" y="481672"/>
                  </a:lnTo>
                  <a:lnTo>
                    <a:pt x="234442" y="469900"/>
                  </a:lnTo>
                  <a:lnTo>
                    <a:pt x="236702" y="476250"/>
                  </a:lnTo>
                  <a:lnTo>
                    <a:pt x="235445" y="469900"/>
                  </a:lnTo>
                  <a:lnTo>
                    <a:pt x="240296" y="469900"/>
                  </a:lnTo>
                  <a:lnTo>
                    <a:pt x="250342" y="469900"/>
                  </a:lnTo>
                  <a:lnTo>
                    <a:pt x="253695" y="469900"/>
                  </a:lnTo>
                  <a:lnTo>
                    <a:pt x="253695" y="459854"/>
                  </a:lnTo>
                  <a:lnTo>
                    <a:pt x="251841" y="457200"/>
                  </a:lnTo>
                  <a:lnTo>
                    <a:pt x="253695" y="444500"/>
                  </a:lnTo>
                  <a:lnTo>
                    <a:pt x="265239" y="444500"/>
                  </a:lnTo>
                  <a:lnTo>
                    <a:pt x="272592" y="431800"/>
                  </a:lnTo>
                  <a:lnTo>
                    <a:pt x="250012" y="431800"/>
                  </a:lnTo>
                  <a:lnTo>
                    <a:pt x="276618" y="419100"/>
                  </a:lnTo>
                  <a:lnTo>
                    <a:pt x="288163" y="431800"/>
                  </a:lnTo>
                  <a:lnTo>
                    <a:pt x="296697" y="431800"/>
                  </a:lnTo>
                  <a:lnTo>
                    <a:pt x="296697" y="419100"/>
                  </a:lnTo>
                  <a:lnTo>
                    <a:pt x="296189" y="419100"/>
                  </a:lnTo>
                  <a:lnTo>
                    <a:pt x="283641" y="419100"/>
                  </a:lnTo>
                  <a:lnTo>
                    <a:pt x="284721" y="407466"/>
                  </a:lnTo>
                  <a:lnTo>
                    <a:pt x="284810" y="406400"/>
                  </a:lnTo>
                  <a:lnTo>
                    <a:pt x="281470" y="406400"/>
                  </a:lnTo>
                  <a:lnTo>
                    <a:pt x="255028" y="393700"/>
                  </a:lnTo>
                  <a:lnTo>
                    <a:pt x="238963" y="406400"/>
                  </a:lnTo>
                  <a:lnTo>
                    <a:pt x="266903" y="406400"/>
                  </a:lnTo>
                  <a:lnTo>
                    <a:pt x="229425" y="419100"/>
                  </a:lnTo>
                  <a:lnTo>
                    <a:pt x="242125" y="453504"/>
                  </a:lnTo>
                  <a:lnTo>
                    <a:pt x="242328" y="454240"/>
                  </a:lnTo>
                  <a:lnTo>
                    <a:pt x="241973" y="453504"/>
                  </a:lnTo>
                  <a:lnTo>
                    <a:pt x="238290" y="444500"/>
                  </a:lnTo>
                  <a:lnTo>
                    <a:pt x="226415" y="431800"/>
                  </a:lnTo>
                  <a:lnTo>
                    <a:pt x="228092" y="419100"/>
                  </a:lnTo>
                  <a:lnTo>
                    <a:pt x="223901" y="419100"/>
                  </a:lnTo>
                  <a:lnTo>
                    <a:pt x="224624" y="407466"/>
                  </a:lnTo>
                  <a:lnTo>
                    <a:pt x="224701" y="406400"/>
                  </a:lnTo>
                  <a:lnTo>
                    <a:pt x="235915" y="392112"/>
                  </a:lnTo>
                  <a:lnTo>
                    <a:pt x="238290" y="393395"/>
                  </a:lnTo>
                  <a:lnTo>
                    <a:pt x="241465" y="394741"/>
                  </a:lnTo>
                  <a:lnTo>
                    <a:pt x="241642" y="394068"/>
                  </a:lnTo>
                  <a:lnTo>
                    <a:pt x="242138" y="392899"/>
                  </a:lnTo>
                  <a:lnTo>
                    <a:pt x="242316" y="392226"/>
                  </a:lnTo>
                  <a:lnTo>
                    <a:pt x="243141" y="389712"/>
                  </a:lnTo>
                  <a:lnTo>
                    <a:pt x="244983" y="387705"/>
                  </a:lnTo>
                  <a:lnTo>
                    <a:pt x="246659" y="385699"/>
                  </a:lnTo>
                  <a:lnTo>
                    <a:pt x="247662" y="385203"/>
                  </a:lnTo>
                  <a:lnTo>
                    <a:pt x="249669" y="384022"/>
                  </a:lnTo>
                  <a:lnTo>
                    <a:pt x="250850" y="383527"/>
                  </a:lnTo>
                  <a:lnTo>
                    <a:pt x="252514" y="383019"/>
                  </a:lnTo>
                  <a:lnTo>
                    <a:pt x="254025" y="382689"/>
                  </a:lnTo>
                  <a:lnTo>
                    <a:pt x="255689" y="382181"/>
                  </a:lnTo>
                  <a:lnTo>
                    <a:pt x="256870" y="381685"/>
                  </a:lnTo>
                  <a:lnTo>
                    <a:pt x="258876" y="381520"/>
                  </a:lnTo>
                  <a:lnTo>
                    <a:pt x="260718" y="381520"/>
                  </a:lnTo>
                  <a:lnTo>
                    <a:pt x="262724" y="381355"/>
                  </a:lnTo>
                  <a:lnTo>
                    <a:pt x="264566" y="382854"/>
                  </a:lnTo>
                  <a:lnTo>
                    <a:pt x="266738" y="384200"/>
                  </a:lnTo>
                  <a:lnTo>
                    <a:pt x="269252" y="384695"/>
                  </a:lnTo>
                  <a:lnTo>
                    <a:pt x="269925" y="384695"/>
                  </a:lnTo>
                  <a:lnTo>
                    <a:pt x="271424" y="384860"/>
                  </a:lnTo>
                  <a:lnTo>
                    <a:pt x="272097" y="384860"/>
                  </a:lnTo>
                  <a:lnTo>
                    <a:pt x="270421" y="382524"/>
                  </a:lnTo>
                  <a:lnTo>
                    <a:pt x="267741" y="381012"/>
                  </a:lnTo>
                  <a:lnTo>
                    <a:pt x="265239" y="379514"/>
                  </a:lnTo>
                  <a:lnTo>
                    <a:pt x="269633" y="377990"/>
                  </a:lnTo>
                  <a:lnTo>
                    <a:pt x="266052" y="375805"/>
                  </a:lnTo>
                  <a:lnTo>
                    <a:pt x="260248" y="374802"/>
                  </a:lnTo>
                  <a:lnTo>
                    <a:pt x="276428" y="368363"/>
                  </a:lnTo>
                  <a:lnTo>
                    <a:pt x="276656" y="368363"/>
                  </a:lnTo>
                  <a:lnTo>
                    <a:pt x="283806" y="381000"/>
                  </a:lnTo>
                  <a:lnTo>
                    <a:pt x="288823" y="381000"/>
                  </a:lnTo>
                  <a:lnTo>
                    <a:pt x="286981" y="389229"/>
                  </a:lnTo>
                  <a:lnTo>
                    <a:pt x="283806" y="386041"/>
                  </a:lnTo>
                  <a:lnTo>
                    <a:pt x="280962" y="387045"/>
                  </a:lnTo>
                  <a:lnTo>
                    <a:pt x="280962" y="389547"/>
                  </a:lnTo>
                  <a:lnTo>
                    <a:pt x="284149" y="392722"/>
                  </a:lnTo>
                  <a:lnTo>
                    <a:pt x="286207" y="392722"/>
                  </a:lnTo>
                  <a:lnTo>
                    <a:pt x="285991" y="393700"/>
                  </a:lnTo>
                  <a:lnTo>
                    <a:pt x="289166" y="393700"/>
                  </a:lnTo>
                  <a:lnTo>
                    <a:pt x="294017" y="393700"/>
                  </a:lnTo>
                  <a:lnTo>
                    <a:pt x="293179" y="406400"/>
                  </a:lnTo>
                  <a:lnTo>
                    <a:pt x="289166" y="393700"/>
                  </a:lnTo>
                  <a:lnTo>
                    <a:pt x="289394" y="402577"/>
                  </a:lnTo>
                  <a:lnTo>
                    <a:pt x="289496" y="406400"/>
                  </a:lnTo>
                  <a:lnTo>
                    <a:pt x="284810" y="406400"/>
                  </a:lnTo>
                  <a:lnTo>
                    <a:pt x="296189" y="419100"/>
                  </a:lnTo>
                  <a:lnTo>
                    <a:pt x="298030" y="406400"/>
                  </a:lnTo>
                  <a:lnTo>
                    <a:pt x="301383" y="419100"/>
                  </a:lnTo>
                  <a:lnTo>
                    <a:pt x="301383" y="346938"/>
                  </a:lnTo>
                  <a:lnTo>
                    <a:pt x="281965" y="342900"/>
                  </a:lnTo>
                  <a:lnTo>
                    <a:pt x="247650" y="368300"/>
                  </a:lnTo>
                  <a:lnTo>
                    <a:pt x="260045" y="342900"/>
                  </a:lnTo>
                  <a:lnTo>
                    <a:pt x="281965" y="342900"/>
                  </a:lnTo>
                  <a:lnTo>
                    <a:pt x="297700" y="342900"/>
                  </a:lnTo>
                  <a:lnTo>
                    <a:pt x="296189" y="330200"/>
                  </a:lnTo>
                  <a:lnTo>
                    <a:pt x="301879" y="330200"/>
                  </a:lnTo>
                  <a:lnTo>
                    <a:pt x="297700" y="342900"/>
                  </a:lnTo>
                  <a:lnTo>
                    <a:pt x="300545" y="342900"/>
                  </a:lnTo>
                  <a:lnTo>
                    <a:pt x="339369" y="330200"/>
                  </a:lnTo>
                  <a:lnTo>
                    <a:pt x="318274" y="330200"/>
                  </a:lnTo>
                  <a:lnTo>
                    <a:pt x="318998" y="307822"/>
                  </a:lnTo>
                  <a:lnTo>
                    <a:pt x="319100" y="304800"/>
                  </a:lnTo>
                  <a:lnTo>
                    <a:pt x="303390" y="292100"/>
                  </a:lnTo>
                  <a:lnTo>
                    <a:pt x="299542" y="279400"/>
                  </a:lnTo>
                  <a:lnTo>
                    <a:pt x="327825" y="254000"/>
                  </a:lnTo>
                  <a:lnTo>
                    <a:pt x="329323" y="254000"/>
                  </a:lnTo>
                  <a:lnTo>
                    <a:pt x="322465" y="241300"/>
                  </a:lnTo>
                  <a:lnTo>
                    <a:pt x="322973" y="241300"/>
                  </a:lnTo>
                  <a:lnTo>
                    <a:pt x="326656" y="228600"/>
                  </a:lnTo>
                  <a:lnTo>
                    <a:pt x="340029" y="228600"/>
                  </a:lnTo>
                  <a:lnTo>
                    <a:pt x="337527" y="215900"/>
                  </a:lnTo>
                  <a:lnTo>
                    <a:pt x="388899" y="215900"/>
                  </a:lnTo>
                  <a:lnTo>
                    <a:pt x="388378" y="205930"/>
                  </a:lnTo>
                  <a:lnTo>
                    <a:pt x="388251" y="203720"/>
                  </a:lnTo>
                  <a:lnTo>
                    <a:pt x="388239" y="203263"/>
                  </a:lnTo>
                  <a:lnTo>
                    <a:pt x="403123" y="203263"/>
                  </a:lnTo>
                  <a:lnTo>
                    <a:pt x="403961" y="215900"/>
                  </a:lnTo>
                  <a:lnTo>
                    <a:pt x="416471" y="215900"/>
                  </a:lnTo>
                  <a:lnTo>
                    <a:pt x="439432" y="241300"/>
                  </a:lnTo>
                  <a:lnTo>
                    <a:pt x="442785" y="228600"/>
                  </a:lnTo>
                  <a:lnTo>
                    <a:pt x="469061" y="254000"/>
                  </a:lnTo>
                  <a:lnTo>
                    <a:pt x="474738" y="254000"/>
                  </a:lnTo>
                  <a:lnTo>
                    <a:pt x="478929" y="279400"/>
                  </a:lnTo>
                  <a:lnTo>
                    <a:pt x="483781" y="279400"/>
                  </a:lnTo>
                  <a:lnTo>
                    <a:pt x="495693" y="316344"/>
                  </a:lnTo>
                  <a:lnTo>
                    <a:pt x="496062" y="317525"/>
                  </a:lnTo>
                  <a:lnTo>
                    <a:pt x="496062" y="202946"/>
                  </a:lnTo>
                  <a:lnTo>
                    <a:pt x="485470" y="190500"/>
                  </a:lnTo>
                  <a:lnTo>
                    <a:pt x="465416" y="177800"/>
                  </a:lnTo>
                  <a:lnTo>
                    <a:pt x="463867" y="165100"/>
                  </a:lnTo>
                  <a:lnTo>
                    <a:pt x="477761" y="139700"/>
                  </a:lnTo>
                  <a:lnTo>
                    <a:pt x="486460" y="127000"/>
                  </a:lnTo>
                  <a:lnTo>
                    <a:pt x="521271" y="152400"/>
                  </a:lnTo>
                  <a:lnTo>
                    <a:pt x="551218" y="177800"/>
                  </a:lnTo>
                  <a:lnTo>
                    <a:pt x="557911" y="177800"/>
                  </a:lnTo>
                  <a:lnTo>
                    <a:pt x="549960" y="189890"/>
                  </a:lnTo>
                  <a:lnTo>
                    <a:pt x="556577" y="182016"/>
                  </a:lnTo>
                  <a:lnTo>
                    <a:pt x="560095" y="177800"/>
                  </a:lnTo>
                  <a:lnTo>
                    <a:pt x="563105" y="177800"/>
                  </a:lnTo>
                  <a:lnTo>
                    <a:pt x="576148" y="190500"/>
                  </a:lnTo>
                  <a:lnTo>
                    <a:pt x="582726" y="203263"/>
                  </a:lnTo>
                  <a:lnTo>
                    <a:pt x="626694" y="279400"/>
                  </a:lnTo>
                  <a:lnTo>
                    <a:pt x="629780" y="316344"/>
                  </a:lnTo>
                  <a:lnTo>
                    <a:pt x="629704" y="304800"/>
                  </a:lnTo>
                  <a:lnTo>
                    <a:pt x="629196" y="266700"/>
                  </a:lnTo>
                  <a:lnTo>
                    <a:pt x="686600" y="266700"/>
                  </a:lnTo>
                  <a:lnTo>
                    <a:pt x="694575" y="254000"/>
                  </a:lnTo>
                  <a:lnTo>
                    <a:pt x="710526" y="228600"/>
                  </a:lnTo>
                  <a:lnTo>
                    <a:pt x="731774" y="203263"/>
                  </a:lnTo>
                  <a:lnTo>
                    <a:pt x="742492" y="190500"/>
                  </a:lnTo>
                  <a:lnTo>
                    <a:pt x="748182" y="190500"/>
                  </a:lnTo>
                  <a:lnTo>
                    <a:pt x="746963" y="178930"/>
                  </a:lnTo>
                  <a:lnTo>
                    <a:pt x="746848" y="177800"/>
                  </a:lnTo>
                  <a:lnTo>
                    <a:pt x="751865" y="177800"/>
                  </a:lnTo>
                  <a:lnTo>
                    <a:pt x="772172" y="203263"/>
                  </a:lnTo>
                  <a:lnTo>
                    <a:pt x="775703" y="203263"/>
                  </a:lnTo>
                  <a:lnTo>
                    <a:pt x="797547" y="228600"/>
                  </a:lnTo>
                  <a:lnTo>
                    <a:pt x="797547" y="220408"/>
                  </a:lnTo>
                  <a:lnTo>
                    <a:pt x="771944" y="190500"/>
                  </a:lnTo>
                  <a:lnTo>
                    <a:pt x="765746" y="190500"/>
                  </a:lnTo>
                  <a:lnTo>
                    <a:pt x="753872" y="177800"/>
                  </a:lnTo>
                  <a:lnTo>
                    <a:pt x="812507" y="139700"/>
                  </a:lnTo>
                  <a:lnTo>
                    <a:pt x="839050" y="139700"/>
                  </a:lnTo>
                  <a:lnTo>
                    <a:pt x="854278" y="177800"/>
                  </a:lnTo>
                  <a:lnTo>
                    <a:pt x="854278" y="131254"/>
                  </a:lnTo>
                  <a:lnTo>
                    <a:pt x="852512" y="127000"/>
                  </a:lnTo>
                  <a:lnTo>
                    <a:pt x="851763" y="127000"/>
                  </a:lnTo>
                  <a:lnTo>
                    <a:pt x="852144" y="126111"/>
                  </a:lnTo>
                  <a:lnTo>
                    <a:pt x="848525" y="117398"/>
                  </a:lnTo>
                  <a:lnTo>
                    <a:pt x="848525" y="132308"/>
                  </a:lnTo>
                  <a:lnTo>
                    <a:pt x="846277" y="127000"/>
                  </a:lnTo>
                  <a:lnTo>
                    <a:pt x="848245" y="127000"/>
                  </a:lnTo>
                  <a:lnTo>
                    <a:pt x="848525" y="132308"/>
                  </a:lnTo>
                  <a:lnTo>
                    <a:pt x="848525" y="117398"/>
                  </a:lnTo>
                  <a:lnTo>
                    <a:pt x="847242" y="114300"/>
                  </a:lnTo>
                  <a:lnTo>
                    <a:pt x="852690" y="124879"/>
                  </a:lnTo>
                  <a:lnTo>
                    <a:pt x="857288" y="114300"/>
                  </a:lnTo>
                  <a:lnTo>
                    <a:pt x="869175" y="139522"/>
                  </a:lnTo>
                  <a:lnTo>
                    <a:pt x="869505" y="127000"/>
                  </a:lnTo>
                  <a:lnTo>
                    <a:pt x="874953" y="139522"/>
                  </a:lnTo>
                  <a:lnTo>
                    <a:pt x="875030" y="139700"/>
                  </a:lnTo>
                  <a:lnTo>
                    <a:pt x="869251" y="139700"/>
                  </a:lnTo>
                  <a:lnTo>
                    <a:pt x="881214" y="165100"/>
                  </a:lnTo>
                  <a:lnTo>
                    <a:pt x="881214" y="159029"/>
                  </a:lnTo>
                  <a:lnTo>
                    <a:pt x="879208" y="152400"/>
                  </a:lnTo>
                  <a:lnTo>
                    <a:pt x="881380" y="152400"/>
                  </a:lnTo>
                  <a:lnTo>
                    <a:pt x="883056" y="165100"/>
                  </a:lnTo>
                  <a:lnTo>
                    <a:pt x="883056" y="145034"/>
                  </a:lnTo>
                  <a:lnTo>
                    <a:pt x="875690" y="127000"/>
                  </a:lnTo>
                  <a:lnTo>
                    <a:pt x="870508" y="114300"/>
                  </a:lnTo>
                  <a:lnTo>
                    <a:pt x="891590" y="114300"/>
                  </a:lnTo>
                  <a:lnTo>
                    <a:pt x="944143" y="127000"/>
                  </a:lnTo>
                  <a:lnTo>
                    <a:pt x="948817" y="127000"/>
                  </a:lnTo>
                  <a:lnTo>
                    <a:pt x="947991" y="139522"/>
                  </a:lnTo>
                  <a:lnTo>
                    <a:pt x="947991" y="139700"/>
                  </a:lnTo>
                  <a:lnTo>
                    <a:pt x="954671" y="139700"/>
                  </a:lnTo>
                  <a:lnTo>
                    <a:pt x="970915" y="127000"/>
                  </a:lnTo>
                  <a:lnTo>
                    <a:pt x="969238" y="114300"/>
                  </a:lnTo>
                  <a:lnTo>
                    <a:pt x="957351" y="114300"/>
                  </a:lnTo>
                  <a:lnTo>
                    <a:pt x="961707" y="101600"/>
                  </a:lnTo>
                  <a:lnTo>
                    <a:pt x="984300" y="101600"/>
                  </a:lnTo>
                  <a:lnTo>
                    <a:pt x="978941" y="88900"/>
                  </a:lnTo>
                  <a:lnTo>
                    <a:pt x="995845" y="76200"/>
                  </a:lnTo>
                  <a:lnTo>
                    <a:pt x="984135" y="76200"/>
                  </a:lnTo>
                  <a:lnTo>
                    <a:pt x="1004049" y="50800"/>
                  </a:lnTo>
                  <a:lnTo>
                    <a:pt x="986853" y="50800"/>
                  </a:lnTo>
                  <a:lnTo>
                    <a:pt x="975588" y="76200"/>
                  </a:lnTo>
                  <a:lnTo>
                    <a:pt x="971308" y="88900"/>
                  </a:lnTo>
                  <a:lnTo>
                    <a:pt x="957580" y="88900"/>
                  </a:lnTo>
                  <a:lnTo>
                    <a:pt x="947991" y="114300"/>
                  </a:lnTo>
                  <a:lnTo>
                    <a:pt x="903808" y="101600"/>
                  </a:lnTo>
                  <a:lnTo>
                    <a:pt x="895261" y="88900"/>
                  </a:lnTo>
                  <a:lnTo>
                    <a:pt x="882891" y="76200"/>
                  </a:lnTo>
                  <a:lnTo>
                    <a:pt x="883564" y="76200"/>
                  </a:lnTo>
                  <a:lnTo>
                    <a:pt x="891070" y="63500"/>
                  </a:lnTo>
                  <a:lnTo>
                    <a:pt x="888390" y="50800"/>
                  </a:lnTo>
                  <a:lnTo>
                    <a:pt x="882218" y="50800"/>
                  </a:lnTo>
                  <a:lnTo>
                    <a:pt x="877201" y="63500"/>
                  </a:lnTo>
                  <a:lnTo>
                    <a:pt x="873188" y="50800"/>
                  </a:lnTo>
                  <a:lnTo>
                    <a:pt x="872845" y="50800"/>
                  </a:lnTo>
                  <a:lnTo>
                    <a:pt x="872845" y="101600"/>
                  </a:lnTo>
                  <a:lnTo>
                    <a:pt x="859459" y="101600"/>
                  </a:lnTo>
                  <a:lnTo>
                    <a:pt x="862139" y="88900"/>
                  </a:lnTo>
                  <a:lnTo>
                    <a:pt x="857618" y="88900"/>
                  </a:lnTo>
                  <a:lnTo>
                    <a:pt x="854113" y="76200"/>
                  </a:lnTo>
                  <a:lnTo>
                    <a:pt x="854900" y="76200"/>
                  </a:lnTo>
                  <a:lnTo>
                    <a:pt x="849426" y="63500"/>
                  </a:lnTo>
                  <a:lnTo>
                    <a:pt x="863307" y="63500"/>
                  </a:lnTo>
                  <a:lnTo>
                    <a:pt x="859129" y="76200"/>
                  </a:lnTo>
                  <a:lnTo>
                    <a:pt x="864603" y="76200"/>
                  </a:lnTo>
                  <a:lnTo>
                    <a:pt x="869962" y="88900"/>
                  </a:lnTo>
                  <a:lnTo>
                    <a:pt x="871004" y="88900"/>
                  </a:lnTo>
                  <a:lnTo>
                    <a:pt x="872845" y="101600"/>
                  </a:lnTo>
                  <a:lnTo>
                    <a:pt x="872845" y="50800"/>
                  </a:lnTo>
                  <a:lnTo>
                    <a:pt x="870000" y="50800"/>
                  </a:lnTo>
                  <a:lnTo>
                    <a:pt x="860463" y="38100"/>
                  </a:lnTo>
                  <a:lnTo>
                    <a:pt x="852284" y="26822"/>
                  </a:lnTo>
                  <a:lnTo>
                    <a:pt x="852284" y="50800"/>
                  </a:lnTo>
                  <a:lnTo>
                    <a:pt x="848753" y="63500"/>
                  </a:lnTo>
                  <a:lnTo>
                    <a:pt x="842556" y="63500"/>
                  </a:lnTo>
                  <a:lnTo>
                    <a:pt x="842556" y="127000"/>
                  </a:lnTo>
                  <a:lnTo>
                    <a:pt x="840879" y="114300"/>
                  </a:lnTo>
                  <a:lnTo>
                    <a:pt x="842441" y="126111"/>
                  </a:lnTo>
                  <a:lnTo>
                    <a:pt x="842556" y="127000"/>
                  </a:lnTo>
                  <a:lnTo>
                    <a:pt x="842556" y="63500"/>
                  </a:lnTo>
                  <a:lnTo>
                    <a:pt x="841222" y="63500"/>
                  </a:lnTo>
                  <a:lnTo>
                    <a:pt x="831176" y="53060"/>
                  </a:lnTo>
                  <a:lnTo>
                    <a:pt x="831176" y="114300"/>
                  </a:lnTo>
                  <a:lnTo>
                    <a:pt x="803567" y="127000"/>
                  </a:lnTo>
                  <a:lnTo>
                    <a:pt x="793203" y="114300"/>
                  </a:lnTo>
                  <a:lnTo>
                    <a:pt x="790790" y="101600"/>
                  </a:lnTo>
                  <a:lnTo>
                    <a:pt x="795680" y="88900"/>
                  </a:lnTo>
                  <a:lnTo>
                    <a:pt x="807250" y="76200"/>
                  </a:lnTo>
                  <a:lnTo>
                    <a:pt x="822477" y="76200"/>
                  </a:lnTo>
                  <a:lnTo>
                    <a:pt x="830516" y="88900"/>
                  </a:lnTo>
                  <a:lnTo>
                    <a:pt x="831176" y="114300"/>
                  </a:lnTo>
                  <a:lnTo>
                    <a:pt x="831176" y="53060"/>
                  </a:lnTo>
                  <a:lnTo>
                    <a:pt x="829005" y="50800"/>
                  </a:lnTo>
                  <a:lnTo>
                    <a:pt x="793254" y="63500"/>
                  </a:lnTo>
                  <a:lnTo>
                    <a:pt x="782485" y="63500"/>
                  </a:lnTo>
                  <a:lnTo>
                    <a:pt x="710196" y="165100"/>
                  </a:lnTo>
                  <a:lnTo>
                    <a:pt x="711200" y="177800"/>
                  </a:lnTo>
                  <a:lnTo>
                    <a:pt x="688365" y="203263"/>
                  </a:lnTo>
                  <a:lnTo>
                    <a:pt x="675208" y="203263"/>
                  </a:lnTo>
                  <a:lnTo>
                    <a:pt x="677506" y="190500"/>
                  </a:lnTo>
                  <a:lnTo>
                    <a:pt x="682078" y="165100"/>
                  </a:lnTo>
                  <a:lnTo>
                    <a:pt x="713206" y="101600"/>
                  </a:lnTo>
                  <a:lnTo>
                    <a:pt x="710031" y="101600"/>
                  </a:lnTo>
                  <a:lnTo>
                    <a:pt x="763739" y="38100"/>
                  </a:lnTo>
                  <a:lnTo>
                    <a:pt x="805243" y="25400"/>
                  </a:lnTo>
                  <a:lnTo>
                    <a:pt x="837031" y="38100"/>
                  </a:lnTo>
                  <a:lnTo>
                    <a:pt x="852284" y="50800"/>
                  </a:lnTo>
                  <a:lnTo>
                    <a:pt x="852284" y="26822"/>
                  </a:lnTo>
                  <a:lnTo>
                    <a:pt x="851255" y="25400"/>
                  </a:lnTo>
                  <a:lnTo>
                    <a:pt x="841895" y="25400"/>
                  </a:lnTo>
                  <a:lnTo>
                    <a:pt x="848918" y="12700"/>
                  </a:lnTo>
                  <a:lnTo>
                    <a:pt x="846074" y="12700"/>
                  </a:lnTo>
                  <a:lnTo>
                    <a:pt x="834631" y="7429"/>
                  </a:lnTo>
                  <a:lnTo>
                    <a:pt x="837539" y="12700"/>
                  </a:lnTo>
                  <a:lnTo>
                    <a:pt x="838047" y="25400"/>
                  </a:lnTo>
                  <a:lnTo>
                    <a:pt x="822642" y="12700"/>
                  </a:lnTo>
                  <a:lnTo>
                    <a:pt x="822210" y="4292"/>
                  </a:lnTo>
                  <a:lnTo>
                    <a:pt x="822109" y="2438"/>
                  </a:lnTo>
                  <a:lnTo>
                    <a:pt x="822071" y="1651"/>
                  </a:lnTo>
                  <a:lnTo>
                    <a:pt x="818464" y="0"/>
                  </a:lnTo>
                  <a:lnTo>
                    <a:pt x="811936" y="12700"/>
                  </a:lnTo>
                  <a:lnTo>
                    <a:pt x="796709" y="12700"/>
                  </a:lnTo>
                  <a:lnTo>
                    <a:pt x="790067" y="0"/>
                  </a:lnTo>
                  <a:lnTo>
                    <a:pt x="785063" y="2438"/>
                  </a:lnTo>
                  <a:lnTo>
                    <a:pt x="787006" y="12700"/>
                  </a:lnTo>
                  <a:lnTo>
                    <a:pt x="774763" y="12700"/>
                  </a:lnTo>
                  <a:lnTo>
                    <a:pt x="781265" y="4292"/>
                  </a:lnTo>
                  <a:lnTo>
                    <a:pt x="764082" y="12700"/>
                  </a:lnTo>
                  <a:lnTo>
                    <a:pt x="761834" y="12700"/>
                  </a:lnTo>
                  <a:lnTo>
                    <a:pt x="766584" y="25400"/>
                  </a:lnTo>
                  <a:lnTo>
                    <a:pt x="746696" y="25400"/>
                  </a:lnTo>
                  <a:lnTo>
                    <a:pt x="746696" y="38100"/>
                  </a:lnTo>
                  <a:lnTo>
                    <a:pt x="737069" y="50800"/>
                  </a:lnTo>
                  <a:lnTo>
                    <a:pt x="732332" y="38100"/>
                  </a:lnTo>
                  <a:lnTo>
                    <a:pt x="746696" y="38100"/>
                  </a:lnTo>
                  <a:lnTo>
                    <a:pt x="746696" y="25400"/>
                  </a:lnTo>
                  <a:lnTo>
                    <a:pt x="733285" y="25400"/>
                  </a:lnTo>
                  <a:lnTo>
                    <a:pt x="729602" y="38100"/>
                  </a:lnTo>
                  <a:lnTo>
                    <a:pt x="717219" y="50800"/>
                  </a:lnTo>
                  <a:lnTo>
                    <a:pt x="725716" y="50800"/>
                  </a:lnTo>
                  <a:lnTo>
                    <a:pt x="714883" y="63500"/>
                  </a:lnTo>
                  <a:lnTo>
                    <a:pt x="706183" y="63500"/>
                  </a:lnTo>
                  <a:lnTo>
                    <a:pt x="702322" y="76200"/>
                  </a:lnTo>
                  <a:lnTo>
                    <a:pt x="709866" y="76200"/>
                  </a:lnTo>
                  <a:lnTo>
                    <a:pt x="701827" y="88900"/>
                  </a:lnTo>
                  <a:lnTo>
                    <a:pt x="698309" y="88900"/>
                  </a:lnTo>
                  <a:lnTo>
                    <a:pt x="698309" y="101600"/>
                  </a:lnTo>
                  <a:lnTo>
                    <a:pt x="696645" y="114300"/>
                  </a:lnTo>
                  <a:lnTo>
                    <a:pt x="690778" y="114300"/>
                  </a:lnTo>
                  <a:lnTo>
                    <a:pt x="688276" y="101600"/>
                  </a:lnTo>
                  <a:lnTo>
                    <a:pt x="698309" y="101600"/>
                  </a:lnTo>
                  <a:lnTo>
                    <a:pt x="698309" y="88900"/>
                  </a:lnTo>
                  <a:lnTo>
                    <a:pt x="690943" y="88900"/>
                  </a:lnTo>
                  <a:lnTo>
                    <a:pt x="676059" y="114300"/>
                  </a:lnTo>
                  <a:lnTo>
                    <a:pt x="688276" y="114300"/>
                  </a:lnTo>
                  <a:lnTo>
                    <a:pt x="672541" y="152400"/>
                  </a:lnTo>
                  <a:lnTo>
                    <a:pt x="666356" y="152400"/>
                  </a:lnTo>
                  <a:lnTo>
                    <a:pt x="657148" y="165100"/>
                  </a:lnTo>
                  <a:lnTo>
                    <a:pt x="663079" y="177800"/>
                  </a:lnTo>
                  <a:lnTo>
                    <a:pt x="659853" y="189890"/>
                  </a:lnTo>
                  <a:lnTo>
                    <a:pt x="659815" y="190030"/>
                  </a:lnTo>
                  <a:lnTo>
                    <a:pt x="659688" y="190500"/>
                  </a:lnTo>
                  <a:lnTo>
                    <a:pt x="655802" y="190500"/>
                  </a:lnTo>
                  <a:lnTo>
                    <a:pt x="647611" y="165100"/>
                  </a:lnTo>
                  <a:lnTo>
                    <a:pt x="652932" y="165100"/>
                  </a:lnTo>
                  <a:lnTo>
                    <a:pt x="647700" y="139700"/>
                  </a:lnTo>
                  <a:lnTo>
                    <a:pt x="642581" y="139700"/>
                  </a:lnTo>
                  <a:lnTo>
                    <a:pt x="642581" y="254000"/>
                  </a:lnTo>
                  <a:lnTo>
                    <a:pt x="640588" y="254000"/>
                  </a:lnTo>
                  <a:lnTo>
                    <a:pt x="636562" y="241300"/>
                  </a:lnTo>
                  <a:lnTo>
                    <a:pt x="642581" y="254000"/>
                  </a:lnTo>
                  <a:lnTo>
                    <a:pt x="642581" y="139700"/>
                  </a:lnTo>
                  <a:lnTo>
                    <a:pt x="634885" y="139700"/>
                  </a:lnTo>
                  <a:lnTo>
                    <a:pt x="630199" y="127000"/>
                  </a:lnTo>
                  <a:lnTo>
                    <a:pt x="635787" y="114300"/>
                  </a:lnTo>
                  <a:lnTo>
                    <a:pt x="628865" y="100368"/>
                  </a:lnTo>
                  <a:lnTo>
                    <a:pt x="628865" y="101600"/>
                  </a:lnTo>
                  <a:lnTo>
                    <a:pt x="628802" y="101841"/>
                  </a:lnTo>
                  <a:lnTo>
                    <a:pt x="628802" y="177800"/>
                  </a:lnTo>
                  <a:lnTo>
                    <a:pt x="624509" y="190500"/>
                  </a:lnTo>
                  <a:lnTo>
                    <a:pt x="618832" y="190500"/>
                  </a:lnTo>
                  <a:lnTo>
                    <a:pt x="609955" y="177800"/>
                  </a:lnTo>
                  <a:lnTo>
                    <a:pt x="577824" y="114300"/>
                  </a:lnTo>
                  <a:lnTo>
                    <a:pt x="573481" y="114300"/>
                  </a:lnTo>
                  <a:lnTo>
                    <a:pt x="546747" y="76200"/>
                  </a:lnTo>
                  <a:lnTo>
                    <a:pt x="529844" y="63500"/>
                  </a:lnTo>
                  <a:lnTo>
                    <a:pt x="527367" y="62572"/>
                  </a:lnTo>
                  <a:lnTo>
                    <a:pt x="527367" y="101600"/>
                  </a:lnTo>
                  <a:lnTo>
                    <a:pt x="525716" y="114300"/>
                  </a:lnTo>
                  <a:lnTo>
                    <a:pt x="516077" y="127000"/>
                  </a:lnTo>
                  <a:lnTo>
                    <a:pt x="490855" y="114300"/>
                  </a:lnTo>
                  <a:lnTo>
                    <a:pt x="487464" y="88900"/>
                  </a:lnTo>
                  <a:lnTo>
                    <a:pt x="487794" y="88900"/>
                  </a:lnTo>
                  <a:lnTo>
                    <a:pt x="493826" y="76200"/>
                  </a:lnTo>
                  <a:lnTo>
                    <a:pt x="509054" y="76200"/>
                  </a:lnTo>
                  <a:lnTo>
                    <a:pt x="521627" y="88900"/>
                  </a:lnTo>
                  <a:lnTo>
                    <a:pt x="527367" y="101600"/>
                  </a:lnTo>
                  <a:lnTo>
                    <a:pt x="527367" y="62572"/>
                  </a:lnTo>
                  <a:lnTo>
                    <a:pt x="495998" y="50800"/>
                  </a:lnTo>
                  <a:lnTo>
                    <a:pt x="488467" y="50800"/>
                  </a:lnTo>
                  <a:lnTo>
                    <a:pt x="467042" y="63500"/>
                  </a:lnTo>
                  <a:lnTo>
                    <a:pt x="477761" y="63500"/>
                  </a:lnTo>
                  <a:lnTo>
                    <a:pt x="469887" y="71259"/>
                  </a:lnTo>
                  <a:lnTo>
                    <a:pt x="469887" y="127000"/>
                  </a:lnTo>
                  <a:lnTo>
                    <a:pt x="460933" y="149402"/>
                  </a:lnTo>
                  <a:lnTo>
                    <a:pt x="448805" y="165100"/>
                  </a:lnTo>
                  <a:lnTo>
                    <a:pt x="449313" y="165100"/>
                  </a:lnTo>
                  <a:lnTo>
                    <a:pt x="445185" y="173329"/>
                  </a:lnTo>
                  <a:lnTo>
                    <a:pt x="445122" y="177800"/>
                  </a:lnTo>
                  <a:lnTo>
                    <a:pt x="442950" y="177800"/>
                  </a:lnTo>
                  <a:lnTo>
                    <a:pt x="445185" y="173329"/>
                  </a:lnTo>
                  <a:lnTo>
                    <a:pt x="445287" y="165100"/>
                  </a:lnTo>
                  <a:lnTo>
                    <a:pt x="442442" y="177800"/>
                  </a:lnTo>
                  <a:lnTo>
                    <a:pt x="436930" y="177800"/>
                  </a:lnTo>
                  <a:lnTo>
                    <a:pt x="439432" y="165100"/>
                  </a:lnTo>
                  <a:lnTo>
                    <a:pt x="447128" y="139700"/>
                  </a:lnTo>
                  <a:lnTo>
                    <a:pt x="445960" y="139700"/>
                  </a:lnTo>
                  <a:lnTo>
                    <a:pt x="448627" y="134747"/>
                  </a:lnTo>
                  <a:lnTo>
                    <a:pt x="450989" y="127000"/>
                  </a:lnTo>
                  <a:lnTo>
                    <a:pt x="449224" y="133642"/>
                  </a:lnTo>
                  <a:lnTo>
                    <a:pt x="459689" y="114300"/>
                  </a:lnTo>
                  <a:lnTo>
                    <a:pt x="465061" y="114300"/>
                  </a:lnTo>
                  <a:lnTo>
                    <a:pt x="465467" y="124879"/>
                  </a:lnTo>
                  <a:lnTo>
                    <a:pt x="465543" y="127000"/>
                  </a:lnTo>
                  <a:lnTo>
                    <a:pt x="469887" y="127000"/>
                  </a:lnTo>
                  <a:lnTo>
                    <a:pt x="469887" y="71259"/>
                  </a:lnTo>
                  <a:lnTo>
                    <a:pt x="464870" y="76200"/>
                  </a:lnTo>
                  <a:lnTo>
                    <a:pt x="463029" y="74180"/>
                  </a:lnTo>
                  <a:lnTo>
                    <a:pt x="463029" y="76200"/>
                  </a:lnTo>
                  <a:lnTo>
                    <a:pt x="458851" y="88900"/>
                  </a:lnTo>
                  <a:lnTo>
                    <a:pt x="458266" y="90665"/>
                  </a:lnTo>
                  <a:lnTo>
                    <a:pt x="455333" y="101600"/>
                  </a:lnTo>
                  <a:lnTo>
                    <a:pt x="446290" y="101600"/>
                  </a:lnTo>
                  <a:lnTo>
                    <a:pt x="446290" y="127000"/>
                  </a:lnTo>
                  <a:lnTo>
                    <a:pt x="444639" y="139522"/>
                  </a:lnTo>
                  <a:lnTo>
                    <a:pt x="444627" y="139700"/>
                  </a:lnTo>
                  <a:lnTo>
                    <a:pt x="441274" y="139700"/>
                  </a:lnTo>
                  <a:lnTo>
                    <a:pt x="434251" y="152400"/>
                  </a:lnTo>
                  <a:lnTo>
                    <a:pt x="437769" y="152400"/>
                  </a:lnTo>
                  <a:lnTo>
                    <a:pt x="427888" y="165100"/>
                  </a:lnTo>
                  <a:lnTo>
                    <a:pt x="319722" y="177800"/>
                  </a:lnTo>
                  <a:lnTo>
                    <a:pt x="311594" y="163715"/>
                  </a:lnTo>
                  <a:lnTo>
                    <a:pt x="311594" y="177800"/>
                  </a:lnTo>
                  <a:lnTo>
                    <a:pt x="309079" y="177800"/>
                  </a:lnTo>
                  <a:lnTo>
                    <a:pt x="297027" y="165100"/>
                  </a:lnTo>
                  <a:lnTo>
                    <a:pt x="304228" y="177800"/>
                  </a:lnTo>
                  <a:lnTo>
                    <a:pt x="285648" y="165100"/>
                  </a:lnTo>
                  <a:lnTo>
                    <a:pt x="273100" y="177800"/>
                  </a:lnTo>
                  <a:lnTo>
                    <a:pt x="274104" y="177800"/>
                  </a:lnTo>
                  <a:lnTo>
                    <a:pt x="281470" y="190500"/>
                  </a:lnTo>
                  <a:lnTo>
                    <a:pt x="279958" y="177800"/>
                  </a:lnTo>
                  <a:lnTo>
                    <a:pt x="286816" y="190500"/>
                  </a:lnTo>
                  <a:lnTo>
                    <a:pt x="286321" y="190500"/>
                  </a:lnTo>
                  <a:lnTo>
                    <a:pt x="285813" y="191338"/>
                  </a:lnTo>
                  <a:lnTo>
                    <a:pt x="285813" y="279400"/>
                  </a:lnTo>
                  <a:lnTo>
                    <a:pt x="278955" y="292100"/>
                  </a:lnTo>
                  <a:lnTo>
                    <a:pt x="270421" y="292100"/>
                  </a:lnTo>
                  <a:lnTo>
                    <a:pt x="266242" y="304800"/>
                  </a:lnTo>
                  <a:lnTo>
                    <a:pt x="271272" y="317525"/>
                  </a:lnTo>
                  <a:lnTo>
                    <a:pt x="225729" y="317525"/>
                  </a:lnTo>
                  <a:lnTo>
                    <a:pt x="221564" y="330200"/>
                  </a:lnTo>
                  <a:lnTo>
                    <a:pt x="227545" y="304800"/>
                  </a:lnTo>
                  <a:lnTo>
                    <a:pt x="235280" y="292100"/>
                  </a:lnTo>
                  <a:lnTo>
                    <a:pt x="243141" y="279400"/>
                  </a:lnTo>
                  <a:lnTo>
                    <a:pt x="221094" y="266700"/>
                  </a:lnTo>
                  <a:lnTo>
                    <a:pt x="220967" y="254000"/>
                  </a:lnTo>
                  <a:lnTo>
                    <a:pt x="220853" y="241300"/>
                  </a:lnTo>
                  <a:lnTo>
                    <a:pt x="220726" y="228600"/>
                  </a:lnTo>
                  <a:lnTo>
                    <a:pt x="224904" y="241300"/>
                  </a:lnTo>
                  <a:lnTo>
                    <a:pt x="244487" y="266700"/>
                  </a:lnTo>
                  <a:lnTo>
                    <a:pt x="271564" y="279400"/>
                  </a:lnTo>
                  <a:lnTo>
                    <a:pt x="285813" y="279400"/>
                  </a:lnTo>
                  <a:lnTo>
                    <a:pt x="285813" y="191338"/>
                  </a:lnTo>
                  <a:lnTo>
                    <a:pt x="278612" y="203187"/>
                  </a:lnTo>
                  <a:lnTo>
                    <a:pt x="277266" y="198843"/>
                  </a:lnTo>
                  <a:lnTo>
                    <a:pt x="277266" y="203174"/>
                  </a:lnTo>
                  <a:lnTo>
                    <a:pt x="271602" y="194970"/>
                  </a:lnTo>
                  <a:lnTo>
                    <a:pt x="271602" y="228600"/>
                  </a:lnTo>
                  <a:lnTo>
                    <a:pt x="259880" y="228600"/>
                  </a:lnTo>
                  <a:lnTo>
                    <a:pt x="227749" y="190500"/>
                  </a:lnTo>
                  <a:lnTo>
                    <a:pt x="243319" y="190500"/>
                  </a:lnTo>
                  <a:lnTo>
                    <a:pt x="271602" y="228600"/>
                  </a:lnTo>
                  <a:lnTo>
                    <a:pt x="271602" y="194970"/>
                  </a:lnTo>
                  <a:lnTo>
                    <a:pt x="268516" y="190500"/>
                  </a:lnTo>
                  <a:lnTo>
                    <a:pt x="270256" y="190500"/>
                  </a:lnTo>
                  <a:lnTo>
                    <a:pt x="263563" y="177800"/>
                  </a:lnTo>
                  <a:lnTo>
                    <a:pt x="266077" y="182473"/>
                  </a:lnTo>
                  <a:lnTo>
                    <a:pt x="270256" y="190500"/>
                  </a:lnTo>
                  <a:lnTo>
                    <a:pt x="277266" y="203174"/>
                  </a:lnTo>
                  <a:lnTo>
                    <a:pt x="277266" y="198843"/>
                  </a:lnTo>
                  <a:lnTo>
                    <a:pt x="274688" y="190500"/>
                  </a:lnTo>
                  <a:lnTo>
                    <a:pt x="270751" y="177800"/>
                  </a:lnTo>
                  <a:lnTo>
                    <a:pt x="273100" y="177800"/>
                  </a:lnTo>
                  <a:lnTo>
                    <a:pt x="263220" y="165100"/>
                  </a:lnTo>
                  <a:lnTo>
                    <a:pt x="265074" y="165100"/>
                  </a:lnTo>
                  <a:lnTo>
                    <a:pt x="278955" y="152400"/>
                  </a:lnTo>
                  <a:lnTo>
                    <a:pt x="280123" y="139700"/>
                  </a:lnTo>
                  <a:lnTo>
                    <a:pt x="289839" y="152400"/>
                  </a:lnTo>
                  <a:lnTo>
                    <a:pt x="311594" y="177800"/>
                  </a:lnTo>
                  <a:lnTo>
                    <a:pt x="311594" y="163715"/>
                  </a:lnTo>
                  <a:lnTo>
                    <a:pt x="305066" y="152400"/>
                  </a:lnTo>
                  <a:lnTo>
                    <a:pt x="347065" y="152400"/>
                  </a:lnTo>
                  <a:lnTo>
                    <a:pt x="338531" y="127000"/>
                  </a:lnTo>
                  <a:lnTo>
                    <a:pt x="358444" y="127000"/>
                  </a:lnTo>
                  <a:lnTo>
                    <a:pt x="359930" y="139522"/>
                  </a:lnTo>
                  <a:lnTo>
                    <a:pt x="359956" y="139700"/>
                  </a:lnTo>
                  <a:lnTo>
                    <a:pt x="354088" y="139700"/>
                  </a:lnTo>
                  <a:lnTo>
                    <a:pt x="347065" y="152400"/>
                  </a:lnTo>
                  <a:lnTo>
                    <a:pt x="355930" y="152400"/>
                  </a:lnTo>
                  <a:lnTo>
                    <a:pt x="368985" y="127000"/>
                  </a:lnTo>
                  <a:lnTo>
                    <a:pt x="425577" y="114300"/>
                  </a:lnTo>
                  <a:lnTo>
                    <a:pt x="441439" y="127000"/>
                  </a:lnTo>
                  <a:lnTo>
                    <a:pt x="446290" y="127000"/>
                  </a:lnTo>
                  <a:lnTo>
                    <a:pt x="446290" y="101600"/>
                  </a:lnTo>
                  <a:lnTo>
                    <a:pt x="440436" y="101600"/>
                  </a:lnTo>
                  <a:lnTo>
                    <a:pt x="441617" y="88900"/>
                  </a:lnTo>
                  <a:lnTo>
                    <a:pt x="458838" y="88900"/>
                  </a:lnTo>
                  <a:lnTo>
                    <a:pt x="445465" y="76200"/>
                  </a:lnTo>
                  <a:lnTo>
                    <a:pt x="451319" y="63500"/>
                  </a:lnTo>
                  <a:lnTo>
                    <a:pt x="463029" y="76200"/>
                  </a:lnTo>
                  <a:lnTo>
                    <a:pt x="463029" y="74180"/>
                  </a:lnTo>
                  <a:lnTo>
                    <a:pt x="453339" y="63500"/>
                  </a:lnTo>
                  <a:lnTo>
                    <a:pt x="467042" y="63500"/>
                  </a:lnTo>
                  <a:lnTo>
                    <a:pt x="463524" y="50800"/>
                  </a:lnTo>
                  <a:lnTo>
                    <a:pt x="481101" y="38100"/>
                  </a:lnTo>
                  <a:lnTo>
                    <a:pt x="485787" y="50800"/>
                  </a:lnTo>
                  <a:lnTo>
                    <a:pt x="481444" y="38100"/>
                  </a:lnTo>
                  <a:lnTo>
                    <a:pt x="513588" y="25400"/>
                  </a:lnTo>
                  <a:lnTo>
                    <a:pt x="534822" y="25400"/>
                  </a:lnTo>
                  <a:lnTo>
                    <a:pt x="557745" y="38100"/>
                  </a:lnTo>
                  <a:lnTo>
                    <a:pt x="593559" y="76200"/>
                  </a:lnTo>
                  <a:lnTo>
                    <a:pt x="597903" y="88900"/>
                  </a:lnTo>
                  <a:lnTo>
                    <a:pt x="599236" y="92773"/>
                  </a:lnTo>
                  <a:lnTo>
                    <a:pt x="594893" y="93865"/>
                  </a:lnTo>
                  <a:lnTo>
                    <a:pt x="594055" y="95694"/>
                  </a:lnTo>
                  <a:lnTo>
                    <a:pt x="592721" y="99720"/>
                  </a:lnTo>
                  <a:lnTo>
                    <a:pt x="586701" y="104228"/>
                  </a:lnTo>
                  <a:lnTo>
                    <a:pt x="590372" y="103390"/>
                  </a:lnTo>
                  <a:lnTo>
                    <a:pt x="594055" y="102222"/>
                  </a:lnTo>
                  <a:lnTo>
                    <a:pt x="597573" y="100545"/>
                  </a:lnTo>
                  <a:lnTo>
                    <a:pt x="598081" y="100545"/>
                  </a:lnTo>
                  <a:lnTo>
                    <a:pt x="599249" y="100723"/>
                  </a:lnTo>
                  <a:lnTo>
                    <a:pt x="599909" y="100888"/>
                  </a:lnTo>
                  <a:lnTo>
                    <a:pt x="600252" y="96697"/>
                  </a:lnTo>
                  <a:lnTo>
                    <a:pt x="600252" y="95669"/>
                  </a:lnTo>
                  <a:lnTo>
                    <a:pt x="628802" y="177800"/>
                  </a:lnTo>
                  <a:lnTo>
                    <a:pt x="628802" y="101841"/>
                  </a:lnTo>
                  <a:lnTo>
                    <a:pt x="625436" y="114300"/>
                  </a:lnTo>
                  <a:lnTo>
                    <a:pt x="623481" y="101600"/>
                  </a:lnTo>
                  <a:lnTo>
                    <a:pt x="628865" y="101600"/>
                  </a:lnTo>
                  <a:lnTo>
                    <a:pt x="628865" y="100368"/>
                  </a:lnTo>
                  <a:lnTo>
                    <a:pt x="623176" y="88900"/>
                  </a:lnTo>
                  <a:lnTo>
                    <a:pt x="617156" y="88900"/>
                  </a:lnTo>
                  <a:lnTo>
                    <a:pt x="610450" y="101600"/>
                  </a:lnTo>
                  <a:lnTo>
                    <a:pt x="605282" y="88900"/>
                  </a:lnTo>
                  <a:lnTo>
                    <a:pt x="609828" y="76200"/>
                  </a:lnTo>
                  <a:lnTo>
                    <a:pt x="606437" y="63500"/>
                  </a:lnTo>
                  <a:lnTo>
                    <a:pt x="602094" y="63500"/>
                  </a:lnTo>
                  <a:lnTo>
                    <a:pt x="599249" y="76200"/>
                  </a:lnTo>
                  <a:lnTo>
                    <a:pt x="589851" y="63500"/>
                  </a:lnTo>
                  <a:lnTo>
                    <a:pt x="588441" y="50800"/>
                  </a:lnTo>
                  <a:lnTo>
                    <a:pt x="594233" y="50800"/>
                  </a:lnTo>
                  <a:lnTo>
                    <a:pt x="588784" y="38100"/>
                  </a:lnTo>
                  <a:lnTo>
                    <a:pt x="583349" y="25400"/>
                  </a:lnTo>
                  <a:lnTo>
                    <a:pt x="580174" y="38100"/>
                  </a:lnTo>
                  <a:lnTo>
                    <a:pt x="570801" y="25400"/>
                  </a:lnTo>
                  <a:lnTo>
                    <a:pt x="563270" y="38100"/>
                  </a:lnTo>
                  <a:lnTo>
                    <a:pt x="551649" y="25400"/>
                  </a:lnTo>
                  <a:lnTo>
                    <a:pt x="552894" y="12700"/>
                  </a:lnTo>
                  <a:lnTo>
                    <a:pt x="542632" y="8216"/>
                  </a:lnTo>
                  <a:lnTo>
                    <a:pt x="540689" y="12700"/>
                  </a:lnTo>
                  <a:lnTo>
                    <a:pt x="529958" y="12700"/>
                  </a:lnTo>
                  <a:lnTo>
                    <a:pt x="530847" y="4292"/>
                  </a:lnTo>
                  <a:lnTo>
                    <a:pt x="530974" y="3111"/>
                  </a:lnTo>
                  <a:lnTo>
                    <a:pt x="523836" y="0"/>
                  </a:lnTo>
                  <a:lnTo>
                    <a:pt x="518401" y="12700"/>
                  </a:lnTo>
                  <a:lnTo>
                    <a:pt x="504672" y="12700"/>
                  </a:lnTo>
                  <a:lnTo>
                    <a:pt x="498779" y="0"/>
                  </a:lnTo>
                  <a:lnTo>
                    <a:pt x="494322" y="0"/>
                  </a:lnTo>
                  <a:lnTo>
                    <a:pt x="494322" y="12700"/>
                  </a:lnTo>
                  <a:lnTo>
                    <a:pt x="490308" y="25400"/>
                  </a:lnTo>
                  <a:lnTo>
                    <a:pt x="482777" y="12700"/>
                  </a:lnTo>
                  <a:lnTo>
                    <a:pt x="477088" y="25400"/>
                  </a:lnTo>
                  <a:lnTo>
                    <a:pt x="480263" y="12700"/>
                  </a:lnTo>
                  <a:lnTo>
                    <a:pt x="482777" y="12700"/>
                  </a:lnTo>
                  <a:lnTo>
                    <a:pt x="494322" y="12700"/>
                  </a:lnTo>
                  <a:lnTo>
                    <a:pt x="494322" y="0"/>
                  </a:lnTo>
                  <a:lnTo>
                    <a:pt x="492810" y="0"/>
                  </a:lnTo>
                  <a:lnTo>
                    <a:pt x="467715" y="12700"/>
                  </a:lnTo>
                  <a:lnTo>
                    <a:pt x="465213" y="12700"/>
                  </a:lnTo>
                  <a:lnTo>
                    <a:pt x="472401" y="25400"/>
                  </a:lnTo>
                  <a:lnTo>
                    <a:pt x="470560" y="25400"/>
                  </a:lnTo>
                  <a:lnTo>
                    <a:pt x="456006" y="38100"/>
                  </a:lnTo>
                  <a:lnTo>
                    <a:pt x="452323" y="38100"/>
                  </a:lnTo>
                  <a:lnTo>
                    <a:pt x="446125" y="50800"/>
                  </a:lnTo>
                  <a:lnTo>
                    <a:pt x="434416" y="50800"/>
                  </a:lnTo>
                  <a:lnTo>
                    <a:pt x="424256" y="63500"/>
                  </a:lnTo>
                  <a:lnTo>
                    <a:pt x="423024" y="63500"/>
                  </a:lnTo>
                  <a:lnTo>
                    <a:pt x="430987" y="76200"/>
                  </a:lnTo>
                  <a:lnTo>
                    <a:pt x="417677" y="88900"/>
                  </a:lnTo>
                  <a:lnTo>
                    <a:pt x="418185" y="88900"/>
                  </a:lnTo>
                  <a:lnTo>
                    <a:pt x="410984" y="101600"/>
                  </a:lnTo>
                  <a:lnTo>
                    <a:pt x="417512" y="101600"/>
                  </a:lnTo>
                  <a:lnTo>
                    <a:pt x="366141" y="114300"/>
                  </a:lnTo>
                  <a:lnTo>
                    <a:pt x="352590" y="88900"/>
                  </a:lnTo>
                  <a:lnTo>
                    <a:pt x="340842" y="88900"/>
                  </a:lnTo>
                  <a:lnTo>
                    <a:pt x="337693" y="63500"/>
                  </a:lnTo>
                  <a:lnTo>
                    <a:pt x="324929" y="58343"/>
                  </a:lnTo>
                  <a:lnTo>
                    <a:pt x="330504" y="63500"/>
                  </a:lnTo>
                  <a:lnTo>
                    <a:pt x="323469" y="76200"/>
                  </a:lnTo>
                  <a:lnTo>
                    <a:pt x="325983" y="88900"/>
                  </a:lnTo>
                  <a:lnTo>
                    <a:pt x="332168" y="88900"/>
                  </a:lnTo>
                  <a:lnTo>
                    <a:pt x="339534" y="101600"/>
                  </a:lnTo>
                  <a:lnTo>
                    <a:pt x="356768" y="101600"/>
                  </a:lnTo>
                  <a:lnTo>
                    <a:pt x="330504" y="127000"/>
                  </a:lnTo>
                  <a:lnTo>
                    <a:pt x="329666" y="114300"/>
                  </a:lnTo>
                  <a:lnTo>
                    <a:pt x="319125" y="101600"/>
                  </a:lnTo>
                  <a:lnTo>
                    <a:pt x="310083" y="88900"/>
                  </a:lnTo>
                  <a:lnTo>
                    <a:pt x="307403" y="88900"/>
                  </a:lnTo>
                  <a:lnTo>
                    <a:pt x="297421" y="63500"/>
                  </a:lnTo>
                  <a:lnTo>
                    <a:pt x="305066" y="50800"/>
                  </a:lnTo>
                  <a:lnTo>
                    <a:pt x="287642" y="50800"/>
                  </a:lnTo>
                  <a:lnTo>
                    <a:pt x="280466" y="88900"/>
                  </a:lnTo>
                  <a:lnTo>
                    <a:pt x="282803" y="88900"/>
                  </a:lnTo>
                  <a:lnTo>
                    <a:pt x="287820" y="101600"/>
                  </a:lnTo>
                  <a:lnTo>
                    <a:pt x="290169" y="101600"/>
                  </a:lnTo>
                  <a:lnTo>
                    <a:pt x="303999" y="114300"/>
                  </a:lnTo>
                  <a:lnTo>
                    <a:pt x="297522" y="127000"/>
                  </a:lnTo>
                  <a:lnTo>
                    <a:pt x="307403" y="139700"/>
                  </a:lnTo>
                  <a:lnTo>
                    <a:pt x="289674" y="139700"/>
                  </a:lnTo>
                  <a:lnTo>
                    <a:pt x="285813" y="127000"/>
                  </a:lnTo>
                  <a:lnTo>
                    <a:pt x="273100" y="139700"/>
                  </a:lnTo>
                  <a:lnTo>
                    <a:pt x="269748" y="139700"/>
                  </a:lnTo>
                  <a:lnTo>
                    <a:pt x="273773" y="152400"/>
                  </a:lnTo>
                  <a:lnTo>
                    <a:pt x="265074" y="152400"/>
                  </a:lnTo>
                  <a:lnTo>
                    <a:pt x="251015" y="165100"/>
                  </a:lnTo>
                  <a:lnTo>
                    <a:pt x="243141" y="152400"/>
                  </a:lnTo>
                  <a:lnTo>
                    <a:pt x="235280" y="165100"/>
                  </a:lnTo>
                  <a:lnTo>
                    <a:pt x="225412" y="177800"/>
                  </a:lnTo>
                  <a:lnTo>
                    <a:pt x="217716" y="177800"/>
                  </a:lnTo>
                  <a:lnTo>
                    <a:pt x="217716" y="279400"/>
                  </a:lnTo>
                  <a:lnTo>
                    <a:pt x="214528" y="279400"/>
                  </a:lnTo>
                  <a:lnTo>
                    <a:pt x="214198" y="292100"/>
                  </a:lnTo>
                  <a:lnTo>
                    <a:pt x="210489" y="292100"/>
                  </a:lnTo>
                  <a:lnTo>
                    <a:pt x="210489" y="467525"/>
                  </a:lnTo>
                  <a:lnTo>
                    <a:pt x="203822" y="457200"/>
                  </a:lnTo>
                  <a:lnTo>
                    <a:pt x="209677" y="457200"/>
                  </a:lnTo>
                  <a:lnTo>
                    <a:pt x="210489" y="467525"/>
                  </a:lnTo>
                  <a:lnTo>
                    <a:pt x="210489" y="292100"/>
                  </a:lnTo>
                  <a:lnTo>
                    <a:pt x="208000" y="292100"/>
                  </a:lnTo>
                  <a:lnTo>
                    <a:pt x="207162" y="304800"/>
                  </a:lnTo>
                  <a:lnTo>
                    <a:pt x="200304" y="304800"/>
                  </a:lnTo>
                  <a:lnTo>
                    <a:pt x="200304" y="355600"/>
                  </a:lnTo>
                  <a:lnTo>
                    <a:pt x="189268" y="355600"/>
                  </a:lnTo>
                  <a:lnTo>
                    <a:pt x="191439" y="342900"/>
                  </a:lnTo>
                  <a:lnTo>
                    <a:pt x="195618" y="342900"/>
                  </a:lnTo>
                  <a:lnTo>
                    <a:pt x="200304" y="355600"/>
                  </a:lnTo>
                  <a:lnTo>
                    <a:pt x="200304" y="304800"/>
                  </a:lnTo>
                  <a:lnTo>
                    <a:pt x="195287" y="304800"/>
                  </a:lnTo>
                  <a:lnTo>
                    <a:pt x="196456" y="292100"/>
                  </a:lnTo>
                  <a:lnTo>
                    <a:pt x="194779" y="292100"/>
                  </a:lnTo>
                  <a:lnTo>
                    <a:pt x="201307" y="279400"/>
                  </a:lnTo>
                  <a:lnTo>
                    <a:pt x="186245" y="279400"/>
                  </a:lnTo>
                  <a:lnTo>
                    <a:pt x="214693" y="266700"/>
                  </a:lnTo>
                  <a:lnTo>
                    <a:pt x="217716" y="279400"/>
                  </a:lnTo>
                  <a:lnTo>
                    <a:pt x="217716" y="177800"/>
                  </a:lnTo>
                  <a:lnTo>
                    <a:pt x="214198" y="177800"/>
                  </a:lnTo>
                  <a:lnTo>
                    <a:pt x="211518" y="215900"/>
                  </a:lnTo>
                  <a:lnTo>
                    <a:pt x="215531" y="215900"/>
                  </a:lnTo>
                  <a:lnTo>
                    <a:pt x="203822" y="228600"/>
                  </a:lnTo>
                  <a:lnTo>
                    <a:pt x="198551" y="266700"/>
                  </a:lnTo>
                  <a:lnTo>
                    <a:pt x="195961" y="266700"/>
                  </a:lnTo>
                  <a:lnTo>
                    <a:pt x="198462" y="228600"/>
                  </a:lnTo>
                  <a:lnTo>
                    <a:pt x="210019" y="215900"/>
                  </a:lnTo>
                  <a:lnTo>
                    <a:pt x="199301" y="215900"/>
                  </a:lnTo>
                  <a:lnTo>
                    <a:pt x="195287" y="228600"/>
                  </a:lnTo>
                  <a:lnTo>
                    <a:pt x="191439" y="228600"/>
                  </a:lnTo>
                  <a:lnTo>
                    <a:pt x="186588" y="266700"/>
                  </a:lnTo>
                  <a:lnTo>
                    <a:pt x="173532" y="279400"/>
                  </a:lnTo>
                  <a:lnTo>
                    <a:pt x="168338" y="279400"/>
                  </a:lnTo>
                  <a:lnTo>
                    <a:pt x="175869" y="292100"/>
                  </a:lnTo>
                  <a:lnTo>
                    <a:pt x="184581" y="292100"/>
                  </a:lnTo>
                  <a:lnTo>
                    <a:pt x="180390" y="317525"/>
                  </a:lnTo>
                  <a:lnTo>
                    <a:pt x="188760" y="317525"/>
                  </a:lnTo>
                  <a:lnTo>
                    <a:pt x="188849" y="330200"/>
                  </a:lnTo>
                  <a:lnTo>
                    <a:pt x="188925" y="342900"/>
                  </a:lnTo>
                  <a:lnTo>
                    <a:pt x="177711" y="355600"/>
                  </a:lnTo>
                  <a:lnTo>
                    <a:pt x="170180" y="355600"/>
                  </a:lnTo>
                  <a:lnTo>
                    <a:pt x="169557" y="343712"/>
                  </a:lnTo>
                  <a:lnTo>
                    <a:pt x="169519" y="342900"/>
                  </a:lnTo>
                  <a:lnTo>
                    <a:pt x="166103" y="330200"/>
                  </a:lnTo>
                  <a:lnTo>
                    <a:pt x="162699" y="317525"/>
                  </a:lnTo>
                  <a:lnTo>
                    <a:pt x="155956" y="317525"/>
                  </a:lnTo>
                  <a:lnTo>
                    <a:pt x="158470" y="304800"/>
                  </a:lnTo>
                  <a:lnTo>
                    <a:pt x="152781" y="304800"/>
                  </a:lnTo>
                  <a:lnTo>
                    <a:pt x="152781" y="381000"/>
                  </a:lnTo>
                  <a:lnTo>
                    <a:pt x="150939" y="391350"/>
                  </a:lnTo>
                  <a:lnTo>
                    <a:pt x="150939" y="647700"/>
                  </a:lnTo>
                  <a:lnTo>
                    <a:pt x="148602" y="648423"/>
                  </a:lnTo>
                  <a:lnTo>
                    <a:pt x="148602" y="660400"/>
                  </a:lnTo>
                  <a:lnTo>
                    <a:pt x="148539" y="665035"/>
                  </a:lnTo>
                  <a:lnTo>
                    <a:pt x="148437" y="673100"/>
                  </a:lnTo>
                  <a:lnTo>
                    <a:pt x="147256" y="660400"/>
                  </a:lnTo>
                  <a:lnTo>
                    <a:pt x="148602" y="660400"/>
                  </a:lnTo>
                  <a:lnTo>
                    <a:pt x="148602" y="648423"/>
                  </a:lnTo>
                  <a:lnTo>
                    <a:pt x="144576" y="649643"/>
                  </a:lnTo>
                  <a:lnTo>
                    <a:pt x="144576" y="673100"/>
                  </a:lnTo>
                  <a:lnTo>
                    <a:pt x="120319" y="673100"/>
                  </a:lnTo>
                  <a:lnTo>
                    <a:pt x="119481" y="660400"/>
                  </a:lnTo>
                  <a:lnTo>
                    <a:pt x="139725" y="660400"/>
                  </a:lnTo>
                  <a:lnTo>
                    <a:pt x="144576" y="673100"/>
                  </a:lnTo>
                  <a:lnTo>
                    <a:pt x="144576" y="649643"/>
                  </a:lnTo>
                  <a:lnTo>
                    <a:pt x="109270" y="660400"/>
                  </a:lnTo>
                  <a:lnTo>
                    <a:pt x="106768" y="673100"/>
                  </a:lnTo>
                  <a:lnTo>
                    <a:pt x="108102" y="673100"/>
                  </a:lnTo>
                  <a:lnTo>
                    <a:pt x="85280" y="685800"/>
                  </a:lnTo>
                  <a:lnTo>
                    <a:pt x="63423" y="673100"/>
                  </a:lnTo>
                  <a:lnTo>
                    <a:pt x="106768" y="673100"/>
                  </a:lnTo>
                  <a:lnTo>
                    <a:pt x="67602" y="660400"/>
                  </a:lnTo>
                  <a:lnTo>
                    <a:pt x="62585" y="660400"/>
                  </a:lnTo>
                  <a:lnTo>
                    <a:pt x="62585" y="673100"/>
                  </a:lnTo>
                  <a:lnTo>
                    <a:pt x="53378" y="673100"/>
                  </a:lnTo>
                  <a:lnTo>
                    <a:pt x="43167" y="660400"/>
                  </a:lnTo>
                  <a:lnTo>
                    <a:pt x="54216" y="660400"/>
                  </a:lnTo>
                  <a:lnTo>
                    <a:pt x="62585" y="673100"/>
                  </a:lnTo>
                  <a:lnTo>
                    <a:pt x="62585" y="660400"/>
                  </a:lnTo>
                  <a:lnTo>
                    <a:pt x="57569" y="660400"/>
                  </a:lnTo>
                  <a:lnTo>
                    <a:pt x="49479" y="635000"/>
                  </a:lnTo>
                  <a:lnTo>
                    <a:pt x="50368" y="584200"/>
                  </a:lnTo>
                  <a:lnTo>
                    <a:pt x="58737" y="571500"/>
                  </a:lnTo>
                  <a:lnTo>
                    <a:pt x="56591" y="558952"/>
                  </a:lnTo>
                  <a:lnTo>
                    <a:pt x="56540" y="558634"/>
                  </a:lnTo>
                  <a:lnTo>
                    <a:pt x="54559" y="547077"/>
                  </a:lnTo>
                  <a:lnTo>
                    <a:pt x="54508" y="546773"/>
                  </a:lnTo>
                  <a:lnTo>
                    <a:pt x="54381" y="546100"/>
                  </a:lnTo>
                  <a:lnTo>
                    <a:pt x="62077" y="546100"/>
                  </a:lnTo>
                  <a:lnTo>
                    <a:pt x="64592" y="533400"/>
                  </a:lnTo>
                  <a:lnTo>
                    <a:pt x="74993" y="546100"/>
                  </a:lnTo>
                  <a:lnTo>
                    <a:pt x="79260" y="558634"/>
                  </a:lnTo>
                  <a:lnTo>
                    <a:pt x="74104" y="558634"/>
                  </a:lnTo>
                  <a:lnTo>
                    <a:pt x="82499" y="596900"/>
                  </a:lnTo>
                  <a:lnTo>
                    <a:pt x="95719" y="596900"/>
                  </a:lnTo>
                  <a:lnTo>
                    <a:pt x="95719" y="609600"/>
                  </a:lnTo>
                  <a:lnTo>
                    <a:pt x="134632" y="635000"/>
                  </a:lnTo>
                  <a:lnTo>
                    <a:pt x="144043" y="635000"/>
                  </a:lnTo>
                  <a:lnTo>
                    <a:pt x="149771" y="647700"/>
                  </a:lnTo>
                  <a:lnTo>
                    <a:pt x="150939" y="647700"/>
                  </a:lnTo>
                  <a:lnTo>
                    <a:pt x="150939" y="391350"/>
                  </a:lnTo>
                  <a:lnTo>
                    <a:pt x="148259" y="406400"/>
                  </a:lnTo>
                  <a:lnTo>
                    <a:pt x="142735" y="406400"/>
                  </a:lnTo>
                  <a:lnTo>
                    <a:pt x="144919" y="381000"/>
                  </a:lnTo>
                  <a:lnTo>
                    <a:pt x="152781" y="381000"/>
                  </a:lnTo>
                  <a:lnTo>
                    <a:pt x="152781" y="304800"/>
                  </a:lnTo>
                  <a:lnTo>
                    <a:pt x="143078" y="304800"/>
                  </a:lnTo>
                  <a:lnTo>
                    <a:pt x="147840" y="266700"/>
                  </a:lnTo>
                  <a:lnTo>
                    <a:pt x="151015" y="241300"/>
                  </a:lnTo>
                  <a:lnTo>
                    <a:pt x="149136" y="228600"/>
                  </a:lnTo>
                  <a:lnTo>
                    <a:pt x="139725" y="228600"/>
                  </a:lnTo>
                  <a:lnTo>
                    <a:pt x="132702" y="266700"/>
                  </a:lnTo>
                  <a:lnTo>
                    <a:pt x="121488" y="266700"/>
                  </a:lnTo>
                  <a:lnTo>
                    <a:pt x="129184" y="228600"/>
                  </a:lnTo>
                  <a:lnTo>
                    <a:pt x="134543" y="228600"/>
                  </a:lnTo>
                  <a:lnTo>
                    <a:pt x="134874" y="215900"/>
                  </a:lnTo>
                  <a:lnTo>
                    <a:pt x="128016" y="215900"/>
                  </a:lnTo>
                  <a:lnTo>
                    <a:pt x="128524" y="228600"/>
                  </a:lnTo>
                  <a:lnTo>
                    <a:pt x="119976" y="228600"/>
                  </a:lnTo>
                  <a:lnTo>
                    <a:pt x="114960" y="254000"/>
                  </a:lnTo>
                  <a:lnTo>
                    <a:pt x="117309" y="266700"/>
                  </a:lnTo>
                  <a:lnTo>
                    <a:pt x="125679" y="279400"/>
                  </a:lnTo>
                  <a:lnTo>
                    <a:pt x="128244" y="279400"/>
                  </a:lnTo>
                  <a:lnTo>
                    <a:pt x="134213" y="292100"/>
                  </a:lnTo>
                  <a:lnTo>
                    <a:pt x="131191" y="292100"/>
                  </a:lnTo>
                  <a:lnTo>
                    <a:pt x="128689" y="302107"/>
                  </a:lnTo>
                  <a:lnTo>
                    <a:pt x="128689" y="546100"/>
                  </a:lnTo>
                  <a:lnTo>
                    <a:pt x="98094" y="558634"/>
                  </a:lnTo>
                  <a:lnTo>
                    <a:pt x="97853" y="558634"/>
                  </a:lnTo>
                  <a:lnTo>
                    <a:pt x="108102" y="546100"/>
                  </a:lnTo>
                  <a:lnTo>
                    <a:pt x="105181" y="533400"/>
                  </a:lnTo>
                  <a:lnTo>
                    <a:pt x="123164" y="533400"/>
                  </a:lnTo>
                  <a:lnTo>
                    <a:pt x="108102" y="546100"/>
                  </a:lnTo>
                  <a:lnTo>
                    <a:pt x="128689" y="546100"/>
                  </a:lnTo>
                  <a:lnTo>
                    <a:pt x="128689" y="302107"/>
                  </a:lnTo>
                  <a:lnTo>
                    <a:pt x="128016" y="304800"/>
                  </a:lnTo>
                  <a:lnTo>
                    <a:pt x="125844" y="292100"/>
                  </a:lnTo>
                  <a:lnTo>
                    <a:pt x="111455" y="292100"/>
                  </a:lnTo>
                  <a:lnTo>
                    <a:pt x="122834" y="304800"/>
                  </a:lnTo>
                  <a:lnTo>
                    <a:pt x="118148" y="304800"/>
                  </a:lnTo>
                  <a:lnTo>
                    <a:pt x="118148" y="469900"/>
                  </a:lnTo>
                  <a:lnTo>
                    <a:pt x="110617" y="468668"/>
                  </a:lnTo>
                  <a:lnTo>
                    <a:pt x="110617" y="495300"/>
                  </a:lnTo>
                  <a:lnTo>
                    <a:pt x="109601" y="508000"/>
                  </a:lnTo>
                  <a:lnTo>
                    <a:pt x="96393" y="508000"/>
                  </a:lnTo>
                  <a:lnTo>
                    <a:pt x="101498" y="495465"/>
                  </a:lnTo>
                  <a:lnTo>
                    <a:pt x="101574" y="495300"/>
                  </a:lnTo>
                  <a:lnTo>
                    <a:pt x="110617" y="495300"/>
                  </a:lnTo>
                  <a:lnTo>
                    <a:pt x="110617" y="468668"/>
                  </a:lnTo>
                  <a:lnTo>
                    <a:pt x="40830" y="457200"/>
                  </a:lnTo>
                  <a:lnTo>
                    <a:pt x="58508" y="457200"/>
                  </a:lnTo>
                  <a:lnTo>
                    <a:pt x="80822" y="444500"/>
                  </a:lnTo>
                  <a:lnTo>
                    <a:pt x="81826" y="444500"/>
                  </a:lnTo>
                  <a:lnTo>
                    <a:pt x="79489" y="457200"/>
                  </a:lnTo>
                  <a:lnTo>
                    <a:pt x="83007" y="457200"/>
                  </a:lnTo>
                  <a:lnTo>
                    <a:pt x="84175" y="444500"/>
                  </a:lnTo>
                  <a:lnTo>
                    <a:pt x="92875" y="444500"/>
                  </a:lnTo>
                  <a:lnTo>
                    <a:pt x="99568" y="457200"/>
                  </a:lnTo>
                  <a:lnTo>
                    <a:pt x="103746" y="457200"/>
                  </a:lnTo>
                  <a:lnTo>
                    <a:pt x="118148" y="469900"/>
                  </a:lnTo>
                  <a:lnTo>
                    <a:pt x="118148" y="304800"/>
                  </a:lnTo>
                  <a:lnTo>
                    <a:pt x="109042" y="304800"/>
                  </a:lnTo>
                  <a:lnTo>
                    <a:pt x="109016" y="306285"/>
                  </a:lnTo>
                  <a:lnTo>
                    <a:pt x="108889" y="312712"/>
                  </a:lnTo>
                  <a:lnTo>
                    <a:pt x="108800" y="317525"/>
                  </a:lnTo>
                  <a:lnTo>
                    <a:pt x="113957" y="317525"/>
                  </a:lnTo>
                  <a:lnTo>
                    <a:pt x="112712" y="324789"/>
                  </a:lnTo>
                  <a:lnTo>
                    <a:pt x="112712" y="368363"/>
                  </a:lnTo>
                  <a:lnTo>
                    <a:pt x="101574" y="368363"/>
                  </a:lnTo>
                  <a:lnTo>
                    <a:pt x="101574" y="381000"/>
                  </a:lnTo>
                  <a:lnTo>
                    <a:pt x="100609" y="390855"/>
                  </a:lnTo>
                  <a:lnTo>
                    <a:pt x="100609" y="419100"/>
                  </a:lnTo>
                  <a:lnTo>
                    <a:pt x="99009" y="431800"/>
                  </a:lnTo>
                  <a:lnTo>
                    <a:pt x="92710" y="431800"/>
                  </a:lnTo>
                  <a:lnTo>
                    <a:pt x="94208" y="419100"/>
                  </a:lnTo>
                  <a:lnTo>
                    <a:pt x="100609" y="419100"/>
                  </a:lnTo>
                  <a:lnTo>
                    <a:pt x="100609" y="390855"/>
                  </a:lnTo>
                  <a:lnTo>
                    <a:pt x="100330" y="393700"/>
                  </a:lnTo>
                  <a:lnTo>
                    <a:pt x="95719" y="381000"/>
                  </a:lnTo>
                  <a:lnTo>
                    <a:pt x="101574" y="381000"/>
                  </a:lnTo>
                  <a:lnTo>
                    <a:pt x="101574" y="368363"/>
                  </a:lnTo>
                  <a:lnTo>
                    <a:pt x="98742" y="368363"/>
                  </a:lnTo>
                  <a:lnTo>
                    <a:pt x="97574" y="355803"/>
                  </a:lnTo>
                  <a:lnTo>
                    <a:pt x="97561" y="355600"/>
                  </a:lnTo>
                  <a:lnTo>
                    <a:pt x="112712" y="368363"/>
                  </a:lnTo>
                  <a:lnTo>
                    <a:pt x="112712" y="324789"/>
                  </a:lnTo>
                  <a:lnTo>
                    <a:pt x="111785" y="330200"/>
                  </a:lnTo>
                  <a:lnTo>
                    <a:pt x="93040" y="326402"/>
                  </a:lnTo>
                  <a:lnTo>
                    <a:pt x="93040" y="393700"/>
                  </a:lnTo>
                  <a:lnTo>
                    <a:pt x="90868" y="392899"/>
                  </a:lnTo>
                  <a:lnTo>
                    <a:pt x="90868" y="419100"/>
                  </a:lnTo>
                  <a:lnTo>
                    <a:pt x="82003" y="431800"/>
                  </a:lnTo>
                  <a:lnTo>
                    <a:pt x="59423" y="431800"/>
                  </a:lnTo>
                  <a:lnTo>
                    <a:pt x="59270" y="419100"/>
                  </a:lnTo>
                  <a:lnTo>
                    <a:pt x="90868" y="419100"/>
                  </a:lnTo>
                  <a:lnTo>
                    <a:pt x="90868" y="392899"/>
                  </a:lnTo>
                  <a:lnTo>
                    <a:pt x="58572" y="381000"/>
                  </a:lnTo>
                  <a:lnTo>
                    <a:pt x="60871" y="381000"/>
                  </a:lnTo>
                  <a:lnTo>
                    <a:pt x="81915" y="368363"/>
                  </a:lnTo>
                  <a:lnTo>
                    <a:pt x="82105" y="368363"/>
                  </a:lnTo>
                  <a:lnTo>
                    <a:pt x="92875" y="381000"/>
                  </a:lnTo>
                  <a:lnTo>
                    <a:pt x="93040" y="393700"/>
                  </a:lnTo>
                  <a:lnTo>
                    <a:pt x="93040" y="326402"/>
                  </a:lnTo>
                  <a:lnTo>
                    <a:pt x="49352" y="317525"/>
                  </a:lnTo>
                  <a:lnTo>
                    <a:pt x="57569" y="304800"/>
                  </a:lnTo>
                  <a:lnTo>
                    <a:pt x="76301" y="304800"/>
                  </a:lnTo>
                  <a:lnTo>
                    <a:pt x="102920" y="304800"/>
                  </a:lnTo>
                  <a:lnTo>
                    <a:pt x="88353" y="292100"/>
                  </a:lnTo>
                  <a:lnTo>
                    <a:pt x="79489" y="292100"/>
                  </a:lnTo>
                  <a:lnTo>
                    <a:pt x="75590" y="293966"/>
                  </a:lnTo>
                  <a:lnTo>
                    <a:pt x="75476" y="292100"/>
                  </a:lnTo>
                  <a:lnTo>
                    <a:pt x="69608" y="292100"/>
                  </a:lnTo>
                  <a:lnTo>
                    <a:pt x="71501" y="295668"/>
                  </a:lnTo>
                  <a:lnTo>
                    <a:pt x="71602" y="295871"/>
                  </a:lnTo>
                  <a:lnTo>
                    <a:pt x="53047" y="304800"/>
                  </a:lnTo>
                  <a:lnTo>
                    <a:pt x="24091" y="304800"/>
                  </a:lnTo>
                  <a:lnTo>
                    <a:pt x="26606" y="292100"/>
                  </a:lnTo>
                  <a:lnTo>
                    <a:pt x="18402" y="292100"/>
                  </a:lnTo>
                  <a:lnTo>
                    <a:pt x="10871" y="309702"/>
                  </a:lnTo>
                  <a:lnTo>
                    <a:pt x="10871" y="317525"/>
                  </a:lnTo>
                  <a:lnTo>
                    <a:pt x="10541" y="330200"/>
                  </a:lnTo>
                  <a:lnTo>
                    <a:pt x="7531" y="330200"/>
                  </a:lnTo>
                  <a:lnTo>
                    <a:pt x="7531" y="317525"/>
                  </a:lnTo>
                  <a:lnTo>
                    <a:pt x="10871" y="317525"/>
                  </a:lnTo>
                  <a:lnTo>
                    <a:pt x="10871" y="309702"/>
                  </a:lnTo>
                  <a:lnTo>
                    <a:pt x="7518" y="317525"/>
                  </a:lnTo>
                  <a:lnTo>
                    <a:pt x="2844" y="317525"/>
                  </a:lnTo>
                  <a:lnTo>
                    <a:pt x="0" y="355600"/>
                  </a:lnTo>
                  <a:lnTo>
                    <a:pt x="8864" y="355600"/>
                  </a:lnTo>
                  <a:lnTo>
                    <a:pt x="16789" y="368363"/>
                  </a:lnTo>
                  <a:lnTo>
                    <a:pt x="26187" y="381000"/>
                  </a:lnTo>
                  <a:lnTo>
                    <a:pt x="26441" y="393700"/>
                  </a:lnTo>
                  <a:lnTo>
                    <a:pt x="20586" y="393700"/>
                  </a:lnTo>
                  <a:lnTo>
                    <a:pt x="17564" y="419100"/>
                  </a:lnTo>
                  <a:lnTo>
                    <a:pt x="27609" y="419100"/>
                  </a:lnTo>
                  <a:lnTo>
                    <a:pt x="30619" y="444500"/>
                  </a:lnTo>
                  <a:lnTo>
                    <a:pt x="14401" y="444500"/>
                  </a:lnTo>
                  <a:lnTo>
                    <a:pt x="8839" y="482015"/>
                  </a:lnTo>
                  <a:lnTo>
                    <a:pt x="8750" y="482600"/>
                  </a:lnTo>
                  <a:lnTo>
                    <a:pt x="19596" y="495300"/>
                  </a:lnTo>
                  <a:lnTo>
                    <a:pt x="21082" y="495300"/>
                  </a:lnTo>
                  <a:lnTo>
                    <a:pt x="34467" y="508000"/>
                  </a:lnTo>
                  <a:lnTo>
                    <a:pt x="32626" y="520700"/>
                  </a:lnTo>
                  <a:lnTo>
                    <a:pt x="22593" y="520700"/>
                  </a:lnTo>
                  <a:lnTo>
                    <a:pt x="42837" y="533400"/>
                  </a:lnTo>
                  <a:lnTo>
                    <a:pt x="42506" y="533400"/>
                  </a:lnTo>
                  <a:lnTo>
                    <a:pt x="42506" y="660400"/>
                  </a:lnTo>
                  <a:lnTo>
                    <a:pt x="36144" y="660400"/>
                  </a:lnTo>
                  <a:lnTo>
                    <a:pt x="25933" y="571500"/>
                  </a:lnTo>
                  <a:lnTo>
                    <a:pt x="35648" y="571500"/>
                  </a:lnTo>
                  <a:lnTo>
                    <a:pt x="42481" y="660133"/>
                  </a:lnTo>
                  <a:lnTo>
                    <a:pt x="42506" y="660400"/>
                  </a:lnTo>
                  <a:lnTo>
                    <a:pt x="42506" y="533400"/>
                  </a:lnTo>
                  <a:lnTo>
                    <a:pt x="35801" y="533400"/>
                  </a:lnTo>
                  <a:lnTo>
                    <a:pt x="35801" y="558634"/>
                  </a:lnTo>
                  <a:lnTo>
                    <a:pt x="22479" y="558634"/>
                  </a:lnTo>
                  <a:lnTo>
                    <a:pt x="27114" y="546100"/>
                  </a:lnTo>
                  <a:lnTo>
                    <a:pt x="35306" y="546100"/>
                  </a:lnTo>
                  <a:lnTo>
                    <a:pt x="35801" y="558634"/>
                  </a:lnTo>
                  <a:lnTo>
                    <a:pt x="35801" y="533400"/>
                  </a:lnTo>
                  <a:lnTo>
                    <a:pt x="22428" y="533400"/>
                  </a:lnTo>
                  <a:lnTo>
                    <a:pt x="22542" y="524065"/>
                  </a:lnTo>
                  <a:lnTo>
                    <a:pt x="22593" y="520700"/>
                  </a:lnTo>
                  <a:lnTo>
                    <a:pt x="14719" y="520700"/>
                  </a:lnTo>
                  <a:lnTo>
                    <a:pt x="13055" y="533400"/>
                  </a:lnTo>
                  <a:lnTo>
                    <a:pt x="16573" y="571500"/>
                  </a:lnTo>
                  <a:lnTo>
                    <a:pt x="22085" y="571500"/>
                  </a:lnTo>
                  <a:lnTo>
                    <a:pt x="16903" y="609600"/>
                  </a:lnTo>
                  <a:lnTo>
                    <a:pt x="28613" y="673100"/>
                  </a:lnTo>
                  <a:lnTo>
                    <a:pt x="48856" y="685800"/>
                  </a:lnTo>
                  <a:lnTo>
                    <a:pt x="91706" y="698500"/>
                  </a:lnTo>
                  <a:lnTo>
                    <a:pt x="110286" y="698500"/>
                  </a:lnTo>
                  <a:lnTo>
                    <a:pt x="114884" y="711200"/>
                  </a:lnTo>
                  <a:lnTo>
                    <a:pt x="117525" y="699046"/>
                  </a:lnTo>
                  <a:lnTo>
                    <a:pt x="117640" y="698500"/>
                  </a:lnTo>
                  <a:lnTo>
                    <a:pt x="151447" y="698500"/>
                  </a:lnTo>
                  <a:lnTo>
                    <a:pt x="148094" y="711200"/>
                  </a:lnTo>
                  <a:lnTo>
                    <a:pt x="114884" y="711200"/>
                  </a:lnTo>
                  <a:lnTo>
                    <a:pt x="107581" y="711200"/>
                  </a:lnTo>
                  <a:lnTo>
                    <a:pt x="90614" y="749300"/>
                  </a:lnTo>
                  <a:lnTo>
                    <a:pt x="70116" y="749300"/>
                  </a:lnTo>
                  <a:lnTo>
                    <a:pt x="74472" y="762000"/>
                  </a:lnTo>
                  <a:lnTo>
                    <a:pt x="88061" y="762000"/>
                  </a:lnTo>
                  <a:lnTo>
                    <a:pt x="102920" y="736600"/>
                  </a:lnTo>
                  <a:lnTo>
                    <a:pt x="110109" y="723900"/>
                  </a:lnTo>
                  <a:lnTo>
                    <a:pt x="129527" y="723900"/>
                  </a:lnTo>
                  <a:lnTo>
                    <a:pt x="127850" y="736600"/>
                  </a:lnTo>
                  <a:lnTo>
                    <a:pt x="124333" y="749300"/>
                  </a:lnTo>
                  <a:lnTo>
                    <a:pt x="127177" y="749300"/>
                  </a:lnTo>
                  <a:lnTo>
                    <a:pt x="116306" y="762000"/>
                  </a:lnTo>
                  <a:lnTo>
                    <a:pt x="116306" y="774700"/>
                  </a:lnTo>
                  <a:lnTo>
                    <a:pt x="120980" y="774700"/>
                  </a:lnTo>
                  <a:lnTo>
                    <a:pt x="131622" y="787400"/>
                  </a:lnTo>
                  <a:lnTo>
                    <a:pt x="131191" y="787400"/>
                  </a:lnTo>
                  <a:lnTo>
                    <a:pt x="127508" y="800100"/>
                  </a:lnTo>
                  <a:lnTo>
                    <a:pt x="120815" y="800100"/>
                  </a:lnTo>
                  <a:lnTo>
                    <a:pt x="120904" y="825500"/>
                  </a:lnTo>
                  <a:lnTo>
                    <a:pt x="117513" y="838034"/>
                  </a:lnTo>
                  <a:lnTo>
                    <a:pt x="117475" y="838200"/>
                  </a:lnTo>
                  <a:lnTo>
                    <a:pt x="100901" y="838200"/>
                  </a:lnTo>
                  <a:lnTo>
                    <a:pt x="83515" y="850900"/>
                  </a:lnTo>
                  <a:lnTo>
                    <a:pt x="75298" y="876300"/>
                  </a:lnTo>
                  <a:lnTo>
                    <a:pt x="66941" y="876300"/>
                  </a:lnTo>
                  <a:lnTo>
                    <a:pt x="67602" y="889000"/>
                  </a:lnTo>
                  <a:lnTo>
                    <a:pt x="45681" y="901700"/>
                  </a:lnTo>
                  <a:lnTo>
                    <a:pt x="43510" y="901700"/>
                  </a:lnTo>
                  <a:lnTo>
                    <a:pt x="40970" y="914501"/>
                  </a:lnTo>
                  <a:lnTo>
                    <a:pt x="37807" y="914501"/>
                  </a:lnTo>
                  <a:lnTo>
                    <a:pt x="35852" y="937425"/>
                  </a:lnTo>
                  <a:lnTo>
                    <a:pt x="35737" y="938644"/>
                  </a:lnTo>
                  <a:lnTo>
                    <a:pt x="35648" y="939800"/>
                  </a:lnTo>
                  <a:lnTo>
                    <a:pt x="33134" y="939800"/>
                  </a:lnTo>
                  <a:lnTo>
                    <a:pt x="31127" y="952500"/>
                  </a:lnTo>
                  <a:lnTo>
                    <a:pt x="25768" y="952500"/>
                  </a:lnTo>
                  <a:lnTo>
                    <a:pt x="20916" y="939800"/>
                  </a:lnTo>
                  <a:lnTo>
                    <a:pt x="12052" y="952500"/>
                  </a:lnTo>
                  <a:lnTo>
                    <a:pt x="19202" y="952500"/>
                  </a:lnTo>
                  <a:lnTo>
                    <a:pt x="32258" y="965212"/>
                  </a:lnTo>
                  <a:lnTo>
                    <a:pt x="38823" y="977900"/>
                  </a:lnTo>
                  <a:lnTo>
                    <a:pt x="47510" y="965212"/>
                  </a:lnTo>
                  <a:lnTo>
                    <a:pt x="47320" y="964831"/>
                  </a:lnTo>
                  <a:lnTo>
                    <a:pt x="40500" y="952500"/>
                  </a:lnTo>
                  <a:lnTo>
                    <a:pt x="45847" y="952500"/>
                  </a:lnTo>
                  <a:lnTo>
                    <a:pt x="45516" y="939800"/>
                  </a:lnTo>
                  <a:lnTo>
                    <a:pt x="49695" y="939800"/>
                  </a:lnTo>
                  <a:lnTo>
                    <a:pt x="46443" y="927430"/>
                  </a:lnTo>
                  <a:lnTo>
                    <a:pt x="46355" y="927100"/>
                  </a:lnTo>
                  <a:lnTo>
                    <a:pt x="50495" y="914501"/>
                  </a:lnTo>
                  <a:lnTo>
                    <a:pt x="54406" y="910920"/>
                  </a:lnTo>
                  <a:lnTo>
                    <a:pt x="64681" y="901700"/>
                  </a:lnTo>
                  <a:lnTo>
                    <a:pt x="79463" y="914387"/>
                  </a:lnTo>
                  <a:lnTo>
                    <a:pt x="87020" y="901700"/>
                  </a:lnTo>
                  <a:lnTo>
                    <a:pt x="91186" y="901700"/>
                  </a:lnTo>
                  <a:lnTo>
                    <a:pt x="86563" y="863942"/>
                  </a:lnTo>
                  <a:lnTo>
                    <a:pt x="86614" y="863244"/>
                  </a:lnTo>
                  <a:lnTo>
                    <a:pt x="90182" y="850900"/>
                  </a:lnTo>
                  <a:lnTo>
                    <a:pt x="115798" y="850900"/>
                  </a:lnTo>
                  <a:lnTo>
                    <a:pt x="116611" y="863244"/>
                  </a:lnTo>
                  <a:lnTo>
                    <a:pt x="116636" y="863676"/>
                  </a:lnTo>
                  <a:lnTo>
                    <a:pt x="122491" y="863676"/>
                  </a:lnTo>
                  <a:lnTo>
                    <a:pt x="122656" y="850900"/>
                  </a:lnTo>
                  <a:lnTo>
                    <a:pt x="119151" y="850900"/>
                  </a:lnTo>
                  <a:lnTo>
                    <a:pt x="123088" y="838200"/>
                  </a:lnTo>
                  <a:lnTo>
                    <a:pt x="138366" y="825500"/>
                  </a:lnTo>
                  <a:lnTo>
                    <a:pt x="143916" y="825500"/>
                  </a:lnTo>
                  <a:lnTo>
                    <a:pt x="143916" y="812800"/>
                  </a:lnTo>
                  <a:lnTo>
                    <a:pt x="140906" y="812800"/>
                  </a:lnTo>
                  <a:lnTo>
                    <a:pt x="141566" y="800100"/>
                  </a:lnTo>
                  <a:lnTo>
                    <a:pt x="137718" y="800100"/>
                  </a:lnTo>
                  <a:lnTo>
                    <a:pt x="140398" y="787400"/>
                  </a:lnTo>
                  <a:lnTo>
                    <a:pt x="144576" y="787400"/>
                  </a:lnTo>
                  <a:lnTo>
                    <a:pt x="143916" y="774700"/>
                  </a:lnTo>
                  <a:lnTo>
                    <a:pt x="147091" y="787400"/>
                  </a:lnTo>
                  <a:lnTo>
                    <a:pt x="156298" y="787400"/>
                  </a:lnTo>
                  <a:lnTo>
                    <a:pt x="154787" y="800100"/>
                  </a:lnTo>
                  <a:lnTo>
                    <a:pt x="160350" y="825500"/>
                  </a:lnTo>
                  <a:lnTo>
                    <a:pt x="172859" y="838200"/>
                  </a:lnTo>
                  <a:lnTo>
                    <a:pt x="165506" y="850900"/>
                  </a:lnTo>
                  <a:lnTo>
                    <a:pt x="154800" y="850900"/>
                  </a:lnTo>
                  <a:lnTo>
                    <a:pt x="133223" y="863676"/>
                  </a:lnTo>
                  <a:lnTo>
                    <a:pt x="133362" y="863676"/>
                  </a:lnTo>
                  <a:lnTo>
                    <a:pt x="132537" y="876300"/>
                  </a:lnTo>
                  <a:lnTo>
                    <a:pt x="128854" y="876300"/>
                  </a:lnTo>
                  <a:lnTo>
                    <a:pt x="131191" y="889000"/>
                  </a:lnTo>
                  <a:lnTo>
                    <a:pt x="148602" y="889000"/>
                  </a:lnTo>
                  <a:lnTo>
                    <a:pt x="141909" y="894715"/>
                  </a:lnTo>
                  <a:lnTo>
                    <a:pt x="141909" y="927100"/>
                  </a:lnTo>
                  <a:lnTo>
                    <a:pt x="141719" y="927100"/>
                  </a:lnTo>
                  <a:lnTo>
                    <a:pt x="141719" y="965200"/>
                  </a:lnTo>
                  <a:lnTo>
                    <a:pt x="134543" y="952500"/>
                  </a:lnTo>
                  <a:lnTo>
                    <a:pt x="141071" y="952500"/>
                  </a:lnTo>
                  <a:lnTo>
                    <a:pt x="141630" y="963269"/>
                  </a:lnTo>
                  <a:lnTo>
                    <a:pt x="141719" y="965200"/>
                  </a:lnTo>
                  <a:lnTo>
                    <a:pt x="141719" y="927100"/>
                  </a:lnTo>
                  <a:lnTo>
                    <a:pt x="131533" y="927100"/>
                  </a:lnTo>
                  <a:lnTo>
                    <a:pt x="134112" y="916762"/>
                  </a:lnTo>
                  <a:lnTo>
                    <a:pt x="141909" y="927100"/>
                  </a:lnTo>
                  <a:lnTo>
                    <a:pt x="141909" y="894715"/>
                  </a:lnTo>
                  <a:lnTo>
                    <a:pt x="138734" y="897420"/>
                  </a:lnTo>
                  <a:lnTo>
                    <a:pt x="138734" y="914501"/>
                  </a:lnTo>
                  <a:lnTo>
                    <a:pt x="134848" y="914501"/>
                  </a:lnTo>
                  <a:lnTo>
                    <a:pt x="137883" y="901700"/>
                  </a:lnTo>
                  <a:lnTo>
                    <a:pt x="138734" y="914501"/>
                  </a:lnTo>
                  <a:lnTo>
                    <a:pt x="138734" y="897420"/>
                  </a:lnTo>
                  <a:lnTo>
                    <a:pt x="133705" y="901700"/>
                  </a:lnTo>
                  <a:lnTo>
                    <a:pt x="130860" y="889000"/>
                  </a:lnTo>
                  <a:lnTo>
                    <a:pt x="126174" y="889000"/>
                  </a:lnTo>
                  <a:lnTo>
                    <a:pt x="122643" y="914501"/>
                  </a:lnTo>
                  <a:lnTo>
                    <a:pt x="125323" y="914501"/>
                  </a:lnTo>
                  <a:lnTo>
                    <a:pt x="123329" y="927100"/>
                  </a:lnTo>
                  <a:lnTo>
                    <a:pt x="118846" y="914501"/>
                  </a:lnTo>
                  <a:lnTo>
                    <a:pt x="115963" y="914501"/>
                  </a:lnTo>
                  <a:lnTo>
                    <a:pt x="115963" y="927100"/>
                  </a:lnTo>
                  <a:lnTo>
                    <a:pt x="127508" y="939800"/>
                  </a:lnTo>
                  <a:lnTo>
                    <a:pt x="128854" y="952500"/>
                  </a:lnTo>
                  <a:lnTo>
                    <a:pt x="123494" y="965212"/>
                  </a:lnTo>
                  <a:lnTo>
                    <a:pt x="119646" y="965212"/>
                  </a:lnTo>
                  <a:lnTo>
                    <a:pt x="116636" y="990600"/>
                  </a:lnTo>
                  <a:lnTo>
                    <a:pt x="125844" y="1003300"/>
                  </a:lnTo>
                  <a:lnTo>
                    <a:pt x="163664" y="1003300"/>
                  </a:lnTo>
                  <a:lnTo>
                    <a:pt x="169354" y="990600"/>
                  </a:lnTo>
                  <a:lnTo>
                    <a:pt x="186080" y="990600"/>
                  </a:lnTo>
                  <a:lnTo>
                    <a:pt x="183515" y="977900"/>
                  </a:lnTo>
                  <a:lnTo>
                    <a:pt x="178244" y="965403"/>
                  </a:lnTo>
                  <a:lnTo>
                    <a:pt x="178155" y="965212"/>
                  </a:lnTo>
                  <a:lnTo>
                    <a:pt x="174383" y="965212"/>
                  </a:lnTo>
                  <a:lnTo>
                    <a:pt x="163487" y="952500"/>
                  </a:lnTo>
                  <a:lnTo>
                    <a:pt x="165328" y="939800"/>
                  </a:lnTo>
                  <a:lnTo>
                    <a:pt x="163537" y="927430"/>
                  </a:lnTo>
                  <a:lnTo>
                    <a:pt x="163487" y="927100"/>
                  </a:lnTo>
                  <a:lnTo>
                    <a:pt x="171183" y="927100"/>
                  </a:lnTo>
                  <a:lnTo>
                    <a:pt x="174345" y="914501"/>
                  </a:lnTo>
                  <a:lnTo>
                    <a:pt x="164503" y="914501"/>
                  </a:lnTo>
                  <a:lnTo>
                    <a:pt x="164249" y="901700"/>
                  </a:lnTo>
                  <a:lnTo>
                    <a:pt x="164134" y="896505"/>
                  </a:lnTo>
                  <a:lnTo>
                    <a:pt x="164071" y="893013"/>
                  </a:lnTo>
                  <a:lnTo>
                    <a:pt x="163995" y="889000"/>
                  </a:lnTo>
                  <a:lnTo>
                    <a:pt x="177711" y="901700"/>
                  </a:lnTo>
                  <a:lnTo>
                    <a:pt x="177673" y="914501"/>
                  </a:lnTo>
                  <a:lnTo>
                    <a:pt x="172694" y="927100"/>
                  </a:lnTo>
                  <a:lnTo>
                    <a:pt x="179920" y="939800"/>
                  </a:lnTo>
                  <a:lnTo>
                    <a:pt x="201726" y="965212"/>
                  </a:lnTo>
                  <a:lnTo>
                    <a:pt x="207327" y="965212"/>
                  </a:lnTo>
                  <a:lnTo>
                    <a:pt x="204825" y="977900"/>
                  </a:lnTo>
                  <a:lnTo>
                    <a:pt x="207162" y="977900"/>
                  </a:lnTo>
                  <a:lnTo>
                    <a:pt x="205155" y="990600"/>
                  </a:lnTo>
                  <a:lnTo>
                    <a:pt x="200812" y="1003300"/>
                  </a:lnTo>
                  <a:lnTo>
                    <a:pt x="178384" y="1003300"/>
                  </a:lnTo>
                  <a:lnTo>
                    <a:pt x="182562" y="1016000"/>
                  </a:lnTo>
                  <a:lnTo>
                    <a:pt x="190601" y="1016000"/>
                  </a:lnTo>
                  <a:lnTo>
                    <a:pt x="188595" y="1028700"/>
                  </a:lnTo>
                  <a:lnTo>
                    <a:pt x="176885" y="1041400"/>
                  </a:lnTo>
                  <a:lnTo>
                    <a:pt x="136715" y="1041400"/>
                  </a:lnTo>
                  <a:lnTo>
                    <a:pt x="131025" y="1054100"/>
                  </a:lnTo>
                  <a:lnTo>
                    <a:pt x="123825" y="1054100"/>
                  </a:lnTo>
                  <a:lnTo>
                    <a:pt x="121488" y="1066800"/>
                  </a:lnTo>
                  <a:lnTo>
                    <a:pt x="136880" y="1066800"/>
                  </a:lnTo>
                  <a:lnTo>
                    <a:pt x="136715" y="1054100"/>
                  </a:lnTo>
                  <a:lnTo>
                    <a:pt x="174117" y="1054100"/>
                  </a:lnTo>
                  <a:lnTo>
                    <a:pt x="189090" y="1041400"/>
                  </a:lnTo>
                  <a:lnTo>
                    <a:pt x="200596" y="1016000"/>
                  </a:lnTo>
                  <a:lnTo>
                    <a:pt x="207340" y="1016000"/>
                  </a:lnTo>
                  <a:lnTo>
                    <a:pt x="217208" y="1054100"/>
                  </a:lnTo>
                  <a:lnTo>
                    <a:pt x="203492" y="1092200"/>
                  </a:lnTo>
                  <a:lnTo>
                    <a:pt x="196786" y="1104900"/>
                  </a:lnTo>
                  <a:lnTo>
                    <a:pt x="195961" y="1117600"/>
                  </a:lnTo>
                  <a:lnTo>
                    <a:pt x="192773" y="1117600"/>
                  </a:lnTo>
                  <a:lnTo>
                    <a:pt x="195961" y="1130300"/>
                  </a:lnTo>
                  <a:lnTo>
                    <a:pt x="204330" y="1171956"/>
                  </a:lnTo>
                  <a:lnTo>
                    <a:pt x="224904" y="1181100"/>
                  </a:lnTo>
                  <a:lnTo>
                    <a:pt x="229425" y="1181100"/>
                  </a:lnTo>
                  <a:lnTo>
                    <a:pt x="226415" y="1193800"/>
                  </a:lnTo>
                  <a:lnTo>
                    <a:pt x="226415" y="1257300"/>
                  </a:lnTo>
                  <a:lnTo>
                    <a:pt x="225323" y="1269072"/>
                  </a:lnTo>
                  <a:lnTo>
                    <a:pt x="225221" y="1270203"/>
                  </a:lnTo>
                  <a:lnTo>
                    <a:pt x="206768" y="1270203"/>
                  </a:lnTo>
                  <a:lnTo>
                    <a:pt x="206502" y="1269695"/>
                  </a:lnTo>
                  <a:lnTo>
                    <a:pt x="206502" y="1282700"/>
                  </a:lnTo>
                  <a:lnTo>
                    <a:pt x="198132" y="1282700"/>
                  </a:lnTo>
                  <a:lnTo>
                    <a:pt x="191871" y="1270203"/>
                  </a:lnTo>
                  <a:lnTo>
                    <a:pt x="191744" y="1270203"/>
                  </a:lnTo>
                  <a:lnTo>
                    <a:pt x="195580" y="1244600"/>
                  </a:lnTo>
                  <a:lnTo>
                    <a:pt x="199809" y="1244600"/>
                  </a:lnTo>
                  <a:lnTo>
                    <a:pt x="197383" y="1269072"/>
                  </a:lnTo>
                  <a:lnTo>
                    <a:pt x="197269" y="1270203"/>
                  </a:lnTo>
                  <a:lnTo>
                    <a:pt x="197446" y="1270203"/>
                  </a:lnTo>
                  <a:lnTo>
                    <a:pt x="206502" y="1282700"/>
                  </a:lnTo>
                  <a:lnTo>
                    <a:pt x="206502" y="1269695"/>
                  </a:lnTo>
                  <a:lnTo>
                    <a:pt x="200139" y="1257300"/>
                  </a:lnTo>
                  <a:lnTo>
                    <a:pt x="202653" y="1244600"/>
                  </a:lnTo>
                  <a:lnTo>
                    <a:pt x="216979" y="1244600"/>
                  </a:lnTo>
                  <a:lnTo>
                    <a:pt x="223050" y="1257300"/>
                  </a:lnTo>
                  <a:lnTo>
                    <a:pt x="226415" y="1257300"/>
                  </a:lnTo>
                  <a:lnTo>
                    <a:pt x="226415" y="1193800"/>
                  </a:lnTo>
                  <a:lnTo>
                    <a:pt x="193116" y="1193800"/>
                  </a:lnTo>
                  <a:lnTo>
                    <a:pt x="203149" y="1206500"/>
                  </a:lnTo>
                  <a:lnTo>
                    <a:pt x="201815" y="1206500"/>
                  </a:lnTo>
                  <a:lnTo>
                    <a:pt x="205663" y="1219200"/>
                  </a:lnTo>
                  <a:lnTo>
                    <a:pt x="200139" y="1219200"/>
                  </a:lnTo>
                  <a:lnTo>
                    <a:pt x="192773" y="1231900"/>
                  </a:lnTo>
                  <a:lnTo>
                    <a:pt x="190931" y="1219200"/>
                  </a:lnTo>
                  <a:lnTo>
                    <a:pt x="184073" y="1219200"/>
                  </a:lnTo>
                  <a:lnTo>
                    <a:pt x="189953" y="1244600"/>
                  </a:lnTo>
                  <a:lnTo>
                    <a:pt x="185877" y="1270203"/>
                  </a:lnTo>
                  <a:lnTo>
                    <a:pt x="186029" y="1270203"/>
                  </a:lnTo>
                  <a:lnTo>
                    <a:pt x="192938" y="1282700"/>
                  </a:lnTo>
                  <a:lnTo>
                    <a:pt x="192112" y="1282700"/>
                  </a:lnTo>
                  <a:lnTo>
                    <a:pt x="199301" y="1295400"/>
                  </a:lnTo>
                  <a:lnTo>
                    <a:pt x="221386" y="1295400"/>
                  </a:lnTo>
                  <a:lnTo>
                    <a:pt x="219722" y="1320800"/>
                  </a:lnTo>
                  <a:lnTo>
                    <a:pt x="213690" y="1333500"/>
                  </a:lnTo>
                  <a:lnTo>
                    <a:pt x="227164" y="1333500"/>
                  </a:lnTo>
                  <a:lnTo>
                    <a:pt x="225577" y="1308100"/>
                  </a:lnTo>
                  <a:lnTo>
                    <a:pt x="255079" y="1282700"/>
                  </a:lnTo>
                  <a:lnTo>
                    <a:pt x="259473" y="1270203"/>
                  </a:lnTo>
                  <a:lnTo>
                    <a:pt x="262724" y="1270203"/>
                  </a:lnTo>
                  <a:lnTo>
                    <a:pt x="262724" y="1257300"/>
                  </a:lnTo>
                  <a:lnTo>
                    <a:pt x="258114" y="1244600"/>
                  </a:lnTo>
                  <a:lnTo>
                    <a:pt x="253492" y="1231900"/>
                  </a:lnTo>
                  <a:lnTo>
                    <a:pt x="260388" y="1231900"/>
                  </a:lnTo>
                  <a:lnTo>
                    <a:pt x="254698" y="1219200"/>
                  </a:lnTo>
                  <a:lnTo>
                    <a:pt x="236118" y="1219200"/>
                  </a:lnTo>
                  <a:lnTo>
                    <a:pt x="235115" y="1206500"/>
                  </a:lnTo>
                  <a:lnTo>
                    <a:pt x="250837" y="1193800"/>
                  </a:lnTo>
                  <a:lnTo>
                    <a:pt x="241973" y="1168400"/>
                  </a:lnTo>
                  <a:lnTo>
                    <a:pt x="230085" y="1181100"/>
                  </a:lnTo>
                  <a:lnTo>
                    <a:pt x="229857" y="1171956"/>
                  </a:lnTo>
                  <a:lnTo>
                    <a:pt x="229755" y="1168400"/>
                  </a:lnTo>
                  <a:lnTo>
                    <a:pt x="224332" y="1168400"/>
                  </a:lnTo>
                  <a:lnTo>
                    <a:pt x="224434" y="1155700"/>
                  </a:lnTo>
                  <a:lnTo>
                    <a:pt x="224536" y="1143000"/>
                  </a:lnTo>
                  <a:lnTo>
                    <a:pt x="230085" y="1143000"/>
                  </a:lnTo>
                  <a:lnTo>
                    <a:pt x="232270" y="1130300"/>
                  </a:lnTo>
                  <a:lnTo>
                    <a:pt x="254190" y="1130300"/>
                  </a:lnTo>
                  <a:lnTo>
                    <a:pt x="261112" y="1143000"/>
                  </a:lnTo>
                  <a:lnTo>
                    <a:pt x="257492" y="1155700"/>
                  </a:lnTo>
                  <a:lnTo>
                    <a:pt x="265125" y="1155700"/>
                  </a:lnTo>
                  <a:lnTo>
                    <a:pt x="268414" y="1143000"/>
                  </a:lnTo>
                  <a:lnTo>
                    <a:pt x="287616" y="1155700"/>
                  </a:lnTo>
                  <a:lnTo>
                    <a:pt x="292341" y="1143000"/>
                  </a:lnTo>
                  <a:lnTo>
                    <a:pt x="301129" y="1155700"/>
                  </a:lnTo>
                  <a:lnTo>
                    <a:pt x="306247" y="1155700"/>
                  </a:lnTo>
                  <a:lnTo>
                    <a:pt x="307149" y="1168400"/>
                  </a:lnTo>
                  <a:lnTo>
                    <a:pt x="300380" y="1168400"/>
                  </a:lnTo>
                  <a:lnTo>
                    <a:pt x="301879" y="1181100"/>
                  </a:lnTo>
                  <a:lnTo>
                    <a:pt x="297027" y="1181100"/>
                  </a:lnTo>
                  <a:lnTo>
                    <a:pt x="299542" y="1219200"/>
                  </a:lnTo>
                  <a:lnTo>
                    <a:pt x="305396" y="1219200"/>
                  </a:lnTo>
                  <a:lnTo>
                    <a:pt x="303720" y="1231900"/>
                  </a:lnTo>
                  <a:lnTo>
                    <a:pt x="298030" y="1231900"/>
                  </a:lnTo>
                  <a:lnTo>
                    <a:pt x="299542" y="1257300"/>
                  </a:lnTo>
                  <a:lnTo>
                    <a:pt x="296532" y="1257300"/>
                  </a:lnTo>
                  <a:lnTo>
                    <a:pt x="296532" y="1270203"/>
                  </a:lnTo>
                  <a:lnTo>
                    <a:pt x="296697" y="1270203"/>
                  </a:lnTo>
                  <a:lnTo>
                    <a:pt x="306730" y="1282700"/>
                  </a:lnTo>
                  <a:lnTo>
                    <a:pt x="327736" y="1295400"/>
                  </a:lnTo>
                  <a:lnTo>
                    <a:pt x="346062" y="1282700"/>
                  </a:lnTo>
                  <a:lnTo>
                    <a:pt x="351434" y="1282700"/>
                  </a:lnTo>
                  <a:lnTo>
                    <a:pt x="349745" y="1244600"/>
                  </a:lnTo>
                  <a:lnTo>
                    <a:pt x="356679" y="1257300"/>
                  </a:lnTo>
                  <a:lnTo>
                    <a:pt x="356793" y="1269072"/>
                  </a:lnTo>
                  <a:lnTo>
                    <a:pt x="356806" y="1270203"/>
                  </a:lnTo>
                  <a:lnTo>
                    <a:pt x="356933" y="1282700"/>
                  </a:lnTo>
                  <a:lnTo>
                    <a:pt x="346557" y="1308100"/>
                  </a:lnTo>
                  <a:lnTo>
                    <a:pt x="344055" y="1308100"/>
                  </a:lnTo>
                  <a:lnTo>
                    <a:pt x="341541" y="1320800"/>
                  </a:lnTo>
                  <a:lnTo>
                    <a:pt x="332168" y="1320800"/>
                  </a:lnTo>
                  <a:lnTo>
                    <a:pt x="323138" y="1358887"/>
                  </a:lnTo>
                  <a:lnTo>
                    <a:pt x="331673" y="1358887"/>
                  </a:lnTo>
                  <a:lnTo>
                    <a:pt x="330327" y="1371587"/>
                  </a:lnTo>
                  <a:lnTo>
                    <a:pt x="333844" y="1371587"/>
                  </a:lnTo>
                  <a:lnTo>
                    <a:pt x="327482" y="1384287"/>
                  </a:lnTo>
                  <a:lnTo>
                    <a:pt x="343382" y="1384287"/>
                  </a:lnTo>
                  <a:lnTo>
                    <a:pt x="338366" y="1358887"/>
                  </a:lnTo>
                  <a:lnTo>
                    <a:pt x="334518" y="1358887"/>
                  </a:lnTo>
                  <a:lnTo>
                    <a:pt x="335178" y="1346200"/>
                  </a:lnTo>
                  <a:lnTo>
                    <a:pt x="343052" y="1333500"/>
                  </a:lnTo>
                  <a:lnTo>
                    <a:pt x="364667" y="1333500"/>
                  </a:lnTo>
                  <a:lnTo>
                    <a:pt x="365633" y="1308100"/>
                  </a:lnTo>
                  <a:lnTo>
                    <a:pt x="363626" y="1282700"/>
                  </a:lnTo>
                  <a:lnTo>
                    <a:pt x="366141" y="1282700"/>
                  </a:lnTo>
                  <a:lnTo>
                    <a:pt x="360616" y="1257300"/>
                  </a:lnTo>
                  <a:lnTo>
                    <a:pt x="357632" y="1244600"/>
                  </a:lnTo>
                  <a:lnTo>
                    <a:pt x="354647" y="1231900"/>
                  </a:lnTo>
                  <a:lnTo>
                    <a:pt x="373507" y="1231900"/>
                  </a:lnTo>
                  <a:lnTo>
                    <a:pt x="414743" y="1270203"/>
                  </a:lnTo>
                  <a:lnTo>
                    <a:pt x="423468" y="1270203"/>
                  </a:lnTo>
                  <a:lnTo>
                    <a:pt x="429056" y="1282700"/>
                  </a:lnTo>
                  <a:lnTo>
                    <a:pt x="442785" y="1282700"/>
                  </a:lnTo>
                  <a:lnTo>
                    <a:pt x="443293" y="1295400"/>
                  </a:lnTo>
                  <a:lnTo>
                    <a:pt x="466547" y="1308100"/>
                  </a:lnTo>
                  <a:lnTo>
                    <a:pt x="469887" y="1320800"/>
                  </a:lnTo>
                  <a:lnTo>
                    <a:pt x="472909" y="1320800"/>
                  </a:lnTo>
                  <a:lnTo>
                    <a:pt x="496836" y="1346200"/>
                  </a:lnTo>
                  <a:lnTo>
                    <a:pt x="496163" y="1346200"/>
                  </a:lnTo>
                  <a:lnTo>
                    <a:pt x="601814" y="1422387"/>
                  </a:lnTo>
                  <a:lnTo>
                    <a:pt x="624636" y="1435087"/>
                  </a:lnTo>
                  <a:lnTo>
                    <a:pt x="687273" y="1435087"/>
                  </a:lnTo>
                  <a:lnTo>
                    <a:pt x="767118" y="1384287"/>
                  </a:lnTo>
                  <a:lnTo>
                    <a:pt x="787069" y="1371587"/>
                  </a:lnTo>
                  <a:lnTo>
                    <a:pt x="798880" y="1358887"/>
                  </a:lnTo>
                  <a:lnTo>
                    <a:pt x="804570" y="1358887"/>
                  </a:lnTo>
                  <a:lnTo>
                    <a:pt x="817372" y="1346200"/>
                  </a:lnTo>
                  <a:lnTo>
                    <a:pt x="830173" y="1333500"/>
                  </a:lnTo>
                  <a:lnTo>
                    <a:pt x="855776" y="1308100"/>
                  </a:lnTo>
                  <a:lnTo>
                    <a:pt x="862469" y="1295400"/>
                  </a:lnTo>
                  <a:lnTo>
                    <a:pt x="867829" y="1295400"/>
                  </a:lnTo>
                  <a:lnTo>
                    <a:pt x="877366" y="1282700"/>
                  </a:lnTo>
                  <a:lnTo>
                    <a:pt x="919492" y="1257300"/>
                  </a:lnTo>
                  <a:lnTo>
                    <a:pt x="932776" y="1244600"/>
                  </a:lnTo>
                  <a:lnTo>
                    <a:pt x="946073" y="1231900"/>
                  </a:lnTo>
                  <a:lnTo>
                    <a:pt x="957618" y="1231900"/>
                  </a:lnTo>
                  <a:lnTo>
                    <a:pt x="959535" y="1244600"/>
                  </a:lnTo>
                  <a:lnTo>
                    <a:pt x="950048" y="1269072"/>
                  </a:lnTo>
                  <a:lnTo>
                    <a:pt x="949706" y="1270203"/>
                  </a:lnTo>
                  <a:lnTo>
                    <a:pt x="951166" y="1295400"/>
                  </a:lnTo>
                  <a:lnTo>
                    <a:pt x="947648" y="1295400"/>
                  </a:lnTo>
                  <a:lnTo>
                    <a:pt x="947737" y="1308100"/>
                  </a:lnTo>
                  <a:lnTo>
                    <a:pt x="947813" y="1320800"/>
                  </a:lnTo>
                  <a:lnTo>
                    <a:pt x="944803" y="1320800"/>
                  </a:lnTo>
                  <a:lnTo>
                    <a:pt x="954176" y="1333500"/>
                  </a:lnTo>
                  <a:lnTo>
                    <a:pt x="972578" y="1333500"/>
                  </a:lnTo>
                  <a:lnTo>
                    <a:pt x="978611" y="1346200"/>
                  </a:lnTo>
                  <a:lnTo>
                    <a:pt x="972489" y="1371587"/>
                  </a:lnTo>
                  <a:lnTo>
                    <a:pt x="975766" y="1384287"/>
                  </a:lnTo>
                  <a:lnTo>
                    <a:pt x="986142" y="1396987"/>
                  </a:lnTo>
                  <a:lnTo>
                    <a:pt x="984796" y="1384287"/>
                  </a:lnTo>
                  <a:lnTo>
                    <a:pt x="979106" y="1371587"/>
                  </a:lnTo>
                  <a:lnTo>
                    <a:pt x="986472" y="1358887"/>
                  </a:lnTo>
                  <a:lnTo>
                    <a:pt x="998855" y="1358887"/>
                  </a:lnTo>
                  <a:lnTo>
                    <a:pt x="990523" y="1346200"/>
                  </a:lnTo>
                  <a:lnTo>
                    <a:pt x="978611" y="1320800"/>
                  </a:lnTo>
                  <a:lnTo>
                    <a:pt x="970241" y="1320800"/>
                  </a:lnTo>
                  <a:lnTo>
                    <a:pt x="968565" y="1308100"/>
                  </a:lnTo>
                  <a:lnTo>
                    <a:pt x="955751" y="1270203"/>
                  </a:lnTo>
                  <a:lnTo>
                    <a:pt x="955916" y="1269072"/>
                  </a:lnTo>
                  <a:lnTo>
                    <a:pt x="958862" y="1257300"/>
                  </a:lnTo>
                  <a:lnTo>
                    <a:pt x="963218" y="1257300"/>
                  </a:lnTo>
                  <a:lnTo>
                    <a:pt x="962723" y="1282700"/>
                  </a:lnTo>
                  <a:lnTo>
                    <a:pt x="967562" y="1282700"/>
                  </a:lnTo>
                  <a:lnTo>
                    <a:pt x="979398" y="1295400"/>
                  </a:lnTo>
                  <a:lnTo>
                    <a:pt x="993559" y="1295400"/>
                  </a:lnTo>
                  <a:lnTo>
                    <a:pt x="1006322" y="1282700"/>
                  </a:lnTo>
                  <a:lnTo>
                    <a:pt x="1008380" y="1270762"/>
                  </a:lnTo>
                  <a:lnTo>
                    <a:pt x="1008481" y="1270203"/>
                  </a:lnTo>
                  <a:lnTo>
                    <a:pt x="1010704" y="1257300"/>
                  </a:lnTo>
                  <a:lnTo>
                    <a:pt x="1012901" y="1244600"/>
                  </a:lnTo>
                  <a:lnTo>
                    <a:pt x="1015085" y="1231900"/>
                  </a:lnTo>
                  <a:lnTo>
                    <a:pt x="1009065" y="1231900"/>
                  </a:lnTo>
                  <a:lnTo>
                    <a:pt x="1011986" y="1219200"/>
                  </a:lnTo>
                  <a:lnTo>
                    <a:pt x="1008557" y="1219200"/>
                  </a:lnTo>
                  <a:lnTo>
                    <a:pt x="1008557" y="1257300"/>
                  </a:lnTo>
                  <a:lnTo>
                    <a:pt x="1000518" y="1270012"/>
                  </a:lnTo>
                  <a:lnTo>
                    <a:pt x="993838" y="1257300"/>
                  </a:lnTo>
                  <a:lnTo>
                    <a:pt x="1008557" y="1257300"/>
                  </a:lnTo>
                  <a:lnTo>
                    <a:pt x="1008557" y="1219200"/>
                  </a:lnTo>
                  <a:lnTo>
                    <a:pt x="997851" y="1219200"/>
                  </a:lnTo>
                  <a:lnTo>
                    <a:pt x="997851" y="1231900"/>
                  </a:lnTo>
                  <a:lnTo>
                    <a:pt x="996340" y="1244600"/>
                  </a:lnTo>
                  <a:lnTo>
                    <a:pt x="992835" y="1244600"/>
                  </a:lnTo>
                  <a:lnTo>
                    <a:pt x="991501" y="1231900"/>
                  </a:lnTo>
                  <a:lnTo>
                    <a:pt x="997851" y="1231900"/>
                  </a:lnTo>
                  <a:lnTo>
                    <a:pt x="997851" y="1219200"/>
                  </a:lnTo>
                  <a:lnTo>
                    <a:pt x="975766" y="1219200"/>
                  </a:lnTo>
                  <a:lnTo>
                    <a:pt x="967600" y="1219200"/>
                  </a:lnTo>
                  <a:lnTo>
                    <a:pt x="952169" y="1219200"/>
                  </a:lnTo>
                  <a:lnTo>
                    <a:pt x="946480" y="1219200"/>
                  </a:lnTo>
                  <a:lnTo>
                    <a:pt x="918870" y="1244600"/>
                  </a:lnTo>
                  <a:lnTo>
                    <a:pt x="942797" y="1206500"/>
                  </a:lnTo>
                  <a:lnTo>
                    <a:pt x="946480" y="1206500"/>
                  </a:lnTo>
                  <a:lnTo>
                    <a:pt x="949096" y="1212342"/>
                  </a:lnTo>
                  <a:lnTo>
                    <a:pt x="951331" y="1206500"/>
                  </a:lnTo>
                  <a:lnTo>
                    <a:pt x="952665" y="1206500"/>
                  </a:lnTo>
                  <a:lnTo>
                    <a:pt x="952436" y="1212342"/>
                  </a:lnTo>
                  <a:lnTo>
                    <a:pt x="963053" y="1212342"/>
                  </a:lnTo>
                  <a:lnTo>
                    <a:pt x="959192" y="1206500"/>
                  </a:lnTo>
                  <a:lnTo>
                    <a:pt x="967562" y="1206500"/>
                  </a:lnTo>
                  <a:lnTo>
                    <a:pt x="974763" y="1181100"/>
                  </a:lnTo>
                  <a:lnTo>
                    <a:pt x="978420" y="1193800"/>
                  </a:lnTo>
                  <a:lnTo>
                    <a:pt x="974077" y="1206500"/>
                  </a:lnTo>
                  <a:lnTo>
                    <a:pt x="974852" y="1212342"/>
                  </a:lnTo>
                  <a:lnTo>
                    <a:pt x="1013574" y="1212342"/>
                  </a:lnTo>
                  <a:lnTo>
                    <a:pt x="1014920" y="1206500"/>
                  </a:lnTo>
                  <a:lnTo>
                    <a:pt x="1018095" y="1206500"/>
                  </a:lnTo>
                  <a:lnTo>
                    <a:pt x="1014590" y="1193800"/>
                  </a:lnTo>
                  <a:lnTo>
                    <a:pt x="1014501" y="1181100"/>
                  </a:lnTo>
                  <a:lnTo>
                    <a:pt x="1006868" y="1168400"/>
                  </a:lnTo>
                  <a:lnTo>
                    <a:pt x="1020610" y="1143000"/>
                  </a:lnTo>
                  <a:lnTo>
                    <a:pt x="1026833" y="1155700"/>
                  </a:lnTo>
                  <a:lnTo>
                    <a:pt x="1048893" y="1155700"/>
                  </a:lnTo>
                  <a:lnTo>
                    <a:pt x="1059599" y="1143000"/>
                  </a:lnTo>
                  <a:lnTo>
                    <a:pt x="1049058" y="1143000"/>
                  </a:lnTo>
                  <a:lnTo>
                    <a:pt x="1060958" y="1130300"/>
                  </a:lnTo>
                  <a:lnTo>
                    <a:pt x="1080236" y="1130300"/>
                  </a:lnTo>
                  <a:lnTo>
                    <a:pt x="1089317" y="1143000"/>
                  </a:lnTo>
                  <a:lnTo>
                    <a:pt x="1087310" y="1168400"/>
                  </a:lnTo>
                  <a:lnTo>
                    <a:pt x="1079347" y="1181100"/>
                  </a:lnTo>
                  <a:lnTo>
                    <a:pt x="1067625" y="1181100"/>
                  </a:lnTo>
                  <a:lnTo>
                    <a:pt x="1070140" y="1193800"/>
                  </a:lnTo>
                  <a:lnTo>
                    <a:pt x="1063612" y="1193800"/>
                  </a:lnTo>
                  <a:lnTo>
                    <a:pt x="1063612" y="1206500"/>
                  </a:lnTo>
                  <a:lnTo>
                    <a:pt x="1077341" y="1206500"/>
                  </a:lnTo>
                  <a:lnTo>
                    <a:pt x="1078674" y="1219200"/>
                  </a:lnTo>
                  <a:lnTo>
                    <a:pt x="1056589" y="1219200"/>
                  </a:lnTo>
                  <a:lnTo>
                    <a:pt x="1055255" y="1244600"/>
                  </a:lnTo>
                  <a:lnTo>
                    <a:pt x="1063282" y="1231900"/>
                  </a:lnTo>
                  <a:lnTo>
                    <a:pt x="1054252" y="1257300"/>
                  </a:lnTo>
                  <a:lnTo>
                    <a:pt x="1054658" y="1257300"/>
                  </a:lnTo>
                  <a:lnTo>
                    <a:pt x="1051890" y="1270203"/>
                  </a:lnTo>
                  <a:lnTo>
                    <a:pt x="1052068" y="1270203"/>
                  </a:lnTo>
                  <a:lnTo>
                    <a:pt x="1068451" y="1295400"/>
                  </a:lnTo>
                  <a:lnTo>
                    <a:pt x="1089050" y="1308100"/>
                  </a:lnTo>
                  <a:lnTo>
                    <a:pt x="1088885" y="1320800"/>
                  </a:lnTo>
                  <a:lnTo>
                    <a:pt x="1084554" y="1320800"/>
                  </a:lnTo>
                  <a:lnTo>
                    <a:pt x="1088999" y="1333500"/>
                  </a:lnTo>
                  <a:lnTo>
                    <a:pt x="1098423" y="1333500"/>
                  </a:lnTo>
                  <a:lnTo>
                    <a:pt x="1099934" y="1320800"/>
                  </a:lnTo>
                  <a:lnTo>
                    <a:pt x="1093571" y="1320800"/>
                  </a:lnTo>
                  <a:lnTo>
                    <a:pt x="1092898" y="1308100"/>
                  </a:lnTo>
                  <a:lnTo>
                    <a:pt x="1115491" y="1295400"/>
                  </a:lnTo>
                  <a:lnTo>
                    <a:pt x="1118006" y="1295400"/>
                  </a:lnTo>
                  <a:lnTo>
                    <a:pt x="1121854" y="1282700"/>
                  </a:lnTo>
                  <a:lnTo>
                    <a:pt x="1120013" y="1282700"/>
                  </a:lnTo>
                  <a:lnTo>
                    <a:pt x="1126769" y="1270762"/>
                  </a:lnTo>
                  <a:lnTo>
                    <a:pt x="1117333" y="1282700"/>
                  </a:lnTo>
                  <a:lnTo>
                    <a:pt x="1121346" y="1244600"/>
                  </a:lnTo>
                  <a:lnTo>
                    <a:pt x="1127150" y="1269072"/>
                  </a:lnTo>
                  <a:lnTo>
                    <a:pt x="1125982" y="1244600"/>
                  </a:lnTo>
                  <a:lnTo>
                    <a:pt x="1125359" y="1231900"/>
                  </a:lnTo>
                  <a:lnTo>
                    <a:pt x="1127544" y="1244600"/>
                  </a:lnTo>
                  <a:lnTo>
                    <a:pt x="1129880" y="1231900"/>
                  </a:lnTo>
                  <a:lnTo>
                    <a:pt x="1127874" y="1219200"/>
                  </a:lnTo>
                  <a:lnTo>
                    <a:pt x="1116660" y="1219200"/>
                  </a:lnTo>
                  <a:lnTo>
                    <a:pt x="1116660" y="1270203"/>
                  </a:lnTo>
                  <a:lnTo>
                    <a:pt x="1096479" y="1270203"/>
                  </a:lnTo>
                  <a:lnTo>
                    <a:pt x="1092225" y="1257300"/>
                  </a:lnTo>
                  <a:lnTo>
                    <a:pt x="1096416" y="1244600"/>
                  </a:lnTo>
                  <a:lnTo>
                    <a:pt x="1116330" y="1244600"/>
                  </a:lnTo>
                  <a:lnTo>
                    <a:pt x="1116647" y="1269072"/>
                  </a:lnTo>
                  <a:lnTo>
                    <a:pt x="1116660" y="1270203"/>
                  </a:lnTo>
                  <a:lnTo>
                    <a:pt x="1116660" y="1219200"/>
                  </a:lnTo>
                  <a:lnTo>
                    <a:pt x="1110449" y="1219200"/>
                  </a:lnTo>
                  <a:lnTo>
                    <a:pt x="1114158" y="1206500"/>
                  </a:lnTo>
                  <a:lnTo>
                    <a:pt x="1116495" y="1206500"/>
                  </a:lnTo>
                  <a:lnTo>
                    <a:pt x="1116660" y="1193800"/>
                  </a:lnTo>
                  <a:lnTo>
                    <a:pt x="1089380" y="1193800"/>
                  </a:lnTo>
                  <a:lnTo>
                    <a:pt x="1084707" y="1181100"/>
                  </a:lnTo>
                  <a:lnTo>
                    <a:pt x="1107287" y="1181100"/>
                  </a:lnTo>
                  <a:lnTo>
                    <a:pt x="1104785" y="1168400"/>
                  </a:lnTo>
                  <a:lnTo>
                    <a:pt x="1111834" y="1143000"/>
                  </a:lnTo>
                  <a:lnTo>
                    <a:pt x="1118870" y="1117600"/>
                  </a:lnTo>
                  <a:lnTo>
                    <a:pt x="1116495" y="1092200"/>
                  </a:lnTo>
                  <a:lnTo>
                    <a:pt x="1110754" y="1081036"/>
                  </a:lnTo>
                  <a:lnTo>
                    <a:pt x="1110754" y="1104900"/>
                  </a:lnTo>
                  <a:lnTo>
                    <a:pt x="1110653" y="1117600"/>
                  </a:lnTo>
                  <a:lnTo>
                    <a:pt x="1110538" y="1130300"/>
                  </a:lnTo>
                  <a:lnTo>
                    <a:pt x="1102106" y="1143000"/>
                  </a:lnTo>
                  <a:lnTo>
                    <a:pt x="1092060" y="1130300"/>
                  </a:lnTo>
                  <a:lnTo>
                    <a:pt x="1080185" y="1117600"/>
                  </a:lnTo>
                  <a:lnTo>
                    <a:pt x="1081354" y="1092200"/>
                  </a:lnTo>
                  <a:lnTo>
                    <a:pt x="1075169" y="1092200"/>
                  </a:lnTo>
                  <a:lnTo>
                    <a:pt x="1076337" y="1079500"/>
                  </a:lnTo>
                  <a:lnTo>
                    <a:pt x="1084707" y="1066800"/>
                  </a:lnTo>
                  <a:lnTo>
                    <a:pt x="1081684" y="1041400"/>
                  </a:lnTo>
                  <a:lnTo>
                    <a:pt x="1084046" y="1028700"/>
                  </a:lnTo>
                  <a:lnTo>
                    <a:pt x="1098232" y="952500"/>
                  </a:lnTo>
                  <a:lnTo>
                    <a:pt x="1105281" y="952500"/>
                  </a:lnTo>
                  <a:lnTo>
                    <a:pt x="1100772" y="977900"/>
                  </a:lnTo>
                  <a:lnTo>
                    <a:pt x="1105535" y="1003300"/>
                  </a:lnTo>
                  <a:lnTo>
                    <a:pt x="1094130" y="1028700"/>
                  </a:lnTo>
                  <a:lnTo>
                    <a:pt x="1091234" y="1041400"/>
                  </a:lnTo>
                  <a:lnTo>
                    <a:pt x="1091057" y="1054100"/>
                  </a:lnTo>
                  <a:lnTo>
                    <a:pt x="1110754" y="1104900"/>
                  </a:lnTo>
                  <a:lnTo>
                    <a:pt x="1110754" y="1081036"/>
                  </a:lnTo>
                  <a:lnTo>
                    <a:pt x="1096911" y="1054100"/>
                  </a:lnTo>
                  <a:lnTo>
                    <a:pt x="1107465" y="1016000"/>
                  </a:lnTo>
                  <a:lnTo>
                    <a:pt x="1114323" y="1016000"/>
                  </a:lnTo>
                  <a:lnTo>
                    <a:pt x="1125029" y="1041400"/>
                  </a:lnTo>
                  <a:lnTo>
                    <a:pt x="1142492" y="1054100"/>
                  </a:lnTo>
                  <a:lnTo>
                    <a:pt x="1176401" y="1054100"/>
                  </a:lnTo>
                  <a:lnTo>
                    <a:pt x="1174064" y="1066800"/>
                  </a:lnTo>
                  <a:lnTo>
                    <a:pt x="1177404" y="1054100"/>
                  </a:lnTo>
                  <a:lnTo>
                    <a:pt x="1177582" y="1066800"/>
                  </a:lnTo>
                  <a:lnTo>
                    <a:pt x="1194638" y="1066800"/>
                  </a:lnTo>
                  <a:lnTo>
                    <a:pt x="1194142" y="1054100"/>
                  </a:lnTo>
                  <a:lnTo>
                    <a:pt x="1182090" y="1054100"/>
                  </a:lnTo>
                  <a:lnTo>
                    <a:pt x="1180922" y="1041400"/>
                  </a:lnTo>
                  <a:lnTo>
                    <a:pt x="1132789" y="1041400"/>
                  </a:lnTo>
                  <a:lnTo>
                    <a:pt x="1126718" y="1028700"/>
                  </a:lnTo>
                  <a:lnTo>
                    <a:pt x="1133652" y="1016000"/>
                  </a:lnTo>
                  <a:lnTo>
                    <a:pt x="1132078" y="1003604"/>
                  </a:lnTo>
                  <a:lnTo>
                    <a:pt x="1132039" y="1003300"/>
                  </a:lnTo>
                  <a:lnTo>
                    <a:pt x="1114323" y="1003300"/>
                  </a:lnTo>
                  <a:lnTo>
                    <a:pt x="1107630" y="977900"/>
                  </a:lnTo>
                  <a:lnTo>
                    <a:pt x="1110259" y="965403"/>
                  </a:lnTo>
                  <a:lnTo>
                    <a:pt x="1110246" y="964831"/>
                  </a:lnTo>
                  <a:lnTo>
                    <a:pt x="1108468" y="952500"/>
                  </a:lnTo>
                  <a:lnTo>
                    <a:pt x="1124800" y="952500"/>
                  </a:lnTo>
                  <a:lnTo>
                    <a:pt x="1137666" y="939800"/>
                  </a:lnTo>
                  <a:lnTo>
                    <a:pt x="1145781" y="927100"/>
                  </a:lnTo>
                  <a:lnTo>
                    <a:pt x="1150137" y="952500"/>
                  </a:lnTo>
                  <a:lnTo>
                    <a:pt x="1145171" y="952500"/>
                  </a:lnTo>
                  <a:lnTo>
                    <a:pt x="1144003" y="964831"/>
                  </a:lnTo>
                  <a:lnTo>
                    <a:pt x="1143965" y="965212"/>
                  </a:lnTo>
                  <a:lnTo>
                    <a:pt x="1148613" y="965212"/>
                  </a:lnTo>
                  <a:lnTo>
                    <a:pt x="1140587" y="977900"/>
                  </a:lnTo>
                  <a:lnTo>
                    <a:pt x="1137297" y="965403"/>
                  </a:lnTo>
                  <a:lnTo>
                    <a:pt x="1137246" y="965212"/>
                  </a:lnTo>
                  <a:lnTo>
                    <a:pt x="1129715" y="965212"/>
                  </a:lnTo>
                  <a:lnTo>
                    <a:pt x="1126972" y="977900"/>
                  </a:lnTo>
                  <a:lnTo>
                    <a:pt x="1135278" y="990600"/>
                  </a:lnTo>
                  <a:lnTo>
                    <a:pt x="1142098" y="990600"/>
                  </a:lnTo>
                  <a:lnTo>
                    <a:pt x="1157439" y="1003300"/>
                  </a:lnTo>
                  <a:lnTo>
                    <a:pt x="1188783" y="1003300"/>
                  </a:lnTo>
                  <a:lnTo>
                    <a:pt x="1196657" y="990600"/>
                  </a:lnTo>
                  <a:lnTo>
                    <a:pt x="1196543" y="982459"/>
                  </a:lnTo>
                  <a:lnTo>
                    <a:pt x="1196492" y="977900"/>
                  </a:lnTo>
                  <a:lnTo>
                    <a:pt x="1194142" y="977900"/>
                  </a:lnTo>
                  <a:lnTo>
                    <a:pt x="1193304" y="977900"/>
                  </a:lnTo>
                  <a:lnTo>
                    <a:pt x="1192936" y="975550"/>
                  </a:lnTo>
                  <a:lnTo>
                    <a:pt x="1194142" y="977900"/>
                  </a:lnTo>
                  <a:lnTo>
                    <a:pt x="1191450" y="965403"/>
                  </a:lnTo>
                  <a:lnTo>
                    <a:pt x="1192377" y="972019"/>
                  </a:lnTo>
                  <a:lnTo>
                    <a:pt x="1191336" y="965403"/>
                  </a:lnTo>
                  <a:lnTo>
                    <a:pt x="1191158" y="972096"/>
                  </a:lnTo>
                  <a:lnTo>
                    <a:pt x="1191069" y="976947"/>
                  </a:lnTo>
                  <a:lnTo>
                    <a:pt x="1190955" y="982459"/>
                  </a:lnTo>
                  <a:lnTo>
                    <a:pt x="1190891" y="986002"/>
                  </a:lnTo>
                  <a:lnTo>
                    <a:pt x="1190790" y="990600"/>
                  </a:lnTo>
                  <a:lnTo>
                    <a:pt x="1175562" y="990600"/>
                  </a:lnTo>
                  <a:lnTo>
                    <a:pt x="1179753" y="977900"/>
                  </a:lnTo>
                  <a:lnTo>
                    <a:pt x="1168374" y="990600"/>
                  </a:lnTo>
                  <a:lnTo>
                    <a:pt x="1165529" y="977900"/>
                  </a:lnTo>
                  <a:lnTo>
                    <a:pt x="1167168" y="965403"/>
                  </a:lnTo>
                  <a:lnTo>
                    <a:pt x="1167193" y="965212"/>
                  </a:lnTo>
                  <a:lnTo>
                    <a:pt x="1187627" y="965212"/>
                  </a:lnTo>
                  <a:lnTo>
                    <a:pt x="1191158" y="972096"/>
                  </a:lnTo>
                  <a:lnTo>
                    <a:pt x="1191234" y="964831"/>
                  </a:lnTo>
                  <a:lnTo>
                    <a:pt x="1189291" y="952500"/>
                  </a:lnTo>
                  <a:lnTo>
                    <a:pt x="1183767" y="939800"/>
                  </a:lnTo>
                  <a:lnTo>
                    <a:pt x="1195273" y="927100"/>
                  </a:lnTo>
                  <a:lnTo>
                    <a:pt x="1181925" y="927100"/>
                  </a:lnTo>
                  <a:lnTo>
                    <a:pt x="1183754" y="914501"/>
                  </a:lnTo>
                  <a:lnTo>
                    <a:pt x="1182598" y="914501"/>
                  </a:lnTo>
                  <a:lnTo>
                    <a:pt x="1182547" y="910920"/>
                  </a:lnTo>
                  <a:lnTo>
                    <a:pt x="1182433" y="901700"/>
                  </a:lnTo>
                  <a:lnTo>
                    <a:pt x="1177912" y="901700"/>
                  </a:lnTo>
                  <a:lnTo>
                    <a:pt x="1173911" y="889000"/>
                  </a:lnTo>
                  <a:lnTo>
                    <a:pt x="1184770" y="889000"/>
                  </a:lnTo>
                  <a:lnTo>
                    <a:pt x="1185278" y="889000"/>
                  </a:lnTo>
                  <a:lnTo>
                    <a:pt x="1185773" y="876300"/>
                  </a:lnTo>
                  <a:lnTo>
                    <a:pt x="1182763" y="876300"/>
                  </a:lnTo>
                  <a:lnTo>
                    <a:pt x="1182065" y="865708"/>
                  </a:lnTo>
                  <a:lnTo>
                    <a:pt x="1181950" y="863942"/>
                  </a:lnTo>
                  <a:lnTo>
                    <a:pt x="1181938" y="863676"/>
                  </a:lnTo>
                  <a:lnTo>
                    <a:pt x="1182103" y="863676"/>
                  </a:lnTo>
                  <a:lnTo>
                    <a:pt x="1173568" y="859561"/>
                  </a:lnTo>
                  <a:lnTo>
                    <a:pt x="1173568" y="914501"/>
                  </a:lnTo>
                  <a:lnTo>
                    <a:pt x="1171054" y="914501"/>
                  </a:lnTo>
                  <a:lnTo>
                    <a:pt x="1169708" y="901700"/>
                  </a:lnTo>
                  <a:lnTo>
                    <a:pt x="1173226" y="901700"/>
                  </a:lnTo>
                  <a:lnTo>
                    <a:pt x="1173467" y="910920"/>
                  </a:lnTo>
                  <a:lnTo>
                    <a:pt x="1173568" y="914501"/>
                  </a:lnTo>
                  <a:lnTo>
                    <a:pt x="1173568" y="859561"/>
                  </a:lnTo>
                  <a:lnTo>
                    <a:pt x="1172387" y="858989"/>
                  </a:lnTo>
                  <a:lnTo>
                    <a:pt x="1172387" y="863676"/>
                  </a:lnTo>
                  <a:lnTo>
                    <a:pt x="1172057" y="889000"/>
                  </a:lnTo>
                  <a:lnTo>
                    <a:pt x="1164691" y="889000"/>
                  </a:lnTo>
                  <a:lnTo>
                    <a:pt x="1159941" y="876300"/>
                  </a:lnTo>
                  <a:lnTo>
                    <a:pt x="1151305" y="876300"/>
                  </a:lnTo>
                  <a:lnTo>
                    <a:pt x="1151305" y="901700"/>
                  </a:lnTo>
                  <a:lnTo>
                    <a:pt x="1150632" y="914501"/>
                  </a:lnTo>
                  <a:lnTo>
                    <a:pt x="1139367" y="914501"/>
                  </a:lnTo>
                  <a:lnTo>
                    <a:pt x="1142720" y="901700"/>
                  </a:lnTo>
                  <a:lnTo>
                    <a:pt x="1151305" y="901700"/>
                  </a:lnTo>
                  <a:lnTo>
                    <a:pt x="1151305" y="876300"/>
                  </a:lnTo>
                  <a:lnTo>
                    <a:pt x="1138580" y="876300"/>
                  </a:lnTo>
                  <a:lnTo>
                    <a:pt x="1140206" y="850900"/>
                  </a:lnTo>
                  <a:lnTo>
                    <a:pt x="1158278" y="863676"/>
                  </a:lnTo>
                  <a:lnTo>
                    <a:pt x="1172387" y="863676"/>
                  </a:lnTo>
                  <a:lnTo>
                    <a:pt x="1172387" y="858989"/>
                  </a:lnTo>
                  <a:lnTo>
                    <a:pt x="1155674" y="850900"/>
                  </a:lnTo>
                  <a:lnTo>
                    <a:pt x="1149299" y="850900"/>
                  </a:lnTo>
                  <a:lnTo>
                    <a:pt x="1144905" y="838200"/>
                  </a:lnTo>
                  <a:lnTo>
                    <a:pt x="1155204" y="825500"/>
                  </a:lnTo>
                  <a:lnTo>
                    <a:pt x="1155890" y="814349"/>
                  </a:lnTo>
                  <a:lnTo>
                    <a:pt x="1155992" y="812800"/>
                  </a:lnTo>
                  <a:lnTo>
                    <a:pt x="1159002" y="812800"/>
                  </a:lnTo>
                  <a:lnTo>
                    <a:pt x="1156665" y="800100"/>
                  </a:lnTo>
                  <a:lnTo>
                    <a:pt x="1154645" y="787400"/>
                  </a:lnTo>
                  <a:lnTo>
                    <a:pt x="1169377" y="787400"/>
                  </a:lnTo>
                  <a:lnTo>
                    <a:pt x="1174064" y="774700"/>
                  </a:lnTo>
                  <a:lnTo>
                    <a:pt x="1178915" y="800100"/>
                  </a:lnTo>
                  <a:lnTo>
                    <a:pt x="1170889" y="812800"/>
                  </a:lnTo>
                  <a:lnTo>
                    <a:pt x="1177036" y="838034"/>
                  </a:lnTo>
                  <a:lnTo>
                    <a:pt x="1177074" y="838200"/>
                  </a:lnTo>
                  <a:lnTo>
                    <a:pt x="1191133" y="838200"/>
                  </a:lnTo>
                  <a:lnTo>
                    <a:pt x="1197660" y="850900"/>
                  </a:lnTo>
                  <a:lnTo>
                    <a:pt x="1187450" y="850900"/>
                  </a:lnTo>
                  <a:lnTo>
                    <a:pt x="1190866" y="863244"/>
                  </a:lnTo>
                  <a:lnTo>
                    <a:pt x="1190993" y="863676"/>
                  </a:lnTo>
                  <a:lnTo>
                    <a:pt x="1197991" y="863676"/>
                  </a:lnTo>
                  <a:lnTo>
                    <a:pt x="1198499" y="850900"/>
                  </a:lnTo>
                  <a:lnTo>
                    <a:pt x="1220482" y="850900"/>
                  </a:lnTo>
                  <a:lnTo>
                    <a:pt x="1226324" y="863676"/>
                  </a:lnTo>
                  <a:lnTo>
                    <a:pt x="1231798" y="876300"/>
                  </a:lnTo>
                  <a:lnTo>
                    <a:pt x="1221752" y="876300"/>
                  </a:lnTo>
                  <a:lnTo>
                    <a:pt x="1226947" y="889000"/>
                  </a:lnTo>
                  <a:lnTo>
                    <a:pt x="1224038" y="901700"/>
                  </a:lnTo>
                  <a:lnTo>
                    <a:pt x="1228699" y="914501"/>
                  </a:lnTo>
                  <a:lnTo>
                    <a:pt x="1236078" y="914501"/>
                  </a:lnTo>
                  <a:lnTo>
                    <a:pt x="1252207" y="901700"/>
                  </a:lnTo>
                  <a:lnTo>
                    <a:pt x="1259763" y="901700"/>
                  </a:lnTo>
                  <a:lnTo>
                    <a:pt x="1269949" y="927100"/>
                  </a:lnTo>
                  <a:lnTo>
                    <a:pt x="1269136" y="937425"/>
                  </a:lnTo>
                  <a:lnTo>
                    <a:pt x="1269034" y="938644"/>
                  </a:lnTo>
                  <a:lnTo>
                    <a:pt x="1268945" y="939800"/>
                  </a:lnTo>
                  <a:lnTo>
                    <a:pt x="1263929" y="952500"/>
                  </a:lnTo>
                  <a:lnTo>
                    <a:pt x="1277315" y="952500"/>
                  </a:lnTo>
                  <a:lnTo>
                    <a:pt x="1269949" y="965212"/>
                  </a:lnTo>
                  <a:lnTo>
                    <a:pt x="1267434" y="977900"/>
                  </a:lnTo>
                  <a:lnTo>
                    <a:pt x="1278318" y="977900"/>
                  </a:lnTo>
                  <a:lnTo>
                    <a:pt x="1283042" y="965403"/>
                  </a:lnTo>
                  <a:lnTo>
                    <a:pt x="1283119" y="965212"/>
                  </a:lnTo>
                  <a:lnTo>
                    <a:pt x="1296479" y="952500"/>
                  </a:lnTo>
                  <a:lnTo>
                    <a:pt x="1299908" y="939800"/>
                  </a:lnTo>
                  <a:lnTo>
                    <a:pt x="1289189" y="939800"/>
                  </a:lnTo>
                  <a:lnTo>
                    <a:pt x="1293380" y="952500"/>
                  </a:lnTo>
                  <a:lnTo>
                    <a:pt x="1277810" y="952500"/>
                  </a:lnTo>
                  <a:lnTo>
                    <a:pt x="1275308" y="901700"/>
                  </a:lnTo>
                  <a:lnTo>
                    <a:pt x="1265428" y="901700"/>
                  </a:lnTo>
                  <a:lnTo>
                    <a:pt x="1261414" y="889000"/>
                  </a:lnTo>
                  <a:lnTo>
                    <a:pt x="1242999" y="889000"/>
                  </a:lnTo>
                  <a:lnTo>
                    <a:pt x="1242504" y="876300"/>
                  </a:lnTo>
                  <a:lnTo>
                    <a:pt x="1239329" y="876300"/>
                  </a:lnTo>
                  <a:lnTo>
                    <a:pt x="1239431" y="867879"/>
                  </a:lnTo>
                  <a:lnTo>
                    <a:pt x="1239494" y="863676"/>
                  </a:lnTo>
                  <a:lnTo>
                    <a:pt x="1239291" y="863244"/>
                  </a:lnTo>
                  <a:lnTo>
                    <a:pt x="1224724" y="838200"/>
                  </a:lnTo>
                  <a:lnTo>
                    <a:pt x="1198829" y="838200"/>
                  </a:lnTo>
                  <a:lnTo>
                    <a:pt x="1194650" y="825500"/>
                  </a:lnTo>
                  <a:lnTo>
                    <a:pt x="1192644" y="812800"/>
                  </a:lnTo>
                  <a:lnTo>
                    <a:pt x="1196987" y="800100"/>
                  </a:lnTo>
                  <a:lnTo>
                    <a:pt x="1189291" y="800100"/>
                  </a:lnTo>
                  <a:lnTo>
                    <a:pt x="1183932" y="787400"/>
                  </a:lnTo>
                  <a:lnTo>
                    <a:pt x="1192276" y="787400"/>
                  </a:lnTo>
                  <a:lnTo>
                    <a:pt x="1194701" y="774700"/>
                  </a:lnTo>
                  <a:lnTo>
                    <a:pt x="1197127" y="762000"/>
                  </a:lnTo>
                  <a:lnTo>
                    <a:pt x="1192136" y="762000"/>
                  </a:lnTo>
                  <a:lnTo>
                    <a:pt x="1185773" y="749300"/>
                  </a:lnTo>
                  <a:lnTo>
                    <a:pt x="1186357" y="736600"/>
                  </a:lnTo>
                  <a:lnTo>
                    <a:pt x="1186942" y="723900"/>
                  </a:lnTo>
                  <a:lnTo>
                    <a:pt x="1206017" y="723900"/>
                  </a:lnTo>
                  <a:lnTo>
                    <a:pt x="1217739" y="749300"/>
                  </a:lnTo>
                  <a:lnTo>
                    <a:pt x="1227721" y="762000"/>
                  </a:lnTo>
                  <a:lnTo>
                    <a:pt x="1236484" y="762000"/>
                  </a:lnTo>
                  <a:lnTo>
                    <a:pt x="1222997" y="736600"/>
                  </a:lnTo>
                  <a:lnTo>
                    <a:pt x="1206931" y="711200"/>
                  </a:lnTo>
                  <a:lnTo>
                    <a:pt x="1202702" y="711200"/>
                  </a:lnTo>
                  <a:lnTo>
                    <a:pt x="1208722" y="698500"/>
                  </a:lnTo>
                  <a:lnTo>
                    <a:pt x="1254010" y="698500"/>
                  </a:lnTo>
                  <a:lnTo>
                    <a:pt x="1279486" y="685800"/>
                  </a:lnTo>
                  <a:lnTo>
                    <a:pt x="1289862" y="660400"/>
                  </a:lnTo>
                  <a:lnTo>
                    <a:pt x="1296555" y="622300"/>
                  </a:lnTo>
                  <a:lnTo>
                    <a:pt x="1295222" y="584200"/>
                  </a:lnTo>
                  <a:lnTo>
                    <a:pt x="1302245" y="571500"/>
                  </a:lnTo>
                  <a:lnTo>
                    <a:pt x="1297228" y="546100"/>
                  </a:lnTo>
                  <a:lnTo>
                    <a:pt x="1302918" y="546100"/>
                  </a:lnTo>
                  <a:lnTo>
                    <a:pt x="1302918" y="520700"/>
                  </a:lnTo>
                  <a:lnTo>
                    <a:pt x="1295882" y="520700"/>
                  </a:lnTo>
                  <a:lnTo>
                    <a:pt x="1294549" y="533400"/>
                  </a:lnTo>
                  <a:lnTo>
                    <a:pt x="1293202" y="533400"/>
                  </a:lnTo>
                  <a:lnTo>
                    <a:pt x="1293202" y="571500"/>
                  </a:lnTo>
                  <a:lnTo>
                    <a:pt x="1292377" y="570509"/>
                  </a:lnTo>
                  <a:lnTo>
                    <a:pt x="1292377" y="635000"/>
                  </a:lnTo>
                  <a:lnTo>
                    <a:pt x="1289532" y="635000"/>
                  </a:lnTo>
                  <a:lnTo>
                    <a:pt x="1290866" y="647700"/>
                  </a:lnTo>
                  <a:lnTo>
                    <a:pt x="1287526" y="647700"/>
                  </a:lnTo>
                  <a:lnTo>
                    <a:pt x="1283182" y="660133"/>
                  </a:lnTo>
                  <a:lnTo>
                    <a:pt x="1283081" y="660400"/>
                  </a:lnTo>
                  <a:lnTo>
                    <a:pt x="1274470" y="660400"/>
                  </a:lnTo>
                  <a:lnTo>
                    <a:pt x="1260030" y="673100"/>
                  </a:lnTo>
                  <a:lnTo>
                    <a:pt x="1252372" y="673100"/>
                  </a:lnTo>
                  <a:lnTo>
                    <a:pt x="1274470" y="660400"/>
                  </a:lnTo>
                  <a:lnTo>
                    <a:pt x="1266101" y="660400"/>
                  </a:lnTo>
                  <a:lnTo>
                    <a:pt x="1274432" y="635000"/>
                  </a:lnTo>
                  <a:lnTo>
                    <a:pt x="1282661" y="571500"/>
                  </a:lnTo>
                  <a:lnTo>
                    <a:pt x="1291539" y="571500"/>
                  </a:lnTo>
                  <a:lnTo>
                    <a:pt x="1292377" y="635000"/>
                  </a:lnTo>
                  <a:lnTo>
                    <a:pt x="1292377" y="570509"/>
                  </a:lnTo>
                  <a:lnTo>
                    <a:pt x="1282534" y="558634"/>
                  </a:lnTo>
                  <a:lnTo>
                    <a:pt x="1278940" y="558634"/>
                  </a:lnTo>
                  <a:lnTo>
                    <a:pt x="1282661" y="546100"/>
                  </a:lnTo>
                  <a:lnTo>
                    <a:pt x="1290866" y="546100"/>
                  </a:lnTo>
                  <a:lnTo>
                    <a:pt x="1293202" y="571500"/>
                  </a:lnTo>
                  <a:lnTo>
                    <a:pt x="1293202" y="533400"/>
                  </a:lnTo>
                  <a:lnTo>
                    <a:pt x="1279486" y="533400"/>
                  </a:lnTo>
                  <a:lnTo>
                    <a:pt x="1279486" y="520700"/>
                  </a:lnTo>
                  <a:lnTo>
                    <a:pt x="1286014" y="520700"/>
                  </a:lnTo>
                  <a:lnTo>
                    <a:pt x="1277810" y="508000"/>
                  </a:lnTo>
                  <a:lnTo>
                    <a:pt x="1292034" y="508000"/>
                  </a:lnTo>
                  <a:lnTo>
                    <a:pt x="1298422" y="482942"/>
                  </a:lnTo>
                  <a:lnTo>
                    <a:pt x="1298511" y="482600"/>
                  </a:lnTo>
                  <a:lnTo>
                    <a:pt x="1307896" y="469900"/>
                  </a:lnTo>
                  <a:lnTo>
                    <a:pt x="1302245" y="457200"/>
                  </a:lnTo>
                  <a:lnTo>
                    <a:pt x="1306931" y="444500"/>
                  </a:lnTo>
                  <a:lnTo>
                    <a:pt x="1285557" y="444500"/>
                  </a:lnTo>
                  <a:lnTo>
                    <a:pt x="1286433" y="432803"/>
                  </a:lnTo>
                  <a:lnTo>
                    <a:pt x="1286510" y="431800"/>
                  </a:lnTo>
                  <a:lnTo>
                    <a:pt x="1282827" y="431800"/>
                  </a:lnTo>
                  <a:lnTo>
                    <a:pt x="1289189" y="419100"/>
                  </a:lnTo>
                  <a:lnTo>
                    <a:pt x="1295882" y="419100"/>
                  </a:lnTo>
                  <a:lnTo>
                    <a:pt x="1296644" y="407466"/>
                  </a:lnTo>
                  <a:lnTo>
                    <a:pt x="1296720" y="406400"/>
                  </a:lnTo>
                  <a:lnTo>
                    <a:pt x="1289354" y="393700"/>
                  </a:lnTo>
                  <a:lnTo>
                    <a:pt x="1288770" y="393700"/>
                  </a:lnTo>
                  <a:lnTo>
                    <a:pt x="1294320" y="381000"/>
                  </a:lnTo>
                  <a:lnTo>
                    <a:pt x="1305331" y="355803"/>
                  </a:lnTo>
                  <a:lnTo>
                    <a:pt x="1305420" y="355600"/>
                  </a:lnTo>
                  <a:lnTo>
                    <a:pt x="1315135" y="355600"/>
                  </a:lnTo>
                  <a:lnTo>
                    <a:pt x="1316380" y="343712"/>
                  </a:lnTo>
                  <a:lnTo>
                    <a:pt x="1316469" y="342900"/>
                  </a:lnTo>
                  <a:close/>
                </a:path>
              </a:pathLst>
            </a:custGeom>
            <a:solidFill>
              <a:srgbClr val="2B2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4" name="object 1844" descr=""/>
            <p:cNvSpPr/>
            <p:nvPr/>
          </p:nvSpPr>
          <p:spPr>
            <a:xfrm>
              <a:off x="6021451" y="952916"/>
              <a:ext cx="593725" cy="121285"/>
            </a:xfrm>
            <a:custGeom>
              <a:avLst/>
              <a:gdLst/>
              <a:ahLst/>
              <a:cxnLst/>
              <a:rect l="l" t="t" r="r" b="b"/>
              <a:pathLst>
                <a:path w="593725" h="121284">
                  <a:moveTo>
                    <a:pt x="113106" y="52387"/>
                  </a:moveTo>
                  <a:lnTo>
                    <a:pt x="95542" y="25476"/>
                  </a:lnTo>
                  <a:lnTo>
                    <a:pt x="95542" y="52387"/>
                  </a:lnTo>
                  <a:lnTo>
                    <a:pt x="95542" y="68465"/>
                  </a:lnTo>
                  <a:lnTo>
                    <a:pt x="92900" y="75057"/>
                  </a:lnTo>
                  <a:lnTo>
                    <a:pt x="82283" y="85382"/>
                  </a:lnTo>
                  <a:lnTo>
                    <a:pt x="74612" y="88506"/>
                  </a:lnTo>
                  <a:lnTo>
                    <a:pt x="64592" y="89598"/>
                  </a:lnTo>
                  <a:lnTo>
                    <a:pt x="64592" y="31102"/>
                  </a:lnTo>
                  <a:lnTo>
                    <a:pt x="75069" y="32245"/>
                  </a:lnTo>
                  <a:lnTo>
                    <a:pt x="74726" y="32245"/>
                  </a:lnTo>
                  <a:lnTo>
                    <a:pt x="82283" y="35344"/>
                  </a:lnTo>
                  <a:lnTo>
                    <a:pt x="92900" y="45770"/>
                  </a:lnTo>
                  <a:lnTo>
                    <a:pt x="95542" y="52387"/>
                  </a:lnTo>
                  <a:lnTo>
                    <a:pt x="95542" y="25476"/>
                  </a:lnTo>
                  <a:lnTo>
                    <a:pt x="65036" y="15621"/>
                  </a:lnTo>
                  <a:lnTo>
                    <a:pt x="65036" y="0"/>
                  </a:lnTo>
                  <a:lnTo>
                    <a:pt x="48666" y="0"/>
                  </a:lnTo>
                  <a:lnTo>
                    <a:pt x="48666" y="31102"/>
                  </a:lnTo>
                  <a:lnTo>
                    <a:pt x="48666" y="89598"/>
                  </a:lnTo>
                  <a:lnTo>
                    <a:pt x="38646" y="88506"/>
                  </a:lnTo>
                  <a:lnTo>
                    <a:pt x="30949" y="85382"/>
                  </a:lnTo>
                  <a:lnTo>
                    <a:pt x="20243" y="75057"/>
                  </a:lnTo>
                  <a:lnTo>
                    <a:pt x="17564" y="68465"/>
                  </a:lnTo>
                  <a:lnTo>
                    <a:pt x="17564" y="52387"/>
                  </a:lnTo>
                  <a:lnTo>
                    <a:pt x="20243" y="45770"/>
                  </a:lnTo>
                  <a:lnTo>
                    <a:pt x="30949" y="35344"/>
                  </a:lnTo>
                  <a:lnTo>
                    <a:pt x="38519" y="32245"/>
                  </a:lnTo>
                  <a:lnTo>
                    <a:pt x="38188" y="32245"/>
                  </a:lnTo>
                  <a:lnTo>
                    <a:pt x="48666" y="31102"/>
                  </a:lnTo>
                  <a:lnTo>
                    <a:pt x="48666" y="0"/>
                  </a:lnTo>
                  <a:lnTo>
                    <a:pt x="48221" y="0"/>
                  </a:lnTo>
                  <a:lnTo>
                    <a:pt x="48221" y="15621"/>
                  </a:lnTo>
                  <a:lnTo>
                    <a:pt x="40894" y="16586"/>
                  </a:lnTo>
                  <a:lnTo>
                    <a:pt x="1879" y="45148"/>
                  </a:lnTo>
                  <a:lnTo>
                    <a:pt x="0" y="52387"/>
                  </a:lnTo>
                  <a:lnTo>
                    <a:pt x="0" y="68465"/>
                  </a:lnTo>
                  <a:lnTo>
                    <a:pt x="27876" y="100533"/>
                  </a:lnTo>
                  <a:lnTo>
                    <a:pt x="48221" y="105219"/>
                  </a:lnTo>
                  <a:lnTo>
                    <a:pt x="48221" y="120853"/>
                  </a:lnTo>
                  <a:lnTo>
                    <a:pt x="65036" y="120853"/>
                  </a:lnTo>
                  <a:lnTo>
                    <a:pt x="65036" y="105219"/>
                  </a:lnTo>
                  <a:lnTo>
                    <a:pt x="72351" y="104254"/>
                  </a:lnTo>
                  <a:lnTo>
                    <a:pt x="111252" y="75679"/>
                  </a:lnTo>
                  <a:lnTo>
                    <a:pt x="113106" y="68465"/>
                  </a:lnTo>
                  <a:lnTo>
                    <a:pt x="113106" y="52387"/>
                  </a:lnTo>
                  <a:close/>
                </a:path>
                <a:path w="593725" h="121284">
                  <a:moveTo>
                    <a:pt x="206095" y="11315"/>
                  </a:moveTo>
                  <a:lnTo>
                    <a:pt x="187490" y="11315"/>
                  </a:lnTo>
                  <a:lnTo>
                    <a:pt x="162636" y="67868"/>
                  </a:lnTo>
                  <a:lnTo>
                    <a:pt x="133019" y="11315"/>
                  </a:lnTo>
                  <a:lnTo>
                    <a:pt x="113969" y="11315"/>
                  </a:lnTo>
                  <a:lnTo>
                    <a:pt x="153860" y="86169"/>
                  </a:lnTo>
                  <a:lnTo>
                    <a:pt x="151180" y="90246"/>
                  </a:lnTo>
                  <a:lnTo>
                    <a:pt x="147904" y="93243"/>
                  </a:lnTo>
                  <a:lnTo>
                    <a:pt x="140169" y="97116"/>
                  </a:lnTo>
                  <a:lnTo>
                    <a:pt x="134962" y="98183"/>
                  </a:lnTo>
                  <a:lnTo>
                    <a:pt x="128409" y="98374"/>
                  </a:lnTo>
                  <a:lnTo>
                    <a:pt x="129895" y="113563"/>
                  </a:lnTo>
                  <a:lnTo>
                    <a:pt x="166306" y="95580"/>
                  </a:lnTo>
                  <a:lnTo>
                    <a:pt x="170129" y="89103"/>
                  </a:lnTo>
                  <a:lnTo>
                    <a:pt x="206095" y="11315"/>
                  </a:lnTo>
                  <a:close/>
                </a:path>
                <a:path w="593725" h="121284">
                  <a:moveTo>
                    <a:pt x="287185" y="11315"/>
                  </a:moveTo>
                  <a:lnTo>
                    <a:pt x="212318" y="11315"/>
                  </a:lnTo>
                  <a:lnTo>
                    <a:pt x="212318" y="27533"/>
                  </a:lnTo>
                  <a:lnTo>
                    <a:pt x="241046" y="27533"/>
                  </a:lnTo>
                  <a:lnTo>
                    <a:pt x="241046" y="112522"/>
                  </a:lnTo>
                  <a:lnTo>
                    <a:pt x="258610" y="112522"/>
                  </a:lnTo>
                  <a:lnTo>
                    <a:pt x="258610" y="27533"/>
                  </a:lnTo>
                  <a:lnTo>
                    <a:pt x="287185" y="27533"/>
                  </a:lnTo>
                  <a:lnTo>
                    <a:pt x="287185" y="11315"/>
                  </a:lnTo>
                  <a:close/>
                </a:path>
                <a:path w="593725" h="121284">
                  <a:moveTo>
                    <a:pt x="378536" y="76504"/>
                  </a:moveTo>
                  <a:lnTo>
                    <a:pt x="377164" y="71488"/>
                  </a:lnTo>
                  <a:lnTo>
                    <a:pt x="373913" y="65938"/>
                  </a:lnTo>
                  <a:lnTo>
                    <a:pt x="371716" y="62166"/>
                  </a:lnTo>
                  <a:lnTo>
                    <a:pt x="367741" y="58420"/>
                  </a:lnTo>
                  <a:lnTo>
                    <a:pt x="360972" y="54749"/>
                  </a:lnTo>
                  <a:lnTo>
                    <a:pt x="360972" y="76898"/>
                  </a:lnTo>
                  <a:lnTo>
                    <a:pt x="360972" y="86817"/>
                  </a:lnTo>
                  <a:lnTo>
                    <a:pt x="359333" y="90716"/>
                  </a:lnTo>
                  <a:lnTo>
                    <a:pt x="352780" y="96367"/>
                  </a:lnTo>
                  <a:lnTo>
                    <a:pt x="348272" y="97777"/>
                  </a:lnTo>
                  <a:lnTo>
                    <a:pt x="321386" y="97777"/>
                  </a:lnTo>
                  <a:lnTo>
                    <a:pt x="321386" y="65938"/>
                  </a:lnTo>
                  <a:lnTo>
                    <a:pt x="348272" y="65938"/>
                  </a:lnTo>
                  <a:lnTo>
                    <a:pt x="352780" y="67348"/>
                  </a:lnTo>
                  <a:lnTo>
                    <a:pt x="359333" y="72999"/>
                  </a:lnTo>
                  <a:lnTo>
                    <a:pt x="360972" y="76898"/>
                  </a:lnTo>
                  <a:lnTo>
                    <a:pt x="360972" y="54749"/>
                  </a:lnTo>
                  <a:lnTo>
                    <a:pt x="357327" y="52755"/>
                  </a:lnTo>
                  <a:lnTo>
                    <a:pt x="351294" y="51346"/>
                  </a:lnTo>
                  <a:lnTo>
                    <a:pt x="321386" y="51346"/>
                  </a:lnTo>
                  <a:lnTo>
                    <a:pt x="321386" y="26936"/>
                  </a:lnTo>
                  <a:lnTo>
                    <a:pt x="369747" y="26936"/>
                  </a:lnTo>
                  <a:lnTo>
                    <a:pt x="369747" y="11315"/>
                  </a:lnTo>
                  <a:lnTo>
                    <a:pt x="303822" y="11315"/>
                  </a:lnTo>
                  <a:lnTo>
                    <a:pt x="303822" y="112522"/>
                  </a:lnTo>
                  <a:lnTo>
                    <a:pt x="351396" y="112522"/>
                  </a:lnTo>
                  <a:lnTo>
                    <a:pt x="357454" y="111125"/>
                  </a:lnTo>
                  <a:lnTo>
                    <a:pt x="367766" y="105575"/>
                  </a:lnTo>
                  <a:lnTo>
                    <a:pt x="371716" y="101828"/>
                  </a:lnTo>
                  <a:lnTo>
                    <a:pt x="374053" y="97777"/>
                  </a:lnTo>
                  <a:lnTo>
                    <a:pt x="377164" y="92405"/>
                  </a:lnTo>
                  <a:lnTo>
                    <a:pt x="378536" y="87312"/>
                  </a:lnTo>
                  <a:lnTo>
                    <a:pt x="378536" y="76504"/>
                  </a:lnTo>
                  <a:close/>
                </a:path>
                <a:path w="593725" h="121284">
                  <a:moveTo>
                    <a:pt x="497128" y="61760"/>
                  </a:moveTo>
                  <a:lnTo>
                    <a:pt x="496722" y="54825"/>
                  </a:lnTo>
                  <a:lnTo>
                    <a:pt x="496709" y="54444"/>
                  </a:lnTo>
                  <a:lnTo>
                    <a:pt x="495452" y="47510"/>
                  </a:lnTo>
                  <a:lnTo>
                    <a:pt x="479183" y="21399"/>
                  </a:lnTo>
                  <a:lnTo>
                    <a:pt x="479183" y="68961"/>
                  </a:lnTo>
                  <a:lnTo>
                    <a:pt x="477824" y="74815"/>
                  </a:lnTo>
                  <a:lnTo>
                    <a:pt x="472071" y="85928"/>
                  </a:lnTo>
                  <a:lnTo>
                    <a:pt x="468007" y="90335"/>
                  </a:lnTo>
                  <a:lnTo>
                    <a:pt x="457479" y="96888"/>
                  </a:lnTo>
                  <a:lnTo>
                    <a:pt x="451383" y="98526"/>
                  </a:lnTo>
                  <a:lnTo>
                    <a:pt x="437591" y="98526"/>
                  </a:lnTo>
                  <a:lnTo>
                    <a:pt x="409841" y="68961"/>
                  </a:lnTo>
                  <a:lnTo>
                    <a:pt x="409841" y="54444"/>
                  </a:lnTo>
                  <a:lnTo>
                    <a:pt x="437489" y="25298"/>
                  </a:lnTo>
                  <a:lnTo>
                    <a:pt x="451383" y="25298"/>
                  </a:lnTo>
                  <a:lnTo>
                    <a:pt x="479171" y="54444"/>
                  </a:lnTo>
                  <a:lnTo>
                    <a:pt x="479183" y="68961"/>
                  </a:lnTo>
                  <a:lnTo>
                    <a:pt x="479183" y="21399"/>
                  </a:lnTo>
                  <a:lnTo>
                    <a:pt x="444436" y="9372"/>
                  </a:lnTo>
                  <a:lnTo>
                    <a:pt x="436981" y="9804"/>
                  </a:lnTo>
                  <a:lnTo>
                    <a:pt x="402120" y="29197"/>
                  </a:lnTo>
                  <a:lnTo>
                    <a:pt x="391756" y="61760"/>
                  </a:lnTo>
                  <a:lnTo>
                    <a:pt x="392150" y="68605"/>
                  </a:lnTo>
                  <a:lnTo>
                    <a:pt x="411607" y="103746"/>
                  </a:lnTo>
                  <a:lnTo>
                    <a:pt x="444436" y="114452"/>
                  </a:lnTo>
                  <a:lnTo>
                    <a:pt x="451891" y="114020"/>
                  </a:lnTo>
                  <a:lnTo>
                    <a:pt x="486740" y="94259"/>
                  </a:lnTo>
                  <a:lnTo>
                    <a:pt x="496709" y="68961"/>
                  </a:lnTo>
                  <a:lnTo>
                    <a:pt x="497128" y="61760"/>
                  </a:lnTo>
                  <a:close/>
                </a:path>
                <a:path w="593725" h="121284">
                  <a:moveTo>
                    <a:pt x="593686" y="11315"/>
                  </a:moveTo>
                  <a:lnTo>
                    <a:pt x="530136" y="11315"/>
                  </a:lnTo>
                  <a:lnTo>
                    <a:pt x="523532" y="70142"/>
                  </a:lnTo>
                  <a:lnTo>
                    <a:pt x="522147" y="77520"/>
                  </a:lnTo>
                  <a:lnTo>
                    <a:pt x="501713" y="98971"/>
                  </a:lnTo>
                  <a:lnTo>
                    <a:pt x="504088" y="113703"/>
                  </a:lnTo>
                  <a:lnTo>
                    <a:pt x="536676" y="87845"/>
                  </a:lnTo>
                  <a:lnTo>
                    <a:pt x="545312" y="27533"/>
                  </a:lnTo>
                  <a:lnTo>
                    <a:pt x="576122" y="27533"/>
                  </a:lnTo>
                  <a:lnTo>
                    <a:pt x="576122" y="112522"/>
                  </a:lnTo>
                  <a:lnTo>
                    <a:pt x="593686" y="112522"/>
                  </a:lnTo>
                  <a:lnTo>
                    <a:pt x="593686" y="1131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45" name="object 184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41157" y="963626"/>
              <a:ext cx="181991" cy="101800"/>
            </a:xfrm>
            <a:prstGeom prst="rect">
              <a:avLst/>
            </a:prstGeom>
          </p:spPr>
        </p:pic>
        <p:sp>
          <p:nvSpPr>
            <p:cNvPr id="1846" name="object 1846" descr=""/>
            <p:cNvSpPr/>
            <p:nvPr/>
          </p:nvSpPr>
          <p:spPr>
            <a:xfrm>
              <a:off x="6021453" y="1143796"/>
              <a:ext cx="54610" cy="67945"/>
            </a:xfrm>
            <a:custGeom>
              <a:avLst/>
              <a:gdLst/>
              <a:ahLst/>
              <a:cxnLst/>
              <a:rect l="l" t="t" r="r" b="b"/>
              <a:pathLst>
                <a:path w="54610" h="67944">
                  <a:moveTo>
                    <a:pt x="37851" y="26193"/>
                  </a:moveTo>
                  <a:lnTo>
                    <a:pt x="23068" y="26193"/>
                  </a:lnTo>
                  <a:lnTo>
                    <a:pt x="15130" y="28252"/>
                  </a:lnTo>
                  <a:lnTo>
                    <a:pt x="3023" y="36489"/>
                  </a:lnTo>
                  <a:lnTo>
                    <a:pt x="0" y="42170"/>
                  </a:lnTo>
                  <a:lnTo>
                    <a:pt x="0" y="55068"/>
                  </a:lnTo>
                  <a:lnTo>
                    <a:pt x="1757" y="59234"/>
                  </a:lnTo>
                  <a:lnTo>
                    <a:pt x="1883" y="59532"/>
                  </a:lnTo>
                  <a:lnTo>
                    <a:pt x="9424" y="66081"/>
                  </a:lnTo>
                  <a:lnTo>
                    <a:pt x="14533" y="67718"/>
                  </a:lnTo>
                  <a:lnTo>
                    <a:pt x="26639" y="67718"/>
                  </a:lnTo>
                  <a:lnTo>
                    <a:pt x="31576" y="66553"/>
                  </a:lnTo>
                  <a:lnTo>
                    <a:pt x="40010" y="61890"/>
                  </a:lnTo>
                  <a:lnTo>
                    <a:pt x="42790" y="59234"/>
                  </a:lnTo>
                  <a:lnTo>
                    <a:pt x="18403" y="59234"/>
                  </a:lnTo>
                  <a:lnTo>
                    <a:pt x="15228" y="58315"/>
                  </a:lnTo>
                  <a:lnTo>
                    <a:pt x="10666" y="54648"/>
                  </a:lnTo>
                  <a:lnTo>
                    <a:pt x="9526" y="52091"/>
                  </a:lnTo>
                  <a:lnTo>
                    <a:pt x="9526" y="44052"/>
                  </a:lnTo>
                  <a:lnTo>
                    <a:pt x="11681" y="40359"/>
                  </a:lnTo>
                  <a:lnTo>
                    <a:pt x="20314" y="35100"/>
                  </a:lnTo>
                  <a:lnTo>
                    <a:pt x="26391" y="33785"/>
                  </a:lnTo>
                  <a:lnTo>
                    <a:pt x="54173" y="33785"/>
                  </a:lnTo>
                  <a:lnTo>
                    <a:pt x="54173" y="26790"/>
                  </a:lnTo>
                  <a:lnTo>
                    <a:pt x="44946" y="26790"/>
                  </a:lnTo>
                  <a:lnTo>
                    <a:pt x="41871" y="26391"/>
                  </a:lnTo>
                  <a:lnTo>
                    <a:pt x="37851" y="26193"/>
                  </a:lnTo>
                  <a:close/>
                </a:path>
                <a:path w="54610" h="67944">
                  <a:moveTo>
                    <a:pt x="54173" y="54648"/>
                  </a:moveTo>
                  <a:lnTo>
                    <a:pt x="45842" y="54648"/>
                  </a:lnTo>
                  <a:lnTo>
                    <a:pt x="47415" y="66081"/>
                  </a:lnTo>
                  <a:lnTo>
                    <a:pt x="47479" y="66553"/>
                  </a:lnTo>
                  <a:lnTo>
                    <a:pt x="54173" y="66553"/>
                  </a:lnTo>
                  <a:lnTo>
                    <a:pt x="54173" y="54648"/>
                  </a:lnTo>
                  <a:close/>
                </a:path>
                <a:path w="54610" h="67944">
                  <a:moveTo>
                    <a:pt x="54173" y="33785"/>
                  </a:moveTo>
                  <a:lnTo>
                    <a:pt x="38199" y="33785"/>
                  </a:lnTo>
                  <a:lnTo>
                    <a:pt x="41770" y="33983"/>
                  </a:lnTo>
                  <a:lnTo>
                    <a:pt x="44946" y="34380"/>
                  </a:lnTo>
                  <a:lnTo>
                    <a:pt x="44891" y="36489"/>
                  </a:lnTo>
                  <a:lnTo>
                    <a:pt x="44789" y="40359"/>
                  </a:lnTo>
                  <a:lnTo>
                    <a:pt x="44748" y="41921"/>
                  </a:lnTo>
                  <a:lnTo>
                    <a:pt x="42638" y="47947"/>
                  </a:lnTo>
                  <a:lnTo>
                    <a:pt x="34603" y="56977"/>
                  </a:lnTo>
                  <a:lnTo>
                    <a:pt x="29221" y="59234"/>
                  </a:lnTo>
                  <a:lnTo>
                    <a:pt x="42790" y="59234"/>
                  </a:lnTo>
                  <a:lnTo>
                    <a:pt x="43359" y="58690"/>
                  </a:lnTo>
                  <a:lnTo>
                    <a:pt x="45823" y="54648"/>
                  </a:lnTo>
                  <a:lnTo>
                    <a:pt x="54173" y="54648"/>
                  </a:lnTo>
                  <a:lnTo>
                    <a:pt x="54173" y="33785"/>
                  </a:lnTo>
                  <a:close/>
                </a:path>
                <a:path w="54610" h="67944">
                  <a:moveTo>
                    <a:pt x="50401" y="8484"/>
                  </a:moveTo>
                  <a:lnTo>
                    <a:pt x="33436" y="8484"/>
                  </a:lnTo>
                  <a:lnTo>
                    <a:pt x="37504" y="9648"/>
                  </a:lnTo>
                  <a:lnTo>
                    <a:pt x="43459" y="14312"/>
                  </a:lnTo>
                  <a:lnTo>
                    <a:pt x="44946" y="17762"/>
                  </a:lnTo>
                  <a:lnTo>
                    <a:pt x="44946" y="26790"/>
                  </a:lnTo>
                  <a:lnTo>
                    <a:pt x="54173" y="26790"/>
                  </a:lnTo>
                  <a:lnTo>
                    <a:pt x="54173" y="15429"/>
                  </a:lnTo>
                  <a:lnTo>
                    <a:pt x="51915" y="9799"/>
                  </a:lnTo>
                  <a:lnTo>
                    <a:pt x="50401" y="8484"/>
                  </a:lnTo>
                  <a:close/>
                </a:path>
                <a:path w="54610" h="67944">
                  <a:moveTo>
                    <a:pt x="36809" y="0"/>
                  </a:moveTo>
                  <a:lnTo>
                    <a:pt x="29170" y="0"/>
                  </a:lnTo>
                  <a:lnTo>
                    <a:pt x="22928" y="390"/>
                  </a:lnTo>
                  <a:lnTo>
                    <a:pt x="16556" y="1562"/>
                  </a:lnTo>
                  <a:lnTo>
                    <a:pt x="10055" y="3515"/>
                  </a:lnTo>
                  <a:lnTo>
                    <a:pt x="3423" y="6249"/>
                  </a:lnTo>
                  <a:lnTo>
                    <a:pt x="6548" y="13989"/>
                  </a:lnTo>
                  <a:lnTo>
                    <a:pt x="14385" y="10321"/>
                  </a:lnTo>
                  <a:lnTo>
                    <a:pt x="21629" y="8484"/>
                  </a:lnTo>
                  <a:lnTo>
                    <a:pt x="50401" y="8484"/>
                  </a:lnTo>
                  <a:lnTo>
                    <a:pt x="42886" y="1958"/>
                  </a:lnTo>
                  <a:lnTo>
                    <a:pt x="3680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47" name="object 1847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09200" y="1143201"/>
              <a:ext cx="166856" cy="99863"/>
            </a:xfrm>
            <a:prstGeom prst="rect">
              <a:avLst/>
            </a:prstGeom>
          </p:spPr>
        </p:pic>
        <p:sp>
          <p:nvSpPr>
            <p:cNvPr id="1848" name="object 1848" descr=""/>
            <p:cNvSpPr/>
            <p:nvPr/>
          </p:nvSpPr>
          <p:spPr>
            <a:xfrm>
              <a:off x="2093341" y="952916"/>
              <a:ext cx="6586220" cy="4533265"/>
            </a:xfrm>
            <a:custGeom>
              <a:avLst/>
              <a:gdLst/>
              <a:ahLst/>
              <a:cxnLst/>
              <a:rect l="l" t="t" r="r" b="b"/>
              <a:pathLst>
                <a:path w="6586220" h="4533265">
                  <a:moveTo>
                    <a:pt x="7937" y="3129775"/>
                  </a:moveTo>
                  <a:lnTo>
                    <a:pt x="0" y="3129775"/>
                  </a:lnTo>
                  <a:lnTo>
                    <a:pt x="0" y="4533125"/>
                  </a:lnTo>
                  <a:lnTo>
                    <a:pt x="7937" y="4533125"/>
                  </a:lnTo>
                  <a:lnTo>
                    <a:pt x="7937" y="3129775"/>
                  </a:lnTo>
                  <a:close/>
                </a:path>
                <a:path w="6586220" h="4533265">
                  <a:moveTo>
                    <a:pt x="4294327" y="221094"/>
                  </a:moveTo>
                  <a:lnTo>
                    <a:pt x="4267301" y="197129"/>
                  </a:lnTo>
                  <a:lnTo>
                    <a:pt x="4260850" y="197129"/>
                  </a:lnTo>
                  <a:lnTo>
                    <a:pt x="4257472" y="197129"/>
                  </a:lnTo>
                  <a:lnTo>
                    <a:pt x="4253700" y="197535"/>
                  </a:lnTo>
                  <a:lnTo>
                    <a:pt x="4249534" y="198323"/>
                  </a:lnTo>
                  <a:lnTo>
                    <a:pt x="4253547" y="167817"/>
                  </a:lnTo>
                  <a:lnTo>
                    <a:pt x="4291063" y="167817"/>
                  </a:lnTo>
                  <a:lnTo>
                    <a:pt x="4291063" y="159042"/>
                  </a:lnTo>
                  <a:lnTo>
                    <a:pt x="4245661" y="159042"/>
                  </a:lnTo>
                  <a:lnTo>
                    <a:pt x="4239412" y="206806"/>
                  </a:lnTo>
                  <a:lnTo>
                    <a:pt x="4241050" y="208445"/>
                  </a:lnTo>
                  <a:lnTo>
                    <a:pt x="4246511" y="206463"/>
                  </a:lnTo>
                  <a:lnTo>
                    <a:pt x="4252315" y="205473"/>
                  </a:lnTo>
                  <a:lnTo>
                    <a:pt x="4266006" y="205473"/>
                  </a:lnTo>
                  <a:lnTo>
                    <a:pt x="4272254" y="207213"/>
                  </a:lnTo>
                  <a:lnTo>
                    <a:pt x="4282173" y="214147"/>
                  </a:lnTo>
                  <a:lnTo>
                    <a:pt x="4284662" y="219710"/>
                  </a:lnTo>
                  <a:lnTo>
                    <a:pt x="4284662" y="234099"/>
                  </a:lnTo>
                  <a:lnTo>
                    <a:pt x="4282503" y="239547"/>
                  </a:lnTo>
                  <a:lnTo>
                    <a:pt x="4273867" y="247891"/>
                  </a:lnTo>
                  <a:lnTo>
                    <a:pt x="4268381" y="249974"/>
                  </a:lnTo>
                  <a:lnTo>
                    <a:pt x="4251820" y="249974"/>
                  </a:lnTo>
                  <a:lnTo>
                    <a:pt x="4244327" y="246443"/>
                  </a:lnTo>
                  <a:lnTo>
                    <a:pt x="4239260" y="239407"/>
                  </a:lnTo>
                  <a:lnTo>
                    <a:pt x="4232719" y="245351"/>
                  </a:lnTo>
                  <a:lnTo>
                    <a:pt x="4235983" y="249720"/>
                  </a:lnTo>
                  <a:lnTo>
                    <a:pt x="4240034" y="253098"/>
                  </a:lnTo>
                  <a:lnTo>
                    <a:pt x="4249661" y="257860"/>
                  </a:lnTo>
                  <a:lnTo>
                    <a:pt x="4255097" y="259054"/>
                  </a:lnTo>
                  <a:lnTo>
                    <a:pt x="4267390" y="259054"/>
                  </a:lnTo>
                  <a:lnTo>
                    <a:pt x="4294327" y="233502"/>
                  </a:lnTo>
                  <a:lnTo>
                    <a:pt x="4294327" y="221094"/>
                  </a:lnTo>
                  <a:close/>
                </a:path>
                <a:path w="6586220" h="4533265">
                  <a:moveTo>
                    <a:pt x="4346956" y="157543"/>
                  </a:moveTo>
                  <a:lnTo>
                    <a:pt x="4344428" y="157543"/>
                  </a:lnTo>
                  <a:lnTo>
                    <a:pt x="4314507" y="177038"/>
                  </a:lnTo>
                  <a:lnTo>
                    <a:pt x="4318825" y="184632"/>
                  </a:lnTo>
                  <a:lnTo>
                    <a:pt x="4337723" y="172732"/>
                  </a:lnTo>
                  <a:lnTo>
                    <a:pt x="4337532" y="173913"/>
                  </a:lnTo>
                  <a:lnTo>
                    <a:pt x="4337431" y="257416"/>
                  </a:lnTo>
                  <a:lnTo>
                    <a:pt x="4346956" y="257416"/>
                  </a:lnTo>
                  <a:lnTo>
                    <a:pt x="4346956" y="157543"/>
                  </a:lnTo>
                  <a:close/>
                </a:path>
                <a:path w="6586220" h="4533265">
                  <a:moveTo>
                    <a:pt x="5092065" y="517512"/>
                  </a:moveTo>
                  <a:lnTo>
                    <a:pt x="3768496" y="517512"/>
                  </a:lnTo>
                  <a:lnTo>
                    <a:pt x="3768496" y="0"/>
                  </a:lnTo>
                  <a:lnTo>
                    <a:pt x="3760546" y="0"/>
                  </a:lnTo>
                  <a:lnTo>
                    <a:pt x="3760546" y="517512"/>
                  </a:lnTo>
                  <a:lnTo>
                    <a:pt x="3760546" y="525449"/>
                  </a:lnTo>
                  <a:lnTo>
                    <a:pt x="3768496" y="525449"/>
                  </a:lnTo>
                  <a:lnTo>
                    <a:pt x="5092065" y="525449"/>
                  </a:lnTo>
                  <a:lnTo>
                    <a:pt x="5092065" y="517512"/>
                  </a:lnTo>
                  <a:close/>
                </a:path>
                <a:path w="6586220" h="4533265">
                  <a:moveTo>
                    <a:pt x="6585813" y="3761790"/>
                  </a:moveTo>
                  <a:lnTo>
                    <a:pt x="6577863" y="3761790"/>
                  </a:lnTo>
                  <a:lnTo>
                    <a:pt x="6577863" y="4279303"/>
                  </a:lnTo>
                  <a:lnTo>
                    <a:pt x="4230662" y="4279303"/>
                  </a:lnTo>
                  <a:lnTo>
                    <a:pt x="4230662" y="4287240"/>
                  </a:lnTo>
                  <a:lnTo>
                    <a:pt x="6577863" y="4287240"/>
                  </a:lnTo>
                  <a:lnTo>
                    <a:pt x="6585813" y="4287240"/>
                  </a:lnTo>
                  <a:lnTo>
                    <a:pt x="6585813" y="4279303"/>
                  </a:lnTo>
                  <a:lnTo>
                    <a:pt x="6585813" y="376179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7018" y="4225435"/>
            <a:ext cx="1528829" cy="29015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7856499" y="5073634"/>
            <a:ext cx="602615" cy="104775"/>
            <a:chOff x="7856499" y="5073634"/>
            <a:chExt cx="602615" cy="10477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56499" y="5073634"/>
              <a:ext cx="226792" cy="10477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03948" y="5073634"/>
              <a:ext cx="354877" cy="104631"/>
            </a:xfrm>
            <a:prstGeom prst="rect">
              <a:avLst/>
            </a:prstGeom>
          </p:spPr>
        </p:pic>
      </p:grpSp>
      <p:grpSp>
        <p:nvGrpSpPr>
          <p:cNvPr id="6" name="object 6" descr=""/>
          <p:cNvGrpSpPr/>
          <p:nvPr/>
        </p:nvGrpSpPr>
        <p:grpSpPr>
          <a:xfrm>
            <a:off x="7856499" y="5254401"/>
            <a:ext cx="254635" cy="100330"/>
            <a:chOff x="7856499" y="5254401"/>
            <a:chExt cx="254635" cy="100330"/>
          </a:xfrm>
        </p:grpSpPr>
        <p:sp>
          <p:nvSpPr>
            <p:cNvPr id="7" name="object 7" descr=""/>
            <p:cNvSpPr/>
            <p:nvPr/>
          </p:nvSpPr>
          <p:spPr>
            <a:xfrm>
              <a:off x="7856499" y="5254995"/>
              <a:ext cx="54610" cy="67945"/>
            </a:xfrm>
            <a:custGeom>
              <a:avLst/>
              <a:gdLst/>
              <a:ahLst/>
              <a:cxnLst/>
              <a:rect l="l" t="t" r="r" b="b"/>
              <a:pathLst>
                <a:path w="54609" h="67945">
                  <a:moveTo>
                    <a:pt x="37851" y="26193"/>
                  </a:moveTo>
                  <a:lnTo>
                    <a:pt x="23069" y="26193"/>
                  </a:lnTo>
                  <a:lnTo>
                    <a:pt x="15130" y="28252"/>
                  </a:lnTo>
                  <a:lnTo>
                    <a:pt x="3023" y="36489"/>
                  </a:lnTo>
                  <a:lnTo>
                    <a:pt x="0" y="42170"/>
                  </a:lnTo>
                  <a:lnTo>
                    <a:pt x="0" y="55069"/>
                  </a:lnTo>
                  <a:lnTo>
                    <a:pt x="1756" y="59234"/>
                  </a:lnTo>
                  <a:lnTo>
                    <a:pt x="1883" y="59533"/>
                  </a:lnTo>
                  <a:lnTo>
                    <a:pt x="9424" y="66081"/>
                  </a:lnTo>
                  <a:lnTo>
                    <a:pt x="14533" y="67720"/>
                  </a:lnTo>
                  <a:lnTo>
                    <a:pt x="26640" y="67720"/>
                  </a:lnTo>
                  <a:lnTo>
                    <a:pt x="31576" y="66553"/>
                  </a:lnTo>
                  <a:lnTo>
                    <a:pt x="40010" y="61890"/>
                  </a:lnTo>
                  <a:lnTo>
                    <a:pt x="42790" y="59234"/>
                  </a:lnTo>
                  <a:lnTo>
                    <a:pt x="18403" y="59234"/>
                  </a:lnTo>
                  <a:lnTo>
                    <a:pt x="15228" y="58317"/>
                  </a:lnTo>
                  <a:lnTo>
                    <a:pt x="10666" y="54648"/>
                  </a:lnTo>
                  <a:lnTo>
                    <a:pt x="9526" y="52091"/>
                  </a:lnTo>
                  <a:lnTo>
                    <a:pt x="9526" y="44053"/>
                  </a:lnTo>
                  <a:lnTo>
                    <a:pt x="11682" y="40359"/>
                  </a:lnTo>
                  <a:lnTo>
                    <a:pt x="20314" y="35100"/>
                  </a:lnTo>
                  <a:lnTo>
                    <a:pt x="26391" y="33785"/>
                  </a:lnTo>
                  <a:lnTo>
                    <a:pt x="54173" y="33785"/>
                  </a:lnTo>
                  <a:lnTo>
                    <a:pt x="54173" y="26791"/>
                  </a:lnTo>
                  <a:lnTo>
                    <a:pt x="44946" y="26791"/>
                  </a:lnTo>
                  <a:lnTo>
                    <a:pt x="41871" y="26391"/>
                  </a:lnTo>
                  <a:lnTo>
                    <a:pt x="37851" y="26193"/>
                  </a:lnTo>
                  <a:close/>
                </a:path>
                <a:path w="54609" h="67945">
                  <a:moveTo>
                    <a:pt x="54173" y="54648"/>
                  </a:moveTo>
                  <a:lnTo>
                    <a:pt x="45842" y="54648"/>
                  </a:lnTo>
                  <a:lnTo>
                    <a:pt x="47415" y="66081"/>
                  </a:lnTo>
                  <a:lnTo>
                    <a:pt x="47479" y="66553"/>
                  </a:lnTo>
                  <a:lnTo>
                    <a:pt x="54173" y="66553"/>
                  </a:lnTo>
                  <a:lnTo>
                    <a:pt x="54173" y="54648"/>
                  </a:lnTo>
                  <a:close/>
                </a:path>
                <a:path w="54609" h="67945">
                  <a:moveTo>
                    <a:pt x="54173" y="33785"/>
                  </a:moveTo>
                  <a:lnTo>
                    <a:pt x="38200" y="33785"/>
                  </a:lnTo>
                  <a:lnTo>
                    <a:pt x="41771" y="33983"/>
                  </a:lnTo>
                  <a:lnTo>
                    <a:pt x="44946" y="34380"/>
                  </a:lnTo>
                  <a:lnTo>
                    <a:pt x="44891" y="36489"/>
                  </a:lnTo>
                  <a:lnTo>
                    <a:pt x="44789" y="40359"/>
                  </a:lnTo>
                  <a:lnTo>
                    <a:pt x="44748" y="41922"/>
                  </a:lnTo>
                  <a:lnTo>
                    <a:pt x="42638" y="47948"/>
                  </a:lnTo>
                  <a:lnTo>
                    <a:pt x="34603" y="56977"/>
                  </a:lnTo>
                  <a:lnTo>
                    <a:pt x="29221" y="59234"/>
                  </a:lnTo>
                  <a:lnTo>
                    <a:pt x="42790" y="59234"/>
                  </a:lnTo>
                  <a:lnTo>
                    <a:pt x="43359" y="58690"/>
                  </a:lnTo>
                  <a:lnTo>
                    <a:pt x="45823" y="54648"/>
                  </a:lnTo>
                  <a:lnTo>
                    <a:pt x="54173" y="54648"/>
                  </a:lnTo>
                  <a:lnTo>
                    <a:pt x="54173" y="33785"/>
                  </a:lnTo>
                  <a:close/>
                </a:path>
                <a:path w="54609" h="67945">
                  <a:moveTo>
                    <a:pt x="50402" y="8484"/>
                  </a:moveTo>
                  <a:lnTo>
                    <a:pt x="33436" y="8484"/>
                  </a:lnTo>
                  <a:lnTo>
                    <a:pt x="37504" y="9648"/>
                  </a:lnTo>
                  <a:lnTo>
                    <a:pt x="43459" y="14314"/>
                  </a:lnTo>
                  <a:lnTo>
                    <a:pt x="44946" y="17762"/>
                  </a:lnTo>
                  <a:lnTo>
                    <a:pt x="44946" y="26791"/>
                  </a:lnTo>
                  <a:lnTo>
                    <a:pt x="54173" y="26791"/>
                  </a:lnTo>
                  <a:lnTo>
                    <a:pt x="54173" y="15429"/>
                  </a:lnTo>
                  <a:lnTo>
                    <a:pt x="51916" y="9799"/>
                  </a:lnTo>
                  <a:lnTo>
                    <a:pt x="50402" y="8484"/>
                  </a:lnTo>
                  <a:close/>
                </a:path>
                <a:path w="54609" h="67945">
                  <a:moveTo>
                    <a:pt x="36809" y="0"/>
                  </a:moveTo>
                  <a:lnTo>
                    <a:pt x="29170" y="0"/>
                  </a:lnTo>
                  <a:lnTo>
                    <a:pt x="22928" y="390"/>
                  </a:lnTo>
                  <a:lnTo>
                    <a:pt x="16556" y="1562"/>
                  </a:lnTo>
                  <a:lnTo>
                    <a:pt x="10055" y="3515"/>
                  </a:lnTo>
                  <a:lnTo>
                    <a:pt x="3423" y="6249"/>
                  </a:lnTo>
                  <a:lnTo>
                    <a:pt x="6548" y="13990"/>
                  </a:lnTo>
                  <a:lnTo>
                    <a:pt x="14385" y="10321"/>
                  </a:lnTo>
                  <a:lnTo>
                    <a:pt x="21629" y="8484"/>
                  </a:lnTo>
                  <a:lnTo>
                    <a:pt x="50402" y="8484"/>
                  </a:lnTo>
                  <a:lnTo>
                    <a:pt x="42886" y="1958"/>
                  </a:lnTo>
                  <a:lnTo>
                    <a:pt x="3680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44246" y="5254401"/>
              <a:ext cx="166856" cy="99865"/>
            </a:xfrm>
            <a:prstGeom prst="rect">
              <a:avLst/>
            </a:prstGeom>
          </p:spPr>
        </p:pic>
      </p:grpSp>
      <p:sp>
        <p:nvSpPr>
          <p:cNvPr id="9" name="object 9" descr=""/>
          <p:cNvSpPr/>
          <p:nvPr/>
        </p:nvSpPr>
        <p:spPr>
          <a:xfrm>
            <a:off x="8160055" y="5221665"/>
            <a:ext cx="177165" cy="101600"/>
          </a:xfrm>
          <a:custGeom>
            <a:avLst/>
            <a:gdLst/>
            <a:ahLst/>
            <a:cxnLst/>
            <a:rect l="l" t="t" r="r" b="b"/>
            <a:pathLst>
              <a:path w="177165" h="101600">
                <a:moveTo>
                  <a:pt x="32448" y="0"/>
                </a:moveTo>
                <a:lnTo>
                  <a:pt x="29921" y="0"/>
                </a:lnTo>
                <a:lnTo>
                  <a:pt x="0" y="19494"/>
                </a:lnTo>
                <a:lnTo>
                  <a:pt x="4318" y="27089"/>
                </a:lnTo>
                <a:lnTo>
                  <a:pt x="23228" y="15176"/>
                </a:lnTo>
                <a:lnTo>
                  <a:pt x="23025" y="16370"/>
                </a:lnTo>
                <a:lnTo>
                  <a:pt x="22923" y="99860"/>
                </a:lnTo>
                <a:lnTo>
                  <a:pt x="32448" y="99860"/>
                </a:lnTo>
                <a:lnTo>
                  <a:pt x="32448" y="0"/>
                </a:lnTo>
                <a:close/>
              </a:path>
              <a:path w="177165" h="101600">
                <a:moveTo>
                  <a:pt x="124358" y="63550"/>
                </a:moveTo>
                <a:lnTo>
                  <a:pt x="97332" y="39585"/>
                </a:lnTo>
                <a:lnTo>
                  <a:pt x="90881" y="39585"/>
                </a:lnTo>
                <a:lnTo>
                  <a:pt x="87503" y="39585"/>
                </a:lnTo>
                <a:lnTo>
                  <a:pt x="83731" y="39979"/>
                </a:lnTo>
                <a:lnTo>
                  <a:pt x="79565" y="40779"/>
                </a:lnTo>
                <a:lnTo>
                  <a:pt x="83578" y="10261"/>
                </a:lnTo>
                <a:lnTo>
                  <a:pt x="121094" y="10261"/>
                </a:lnTo>
                <a:lnTo>
                  <a:pt x="121094" y="1485"/>
                </a:lnTo>
                <a:lnTo>
                  <a:pt x="75692" y="1485"/>
                </a:lnTo>
                <a:lnTo>
                  <a:pt x="69443" y="49263"/>
                </a:lnTo>
                <a:lnTo>
                  <a:pt x="71081" y="50901"/>
                </a:lnTo>
                <a:lnTo>
                  <a:pt x="76542" y="48907"/>
                </a:lnTo>
                <a:lnTo>
                  <a:pt x="82346" y="47917"/>
                </a:lnTo>
                <a:lnTo>
                  <a:pt x="96037" y="47917"/>
                </a:lnTo>
                <a:lnTo>
                  <a:pt x="102285" y="49657"/>
                </a:lnTo>
                <a:lnTo>
                  <a:pt x="112204" y="56603"/>
                </a:lnTo>
                <a:lnTo>
                  <a:pt x="114693" y="62166"/>
                </a:lnTo>
                <a:lnTo>
                  <a:pt x="114693" y="76542"/>
                </a:lnTo>
                <a:lnTo>
                  <a:pt x="112534" y="82003"/>
                </a:lnTo>
                <a:lnTo>
                  <a:pt x="103898" y="90335"/>
                </a:lnTo>
                <a:lnTo>
                  <a:pt x="98425" y="92417"/>
                </a:lnTo>
                <a:lnTo>
                  <a:pt x="81851" y="92417"/>
                </a:lnTo>
                <a:lnTo>
                  <a:pt x="74358" y="88900"/>
                </a:lnTo>
                <a:lnTo>
                  <a:pt x="69303" y="81851"/>
                </a:lnTo>
                <a:lnTo>
                  <a:pt x="62750" y="87807"/>
                </a:lnTo>
                <a:lnTo>
                  <a:pt x="66027" y="92176"/>
                </a:lnTo>
                <a:lnTo>
                  <a:pt x="70065" y="95542"/>
                </a:lnTo>
                <a:lnTo>
                  <a:pt x="79692" y="100304"/>
                </a:lnTo>
                <a:lnTo>
                  <a:pt x="85128" y="101498"/>
                </a:lnTo>
                <a:lnTo>
                  <a:pt x="97421" y="101498"/>
                </a:lnTo>
                <a:lnTo>
                  <a:pt x="124358" y="75958"/>
                </a:lnTo>
                <a:lnTo>
                  <a:pt x="124358" y="63550"/>
                </a:lnTo>
                <a:close/>
              </a:path>
              <a:path w="177165" h="101600">
                <a:moveTo>
                  <a:pt x="176987" y="0"/>
                </a:moveTo>
                <a:lnTo>
                  <a:pt x="174459" y="0"/>
                </a:lnTo>
                <a:lnTo>
                  <a:pt x="144538" y="19494"/>
                </a:lnTo>
                <a:lnTo>
                  <a:pt x="148856" y="27089"/>
                </a:lnTo>
                <a:lnTo>
                  <a:pt x="167767" y="15176"/>
                </a:lnTo>
                <a:lnTo>
                  <a:pt x="167563" y="16370"/>
                </a:lnTo>
                <a:lnTo>
                  <a:pt x="167462" y="99860"/>
                </a:lnTo>
                <a:lnTo>
                  <a:pt x="176987" y="99860"/>
                </a:lnTo>
                <a:lnTo>
                  <a:pt x="17698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110783" y="432198"/>
            <a:ext cx="10484485" cy="5377815"/>
            <a:chOff x="110783" y="432198"/>
            <a:chExt cx="10484485" cy="5377815"/>
          </a:xfrm>
        </p:grpSpPr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9043" y="432198"/>
              <a:ext cx="3633217" cy="363321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5036" y="3383582"/>
              <a:ext cx="1765929" cy="242583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783" y="1448309"/>
              <a:ext cx="4185475" cy="4185475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452880" y="2564940"/>
              <a:ext cx="1439545" cy="1333500"/>
            </a:xfrm>
            <a:custGeom>
              <a:avLst/>
              <a:gdLst/>
              <a:ahLst/>
              <a:cxnLst/>
              <a:rect l="l" t="t" r="r" b="b"/>
              <a:pathLst>
                <a:path w="1439545" h="1333500">
                  <a:moveTo>
                    <a:pt x="17005" y="782789"/>
                  </a:moveTo>
                  <a:lnTo>
                    <a:pt x="8788" y="787400"/>
                  </a:lnTo>
                  <a:lnTo>
                    <a:pt x="11798" y="787400"/>
                  </a:lnTo>
                  <a:lnTo>
                    <a:pt x="17005" y="782789"/>
                  </a:lnTo>
                  <a:close/>
                </a:path>
                <a:path w="1439545" h="1333500">
                  <a:moveTo>
                    <a:pt x="39014" y="711200"/>
                  </a:moveTo>
                  <a:lnTo>
                    <a:pt x="29184" y="698500"/>
                  </a:lnTo>
                  <a:lnTo>
                    <a:pt x="17843" y="698500"/>
                  </a:lnTo>
                  <a:lnTo>
                    <a:pt x="33337" y="723900"/>
                  </a:lnTo>
                  <a:lnTo>
                    <a:pt x="4508" y="723900"/>
                  </a:lnTo>
                  <a:lnTo>
                    <a:pt x="63" y="761631"/>
                  </a:lnTo>
                  <a:lnTo>
                    <a:pt x="12" y="762076"/>
                  </a:lnTo>
                  <a:lnTo>
                    <a:pt x="165" y="762076"/>
                  </a:lnTo>
                  <a:lnTo>
                    <a:pt x="26289" y="774700"/>
                  </a:lnTo>
                  <a:lnTo>
                    <a:pt x="26111" y="774700"/>
                  </a:lnTo>
                  <a:lnTo>
                    <a:pt x="17005" y="782789"/>
                  </a:lnTo>
                  <a:lnTo>
                    <a:pt x="31394" y="774700"/>
                  </a:lnTo>
                  <a:lnTo>
                    <a:pt x="29565" y="762800"/>
                  </a:lnTo>
                  <a:lnTo>
                    <a:pt x="29451" y="762076"/>
                  </a:lnTo>
                  <a:lnTo>
                    <a:pt x="28752" y="761631"/>
                  </a:lnTo>
                  <a:lnTo>
                    <a:pt x="5854" y="749300"/>
                  </a:lnTo>
                  <a:lnTo>
                    <a:pt x="8509" y="737171"/>
                  </a:lnTo>
                  <a:lnTo>
                    <a:pt x="8636" y="736600"/>
                  </a:lnTo>
                  <a:lnTo>
                    <a:pt x="29895" y="736600"/>
                  </a:lnTo>
                  <a:lnTo>
                    <a:pt x="39014" y="711200"/>
                  </a:lnTo>
                  <a:close/>
                </a:path>
                <a:path w="1439545" h="1333500">
                  <a:moveTo>
                    <a:pt x="46990" y="571500"/>
                  </a:moveTo>
                  <a:lnTo>
                    <a:pt x="40182" y="571500"/>
                  </a:lnTo>
                  <a:lnTo>
                    <a:pt x="43586" y="574281"/>
                  </a:lnTo>
                  <a:lnTo>
                    <a:pt x="46990" y="571500"/>
                  </a:lnTo>
                  <a:close/>
                </a:path>
                <a:path w="1439545" h="1333500">
                  <a:moveTo>
                    <a:pt x="53162" y="962647"/>
                  </a:moveTo>
                  <a:lnTo>
                    <a:pt x="47180" y="965200"/>
                  </a:lnTo>
                  <a:lnTo>
                    <a:pt x="52019" y="965200"/>
                  </a:lnTo>
                  <a:lnTo>
                    <a:pt x="53162" y="962647"/>
                  </a:lnTo>
                  <a:close/>
                </a:path>
                <a:path w="1439545" h="1333500">
                  <a:moveTo>
                    <a:pt x="55803" y="850900"/>
                  </a:moveTo>
                  <a:lnTo>
                    <a:pt x="53759" y="850900"/>
                  </a:lnTo>
                  <a:lnTo>
                    <a:pt x="41389" y="863600"/>
                  </a:lnTo>
                  <a:lnTo>
                    <a:pt x="37223" y="863600"/>
                  </a:lnTo>
                  <a:lnTo>
                    <a:pt x="24307" y="838200"/>
                  </a:lnTo>
                  <a:lnTo>
                    <a:pt x="41910" y="825500"/>
                  </a:lnTo>
                  <a:lnTo>
                    <a:pt x="32169" y="800112"/>
                  </a:lnTo>
                  <a:lnTo>
                    <a:pt x="7683" y="800112"/>
                  </a:lnTo>
                  <a:lnTo>
                    <a:pt x="8788" y="787400"/>
                  </a:lnTo>
                  <a:lnTo>
                    <a:pt x="0" y="787400"/>
                  </a:lnTo>
                  <a:lnTo>
                    <a:pt x="5143" y="812800"/>
                  </a:lnTo>
                  <a:lnTo>
                    <a:pt x="33058" y="812800"/>
                  </a:lnTo>
                  <a:lnTo>
                    <a:pt x="35077" y="825500"/>
                  </a:lnTo>
                  <a:lnTo>
                    <a:pt x="29502" y="825500"/>
                  </a:lnTo>
                  <a:lnTo>
                    <a:pt x="12712" y="838200"/>
                  </a:lnTo>
                  <a:lnTo>
                    <a:pt x="27178" y="863600"/>
                  </a:lnTo>
                  <a:lnTo>
                    <a:pt x="44462" y="876300"/>
                  </a:lnTo>
                  <a:lnTo>
                    <a:pt x="50126" y="863600"/>
                  </a:lnTo>
                  <a:lnTo>
                    <a:pt x="55803" y="850900"/>
                  </a:lnTo>
                  <a:close/>
                </a:path>
                <a:path w="1439545" h="1333500">
                  <a:moveTo>
                    <a:pt x="57696" y="990600"/>
                  </a:moveTo>
                  <a:lnTo>
                    <a:pt x="56375" y="989050"/>
                  </a:lnTo>
                  <a:lnTo>
                    <a:pt x="44284" y="1003300"/>
                  </a:lnTo>
                  <a:lnTo>
                    <a:pt x="45593" y="1004303"/>
                  </a:lnTo>
                  <a:lnTo>
                    <a:pt x="57696" y="990600"/>
                  </a:lnTo>
                  <a:close/>
                </a:path>
                <a:path w="1439545" h="1333500">
                  <a:moveTo>
                    <a:pt x="61112" y="1016114"/>
                  </a:moveTo>
                  <a:lnTo>
                    <a:pt x="45593" y="1004303"/>
                  </a:lnTo>
                  <a:lnTo>
                    <a:pt x="35166" y="1016114"/>
                  </a:lnTo>
                  <a:lnTo>
                    <a:pt x="35445" y="1016114"/>
                  </a:lnTo>
                  <a:lnTo>
                    <a:pt x="54762" y="1028700"/>
                  </a:lnTo>
                  <a:lnTo>
                    <a:pt x="60909" y="1016114"/>
                  </a:lnTo>
                  <a:lnTo>
                    <a:pt x="61112" y="1016114"/>
                  </a:lnTo>
                  <a:close/>
                </a:path>
                <a:path w="1439545" h="1333500">
                  <a:moveTo>
                    <a:pt x="65849" y="977900"/>
                  </a:moveTo>
                  <a:lnTo>
                    <a:pt x="47180" y="965200"/>
                  </a:lnTo>
                  <a:lnTo>
                    <a:pt x="36207" y="965200"/>
                  </a:lnTo>
                  <a:lnTo>
                    <a:pt x="56375" y="989050"/>
                  </a:lnTo>
                  <a:lnTo>
                    <a:pt x="65849" y="977900"/>
                  </a:lnTo>
                  <a:close/>
                </a:path>
                <a:path w="1439545" h="1333500">
                  <a:moveTo>
                    <a:pt x="72720" y="178866"/>
                  </a:moveTo>
                  <a:lnTo>
                    <a:pt x="70688" y="177800"/>
                  </a:lnTo>
                  <a:lnTo>
                    <a:pt x="41567" y="228612"/>
                  </a:lnTo>
                  <a:lnTo>
                    <a:pt x="49225" y="228612"/>
                  </a:lnTo>
                  <a:lnTo>
                    <a:pt x="72720" y="178866"/>
                  </a:lnTo>
                  <a:close/>
                </a:path>
                <a:path w="1439545" h="1333500">
                  <a:moveTo>
                    <a:pt x="76987" y="952500"/>
                  </a:moveTo>
                  <a:lnTo>
                    <a:pt x="67805" y="927125"/>
                  </a:lnTo>
                  <a:lnTo>
                    <a:pt x="56362" y="927125"/>
                  </a:lnTo>
                  <a:lnTo>
                    <a:pt x="67830" y="952500"/>
                  </a:lnTo>
                  <a:lnTo>
                    <a:pt x="57734" y="952500"/>
                  </a:lnTo>
                  <a:lnTo>
                    <a:pt x="53162" y="962647"/>
                  </a:lnTo>
                  <a:lnTo>
                    <a:pt x="76987" y="952500"/>
                  </a:lnTo>
                  <a:close/>
                </a:path>
                <a:path w="1439545" h="1333500">
                  <a:moveTo>
                    <a:pt x="78028" y="685800"/>
                  </a:moveTo>
                  <a:lnTo>
                    <a:pt x="77304" y="673100"/>
                  </a:lnTo>
                  <a:lnTo>
                    <a:pt x="70002" y="673100"/>
                  </a:lnTo>
                  <a:lnTo>
                    <a:pt x="72847" y="685800"/>
                  </a:lnTo>
                  <a:lnTo>
                    <a:pt x="71501" y="685800"/>
                  </a:lnTo>
                  <a:lnTo>
                    <a:pt x="60553" y="698500"/>
                  </a:lnTo>
                  <a:lnTo>
                    <a:pt x="71374" y="698500"/>
                  </a:lnTo>
                  <a:lnTo>
                    <a:pt x="78028" y="685800"/>
                  </a:lnTo>
                  <a:close/>
                </a:path>
                <a:path w="1439545" h="1333500">
                  <a:moveTo>
                    <a:pt x="82080" y="527113"/>
                  </a:moveTo>
                  <a:lnTo>
                    <a:pt x="79870" y="520700"/>
                  </a:lnTo>
                  <a:lnTo>
                    <a:pt x="77724" y="522008"/>
                  </a:lnTo>
                  <a:lnTo>
                    <a:pt x="82080" y="527113"/>
                  </a:lnTo>
                  <a:close/>
                </a:path>
                <a:path w="1439545" h="1333500">
                  <a:moveTo>
                    <a:pt x="87439" y="533400"/>
                  </a:moveTo>
                  <a:lnTo>
                    <a:pt x="82080" y="527113"/>
                  </a:lnTo>
                  <a:lnTo>
                    <a:pt x="84239" y="533400"/>
                  </a:lnTo>
                  <a:lnTo>
                    <a:pt x="87439" y="533400"/>
                  </a:lnTo>
                  <a:close/>
                </a:path>
                <a:path w="1439545" h="1333500">
                  <a:moveTo>
                    <a:pt x="95554" y="189788"/>
                  </a:moveTo>
                  <a:lnTo>
                    <a:pt x="73228" y="177800"/>
                  </a:lnTo>
                  <a:lnTo>
                    <a:pt x="72720" y="178866"/>
                  </a:lnTo>
                  <a:lnTo>
                    <a:pt x="94932" y="190500"/>
                  </a:lnTo>
                  <a:lnTo>
                    <a:pt x="95554" y="189788"/>
                  </a:lnTo>
                  <a:close/>
                </a:path>
                <a:path w="1439545" h="1333500">
                  <a:moveTo>
                    <a:pt x="104038" y="1291450"/>
                  </a:moveTo>
                  <a:lnTo>
                    <a:pt x="93802" y="1293406"/>
                  </a:lnTo>
                  <a:lnTo>
                    <a:pt x="97320" y="1295400"/>
                  </a:lnTo>
                  <a:lnTo>
                    <a:pt x="104038" y="1291450"/>
                  </a:lnTo>
                  <a:close/>
                </a:path>
                <a:path w="1439545" h="1333500">
                  <a:moveTo>
                    <a:pt x="138823" y="673100"/>
                  </a:moveTo>
                  <a:lnTo>
                    <a:pt x="138188" y="670039"/>
                  </a:lnTo>
                  <a:lnTo>
                    <a:pt x="135839" y="673100"/>
                  </a:lnTo>
                  <a:lnTo>
                    <a:pt x="138823" y="673100"/>
                  </a:lnTo>
                  <a:close/>
                </a:path>
                <a:path w="1439545" h="1333500">
                  <a:moveTo>
                    <a:pt x="140512" y="224231"/>
                  </a:moveTo>
                  <a:lnTo>
                    <a:pt x="127444" y="228612"/>
                  </a:lnTo>
                  <a:lnTo>
                    <a:pt x="138341" y="228612"/>
                  </a:lnTo>
                  <a:lnTo>
                    <a:pt x="140512" y="224231"/>
                  </a:lnTo>
                  <a:close/>
                </a:path>
                <a:path w="1439545" h="1333500">
                  <a:moveTo>
                    <a:pt x="145072" y="457200"/>
                  </a:moveTo>
                  <a:lnTo>
                    <a:pt x="119214" y="444500"/>
                  </a:lnTo>
                  <a:lnTo>
                    <a:pt x="113030" y="457200"/>
                  </a:lnTo>
                  <a:lnTo>
                    <a:pt x="145072" y="457200"/>
                  </a:lnTo>
                  <a:close/>
                </a:path>
                <a:path w="1439545" h="1333500">
                  <a:moveTo>
                    <a:pt x="145770" y="1053426"/>
                  </a:moveTo>
                  <a:lnTo>
                    <a:pt x="141503" y="1043762"/>
                  </a:lnTo>
                  <a:lnTo>
                    <a:pt x="145491" y="1054100"/>
                  </a:lnTo>
                  <a:lnTo>
                    <a:pt x="145770" y="1053426"/>
                  </a:lnTo>
                  <a:close/>
                </a:path>
                <a:path w="1439545" h="1333500">
                  <a:moveTo>
                    <a:pt x="186105" y="292531"/>
                  </a:moveTo>
                  <a:lnTo>
                    <a:pt x="174574" y="317500"/>
                  </a:lnTo>
                  <a:lnTo>
                    <a:pt x="181711" y="317500"/>
                  </a:lnTo>
                  <a:lnTo>
                    <a:pt x="170611" y="355600"/>
                  </a:lnTo>
                  <a:lnTo>
                    <a:pt x="174713" y="355600"/>
                  </a:lnTo>
                  <a:lnTo>
                    <a:pt x="183807" y="317500"/>
                  </a:lnTo>
                  <a:lnTo>
                    <a:pt x="186105" y="292531"/>
                  </a:lnTo>
                  <a:close/>
                </a:path>
                <a:path w="1439545" h="1333500">
                  <a:moveTo>
                    <a:pt x="186550" y="910831"/>
                  </a:moveTo>
                  <a:lnTo>
                    <a:pt x="182257" y="914057"/>
                  </a:lnTo>
                  <a:lnTo>
                    <a:pt x="182283" y="914400"/>
                  </a:lnTo>
                  <a:lnTo>
                    <a:pt x="186131" y="914400"/>
                  </a:lnTo>
                  <a:lnTo>
                    <a:pt x="186550" y="910831"/>
                  </a:lnTo>
                  <a:close/>
                </a:path>
                <a:path w="1439545" h="1333500">
                  <a:moveTo>
                    <a:pt x="192176" y="279400"/>
                  </a:moveTo>
                  <a:lnTo>
                    <a:pt x="186143" y="292100"/>
                  </a:lnTo>
                  <a:lnTo>
                    <a:pt x="186105" y="292531"/>
                  </a:lnTo>
                  <a:lnTo>
                    <a:pt x="192176" y="279400"/>
                  </a:lnTo>
                  <a:close/>
                </a:path>
                <a:path w="1439545" h="1333500">
                  <a:moveTo>
                    <a:pt x="194297" y="1143000"/>
                  </a:moveTo>
                  <a:lnTo>
                    <a:pt x="183261" y="1117600"/>
                  </a:lnTo>
                  <a:lnTo>
                    <a:pt x="179654" y="1117600"/>
                  </a:lnTo>
                  <a:lnTo>
                    <a:pt x="183946" y="1104900"/>
                  </a:lnTo>
                  <a:lnTo>
                    <a:pt x="192557" y="1079500"/>
                  </a:lnTo>
                  <a:lnTo>
                    <a:pt x="180060" y="1079500"/>
                  </a:lnTo>
                  <a:lnTo>
                    <a:pt x="180060" y="1092200"/>
                  </a:lnTo>
                  <a:lnTo>
                    <a:pt x="167970" y="1092200"/>
                  </a:lnTo>
                  <a:lnTo>
                    <a:pt x="167970" y="1117600"/>
                  </a:lnTo>
                  <a:lnTo>
                    <a:pt x="151612" y="1130300"/>
                  </a:lnTo>
                  <a:lnTo>
                    <a:pt x="79527" y="1130300"/>
                  </a:lnTo>
                  <a:lnTo>
                    <a:pt x="72745" y="1117600"/>
                  </a:lnTo>
                  <a:lnTo>
                    <a:pt x="76974" y="1104900"/>
                  </a:lnTo>
                  <a:lnTo>
                    <a:pt x="167970" y="1117600"/>
                  </a:lnTo>
                  <a:lnTo>
                    <a:pt x="167970" y="1092200"/>
                  </a:lnTo>
                  <a:lnTo>
                    <a:pt x="64897" y="1092200"/>
                  </a:lnTo>
                  <a:lnTo>
                    <a:pt x="86829" y="1079500"/>
                  </a:lnTo>
                  <a:lnTo>
                    <a:pt x="180060" y="1092200"/>
                  </a:lnTo>
                  <a:lnTo>
                    <a:pt x="180060" y="1079500"/>
                  </a:lnTo>
                  <a:lnTo>
                    <a:pt x="178333" y="1079500"/>
                  </a:lnTo>
                  <a:lnTo>
                    <a:pt x="177114" y="1054100"/>
                  </a:lnTo>
                  <a:lnTo>
                    <a:pt x="171640" y="1041400"/>
                  </a:lnTo>
                  <a:lnTo>
                    <a:pt x="150799" y="1041400"/>
                  </a:lnTo>
                  <a:lnTo>
                    <a:pt x="147332" y="1041400"/>
                  </a:lnTo>
                  <a:lnTo>
                    <a:pt x="149809" y="1043762"/>
                  </a:lnTo>
                  <a:lnTo>
                    <a:pt x="145770" y="1053426"/>
                  </a:lnTo>
                  <a:lnTo>
                    <a:pt x="151688" y="1066825"/>
                  </a:lnTo>
                  <a:lnTo>
                    <a:pt x="157911" y="1066825"/>
                  </a:lnTo>
                  <a:lnTo>
                    <a:pt x="149047" y="1054100"/>
                  </a:lnTo>
                  <a:lnTo>
                    <a:pt x="159918" y="1054100"/>
                  </a:lnTo>
                  <a:lnTo>
                    <a:pt x="160350" y="1065682"/>
                  </a:lnTo>
                  <a:lnTo>
                    <a:pt x="160413" y="1067206"/>
                  </a:lnTo>
                  <a:lnTo>
                    <a:pt x="157543" y="1079500"/>
                  </a:lnTo>
                  <a:lnTo>
                    <a:pt x="144678" y="1066825"/>
                  </a:lnTo>
                  <a:lnTo>
                    <a:pt x="143852" y="1066825"/>
                  </a:lnTo>
                  <a:lnTo>
                    <a:pt x="140754" y="1058329"/>
                  </a:lnTo>
                  <a:lnTo>
                    <a:pt x="140754" y="1066825"/>
                  </a:lnTo>
                  <a:lnTo>
                    <a:pt x="131394" y="1066825"/>
                  </a:lnTo>
                  <a:lnTo>
                    <a:pt x="129832" y="1063917"/>
                  </a:lnTo>
                  <a:lnTo>
                    <a:pt x="129832" y="1066825"/>
                  </a:lnTo>
                  <a:lnTo>
                    <a:pt x="123913" y="1079500"/>
                  </a:lnTo>
                  <a:lnTo>
                    <a:pt x="120497" y="1054100"/>
                  </a:lnTo>
                  <a:lnTo>
                    <a:pt x="128727" y="1066825"/>
                  </a:lnTo>
                  <a:lnTo>
                    <a:pt x="129832" y="1066825"/>
                  </a:lnTo>
                  <a:lnTo>
                    <a:pt x="129832" y="1063917"/>
                  </a:lnTo>
                  <a:lnTo>
                    <a:pt x="124561" y="1054100"/>
                  </a:lnTo>
                  <a:lnTo>
                    <a:pt x="128663" y="1054100"/>
                  </a:lnTo>
                  <a:lnTo>
                    <a:pt x="140754" y="1066825"/>
                  </a:lnTo>
                  <a:lnTo>
                    <a:pt x="140754" y="1058329"/>
                  </a:lnTo>
                  <a:lnTo>
                    <a:pt x="139217" y="1054100"/>
                  </a:lnTo>
                  <a:lnTo>
                    <a:pt x="134581" y="1041400"/>
                  </a:lnTo>
                  <a:lnTo>
                    <a:pt x="120840" y="1041400"/>
                  </a:lnTo>
                  <a:lnTo>
                    <a:pt x="112077" y="1054100"/>
                  </a:lnTo>
                  <a:lnTo>
                    <a:pt x="114033" y="1079500"/>
                  </a:lnTo>
                  <a:lnTo>
                    <a:pt x="111544" y="1079500"/>
                  </a:lnTo>
                  <a:lnTo>
                    <a:pt x="98018" y="1066825"/>
                  </a:lnTo>
                  <a:lnTo>
                    <a:pt x="101269" y="1041400"/>
                  </a:lnTo>
                  <a:lnTo>
                    <a:pt x="114998" y="1028700"/>
                  </a:lnTo>
                  <a:lnTo>
                    <a:pt x="138455" y="1016114"/>
                  </a:lnTo>
                  <a:lnTo>
                    <a:pt x="116281" y="1016114"/>
                  </a:lnTo>
                  <a:lnTo>
                    <a:pt x="94310" y="990600"/>
                  </a:lnTo>
                  <a:lnTo>
                    <a:pt x="114427" y="1016114"/>
                  </a:lnTo>
                  <a:lnTo>
                    <a:pt x="114274" y="1016114"/>
                  </a:lnTo>
                  <a:lnTo>
                    <a:pt x="107378" y="1028700"/>
                  </a:lnTo>
                  <a:lnTo>
                    <a:pt x="79705" y="990600"/>
                  </a:lnTo>
                  <a:lnTo>
                    <a:pt x="104279" y="1028700"/>
                  </a:lnTo>
                  <a:lnTo>
                    <a:pt x="95592" y="1028700"/>
                  </a:lnTo>
                  <a:lnTo>
                    <a:pt x="71704" y="1003300"/>
                  </a:lnTo>
                  <a:lnTo>
                    <a:pt x="96062" y="1041400"/>
                  </a:lnTo>
                  <a:lnTo>
                    <a:pt x="94703" y="1065682"/>
                  </a:lnTo>
                  <a:lnTo>
                    <a:pt x="94640" y="1066825"/>
                  </a:lnTo>
                  <a:lnTo>
                    <a:pt x="61264" y="1066825"/>
                  </a:lnTo>
                  <a:lnTo>
                    <a:pt x="57137" y="1054100"/>
                  </a:lnTo>
                  <a:lnTo>
                    <a:pt x="41998" y="1054100"/>
                  </a:lnTo>
                  <a:lnTo>
                    <a:pt x="54483" y="1029017"/>
                  </a:lnTo>
                  <a:lnTo>
                    <a:pt x="32740" y="1054100"/>
                  </a:lnTo>
                  <a:lnTo>
                    <a:pt x="51092" y="1065682"/>
                  </a:lnTo>
                  <a:lnTo>
                    <a:pt x="52857" y="1066825"/>
                  </a:lnTo>
                  <a:lnTo>
                    <a:pt x="49301" y="1092200"/>
                  </a:lnTo>
                  <a:lnTo>
                    <a:pt x="50990" y="1092200"/>
                  </a:lnTo>
                  <a:lnTo>
                    <a:pt x="68948" y="1104900"/>
                  </a:lnTo>
                  <a:lnTo>
                    <a:pt x="65913" y="1130300"/>
                  </a:lnTo>
                  <a:lnTo>
                    <a:pt x="84734" y="1143000"/>
                  </a:lnTo>
                  <a:lnTo>
                    <a:pt x="90970" y="1155814"/>
                  </a:lnTo>
                  <a:lnTo>
                    <a:pt x="90805" y="1155814"/>
                  </a:lnTo>
                  <a:lnTo>
                    <a:pt x="66167" y="1181100"/>
                  </a:lnTo>
                  <a:lnTo>
                    <a:pt x="51460" y="1219212"/>
                  </a:lnTo>
                  <a:lnTo>
                    <a:pt x="47980" y="1257300"/>
                  </a:lnTo>
                  <a:lnTo>
                    <a:pt x="54203" y="1270000"/>
                  </a:lnTo>
                  <a:lnTo>
                    <a:pt x="83312" y="1295400"/>
                  </a:lnTo>
                  <a:lnTo>
                    <a:pt x="93802" y="1293406"/>
                  </a:lnTo>
                  <a:lnTo>
                    <a:pt x="74942" y="1282700"/>
                  </a:lnTo>
                  <a:lnTo>
                    <a:pt x="53136" y="1244600"/>
                  </a:lnTo>
                  <a:lnTo>
                    <a:pt x="62255" y="1194396"/>
                  </a:lnTo>
                  <a:lnTo>
                    <a:pt x="62369" y="1193800"/>
                  </a:lnTo>
                  <a:lnTo>
                    <a:pt x="87452" y="1168400"/>
                  </a:lnTo>
                  <a:lnTo>
                    <a:pt x="101409" y="1168400"/>
                  </a:lnTo>
                  <a:lnTo>
                    <a:pt x="96050" y="1143000"/>
                  </a:lnTo>
                  <a:lnTo>
                    <a:pt x="139598" y="1155814"/>
                  </a:lnTo>
                  <a:lnTo>
                    <a:pt x="139065" y="1155814"/>
                  </a:lnTo>
                  <a:lnTo>
                    <a:pt x="122504" y="1168400"/>
                  </a:lnTo>
                  <a:lnTo>
                    <a:pt x="115087" y="1168400"/>
                  </a:lnTo>
                  <a:lnTo>
                    <a:pt x="131813" y="1181100"/>
                  </a:lnTo>
                  <a:lnTo>
                    <a:pt x="152260" y="1193800"/>
                  </a:lnTo>
                  <a:lnTo>
                    <a:pt x="167284" y="1193800"/>
                  </a:lnTo>
                  <a:lnTo>
                    <a:pt x="146634" y="1181100"/>
                  </a:lnTo>
                  <a:lnTo>
                    <a:pt x="137223" y="1168400"/>
                  </a:lnTo>
                  <a:lnTo>
                    <a:pt x="150291" y="1155814"/>
                  </a:lnTo>
                  <a:lnTo>
                    <a:pt x="150672" y="1151966"/>
                  </a:lnTo>
                  <a:lnTo>
                    <a:pt x="151307" y="1143000"/>
                  </a:lnTo>
                  <a:lnTo>
                    <a:pt x="158483" y="1155700"/>
                  </a:lnTo>
                  <a:lnTo>
                    <a:pt x="169329" y="1143000"/>
                  </a:lnTo>
                  <a:lnTo>
                    <a:pt x="180149" y="1130300"/>
                  </a:lnTo>
                  <a:lnTo>
                    <a:pt x="183146" y="1130300"/>
                  </a:lnTo>
                  <a:lnTo>
                    <a:pt x="194297" y="1143000"/>
                  </a:lnTo>
                  <a:close/>
                </a:path>
                <a:path w="1439545" h="1333500">
                  <a:moveTo>
                    <a:pt x="199199" y="1158265"/>
                  </a:moveTo>
                  <a:lnTo>
                    <a:pt x="167284" y="1193800"/>
                  </a:lnTo>
                  <a:lnTo>
                    <a:pt x="174269" y="1193800"/>
                  </a:lnTo>
                  <a:lnTo>
                    <a:pt x="199199" y="1158265"/>
                  </a:lnTo>
                  <a:close/>
                </a:path>
                <a:path w="1439545" h="1333500">
                  <a:moveTo>
                    <a:pt x="217398" y="1138008"/>
                  </a:moveTo>
                  <a:lnTo>
                    <a:pt x="209905" y="1143000"/>
                  </a:lnTo>
                  <a:lnTo>
                    <a:pt x="199199" y="1158265"/>
                  </a:lnTo>
                  <a:lnTo>
                    <a:pt x="217398" y="1138008"/>
                  </a:lnTo>
                  <a:close/>
                </a:path>
                <a:path w="1439545" h="1333500">
                  <a:moveTo>
                    <a:pt x="226263" y="1117600"/>
                  </a:moveTo>
                  <a:lnTo>
                    <a:pt x="220243" y="1110615"/>
                  </a:lnTo>
                  <a:lnTo>
                    <a:pt x="225793" y="1117600"/>
                  </a:lnTo>
                  <a:lnTo>
                    <a:pt x="226263" y="1117600"/>
                  </a:lnTo>
                  <a:close/>
                </a:path>
                <a:path w="1439545" h="1333500">
                  <a:moveTo>
                    <a:pt x="226568" y="717715"/>
                  </a:moveTo>
                  <a:lnTo>
                    <a:pt x="217030" y="723900"/>
                  </a:lnTo>
                  <a:lnTo>
                    <a:pt x="218795" y="723900"/>
                  </a:lnTo>
                  <a:lnTo>
                    <a:pt x="226568" y="717715"/>
                  </a:lnTo>
                  <a:close/>
                </a:path>
                <a:path w="1439545" h="1333500">
                  <a:moveTo>
                    <a:pt x="234734" y="711200"/>
                  </a:moveTo>
                  <a:lnTo>
                    <a:pt x="226568" y="717715"/>
                  </a:lnTo>
                  <a:lnTo>
                    <a:pt x="232067" y="714146"/>
                  </a:lnTo>
                  <a:lnTo>
                    <a:pt x="234734" y="711200"/>
                  </a:lnTo>
                  <a:close/>
                </a:path>
                <a:path w="1439545" h="1333500">
                  <a:moveTo>
                    <a:pt x="257644" y="1320380"/>
                  </a:moveTo>
                  <a:lnTo>
                    <a:pt x="220789" y="1308455"/>
                  </a:lnTo>
                  <a:lnTo>
                    <a:pt x="237680" y="1320800"/>
                  </a:lnTo>
                  <a:lnTo>
                    <a:pt x="256908" y="1320800"/>
                  </a:lnTo>
                  <a:lnTo>
                    <a:pt x="257644" y="1320380"/>
                  </a:lnTo>
                  <a:close/>
                </a:path>
                <a:path w="1439545" h="1333500">
                  <a:moveTo>
                    <a:pt x="263779" y="1288440"/>
                  </a:moveTo>
                  <a:lnTo>
                    <a:pt x="248729" y="1295400"/>
                  </a:lnTo>
                  <a:lnTo>
                    <a:pt x="256146" y="1295400"/>
                  </a:lnTo>
                  <a:lnTo>
                    <a:pt x="263779" y="1288440"/>
                  </a:lnTo>
                  <a:close/>
                </a:path>
                <a:path w="1439545" h="1333500">
                  <a:moveTo>
                    <a:pt x="269595" y="862774"/>
                  </a:moveTo>
                  <a:lnTo>
                    <a:pt x="269328" y="862584"/>
                  </a:lnTo>
                  <a:lnTo>
                    <a:pt x="268909" y="863600"/>
                  </a:lnTo>
                  <a:lnTo>
                    <a:pt x="269595" y="862774"/>
                  </a:lnTo>
                  <a:close/>
                </a:path>
                <a:path w="1439545" h="1333500">
                  <a:moveTo>
                    <a:pt x="276199" y="1282700"/>
                  </a:moveTo>
                  <a:lnTo>
                    <a:pt x="273964" y="1279156"/>
                  </a:lnTo>
                  <a:lnTo>
                    <a:pt x="263779" y="1288440"/>
                  </a:lnTo>
                  <a:lnTo>
                    <a:pt x="276199" y="1282700"/>
                  </a:lnTo>
                  <a:close/>
                </a:path>
                <a:path w="1439545" h="1333500">
                  <a:moveTo>
                    <a:pt x="278803" y="76212"/>
                  </a:moveTo>
                  <a:lnTo>
                    <a:pt x="246468" y="76212"/>
                  </a:lnTo>
                  <a:lnTo>
                    <a:pt x="242963" y="63500"/>
                  </a:lnTo>
                  <a:lnTo>
                    <a:pt x="239458" y="50800"/>
                  </a:lnTo>
                  <a:lnTo>
                    <a:pt x="196596" y="63500"/>
                  </a:lnTo>
                  <a:lnTo>
                    <a:pt x="182968" y="76034"/>
                  </a:lnTo>
                  <a:lnTo>
                    <a:pt x="182880" y="76504"/>
                  </a:lnTo>
                  <a:lnTo>
                    <a:pt x="189725" y="101650"/>
                  </a:lnTo>
                  <a:lnTo>
                    <a:pt x="189572" y="101650"/>
                  </a:lnTo>
                  <a:lnTo>
                    <a:pt x="156629" y="114300"/>
                  </a:lnTo>
                  <a:lnTo>
                    <a:pt x="152704" y="114300"/>
                  </a:lnTo>
                  <a:lnTo>
                    <a:pt x="140855" y="101650"/>
                  </a:lnTo>
                  <a:lnTo>
                    <a:pt x="140601" y="101803"/>
                  </a:lnTo>
                  <a:lnTo>
                    <a:pt x="102895" y="139700"/>
                  </a:lnTo>
                  <a:lnTo>
                    <a:pt x="104038" y="152450"/>
                  </a:lnTo>
                  <a:lnTo>
                    <a:pt x="117551" y="165100"/>
                  </a:lnTo>
                  <a:lnTo>
                    <a:pt x="95554" y="189788"/>
                  </a:lnTo>
                  <a:lnTo>
                    <a:pt x="96875" y="190500"/>
                  </a:lnTo>
                  <a:lnTo>
                    <a:pt x="123266" y="165100"/>
                  </a:lnTo>
                  <a:lnTo>
                    <a:pt x="108991" y="139700"/>
                  </a:lnTo>
                  <a:lnTo>
                    <a:pt x="140296" y="114300"/>
                  </a:lnTo>
                  <a:lnTo>
                    <a:pt x="153352" y="127000"/>
                  </a:lnTo>
                  <a:lnTo>
                    <a:pt x="194894" y="101650"/>
                  </a:lnTo>
                  <a:lnTo>
                    <a:pt x="194729" y="101066"/>
                  </a:lnTo>
                  <a:lnTo>
                    <a:pt x="189014" y="88900"/>
                  </a:lnTo>
                  <a:lnTo>
                    <a:pt x="190525" y="76504"/>
                  </a:lnTo>
                  <a:lnTo>
                    <a:pt x="190563" y="76212"/>
                  </a:lnTo>
                  <a:lnTo>
                    <a:pt x="236169" y="63500"/>
                  </a:lnTo>
                  <a:lnTo>
                    <a:pt x="242684" y="88900"/>
                  </a:lnTo>
                  <a:lnTo>
                    <a:pt x="278803" y="76212"/>
                  </a:lnTo>
                  <a:close/>
                </a:path>
                <a:path w="1439545" h="1333500">
                  <a:moveTo>
                    <a:pt x="279958" y="571500"/>
                  </a:moveTo>
                  <a:lnTo>
                    <a:pt x="266357" y="546100"/>
                  </a:lnTo>
                  <a:lnTo>
                    <a:pt x="262483" y="546100"/>
                  </a:lnTo>
                  <a:lnTo>
                    <a:pt x="275069" y="571500"/>
                  </a:lnTo>
                  <a:lnTo>
                    <a:pt x="279958" y="571500"/>
                  </a:lnTo>
                  <a:close/>
                </a:path>
                <a:path w="1439545" h="1333500">
                  <a:moveTo>
                    <a:pt x="284010" y="1270000"/>
                  </a:moveTo>
                  <a:lnTo>
                    <a:pt x="281470" y="1270000"/>
                  </a:lnTo>
                  <a:lnTo>
                    <a:pt x="252209" y="1244600"/>
                  </a:lnTo>
                  <a:lnTo>
                    <a:pt x="273964" y="1279156"/>
                  </a:lnTo>
                  <a:lnTo>
                    <a:pt x="284010" y="1270000"/>
                  </a:lnTo>
                  <a:close/>
                </a:path>
                <a:path w="1439545" h="1333500">
                  <a:moveTo>
                    <a:pt x="286651" y="1270000"/>
                  </a:moveTo>
                  <a:lnTo>
                    <a:pt x="285584" y="1268577"/>
                  </a:lnTo>
                  <a:lnTo>
                    <a:pt x="284010" y="1270000"/>
                  </a:lnTo>
                  <a:lnTo>
                    <a:pt x="286651" y="1270000"/>
                  </a:lnTo>
                  <a:close/>
                </a:path>
                <a:path w="1439545" h="1333500">
                  <a:moveTo>
                    <a:pt x="299935" y="1130300"/>
                  </a:moveTo>
                  <a:lnTo>
                    <a:pt x="294767" y="1117600"/>
                  </a:lnTo>
                  <a:lnTo>
                    <a:pt x="291185" y="1130300"/>
                  </a:lnTo>
                  <a:lnTo>
                    <a:pt x="290753" y="1130300"/>
                  </a:lnTo>
                  <a:lnTo>
                    <a:pt x="296379" y="1143000"/>
                  </a:lnTo>
                  <a:lnTo>
                    <a:pt x="299935" y="1130300"/>
                  </a:lnTo>
                  <a:close/>
                </a:path>
                <a:path w="1439545" h="1333500">
                  <a:moveTo>
                    <a:pt x="324421" y="825500"/>
                  </a:moveTo>
                  <a:lnTo>
                    <a:pt x="298386" y="762076"/>
                  </a:lnTo>
                  <a:lnTo>
                    <a:pt x="298335" y="762800"/>
                  </a:lnTo>
                  <a:lnTo>
                    <a:pt x="298132" y="772020"/>
                  </a:lnTo>
                  <a:lnTo>
                    <a:pt x="298069" y="774700"/>
                  </a:lnTo>
                  <a:lnTo>
                    <a:pt x="318884" y="825500"/>
                  </a:lnTo>
                  <a:lnTo>
                    <a:pt x="324421" y="825500"/>
                  </a:lnTo>
                  <a:close/>
                </a:path>
                <a:path w="1439545" h="1333500">
                  <a:moveTo>
                    <a:pt x="334746" y="401548"/>
                  </a:moveTo>
                  <a:lnTo>
                    <a:pt x="332511" y="399732"/>
                  </a:lnTo>
                  <a:lnTo>
                    <a:pt x="326644" y="394525"/>
                  </a:lnTo>
                  <a:lnTo>
                    <a:pt x="323342" y="391096"/>
                  </a:lnTo>
                  <a:lnTo>
                    <a:pt x="318465" y="386511"/>
                  </a:lnTo>
                  <a:lnTo>
                    <a:pt x="316903" y="385343"/>
                  </a:lnTo>
                  <a:lnTo>
                    <a:pt x="315417" y="384098"/>
                  </a:lnTo>
                  <a:lnTo>
                    <a:pt x="314350" y="385838"/>
                  </a:lnTo>
                  <a:lnTo>
                    <a:pt x="314045" y="387146"/>
                  </a:lnTo>
                  <a:lnTo>
                    <a:pt x="319620" y="394360"/>
                  </a:lnTo>
                  <a:lnTo>
                    <a:pt x="324688" y="400799"/>
                  </a:lnTo>
                  <a:lnTo>
                    <a:pt x="332460" y="405739"/>
                  </a:lnTo>
                  <a:lnTo>
                    <a:pt x="334746" y="401548"/>
                  </a:lnTo>
                  <a:close/>
                </a:path>
                <a:path w="1439545" h="1333500">
                  <a:moveTo>
                    <a:pt x="362915" y="487133"/>
                  </a:moveTo>
                  <a:lnTo>
                    <a:pt x="355117" y="482536"/>
                  </a:lnTo>
                  <a:lnTo>
                    <a:pt x="351193" y="476034"/>
                  </a:lnTo>
                  <a:lnTo>
                    <a:pt x="348538" y="476973"/>
                  </a:lnTo>
                  <a:lnTo>
                    <a:pt x="348183" y="478447"/>
                  </a:lnTo>
                  <a:lnTo>
                    <a:pt x="349758" y="481495"/>
                  </a:lnTo>
                  <a:lnTo>
                    <a:pt x="350697" y="482955"/>
                  </a:lnTo>
                  <a:lnTo>
                    <a:pt x="355473" y="487108"/>
                  </a:lnTo>
                  <a:lnTo>
                    <a:pt x="358381" y="490448"/>
                  </a:lnTo>
                  <a:lnTo>
                    <a:pt x="359283" y="495604"/>
                  </a:lnTo>
                  <a:lnTo>
                    <a:pt x="360311" y="496011"/>
                  </a:lnTo>
                  <a:lnTo>
                    <a:pt x="361988" y="497319"/>
                  </a:lnTo>
                  <a:lnTo>
                    <a:pt x="362915" y="487133"/>
                  </a:lnTo>
                  <a:close/>
                </a:path>
                <a:path w="1439545" h="1333500">
                  <a:moveTo>
                    <a:pt x="373329" y="88900"/>
                  </a:moveTo>
                  <a:lnTo>
                    <a:pt x="334873" y="76212"/>
                  </a:lnTo>
                  <a:lnTo>
                    <a:pt x="334784" y="74841"/>
                  </a:lnTo>
                  <a:lnTo>
                    <a:pt x="333730" y="50800"/>
                  </a:lnTo>
                  <a:lnTo>
                    <a:pt x="333209" y="39154"/>
                  </a:lnTo>
                  <a:lnTo>
                    <a:pt x="333171" y="38100"/>
                  </a:lnTo>
                  <a:lnTo>
                    <a:pt x="292468" y="50800"/>
                  </a:lnTo>
                  <a:lnTo>
                    <a:pt x="287083" y="76034"/>
                  </a:lnTo>
                  <a:lnTo>
                    <a:pt x="300088" y="50800"/>
                  </a:lnTo>
                  <a:lnTo>
                    <a:pt x="328510" y="50800"/>
                  </a:lnTo>
                  <a:lnTo>
                    <a:pt x="329133" y="88900"/>
                  </a:lnTo>
                  <a:lnTo>
                    <a:pt x="373329" y="88900"/>
                  </a:lnTo>
                  <a:close/>
                </a:path>
                <a:path w="1439545" h="1333500">
                  <a:moveTo>
                    <a:pt x="376491" y="474154"/>
                  </a:moveTo>
                  <a:lnTo>
                    <a:pt x="374523" y="470484"/>
                  </a:lnTo>
                  <a:lnTo>
                    <a:pt x="374205" y="467207"/>
                  </a:lnTo>
                  <a:lnTo>
                    <a:pt x="369938" y="466648"/>
                  </a:lnTo>
                  <a:lnTo>
                    <a:pt x="369925" y="467207"/>
                  </a:lnTo>
                  <a:lnTo>
                    <a:pt x="369811" y="470484"/>
                  </a:lnTo>
                  <a:lnTo>
                    <a:pt x="369773" y="471512"/>
                  </a:lnTo>
                  <a:lnTo>
                    <a:pt x="376491" y="474154"/>
                  </a:lnTo>
                  <a:close/>
                </a:path>
                <a:path w="1439545" h="1333500">
                  <a:moveTo>
                    <a:pt x="386892" y="439915"/>
                  </a:moveTo>
                  <a:lnTo>
                    <a:pt x="386626" y="440067"/>
                  </a:lnTo>
                  <a:lnTo>
                    <a:pt x="381393" y="432231"/>
                  </a:lnTo>
                  <a:lnTo>
                    <a:pt x="378675" y="427253"/>
                  </a:lnTo>
                  <a:lnTo>
                    <a:pt x="369506" y="412356"/>
                  </a:lnTo>
                  <a:lnTo>
                    <a:pt x="365379" y="406107"/>
                  </a:lnTo>
                  <a:lnTo>
                    <a:pt x="363791" y="404596"/>
                  </a:lnTo>
                  <a:lnTo>
                    <a:pt x="361480" y="406704"/>
                  </a:lnTo>
                  <a:lnTo>
                    <a:pt x="361937" y="408762"/>
                  </a:lnTo>
                  <a:lnTo>
                    <a:pt x="364388" y="412470"/>
                  </a:lnTo>
                  <a:lnTo>
                    <a:pt x="366839" y="414845"/>
                  </a:lnTo>
                  <a:lnTo>
                    <a:pt x="372529" y="424446"/>
                  </a:lnTo>
                  <a:lnTo>
                    <a:pt x="376186" y="431444"/>
                  </a:lnTo>
                  <a:lnTo>
                    <a:pt x="381419" y="440474"/>
                  </a:lnTo>
                  <a:lnTo>
                    <a:pt x="383159" y="442404"/>
                  </a:lnTo>
                  <a:lnTo>
                    <a:pt x="385457" y="445477"/>
                  </a:lnTo>
                  <a:lnTo>
                    <a:pt x="386892" y="439915"/>
                  </a:lnTo>
                  <a:close/>
                </a:path>
                <a:path w="1439545" h="1333500">
                  <a:moveTo>
                    <a:pt x="395211" y="67805"/>
                  </a:moveTo>
                  <a:lnTo>
                    <a:pt x="388861" y="63500"/>
                  </a:lnTo>
                  <a:lnTo>
                    <a:pt x="388404" y="64960"/>
                  </a:lnTo>
                  <a:lnTo>
                    <a:pt x="395211" y="67805"/>
                  </a:lnTo>
                  <a:close/>
                </a:path>
                <a:path w="1439545" h="1333500">
                  <a:moveTo>
                    <a:pt x="413740" y="393928"/>
                  </a:moveTo>
                  <a:lnTo>
                    <a:pt x="411035" y="391109"/>
                  </a:lnTo>
                  <a:lnTo>
                    <a:pt x="392734" y="365874"/>
                  </a:lnTo>
                  <a:lnTo>
                    <a:pt x="391375" y="365112"/>
                  </a:lnTo>
                  <a:lnTo>
                    <a:pt x="390271" y="364197"/>
                  </a:lnTo>
                  <a:lnTo>
                    <a:pt x="388810" y="365404"/>
                  </a:lnTo>
                  <a:lnTo>
                    <a:pt x="389128" y="366293"/>
                  </a:lnTo>
                  <a:lnTo>
                    <a:pt x="389267" y="367271"/>
                  </a:lnTo>
                  <a:lnTo>
                    <a:pt x="408292" y="396900"/>
                  </a:lnTo>
                  <a:lnTo>
                    <a:pt x="409168" y="398678"/>
                  </a:lnTo>
                  <a:lnTo>
                    <a:pt x="411873" y="397903"/>
                  </a:lnTo>
                  <a:lnTo>
                    <a:pt x="413740" y="393928"/>
                  </a:lnTo>
                  <a:close/>
                </a:path>
                <a:path w="1439545" h="1333500">
                  <a:moveTo>
                    <a:pt x="430695" y="139700"/>
                  </a:moveTo>
                  <a:lnTo>
                    <a:pt x="430364" y="134556"/>
                  </a:lnTo>
                  <a:lnTo>
                    <a:pt x="424332" y="139700"/>
                  </a:lnTo>
                  <a:lnTo>
                    <a:pt x="430695" y="139700"/>
                  </a:lnTo>
                  <a:close/>
                </a:path>
                <a:path w="1439545" h="1333500">
                  <a:moveTo>
                    <a:pt x="446951" y="812800"/>
                  </a:moveTo>
                  <a:lnTo>
                    <a:pt x="443268" y="812800"/>
                  </a:lnTo>
                  <a:lnTo>
                    <a:pt x="443369" y="817587"/>
                  </a:lnTo>
                  <a:lnTo>
                    <a:pt x="446455" y="814616"/>
                  </a:lnTo>
                  <a:lnTo>
                    <a:pt x="446951" y="812800"/>
                  </a:lnTo>
                  <a:close/>
                </a:path>
                <a:path w="1439545" h="1333500">
                  <a:moveTo>
                    <a:pt x="466890" y="285229"/>
                  </a:moveTo>
                  <a:lnTo>
                    <a:pt x="465658" y="277152"/>
                  </a:lnTo>
                  <a:lnTo>
                    <a:pt x="465543" y="276402"/>
                  </a:lnTo>
                  <a:lnTo>
                    <a:pt x="462318" y="268274"/>
                  </a:lnTo>
                  <a:lnTo>
                    <a:pt x="462318" y="286283"/>
                  </a:lnTo>
                  <a:lnTo>
                    <a:pt x="462165" y="289026"/>
                  </a:lnTo>
                  <a:lnTo>
                    <a:pt x="462114" y="290080"/>
                  </a:lnTo>
                  <a:lnTo>
                    <a:pt x="462000" y="292061"/>
                  </a:lnTo>
                  <a:lnTo>
                    <a:pt x="461949" y="293052"/>
                  </a:lnTo>
                  <a:lnTo>
                    <a:pt x="461822" y="295325"/>
                  </a:lnTo>
                  <a:lnTo>
                    <a:pt x="461708" y="297522"/>
                  </a:lnTo>
                  <a:lnTo>
                    <a:pt x="460349" y="296722"/>
                  </a:lnTo>
                  <a:lnTo>
                    <a:pt x="459117" y="296291"/>
                  </a:lnTo>
                  <a:lnTo>
                    <a:pt x="459714" y="290436"/>
                  </a:lnTo>
                  <a:lnTo>
                    <a:pt x="459752" y="290080"/>
                  </a:lnTo>
                  <a:lnTo>
                    <a:pt x="459854" y="289026"/>
                  </a:lnTo>
                  <a:lnTo>
                    <a:pt x="455510" y="283337"/>
                  </a:lnTo>
                  <a:lnTo>
                    <a:pt x="453669" y="276631"/>
                  </a:lnTo>
                  <a:lnTo>
                    <a:pt x="453669" y="294690"/>
                  </a:lnTo>
                  <a:lnTo>
                    <a:pt x="453669" y="304977"/>
                  </a:lnTo>
                  <a:lnTo>
                    <a:pt x="451815" y="306946"/>
                  </a:lnTo>
                  <a:lnTo>
                    <a:pt x="444893" y="309194"/>
                  </a:lnTo>
                  <a:lnTo>
                    <a:pt x="439826" y="310184"/>
                  </a:lnTo>
                  <a:lnTo>
                    <a:pt x="435279" y="311302"/>
                  </a:lnTo>
                  <a:lnTo>
                    <a:pt x="434873" y="309549"/>
                  </a:lnTo>
                  <a:lnTo>
                    <a:pt x="434479" y="307886"/>
                  </a:lnTo>
                  <a:lnTo>
                    <a:pt x="434378" y="307467"/>
                  </a:lnTo>
                  <a:lnTo>
                    <a:pt x="434314" y="307162"/>
                  </a:lnTo>
                  <a:lnTo>
                    <a:pt x="433019" y="303911"/>
                  </a:lnTo>
                  <a:lnTo>
                    <a:pt x="432904" y="300634"/>
                  </a:lnTo>
                  <a:lnTo>
                    <a:pt x="432790" y="297522"/>
                  </a:lnTo>
                  <a:lnTo>
                    <a:pt x="432701" y="294690"/>
                  </a:lnTo>
                  <a:lnTo>
                    <a:pt x="431139" y="289166"/>
                  </a:lnTo>
                  <a:lnTo>
                    <a:pt x="431088" y="289026"/>
                  </a:lnTo>
                  <a:lnTo>
                    <a:pt x="431520" y="286283"/>
                  </a:lnTo>
                  <a:lnTo>
                    <a:pt x="432866" y="278930"/>
                  </a:lnTo>
                  <a:lnTo>
                    <a:pt x="432841" y="278371"/>
                  </a:lnTo>
                  <a:lnTo>
                    <a:pt x="432168" y="274358"/>
                  </a:lnTo>
                  <a:lnTo>
                    <a:pt x="431215" y="269062"/>
                  </a:lnTo>
                  <a:lnTo>
                    <a:pt x="431152" y="268732"/>
                  </a:lnTo>
                  <a:lnTo>
                    <a:pt x="430771" y="266649"/>
                  </a:lnTo>
                  <a:lnTo>
                    <a:pt x="430758" y="266522"/>
                  </a:lnTo>
                  <a:lnTo>
                    <a:pt x="432447" y="265544"/>
                  </a:lnTo>
                  <a:lnTo>
                    <a:pt x="436283" y="265417"/>
                  </a:lnTo>
                  <a:lnTo>
                    <a:pt x="436829" y="266522"/>
                  </a:lnTo>
                  <a:lnTo>
                    <a:pt x="436892" y="266649"/>
                  </a:lnTo>
                  <a:lnTo>
                    <a:pt x="437946" y="267817"/>
                  </a:lnTo>
                  <a:lnTo>
                    <a:pt x="438480" y="274053"/>
                  </a:lnTo>
                  <a:lnTo>
                    <a:pt x="438594" y="275450"/>
                  </a:lnTo>
                  <a:lnTo>
                    <a:pt x="438708" y="277152"/>
                  </a:lnTo>
                  <a:lnTo>
                    <a:pt x="438797" y="278371"/>
                  </a:lnTo>
                  <a:lnTo>
                    <a:pt x="438912" y="280047"/>
                  </a:lnTo>
                  <a:lnTo>
                    <a:pt x="439039" y="281851"/>
                  </a:lnTo>
                  <a:lnTo>
                    <a:pt x="439102" y="303911"/>
                  </a:lnTo>
                  <a:lnTo>
                    <a:pt x="439216" y="304977"/>
                  </a:lnTo>
                  <a:lnTo>
                    <a:pt x="439394" y="305600"/>
                  </a:lnTo>
                  <a:lnTo>
                    <a:pt x="439521" y="306006"/>
                  </a:lnTo>
                  <a:lnTo>
                    <a:pt x="439597" y="306298"/>
                  </a:lnTo>
                  <a:lnTo>
                    <a:pt x="439648" y="306451"/>
                  </a:lnTo>
                  <a:lnTo>
                    <a:pt x="440029" y="308800"/>
                  </a:lnTo>
                  <a:lnTo>
                    <a:pt x="440067" y="309041"/>
                  </a:lnTo>
                  <a:lnTo>
                    <a:pt x="444868" y="305600"/>
                  </a:lnTo>
                  <a:lnTo>
                    <a:pt x="444817" y="298818"/>
                  </a:lnTo>
                  <a:lnTo>
                    <a:pt x="444690" y="295325"/>
                  </a:lnTo>
                  <a:lnTo>
                    <a:pt x="444588" y="292061"/>
                  </a:lnTo>
                  <a:lnTo>
                    <a:pt x="444474" y="289026"/>
                  </a:lnTo>
                  <a:lnTo>
                    <a:pt x="444373" y="286029"/>
                  </a:lnTo>
                  <a:lnTo>
                    <a:pt x="444258" y="282448"/>
                  </a:lnTo>
                  <a:lnTo>
                    <a:pt x="444131" y="278739"/>
                  </a:lnTo>
                  <a:lnTo>
                    <a:pt x="444017" y="275450"/>
                  </a:lnTo>
                  <a:lnTo>
                    <a:pt x="443903" y="272084"/>
                  </a:lnTo>
                  <a:lnTo>
                    <a:pt x="443788" y="268732"/>
                  </a:lnTo>
                  <a:lnTo>
                    <a:pt x="443674" y="265417"/>
                  </a:lnTo>
                  <a:lnTo>
                    <a:pt x="443598" y="263017"/>
                  </a:lnTo>
                  <a:lnTo>
                    <a:pt x="443522" y="261023"/>
                  </a:lnTo>
                  <a:lnTo>
                    <a:pt x="450583" y="264198"/>
                  </a:lnTo>
                  <a:lnTo>
                    <a:pt x="449275" y="270954"/>
                  </a:lnTo>
                  <a:lnTo>
                    <a:pt x="449237" y="272084"/>
                  </a:lnTo>
                  <a:lnTo>
                    <a:pt x="449364" y="274053"/>
                  </a:lnTo>
                  <a:lnTo>
                    <a:pt x="449465" y="275450"/>
                  </a:lnTo>
                  <a:lnTo>
                    <a:pt x="449580" y="277152"/>
                  </a:lnTo>
                  <a:lnTo>
                    <a:pt x="449668" y="278371"/>
                  </a:lnTo>
                  <a:lnTo>
                    <a:pt x="451218" y="285229"/>
                  </a:lnTo>
                  <a:lnTo>
                    <a:pt x="453186" y="292709"/>
                  </a:lnTo>
                  <a:lnTo>
                    <a:pt x="453669" y="294690"/>
                  </a:lnTo>
                  <a:lnTo>
                    <a:pt x="453669" y="276631"/>
                  </a:lnTo>
                  <a:lnTo>
                    <a:pt x="453047" y="274358"/>
                  </a:lnTo>
                  <a:lnTo>
                    <a:pt x="452958" y="274053"/>
                  </a:lnTo>
                  <a:lnTo>
                    <a:pt x="452856" y="271386"/>
                  </a:lnTo>
                  <a:lnTo>
                    <a:pt x="452831" y="270954"/>
                  </a:lnTo>
                  <a:lnTo>
                    <a:pt x="452386" y="267817"/>
                  </a:lnTo>
                  <a:lnTo>
                    <a:pt x="452335" y="267474"/>
                  </a:lnTo>
                  <a:lnTo>
                    <a:pt x="457682" y="270954"/>
                  </a:lnTo>
                  <a:lnTo>
                    <a:pt x="460997" y="277152"/>
                  </a:lnTo>
                  <a:lnTo>
                    <a:pt x="462216" y="285229"/>
                  </a:lnTo>
                  <a:lnTo>
                    <a:pt x="462318" y="286283"/>
                  </a:lnTo>
                  <a:lnTo>
                    <a:pt x="462318" y="268274"/>
                  </a:lnTo>
                  <a:lnTo>
                    <a:pt x="443471" y="256298"/>
                  </a:lnTo>
                  <a:lnTo>
                    <a:pt x="439991" y="255638"/>
                  </a:lnTo>
                  <a:lnTo>
                    <a:pt x="428675" y="257302"/>
                  </a:lnTo>
                  <a:lnTo>
                    <a:pt x="428561" y="308800"/>
                  </a:lnTo>
                  <a:lnTo>
                    <a:pt x="423100" y="309549"/>
                  </a:lnTo>
                  <a:lnTo>
                    <a:pt x="419874" y="307467"/>
                  </a:lnTo>
                  <a:lnTo>
                    <a:pt x="419760" y="306006"/>
                  </a:lnTo>
                  <a:lnTo>
                    <a:pt x="419646" y="304571"/>
                  </a:lnTo>
                  <a:lnTo>
                    <a:pt x="419252" y="299288"/>
                  </a:lnTo>
                  <a:lnTo>
                    <a:pt x="419125" y="297522"/>
                  </a:lnTo>
                  <a:lnTo>
                    <a:pt x="419011" y="295960"/>
                  </a:lnTo>
                  <a:lnTo>
                    <a:pt x="418909" y="293954"/>
                  </a:lnTo>
                  <a:lnTo>
                    <a:pt x="418807" y="292061"/>
                  </a:lnTo>
                  <a:lnTo>
                    <a:pt x="418211" y="276402"/>
                  </a:lnTo>
                  <a:lnTo>
                    <a:pt x="418134" y="274053"/>
                  </a:lnTo>
                  <a:lnTo>
                    <a:pt x="418071" y="272084"/>
                  </a:lnTo>
                  <a:lnTo>
                    <a:pt x="420230" y="269849"/>
                  </a:lnTo>
                  <a:lnTo>
                    <a:pt x="425145" y="268732"/>
                  </a:lnTo>
                  <a:lnTo>
                    <a:pt x="426910" y="278371"/>
                  </a:lnTo>
                  <a:lnTo>
                    <a:pt x="427012" y="278930"/>
                  </a:lnTo>
                  <a:lnTo>
                    <a:pt x="427850" y="289026"/>
                  </a:lnTo>
                  <a:lnTo>
                    <a:pt x="427964" y="292061"/>
                  </a:lnTo>
                  <a:lnTo>
                    <a:pt x="428078" y="295325"/>
                  </a:lnTo>
                  <a:lnTo>
                    <a:pt x="428205" y="298818"/>
                  </a:lnTo>
                  <a:lnTo>
                    <a:pt x="428332" y="302209"/>
                  </a:lnTo>
                  <a:lnTo>
                    <a:pt x="428447" y="305600"/>
                  </a:lnTo>
                  <a:lnTo>
                    <a:pt x="428561" y="308800"/>
                  </a:lnTo>
                  <a:lnTo>
                    <a:pt x="428561" y="257340"/>
                  </a:lnTo>
                  <a:lnTo>
                    <a:pt x="418338" y="260438"/>
                  </a:lnTo>
                  <a:lnTo>
                    <a:pt x="415861" y="261950"/>
                  </a:lnTo>
                  <a:lnTo>
                    <a:pt x="415861" y="306006"/>
                  </a:lnTo>
                  <a:lnTo>
                    <a:pt x="413969" y="305600"/>
                  </a:lnTo>
                  <a:lnTo>
                    <a:pt x="411416" y="305600"/>
                  </a:lnTo>
                  <a:lnTo>
                    <a:pt x="408330" y="301586"/>
                  </a:lnTo>
                  <a:lnTo>
                    <a:pt x="405688" y="298284"/>
                  </a:lnTo>
                  <a:lnTo>
                    <a:pt x="402285" y="290080"/>
                  </a:lnTo>
                  <a:lnTo>
                    <a:pt x="406603" y="282448"/>
                  </a:lnTo>
                  <a:lnTo>
                    <a:pt x="411911" y="280047"/>
                  </a:lnTo>
                  <a:lnTo>
                    <a:pt x="413651" y="286029"/>
                  </a:lnTo>
                  <a:lnTo>
                    <a:pt x="413715" y="286283"/>
                  </a:lnTo>
                  <a:lnTo>
                    <a:pt x="414223" y="292061"/>
                  </a:lnTo>
                  <a:lnTo>
                    <a:pt x="414299" y="293052"/>
                  </a:lnTo>
                  <a:lnTo>
                    <a:pt x="414426" y="295325"/>
                  </a:lnTo>
                  <a:lnTo>
                    <a:pt x="414553" y="297522"/>
                  </a:lnTo>
                  <a:lnTo>
                    <a:pt x="414642" y="299288"/>
                  </a:lnTo>
                  <a:lnTo>
                    <a:pt x="415480" y="303911"/>
                  </a:lnTo>
                  <a:lnTo>
                    <a:pt x="415594" y="304571"/>
                  </a:lnTo>
                  <a:lnTo>
                    <a:pt x="415671" y="304977"/>
                  </a:lnTo>
                  <a:lnTo>
                    <a:pt x="415785" y="305600"/>
                  </a:lnTo>
                  <a:lnTo>
                    <a:pt x="415861" y="306006"/>
                  </a:lnTo>
                  <a:lnTo>
                    <a:pt x="415861" y="261950"/>
                  </a:lnTo>
                  <a:lnTo>
                    <a:pt x="409422" y="265836"/>
                  </a:lnTo>
                  <a:lnTo>
                    <a:pt x="397090" y="290436"/>
                  </a:lnTo>
                  <a:lnTo>
                    <a:pt x="398310" y="297522"/>
                  </a:lnTo>
                  <a:lnTo>
                    <a:pt x="398373" y="297878"/>
                  </a:lnTo>
                  <a:lnTo>
                    <a:pt x="398475" y="298475"/>
                  </a:lnTo>
                  <a:lnTo>
                    <a:pt x="403453" y="306298"/>
                  </a:lnTo>
                  <a:lnTo>
                    <a:pt x="406984" y="310184"/>
                  </a:lnTo>
                  <a:lnTo>
                    <a:pt x="409727" y="315493"/>
                  </a:lnTo>
                  <a:lnTo>
                    <a:pt x="422744" y="317449"/>
                  </a:lnTo>
                  <a:lnTo>
                    <a:pt x="429704" y="317995"/>
                  </a:lnTo>
                  <a:lnTo>
                    <a:pt x="440486" y="318452"/>
                  </a:lnTo>
                  <a:lnTo>
                    <a:pt x="443814" y="317995"/>
                  </a:lnTo>
                  <a:lnTo>
                    <a:pt x="450519" y="316915"/>
                  </a:lnTo>
                  <a:lnTo>
                    <a:pt x="452882" y="316103"/>
                  </a:lnTo>
                  <a:lnTo>
                    <a:pt x="459460" y="312026"/>
                  </a:lnTo>
                  <a:lnTo>
                    <a:pt x="459955" y="311302"/>
                  </a:lnTo>
                  <a:lnTo>
                    <a:pt x="462343" y="307886"/>
                  </a:lnTo>
                  <a:lnTo>
                    <a:pt x="464058" y="302882"/>
                  </a:lnTo>
                  <a:lnTo>
                    <a:pt x="464985" y="299288"/>
                  </a:lnTo>
                  <a:lnTo>
                    <a:pt x="465099" y="298818"/>
                  </a:lnTo>
                  <a:lnTo>
                    <a:pt x="465188" y="298475"/>
                  </a:lnTo>
                  <a:lnTo>
                    <a:pt x="465239" y="298284"/>
                  </a:lnTo>
                  <a:lnTo>
                    <a:pt x="465340" y="297878"/>
                  </a:lnTo>
                  <a:lnTo>
                    <a:pt x="465429" y="297522"/>
                  </a:lnTo>
                  <a:lnTo>
                    <a:pt x="466344" y="293954"/>
                  </a:lnTo>
                  <a:lnTo>
                    <a:pt x="466813" y="286283"/>
                  </a:lnTo>
                  <a:lnTo>
                    <a:pt x="466890" y="285229"/>
                  </a:lnTo>
                  <a:close/>
                </a:path>
                <a:path w="1439545" h="1333500">
                  <a:moveTo>
                    <a:pt x="470598" y="337210"/>
                  </a:moveTo>
                  <a:lnTo>
                    <a:pt x="461124" y="320890"/>
                  </a:lnTo>
                  <a:lnTo>
                    <a:pt x="458927" y="323862"/>
                  </a:lnTo>
                  <a:lnTo>
                    <a:pt x="459905" y="326059"/>
                  </a:lnTo>
                  <a:lnTo>
                    <a:pt x="464007" y="331038"/>
                  </a:lnTo>
                  <a:lnTo>
                    <a:pt x="465759" y="335280"/>
                  </a:lnTo>
                  <a:lnTo>
                    <a:pt x="470598" y="337210"/>
                  </a:lnTo>
                  <a:close/>
                </a:path>
                <a:path w="1439545" h="1333500">
                  <a:moveTo>
                    <a:pt x="479894" y="542480"/>
                  </a:moveTo>
                  <a:lnTo>
                    <a:pt x="478777" y="546100"/>
                  </a:lnTo>
                  <a:lnTo>
                    <a:pt x="478853" y="546989"/>
                  </a:lnTo>
                  <a:lnTo>
                    <a:pt x="479894" y="542480"/>
                  </a:lnTo>
                  <a:close/>
                </a:path>
                <a:path w="1439545" h="1333500">
                  <a:moveTo>
                    <a:pt x="480275" y="100901"/>
                  </a:moveTo>
                  <a:lnTo>
                    <a:pt x="476364" y="98259"/>
                  </a:lnTo>
                  <a:lnTo>
                    <a:pt x="478561" y="101600"/>
                  </a:lnTo>
                  <a:lnTo>
                    <a:pt x="480275" y="100901"/>
                  </a:lnTo>
                  <a:close/>
                </a:path>
                <a:path w="1439545" h="1333500">
                  <a:moveTo>
                    <a:pt x="499325" y="482600"/>
                  </a:moveTo>
                  <a:lnTo>
                    <a:pt x="498729" y="482600"/>
                  </a:lnTo>
                  <a:lnTo>
                    <a:pt x="497967" y="483882"/>
                  </a:lnTo>
                  <a:lnTo>
                    <a:pt x="497547" y="485254"/>
                  </a:lnTo>
                  <a:lnTo>
                    <a:pt x="499325" y="482600"/>
                  </a:lnTo>
                  <a:close/>
                </a:path>
                <a:path w="1439545" h="1333500">
                  <a:moveTo>
                    <a:pt x="507390" y="360514"/>
                  </a:moveTo>
                  <a:lnTo>
                    <a:pt x="507047" y="360260"/>
                  </a:lnTo>
                  <a:lnTo>
                    <a:pt x="506488" y="360019"/>
                  </a:lnTo>
                  <a:lnTo>
                    <a:pt x="505561" y="352933"/>
                  </a:lnTo>
                  <a:lnTo>
                    <a:pt x="501015" y="347751"/>
                  </a:lnTo>
                  <a:lnTo>
                    <a:pt x="497420" y="342176"/>
                  </a:lnTo>
                  <a:lnTo>
                    <a:pt x="493509" y="336651"/>
                  </a:lnTo>
                  <a:lnTo>
                    <a:pt x="489369" y="331266"/>
                  </a:lnTo>
                  <a:lnTo>
                    <a:pt x="485457" y="325742"/>
                  </a:lnTo>
                  <a:lnTo>
                    <a:pt x="482282" y="319798"/>
                  </a:lnTo>
                  <a:lnTo>
                    <a:pt x="481888" y="318871"/>
                  </a:lnTo>
                  <a:lnTo>
                    <a:pt x="480822" y="318211"/>
                  </a:lnTo>
                  <a:lnTo>
                    <a:pt x="479450" y="316788"/>
                  </a:lnTo>
                  <a:lnTo>
                    <a:pt x="477824" y="320078"/>
                  </a:lnTo>
                  <a:lnTo>
                    <a:pt x="478980" y="322211"/>
                  </a:lnTo>
                  <a:lnTo>
                    <a:pt x="485152" y="332041"/>
                  </a:lnTo>
                  <a:lnTo>
                    <a:pt x="495096" y="347751"/>
                  </a:lnTo>
                  <a:lnTo>
                    <a:pt x="501662" y="358025"/>
                  </a:lnTo>
                  <a:lnTo>
                    <a:pt x="503783" y="360514"/>
                  </a:lnTo>
                  <a:lnTo>
                    <a:pt x="507390" y="360514"/>
                  </a:lnTo>
                  <a:close/>
                </a:path>
                <a:path w="1439545" h="1333500">
                  <a:moveTo>
                    <a:pt x="516712" y="544601"/>
                  </a:moveTo>
                  <a:lnTo>
                    <a:pt x="514426" y="539432"/>
                  </a:lnTo>
                  <a:lnTo>
                    <a:pt x="509574" y="535546"/>
                  </a:lnTo>
                  <a:lnTo>
                    <a:pt x="503986" y="524840"/>
                  </a:lnTo>
                  <a:lnTo>
                    <a:pt x="497967" y="521703"/>
                  </a:lnTo>
                  <a:lnTo>
                    <a:pt x="492696" y="517791"/>
                  </a:lnTo>
                  <a:lnTo>
                    <a:pt x="492671" y="519480"/>
                  </a:lnTo>
                  <a:lnTo>
                    <a:pt x="513283" y="544169"/>
                  </a:lnTo>
                  <a:lnTo>
                    <a:pt x="515023" y="545744"/>
                  </a:lnTo>
                  <a:lnTo>
                    <a:pt x="516712" y="544601"/>
                  </a:lnTo>
                  <a:close/>
                </a:path>
                <a:path w="1439545" h="1333500">
                  <a:moveTo>
                    <a:pt x="520166" y="312775"/>
                  </a:moveTo>
                  <a:lnTo>
                    <a:pt x="518248" y="309486"/>
                  </a:lnTo>
                  <a:lnTo>
                    <a:pt x="509409" y="297967"/>
                  </a:lnTo>
                  <a:lnTo>
                    <a:pt x="503212" y="289026"/>
                  </a:lnTo>
                  <a:lnTo>
                    <a:pt x="497662" y="279730"/>
                  </a:lnTo>
                  <a:lnTo>
                    <a:pt x="492963" y="269951"/>
                  </a:lnTo>
                  <a:lnTo>
                    <a:pt x="490169" y="263296"/>
                  </a:lnTo>
                  <a:lnTo>
                    <a:pt x="486194" y="257060"/>
                  </a:lnTo>
                  <a:lnTo>
                    <a:pt x="481291" y="248678"/>
                  </a:lnTo>
                  <a:lnTo>
                    <a:pt x="477100" y="244729"/>
                  </a:lnTo>
                  <a:lnTo>
                    <a:pt x="475538" y="244500"/>
                  </a:lnTo>
                  <a:lnTo>
                    <a:pt x="474649" y="245414"/>
                  </a:lnTo>
                  <a:lnTo>
                    <a:pt x="474154" y="246532"/>
                  </a:lnTo>
                  <a:lnTo>
                    <a:pt x="474535" y="248196"/>
                  </a:lnTo>
                  <a:lnTo>
                    <a:pt x="475564" y="248907"/>
                  </a:lnTo>
                  <a:lnTo>
                    <a:pt x="477989" y="252234"/>
                  </a:lnTo>
                  <a:lnTo>
                    <a:pt x="480047" y="254635"/>
                  </a:lnTo>
                  <a:lnTo>
                    <a:pt x="497103" y="284988"/>
                  </a:lnTo>
                  <a:lnTo>
                    <a:pt x="501065" y="291566"/>
                  </a:lnTo>
                  <a:lnTo>
                    <a:pt x="517601" y="317665"/>
                  </a:lnTo>
                  <a:lnTo>
                    <a:pt x="520166" y="312775"/>
                  </a:lnTo>
                  <a:close/>
                </a:path>
                <a:path w="1439545" h="1333500">
                  <a:moveTo>
                    <a:pt x="534035" y="1092200"/>
                  </a:moveTo>
                  <a:lnTo>
                    <a:pt x="529704" y="1079500"/>
                  </a:lnTo>
                  <a:lnTo>
                    <a:pt x="525386" y="1066825"/>
                  </a:lnTo>
                  <a:lnTo>
                    <a:pt x="519772" y="1066825"/>
                  </a:lnTo>
                  <a:lnTo>
                    <a:pt x="519772" y="1104900"/>
                  </a:lnTo>
                  <a:lnTo>
                    <a:pt x="515264" y="1104900"/>
                  </a:lnTo>
                  <a:lnTo>
                    <a:pt x="514959" y="1079500"/>
                  </a:lnTo>
                  <a:lnTo>
                    <a:pt x="518909" y="1079500"/>
                  </a:lnTo>
                  <a:lnTo>
                    <a:pt x="519772" y="1104900"/>
                  </a:lnTo>
                  <a:lnTo>
                    <a:pt x="519772" y="1066825"/>
                  </a:lnTo>
                  <a:lnTo>
                    <a:pt x="508241" y="1066825"/>
                  </a:lnTo>
                  <a:lnTo>
                    <a:pt x="508241" y="1079500"/>
                  </a:lnTo>
                  <a:lnTo>
                    <a:pt x="507098" y="1104900"/>
                  </a:lnTo>
                  <a:lnTo>
                    <a:pt x="502767" y="1104900"/>
                  </a:lnTo>
                  <a:lnTo>
                    <a:pt x="503974" y="1079500"/>
                  </a:lnTo>
                  <a:lnTo>
                    <a:pt x="508241" y="1079500"/>
                  </a:lnTo>
                  <a:lnTo>
                    <a:pt x="508241" y="1066825"/>
                  </a:lnTo>
                  <a:lnTo>
                    <a:pt x="488442" y="1066825"/>
                  </a:lnTo>
                  <a:lnTo>
                    <a:pt x="488442" y="1092200"/>
                  </a:lnTo>
                  <a:lnTo>
                    <a:pt x="482485" y="1092200"/>
                  </a:lnTo>
                  <a:lnTo>
                    <a:pt x="487934" y="1079500"/>
                  </a:lnTo>
                  <a:lnTo>
                    <a:pt x="488442" y="1092200"/>
                  </a:lnTo>
                  <a:lnTo>
                    <a:pt x="488442" y="1066825"/>
                  </a:lnTo>
                  <a:lnTo>
                    <a:pt x="484441" y="1066825"/>
                  </a:lnTo>
                  <a:lnTo>
                    <a:pt x="476834" y="1092200"/>
                  </a:lnTo>
                  <a:lnTo>
                    <a:pt x="430339" y="1092200"/>
                  </a:lnTo>
                  <a:lnTo>
                    <a:pt x="478904" y="1104900"/>
                  </a:lnTo>
                  <a:lnTo>
                    <a:pt x="484746" y="1104900"/>
                  </a:lnTo>
                  <a:lnTo>
                    <a:pt x="501129" y="1117600"/>
                  </a:lnTo>
                  <a:lnTo>
                    <a:pt x="530021" y="1104900"/>
                  </a:lnTo>
                  <a:lnTo>
                    <a:pt x="532790" y="1092200"/>
                  </a:lnTo>
                  <a:lnTo>
                    <a:pt x="534035" y="1092200"/>
                  </a:lnTo>
                  <a:close/>
                </a:path>
                <a:path w="1439545" h="1333500">
                  <a:moveTo>
                    <a:pt x="543521" y="266700"/>
                  </a:moveTo>
                  <a:lnTo>
                    <a:pt x="541972" y="264033"/>
                  </a:lnTo>
                  <a:lnTo>
                    <a:pt x="542874" y="266700"/>
                  </a:lnTo>
                  <a:lnTo>
                    <a:pt x="543521" y="266700"/>
                  </a:lnTo>
                  <a:close/>
                </a:path>
                <a:path w="1439545" h="1333500">
                  <a:moveTo>
                    <a:pt x="544296" y="140347"/>
                  </a:moveTo>
                  <a:lnTo>
                    <a:pt x="544207" y="139700"/>
                  </a:lnTo>
                  <a:lnTo>
                    <a:pt x="543293" y="139700"/>
                  </a:lnTo>
                  <a:lnTo>
                    <a:pt x="544296" y="140347"/>
                  </a:lnTo>
                  <a:close/>
                </a:path>
                <a:path w="1439545" h="1333500">
                  <a:moveTo>
                    <a:pt x="551129" y="977900"/>
                  </a:moveTo>
                  <a:lnTo>
                    <a:pt x="545668" y="968768"/>
                  </a:lnTo>
                  <a:lnTo>
                    <a:pt x="546684" y="977900"/>
                  </a:lnTo>
                  <a:lnTo>
                    <a:pt x="551129" y="977900"/>
                  </a:lnTo>
                  <a:close/>
                </a:path>
                <a:path w="1439545" h="1333500">
                  <a:moveTo>
                    <a:pt x="574738" y="381000"/>
                  </a:moveTo>
                  <a:lnTo>
                    <a:pt x="560501" y="361086"/>
                  </a:lnTo>
                  <a:lnTo>
                    <a:pt x="565188" y="368300"/>
                  </a:lnTo>
                  <a:lnTo>
                    <a:pt x="574738" y="381000"/>
                  </a:lnTo>
                  <a:close/>
                </a:path>
                <a:path w="1439545" h="1333500">
                  <a:moveTo>
                    <a:pt x="592442" y="1079500"/>
                  </a:moveTo>
                  <a:lnTo>
                    <a:pt x="589762" y="1076350"/>
                  </a:lnTo>
                  <a:lnTo>
                    <a:pt x="590537" y="1079500"/>
                  </a:lnTo>
                  <a:lnTo>
                    <a:pt x="592442" y="1079500"/>
                  </a:lnTo>
                  <a:close/>
                </a:path>
                <a:path w="1439545" h="1333500">
                  <a:moveTo>
                    <a:pt x="606806" y="13982"/>
                  </a:moveTo>
                  <a:lnTo>
                    <a:pt x="574636" y="25400"/>
                  </a:lnTo>
                  <a:lnTo>
                    <a:pt x="548513" y="50800"/>
                  </a:lnTo>
                  <a:lnTo>
                    <a:pt x="507530" y="63500"/>
                  </a:lnTo>
                  <a:lnTo>
                    <a:pt x="504939" y="76034"/>
                  </a:lnTo>
                  <a:lnTo>
                    <a:pt x="505015" y="76504"/>
                  </a:lnTo>
                  <a:lnTo>
                    <a:pt x="509422" y="88900"/>
                  </a:lnTo>
                  <a:lnTo>
                    <a:pt x="480275" y="100901"/>
                  </a:lnTo>
                  <a:lnTo>
                    <a:pt x="481304" y="101600"/>
                  </a:lnTo>
                  <a:lnTo>
                    <a:pt x="520458" y="88900"/>
                  </a:lnTo>
                  <a:lnTo>
                    <a:pt x="514477" y="76212"/>
                  </a:lnTo>
                  <a:lnTo>
                    <a:pt x="547052" y="63500"/>
                  </a:lnTo>
                  <a:lnTo>
                    <a:pt x="550811" y="114300"/>
                  </a:lnTo>
                  <a:lnTo>
                    <a:pt x="554901" y="114300"/>
                  </a:lnTo>
                  <a:lnTo>
                    <a:pt x="551980" y="64960"/>
                  </a:lnTo>
                  <a:lnTo>
                    <a:pt x="551891" y="63500"/>
                  </a:lnTo>
                  <a:lnTo>
                    <a:pt x="551116" y="50800"/>
                  </a:lnTo>
                  <a:lnTo>
                    <a:pt x="566686" y="38100"/>
                  </a:lnTo>
                  <a:lnTo>
                    <a:pt x="606806" y="13982"/>
                  </a:lnTo>
                  <a:close/>
                </a:path>
                <a:path w="1439545" h="1333500">
                  <a:moveTo>
                    <a:pt x="610425" y="12700"/>
                  </a:moveTo>
                  <a:lnTo>
                    <a:pt x="608939" y="12700"/>
                  </a:lnTo>
                  <a:lnTo>
                    <a:pt x="606806" y="13982"/>
                  </a:lnTo>
                  <a:lnTo>
                    <a:pt x="610425" y="12700"/>
                  </a:lnTo>
                  <a:close/>
                </a:path>
                <a:path w="1439545" h="1333500">
                  <a:moveTo>
                    <a:pt x="612559" y="584200"/>
                  </a:moveTo>
                  <a:lnTo>
                    <a:pt x="607263" y="579335"/>
                  </a:lnTo>
                  <a:lnTo>
                    <a:pt x="608533" y="584200"/>
                  </a:lnTo>
                  <a:lnTo>
                    <a:pt x="612559" y="584200"/>
                  </a:lnTo>
                  <a:close/>
                </a:path>
                <a:path w="1439545" h="1333500">
                  <a:moveTo>
                    <a:pt x="617169" y="228612"/>
                  </a:moveTo>
                  <a:lnTo>
                    <a:pt x="615035" y="215900"/>
                  </a:lnTo>
                  <a:lnTo>
                    <a:pt x="616559" y="228612"/>
                  </a:lnTo>
                  <a:lnTo>
                    <a:pt x="617169" y="228612"/>
                  </a:lnTo>
                  <a:close/>
                </a:path>
                <a:path w="1439545" h="1333500">
                  <a:moveTo>
                    <a:pt x="670852" y="444500"/>
                  </a:moveTo>
                  <a:lnTo>
                    <a:pt x="667994" y="444500"/>
                  </a:lnTo>
                  <a:lnTo>
                    <a:pt x="656209" y="431800"/>
                  </a:lnTo>
                  <a:lnTo>
                    <a:pt x="652373" y="431800"/>
                  </a:lnTo>
                  <a:lnTo>
                    <a:pt x="660996" y="457200"/>
                  </a:lnTo>
                  <a:lnTo>
                    <a:pt x="670852" y="444500"/>
                  </a:lnTo>
                  <a:close/>
                </a:path>
                <a:path w="1439545" h="1333500">
                  <a:moveTo>
                    <a:pt x="691057" y="1065682"/>
                  </a:moveTo>
                  <a:lnTo>
                    <a:pt x="679488" y="1054100"/>
                  </a:lnTo>
                  <a:lnTo>
                    <a:pt x="596074" y="1054100"/>
                  </a:lnTo>
                  <a:lnTo>
                    <a:pt x="691057" y="1065682"/>
                  </a:lnTo>
                  <a:close/>
                </a:path>
                <a:path w="1439545" h="1333500">
                  <a:moveTo>
                    <a:pt x="697001" y="347154"/>
                  </a:moveTo>
                  <a:lnTo>
                    <a:pt x="677722" y="381000"/>
                  </a:lnTo>
                  <a:lnTo>
                    <a:pt x="696493" y="355600"/>
                  </a:lnTo>
                  <a:lnTo>
                    <a:pt x="697001" y="347154"/>
                  </a:lnTo>
                  <a:close/>
                </a:path>
                <a:path w="1439545" h="1333500">
                  <a:moveTo>
                    <a:pt x="703795" y="335203"/>
                  </a:moveTo>
                  <a:lnTo>
                    <a:pt x="697255" y="342938"/>
                  </a:lnTo>
                  <a:lnTo>
                    <a:pt x="697001" y="347154"/>
                  </a:lnTo>
                  <a:lnTo>
                    <a:pt x="703795" y="335203"/>
                  </a:lnTo>
                  <a:close/>
                </a:path>
                <a:path w="1439545" h="1333500">
                  <a:moveTo>
                    <a:pt x="725500" y="1151966"/>
                  </a:moveTo>
                  <a:lnTo>
                    <a:pt x="724928" y="1155814"/>
                  </a:lnTo>
                  <a:lnTo>
                    <a:pt x="725449" y="1155814"/>
                  </a:lnTo>
                  <a:lnTo>
                    <a:pt x="725500" y="1151966"/>
                  </a:lnTo>
                  <a:close/>
                </a:path>
                <a:path w="1439545" h="1333500">
                  <a:moveTo>
                    <a:pt x="732599" y="528281"/>
                  </a:moveTo>
                  <a:lnTo>
                    <a:pt x="727481" y="520700"/>
                  </a:lnTo>
                  <a:lnTo>
                    <a:pt x="703935" y="508000"/>
                  </a:lnTo>
                  <a:lnTo>
                    <a:pt x="696391" y="511759"/>
                  </a:lnTo>
                  <a:lnTo>
                    <a:pt x="732599" y="528281"/>
                  </a:lnTo>
                  <a:close/>
                </a:path>
                <a:path w="1439545" h="1333500">
                  <a:moveTo>
                    <a:pt x="747839" y="237007"/>
                  </a:moveTo>
                  <a:lnTo>
                    <a:pt x="746201" y="230949"/>
                  </a:lnTo>
                  <a:lnTo>
                    <a:pt x="743369" y="225501"/>
                  </a:lnTo>
                  <a:lnTo>
                    <a:pt x="738276" y="220548"/>
                  </a:lnTo>
                  <a:lnTo>
                    <a:pt x="736854" y="220929"/>
                  </a:lnTo>
                  <a:lnTo>
                    <a:pt x="734555" y="220929"/>
                  </a:lnTo>
                  <a:lnTo>
                    <a:pt x="739190" y="226999"/>
                  </a:lnTo>
                  <a:lnTo>
                    <a:pt x="741311" y="233426"/>
                  </a:lnTo>
                  <a:lnTo>
                    <a:pt x="747839" y="237007"/>
                  </a:lnTo>
                  <a:close/>
                </a:path>
                <a:path w="1439545" h="1333500">
                  <a:moveTo>
                    <a:pt x="754570" y="260057"/>
                  </a:moveTo>
                  <a:lnTo>
                    <a:pt x="753694" y="258381"/>
                  </a:lnTo>
                  <a:lnTo>
                    <a:pt x="753389" y="256616"/>
                  </a:lnTo>
                  <a:lnTo>
                    <a:pt x="745959" y="251663"/>
                  </a:lnTo>
                  <a:lnTo>
                    <a:pt x="745553" y="243497"/>
                  </a:lnTo>
                  <a:lnTo>
                    <a:pt x="739101" y="239445"/>
                  </a:lnTo>
                  <a:lnTo>
                    <a:pt x="735901" y="233260"/>
                  </a:lnTo>
                  <a:lnTo>
                    <a:pt x="731469" y="227812"/>
                  </a:lnTo>
                  <a:lnTo>
                    <a:pt x="726503" y="222554"/>
                  </a:lnTo>
                  <a:lnTo>
                    <a:pt x="721677" y="216916"/>
                  </a:lnTo>
                  <a:lnTo>
                    <a:pt x="721067" y="218363"/>
                  </a:lnTo>
                  <a:lnTo>
                    <a:pt x="720280" y="219290"/>
                  </a:lnTo>
                  <a:lnTo>
                    <a:pt x="720890" y="221005"/>
                  </a:lnTo>
                  <a:lnTo>
                    <a:pt x="721868" y="221945"/>
                  </a:lnTo>
                  <a:lnTo>
                    <a:pt x="727811" y="229273"/>
                  </a:lnTo>
                  <a:lnTo>
                    <a:pt x="733132" y="235559"/>
                  </a:lnTo>
                  <a:lnTo>
                    <a:pt x="741743" y="246786"/>
                  </a:lnTo>
                  <a:lnTo>
                    <a:pt x="744893" y="251828"/>
                  </a:lnTo>
                  <a:lnTo>
                    <a:pt x="749566" y="258432"/>
                  </a:lnTo>
                  <a:lnTo>
                    <a:pt x="750608" y="260604"/>
                  </a:lnTo>
                  <a:lnTo>
                    <a:pt x="754570" y="260057"/>
                  </a:lnTo>
                  <a:close/>
                </a:path>
                <a:path w="1439545" h="1333500">
                  <a:moveTo>
                    <a:pt x="775728" y="160489"/>
                  </a:moveTo>
                  <a:lnTo>
                    <a:pt x="775627" y="160350"/>
                  </a:lnTo>
                  <a:lnTo>
                    <a:pt x="775474" y="160451"/>
                  </a:lnTo>
                  <a:lnTo>
                    <a:pt x="775639" y="160477"/>
                  </a:lnTo>
                  <a:close/>
                </a:path>
                <a:path w="1439545" h="1333500">
                  <a:moveTo>
                    <a:pt x="777595" y="76504"/>
                  </a:moveTo>
                  <a:lnTo>
                    <a:pt x="777227" y="76212"/>
                  </a:lnTo>
                  <a:lnTo>
                    <a:pt x="776033" y="77774"/>
                  </a:lnTo>
                  <a:lnTo>
                    <a:pt x="777595" y="76504"/>
                  </a:lnTo>
                  <a:close/>
                </a:path>
                <a:path w="1439545" h="1333500">
                  <a:moveTo>
                    <a:pt x="777862" y="157899"/>
                  </a:moveTo>
                  <a:lnTo>
                    <a:pt x="775512" y="154609"/>
                  </a:lnTo>
                  <a:lnTo>
                    <a:pt x="773201" y="151257"/>
                  </a:lnTo>
                  <a:lnTo>
                    <a:pt x="768540" y="145084"/>
                  </a:lnTo>
                  <a:lnTo>
                    <a:pt x="765860" y="142455"/>
                  </a:lnTo>
                  <a:lnTo>
                    <a:pt x="761606" y="135597"/>
                  </a:lnTo>
                  <a:lnTo>
                    <a:pt x="759790" y="131508"/>
                  </a:lnTo>
                  <a:lnTo>
                    <a:pt x="756881" y="125552"/>
                  </a:lnTo>
                  <a:lnTo>
                    <a:pt x="755561" y="124714"/>
                  </a:lnTo>
                  <a:lnTo>
                    <a:pt x="752678" y="125844"/>
                  </a:lnTo>
                  <a:lnTo>
                    <a:pt x="753491" y="127533"/>
                  </a:lnTo>
                  <a:lnTo>
                    <a:pt x="754113" y="129171"/>
                  </a:lnTo>
                  <a:lnTo>
                    <a:pt x="758545" y="136398"/>
                  </a:lnTo>
                  <a:lnTo>
                    <a:pt x="761961" y="142189"/>
                  </a:lnTo>
                  <a:lnTo>
                    <a:pt x="768781" y="152107"/>
                  </a:lnTo>
                  <a:lnTo>
                    <a:pt x="772325" y="156159"/>
                  </a:lnTo>
                  <a:lnTo>
                    <a:pt x="775589" y="160324"/>
                  </a:lnTo>
                  <a:lnTo>
                    <a:pt x="777862" y="157899"/>
                  </a:lnTo>
                  <a:close/>
                </a:path>
                <a:path w="1439545" h="1333500">
                  <a:moveTo>
                    <a:pt x="778192" y="272453"/>
                  </a:moveTo>
                  <a:lnTo>
                    <a:pt x="759460" y="247561"/>
                  </a:lnTo>
                  <a:lnTo>
                    <a:pt x="752868" y="239534"/>
                  </a:lnTo>
                  <a:lnTo>
                    <a:pt x="751382" y="238671"/>
                  </a:lnTo>
                  <a:lnTo>
                    <a:pt x="749020" y="241274"/>
                  </a:lnTo>
                  <a:lnTo>
                    <a:pt x="776109" y="276479"/>
                  </a:lnTo>
                  <a:lnTo>
                    <a:pt x="778192" y="272453"/>
                  </a:lnTo>
                  <a:close/>
                </a:path>
                <a:path w="1439545" h="1333500">
                  <a:moveTo>
                    <a:pt x="778205" y="211734"/>
                  </a:moveTo>
                  <a:lnTo>
                    <a:pt x="775893" y="210972"/>
                  </a:lnTo>
                  <a:lnTo>
                    <a:pt x="774598" y="214998"/>
                  </a:lnTo>
                  <a:lnTo>
                    <a:pt x="776312" y="215582"/>
                  </a:lnTo>
                  <a:lnTo>
                    <a:pt x="778205" y="211734"/>
                  </a:lnTo>
                  <a:close/>
                </a:path>
                <a:path w="1439545" h="1333500">
                  <a:moveTo>
                    <a:pt x="780643" y="527215"/>
                  </a:moveTo>
                  <a:lnTo>
                    <a:pt x="779919" y="525475"/>
                  </a:lnTo>
                  <a:lnTo>
                    <a:pt x="771182" y="518464"/>
                  </a:lnTo>
                  <a:lnTo>
                    <a:pt x="765200" y="513473"/>
                  </a:lnTo>
                  <a:lnTo>
                    <a:pt x="759447" y="508228"/>
                  </a:lnTo>
                  <a:lnTo>
                    <a:pt x="748030" y="496087"/>
                  </a:lnTo>
                  <a:lnTo>
                    <a:pt x="741692" y="489839"/>
                  </a:lnTo>
                  <a:lnTo>
                    <a:pt x="728040" y="476897"/>
                  </a:lnTo>
                  <a:lnTo>
                    <a:pt x="726935" y="476618"/>
                  </a:lnTo>
                  <a:lnTo>
                    <a:pt x="725779" y="476021"/>
                  </a:lnTo>
                  <a:lnTo>
                    <a:pt x="723874" y="479425"/>
                  </a:lnTo>
                  <a:lnTo>
                    <a:pt x="726008" y="481190"/>
                  </a:lnTo>
                  <a:lnTo>
                    <a:pt x="733183" y="487603"/>
                  </a:lnTo>
                  <a:lnTo>
                    <a:pt x="738466" y="492086"/>
                  </a:lnTo>
                  <a:lnTo>
                    <a:pt x="775639" y="528548"/>
                  </a:lnTo>
                  <a:lnTo>
                    <a:pt x="776909" y="529247"/>
                  </a:lnTo>
                  <a:lnTo>
                    <a:pt x="778294" y="530237"/>
                  </a:lnTo>
                  <a:lnTo>
                    <a:pt x="780643" y="527215"/>
                  </a:lnTo>
                  <a:close/>
                </a:path>
                <a:path w="1439545" h="1333500">
                  <a:moveTo>
                    <a:pt x="781342" y="645972"/>
                  </a:moveTo>
                  <a:lnTo>
                    <a:pt x="781011" y="647446"/>
                  </a:lnTo>
                  <a:lnTo>
                    <a:pt x="781151" y="647700"/>
                  </a:lnTo>
                  <a:lnTo>
                    <a:pt x="781342" y="645972"/>
                  </a:lnTo>
                  <a:close/>
                </a:path>
                <a:path w="1439545" h="1333500">
                  <a:moveTo>
                    <a:pt x="781850" y="141389"/>
                  </a:moveTo>
                  <a:lnTo>
                    <a:pt x="778306" y="134505"/>
                  </a:lnTo>
                  <a:lnTo>
                    <a:pt x="775627" y="127177"/>
                  </a:lnTo>
                  <a:lnTo>
                    <a:pt x="768591" y="121602"/>
                  </a:lnTo>
                  <a:lnTo>
                    <a:pt x="767715" y="127139"/>
                  </a:lnTo>
                  <a:lnTo>
                    <a:pt x="775703" y="139026"/>
                  </a:lnTo>
                  <a:lnTo>
                    <a:pt x="781850" y="141389"/>
                  </a:lnTo>
                  <a:close/>
                </a:path>
                <a:path w="1439545" h="1333500">
                  <a:moveTo>
                    <a:pt x="782967" y="124561"/>
                  </a:moveTo>
                  <a:lnTo>
                    <a:pt x="781926" y="123393"/>
                  </a:lnTo>
                  <a:lnTo>
                    <a:pt x="781621" y="123393"/>
                  </a:lnTo>
                  <a:lnTo>
                    <a:pt x="782701" y="124561"/>
                  </a:lnTo>
                  <a:lnTo>
                    <a:pt x="782967" y="124561"/>
                  </a:lnTo>
                  <a:close/>
                </a:path>
                <a:path w="1439545" h="1333500">
                  <a:moveTo>
                    <a:pt x="784466" y="145897"/>
                  </a:moveTo>
                  <a:lnTo>
                    <a:pt x="781964" y="143014"/>
                  </a:lnTo>
                  <a:lnTo>
                    <a:pt x="780415" y="144348"/>
                  </a:lnTo>
                  <a:lnTo>
                    <a:pt x="781367" y="145199"/>
                  </a:lnTo>
                  <a:lnTo>
                    <a:pt x="783285" y="146900"/>
                  </a:lnTo>
                  <a:lnTo>
                    <a:pt x="784466" y="145897"/>
                  </a:lnTo>
                  <a:close/>
                </a:path>
                <a:path w="1439545" h="1333500">
                  <a:moveTo>
                    <a:pt x="784682" y="449224"/>
                  </a:moveTo>
                  <a:lnTo>
                    <a:pt x="781519" y="444500"/>
                  </a:lnTo>
                  <a:lnTo>
                    <a:pt x="779856" y="444500"/>
                  </a:lnTo>
                  <a:lnTo>
                    <a:pt x="784682" y="449224"/>
                  </a:lnTo>
                  <a:close/>
                </a:path>
                <a:path w="1439545" h="1333500">
                  <a:moveTo>
                    <a:pt x="786345" y="129057"/>
                  </a:moveTo>
                  <a:lnTo>
                    <a:pt x="782967" y="124866"/>
                  </a:lnTo>
                  <a:lnTo>
                    <a:pt x="783069" y="128295"/>
                  </a:lnTo>
                  <a:lnTo>
                    <a:pt x="786345" y="129057"/>
                  </a:lnTo>
                  <a:close/>
                </a:path>
                <a:path w="1439545" h="1333500">
                  <a:moveTo>
                    <a:pt x="787438" y="552704"/>
                  </a:moveTo>
                  <a:lnTo>
                    <a:pt x="783348" y="547382"/>
                  </a:lnTo>
                  <a:lnTo>
                    <a:pt x="751674" y="519493"/>
                  </a:lnTo>
                  <a:lnTo>
                    <a:pt x="700913" y="473862"/>
                  </a:lnTo>
                  <a:lnTo>
                    <a:pt x="698893" y="472808"/>
                  </a:lnTo>
                  <a:lnTo>
                    <a:pt x="697064" y="471589"/>
                  </a:lnTo>
                  <a:lnTo>
                    <a:pt x="695794" y="472808"/>
                  </a:lnTo>
                  <a:lnTo>
                    <a:pt x="696150" y="473456"/>
                  </a:lnTo>
                  <a:lnTo>
                    <a:pt x="696366" y="474256"/>
                  </a:lnTo>
                  <a:lnTo>
                    <a:pt x="704608" y="482358"/>
                  </a:lnTo>
                  <a:lnTo>
                    <a:pt x="772909" y="542975"/>
                  </a:lnTo>
                  <a:lnTo>
                    <a:pt x="777849" y="548347"/>
                  </a:lnTo>
                  <a:lnTo>
                    <a:pt x="781748" y="554558"/>
                  </a:lnTo>
                  <a:lnTo>
                    <a:pt x="782281" y="555701"/>
                  </a:lnTo>
                  <a:lnTo>
                    <a:pt x="784212" y="556272"/>
                  </a:lnTo>
                  <a:lnTo>
                    <a:pt x="785685" y="557237"/>
                  </a:lnTo>
                  <a:lnTo>
                    <a:pt x="787438" y="552704"/>
                  </a:lnTo>
                  <a:close/>
                </a:path>
                <a:path w="1439545" h="1333500">
                  <a:moveTo>
                    <a:pt x="789533" y="165100"/>
                  </a:moveTo>
                  <a:lnTo>
                    <a:pt x="784580" y="152450"/>
                  </a:lnTo>
                  <a:lnTo>
                    <a:pt x="787882" y="165100"/>
                  </a:lnTo>
                  <a:lnTo>
                    <a:pt x="789533" y="165100"/>
                  </a:lnTo>
                  <a:close/>
                </a:path>
                <a:path w="1439545" h="1333500">
                  <a:moveTo>
                    <a:pt x="791108" y="120916"/>
                  </a:moveTo>
                  <a:lnTo>
                    <a:pt x="789393" y="116141"/>
                  </a:lnTo>
                  <a:lnTo>
                    <a:pt x="788479" y="116408"/>
                  </a:lnTo>
                  <a:lnTo>
                    <a:pt x="790041" y="121132"/>
                  </a:lnTo>
                  <a:lnTo>
                    <a:pt x="791108" y="120916"/>
                  </a:lnTo>
                  <a:close/>
                </a:path>
                <a:path w="1439545" h="1333500">
                  <a:moveTo>
                    <a:pt x="792848" y="457200"/>
                  </a:moveTo>
                  <a:lnTo>
                    <a:pt x="784682" y="449224"/>
                  </a:lnTo>
                  <a:lnTo>
                    <a:pt x="789952" y="457200"/>
                  </a:lnTo>
                  <a:lnTo>
                    <a:pt x="792848" y="457200"/>
                  </a:lnTo>
                  <a:close/>
                </a:path>
                <a:path w="1439545" h="1333500">
                  <a:moveTo>
                    <a:pt x="795515" y="169976"/>
                  </a:moveTo>
                  <a:lnTo>
                    <a:pt x="794994" y="165100"/>
                  </a:lnTo>
                  <a:lnTo>
                    <a:pt x="789533" y="165100"/>
                  </a:lnTo>
                  <a:lnTo>
                    <a:pt x="795515" y="169976"/>
                  </a:lnTo>
                  <a:close/>
                </a:path>
                <a:path w="1439545" h="1333500">
                  <a:moveTo>
                    <a:pt x="814146" y="881837"/>
                  </a:moveTo>
                  <a:lnTo>
                    <a:pt x="813904" y="880122"/>
                  </a:lnTo>
                  <a:lnTo>
                    <a:pt x="813904" y="878446"/>
                  </a:lnTo>
                  <a:lnTo>
                    <a:pt x="812025" y="878039"/>
                  </a:lnTo>
                  <a:lnTo>
                    <a:pt x="811250" y="879157"/>
                  </a:lnTo>
                  <a:lnTo>
                    <a:pt x="810133" y="880173"/>
                  </a:lnTo>
                  <a:lnTo>
                    <a:pt x="806119" y="891413"/>
                  </a:lnTo>
                  <a:lnTo>
                    <a:pt x="801916" y="901192"/>
                  </a:lnTo>
                  <a:lnTo>
                    <a:pt x="797280" y="910818"/>
                  </a:lnTo>
                  <a:lnTo>
                    <a:pt x="787615" y="929373"/>
                  </a:lnTo>
                  <a:lnTo>
                    <a:pt x="784593" y="936078"/>
                  </a:lnTo>
                  <a:lnTo>
                    <a:pt x="784364" y="938428"/>
                  </a:lnTo>
                  <a:lnTo>
                    <a:pt x="783729" y="940981"/>
                  </a:lnTo>
                  <a:lnTo>
                    <a:pt x="788835" y="940333"/>
                  </a:lnTo>
                  <a:lnTo>
                    <a:pt x="790067" y="937856"/>
                  </a:lnTo>
                  <a:lnTo>
                    <a:pt x="791565" y="929982"/>
                  </a:lnTo>
                  <a:lnTo>
                    <a:pt x="792886" y="925664"/>
                  </a:lnTo>
                  <a:lnTo>
                    <a:pt x="797509" y="916063"/>
                  </a:lnTo>
                  <a:lnTo>
                    <a:pt x="801166" y="910818"/>
                  </a:lnTo>
                  <a:lnTo>
                    <a:pt x="805370" y="902462"/>
                  </a:lnTo>
                  <a:lnTo>
                    <a:pt x="806119" y="899591"/>
                  </a:lnTo>
                  <a:lnTo>
                    <a:pt x="810374" y="897953"/>
                  </a:lnTo>
                  <a:lnTo>
                    <a:pt x="810958" y="896708"/>
                  </a:lnTo>
                  <a:lnTo>
                    <a:pt x="813117" y="887615"/>
                  </a:lnTo>
                  <a:lnTo>
                    <a:pt x="814146" y="881837"/>
                  </a:lnTo>
                  <a:close/>
                </a:path>
                <a:path w="1439545" h="1333500">
                  <a:moveTo>
                    <a:pt x="842987" y="976693"/>
                  </a:moveTo>
                  <a:lnTo>
                    <a:pt x="835723" y="966431"/>
                  </a:lnTo>
                  <a:lnTo>
                    <a:pt x="833183" y="960259"/>
                  </a:lnTo>
                  <a:lnTo>
                    <a:pt x="825957" y="955090"/>
                  </a:lnTo>
                  <a:lnTo>
                    <a:pt x="821905" y="948067"/>
                  </a:lnTo>
                  <a:lnTo>
                    <a:pt x="819975" y="944257"/>
                  </a:lnTo>
                  <a:lnTo>
                    <a:pt x="816203" y="937564"/>
                  </a:lnTo>
                  <a:lnTo>
                    <a:pt x="813536" y="939088"/>
                  </a:lnTo>
                  <a:lnTo>
                    <a:pt x="813841" y="940257"/>
                  </a:lnTo>
                  <a:lnTo>
                    <a:pt x="813866" y="941730"/>
                  </a:lnTo>
                  <a:lnTo>
                    <a:pt x="839533" y="979373"/>
                  </a:lnTo>
                  <a:lnTo>
                    <a:pt x="842987" y="976693"/>
                  </a:lnTo>
                  <a:close/>
                </a:path>
                <a:path w="1439545" h="1333500">
                  <a:moveTo>
                    <a:pt x="852182" y="273837"/>
                  </a:moveTo>
                  <a:lnTo>
                    <a:pt x="851230" y="268351"/>
                  </a:lnTo>
                  <a:lnTo>
                    <a:pt x="850912" y="268008"/>
                  </a:lnTo>
                  <a:lnTo>
                    <a:pt x="846391" y="263080"/>
                  </a:lnTo>
                  <a:lnTo>
                    <a:pt x="846391" y="273837"/>
                  </a:lnTo>
                  <a:lnTo>
                    <a:pt x="846315" y="274485"/>
                  </a:lnTo>
                  <a:lnTo>
                    <a:pt x="846226" y="275234"/>
                  </a:lnTo>
                  <a:lnTo>
                    <a:pt x="846124" y="276098"/>
                  </a:lnTo>
                  <a:lnTo>
                    <a:pt x="846035" y="276796"/>
                  </a:lnTo>
                  <a:lnTo>
                    <a:pt x="845921" y="277749"/>
                  </a:lnTo>
                  <a:lnTo>
                    <a:pt x="845248" y="277418"/>
                  </a:lnTo>
                  <a:lnTo>
                    <a:pt x="845248" y="290868"/>
                  </a:lnTo>
                  <a:lnTo>
                    <a:pt x="845185" y="291922"/>
                  </a:lnTo>
                  <a:lnTo>
                    <a:pt x="843114" y="295275"/>
                  </a:lnTo>
                  <a:lnTo>
                    <a:pt x="841184" y="295414"/>
                  </a:lnTo>
                  <a:lnTo>
                    <a:pt x="838225" y="292290"/>
                  </a:lnTo>
                  <a:lnTo>
                    <a:pt x="838212" y="301815"/>
                  </a:lnTo>
                  <a:lnTo>
                    <a:pt x="834402" y="304863"/>
                  </a:lnTo>
                  <a:lnTo>
                    <a:pt x="833424" y="305092"/>
                  </a:lnTo>
                  <a:lnTo>
                    <a:pt x="828598" y="300139"/>
                  </a:lnTo>
                  <a:lnTo>
                    <a:pt x="828598" y="308470"/>
                  </a:lnTo>
                  <a:lnTo>
                    <a:pt x="824725" y="308991"/>
                  </a:lnTo>
                  <a:lnTo>
                    <a:pt x="823048" y="308991"/>
                  </a:lnTo>
                  <a:lnTo>
                    <a:pt x="820661" y="306984"/>
                  </a:lnTo>
                  <a:lnTo>
                    <a:pt x="820547" y="306679"/>
                  </a:lnTo>
                  <a:lnTo>
                    <a:pt x="820420" y="306387"/>
                  </a:lnTo>
                  <a:lnTo>
                    <a:pt x="819937" y="305168"/>
                  </a:lnTo>
                  <a:lnTo>
                    <a:pt x="818286" y="303085"/>
                  </a:lnTo>
                  <a:lnTo>
                    <a:pt x="816254" y="300507"/>
                  </a:lnTo>
                  <a:lnTo>
                    <a:pt x="816254" y="307873"/>
                  </a:lnTo>
                  <a:lnTo>
                    <a:pt x="815492" y="308470"/>
                  </a:lnTo>
                  <a:lnTo>
                    <a:pt x="814832" y="309524"/>
                  </a:lnTo>
                  <a:lnTo>
                    <a:pt x="813727" y="309524"/>
                  </a:lnTo>
                  <a:lnTo>
                    <a:pt x="813206" y="308991"/>
                  </a:lnTo>
                  <a:lnTo>
                    <a:pt x="812431" y="308470"/>
                  </a:lnTo>
                  <a:lnTo>
                    <a:pt x="812901" y="307873"/>
                  </a:lnTo>
                  <a:lnTo>
                    <a:pt x="813384" y="306984"/>
                  </a:lnTo>
                  <a:lnTo>
                    <a:pt x="814298" y="306387"/>
                  </a:lnTo>
                  <a:lnTo>
                    <a:pt x="815263" y="307238"/>
                  </a:lnTo>
                  <a:lnTo>
                    <a:pt x="816254" y="307873"/>
                  </a:lnTo>
                  <a:lnTo>
                    <a:pt x="816254" y="300507"/>
                  </a:lnTo>
                  <a:lnTo>
                    <a:pt x="816127" y="300342"/>
                  </a:lnTo>
                  <a:lnTo>
                    <a:pt x="813193" y="297154"/>
                  </a:lnTo>
                  <a:lnTo>
                    <a:pt x="811657" y="294995"/>
                  </a:lnTo>
                  <a:lnTo>
                    <a:pt x="811657" y="301561"/>
                  </a:lnTo>
                  <a:lnTo>
                    <a:pt x="808494" y="303085"/>
                  </a:lnTo>
                  <a:lnTo>
                    <a:pt x="806945" y="301561"/>
                  </a:lnTo>
                  <a:lnTo>
                    <a:pt x="804405" y="297789"/>
                  </a:lnTo>
                  <a:lnTo>
                    <a:pt x="802309" y="295706"/>
                  </a:lnTo>
                  <a:lnTo>
                    <a:pt x="805878" y="293116"/>
                  </a:lnTo>
                  <a:lnTo>
                    <a:pt x="811657" y="301561"/>
                  </a:lnTo>
                  <a:lnTo>
                    <a:pt x="811657" y="294995"/>
                  </a:lnTo>
                  <a:lnTo>
                    <a:pt x="810323" y="293116"/>
                  </a:lnTo>
                  <a:lnTo>
                    <a:pt x="806958" y="288353"/>
                  </a:lnTo>
                  <a:lnTo>
                    <a:pt x="803452" y="282867"/>
                  </a:lnTo>
                  <a:lnTo>
                    <a:pt x="799642" y="276796"/>
                  </a:lnTo>
                  <a:lnTo>
                    <a:pt x="800011" y="275615"/>
                  </a:lnTo>
                  <a:lnTo>
                    <a:pt x="800138" y="275234"/>
                  </a:lnTo>
                  <a:lnTo>
                    <a:pt x="801344" y="274485"/>
                  </a:lnTo>
                  <a:lnTo>
                    <a:pt x="803313" y="274789"/>
                  </a:lnTo>
                  <a:lnTo>
                    <a:pt x="803097" y="274789"/>
                  </a:lnTo>
                  <a:lnTo>
                    <a:pt x="806996" y="279234"/>
                  </a:lnTo>
                  <a:lnTo>
                    <a:pt x="810285" y="283146"/>
                  </a:lnTo>
                  <a:lnTo>
                    <a:pt x="817740" y="292709"/>
                  </a:lnTo>
                  <a:lnTo>
                    <a:pt x="821867" y="298310"/>
                  </a:lnTo>
                  <a:lnTo>
                    <a:pt x="826655" y="304698"/>
                  </a:lnTo>
                  <a:lnTo>
                    <a:pt x="827163" y="305574"/>
                  </a:lnTo>
                  <a:lnTo>
                    <a:pt x="827900" y="306679"/>
                  </a:lnTo>
                  <a:lnTo>
                    <a:pt x="827252" y="307467"/>
                  </a:lnTo>
                  <a:lnTo>
                    <a:pt x="826833" y="308470"/>
                  </a:lnTo>
                  <a:lnTo>
                    <a:pt x="828598" y="308470"/>
                  </a:lnTo>
                  <a:lnTo>
                    <a:pt x="828598" y="300139"/>
                  </a:lnTo>
                  <a:lnTo>
                    <a:pt x="827633" y="299148"/>
                  </a:lnTo>
                  <a:lnTo>
                    <a:pt x="824344" y="295414"/>
                  </a:lnTo>
                  <a:lnTo>
                    <a:pt x="816775" y="285597"/>
                  </a:lnTo>
                  <a:lnTo>
                    <a:pt x="812241" y="279234"/>
                  </a:lnTo>
                  <a:lnTo>
                    <a:pt x="808786" y="274485"/>
                  </a:lnTo>
                  <a:lnTo>
                    <a:pt x="806704" y="271602"/>
                  </a:lnTo>
                  <a:lnTo>
                    <a:pt x="805688" y="270383"/>
                  </a:lnTo>
                  <a:lnTo>
                    <a:pt x="805561" y="270230"/>
                  </a:lnTo>
                  <a:lnTo>
                    <a:pt x="805078" y="268351"/>
                  </a:lnTo>
                  <a:lnTo>
                    <a:pt x="804989" y="268008"/>
                  </a:lnTo>
                  <a:lnTo>
                    <a:pt x="804887" y="267589"/>
                  </a:lnTo>
                  <a:lnTo>
                    <a:pt x="805129" y="266192"/>
                  </a:lnTo>
                  <a:lnTo>
                    <a:pt x="805192" y="265836"/>
                  </a:lnTo>
                  <a:lnTo>
                    <a:pt x="805053" y="265836"/>
                  </a:lnTo>
                  <a:lnTo>
                    <a:pt x="806069" y="265074"/>
                  </a:lnTo>
                  <a:lnTo>
                    <a:pt x="806958" y="264401"/>
                  </a:lnTo>
                  <a:lnTo>
                    <a:pt x="812673" y="265074"/>
                  </a:lnTo>
                  <a:lnTo>
                    <a:pt x="811288" y="265074"/>
                  </a:lnTo>
                  <a:lnTo>
                    <a:pt x="811898" y="265518"/>
                  </a:lnTo>
                  <a:lnTo>
                    <a:pt x="838212" y="301815"/>
                  </a:lnTo>
                  <a:lnTo>
                    <a:pt x="838212" y="292277"/>
                  </a:lnTo>
                  <a:lnTo>
                    <a:pt x="834885" y="286905"/>
                  </a:lnTo>
                  <a:lnTo>
                    <a:pt x="833183" y="283311"/>
                  </a:lnTo>
                  <a:lnTo>
                    <a:pt x="828446" y="282575"/>
                  </a:lnTo>
                  <a:lnTo>
                    <a:pt x="823544" y="276098"/>
                  </a:lnTo>
                  <a:lnTo>
                    <a:pt x="818019" y="269925"/>
                  </a:lnTo>
                  <a:lnTo>
                    <a:pt x="816864" y="264401"/>
                  </a:lnTo>
                  <a:lnTo>
                    <a:pt x="816330" y="261848"/>
                  </a:lnTo>
                  <a:lnTo>
                    <a:pt x="816292" y="261683"/>
                  </a:lnTo>
                  <a:lnTo>
                    <a:pt x="816140" y="261683"/>
                  </a:lnTo>
                  <a:lnTo>
                    <a:pt x="816775" y="261226"/>
                  </a:lnTo>
                  <a:lnTo>
                    <a:pt x="817562" y="260172"/>
                  </a:lnTo>
                  <a:lnTo>
                    <a:pt x="818184" y="260604"/>
                  </a:lnTo>
                  <a:lnTo>
                    <a:pt x="819200" y="261226"/>
                  </a:lnTo>
                  <a:lnTo>
                    <a:pt x="820699" y="261848"/>
                  </a:lnTo>
                  <a:lnTo>
                    <a:pt x="824331" y="266192"/>
                  </a:lnTo>
                  <a:lnTo>
                    <a:pt x="826439" y="269697"/>
                  </a:lnTo>
                  <a:lnTo>
                    <a:pt x="834174" y="278714"/>
                  </a:lnTo>
                  <a:lnTo>
                    <a:pt x="839495" y="284454"/>
                  </a:lnTo>
                  <a:lnTo>
                    <a:pt x="845248" y="290868"/>
                  </a:lnTo>
                  <a:lnTo>
                    <a:pt x="845248" y="277418"/>
                  </a:lnTo>
                  <a:lnTo>
                    <a:pt x="841717" y="275615"/>
                  </a:lnTo>
                  <a:lnTo>
                    <a:pt x="839927" y="272643"/>
                  </a:lnTo>
                  <a:lnTo>
                    <a:pt x="840143" y="271602"/>
                  </a:lnTo>
                  <a:lnTo>
                    <a:pt x="840828" y="268351"/>
                  </a:lnTo>
                  <a:lnTo>
                    <a:pt x="840905" y="268008"/>
                  </a:lnTo>
                  <a:lnTo>
                    <a:pt x="845578" y="270383"/>
                  </a:lnTo>
                  <a:lnTo>
                    <a:pt x="846391" y="273837"/>
                  </a:lnTo>
                  <a:lnTo>
                    <a:pt x="846391" y="263080"/>
                  </a:lnTo>
                  <a:lnTo>
                    <a:pt x="846112" y="262763"/>
                  </a:lnTo>
                  <a:lnTo>
                    <a:pt x="844448" y="261366"/>
                  </a:lnTo>
                  <a:lnTo>
                    <a:pt x="843013" y="260172"/>
                  </a:lnTo>
                  <a:lnTo>
                    <a:pt x="840587" y="258152"/>
                  </a:lnTo>
                  <a:lnTo>
                    <a:pt x="835672" y="255816"/>
                  </a:lnTo>
                  <a:lnTo>
                    <a:pt x="835672" y="271602"/>
                  </a:lnTo>
                  <a:lnTo>
                    <a:pt x="832866" y="268008"/>
                  </a:lnTo>
                  <a:lnTo>
                    <a:pt x="832142" y="267589"/>
                  </a:lnTo>
                  <a:lnTo>
                    <a:pt x="828840" y="265836"/>
                  </a:lnTo>
                  <a:lnTo>
                    <a:pt x="827849" y="261848"/>
                  </a:lnTo>
                  <a:lnTo>
                    <a:pt x="827735" y="261366"/>
                  </a:lnTo>
                  <a:lnTo>
                    <a:pt x="834123" y="261683"/>
                  </a:lnTo>
                  <a:lnTo>
                    <a:pt x="835367" y="263309"/>
                  </a:lnTo>
                  <a:lnTo>
                    <a:pt x="835431" y="265074"/>
                  </a:lnTo>
                  <a:lnTo>
                    <a:pt x="835545" y="268351"/>
                  </a:lnTo>
                  <a:lnTo>
                    <a:pt x="835672" y="271602"/>
                  </a:lnTo>
                  <a:lnTo>
                    <a:pt x="835672" y="255816"/>
                  </a:lnTo>
                  <a:lnTo>
                    <a:pt x="834529" y="255270"/>
                  </a:lnTo>
                  <a:lnTo>
                    <a:pt x="827659" y="253365"/>
                  </a:lnTo>
                  <a:lnTo>
                    <a:pt x="820597" y="252171"/>
                  </a:lnTo>
                  <a:lnTo>
                    <a:pt x="814781" y="251307"/>
                  </a:lnTo>
                  <a:lnTo>
                    <a:pt x="809853" y="252641"/>
                  </a:lnTo>
                  <a:lnTo>
                    <a:pt x="803440" y="258152"/>
                  </a:lnTo>
                  <a:lnTo>
                    <a:pt x="801281" y="259753"/>
                  </a:lnTo>
                  <a:lnTo>
                    <a:pt x="794016" y="265074"/>
                  </a:lnTo>
                  <a:lnTo>
                    <a:pt x="793394" y="265074"/>
                  </a:lnTo>
                  <a:lnTo>
                    <a:pt x="784733" y="255270"/>
                  </a:lnTo>
                  <a:lnTo>
                    <a:pt x="778421" y="247421"/>
                  </a:lnTo>
                  <a:lnTo>
                    <a:pt x="774014" y="242239"/>
                  </a:lnTo>
                  <a:lnTo>
                    <a:pt x="765860" y="230720"/>
                  </a:lnTo>
                  <a:lnTo>
                    <a:pt x="762152" y="224370"/>
                  </a:lnTo>
                  <a:lnTo>
                    <a:pt x="757428" y="217271"/>
                  </a:lnTo>
                  <a:lnTo>
                    <a:pt x="756081" y="216687"/>
                  </a:lnTo>
                  <a:lnTo>
                    <a:pt x="755053" y="215925"/>
                  </a:lnTo>
                  <a:lnTo>
                    <a:pt x="753872" y="216687"/>
                  </a:lnTo>
                  <a:lnTo>
                    <a:pt x="754087" y="216687"/>
                  </a:lnTo>
                  <a:lnTo>
                    <a:pt x="754430" y="217817"/>
                  </a:lnTo>
                  <a:lnTo>
                    <a:pt x="754545" y="219202"/>
                  </a:lnTo>
                  <a:lnTo>
                    <a:pt x="763092" y="232308"/>
                  </a:lnTo>
                  <a:lnTo>
                    <a:pt x="784123" y="261683"/>
                  </a:lnTo>
                  <a:lnTo>
                    <a:pt x="787387" y="266039"/>
                  </a:lnTo>
                  <a:lnTo>
                    <a:pt x="791337" y="271386"/>
                  </a:lnTo>
                  <a:lnTo>
                    <a:pt x="791324" y="271602"/>
                  </a:lnTo>
                  <a:lnTo>
                    <a:pt x="791146" y="272643"/>
                  </a:lnTo>
                  <a:lnTo>
                    <a:pt x="785101" y="278942"/>
                  </a:lnTo>
                  <a:lnTo>
                    <a:pt x="784491" y="280200"/>
                  </a:lnTo>
                  <a:lnTo>
                    <a:pt x="786650" y="284746"/>
                  </a:lnTo>
                  <a:lnTo>
                    <a:pt x="787692" y="287426"/>
                  </a:lnTo>
                  <a:lnTo>
                    <a:pt x="788073" y="290106"/>
                  </a:lnTo>
                  <a:lnTo>
                    <a:pt x="792924" y="302564"/>
                  </a:lnTo>
                  <a:lnTo>
                    <a:pt x="802386" y="311543"/>
                  </a:lnTo>
                  <a:lnTo>
                    <a:pt x="814870" y="315531"/>
                  </a:lnTo>
                  <a:lnTo>
                    <a:pt x="828738" y="313067"/>
                  </a:lnTo>
                  <a:lnTo>
                    <a:pt x="834948" y="310184"/>
                  </a:lnTo>
                  <a:lnTo>
                    <a:pt x="836002" y="309524"/>
                  </a:lnTo>
                  <a:lnTo>
                    <a:pt x="836866" y="308991"/>
                  </a:lnTo>
                  <a:lnTo>
                    <a:pt x="848956" y="290868"/>
                  </a:lnTo>
                  <a:lnTo>
                    <a:pt x="849376" y="290106"/>
                  </a:lnTo>
                  <a:lnTo>
                    <a:pt x="851750" y="286131"/>
                  </a:lnTo>
                  <a:lnTo>
                    <a:pt x="851839" y="284454"/>
                  </a:lnTo>
                  <a:lnTo>
                    <a:pt x="851941" y="282575"/>
                  </a:lnTo>
                  <a:lnTo>
                    <a:pt x="852055" y="280200"/>
                  </a:lnTo>
                  <a:lnTo>
                    <a:pt x="852131" y="278714"/>
                  </a:lnTo>
                  <a:lnTo>
                    <a:pt x="852182" y="277749"/>
                  </a:lnTo>
                  <a:lnTo>
                    <a:pt x="852182" y="273837"/>
                  </a:lnTo>
                  <a:close/>
                </a:path>
                <a:path w="1439545" h="1333500">
                  <a:moveTo>
                    <a:pt x="862863" y="380530"/>
                  </a:moveTo>
                  <a:lnTo>
                    <a:pt x="858977" y="375412"/>
                  </a:lnTo>
                  <a:lnTo>
                    <a:pt x="855230" y="369747"/>
                  </a:lnTo>
                  <a:lnTo>
                    <a:pt x="851242" y="364248"/>
                  </a:lnTo>
                  <a:lnTo>
                    <a:pt x="846442" y="359283"/>
                  </a:lnTo>
                  <a:lnTo>
                    <a:pt x="846124" y="359016"/>
                  </a:lnTo>
                  <a:lnTo>
                    <a:pt x="845985" y="358597"/>
                  </a:lnTo>
                  <a:lnTo>
                    <a:pt x="842899" y="353999"/>
                  </a:lnTo>
                  <a:lnTo>
                    <a:pt x="840066" y="349719"/>
                  </a:lnTo>
                  <a:lnTo>
                    <a:pt x="836155" y="344068"/>
                  </a:lnTo>
                  <a:lnTo>
                    <a:pt x="834885" y="342938"/>
                  </a:lnTo>
                  <a:lnTo>
                    <a:pt x="832485" y="344639"/>
                  </a:lnTo>
                  <a:lnTo>
                    <a:pt x="833069" y="345757"/>
                  </a:lnTo>
                  <a:lnTo>
                    <a:pt x="833488" y="347065"/>
                  </a:lnTo>
                  <a:lnTo>
                    <a:pt x="846124" y="362915"/>
                  </a:lnTo>
                  <a:lnTo>
                    <a:pt x="852068" y="370293"/>
                  </a:lnTo>
                  <a:lnTo>
                    <a:pt x="859243" y="379031"/>
                  </a:lnTo>
                  <a:lnTo>
                    <a:pt x="861466" y="379717"/>
                  </a:lnTo>
                  <a:lnTo>
                    <a:pt x="862863" y="380530"/>
                  </a:lnTo>
                  <a:close/>
                </a:path>
                <a:path w="1439545" h="1333500">
                  <a:moveTo>
                    <a:pt x="868006" y="390156"/>
                  </a:moveTo>
                  <a:lnTo>
                    <a:pt x="867892" y="389991"/>
                  </a:lnTo>
                  <a:lnTo>
                    <a:pt x="867676" y="389991"/>
                  </a:lnTo>
                  <a:lnTo>
                    <a:pt x="868006" y="390156"/>
                  </a:lnTo>
                  <a:close/>
                </a:path>
                <a:path w="1439545" h="1333500">
                  <a:moveTo>
                    <a:pt x="869061" y="385699"/>
                  </a:moveTo>
                  <a:lnTo>
                    <a:pt x="864539" y="383908"/>
                  </a:lnTo>
                  <a:lnTo>
                    <a:pt x="863219" y="380834"/>
                  </a:lnTo>
                  <a:lnTo>
                    <a:pt x="863384" y="380834"/>
                  </a:lnTo>
                  <a:lnTo>
                    <a:pt x="862863" y="380530"/>
                  </a:lnTo>
                  <a:lnTo>
                    <a:pt x="863092" y="380834"/>
                  </a:lnTo>
                  <a:lnTo>
                    <a:pt x="862012" y="384962"/>
                  </a:lnTo>
                  <a:lnTo>
                    <a:pt x="865200" y="387286"/>
                  </a:lnTo>
                  <a:lnTo>
                    <a:pt x="867727" y="389801"/>
                  </a:lnTo>
                  <a:lnTo>
                    <a:pt x="869061" y="385699"/>
                  </a:lnTo>
                  <a:close/>
                </a:path>
                <a:path w="1439545" h="1333500">
                  <a:moveTo>
                    <a:pt x="880973" y="655878"/>
                  </a:moveTo>
                  <a:lnTo>
                    <a:pt x="874903" y="671817"/>
                  </a:lnTo>
                  <a:lnTo>
                    <a:pt x="880427" y="660400"/>
                  </a:lnTo>
                  <a:lnTo>
                    <a:pt x="880973" y="655878"/>
                  </a:lnTo>
                  <a:close/>
                </a:path>
                <a:path w="1439545" h="1333500">
                  <a:moveTo>
                    <a:pt x="884250" y="407123"/>
                  </a:moveTo>
                  <a:lnTo>
                    <a:pt x="880364" y="402043"/>
                  </a:lnTo>
                  <a:lnTo>
                    <a:pt x="876846" y="397268"/>
                  </a:lnTo>
                  <a:lnTo>
                    <a:pt x="871766" y="391426"/>
                  </a:lnTo>
                  <a:lnTo>
                    <a:pt x="869454" y="390906"/>
                  </a:lnTo>
                  <a:lnTo>
                    <a:pt x="868006" y="390156"/>
                  </a:lnTo>
                  <a:lnTo>
                    <a:pt x="871169" y="395008"/>
                  </a:lnTo>
                  <a:lnTo>
                    <a:pt x="875042" y="399923"/>
                  </a:lnTo>
                  <a:lnTo>
                    <a:pt x="879398" y="404812"/>
                  </a:lnTo>
                  <a:lnTo>
                    <a:pt x="884212" y="409829"/>
                  </a:lnTo>
                  <a:lnTo>
                    <a:pt x="884072" y="407797"/>
                  </a:lnTo>
                  <a:lnTo>
                    <a:pt x="884250" y="407123"/>
                  </a:lnTo>
                  <a:close/>
                </a:path>
                <a:path w="1439545" h="1333500">
                  <a:moveTo>
                    <a:pt x="890689" y="416572"/>
                  </a:moveTo>
                  <a:lnTo>
                    <a:pt x="890485" y="414274"/>
                  </a:lnTo>
                  <a:lnTo>
                    <a:pt x="889977" y="412064"/>
                  </a:lnTo>
                  <a:lnTo>
                    <a:pt x="886066" y="411416"/>
                  </a:lnTo>
                  <a:lnTo>
                    <a:pt x="890689" y="416572"/>
                  </a:lnTo>
                  <a:close/>
                </a:path>
                <a:path w="1439545" h="1333500">
                  <a:moveTo>
                    <a:pt x="898690" y="419976"/>
                  </a:moveTo>
                  <a:lnTo>
                    <a:pt x="893229" y="419976"/>
                  </a:lnTo>
                  <a:lnTo>
                    <a:pt x="898055" y="424573"/>
                  </a:lnTo>
                  <a:lnTo>
                    <a:pt x="898690" y="419976"/>
                  </a:lnTo>
                  <a:close/>
                </a:path>
                <a:path w="1439545" h="1333500">
                  <a:moveTo>
                    <a:pt x="899477" y="105524"/>
                  </a:moveTo>
                  <a:lnTo>
                    <a:pt x="899299" y="105473"/>
                  </a:lnTo>
                  <a:lnTo>
                    <a:pt x="899325" y="105664"/>
                  </a:lnTo>
                  <a:lnTo>
                    <a:pt x="899477" y="105524"/>
                  </a:lnTo>
                  <a:close/>
                </a:path>
                <a:path w="1439545" h="1333500">
                  <a:moveTo>
                    <a:pt x="906868" y="407987"/>
                  </a:moveTo>
                  <a:lnTo>
                    <a:pt x="898359" y="399923"/>
                  </a:lnTo>
                  <a:lnTo>
                    <a:pt x="894854" y="395655"/>
                  </a:lnTo>
                  <a:lnTo>
                    <a:pt x="894016" y="393242"/>
                  </a:lnTo>
                  <a:lnTo>
                    <a:pt x="877963" y="375170"/>
                  </a:lnTo>
                  <a:lnTo>
                    <a:pt x="873429" y="369582"/>
                  </a:lnTo>
                  <a:lnTo>
                    <a:pt x="868172" y="362839"/>
                  </a:lnTo>
                  <a:lnTo>
                    <a:pt x="863663" y="358622"/>
                  </a:lnTo>
                  <a:lnTo>
                    <a:pt x="862863" y="356819"/>
                  </a:lnTo>
                  <a:lnTo>
                    <a:pt x="860666" y="350977"/>
                  </a:lnTo>
                  <a:lnTo>
                    <a:pt x="853440" y="345287"/>
                  </a:lnTo>
                  <a:lnTo>
                    <a:pt x="851103" y="348449"/>
                  </a:lnTo>
                  <a:lnTo>
                    <a:pt x="853147" y="349999"/>
                  </a:lnTo>
                  <a:lnTo>
                    <a:pt x="868883" y="369404"/>
                  </a:lnTo>
                  <a:lnTo>
                    <a:pt x="902639" y="410108"/>
                  </a:lnTo>
                  <a:lnTo>
                    <a:pt x="903986" y="410679"/>
                  </a:lnTo>
                  <a:lnTo>
                    <a:pt x="905281" y="411568"/>
                  </a:lnTo>
                  <a:lnTo>
                    <a:pt x="906868" y="407987"/>
                  </a:lnTo>
                  <a:close/>
                </a:path>
                <a:path w="1439545" h="1333500">
                  <a:moveTo>
                    <a:pt x="908253" y="1001077"/>
                  </a:moveTo>
                  <a:lnTo>
                    <a:pt x="900353" y="991565"/>
                  </a:lnTo>
                  <a:lnTo>
                    <a:pt x="894054" y="981786"/>
                  </a:lnTo>
                  <a:lnTo>
                    <a:pt x="890054" y="974877"/>
                  </a:lnTo>
                  <a:lnTo>
                    <a:pt x="884618" y="966406"/>
                  </a:lnTo>
                  <a:lnTo>
                    <a:pt x="883691" y="964069"/>
                  </a:lnTo>
                  <a:lnTo>
                    <a:pt x="880681" y="963930"/>
                  </a:lnTo>
                  <a:lnTo>
                    <a:pt x="880325" y="964603"/>
                  </a:lnTo>
                  <a:lnTo>
                    <a:pt x="879652" y="965327"/>
                  </a:lnTo>
                  <a:lnTo>
                    <a:pt x="891146" y="983500"/>
                  </a:lnTo>
                  <a:lnTo>
                    <a:pt x="903389" y="1002576"/>
                  </a:lnTo>
                  <a:lnTo>
                    <a:pt x="904976" y="1003401"/>
                  </a:lnTo>
                  <a:lnTo>
                    <a:pt x="906894" y="1005001"/>
                  </a:lnTo>
                  <a:lnTo>
                    <a:pt x="908253" y="1001077"/>
                  </a:lnTo>
                  <a:close/>
                </a:path>
                <a:path w="1439545" h="1333500">
                  <a:moveTo>
                    <a:pt x="941590" y="521436"/>
                  </a:moveTo>
                  <a:lnTo>
                    <a:pt x="941184" y="520268"/>
                  </a:lnTo>
                  <a:lnTo>
                    <a:pt x="940816" y="520700"/>
                  </a:lnTo>
                  <a:lnTo>
                    <a:pt x="941590" y="521436"/>
                  </a:lnTo>
                  <a:close/>
                </a:path>
                <a:path w="1439545" h="1333500">
                  <a:moveTo>
                    <a:pt x="954316" y="533400"/>
                  </a:moveTo>
                  <a:lnTo>
                    <a:pt x="941590" y="521436"/>
                  </a:lnTo>
                  <a:lnTo>
                    <a:pt x="945692" y="533400"/>
                  </a:lnTo>
                  <a:lnTo>
                    <a:pt x="954316" y="533400"/>
                  </a:lnTo>
                  <a:close/>
                </a:path>
                <a:path w="1439545" h="1333500">
                  <a:moveTo>
                    <a:pt x="954798" y="53733"/>
                  </a:moveTo>
                  <a:lnTo>
                    <a:pt x="937044" y="50800"/>
                  </a:lnTo>
                  <a:lnTo>
                    <a:pt x="860348" y="63500"/>
                  </a:lnTo>
                  <a:lnTo>
                    <a:pt x="863485" y="63500"/>
                  </a:lnTo>
                  <a:lnTo>
                    <a:pt x="954798" y="53733"/>
                  </a:lnTo>
                  <a:close/>
                </a:path>
                <a:path w="1439545" h="1333500">
                  <a:moveTo>
                    <a:pt x="986231" y="541007"/>
                  </a:moveTo>
                  <a:lnTo>
                    <a:pt x="985393" y="537946"/>
                  </a:lnTo>
                  <a:lnTo>
                    <a:pt x="975004" y="527596"/>
                  </a:lnTo>
                  <a:lnTo>
                    <a:pt x="969886" y="524383"/>
                  </a:lnTo>
                  <a:lnTo>
                    <a:pt x="972642" y="532892"/>
                  </a:lnTo>
                  <a:lnTo>
                    <a:pt x="980732" y="535851"/>
                  </a:lnTo>
                  <a:lnTo>
                    <a:pt x="986231" y="541007"/>
                  </a:lnTo>
                  <a:close/>
                </a:path>
                <a:path w="1439545" h="1333500">
                  <a:moveTo>
                    <a:pt x="986485" y="496697"/>
                  </a:moveTo>
                  <a:lnTo>
                    <a:pt x="985723" y="493674"/>
                  </a:lnTo>
                  <a:lnTo>
                    <a:pt x="984580" y="491007"/>
                  </a:lnTo>
                  <a:lnTo>
                    <a:pt x="984123" y="480047"/>
                  </a:lnTo>
                  <a:lnTo>
                    <a:pt x="983424" y="455117"/>
                  </a:lnTo>
                  <a:lnTo>
                    <a:pt x="983208" y="454952"/>
                  </a:lnTo>
                  <a:lnTo>
                    <a:pt x="982497" y="453898"/>
                  </a:lnTo>
                  <a:lnTo>
                    <a:pt x="980440" y="457390"/>
                  </a:lnTo>
                  <a:lnTo>
                    <a:pt x="980325" y="460476"/>
                  </a:lnTo>
                  <a:lnTo>
                    <a:pt x="980897" y="470839"/>
                  </a:lnTo>
                  <a:lnTo>
                    <a:pt x="981748" y="489572"/>
                  </a:lnTo>
                  <a:lnTo>
                    <a:pt x="982027" y="499097"/>
                  </a:lnTo>
                  <a:lnTo>
                    <a:pt x="986485" y="496697"/>
                  </a:lnTo>
                  <a:close/>
                </a:path>
                <a:path w="1439545" h="1333500">
                  <a:moveTo>
                    <a:pt x="992441" y="546874"/>
                  </a:moveTo>
                  <a:lnTo>
                    <a:pt x="992352" y="545287"/>
                  </a:lnTo>
                  <a:lnTo>
                    <a:pt x="991958" y="543763"/>
                  </a:lnTo>
                  <a:lnTo>
                    <a:pt x="988580" y="544563"/>
                  </a:lnTo>
                  <a:lnTo>
                    <a:pt x="992441" y="546874"/>
                  </a:lnTo>
                  <a:close/>
                </a:path>
                <a:path w="1439545" h="1333500">
                  <a:moveTo>
                    <a:pt x="998054" y="547458"/>
                  </a:moveTo>
                  <a:lnTo>
                    <a:pt x="992720" y="547116"/>
                  </a:lnTo>
                  <a:lnTo>
                    <a:pt x="997635" y="552805"/>
                  </a:lnTo>
                  <a:lnTo>
                    <a:pt x="998054" y="547458"/>
                  </a:lnTo>
                  <a:close/>
                </a:path>
                <a:path w="1439545" h="1333500">
                  <a:moveTo>
                    <a:pt x="998118" y="553364"/>
                  </a:moveTo>
                  <a:lnTo>
                    <a:pt x="997635" y="552805"/>
                  </a:lnTo>
                  <a:lnTo>
                    <a:pt x="997610" y="553186"/>
                  </a:lnTo>
                  <a:lnTo>
                    <a:pt x="998118" y="553364"/>
                  </a:lnTo>
                  <a:close/>
                </a:path>
                <a:path w="1439545" h="1333500">
                  <a:moveTo>
                    <a:pt x="998283" y="480275"/>
                  </a:moveTo>
                  <a:lnTo>
                    <a:pt x="996188" y="480085"/>
                  </a:lnTo>
                  <a:lnTo>
                    <a:pt x="996073" y="481253"/>
                  </a:lnTo>
                  <a:lnTo>
                    <a:pt x="995972" y="482434"/>
                  </a:lnTo>
                  <a:lnTo>
                    <a:pt x="995870" y="483616"/>
                  </a:lnTo>
                  <a:lnTo>
                    <a:pt x="998105" y="483768"/>
                  </a:lnTo>
                  <a:lnTo>
                    <a:pt x="998283" y="480275"/>
                  </a:lnTo>
                  <a:close/>
                </a:path>
                <a:path w="1439545" h="1333500">
                  <a:moveTo>
                    <a:pt x="1001903" y="554697"/>
                  </a:moveTo>
                  <a:lnTo>
                    <a:pt x="998118" y="553364"/>
                  </a:lnTo>
                  <a:lnTo>
                    <a:pt x="1000391" y="555993"/>
                  </a:lnTo>
                  <a:lnTo>
                    <a:pt x="1001903" y="554697"/>
                  </a:lnTo>
                  <a:close/>
                </a:path>
                <a:path w="1439545" h="1333500">
                  <a:moveTo>
                    <a:pt x="1004519" y="575475"/>
                  </a:moveTo>
                  <a:lnTo>
                    <a:pt x="1000175" y="570103"/>
                  </a:lnTo>
                  <a:lnTo>
                    <a:pt x="995248" y="564629"/>
                  </a:lnTo>
                  <a:lnTo>
                    <a:pt x="988758" y="560616"/>
                  </a:lnTo>
                  <a:lnTo>
                    <a:pt x="992695" y="565480"/>
                  </a:lnTo>
                  <a:lnTo>
                    <a:pt x="996937" y="570103"/>
                  </a:lnTo>
                  <a:lnTo>
                    <a:pt x="1002093" y="575271"/>
                  </a:lnTo>
                  <a:lnTo>
                    <a:pt x="1003782" y="575271"/>
                  </a:lnTo>
                  <a:lnTo>
                    <a:pt x="1004519" y="575475"/>
                  </a:lnTo>
                  <a:close/>
                </a:path>
                <a:path w="1439545" h="1333500">
                  <a:moveTo>
                    <a:pt x="1005128" y="576122"/>
                  </a:moveTo>
                  <a:lnTo>
                    <a:pt x="1004951" y="575703"/>
                  </a:lnTo>
                  <a:lnTo>
                    <a:pt x="1004900" y="575576"/>
                  </a:lnTo>
                  <a:lnTo>
                    <a:pt x="1004608" y="575576"/>
                  </a:lnTo>
                  <a:lnTo>
                    <a:pt x="1004722" y="575716"/>
                  </a:lnTo>
                  <a:lnTo>
                    <a:pt x="1005128" y="576122"/>
                  </a:lnTo>
                  <a:close/>
                </a:path>
                <a:path w="1439545" h="1333500">
                  <a:moveTo>
                    <a:pt x="1009967" y="729881"/>
                  </a:moveTo>
                  <a:lnTo>
                    <a:pt x="975334" y="666851"/>
                  </a:lnTo>
                  <a:lnTo>
                    <a:pt x="958748" y="643204"/>
                  </a:lnTo>
                  <a:lnTo>
                    <a:pt x="957618" y="642645"/>
                  </a:lnTo>
                  <a:lnTo>
                    <a:pt x="956475" y="643636"/>
                  </a:lnTo>
                  <a:lnTo>
                    <a:pt x="958100" y="646607"/>
                  </a:lnTo>
                  <a:lnTo>
                    <a:pt x="960907" y="650735"/>
                  </a:lnTo>
                  <a:lnTo>
                    <a:pt x="963015" y="653326"/>
                  </a:lnTo>
                  <a:lnTo>
                    <a:pt x="987361" y="693394"/>
                  </a:lnTo>
                  <a:lnTo>
                    <a:pt x="1005408" y="728700"/>
                  </a:lnTo>
                  <a:lnTo>
                    <a:pt x="1006856" y="730580"/>
                  </a:lnTo>
                  <a:lnTo>
                    <a:pt x="1008138" y="732548"/>
                  </a:lnTo>
                  <a:lnTo>
                    <a:pt x="1009357" y="732167"/>
                  </a:lnTo>
                  <a:lnTo>
                    <a:pt x="1009459" y="731088"/>
                  </a:lnTo>
                  <a:lnTo>
                    <a:pt x="1009967" y="729881"/>
                  </a:lnTo>
                  <a:close/>
                </a:path>
                <a:path w="1439545" h="1333500">
                  <a:moveTo>
                    <a:pt x="1014768" y="701052"/>
                  </a:moveTo>
                  <a:lnTo>
                    <a:pt x="1010424" y="695655"/>
                  </a:lnTo>
                  <a:lnTo>
                    <a:pt x="1004011" y="685114"/>
                  </a:lnTo>
                  <a:lnTo>
                    <a:pt x="1000658" y="680427"/>
                  </a:lnTo>
                  <a:lnTo>
                    <a:pt x="994384" y="669239"/>
                  </a:lnTo>
                  <a:lnTo>
                    <a:pt x="990587" y="663295"/>
                  </a:lnTo>
                  <a:lnTo>
                    <a:pt x="984948" y="658558"/>
                  </a:lnTo>
                  <a:lnTo>
                    <a:pt x="983665" y="659333"/>
                  </a:lnTo>
                  <a:lnTo>
                    <a:pt x="984123" y="660374"/>
                  </a:lnTo>
                  <a:lnTo>
                    <a:pt x="984415" y="661504"/>
                  </a:lnTo>
                  <a:lnTo>
                    <a:pt x="987564" y="666178"/>
                  </a:lnTo>
                  <a:lnTo>
                    <a:pt x="990473" y="669734"/>
                  </a:lnTo>
                  <a:lnTo>
                    <a:pt x="996391" y="680008"/>
                  </a:lnTo>
                  <a:lnTo>
                    <a:pt x="1008951" y="702576"/>
                  </a:lnTo>
                  <a:lnTo>
                    <a:pt x="1010564" y="706031"/>
                  </a:lnTo>
                  <a:lnTo>
                    <a:pt x="1014552" y="709117"/>
                  </a:lnTo>
                  <a:lnTo>
                    <a:pt x="1014768" y="701052"/>
                  </a:lnTo>
                  <a:close/>
                </a:path>
                <a:path w="1439545" h="1333500">
                  <a:moveTo>
                    <a:pt x="1016736" y="166852"/>
                  </a:moveTo>
                  <a:lnTo>
                    <a:pt x="1013993" y="165100"/>
                  </a:lnTo>
                  <a:lnTo>
                    <a:pt x="1011783" y="165100"/>
                  </a:lnTo>
                  <a:lnTo>
                    <a:pt x="1016736" y="166852"/>
                  </a:lnTo>
                  <a:close/>
                </a:path>
                <a:path w="1439545" h="1333500">
                  <a:moveTo>
                    <a:pt x="1016749" y="39154"/>
                  </a:moveTo>
                  <a:lnTo>
                    <a:pt x="1016571" y="38100"/>
                  </a:lnTo>
                  <a:lnTo>
                    <a:pt x="1015453" y="38100"/>
                  </a:lnTo>
                  <a:lnTo>
                    <a:pt x="1016749" y="39154"/>
                  </a:lnTo>
                  <a:close/>
                </a:path>
                <a:path w="1439545" h="1333500">
                  <a:moveTo>
                    <a:pt x="1017854" y="796658"/>
                  </a:moveTo>
                  <a:lnTo>
                    <a:pt x="1016152" y="789660"/>
                  </a:lnTo>
                  <a:lnTo>
                    <a:pt x="1011783" y="784440"/>
                  </a:lnTo>
                  <a:lnTo>
                    <a:pt x="1005065" y="773112"/>
                  </a:lnTo>
                  <a:lnTo>
                    <a:pt x="1001496" y="767321"/>
                  </a:lnTo>
                  <a:lnTo>
                    <a:pt x="995362" y="762063"/>
                  </a:lnTo>
                  <a:lnTo>
                    <a:pt x="995362" y="764006"/>
                  </a:lnTo>
                  <a:lnTo>
                    <a:pt x="995045" y="764933"/>
                  </a:lnTo>
                  <a:lnTo>
                    <a:pt x="1000353" y="773074"/>
                  </a:lnTo>
                  <a:lnTo>
                    <a:pt x="1015593" y="796124"/>
                  </a:lnTo>
                  <a:lnTo>
                    <a:pt x="1016457" y="796175"/>
                  </a:lnTo>
                  <a:lnTo>
                    <a:pt x="1017854" y="796658"/>
                  </a:lnTo>
                  <a:close/>
                </a:path>
                <a:path w="1439545" h="1333500">
                  <a:moveTo>
                    <a:pt x="1018260" y="834212"/>
                  </a:moveTo>
                  <a:lnTo>
                    <a:pt x="1016863" y="831672"/>
                  </a:lnTo>
                  <a:lnTo>
                    <a:pt x="1008316" y="813701"/>
                  </a:lnTo>
                  <a:lnTo>
                    <a:pt x="1001229" y="798207"/>
                  </a:lnTo>
                  <a:lnTo>
                    <a:pt x="996924" y="789406"/>
                  </a:lnTo>
                  <a:lnTo>
                    <a:pt x="991958" y="780973"/>
                  </a:lnTo>
                  <a:lnTo>
                    <a:pt x="986548" y="772769"/>
                  </a:lnTo>
                  <a:lnTo>
                    <a:pt x="980427" y="763968"/>
                  </a:lnTo>
                  <a:lnTo>
                    <a:pt x="979055" y="763778"/>
                  </a:lnTo>
                  <a:lnTo>
                    <a:pt x="978077" y="763333"/>
                  </a:lnTo>
                  <a:lnTo>
                    <a:pt x="976960" y="764222"/>
                  </a:lnTo>
                  <a:lnTo>
                    <a:pt x="988009" y="781278"/>
                  </a:lnTo>
                  <a:lnTo>
                    <a:pt x="997661" y="798931"/>
                  </a:lnTo>
                  <a:lnTo>
                    <a:pt x="1006144" y="817067"/>
                  </a:lnTo>
                  <a:lnTo>
                    <a:pt x="1013955" y="836256"/>
                  </a:lnTo>
                  <a:lnTo>
                    <a:pt x="1014793" y="836726"/>
                  </a:lnTo>
                  <a:lnTo>
                    <a:pt x="1015796" y="837717"/>
                  </a:lnTo>
                  <a:lnTo>
                    <a:pt x="1018260" y="834212"/>
                  </a:lnTo>
                  <a:close/>
                </a:path>
                <a:path w="1439545" h="1333500">
                  <a:moveTo>
                    <a:pt x="1024953" y="583095"/>
                  </a:moveTo>
                  <a:lnTo>
                    <a:pt x="1007605" y="567905"/>
                  </a:lnTo>
                  <a:lnTo>
                    <a:pt x="1006906" y="569048"/>
                  </a:lnTo>
                  <a:lnTo>
                    <a:pt x="1006259" y="569887"/>
                  </a:lnTo>
                  <a:lnTo>
                    <a:pt x="1012113" y="574738"/>
                  </a:lnTo>
                  <a:lnTo>
                    <a:pt x="1023747" y="584174"/>
                  </a:lnTo>
                  <a:lnTo>
                    <a:pt x="1024953" y="583095"/>
                  </a:lnTo>
                  <a:close/>
                </a:path>
                <a:path w="1439545" h="1333500">
                  <a:moveTo>
                    <a:pt x="1025944" y="63500"/>
                  </a:moveTo>
                  <a:lnTo>
                    <a:pt x="988542" y="50800"/>
                  </a:lnTo>
                  <a:lnTo>
                    <a:pt x="994206" y="38100"/>
                  </a:lnTo>
                  <a:lnTo>
                    <a:pt x="1015453" y="38100"/>
                  </a:lnTo>
                  <a:lnTo>
                    <a:pt x="999896" y="25400"/>
                  </a:lnTo>
                  <a:lnTo>
                    <a:pt x="993495" y="25400"/>
                  </a:lnTo>
                  <a:lnTo>
                    <a:pt x="982218" y="50800"/>
                  </a:lnTo>
                  <a:lnTo>
                    <a:pt x="954798" y="53733"/>
                  </a:lnTo>
                  <a:lnTo>
                    <a:pt x="1013891" y="63500"/>
                  </a:lnTo>
                  <a:lnTo>
                    <a:pt x="1025944" y="63500"/>
                  </a:lnTo>
                  <a:close/>
                </a:path>
                <a:path w="1439545" h="1333500">
                  <a:moveTo>
                    <a:pt x="1028039" y="602399"/>
                  </a:moveTo>
                  <a:lnTo>
                    <a:pt x="1027531" y="600837"/>
                  </a:lnTo>
                  <a:lnTo>
                    <a:pt x="1027506" y="599821"/>
                  </a:lnTo>
                  <a:lnTo>
                    <a:pt x="1021372" y="593217"/>
                  </a:lnTo>
                  <a:lnTo>
                    <a:pt x="1005128" y="576122"/>
                  </a:lnTo>
                  <a:lnTo>
                    <a:pt x="1005636" y="577367"/>
                  </a:lnTo>
                  <a:lnTo>
                    <a:pt x="1005979" y="579450"/>
                  </a:lnTo>
                  <a:lnTo>
                    <a:pt x="1012063" y="586790"/>
                  </a:lnTo>
                  <a:lnTo>
                    <a:pt x="1017181" y="592480"/>
                  </a:lnTo>
                  <a:lnTo>
                    <a:pt x="1023645" y="599821"/>
                  </a:lnTo>
                  <a:lnTo>
                    <a:pt x="1024890" y="601649"/>
                  </a:lnTo>
                  <a:lnTo>
                    <a:pt x="1028039" y="602399"/>
                  </a:lnTo>
                  <a:close/>
                </a:path>
                <a:path w="1439545" h="1333500">
                  <a:moveTo>
                    <a:pt x="1031024" y="50800"/>
                  </a:moveTo>
                  <a:lnTo>
                    <a:pt x="1016749" y="39154"/>
                  </a:lnTo>
                  <a:lnTo>
                    <a:pt x="1018679" y="50800"/>
                  </a:lnTo>
                  <a:lnTo>
                    <a:pt x="1031024" y="50800"/>
                  </a:lnTo>
                  <a:close/>
                </a:path>
                <a:path w="1439545" h="1333500">
                  <a:moveTo>
                    <a:pt x="1059357" y="74841"/>
                  </a:moveTo>
                  <a:lnTo>
                    <a:pt x="1034529" y="63500"/>
                  </a:lnTo>
                  <a:lnTo>
                    <a:pt x="1025944" y="63500"/>
                  </a:lnTo>
                  <a:lnTo>
                    <a:pt x="1059357" y="74841"/>
                  </a:lnTo>
                  <a:close/>
                </a:path>
                <a:path w="1439545" h="1333500">
                  <a:moveTo>
                    <a:pt x="1076960" y="49872"/>
                  </a:moveTo>
                  <a:lnTo>
                    <a:pt x="1059865" y="25400"/>
                  </a:lnTo>
                  <a:lnTo>
                    <a:pt x="1051001" y="12700"/>
                  </a:lnTo>
                  <a:lnTo>
                    <a:pt x="1031024" y="50800"/>
                  </a:lnTo>
                  <a:lnTo>
                    <a:pt x="1032306" y="50800"/>
                  </a:lnTo>
                  <a:lnTo>
                    <a:pt x="1051191" y="25400"/>
                  </a:lnTo>
                  <a:lnTo>
                    <a:pt x="1074813" y="50800"/>
                  </a:lnTo>
                  <a:lnTo>
                    <a:pt x="1076960" y="49872"/>
                  </a:lnTo>
                  <a:close/>
                </a:path>
                <a:path w="1439545" h="1333500">
                  <a:moveTo>
                    <a:pt x="1078001" y="849464"/>
                  </a:moveTo>
                  <a:lnTo>
                    <a:pt x="1072172" y="838200"/>
                  </a:lnTo>
                  <a:lnTo>
                    <a:pt x="1063840" y="830732"/>
                  </a:lnTo>
                  <a:lnTo>
                    <a:pt x="1078001" y="849464"/>
                  </a:lnTo>
                  <a:close/>
                </a:path>
                <a:path w="1439545" h="1333500">
                  <a:moveTo>
                    <a:pt x="1078699" y="606298"/>
                  </a:moveTo>
                  <a:lnTo>
                    <a:pt x="1077429" y="604405"/>
                  </a:lnTo>
                  <a:lnTo>
                    <a:pt x="1069936" y="598690"/>
                  </a:lnTo>
                  <a:lnTo>
                    <a:pt x="1064437" y="595109"/>
                  </a:lnTo>
                  <a:lnTo>
                    <a:pt x="1060424" y="590486"/>
                  </a:lnTo>
                  <a:lnTo>
                    <a:pt x="1055522" y="585368"/>
                  </a:lnTo>
                  <a:lnTo>
                    <a:pt x="1050251" y="580656"/>
                  </a:lnTo>
                  <a:lnTo>
                    <a:pt x="1036624" y="569595"/>
                  </a:lnTo>
                  <a:lnTo>
                    <a:pt x="1033246" y="568236"/>
                  </a:lnTo>
                  <a:lnTo>
                    <a:pt x="1029703" y="566229"/>
                  </a:lnTo>
                  <a:lnTo>
                    <a:pt x="1028941" y="569861"/>
                  </a:lnTo>
                  <a:lnTo>
                    <a:pt x="1031328" y="570484"/>
                  </a:lnTo>
                  <a:lnTo>
                    <a:pt x="1038682" y="575894"/>
                  </a:lnTo>
                  <a:lnTo>
                    <a:pt x="1044778" y="579856"/>
                  </a:lnTo>
                  <a:lnTo>
                    <a:pt x="1056386" y="590092"/>
                  </a:lnTo>
                  <a:lnTo>
                    <a:pt x="1061923" y="596353"/>
                  </a:lnTo>
                  <a:lnTo>
                    <a:pt x="1070724" y="604850"/>
                  </a:lnTo>
                  <a:lnTo>
                    <a:pt x="1073899" y="607187"/>
                  </a:lnTo>
                  <a:lnTo>
                    <a:pt x="1077175" y="609930"/>
                  </a:lnTo>
                  <a:lnTo>
                    <a:pt x="1078699" y="606298"/>
                  </a:lnTo>
                  <a:close/>
                </a:path>
                <a:path w="1439545" h="1333500">
                  <a:moveTo>
                    <a:pt x="1080681" y="444347"/>
                  </a:moveTo>
                  <a:lnTo>
                    <a:pt x="1066507" y="431800"/>
                  </a:lnTo>
                  <a:lnTo>
                    <a:pt x="1066266" y="434124"/>
                  </a:lnTo>
                  <a:lnTo>
                    <a:pt x="1080681" y="444347"/>
                  </a:lnTo>
                  <a:close/>
                </a:path>
                <a:path w="1439545" h="1333500">
                  <a:moveTo>
                    <a:pt x="1080681" y="48247"/>
                  </a:moveTo>
                  <a:lnTo>
                    <a:pt x="1076960" y="49872"/>
                  </a:lnTo>
                  <a:lnTo>
                    <a:pt x="1077607" y="50800"/>
                  </a:lnTo>
                  <a:lnTo>
                    <a:pt x="1080681" y="48247"/>
                  </a:lnTo>
                  <a:close/>
                </a:path>
                <a:path w="1439545" h="1333500">
                  <a:moveTo>
                    <a:pt x="1084554" y="627418"/>
                  </a:moveTo>
                  <a:lnTo>
                    <a:pt x="1083716" y="625271"/>
                  </a:lnTo>
                  <a:lnTo>
                    <a:pt x="1077633" y="619975"/>
                  </a:lnTo>
                  <a:lnTo>
                    <a:pt x="1073937" y="615569"/>
                  </a:lnTo>
                  <a:lnTo>
                    <a:pt x="1062799" y="610235"/>
                  </a:lnTo>
                  <a:lnTo>
                    <a:pt x="1057554" y="606171"/>
                  </a:lnTo>
                  <a:lnTo>
                    <a:pt x="1045616" y="597877"/>
                  </a:lnTo>
                  <a:lnTo>
                    <a:pt x="1039368" y="593217"/>
                  </a:lnTo>
                  <a:lnTo>
                    <a:pt x="1031582" y="587629"/>
                  </a:lnTo>
                  <a:lnTo>
                    <a:pt x="1028573" y="585736"/>
                  </a:lnTo>
                  <a:lnTo>
                    <a:pt x="1027645" y="587082"/>
                  </a:lnTo>
                  <a:lnTo>
                    <a:pt x="1041488" y="597966"/>
                  </a:lnTo>
                  <a:lnTo>
                    <a:pt x="1055992" y="608203"/>
                  </a:lnTo>
                  <a:lnTo>
                    <a:pt x="1070305" y="618845"/>
                  </a:lnTo>
                  <a:lnTo>
                    <a:pt x="1083564" y="630936"/>
                  </a:lnTo>
                  <a:lnTo>
                    <a:pt x="1084554" y="627418"/>
                  </a:lnTo>
                  <a:close/>
                </a:path>
                <a:path w="1439545" h="1333500">
                  <a:moveTo>
                    <a:pt x="1094994" y="557949"/>
                  </a:moveTo>
                  <a:lnTo>
                    <a:pt x="1094549" y="557288"/>
                  </a:lnTo>
                  <a:lnTo>
                    <a:pt x="1092568" y="554291"/>
                  </a:lnTo>
                  <a:lnTo>
                    <a:pt x="1091171" y="552653"/>
                  </a:lnTo>
                  <a:lnTo>
                    <a:pt x="1089418" y="550608"/>
                  </a:lnTo>
                  <a:lnTo>
                    <a:pt x="1084922" y="545807"/>
                  </a:lnTo>
                  <a:lnTo>
                    <a:pt x="1082878" y="543623"/>
                  </a:lnTo>
                  <a:lnTo>
                    <a:pt x="1082471" y="543255"/>
                  </a:lnTo>
                  <a:lnTo>
                    <a:pt x="1082471" y="562813"/>
                  </a:lnTo>
                  <a:lnTo>
                    <a:pt x="1081062" y="566153"/>
                  </a:lnTo>
                  <a:lnTo>
                    <a:pt x="1074635" y="569506"/>
                  </a:lnTo>
                  <a:lnTo>
                    <a:pt x="1071867" y="570026"/>
                  </a:lnTo>
                  <a:lnTo>
                    <a:pt x="1068920" y="566953"/>
                  </a:lnTo>
                  <a:lnTo>
                    <a:pt x="1072883" y="563892"/>
                  </a:lnTo>
                  <a:lnTo>
                    <a:pt x="1073061" y="563753"/>
                  </a:lnTo>
                  <a:lnTo>
                    <a:pt x="1076312" y="559777"/>
                  </a:lnTo>
                  <a:lnTo>
                    <a:pt x="1082243" y="557949"/>
                  </a:lnTo>
                  <a:lnTo>
                    <a:pt x="1082459" y="557949"/>
                  </a:lnTo>
                  <a:lnTo>
                    <a:pt x="1082471" y="562813"/>
                  </a:lnTo>
                  <a:lnTo>
                    <a:pt x="1082471" y="543255"/>
                  </a:lnTo>
                  <a:lnTo>
                    <a:pt x="1075944" y="537197"/>
                  </a:lnTo>
                  <a:lnTo>
                    <a:pt x="1069263" y="531431"/>
                  </a:lnTo>
                  <a:lnTo>
                    <a:pt x="1065123" y="527875"/>
                  </a:lnTo>
                  <a:lnTo>
                    <a:pt x="1065123" y="539280"/>
                  </a:lnTo>
                  <a:lnTo>
                    <a:pt x="1055687" y="545807"/>
                  </a:lnTo>
                  <a:lnTo>
                    <a:pt x="1053452" y="544042"/>
                  </a:lnTo>
                  <a:lnTo>
                    <a:pt x="1053211" y="543775"/>
                  </a:lnTo>
                  <a:lnTo>
                    <a:pt x="1053211" y="563549"/>
                  </a:lnTo>
                  <a:lnTo>
                    <a:pt x="1048766" y="563892"/>
                  </a:lnTo>
                  <a:lnTo>
                    <a:pt x="1046822" y="562419"/>
                  </a:lnTo>
                  <a:lnTo>
                    <a:pt x="1044994" y="559409"/>
                  </a:lnTo>
                  <a:lnTo>
                    <a:pt x="1050404" y="557288"/>
                  </a:lnTo>
                  <a:lnTo>
                    <a:pt x="1050391" y="557644"/>
                  </a:lnTo>
                  <a:lnTo>
                    <a:pt x="1050277" y="561530"/>
                  </a:lnTo>
                  <a:lnTo>
                    <a:pt x="1053211" y="563549"/>
                  </a:lnTo>
                  <a:lnTo>
                    <a:pt x="1053211" y="543775"/>
                  </a:lnTo>
                  <a:lnTo>
                    <a:pt x="1052131" y="542544"/>
                  </a:lnTo>
                  <a:lnTo>
                    <a:pt x="1056500" y="539508"/>
                  </a:lnTo>
                  <a:lnTo>
                    <a:pt x="1059053" y="538403"/>
                  </a:lnTo>
                  <a:lnTo>
                    <a:pt x="1062113" y="537197"/>
                  </a:lnTo>
                  <a:lnTo>
                    <a:pt x="1063218" y="538226"/>
                  </a:lnTo>
                  <a:lnTo>
                    <a:pt x="1065123" y="539280"/>
                  </a:lnTo>
                  <a:lnTo>
                    <a:pt x="1065123" y="527875"/>
                  </a:lnTo>
                  <a:lnTo>
                    <a:pt x="1061237" y="524535"/>
                  </a:lnTo>
                  <a:lnTo>
                    <a:pt x="1059929" y="523379"/>
                  </a:lnTo>
                  <a:lnTo>
                    <a:pt x="1057630" y="521360"/>
                  </a:lnTo>
                  <a:lnTo>
                    <a:pt x="1057313" y="521081"/>
                  </a:lnTo>
                  <a:lnTo>
                    <a:pt x="1056246" y="519976"/>
                  </a:lnTo>
                  <a:lnTo>
                    <a:pt x="1054239" y="517906"/>
                  </a:lnTo>
                  <a:lnTo>
                    <a:pt x="1054239" y="534885"/>
                  </a:lnTo>
                  <a:lnTo>
                    <a:pt x="1051991" y="539280"/>
                  </a:lnTo>
                  <a:lnTo>
                    <a:pt x="1050467" y="542328"/>
                  </a:lnTo>
                  <a:lnTo>
                    <a:pt x="1045819" y="547852"/>
                  </a:lnTo>
                  <a:lnTo>
                    <a:pt x="1038987" y="552577"/>
                  </a:lnTo>
                  <a:lnTo>
                    <a:pt x="1037399" y="552157"/>
                  </a:lnTo>
                  <a:lnTo>
                    <a:pt x="1035913" y="552157"/>
                  </a:lnTo>
                  <a:lnTo>
                    <a:pt x="1035977" y="550608"/>
                  </a:lnTo>
                  <a:lnTo>
                    <a:pt x="1035799" y="549694"/>
                  </a:lnTo>
                  <a:lnTo>
                    <a:pt x="1038085" y="547039"/>
                  </a:lnTo>
                  <a:lnTo>
                    <a:pt x="1041209" y="543394"/>
                  </a:lnTo>
                  <a:lnTo>
                    <a:pt x="1042949" y="541477"/>
                  </a:lnTo>
                  <a:lnTo>
                    <a:pt x="1045591" y="538581"/>
                  </a:lnTo>
                  <a:lnTo>
                    <a:pt x="1050607" y="532968"/>
                  </a:lnTo>
                  <a:lnTo>
                    <a:pt x="1051585" y="531863"/>
                  </a:lnTo>
                  <a:lnTo>
                    <a:pt x="1051979" y="531431"/>
                  </a:lnTo>
                  <a:lnTo>
                    <a:pt x="1052118" y="531431"/>
                  </a:lnTo>
                  <a:lnTo>
                    <a:pt x="1053122" y="533603"/>
                  </a:lnTo>
                  <a:lnTo>
                    <a:pt x="1054239" y="534885"/>
                  </a:lnTo>
                  <a:lnTo>
                    <a:pt x="1054239" y="517906"/>
                  </a:lnTo>
                  <a:lnTo>
                    <a:pt x="1053604" y="517245"/>
                  </a:lnTo>
                  <a:lnTo>
                    <a:pt x="1052449" y="516534"/>
                  </a:lnTo>
                  <a:lnTo>
                    <a:pt x="1052449" y="526503"/>
                  </a:lnTo>
                  <a:lnTo>
                    <a:pt x="1049032" y="531774"/>
                  </a:lnTo>
                  <a:lnTo>
                    <a:pt x="1042758" y="529501"/>
                  </a:lnTo>
                  <a:lnTo>
                    <a:pt x="1042758" y="536816"/>
                  </a:lnTo>
                  <a:lnTo>
                    <a:pt x="1041603" y="538086"/>
                  </a:lnTo>
                  <a:lnTo>
                    <a:pt x="1038847" y="538581"/>
                  </a:lnTo>
                  <a:lnTo>
                    <a:pt x="1038009" y="537413"/>
                  </a:lnTo>
                  <a:lnTo>
                    <a:pt x="1037272" y="536816"/>
                  </a:lnTo>
                  <a:lnTo>
                    <a:pt x="1041361" y="532968"/>
                  </a:lnTo>
                  <a:lnTo>
                    <a:pt x="1042758" y="536816"/>
                  </a:lnTo>
                  <a:lnTo>
                    <a:pt x="1042758" y="529501"/>
                  </a:lnTo>
                  <a:lnTo>
                    <a:pt x="1041273" y="528955"/>
                  </a:lnTo>
                  <a:lnTo>
                    <a:pt x="1038898" y="531152"/>
                  </a:lnTo>
                  <a:lnTo>
                    <a:pt x="1036358" y="533742"/>
                  </a:lnTo>
                  <a:lnTo>
                    <a:pt x="1035558" y="534390"/>
                  </a:lnTo>
                  <a:lnTo>
                    <a:pt x="1035558" y="542785"/>
                  </a:lnTo>
                  <a:lnTo>
                    <a:pt x="1035265" y="542785"/>
                  </a:lnTo>
                  <a:lnTo>
                    <a:pt x="1033551" y="546354"/>
                  </a:lnTo>
                  <a:lnTo>
                    <a:pt x="1029449" y="547039"/>
                  </a:lnTo>
                  <a:lnTo>
                    <a:pt x="1030528" y="544042"/>
                  </a:lnTo>
                  <a:lnTo>
                    <a:pt x="1031278" y="541769"/>
                  </a:lnTo>
                  <a:lnTo>
                    <a:pt x="1031379" y="541477"/>
                  </a:lnTo>
                  <a:lnTo>
                    <a:pt x="1035558" y="542785"/>
                  </a:lnTo>
                  <a:lnTo>
                    <a:pt x="1035558" y="534390"/>
                  </a:lnTo>
                  <a:lnTo>
                    <a:pt x="1030973" y="538086"/>
                  </a:lnTo>
                  <a:lnTo>
                    <a:pt x="1028433" y="539800"/>
                  </a:lnTo>
                  <a:lnTo>
                    <a:pt x="1024813" y="541769"/>
                  </a:lnTo>
                  <a:lnTo>
                    <a:pt x="1023213" y="540981"/>
                  </a:lnTo>
                  <a:lnTo>
                    <a:pt x="1021194" y="540626"/>
                  </a:lnTo>
                  <a:lnTo>
                    <a:pt x="1023239" y="538226"/>
                  </a:lnTo>
                  <a:lnTo>
                    <a:pt x="1023353" y="538086"/>
                  </a:lnTo>
                  <a:lnTo>
                    <a:pt x="1032383" y="527532"/>
                  </a:lnTo>
                  <a:lnTo>
                    <a:pt x="1033868" y="527367"/>
                  </a:lnTo>
                  <a:lnTo>
                    <a:pt x="1037323" y="527367"/>
                  </a:lnTo>
                  <a:lnTo>
                    <a:pt x="1039647" y="521944"/>
                  </a:lnTo>
                  <a:lnTo>
                    <a:pt x="1041717" y="521360"/>
                  </a:lnTo>
                  <a:lnTo>
                    <a:pt x="1042098" y="521360"/>
                  </a:lnTo>
                  <a:lnTo>
                    <a:pt x="1047038" y="523671"/>
                  </a:lnTo>
                  <a:lnTo>
                    <a:pt x="1048956" y="523379"/>
                  </a:lnTo>
                  <a:lnTo>
                    <a:pt x="1051102" y="523379"/>
                  </a:lnTo>
                  <a:lnTo>
                    <a:pt x="1052449" y="526503"/>
                  </a:lnTo>
                  <a:lnTo>
                    <a:pt x="1052449" y="516534"/>
                  </a:lnTo>
                  <a:lnTo>
                    <a:pt x="1044473" y="511606"/>
                  </a:lnTo>
                  <a:lnTo>
                    <a:pt x="1038936" y="509955"/>
                  </a:lnTo>
                  <a:lnTo>
                    <a:pt x="1032789" y="506945"/>
                  </a:lnTo>
                  <a:lnTo>
                    <a:pt x="1032789" y="523379"/>
                  </a:lnTo>
                  <a:lnTo>
                    <a:pt x="1031519" y="525246"/>
                  </a:lnTo>
                  <a:lnTo>
                    <a:pt x="1025766" y="529628"/>
                  </a:lnTo>
                  <a:lnTo>
                    <a:pt x="1021372" y="531863"/>
                  </a:lnTo>
                  <a:lnTo>
                    <a:pt x="1018057" y="537984"/>
                  </a:lnTo>
                  <a:lnTo>
                    <a:pt x="1015695" y="537413"/>
                  </a:lnTo>
                  <a:lnTo>
                    <a:pt x="1014095" y="535381"/>
                  </a:lnTo>
                  <a:lnTo>
                    <a:pt x="1014437" y="533742"/>
                  </a:lnTo>
                  <a:lnTo>
                    <a:pt x="1014463" y="533603"/>
                  </a:lnTo>
                  <a:lnTo>
                    <a:pt x="1014564" y="533133"/>
                  </a:lnTo>
                  <a:lnTo>
                    <a:pt x="1018527" y="531863"/>
                  </a:lnTo>
                  <a:lnTo>
                    <a:pt x="1019886" y="531431"/>
                  </a:lnTo>
                  <a:lnTo>
                    <a:pt x="1020254" y="531431"/>
                  </a:lnTo>
                  <a:lnTo>
                    <a:pt x="1022197" y="526910"/>
                  </a:lnTo>
                  <a:lnTo>
                    <a:pt x="1022286" y="526707"/>
                  </a:lnTo>
                  <a:lnTo>
                    <a:pt x="1025906" y="523379"/>
                  </a:lnTo>
                  <a:lnTo>
                    <a:pt x="1027087" y="522300"/>
                  </a:lnTo>
                  <a:lnTo>
                    <a:pt x="1028700" y="521360"/>
                  </a:lnTo>
                  <a:lnTo>
                    <a:pt x="1030630" y="519976"/>
                  </a:lnTo>
                  <a:lnTo>
                    <a:pt x="1032789" y="523379"/>
                  </a:lnTo>
                  <a:lnTo>
                    <a:pt x="1032789" y="506945"/>
                  </a:lnTo>
                  <a:lnTo>
                    <a:pt x="1027252" y="504228"/>
                  </a:lnTo>
                  <a:lnTo>
                    <a:pt x="1020114" y="504228"/>
                  </a:lnTo>
                  <a:lnTo>
                    <a:pt x="1018451" y="504266"/>
                  </a:lnTo>
                  <a:lnTo>
                    <a:pt x="1018451" y="526707"/>
                  </a:lnTo>
                  <a:lnTo>
                    <a:pt x="1016076" y="528104"/>
                  </a:lnTo>
                  <a:lnTo>
                    <a:pt x="1012964" y="531431"/>
                  </a:lnTo>
                  <a:lnTo>
                    <a:pt x="1011301" y="531837"/>
                  </a:lnTo>
                  <a:lnTo>
                    <a:pt x="1007554" y="528510"/>
                  </a:lnTo>
                  <a:lnTo>
                    <a:pt x="1007770" y="527532"/>
                  </a:lnTo>
                  <a:lnTo>
                    <a:pt x="1007808" y="527367"/>
                  </a:lnTo>
                  <a:lnTo>
                    <a:pt x="1007910" y="526910"/>
                  </a:lnTo>
                  <a:lnTo>
                    <a:pt x="1007960" y="526707"/>
                  </a:lnTo>
                  <a:lnTo>
                    <a:pt x="1008138" y="526503"/>
                  </a:lnTo>
                  <a:lnTo>
                    <a:pt x="1011707" y="523379"/>
                  </a:lnTo>
                  <a:lnTo>
                    <a:pt x="1015898" y="523379"/>
                  </a:lnTo>
                  <a:lnTo>
                    <a:pt x="1017384" y="523532"/>
                  </a:lnTo>
                  <a:lnTo>
                    <a:pt x="1018374" y="526503"/>
                  </a:lnTo>
                  <a:lnTo>
                    <a:pt x="1018451" y="526707"/>
                  </a:lnTo>
                  <a:lnTo>
                    <a:pt x="1018451" y="504266"/>
                  </a:lnTo>
                  <a:lnTo>
                    <a:pt x="1008214" y="504482"/>
                  </a:lnTo>
                  <a:lnTo>
                    <a:pt x="1005090" y="506501"/>
                  </a:lnTo>
                  <a:lnTo>
                    <a:pt x="1000912" y="512711"/>
                  </a:lnTo>
                  <a:lnTo>
                    <a:pt x="995514" y="516521"/>
                  </a:lnTo>
                  <a:lnTo>
                    <a:pt x="993787" y="519696"/>
                  </a:lnTo>
                  <a:lnTo>
                    <a:pt x="996632" y="526503"/>
                  </a:lnTo>
                  <a:lnTo>
                    <a:pt x="996721" y="526707"/>
                  </a:lnTo>
                  <a:lnTo>
                    <a:pt x="996797" y="526910"/>
                  </a:lnTo>
                  <a:lnTo>
                    <a:pt x="998702" y="530009"/>
                  </a:lnTo>
                  <a:lnTo>
                    <a:pt x="1004646" y="536219"/>
                  </a:lnTo>
                  <a:lnTo>
                    <a:pt x="1008900" y="539508"/>
                  </a:lnTo>
                  <a:lnTo>
                    <a:pt x="1012774" y="542785"/>
                  </a:lnTo>
                  <a:lnTo>
                    <a:pt x="1024686" y="552653"/>
                  </a:lnTo>
                  <a:lnTo>
                    <a:pt x="1030605" y="557644"/>
                  </a:lnTo>
                  <a:lnTo>
                    <a:pt x="1036408" y="562813"/>
                  </a:lnTo>
                  <a:lnTo>
                    <a:pt x="1043089" y="568032"/>
                  </a:lnTo>
                  <a:lnTo>
                    <a:pt x="1050353" y="571728"/>
                  </a:lnTo>
                  <a:lnTo>
                    <a:pt x="1058125" y="573836"/>
                  </a:lnTo>
                  <a:lnTo>
                    <a:pt x="1066380" y="574332"/>
                  </a:lnTo>
                  <a:lnTo>
                    <a:pt x="1079500" y="574090"/>
                  </a:lnTo>
                  <a:lnTo>
                    <a:pt x="1082713" y="573405"/>
                  </a:lnTo>
                  <a:lnTo>
                    <a:pt x="1088720" y="570026"/>
                  </a:lnTo>
                  <a:lnTo>
                    <a:pt x="1091946" y="568223"/>
                  </a:lnTo>
                  <a:lnTo>
                    <a:pt x="1093558" y="566420"/>
                  </a:lnTo>
                  <a:lnTo>
                    <a:pt x="1094994" y="557949"/>
                  </a:lnTo>
                  <a:close/>
                </a:path>
                <a:path w="1439545" h="1333500">
                  <a:moveTo>
                    <a:pt x="1101864" y="501484"/>
                  </a:moveTo>
                  <a:lnTo>
                    <a:pt x="1096251" y="495300"/>
                  </a:lnTo>
                  <a:lnTo>
                    <a:pt x="1093482" y="495300"/>
                  </a:lnTo>
                  <a:lnTo>
                    <a:pt x="1101864" y="501484"/>
                  </a:lnTo>
                  <a:close/>
                </a:path>
                <a:path w="1439545" h="1333500">
                  <a:moveTo>
                    <a:pt x="1107541" y="521169"/>
                  </a:moveTo>
                  <a:lnTo>
                    <a:pt x="1106474" y="519620"/>
                  </a:lnTo>
                  <a:lnTo>
                    <a:pt x="1105433" y="517347"/>
                  </a:lnTo>
                  <a:lnTo>
                    <a:pt x="1105344" y="517169"/>
                  </a:lnTo>
                  <a:lnTo>
                    <a:pt x="1071270" y="486168"/>
                  </a:lnTo>
                  <a:lnTo>
                    <a:pt x="1059700" y="477050"/>
                  </a:lnTo>
                  <a:lnTo>
                    <a:pt x="1058100" y="475640"/>
                  </a:lnTo>
                  <a:lnTo>
                    <a:pt x="1055027" y="477050"/>
                  </a:lnTo>
                  <a:lnTo>
                    <a:pt x="1056855" y="478536"/>
                  </a:lnTo>
                  <a:lnTo>
                    <a:pt x="1058164" y="479729"/>
                  </a:lnTo>
                  <a:lnTo>
                    <a:pt x="1063752" y="483666"/>
                  </a:lnTo>
                  <a:lnTo>
                    <a:pt x="1068324" y="486168"/>
                  </a:lnTo>
                  <a:lnTo>
                    <a:pt x="1072045" y="489458"/>
                  </a:lnTo>
                  <a:lnTo>
                    <a:pt x="1079042" y="495769"/>
                  </a:lnTo>
                  <a:lnTo>
                    <a:pt x="1092822" y="508584"/>
                  </a:lnTo>
                  <a:lnTo>
                    <a:pt x="1102334" y="517347"/>
                  </a:lnTo>
                  <a:lnTo>
                    <a:pt x="1105306" y="519404"/>
                  </a:lnTo>
                  <a:lnTo>
                    <a:pt x="1107541" y="521169"/>
                  </a:lnTo>
                  <a:close/>
                </a:path>
                <a:path w="1439545" h="1333500">
                  <a:moveTo>
                    <a:pt x="1108100" y="521614"/>
                  </a:moveTo>
                  <a:lnTo>
                    <a:pt x="1107541" y="521169"/>
                  </a:lnTo>
                  <a:lnTo>
                    <a:pt x="1107846" y="521614"/>
                  </a:lnTo>
                  <a:lnTo>
                    <a:pt x="1107948" y="521754"/>
                  </a:lnTo>
                  <a:lnTo>
                    <a:pt x="1108100" y="521614"/>
                  </a:lnTo>
                  <a:close/>
                </a:path>
                <a:path w="1439545" h="1333500">
                  <a:moveTo>
                    <a:pt x="1108900" y="522249"/>
                  </a:moveTo>
                  <a:lnTo>
                    <a:pt x="1108100" y="521614"/>
                  </a:lnTo>
                  <a:lnTo>
                    <a:pt x="1107948" y="521766"/>
                  </a:lnTo>
                  <a:lnTo>
                    <a:pt x="1108900" y="522249"/>
                  </a:lnTo>
                  <a:close/>
                </a:path>
                <a:path w="1439545" h="1333500">
                  <a:moveTo>
                    <a:pt x="1125410" y="1220978"/>
                  </a:moveTo>
                  <a:close/>
                </a:path>
                <a:path w="1439545" h="1333500">
                  <a:moveTo>
                    <a:pt x="1130693" y="800112"/>
                  </a:moveTo>
                  <a:lnTo>
                    <a:pt x="1126617" y="797852"/>
                  </a:lnTo>
                  <a:lnTo>
                    <a:pt x="1129436" y="800112"/>
                  </a:lnTo>
                  <a:lnTo>
                    <a:pt x="1130693" y="800112"/>
                  </a:lnTo>
                  <a:close/>
                </a:path>
                <a:path w="1439545" h="1333500">
                  <a:moveTo>
                    <a:pt x="1150810" y="50800"/>
                  </a:moveTo>
                  <a:lnTo>
                    <a:pt x="1125347" y="50800"/>
                  </a:lnTo>
                  <a:lnTo>
                    <a:pt x="1116711" y="38100"/>
                  </a:lnTo>
                  <a:lnTo>
                    <a:pt x="1108075" y="25400"/>
                  </a:lnTo>
                  <a:lnTo>
                    <a:pt x="1080681" y="48247"/>
                  </a:lnTo>
                  <a:lnTo>
                    <a:pt x="1103922" y="38100"/>
                  </a:lnTo>
                  <a:lnTo>
                    <a:pt x="1107935" y="38100"/>
                  </a:lnTo>
                  <a:lnTo>
                    <a:pt x="1121143" y="63500"/>
                  </a:lnTo>
                  <a:lnTo>
                    <a:pt x="1150810" y="50800"/>
                  </a:lnTo>
                  <a:close/>
                </a:path>
                <a:path w="1439545" h="1333500">
                  <a:moveTo>
                    <a:pt x="1151077" y="550379"/>
                  </a:moveTo>
                  <a:lnTo>
                    <a:pt x="1149972" y="548614"/>
                  </a:lnTo>
                  <a:lnTo>
                    <a:pt x="1144816" y="545045"/>
                  </a:lnTo>
                  <a:lnTo>
                    <a:pt x="1132116" y="536371"/>
                  </a:lnTo>
                  <a:lnTo>
                    <a:pt x="1125778" y="531825"/>
                  </a:lnTo>
                  <a:lnTo>
                    <a:pt x="1115669" y="525360"/>
                  </a:lnTo>
                  <a:lnTo>
                    <a:pt x="1111707" y="523697"/>
                  </a:lnTo>
                  <a:lnTo>
                    <a:pt x="1108900" y="522249"/>
                  </a:lnTo>
                  <a:lnTo>
                    <a:pt x="1124927" y="535241"/>
                  </a:lnTo>
                  <a:lnTo>
                    <a:pt x="1134351" y="542734"/>
                  </a:lnTo>
                  <a:lnTo>
                    <a:pt x="1138301" y="545553"/>
                  </a:lnTo>
                  <a:lnTo>
                    <a:pt x="1144638" y="550151"/>
                  </a:lnTo>
                  <a:lnTo>
                    <a:pt x="1147165" y="551815"/>
                  </a:lnTo>
                  <a:lnTo>
                    <a:pt x="1150162" y="553885"/>
                  </a:lnTo>
                  <a:lnTo>
                    <a:pt x="1151077" y="550379"/>
                  </a:lnTo>
                  <a:close/>
                </a:path>
                <a:path w="1439545" h="1333500">
                  <a:moveTo>
                    <a:pt x="1154861" y="605078"/>
                  </a:moveTo>
                  <a:lnTo>
                    <a:pt x="1152245" y="602945"/>
                  </a:lnTo>
                  <a:lnTo>
                    <a:pt x="1151394" y="603770"/>
                  </a:lnTo>
                  <a:lnTo>
                    <a:pt x="1154303" y="605751"/>
                  </a:lnTo>
                  <a:lnTo>
                    <a:pt x="1154861" y="605078"/>
                  </a:lnTo>
                  <a:close/>
                </a:path>
                <a:path w="1439545" h="1333500">
                  <a:moveTo>
                    <a:pt x="1159929" y="1270000"/>
                  </a:moveTo>
                  <a:lnTo>
                    <a:pt x="1101382" y="1257300"/>
                  </a:lnTo>
                  <a:lnTo>
                    <a:pt x="1096225" y="1257300"/>
                  </a:lnTo>
                  <a:lnTo>
                    <a:pt x="1158405" y="1270000"/>
                  </a:lnTo>
                  <a:lnTo>
                    <a:pt x="1159929" y="1270000"/>
                  </a:lnTo>
                  <a:close/>
                </a:path>
                <a:path w="1439545" h="1333500">
                  <a:moveTo>
                    <a:pt x="1161707" y="1282700"/>
                  </a:moveTo>
                  <a:lnTo>
                    <a:pt x="1161503" y="1279918"/>
                  </a:lnTo>
                  <a:lnTo>
                    <a:pt x="1159992" y="1282039"/>
                  </a:lnTo>
                  <a:lnTo>
                    <a:pt x="1161707" y="1282700"/>
                  </a:lnTo>
                  <a:close/>
                </a:path>
                <a:path w="1439545" h="1333500">
                  <a:moveTo>
                    <a:pt x="1168387" y="616699"/>
                  </a:moveTo>
                  <a:lnTo>
                    <a:pt x="1167142" y="614349"/>
                  </a:lnTo>
                  <a:lnTo>
                    <a:pt x="1164882" y="612863"/>
                  </a:lnTo>
                  <a:lnTo>
                    <a:pt x="1162189" y="611619"/>
                  </a:lnTo>
                  <a:lnTo>
                    <a:pt x="1161262" y="612863"/>
                  </a:lnTo>
                  <a:lnTo>
                    <a:pt x="1168387" y="616699"/>
                  </a:lnTo>
                  <a:close/>
                </a:path>
                <a:path w="1439545" h="1333500">
                  <a:moveTo>
                    <a:pt x="1168590" y="1270000"/>
                  </a:moveTo>
                  <a:lnTo>
                    <a:pt x="1154188" y="1194396"/>
                  </a:lnTo>
                  <a:lnTo>
                    <a:pt x="1154049" y="1206500"/>
                  </a:lnTo>
                  <a:lnTo>
                    <a:pt x="1156195" y="1206500"/>
                  </a:lnTo>
                  <a:lnTo>
                    <a:pt x="1161453" y="1279156"/>
                  </a:lnTo>
                  <a:lnTo>
                    <a:pt x="1161503" y="1279918"/>
                  </a:lnTo>
                  <a:lnTo>
                    <a:pt x="1168590" y="1270000"/>
                  </a:lnTo>
                  <a:close/>
                </a:path>
                <a:path w="1439545" h="1333500">
                  <a:moveTo>
                    <a:pt x="1174000" y="863600"/>
                  </a:moveTo>
                  <a:lnTo>
                    <a:pt x="1162913" y="853706"/>
                  </a:lnTo>
                  <a:lnTo>
                    <a:pt x="1171498" y="863600"/>
                  </a:lnTo>
                  <a:lnTo>
                    <a:pt x="1174000" y="863600"/>
                  </a:lnTo>
                  <a:close/>
                </a:path>
                <a:path w="1439545" h="1333500">
                  <a:moveTo>
                    <a:pt x="1177366" y="665060"/>
                  </a:moveTo>
                  <a:lnTo>
                    <a:pt x="1176591" y="660044"/>
                  </a:lnTo>
                  <a:lnTo>
                    <a:pt x="1173518" y="657999"/>
                  </a:lnTo>
                  <a:lnTo>
                    <a:pt x="1160132" y="648614"/>
                  </a:lnTo>
                  <a:lnTo>
                    <a:pt x="1150099" y="640765"/>
                  </a:lnTo>
                  <a:lnTo>
                    <a:pt x="1140625" y="632371"/>
                  </a:lnTo>
                  <a:lnTo>
                    <a:pt x="1130947" y="622439"/>
                  </a:lnTo>
                  <a:lnTo>
                    <a:pt x="1129728" y="621842"/>
                  </a:lnTo>
                  <a:lnTo>
                    <a:pt x="1115606" y="610641"/>
                  </a:lnTo>
                  <a:lnTo>
                    <a:pt x="1111656" y="610450"/>
                  </a:lnTo>
                  <a:lnTo>
                    <a:pt x="1110970" y="611746"/>
                  </a:lnTo>
                  <a:lnTo>
                    <a:pt x="1112481" y="612952"/>
                  </a:lnTo>
                  <a:lnTo>
                    <a:pt x="1116647" y="615670"/>
                  </a:lnTo>
                  <a:lnTo>
                    <a:pt x="1120190" y="617639"/>
                  </a:lnTo>
                  <a:lnTo>
                    <a:pt x="1123340" y="620052"/>
                  </a:lnTo>
                  <a:lnTo>
                    <a:pt x="1133563" y="628650"/>
                  </a:lnTo>
                  <a:lnTo>
                    <a:pt x="1143317" y="637730"/>
                  </a:lnTo>
                  <a:lnTo>
                    <a:pt x="1153248" y="646620"/>
                  </a:lnTo>
                  <a:lnTo>
                    <a:pt x="1163980" y="654723"/>
                  </a:lnTo>
                  <a:lnTo>
                    <a:pt x="1168539" y="657809"/>
                  </a:lnTo>
                  <a:lnTo>
                    <a:pt x="1172718" y="661022"/>
                  </a:lnTo>
                  <a:lnTo>
                    <a:pt x="1177366" y="665060"/>
                  </a:lnTo>
                  <a:close/>
                </a:path>
                <a:path w="1439545" h="1333500">
                  <a:moveTo>
                    <a:pt x="1184427" y="977900"/>
                  </a:moveTo>
                  <a:lnTo>
                    <a:pt x="1180439" y="977900"/>
                  </a:lnTo>
                  <a:lnTo>
                    <a:pt x="1183246" y="981214"/>
                  </a:lnTo>
                  <a:lnTo>
                    <a:pt x="1184427" y="977900"/>
                  </a:lnTo>
                  <a:close/>
                </a:path>
                <a:path w="1439545" h="1333500">
                  <a:moveTo>
                    <a:pt x="1185367" y="1246949"/>
                  </a:moveTo>
                  <a:lnTo>
                    <a:pt x="1170686" y="1295400"/>
                  </a:lnTo>
                  <a:lnTo>
                    <a:pt x="1175702" y="1295400"/>
                  </a:lnTo>
                  <a:lnTo>
                    <a:pt x="1185316" y="1270000"/>
                  </a:lnTo>
                  <a:lnTo>
                    <a:pt x="1185367" y="1246949"/>
                  </a:lnTo>
                  <a:close/>
                </a:path>
                <a:path w="1439545" h="1333500">
                  <a:moveTo>
                    <a:pt x="1186078" y="1244600"/>
                  </a:moveTo>
                  <a:lnTo>
                    <a:pt x="1185379" y="1244600"/>
                  </a:lnTo>
                  <a:lnTo>
                    <a:pt x="1185367" y="1246949"/>
                  </a:lnTo>
                  <a:lnTo>
                    <a:pt x="1186078" y="1244600"/>
                  </a:lnTo>
                  <a:close/>
                </a:path>
                <a:path w="1439545" h="1333500">
                  <a:moveTo>
                    <a:pt x="1191514" y="629780"/>
                  </a:moveTo>
                  <a:lnTo>
                    <a:pt x="1190155" y="628523"/>
                  </a:lnTo>
                  <a:lnTo>
                    <a:pt x="1180782" y="623874"/>
                  </a:lnTo>
                  <a:lnTo>
                    <a:pt x="1174280" y="620382"/>
                  </a:lnTo>
                  <a:lnTo>
                    <a:pt x="1171435" y="618655"/>
                  </a:lnTo>
                  <a:lnTo>
                    <a:pt x="1169530" y="617562"/>
                  </a:lnTo>
                  <a:lnTo>
                    <a:pt x="1168819" y="617156"/>
                  </a:lnTo>
                  <a:lnTo>
                    <a:pt x="1169035" y="617562"/>
                  </a:lnTo>
                  <a:lnTo>
                    <a:pt x="1169187" y="618490"/>
                  </a:lnTo>
                  <a:lnTo>
                    <a:pt x="1175143" y="622947"/>
                  </a:lnTo>
                  <a:lnTo>
                    <a:pt x="1180553" y="626948"/>
                  </a:lnTo>
                  <a:lnTo>
                    <a:pt x="1187183" y="631621"/>
                  </a:lnTo>
                  <a:lnTo>
                    <a:pt x="1188732" y="631901"/>
                  </a:lnTo>
                  <a:lnTo>
                    <a:pt x="1190244" y="632485"/>
                  </a:lnTo>
                  <a:lnTo>
                    <a:pt x="1191514" y="629780"/>
                  </a:lnTo>
                  <a:close/>
                </a:path>
                <a:path w="1439545" h="1333500">
                  <a:moveTo>
                    <a:pt x="1192403" y="304800"/>
                  </a:moveTo>
                  <a:lnTo>
                    <a:pt x="1192034" y="298729"/>
                  </a:lnTo>
                  <a:lnTo>
                    <a:pt x="1176515" y="317500"/>
                  </a:lnTo>
                  <a:lnTo>
                    <a:pt x="1178280" y="317500"/>
                  </a:lnTo>
                  <a:lnTo>
                    <a:pt x="1192403" y="304800"/>
                  </a:lnTo>
                  <a:close/>
                </a:path>
                <a:path w="1439545" h="1333500">
                  <a:moveTo>
                    <a:pt x="1193101" y="215900"/>
                  </a:moveTo>
                  <a:lnTo>
                    <a:pt x="1175372" y="215900"/>
                  </a:lnTo>
                  <a:lnTo>
                    <a:pt x="1190599" y="228612"/>
                  </a:lnTo>
                  <a:lnTo>
                    <a:pt x="1193101" y="215900"/>
                  </a:lnTo>
                  <a:close/>
                </a:path>
                <a:path w="1439545" h="1333500">
                  <a:moveTo>
                    <a:pt x="1194257" y="789800"/>
                  </a:moveTo>
                  <a:lnTo>
                    <a:pt x="1192034" y="787196"/>
                  </a:lnTo>
                  <a:lnTo>
                    <a:pt x="1185621" y="783577"/>
                  </a:lnTo>
                  <a:lnTo>
                    <a:pt x="1182839" y="781939"/>
                  </a:lnTo>
                  <a:lnTo>
                    <a:pt x="1153845" y="756500"/>
                  </a:lnTo>
                  <a:lnTo>
                    <a:pt x="1154836" y="753160"/>
                  </a:lnTo>
                  <a:lnTo>
                    <a:pt x="1154899" y="752983"/>
                  </a:lnTo>
                  <a:lnTo>
                    <a:pt x="1156817" y="752246"/>
                  </a:lnTo>
                  <a:lnTo>
                    <a:pt x="1165491" y="749198"/>
                  </a:lnTo>
                  <a:lnTo>
                    <a:pt x="1165885" y="749198"/>
                  </a:lnTo>
                  <a:lnTo>
                    <a:pt x="1165961" y="749439"/>
                  </a:lnTo>
                  <a:lnTo>
                    <a:pt x="1177747" y="760425"/>
                  </a:lnTo>
                  <a:lnTo>
                    <a:pt x="1184325" y="765263"/>
                  </a:lnTo>
                  <a:lnTo>
                    <a:pt x="1190574" y="770382"/>
                  </a:lnTo>
                  <a:lnTo>
                    <a:pt x="1191577" y="769696"/>
                  </a:lnTo>
                  <a:lnTo>
                    <a:pt x="1191488" y="768083"/>
                  </a:lnTo>
                  <a:lnTo>
                    <a:pt x="1179982" y="757580"/>
                  </a:lnTo>
                  <a:lnTo>
                    <a:pt x="1170000" y="749198"/>
                  </a:lnTo>
                  <a:lnTo>
                    <a:pt x="1169047" y="746544"/>
                  </a:lnTo>
                  <a:lnTo>
                    <a:pt x="1169149" y="746213"/>
                  </a:lnTo>
                  <a:lnTo>
                    <a:pt x="1169898" y="744029"/>
                  </a:lnTo>
                  <a:lnTo>
                    <a:pt x="1171168" y="740283"/>
                  </a:lnTo>
                  <a:lnTo>
                    <a:pt x="1171968" y="737946"/>
                  </a:lnTo>
                  <a:lnTo>
                    <a:pt x="1172095" y="737590"/>
                  </a:lnTo>
                  <a:lnTo>
                    <a:pt x="1172171" y="737349"/>
                  </a:lnTo>
                  <a:lnTo>
                    <a:pt x="1172298" y="736981"/>
                  </a:lnTo>
                  <a:lnTo>
                    <a:pt x="1172667" y="735888"/>
                  </a:lnTo>
                  <a:lnTo>
                    <a:pt x="1173289" y="734060"/>
                  </a:lnTo>
                  <a:lnTo>
                    <a:pt x="1173568" y="732548"/>
                  </a:lnTo>
                  <a:lnTo>
                    <a:pt x="1174153" y="729145"/>
                  </a:lnTo>
                  <a:lnTo>
                    <a:pt x="1174191" y="728891"/>
                  </a:lnTo>
                  <a:lnTo>
                    <a:pt x="1174292" y="728306"/>
                  </a:lnTo>
                  <a:lnTo>
                    <a:pt x="1174330" y="728052"/>
                  </a:lnTo>
                  <a:lnTo>
                    <a:pt x="1174559" y="726719"/>
                  </a:lnTo>
                  <a:lnTo>
                    <a:pt x="1174457" y="723722"/>
                  </a:lnTo>
                  <a:lnTo>
                    <a:pt x="1174343" y="722642"/>
                  </a:lnTo>
                  <a:lnTo>
                    <a:pt x="1174254" y="721766"/>
                  </a:lnTo>
                  <a:lnTo>
                    <a:pt x="1174153" y="720801"/>
                  </a:lnTo>
                  <a:lnTo>
                    <a:pt x="1174089" y="720178"/>
                  </a:lnTo>
                  <a:lnTo>
                    <a:pt x="1174000" y="719302"/>
                  </a:lnTo>
                  <a:lnTo>
                    <a:pt x="1173937" y="718731"/>
                  </a:lnTo>
                  <a:lnTo>
                    <a:pt x="1173848" y="717842"/>
                  </a:lnTo>
                  <a:lnTo>
                    <a:pt x="1173759" y="717042"/>
                  </a:lnTo>
                  <a:lnTo>
                    <a:pt x="1173111" y="711149"/>
                  </a:lnTo>
                  <a:lnTo>
                    <a:pt x="1172984" y="710031"/>
                  </a:lnTo>
                  <a:lnTo>
                    <a:pt x="1172946" y="709612"/>
                  </a:lnTo>
                  <a:lnTo>
                    <a:pt x="1172718" y="707644"/>
                  </a:lnTo>
                  <a:lnTo>
                    <a:pt x="1172057" y="702195"/>
                  </a:lnTo>
                  <a:lnTo>
                    <a:pt x="1172006" y="701776"/>
                  </a:lnTo>
                  <a:lnTo>
                    <a:pt x="1171892" y="700849"/>
                  </a:lnTo>
                  <a:lnTo>
                    <a:pt x="1171803" y="700036"/>
                  </a:lnTo>
                  <a:lnTo>
                    <a:pt x="1171727" y="699528"/>
                  </a:lnTo>
                  <a:lnTo>
                    <a:pt x="1170089" y="686777"/>
                  </a:lnTo>
                  <a:lnTo>
                    <a:pt x="1169365" y="681304"/>
                  </a:lnTo>
                  <a:lnTo>
                    <a:pt x="1169263" y="680516"/>
                  </a:lnTo>
                  <a:lnTo>
                    <a:pt x="1169060" y="678967"/>
                  </a:lnTo>
                  <a:lnTo>
                    <a:pt x="1169022" y="678510"/>
                  </a:lnTo>
                  <a:lnTo>
                    <a:pt x="1168908" y="676871"/>
                  </a:lnTo>
                  <a:lnTo>
                    <a:pt x="1168819" y="675665"/>
                  </a:lnTo>
                  <a:lnTo>
                    <a:pt x="1167320" y="673379"/>
                  </a:lnTo>
                  <a:lnTo>
                    <a:pt x="1167320" y="711149"/>
                  </a:lnTo>
                  <a:lnTo>
                    <a:pt x="1166749" y="712139"/>
                  </a:lnTo>
                  <a:lnTo>
                    <a:pt x="1166749" y="722007"/>
                  </a:lnTo>
                  <a:lnTo>
                    <a:pt x="1165783" y="723722"/>
                  </a:lnTo>
                  <a:lnTo>
                    <a:pt x="1164805" y="724496"/>
                  </a:lnTo>
                  <a:lnTo>
                    <a:pt x="1164805" y="732548"/>
                  </a:lnTo>
                  <a:lnTo>
                    <a:pt x="1163510" y="734060"/>
                  </a:lnTo>
                  <a:lnTo>
                    <a:pt x="1163383" y="734060"/>
                  </a:lnTo>
                  <a:lnTo>
                    <a:pt x="1159776" y="735888"/>
                  </a:lnTo>
                  <a:lnTo>
                    <a:pt x="1153642" y="734644"/>
                  </a:lnTo>
                  <a:lnTo>
                    <a:pt x="1153642" y="744778"/>
                  </a:lnTo>
                  <a:lnTo>
                    <a:pt x="1153020" y="745210"/>
                  </a:lnTo>
                  <a:lnTo>
                    <a:pt x="1152423" y="745871"/>
                  </a:lnTo>
                  <a:lnTo>
                    <a:pt x="1151089" y="746213"/>
                  </a:lnTo>
                  <a:lnTo>
                    <a:pt x="1150416" y="745871"/>
                  </a:lnTo>
                  <a:lnTo>
                    <a:pt x="1150569" y="745871"/>
                  </a:lnTo>
                  <a:lnTo>
                    <a:pt x="1149616" y="745655"/>
                  </a:lnTo>
                  <a:lnTo>
                    <a:pt x="1149591" y="744778"/>
                  </a:lnTo>
                  <a:lnTo>
                    <a:pt x="1153236" y="744029"/>
                  </a:lnTo>
                  <a:lnTo>
                    <a:pt x="1153642" y="744778"/>
                  </a:lnTo>
                  <a:lnTo>
                    <a:pt x="1153642" y="734644"/>
                  </a:lnTo>
                  <a:lnTo>
                    <a:pt x="1152956" y="734504"/>
                  </a:lnTo>
                  <a:lnTo>
                    <a:pt x="1152956" y="737946"/>
                  </a:lnTo>
                  <a:lnTo>
                    <a:pt x="1152753" y="738466"/>
                  </a:lnTo>
                  <a:lnTo>
                    <a:pt x="1152702" y="739305"/>
                  </a:lnTo>
                  <a:lnTo>
                    <a:pt x="1150251" y="740283"/>
                  </a:lnTo>
                  <a:lnTo>
                    <a:pt x="1149083" y="739305"/>
                  </a:lnTo>
                  <a:lnTo>
                    <a:pt x="1148461" y="737590"/>
                  </a:lnTo>
                  <a:lnTo>
                    <a:pt x="1148511" y="737349"/>
                  </a:lnTo>
                  <a:lnTo>
                    <a:pt x="1148600" y="736981"/>
                  </a:lnTo>
                  <a:lnTo>
                    <a:pt x="1152956" y="737946"/>
                  </a:lnTo>
                  <a:lnTo>
                    <a:pt x="1152956" y="734504"/>
                  </a:lnTo>
                  <a:lnTo>
                    <a:pt x="1150823" y="734060"/>
                  </a:lnTo>
                  <a:lnTo>
                    <a:pt x="1148105" y="731151"/>
                  </a:lnTo>
                  <a:lnTo>
                    <a:pt x="1148143" y="730237"/>
                  </a:lnTo>
                  <a:lnTo>
                    <a:pt x="1147851" y="729145"/>
                  </a:lnTo>
                  <a:lnTo>
                    <a:pt x="1152867" y="728052"/>
                  </a:lnTo>
                  <a:lnTo>
                    <a:pt x="1157592" y="728306"/>
                  </a:lnTo>
                  <a:lnTo>
                    <a:pt x="1163218" y="728891"/>
                  </a:lnTo>
                  <a:lnTo>
                    <a:pt x="1164463" y="730631"/>
                  </a:lnTo>
                  <a:lnTo>
                    <a:pt x="1164805" y="732548"/>
                  </a:lnTo>
                  <a:lnTo>
                    <a:pt x="1164805" y="724496"/>
                  </a:lnTo>
                  <a:lnTo>
                    <a:pt x="1161986" y="726719"/>
                  </a:lnTo>
                  <a:lnTo>
                    <a:pt x="1151013" y="725716"/>
                  </a:lnTo>
                  <a:lnTo>
                    <a:pt x="1147800" y="722642"/>
                  </a:lnTo>
                  <a:lnTo>
                    <a:pt x="1147724" y="721766"/>
                  </a:lnTo>
                  <a:lnTo>
                    <a:pt x="1147343" y="720801"/>
                  </a:lnTo>
                  <a:lnTo>
                    <a:pt x="1148689" y="720178"/>
                  </a:lnTo>
                  <a:lnTo>
                    <a:pt x="1149769" y="719302"/>
                  </a:lnTo>
                  <a:lnTo>
                    <a:pt x="1154811" y="718934"/>
                  </a:lnTo>
                  <a:lnTo>
                    <a:pt x="1159065" y="718731"/>
                  </a:lnTo>
                  <a:lnTo>
                    <a:pt x="1164336" y="718934"/>
                  </a:lnTo>
                  <a:lnTo>
                    <a:pt x="1165352" y="719569"/>
                  </a:lnTo>
                  <a:lnTo>
                    <a:pt x="1166202" y="720178"/>
                  </a:lnTo>
                  <a:lnTo>
                    <a:pt x="1166672" y="721766"/>
                  </a:lnTo>
                  <a:lnTo>
                    <a:pt x="1166749" y="722007"/>
                  </a:lnTo>
                  <a:lnTo>
                    <a:pt x="1166749" y="712139"/>
                  </a:lnTo>
                  <a:lnTo>
                    <a:pt x="1166571" y="712444"/>
                  </a:lnTo>
                  <a:lnTo>
                    <a:pt x="1166164" y="714502"/>
                  </a:lnTo>
                  <a:lnTo>
                    <a:pt x="1159446" y="717042"/>
                  </a:lnTo>
                  <a:lnTo>
                    <a:pt x="1154112" y="717042"/>
                  </a:lnTo>
                  <a:lnTo>
                    <a:pt x="1145844" y="715276"/>
                  </a:lnTo>
                  <a:lnTo>
                    <a:pt x="1145717" y="714502"/>
                  </a:lnTo>
                  <a:lnTo>
                    <a:pt x="1145590" y="712444"/>
                  </a:lnTo>
                  <a:lnTo>
                    <a:pt x="1145476" y="710361"/>
                  </a:lnTo>
                  <a:lnTo>
                    <a:pt x="1151890" y="710031"/>
                  </a:lnTo>
                  <a:lnTo>
                    <a:pt x="1157732" y="709612"/>
                  </a:lnTo>
                  <a:lnTo>
                    <a:pt x="1164971" y="709612"/>
                  </a:lnTo>
                  <a:lnTo>
                    <a:pt x="1166075" y="710565"/>
                  </a:lnTo>
                  <a:lnTo>
                    <a:pt x="1167320" y="711149"/>
                  </a:lnTo>
                  <a:lnTo>
                    <a:pt x="1167320" y="673379"/>
                  </a:lnTo>
                  <a:lnTo>
                    <a:pt x="1166266" y="671766"/>
                  </a:lnTo>
                  <a:lnTo>
                    <a:pt x="1166266" y="701776"/>
                  </a:lnTo>
                  <a:lnTo>
                    <a:pt x="1166050" y="704761"/>
                  </a:lnTo>
                  <a:lnTo>
                    <a:pt x="1166012" y="705269"/>
                  </a:lnTo>
                  <a:lnTo>
                    <a:pt x="1160208" y="706094"/>
                  </a:lnTo>
                  <a:lnTo>
                    <a:pt x="1154912" y="706996"/>
                  </a:lnTo>
                  <a:lnTo>
                    <a:pt x="1148080" y="707644"/>
                  </a:lnTo>
                  <a:lnTo>
                    <a:pt x="1146365" y="706996"/>
                  </a:lnTo>
                  <a:lnTo>
                    <a:pt x="1145019" y="706094"/>
                  </a:lnTo>
                  <a:lnTo>
                    <a:pt x="1143165" y="704761"/>
                  </a:lnTo>
                  <a:lnTo>
                    <a:pt x="1143685" y="702195"/>
                  </a:lnTo>
                  <a:lnTo>
                    <a:pt x="1151382" y="700849"/>
                  </a:lnTo>
                  <a:lnTo>
                    <a:pt x="1156957" y="700036"/>
                  </a:lnTo>
                  <a:lnTo>
                    <a:pt x="1165466" y="699528"/>
                  </a:lnTo>
                  <a:lnTo>
                    <a:pt x="1166266" y="701776"/>
                  </a:lnTo>
                  <a:lnTo>
                    <a:pt x="1166266" y="671766"/>
                  </a:lnTo>
                  <a:lnTo>
                    <a:pt x="1163980" y="668261"/>
                  </a:lnTo>
                  <a:lnTo>
                    <a:pt x="1163980" y="684733"/>
                  </a:lnTo>
                  <a:lnTo>
                    <a:pt x="1161478" y="686777"/>
                  </a:lnTo>
                  <a:lnTo>
                    <a:pt x="1159687" y="685787"/>
                  </a:lnTo>
                  <a:lnTo>
                    <a:pt x="1157897" y="683780"/>
                  </a:lnTo>
                  <a:lnTo>
                    <a:pt x="1159294" y="681304"/>
                  </a:lnTo>
                  <a:lnTo>
                    <a:pt x="1160983" y="680516"/>
                  </a:lnTo>
                  <a:lnTo>
                    <a:pt x="1163701" y="682752"/>
                  </a:lnTo>
                  <a:lnTo>
                    <a:pt x="1163980" y="684733"/>
                  </a:lnTo>
                  <a:lnTo>
                    <a:pt x="1163980" y="668261"/>
                  </a:lnTo>
                  <a:lnTo>
                    <a:pt x="1163777" y="667943"/>
                  </a:lnTo>
                  <a:lnTo>
                    <a:pt x="1160030" y="662609"/>
                  </a:lnTo>
                  <a:lnTo>
                    <a:pt x="1150848" y="653770"/>
                  </a:lnTo>
                  <a:lnTo>
                    <a:pt x="1150848" y="676871"/>
                  </a:lnTo>
                  <a:lnTo>
                    <a:pt x="1150759" y="677418"/>
                  </a:lnTo>
                  <a:lnTo>
                    <a:pt x="1150696" y="677773"/>
                  </a:lnTo>
                  <a:lnTo>
                    <a:pt x="1150581" y="678510"/>
                  </a:lnTo>
                  <a:lnTo>
                    <a:pt x="1146822" y="677773"/>
                  </a:lnTo>
                  <a:lnTo>
                    <a:pt x="1146949" y="676871"/>
                  </a:lnTo>
                  <a:lnTo>
                    <a:pt x="1150848" y="676871"/>
                  </a:lnTo>
                  <a:lnTo>
                    <a:pt x="1150848" y="653770"/>
                  </a:lnTo>
                  <a:lnTo>
                    <a:pt x="1149502" y="652462"/>
                  </a:lnTo>
                  <a:lnTo>
                    <a:pt x="1141564" y="650595"/>
                  </a:lnTo>
                  <a:lnTo>
                    <a:pt x="1131023" y="652462"/>
                  </a:lnTo>
                  <a:lnTo>
                    <a:pt x="1127760" y="654126"/>
                  </a:lnTo>
                  <a:lnTo>
                    <a:pt x="1126731" y="661377"/>
                  </a:lnTo>
                  <a:lnTo>
                    <a:pt x="1124496" y="667232"/>
                  </a:lnTo>
                  <a:lnTo>
                    <a:pt x="1128483" y="680516"/>
                  </a:lnTo>
                  <a:lnTo>
                    <a:pt x="1130096" y="687743"/>
                  </a:lnTo>
                  <a:lnTo>
                    <a:pt x="1128928" y="699528"/>
                  </a:lnTo>
                  <a:lnTo>
                    <a:pt x="1129042" y="702195"/>
                  </a:lnTo>
                  <a:lnTo>
                    <a:pt x="1129868" y="714502"/>
                  </a:lnTo>
                  <a:lnTo>
                    <a:pt x="1130909" y="718731"/>
                  </a:lnTo>
                  <a:lnTo>
                    <a:pt x="1130922" y="732548"/>
                  </a:lnTo>
                  <a:lnTo>
                    <a:pt x="1131481" y="736981"/>
                  </a:lnTo>
                  <a:lnTo>
                    <a:pt x="1131608" y="737946"/>
                  </a:lnTo>
                  <a:lnTo>
                    <a:pt x="1131697" y="738670"/>
                  </a:lnTo>
                  <a:lnTo>
                    <a:pt x="1136180" y="749198"/>
                  </a:lnTo>
                  <a:lnTo>
                    <a:pt x="1137361" y="752983"/>
                  </a:lnTo>
                  <a:lnTo>
                    <a:pt x="1137412" y="753160"/>
                  </a:lnTo>
                  <a:lnTo>
                    <a:pt x="1145578" y="754037"/>
                  </a:lnTo>
                  <a:lnTo>
                    <a:pt x="1147927" y="755954"/>
                  </a:lnTo>
                  <a:lnTo>
                    <a:pt x="1190917" y="793572"/>
                  </a:lnTo>
                  <a:lnTo>
                    <a:pt x="1192174" y="793864"/>
                  </a:lnTo>
                  <a:lnTo>
                    <a:pt x="1193558" y="794499"/>
                  </a:lnTo>
                  <a:lnTo>
                    <a:pt x="1194257" y="789800"/>
                  </a:lnTo>
                  <a:close/>
                </a:path>
                <a:path w="1439545" h="1333500">
                  <a:moveTo>
                    <a:pt x="1204404" y="618185"/>
                  </a:moveTo>
                  <a:lnTo>
                    <a:pt x="1199286" y="616343"/>
                  </a:lnTo>
                  <a:lnTo>
                    <a:pt x="1202448" y="622300"/>
                  </a:lnTo>
                  <a:lnTo>
                    <a:pt x="1204404" y="618185"/>
                  </a:lnTo>
                  <a:close/>
                </a:path>
                <a:path w="1439545" h="1333500">
                  <a:moveTo>
                    <a:pt x="1206868" y="139700"/>
                  </a:moveTo>
                  <a:lnTo>
                    <a:pt x="1205191" y="127000"/>
                  </a:lnTo>
                  <a:lnTo>
                    <a:pt x="1201216" y="139700"/>
                  </a:lnTo>
                  <a:lnTo>
                    <a:pt x="1206868" y="139700"/>
                  </a:lnTo>
                  <a:close/>
                </a:path>
                <a:path w="1439545" h="1333500">
                  <a:moveTo>
                    <a:pt x="1209344" y="101650"/>
                  </a:moveTo>
                  <a:lnTo>
                    <a:pt x="1207046" y="89293"/>
                  </a:lnTo>
                  <a:lnTo>
                    <a:pt x="1204099" y="101650"/>
                  </a:lnTo>
                  <a:lnTo>
                    <a:pt x="1209344" y="101650"/>
                  </a:lnTo>
                  <a:close/>
                </a:path>
                <a:path w="1439545" h="1333500">
                  <a:moveTo>
                    <a:pt x="1210487" y="1054100"/>
                  </a:moveTo>
                  <a:lnTo>
                    <a:pt x="1204417" y="1041400"/>
                  </a:lnTo>
                  <a:lnTo>
                    <a:pt x="1198333" y="1028700"/>
                  </a:lnTo>
                  <a:lnTo>
                    <a:pt x="1192301" y="1016114"/>
                  </a:lnTo>
                  <a:lnTo>
                    <a:pt x="1190510" y="1003300"/>
                  </a:lnTo>
                  <a:lnTo>
                    <a:pt x="1188923" y="991806"/>
                  </a:lnTo>
                  <a:lnTo>
                    <a:pt x="1188923" y="1016114"/>
                  </a:lnTo>
                  <a:lnTo>
                    <a:pt x="1188478" y="1028700"/>
                  </a:lnTo>
                  <a:lnTo>
                    <a:pt x="1159065" y="1016114"/>
                  </a:lnTo>
                  <a:lnTo>
                    <a:pt x="1184478" y="1016114"/>
                  </a:lnTo>
                  <a:lnTo>
                    <a:pt x="1184605" y="1016114"/>
                  </a:lnTo>
                  <a:lnTo>
                    <a:pt x="1188923" y="1016114"/>
                  </a:lnTo>
                  <a:lnTo>
                    <a:pt x="1188923" y="991806"/>
                  </a:lnTo>
                  <a:lnTo>
                    <a:pt x="1188758" y="990600"/>
                  </a:lnTo>
                  <a:lnTo>
                    <a:pt x="1201953" y="1003300"/>
                  </a:lnTo>
                  <a:lnTo>
                    <a:pt x="1184414" y="982599"/>
                  </a:lnTo>
                  <a:lnTo>
                    <a:pt x="1184414" y="1016012"/>
                  </a:lnTo>
                  <a:lnTo>
                    <a:pt x="1164539" y="1003300"/>
                  </a:lnTo>
                  <a:lnTo>
                    <a:pt x="1178674" y="1003300"/>
                  </a:lnTo>
                  <a:lnTo>
                    <a:pt x="1184414" y="1016012"/>
                  </a:lnTo>
                  <a:lnTo>
                    <a:pt x="1184414" y="982599"/>
                  </a:lnTo>
                  <a:lnTo>
                    <a:pt x="1183246" y="981214"/>
                  </a:lnTo>
                  <a:lnTo>
                    <a:pt x="1179893" y="990600"/>
                  </a:lnTo>
                  <a:lnTo>
                    <a:pt x="1167193" y="977900"/>
                  </a:lnTo>
                  <a:lnTo>
                    <a:pt x="1146403" y="977900"/>
                  </a:lnTo>
                  <a:lnTo>
                    <a:pt x="1155496" y="1053426"/>
                  </a:lnTo>
                  <a:lnTo>
                    <a:pt x="1155585" y="1054100"/>
                  </a:lnTo>
                  <a:lnTo>
                    <a:pt x="1199515" y="1054100"/>
                  </a:lnTo>
                  <a:lnTo>
                    <a:pt x="1172984" y="1041400"/>
                  </a:lnTo>
                  <a:lnTo>
                    <a:pt x="1199019" y="1041400"/>
                  </a:lnTo>
                  <a:lnTo>
                    <a:pt x="1199489" y="1053426"/>
                  </a:lnTo>
                  <a:lnTo>
                    <a:pt x="1199515" y="1054100"/>
                  </a:lnTo>
                  <a:lnTo>
                    <a:pt x="1210487" y="1054100"/>
                  </a:lnTo>
                  <a:close/>
                </a:path>
                <a:path w="1439545" h="1333500">
                  <a:moveTo>
                    <a:pt x="1210614" y="620420"/>
                  </a:moveTo>
                  <a:lnTo>
                    <a:pt x="1208493" y="609638"/>
                  </a:lnTo>
                  <a:lnTo>
                    <a:pt x="1204404" y="618185"/>
                  </a:lnTo>
                  <a:lnTo>
                    <a:pt x="1210614" y="620420"/>
                  </a:lnTo>
                  <a:close/>
                </a:path>
                <a:path w="1439545" h="1333500">
                  <a:moveTo>
                    <a:pt x="1211592" y="620776"/>
                  </a:moveTo>
                  <a:lnTo>
                    <a:pt x="1210614" y="620420"/>
                  </a:lnTo>
                  <a:lnTo>
                    <a:pt x="1210983" y="622300"/>
                  </a:lnTo>
                  <a:lnTo>
                    <a:pt x="1211592" y="620776"/>
                  </a:lnTo>
                  <a:close/>
                </a:path>
                <a:path w="1439545" h="1333500">
                  <a:moveTo>
                    <a:pt x="1219060" y="676605"/>
                  </a:moveTo>
                  <a:lnTo>
                    <a:pt x="1213700" y="673100"/>
                  </a:lnTo>
                  <a:lnTo>
                    <a:pt x="1210818" y="673100"/>
                  </a:lnTo>
                  <a:lnTo>
                    <a:pt x="1219060" y="676605"/>
                  </a:lnTo>
                  <a:close/>
                </a:path>
                <a:path w="1439545" h="1333500">
                  <a:moveTo>
                    <a:pt x="1219390" y="562038"/>
                  </a:moveTo>
                  <a:lnTo>
                    <a:pt x="1219225" y="562127"/>
                  </a:lnTo>
                  <a:lnTo>
                    <a:pt x="1219352" y="562254"/>
                  </a:lnTo>
                  <a:lnTo>
                    <a:pt x="1219377" y="562114"/>
                  </a:lnTo>
                  <a:close/>
                </a:path>
                <a:path w="1439545" h="1333500">
                  <a:moveTo>
                    <a:pt x="1225118" y="279400"/>
                  </a:moveTo>
                  <a:lnTo>
                    <a:pt x="1225016" y="277037"/>
                  </a:lnTo>
                  <a:lnTo>
                    <a:pt x="1223505" y="279400"/>
                  </a:lnTo>
                  <a:lnTo>
                    <a:pt x="1225118" y="279400"/>
                  </a:lnTo>
                  <a:close/>
                </a:path>
                <a:path w="1439545" h="1333500">
                  <a:moveTo>
                    <a:pt x="1229956" y="370738"/>
                  </a:moveTo>
                  <a:close/>
                </a:path>
                <a:path w="1439545" h="1333500">
                  <a:moveTo>
                    <a:pt x="1247076" y="1065580"/>
                  </a:moveTo>
                  <a:lnTo>
                    <a:pt x="1245908" y="1063726"/>
                  </a:lnTo>
                  <a:lnTo>
                    <a:pt x="1240434" y="1059167"/>
                  </a:lnTo>
                  <a:lnTo>
                    <a:pt x="1239304" y="1059091"/>
                  </a:lnTo>
                  <a:lnTo>
                    <a:pt x="1239304" y="1069606"/>
                  </a:lnTo>
                  <a:lnTo>
                    <a:pt x="1239278" y="1069835"/>
                  </a:lnTo>
                  <a:lnTo>
                    <a:pt x="1239164" y="1071422"/>
                  </a:lnTo>
                  <a:lnTo>
                    <a:pt x="1239075" y="1072489"/>
                  </a:lnTo>
                  <a:lnTo>
                    <a:pt x="1235379" y="1076121"/>
                  </a:lnTo>
                  <a:lnTo>
                    <a:pt x="1230960" y="1075842"/>
                  </a:lnTo>
                  <a:lnTo>
                    <a:pt x="1229880" y="1074407"/>
                  </a:lnTo>
                  <a:lnTo>
                    <a:pt x="1229995" y="1072337"/>
                  </a:lnTo>
                  <a:lnTo>
                    <a:pt x="1230045" y="1071422"/>
                  </a:lnTo>
                  <a:lnTo>
                    <a:pt x="1230134" y="1069835"/>
                  </a:lnTo>
                  <a:lnTo>
                    <a:pt x="1233474" y="1067396"/>
                  </a:lnTo>
                  <a:lnTo>
                    <a:pt x="1237653" y="1068031"/>
                  </a:lnTo>
                  <a:lnTo>
                    <a:pt x="1238631" y="1069162"/>
                  </a:lnTo>
                  <a:lnTo>
                    <a:pt x="1239304" y="1069606"/>
                  </a:lnTo>
                  <a:lnTo>
                    <a:pt x="1239304" y="1059091"/>
                  </a:lnTo>
                  <a:lnTo>
                    <a:pt x="1236395" y="1058862"/>
                  </a:lnTo>
                  <a:lnTo>
                    <a:pt x="1219415" y="1056817"/>
                  </a:lnTo>
                  <a:lnTo>
                    <a:pt x="1221867" y="1059522"/>
                  </a:lnTo>
                  <a:lnTo>
                    <a:pt x="1217383" y="1067396"/>
                  </a:lnTo>
                  <a:lnTo>
                    <a:pt x="1217244" y="1068031"/>
                  </a:lnTo>
                  <a:lnTo>
                    <a:pt x="1217142" y="1068451"/>
                  </a:lnTo>
                  <a:lnTo>
                    <a:pt x="1217066" y="1069606"/>
                  </a:lnTo>
                  <a:lnTo>
                    <a:pt x="1216952" y="1071587"/>
                  </a:lnTo>
                  <a:lnTo>
                    <a:pt x="1216126" y="1074407"/>
                  </a:lnTo>
                  <a:lnTo>
                    <a:pt x="1216012" y="1074801"/>
                  </a:lnTo>
                  <a:lnTo>
                    <a:pt x="1220889" y="1078750"/>
                  </a:lnTo>
                  <a:lnTo>
                    <a:pt x="1224102" y="1083183"/>
                  </a:lnTo>
                  <a:lnTo>
                    <a:pt x="1233551" y="1081849"/>
                  </a:lnTo>
                  <a:lnTo>
                    <a:pt x="1236853" y="1081608"/>
                  </a:lnTo>
                  <a:lnTo>
                    <a:pt x="1239824" y="1085481"/>
                  </a:lnTo>
                  <a:lnTo>
                    <a:pt x="1240967" y="1083297"/>
                  </a:lnTo>
                  <a:lnTo>
                    <a:pt x="1242136" y="1082128"/>
                  </a:lnTo>
                  <a:lnTo>
                    <a:pt x="1242047" y="1081849"/>
                  </a:lnTo>
                  <a:lnTo>
                    <a:pt x="1241971" y="1081608"/>
                  </a:lnTo>
                  <a:lnTo>
                    <a:pt x="1244790" y="1071422"/>
                  </a:lnTo>
                  <a:lnTo>
                    <a:pt x="1245019" y="1069835"/>
                  </a:lnTo>
                  <a:lnTo>
                    <a:pt x="1245095" y="1069606"/>
                  </a:lnTo>
                  <a:lnTo>
                    <a:pt x="1246187" y="1067396"/>
                  </a:lnTo>
                  <a:lnTo>
                    <a:pt x="1247076" y="1065580"/>
                  </a:lnTo>
                  <a:close/>
                </a:path>
                <a:path w="1439545" h="1333500">
                  <a:moveTo>
                    <a:pt x="1275880" y="1244600"/>
                  </a:moveTo>
                  <a:lnTo>
                    <a:pt x="1256220" y="1231900"/>
                  </a:lnTo>
                  <a:lnTo>
                    <a:pt x="1252156" y="1257300"/>
                  </a:lnTo>
                  <a:lnTo>
                    <a:pt x="1232496" y="1257300"/>
                  </a:lnTo>
                  <a:lnTo>
                    <a:pt x="1252791" y="1270000"/>
                  </a:lnTo>
                  <a:lnTo>
                    <a:pt x="1262240" y="1244600"/>
                  </a:lnTo>
                  <a:lnTo>
                    <a:pt x="1275880" y="1244600"/>
                  </a:lnTo>
                  <a:close/>
                </a:path>
                <a:path w="1439545" h="1333500">
                  <a:moveTo>
                    <a:pt x="1295463" y="749300"/>
                  </a:moveTo>
                  <a:lnTo>
                    <a:pt x="1280972" y="736600"/>
                  </a:lnTo>
                  <a:lnTo>
                    <a:pt x="1280337" y="748372"/>
                  </a:lnTo>
                  <a:lnTo>
                    <a:pt x="1278483" y="746836"/>
                  </a:lnTo>
                  <a:lnTo>
                    <a:pt x="1272501" y="748080"/>
                  </a:lnTo>
                  <a:lnTo>
                    <a:pt x="1289062" y="755484"/>
                  </a:lnTo>
                  <a:lnTo>
                    <a:pt x="1281493" y="749300"/>
                  </a:lnTo>
                  <a:lnTo>
                    <a:pt x="1295463" y="749300"/>
                  </a:lnTo>
                  <a:close/>
                </a:path>
                <a:path w="1439545" h="1333500">
                  <a:moveTo>
                    <a:pt x="1301737" y="885444"/>
                  </a:moveTo>
                  <a:lnTo>
                    <a:pt x="1298448" y="869327"/>
                  </a:lnTo>
                  <a:lnTo>
                    <a:pt x="1296327" y="853960"/>
                  </a:lnTo>
                  <a:lnTo>
                    <a:pt x="1294460" y="838568"/>
                  </a:lnTo>
                  <a:lnTo>
                    <a:pt x="1292136" y="823214"/>
                  </a:lnTo>
                  <a:lnTo>
                    <a:pt x="1291336" y="816851"/>
                  </a:lnTo>
                  <a:lnTo>
                    <a:pt x="1290802" y="797445"/>
                  </a:lnTo>
                  <a:lnTo>
                    <a:pt x="1289431" y="771144"/>
                  </a:lnTo>
                  <a:lnTo>
                    <a:pt x="1284605" y="793343"/>
                  </a:lnTo>
                  <a:lnTo>
                    <a:pt x="1285074" y="802208"/>
                  </a:lnTo>
                  <a:lnTo>
                    <a:pt x="1292961" y="867575"/>
                  </a:lnTo>
                  <a:lnTo>
                    <a:pt x="1301318" y="887831"/>
                  </a:lnTo>
                  <a:lnTo>
                    <a:pt x="1301419" y="886409"/>
                  </a:lnTo>
                  <a:lnTo>
                    <a:pt x="1301737" y="885444"/>
                  </a:lnTo>
                  <a:close/>
                </a:path>
                <a:path w="1439545" h="1333500">
                  <a:moveTo>
                    <a:pt x="1308608" y="924623"/>
                  </a:moveTo>
                  <a:lnTo>
                    <a:pt x="1306728" y="912685"/>
                  </a:lnTo>
                  <a:lnTo>
                    <a:pt x="1306677" y="912355"/>
                  </a:lnTo>
                  <a:lnTo>
                    <a:pt x="1306601" y="911847"/>
                  </a:lnTo>
                  <a:lnTo>
                    <a:pt x="1304366" y="910107"/>
                  </a:lnTo>
                  <a:lnTo>
                    <a:pt x="1304366" y="919010"/>
                  </a:lnTo>
                  <a:lnTo>
                    <a:pt x="1302613" y="923861"/>
                  </a:lnTo>
                  <a:lnTo>
                    <a:pt x="1302512" y="924179"/>
                  </a:lnTo>
                  <a:lnTo>
                    <a:pt x="1299464" y="925855"/>
                  </a:lnTo>
                  <a:lnTo>
                    <a:pt x="1294853" y="925855"/>
                  </a:lnTo>
                  <a:lnTo>
                    <a:pt x="1293736" y="925423"/>
                  </a:lnTo>
                  <a:lnTo>
                    <a:pt x="1291805" y="924979"/>
                  </a:lnTo>
                  <a:lnTo>
                    <a:pt x="1287487" y="922426"/>
                  </a:lnTo>
                  <a:lnTo>
                    <a:pt x="1287195" y="920394"/>
                  </a:lnTo>
                  <a:lnTo>
                    <a:pt x="1290066" y="916813"/>
                  </a:lnTo>
                  <a:lnTo>
                    <a:pt x="1291170" y="915771"/>
                  </a:lnTo>
                  <a:lnTo>
                    <a:pt x="1295539" y="912685"/>
                  </a:lnTo>
                  <a:lnTo>
                    <a:pt x="1298625" y="912355"/>
                  </a:lnTo>
                  <a:lnTo>
                    <a:pt x="1303121" y="915631"/>
                  </a:lnTo>
                  <a:lnTo>
                    <a:pt x="1304366" y="919010"/>
                  </a:lnTo>
                  <a:lnTo>
                    <a:pt x="1304366" y="910107"/>
                  </a:lnTo>
                  <a:lnTo>
                    <a:pt x="1299514" y="906310"/>
                  </a:lnTo>
                  <a:lnTo>
                    <a:pt x="1292123" y="906310"/>
                  </a:lnTo>
                  <a:lnTo>
                    <a:pt x="1285481" y="906005"/>
                  </a:lnTo>
                  <a:lnTo>
                    <a:pt x="1282649" y="910501"/>
                  </a:lnTo>
                  <a:lnTo>
                    <a:pt x="1278089" y="919708"/>
                  </a:lnTo>
                  <a:lnTo>
                    <a:pt x="1279118" y="923861"/>
                  </a:lnTo>
                  <a:lnTo>
                    <a:pt x="1286154" y="927950"/>
                  </a:lnTo>
                  <a:lnTo>
                    <a:pt x="1289253" y="929233"/>
                  </a:lnTo>
                  <a:lnTo>
                    <a:pt x="1299997" y="931468"/>
                  </a:lnTo>
                  <a:lnTo>
                    <a:pt x="1307058" y="925855"/>
                  </a:lnTo>
                  <a:lnTo>
                    <a:pt x="1308608" y="924623"/>
                  </a:lnTo>
                  <a:close/>
                </a:path>
                <a:path w="1439545" h="1333500">
                  <a:moveTo>
                    <a:pt x="1311402" y="673100"/>
                  </a:moveTo>
                  <a:lnTo>
                    <a:pt x="1271587" y="673100"/>
                  </a:lnTo>
                  <a:lnTo>
                    <a:pt x="1263065" y="676605"/>
                  </a:lnTo>
                  <a:lnTo>
                    <a:pt x="1292669" y="676605"/>
                  </a:lnTo>
                  <a:lnTo>
                    <a:pt x="1311402" y="673100"/>
                  </a:lnTo>
                  <a:close/>
                </a:path>
                <a:path w="1439545" h="1333500">
                  <a:moveTo>
                    <a:pt x="1318590" y="1047623"/>
                  </a:moveTo>
                  <a:lnTo>
                    <a:pt x="1311440" y="1050378"/>
                  </a:lnTo>
                  <a:lnTo>
                    <a:pt x="1310576" y="1047623"/>
                  </a:lnTo>
                  <a:lnTo>
                    <a:pt x="1309890" y="1045629"/>
                  </a:lnTo>
                  <a:lnTo>
                    <a:pt x="1309801" y="1045375"/>
                  </a:lnTo>
                  <a:lnTo>
                    <a:pt x="1307934" y="1038301"/>
                  </a:lnTo>
                  <a:lnTo>
                    <a:pt x="1306931" y="1036916"/>
                  </a:lnTo>
                  <a:lnTo>
                    <a:pt x="1305153" y="1034465"/>
                  </a:lnTo>
                  <a:lnTo>
                    <a:pt x="1303477" y="1033881"/>
                  </a:lnTo>
                  <a:lnTo>
                    <a:pt x="1303477" y="1045375"/>
                  </a:lnTo>
                  <a:lnTo>
                    <a:pt x="1303401" y="1047242"/>
                  </a:lnTo>
                  <a:lnTo>
                    <a:pt x="1301788" y="1052868"/>
                  </a:lnTo>
                  <a:lnTo>
                    <a:pt x="1301737" y="1053033"/>
                  </a:lnTo>
                  <a:lnTo>
                    <a:pt x="1297520" y="1056906"/>
                  </a:lnTo>
                  <a:lnTo>
                    <a:pt x="1291805" y="1058291"/>
                  </a:lnTo>
                  <a:lnTo>
                    <a:pt x="1285608" y="1056589"/>
                  </a:lnTo>
                  <a:lnTo>
                    <a:pt x="1284008" y="1055700"/>
                  </a:lnTo>
                  <a:lnTo>
                    <a:pt x="1282623" y="1053579"/>
                  </a:lnTo>
                  <a:lnTo>
                    <a:pt x="1281087" y="1045629"/>
                  </a:lnTo>
                  <a:lnTo>
                    <a:pt x="1281239" y="1045375"/>
                  </a:lnTo>
                  <a:lnTo>
                    <a:pt x="1287805" y="1037844"/>
                  </a:lnTo>
                  <a:lnTo>
                    <a:pt x="1297965" y="1036916"/>
                  </a:lnTo>
                  <a:lnTo>
                    <a:pt x="1302664" y="1040980"/>
                  </a:lnTo>
                  <a:lnTo>
                    <a:pt x="1303477" y="1045375"/>
                  </a:lnTo>
                  <a:lnTo>
                    <a:pt x="1303477" y="1033881"/>
                  </a:lnTo>
                  <a:lnTo>
                    <a:pt x="1294549" y="1030693"/>
                  </a:lnTo>
                  <a:lnTo>
                    <a:pt x="1288618" y="1030312"/>
                  </a:lnTo>
                  <a:lnTo>
                    <a:pt x="1274254" y="1033741"/>
                  </a:lnTo>
                  <a:lnTo>
                    <a:pt x="1270088" y="1039507"/>
                  </a:lnTo>
                  <a:lnTo>
                    <a:pt x="1271955" y="1052868"/>
                  </a:lnTo>
                  <a:lnTo>
                    <a:pt x="1274343" y="1057503"/>
                  </a:lnTo>
                  <a:lnTo>
                    <a:pt x="1281112" y="1064209"/>
                  </a:lnTo>
                  <a:lnTo>
                    <a:pt x="1284249" y="1065428"/>
                  </a:lnTo>
                  <a:lnTo>
                    <a:pt x="1293698" y="1063701"/>
                  </a:lnTo>
                  <a:lnTo>
                    <a:pt x="1299222" y="1062837"/>
                  </a:lnTo>
                  <a:lnTo>
                    <a:pt x="1304480" y="1061961"/>
                  </a:lnTo>
                  <a:lnTo>
                    <a:pt x="1303705" y="1064209"/>
                  </a:lnTo>
                  <a:lnTo>
                    <a:pt x="1303337" y="1065428"/>
                  </a:lnTo>
                  <a:lnTo>
                    <a:pt x="1303362" y="1065606"/>
                  </a:lnTo>
                  <a:lnTo>
                    <a:pt x="1295082" y="1069098"/>
                  </a:lnTo>
                  <a:lnTo>
                    <a:pt x="1279944" y="1074826"/>
                  </a:lnTo>
                  <a:lnTo>
                    <a:pt x="1275600" y="1076159"/>
                  </a:lnTo>
                  <a:lnTo>
                    <a:pt x="1270520" y="1078242"/>
                  </a:lnTo>
                  <a:lnTo>
                    <a:pt x="1270139" y="1079715"/>
                  </a:lnTo>
                  <a:lnTo>
                    <a:pt x="1269517" y="1080693"/>
                  </a:lnTo>
                  <a:lnTo>
                    <a:pt x="1270546" y="1081252"/>
                  </a:lnTo>
                  <a:lnTo>
                    <a:pt x="1271701" y="1082421"/>
                  </a:lnTo>
                  <a:lnTo>
                    <a:pt x="1276426" y="1081595"/>
                  </a:lnTo>
                  <a:lnTo>
                    <a:pt x="1280312" y="1080846"/>
                  </a:lnTo>
                  <a:lnTo>
                    <a:pt x="1290015" y="1077379"/>
                  </a:lnTo>
                  <a:lnTo>
                    <a:pt x="1295819" y="1074826"/>
                  </a:lnTo>
                  <a:lnTo>
                    <a:pt x="1304226" y="1071308"/>
                  </a:lnTo>
                  <a:lnTo>
                    <a:pt x="1306855" y="1070508"/>
                  </a:lnTo>
                  <a:lnTo>
                    <a:pt x="1315694" y="1063701"/>
                  </a:lnTo>
                  <a:lnTo>
                    <a:pt x="1315707" y="1061961"/>
                  </a:lnTo>
                  <a:lnTo>
                    <a:pt x="1315745" y="1058291"/>
                  </a:lnTo>
                  <a:lnTo>
                    <a:pt x="1315808" y="1055700"/>
                  </a:lnTo>
                  <a:lnTo>
                    <a:pt x="1317650" y="1050378"/>
                  </a:lnTo>
                  <a:lnTo>
                    <a:pt x="1318590" y="1047623"/>
                  </a:lnTo>
                  <a:close/>
                </a:path>
                <a:path w="1439545" h="1333500">
                  <a:moveTo>
                    <a:pt x="1323441" y="993406"/>
                  </a:moveTo>
                  <a:lnTo>
                    <a:pt x="1322438" y="988085"/>
                  </a:lnTo>
                  <a:lnTo>
                    <a:pt x="1322336" y="987577"/>
                  </a:lnTo>
                  <a:lnTo>
                    <a:pt x="1322298" y="987348"/>
                  </a:lnTo>
                  <a:lnTo>
                    <a:pt x="1321066" y="983132"/>
                  </a:lnTo>
                  <a:lnTo>
                    <a:pt x="1320571" y="981405"/>
                  </a:lnTo>
                  <a:lnTo>
                    <a:pt x="1318653" y="974712"/>
                  </a:lnTo>
                  <a:lnTo>
                    <a:pt x="1318488" y="974166"/>
                  </a:lnTo>
                  <a:lnTo>
                    <a:pt x="1318387" y="973785"/>
                  </a:lnTo>
                  <a:lnTo>
                    <a:pt x="1316367" y="969162"/>
                  </a:lnTo>
                  <a:lnTo>
                    <a:pt x="1316240" y="968870"/>
                  </a:lnTo>
                  <a:lnTo>
                    <a:pt x="1315364" y="963764"/>
                  </a:lnTo>
                  <a:lnTo>
                    <a:pt x="1314005" y="955154"/>
                  </a:lnTo>
                  <a:lnTo>
                    <a:pt x="1312811" y="946708"/>
                  </a:lnTo>
                  <a:lnTo>
                    <a:pt x="1310411" y="928839"/>
                  </a:lnTo>
                  <a:lnTo>
                    <a:pt x="1306779" y="933615"/>
                  </a:lnTo>
                  <a:lnTo>
                    <a:pt x="1305445" y="938263"/>
                  </a:lnTo>
                  <a:lnTo>
                    <a:pt x="1307185" y="945032"/>
                  </a:lnTo>
                  <a:lnTo>
                    <a:pt x="1307122" y="946492"/>
                  </a:lnTo>
                  <a:lnTo>
                    <a:pt x="1306677" y="954836"/>
                  </a:lnTo>
                  <a:lnTo>
                    <a:pt x="1308303" y="960996"/>
                  </a:lnTo>
                  <a:lnTo>
                    <a:pt x="1311490" y="968870"/>
                  </a:lnTo>
                  <a:lnTo>
                    <a:pt x="1311617" y="969162"/>
                  </a:lnTo>
                  <a:lnTo>
                    <a:pt x="1311694" y="971511"/>
                  </a:lnTo>
                  <a:lnTo>
                    <a:pt x="1312138" y="973785"/>
                  </a:lnTo>
                  <a:lnTo>
                    <a:pt x="1312214" y="974166"/>
                  </a:lnTo>
                  <a:lnTo>
                    <a:pt x="1312303" y="974686"/>
                  </a:lnTo>
                  <a:lnTo>
                    <a:pt x="1311630" y="974585"/>
                  </a:lnTo>
                  <a:lnTo>
                    <a:pt x="1311630" y="985989"/>
                  </a:lnTo>
                  <a:lnTo>
                    <a:pt x="1311313" y="987348"/>
                  </a:lnTo>
                  <a:lnTo>
                    <a:pt x="1311262" y="987577"/>
                  </a:lnTo>
                  <a:lnTo>
                    <a:pt x="1311148" y="988085"/>
                  </a:lnTo>
                  <a:lnTo>
                    <a:pt x="1304759" y="991489"/>
                  </a:lnTo>
                  <a:lnTo>
                    <a:pt x="1299794" y="986320"/>
                  </a:lnTo>
                  <a:lnTo>
                    <a:pt x="1300226" y="984859"/>
                  </a:lnTo>
                  <a:lnTo>
                    <a:pt x="1307426" y="981405"/>
                  </a:lnTo>
                  <a:lnTo>
                    <a:pt x="1311630" y="985989"/>
                  </a:lnTo>
                  <a:lnTo>
                    <a:pt x="1311630" y="974585"/>
                  </a:lnTo>
                  <a:lnTo>
                    <a:pt x="1309065" y="974166"/>
                  </a:lnTo>
                  <a:lnTo>
                    <a:pt x="1307109" y="973785"/>
                  </a:lnTo>
                  <a:lnTo>
                    <a:pt x="1298829" y="972781"/>
                  </a:lnTo>
                  <a:lnTo>
                    <a:pt x="1293596" y="974712"/>
                  </a:lnTo>
                  <a:lnTo>
                    <a:pt x="1289596" y="983132"/>
                  </a:lnTo>
                  <a:lnTo>
                    <a:pt x="1289469" y="984300"/>
                  </a:lnTo>
                  <a:lnTo>
                    <a:pt x="1289405" y="984859"/>
                  </a:lnTo>
                  <a:lnTo>
                    <a:pt x="1289316" y="985634"/>
                  </a:lnTo>
                  <a:lnTo>
                    <a:pt x="1289227" y="986320"/>
                  </a:lnTo>
                  <a:lnTo>
                    <a:pt x="1289113" y="987348"/>
                  </a:lnTo>
                  <a:lnTo>
                    <a:pt x="1289088" y="987577"/>
                  </a:lnTo>
                  <a:lnTo>
                    <a:pt x="1292428" y="995680"/>
                  </a:lnTo>
                  <a:lnTo>
                    <a:pt x="1297038" y="998435"/>
                  </a:lnTo>
                  <a:lnTo>
                    <a:pt x="1305483" y="997280"/>
                  </a:lnTo>
                  <a:lnTo>
                    <a:pt x="1305814" y="997280"/>
                  </a:lnTo>
                  <a:lnTo>
                    <a:pt x="1311833" y="992009"/>
                  </a:lnTo>
                  <a:lnTo>
                    <a:pt x="1311973" y="991489"/>
                  </a:lnTo>
                  <a:lnTo>
                    <a:pt x="1313319" y="986320"/>
                  </a:lnTo>
                  <a:lnTo>
                    <a:pt x="1313408" y="985989"/>
                  </a:lnTo>
                  <a:lnTo>
                    <a:pt x="1313497" y="985634"/>
                  </a:lnTo>
                  <a:lnTo>
                    <a:pt x="1314043" y="984300"/>
                  </a:lnTo>
                  <a:lnTo>
                    <a:pt x="1314450" y="983132"/>
                  </a:lnTo>
                  <a:lnTo>
                    <a:pt x="1315999" y="983132"/>
                  </a:lnTo>
                  <a:lnTo>
                    <a:pt x="1320507" y="997280"/>
                  </a:lnTo>
                  <a:lnTo>
                    <a:pt x="1322298" y="997280"/>
                  </a:lnTo>
                  <a:lnTo>
                    <a:pt x="1322552" y="995680"/>
                  </a:lnTo>
                  <a:lnTo>
                    <a:pt x="1322616" y="995311"/>
                  </a:lnTo>
                  <a:lnTo>
                    <a:pt x="1323441" y="993406"/>
                  </a:lnTo>
                  <a:close/>
                </a:path>
                <a:path w="1439545" h="1333500">
                  <a:moveTo>
                    <a:pt x="1327302" y="173659"/>
                  </a:moveTo>
                  <a:lnTo>
                    <a:pt x="1325016" y="177800"/>
                  </a:lnTo>
                  <a:lnTo>
                    <a:pt x="1325257" y="177800"/>
                  </a:lnTo>
                  <a:lnTo>
                    <a:pt x="1327302" y="173659"/>
                  </a:lnTo>
                  <a:close/>
                </a:path>
                <a:path w="1439545" h="1333500">
                  <a:moveTo>
                    <a:pt x="1332776" y="571500"/>
                  </a:moveTo>
                  <a:lnTo>
                    <a:pt x="1328293" y="571500"/>
                  </a:lnTo>
                  <a:lnTo>
                    <a:pt x="1329169" y="584200"/>
                  </a:lnTo>
                  <a:lnTo>
                    <a:pt x="1329956" y="584200"/>
                  </a:lnTo>
                  <a:lnTo>
                    <a:pt x="1332776" y="571500"/>
                  </a:lnTo>
                  <a:close/>
                </a:path>
                <a:path w="1439545" h="1333500">
                  <a:moveTo>
                    <a:pt x="1333017" y="203200"/>
                  </a:moveTo>
                  <a:lnTo>
                    <a:pt x="1329486" y="203200"/>
                  </a:lnTo>
                  <a:lnTo>
                    <a:pt x="1324749" y="215900"/>
                  </a:lnTo>
                  <a:lnTo>
                    <a:pt x="1326629" y="228612"/>
                  </a:lnTo>
                  <a:lnTo>
                    <a:pt x="1333017" y="203200"/>
                  </a:lnTo>
                  <a:close/>
                </a:path>
                <a:path w="1439545" h="1333500">
                  <a:moveTo>
                    <a:pt x="1344231" y="785914"/>
                  </a:moveTo>
                  <a:lnTo>
                    <a:pt x="1323086" y="774700"/>
                  </a:lnTo>
                  <a:lnTo>
                    <a:pt x="1322692" y="776592"/>
                  </a:lnTo>
                  <a:lnTo>
                    <a:pt x="1343672" y="787400"/>
                  </a:lnTo>
                  <a:lnTo>
                    <a:pt x="1344231" y="785914"/>
                  </a:lnTo>
                  <a:close/>
                </a:path>
                <a:path w="1439545" h="1333500">
                  <a:moveTo>
                    <a:pt x="1345476" y="537946"/>
                  </a:moveTo>
                  <a:lnTo>
                    <a:pt x="1336014" y="546100"/>
                  </a:lnTo>
                  <a:lnTo>
                    <a:pt x="1329740" y="558800"/>
                  </a:lnTo>
                  <a:lnTo>
                    <a:pt x="1345476" y="537946"/>
                  </a:lnTo>
                  <a:close/>
                </a:path>
                <a:path w="1439545" h="1333500">
                  <a:moveTo>
                    <a:pt x="1346669" y="1231900"/>
                  </a:moveTo>
                  <a:lnTo>
                    <a:pt x="1344498" y="1230896"/>
                  </a:lnTo>
                  <a:lnTo>
                    <a:pt x="1345666" y="1231900"/>
                  </a:lnTo>
                  <a:lnTo>
                    <a:pt x="1346669" y="1231900"/>
                  </a:lnTo>
                  <a:close/>
                </a:path>
                <a:path w="1439545" h="1333500">
                  <a:moveTo>
                    <a:pt x="1348994" y="534924"/>
                  </a:moveTo>
                  <a:lnTo>
                    <a:pt x="1348905" y="533400"/>
                  </a:lnTo>
                  <a:lnTo>
                    <a:pt x="1345476" y="537946"/>
                  </a:lnTo>
                  <a:lnTo>
                    <a:pt x="1348994" y="534924"/>
                  </a:lnTo>
                  <a:close/>
                </a:path>
                <a:path w="1439545" h="1333500">
                  <a:moveTo>
                    <a:pt x="1349844" y="772020"/>
                  </a:moveTo>
                  <a:lnTo>
                    <a:pt x="1348460" y="774700"/>
                  </a:lnTo>
                  <a:lnTo>
                    <a:pt x="1344231" y="785914"/>
                  </a:lnTo>
                  <a:lnTo>
                    <a:pt x="1347038" y="787400"/>
                  </a:lnTo>
                  <a:lnTo>
                    <a:pt x="1349844" y="772020"/>
                  </a:lnTo>
                  <a:close/>
                </a:path>
                <a:path w="1439545" h="1333500">
                  <a:moveTo>
                    <a:pt x="1352727" y="711200"/>
                  </a:moveTo>
                  <a:lnTo>
                    <a:pt x="1352296" y="705065"/>
                  </a:lnTo>
                  <a:lnTo>
                    <a:pt x="1348130" y="714146"/>
                  </a:lnTo>
                  <a:lnTo>
                    <a:pt x="1352727" y="711200"/>
                  </a:lnTo>
                  <a:close/>
                </a:path>
                <a:path w="1439545" h="1333500">
                  <a:moveTo>
                    <a:pt x="1354950" y="762076"/>
                  </a:moveTo>
                  <a:lnTo>
                    <a:pt x="1351661" y="762076"/>
                  </a:lnTo>
                  <a:lnTo>
                    <a:pt x="1349844" y="772020"/>
                  </a:lnTo>
                  <a:lnTo>
                    <a:pt x="1354950" y="762076"/>
                  </a:lnTo>
                  <a:close/>
                </a:path>
                <a:path w="1439545" h="1333500">
                  <a:moveTo>
                    <a:pt x="1368094" y="203200"/>
                  </a:moveTo>
                  <a:lnTo>
                    <a:pt x="1343253" y="203200"/>
                  </a:lnTo>
                  <a:lnTo>
                    <a:pt x="1334541" y="190652"/>
                  </a:lnTo>
                  <a:lnTo>
                    <a:pt x="1334439" y="190500"/>
                  </a:lnTo>
                  <a:lnTo>
                    <a:pt x="1344117" y="165100"/>
                  </a:lnTo>
                  <a:lnTo>
                    <a:pt x="1324356" y="139700"/>
                  </a:lnTo>
                  <a:lnTo>
                    <a:pt x="1312773" y="127000"/>
                  </a:lnTo>
                  <a:lnTo>
                    <a:pt x="1298727" y="139700"/>
                  </a:lnTo>
                  <a:lnTo>
                    <a:pt x="1309395" y="139700"/>
                  </a:lnTo>
                  <a:lnTo>
                    <a:pt x="1308112" y="152450"/>
                  </a:lnTo>
                  <a:lnTo>
                    <a:pt x="1311910" y="139700"/>
                  </a:lnTo>
                  <a:lnTo>
                    <a:pt x="1320203" y="139700"/>
                  </a:lnTo>
                  <a:lnTo>
                    <a:pt x="1331544" y="165100"/>
                  </a:lnTo>
                  <a:lnTo>
                    <a:pt x="1327924" y="172389"/>
                  </a:lnTo>
                  <a:lnTo>
                    <a:pt x="1329283" y="169976"/>
                  </a:lnTo>
                  <a:lnTo>
                    <a:pt x="1331950" y="165100"/>
                  </a:lnTo>
                  <a:lnTo>
                    <a:pt x="1338491" y="177800"/>
                  </a:lnTo>
                  <a:lnTo>
                    <a:pt x="1325257" y="177800"/>
                  </a:lnTo>
                  <a:lnTo>
                    <a:pt x="1318882" y="190500"/>
                  </a:lnTo>
                  <a:lnTo>
                    <a:pt x="1322057" y="190500"/>
                  </a:lnTo>
                  <a:lnTo>
                    <a:pt x="1334706" y="203200"/>
                  </a:lnTo>
                  <a:lnTo>
                    <a:pt x="1333017" y="203200"/>
                  </a:lnTo>
                  <a:lnTo>
                    <a:pt x="1340104" y="215900"/>
                  </a:lnTo>
                  <a:lnTo>
                    <a:pt x="1368094" y="203200"/>
                  </a:lnTo>
                  <a:close/>
                </a:path>
                <a:path w="1439545" h="1333500">
                  <a:moveTo>
                    <a:pt x="1388440" y="723900"/>
                  </a:moveTo>
                  <a:lnTo>
                    <a:pt x="1372476" y="736600"/>
                  </a:lnTo>
                  <a:lnTo>
                    <a:pt x="1372755" y="761631"/>
                  </a:lnTo>
                  <a:lnTo>
                    <a:pt x="1372755" y="762076"/>
                  </a:lnTo>
                  <a:lnTo>
                    <a:pt x="1376718" y="762076"/>
                  </a:lnTo>
                  <a:lnTo>
                    <a:pt x="1378242" y="738746"/>
                  </a:lnTo>
                  <a:lnTo>
                    <a:pt x="1378343" y="737171"/>
                  </a:lnTo>
                  <a:lnTo>
                    <a:pt x="1378381" y="736600"/>
                  </a:lnTo>
                  <a:lnTo>
                    <a:pt x="1385760" y="736600"/>
                  </a:lnTo>
                  <a:lnTo>
                    <a:pt x="1388440" y="723900"/>
                  </a:lnTo>
                  <a:close/>
                </a:path>
                <a:path w="1439545" h="1333500">
                  <a:moveTo>
                    <a:pt x="1389329" y="292100"/>
                  </a:moveTo>
                  <a:lnTo>
                    <a:pt x="1381683" y="266700"/>
                  </a:lnTo>
                  <a:lnTo>
                    <a:pt x="1362151" y="254000"/>
                  </a:lnTo>
                  <a:lnTo>
                    <a:pt x="1358658" y="241300"/>
                  </a:lnTo>
                  <a:lnTo>
                    <a:pt x="1378800" y="241300"/>
                  </a:lnTo>
                  <a:lnTo>
                    <a:pt x="1368602" y="203200"/>
                  </a:lnTo>
                  <a:lnTo>
                    <a:pt x="1368094" y="203200"/>
                  </a:lnTo>
                  <a:lnTo>
                    <a:pt x="1372158" y="228612"/>
                  </a:lnTo>
                  <a:lnTo>
                    <a:pt x="1356093" y="241300"/>
                  </a:lnTo>
                  <a:lnTo>
                    <a:pt x="1356499" y="263461"/>
                  </a:lnTo>
                  <a:lnTo>
                    <a:pt x="1356563" y="266700"/>
                  </a:lnTo>
                  <a:lnTo>
                    <a:pt x="1378978" y="266700"/>
                  </a:lnTo>
                  <a:lnTo>
                    <a:pt x="1382496" y="292100"/>
                  </a:lnTo>
                  <a:lnTo>
                    <a:pt x="1363230" y="304800"/>
                  </a:lnTo>
                  <a:lnTo>
                    <a:pt x="1354455" y="330200"/>
                  </a:lnTo>
                  <a:lnTo>
                    <a:pt x="1381264" y="342938"/>
                  </a:lnTo>
                  <a:lnTo>
                    <a:pt x="1373187" y="355600"/>
                  </a:lnTo>
                  <a:lnTo>
                    <a:pt x="1359306" y="355600"/>
                  </a:lnTo>
                  <a:lnTo>
                    <a:pt x="1373416" y="368300"/>
                  </a:lnTo>
                  <a:lnTo>
                    <a:pt x="1377696" y="368300"/>
                  </a:lnTo>
                  <a:lnTo>
                    <a:pt x="1386306" y="330200"/>
                  </a:lnTo>
                  <a:lnTo>
                    <a:pt x="1360055" y="317500"/>
                  </a:lnTo>
                  <a:lnTo>
                    <a:pt x="1367091" y="304800"/>
                  </a:lnTo>
                  <a:lnTo>
                    <a:pt x="1389329" y="292100"/>
                  </a:lnTo>
                  <a:close/>
                </a:path>
                <a:path w="1439545" h="1333500">
                  <a:moveTo>
                    <a:pt x="1390751" y="698500"/>
                  </a:moveTo>
                  <a:lnTo>
                    <a:pt x="1387589" y="698500"/>
                  </a:lnTo>
                  <a:lnTo>
                    <a:pt x="1354950" y="762076"/>
                  </a:lnTo>
                  <a:lnTo>
                    <a:pt x="1357718" y="762076"/>
                  </a:lnTo>
                  <a:lnTo>
                    <a:pt x="1390751" y="698500"/>
                  </a:lnTo>
                  <a:close/>
                </a:path>
                <a:path w="1439545" h="1333500">
                  <a:moveTo>
                    <a:pt x="1406740" y="1193800"/>
                  </a:moveTo>
                  <a:lnTo>
                    <a:pt x="1378877" y="1219212"/>
                  </a:lnTo>
                  <a:lnTo>
                    <a:pt x="1350276" y="1219212"/>
                  </a:lnTo>
                  <a:lnTo>
                    <a:pt x="1350289" y="1231900"/>
                  </a:lnTo>
                  <a:lnTo>
                    <a:pt x="1359433" y="1231900"/>
                  </a:lnTo>
                  <a:lnTo>
                    <a:pt x="1390345" y="1219212"/>
                  </a:lnTo>
                  <a:lnTo>
                    <a:pt x="1406740" y="1193800"/>
                  </a:lnTo>
                  <a:close/>
                </a:path>
                <a:path w="1439545" h="1333500">
                  <a:moveTo>
                    <a:pt x="1409509" y="574281"/>
                  </a:moveTo>
                  <a:lnTo>
                    <a:pt x="1407261" y="571500"/>
                  </a:lnTo>
                  <a:lnTo>
                    <a:pt x="1407223" y="572592"/>
                  </a:lnTo>
                  <a:lnTo>
                    <a:pt x="1409509" y="574281"/>
                  </a:lnTo>
                  <a:close/>
                </a:path>
                <a:path w="1439545" h="1333500">
                  <a:moveTo>
                    <a:pt x="1438960" y="660400"/>
                  </a:moveTo>
                  <a:lnTo>
                    <a:pt x="1419288" y="647700"/>
                  </a:lnTo>
                  <a:lnTo>
                    <a:pt x="1433233" y="622300"/>
                  </a:lnTo>
                  <a:lnTo>
                    <a:pt x="1423009" y="609638"/>
                  </a:lnTo>
                  <a:lnTo>
                    <a:pt x="1412760" y="596900"/>
                  </a:lnTo>
                  <a:lnTo>
                    <a:pt x="1422920" y="584200"/>
                  </a:lnTo>
                  <a:lnTo>
                    <a:pt x="1409509" y="574281"/>
                  </a:lnTo>
                  <a:lnTo>
                    <a:pt x="1417383" y="584200"/>
                  </a:lnTo>
                  <a:lnTo>
                    <a:pt x="1408163" y="596900"/>
                  </a:lnTo>
                  <a:lnTo>
                    <a:pt x="1402118" y="584200"/>
                  </a:lnTo>
                  <a:lnTo>
                    <a:pt x="1406779" y="584200"/>
                  </a:lnTo>
                  <a:lnTo>
                    <a:pt x="1407160" y="574281"/>
                  </a:lnTo>
                  <a:lnTo>
                    <a:pt x="1407223" y="572592"/>
                  </a:lnTo>
                  <a:lnTo>
                    <a:pt x="1405750" y="571500"/>
                  </a:lnTo>
                  <a:lnTo>
                    <a:pt x="1405864" y="542480"/>
                  </a:lnTo>
                  <a:lnTo>
                    <a:pt x="1405978" y="511759"/>
                  </a:lnTo>
                  <a:lnTo>
                    <a:pt x="1406093" y="482600"/>
                  </a:lnTo>
                  <a:lnTo>
                    <a:pt x="1394167" y="435038"/>
                  </a:lnTo>
                  <a:lnTo>
                    <a:pt x="1394167" y="558800"/>
                  </a:lnTo>
                  <a:lnTo>
                    <a:pt x="1386141" y="622300"/>
                  </a:lnTo>
                  <a:lnTo>
                    <a:pt x="1379283" y="622300"/>
                  </a:lnTo>
                  <a:lnTo>
                    <a:pt x="1364602" y="660400"/>
                  </a:lnTo>
                  <a:lnTo>
                    <a:pt x="1359052" y="673100"/>
                  </a:lnTo>
                  <a:lnTo>
                    <a:pt x="1371498" y="660400"/>
                  </a:lnTo>
                  <a:lnTo>
                    <a:pt x="1379816" y="635000"/>
                  </a:lnTo>
                  <a:lnTo>
                    <a:pt x="1385214" y="635000"/>
                  </a:lnTo>
                  <a:lnTo>
                    <a:pt x="1378521" y="673100"/>
                  </a:lnTo>
                  <a:lnTo>
                    <a:pt x="1356791" y="685800"/>
                  </a:lnTo>
                  <a:lnTo>
                    <a:pt x="1341399" y="687514"/>
                  </a:lnTo>
                  <a:lnTo>
                    <a:pt x="1341399" y="698500"/>
                  </a:lnTo>
                  <a:lnTo>
                    <a:pt x="1329893" y="711200"/>
                  </a:lnTo>
                  <a:lnTo>
                    <a:pt x="1329499" y="711200"/>
                  </a:lnTo>
                  <a:lnTo>
                    <a:pt x="1330299" y="722363"/>
                  </a:lnTo>
                  <a:lnTo>
                    <a:pt x="1330413" y="723900"/>
                  </a:lnTo>
                  <a:lnTo>
                    <a:pt x="1324952" y="723900"/>
                  </a:lnTo>
                  <a:lnTo>
                    <a:pt x="1323416" y="711200"/>
                  </a:lnTo>
                  <a:lnTo>
                    <a:pt x="1341399" y="698500"/>
                  </a:lnTo>
                  <a:lnTo>
                    <a:pt x="1341399" y="687514"/>
                  </a:lnTo>
                  <a:lnTo>
                    <a:pt x="1320952" y="689775"/>
                  </a:lnTo>
                  <a:lnTo>
                    <a:pt x="1320952" y="736600"/>
                  </a:lnTo>
                  <a:lnTo>
                    <a:pt x="1317104" y="736600"/>
                  </a:lnTo>
                  <a:lnTo>
                    <a:pt x="1317282" y="723900"/>
                  </a:lnTo>
                  <a:lnTo>
                    <a:pt x="1319644" y="723900"/>
                  </a:lnTo>
                  <a:lnTo>
                    <a:pt x="1315199" y="711200"/>
                  </a:lnTo>
                  <a:lnTo>
                    <a:pt x="1319364" y="711200"/>
                  </a:lnTo>
                  <a:lnTo>
                    <a:pt x="1320952" y="736600"/>
                  </a:lnTo>
                  <a:lnTo>
                    <a:pt x="1320952" y="689775"/>
                  </a:lnTo>
                  <a:lnTo>
                    <a:pt x="1297940" y="692315"/>
                  </a:lnTo>
                  <a:lnTo>
                    <a:pt x="1297940" y="723900"/>
                  </a:lnTo>
                  <a:lnTo>
                    <a:pt x="1296454" y="723900"/>
                  </a:lnTo>
                  <a:lnTo>
                    <a:pt x="1275384" y="711200"/>
                  </a:lnTo>
                  <a:lnTo>
                    <a:pt x="1288884" y="711200"/>
                  </a:lnTo>
                  <a:lnTo>
                    <a:pt x="1297940" y="723900"/>
                  </a:lnTo>
                  <a:lnTo>
                    <a:pt x="1297940" y="692315"/>
                  </a:lnTo>
                  <a:lnTo>
                    <a:pt x="1267815" y="695642"/>
                  </a:lnTo>
                  <a:lnTo>
                    <a:pt x="1267815" y="711200"/>
                  </a:lnTo>
                  <a:lnTo>
                    <a:pt x="1265720" y="723900"/>
                  </a:lnTo>
                  <a:lnTo>
                    <a:pt x="1263421" y="711200"/>
                  </a:lnTo>
                  <a:lnTo>
                    <a:pt x="1267815" y="711200"/>
                  </a:lnTo>
                  <a:lnTo>
                    <a:pt x="1267815" y="695642"/>
                  </a:lnTo>
                  <a:lnTo>
                    <a:pt x="1252448" y="697344"/>
                  </a:lnTo>
                  <a:lnTo>
                    <a:pt x="1252448" y="889000"/>
                  </a:lnTo>
                  <a:lnTo>
                    <a:pt x="1246085" y="889000"/>
                  </a:lnTo>
                  <a:lnTo>
                    <a:pt x="1241996" y="869391"/>
                  </a:lnTo>
                  <a:lnTo>
                    <a:pt x="1241996" y="889000"/>
                  </a:lnTo>
                  <a:lnTo>
                    <a:pt x="1238326" y="901700"/>
                  </a:lnTo>
                  <a:lnTo>
                    <a:pt x="1211757" y="901700"/>
                  </a:lnTo>
                  <a:lnTo>
                    <a:pt x="1208633" y="889000"/>
                  </a:lnTo>
                  <a:lnTo>
                    <a:pt x="1208214" y="889000"/>
                  </a:lnTo>
                  <a:lnTo>
                    <a:pt x="1204315" y="876300"/>
                  </a:lnTo>
                  <a:lnTo>
                    <a:pt x="1198943" y="876300"/>
                  </a:lnTo>
                  <a:lnTo>
                    <a:pt x="1211859" y="863600"/>
                  </a:lnTo>
                  <a:lnTo>
                    <a:pt x="1211757" y="850900"/>
                  </a:lnTo>
                  <a:lnTo>
                    <a:pt x="1237513" y="850900"/>
                  </a:lnTo>
                  <a:lnTo>
                    <a:pt x="1239583" y="889000"/>
                  </a:lnTo>
                  <a:lnTo>
                    <a:pt x="1241996" y="889000"/>
                  </a:lnTo>
                  <a:lnTo>
                    <a:pt x="1241996" y="869391"/>
                  </a:lnTo>
                  <a:lnTo>
                    <a:pt x="1240790" y="863600"/>
                  </a:lnTo>
                  <a:lnTo>
                    <a:pt x="1249629" y="850900"/>
                  </a:lnTo>
                  <a:lnTo>
                    <a:pt x="1252448" y="889000"/>
                  </a:lnTo>
                  <a:lnTo>
                    <a:pt x="1252448" y="697344"/>
                  </a:lnTo>
                  <a:lnTo>
                    <a:pt x="1252283" y="697369"/>
                  </a:lnTo>
                  <a:lnTo>
                    <a:pt x="1252283" y="812800"/>
                  </a:lnTo>
                  <a:lnTo>
                    <a:pt x="1251191" y="825500"/>
                  </a:lnTo>
                  <a:lnTo>
                    <a:pt x="1246708" y="812800"/>
                  </a:lnTo>
                  <a:lnTo>
                    <a:pt x="1252283" y="812800"/>
                  </a:lnTo>
                  <a:lnTo>
                    <a:pt x="1252283" y="697369"/>
                  </a:lnTo>
                  <a:lnTo>
                    <a:pt x="1247609" y="697877"/>
                  </a:lnTo>
                  <a:lnTo>
                    <a:pt x="1247609" y="723900"/>
                  </a:lnTo>
                  <a:lnTo>
                    <a:pt x="1243266" y="736600"/>
                  </a:lnTo>
                  <a:lnTo>
                    <a:pt x="1239507" y="723900"/>
                  </a:lnTo>
                  <a:lnTo>
                    <a:pt x="1247609" y="723900"/>
                  </a:lnTo>
                  <a:lnTo>
                    <a:pt x="1247609" y="697877"/>
                  </a:lnTo>
                  <a:lnTo>
                    <a:pt x="1241971" y="698500"/>
                  </a:lnTo>
                  <a:lnTo>
                    <a:pt x="1243393" y="685800"/>
                  </a:lnTo>
                  <a:lnTo>
                    <a:pt x="1240739" y="685800"/>
                  </a:lnTo>
                  <a:lnTo>
                    <a:pt x="1233144" y="685800"/>
                  </a:lnTo>
                  <a:lnTo>
                    <a:pt x="1204239" y="723900"/>
                  </a:lnTo>
                  <a:lnTo>
                    <a:pt x="1228750" y="736600"/>
                  </a:lnTo>
                  <a:lnTo>
                    <a:pt x="1236002" y="749300"/>
                  </a:lnTo>
                  <a:lnTo>
                    <a:pt x="1228458" y="755027"/>
                  </a:lnTo>
                  <a:lnTo>
                    <a:pt x="1228458" y="800112"/>
                  </a:lnTo>
                  <a:lnTo>
                    <a:pt x="1221384" y="800112"/>
                  </a:lnTo>
                  <a:lnTo>
                    <a:pt x="1215034" y="787400"/>
                  </a:lnTo>
                  <a:lnTo>
                    <a:pt x="1215745" y="787400"/>
                  </a:lnTo>
                  <a:lnTo>
                    <a:pt x="1228458" y="800112"/>
                  </a:lnTo>
                  <a:lnTo>
                    <a:pt x="1228458" y="755027"/>
                  </a:lnTo>
                  <a:lnTo>
                    <a:pt x="1202524" y="774700"/>
                  </a:lnTo>
                  <a:lnTo>
                    <a:pt x="1224838" y="812800"/>
                  </a:lnTo>
                  <a:lnTo>
                    <a:pt x="1217168" y="815721"/>
                  </a:lnTo>
                  <a:lnTo>
                    <a:pt x="1217168" y="838200"/>
                  </a:lnTo>
                  <a:lnTo>
                    <a:pt x="1203312" y="838200"/>
                  </a:lnTo>
                  <a:lnTo>
                    <a:pt x="1208570" y="825500"/>
                  </a:lnTo>
                  <a:lnTo>
                    <a:pt x="1217168" y="838200"/>
                  </a:lnTo>
                  <a:lnTo>
                    <a:pt x="1217168" y="815721"/>
                  </a:lnTo>
                  <a:lnTo>
                    <a:pt x="1191463" y="825500"/>
                  </a:lnTo>
                  <a:lnTo>
                    <a:pt x="1188427" y="825500"/>
                  </a:lnTo>
                  <a:lnTo>
                    <a:pt x="1204582" y="863600"/>
                  </a:lnTo>
                  <a:lnTo>
                    <a:pt x="1197737" y="863600"/>
                  </a:lnTo>
                  <a:lnTo>
                    <a:pt x="1197737" y="901700"/>
                  </a:lnTo>
                  <a:lnTo>
                    <a:pt x="1194701" y="901700"/>
                  </a:lnTo>
                  <a:lnTo>
                    <a:pt x="1187716" y="889000"/>
                  </a:lnTo>
                  <a:lnTo>
                    <a:pt x="1194562" y="876300"/>
                  </a:lnTo>
                  <a:lnTo>
                    <a:pt x="1197737" y="901700"/>
                  </a:lnTo>
                  <a:lnTo>
                    <a:pt x="1197737" y="863600"/>
                  </a:lnTo>
                  <a:lnTo>
                    <a:pt x="1194663" y="863600"/>
                  </a:lnTo>
                  <a:lnTo>
                    <a:pt x="1144676" y="812800"/>
                  </a:lnTo>
                  <a:lnTo>
                    <a:pt x="1186637" y="863600"/>
                  </a:lnTo>
                  <a:lnTo>
                    <a:pt x="1174000" y="863600"/>
                  </a:lnTo>
                  <a:lnTo>
                    <a:pt x="1170038" y="876300"/>
                  </a:lnTo>
                  <a:lnTo>
                    <a:pt x="1179741" y="901700"/>
                  </a:lnTo>
                  <a:lnTo>
                    <a:pt x="1179207" y="914057"/>
                  </a:lnTo>
                  <a:lnTo>
                    <a:pt x="1179195" y="914400"/>
                  </a:lnTo>
                  <a:lnTo>
                    <a:pt x="1140002" y="901700"/>
                  </a:lnTo>
                  <a:lnTo>
                    <a:pt x="1136878" y="901700"/>
                  </a:lnTo>
                  <a:lnTo>
                    <a:pt x="1137208" y="910831"/>
                  </a:lnTo>
                  <a:lnTo>
                    <a:pt x="1137323" y="914057"/>
                  </a:lnTo>
                  <a:lnTo>
                    <a:pt x="1137335" y="914400"/>
                  </a:lnTo>
                  <a:lnTo>
                    <a:pt x="1140739" y="939914"/>
                  </a:lnTo>
                  <a:lnTo>
                    <a:pt x="1129550" y="939914"/>
                  </a:lnTo>
                  <a:lnTo>
                    <a:pt x="1129550" y="965200"/>
                  </a:lnTo>
                  <a:lnTo>
                    <a:pt x="1122857" y="965200"/>
                  </a:lnTo>
                  <a:lnTo>
                    <a:pt x="1110780" y="952500"/>
                  </a:lnTo>
                  <a:lnTo>
                    <a:pt x="1129550" y="965200"/>
                  </a:lnTo>
                  <a:lnTo>
                    <a:pt x="1129550" y="939914"/>
                  </a:lnTo>
                  <a:lnTo>
                    <a:pt x="1121105" y="939914"/>
                  </a:lnTo>
                  <a:lnTo>
                    <a:pt x="1118717" y="927125"/>
                  </a:lnTo>
                  <a:lnTo>
                    <a:pt x="1118336" y="926769"/>
                  </a:lnTo>
                  <a:lnTo>
                    <a:pt x="1115199" y="924039"/>
                  </a:lnTo>
                  <a:lnTo>
                    <a:pt x="1115199" y="939914"/>
                  </a:lnTo>
                  <a:lnTo>
                    <a:pt x="1108265" y="939914"/>
                  </a:lnTo>
                  <a:lnTo>
                    <a:pt x="1108265" y="977900"/>
                  </a:lnTo>
                  <a:lnTo>
                    <a:pt x="1104061" y="977900"/>
                  </a:lnTo>
                  <a:lnTo>
                    <a:pt x="1106017" y="965200"/>
                  </a:lnTo>
                  <a:lnTo>
                    <a:pt x="1108265" y="977900"/>
                  </a:lnTo>
                  <a:lnTo>
                    <a:pt x="1108265" y="939914"/>
                  </a:lnTo>
                  <a:lnTo>
                    <a:pt x="1101471" y="939914"/>
                  </a:lnTo>
                  <a:lnTo>
                    <a:pt x="1098296" y="949998"/>
                  </a:lnTo>
                  <a:lnTo>
                    <a:pt x="1098296" y="1028700"/>
                  </a:lnTo>
                  <a:lnTo>
                    <a:pt x="1096518" y="1048245"/>
                  </a:lnTo>
                  <a:lnTo>
                    <a:pt x="1096518" y="1092200"/>
                  </a:lnTo>
                  <a:lnTo>
                    <a:pt x="1093431" y="1230896"/>
                  </a:lnTo>
                  <a:lnTo>
                    <a:pt x="1093406" y="1231900"/>
                  </a:lnTo>
                  <a:lnTo>
                    <a:pt x="1075474" y="1270000"/>
                  </a:lnTo>
                  <a:lnTo>
                    <a:pt x="1058367" y="1282700"/>
                  </a:lnTo>
                  <a:lnTo>
                    <a:pt x="1044194" y="1282700"/>
                  </a:lnTo>
                  <a:lnTo>
                    <a:pt x="1013002" y="1295400"/>
                  </a:lnTo>
                  <a:lnTo>
                    <a:pt x="1009230" y="1270000"/>
                  </a:lnTo>
                  <a:lnTo>
                    <a:pt x="1031214" y="1270000"/>
                  </a:lnTo>
                  <a:lnTo>
                    <a:pt x="1056779" y="1244600"/>
                  </a:lnTo>
                  <a:lnTo>
                    <a:pt x="1066660" y="1219212"/>
                  </a:lnTo>
                  <a:lnTo>
                    <a:pt x="1067130" y="1194396"/>
                  </a:lnTo>
                  <a:lnTo>
                    <a:pt x="1067142" y="1193800"/>
                  </a:lnTo>
                  <a:lnTo>
                    <a:pt x="1067384" y="1181100"/>
                  </a:lnTo>
                  <a:lnTo>
                    <a:pt x="1068336" y="1130300"/>
                  </a:lnTo>
                  <a:lnTo>
                    <a:pt x="1068578" y="1117600"/>
                  </a:lnTo>
                  <a:lnTo>
                    <a:pt x="1069301" y="1079500"/>
                  </a:lnTo>
                  <a:lnTo>
                    <a:pt x="1066685" y="1070775"/>
                  </a:lnTo>
                  <a:lnTo>
                    <a:pt x="1066685" y="1143000"/>
                  </a:lnTo>
                  <a:lnTo>
                    <a:pt x="1063015" y="1161834"/>
                  </a:lnTo>
                  <a:lnTo>
                    <a:pt x="1063015" y="1193800"/>
                  </a:lnTo>
                  <a:lnTo>
                    <a:pt x="1052842" y="1244600"/>
                  </a:lnTo>
                  <a:lnTo>
                    <a:pt x="1043025" y="1244600"/>
                  </a:lnTo>
                  <a:lnTo>
                    <a:pt x="1045794" y="1219962"/>
                  </a:lnTo>
                  <a:lnTo>
                    <a:pt x="1045870" y="1219212"/>
                  </a:lnTo>
                  <a:lnTo>
                    <a:pt x="1052080" y="1206500"/>
                  </a:lnTo>
                  <a:lnTo>
                    <a:pt x="1058291" y="1193800"/>
                  </a:lnTo>
                  <a:lnTo>
                    <a:pt x="1063015" y="1193800"/>
                  </a:lnTo>
                  <a:lnTo>
                    <a:pt x="1063015" y="1161834"/>
                  </a:lnTo>
                  <a:lnTo>
                    <a:pt x="1061732" y="1168400"/>
                  </a:lnTo>
                  <a:lnTo>
                    <a:pt x="1047407" y="1174788"/>
                  </a:lnTo>
                  <a:lnTo>
                    <a:pt x="1047407" y="1206500"/>
                  </a:lnTo>
                  <a:lnTo>
                    <a:pt x="1044130" y="1201610"/>
                  </a:lnTo>
                  <a:lnTo>
                    <a:pt x="1044130" y="1219212"/>
                  </a:lnTo>
                  <a:lnTo>
                    <a:pt x="1039520" y="1219212"/>
                  </a:lnTo>
                  <a:lnTo>
                    <a:pt x="1039520" y="1231900"/>
                  </a:lnTo>
                  <a:lnTo>
                    <a:pt x="1036802" y="1244600"/>
                  </a:lnTo>
                  <a:lnTo>
                    <a:pt x="1032052" y="1244600"/>
                  </a:lnTo>
                  <a:lnTo>
                    <a:pt x="1018387" y="1231900"/>
                  </a:lnTo>
                  <a:lnTo>
                    <a:pt x="1022210" y="1219212"/>
                  </a:lnTo>
                  <a:lnTo>
                    <a:pt x="1019390" y="1219212"/>
                  </a:lnTo>
                  <a:lnTo>
                    <a:pt x="1027341" y="1206500"/>
                  </a:lnTo>
                  <a:lnTo>
                    <a:pt x="1039520" y="1231900"/>
                  </a:lnTo>
                  <a:lnTo>
                    <a:pt x="1039520" y="1219212"/>
                  </a:lnTo>
                  <a:lnTo>
                    <a:pt x="1036713" y="1219212"/>
                  </a:lnTo>
                  <a:lnTo>
                    <a:pt x="1026922" y="1193800"/>
                  </a:lnTo>
                  <a:lnTo>
                    <a:pt x="1031430" y="1193800"/>
                  </a:lnTo>
                  <a:lnTo>
                    <a:pt x="1044130" y="1219212"/>
                  </a:lnTo>
                  <a:lnTo>
                    <a:pt x="1044130" y="1201610"/>
                  </a:lnTo>
                  <a:lnTo>
                    <a:pt x="1038898" y="1193800"/>
                  </a:lnTo>
                  <a:lnTo>
                    <a:pt x="1046556" y="1193800"/>
                  </a:lnTo>
                  <a:lnTo>
                    <a:pt x="1047407" y="1206500"/>
                  </a:lnTo>
                  <a:lnTo>
                    <a:pt x="1047407" y="1174788"/>
                  </a:lnTo>
                  <a:lnTo>
                    <a:pt x="1033233" y="1181100"/>
                  </a:lnTo>
                  <a:lnTo>
                    <a:pt x="1053439" y="1168400"/>
                  </a:lnTo>
                  <a:lnTo>
                    <a:pt x="1029843" y="1168400"/>
                  </a:lnTo>
                  <a:lnTo>
                    <a:pt x="1033081" y="1155814"/>
                  </a:lnTo>
                  <a:lnTo>
                    <a:pt x="1032814" y="1155814"/>
                  </a:lnTo>
                  <a:lnTo>
                    <a:pt x="1066685" y="1143000"/>
                  </a:lnTo>
                  <a:lnTo>
                    <a:pt x="1066685" y="1070775"/>
                  </a:lnTo>
                  <a:lnTo>
                    <a:pt x="1065618" y="1067206"/>
                  </a:lnTo>
                  <a:lnTo>
                    <a:pt x="1065517" y="1065682"/>
                  </a:lnTo>
                  <a:lnTo>
                    <a:pt x="1065695" y="1054100"/>
                  </a:lnTo>
                  <a:lnTo>
                    <a:pt x="1066266" y="1016114"/>
                  </a:lnTo>
                  <a:lnTo>
                    <a:pt x="1066444" y="1004303"/>
                  </a:lnTo>
                  <a:lnTo>
                    <a:pt x="1066457" y="1003300"/>
                  </a:lnTo>
                  <a:lnTo>
                    <a:pt x="1066647" y="990600"/>
                  </a:lnTo>
                  <a:lnTo>
                    <a:pt x="1066660" y="989050"/>
                  </a:lnTo>
                  <a:lnTo>
                    <a:pt x="1066787" y="981214"/>
                  </a:lnTo>
                  <a:lnTo>
                    <a:pt x="1066838" y="977900"/>
                  </a:lnTo>
                  <a:lnTo>
                    <a:pt x="1078572" y="990600"/>
                  </a:lnTo>
                  <a:lnTo>
                    <a:pt x="1088732" y="1117600"/>
                  </a:lnTo>
                  <a:lnTo>
                    <a:pt x="1096518" y="1092200"/>
                  </a:lnTo>
                  <a:lnTo>
                    <a:pt x="1096518" y="1048245"/>
                  </a:lnTo>
                  <a:lnTo>
                    <a:pt x="1093673" y="1079500"/>
                  </a:lnTo>
                  <a:lnTo>
                    <a:pt x="1083437" y="990600"/>
                  </a:lnTo>
                  <a:lnTo>
                    <a:pt x="1094727" y="990600"/>
                  </a:lnTo>
                  <a:lnTo>
                    <a:pt x="1098296" y="1028700"/>
                  </a:lnTo>
                  <a:lnTo>
                    <a:pt x="1098296" y="949998"/>
                  </a:lnTo>
                  <a:lnTo>
                    <a:pt x="1089507" y="977900"/>
                  </a:lnTo>
                  <a:lnTo>
                    <a:pt x="1062507" y="968222"/>
                  </a:lnTo>
                  <a:lnTo>
                    <a:pt x="1062507" y="1092200"/>
                  </a:lnTo>
                  <a:lnTo>
                    <a:pt x="1059370" y="1092200"/>
                  </a:lnTo>
                  <a:lnTo>
                    <a:pt x="1051636" y="1092746"/>
                  </a:lnTo>
                  <a:lnTo>
                    <a:pt x="1051636" y="1143000"/>
                  </a:lnTo>
                  <a:lnTo>
                    <a:pt x="1047089" y="1130300"/>
                  </a:lnTo>
                  <a:lnTo>
                    <a:pt x="1049439" y="1117600"/>
                  </a:lnTo>
                  <a:lnTo>
                    <a:pt x="1051636" y="1143000"/>
                  </a:lnTo>
                  <a:lnTo>
                    <a:pt x="1051636" y="1092746"/>
                  </a:lnTo>
                  <a:lnTo>
                    <a:pt x="1042644" y="1093368"/>
                  </a:lnTo>
                  <a:lnTo>
                    <a:pt x="1042644" y="1143000"/>
                  </a:lnTo>
                  <a:lnTo>
                    <a:pt x="1038656" y="1130300"/>
                  </a:lnTo>
                  <a:lnTo>
                    <a:pt x="1041425" y="1117600"/>
                  </a:lnTo>
                  <a:lnTo>
                    <a:pt x="1042644" y="1143000"/>
                  </a:lnTo>
                  <a:lnTo>
                    <a:pt x="1042644" y="1093368"/>
                  </a:lnTo>
                  <a:lnTo>
                    <a:pt x="1038339" y="1093660"/>
                  </a:lnTo>
                  <a:lnTo>
                    <a:pt x="1038339" y="1143000"/>
                  </a:lnTo>
                  <a:lnTo>
                    <a:pt x="1032598" y="1143000"/>
                  </a:lnTo>
                  <a:lnTo>
                    <a:pt x="1036967" y="1130300"/>
                  </a:lnTo>
                  <a:lnTo>
                    <a:pt x="1038339" y="1143000"/>
                  </a:lnTo>
                  <a:lnTo>
                    <a:pt x="1038339" y="1093660"/>
                  </a:lnTo>
                  <a:lnTo>
                    <a:pt x="1019594" y="1094968"/>
                  </a:lnTo>
                  <a:lnTo>
                    <a:pt x="1019594" y="1104900"/>
                  </a:lnTo>
                  <a:lnTo>
                    <a:pt x="1017689" y="1155598"/>
                  </a:lnTo>
                  <a:lnTo>
                    <a:pt x="1016927" y="1117600"/>
                  </a:lnTo>
                  <a:lnTo>
                    <a:pt x="1015301" y="1117600"/>
                  </a:lnTo>
                  <a:lnTo>
                    <a:pt x="1015301" y="1244600"/>
                  </a:lnTo>
                  <a:lnTo>
                    <a:pt x="1015060" y="1257300"/>
                  </a:lnTo>
                  <a:lnTo>
                    <a:pt x="1006779" y="1257300"/>
                  </a:lnTo>
                  <a:lnTo>
                    <a:pt x="1006779" y="1295400"/>
                  </a:lnTo>
                  <a:lnTo>
                    <a:pt x="1006475" y="1308100"/>
                  </a:lnTo>
                  <a:lnTo>
                    <a:pt x="993089" y="1308100"/>
                  </a:lnTo>
                  <a:lnTo>
                    <a:pt x="993648" y="1295400"/>
                  </a:lnTo>
                  <a:lnTo>
                    <a:pt x="988568" y="1257300"/>
                  </a:lnTo>
                  <a:lnTo>
                    <a:pt x="1000226" y="1257300"/>
                  </a:lnTo>
                  <a:lnTo>
                    <a:pt x="1006779" y="1295400"/>
                  </a:lnTo>
                  <a:lnTo>
                    <a:pt x="1006779" y="1257300"/>
                  </a:lnTo>
                  <a:lnTo>
                    <a:pt x="1005751" y="1257300"/>
                  </a:lnTo>
                  <a:lnTo>
                    <a:pt x="1015301" y="1244600"/>
                  </a:lnTo>
                  <a:lnTo>
                    <a:pt x="1015301" y="1117600"/>
                  </a:lnTo>
                  <a:lnTo>
                    <a:pt x="1010589" y="1117600"/>
                  </a:lnTo>
                  <a:lnTo>
                    <a:pt x="1008392" y="1206500"/>
                  </a:lnTo>
                  <a:lnTo>
                    <a:pt x="1012545" y="1206500"/>
                  </a:lnTo>
                  <a:lnTo>
                    <a:pt x="1008507" y="1219212"/>
                  </a:lnTo>
                  <a:lnTo>
                    <a:pt x="1001661" y="1219212"/>
                  </a:lnTo>
                  <a:lnTo>
                    <a:pt x="1005522" y="1231900"/>
                  </a:lnTo>
                  <a:lnTo>
                    <a:pt x="989114" y="1244600"/>
                  </a:lnTo>
                  <a:lnTo>
                    <a:pt x="981964" y="1244600"/>
                  </a:lnTo>
                  <a:lnTo>
                    <a:pt x="978204" y="1231900"/>
                  </a:lnTo>
                  <a:lnTo>
                    <a:pt x="985012" y="1219212"/>
                  </a:lnTo>
                  <a:lnTo>
                    <a:pt x="991831" y="1206500"/>
                  </a:lnTo>
                  <a:lnTo>
                    <a:pt x="992022" y="1194396"/>
                  </a:lnTo>
                  <a:lnTo>
                    <a:pt x="992035" y="1193800"/>
                  </a:lnTo>
                  <a:lnTo>
                    <a:pt x="993267" y="1117600"/>
                  </a:lnTo>
                  <a:lnTo>
                    <a:pt x="993381" y="1110615"/>
                  </a:lnTo>
                  <a:lnTo>
                    <a:pt x="993470" y="1104900"/>
                  </a:lnTo>
                  <a:lnTo>
                    <a:pt x="1019594" y="1104900"/>
                  </a:lnTo>
                  <a:lnTo>
                    <a:pt x="1019594" y="1094968"/>
                  </a:lnTo>
                  <a:lnTo>
                    <a:pt x="989050" y="1097089"/>
                  </a:lnTo>
                  <a:lnTo>
                    <a:pt x="989050" y="1181100"/>
                  </a:lnTo>
                  <a:lnTo>
                    <a:pt x="986294" y="1181100"/>
                  </a:lnTo>
                  <a:lnTo>
                    <a:pt x="978547" y="1182662"/>
                  </a:lnTo>
                  <a:lnTo>
                    <a:pt x="978547" y="1219212"/>
                  </a:lnTo>
                  <a:lnTo>
                    <a:pt x="970635" y="1219212"/>
                  </a:lnTo>
                  <a:lnTo>
                    <a:pt x="970635" y="1231900"/>
                  </a:lnTo>
                  <a:lnTo>
                    <a:pt x="964095" y="1231900"/>
                  </a:lnTo>
                  <a:lnTo>
                    <a:pt x="956322" y="1206500"/>
                  </a:lnTo>
                  <a:lnTo>
                    <a:pt x="958811" y="1206500"/>
                  </a:lnTo>
                  <a:lnTo>
                    <a:pt x="970635" y="1231900"/>
                  </a:lnTo>
                  <a:lnTo>
                    <a:pt x="970635" y="1219212"/>
                  </a:lnTo>
                  <a:lnTo>
                    <a:pt x="969314" y="1219212"/>
                  </a:lnTo>
                  <a:lnTo>
                    <a:pt x="965454" y="1206500"/>
                  </a:lnTo>
                  <a:lnTo>
                    <a:pt x="972058" y="1206500"/>
                  </a:lnTo>
                  <a:lnTo>
                    <a:pt x="978547" y="1219212"/>
                  </a:lnTo>
                  <a:lnTo>
                    <a:pt x="978547" y="1182662"/>
                  </a:lnTo>
                  <a:lnTo>
                    <a:pt x="955484" y="1187297"/>
                  </a:lnTo>
                  <a:lnTo>
                    <a:pt x="955484" y="1231900"/>
                  </a:lnTo>
                  <a:lnTo>
                    <a:pt x="944803" y="1206500"/>
                  </a:lnTo>
                  <a:lnTo>
                    <a:pt x="950087" y="1206500"/>
                  </a:lnTo>
                  <a:lnTo>
                    <a:pt x="955484" y="1231900"/>
                  </a:lnTo>
                  <a:lnTo>
                    <a:pt x="955484" y="1187297"/>
                  </a:lnTo>
                  <a:lnTo>
                    <a:pt x="923061" y="1193800"/>
                  </a:lnTo>
                  <a:lnTo>
                    <a:pt x="976058" y="1181100"/>
                  </a:lnTo>
                  <a:lnTo>
                    <a:pt x="901293" y="1181100"/>
                  </a:lnTo>
                  <a:lnTo>
                    <a:pt x="918057" y="1193800"/>
                  </a:lnTo>
                  <a:lnTo>
                    <a:pt x="891235" y="1181100"/>
                  </a:lnTo>
                  <a:lnTo>
                    <a:pt x="898613" y="1168400"/>
                  </a:lnTo>
                  <a:lnTo>
                    <a:pt x="931684" y="1168400"/>
                  </a:lnTo>
                  <a:lnTo>
                    <a:pt x="987666" y="1155814"/>
                  </a:lnTo>
                  <a:lnTo>
                    <a:pt x="980516" y="1155814"/>
                  </a:lnTo>
                  <a:lnTo>
                    <a:pt x="971956" y="1134135"/>
                  </a:lnTo>
                  <a:lnTo>
                    <a:pt x="971956" y="1155725"/>
                  </a:lnTo>
                  <a:lnTo>
                    <a:pt x="961923" y="1133678"/>
                  </a:lnTo>
                  <a:lnTo>
                    <a:pt x="961923" y="1155814"/>
                  </a:lnTo>
                  <a:lnTo>
                    <a:pt x="948829" y="1155814"/>
                  </a:lnTo>
                  <a:lnTo>
                    <a:pt x="946975" y="1143000"/>
                  </a:lnTo>
                  <a:lnTo>
                    <a:pt x="945134" y="1130300"/>
                  </a:lnTo>
                  <a:lnTo>
                    <a:pt x="950112" y="1130300"/>
                  </a:lnTo>
                  <a:lnTo>
                    <a:pt x="961923" y="1155814"/>
                  </a:lnTo>
                  <a:lnTo>
                    <a:pt x="961923" y="1133678"/>
                  </a:lnTo>
                  <a:lnTo>
                    <a:pt x="960386" y="1130300"/>
                  </a:lnTo>
                  <a:lnTo>
                    <a:pt x="954608" y="1117600"/>
                  </a:lnTo>
                  <a:lnTo>
                    <a:pt x="959561" y="1117600"/>
                  </a:lnTo>
                  <a:lnTo>
                    <a:pt x="967359" y="1130300"/>
                  </a:lnTo>
                  <a:lnTo>
                    <a:pt x="971956" y="1155725"/>
                  </a:lnTo>
                  <a:lnTo>
                    <a:pt x="971956" y="1134135"/>
                  </a:lnTo>
                  <a:lnTo>
                    <a:pt x="965428" y="1117600"/>
                  </a:lnTo>
                  <a:lnTo>
                    <a:pt x="970953" y="1117600"/>
                  </a:lnTo>
                  <a:lnTo>
                    <a:pt x="987666" y="1155814"/>
                  </a:lnTo>
                  <a:lnTo>
                    <a:pt x="988174" y="1155814"/>
                  </a:lnTo>
                  <a:lnTo>
                    <a:pt x="988987" y="1179195"/>
                  </a:lnTo>
                  <a:lnTo>
                    <a:pt x="989050" y="1181100"/>
                  </a:lnTo>
                  <a:lnTo>
                    <a:pt x="989050" y="1097089"/>
                  </a:lnTo>
                  <a:lnTo>
                    <a:pt x="944524" y="1100175"/>
                  </a:lnTo>
                  <a:lnTo>
                    <a:pt x="944524" y="1155814"/>
                  </a:lnTo>
                  <a:lnTo>
                    <a:pt x="937399" y="1155814"/>
                  </a:lnTo>
                  <a:lnTo>
                    <a:pt x="933488" y="1145489"/>
                  </a:lnTo>
                  <a:lnTo>
                    <a:pt x="933488" y="1155814"/>
                  </a:lnTo>
                  <a:lnTo>
                    <a:pt x="924712" y="1155814"/>
                  </a:lnTo>
                  <a:lnTo>
                    <a:pt x="928027" y="1143000"/>
                  </a:lnTo>
                  <a:lnTo>
                    <a:pt x="933488" y="1155814"/>
                  </a:lnTo>
                  <a:lnTo>
                    <a:pt x="933488" y="1145489"/>
                  </a:lnTo>
                  <a:lnTo>
                    <a:pt x="932548" y="1143000"/>
                  </a:lnTo>
                  <a:lnTo>
                    <a:pt x="937869" y="1143000"/>
                  </a:lnTo>
                  <a:lnTo>
                    <a:pt x="944524" y="1155814"/>
                  </a:lnTo>
                  <a:lnTo>
                    <a:pt x="944524" y="1100175"/>
                  </a:lnTo>
                  <a:lnTo>
                    <a:pt x="939685" y="1100505"/>
                  </a:lnTo>
                  <a:lnTo>
                    <a:pt x="939685" y="1117600"/>
                  </a:lnTo>
                  <a:lnTo>
                    <a:pt x="919492" y="1130300"/>
                  </a:lnTo>
                  <a:lnTo>
                    <a:pt x="908850" y="1151966"/>
                  </a:lnTo>
                  <a:lnTo>
                    <a:pt x="906843" y="1155814"/>
                  </a:lnTo>
                  <a:lnTo>
                    <a:pt x="889520" y="1167282"/>
                  </a:lnTo>
                  <a:lnTo>
                    <a:pt x="889520" y="1231900"/>
                  </a:lnTo>
                  <a:lnTo>
                    <a:pt x="883246" y="1219212"/>
                  </a:lnTo>
                  <a:lnTo>
                    <a:pt x="885558" y="1219212"/>
                  </a:lnTo>
                  <a:lnTo>
                    <a:pt x="889520" y="1231900"/>
                  </a:lnTo>
                  <a:lnTo>
                    <a:pt x="889520" y="1167282"/>
                  </a:lnTo>
                  <a:lnTo>
                    <a:pt x="887818" y="1168400"/>
                  </a:lnTo>
                  <a:lnTo>
                    <a:pt x="884377" y="1168400"/>
                  </a:lnTo>
                  <a:lnTo>
                    <a:pt x="874763" y="1179195"/>
                  </a:lnTo>
                  <a:lnTo>
                    <a:pt x="873950" y="1168400"/>
                  </a:lnTo>
                  <a:lnTo>
                    <a:pt x="905484" y="1130300"/>
                  </a:lnTo>
                  <a:lnTo>
                    <a:pt x="926515" y="1104900"/>
                  </a:lnTo>
                  <a:lnTo>
                    <a:pt x="937260" y="1104900"/>
                  </a:lnTo>
                  <a:lnTo>
                    <a:pt x="939685" y="1117600"/>
                  </a:lnTo>
                  <a:lnTo>
                    <a:pt x="939685" y="1100505"/>
                  </a:lnTo>
                  <a:lnTo>
                    <a:pt x="914793" y="1102233"/>
                  </a:lnTo>
                  <a:lnTo>
                    <a:pt x="914793" y="1104900"/>
                  </a:lnTo>
                  <a:lnTo>
                    <a:pt x="901192" y="1130300"/>
                  </a:lnTo>
                  <a:lnTo>
                    <a:pt x="894956" y="1130300"/>
                  </a:lnTo>
                  <a:lnTo>
                    <a:pt x="898944" y="1117600"/>
                  </a:lnTo>
                  <a:lnTo>
                    <a:pt x="908050" y="1104900"/>
                  </a:lnTo>
                  <a:lnTo>
                    <a:pt x="914793" y="1104900"/>
                  </a:lnTo>
                  <a:lnTo>
                    <a:pt x="914793" y="1102233"/>
                  </a:lnTo>
                  <a:lnTo>
                    <a:pt x="889812" y="1103960"/>
                  </a:lnTo>
                  <a:lnTo>
                    <a:pt x="889812" y="1117600"/>
                  </a:lnTo>
                  <a:lnTo>
                    <a:pt x="889812" y="1130300"/>
                  </a:lnTo>
                  <a:lnTo>
                    <a:pt x="885571" y="1130300"/>
                  </a:lnTo>
                  <a:lnTo>
                    <a:pt x="885253" y="1117600"/>
                  </a:lnTo>
                  <a:lnTo>
                    <a:pt x="889812" y="1117600"/>
                  </a:lnTo>
                  <a:lnTo>
                    <a:pt x="889812" y="1103960"/>
                  </a:lnTo>
                  <a:lnTo>
                    <a:pt x="876261" y="1104900"/>
                  </a:lnTo>
                  <a:lnTo>
                    <a:pt x="865327" y="1103947"/>
                  </a:lnTo>
                  <a:lnTo>
                    <a:pt x="865327" y="1117600"/>
                  </a:lnTo>
                  <a:lnTo>
                    <a:pt x="862418" y="1168400"/>
                  </a:lnTo>
                  <a:lnTo>
                    <a:pt x="836155" y="1168400"/>
                  </a:lnTo>
                  <a:lnTo>
                    <a:pt x="836155" y="1231900"/>
                  </a:lnTo>
                  <a:lnTo>
                    <a:pt x="831583" y="1231900"/>
                  </a:lnTo>
                  <a:lnTo>
                    <a:pt x="834593" y="1219212"/>
                  </a:lnTo>
                  <a:lnTo>
                    <a:pt x="836028" y="1230896"/>
                  </a:lnTo>
                  <a:lnTo>
                    <a:pt x="836155" y="1231900"/>
                  </a:lnTo>
                  <a:lnTo>
                    <a:pt x="836155" y="1168400"/>
                  </a:lnTo>
                  <a:lnTo>
                    <a:pt x="828255" y="1168400"/>
                  </a:lnTo>
                  <a:lnTo>
                    <a:pt x="823696" y="1168260"/>
                  </a:lnTo>
                  <a:lnTo>
                    <a:pt x="823696" y="1181100"/>
                  </a:lnTo>
                  <a:lnTo>
                    <a:pt x="823188" y="1219212"/>
                  </a:lnTo>
                  <a:lnTo>
                    <a:pt x="818426" y="1206500"/>
                  </a:lnTo>
                  <a:lnTo>
                    <a:pt x="819950" y="1194396"/>
                  </a:lnTo>
                  <a:lnTo>
                    <a:pt x="820026" y="1193800"/>
                  </a:lnTo>
                  <a:lnTo>
                    <a:pt x="817981" y="1193800"/>
                  </a:lnTo>
                  <a:lnTo>
                    <a:pt x="823696" y="1181100"/>
                  </a:lnTo>
                  <a:lnTo>
                    <a:pt x="823696" y="1168260"/>
                  </a:lnTo>
                  <a:lnTo>
                    <a:pt x="803719" y="1167612"/>
                  </a:lnTo>
                  <a:lnTo>
                    <a:pt x="803719" y="1181100"/>
                  </a:lnTo>
                  <a:lnTo>
                    <a:pt x="802754" y="1219212"/>
                  </a:lnTo>
                  <a:lnTo>
                    <a:pt x="802386" y="1229995"/>
                  </a:lnTo>
                  <a:lnTo>
                    <a:pt x="801598" y="1219962"/>
                  </a:lnTo>
                  <a:lnTo>
                    <a:pt x="799820" y="1194396"/>
                  </a:lnTo>
                  <a:lnTo>
                    <a:pt x="799782" y="1193800"/>
                  </a:lnTo>
                  <a:lnTo>
                    <a:pt x="799642" y="1181100"/>
                  </a:lnTo>
                  <a:lnTo>
                    <a:pt x="803719" y="1181100"/>
                  </a:lnTo>
                  <a:lnTo>
                    <a:pt x="803719" y="1167612"/>
                  </a:lnTo>
                  <a:lnTo>
                    <a:pt x="762787" y="1166291"/>
                  </a:lnTo>
                  <a:lnTo>
                    <a:pt x="762787" y="1244600"/>
                  </a:lnTo>
                  <a:lnTo>
                    <a:pt x="753465" y="1257300"/>
                  </a:lnTo>
                  <a:lnTo>
                    <a:pt x="753008" y="1257300"/>
                  </a:lnTo>
                  <a:lnTo>
                    <a:pt x="759218" y="1320380"/>
                  </a:lnTo>
                  <a:lnTo>
                    <a:pt x="759269" y="1320800"/>
                  </a:lnTo>
                  <a:lnTo>
                    <a:pt x="748106" y="1320800"/>
                  </a:lnTo>
                  <a:lnTo>
                    <a:pt x="745147" y="1308455"/>
                  </a:lnTo>
                  <a:lnTo>
                    <a:pt x="745058" y="1308100"/>
                  </a:lnTo>
                  <a:lnTo>
                    <a:pt x="735926" y="1270000"/>
                  </a:lnTo>
                  <a:lnTo>
                    <a:pt x="737069" y="1270000"/>
                  </a:lnTo>
                  <a:lnTo>
                    <a:pt x="753008" y="1257300"/>
                  </a:lnTo>
                  <a:lnTo>
                    <a:pt x="747572" y="1257300"/>
                  </a:lnTo>
                  <a:lnTo>
                    <a:pt x="737133" y="1257300"/>
                  </a:lnTo>
                  <a:lnTo>
                    <a:pt x="735152" y="1244727"/>
                  </a:lnTo>
                  <a:lnTo>
                    <a:pt x="735152" y="1308100"/>
                  </a:lnTo>
                  <a:lnTo>
                    <a:pt x="698487" y="1308100"/>
                  </a:lnTo>
                  <a:lnTo>
                    <a:pt x="680923" y="1295400"/>
                  </a:lnTo>
                  <a:lnTo>
                    <a:pt x="697153" y="1308100"/>
                  </a:lnTo>
                  <a:lnTo>
                    <a:pt x="668058" y="1295400"/>
                  </a:lnTo>
                  <a:lnTo>
                    <a:pt x="660387" y="1270000"/>
                  </a:lnTo>
                  <a:lnTo>
                    <a:pt x="652716" y="1244600"/>
                  </a:lnTo>
                  <a:lnTo>
                    <a:pt x="637628" y="1194650"/>
                  </a:lnTo>
                  <a:lnTo>
                    <a:pt x="637628" y="1231900"/>
                  </a:lnTo>
                  <a:lnTo>
                    <a:pt x="636955" y="1229017"/>
                  </a:lnTo>
                  <a:lnTo>
                    <a:pt x="636955" y="1270000"/>
                  </a:lnTo>
                  <a:lnTo>
                    <a:pt x="629818" y="1270000"/>
                  </a:lnTo>
                  <a:lnTo>
                    <a:pt x="620903" y="1257300"/>
                  </a:lnTo>
                  <a:lnTo>
                    <a:pt x="625640" y="1244600"/>
                  </a:lnTo>
                  <a:lnTo>
                    <a:pt x="636955" y="1270000"/>
                  </a:lnTo>
                  <a:lnTo>
                    <a:pt x="636955" y="1229017"/>
                  </a:lnTo>
                  <a:lnTo>
                    <a:pt x="628738" y="1193800"/>
                  </a:lnTo>
                  <a:lnTo>
                    <a:pt x="637108" y="1219212"/>
                  </a:lnTo>
                  <a:lnTo>
                    <a:pt x="637590" y="1230896"/>
                  </a:lnTo>
                  <a:lnTo>
                    <a:pt x="637628" y="1231900"/>
                  </a:lnTo>
                  <a:lnTo>
                    <a:pt x="637628" y="1194650"/>
                  </a:lnTo>
                  <a:lnTo>
                    <a:pt x="633539" y="1181100"/>
                  </a:lnTo>
                  <a:lnTo>
                    <a:pt x="672401" y="1181100"/>
                  </a:lnTo>
                  <a:lnTo>
                    <a:pt x="690600" y="1282039"/>
                  </a:lnTo>
                  <a:lnTo>
                    <a:pt x="690727" y="1282700"/>
                  </a:lnTo>
                  <a:lnTo>
                    <a:pt x="698715" y="1270000"/>
                  </a:lnTo>
                  <a:lnTo>
                    <a:pt x="712762" y="1282700"/>
                  </a:lnTo>
                  <a:lnTo>
                    <a:pt x="730123" y="1282700"/>
                  </a:lnTo>
                  <a:lnTo>
                    <a:pt x="735152" y="1308100"/>
                  </a:lnTo>
                  <a:lnTo>
                    <a:pt x="735152" y="1244727"/>
                  </a:lnTo>
                  <a:lnTo>
                    <a:pt x="734910" y="1243190"/>
                  </a:lnTo>
                  <a:lnTo>
                    <a:pt x="734910" y="1270000"/>
                  </a:lnTo>
                  <a:lnTo>
                    <a:pt x="724623" y="1270000"/>
                  </a:lnTo>
                  <a:lnTo>
                    <a:pt x="725449" y="1257300"/>
                  </a:lnTo>
                  <a:lnTo>
                    <a:pt x="721791" y="1244600"/>
                  </a:lnTo>
                  <a:lnTo>
                    <a:pt x="721664" y="1219212"/>
                  </a:lnTo>
                  <a:lnTo>
                    <a:pt x="721537" y="1193800"/>
                  </a:lnTo>
                  <a:lnTo>
                    <a:pt x="721474" y="1181100"/>
                  </a:lnTo>
                  <a:lnTo>
                    <a:pt x="727887" y="1181100"/>
                  </a:lnTo>
                  <a:lnTo>
                    <a:pt x="734796" y="1268577"/>
                  </a:lnTo>
                  <a:lnTo>
                    <a:pt x="734910" y="1270000"/>
                  </a:lnTo>
                  <a:lnTo>
                    <a:pt x="734910" y="1243190"/>
                  </a:lnTo>
                  <a:lnTo>
                    <a:pt x="731253" y="1219962"/>
                  </a:lnTo>
                  <a:lnTo>
                    <a:pt x="731126" y="1219212"/>
                  </a:lnTo>
                  <a:lnTo>
                    <a:pt x="733285" y="1181100"/>
                  </a:lnTo>
                  <a:lnTo>
                    <a:pt x="742505" y="1181100"/>
                  </a:lnTo>
                  <a:lnTo>
                    <a:pt x="747572" y="1257300"/>
                  </a:lnTo>
                  <a:lnTo>
                    <a:pt x="751014" y="1244600"/>
                  </a:lnTo>
                  <a:lnTo>
                    <a:pt x="748893" y="1181100"/>
                  </a:lnTo>
                  <a:lnTo>
                    <a:pt x="762050" y="1181100"/>
                  </a:lnTo>
                  <a:lnTo>
                    <a:pt x="762787" y="1244600"/>
                  </a:lnTo>
                  <a:lnTo>
                    <a:pt x="762787" y="1166291"/>
                  </a:lnTo>
                  <a:lnTo>
                    <a:pt x="719543" y="1164882"/>
                  </a:lnTo>
                  <a:lnTo>
                    <a:pt x="719543" y="1270000"/>
                  </a:lnTo>
                  <a:lnTo>
                    <a:pt x="714387" y="1270000"/>
                  </a:lnTo>
                  <a:lnTo>
                    <a:pt x="717194" y="1257300"/>
                  </a:lnTo>
                  <a:lnTo>
                    <a:pt x="719543" y="1270000"/>
                  </a:lnTo>
                  <a:lnTo>
                    <a:pt x="719543" y="1164882"/>
                  </a:lnTo>
                  <a:lnTo>
                    <a:pt x="714844" y="1164729"/>
                  </a:lnTo>
                  <a:lnTo>
                    <a:pt x="714844" y="1244600"/>
                  </a:lnTo>
                  <a:lnTo>
                    <a:pt x="712647" y="1219962"/>
                  </a:lnTo>
                  <a:lnTo>
                    <a:pt x="712584" y="1219212"/>
                  </a:lnTo>
                  <a:lnTo>
                    <a:pt x="710374" y="1194396"/>
                  </a:lnTo>
                  <a:lnTo>
                    <a:pt x="710311" y="1193800"/>
                  </a:lnTo>
                  <a:lnTo>
                    <a:pt x="709180" y="1181100"/>
                  </a:lnTo>
                  <a:lnTo>
                    <a:pt x="714146" y="1181100"/>
                  </a:lnTo>
                  <a:lnTo>
                    <a:pt x="714844" y="1244600"/>
                  </a:lnTo>
                  <a:lnTo>
                    <a:pt x="714844" y="1164729"/>
                  </a:lnTo>
                  <a:lnTo>
                    <a:pt x="625487" y="1161846"/>
                  </a:lnTo>
                  <a:lnTo>
                    <a:pt x="625487" y="1219212"/>
                  </a:lnTo>
                  <a:lnTo>
                    <a:pt x="618121" y="1231900"/>
                  </a:lnTo>
                  <a:lnTo>
                    <a:pt x="615619" y="1226185"/>
                  </a:lnTo>
                  <a:lnTo>
                    <a:pt x="615619" y="1257300"/>
                  </a:lnTo>
                  <a:lnTo>
                    <a:pt x="612787" y="1270000"/>
                  </a:lnTo>
                  <a:lnTo>
                    <a:pt x="602361" y="1257300"/>
                  </a:lnTo>
                  <a:lnTo>
                    <a:pt x="591921" y="1244600"/>
                  </a:lnTo>
                  <a:lnTo>
                    <a:pt x="600456" y="1231900"/>
                  </a:lnTo>
                  <a:lnTo>
                    <a:pt x="615619" y="1257300"/>
                  </a:lnTo>
                  <a:lnTo>
                    <a:pt x="615619" y="1226185"/>
                  </a:lnTo>
                  <a:lnTo>
                    <a:pt x="612571" y="1219212"/>
                  </a:lnTo>
                  <a:lnTo>
                    <a:pt x="610412" y="1219212"/>
                  </a:lnTo>
                  <a:lnTo>
                    <a:pt x="607339" y="1206500"/>
                  </a:lnTo>
                  <a:lnTo>
                    <a:pt x="618959" y="1193800"/>
                  </a:lnTo>
                  <a:lnTo>
                    <a:pt x="625487" y="1219212"/>
                  </a:lnTo>
                  <a:lnTo>
                    <a:pt x="625487" y="1161846"/>
                  </a:lnTo>
                  <a:lnTo>
                    <a:pt x="601345" y="1161059"/>
                  </a:lnTo>
                  <a:lnTo>
                    <a:pt x="601345" y="1219212"/>
                  </a:lnTo>
                  <a:lnTo>
                    <a:pt x="580542" y="1244600"/>
                  </a:lnTo>
                  <a:lnTo>
                    <a:pt x="563219" y="1270000"/>
                  </a:lnTo>
                  <a:lnTo>
                    <a:pt x="550824" y="1270000"/>
                  </a:lnTo>
                  <a:lnTo>
                    <a:pt x="519391" y="1282700"/>
                  </a:lnTo>
                  <a:lnTo>
                    <a:pt x="516064" y="1282700"/>
                  </a:lnTo>
                  <a:lnTo>
                    <a:pt x="524700" y="1270000"/>
                  </a:lnTo>
                  <a:lnTo>
                    <a:pt x="542886" y="1257300"/>
                  </a:lnTo>
                  <a:lnTo>
                    <a:pt x="561086" y="1244600"/>
                  </a:lnTo>
                  <a:lnTo>
                    <a:pt x="597052" y="1206500"/>
                  </a:lnTo>
                  <a:lnTo>
                    <a:pt x="601345" y="1219212"/>
                  </a:lnTo>
                  <a:lnTo>
                    <a:pt x="601345" y="1161059"/>
                  </a:lnTo>
                  <a:lnTo>
                    <a:pt x="575119" y="1160208"/>
                  </a:lnTo>
                  <a:lnTo>
                    <a:pt x="575119" y="1219212"/>
                  </a:lnTo>
                  <a:lnTo>
                    <a:pt x="555701" y="1231900"/>
                  </a:lnTo>
                  <a:lnTo>
                    <a:pt x="535063" y="1219212"/>
                  </a:lnTo>
                  <a:lnTo>
                    <a:pt x="533654" y="1206500"/>
                  </a:lnTo>
                  <a:lnTo>
                    <a:pt x="565277" y="1206500"/>
                  </a:lnTo>
                  <a:lnTo>
                    <a:pt x="575119" y="1219212"/>
                  </a:lnTo>
                  <a:lnTo>
                    <a:pt x="575119" y="1160208"/>
                  </a:lnTo>
                  <a:lnTo>
                    <a:pt x="570115" y="1160056"/>
                  </a:lnTo>
                  <a:lnTo>
                    <a:pt x="570115" y="1193800"/>
                  </a:lnTo>
                  <a:lnTo>
                    <a:pt x="562610" y="1193800"/>
                  </a:lnTo>
                  <a:lnTo>
                    <a:pt x="567385" y="1181100"/>
                  </a:lnTo>
                  <a:lnTo>
                    <a:pt x="570115" y="1193800"/>
                  </a:lnTo>
                  <a:lnTo>
                    <a:pt x="570115" y="1160056"/>
                  </a:lnTo>
                  <a:lnTo>
                    <a:pt x="556323" y="1159598"/>
                  </a:lnTo>
                  <a:lnTo>
                    <a:pt x="556323" y="1181100"/>
                  </a:lnTo>
                  <a:lnTo>
                    <a:pt x="554710" y="1193800"/>
                  </a:lnTo>
                  <a:lnTo>
                    <a:pt x="553097" y="1181100"/>
                  </a:lnTo>
                  <a:lnTo>
                    <a:pt x="556323" y="1181100"/>
                  </a:lnTo>
                  <a:lnTo>
                    <a:pt x="556323" y="1159598"/>
                  </a:lnTo>
                  <a:lnTo>
                    <a:pt x="540219" y="1159078"/>
                  </a:lnTo>
                  <a:lnTo>
                    <a:pt x="540219" y="1168400"/>
                  </a:lnTo>
                  <a:lnTo>
                    <a:pt x="533400" y="1193800"/>
                  </a:lnTo>
                  <a:lnTo>
                    <a:pt x="532307" y="1193800"/>
                  </a:lnTo>
                  <a:lnTo>
                    <a:pt x="532307" y="1244600"/>
                  </a:lnTo>
                  <a:lnTo>
                    <a:pt x="529577" y="1257300"/>
                  </a:lnTo>
                  <a:lnTo>
                    <a:pt x="524802" y="1244600"/>
                  </a:lnTo>
                  <a:lnTo>
                    <a:pt x="523138" y="1231900"/>
                  </a:lnTo>
                  <a:lnTo>
                    <a:pt x="512953" y="1231900"/>
                  </a:lnTo>
                  <a:lnTo>
                    <a:pt x="525830" y="1206500"/>
                  </a:lnTo>
                  <a:lnTo>
                    <a:pt x="527481" y="1230896"/>
                  </a:lnTo>
                  <a:lnTo>
                    <a:pt x="527558" y="1231900"/>
                  </a:lnTo>
                  <a:lnTo>
                    <a:pt x="525462" y="1231900"/>
                  </a:lnTo>
                  <a:lnTo>
                    <a:pt x="530110" y="1244600"/>
                  </a:lnTo>
                  <a:lnTo>
                    <a:pt x="532307" y="1244600"/>
                  </a:lnTo>
                  <a:lnTo>
                    <a:pt x="532307" y="1193800"/>
                  </a:lnTo>
                  <a:lnTo>
                    <a:pt x="531863" y="1193800"/>
                  </a:lnTo>
                  <a:lnTo>
                    <a:pt x="540219" y="1168400"/>
                  </a:lnTo>
                  <a:lnTo>
                    <a:pt x="540219" y="1159078"/>
                  </a:lnTo>
                  <a:lnTo>
                    <a:pt x="529424" y="1158735"/>
                  </a:lnTo>
                  <a:lnTo>
                    <a:pt x="529424" y="1168400"/>
                  </a:lnTo>
                  <a:lnTo>
                    <a:pt x="516572" y="1181100"/>
                  </a:lnTo>
                  <a:lnTo>
                    <a:pt x="511733" y="1181100"/>
                  </a:lnTo>
                  <a:lnTo>
                    <a:pt x="511733" y="1270000"/>
                  </a:lnTo>
                  <a:lnTo>
                    <a:pt x="511378" y="1279156"/>
                  </a:lnTo>
                  <a:lnTo>
                    <a:pt x="511352" y="1279918"/>
                  </a:lnTo>
                  <a:lnTo>
                    <a:pt x="511238" y="1282700"/>
                  </a:lnTo>
                  <a:lnTo>
                    <a:pt x="486511" y="1282700"/>
                  </a:lnTo>
                  <a:lnTo>
                    <a:pt x="494233" y="1270000"/>
                  </a:lnTo>
                  <a:lnTo>
                    <a:pt x="511733" y="1270000"/>
                  </a:lnTo>
                  <a:lnTo>
                    <a:pt x="511733" y="1181100"/>
                  </a:lnTo>
                  <a:lnTo>
                    <a:pt x="497890" y="1181100"/>
                  </a:lnTo>
                  <a:lnTo>
                    <a:pt x="495173" y="1194231"/>
                  </a:lnTo>
                  <a:lnTo>
                    <a:pt x="495173" y="1231900"/>
                  </a:lnTo>
                  <a:lnTo>
                    <a:pt x="471170" y="1270000"/>
                  </a:lnTo>
                  <a:lnTo>
                    <a:pt x="436460" y="1295400"/>
                  </a:lnTo>
                  <a:lnTo>
                    <a:pt x="400900" y="1295400"/>
                  </a:lnTo>
                  <a:lnTo>
                    <a:pt x="382651" y="1270000"/>
                  </a:lnTo>
                  <a:lnTo>
                    <a:pt x="376732" y="1257300"/>
                  </a:lnTo>
                  <a:lnTo>
                    <a:pt x="380085" y="1244600"/>
                  </a:lnTo>
                  <a:lnTo>
                    <a:pt x="386435" y="1244600"/>
                  </a:lnTo>
                  <a:lnTo>
                    <a:pt x="391071" y="1231900"/>
                  </a:lnTo>
                  <a:lnTo>
                    <a:pt x="394995" y="1244600"/>
                  </a:lnTo>
                  <a:lnTo>
                    <a:pt x="400481" y="1282039"/>
                  </a:lnTo>
                  <a:lnTo>
                    <a:pt x="400570" y="1282700"/>
                  </a:lnTo>
                  <a:lnTo>
                    <a:pt x="423202" y="1282700"/>
                  </a:lnTo>
                  <a:lnTo>
                    <a:pt x="438873" y="1270000"/>
                  </a:lnTo>
                  <a:lnTo>
                    <a:pt x="454558" y="1257300"/>
                  </a:lnTo>
                  <a:lnTo>
                    <a:pt x="475361" y="1231900"/>
                  </a:lnTo>
                  <a:lnTo>
                    <a:pt x="495173" y="1231900"/>
                  </a:lnTo>
                  <a:lnTo>
                    <a:pt x="495173" y="1194231"/>
                  </a:lnTo>
                  <a:lnTo>
                    <a:pt x="492633" y="1206500"/>
                  </a:lnTo>
                  <a:lnTo>
                    <a:pt x="470331" y="1219212"/>
                  </a:lnTo>
                  <a:lnTo>
                    <a:pt x="465518" y="1219923"/>
                  </a:lnTo>
                  <a:lnTo>
                    <a:pt x="465518" y="1231900"/>
                  </a:lnTo>
                  <a:lnTo>
                    <a:pt x="437235" y="1270000"/>
                  </a:lnTo>
                  <a:lnTo>
                    <a:pt x="406400" y="1270000"/>
                  </a:lnTo>
                  <a:lnTo>
                    <a:pt x="404952" y="1257300"/>
                  </a:lnTo>
                  <a:lnTo>
                    <a:pt x="408444" y="1244600"/>
                  </a:lnTo>
                  <a:lnTo>
                    <a:pt x="465518" y="1231900"/>
                  </a:lnTo>
                  <a:lnTo>
                    <a:pt x="465518" y="1219923"/>
                  </a:lnTo>
                  <a:lnTo>
                    <a:pt x="384314" y="1231900"/>
                  </a:lnTo>
                  <a:lnTo>
                    <a:pt x="353631" y="1231900"/>
                  </a:lnTo>
                  <a:lnTo>
                    <a:pt x="342798" y="1219212"/>
                  </a:lnTo>
                  <a:lnTo>
                    <a:pt x="346176" y="1206500"/>
                  </a:lnTo>
                  <a:lnTo>
                    <a:pt x="389026" y="1206500"/>
                  </a:lnTo>
                  <a:lnTo>
                    <a:pt x="391160" y="1194396"/>
                  </a:lnTo>
                  <a:lnTo>
                    <a:pt x="391261" y="1193800"/>
                  </a:lnTo>
                  <a:lnTo>
                    <a:pt x="395744" y="1168400"/>
                  </a:lnTo>
                  <a:lnTo>
                    <a:pt x="397967" y="1155814"/>
                  </a:lnTo>
                  <a:lnTo>
                    <a:pt x="396151" y="1151966"/>
                  </a:lnTo>
                  <a:lnTo>
                    <a:pt x="391744" y="1143000"/>
                  </a:lnTo>
                  <a:lnTo>
                    <a:pt x="387591" y="1143000"/>
                  </a:lnTo>
                  <a:lnTo>
                    <a:pt x="387591" y="1181100"/>
                  </a:lnTo>
                  <a:lnTo>
                    <a:pt x="381254" y="1181100"/>
                  </a:lnTo>
                  <a:lnTo>
                    <a:pt x="377698" y="1168400"/>
                  </a:lnTo>
                  <a:lnTo>
                    <a:pt x="387591" y="1181100"/>
                  </a:lnTo>
                  <a:lnTo>
                    <a:pt x="387591" y="1143000"/>
                  </a:lnTo>
                  <a:lnTo>
                    <a:pt x="375640" y="1143000"/>
                  </a:lnTo>
                  <a:lnTo>
                    <a:pt x="375640" y="1193800"/>
                  </a:lnTo>
                  <a:lnTo>
                    <a:pt x="366864" y="1181100"/>
                  </a:lnTo>
                  <a:lnTo>
                    <a:pt x="374548" y="1181100"/>
                  </a:lnTo>
                  <a:lnTo>
                    <a:pt x="375640" y="1193800"/>
                  </a:lnTo>
                  <a:lnTo>
                    <a:pt x="375640" y="1143000"/>
                  </a:lnTo>
                  <a:lnTo>
                    <a:pt x="371919" y="1143000"/>
                  </a:lnTo>
                  <a:lnTo>
                    <a:pt x="342849" y="1181100"/>
                  </a:lnTo>
                  <a:lnTo>
                    <a:pt x="336169" y="1168400"/>
                  </a:lnTo>
                  <a:lnTo>
                    <a:pt x="348792" y="1155814"/>
                  </a:lnTo>
                  <a:lnTo>
                    <a:pt x="361632" y="1143000"/>
                  </a:lnTo>
                  <a:lnTo>
                    <a:pt x="387400" y="1130300"/>
                  </a:lnTo>
                  <a:lnTo>
                    <a:pt x="406958" y="1130300"/>
                  </a:lnTo>
                  <a:lnTo>
                    <a:pt x="412064" y="1143000"/>
                  </a:lnTo>
                  <a:lnTo>
                    <a:pt x="412000" y="1155814"/>
                  </a:lnTo>
                  <a:lnTo>
                    <a:pt x="411899" y="1181100"/>
                  </a:lnTo>
                  <a:lnTo>
                    <a:pt x="401866" y="1206500"/>
                  </a:lnTo>
                  <a:lnTo>
                    <a:pt x="425005" y="1206500"/>
                  </a:lnTo>
                  <a:lnTo>
                    <a:pt x="420014" y="1193800"/>
                  </a:lnTo>
                  <a:lnTo>
                    <a:pt x="423011" y="1193800"/>
                  </a:lnTo>
                  <a:lnTo>
                    <a:pt x="425005" y="1206500"/>
                  </a:lnTo>
                  <a:lnTo>
                    <a:pt x="450329" y="1206500"/>
                  </a:lnTo>
                  <a:lnTo>
                    <a:pt x="468223" y="1193800"/>
                  </a:lnTo>
                  <a:lnTo>
                    <a:pt x="474243" y="1181100"/>
                  </a:lnTo>
                  <a:lnTo>
                    <a:pt x="464464" y="1181100"/>
                  </a:lnTo>
                  <a:lnTo>
                    <a:pt x="459600" y="1181100"/>
                  </a:lnTo>
                  <a:lnTo>
                    <a:pt x="445719" y="1168400"/>
                  </a:lnTo>
                  <a:lnTo>
                    <a:pt x="529424" y="1168400"/>
                  </a:lnTo>
                  <a:lnTo>
                    <a:pt x="529424" y="1158735"/>
                  </a:lnTo>
                  <a:lnTo>
                    <a:pt x="439445" y="1155814"/>
                  </a:lnTo>
                  <a:lnTo>
                    <a:pt x="435952" y="1155814"/>
                  </a:lnTo>
                  <a:lnTo>
                    <a:pt x="431457" y="1104900"/>
                  </a:lnTo>
                  <a:lnTo>
                    <a:pt x="430339" y="1092200"/>
                  </a:lnTo>
                  <a:lnTo>
                    <a:pt x="429221" y="1092200"/>
                  </a:lnTo>
                  <a:lnTo>
                    <a:pt x="428828" y="1067206"/>
                  </a:lnTo>
                  <a:lnTo>
                    <a:pt x="428828" y="1066825"/>
                  </a:lnTo>
                  <a:lnTo>
                    <a:pt x="428231" y="1029017"/>
                  </a:lnTo>
                  <a:lnTo>
                    <a:pt x="428231" y="1028700"/>
                  </a:lnTo>
                  <a:lnTo>
                    <a:pt x="427609" y="1016114"/>
                  </a:lnTo>
                  <a:lnTo>
                    <a:pt x="487654" y="1016114"/>
                  </a:lnTo>
                  <a:lnTo>
                    <a:pt x="491337" y="990625"/>
                  </a:lnTo>
                  <a:lnTo>
                    <a:pt x="469747" y="990600"/>
                  </a:lnTo>
                  <a:lnTo>
                    <a:pt x="454558" y="1003300"/>
                  </a:lnTo>
                  <a:lnTo>
                    <a:pt x="449021" y="993660"/>
                  </a:lnTo>
                  <a:lnTo>
                    <a:pt x="449021" y="1003300"/>
                  </a:lnTo>
                  <a:lnTo>
                    <a:pt x="421246" y="1003300"/>
                  </a:lnTo>
                  <a:lnTo>
                    <a:pt x="425831" y="990600"/>
                  </a:lnTo>
                  <a:lnTo>
                    <a:pt x="431126" y="990600"/>
                  </a:lnTo>
                  <a:lnTo>
                    <a:pt x="420522" y="965200"/>
                  </a:lnTo>
                  <a:lnTo>
                    <a:pt x="426186" y="965200"/>
                  </a:lnTo>
                  <a:lnTo>
                    <a:pt x="449021" y="1003300"/>
                  </a:lnTo>
                  <a:lnTo>
                    <a:pt x="449021" y="993660"/>
                  </a:lnTo>
                  <a:lnTo>
                    <a:pt x="432689" y="965200"/>
                  </a:lnTo>
                  <a:lnTo>
                    <a:pt x="437527" y="965200"/>
                  </a:lnTo>
                  <a:lnTo>
                    <a:pt x="456692" y="990600"/>
                  </a:lnTo>
                  <a:lnTo>
                    <a:pt x="463994" y="990600"/>
                  </a:lnTo>
                  <a:lnTo>
                    <a:pt x="448614" y="965200"/>
                  </a:lnTo>
                  <a:lnTo>
                    <a:pt x="433311" y="939914"/>
                  </a:lnTo>
                  <a:lnTo>
                    <a:pt x="432803" y="937374"/>
                  </a:lnTo>
                  <a:lnTo>
                    <a:pt x="430974" y="927125"/>
                  </a:lnTo>
                  <a:lnTo>
                    <a:pt x="459740" y="927125"/>
                  </a:lnTo>
                  <a:lnTo>
                    <a:pt x="501561" y="990600"/>
                  </a:lnTo>
                  <a:lnTo>
                    <a:pt x="504393" y="977900"/>
                  </a:lnTo>
                  <a:lnTo>
                    <a:pt x="470281" y="927125"/>
                  </a:lnTo>
                  <a:lnTo>
                    <a:pt x="461733" y="914400"/>
                  </a:lnTo>
                  <a:lnTo>
                    <a:pt x="456095" y="914400"/>
                  </a:lnTo>
                  <a:lnTo>
                    <a:pt x="459333" y="901700"/>
                  </a:lnTo>
                  <a:lnTo>
                    <a:pt x="473595" y="901700"/>
                  </a:lnTo>
                  <a:lnTo>
                    <a:pt x="496925" y="939914"/>
                  </a:lnTo>
                  <a:lnTo>
                    <a:pt x="504151" y="951763"/>
                  </a:lnTo>
                  <a:lnTo>
                    <a:pt x="499478" y="942606"/>
                  </a:lnTo>
                  <a:lnTo>
                    <a:pt x="496773" y="937374"/>
                  </a:lnTo>
                  <a:lnTo>
                    <a:pt x="471728" y="889000"/>
                  </a:lnTo>
                  <a:lnTo>
                    <a:pt x="477634" y="876300"/>
                  </a:lnTo>
                  <a:lnTo>
                    <a:pt x="492353" y="876300"/>
                  </a:lnTo>
                  <a:lnTo>
                    <a:pt x="501637" y="876300"/>
                  </a:lnTo>
                  <a:lnTo>
                    <a:pt x="518947" y="901700"/>
                  </a:lnTo>
                  <a:lnTo>
                    <a:pt x="512368" y="901700"/>
                  </a:lnTo>
                  <a:lnTo>
                    <a:pt x="492353" y="876300"/>
                  </a:lnTo>
                  <a:lnTo>
                    <a:pt x="507860" y="914400"/>
                  </a:lnTo>
                  <a:lnTo>
                    <a:pt x="496468" y="926769"/>
                  </a:lnTo>
                  <a:lnTo>
                    <a:pt x="496176" y="927125"/>
                  </a:lnTo>
                  <a:lnTo>
                    <a:pt x="496773" y="937374"/>
                  </a:lnTo>
                  <a:lnTo>
                    <a:pt x="498094" y="939914"/>
                  </a:lnTo>
                  <a:lnTo>
                    <a:pt x="511048" y="939914"/>
                  </a:lnTo>
                  <a:lnTo>
                    <a:pt x="512178" y="951763"/>
                  </a:lnTo>
                  <a:lnTo>
                    <a:pt x="512241" y="952500"/>
                  </a:lnTo>
                  <a:lnTo>
                    <a:pt x="535940" y="952500"/>
                  </a:lnTo>
                  <a:lnTo>
                    <a:pt x="545668" y="968768"/>
                  </a:lnTo>
                  <a:lnTo>
                    <a:pt x="543953" y="953185"/>
                  </a:lnTo>
                  <a:lnTo>
                    <a:pt x="543877" y="952500"/>
                  </a:lnTo>
                  <a:lnTo>
                    <a:pt x="548043" y="952500"/>
                  </a:lnTo>
                  <a:lnTo>
                    <a:pt x="554177" y="977900"/>
                  </a:lnTo>
                  <a:lnTo>
                    <a:pt x="551129" y="977900"/>
                  </a:lnTo>
                  <a:lnTo>
                    <a:pt x="566305" y="1003300"/>
                  </a:lnTo>
                  <a:lnTo>
                    <a:pt x="552526" y="1003300"/>
                  </a:lnTo>
                  <a:lnTo>
                    <a:pt x="527011" y="965200"/>
                  </a:lnTo>
                  <a:lnTo>
                    <a:pt x="520814" y="965200"/>
                  </a:lnTo>
                  <a:lnTo>
                    <a:pt x="525272" y="977900"/>
                  </a:lnTo>
                  <a:lnTo>
                    <a:pt x="542721" y="1016000"/>
                  </a:lnTo>
                  <a:lnTo>
                    <a:pt x="523011" y="1003300"/>
                  </a:lnTo>
                  <a:lnTo>
                    <a:pt x="514807" y="1003300"/>
                  </a:lnTo>
                  <a:lnTo>
                    <a:pt x="491337" y="990625"/>
                  </a:lnTo>
                  <a:lnTo>
                    <a:pt x="500380" y="1003300"/>
                  </a:lnTo>
                  <a:lnTo>
                    <a:pt x="511822" y="1003300"/>
                  </a:lnTo>
                  <a:lnTo>
                    <a:pt x="514883" y="1016114"/>
                  </a:lnTo>
                  <a:lnTo>
                    <a:pt x="542785" y="1016114"/>
                  </a:lnTo>
                  <a:lnTo>
                    <a:pt x="542912" y="1016114"/>
                  </a:lnTo>
                  <a:lnTo>
                    <a:pt x="579602" y="1016114"/>
                  </a:lnTo>
                  <a:lnTo>
                    <a:pt x="581698" y="1028700"/>
                  </a:lnTo>
                  <a:lnTo>
                    <a:pt x="586371" y="1041400"/>
                  </a:lnTo>
                  <a:lnTo>
                    <a:pt x="585431" y="1065682"/>
                  </a:lnTo>
                  <a:lnTo>
                    <a:pt x="585381" y="1066825"/>
                  </a:lnTo>
                  <a:lnTo>
                    <a:pt x="581660" y="1066825"/>
                  </a:lnTo>
                  <a:lnTo>
                    <a:pt x="589762" y="1076350"/>
                  </a:lnTo>
                  <a:lnTo>
                    <a:pt x="587540" y="1067206"/>
                  </a:lnTo>
                  <a:lnTo>
                    <a:pt x="587451" y="1066825"/>
                  </a:lnTo>
                  <a:lnTo>
                    <a:pt x="588200" y="1065682"/>
                  </a:lnTo>
                  <a:lnTo>
                    <a:pt x="596074" y="1054100"/>
                  </a:lnTo>
                  <a:lnTo>
                    <a:pt x="595376" y="1054100"/>
                  </a:lnTo>
                  <a:lnTo>
                    <a:pt x="589838" y="1041400"/>
                  </a:lnTo>
                  <a:lnTo>
                    <a:pt x="708660" y="1041400"/>
                  </a:lnTo>
                  <a:lnTo>
                    <a:pt x="706716" y="1053426"/>
                  </a:lnTo>
                  <a:lnTo>
                    <a:pt x="706615" y="1054100"/>
                  </a:lnTo>
                  <a:lnTo>
                    <a:pt x="699185" y="1066685"/>
                  </a:lnTo>
                  <a:lnTo>
                    <a:pt x="691057" y="1065682"/>
                  </a:lnTo>
                  <a:lnTo>
                    <a:pt x="692200" y="1066825"/>
                  </a:lnTo>
                  <a:lnTo>
                    <a:pt x="699109" y="1066825"/>
                  </a:lnTo>
                  <a:lnTo>
                    <a:pt x="700214" y="1066825"/>
                  </a:lnTo>
                  <a:lnTo>
                    <a:pt x="698601" y="1079500"/>
                  </a:lnTo>
                  <a:lnTo>
                    <a:pt x="695210" y="1079500"/>
                  </a:lnTo>
                  <a:lnTo>
                    <a:pt x="604164" y="1066825"/>
                  </a:lnTo>
                  <a:lnTo>
                    <a:pt x="603986" y="1066825"/>
                  </a:lnTo>
                  <a:lnTo>
                    <a:pt x="603973" y="1079500"/>
                  </a:lnTo>
                  <a:lnTo>
                    <a:pt x="592442" y="1079500"/>
                  </a:lnTo>
                  <a:lnTo>
                    <a:pt x="583514" y="1092200"/>
                  </a:lnTo>
                  <a:lnTo>
                    <a:pt x="588962" y="1092200"/>
                  </a:lnTo>
                  <a:lnTo>
                    <a:pt x="588975" y="1117600"/>
                  </a:lnTo>
                  <a:lnTo>
                    <a:pt x="593293" y="1117600"/>
                  </a:lnTo>
                  <a:lnTo>
                    <a:pt x="663448" y="1130300"/>
                  </a:lnTo>
                  <a:lnTo>
                    <a:pt x="683526" y="1130300"/>
                  </a:lnTo>
                  <a:lnTo>
                    <a:pt x="676249" y="1117600"/>
                  </a:lnTo>
                  <a:lnTo>
                    <a:pt x="682396" y="1117600"/>
                  </a:lnTo>
                  <a:lnTo>
                    <a:pt x="605307" y="1104900"/>
                  </a:lnTo>
                  <a:lnTo>
                    <a:pt x="623227" y="1117600"/>
                  </a:lnTo>
                  <a:lnTo>
                    <a:pt x="596379" y="1104900"/>
                  </a:lnTo>
                  <a:lnTo>
                    <a:pt x="596671" y="1092200"/>
                  </a:lnTo>
                  <a:lnTo>
                    <a:pt x="695210" y="1092200"/>
                  </a:lnTo>
                  <a:lnTo>
                    <a:pt x="697725" y="1104900"/>
                  </a:lnTo>
                  <a:lnTo>
                    <a:pt x="682396" y="1117600"/>
                  </a:lnTo>
                  <a:lnTo>
                    <a:pt x="693229" y="1117600"/>
                  </a:lnTo>
                  <a:lnTo>
                    <a:pt x="683526" y="1130300"/>
                  </a:lnTo>
                  <a:lnTo>
                    <a:pt x="701624" y="1130300"/>
                  </a:lnTo>
                  <a:lnTo>
                    <a:pt x="702195" y="1143000"/>
                  </a:lnTo>
                  <a:lnTo>
                    <a:pt x="706755" y="1143000"/>
                  </a:lnTo>
                  <a:lnTo>
                    <a:pt x="705434" y="1117600"/>
                  </a:lnTo>
                  <a:lnTo>
                    <a:pt x="712304" y="1117600"/>
                  </a:lnTo>
                  <a:lnTo>
                    <a:pt x="713498" y="1143000"/>
                  </a:lnTo>
                  <a:lnTo>
                    <a:pt x="720826" y="1117600"/>
                  </a:lnTo>
                  <a:lnTo>
                    <a:pt x="726033" y="1117600"/>
                  </a:lnTo>
                  <a:lnTo>
                    <a:pt x="725500" y="1151966"/>
                  </a:lnTo>
                  <a:lnTo>
                    <a:pt x="732485" y="1104900"/>
                  </a:lnTo>
                  <a:lnTo>
                    <a:pt x="738187" y="1117600"/>
                  </a:lnTo>
                  <a:lnTo>
                    <a:pt x="738035" y="1130300"/>
                  </a:lnTo>
                  <a:lnTo>
                    <a:pt x="737933" y="1138008"/>
                  </a:lnTo>
                  <a:lnTo>
                    <a:pt x="737870" y="1143000"/>
                  </a:lnTo>
                  <a:lnTo>
                    <a:pt x="737755" y="1151966"/>
                  </a:lnTo>
                  <a:lnTo>
                    <a:pt x="737704" y="1155814"/>
                  </a:lnTo>
                  <a:lnTo>
                    <a:pt x="739000" y="1151966"/>
                  </a:lnTo>
                  <a:lnTo>
                    <a:pt x="742099" y="1143000"/>
                  </a:lnTo>
                  <a:lnTo>
                    <a:pt x="745286" y="1104900"/>
                  </a:lnTo>
                  <a:lnTo>
                    <a:pt x="748322" y="1117600"/>
                  </a:lnTo>
                  <a:lnTo>
                    <a:pt x="753783" y="1117600"/>
                  </a:lnTo>
                  <a:lnTo>
                    <a:pt x="752741" y="1151966"/>
                  </a:lnTo>
                  <a:lnTo>
                    <a:pt x="752627" y="1155814"/>
                  </a:lnTo>
                  <a:lnTo>
                    <a:pt x="769391" y="1155814"/>
                  </a:lnTo>
                  <a:lnTo>
                    <a:pt x="772160" y="1143000"/>
                  </a:lnTo>
                  <a:lnTo>
                    <a:pt x="777659" y="1117600"/>
                  </a:lnTo>
                  <a:lnTo>
                    <a:pt x="779183" y="1155814"/>
                  </a:lnTo>
                  <a:lnTo>
                    <a:pt x="784733" y="1155814"/>
                  </a:lnTo>
                  <a:lnTo>
                    <a:pt x="784796" y="1117600"/>
                  </a:lnTo>
                  <a:lnTo>
                    <a:pt x="791667" y="1117600"/>
                  </a:lnTo>
                  <a:lnTo>
                    <a:pt x="791781" y="1138008"/>
                  </a:lnTo>
                  <a:lnTo>
                    <a:pt x="791883" y="1155814"/>
                  </a:lnTo>
                  <a:lnTo>
                    <a:pt x="794524" y="1155814"/>
                  </a:lnTo>
                  <a:lnTo>
                    <a:pt x="795451" y="1143000"/>
                  </a:lnTo>
                  <a:lnTo>
                    <a:pt x="800976" y="1117600"/>
                  </a:lnTo>
                  <a:lnTo>
                    <a:pt x="804697" y="1155814"/>
                  </a:lnTo>
                  <a:lnTo>
                    <a:pt x="810336" y="1155814"/>
                  </a:lnTo>
                  <a:lnTo>
                    <a:pt x="808697" y="1104900"/>
                  </a:lnTo>
                  <a:lnTo>
                    <a:pt x="813447" y="1104900"/>
                  </a:lnTo>
                  <a:lnTo>
                    <a:pt x="816102" y="1143000"/>
                  </a:lnTo>
                  <a:lnTo>
                    <a:pt x="818603" y="1155814"/>
                  </a:lnTo>
                  <a:lnTo>
                    <a:pt x="818654" y="1151966"/>
                  </a:lnTo>
                  <a:lnTo>
                    <a:pt x="819518" y="1110615"/>
                  </a:lnTo>
                  <a:lnTo>
                    <a:pt x="819645" y="1104900"/>
                  </a:lnTo>
                  <a:lnTo>
                    <a:pt x="826985" y="1117600"/>
                  </a:lnTo>
                  <a:lnTo>
                    <a:pt x="834504" y="1143000"/>
                  </a:lnTo>
                  <a:lnTo>
                    <a:pt x="839304" y="1117600"/>
                  </a:lnTo>
                  <a:lnTo>
                    <a:pt x="830427" y="1117600"/>
                  </a:lnTo>
                  <a:lnTo>
                    <a:pt x="832459" y="1104900"/>
                  </a:lnTo>
                  <a:lnTo>
                    <a:pt x="865327" y="1117600"/>
                  </a:lnTo>
                  <a:lnTo>
                    <a:pt x="865327" y="1103947"/>
                  </a:lnTo>
                  <a:lnTo>
                    <a:pt x="766419" y="1095273"/>
                  </a:lnTo>
                  <a:lnTo>
                    <a:pt x="766419" y="1143000"/>
                  </a:lnTo>
                  <a:lnTo>
                    <a:pt x="757656" y="1143000"/>
                  </a:lnTo>
                  <a:lnTo>
                    <a:pt x="764933" y="1117600"/>
                  </a:lnTo>
                  <a:lnTo>
                    <a:pt x="766419" y="1143000"/>
                  </a:lnTo>
                  <a:lnTo>
                    <a:pt x="766419" y="1095273"/>
                  </a:lnTo>
                  <a:lnTo>
                    <a:pt x="731494" y="1092200"/>
                  </a:lnTo>
                  <a:lnTo>
                    <a:pt x="731659" y="1079500"/>
                  </a:lnTo>
                  <a:lnTo>
                    <a:pt x="731697" y="1076350"/>
                  </a:lnTo>
                  <a:lnTo>
                    <a:pt x="731824" y="1067206"/>
                  </a:lnTo>
                  <a:lnTo>
                    <a:pt x="731824" y="1066825"/>
                  </a:lnTo>
                  <a:lnTo>
                    <a:pt x="860552" y="1066825"/>
                  </a:lnTo>
                  <a:lnTo>
                    <a:pt x="860742" y="1066825"/>
                  </a:lnTo>
                  <a:lnTo>
                    <a:pt x="877277" y="1066825"/>
                  </a:lnTo>
                  <a:lnTo>
                    <a:pt x="880872" y="1054100"/>
                  </a:lnTo>
                  <a:lnTo>
                    <a:pt x="881964" y="1065682"/>
                  </a:lnTo>
                  <a:lnTo>
                    <a:pt x="882065" y="1066825"/>
                  </a:lnTo>
                  <a:lnTo>
                    <a:pt x="889431" y="1066825"/>
                  </a:lnTo>
                  <a:lnTo>
                    <a:pt x="899604" y="1066825"/>
                  </a:lnTo>
                  <a:lnTo>
                    <a:pt x="906805" y="1066825"/>
                  </a:lnTo>
                  <a:lnTo>
                    <a:pt x="908913" y="1029017"/>
                  </a:lnTo>
                  <a:lnTo>
                    <a:pt x="908939" y="1028700"/>
                  </a:lnTo>
                  <a:lnTo>
                    <a:pt x="915238" y="1041400"/>
                  </a:lnTo>
                  <a:lnTo>
                    <a:pt x="917397" y="1053426"/>
                  </a:lnTo>
                  <a:lnTo>
                    <a:pt x="917524" y="1054100"/>
                  </a:lnTo>
                  <a:lnTo>
                    <a:pt x="915174" y="1066825"/>
                  </a:lnTo>
                  <a:lnTo>
                    <a:pt x="923671" y="1066825"/>
                  </a:lnTo>
                  <a:lnTo>
                    <a:pt x="921296" y="1054100"/>
                  </a:lnTo>
                  <a:lnTo>
                    <a:pt x="925233" y="1041400"/>
                  </a:lnTo>
                  <a:lnTo>
                    <a:pt x="927862" y="1065682"/>
                  </a:lnTo>
                  <a:lnTo>
                    <a:pt x="927989" y="1066825"/>
                  </a:lnTo>
                  <a:lnTo>
                    <a:pt x="946467" y="1066825"/>
                  </a:lnTo>
                  <a:lnTo>
                    <a:pt x="946150" y="1054100"/>
                  </a:lnTo>
                  <a:lnTo>
                    <a:pt x="945883" y="1043762"/>
                  </a:lnTo>
                  <a:lnTo>
                    <a:pt x="945832" y="1041400"/>
                  </a:lnTo>
                  <a:lnTo>
                    <a:pt x="942416" y="1029017"/>
                  </a:lnTo>
                  <a:lnTo>
                    <a:pt x="942327" y="1028700"/>
                  </a:lnTo>
                  <a:lnTo>
                    <a:pt x="936307" y="1028700"/>
                  </a:lnTo>
                  <a:lnTo>
                    <a:pt x="936307" y="1041400"/>
                  </a:lnTo>
                  <a:lnTo>
                    <a:pt x="931265" y="1054100"/>
                  </a:lnTo>
                  <a:lnTo>
                    <a:pt x="928700" y="1041400"/>
                  </a:lnTo>
                  <a:lnTo>
                    <a:pt x="936307" y="1041400"/>
                  </a:lnTo>
                  <a:lnTo>
                    <a:pt x="936307" y="1028700"/>
                  </a:lnTo>
                  <a:lnTo>
                    <a:pt x="935863" y="1028700"/>
                  </a:lnTo>
                  <a:lnTo>
                    <a:pt x="936840" y="1016114"/>
                  </a:lnTo>
                  <a:lnTo>
                    <a:pt x="945070" y="1016114"/>
                  </a:lnTo>
                  <a:lnTo>
                    <a:pt x="967371" y="1041400"/>
                  </a:lnTo>
                  <a:lnTo>
                    <a:pt x="963637" y="1041400"/>
                  </a:lnTo>
                  <a:lnTo>
                    <a:pt x="966597" y="1054100"/>
                  </a:lnTo>
                  <a:lnTo>
                    <a:pt x="971880" y="1041400"/>
                  </a:lnTo>
                  <a:lnTo>
                    <a:pt x="973912" y="1053426"/>
                  </a:lnTo>
                  <a:lnTo>
                    <a:pt x="974026" y="1054100"/>
                  </a:lnTo>
                  <a:lnTo>
                    <a:pt x="965720" y="1066825"/>
                  </a:lnTo>
                  <a:lnTo>
                    <a:pt x="987437" y="1066825"/>
                  </a:lnTo>
                  <a:lnTo>
                    <a:pt x="1060767" y="1066825"/>
                  </a:lnTo>
                  <a:lnTo>
                    <a:pt x="1062507" y="1092200"/>
                  </a:lnTo>
                  <a:lnTo>
                    <a:pt x="1062507" y="968222"/>
                  </a:lnTo>
                  <a:lnTo>
                    <a:pt x="1060348" y="967447"/>
                  </a:lnTo>
                  <a:lnTo>
                    <a:pt x="1060348" y="1054100"/>
                  </a:lnTo>
                  <a:lnTo>
                    <a:pt x="1052258" y="1054100"/>
                  </a:lnTo>
                  <a:lnTo>
                    <a:pt x="1049020" y="1041400"/>
                  </a:lnTo>
                  <a:lnTo>
                    <a:pt x="1042568" y="1016114"/>
                  </a:lnTo>
                  <a:lnTo>
                    <a:pt x="1048346" y="1016114"/>
                  </a:lnTo>
                  <a:lnTo>
                    <a:pt x="1060348" y="1054100"/>
                  </a:lnTo>
                  <a:lnTo>
                    <a:pt x="1060348" y="967447"/>
                  </a:lnTo>
                  <a:lnTo>
                    <a:pt x="1059802" y="967244"/>
                  </a:lnTo>
                  <a:lnTo>
                    <a:pt x="1059802" y="990600"/>
                  </a:lnTo>
                  <a:lnTo>
                    <a:pt x="1056386" y="1003300"/>
                  </a:lnTo>
                  <a:lnTo>
                    <a:pt x="1044663" y="1003300"/>
                  </a:lnTo>
                  <a:lnTo>
                    <a:pt x="1043965" y="990600"/>
                  </a:lnTo>
                  <a:lnTo>
                    <a:pt x="1059802" y="990600"/>
                  </a:lnTo>
                  <a:lnTo>
                    <a:pt x="1059802" y="967244"/>
                  </a:lnTo>
                  <a:lnTo>
                    <a:pt x="1054112" y="965200"/>
                  </a:lnTo>
                  <a:lnTo>
                    <a:pt x="1024267" y="939914"/>
                  </a:lnTo>
                  <a:lnTo>
                    <a:pt x="1025956" y="942606"/>
                  </a:lnTo>
                  <a:lnTo>
                    <a:pt x="1040549" y="965200"/>
                  </a:lnTo>
                  <a:lnTo>
                    <a:pt x="1035659" y="965200"/>
                  </a:lnTo>
                  <a:lnTo>
                    <a:pt x="1035659" y="1054100"/>
                  </a:lnTo>
                  <a:lnTo>
                    <a:pt x="1029512" y="1054100"/>
                  </a:lnTo>
                  <a:lnTo>
                    <a:pt x="1032408" y="1041400"/>
                  </a:lnTo>
                  <a:lnTo>
                    <a:pt x="1035659" y="1054100"/>
                  </a:lnTo>
                  <a:lnTo>
                    <a:pt x="1035659" y="965200"/>
                  </a:lnTo>
                  <a:lnTo>
                    <a:pt x="1033907" y="965200"/>
                  </a:lnTo>
                  <a:lnTo>
                    <a:pt x="1033907" y="977900"/>
                  </a:lnTo>
                  <a:lnTo>
                    <a:pt x="1033195" y="977900"/>
                  </a:lnTo>
                  <a:lnTo>
                    <a:pt x="1026871" y="996899"/>
                  </a:lnTo>
                  <a:lnTo>
                    <a:pt x="1026871" y="1016114"/>
                  </a:lnTo>
                  <a:lnTo>
                    <a:pt x="1019975" y="1053426"/>
                  </a:lnTo>
                  <a:lnTo>
                    <a:pt x="1019848" y="1054100"/>
                  </a:lnTo>
                  <a:lnTo>
                    <a:pt x="987488" y="1066812"/>
                  </a:lnTo>
                  <a:lnTo>
                    <a:pt x="1001166" y="1029017"/>
                  </a:lnTo>
                  <a:lnTo>
                    <a:pt x="1001280" y="1028700"/>
                  </a:lnTo>
                  <a:lnTo>
                    <a:pt x="1005827" y="1016114"/>
                  </a:lnTo>
                  <a:lnTo>
                    <a:pt x="1026871" y="1016114"/>
                  </a:lnTo>
                  <a:lnTo>
                    <a:pt x="1026871" y="996899"/>
                  </a:lnTo>
                  <a:lnTo>
                    <a:pt x="1024737" y="1003300"/>
                  </a:lnTo>
                  <a:lnTo>
                    <a:pt x="1000861" y="990600"/>
                  </a:lnTo>
                  <a:lnTo>
                    <a:pt x="969479" y="1028700"/>
                  </a:lnTo>
                  <a:lnTo>
                    <a:pt x="947750" y="1003300"/>
                  </a:lnTo>
                  <a:lnTo>
                    <a:pt x="936891" y="990600"/>
                  </a:lnTo>
                  <a:lnTo>
                    <a:pt x="926299" y="1003300"/>
                  </a:lnTo>
                  <a:lnTo>
                    <a:pt x="922515" y="1003300"/>
                  </a:lnTo>
                  <a:lnTo>
                    <a:pt x="900252" y="977900"/>
                  </a:lnTo>
                  <a:lnTo>
                    <a:pt x="921893" y="1016114"/>
                  </a:lnTo>
                  <a:lnTo>
                    <a:pt x="921753" y="1016114"/>
                  </a:lnTo>
                  <a:lnTo>
                    <a:pt x="914120" y="1028700"/>
                  </a:lnTo>
                  <a:lnTo>
                    <a:pt x="904443" y="1016114"/>
                  </a:lnTo>
                  <a:lnTo>
                    <a:pt x="903071" y="1014336"/>
                  </a:lnTo>
                  <a:lnTo>
                    <a:pt x="903071" y="1028700"/>
                  </a:lnTo>
                  <a:lnTo>
                    <a:pt x="902487" y="1029004"/>
                  </a:lnTo>
                  <a:lnTo>
                    <a:pt x="902487" y="1041400"/>
                  </a:lnTo>
                  <a:lnTo>
                    <a:pt x="899604" y="1066787"/>
                  </a:lnTo>
                  <a:lnTo>
                    <a:pt x="897013" y="1054100"/>
                  </a:lnTo>
                  <a:lnTo>
                    <a:pt x="894410" y="1041400"/>
                  </a:lnTo>
                  <a:lnTo>
                    <a:pt x="902487" y="1041400"/>
                  </a:lnTo>
                  <a:lnTo>
                    <a:pt x="902487" y="1029004"/>
                  </a:lnTo>
                  <a:lnTo>
                    <a:pt x="892784" y="1033907"/>
                  </a:lnTo>
                  <a:lnTo>
                    <a:pt x="892784" y="1054100"/>
                  </a:lnTo>
                  <a:lnTo>
                    <a:pt x="889431" y="1066800"/>
                  </a:lnTo>
                  <a:lnTo>
                    <a:pt x="886561" y="1054100"/>
                  </a:lnTo>
                  <a:lnTo>
                    <a:pt x="892784" y="1054100"/>
                  </a:lnTo>
                  <a:lnTo>
                    <a:pt x="892784" y="1033907"/>
                  </a:lnTo>
                  <a:lnTo>
                    <a:pt x="877976" y="1041400"/>
                  </a:lnTo>
                  <a:lnTo>
                    <a:pt x="868756" y="1041400"/>
                  </a:lnTo>
                  <a:lnTo>
                    <a:pt x="869581" y="1029017"/>
                  </a:lnTo>
                  <a:lnTo>
                    <a:pt x="869607" y="1028700"/>
                  </a:lnTo>
                  <a:lnTo>
                    <a:pt x="885558" y="1016114"/>
                  </a:lnTo>
                  <a:lnTo>
                    <a:pt x="885863" y="1016114"/>
                  </a:lnTo>
                  <a:lnTo>
                    <a:pt x="903071" y="1028700"/>
                  </a:lnTo>
                  <a:lnTo>
                    <a:pt x="903071" y="1014336"/>
                  </a:lnTo>
                  <a:lnTo>
                    <a:pt x="884834" y="990600"/>
                  </a:lnTo>
                  <a:lnTo>
                    <a:pt x="860539" y="1023797"/>
                  </a:lnTo>
                  <a:lnTo>
                    <a:pt x="860539" y="1066812"/>
                  </a:lnTo>
                  <a:lnTo>
                    <a:pt x="758748" y="1054100"/>
                  </a:lnTo>
                  <a:lnTo>
                    <a:pt x="751281" y="1041400"/>
                  </a:lnTo>
                  <a:lnTo>
                    <a:pt x="752576" y="1053426"/>
                  </a:lnTo>
                  <a:lnTo>
                    <a:pt x="752652" y="1054100"/>
                  </a:lnTo>
                  <a:lnTo>
                    <a:pt x="745388" y="1054100"/>
                  </a:lnTo>
                  <a:lnTo>
                    <a:pt x="741972" y="1041400"/>
                  </a:lnTo>
                  <a:lnTo>
                    <a:pt x="739063" y="1054100"/>
                  </a:lnTo>
                  <a:lnTo>
                    <a:pt x="723646" y="1054100"/>
                  </a:lnTo>
                  <a:lnTo>
                    <a:pt x="723125" y="1104900"/>
                  </a:lnTo>
                  <a:lnTo>
                    <a:pt x="705751" y="1104900"/>
                  </a:lnTo>
                  <a:lnTo>
                    <a:pt x="699833" y="1092200"/>
                  </a:lnTo>
                  <a:lnTo>
                    <a:pt x="705929" y="1067206"/>
                  </a:lnTo>
                  <a:lnTo>
                    <a:pt x="706018" y="1066825"/>
                  </a:lnTo>
                  <a:lnTo>
                    <a:pt x="700811" y="1066825"/>
                  </a:lnTo>
                  <a:lnTo>
                    <a:pt x="716775" y="1054100"/>
                  </a:lnTo>
                  <a:lnTo>
                    <a:pt x="713257" y="1054100"/>
                  </a:lnTo>
                  <a:lnTo>
                    <a:pt x="714489" y="1041400"/>
                  </a:lnTo>
                  <a:lnTo>
                    <a:pt x="715695" y="1029017"/>
                  </a:lnTo>
                  <a:lnTo>
                    <a:pt x="715721" y="1028700"/>
                  </a:lnTo>
                  <a:lnTo>
                    <a:pt x="716953" y="1016114"/>
                  </a:lnTo>
                  <a:lnTo>
                    <a:pt x="717588" y="1016114"/>
                  </a:lnTo>
                  <a:lnTo>
                    <a:pt x="786803" y="1028700"/>
                  </a:lnTo>
                  <a:lnTo>
                    <a:pt x="850265" y="1028700"/>
                  </a:lnTo>
                  <a:lnTo>
                    <a:pt x="860539" y="1066812"/>
                  </a:lnTo>
                  <a:lnTo>
                    <a:pt x="860539" y="1023797"/>
                  </a:lnTo>
                  <a:lnTo>
                    <a:pt x="856945" y="1028700"/>
                  </a:lnTo>
                  <a:lnTo>
                    <a:pt x="837069" y="1003300"/>
                  </a:lnTo>
                  <a:lnTo>
                    <a:pt x="837958" y="990600"/>
                  </a:lnTo>
                  <a:lnTo>
                    <a:pt x="825639" y="977900"/>
                  </a:lnTo>
                  <a:lnTo>
                    <a:pt x="821626" y="965200"/>
                  </a:lnTo>
                  <a:lnTo>
                    <a:pt x="810120" y="965200"/>
                  </a:lnTo>
                  <a:lnTo>
                    <a:pt x="821499" y="1003300"/>
                  </a:lnTo>
                  <a:lnTo>
                    <a:pt x="794423" y="1016012"/>
                  </a:lnTo>
                  <a:lnTo>
                    <a:pt x="791260" y="1003300"/>
                  </a:lnTo>
                  <a:lnTo>
                    <a:pt x="788073" y="990600"/>
                  </a:lnTo>
                  <a:lnTo>
                    <a:pt x="784898" y="977900"/>
                  </a:lnTo>
                  <a:lnTo>
                    <a:pt x="753084" y="990600"/>
                  </a:lnTo>
                  <a:lnTo>
                    <a:pt x="751967" y="977900"/>
                  </a:lnTo>
                  <a:lnTo>
                    <a:pt x="750849" y="965200"/>
                  </a:lnTo>
                  <a:lnTo>
                    <a:pt x="796620" y="876300"/>
                  </a:lnTo>
                  <a:lnTo>
                    <a:pt x="802309" y="876300"/>
                  </a:lnTo>
                  <a:lnTo>
                    <a:pt x="771525" y="951763"/>
                  </a:lnTo>
                  <a:lnTo>
                    <a:pt x="776503" y="942606"/>
                  </a:lnTo>
                  <a:lnTo>
                    <a:pt x="811898" y="876300"/>
                  </a:lnTo>
                  <a:lnTo>
                    <a:pt x="816356" y="863600"/>
                  </a:lnTo>
                  <a:lnTo>
                    <a:pt x="832078" y="876300"/>
                  </a:lnTo>
                  <a:lnTo>
                    <a:pt x="850557" y="889000"/>
                  </a:lnTo>
                  <a:lnTo>
                    <a:pt x="856361" y="901700"/>
                  </a:lnTo>
                  <a:lnTo>
                    <a:pt x="855764" y="901700"/>
                  </a:lnTo>
                  <a:lnTo>
                    <a:pt x="865466" y="914400"/>
                  </a:lnTo>
                  <a:lnTo>
                    <a:pt x="852652" y="914400"/>
                  </a:lnTo>
                  <a:lnTo>
                    <a:pt x="852652" y="939914"/>
                  </a:lnTo>
                  <a:lnTo>
                    <a:pt x="844880" y="939914"/>
                  </a:lnTo>
                  <a:lnTo>
                    <a:pt x="849668" y="927125"/>
                  </a:lnTo>
                  <a:lnTo>
                    <a:pt x="852652" y="939914"/>
                  </a:lnTo>
                  <a:lnTo>
                    <a:pt x="852652" y="914400"/>
                  </a:lnTo>
                  <a:lnTo>
                    <a:pt x="838149" y="914400"/>
                  </a:lnTo>
                  <a:lnTo>
                    <a:pt x="833412" y="927112"/>
                  </a:lnTo>
                  <a:lnTo>
                    <a:pt x="816584" y="901700"/>
                  </a:lnTo>
                  <a:lnTo>
                    <a:pt x="812673" y="901700"/>
                  </a:lnTo>
                  <a:lnTo>
                    <a:pt x="835406" y="939914"/>
                  </a:lnTo>
                  <a:lnTo>
                    <a:pt x="835571" y="939914"/>
                  </a:lnTo>
                  <a:lnTo>
                    <a:pt x="860933" y="952500"/>
                  </a:lnTo>
                  <a:lnTo>
                    <a:pt x="868972" y="952500"/>
                  </a:lnTo>
                  <a:lnTo>
                    <a:pt x="874610" y="952500"/>
                  </a:lnTo>
                  <a:lnTo>
                    <a:pt x="877214" y="927125"/>
                  </a:lnTo>
                  <a:lnTo>
                    <a:pt x="890549" y="927125"/>
                  </a:lnTo>
                  <a:lnTo>
                    <a:pt x="890435" y="952500"/>
                  </a:lnTo>
                  <a:lnTo>
                    <a:pt x="895096" y="952500"/>
                  </a:lnTo>
                  <a:lnTo>
                    <a:pt x="892492" y="939914"/>
                  </a:lnTo>
                  <a:lnTo>
                    <a:pt x="894181" y="939914"/>
                  </a:lnTo>
                  <a:lnTo>
                    <a:pt x="895680" y="927125"/>
                  </a:lnTo>
                  <a:lnTo>
                    <a:pt x="895108" y="951763"/>
                  </a:lnTo>
                  <a:lnTo>
                    <a:pt x="895096" y="952500"/>
                  </a:lnTo>
                  <a:lnTo>
                    <a:pt x="909891" y="952500"/>
                  </a:lnTo>
                  <a:lnTo>
                    <a:pt x="903655" y="939914"/>
                  </a:lnTo>
                  <a:lnTo>
                    <a:pt x="908545" y="939914"/>
                  </a:lnTo>
                  <a:lnTo>
                    <a:pt x="909815" y="951763"/>
                  </a:lnTo>
                  <a:lnTo>
                    <a:pt x="909891" y="952500"/>
                  </a:lnTo>
                  <a:lnTo>
                    <a:pt x="918781" y="952500"/>
                  </a:lnTo>
                  <a:lnTo>
                    <a:pt x="925042" y="952500"/>
                  </a:lnTo>
                  <a:lnTo>
                    <a:pt x="940130" y="939914"/>
                  </a:lnTo>
                  <a:lnTo>
                    <a:pt x="943800" y="927125"/>
                  </a:lnTo>
                  <a:lnTo>
                    <a:pt x="943559" y="926769"/>
                  </a:lnTo>
                  <a:lnTo>
                    <a:pt x="933742" y="914400"/>
                  </a:lnTo>
                  <a:lnTo>
                    <a:pt x="934123" y="914400"/>
                  </a:lnTo>
                  <a:lnTo>
                    <a:pt x="930186" y="901700"/>
                  </a:lnTo>
                  <a:lnTo>
                    <a:pt x="973696" y="952500"/>
                  </a:lnTo>
                  <a:lnTo>
                    <a:pt x="943406" y="901700"/>
                  </a:lnTo>
                  <a:lnTo>
                    <a:pt x="935824" y="889000"/>
                  </a:lnTo>
                  <a:lnTo>
                    <a:pt x="985723" y="951763"/>
                  </a:lnTo>
                  <a:lnTo>
                    <a:pt x="979639" y="942606"/>
                  </a:lnTo>
                  <a:lnTo>
                    <a:pt x="943495" y="889000"/>
                  </a:lnTo>
                  <a:lnTo>
                    <a:pt x="945184" y="889000"/>
                  </a:lnTo>
                  <a:lnTo>
                    <a:pt x="1003566" y="952500"/>
                  </a:lnTo>
                  <a:lnTo>
                    <a:pt x="1005141" y="952500"/>
                  </a:lnTo>
                  <a:lnTo>
                    <a:pt x="958062" y="889000"/>
                  </a:lnTo>
                  <a:lnTo>
                    <a:pt x="962596" y="889000"/>
                  </a:lnTo>
                  <a:lnTo>
                    <a:pt x="1033907" y="977900"/>
                  </a:lnTo>
                  <a:lnTo>
                    <a:pt x="1033907" y="965200"/>
                  </a:lnTo>
                  <a:lnTo>
                    <a:pt x="1032446" y="965200"/>
                  </a:lnTo>
                  <a:lnTo>
                    <a:pt x="966203" y="889000"/>
                  </a:lnTo>
                  <a:lnTo>
                    <a:pt x="969949" y="876300"/>
                  </a:lnTo>
                  <a:lnTo>
                    <a:pt x="1013637" y="927125"/>
                  </a:lnTo>
                  <a:lnTo>
                    <a:pt x="1013587" y="926769"/>
                  </a:lnTo>
                  <a:lnTo>
                    <a:pt x="1012761" y="914400"/>
                  </a:lnTo>
                  <a:lnTo>
                    <a:pt x="975639" y="863600"/>
                  </a:lnTo>
                  <a:lnTo>
                    <a:pt x="1015441" y="914400"/>
                  </a:lnTo>
                  <a:lnTo>
                    <a:pt x="1017295" y="914400"/>
                  </a:lnTo>
                  <a:lnTo>
                    <a:pt x="992187" y="876300"/>
                  </a:lnTo>
                  <a:lnTo>
                    <a:pt x="1019086" y="901700"/>
                  </a:lnTo>
                  <a:lnTo>
                    <a:pt x="1025004" y="901700"/>
                  </a:lnTo>
                  <a:lnTo>
                    <a:pt x="1006398" y="876300"/>
                  </a:lnTo>
                  <a:lnTo>
                    <a:pt x="997089" y="863600"/>
                  </a:lnTo>
                  <a:lnTo>
                    <a:pt x="987780" y="850900"/>
                  </a:lnTo>
                  <a:lnTo>
                    <a:pt x="1033373" y="901700"/>
                  </a:lnTo>
                  <a:lnTo>
                    <a:pt x="1057351" y="927125"/>
                  </a:lnTo>
                  <a:lnTo>
                    <a:pt x="1057427" y="926769"/>
                  </a:lnTo>
                  <a:lnTo>
                    <a:pt x="1061377" y="914400"/>
                  </a:lnTo>
                  <a:lnTo>
                    <a:pt x="1068235" y="926769"/>
                  </a:lnTo>
                  <a:lnTo>
                    <a:pt x="1063536" y="914400"/>
                  </a:lnTo>
                  <a:lnTo>
                    <a:pt x="1065707" y="901700"/>
                  </a:lnTo>
                  <a:lnTo>
                    <a:pt x="1072007" y="914400"/>
                  </a:lnTo>
                  <a:lnTo>
                    <a:pt x="1073505" y="914400"/>
                  </a:lnTo>
                  <a:lnTo>
                    <a:pt x="1073861" y="901700"/>
                  </a:lnTo>
                  <a:lnTo>
                    <a:pt x="1080744" y="901700"/>
                  </a:lnTo>
                  <a:lnTo>
                    <a:pt x="1115199" y="939914"/>
                  </a:lnTo>
                  <a:lnTo>
                    <a:pt x="1115199" y="924039"/>
                  </a:lnTo>
                  <a:lnTo>
                    <a:pt x="1089583" y="901700"/>
                  </a:lnTo>
                  <a:lnTo>
                    <a:pt x="1120813" y="863600"/>
                  </a:lnTo>
                  <a:lnTo>
                    <a:pt x="1118717" y="850900"/>
                  </a:lnTo>
                  <a:lnTo>
                    <a:pt x="1116622" y="838200"/>
                  </a:lnTo>
                  <a:lnTo>
                    <a:pt x="1104582" y="838200"/>
                  </a:lnTo>
                  <a:lnTo>
                    <a:pt x="1104582" y="876300"/>
                  </a:lnTo>
                  <a:lnTo>
                    <a:pt x="1101852" y="876300"/>
                  </a:lnTo>
                  <a:lnTo>
                    <a:pt x="1094346" y="863600"/>
                  </a:lnTo>
                  <a:lnTo>
                    <a:pt x="1104582" y="876300"/>
                  </a:lnTo>
                  <a:lnTo>
                    <a:pt x="1104582" y="838200"/>
                  </a:lnTo>
                  <a:lnTo>
                    <a:pt x="1099299" y="838200"/>
                  </a:lnTo>
                  <a:lnTo>
                    <a:pt x="1086840" y="850900"/>
                  </a:lnTo>
                  <a:lnTo>
                    <a:pt x="1085710" y="849401"/>
                  </a:lnTo>
                  <a:lnTo>
                    <a:pt x="1085710" y="889000"/>
                  </a:lnTo>
                  <a:lnTo>
                    <a:pt x="1078928" y="889000"/>
                  </a:lnTo>
                  <a:lnTo>
                    <a:pt x="1077544" y="883208"/>
                  </a:lnTo>
                  <a:lnTo>
                    <a:pt x="1077544" y="889000"/>
                  </a:lnTo>
                  <a:lnTo>
                    <a:pt x="1073277" y="901700"/>
                  </a:lnTo>
                  <a:lnTo>
                    <a:pt x="1062101" y="889000"/>
                  </a:lnTo>
                  <a:lnTo>
                    <a:pt x="1077544" y="889000"/>
                  </a:lnTo>
                  <a:lnTo>
                    <a:pt x="1077544" y="883208"/>
                  </a:lnTo>
                  <a:lnTo>
                    <a:pt x="1075893" y="876300"/>
                  </a:lnTo>
                  <a:lnTo>
                    <a:pt x="1085710" y="889000"/>
                  </a:lnTo>
                  <a:lnTo>
                    <a:pt x="1085710" y="849401"/>
                  </a:lnTo>
                  <a:lnTo>
                    <a:pt x="1084719" y="848093"/>
                  </a:lnTo>
                  <a:lnTo>
                    <a:pt x="1084719" y="850900"/>
                  </a:lnTo>
                  <a:lnTo>
                    <a:pt x="1079093" y="850900"/>
                  </a:lnTo>
                  <a:lnTo>
                    <a:pt x="1078001" y="849464"/>
                  </a:lnTo>
                  <a:lnTo>
                    <a:pt x="1078725" y="850900"/>
                  </a:lnTo>
                  <a:lnTo>
                    <a:pt x="1069530" y="850900"/>
                  </a:lnTo>
                  <a:lnTo>
                    <a:pt x="1069225" y="850544"/>
                  </a:lnTo>
                  <a:lnTo>
                    <a:pt x="1069225" y="863600"/>
                  </a:lnTo>
                  <a:lnTo>
                    <a:pt x="1064260" y="850900"/>
                  </a:lnTo>
                  <a:lnTo>
                    <a:pt x="1062151" y="850900"/>
                  </a:lnTo>
                  <a:lnTo>
                    <a:pt x="1062151" y="863600"/>
                  </a:lnTo>
                  <a:lnTo>
                    <a:pt x="1055687" y="863600"/>
                  </a:lnTo>
                  <a:lnTo>
                    <a:pt x="1054239" y="861250"/>
                  </a:lnTo>
                  <a:lnTo>
                    <a:pt x="1054239" y="863600"/>
                  </a:lnTo>
                  <a:lnTo>
                    <a:pt x="1044511" y="876300"/>
                  </a:lnTo>
                  <a:lnTo>
                    <a:pt x="1039850" y="868083"/>
                  </a:lnTo>
                  <a:lnTo>
                    <a:pt x="1039850" y="876300"/>
                  </a:lnTo>
                  <a:lnTo>
                    <a:pt x="1035088" y="876300"/>
                  </a:lnTo>
                  <a:lnTo>
                    <a:pt x="1035088" y="889000"/>
                  </a:lnTo>
                  <a:lnTo>
                    <a:pt x="1014742" y="863600"/>
                  </a:lnTo>
                  <a:lnTo>
                    <a:pt x="1025982" y="863600"/>
                  </a:lnTo>
                  <a:lnTo>
                    <a:pt x="1035088" y="889000"/>
                  </a:lnTo>
                  <a:lnTo>
                    <a:pt x="1035088" y="876300"/>
                  </a:lnTo>
                  <a:lnTo>
                    <a:pt x="1032611" y="876300"/>
                  </a:lnTo>
                  <a:lnTo>
                    <a:pt x="1034300" y="863600"/>
                  </a:lnTo>
                  <a:lnTo>
                    <a:pt x="1039850" y="876300"/>
                  </a:lnTo>
                  <a:lnTo>
                    <a:pt x="1039850" y="868083"/>
                  </a:lnTo>
                  <a:lnTo>
                    <a:pt x="1037310" y="863600"/>
                  </a:lnTo>
                  <a:lnTo>
                    <a:pt x="1030109" y="850900"/>
                  </a:lnTo>
                  <a:lnTo>
                    <a:pt x="1036447" y="850900"/>
                  </a:lnTo>
                  <a:lnTo>
                    <a:pt x="1054239" y="863600"/>
                  </a:lnTo>
                  <a:lnTo>
                    <a:pt x="1054239" y="861250"/>
                  </a:lnTo>
                  <a:lnTo>
                    <a:pt x="1051623" y="856996"/>
                  </a:lnTo>
                  <a:lnTo>
                    <a:pt x="1062151" y="863600"/>
                  </a:lnTo>
                  <a:lnTo>
                    <a:pt x="1062151" y="850900"/>
                  </a:lnTo>
                  <a:lnTo>
                    <a:pt x="1051712" y="850900"/>
                  </a:lnTo>
                  <a:lnTo>
                    <a:pt x="1049362" y="838200"/>
                  </a:lnTo>
                  <a:lnTo>
                    <a:pt x="1065504" y="850900"/>
                  </a:lnTo>
                  <a:lnTo>
                    <a:pt x="1069225" y="863600"/>
                  </a:lnTo>
                  <a:lnTo>
                    <a:pt x="1069225" y="850544"/>
                  </a:lnTo>
                  <a:lnTo>
                    <a:pt x="1058964" y="838200"/>
                  </a:lnTo>
                  <a:lnTo>
                    <a:pt x="1037844" y="812800"/>
                  </a:lnTo>
                  <a:lnTo>
                    <a:pt x="1043508" y="812800"/>
                  </a:lnTo>
                  <a:lnTo>
                    <a:pt x="1063840" y="830732"/>
                  </a:lnTo>
                  <a:lnTo>
                    <a:pt x="1059891" y="825500"/>
                  </a:lnTo>
                  <a:lnTo>
                    <a:pt x="1072019" y="837907"/>
                  </a:lnTo>
                  <a:lnTo>
                    <a:pt x="1072172" y="838200"/>
                  </a:lnTo>
                  <a:lnTo>
                    <a:pt x="1072299" y="838200"/>
                  </a:lnTo>
                  <a:lnTo>
                    <a:pt x="1084719" y="850900"/>
                  </a:lnTo>
                  <a:lnTo>
                    <a:pt x="1084719" y="848093"/>
                  </a:lnTo>
                  <a:lnTo>
                    <a:pt x="1067714" y="825500"/>
                  </a:lnTo>
                  <a:lnTo>
                    <a:pt x="1058151" y="812800"/>
                  </a:lnTo>
                  <a:lnTo>
                    <a:pt x="1048613" y="800112"/>
                  </a:lnTo>
                  <a:lnTo>
                    <a:pt x="1056182" y="800112"/>
                  </a:lnTo>
                  <a:lnTo>
                    <a:pt x="1083640" y="825500"/>
                  </a:lnTo>
                  <a:lnTo>
                    <a:pt x="1069594" y="800112"/>
                  </a:lnTo>
                  <a:lnTo>
                    <a:pt x="1074026" y="800112"/>
                  </a:lnTo>
                  <a:lnTo>
                    <a:pt x="1117015" y="825500"/>
                  </a:lnTo>
                  <a:lnTo>
                    <a:pt x="1092276" y="800112"/>
                  </a:lnTo>
                  <a:lnTo>
                    <a:pt x="1079881" y="787400"/>
                  </a:lnTo>
                  <a:lnTo>
                    <a:pt x="1123289" y="825500"/>
                  </a:lnTo>
                  <a:lnTo>
                    <a:pt x="1096657" y="794562"/>
                  </a:lnTo>
                  <a:lnTo>
                    <a:pt x="1162913" y="853706"/>
                  </a:lnTo>
                  <a:lnTo>
                    <a:pt x="1138440" y="825500"/>
                  </a:lnTo>
                  <a:lnTo>
                    <a:pt x="1136510" y="825500"/>
                  </a:lnTo>
                  <a:lnTo>
                    <a:pt x="1124165" y="812800"/>
                  </a:lnTo>
                  <a:lnTo>
                    <a:pt x="1118958" y="812800"/>
                  </a:lnTo>
                  <a:lnTo>
                    <a:pt x="1085088" y="774700"/>
                  </a:lnTo>
                  <a:lnTo>
                    <a:pt x="1126617" y="797852"/>
                  </a:lnTo>
                  <a:lnTo>
                    <a:pt x="1097991" y="774700"/>
                  </a:lnTo>
                  <a:lnTo>
                    <a:pt x="1082357" y="762076"/>
                  </a:lnTo>
                  <a:lnTo>
                    <a:pt x="1092161" y="762076"/>
                  </a:lnTo>
                  <a:lnTo>
                    <a:pt x="1109078" y="774700"/>
                  </a:lnTo>
                  <a:lnTo>
                    <a:pt x="1095743" y="762076"/>
                  </a:lnTo>
                  <a:lnTo>
                    <a:pt x="1068870" y="736600"/>
                  </a:lnTo>
                  <a:lnTo>
                    <a:pt x="1055458" y="723900"/>
                  </a:lnTo>
                  <a:lnTo>
                    <a:pt x="1064006" y="723900"/>
                  </a:lnTo>
                  <a:lnTo>
                    <a:pt x="1117803" y="774700"/>
                  </a:lnTo>
                  <a:lnTo>
                    <a:pt x="1118971" y="762800"/>
                  </a:lnTo>
                  <a:lnTo>
                    <a:pt x="1119047" y="762076"/>
                  </a:lnTo>
                  <a:lnTo>
                    <a:pt x="1118628" y="761631"/>
                  </a:lnTo>
                  <a:lnTo>
                    <a:pt x="1075245" y="723900"/>
                  </a:lnTo>
                  <a:lnTo>
                    <a:pt x="1124585" y="762800"/>
                  </a:lnTo>
                  <a:lnTo>
                    <a:pt x="1082128" y="723900"/>
                  </a:lnTo>
                  <a:lnTo>
                    <a:pt x="1086256" y="711200"/>
                  </a:lnTo>
                  <a:lnTo>
                    <a:pt x="1121308" y="736600"/>
                  </a:lnTo>
                  <a:lnTo>
                    <a:pt x="1109027" y="723900"/>
                  </a:lnTo>
                  <a:lnTo>
                    <a:pt x="1111821" y="723900"/>
                  </a:lnTo>
                  <a:lnTo>
                    <a:pt x="1111694" y="718972"/>
                  </a:lnTo>
                  <a:lnTo>
                    <a:pt x="1111580" y="714146"/>
                  </a:lnTo>
                  <a:lnTo>
                    <a:pt x="1111504" y="711200"/>
                  </a:lnTo>
                  <a:lnTo>
                    <a:pt x="1104252" y="703046"/>
                  </a:lnTo>
                  <a:lnTo>
                    <a:pt x="1104252" y="718972"/>
                  </a:lnTo>
                  <a:lnTo>
                    <a:pt x="1096746" y="711200"/>
                  </a:lnTo>
                  <a:lnTo>
                    <a:pt x="1091120" y="711200"/>
                  </a:lnTo>
                  <a:lnTo>
                    <a:pt x="1090777" y="698500"/>
                  </a:lnTo>
                  <a:lnTo>
                    <a:pt x="1102220" y="711200"/>
                  </a:lnTo>
                  <a:lnTo>
                    <a:pt x="1103185" y="711200"/>
                  </a:lnTo>
                  <a:lnTo>
                    <a:pt x="1104252" y="718972"/>
                  </a:lnTo>
                  <a:lnTo>
                    <a:pt x="1104252" y="703046"/>
                  </a:lnTo>
                  <a:lnTo>
                    <a:pt x="1100213" y="698500"/>
                  </a:lnTo>
                  <a:lnTo>
                    <a:pt x="1075867" y="671106"/>
                  </a:lnTo>
                  <a:lnTo>
                    <a:pt x="1075867" y="698500"/>
                  </a:lnTo>
                  <a:lnTo>
                    <a:pt x="1073696" y="711200"/>
                  </a:lnTo>
                  <a:lnTo>
                    <a:pt x="1040434" y="711200"/>
                  </a:lnTo>
                  <a:lnTo>
                    <a:pt x="1044130" y="749300"/>
                  </a:lnTo>
                  <a:lnTo>
                    <a:pt x="1062202" y="749300"/>
                  </a:lnTo>
                  <a:lnTo>
                    <a:pt x="1058265" y="736600"/>
                  </a:lnTo>
                  <a:lnTo>
                    <a:pt x="1060742" y="736600"/>
                  </a:lnTo>
                  <a:lnTo>
                    <a:pt x="1069301" y="749300"/>
                  </a:lnTo>
                  <a:lnTo>
                    <a:pt x="1073023" y="749300"/>
                  </a:lnTo>
                  <a:lnTo>
                    <a:pt x="1069098" y="787400"/>
                  </a:lnTo>
                  <a:lnTo>
                    <a:pt x="1036523" y="787400"/>
                  </a:lnTo>
                  <a:lnTo>
                    <a:pt x="1024890" y="812800"/>
                  </a:lnTo>
                  <a:lnTo>
                    <a:pt x="1039063" y="838200"/>
                  </a:lnTo>
                  <a:lnTo>
                    <a:pt x="1008481" y="850900"/>
                  </a:lnTo>
                  <a:lnTo>
                    <a:pt x="995934" y="826719"/>
                  </a:lnTo>
                  <a:lnTo>
                    <a:pt x="995934" y="838200"/>
                  </a:lnTo>
                  <a:lnTo>
                    <a:pt x="958469" y="850900"/>
                  </a:lnTo>
                  <a:lnTo>
                    <a:pt x="954366" y="863600"/>
                  </a:lnTo>
                  <a:lnTo>
                    <a:pt x="958240" y="876300"/>
                  </a:lnTo>
                  <a:lnTo>
                    <a:pt x="921448" y="876300"/>
                  </a:lnTo>
                  <a:lnTo>
                    <a:pt x="921448" y="913777"/>
                  </a:lnTo>
                  <a:lnTo>
                    <a:pt x="919911" y="911085"/>
                  </a:lnTo>
                  <a:lnTo>
                    <a:pt x="919911" y="939914"/>
                  </a:lnTo>
                  <a:lnTo>
                    <a:pt x="919670" y="942606"/>
                  </a:lnTo>
                  <a:lnTo>
                    <a:pt x="918794" y="951115"/>
                  </a:lnTo>
                  <a:lnTo>
                    <a:pt x="918184" y="942606"/>
                  </a:lnTo>
                  <a:lnTo>
                    <a:pt x="918019" y="939914"/>
                  </a:lnTo>
                  <a:lnTo>
                    <a:pt x="919911" y="939914"/>
                  </a:lnTo>
                  <a:lnTo>
                    <a:pt x="919911" y="911085"/>
                  </a:lnTo>
                  <a:lnTo>
                    <a:pt x="919772" y="910831"/>
                  </a:lnTo>
                  <a:lnTo>
                    <a:pt x="918768" y="909015"/>
                  </a:lnTo>
                  <a:lnTo>
                    <a:pt x="918768" y="914400"/>
                  </a:lnTo>
                  <a:lnTo>
                    <a:pt x="906894" y="914400"/>
                  </a:lnTo>
                  <a:lnTo>
                    <a:pt x="900455" y="898423"/>
                  </a:lnTo>
                  <a:lnTo>
                    <a:pt x="900455" y="914400"/>
                  </a:lnTo>
                  <a:lnTo>
                    <a:pt x="894359" y="914400"/>
                  </a:lnTo>
                  <a:lnTo>
                    <a:pt x="886891" y="905002"/>
                  </a:lnTo>
                  <a:lnTo>
                    <a:pt x="886891" y="914400"/>
                  </a:lnTo>
                  <a:lnTo>
                    <a:pt x="882205" y="914400"/>
                  </a:lnTo>
                  <a:lnTo>
                    <a:pt x="873760" y="904163"/>
                  </a:lnTo>
                  <a:lnTo>
                    <a:pt x="873760" y="914400"/>
                  </a:lnTo>
                  <a:lnTo>
                    <a:pt x="868781" y="914400"/>
                  </a:lnTo>
                  <a:lnTo>
                    <a:pt x="868781" y="951128"/>
                  </a:lnTo>
                  <a:lnTo>
                    <a:pt x="867041" y="942606"/>
                  </a:lnTo>
                  <a:lnTo>
                    <a:pt x="864019" y="927125"/>
                  </a:lnTo>
                  <a:lnTo>
                    <a:pt x="867524" y="927125"/>
                  </a:lnTo>
                  <a:lnTo>
                    <a:pt x="868400" y="942606"/>
                  </a:lnTo>
                  <a:lnTo>
                    <a:pt x="868781" y="951128"/>
                  </a:lnTo>
                  <a:lnTo>
                    <a:pt x="868781" y="914400"/>
                  </a:lnTo>
                  <a:lnTo>
                    <a:pt x="867054" y="914400"/>
                  </a:lnTo>
                  <a:lnTo>
                    <a:pt x="863028" y="901700"/>
                  </a:lnTo>
                  <a:lnTo>
                    <a:pt x="863841" y="901700"/>
                  </a:lnTo>
                  <a:lnTo>
                    <a:pt x="873760" y="914400"/>
                  </a:lnTo>
                  <a:lnTo>
                    <a:pt x="873760" y="904163"/>
                  </a:lnTo>
                  <a:lnTo>
                    <a:pt x="861250" y="889000"/>
                  </a:lnTo>
                  <a:lnTo>
                    <a:pt x="870978" y="889000"/>
                  </a:lnTo>
                  <a:lnTo>
                    <a:pt x="886891" y="914400"/>
                  </a:lnTo>
                  <a:lnTo>
                    <a:pt x="886891" y="905002"/>
                  </a:lnTo>
                  <a:lnTo>
                    <a:pt x="874191" y="889000"/>
                  </a:lnTo>
                  <a:lnTo>
                    <a:pt x="879119" y="876300"/>
                  </a:lnTo>
                  <a:lnTo>
                    <a:pt x="884758" y="876300"/>
                  </a:lnTo>
                  <a:lnTo>
                    <a:pt x="900455" y="914400"/>
                  </a:lnTo>
                  <a:lnTo>
                    <a:pt x="900455" y="898423"/>
                  </a:lnTo>
                  <a:lnTo>
                    <a:pt x="886434" y="863600"/>
                  </a:lnTo>
                  <a:lnTo>
                    <a:pt x="918768" y="914400"/>
                  </a:lnTo>
                  <a:lnTo>
                    <a:pt x="918768" y="909015"/>
                  </a:lnTo>
                  <a:lnTo>
                    <a:pt x="900760" y="876300"/>
                  </a:lnTo>
                  <a:lnTo>
                    <a:pt x="909218" y="876300"/>
                  </a:lnTo>
                  <a:lnTo>
                    <a:pt x="920559" y="910831"/>
                  </a:lnTo>
                  <a:lnTo>
                    <a:pt x="921448" y="913777"/>
                  </a:lnTo>
                  <a:lnTo>
                    <a:pt x="921448" y="876300"/>
                  </a:lnTo>
                  <a:lnTo>
                    <a:pt x="918667" y="876300"/>
                  </a:lnTo>
                  <a:lnTo>
                    <a:pt x="917168" y="863600"/>
                  </a:lnTo>
                  <a:lnTo>
                    <a:pt x="915682" y="850900"/>
                  </a:lnTo>
                  <a:lnTo>
                    <a:pt x="872832" y="850900"/>
                  </a:lnTo>
                  <a:lnTo>
                    <a:pt x="866635" y="876300"/>
                  </a:lnTo>
                  <a:lnTo>
                    <a:pt x="846366" y="863600"/>
                  </a:lnTo>
                  <a:lnTo>
                    <a:pt x="826109" y="850900"/>
                  </a:lnTo>
                  <a:lnTo>
                    <a:pt x="832523" y="838200"/>
                  </a:lnTo>
                  <a:lnTo>
                    <a:pt x="815632" y="820191"/>
                  </a:lnTo>
                  <a:lnTo>
                    <a:pt x="815632" y="838200"/>
                  </a:lnTo>
                  <a:lnTo>
                    <a:pt x="790181" y="876300"/>
                  </a:lnTo>
                  <a:lnTo>
                    <a:pt x="786015" y="876300"/>
                  </a:lnTo>
                  <a:lnTo>
                    <a:pt x="811593" y="838200"/>
                  </a:lnTo>
                  <a:lnTo>
                    <a:pt x="815632" y="838200"/>
                  </a:lnTo>
                  <a:lnTo>
                    <a:pt x="815632" y="820191"/>
                  </a:lnTo>
                  <a:lnTo>
                    <a:pt x="808710" y="812800"/>
                  </a:lnTo>
                  <a:lnTo>
                    <a:pt x="858558" y="762076"/>
                  </a:lnTo>
                  <a:lnTo>
                    <a:pt x="858723" y="762076"/>
                  </a:lnTo>
                  <a:lnTo>
                    <a:pt x="876312" y="774700"/>
                  </a:lnTo>
                  <a:lnTo>
                    <a:pt x="891260" y="774700"/>
                  </a:lnTo>
                  <a:lnTo>
                    <a:pt x="926820" y="850900"/>
                  </a:lnTo>
                  <a:lnTo>
                    <a:pt x="932205" y="850900"/>
                  </a:lnTo>
                  <a:lnTo>
                    <a:pt x="902081" y="787400"/>
                  </a:lnTo>
                  <a:lnTo>
                    <a:pt x="942416" y="850900"/>
                  </a:lnTo>
                  <a:lnTo>
                    <a:pt x="941781" y="839114"/>
                  </a:lnTo>
                  <a:lnTo>
                    <a:pt x="941730" y="838200"/>
                  </a:lnTo>
                  <a:lnTo>
                    <a:pt x="913244" y="787400"/>
                  </a:lnTo>
                  <a:lnTo>
                    <a:pt x="918997" y="787400"/>
                  </a:lnTo>
                  <a:lnTo>
                    <a:pt x="956208" y="850900"/>
                  </a:lnTo>
                  <a:lnTo>
                    <a:pt x="926719" y="787400"/>
                  </a:lnTo>
                  <a:lnTo>
                    <a:pt x="940511" y="787400"/>
                  </a:lnTo>
                  <a:lnTo>
                    <a:pt x="960208" y="774700"/>
                  </a:lnTo>
                  <a:lnTo>
                    <a:pt x="995934" y="838200"/>
                  </a:lnTo>
                  <a:lnTo>
                    <a:pt x="995934" y="826719"/>
                  </a:lnTo>
                  <a:lnTo>
                    <a:pt x="975537" y="787400"/>
                  </a:lnTo>
                  <a:lnTo>
                    <a:pt x="962583" y="762076"/>
                  </a:lnTo>
                  <a:lnTo>
                    <a:pt x="962837" y="761631"/>
                  </a:lnTo>
                  <a:lnTo>
                    <a:pt x="972705" y="749300"/>
                  </a:lnTo>
                  <a:lnTo>
                    <a:pt x="971715" y="723900"/>
                  </a:lnTo>
                  <a:lnTo>
                    <a:pt x="962075" y="706234"/>
                  </a:lnTo>
                  <a:lnTo>
                    <a:pt x="962075" y="736600"/>
                  </a:lnTo>
                  <a:lnTo>
                    <a:pt x="950353" y="762076"/>
                  </a:lnTo>
                  <a:lnTo>
                    <a:pt x="940498" y="762076"/>
                  </a:lnTo>
                  <a:lnTo>
                    <a:pt x="932713" y="774700"/>
                  </a:lnTo>
                  <a:lnTo>
                    <a:pt x="927493" y="774700"/>
                  </a:lnTo>
                  <a:lnTo>
                    <a:pt x="940320" y="762076"/>
                  </a:lnTo>
                  <a:lnTo>
                    <a:pt x="940498" y="762076"/>
                  </a:lnTo>
                  <a:lnTo>
                    <a:pt x="940765" y="761631"/>
                  </a:lnTo>
                  <a:lnTo>
                    <a:pt x="953287" y="749300"/>
                  </a:lnTo>
                  <a:lnTo>
                    <a:pt x="955840" y="715467"/>
                  </a:lnTo>
                  <a:lnTo>
                    <a:pt x="956157" y="711200"/>
                  </a:lnTo>
                  <a:lnTo>
                    <a:pt x="955941" y="714146"/>
                  </a:lnTo>
                  <a:lnTo>
                    <a:pt x="955840" y="715467"/>
                  </a:lnTo>
                  <a:lnTo>
                    <a:pt x="961885" y="736600"/>
                  </a:lnTo>
                  <a:lnTo>
                    <a:pt x="962075" y="736600"/>
                  </a:lnTo>
                  <a:lnTo>
                    <a:pt x="962075" y="706234"/>
                  </a:lnTo>
                  <a:lnTo>
                    <a:pt x="957859" y="698500"/>
                  </a:lnTo>
                  <a:lnTo>
                    <a:pt x="954138" y="696302"/>
                  </a:lnTo>
                  <a:lnTo>
                    <a:pt x="954138" y="709536"/>
                  </a:lnTo>
                  <a:lnTo>
                    <a:pt x="940727" y="698500"/>
                  </a:lnTo>
                  <a:lnTo>
                    <a:pt x="935291" y="698500"/>
                  </a:lnTo>
                  <a:lnTo>
                    <a:pt x="949553" y="711200"/>
                  </a:lnTo>
                  <a:lnTo>
                    <a:pt x="951788" y="736600"/>
                  </a:lnTo>
                  <a:lnTo>
                    <a:pt x="936345" y="762076"/>
                  </a:lnTo>
                  <a:lnTo>
                    <a:pt x="917879" y="762076"/>
                  </a:lnTo>
                  <a:lnTo>
                    <a:pt x="887260" y="751433"/>
                  </a:lnTo>
                  <a:lnTo>
                    <a:pt x="887260" y="762076"/>
                  </a:lnTo>
                  <a:lnTo>
                    <a:pt x="872693" y="762076"/>
                  </a:lnTo>
                  <a:lnTo>
                    <a:pt x="873480" y="749300"/>
                  </a:lnTo>
                  <a:lnTo>
                    <a:pt x="887260" y="762076"/>
                  </a:lnTo>
                  <a:lnTo>
                    <a:pt x="887260" y="751433"/>
                  </a:lnTo>
                  <a:lnTo>
                    <a:pt x="881138" y="749300"/>
                  </a:lnTo>
                  <a:lnTo>
                    <a:pt x="873683" y="723900"/>
                  </a:lnTo>
                  <a:lnTo>
                    <a:pt x="885571" y="698500"/>
                  </a:lnTo>
                  <a:lnTo>
                    <a:pt x="929551" y="698500"/>
                  </a:lnTo>
                  <a:lnTo>
                    <a:pt x="929220" y="685800"/>
                  </a:lnTo>
                  <a:lnTo>
                    <a:pt x="950976" y="698500"/>
                  </a:lnTo>
                  <a:lnTo>
                    <a:pt x="954138" y="709536"/>
                  </a:lnTo>
                  <a:lnTo>
                    <a:pt x="954138" y="696302"/>
                  </a:lnTo>
                  <a:lnTo>
                    <a:pt x="936421" y="685800"/>
                  </a:lnTo>
                  <a:lnTo>
                    <a:pt x="894346" y="673100"/>
                  </a:lnTo>
                  <a:lnTo>
                    <a:pt x="914247" y="584200"/>
                  </a:lnTo>
                  <a:lnTo>
                    <a:pt x="941247" y="584200"/>
                  </a:lnTo>
                  <a:lnTo>
                    <a:pt x="941362" y="609638"/>
                  </a:lnTo>
                  <a:lnTo>
                    <a:pt x="988834" y="622300"/>
                  </a:lnTo>
                  <a:lnTo>
                    <a:pt x="1004227" y="609638"/>
                  </a:lnTo>
                  <a:lnTo>
                    <a:pt x="1023518" y="622300"/>
                  </a:lnTo>
                  <a:lnTo>
                    <a:pt x="1022819" y="634568"/>
                  </a:lnTo>
                  <a:lnTo>
                    <a:pt x="1022794" y="635000"/>
                  </a:lnTo>
                  <a:lnTo>
                    <a:pt x="1007351" y="647700"/>
                  </a:lnTo>
                  <a:lnTo>
                    <a:pt x="1038085" y="673100"/>
                  </a:lnTo>
                  <a:lnTo>
                    <a:pt x="1043787" y="673100"/>
                  </a:lnTo>
                  <a:lnTo>
                    <a:pt x="1030020" y="660400"/>
                  </a:lnTo>
                  <a:lnTo>
                    <a:pt x="1026960" y="647700"/>
                  </a:lnTo>
                  <a:lnTo>
                    <a:pt x="1048219" y="660400"/>
                  </a:lnTo>
                  <a:lnTo>
                    <a:pt x="1043787" y="673100"/>
                  </a:lnTo>
                  <a:lnTo>
                    <a:pt x="1063155" y="673100"/>
                  </a:lnTo>
                  <a:lnTo>
                    <a:pt x="1075867" y="698500"/>
                  </a:lnTo>
                  <a:lnTo>
                    <a:pt x="1075867" y="671106"/>
                  </a:lnTo>
                  <a:lnTo>
                    <a:pt x="1066355" y="660400"/>
                  </a:lnTo>
                  <a:lnTo>
                    <a:pt x="1066228" y="650684"/>
                  </a:lnTo>
                  <a:lnTo>
                    <a:pt x="1066190" y="647700"/>
                  </a:lnTo>
                  <a:lnTo>
                    <a:pt x="1063561" y="645795"/>
                  </a:lnTo>
                  <a:lnTo>
                    <a:pt x="1063561" y="647700"/>
                  </a:lnTo>
                  <a:lnTo>
                    <a:pt x="1059116" y="660400"/>
                  </a:lnTo>
                  <a:lnTo>
                    <a:pt x="1056195" y="657860"/>
                  </a:lnTo>
                  <a:lnTo>
                    <a:pt x="1056195" y="660400"/>
                  </a:lnTo>
                  <a:lnTo>
                    <a:pt x="1041044" y="647700"/>
                  </a:lnTo>
                  <a:lnTo>
                    <a:pt x="1041984" y="647700"/>
                  </a:lnTo>
                  <a:lnTo>
                    <a:pt x="1056195" y="660400"/>
                  </a:lnTo>
                  <a:lnTo>
                    <a:pt x="1056195" y="657860"/>
                  </a:lnTo>
                  <a:lnTo>
                    <a:pt x="1044549" y="647700"/>
                  </a:lnTo>
                  <a:lnTo>
                    <a:pt x="1040180" y="635000"/>
                  </a:lnTo>
                  <a:lnTo>
                    <a:pt x="1063561" y="647700"/>
                  </a:lnTo>
                  <a:lnTo>
                    <a:pt x="1063561" y="645795"/>
                  </a:lnTo>
                  <a:lnTo>
                    <a:pt x="1048766" y="635000"/>
                  </a:lnTo>
                  <a:lnTo>
                    <a:pt x="1031328" y="622300"/>
                  </a:lnTo>
                  <a:lnTo>
                    <a:pt x="1024318" y="609638"/>
                  </a:lnTo>
                  <a:lnTo>
                    <a:pt x="995286" y="584454"/>
                  </a:lnTo>
                  <a:lnTo>
                    <a:pt x="995286" y="596900"/>
                  </a:lnTo>
                  <a:lnTo>
                    <a:pt x="986586" y="596900"/>
                  </a:lnTo>
                  <a:lnTo>
                    <a:pt x="985050" y="595630"/>
                  </a:lnTo>
                  <a:lnTo>
                    <a:pt x="985050" y="609612"/>
                  </a:lnTo>
                  <a:lnTo>
                    <a:pt x="973518" y="596900"/>
                  </a:lnTo>
                  <a:lnTo>
                    <a:pt x="982611" y="596900"/>
                  </a:lnTo>
                  <a:lnTo>
                    <a:pt x="985050" y="609612"/>
                  </a:lnTo>
                  <a:lnTo>
                    <a:pt x="985050" y="595630"/>
                  </a:lnTo>
                  <a:lnTo>
                    <a:pt x="966012" y="579831"/>
                  </a:lnTo>
                  <a:lnTo>
                    <a:pt x="966012" y="609638"/>
                  </a:lnTo>
                  <a:lnTo>
                    <a:pt x="961021" y="609638"/>
                  </a:lnTo>
                  <a:lnTo>
                    <a:pt x="958138" y="596900"/>
                  </a:lnTo>
                  <a:lnTo>
                    <a:pt x="966012" y="609638"/>
                  </a:lnTo>
                  <a:lnTo>
                    <a:pt x="966012" y="579831"/>
                  </a:lnTo>
                  <a:lnTo>
                    <a:pt x="955992" y="571500"/>
                  </a:lnTo>
                  <a:lnTo>
                    <a:pt x="962596" y="558977"/>
                  </a:lnTo>
                  <a:lnTo>
                    <a:pt x="962685" y="558800"/>
                  </a:lnTo>
                  <a:lnTo>
                    <a:pt x="956284" y="558800"/>
                  </a:lnTo>
                  <a:lnTo>
                    <a:pt x="958735" y="546100"/>
                  </a:lnTo>
                  <a:lnTo>
                    <a:pt x="966431" y="546100"/>
                  </a:lnTo>
                  <a:lnTo>
                    <a:pt x="964895" y="558800"/>
                  </a:lnTo>
                  <a:lnTo>
                    <a:pt x="962685" y="558800"/>
                  </a:lnTo>
                  <a:lnTo>
                    <a:pt x="988555" y="584200"/>
                  </a:lnTo>
                  <a:lnTo>
                    <a:pt x="995286" y="596900"/>
                  </a:lnTo>
                  <a:lnTo>
                    <a:pt x="995286" y="584454"/>
                  </a:lnTo>
                  <a:lnTo>
                    <a:pt x="965720" y="558800"/>
                  </a:lnTo>
                  <a:lnTo>
                    <a:pt x="968260" y="546100"/>
                  </a:lnTo>
                  <a:lnTo>
                    <a:pt x="975499" y="558800"/>
                  </a:lnTo>
                  <a:lnTo>
                    <a:pt x="983780" y="558800"/>
                  </a:lnTo>
                  <a:lnTo>
                    <a:pt x="974509" y="546100"/>
                  </a:lnTo>
                  <a:lnTo>
                    <a:pt x="965238" y="533400"/>
                  </a:lnTo>
                  <a:lnTo>
                    <a:pt x="966851" y="533400"/>
                  </a:lnTo>
                  <a:lnTo>
                    <a:pt x="964488" y="508596"/>
                  </a:lnTo>
                  <a:lnTo>
                    <a:pt x="964438" y="508000"/>
                  </a:lnTo>
                  <a:lnTo>
                    <a:pt x="968959" y="469900"/>
                  </a:lnTo>
                  <a:lnTo>
                    <a:pt x="970457" y="457200"/>
                  </a:lnTo>
                  <a:lnTo>
                    <a:pt x="965784" y="444500"/>
                  </a:lnTo>
                  <a:lnTo>
                    <a:pt x="963866" y="444500"/>
                  </a:lnTo>
                  <a:lnTo>
                    <a:pt x="963866" y="469900"/>
                  </a:lnTo>
                  <a:lnTo>
                    <a:pt x="959789" y="520268"/>
                  </a:lnTo>
                  <a:lnTo>
                    <a:pt x="959764" y="520700"/>
                  </a:lnTo>
                  <a:lnTo>
                    <a:pt x="954316" y="533400"/>
                  </a:lnTo>
                  <a:lnTo>
                    <a:pt x="956322" y="533400"/>
                  </a:lnTo>
                  <a:lnTo>
                    <a:pt x="952195" y="571500"/>
                  </a:lnTo>
                  <a:lnTo>
                    <a:pt x="960970" y="584200"/>
                  </a:lnTo>
                  <a:lnTo>
                    <a:pt x="959789" y="584200"/>
                  </a:lnTo>
                  <a:lnTo>
                    <a:pt x="959523" y="584200"/>
                  </a:lnTo>
                  <a:lnTo>
                    <a:pt x="942936" y="571500"/>
                  </a:lnTo>
                  <a:lnTo>
                    <a:pt x="944816" y="571500"/>
                  </a:lnTo>
                  <a:lnTo>
                    <a:pt x="942467" y="534924"/>
                  </a:lnTo>
                  <a:lnTo>
                    <a:pt x="942365" y="533400"/>
                  </a:lnTo>
                  <a:lnTo>
                    <a:pt x="939787" y="571500"/>
                  </a:lnTo>
                  <a:lnTo>
                    <a:pt x="931799" y="571500"/>
                  </a:lnTo>
                  <a:lnTo>
                    <a:pt x="935977" y="522008"/>
                  </a:lnTo>
                  <a:lnTo>
                    <a:pt x="936091" y="520700"/>
                  </a:lnTo>
                  <a:lnTo>
                    <a:pt x="931303" y="520700"/>
                  </a:lnTo>
                  <a:lnTo>
                    <a:pt x="920699" y="571500"/>
                  </a:lnTo>
                  <a:lnTo>
                    <a:pt x="923632" y="534924"/>
                  </a:lnTo>
                  <a:lnTo>
                    <a:pt x="923759" y="533400"/>
                  </a:lnTo>
                  <a:lnTo>
                    <a:pt x="925741" y="508596"/>
                  </a:lnTo>
                  <a:lnTo>
                    <a:pt x="925791" y="508000"/>
                  </a:lnTo>
                  <a:lnTo>
                    <a:pt x="936980" y="508000"/>
                  </a:lnTo>
                  <a:lnTo>
                    <a:pt x="941184" y="520268"/>
                  </a:lnTo>
                  <a:lnTo>
                    <a:pt x="951826" y="508000"/>
                  </a:lnTo>
                  <a:lnTo>
                    <a:pt x="963866" y="469900"/>
                  </a:lnTo>
                  <a:lnTo>
                    <a:pt x="963866" y="444500"/>
                  </a:lnTo>
                  <a:lnTo>
                    <a:pt x="963180" y="444500"/>
                  </a:lnTo>
                  <a:lnTo>
                    <a:pt x="948270" y="444500"/>
                  </a:lnTo>
                  <a:lnTo>
                    <a:pt x="953300" y="431800"/>
                  </a:lnTo>
                  <a:lnTo>
                    <a:pt x="959777" y="431800"/>
                  </a:lnTo>
                  <a:lnTo>
                    <a:pt x="963129" y="444347"/>
                  </a:lnTo>
                  <a:lnTo>
                    <a:pt x="963180" y="444500"/>
                  </a:lnTo>
                  <a:lnTo>
                    <a:pt x="985113" y="431800"/>
                  </a:lnTo>
                  <a:lnTo>
                    <a:pt x="1002652" y="457200"/>
                  </a:lnTo>
                  <a:lnTo>
                    <a:pt x="1018794" y="444500"/>
                  </a:lnTo>
                  <a:lnTo>
                    <a:pt x="1018997" y="444347"/>
                  </a:lnTo>
                  <a:lnTo>
                    <a:pt x="1015301" y="431800"/>
                  </a:lnTo>
                  <a:lnTo>
                    <a:pt x="1015072" y="431800"/>
                  </a:lnTo>
                  <a:lnTo>
                    <a:pt x="1011135" y="444347"/>
                  </a:lnTo>
                  <a:lnTo>
                    <a:pt x="1011085" y="444500"/>
                  </a:lnTo>
                  <a:lnTo>
                    <a:pt x="1009789" y="444500"/>
                  </a:lnTo>
                  <a:lnTo>
                    <a:pt x="1003985" y="431800"/>
                  </a:lnTo>
                  <a:lnTo>
                    <a:pt x="1002512" y="419100"/>
                  </a:lnTo>
                  <a:lnTo>
                    <a:pt x="1000518" y="401840"/>
                  </a:lnTo>
                  <a:lnTo>
                    <a:pt x="1000518" y="431800"/>
                  </a:lnTo>
                  <a:lnTo>
                    <a:pt x="994511" y="419100"/>
                  </a:lnTo>
                  <a:lnTo>
                    <a:pt x="996543" y="419100"/>
                  </a:lnTo>
                  <a:lnTo>
                    <a:pt x="1000518" y="431800"/>
                  </a:lnTo>
                  <a:lnTo>
                    <a:pt x="1000518" y="401840"/>
                  </a:lnTo>
                  <a:lnTo>
                    <a:pt x="999578" y="393700"/>
                  </a:lnTo>
                  <a:lnTo>
                    <a:pt x="1008189" y="393700"/>
                  </a:lnTo>
                  <a:lnTo>
                    <a:pt x="1014336" y="419100"/>
                  </a:lnTo>
                  <a:lnTo>
                    <a:pt x="1017511" y="419100"/>
                  </a:lnTo>
                  <a:lnTo>
                    <a:pt x="1021575" y="393700"/>
                  </a:lnTo>
                  <a:lnTo>
                    <a:pt x="1025766" y="406400"/>
                  </a:lnTo>
                  <a:lnTo>
                    <a:pt x="1019073" y="444347"/>
                  </a:lnTo>
                  <a:lnTo>
                    <a:pt x="1034935" y="431800"/>
                  </a:lnTo>
                  <a:lnTo>
                    <a:pt x="1053376" y="469900"/>
                  </a:lnTo>
                  <a:lnTo>
                    <a:pt x="1061948" y="469900"/>
                  </a:lnTo>
                  <a:lnTo>
                    <a:pt x="1078788" y="457200"/>
                  </a:lnTo>
                  <a:lnTo>
                    <a:pt x="1064615" y="457200"/>
                  </a:lnTo>
                  <a:lnTo>
                    <a:pt x="1065225" y="444500"/>
                  </a:lnTo>
                  <a:lnTo>
                    <a:pt x="1066266" y="434124"/>
                  </a:lnTo>
                  <a:lnTo>
                    <a:pt x="1062990" y="431800"/>
                  </a:lnTo>
                  <a:lnTo>
                    <a:pt x="1063701" y="419100"/>
                  </a:lnTo>
                  <a:lnTo>
                    <a:pt x="1092174" y="431800"/>
                  </a:lnTo>
                  <a:lnTo>
                    <a:pt x="1095654" y="457200"/>
                  </a:lnTo>
                  <a:lnTo>
                    <a:pt x="1093533" y="457200"/>
                  </a:lnTo>
                  <a:lnTo>
                    <a:pt x="1095362" y="469900"/>
                  </a:lnTo>
                  <a:lnTo>
                    <a:pt x="1100302" y="482600"/>
                  </a:lnTo>
                  <a:lnTo>
                    <a:pt x="1093139" y="482600"/>
                  </a:lnTo>
                  <a:lnTo>
                    <a:pt x="1087945" y="457200"/>
                  </a:lnTo>
                  <a:lnTo>
                    <a:pt x="1078788" y="457200"/>
                  </a:lnTo>
                  <a:lnTo>
                    <a:pt x="1084732" y="482600"/>
                  </a:lnTo>
                  <a:lnTo>
                    <a:pt x="1096251" y="495300"/>
                  </a:lnTo>
                  <a:lnTo>
                    <a:pt x="1128966" y="495300"/>
                  </a:lnTo>
                  <a:lnTo>
                    <a:pt x="1125486" y="520268"/>
                  </a:lnTo>
                  <a:lnTo>
                    <a:pt x="1125423" y="520700"/>
                  </a:lnTo>
                  <a:lnTo>
                    <a:pt x="1110691" y="508000"/>
                  </a:lnTo>
                  <a:lnTo>
                    <a:pt x="1101864" y="501484"/>
                  </a:lnTo>
                  <a:lnTo>
                    <a:pt x="1130808" y="533400"/>
                  </a:lnTo>
                  <a:lnTo>
                    <a:pt x="1133170" y="520700"/>
                  </a:lnTo>
                  <a:lnTo>
                    <a:pt x="1158798" y="520700"/>
                  </a:lnTo>
                  <a:lnTo>
                    <a:pt x="1158773" y="571500"/>
                  </a:lnTo>
                  <a:lnTo>
                    <a:pt x="1190955" y="584200"/>
                  </a:lnTo>
                  <a:lnTo>
                    <a:pt x="1183144" y="603275"/>
                  </a:lnTo>
                  <a:lnTo>
                    <a:pt x="1180630" y="609638"/>
                  </a:lnTo>
                  <a:lnTo>
                    <a:pt x="1199286" y="616343"/>
                  </a:lnTo>
                  <a:lnTo>
                    <a:pt x="1195730" y="609638"/>
                  </a:lnTo>
                  <a:lnTo>
                    <a:pt x="1198422" y="603275"/>
                  </a:lnTo>
                  <a:lnTo>
                    <a:pt x="1201153" y="596900"/>
                  </a:lnTo>
                  <a:lnTo>
                    <a:pt x="1195476" y="596900"/>
                  </a:lnTo>
                  <a:lnTo>
                    <a:pt x="1194765" y="584200"/>
                  </a:lnTo>
                  <a:lnTo>
                    <a:pt x="1205661" y="584200"/>
                  </a:lnTo>
                  <a:lnTo>
                    <a:pt x="1200797" y="571500"/>
                  </a:lnTo>
                  <a:lnTo>
                    <a:pt x="1206233" y="558977"/>
                  </a:lnTo>
                  <a:lnTo>
                    <a:pt x="1206309" y="558800"/>
                  </a:lnTo>
                  <a:lnTo>
                    <a:pt x="1214856" y="558800"/>
                  </a:lnTo>
                  <a:lnTo>
                    <a:pt x="1221968" y="546100"/>
                  </a:lnTo>
                  <a:lnTo>
                    <a:pt x="1221117" y="558800"/>
                  </a:lnTo>
                  <a:lnTo>
                    <a:pt x="1221105" y="558977"/>
                  </a:lnTo>
                  <a:lnTo>
                    <a:pt x="1222057" y="571500"/>
                  </a:lnTo>
                  <a:lnTo>
                    <a:pt x="1222870" y="558977"/>
                  </a:lnTo>
                  <a:lnTo>
                    <a:pt x="1222883" y="558800"/>
                  </a:lnTo>
                  <a:lnTo>
                    <a:pt x="1229575" y="571500"/>
                  </a:lnTo>
                  <a:lnTo>
                    <a:pt x="1241374" y="571500"/>
                  </a:lnTo>
                  <a:lnTo>
                    <a:pt x="1222806" y="622300"/>
                  </a:lnTo>
                  <a:lnTo>
                    <a:pt x="1216037" y="622300"/>
                  </a:lnTo>
                  <a:lnTo>
                    <a:pt x="1221079" y="596900"/>
                  </a:lnTo>
                  <a:lnTo>
                    <a:pt x="1211592" y="620776"/>
                  </a:lnTo>
                  <a:lnTo>
                    <a:pt x="1215834" y="622300"/>
                  </a:lnTo>
                  <a:lnTo>
                    <a:pt x="1198232" y="660400"/>
                  </a:lnTo>
                  <a:lnTo>
                    <a:pt x="1191933" y="660400"/>
                  </a:lnTo>
                  <a:lnTo>
                    <a:pt x="1137881" y="616343"/>
                  </a:lnTo>
                  <a:lnTo>
                    <a:pt x="1140015" y="618185"/>
                  </a:lnTo>
                  <a:lnTo>
                    <a:pt x="1206550" y="673100"/>
                  </a:lnTo>
                  <a:lnTo>
                    <a:pt x="1210818" y="673100"/>
                  </a:lnTo>
                  <a:lnTo>
                    <a:pt x="1216761" y="660400"/>
                  </a:lnTo>
                  <a:lnTo>
                    <a:pt x="1222717" y="647700"/>
                  </a:lnTo>
                  <a:lnTo>
                    <a:pt x="1233716" y="647700"/>
                  </a:lnTo>
                  <a:lnTo>
                    <a:pt x="1230122" y="635000"/>
                  </a:lnTo>
                  <a:lnTo>
                    <a:pt x="1229969" y="622300"/>
                  </a:lnTo>
                  <a:lnTo>
                    <a:pt x="1235532" y="622300"/>
                  </a:lnTo>
                  <a:lnTo>
                    <a:pt x="1240434" y="635000"/>
                  </a:lnTo>
                  <a:lnTo>
                    <a:pt x="1233716" y="647700"/>
                  </a:lnTo>
                  <a:lnTo>
                    <a:pt x="1293266" y="647700"/>
                  </a:lnTo>
                  <a:lnTo>
                    <a:pt x="1291907" y="635000"/>
                  </a:lnTo>
                  <a:lnTo>
                    <a:pt x="1256982" y="622300"/>
                  </a:lnTo>
                  <a:lnTo>
                    <a:pt x="1260678" y="609638"/>
                  </a:lnTo>
                  <a:lnTo>
                    <a:pt x="1300734" y="634568"/>
                  </a:lnTo>
                  <a:lnTo>
                    <a:pt x="1300213" y="622300"/>
                  </a:lnTo>
                  <a:lnTo>
                    <a:pt x="1291729" y="419100"/>
                  </a:lnTo>
                  <a:lnTo>
                    <a:pt x="1286471" y="419100"/>
                  </a:lnTo>
                  <a:lnTo>
                    <a:pt x="1286573" y="431800"/>
                  </a:lnTo>
                  <a:lnTo>
                    <a:pt x="1286687" y="444347"/>
                  </a:lnTo>
                  <a:lnTo>
                    <a:pt x="1286789" y="457200"/>
                  </a:lnTo>
                  <a:lnTo>
                    <a:pt x="1286903" y="469900"/>
                  </a:lnTo>
                  <a:lnTo>
                    <a:pt x="1287018" y="482600"/>
                  </a:lnTo>
                  <a:lnTo>
                    <a:pt x="1287119" y="495300"/>
                  </a:lnTo>
                  <a:lnTo>
                    <a:pt x="1287233" y="508000"/>
                  </a:lnTo>
                  <a:lnTo>
                    <a:pt x="1287335" y="520268"/>
                  </a:lnTo>
                  <a:lnTo>
                    <a:pt x="1287449" y="533400"/>
                  </a:lnTo>
                  <a:lnTo>
                    <a:pt x="1287564" y="546100"/>
                  </a:lnTo>
                  <a:lnTo>
                    <a:pt x="1287665" y="558800"/>
                  </a:lnTo>
                  <a:lnTo>
                    <a:pt x="1287780" y="571500"/>
                  </a:lnTo>
                  <a:lnTo>
                    <a:pt x="1287881" y="584200"/>
                  </a:lnTo>
                  <a:lnTo>
                    <a:pt x="1287995" y="596900"/>
                  </a:lnTo>
                  <a:lnTo>
                    <a:pt x="1288110" y="609638"/>
                  </a:lnTo>
                  <a:lnTo>
                    <a:pt x="1288211" y="622300"/>
                  </a:lnTo>
                  <a:lnTo>
                    <a:pt x="1272768" y="609638"/>
                  </a:lnTo>
                  <a:lnTo>
                    <a:pt x="1257249" y="596900"/>
                  </a:lnTo>
                  <a:lnTo>
                    <a:pt x="1257896" y="584200"/>
                  </a:lnTo>
                  <a:lnTo>
                    <a:pt x="1259179" y="558977"/>
                  </a:lnTo>
                  <a:lnTo>
                    <a:pt x="1259192" y="558800"/>
                  </a:lnTo>
                  <a:lnTo>
                    <a:pt x="1261745" y="508596"/>
                  </a:lnTo>
                  <a:lnTo>
                    <a:pt x="1261770" y="508000"/>
                  </a:lnTo>
                  <a:lnTo>
                    <a:pt x="1264361" y="457200"/>
                  </a:lnTo>
                  <a:lnTo>
                    <a:pt x="1266939" y="406400"/>
                  </a:lnTo>
                  <a:lnTo>
                    <a:pt x="1269517" y="355600"/>
                  </a:lnTo>
                  <a:lnTo>
                    <a:pt x="1270812" y="330200"/>
                  </a:lnTo>
                  <a:lnTo>
                    <a:pt x="1272108" y="304800"/>
                  </a:lnTo>
                  <a:lnTo>
                    <a:pt x="1266164" y="279146"/>
                  </a:lnTo>
                  <a:lnTo>
                    <a:pt x="1266164" y="304800"/>
                  </a:lnTo>
                  <a:lnTo>
                    <a:pt x="1256055" y="342938"/>
                  </a:lnTo>
                  <a:lnTo>
                    <a:pt x="1261567" y="342938"/>
                  </a:lnTo>
                  <a:lnTo>
                    <a:pt x="1260500" y="330200"/>
                  </a:lnTo>
                  <a:lnTo>
                    <a:pt x="1264589" y="330200"/>
                  </a:lnTo>
                  <a:lnTo>
                    <a:pt x="1261757" y="355600"/>
                  </a:lnTo>
                  <a:lnTo>
                    <a:pt x="1258316" y="355600"/>
                  </a:lnTo>
                  <a:lnTo>
                    <a:pt x="1258316" y="381000"/>
                  </a:lnTo>
                  <a:lnTo>
                    <a:pt x="1257731" y="393700"/>
                  </a:lnTo>
                  <a:lnTo>
                    <a:pt x="1255242" y="393700"/>
                  </a:lnTo>
                  <a:lnTo>
                    <a:pt x="1255242" y="457200"/>
                  </a:lnTo>
                  <a:lnTo>
                    <a:pt x="1252639" y="508000"/>
                  </a:lnTo>
                  <a:lnTo>
                    <a:pt x="1252385" y="508000"/>
                  </a:lnTo>
                  <a:lnTo>
                    <a:pt x="1252385" y="609638"/>
                  </a:lnTo>
                  <a:lnTo>
                    <a:pt x="1250416" y="622300"/>
                  </a:lnTo>
                  <a:lnTo>
                    <a:pt x="1235722" y="622300"/>
                  </a:lnTo>
                  <a:lnTo>
                    <a:pt x="1234160" y="609638"/>
                  </a:lnTo>
                  <a:lnTo>
                    <a:pt x="1250175" y="584200"/>
                  </a:lnTo>
                  <a:lnTo>
                    <a:pt x="1252118" y="596900"/>
                  </a:lnTo>
                  <a:lnTo>
                    <a:pt x="1247952" y="596900"/>
                  </a:lnTo>
                  <a:lnTo>
                    <a:pt x="1252385" y="609638"/>
                  </a:lnTo>
                  <a:lnTo>
                    <a:pt x="1252385" y="508000"/>
                  </a:lnTo>
                  <a:lnTo>
                    <a:pt x="1245831" y="508000"/>
                  </a:lnTo>
                  <a:lnTo>
                    <a:pt x="1245831" y="571500"/>
                  </a:lnTo>
                  <a:lnTo>
                    <a:pt x="1243533" y="571500"/>
                  </a:lnTo>
                  <a:lnTo>
                    <a:pt x="1225029" y="558800"/>
                  </a:lnTo>
                  <a:lnTo>
                    <a:pt x="1227455" y="558800"/>
                  </a:lnTo>
                  <a:lnTo>
                    <a:pt x="1245831" y="571500"/>
                  </a:lnTo>
                  <a:lnTo>
                    <a:pt x="1245831" y="508000"/>
                  </a:lnTo>
                  <a:lnTo>
                    <a:pt x="1230985" y="508000"/>
                  </a:lnTo>
                  <a:lnTo>
                    <a:pt x="1224483" y="497344"/>
                  </a:lnTo>
                  <a:lnTo>
                    <a:pt x="1224483" y="533400"/>
                  </a:lnTo>
                  <a:lnTo>
                    <a:pt x="1222832" y="533400"/>
                  </a:lnTo>
                  <a:lnTo>
                    <a:pt x="1219949" y="520700"/>
                  </a:lnTo>
                  <a:lnTo>
                    <a:pt x="1224483" y="533400"/>
                  </a:lnTo>
                  <a:lnTo>
                    <a:pt x="1224483" y="497344"/>
                  </a:lnTo>
                  <a:lnTo>
                    <a:pt x="1223238" y="495300"/>
                  </a:lnTo>
                  <a:lnTo>
                    <a:pt x="1208874" y="495300"/>
                  </a:lnTo>
                  <a:lnTo>
                    <a:pt x="1208874" y="546100"/>
                  </a:lnTo>
                  <a:lnTo>
                    <a:pt x="1202372" y="546100"/>
                  </a:lnTo>
                  <a:lnTo>
                    <a:pt x="1194523" y="571500"/>
                  </a:lnTo>
                  <a:lnTo>
                    <a:pt x="1190345" y="571500"/>
                  </a:lnTo>
                  <a:lnTo>
                    <a:pt x="1198613" y="546100"/>
                  </a:lnTo>
                  <a:lnTo>
                    <a:pt x="1201242" y="546100"/>
                  </a:lnTo>
                  <a:lnTo>
                    <a:pt x="1196682" y="533400"/>
                  </a:lnTo>
                  <a:lnTo>
                    <a:pt x="1203629" y="533400"/>
                  </a:lnTo>
                  <a:lnTo>
                    <a:pt x="1208874" y="546100"/>
                  </a:lnTo>
                  <a:lnTo>
                    <a:pt x="1208874" y="495300"/>
                  </a:lnTo>
                  <a:lnTo>
                    <a:pt x="1204633" y="495300"/>
                  </a:lnTo>
                  <a:lnTo>
                    <a:pt x="1203261" y="483882"/>
                  </a:lnTo>
                  <a:lnTo>
                    <a:pt x="1203198" y="485254"/>
                  </a:lnTo>
                  <a:lnTo>
                    <a:pt x="1204341" y="517613"/>
                  </a:lnTo>
                  <a:lnTo>
                    <a:pt x="1204455" y="520700"/>
                  </a:lnTo>
                  <a:lnTo>
                    <a:pt x="1194282" y="520700"/>
                  </a:lnTo>
                  <a:lnTo>
                    <a:pt x="1194282" y="546100"/>
                  </a:lnTo>
                  <a:lnTo>
                    <a:pt x="1181773" y="571500"/>
                  </a:lnTo>
                  <a:lnTo>
                    <a:pt x="1181747" y="558800"/>
                  </a:lnTo>
                  <a:lnTo>
                    <a:pt x="1181722" y="546100"/>
                  </a:lnTo>
                  <a:lnTo>
                    <a:pt x="1171892" y="558800"/>
                  </a:lnTo>
                  <a:lnTo>
                    <a:pt x="1174864" y="546100"/>
                  </a:lnTo>
                  <a:lnTo>
                    <a:pt x="1179969" y="533400"/>
                  </a:lnTo>
                  <a:lnTo>
                    <a:pt x="1185887" y="533400"/>
                  </a:lnTo>
                  <a:lnTo>
                    <a:pt x="1185125" y="546100"/>
                  </a:lnTo>
                  <a:lnTo>
                    <a:pt x="1194282" y="546100"/>
                  </a:lnTo>
                  <a:lnTo>
                    <a:pt x="1194282" y="520700"/>
                  </a:lnTo>
                  <a:lnTo>
                    <a:pt x="1186078" y="520700"/>
                  </a:lnTo>
                  <a:lnTo>
                    <a:pt x="1193546" y="444500"/>
                  </a:lnTo>
                  <a:lnTo>
                    <a:pt x="1174419" y="520268"/>
                  </a:lnTo>
                  <a:lnTo>
                    <a:pt x="1174305" y="520700"/>
                  </a:lnTo>
                  <a:lnTo>
                    <a:pt x="1168654" y="495300"/>
                  </a:lnTo>
                  <a:lnTo>
                    <a:pt x="1161884" y="482600"/>
                  </a:lnTo>
                  <a:lnTo>
                    <a:pt x="1155103" y="469900"/>
                  </a:lnTo>
                  <a:lnTo>
                    <a:pt x="1158570" y="469900"/>
                  </a:lnTo>
                  <a:lnTo>
                    <a:pt x="1159256" y="457200"/>
                  </a:lnTo>
                  <a:lnTo>
                    <a:pt x="1162850" y="457200"/>
                  </a:lnTo>
                  <a:lnTo>
                    <a:pt x="1164450" y="469900"/>
                  </a:lnTo>
                  <a:lnTo>
                    <a:pt x="1172845" y="469900"/>
                  </a:lnTo>
                  <a:lnTo>
                    <a:pt x="1177315" y="444500"/>
                  </a:lnTo>
                  <a:lnTo>
                    <a:pt x="1175702" y="419100"/>
                  </a:lnTo>
                  <a:lnTo>
                    <a:pt x="1174902" y="406400"/>
                  </a:lnTo>
                  <a:lnTo>
                    <a:pt x="1215478" y="406400"/>
                  </a:lnTo>
                  <a:lnTo>
                    <a:pt x="1251762" y="444500"/>
                  </a:lnTo>
                  <a:lnTo>
                    <a:pt x="1248181" y="469900"/>
                  </a:lnTo>
                  <a:lnTo>
                    <a:pt x="1255242" y="457200"/>
                  </a:lnTo>
                  <a:lnTo>
                    <a:pt x="1255242" y="393700"/>
                  </a:lnTo>
                  <a:lnTo>
                    <a:pt x="1248930" y="393700"/>
                  </a:lnTo>
                  <a:lnTo>
                    <a:pt x="1258316" y="381000"/>
                  </a:lnTo>
                  <a:lnTo>
                    <a:pt x="1258316" y="355600"/>
                  </a:lnTo>
                  <a:lnTo>
                    <a:pt x="1258074" y="355600"/>
                  </a:lnTo>
                  <a:lnTo>
                    <a:pt x="1258074" y="368300"/>
                  </a:lnTo>
                  <a:lnTo>
                    <a:pt x="1254036" y="381000"/>
                  </a:lnTo>
                  <a:lnTo>
                    <a:pt x="1247190" y="381000"/>
                  </a:lnTo>
                  <a:lnTo>
                    <a:pt x="1244269" y="393700"/>
                  </a:lnTo>
                  <a:lnTo>
                    <a:pt x="1233716" y="393700"/>
                  </a:lnTo>
                  <a:lnTo>
                    <a:pt x="1234020" y="381000"/>
                  </a:lnTo>
                  <a:lnTo>
                    <a:pt x="1237170" y="381000"/>
                  </a:lnTo>
                  <a:lnTo>
                    <a:pt x="1239113" y="368300"/>
                  </a:lnTo>
                  <a:lnTo>
                    <a:pt x="1232306" y="381000"/>
                  </a:lnTo>
                  <a:lnTo>
                    <a:pt x="1226261" y="393700"/>
                  </a:lnTo>
                  <a:lnTo>
                    <a:pt x="1162024" y="390385"/>
                  </a:lnTo>
                  <a:lnTo>
                    <a:pt x="1162024" y="431800"/>
                  </a:lnTo>
                  <a:lnTo>
                    <a:pt x="1159548" y="444182"/>
                  </a:lnTo>
                  <a:lnTo>
                    <a:pt x="1156677" y="431800"/>
                  </a:lnTo>
                  <a:lnTo>
                    <a:pt x="1161605" y="419100"/>
                  </a:lnTo>
                  <a:lnTo>
                    <a:pt x="1162024" y="431800"/>
                  </a:lnTo>
                  <a:lnTo>
                    <a:pt x="1162024" y="390385"/>
                  </a:lnTo>
                  <a:lnTo>
                    <a:pt x="1156004" y="390067"/>
                  </a:lnTo>
                  <a:lnTo>
                    <a:pt x="1156004" y="419100"/>
                  </a:lnTo>
                  <a:lnTo>
                    <a:pt x="1155014" y="431800"/>
                  </a:lnTo>
                  <a:lnTo>
                    <a:pt x="1154798" y="431139"/>
                  </a:lnTo>
                  <a:lnTo>
                    <a:pt x="1154798" y="431800"/>
                  </a:lnTo>
                  <a:lnTo>
                    <a:pt x="1153820" y="435571"/>
                  </a:lnTo>
                  <a:lnTo>
                    <a:pt x="1153820" y="469900"/>
                  </a:lnTo>
                  <a:lnTo>
                    <a:pt x="1149731" y="482600"/>
                  </a:lnTo>
                  <a:lnTo>
                    <a:pt x="1147622" y="469900"/>
                  </a:lnTo>
                  <a:lnTo>
                    <a:pt x="1153820" y="469900"/>
                  </a:lnTo>
                  <a:lnTo>
                    <a:pt x="1153820" y="435571"/>
                  </a:lnTo>
                  <a:lnTo>
                    <a:pt x="1151585" y="444169"/>
                  </a:lnTo>
                  <a:lnTo>
                    <a:pt x="1151420" y="434124"/>
                  </a:lnTo>
                  <a:lnTo>
                    <a:pt x="1151382" y="431800"/>
                  </a:lnTo>
                  <a:lnTo>
                    <a:pt x="1154798" y="431800"/>
                  </a:lnTo>
                  <a:lnTo>
                    <a:pt x="1154798" y="431139"/>
                  </a:lnTo>
                  <a:lnTo>
                    <a:pt x="1150924" y="419100"/>
                  </a:lnTo>
                  <a:lnTo>
                    <a:pt x="1156004" y="419100"/>
                  </a:lnTo>
                  <a:lnTo>
                    <a:pt x="1156004" y="390067"/>
                  </a:lnTo>
                  <a:lnTo>
                    <a:pt x="1144752" y="389496"/>
                  </a:lnTo>
                  <a:lnTo>
                    <a:pt x="1144752" y="469900"/>
                  </a:lnTo>
                  <a:lnTo>
                    <a:pt x="1141437" y="482600"/>
                  </a:lnTo>
                  <a:lnTo>
                    <a:pt x="1116850" y="482600"/>
                  </a:lnTo>
                  <a:lnTo>
                    <a:pt x="1114259" y="469900"/>
                  </a:lnTo>
                  <a:lnTo>
                    <a:pt x="1117155" y="457200"/>
                  </a:lnTo>
                  <a:lnTo>
                    <a:pt x="1114132" y="457200"/>
                  </a:lnTo>
                  <a:lnTo>
                    <a:pt x="1114132" y="482600"/>
                  </a:lnTo>
                  <a:lnTo>
                    <a:pt x="1105471" y="482600"/>
                  </a:lnTo>
                  <a:lnTo>
                    <a:pt x="1107732" y="469900"/>
                  </a:lnTo>
                  <a:lnTo>
                    <a:pt x="1112735" y="469900"/>
                  </a:lnTo>
                  <a:lnTo>
                    <a:pt x="1114132" y="482600"/>
                  </a:lnTo>
                  <a:lnTo>
                    <a:pt x="1114132" y="457200"/>
                  </a:lnTo>
                  <a:lnTo>
                    <a:pt x="1112240" y="457200"/>
                  </a:lnTo>
                  <a:lnTo>
                    <a:pt x="1117688" y="419100"/>
                  </a:lnTo>
                  <a:lnTo>
                    <a:pt x="1122438" y="419100"/>
                  </a:lnTo>
                  <a:lnTo>
                    <a:pt x="1119009" y="444347"/>
                  </a:lnTo>
                  <a:lnTo>
                    <a:pt x="1118984" y="444500"/>
                  </a:lnTo>
                  <a:lnTo>
                    <a:pt x="1122324" y="444500"/>
                  </a:lnTo>
                  <a:lnTo>
                    <a:pt x="1132154" y="406400"/>
                  </a:lnTo>
                  <a:lnTo>
                    <a:pt x="1142123" y="406400"/>
                  </a:lnTo>
                  <a:lnTo>
                    <a:pt x="1131595" y="469900"/>
                  </a:lnTo>
                  <a:lnTo>
                    <a:pt x="1144752" y="469900"/>
                  </a:lnTo>
                  <a:lnTo>
                    <a:pt x="1144752" y="389496"/>
                  </a:lnTo>
                  <a:lnTo>
                    <a:pt x="1126820" y="388569"/>
                  </a:lnTo>
                  <a:lnTo>
                    <a:pt x="1126820" y="406400"/>
                  </a:lnTo>
                  <a:lnTo>
                    <a:pt x="1122794" y="419100"/>
                  </a:lnTo>
                  <a:lnTo>
                    <a:pt x="1118793" y="406400"/>
                  </a:lnTo>
                  <a:lnTo>
                    <a:pt x="1126820" y="406400"/>
                  </a:lnTo>
                  <a:lnTo>
                    <a:pt x="1126820" y="388569"/>
                  </a:lnTo>
                  <a:lnTo>
                    <a:pt x="1111885" y="387794"/>
                  </a:lnTo>
                  <a:lnTo>
                    <a:pt x="1111885" y="431800"/>
                  </a:lnTo>
                  <a:lnTo>
                    <a:pt x="1110945" y="444169"/>
                  </a:lnTo>
                  <a:lnTo>
                    <a:pt x="1109573" y="437222"/>
                  </a:lnTo>
                  <a:lnTo>
                    <a:pt x="1109573" y="444500"/>
                  </a:lnTo>
                  <a:lnTo>
                    <a:pt x="1109573" y="457200"/>
                  </a:lnTo>
                  <a:lnTo>
                    <a:pt x="1106589" y="457200"/>
                  </a:lnTo>
                  <a:lnTo>
                    <a:pt x="1109573" y="444500"/>
                  </a:lnTo>
                  <a:lnTo>
                    <a:pt x="1109573" y="437222"/>
                  </a:lnTo>
                  <a:lnTo>
                    <a:pt x="1108506" y="431800"/>
                  </a:lnTo>
                  <a:lnTo>
                    <a:pt x="1111885" y="431800"/>
                  </a:lnTo>
                  <a:lnTo>
                    <a:pt x="1111885" y="387794"/>
                  </a:lnTo>
                  <a:lnTo>
                    <a:pt x="1104353" y="387400"/>
                  </a:lnTo>
                  <a:lnTo>
                    <a:pt x="1104353" y="419100"/>
                  </a:lnTo>
                  <a:lnTo>
                    <a:pt x="1103706" y="417436"/>
                  </a:lnTo>
                  <a:lnTo>
                    <a:pt x="1103706" y="431800"/>
                  </a:lnTo>
                  <a:lnTo>
                    <a:pt x="1098194" y="419100"/>
                  </a:lnTo>
                  <a:lnTo>
                    <a:pt x="1103401" y="419100"/>
                  </a:lnTo>
                  <a:lnTo>
                    <a:pt x="1103706" y="431800"/>
                  </a:lnTo>
                  <a:lnTo>
                    <a:pt x="1103706" y="417436"/>
                  </a:lnTo>
                  <a:lnTo>
                    <a:pt x="1099426" y="406400"/>
                  </a:lnTo>
                  <a:lnTo>
                    <a:pt x="1103871" y="406400"/>
                  </a:lnTo>
                  <a:lnTo>
                    <a:pt x="1104353" y="419100"/>
                  </a:lnTo>
                  <a:lnTo>
                    <a:pt x="1104353" y="387400"/>
                  </a:lnTo>
                  <a:lnTo>
                    <a:pt x="1085253" y="386410"/>
                  </a:lnTo>
                  <a:lnTo>
                    <a:pt x="1085253" y="419100"/>
                  </a:lnTo>
                  <a:lnTo>
                    <a:pt x="1061110" y="406400"/>
                  </a:lnTo>
                  <a:lnTo>
                    <a:pt x="1079182" y="406400"/>
                  </a:lnTo>
                  <a:lnTo>
                    <a:pt x="1085253" y="419100"/>
                  </a:lnTo>
                  <a:lnTo>
                    <a:pt x="1085253" y="386410"/>
                  </a:lnTo>
                  <a:lnTo>
                    <a:pt x="1053414" y="384771"/>
                  </a:lnTo>
                  <a:lnTo>
                    <a:pt x="1053414" y="444500"/>
                  </a:lnTo>
                  <a:lnTo>
                    <a:pt x="1044917" y="444500"/>
                  </a:lnTo>
                  <a:lnTo>
                    <a:pt x="1049769" y="431800"/>
                  </a:lnTo>
                  <a:lnTo>
                    <a:pt x="1053376" y="444347"/>
                  </a:lnTo>
                  <a:lnTo>
                    <a:pt x="1053414" y="444500"/>
                  </a:lnTo>
                  <a:lnTo>
                    <a:pt x="1053414" y="384771"/>
                  </a:lnTo>
                  <a:lnTo>
                    <a:pt x="1046695" y="384416"/>
                  </a:lnTo>
                  <a:lnTo>
                    <a:pt x="1046695" y="406400"/>
                  </a:lnTo>
                  <a:lnTo>
                    <a:pt x="1044587" y="431800"/>
                  </a:lnTo>
                  <a:lnTo>
                    <a:pt x="1037831" y="431800"/>
                  </a:lnTo>
                  <a:lnTo>
                    <a:pt x="1041349" y="406400"/>
                  </a:lnTo>
                  <a:lnTo>
                    <a:pt x="1046695" y="406400"/>
                  </a:lnTo>
                  <a:lnTo>
                    <a:pt x="1046695" y="384416"/>
                  </a:lnTo>
                  <a:lnTo>
                    <a:pt x="1037348" y="383933"/>
                  </a:lnTo>
                  <a:lnTo>
                    <a:pt x="1037348" y="406400"/>
                  </a:lnTo>
                  <a:lnTo>
                    <a:pt x="1036561" y="419100"/>
                  </a:lnTo>
                  <a:lnTo>
                    <a:pt x="1022934" y="431800"/>
                  </a:lnTo>
                  <a:lnTo>
                    <a:pt x="1032738" y="393700"/>
                  </a:lnTo>
                  <a:lnTo>
                    <a:pt x="1037348" y="406400"/>
                  </a:lnTo>
                  <a:lnTo>
                    <a:pt x="1037348" y="383933"/>
                  </a:lnTo>
                  <a:lnTo>
                    <a:pt x="980655" y="381000"/>
                  </a:lnTo>
                  <a:lnTo>
                    <a:pt x="1053985" y="381000"/>
                  </a:lnTo>
                  <a:lnTo>
                    <a:pt x="984123" y="368300"/>
                  </a:lnTo>
                  <a:lnTo>
                    <a:pt x="975321" y="368300"/>
                  </a:lnTo>
                  <a:lnTo>
                    <a:pt x="939634" y="355600"/>
                  </a:lnTo>
                  <a:lnTo>
                    <a:pt x="938288" y="342938"/>
                  </a:lnTo>
                  <a:lnTo>
                    <a:pt x="936663" y="342938"/>
                  </a:lnTo>
                  <a:lnTo>
                    <a:pt x="937196" y="330200"/>
                  </a:lnTo>
                  <a:lnTo>
                    <a:pt x="942682" y="330200"/>
                  </a:lnTo>
                  <a:lnTo>
                    <a:pt x="941984" y="342938"/>
                  </a:lnTo>
                  <a:lnTo>
                    <a:pt x="944968" y="342938"/>
                  </a:lnTo>
                  <a:lnTo>
                    <a:pt x="947204" y="330200"/>
                  </a:lnTo>
                  <a:lnTo>
                    <a:pt x="951738" y="330200"/>
                  </a:lnTo>
                  <a:lnTo>
                    <a:pt x="950722" y="342938"/>
                  </a:lnTo>
                  <a:lnTo>
                    <a:pt x="944968" y="342938"/>
                  </a:lnTo>
                  <a:lnTo>
                    <a:pt x="1258074" y="368300"/>
                  </a:lnTo>
                  <a:lnTo>
                    <a:pt x="1258074" y="355600"/>
                  </a:lnTo>
                  <a:lnTo>
                    <a:pt x="1248346" y="355600"/>
                  </a:lnTo>
                  <a:lnTo>
                    <a:pt x="1258900" y="304800"/>
                  </a:lnTo>
                  <a:lnTo>
                    <a:pt x="1266164" y="304800"/>
                  </a:lnTo>
                  <a:lnTo>
                    <a:pt x="1266164" y="279146"/>
                  </a:lnTo>
                  <a:lnTo>
                    <a:pt x="1263281" y="266700"/>
                  </a:lnTo>
                  <a:lnTo>
                    <a:pt x="1259687" y="257251"/>
                  </a:lnTo>
                  <a:lnTo>
                    <a:pt x="1259687" y="266700"/>
                  </a:lnTo>
                  <a:lnTo>
                    <a:pt x="1255864" y="279400"/>
                  </a:lnTo>
                  <a:lnTo>
                    <a:pt x="1240459" y="279400"/>
                  </a:lnTo>
                  <a:lnTo>
                    <a:pt x="1246924" y="292100"/>
                  </a:lnTo>
                  <a:lnTo>
                    <a:pt x="1245933" y="292100"/>
                  </a:lnTo>
                  <a:lnTo>
                    <a:pt x="1254887" y="304800"/>
                  </a:lnTo>
                  <a:lnTo>
                    <a:pt x="1242047" y="355600"/>
                  </a:lnTo>
                  <a:lnTo>
                    <a:pt x="1231468" y="342938"/>
                  </a:lnTo>
                  <a:lnTo>
                    <a:pt x="1203286" y="342938"/>
                  </a:lnTo>
                  <a:lnTo>
                    <a:pt x="1213091" y="304800"/>
                  </a:lnTo>
                  <a:lnTo>
                    <a:pt x="1218679" y="279400"/>
                  </a:lnTo>
                  <a:lnTo>
                    <a:pt x="1221486" y="266700"/>
                  </a:lnTo>
                  <a:lnTo>
                    <a:pt x="1224584" y="266700"/>
                  </a:lnTo>
                  <a:lnTo>
                    <a:pt x="1225016" y="277037"/>
                  </a:lnTo>
                  <a:lnTo>
                    <a:pt x="1231646" y="266700"/>
                  </a:lnTo>
                  <a:lnTo>
                    <a:pt x="1239786" y="254000"/>
                  </a:lnTo>
                  <a:lnTo>
                    <a:pt x="1225562" y="254000"/>
                  </a:lnTo>
                  <a:lnTo>
                    <a:pt x="1215758" y="266700"/>
                  </a:lnTo>
                  <a:lnTo>
                    <a:pt x="1209154" y="279400"/>
                  </a:lnTo>
                  <a:lnTo>
                    <a:pt x="1210792" y="266700"/>
                  </a:lnTo>
                  <a:lnTo>
                    <a:pt x="1207833" y="266700"/>
                  </a:lnTo>
                  <a:lnTo>
                    <a:pt x="1225562" y="254000"/>
                  </a:lnTo>
                  <a:lnTo>
                    <a:pt x="1225054" y="254000"/>
                  </a:lnTo>
                  <a:lnTo>
                    <a:pt x="1231785" y="241300"/>
                  </a:lnTo>
                  <a:lnTo>
                    <a:pt x="1247686" y="254000"/>
                  </a:lnTo>
                  <a:lnTo>
                    <a:pt x="1259687" y="266700"/>
                  </a:lnTo>
                  <a:lnTo>
                    <a:pt x="1259687" y="257251"/>
                  </a:lnTo>
                  <a:lnTo>
                    <a:pt x="1253629" y="241300"/>
                  </a:lnTo>
                  <a:lnTo>
                    <a:pt x="1238084" y="241300"/>
                  </a:lnTo>
                  <a:lnTo>
                    <a:pt x="1214069" y="238683"/>
                  </a:lnTo>
                  <a:lnTo>
                    <a:pt x="1214069" y="254000"/>
                  </a:lnTo>
                  <a:lnTo>
                    <a:pt x="1207604" y="263537"/>
                  </a:lnTo>
                  <a:lnTo>
                    <a:pt x="1207604" y="292100"/>
                  </a:lnTo>
                  <a:lnTo>
                    <a:pt x="1206715" y="304800"/>
                  </a:lnTo>
                  <a:lnTo>
                    <a:pt x="1188745" y="330200"/>
                  </a:lnTo>
                  <a:lnTo>
                    <a:pt x="1189672" y="330200"/>
                  </a:lnTo>
                  <a:lnTo>
                    <a:pt x="1201039" y="330200"/>
                  </a:lnTo>
                  <a:lnTo>
                    <a:pt x="1199248" y="342912"/>
                  </a:lnTo>
                  <a:lnTo>
                    <a:pt x="1189672" y="330200"/>
                  </a:lnTo>
                  <a:lnTo>
                    <a:pt x="1184300" y="342938"/>
                  </a:lnTo>
                  <a:lnTo>
                    <a:pt x="1179982" y="342938"/>
                  </a:lnTo>
                  <a:lnTo>
                    <a:pt x="1180833" y="330200"/>
                  </a:lnTo>
                  <a:lnTo>
                    <a:pt x="1158189" y="330200"/>
                  </a:lnTo>
                  <a:lnTo>
                    <a:pt x="1155344" y="328523"/>
                  </a:lnTo>
                  <a:lnTo>
                    <a:pt x="1176515" y="317500"/>
                  </a:lnTo>
                  <a:lnTo>
                    <a:pt x="1155877" y="317500"/>
                  </a:lnTo>
                  <a:lnTo>
                    <a:pt x="1148295" y="309333"/>
                  </a:lnTo>
                  <a:lnTo>
                    <a:pt x="1148295" y="324383"/>
                  </a:lnTo>
                  <a:lnTo>
                    <a:pt x="1142606" y="321043"/>
                  </a:lnTo>
                  <a:lnTo>
                    <a:pt x="1142606" y="330200"/>
                  </a:lnTo>
                  <a:lnTo>
                    <a:pt x="1141704" y="342938"/>
                  </a:lnTo>
                  <a:lnTo>
                    <a:pt x="1135608" y="342938"/>
                  </a:lnTo>
                  <a:lnTo>
                    <a:pt x="1130541" y="330200"/>
                  </a:lnTo>
                  <a:lnTo>
                    <a:pt x="1142606" y="330200"/>
                  </a:lnTo>
                  <a:lnTo>
                    <a:pt x="1142606" y="321043"/>
                  </a:lnTo>
                  <a:lnTo>
                    <a:pt x="1136599" y="317500"/>
                  </a:lnTo>
                  <a:lnTo>
                    <a:pt x="1131189" y="304800"/>
                  </a:lnTo>
                  <a:lnTo>
                    <a:pt x="1127531" y="317500"/>
                  </a:lnTo>
                  <a:lnTo>
                    <a:pt x="1122819" y="317500"/>
                  </a:lnTo>
                  <a:lnTo>
                    <a:pt x="1125207" y="304800"/>
                  </a:lnTo>
                  <a:lnTo>
                    <a:pt x="1131189" y="304800"/>
                  </a:lnTo>
                  <a:lnTo>
                    <a:pt x="1135443" y="304800"/>
                  </a:lnTo>
                  <a:lnTo>
                    <a:pt x="1148295" y="324383"/>
                  </a:lnTo>
                  <a:lnTo>
                    <a:pt x="1148295" y="309333"/>
                  </a:lnTo>
                  <a:lnTo>
                    <a:pt x="1144092" y="304800"/>
                  </a:lnTo>
                  <a:lnTo>
                    <a:pt x="1150416" y="304800"/>
                  </a:lnTo>
                  <a:lnTo>
                    <a:pt x="1191653" y="292100"/>
                  </a:lnTo>
                  <a:lnTo>
                    <a:pt x="1192034" y="298729"/>
                  </a:lnTo>
                  <a:lnTo>
                    <a:pt x="1197508" y="292100"/>
                  </a:lnTo>
                  <a:lnTo>
                    <a:pt x="1195743" y="279400"/>
                  </a:lnTo>
                  <a:lnTo>
                    <a:pt x="1186738" y="274104"/>
                  </a:lnTo>
                  <a:lnTo>
                    <a:pt x="1186738" y="279400"/>
                  </a:lnTo>
                  <a:lnTo>
                    <a:pt x="1143939" y="292100"/>
                  </a:lnTo>
                  <a:lnTo>
                    <a:pt x="1143457" y="279400"/>
                  </a:lnTo>
                  <a:lnTo>
                    <a:pt x="1138834" y="279400"/>
                  </a:lnTo>
                  <a:lnTo>
                    <a:pt x="1138758" y="292100"/>
                  </a:lnTo>
                  <a:lnTo>
                    <a:pt x="1138694" y="304800"/>
                  </a:lnTo>
                  <a:lnTo>
                    <a:pt x="1121041" y="297878"/>
                  </a:lnTo>
                  <a:lnTo>
                    <a:pt x="1121041" y="317500"/>
                  </a:lnTo>
                  <a:lnTo>
                    <a:pt x="1117777" y="330200"/>
                  </a:lnTo>
                  <a:lnTo>
                    <a:pt x="1113142" y="318503"/>
                  </a:lnTo>
                  <a:lnTo>
                    <a:pt x="1113142" y="342938"/>
                  </a:lnTo>
                  <a:lnTo>
                    <a:pt x="1105903" y="342938"/>
                  </a:lnTo>
                  <a:lnTo>
                    <a:pt x="1104214" y="330200"/>
                  </a:lnTo>
                  <a:lnTo>
                    <a:pt x="1102118" y="304800"/>
                  </a:lnTo>
                  <a:lnTo>
                    <a:pt x="1105357" y="304800"/>
                  </a:lnTo>
                  <a:lnTo>
                    <a:pt x="1113142" y="342938"/>
                  </a:lnTo>
                  <a:lnTo>
                    <a:pt x="1113142" y="318503"/>
                  </a:lnTo>
                  <a:lnTo>
                    <a:pt x="1107719" y="304800"/>
                  </a:lnTo>
                  <a:lnTo>
                    <a:pt x="1120140" y="304800"/>
                  </a:lnTo>
                  <a:lnTo>
                    <a:pt x="1121041" y="317500"/>
                  </a:lnTo>
                  <a:lnTo>
                    <a:pt x="1121041" y="297878"/>
                  </a:lnTo>
                  <a:lnTo>
                    <a:pt x="1106360" y="292100"/>
                  </a:lnTo>
                  <a:lnTo>
                    <a:pt x="1100734" y="297586"/>
                  </a:lnTo>
                  <a:lnTo>
                    <a:pt x="1100734" y="342938"/>
                  </a:lnTo>
                  <a:lnTo>
                    <a:pt x="1093266" y="342938"/>
                  </a:lnTo>
                  <a:lnTo>
                    <a:pt x="1095984" y="330200"/>
                  </a:lnTo>
                  <a:lnTo>
                    <a:pt x="1093089" y="317500"/>
                  </a:lnTo>
                  <a:lnTo>
                    <a:pt x="1097826" y="317500"/>
                  </a:lnTo>
                  <a:lnTo>
                    <a:pt x="1100734" y="342938"/>
                  </a:lnTo>
                  <a:lnTo>
                    <a:pt x="1100734" y="297586"/>
                  </a:lnTo>
                  <a:lnTo>
                    <a:pt x="1093317" y="304800"/>
                  </a:lnTo>
                  <a:lnTo>
                    <a:pt x="1094447" y="254317"/>
                  </a:lnTo>
                  <a:lnTo>
                    <a:pt x="1094447" y="254000"/>
                  </a:lnTo>
                  <a:lnTo>
                    <a:pt x="1091704" y="254000"/>
                  </a:lnTo>
                  <a:lnTo>
                    <a:pt x="1089875" y="241300"/>
                  </a:lnTo>
                  <a:lnTo>
                    <a:pt x="1104239" y="254000"/>
                  </a:lnTo>
                  <a:lnTo>
                    <a:pt x="1094447" y="254000"/>
                  </a:lnTo>
                  <a:lnTo>
                    <a:pt x="1113650" y="279400"/>
                  </a:lnTo>
                  <a:lnTo>
                    <a:pt x="1113650" y="267258"/>
                  </a:lnTo>
                  <a:lnTo>
                    <a:pt x="1113650" y="266700"/>
                  </a:lnTo>
                  <a:lnTo>
                    <a:pt x="1127226" y="266700"/>
                  </a:lnTo>
                  <a:lnTo>
                    <a:pt x="1124445" y="254317"/>
                  </a:lnTo>
                  <a:lnTo>
                    <a:pt x="1124381" y="254000"/>
                  </a:lnTo>
                  <a:lnTo>
                    <a:pt x="1113548" y="241300"/>
                  </a:lnTo>
                  <a:lnTo>
                    <a:pt x="1162024" y="241300"/>
                  </a:lnTo>
                  <a:lnTo>
                    <a:pt x="1169327" y="279400"/>
                  </a:lnTo>
                  <a:lnTo>
                    <a:pt x="1186738" y="279400"/>
                  </a:lnTo>
                  <a:lnTo>
                    <a:pt x="1186738" y="274104"/>
                  </a:lnTo>
                  <a:lnTo>
                    <a:pt x="1174165" y="266700"/>
                  </a:lnTo>
                  <a:lnTo>
                    <a:pt x="1174038" y="254000"/>
                  </a:lnTo>
                  <a:lnTo>
                    <a:pt x="1190142" y="266700"/>
                  </a:lnTo>
                  <a:lnTo>
                    <a:pt x="1195527" y="266700"/>
                  </a:lnTo>
                  <a:lnTo>
                    <a:pt x="1187818" y="254000"/>
                  </a:lnTo>
                  <a:lnTo>
                    <a:pt x="1193533" y="254000"/>
                  </a:lnTo>
                  <a:lnTo>
                    <a:pt x="1195527" y="266700"/>
                  </a:lnTo>
                  <a:lnTo>
                    <a:pt x="1196263" y="266700"/>
                  </a:lnTo>
                  <a:lnTo>
                    <a:pt x="1207604" y="292100"/>
                  </a:lnTo>
                  <a:lnTo>
                    <a:pt x="1207604" y="263537"/>
                  </a:lnTo>
                  <a:lnTo>
                    <a:pt x="1205458" y="266700"/>
                  </a:lnTo>
                  <a:lnTo>
                    <a:pt x="1200924" y="266700"/>
                  </a:lnTo>
                  <a:lnTo>
                    <a:pt x="1214069" y="254000"/>
                  </a:lnTo>
                  <a:lnTo>
                    <a:pt x="1214069" y="238683"/>
                  </a:lnTo>
                  <a:lnTo>
                    <a:pt x="1204671" y="237667"/>
                  </a:lnTo>
                  <a:lnTo>
                    <a:pt x="1204671" y="241300"/>
                  </a:lnTo>
                  <a:lnTo>
                    <a:pt x="1203312" y="254000"/>
                  </a:lnTo>
                  <a:lnTo>
                    <a:pt x="1200353" y="241300"/>
                  </a:lnTo>
                  <a:lnTo>
                    <a:pt x="1204671" y="241300"/>
                  </a:lnTo>
                  <a:lnTo>
                    <a:pt x="1204671" y="237667"/>
                  </a:lnTo>
                  <a:lnTo>
                    <a:pt x="1121625" y="228612"/>
                  </a:lnTo>
                  <a:lnTo>
                    <a:pt x="1119568" y="215900"/>
                  </a:lnTo>
                  <a:lnTo>
                    <a:pt x="1163993" y="228612"/>
                  </a:lnTo>
                  <a:lnTo>
                    <a:pt x="1175372" y="215900"/>
                  </a:lnTo>
                  <a:lnTo>
                    <a:pt x="1121422" y="215900"/>
                  </a:lnTo>
                  <a:lnTo>
                    <a:pt x="1117625" y="211645"/>
                  </a:lnTo>
                  <a:lnTo>
                    <a:pt x="1117625" y="215900"/>
                  </a:lnTo>
                  <a:lnTo>
                    <a:pt x="1116088" y="215900"/>
                  </a:lnTo>
                  <a:lnTo>
                    <a:pt x="1116088" y="228612"/>
                  </a:lnTo>
                  <a:lnTo>
                    <a:pt x="1107262" y="228612"/>
                  </a:lnTo>
                  <a:lnTo>
                    <a:pt x="1102372" y="222694"/>
                  </a:lnTo>
                  <a:lnTo>
                    <a:pt x="1102372" y="228612"/>
                  </a:lnTo>
                  <a:lnTo>
                    <a:pt x="1091399" y="228612"/>
                  </a:lnTo>
                  <a:lnTo>
                    <a:pt x="1090980" y="215900"/>
                  </a:lnTo>
                  <a:lnTo>
                    <a:pt x="1102372" y="228612"/>
                  </a:lnTo>
                  <a:lnTo>
                    <a:pt x="1102372" y="222694"/>
                  </a:lnTo>
                  <a:lnTo>
                    <a:pt x="1096772" y="215900"/>
                  </a:lnTo>
                  <a:lnTo>
                    <a:pt x="1086269" y="203200"/>
                  </a:lnTo>
                  <a:lnTo>
                    <a:pt x="1087437" y="203200"/>
                  </a:lnTo>
                  <a:lnTo>
                    <a:pt x="1110119" y="215900"/>
                  </a:lnTo>
                  <a:lnTo>
                    <a:pt x="1116088" y="228612"/>
                  </a:lnTo>
                  <a:lnTo>
                    <a:pt x="1116088" y="215900"/>
                  </a:lnTo>
                  <a:lnTo>
                    <a:pt x="1113586" y="215900"/>
                  </a:lnTo>
                  <a:lnTo>
                    <a:pt x="1104176" y="203200"/>
                  </a:lnTo>
                  <a:lnTo>
                    <a:pt x="1094879" y="190652"/>
                  </a:lnTo>
                  <a:lnTo>
                    <a:pt x="1117625" y="215900"/>
                  </a:lnTo>
                  <a:lnTo>
                    <a:pt x="1117625" y="211645"/>
                  </a:lnTo>
                  <a:lnTo>
                    <a:pt x="1098778" y="190500"/>
                  </a:lnTo>
                  <a:lnTo>
                    <a:pt x="1218603" y="190500"/>
                  </a:lnTo>
                  <a:lnTo>
                    <a:pt x="1216012" y="177800"/>
                  </a:lnTo>
                  <a:lnTo>
                    <a:pt x="1222463" y="177800"/>
                  </a:lnTo>
                  <a:lnTo>
                    <a:pt x="1225029" y="190500"/>
                  </a:lnTo>
                  <a:lnTo>
                    <a:pt x="1239367" y="190500"/>
                  </a:lnTo>
                  <a:lnTo>
                    <a:pt x="1280020" y="215900"/>
                  </a:lnTo>
                  <a:lnTo>
                    <a:pt x="1291844" y="228612"/>
                  </a:lnTo>
                  <a:lnTo>
                    <a:pt x="1295539" y="389826"/>
                  </a:lnTo>
                  <a:lnTo>
                    <a:pt x="1295628" y="393700"/>
                  </a:lnTo>
                  <a:lnTo>
                    <a:pt x="1291132" y="393700"/>
                  </a:lnTo>
                  <a:lnTo>
                    <a:pt x="1298333" y="406400"/>
                  </a:lnTo>
                  <a:lnTo>
                    <a:pt x="1300734" y="634568"/>
                  </a:lnTo>
                  <a:lnTo>
                    <a:pt x="1301445" y="635000"/>
                  </a:lnTo>
                  <a:lnTo>
                    <a:pt x="1302308" y="645706"/>
                  </a:lnTo>
                  <a:lnTo>
                    <a:pt x="1302334" y="645972"/>
                  </a:lnTo>
                  <a:lnTo>
                    <a:pt x="1302448" y="647446"/>
                  </a:lnTo>
                  <a:lnTo>
                    <a:pt x="1302473" y="647700"/>
                  </a:lnTo>
                  <a:lnTo>
                    <a:pt x="1317383" y="647700"/>
                  </a:lnTo>
                  <a:lnTo>
                    <a:pt x="1344282" y="647700"/>
                  </a:lnTo>
                  <a:lnTo>
                    <a:pt x="1359966" y="609638"/>
                  </a:lnTo>
                  <a:lnTo>
                    <a:pt x="1355420" y="522008"/>
                  </a:lnTo>
                  <a:lnTo>
                    <a:pt x="1355305" y="520268"/>
                  </a:lnTo>
                  <a:lnTo>
                    <a:pt x="1354035" y="507987"/>
                  </a:lnTo>
                  <a:lnTo>
                    <a:pt x="1354035" y="622300"/>
                  </a:lnTo>
                  <a:lnTo>
                    <a:pt x="1342986" y="635000"/>
                  </a:lnTo>
                  <a:lnTo>
                    <a:pt x="1330820" y="635000"/>
                  </a:lnTo>
                  <a:lnTo>
                    <a:pt x="1324267" y="584200"/>
                  </a:lnTo>
                  <a:lnTo>
                    <a:pt x="1326210" y="584200"/>
                  </a:lnTo>
                  <a:lnTo>
                    <a:pt x="1320901" y="573519"/>
                  </a:lnTo>
                  <a:lnTo>
                    <a:pt x="1320901" y="635000"/>
                  </a:lnTo>
                  <a:lnTo>
                    <a:pt x="1317929" y="645706"/>
                  </a:lnTo>
                  <a:lnTo>
                    <a:pt x="1317853" y="645972"/>
                  </a:lnTo>
                  <a:lnTo>
                    <a:pt x="1317409" y="647268"/>
                  </a:lnTo>
                  <a:lnTo>
                    <a:pt x="1317155" y="645972"/>
                  </a:lnTo>
                  <a:lnTo>
                    <a:pt x="1315770" y="635000"/>
                  </a:lnTo>
                  <a:lnTo>
                    <a:pt x="1320901" y="635000"/>
                  </a:lnTo>
                  <a:lnTo>
                    <a:pt x="1320901" y="573519"/>
                  </a:lnTo>
                  <a:lnTo>
                    <a:pt x="1319898" y="571500"/>
                  </a:lnTo>
                  <a:lnTo>
                    <a:pt x="1325473" y="571500"/>
                  </a:lnTo>
                  <a:lnTo>
                    <a:pt x="1319403" y="558977"/>
                  </a:lnTo>
                  <a:lnTo>
                    <a:pt x="1319314" y="558800"/>
                  </a:lnTo>
                  <a:lnTo>
                    <a:pt x="1345095" y="520700"/>
                  </a:lnTo>
                  <a:lnTo>
                    <a:pt x="1349527" y="520700"/>
                  </a:lnTo>
                  <a:lnTo>
                    <a:pt x="1350759" y="533400"/>
                  </a:lnTo>
                  <a:lnTo>
                    <a:pt x="1348994" y="534924"/>
                  </a:lnTo>
                  <a:lnTo>
                    <a:pt x="1353921" y="620420"/>
                  </a:lnTo>
                  <a:lnTo>
                    <a:pt x="1354035" y="622300"/>
                  </a:lnTo>
                  <a:lnTo>
                    <a:pt x="1354035" y="507987"/>
                  </a:lnTo>
                  <a:lnTo>
                    <a:pt x="1352816" y="496176"/>
                  </a:lnTo>
                  <a:lnTo>
                    <a:pt x="1352727" y="495300"/>
                  </a:lnTo>
                  <a:lnTo>
                    <a:pt x="1351419" y="482600"/>
                  </a:lnTo>
                  <a:lnTo>
                    <a:pt x="1346174" y="431800"/>
                  </a:lnTo>
                  <a:lnTo>
                    <a:pt x="1344866" y="419100"/>
                  </a:lnTo>
                  <a:lnTo>
                    <a:pt x="1340358" y="413524"/>
                  </a:lnTo>
                  <a:lnTo>
                    <a:pt x="1340358" y="431800"/>
                  </a:lnTo>
                  <a:lnTo>
                    <a:pt x="1339316" y="431165"/>
                  </a:lnTo>
                  <a:lnTo>
                    <a:pt x="1339316" y="520700"/>
                  </a:lnTo>
                  <a:lnTo>
                    <a:pt x="1317218" y="558800"/>
                  </a:lnTo>
                  <a:lnTo>
                    <a:pt x="1313434" y="558800"/>
                  </a:lnTo>
                  <a:lnTo>
                    <a:pt x="1316012" y="546100"/>
                  </a:lnTo>
                  <a:lnTo>
                    <a:pt x="1313141" y="533400"/>
                  </a:lnTo>
                  <a:lnTo>
                    <a:pt x="1331937" y="520700"/>
                  </a:lnTo>
                  <a:lnTo>
                    <a:pt x="1339316" y="520700"/>
                  </a:lnTo>
                  <a:lnTo>
                    <a:pt x="1339316" y="431165"/>
                  </a:lnTo>
                  <a:lnTo>
                    <a:pt x="1334262" y="428066"/>
                  </a:lnTo>
                  <a:lnTo>
                    <a:pt x="1334262" y="469900"/>
                  </a:lnTo>
                  <a:lnTo>
                    <a:pt x="1322717" y="482485"/>
                  </a:lnTo>
                  <a:lnTo>
                    <a:pt x="1322717" y="508000"/>
                  </a:lnTo>
                  <a:lnTo>
                    <a:pt x="1318564" y="520700"/>
                  </a:lnTo>
                  <a:lnTo>
                    <a:pt x="1315618" y="520700"/>
                  </a:lnTo>
                  <a:lnTo>
                    <a:pt x="1318552" y="508000"/>
                  </a:lnTo>
                  <a:lnTo>
                    <a:pt x="1322717" y="508000"/>
                  </a:lnTo>
                  <a:lnTo>
                    <a:pt x="1322717" y="482485"/>
                  </a:lnTo>
                  <a:lnTo>
                    <a:pt x="1316863" y="469900"/>
                  </a:lnTo>
                  <a:lnTo>
                    <a:pt x="1330667" y="469900"/>
                  </a:lnTo>
                  <a:lnTo>
                    <a:pt x="1326248" y="457200"/>
                  </a:lnTo>
                  <a:lnTo>
                    <a:pt x="1326591" y="457200"/>
                  </a:lnTo>
                  <a:lnTo>
                    <a:pt x="1330667" y="469900"/>
                  </a:lnTo>
                  <a:lnTo>
                    <a:pt x="1334262" y="469900"/>
                  </a:lnTo>
                  <a:lnTo>
                    <a:pt x="1334262" y="428066"/>
                  </a:lnTo>
                  <a:lnTo>
                    <a:pt x="1320634" y="419696"/>
                  </a:lnTo>
                  <a:lnTo>
                    <a:pt x="1320634" y="457200"/>
                  </a:lnTo>
                  <a:lnTo>
                    <a:pt x="1315745" y="467144"/>
                  </a:lnTo>
                  <a:lnTo>
                    <a:pt x="1315745" y="508000"/>
                  </a:lnTo>
                  <a:lnTo>
                    <a:pt x="1312786" y="508000"/>
                  </a:lnTo>
                  <a:lnTo>
                    <a:pt x="1314792" y="495300"/>
                  </a:lnTo>
                  <a:lnTo>
                    <a:pt x="1315745" y="508000"/>
                  </a:lnTo>
                  <a:lnTo>
                    <a:pt x="1315745" y="467144"/>
                  </a:lnTo>
                  <a:lnTo>
                    <a:pt x="1314386" y="469900"/>
                  </a:lnTo>
                  <a:lnTo>
                    <a:pt x="1310487" y="457200"/>
                  </a:lnTo>
                  <a:lnTo>
                    <a:pt x="1320634" y="457200"/>
                  </a:lnTo>
                  <a:lnTo>
                    <a:pt x="1320634" y="419696"/>
                  </a:lnTo>
                  <a:lnTo>
                    <a:pt x="1319682" y="419100"/>
                  </a:lnTo>
                  <a:lnTo>
                    <a:pt x="1315910" y="434124"/>
                  </a:lnTo>
                  <a:lnTo>
                    <a:pt x="1313319" y="444207"/>
                  </a:lnTo>
                  <a:lnTo>
                    <a:pt x="1312494" y="434124"/>
                  </a:lnTo>
                  <a:lnTo>
                    <a:pt x="1310360" y="406400"/>
                  </a:lnTo>
                  <a:lnTo>
                    <a:pt x="1324267" y="406400"/>
                  </a:lnTo>
                  <a:lnTo>
                    <a:pt x="1334985" y="419100"/>
                  </a:lnTo>
                  <a:lnTo>
                    <a:pt x="1340358" y="431800"/>
                  </a:lnTo>
                  <a:lnTo>
                    <a:pt x="1340358" y="413524"/>
                  </a:lnTo>
                  <a:lnTo>
                    <a:pt x="1334604" y="406400"/>
                  </a:lnTo>
                  <a:lnTo>
                    <a:pt x="1314094" y="381000"/>
                  </a:lnTo>
                  <a:lnTo>
                    <a:pt x="1337538" y="393700"/>
                  </a:lnTo>
                  <a:lnTo>
                    <a:pt x="1341323" y="406400"/>
                  </a:lnTo>
                  <a:lnTo>
                    <a:pt x="1348206" y="406400"/>
                  </a:lnTo>
                  <a:lnTo>
                    <a:pt x="1344777" y="393700"/>
                  </a:lnTo>
                  <a:lnTo>
                    <a:pt x="1339900" y="389826"/>
                  </a:lnTo>
                  <a:lnTo>
                    <a:pt x="1340751" y="381000"/>
                  </a:lnTo>
                  <a:lnTo>
                    <a:pt x="1323187" y="368300"/>
                  </a:lnTo>
                  <a:lnTo>
                    <a:pt x="1362100" y="381000"/>
                  </a:lnTo>
                  <a:lnTo>
                    <a:pt x="1371053" y="393700"/>
                  </a:lnTo>
                  <a:lnTo>
                    <a:pt x="1394167" y="558800"/>
                  </a:lnTo>
                  <a:lnTo>
                    <a:pt x="1394167" y="435038"/>
                  </a:lnTo>
                  <a:lnTo>
                    <a:pt x="1383804" y="393700"/>
                  </a:lnTo>
                  <a:lnTo>
                    <a:pt x="1368933" y="381000"/>
                  </a:lnTo>
                  <a:lnTo>
                    <a:pt x="1356004" y="368300"/>
                  </a:lnTo>
                  <a:lnTo>
                    <a:pt x="1355013" y="368300"/>
                  </a:lnTo>
                  <a:lnTo>
                    <a:pt x="1359306" y="355600"/>
                  </a:lnTo>
                  <a:lnTo>
                    <a:pt x="1350695" y="355600"/>
                  </a:lnTo>
                  <a:lnTo>
                    <a:pt x="1340675" y="368300"/>
                  </a:lnTo>
                  <a:lnTo>
                    <a:pt x="1310589" y="355600"/>
                  </a:lnTo>
                  <a:lnTo>
                    <a:pt x="1310678" y="347154"/>
                  </a:lnTo>
                  <a:lnTo>
                    <a:pt x="1310728" y="342938"/>
                  </a:lnTo>
                  <a:lnTo>
                    <a:pt x="1310805" y="335203"/>
                  </a:lnTo>
                  <a:lnTo>
                    <a:pt x="1310868" y="330200"/>
                  </a:lnTo>
                  <a:lnTo>
                    <a:pt x="1314488" y="317500"/>
                  </a:lnTo>
                  <a:lnTo>
                    <a:pt x="1318107" y="304800"/>
                  </a:lnTo>
                  <a:lnTo>
                    <a:pt x="1321600" y="292531"/>
                  </a:lnTo>
                  <a:lnTo>
                    <a:pt x="1321714" y="292100"/>
                  </a:lnTo>
                  <a:lnTo>
                    <a:pt x="1336103" y="292100"/>
                  </a:lnTo>
                  <a:lnTo>
                    <a:pt x="1343050" y="279400"/>
                  </a:lnTo>
                  <a:lnTo>
                    <a:pt x="1334147" y="254317"/>
                  </a:lnTo>
                  <a:lnTo>
                    <a:pt x="1334033" y="254000"/>
                  </a:lnTo>
                  <a:lnTo>
                    <a:pt x="1315580" y="254000"/>
                  </a:lnTo>
                  <a:lnTo>
                    <a:pt x="1315580" y="304800"/>
                  </a:lnTo>
                  <a:lnTo>
                    <a:pt x="1313116" y="317500"/>
                  </a:lnTo>
                  <a:lnTo>
                    <a:pt x="1308074" y="304800"/>
                  </a:lnTo>
                  <a:lnTo>
                    <a:pt x="1315580" y="304800"/>
                  </a:lnTo>
                  <a:lnTo>
                    <a:pt x="1315580" y="254000"/>
                  </a:lnTo>
                  <a:lnTo>
                    <a:pt x="1307058" y="254000"/>
                  </a:lnTo>
                  <a:lnTo>
                    <a:pt x="1313688" y="228981"/>
                  </a:lnTo>
                  <a:lnTo>
                    <a:pt x="1313789" y="228612"/>
                  </a:lnTo>
                  <a:lnTo>
                    <a:pt x="1320520" y="203200"/>
                  </a:lnTo>
                  <a:lnTo>
                    <a:pt x="1318920" y="190652"/>
                  </a:lnTo>
                  <a:lnTo>
                    <a:pt x="1314602" y="203200"/>
                  </a:lnTo>
                  <a:lnTo>
                    <a:pt x="1306055" y="228612"/>
                  </a:lnTo>
                  <a:lnTo>
                    <a:pt x="1299959" y="228612"/>
                  </a:lnTo>
                  <a:lnTo>
                    <a:pt x="1301762" y="215900"/>
                  </a:lnTo>
                  <a:lnTo>
                    <a:pt x="1299171" y="215900"/>
                  </a:lnTo>
                  <a:lnTo>
                    <a:pt x="1251991" y="190500"/>
                  </a:lnTo>
                  <a:lnTo>
                    <a:pt x="1261846" y="165100"/>
                  </a:lnTo>
                  <a:lnTo>
                    <a:pt x="1266748" y="152450"/>
                  </a:lnTo>
                  <a:lnTo>
                    <a:pt x="1251331" y="152450"/>
                  </a:lnTo>
                  <a:lnTo>
                    <a:pt x="1234135" y="139700"/>
                  </a:lnTo>
                  <a:lnTo>
                    <a:pt x="1207554" y="165100"/>
                  </a:lnTo>
                  <a:lnTo>
                    <a:pt x="1205153" y="165100"/>
                  </a:lnTo>
                  <a:lnTo>
                    <a:pt x="1208582" y="152450"/>
                  </a:lnTo>
                  <a:lnTo>
                    <a:pt x="1215478" y="127000"/>
                  </a:lnTo>
                  <a:lnTo>
                    <a:pt x="1211033" y="139700"/>
                  </a:lnTo>
                  <a:lnTo>
                    <a:pt x="1207833" y="139700"/>
                  </a:lnTo>
                  <a:lnTo>
                    <a:pt x="1199159" y="152387"/>
                  </a:lnTo>
                  <a:lnTo>
                    <a:pt x="1200404" y="140347"/>
                  </a:lnTo>
                  <a:lnTo>
                    <a:pt x="1200467" y="139700"/>
                  </a:lnTo>
                  <a:lnTo>
                    <a:pt x="1201216" y="139700"/>
                  </a:lnTo>
                  <a:lnTo>
                    <a:pt x="1201470" y="127000"/>
                  </a:lnTo>
                  <a:lnTo>
                    <a:pt x="1205191" y="127000"/>
                  </a:lnTo>
                  <a:lnTo>
                    <a:pt x="1206169" y="127000"/>
                  </a:lnTo>
                  <a:lnTo>
                    <a:pt x="1202766" y="114300"/>
                  </a:lnTo>
                  <a:lnTo>
                    <a:pt x="1199565" y="114300"/>
                  </a:lnTo>
                  <a:lnTo>
                    <a:pt x="1200721" y="127000"/>
                  </a:lnTo>
                  <a:lnTo>
                    <a:pt x="1193800" y="114300"/>
                  </a:lnTo>
                  <a:lnTo>
                    <a:pt x="1197279" y="89293"/>
                  </a:lnTo>
                  <a:lnTo>
                    <a:pt x="1197330" y="88900"/>
                  </a:lnTo>
                  <a:lnTo>
                    <a:pt x="1217853" y="88900"/>
                  </a:lnTo>
                  <a:lnTo>
                    <a:pt x="1219047" y="114300"/>
                  </a:lnTo>
                  <a:lnTo>
                    <a:pt x="1241069" y="114300"/>
                  </a:lnTo>
                  <a:lnTo>
                    <a:pt x="1249197" y="101803"/>
                  </a:lnTo>
                  <a:lnTo>
                    <a:pt x="1249286" y="101650"/>
                  </a:lnTo>
                  <a:lnTo>
                    <a:pt x="1274737" y="101650"/>
                  </a:lnTo>
                  <a:lnTo>
                    <a:pt x="1282687" y="114300"/>
                  </a:lnTo>
                  <a:lnTo>
                    <a:pt x="1273733" y="127000"/>
                  </a:lnTo>
                  <a:lnTo>
                    <a:pt x="1292771" y="139700"/>
                  </a:lnTo>
                  <a:lnTo>
                    <a:pt x="1298727" y="139700"/>
                  </a:lnTo>
                  <a:lnTo>
                    <a:pt x="1279563" y="127000"/>
                  </a:lnTo>
                  <a:lnTo>
                    <a:pt x="1289177" y="101803"/>
                  </a:lnTo>
                  <a:lnTo>
                    <a:pt x="1289240" y="101650"/>
                  </a:lnTo>
                  <a:lnTo>
                    <a:pt x="1289443" y="101650"/>
                  </a:lnTo>
                  <a:lnTo>
                    <a:pt x="1242949" y="88900"/>
                  </a:lnTo>
                  <a:lnTo>
                    <a:pt x="1242733" y="98259"/>
                  </a:lnTo>
                  <a:lnTo>
                    <a:pt x="1242644" y="101650"/>
                  </a:lnTo>
                  <a:lnTo>
                    <a:pt x="1221765" y="101650"/>
                  </a:lnTo>
                  <a:lnTo>
                    <a:pt x="1221486" y="89293"/>
                  </a:lnTo>
                  <a:lnTo>
                    <a:pt x="1221473" y="88900"/>
                  </a:lnTo>
                  <a:lnTo>
                    <a:pt x="1154645" y="76212"/>
                  </a:lnTo>
                  <a:lnTo>
                    <a:pt x="1154531" y="74841"/>
                  </a:lnTo>
                  <a:lnTo>
                    <a:pt x="1153071" y="50800"/>
                  </a:lnTo>
                  <a:lnTo>
                    <a:pt x="1150810" y="50800"/>
                  </a:lnTo>
                  <a:lnTo>
                    <a:pt x="1148003" y="76034"/>
                  </a:lnTo>
                  <a:lnTo>
                    <a:pt x="1148016" y="76212"/>
                  </a:lnTo>
                  <a:lnTo>
                    <a:pt x="1180325" y="88900"/>
                  </a:lnTo>
                  <a:lnTo>
                    <a:pt x="1181163" y="100901"/>
                  </a:lnTo>
                  <a:lnTo>
                    <a:pt x="1181150" y="101803"/>
                  </a:lnTo>
                  <a:lnTo>
                    <a:pt x="1174330" y="127000"/>
                  </a:lnTo>
                  <a:lnTo>
                    <a:pt x="1197444" y="127000"/>
                  </a:lnTo>
                  <a:lnTo>
                    <a:pt x="1190091" y="140347"/>
                  </a:lnTo>
                  <a:lnTo>
                    <a:pt x="1183487" y="152450"/>
                  </a:lnTo>
                  <a:lnTo>
                    <a:pt x="1198079" y="177800"/>
                  </a:lnTo>
                  <a:lnTo>
                    <a:pt x="1119987" y="177800"/>
                  </a:lnTo>
                  <a:lnTo>
                    <a:pt x="1114628" y="173088"/>
                  </a:lnTo>
                  <a:lnTo>
                    <a:pt x="1114869" y="173659"/>
                  </a:lnTo>
                  <a:lnTo>
                    <a:pt x="1117219" y="177800"/>
                  </a:lnTo>
                  <a:lnTo>
                    <a:pt x="1108481" y="177800"/>
                  </a:lnTo>
                  <a:lnTo>
                    <a:pt x="1091171" y="152450"/>
                  </a:lnTo>
                  <a:lnTo>
                    <a:pt x="1114437" y="172923"/>
                  </a:lnTo>
                  <a:lnTo>
                    <a:pt x="1095552" y="139700"/>
                  </a:lnTo>
                  <a:lnTo>
                    <a:pt x="1100810" y="139700"/>
                  </a:lnTo>
                  <a:lnTo>
                    <a:pt x="1098791" y="127000"/>
                  </a:lnTo>
                  <a:lnTo>
                    <a:pt x="1103464" y="114300"/>
                  </a:lnTo>
                  <a:lnTo>
                    <a:pt x="1093774" y="114300"/>
                  </a:lnTo>
                  <a:lnTo>
                    <a:pt x="1093774" y="127000"/>
                  </a:lnTo>
                  <a:lnTo>
                    <a:pt x="1085862" y="139700"/>
                  </a:lnTo>
                  <a:lnTo>
                    <a:pt x="1080020" y="139700"/>
                  </a:lnTo>
                  <a:lnTo>
                    <a:pt x="1080020" y="304800"/>
                  </a:lnTo>
                  <a:lnTo>
                    <a:pt x="1079995" y="330200"/>
                  </a:lnTo>
                  <a:lnTo>
                    <a:pt x="1074801" y="342938"/>
                  </a:lnTo>
                  <a:lnTo>
                    <a:pt x="1059713" y="342938"/>
                  </a:lnTo>
                  <a:lnTo>
                    <a:pt x="1077366" y="330200"/>
                  </a:lnTo>
                  <a:lnTo>
                    <a:pt x="1079995" y="330200"/>
                  </a:lnTo>
                  <a:lnTo>
                    <a:pt x="1079995" y="304825"/>
                  </a:lnTo>
                  <a:lnTo>
                    <a:pt x="1064107" y="317500"/>
                  </a:lnTo>
                  <a:lnTo>
                    <a:pt x="1079588" y="317500"/>
                  </a:lnTo>
                  <a:lnTo>
                    <a:pt x="1059611" y="330200"/>
                  </a:lnTo>
                  <a:lnTo>
                    <a:pt x="1057021" y="279400"/>
                  </a:lnTo>
                  <a:lnTo>
                    <a:pt x="1055738" y="254317"/>
                  </a:lnTo>
                  <a:lnTo>
                    <a:pt x="1055725" y="254000"/>
                  </a:lnTo>
                  <a:lnTo>
                    <a:pt x="1055077" y="241300"/>
                  </a:lnTo>
                  <a:lnTo>
                    <a:pt x="1052487" y="190652"/>
                  </a:lnTo>
                  <a:lnTo>
                    <a:pt x="1052512" y="189788"/>
                  </a:lnTo>
                  <a:lnTo>
                    <a:pt x="1053058" y="178866"/>
                  </a:lnTo>
                  <a:lnTo>
                    <a:pt x="1053122" y="177800"/>
                  </a:lnTo>
                  <a:lnTo>
                    <a:pt x="1054392" y="152450"/>
                  </a:lnTo>
                  <a:lnTo>
                    <a:pt x="1073645" y="152450"/>
                  </a:lnTo>
                  <a:lnTo>
                    <a:pt x="1080020" y="304800"/>
                  </a:lnTo>
                  <a:lnTo>
                    <a:pt x="1080020" y="139700"/>
                  </a:lnTo>
                  <a:lnTo>
                    <a:pt x="1077683" y="139700"/>
                  </a:lnTo>
                  <a:lnTo>
                    <a:pt x="1050582" y="132803"/>
                  </a:lnTo>
                  <a:lnTo>
                    <a:pt x="1050582" y="317500"/>
                  </a:lnTo>
                  <a:lnTo>
                    <a:pt x="1032319" y="306260"/>
                  </a:lnTo>
                  <a:lnTo>
                    <a:pt x="1032319" y="317500"/>
                  </a:lnTo>
                  <a:lnTo>
                    <a:pt x="1019302" y="317500"/>
                  </a:lnTo>
                  <a:lnTo>
                    <a:pt x="1012532" y="312115"/>
                  </a:lnTo>
                  <a:lnTo>
                    <a:pt x="1012532" y="330200"/>
                  </a:lnTo>
                  <a:lnTo>
                    <a:pt x="1005217" y="330200"/>
                  </a:lnTo>
                  <a:lnTo>
                    <a:pt x="1008062" y="317500"/>
                  </a:lnTo>
                  <a:lnTo>
                    <a:pt x="1012532" y="330200"/>
                  </a:lnTo>
                  <a:lnTo>
                    <a:pt x="1012532" y="312115"/>
                  </a:lnTo>
                  <a:lnTo>
                    <a:pt x="1003363" y="304800"/>
                  </a:lnTo>
                  <a:lnTo>
                    <a:pt x="1000988" y="304800"/>
                  </a:lnTo>
                  <a:lnTo>
                    <a:pt x="1000988" y="317500"/>
                  </a:lnTo>
                  <a:lnTo>
                    <a:pt x="999490" y="330200"/>
                  </a:lnTo>
                  <a:lnTo>
                    <a:pt x="994295" y="330200"/>
                  </a:lnTo>
                  <a:lnTo>
                    <a:pt x="996543" y="317500"/>
                  </a:lnTo>
                  <a:lnTo>
                    <a:pt x="1000988" y="317500"/>
                  </a:lnTo>
                  <a:lnTo>
                    <a:pt x="1000988" y="304800"/>
                  </a:lnTo>
                  <a:lnTo>
                    <a:pt x="997826" y="304800"/>
                  </a:lnTo>
                  <a:lnTo>
                    <a:pt x="984808" y="292100"/>
                  </a:lnTo>
                  <a:lnTo>
                    <a:pt x="991654" y="304800"/>
                  </a:lnTo>
                  <a:lnTo>
                    <a:pt x="989393" y="304800"/>
                  </a:lnTo>
                  <a:lnTo>
                    <a:pt x="989393" y="317500"/>
                  </a:lnTo>
                  <a:lnTo>
                    <a:pt x="988402" y="330200"/>
                  </a:lnTo>
                  <a:lnTo>
                    <a:pt x="980567" y="330200"/>
                  </a:lnTo>
                  <a:lnTo>
                    <a:pt x="985367" y="317500"/>
                  </a:lnTo>
                  <a:lnTo>
                    <a:pt x="989393" y="317500"/>
                  </a:lnTo>
                  <a:lnTo>
                    <a:pt x="989393" y="304800"/>
                  </a:lnTo>
                  <a:lnTo>
                    <a:pt x="982205" y="304800"/>
                  </a:lnTo>
                  <a:lnTo>
                    <a:pt x="972807" y="279742"/>
                  </a:lnTo>
                  <a:lnTo>
                    <a:pt x="972807" y="304800"/>
                  </a:lnTo>
                  <a:lnTo>
                    <a:pt x="968222" y="315366"/>
                  </a:lnTo>
                  <a:lnTo>
                    <a:pt x="968222" y="342938"/>
                  </a:lnTo>
                  <a:lnTo>
                    <a:pt x="963993" y="342938"/>
                  </a:lnTo>
                  <a:lnTo>
                    <a:pt x="961555" y="330200"/>
                  </a:lnTo>
                  <a:lnTo>
                    <a:pt x="965885" y="330200"/>
                  </a:lnTo>
                  <a:lnTo>
                    <a:pt x="968222" y="342938"/>
                  </a:lnTo>
                  <a:lnTo>
                    <a:pt x="968222" y="315366"/>
                  </a:lnTo>
                  <a:lnTo>
                    <a:pt x="967295" y="317500"/>
                  </a:lnTo>
                  <a:lnTo>
                    <a:pt x="931176" y="317500"/>
                  </a:lnTo>
                  <a:lnTo>
                    <a:pt x="933157" y="368300"/>
                  </a:lnTo>
                  <a:lnTo>
                    <a:pt x="969492" y="381000"/>
                  </a:lnTo>
                  <a:lnTo>
                    <a:pt x="966241" y="406400"/>
                  </a:lnTo>
                  <a:lnTo>
                    <a:pt x="922858" y="419100"/>
                  </a:lnTo>
                  <a:lnTo>
                    <a:pt x="928090" y="444347"/>
                  </a:lnTo>
                  <a:lnTo>
                    <a:pt x="928116" y="444500"/>
                  </a:lnTo>
                  <a:lnTo>
                    <a:pt x="958392" y="457200"/>
                  </a:lnTo>
                  <a:lnTo>
                    <a:pt x="943381" y="495300"/>
                  </a:lnTo>
                  <a:lnTo>
                    <a:pt x="919746" y="495300"/>
                  </a:lnTo>
                  <a:lnTo>
                    <a:pt x="919746" y="508000"/>
                  </a:lnTo>
                  <a:lnTo>
                    <a:pt x="918438" y="533400"/>
                  </a:lnTo>
                  <a:lnTo>
                    <a:pt x="913003" y="533400"/>
                  </a:lnTo>
                  <a:lnTo>
                    <a:pt x="916368" y="520700"/>
                  </a:lnTo>
                  <a:lnTo>
                    <a:pt x="919746" y="508000"/>
                  </a:lnTo>
                  <a:lnTo>
                    <a:pt x="919746" y="495300"/>
                  </a:lnTo>
                  <a:lnTo>
                    <a:pt x="914095" y="495300"/>
                  </a:lnTo>
                  <a:lnTo>
                    <a:pt x="912964" y="496277"/>
                  </a:lnTo>
                  <a:lnTo>
                    <a:pt x="912964" y="508000"/>
                  </a:lnTo>
                  <a:lnTo>
                    <a:pt x="911656" y="520268"/>
                  </a:lnTo>
                  <a:lnTo>
                    <a:pt x="911606" y="520700"/>
                  </a:lnTo>
                  <a:lnTo>
                    <a:pt x="906170" y="520700"/>
                  </a:lnTo>
                  <a:lnTo>
                    <a:pt x="906170" y="558800"/>
                  </a:lnTo>
                  <a:lnTo>
                    <a:pt x="895248" y="603275"/>
                  </a:lnTo>
                  <a:lnTo>
                    <a:pt x="893927" y="620420"/>
                  </a:lnTo>
                  <a:lnTo>
                    <a:pt x="893902" y="620661"/>
                  </a:lnTo>
                  <a:lnTo>
                    <a:pt x="895248" y="603275"/>
                  </a:lnTo>
                  <a:lnTo>
                    <a:pt x="884821" y="645706"/>
                  </a:lnTo>
                  <a:lnTo>
                    <a:pt x="888936" y="635000"/>
                  </a:lnTo>
                  <a:lnTo>
                    <a:pt x="884859" y="645706"/>
                  </a:lnTo>
                  <a:lnTo>
                    <a:pt x="884745" y="645972"/>
                  </a:lnTo>
                  <a:lnTo>
                    <a:pt x="868718" y="711200"/>
                  </a:lnTo>
                  <a:lnTo>
                    <a:pt x="855738" y="736600"/>
                  </a:lnTo>
                  <a:lnTo>
                    <a:pt x="850188" y="736600"/>
                  </a:lnTo>
                  <a:lnTo>
                    <a:pt x="855027" y="723900"/>
                  </a:lnTo>
                  <a:lnTo>
                    <a:pt x="874903" y="671817"/>
                  </a:lnTo>
                  <a:lnTo>
                    <a:pt x="849630" y="723900"/>
                  </a:lnTo>
                  <a:lnTo>
                    <a:pt x="853097" y="711200"/>
                  </a:lnTo>
                  <a:lnTo>
                    <a:pt x="856564" y="698500"/>
                  </a:lnTo>
                  <a:lnTo>
                    <a:pt x="863511" y="673100"/>
                  </a:lnTo>
                  <a:lnTo>
                    <a:pt x="880872" y="609638"/>
                  </a:lnTo>
                  <a:lnTo>
                    <a:pt x="880846" y="584200"/>
                  </a:lnTo>
                  <a:lnTo>
                    <a:pt x="880821" y="571500"/>
                  </a:lnTo>
                  <a:lnTo>
                    <a:pt x="880808" y="558800"/>
                  </a:lnTo>
                  <a:lnTo>
                    <a:pt x="880783" y="546100"/>
                  </a:lnTo>
                  <a:lnTo>
                    <a:pt x="876300" y="531660"/>
                  </a:lnTo>
                  <a:lnTo>
                    <a:pt x="876300" y="558800"/>
                  </a:lnTo>
                  <a:lnTo>
                    <a:pt x="874776" y="558800"/>
                  </a:lnTo>
                  <a:lnTo>
                    <a:pt x="874776" y="596900"/>
                  </a:lnTo>
                  <a:lnTo>
                    <a:pt x="870432" y="634568"/>
                  </a:lnTo>
                  <a:lnTo>
                    <a:pt x="870381" y="635000"/>
                  </a:lnTo>
                  <a:lnTo>
                    <a:pt x="858253" y="673100"/>
                  </a:lnTo>
                  <a:lnTo>
                    <a:pt x="856462" y="673100"/>
                  </a:lnTo>
                  <a:lnTo>
                    <a:pt x="856462" y="685800"/>
                  </a:lnTo>
                  <a:lnTo>
                    <a:pt x="852309" y="698500"/>
                  </a:lnTo>
                  <a:lnTo>
                    <a:pt x="849591" y="692810"/>
                  </a:lnTo>
                  <a:lnTo>
                    <a:pt x="849591" y="711200"/>
                  </a:lnTo>
                  <a:lnTo>
                    <a:pt x="848715" y="711200"/>
                  </a:lnTo>
                  <a:lnTo>
                    <a:pt x="848715" y="749300"/>
                  </a:lnTo>
                  <a:lnTo>
                    <a:pt x="811225" y="797204"/>
                  </a:lnTo>
                  <a:lnTo>
                    <a:pt x="810831" y="797852"/>
                  </a:lnTo>
                  <a:lnTo>
                    <a:pt x="809586" y="799274"/>
                  </a:lnTo>
                  <a:lnTo>
                    <a:pt x="811225" y="797204"/>
                  </a:lnTo>
                  <a:lnTo>
                    <a:pt x="824560" y="774700"/>
                  </a:lnTo>
                  <a:lnTo>
                    <a:pt x="847153" y="736600"/>
                  </a:lnTo>
                  <a:lnTo>
                    <a:pt x="848715" y="749300"/>
                  </a:lnTo>
                  <a:lnTo>
                    <a:pt x="848715" y="711200"/>
                  </a:lnTo>
                  <a:lnTo>
                    <a:pt x="846175" y="711200"/>
                  </a:lnTo>
                  <a:lnTo>
                    <a:pt x="844156" y="706348"/>
                  </a:lnTo>
                  <a:lnTo>
                    <a:pt x="844156" y="711200"/>
                  </a:lnTo>
                  <a:lnTo>
                    <a:pt x="813054" y="774700"/>
                  </a:lnTo>
                  <a:lnTo>
                    <a:pt x="797191" y="749300"/>
                  </a:lnTo>
                  <a:lnTo>
                    <a:pt x="793381" y="749300"/>
                  </a:lnTo>
                  <a:lnTo>
                    <a:pt x="796315" y="761631"/>
                  </a:lnTo>
                  <a:lnTo>
                    <a:pt x="796429" y="762076"/>
                  </a:lnTo>
                  <a:lnTo>
                    <a:pt x="808266" y="787400"/>
                  </a:lnTo>
                  <a:lnTo>
                    <a:pt x="789736" y="808634"/>
                  </a:lnTo>
                  <a:lnTo>
                    <a:pt x="789736" y="850900"/>
                  </a:lnTo>
                  <a:lnTo>
                    <a:pt x="773023" y="871651"/>
                  </a:lnTo>
                  <a:lnTo>
                    <a:pt x="773023" y="901700"/>
                  </a:lnTo>
                  <a:lnTo>
                    <a:pt x="770851" y="901700"/>
                  </a:lnTo>
                  <a:lnTo>
                    <a:pt x="770851" y="914400"/>
                  </a:lnTo>
                  <a:lnTo>
                    <a:pt x="749668" y="962304"/>
                  </a:lnTo>
                  <a:lnTo>
                    <a:pt x="749668" y="1003300"/>
                  </a:lnTo>
                  <a:lnTo>
                    <a:pt x="740727" y="1016025"/>
                  </a:lnTo>
                  <a:lnTo>
                    <a:pt x="744347" y="1003300"/>
                  </a:lnTo>
                  <a:lnTo>
                    <a:pt x="749668" y="1003300"/>
                  </a:lnTo>
                  <a:lnTo>
                    <a:pt x="749668" y="962304"/>
                  </a:lnTo>
                  <a:lnTo>
                    <a:pt x="748385" y="965200"/>
                  </a:lnTo>
                  <a:lnTo>
                    <a:pt x="741476" y="965200"/>
                  </a:lnTo>
                  <a:lnTo>
                    <a:pt x="741476" y="990600"/>
                  </a:lnTo>
                  <a:lnTo>
                    <a:pt x="730681" y="990600"/>
                  </a:lnTo>
                  <a:lnTo>
                    <a:pt x="735063" y="977900"/>
                  </a:lnTo>
                  <a:lnTo>
                    <a:pt x="740397" y="977900"/>
                  </a:lnTo>
                  <a:lnTo>
                    <a:pt x="741476" y="990600"/>
                  </a:lnTo>
                  <a:lnTo>
                    <a:pt x="741476" y="965200"/>
                  </a:lnTo>
                  <a:lnTo>
                    <a:pt x="735584" y="965200"/>
                  </a:lnTo>
                  <a:lnTo>
                    <a:pt x="755243" y="914400"/>
                  </a:lnTo>
                  <a:lnTo>
                    <a:pt x="757682" y="914400"/>
                  </a:lnTo>
                  <a:lnTo>
                    <a:pt x="752741" y="901700"/>
                  </a:lnTo>
                  <a:lnTo>
                    <a:pt x="753770" y="901700"/>
                  </a:lnTo>
                  <a:lnTo>
                    <a:pt x="759815" y="889000"/>
                  </a:lnTo>
                  <a:lnTo>
                    <a:pt x="764476" y="901700"/>
                  </a:lnTo>
                  <a:lnTo>
                    <a:pt x="763676" y="901700"/>
                  </a:lnTo>
                  <a:lnTo>
                    <a:pt x="757682" y="914400"/>
                  </a:lnTo>
                  <a:lnTo>
                    <a:pt x="770851" y="914400"/>
                  </a:lnTo>
                  <a:lnTo>
                    <a:pt x="770851" y="901700"/>
                  </a:lnTo>
                  <a:lnTo>
                    <a:pt x="766254" y="901700"/>
                  </a:lnTo>
                  <a:lnTo>
                    <a:pt x="770648" y="889000"/>
                  </a:lnTo>
                  <a:lnTo>
                    <a:pt x="773023" y="901700"/>
                  </a:lnTo>
                  <a:lnTo>
                    <a:pt x="773023" y="871651"/>
                  </a:lnTo>
                  <a:lnTo>
                    <a:pt x="769277" y="876300"/>
                  </a:lnTo>
                  <a:lnTo>
                    <a:pt x="766305" y="863600"/>
                  </a:lnTo>
                  <a:lnTo>
                    <a:pt x="785901" y="850900"/>
                  </a:lnTo>
                  <a:lnTo>
                    <a:pt x="789736" y="850900"/>
                  </a:lnTo>
                  <a:lnTo>
                    <a:pt x="789736" y="808634"/>
                  </a:lnTo>
                  <a:lnTo>
                    <a:pt x="786091" y="812800"/>
                  </a:lnTo>
                  <a:lnTo>
                    <a:pt x="763917" y="825500"/>
                  </a:lnTo>
                  <a:lnTo>
                    <a:pt x="760272" y="817511"/>
                  </a:lnTo>
                  <a:lnTo>
                    <a:pt x="760272" y="825500"/>
                  </a:lnTo>
                  <a:lnTo>
                    <a:pt x="752449" y="838200"/>
                  </a:lnTo>
                  <a:lnTo>
                    <a:pt x="751967" y="817587"/>
                  </a:lnTo>
                  <a:lnTo>
                    <a:pt x="751852" y="812800"/>
                  </a:lnTo>
                  <a:lnTo>
                    <a:pt x="755992" y="825500"/>
                  </a:lnTo>
                  <a:lnTo>
                    <a:pt x="760272" y="825500"/>
                  </a:lnTo>
                  <a:lnTo>
                    <a:pt x="760272" y="817511"/>
                  </a:lnTo>
                  <a:lnTo>
                    <a:pt x="752335" y="800112"/>
                  </a:lnTo>
                  <a:lnTo>
                    <a:pt x="749363" y="800112"/>
                  </a:lnTo>
                  <a:lnTo>
                    <a:pt x="749363" y="812800"/>
                  </a:lnTo>
                  <a:lnTo>
                    <a:pt x="748157" y="812800"/>
                  </a:lnTo>
                  <a:lnTo>
                    <a:pt x="748157" y="901700"/>
                  </a:lnTo>
                  <a:lnTo>
                    <a:pt x="746810" y="901700"/>
                  </a:lnTo>
                  <a:lnTo>
                    <a:pt x="746810" y="914400"/>
                  </a:lnTo>
                  <a:lnTo>
                    <a:pt x="743673" y="914400"/>
                  </a:lnTo>
                  <a:lnTo>
                    <a:pt x="724547" y="965200"/>
                  </a:lnTo>
                  <a:lnTo>
                    <a:pt x="719950" y="965200"/>
                  </a:lnTo>
                  <a:lnTo>
                    <a:pt x="736600" y="914400"/>
                  </a:lnTo>
                  <a:lnTo>
                    <a:pt x="741032" y="914400"/>
                  </a:lnTo>
                  <a:lnTo>
                    <a:pt x="738162" y="901700"/>
                  </a:lnTo>
                  <a:lnTo>
                    <a:pt x="746810" y="914400"/>
                  </a:lnTo>
                  <a:lnTo>
                    <a:pt x="746810" y="901700"/>
                  </a:lnTo>
                  <a:lnTo>
                    <a:pt x="743610" y="901700"/>
                  </a:lnTo>
                  <a:lnTo>
                    <a:pt x="745045" y="889000"/>
                  </a:lnTo>
                  <a:lnTo>
                    <a:pt x="748157" y="901700"/>
                  </a:lnTo>
                  <a:lnTo>
                    <a:pt x="748157" y="812800"/>
                  </a:lnTo>
                  <a:lnTo>
                    <a:pt x="743445" y="812800"/>
                  </a:lnTo>
                  <a:lnTo>
                    <a:pt x="738619" y="812800"/>
                  </a:lnTo>
                  <a:lnTo>
                    <a:pt x="746074" y="800112"/>
                  </a:lnTo>
                  <a:lnTo>
                    <a:pt x="749363" y="812800"/>
                  </a:lnTo>
                  <a:lnTo>
                    <a:pt x="749363" y="800112"/>
                  </a:lnTo>
                  <a:lnTo>
                    <a:pt x="770001" y="787400"/>
                  </a:lnTo>
                  <a:lnTo>
                    <a:pt x="768997" y="774700"/>
                  </a:lnTo>
                  <a:lnTo>
                    <a:pt x="767829" y="749300"/>
                  </a:lnTo>
                  <a:lnTo>
                    <a:pt x="777938" y="736600"/>
                  </a:lnTo>
                  <a:lnTo>
                    <a:pt x="789292" y="736600"/>
                  </a:lnTo>
                  <a:lnTo>
                    <a:pt x="814933" y="660400"/>
                  </a:lnTo>
                  <a:lnTo>
                    <a:pt x="844156" y="711200"/>
                  </a:lnTo>
                  <a:lnTo>
                    <a:pt x="844156" y="706348"/>
                  </a:lnTo>
                  <a:lnTo>
                    <a:pt x="825080" y="660400"/>
                  </a:lnTo>
                  <a:lnTo>
                    <a:pt x="819810" y="647700"/>
                  </a:lnTo>
                  <a:lnTo>
                    <a:pt x="849591" y="711200"/>
                  </a:lnTo>
                  <a:lnTo>
                    <a:pt x="849591" y="692810"/>
                  </a:lnTo>
                  <a:lnTo>
                    <a:pt x="828052" y="647700"/>
                  </a:lnTo>
                  <a:lnTo>
                    <a:pt x="821982" y="635000"/>
                  </a:lnTo>
                  <a:lnTo>
                    <a:pt x="823455" y="635000"/>
                  </a:lnTo>
                  <a:lnTo>
                    <a:pt x="856462" y="685800"/>
                  </a:lnTo>
                  <a:lnTo>
                    <a:pt x="856462" y="673100"/>
                  </a:lnTo>
                  <a:lnTo>
                    <a:pt x="852195" y="673100"/>
                  </a:lnTo>
                  <a:lnTo>
                    <a:pt x="833501" y="635000"/>
                  </a:lnTo>
                  <a:lnTo>
                    <a:pt x="827265" y="622300"/>
                  </a:lnTo>
                  <a:lnTo>
                    <a:pt x="820166" y="622300"/>
                  </a:lnTo>
                  <a:lnTo>
                    <a:pt x="825830" y="609638"/>
                  </a:lnTo>
                  <a:lnTo>
                    <a:pt x="839266" y="609638"/>
                  </a:lnTo>
                  <a:lnTo>
                    <a:pt x="843978" y="622300"/>
                  </a:lnTo>
                  <a:lnTo>
                    <a:pt x="855967" y="622300"/>
                  </a:lnTo>
                  <a:lnTo>
                    <a:pt x="863854" y="609638"/>
                  </a:lnTo>
                  <a:lnTo>
                    <a:pt x="869848" y="609638"/>
                  </a:lnTo>
                  <a:lnTo>
                    <a:pt x="874776" y="596900"/>
                  </a:lnTo>
                  <a:lnTo>
                    <a:pt x="874776" y="558800"/>
                  </a:lnTo>
                  <a:lnTo>
                    <a:pt x="869378" y="558800"/>
                  </a:lnTo>
                  <a:lnTo>
                    <a:pt x="874941" y="546100"/>
                  </a:lnTo>
                  <a:lnTo>
                    <a:pt x="876300" y="558800"/>
                  </a:lnTo>
                  <a:lnTo>
                    <a:pt x="876300" y="531660"/>
                  </a:lnTo>
                  <a:lnTo>
                    <a:pt x="872490" y="519379"/>
                  </a:lnTo>
                  <a:lnTo>
                    <a:pt x="872490" y="533400"/>
                  </a:lnTo>
                  <a:lnTo>
                    <a:pt x="853643" y="596900"/>
                  </a:lnTo>
                  <a:lnTo>
                    <a:pt x="840282" y="596900"/>
                  </a:lnTo>
                  <a:lnTo>
                    <a:pt x="841082" y="574281"/>
                  </a:lnTo>
                  <a:lnTo>
                    <a:pt x="841171" y="571500"/>
                  </a:lnTo>
                  <a:lnTo>
                    <a:pt x="837298" y="571500"/>
                  </a:lnTo>
                  <a:lnTo>
                    <a:pt x="827151" y="596900"/>
                  </a:lnTo>
                  <a:lnTo>
                    <a:pt x="823937" y="534924"/>
                  </a:lnTo>
                  <a:lnTo>
                    <a:pt x="823861" y="533400"/>
                  </a:lnTo>
                  <a:lnTo>
                    <a:pt x="820737" y="525576"/>
                  </a:lnTo>
                  <a:lnTo>
                    <a:pt x="820737" y="596900"/>
                  </a:lnTo>
                  <a:lnTo>
                    <a:pt x="815225" y="571500"/>
                  </a:lnTo>
                  <a:lnTo>
                    <a:pt x="813841" y="565124"/>
                  </a:lnTo>
                  <a:lnTo>
                    <a:pt x="813841" y="622300"/>
                  </a:lnTo>
                  <a:lnTo>
                    <a:pt x="793369" y="685800"/>
                  </a:lnTo>
                  <a:lnTo>
                    <a:pt x="736244" y="786980"/>
                  </a:lnTo>
                  <a:lnTo>
                    <a:pt x="736244" y="825500"/>
                  </a:lnTo>
                  <a:lnTo>
                    <a:pt x="735037" y="862584"/>
                  </a:lnTo>
                  <a:lnTo>
                    <a:pt x="735012" y="863600"/>
                  </a:lnTo>
                  <a:lnTo>
                    <a:pt x="733475" y="839114"/>
                  </a:lnTo>
                  <a:lnTo>
                    <a:pt x="733412" y="838200"/>
                  </a:lnTo>
                  <a:lnTo>
                    <a:pt x="731850" y="838200"/>
                  </a:lnTo>
                  <a:lnTo>
                    <a:pt x="731850" y="863600"/>
                  </a:lnTo>
                  <a:lnTo>
                    <a:pt x="728751" y="876300"/>
                  </a:lnTo>
                  <a:lnTo>
                    <a:pt x="722261" y="880579"/>
                  </a:lnTo>
                  <a:lnTo>
                    <a:pt x="722261" y="927125"/>
                  </a:lnTo>
                  <a:lnTo>
                    <a:pt x="705764" y="1016114"/>
                  </a:lnTo>
                  <a:lnTo>
                    <a:pt x="700125" y="1016114"/>
                  </a:lnTo>
                  <a:lnTo>
                    <a:pt x="700214" y="1003300"/>
                  </a:lnTo>
                  <a:lnTo>
                    <a:pt x="700303" y="990600"/>
                  </a:lnTo>
                  <a:lnTo>
                    <a:pt x="700392" y="977900"/>
                  </a:lnTo>
                  <a:lnTo>
                    <a:pt x="708901" y="927125"/>
                  </a:lnTo>
                  <a:lnTo>
                    <a:pt x="722261" y="927125"/>
                  </a:lnTo>
                  <a:lnTo>
                    <a:pt x="722261" y="880579"/>
                  </a:lnTo>
                  <a:lnTo>
                    <a:pt x="710171" y="888555"/>
                  </a:lnTo>
                  <a:lnTo>
                    <a:pt x="710171" y="914400"/>
                  </a:lnTo>
                  <a:lnTo>
                    <a:pt x="691896" y="924674"/>
                  </a:lnTo>
                  <a:lnTo>
                    <a:pt x="691896" y="951763"/>
                  </a:lnTo>
                  <a:lnTo>
                    <a:pt x="691832" y="953185"/>
                  </a:lnTo>
                  <a:lnTo>
                    <a:pt x="689597" y="965200"/>
                  </a:lnTo>
                  <a:lnTo>
                    <a:pt x="689419" y="964603"/>
                  </a:lnTo>
                  <a:lnTo>
                    <a:pt x="689419" y="965200"/>
                  </a:lnTo>
                  <a:lnTo>
                    <a:pt x="687006" y="977900"/>
                  </a:lnTo>
                  <a:lnTo>
                    <a:pt x="684771" y="965200"/>
                  </a:lnTo>
                  <a:lnTo>
                    <a:pt x="689419" y="965200"/>
                  </a:lnTo>
                  <a:lnTo>
                    <a:pt x="689419" y="964603"/>
                  </a:lnTo>
                  <a:lnTo>
                    <a:pt x="685850" y="952500"/>
                  </a:lnTo>
                  <a:lnTo>
                    <a:pt x="686244" y="942606"/>
                  </a:lnTo>
                  <a:lnTo>
                    <a:pt x="686346" y="939914"/>
                  </a:lnTo>
                  <a:lnTo>
                    <a:pt x="690791" y="939914"/>
                  </a:lnTo>
                  <a:lnTo>
                    <a:pt x="691896" y="951763"/>
                  </a:lnTo>
                  <a:lnTo>
                    <a:pt x="691896" y="924674"/>
                  </a:lnTo>
                  <a:lnTo>
                    <a:pt x="687565" y="927100"/>
                  </a:lnTo>
                  <a:lnTo>
                    <a:pt x="684568" y="926528"/>
                  </a:lnTo>
                  <a:lnTo>
                    <a:pt x="684568" y="939914"/>
                  </a:lnTo>
                  <a:lnTo>
                    <a:pt x="680427" y="939914"/>
                  </a:lnTo>
                  <a:lnTo>
                    <a:pt x="680427" y="965200"/>
                  </a:lnTo>
                  <a:lnTo>
                    <a:pt x="674293" y="990600"/>
                  </a:lnTo>
                  <a:lnTo>
                    <a:pt x="675055" y="977900"/>
                  </a:lnTo>
                  <a:lnTo>
                    <a:pt x="676084" y="965200"/>
                  </a:lnTo>
                  <a:lnTo>
                    <a:pt x="680427" y="965200"/>
                  </a:lnTo>
                  <a:lnTo>
                    <a:pt x="680427" y="939914"/>
                  </a:lnTo>
                  <a:lnTo>
                    <a:pt x="680199" y="939914"/>
                  </a:lnTo>
                  <a:lnTo>
                    <a:pt x="679818" y="927125"/>
                  </a:lnTo>
                  <a:lnTo>
                    <a:pt x="684568" y="939914"/>
                  </a:lnTo>
                  <a:lnTo>
                    <a:pt x="684568" y="926528"/>
                  </a:lnTo>
                  <a:lnTo>
                    <a:pt x="659688" y="921715"/>
                  </a:lnTo>
                  <a:lnTo>
                    <a:pt x="659688" y="927125"/>
                  </a:lnTo>
                  <a:lnTo>
                    <a:pt x="656069" y="1016114"/>
                  </a:lnTo>
                  <a:lnTo>
                    <a:pt x="655320" y="1028700"/>
                  </a:lnTo>
                  <a:lnTo>
                    <a:pt x="640194" y="1028700"/>
                  </a:lnTo>
                  <a:lnTo>
                    <a:pt x="640105" y="1016114"/>
                  </a:lnTo>
                  <a:lnTo>
                    <a:pt x="640016" y="1003300"/>
                  </a:lnTo>
                  <a:lnTo>
                    <a:pt x="639914" y="990600"/>
                  </a:lnTo>
                  <a:lnTo>
                    <a:pt x="639826" y="977900"/>
                  </a:lnTo>
                  <a:lnTo>
                    <a:pt x="639737" y="965200"/>
                  </a:lnTo>
                  <a:lnTo>
                    <a:pt x="639635" y="951763"/>
                  </a:lnTo>
                  <a:lnTo>
                    <a:pt x="639546" y="939914"/>
                  </a:lnTo>
                  <a:lnTo>
                    <a:pt x="639457" y="927125"/>
                  </a:lnTo>
                  <a:lnTo>
                    <a:pt x="659688" y="927125"/>
                  </a:lnTo>
                  <a:lnTo>
                    <a:pt x="659688" y="921715"/>
                  </a:lnTo>
                  <a:lnTo>
                    <a:pt x="630351" y="916038"/>
                  </a:lnTo>
                  <a:lnTo>
                    <a:pt x="630351" y="952500"/>
                  </a:lnTo>
                  <a:lnTo>
                    <a:pt x="621182" y="963371"/>
                  </a:lnTo>
                  <a:lnTo>
                    <a:pt x="621182" y="990600"/>
                  </a:lnTo>
                  <a:lnTo>
                    <a:pt x="616826" y="1003300"/>
                  </a:lnTo>
                  <a:lnTo>
                    <a:pt x="617054" y="990600"/>
                  </a:lnTo>
                  <a:lnTo>
                    <a:pt x="621182" y="990600"/>
                  </a:lnTo>
                  <a:lnTo>
                    <a:pt x="621182" y="963371"/>
                  </a:lnTo>
                  <a:lnTo>
                    <a:pt x="619633" y="965200"/>
                  </a:lnTo>
                  <a:lnTo>
                    <a:pt x="622757" y="952500"/>
                  </a:lnTo>
                  <a:lnTo>
                    <a:pt x="625856" y="939914"/>
                  </a:lnTo>
                  <a:lnTo>
                    <a:pt x="629996" y="939914"/>
                  </a:lnTo>
                  <a:lnTo>
                    <a:pt x="630339" y="951763"/>
                  </a:lnTo>
                  <a:lnTo>
                    <a:pt x="630351" y="952500"/>
                  </a:lnTo>
                  <a:lnTo>
                    <a:pt x="630351" y="916038"/>
                  </a:lnTo>
                  <a:lnTo>
                    <a:pt x="621906" y="914400"/>
                  </a:lnTo>
                  <a:lnTo>
                    <a:pt x="618756" y="913803"/>
                  </a:lnTo>
                  <a:lnTo>
                    <a:pt x="618756" y="927125"/>
                  </a:lnTo>
                  <a:lnTo>
                    <a:pt x="616280" y="933399"/>
                  </a:lnTo>
                  <a:lnTo>
                    <a:pt x="616280" y="952500"/>
                  </a:lnTo>
                  <a:lnTo>
                    <a:pt x="611581" y="961478"/>
                  </a:lnTo>
                  <a:lnTo>
                    <a:pt x="611581" y="990600"/>
                  </a:lnTo>
                  <a:lnTo>
                    <a:pt x="605929" y="1016012"/>
                  </a:lnTo>
                  <a:lnTo>
                    <a:pt x="600151" y="1003300"/>
                  </a:lnTo>
                  <a:lnTo>
                    <a:pt x="611581" y="990600"/>
                  </a:lnTo>
                  <a:lnTo>
                    <a:pt x="611581" y="961478"/>
                  </a:lnTo>
                  <a:lnTo>
                    <a:pt x="602983" y="977900"/>
                  </a:lnTo>
                  <a:lnTo>
                    <a:pt x="609079" y="952500"/>
                  </a:lnTo>
                  <a:lnTo>
                    <a:pt x="616280" y="952500"/>
                  </a:lnTo>
                  <a:lnTo>
                    <a:pt x="616280" y="933399"/>
                  </a:lnTo>
                  <a:lnTo>
                    <a:pt x="614705" y="937374"/>
                  </a:lnTo>
                  <a:lnTo>
                    <a:pt x="613676" y="939914"/>
                  </a:lnTo>
                  <a:lnTo>
                    <a:pt x="597763" y="968235"/>
                  </a:lnTo>
                  <a:lnTo>
                    <a:pt x="597763" y="1016114"/>
                  </a:lnTo>
                  <a:lnTo>
                    <a:pt x="589711" y="1028700"/>
                  </a:lnTo>
                  <a:lnTo>
                    <a:pt x="582930" y="1016114"/>
                  </a:lnTo>
                  <a:lnTo>
                    <a:pt x="579107" y="1003300"/>
                  </a:lnTo>
                  <a:lnTo>
                    <a:pt x="564019" y="952500"/>
                  </a:lnTo>
                  <a:lnTo>
                    <a:pt x="556260" y="927125"/>
                  </a:lnTo>
                  <a:lnTo>
                    <a:pt x="566597" y="927125"/>
                  </a:lnTo>
                  <a:lnTo>
                    <a:pt x="593725" y="1004303"/>
                  </a:lnTo>
                  <a:lnTo>
                    <a:pt x="597763" y="1016114"/>
                  </a:lnTo>
                  <a:lnTo>
                    <a:pt x="597763" y="968235"/>
                  </a:lnTo>
                  <a:lnTo>
                    <a:pt x="592328" y="977900"/>
                  </a:lnTo>
                  <a:lnTo>
                    <a:pt x="589089" y="965200"/>
                  </a:lnTo>
                  <a:lnTo>
                    <a:pt x="592061" y="952500"/>
                  </a:lnTo>
                  <a:lnTo>
                    <a:pt x="607656" y="927125"/>
                  </a:lnTo>
                  <a:lnTo>
                    <a:pt x="618756" y="927125"/>
                  </a:lnTo>
                  <a:lnTo>
                    <a:pt x="618756" y="913803"/>
                  </a:lnTo>
                  <a:lnTo>
                    <a:pt x="599059" y="909993"/>
                  </a:lnTo>
                  <a:lnTo>
                    <a:pt x="599059" y="927125"/>
                  </a:lnTo>
                  <a:lnTo>
                    <a:pt x="583603" y="965200"/>
                  </a:lnTo>
                  <a:lnTo>
                    <a:pt x="580605" y="952500"/>
                  </a:lnTo>
                  <a:lnTo>
                    <a:pt x="582536" y="952500"/>
                  </a:lnTo>
                  <a:lnTo>
                    <a:pt x="590727" y="939914"/>
                  </a:lnTo>
                  <a:lnTo>
                    <a:pt x="599046" y="927125"/>
                  </a:lnTo>
                  <a:lnTo>
                    <a:pt x="599059" y="909993"/>
                  </a:lnTo>
                  <a:lnTo>
                    <a:pt x="588264" y="907897"/>
                  </a:lnTo>
                  <a:lnTo>
                    <a:pt x="588264" y="927125"/>
                  </a:lnTo>
                  <a:lnTo>
                    <a:pt x="579882" y="939914"/>
                  </a:lnTo>
                  <a:lnTo>
                    <a:pt x="577761" y="939914"/>
                  </a:lnTo>
                  <a:lnTo>
                    <a:pt x="585584" y="927125"/>
                  </a:lnTo>
                  <a:lnTo>
                    <a:pt x="588264" y="927125"/>
                  </a:lnTo>
                  <a:lnTo>
                    <a:pt x="588264" y="907897"/>
                  </a:lnTo>
                  <a:lnTo>
                    <a:pt x="556221" y="901700"/>
                  </a:lnTo>
                  <a:lnTo>
                    <a:pt x="562152" y="889000"/>
                  </a:lnTo>
                  <a:lnTo>
                    <a:pt x="692645" y="889000"/>
                  </a:lnTo>
                  <a:lnTo>
                    <a:pt x="709599" y="914400"/>
                  </a:lnTo>
                  <a:lnTo>
                    <a:pt x="710171" y="914400"/>
                  </a:lnTo>
                  <a:lnTo>
                    <a:pt x="710171" y="888555"/>
                  </a:lnTo>
                  <a:lnTo>
                    <a:pt x="709485" y="889000"/>
                  </a:lnTo>
                  <a:lnTo>
                    <a:pt x="705891" y="876300"/>
                  </a:lnTo>
                  <a:lnTo>
                    <a:pt x="727494" y="863600"/>
                  </a:lnTo>
                  <a:lnTo>
                    <a:pt x="731850" y="863600"/>
                  </a:lnTo>
                  <a:lnTo>
                    <a:pt x="731850" y="838200"/>
                  </a:lnTo>
                  <a:lnTo>
                    <a:pt x="728573" y="838200"/>
                  </a:lnTo>
                  <a:lnTo>
                    <a:pt x="716102" y="863600"/>
                  </a:lnTo>
                  <a:lnTo>
                    <a:pt x="703148" y="876300"/>
                  </a:lnTo>
                  <a:lnTo>
                    <a:pt x="711428" y="863600"/>
                  </a:lnTo>
                  <a:lnTo>
                    <a:pt x="719696" y="850900"/>
                  </a:lnTo>
                  <a:lnTo>
                    <a:pt x="727976" y="838200"/>
                  </a:lnTo>
                  <a:lnTo>
                    <a:pt x="736244" y="825500"/>
                  </a:lnTo>
                  <a:lnTo>
                    <a:pt x="736244" y="786980"/>
                  </a:lnTo>
                  <a:lnTo>
                    <a:pt x="728827" y="800112"/>
                  </a:lnTo>
                  <a:lnTo>
                    <a:pt x="727024" y="800112"/>
                  </a:lnTo>
                  <a:lnTo>
                    <a:pt x="750760" y="749300"/>
                  </a:lnTo>
                  <a:lnTo>
                    <a:pt x="756691" y="736600"/>
                  </a:lnTo>
                  <a:lnTo>
                    <a:pt x="762622" y="723900"/>
                  </a:lnTo>
                  <a:lnTo>
                    <a:pt x="798195" y="647700"/>
                  </a:lnTo>
                  <a:lnTo>
                    <a:pt x="808062" y="609638"/>
                  </a:lnTo>
                  <a:lnTo>
                    <a:pt x="811212" y="572592"/>
                  </a:lnTo>
                  <a:lnTo>
                    <a:pt x="811314" y="571500"/>
                  </a:lnTo>
                  <a:lnTo>
                    <a:pt x="813536" y="616343"/>
                  </a:lnTo>
                  <a:lnTo>
                    <a:pt x="813625" y="618185"/>
                  </a:lnTo>
                  <a:lnTo>
                    <a:pt x="813739" y="620420"/>
                  </a:lnTo>
                  <a:lnTo>
                    <a:pt x="813841" y="622300"/>
                  </a:lnTo>
                  <a:lnTo>
                    <a:pt x="813841" y="565124"/>
                  </a:lnTo>
                  <a:lnTo>
                    <a:pt x="798690" y="495300"/>
                  </a:lnTo>
                  <a:lnTo>
                    <a:pt x="788695" y="482600"/>
                  </a:lnTo>
                  <a:lnTo>
                    <a:pt x="783170" y="482600"/>
                  </a:lnTo>
                  <a:lnTo>
                    <a:pt x="798969" y="508000"/>
                  </a:lnTo>
                  <a:lnTo>
                    <a:pt x="798944" y="511759"/>
                  </a:lnTo>
                  <a:lnTo>
                    <a:pt x="798830" y="527113"/>
                  </a:lnTo>
                  <a:lnTo>
                    <a:pt x="798715" y="542480"/>
                  </a:lnTo>
                  <a:lnTo>
                    <a:pt x="798588" y="558800"/>
                  </a:lnTo>
                  <a:lnTo>
                    <a:pt x="798487" y="571500"/>
                  </a:lnTo>
                  <a:lnTo>
                    <a:pt x="798398" y="584200"/>
                  </a:lnTo>
                  <a:lnTo>
                    <a:pt x="798296" y="596900"/>
                  </a:lnTo>
                  <a:lnTo>
                    <a:pt x="798207" y="609638"/>
                  </a:lnTo>
                  <a:lnTo>
                    <a:pt x="798106" y="622300"/>
                  </a:lnTo>
                  <a:lnTo>
                    <a:pt x="776236" y="685800"/>
                  </a:lnTo>
                  <a:lnTo>
                    <a:pt x="777265" y="673100"/>
                  </a:lnTo>
                  <a:lnTo>
                    <a:pt x="778256" y="660857"/>
                  </a:lnTo>
                  <a:lnTo>
                    <a:pt x="778294" y="660400"/>
                  </a:lnTo>
                  <a:lnTo>
                    <a:pt x="780961" y="647700"/>
                  </a:lnTo>
                  <a:lnTo>
                    <a:pt x="781011" y="647446"/>
                  </a:lnTo>
                  <a:lnTo>
                    <a:pt x="776478" y="638873"/>
                  </a:lnTo>
                  <a:lnTo>
                    <a:pt x="776478" y="660400"/>
                  </a:lnTo>
                  <a:lnTo>
                    <a:pt x="773709" y="673100"/>
                  </a:lnTo>
                  <a:lnTo>
                    <a:pt x="748652" y="673100"/>
                  </a:lnTo>
                  <a:lnTo>
                    <a:pt x="748652" y="736600"/>
                  </a:lnTo>
                  <a:lnTo>
                    <a:pt x="744054" y="736600"/>
                  </a:lnTo>
                  <a:lnTo>
                    <a:pt x="744054" y="749300"/>
                  </a:lnTo>
                  <a:lnTo>
                    <a:pt x="734606" y="749300"/>
                  </a:lnTo>
                  <a:lnTo>
                    <a:pt x="734606" y="774700"/>
                  </a:lnTo>
                  <a:lnTo>
                    <a:pt x="711339" y="812800"/>
                  </a:lnTo>
                  <a:lnTo>
                    <a:pt x="706742" y="812800"/>
                  </a:lnTo>
                  <a:lnTo>
                    <a:pt x="705700" y="812800"/>
                  </a:lnTo>
                  <a:lnTo>
                    <a:pt x="705700" y="825500"/>
                  </a:lnTo>
                  <a:lnTo>
                    <a:pt x="699960" y="825500"/>
                  </a:lnTo>
                  <a:lnTo>
                    <a:pt x="695833" y="812800"/>
                  </a:lnTo>
                  <a:lnTo>
                    <a:pt x="697814" y="812800"/>
                  </a:lnTo>
                  <a:lnTo>
                    <a:pt x="705700" y="825500"/>
                  </a:lnTo>
                  <a:lnTo>
                    <a:pt x="705700" y="812800"/>
                  </a:lnTo>
                  <a:lnTo>
                    <a:pt x="704951" y="812800"/>
                  </a:lnTo>
                  <a:lnTo>
                    <a:pt x="702995" y="800112"/>
                  </a:lnTo>
                  <a:lnTo>
                    <a:pt x="702868" y="799287"/>
                  </a:lnTo>
                  <a:lnTo>
                    <a:pt x="702386" y="797852"/>
                  </a:lnTo>
                  <a:lnTo>
                    <a:pt x="699033" y="787400"/>
                  </a:lnTo>
                  <a:lnTo>
                    <a:pt x="705434" y="800112"/>
                  </a:lnTo>
                  <a:lnTo>
                    <a:pt x="703084" y="800112"/>
                  </a:lnTo>
                  <a:lnTo>
                    <a:pt x="704253" y="804341"/>
                  </a:lnTo>
                  <a:lnTo>
                    <a:pt x="706742" y="812800"/>
                  </a:lnTo>
                  <a:lnTo>
                    <a:pt x="710031" y="800112"/>
                  </a:lnTo>
                  <a:lnTo>
                    <a:pt x="708660" y="787400"/>
                  </a:lnTo>
                  <a:lnTo>
                    <a:pt x="707288" y="774700"/>
                  </a:lnTo>
                  <a:lnTo>
                    <a:pt x="713511" y="787400"/>
                  </a:lnTo>
                  <a:lnTo>
                    <a:pt x="709676" y="774700"/>
                  </a:lnTo>
                  <a:lnTo>
                    <a:pt x="705866" y="762076"/>
                  </a:lnTo>
                  <a:lnTo>
                    <a:pt x="721829" y="736600"/>
                  </a:lnTo>
                  <a:lnTo>
                    <a:pt x="734606" y="774700"/>
                  </a:lnTo>
                  <a:lnTo>
                    <a:pt x="734606" y="749300"/>
                  </a:lnTo>
                  <a:lnTo>
                    <a:pt x="733933" y="749300"/>
                  </a:lnTo>
                  <a:lnTo>
                    <a:pt x="727189" y="736600"/>
                  </a:lnTo>
                  <a:lnTo>
                    <a:pt x="720458" y="723900"/>
                  </a:lnTo>
                  <a:lnTo>
                    <a:pt x="728954" y="711200"/>
                  </a:lnTo>
                  <a:lnTo>
                    <a:pt x="738212" y="736600"/>
                  </a:lnTo>
                  <a:lnTo>
                    <a:pt x="744054" y="749300"/>
                  </a:lnTo>
                  <a:lnTo>
                    <a:pt x="744054" y="736600"/>
                  </a:lnTo>
                  <a:lnTo>
                    <a:pt x="741172" y="736600"/>
                  </a:lnTo>
                  <a:lnTo>
                    <a:pt x="742315" y="723900"/>
                  </a:lnTo>
                  <a:lnTo>
                    <a:pt x="748652" y="736600"/>
                  </a:lnTo>
                  <a:lnTo>
                    <a:pt x="748652" y="673100"/>
                  </a:lnTo>
                  <a:lnTo>
                    <a:pt x="747966" y="673100"/>
                  </a:lnTo>
                  <a:lnTo>
                    <a:pt x="747966" y="711200"/>
                  </a:lnTo>
                  <a:lnTo>
                    <a:pt x="744651" y="711200"/>
                  </a:lnTo>
                  <a:lnTo>
                    <a:pt x="742086" y="698500"/>
                  </a:lnTo>
                  <a:lnTo>
                    <a:pt x="739508" y="685800"/>
                  </a:lnTo>
                  <a:lnTo>
                    <a:pt x="747966" y="711200"/>
                  </a:lnTo>
                  <a:lnTo>
                    <a:pt x="747966" y="673100"/>
                  </a:lnTo>
                  <a:lnTo>
                    <a:pt x="744562" y="673100"/>
                  </a:lnTo>
                  <a:lnTo>
                    <a:pt x="750366" y="635000"/>
                  </a:lnTo>
                  <a:lnTo>
                    <a:pt x="755599" y="635000"/>
                  </a:lnTo>
                  <a:lnTo>
                    <a:pt x="776478" y="660400"/>
                  </a:lnTo>
                  <a:lnTo>
                    <a:pt x="776478" y="638873"/>
                  </a:lnTo>
                  <a:lnTo>
                    <a:pt x="774433" y="635000"/>
                  </a:lnTo>
                  <a:lnTo>
                    <a:pt x="771334" y="633044"/>
                  </a:lnTo>
                  <a:lnTo>
                    <a:pt x="771334" y="647242"/>
                  </a:lnTo>
                  <a:lnTo>
                    <a:pt x="769810" y="645972"/>
                  </a:lnTo>
                  <a:lnTo>
                    <a:pt x="757377" y="635000"/>
                  </a:lnTo>
                  <a:lnTo>
                    <a:pt x="751205" y="622300"/>
                  </a:lnTo>
                  <a:lnTo>
                    <a:pt x="753427" y="622300"/>
                  </a:lnTo>
                  <a:lnTo>
                    <a:pt x="770521" y="645972"/>
                  </a:lnTo>
                  <a:lnTo>
                    <a:pt x="771334" y="647242"/>
                  </a:lnTo>
                  <a:lnTo>
                    <a:pt x="771334" y="633044"/>
                  </a:lnTo>
                  <a:lnTo>
                    <a:pt x="754380" y="622300"/>
                  </a:lnTo>
                  <a:lnTo>
                    <a:pt x="758774" y="558977"/>
                  </a:lnTo>
                  <a:lnTo>
                    <a:pt x="758786" y="558800"/>
                  </a:lnTo>
                  <a:lnTo>
                    <a:pt x="743826" y="533400"/>
                  </a:lnTo>
                  <a:lnTo>
                    <a:pt x="732599" y="528281"/>
                  </a:lnTo>
                  <a:lnTo>
                    <a:pt x="744626" y="546100"/>
                  </a:lnTo>
                  <a:lnTo>
                    <a:pt x="750163" y="584200"/>
                  </a:lnTo>
                  <a:lnTo>
                    <a:pt x="694931" y="762025"/>
                  </a:lnTo>
                  <a:lnTo>
                    <a:pt x="693115" y="749300"/>
                  </a:lnTo>
                  <a:lnTo>
                    <a:pt x="736219" y="622300"/>
                  </a:lnTo>
                  <a:lnTo>
                    <a:pt x="735495" y="596900"/>
                  </a:lnTo>
                  <a:lnTo>
                    <a:pt x="731837" y="596900"/>
                  </a:lnTo>
                  <a:lnTo>
                    <a:pt x="682371" y="768972"/>
                  </a:lnTo>
                  <a:lnTo>
                    <a:pt x="682371" y="850900"/>
                  </a:lnTo>
                  <a:lnTo>
                    <a:pt x="681151" y="862584"/>
                  </a:lnTo>
                  <a:lnTo>
                    <a:pt x="681050" y="863600"/>
                  </a:lnTo>
                  <a:lnTo>
                    <a:pt x="597725" y="863600"/>
                  </a:lnTo>
                  <a:lnTo>
                    <a:pt x="588365" y="850900"/>
                  </a:lnTo>
                  <a:lnTo>
                    <a:pt x="682371" y="850900"/>
                  </a:lnTo>
                  <a:lnTo>
                    <a:pt x="682371" y="768972"/>
                  </a:lnTo>
                  <a:lnTo>
                    <a:pt x="681634" y="771537"/>
                  </a:lnTo>
                  <a:lnTo>
                    <a:pt x="681634" y="838200"/>
                  </a:lnTo>
                  <a:lnTo>
                    <a:pt x="588949" y="838200"/>
                  </a:lnTo>
                  <a:lnTo>
                    <a:pt x="590931" y="825500"/>
                  </a:lnTo>
                  <a:lnTo>
                    <a:pt x="681634" y="838200"/>
                  </a:lnTo>
                  <a:lnTo>
                    <a:pt x="681634" y="771537"/>
                  </a:lnTo>
                  <a:lnTo>
                    <a:pt x="673417" y="800112"/>
                  </a:lnTo>
                  <a:lnTo>
                    <a:pt x="665467" y="800112"/>
                  </a:lnTo>
                  <a:lnTo>
                    <a:pt x="666762" y="787400"/>
                  </a:lnTo>
                  <a:lnTo>
                    <a:pt x="680453" y="723900"/>
                  </a:lnTo>
                  <a:lnTo>
                    <a:pt x="687019" y="711200"/>
                  </a:lnTo>
                  <a:lnTo>
                    <a:pt x="684555" y="711200"/>
                  </a:lnTo>
                  <a:lnTo>
                    <a:pt x="697026" y="673100"/>
                  </a:lnTo>
                  <a:lnTo>
                    <a:pt x="702322" y="660400"/>
                  </a:lnTo>
                  <a:lnTo>
                    <a:pt x="700963" y="647700"/>
                  </a:lnTo>
                  <a:lnTo>
                    <a:pt x="706145" y="635000"/>
                  </a:lnTo>
                  <a:lnTo>
                    <a:pt x="710603" y="574281"/>
                  </a:lnTo>
                  <a:lnTo>
                    <a:pt x="710730" y="572592"/>
                  </a:lnTo>
                  <a:lnTo>
                    <a:pt x="710806" y="571500"/>
                  </a:lnTo>
                  <a:lnTo>
                    <a:pt x="708787" y="567194"/>
                  </a:lnTo>
                  <a:lnTo>
                    <a:pt x="708787" y="584200"/>
                  </a:lnTo>
                  <a:lnTo>
                    <a:pt x="708533" y="596900"/>
                  </a:lnTo>
                  <a:lnTo>
                    <a:pt x="706780" y="594906"/>
                  </a:lnTo>
                  <a:lnTo>
                    <a:pt x="706780" y="596900"/>
                  </a:lnTo>
                  <a:lnTo>
                    <a:pt x="699579" y="634568"/>
                  </a:lnTo>
                  <a:lnTo>
                    <a:pt x="699503" y="635000"/>
                  </a:lnTo>
                  <a:lnTo>
                    <a:pt x="694982" y="647446"/>
                  </a:lnTo>
                  <a:lnTo>
                    <a:pt x="694880" y="647700"/>
                  </a:lnTo>
                  <a:lnTo>
                    <a:pt x="678383" y="647700"/>
                  </a:lnTo>
                  <a:lnTo>
                    <a:pt x="673773" y="584200"/>
                  </a:lnTo>
                  <a:lnTo>
                    <a:pt x="680593" y="584200"/>
                  </a:lnTo>
                  <a:lnTo>
                    <a:pt x="700430" y="609638"/>
                  </a:lnTo>
                  <a:lnTo>
                    <a:pt x="683310" y="584200"/>
                  </a:lnTo>
                  <a:lnTo>
                    <a:pt x="674763" y="571500"/>
                  </a:lnTo>
                  <a:lnTo>
                    <a:pt x="699998" y="596900"/>
                  </a:lnTo>
                  <a:lnTo>
                    <a:pt x="706780" y="596900"/>
                  </a:lnTo>
                  <a:lnTo>
                    <a:pt x="706780" y="594906"/>
                  </a:lnTo>
                  <a:lnTo>
                    <a:pt x="675195" y="558800"/>
                  </a:lnTo>
                  <a:lnTo>
                    <a:pt x="700963" y="558800"/>
                  </a:lnTo>
                  <a:lnTo>
                    <a:pt x="708787" y="584200"/>
                  </a:lnTo>
                  <a:lnTo>
                    <a:pt x="708787" y="567194"/>
                  </a:lnTo>
                  <a:lnTo>
                    <a:pt x="704938" y="558977"/>
                  </a:lnTo>
                  <a:lnTo>
                    <a:pt x="704862" y="558800"/>
                  </a:lnTo>
                  <a:lnTo>
                    <a:pt x="698919" y="546100"/>
                  </a:lnTo>
                  <a:lnTo>
                    <a:pt x="663879" y="558457"/>
                  </a:lnTo>
                  <a:lnTo>
                    <a:pt x="663879" y="571500"/>
                  </a:lnTo>
                  <a:lnTo>
                    <a:pt x="663778" y="584200"/>
                  </a:lnTo>
                  <a:lnTo>
                    <a:pt x="663676" y="596900"/>
                  </a:lnTo>
                  <a:lnTo>
                    <a:pt x="663575" y="609638"/>
                  </a:lnTo>
                  <a:lnTo>
                    <a:pt x="663486" y="620420"/>
                  </a:lnTo>
                  <a:lnTo>
                    <a:pt x="663384" y="634568"/>
                  </a:lnTo>
                  <a:lnTo>
                    <a:pt x="663295" y="645706"/>
                  </a:lnTo>
                  <a:lnTo>
                    <a:pt x="663206" y="655878"/>
                  </a:lnTo>
                  <a:lnTo>
                    <a:pt x="663105" y="670039"/>
                  </a:lnTo>
                  <a:lnTo>
                    <a:pt x="662978" y="685800"/>
                  </a:lnTo>
                  <a:lnTo>
                    <a:pt x="662876" y="698500"/>
                  </a:lnTo>
                  <a:lnTo>
                    <a:pt x="662787" y="709536"/>
                  </a:lnTo>
                  <a:lnTo>
                    <a:pt x="662686" y="722363"/>
                  </a:lnTo>
                  <a:lnTo>
                    <a:pt x="662571" y="736600"/>
                  </a:lnTo>
                  <a:lnTo>
                    <a:pt x="662470" y="749300"/>
                  </a:lnTo>
                  <a:lnTo>
                    <a:pt x="662381" y="761631"/>
                  </a:lnTo>
                  <a:lnTo>
                    <a:pt x="662266" y="774700"/>
                  </a:lnTo>
                  <a:lnTo>
                    <a:pt x="659968" y="787400"/>
                  </a:lnTo>
                  <a:lnTo>
                    <a:pt x="656856" y="774700"/>
                  </a:lnTo>
                  <a:lnTo>
                    <a:pt x="656755" y="749300"/>
                  </a:lnTo>
                  <a:lnTo>
                    <a:pt x="656628" y="717715"/>
                  </a:lnTo>
                  <a:lnTo>
                    <a:pt x="656551" y="698500"/>
                  </a:lnTo>
                  <a:lnTo>
                    <a:pt x="656437" y="670039"/>
                  </a:lnTo>
                  <a:lnTo>
                    <a:pt x="656399" y="660400"/>
                  </a:lnTo>
                  <a:lnTo>
                    <a:pt x="656297" y="634568"/>
                  </a:lnTo>
                  <a:lnTo>
                    <a:pt x="656170" y="603275"/>
                  </a:lnTo>
                  <a:lnTo>
                    <a:pt x="656094" y="584200"/>
                  </a:lnTo>
                  <a:lnTo>
                    <a:pt x="663879" y="571500"/>
                  </a:lnTo>
                  <a:lnTo>
                    <a:pt x="663879" y="558457"/>
                  </a:lnTo>
                  <a:lnTo>
                    <a:pt x="662901" y="558800"/>
                  </a:lnTo>
                  <a:lnTo>
                    <a:pt x="652221" y="571500"/>
                  </a:lnTo>
                  <a:lnTo>
                    <a:pt x="649097" y="558977"/>
                  </a:lnTo>
                  <a:lnTo>
                    <a:pt x="649046" y="558800"/>
                  </a:lnTo>
                  <a:lnTo>
                    <a:pt x="644105" y="558800"/>
                  </a:lnTo>
                  <a:lnTo>
                    <a:pt x="637768" y="596900"/>
                  </a:lnTo>
                  <a:lnTo>
                    <a:pt x="650595" y="571500"/>
                  </a:lnTo>
                  <a:lnTo>
                    <a:pt x="635698" y="660400"/>
                  </a:lnTo>
                  <a:lnTo>
                    <a:pt x="634174" y="622300"/>
                  </a:lnTo>
                  <a:lnTo>
                    <a:pt x="629539" y="635000"/>
                  </a:lnTo>
                  <a:lnTo>
                    <a:pt x="631266" y="761631"/>
                  </a:lnTo>
                  <a:lnTo>
                    <a:pt x="631278" y="762800"/>
                  </a:lnTo>
                  <a:lnTo>
                    <a:pt x="631405" y="772020"/>
                  </a:lnTo>
                  <a:lnTo>
                    <a:pt x="631444" y="774700"/>
                  </a:lnTo>
                  <a:lnTo>
                    <a:pt x="637209" y="774700"/>
                  </a:lnTo>
                  <a:lnTo>
                    <a:pt x="639267" y="698500"/>
                  </a:lnTo>
                  <a:lnTo>
                    <a:pt x="641223" y="794562"/>
                  </a:lnTo>
                  <a:lnTo>
                    <a:pt x="641337" y="800112"/>
                  </a:lnTo>
                  <a:lnTo>
                    <a:pt x="623938" y="800112"/>
                  </a:lnTo>
                  <a:lnTo>
                    <a:pt x="619518" y="711200"/>
                  </a:lnTo>
                  <a:lnTo>
                    <a:pt x="618248" y="685800"/>
                  </a:lnTo>
                  <a:lnTo>
                    <a:pt x="613829" y="596900"/>
                  </a:lnTo>
                  <a:lnTo>
                    <a:pt x="649630" y="533400"/>
                  </a:lnTo>
                  <a:lnTo>
                    <a:pt x="678408" y="520700"/>
                  </a:lnTo>
                  <a:lnTo>
                    <a:pt x="696391" y="511759"/>
                  </a:lnTo>
                  <a:lnTo>
                    <a:pt x="688174" y="508000"/>
                  </a:lnTo>
                  <a:lnTo>
                    <a:pt x="683107" y="495300"/>
                  </a:lnTo>
                  <a:lnTo>
                    <a:pt x="667677" y="490156"/>
                  </a:lnTo>
                  <a:lnTo>
                    <a:pt x="667677" y="508000"/>
                  </a:lnTo>
                  <a:lnTo>
                    <a:pt x="654443" y="520700"/>
                  </a:lnTo>
                  <a:lnTo>
                    <a:pt x="654088" y="511759"/>
                  </a:lnTo>
                  <a:lnTo>
                    <a:pt x="653961" y="508596"/>
                  </a:lnTo>
                  <a:lnTo>
                    <a:pt x="653935" y="508000"/>
                  </a:lnTo>
                  <a:lnTo>
                    <a:pt x="667677" y="508000"/>
                  </a:lnTo>
                  <a:lnTo>
                    <a:pt x="667677" y="490156"/>
                  </a:lnTo>
                  <a:lnTo>
                    <a:pt x="645033" y="482600"/>
                  </a:lnTo>
                  <a:lnTo>
                    <a:pt x="644601" y="483095"/>
                  </a:lnTo>
                  <a:lnTo>
                    <a:pt x="644601" y="520700"/>
                  </a:lnTo>
                  <a:lnTo>
                    <a:pt x="625424" y="546100"/>
                  </a:lnTo>
                  <a:lnTo>
                    <a:pt x="619721" y="540131"/>
                  </a:lnTo>
                  <a:lnTo>
                    <a:pt x="619721" y="558800"/>
                  </a:lnTo>
                  <a:lnTo>
                    <a:pt x="612698" y="584200"/>
                  </a:lnTo>
                  <a:lnTo>
                    <a:pt x="612559" y="584200"/>
                  </a:lnTo>
                  <a:lnTo>
                    <a:pt x="608774" y="596900"/>
                  </a:lnTo>
                  <a:lnTo>
                    <a:pt x="608114" y="596900"/>
                  </a:lnTo>
                  <a:lnTo>
                    <a:pt x="608114" y="609638"/>
                  </a:lnTo>
                  <a:lnTo>
                    <a:pt x="604405" y="685800"/>
                  </a:lnTo>
                  <a:lnTo>
                    <a:pt x="582650" y="647700"/>
                  </a:lnTo>
                  <a:lnTo>
                    <a:pt x="584022" y="647700"/>
                  </a:lnTo>
                  <a:lnTo>
                    <a:pt x="578497" y="596900"/>
                  </a:lnTo>
                  <a:lnTo>
                    <a:pt x="597928" y="622300"/>
                  </a:lnTo>
                  <a:lnTo>
                    <a:pt x="599300" y="609638"/>
                  </a:lnTo>
                  <a:lnTo>
                    <a:pt x="590892" y="609638"/>
                  </a:lnTo>
                  <a:lnTo>
                    <a:pt x="585393" y="596900"/>
                  </a:lnTo>
                  <a:lnTo>
                    <a:pt x="574433" y="571500"/>
                  </a:lnTo>
                  <a:lnTo>
                    <a:pt x="580936" y="571500"/>
                  </a:lnTo>
                  <a:lnTo>
                    <a:pt x="608114" y="609638"/>
                  </a:lnTo>
                  <a:lnTo>
                    <a:pt x="608114" y="596900"/>
                  </a:lnTo>
                  <a:lnTo>
                    <a:pt x="604494" y="596900"/>
                  </a:lnTo>
                  <a:lnTo>
                    <a:pt x="587603" y="571500"/>
                  </a:lnTo>
                  <a:lnTo>
                    <a:pt x="579272" y="558977"/>
                  </a:lnTo>
                  <a:lnTo>
                    <a:pt x="579158" y="558800"/>
                  </a:lnTo>
                  <a:lnTo>
                    <a:pt x="584860" y="558800"/>
                  </a:lnTo>
                  <a:lnTo>
                    <a:pt x="607263" y="579335"/>
                  </a:lnTo>
                  <a:lnTo>
                    <a:pt x="605205" y="571500"/>
                  </a:lnTo>
                  <a:lnTo>
                    <a:pt x="596722" y="558977"/>
                  </a:lnTo>
                  <a:lnTo>
                    <a:pt x="596595" y="558800"/>
                  </a:lnTo>
                  <a:lnTo>
                    <a:pt x="587997" y="546100"/>
                  </a:lnTo>
                  <a:lnTo>
                    <a:pt x="605294" y="546100"/>
                  </a:lnTo>
                  <a:lnTo>
                    <a:pt x="619721" y="558800"/>
                  </a:lnTo>
                  <a:lnTo>
                    <a:pt x="619721" y="540131"/>
                  </a:lnTo>
                  <a:lnTo>
                    <a:pt x="613295" y="533400"/>
                  </a:lnTo>
                  <a:lnTo>
                    <a:pt x="594639" y="533400"/>
                  </a:lnTo>
                  <a:lnTo>
                    <a:pt x="575284" y="546100"/>
                  </a:lnTo>
                  <a:lnTo>
                    <a:pt x="560679" y="571500"/>
                  </a:lnTo>
                  <a:lnTo>
                    <a:pt x="578764" y="711200"/>
                  </a:lnTo>
                  <a:lnTo>
                    <a:pt x="556514" y="647700"/>
                  </a:lnTo>
                  <a:lnTo>
                    <a:pt x="589534" y="762076"/>
                  </a:lnTo>
                  <a:lnTo>
                    <a:pt x="595795" y="762076"/>
                  </a:lnTo>
                  <a:lnTo>
                    <a:pt x="592277" y="774700"/>
                  </a:lnTo>
                  <a:lnTo>
                    <a:pt x="598157" y="774700"/>
                  </a:lnTo>
                  <a:lnTo>
                    <a:pt x="604951" y="799287"/>
                  </a:lnTo>
                  <a:lnTo>
                    <a:pt x="605155" y="800112"/>
                  </a:lnTo>
                  <a:lnTo>
                    <a:pt x="589165" y="812800"/>
                  </a:lnTo>
                  <a:lnTo>
                    <a:pt x="582155" y="794727"/>
                  </a:lnTo>
                  <a:lnTo>
                    <a:pt x="582155" y="812800"/>
                  </a:lnTo>
                  <a:lnTo>
                    <a:pt x="578332" y="812800"/>
                  </a:lnTo>
                  <a:lnTo>
                    <a:pt x="578116" y="804341"/>
                  </a:lnTo>
                  <a:lnTo>
                    <a:pt x="578015" y="800112"/>
                  </a:lnTo>
                  <a:lnTo>
                    <a:pt x="582155" y="812800"/>
                  </a:lnTo>
                  <a:lnTo>
                    <a:pt x="582155" y="794727"/>
                  </a:lnTo>
                  <a:lnTo>
                    <a:pt x="577024" y="781481"/>
                  </a:lnTo>
                  <a:lnTo>
                    <a:pt x="577024" y="876300"/>
                  </a:lnTo>
                  <a:lnTo>
                    <a:pt x="570509" y="876300"/>
                  </a:lnTo>
                  <a:lnTo>
                    <a:pt x="555548" y="854621"/>
                  </a:lnTo>
                  <a:lnTo>
                    <a:pt x="555548" y="876300"/>
                  </a:lnTo>
                  <a:lnTo>
                    <a:pt x="546265" y="876300"/>
                  </a:lnTo>
                  <a:lnTo>
                    <a:pt x="545312" y="875512"/>
                  </a:lnTo>
                  <a:lnTo>
                    <a:pt x="545312" y="889000"/>
                  </a:lnTo>
                  <a:lnTo>
                    <a:pt x="540499" y="889000"/>
                  </a:lnTo>
                  <a:lnTo>
                    <a:pt x="540499" y="952500"/>
                  </a:lnTo>
                  <a:lnTo>
                    <a:pt x="527481" y="939914"/>
                  </a:lnTo>
                  <a:lnTo>
                    <a:pt x="538505" y="939914"/>
                  </a:lnTo>
                  <a:lnTo>
                    <a:pt x="540385" y="951763"/>
                  </a:lnTo>
                  <a:lnTo>
                    <a:pt x="540499" y="952500"/>
                  </a:lnTo>
                  <a:lnTo>
                    <a:pt x="540499" y="889000"/>
                  </a:lnTo>
                  <a:lnTo>
                    <a:pt x="533171" y="889000"/>
                  </a:lnTo>
                  <a:lnTo>
                    <a:pt x="531812" y="892416"/>
                  </a:lnTo>
                  <a:lnTo>
                    <a:pt x="531812" y="927125"/>
                  </a:lnTo>
                  <a:lnTo>
                    <a:pt x="526973" y="939825"/>
                  </a:lnTo>
                  <a:lnTo>
                    <a:pt x="529463" y="914400"/>
                  </a:lnTo>
                  <a:lnTo>
                    <a:pt x="531761" y="926769"/>
                  </a:lnTo>
                  <a:lnTo>
                    <a:pt x="531812" y="927125"/>
                  </a:lnTo>
                  <a:lnTo>
                    <a:pt x="531812" y="892416"/>
                  </a:lnTo>
                  <a:lnTo>
                    <a:pt x="528104" y="901700"/>
                  </a:lnTo>
                  <a:lnTo>
                    <a:pt x="523621" y="892454"/>
                  </a:lnTo>
                  <a:lnTo>
                    <a:pt x="523621" y="914400"/>
                  </a:lnTo>
                  <a:lnTo>
                    <a:pt x="523570" y="927125"/>
                  </a:lnTo>
                  <a:lnTo>
                    <a:pt x="520141" y="939736"/>
                  </a:lnTo>
                  <a:lnTo>
                    <a:pt x="523621" y="914400"/>
                  </a:lnTo>
                  <a:lnTo>
                    <a:pt x="523621" y="892454"/>
                  </a:lnTo>
                  <a:lnTo>
                    <a:pt x="515797" y="876300"/>
                  </a:lnTo>
                  <a:lnTo>
                    <a:pt x="523201" y="889000"/>
                  </a:lnTo>
                  <a:lnTo>
                    <a:pt x="528243" y="876300"/>
                  </a:lnTo>
                  <a:lnTo>
                    <a:pt x="531520" y="876300"/>
                  </a:lnTo>
                  <a:lnTo>
                    <a:pt x="545312" y="889000"/>
                  </a:lnTo>
                  <a:lnTo>
                    <a:pt x="545312" y="875512"/>
                  </a:lnTo>
                  <a:lnTo>
                    <a:pt x="516026" y="850900"/>
                  </a:lnTo>
                  <a:lnTo>
                    <a:pt x="486562" y="826160"/>
                  </a:lnTo>
                  <a:lnTo>
                    <a:pt x="486562" y="850900"/>
                  </a:lnTo>
                  <a:lnTo>
                    <a:pt x="479463" y="850900"/>
                  </a:lnTo>
                  <a:lnTo>
                    <a:pt x="453796" y="838200"/>
                  </a:lnTo>
                  <a:lnTo>
                    <a:pt x="441020" y="872490"/>
                  </a:lnTo>
                  <a:lnTo>
                    <a:pt x="441020" y="889000"/>
                  </a:lnTo>
                  <a:lnTo>
                    <a:pt x="432816" y="914057"/>
                  </a:lnTo>
                  <a:lnTo>
                    <a:pt x="432701" y="914400"/>
                  </a:lnTo>
                  <a:lnTo>
                    <a:pt x="430149" y="914400"/>
                  </a:lnTo>
                  <a:lnTo>
                    <a:pt x="438010" y="889000"/>
                  </a:lnTo>
                  <a:lnTo>
                    <a:pt x="441020" y="889000"/>
                  </a:lnTo>
                  <a:lnTo>
                    <a:pt x="441020" y="872490"/>
                  </a:lnTo>
                  <a:lnTo>
                    <a:pt x="439597" y="876300"/>
                  </a:lnTo>
                  <a:lnTo>
                    <a:pt x="423849" y="865644"/>
                  </a:lnTo>
                  <a:lnTo>
                    <a:pt x="423849" y="952500"/>
                  </a:lnTo>
                  <a:lnTo>
                    <a:pt x="419481" y="952500"/>
                  </a:lnTo>
                  <a:lnTo>
                    <a:pt x="419481" y="1130300"/>
                  </a:lnTo>
                  <a:lnTo>
                    <a:pt x="412254" y="1130300"/>
                  </a:lnTo>
                  <a:lnTo>
                    <a:pt x="394525" y="1117600"/>
                  </a:lnTo>
                  <a:lnTo>
                    <a:pt x="395236" y="1067206"/>
                  </a:lnTo>
                  <a:lnTo>
                    <a:pt x="395236" y="1066825"/>
                  </a:lnTo>
                  <a:lnTo>
                    <a:pt x="395770" y="1029017"/>
                  </a:lnTo>
                  <a:lnTo>
                    <a:pt x="395782" y="1028700"/>
                  </a:lnTo>
                  <a:lnTo>
                    <a:pt x="395960" y="1016114"/>
                  </a:lnTo>
                  <a:lnTo>
                    <a:pt x="399288" y="1016114"/>
                  </a:lnTo>
                  <a:lnTo>
                    <a:pt x="401675" y="1117600"/>
                  </a:lnTo>
                  <a:lnTo>
                    <a:pt x="416102" y="1117600"/>
                  </a:lnTo>
                  <a:lnTo>
                    <a:pt x="419481" y="1130300"/>
                  </a:lnTo>
                  <a:lnTo>
                    <a:pt x="419481" y="952500"/>
                  </a:lnTo>
                  <a:lnTo>
                    <a:pt x="398653" y="952500"/>
                  </a:lnTo>
                  <a:lnTo>
                    <a:pt x="396443" y="977900"/>
                  </a:lnTo>
                  <a:lnTo>
                    <a:pt x="416306" y="990600"/>
                  </a:lnTo>
                  <a:lnTo>
                    <a:pt x="415163" y="991831"/>
                  </a:lnTo>
                  <a:lnTo>
                    <a:pt x="415163" y="1104900"/>
                  </a:lnTo>
                  <a:lnTo>
                    <a:pt x="411365" y="1104900"/>
                  </a:lnTo>
                  <a:lnTo>
                    <a:pt x="412584" y="1079500"/>
                  </a:lnTo>
                  <a:lnTo>
                    <a:pt x="414972" y="1067206"/>
                  </a:lnTo>
                  <a:lnTo>
                    <a:pt x="415036" y="1066825"/>
                  </a:lnTo>
                  <a:lnTo>
                    <a:pt x="415163" y="1104900"/>
                  </a:lnTo>
                  <a:lnTo>
                    <a:pt x="415163" y="991831"/>
                  </a:lnTo>
                  <a:lnTo>
                    <a:pt x="409079" y="998334"/>
                  </a:lnTo>
                  <a:lnTo>
                    <a:pt x="409079" y="1028700"/>
                  </a:lnTo>
                  <a:lnTo>
                    <a:pt x="407911" y="1104900"/>
                  </a:lnTo>
                  <a:lnTo>
                    <a:pt x="405180" y="1043762"/>
                  </a:lnTo>
                  <a:lnTo>
                    <a:pt x="405079" y="1041400"/>
                  </a:lnTo>
                  <a:lnTo>
                    <a:pt x="408978" y="1029017"/>
                  </a:lnTo>
                  <a:lnTo>
                    <a:pt x="409079" y="1028700"/>
                  </a:lnTo>
                  <a:lnTo>
                    <a:pt x="409079" y="998334"/>
                  </a:lnTo>
                  <a:lnTo>
                    <a:pt x="404431" y="1003300"/>
                  </a:lnTo>
                  <a:lnTo>
                    <a:pt x="391515" y="1003300"/>
                  </a:lnTo>
                  <a:lnTo>
                    <a:pt x="391515" y="1028700"/>
                  </a:lnTo>
                  <a:lnTo>
                    <a:pt x="389267" y="1028700"/>
                  </a:lnTo>
                  <a:lnTo>
                    <a:pt x="389267" y="1066787"/>
                  </a:lnTo>
                  <a:lnTo>
                    <a:pt x="388721" y="1065034"/>
                  </a:lnTo>
                  <a:lnTo>
                    <a:pt x="388721" y="1117600"/>
                  </a:lnTo>
                  <a:lnTo>
                    <a:pt x="375920" y="1117600"/>
                  </a:lnTo>
                  <a:lnTo>
                    <a:pt x="372389" y="1079500"/>
                  </a:lnTo>
                  <a:lnTo>
                    <a:pt x="368452" y="1079500"/>
                  </a:lnTo>
                  <a:lnTo>
                    <a:pt x="369150" y="1092200"/>
                  </a:lnTo>
                  <a:lnTo>
                    <a:pt x="369252" y="1104900"/>
                  </a:lnTo>
                  <a:lnTo>
                    <a:pt x="369354" y="1117600"/>
                  </a:lnTo>
                  <a:lnTo>
                    <a:pt x="364172" y="1117600"/>
                  </a:lnTo>
                  <a:lnTo>
                    <a:pt x="361188" y="1079500"/>
                  </a:lnTo>
                  <a:lnTo>
                    <a:pt x="360210" y="1130300"/>
                  </a:lnTo>
                  <a:lnTo>
                    <a:pt x="354736" y="1130300"/>
                  </a:lnTo>
                  <a:lnTo>
                    <a:pt x="349440" y="1104900"/>
                  </a:lnTo>
                  <a:lnTo>
                    <a:pt x="352298" y="1079500"/>
                  </a:lnTo>
                  <a:lnTo>
                    <a:pt x="353669" y="1067206"/>
                  </a:lnTo>
                  <a:lnTo>
                    <a:pt x="353720" y="1066825"/>
                  </a:lnTo>
                  <a:lnTo>
                    <a:pt x="381190" y="1054100"/>
                  </a:lnTo>
                  <a:lnTo>
                    <a:pt x="383755" y="1104900"/>
                  </a:lnTo>
                  <a:lnTo>
                    <a:pt x="388708" y="1104900"/>
                  </a:lnTo>
                  <a:lnTo>
                    <a:pt x="388721" y="1117600"/>
                  </a:lnTo>
                  <a:lnTo>
                    <a:pt x="388721" y="1065034"/>
                  </a:lnTo>
                  <a:lnTo>
                    <a:pt x="385330" y="1054100"/>
                  </a:lnTo>
                  <a:lnTo>
                    <a:pt x="389191" y="1054100"/>
                  </a:lnTo>
                  <a:lnTo>
                    <a:pt x="389267" y="1066787"/>
                  </a:lnTo>
                  <a:lnTo>
                    <a:pt x="389267" y="1028700"/>
                  </a:lnTo>
                  <a:lnTo>
                    <a:pt x="378396" y="1028700"/>
                  </a:lnTo>
                  <a:lnTo>
                    <a:pt x="379780" y="1016114"/>
                  </a:lnTo>
                  <a:lnTo>
                    <a:pt x="389585" y="1016114"/>
                  </a:lnTo>
                  <a:lnTo>
                    <a:pt x="391515" y="1028700"/>
                  </a:lnTo>
                  <a:lnTo>
                    <a:pt x="391515" y="1003300"/>
                  </a:lnTo>
                  <a:lnTo>
                    <a:pt x="390067" y="1003300"/>
                  </a:lnTo>
                  <a:lnTo>
                    <a:pt x="370497" y="1016114"/>
                  </a:lnTo>
                  <a:lnTo>
                    <a:pt x="370649" y="1016114"/>
                  </a:lnTo>
                  <a:lnTo>
                    <a:pt x="368681" y="1028700"/>
                  </a:lnTo>
                  <a:lnTo>
                    <a:pt x="377240" y="1041400"/>
                  </a:lnTo>
                  <a:lnTo>
                    <a:pt x="355485" y="1054100"/>
                  </a:lnTo>
                  <a:lnTo>
                    <a:pt x="347992" y="1041400"/>
                  </a:lnTo>
                  <a:lnTo>
                    <a:pt x="346151" y="1041400"/>
                  </a:lnTo>
                  <a:lnTo>
                    <a:pt x="346151" y="1143000"/>
                  </a:lnTo>
                  <a:lnTo>
                    <a:pt x="335648" y="1154836"/>
                  </a:lnTo>
                  <a:lnTo>
                    <a:pt x="335648" y="1181100"/>
                  </a:lnTo>
                  <a:lnTo>
                    <a:pt x="332790" y="1193800"/>
                  </a:lnTo>
                  <a:lnTo>
                    <a:pt x="331343" y="1219212"/>
                  </a:lnTo>
                  <a:lnTo>
                    <a:pt x="317944" y="1231900"/>
                  </a:lnTo>
                  <a:lnTo>
                    <a:pt x="317639" y="1219962"/>
                  </a:lnTo>
                  <a:lnTo>
                    <a:pt x="317627" y="1219212"/>
                  </a:lnTo>
                  <a:lnTo>
                    <a:pt x="316661" y="1181100"/>
                  </a:lnTo>
                  <a:lnTo>
                    <a:pt x="335648" y="1181100"/>
                  </a:lnTo>
                  <a:lnTo>
                    <a:pt x="335648" y="1154836"/>
                  </a:lnTo>
                  <a:lnTo>
                    <a:pt x="334873" y="1155700"/>
                  </a:lnTo>
                  <a:lnTo>
                    <a:pt x="333984" y="1143000"/>
                  </a:lnTo>
                  <a:lnTo>
                    <a:pt x="337439" y="1079500"/>
                  </a:lnTo>
                  <a:lnTo>
                    <a:pt x="339572" y="1130300"/>
                  </a:lnTo>
                  <a:lnTo>
                    <a:pt x="342836" y="1130300"/>
                  </a:lnTo>
                  <a:lnTo>
                    <a:pt x="342430" y="1117600"/>
                  </a:lnTo>
                  <a:lnTo>
                    <a:pt x="345211" y="1104900"/>
                  </a:lnTo>
                  <a:lnTo>
                    <a:pt x="345922" y="1130300"/>
                  </a:lnTo>
                  <a:lnTo>
                    <a:pt x="344817" y="1130300"/>
                  </a:lnTo>
                  <a:lnTo>
                    <a:pt x="346151" y="1143000"/>
                  </a:lnTo>
                  <a:lnTo>
                    <a:pt x="346151" y="1041400"/>
                  </a:lnTo>
                  <a:lnTo>
                    <a:pt x="330962" y="1041400"/>
                  </a:lnTo>
                  <a:lnTo>
                    <a:pt x="330962" y="1092200"/>
                  </a:lnTo>
                  <a:lnTo>
                    <a:pt x="330835" y="1104900"/>
                  </a:lnTo>
                  <a:lnTo>
                    <a:pt x="330720" y="1117600"/>
                  </a:lnTo>
                  <a:lnTo>
                    <a:pt x="330593" y="1130300"/>
                  </a:lnTo>
                  <a:lnTo>
                    <a:pt x="330479" y="1143000"/>
                  </a:lnTo>
                  <a:lnTo>
                    <a:pt x="325361" y="1143000"/>
                  </a:lnTo>
                  <a:lnTo>
                    <a:pt x="326758" y="1130300"/>
                  </a:lnTo>
                  <a:lnTo>
                    <a:pt x="328155" y="1117600"/>
                  </a:lnTo>
                  <a:lnTo>
                    <a:pt x="330962" y="1092200"/>
                  </a:lnTo>
                  <a:lnTo>
                    <a:pt x="330962" y="1041400"/>
                  </a:lnTo>
                  <a:lnTo>
                    <a:pt x="323913" y="1041400"/>
                  </a:lnTo>
                  <a:lnTo>
                    <a:pt x="317931" y="1054100"/>
                  </a:lnTo>
                  <a:lnTo>
                    <a:pt x="315061" y="1066825"/>
                  </a:lnTo>
                  <a:lnTo>
                    <a:pt x="304800" y="1066825"/>
                  </a:lnTo>
                  <a:lnTo>
                    <a:pt x="304800" y="1231900"/>
                  </a:lnTo>
                  <a:lnTo>
                    <a:pt x="299440" y="1231900"/>
                  </a:lnTo>
                  <a:lnTo>
                    <a:pt x="302577" y="1219212"/>
                  </a:lnTo>
                  <a:lnTo>
                    <a:pt x="304800" y="1231900"/>
                  </a:lnTo>
                  <a:lnTo>
                    <a:pt x="304800" y="1066825"/>
                  </a:lnTo>
                  <a:lnTo>
                    <a:pt x="303923" y="1066825"/>
                  </a:lnTo>
                  <a:lnTo>
                    <a:pt x="303923" y="1168400"/>
                  </a:lnTo>
                  <a:lnTo>
                    <a:pt x="297815" y="1168400"/>
                  </a:lnTo>
                  <a:lnTo>
                    <a:pt x="297815" y="1181100"/>
                  </a:lnTo>
                  <a:lnTo>
                    <a:pt x="292963" y="1193800"/>
                  </a:lnTo>
                  <a:lnTo>
                    <a:pt x="292633" y="1193800"/>
                  </a:lnTo>
                  <a:lnTo>
                    <a:pt x="287947" y="1206500"/>
                  </a:lnTo>
                  <a:lnTo>
                    <a:pt x="286804" y="1230896"/>
                  </a:lnTo>
                  <a:lnTo>
                    <a:pt x="286766" y="1231900"/>
                  </a:lnTo>
                  <a:lnTo>
                    <a:pt x="272338" y="1231900"/>
                  </a:lnTo>
                  <a:lnTo>
                    <a:pt x="273431" y="1219962"/>
                  </a:lnTo>
                  <a:lnTo>
                    <a:pt x="273494" y="1219212"/>
                  </a:lnTo>
                  <a:lnTo>
                    <a:pt x="268859" y="1219212"/>
                  </a:lnTo>
                  <a:lnTo>
                    <a:pt x="279933" y="1181100"/>
                  </a:lnTo>
                  <a:lnTo>
                    <a:pt x="297815" y="1181100"/>
                  </a:lnTo>
                  <a:lnTo>
                    <a:pt x="297815" y="1168400"/>
                  </a:lnTo>
                  <a:lnTo>
                    <a:pt x="289293" y="1168400"/>
                  </a:lnTo>
                  <a:lnTo>
                    <a:pt x="290753" y="1130300"/>
                  </a:lnTo>
                  <a:lnTo>
                    <a:pt x="287909" y="1130300"/>
                  </a:lnTo>
                  <a:lnTo>
                    <a:pt x="288480" y="1117600"/>
                  </a:lnTo>
                  <a:lnTo>
                    <a:pt x="289052" y="1104900"/>
                  </a:lnTo>
                  <a:lnTo>
                    <a:pt x="290195" y="1079500"/>
                  </a:lnTo>
                  <a:lnTo>
                    <a:pt x="303441" y="1079500"/>
                  </a:lnTo>
                  <a:lnTo>
                    <a:pt x="303504" y="1092200"/>
                  </a:lnTo>
                  <a:lnTo>
                    <a:pt x="303606" y="1110615"/>
                  </a:lnTo>
                  <a:lnTo>
                    <a:pt x="303707" y="1130300"/>
                  </a:lnTo>
                  <a:lnTo>
                    <a:pt x="303834" y="1151966"/>
                  </a:lnTo>
                  <a:lnTo>
                    <a:pt x="303923" y="1168400"/>
                  </a:lnTo>
                  <a:lnTo>
                    <a:pt x="303923" y="1066825"/>
                  </a:lnTo>
                  <a:lnTo>
                    <a:pt x="275386" y="1066825"/>
                  </a:lnTo>
                  <a:lnTo>
                    <a:pt x="276745" y="1054100"/>
                  </a:lnTo>
                  <a:lnTo>
                    <a:pt x="259016" y="1041400"/>
                  </a:lnTo>
                  <a:lnTo>
                    <a:pt x="253504" y="1041400"/>
                  </a:lnTo>
                  <a:lnTo>
                    <a:pt x="253504" y="1104900"/>
                  </a:lnTo>
                  <a:lnTo>
                    <a:pt x="248056" y="1104900"/>
                  </a:lnTo>
                  <a:lnTo>
                    <a:pt x="230847" y="1079500"/>
                  </a:lnTo>
                  <a:lnTo>
                    <a:pt x="252984" y="1092200"/>
                  </a:lnTo>
                  <a:lnTo>
                    <a:pt x="253504" y="1104900"/>
                  </a:lnTo>
                  <a:lnTo>
                    <a:pt x="253504" y="1041400"/>
                  </a:lnTo>
                  <a:lnTo>
                    <a:pt x="250380" y="1041400"/>
                  </a:lnTo>
                  <a:lnTo>
                    <a:pt x="238353" y="1054100"/>
                  </a:lnTo>
                  <a:lnTo>
                    <a:pt x="228307" y="1043736"/>
                  </a:lnTo>
                  <a:lnTo>
                    <a:pt x="228307" y="1066825"/>
                  </a:lnTo>
                  <a:lnTo>
                    <a:pt x="225742" y="1066825"/>
                  </a:lnTo>
                  <a:lnTo>
                    <a:pt x="214579" y="1054100"/>
                  </a:lnTo>
                  <a:lnTo>
                    <a:pt x="204266" y="1054100"/>
                  </a:lnTo>
                  <a:lnTo>
                    <a:pt x="188798" y="1016114"/>
                  </a:lnTo>
                  <a:lnTo>
                    <a:pt x="199224" y="1028700"/>
                  </a:lnTo>
                  <a:lnTo>
                    <a:pt x="206121" y="1041400"/>
                  </a:lnTo>
                  <a:lnTo>
                    <a:pt x="228307" y="1066825"/>
                  </a:lnTo>
                  <a:lnTo>
                    <a:pt x="228307" y="1043736"/>
                  </a:lnTo>
                  <a:lnTo>
                    <a:pt x="213741" y="1028700"/>
                  </a:lnTo>
                  <a:lnTo>
                    <a:pt x="220548" y="1028700"/>
                  </a:lnTo>
                  <a:lnTo>
                    <a:pt x="214096" y="1003300"/>
                  </a:lnTo>
                  <a:lnTo>
                    <a:pt x="201104" y="1003300"/>
                  </a:lnTo>
                  <a:lnTo>
                    <a:pt x="231292" y="965200"/>
                  </a:lnTo>
                  <a:lnTo>
                    <a:pt x="244919" y="965200"/>
                  </a:lnTo>
                  <a:lnTo>
                    <a:pt x="251256" y="939914"/>
                  </a:lnTo>
                  <a:lnTo>
                    <a:pt x="251409" y="939914"/>
                  </a:lnTo>
                  <a:lnTo>
                    <a:pt x="239560" y="928674"/>
                  </a:lnTo>
                  <a:lnTo>
                    <a:pt x="239560" y="939914"/>
                  </a:lnTo>
                  <a:lnTo>
                    <a:pt x="239560" y="952500"/>
                  </a:lnTo>
                  <a:lnTo>
                    <a:pt x="222478" y="952500"/>
                  </a:lnTo>
                  <a:lnTo>
                    <a:pt x="222478" y="965200"/>
                  </a:lnTo>
                  <a:lnTo>
                    <a:pt x="181673" y="1003300"/>
                  </a:lnTo>
                  <a:lnTo>
                    <a:pt x="171869" y="990600"/>
                  </a:lnTo>
                  <a:lnTo>
                    <a:pt x="173545" y="977900"/>
                  </a:lnTo>
                  <a:lnTo>
                    <a:pt x="184886" y="977900"/>
                  </a:lnTo>
                  <a:lnTo>
                    <a:pt x="196697" y="965200"/>
                  </a:lnTo>
                  <a:lnTo>
                    <a:pt x="208508" y="952500"/>
                  </a:lnTo>
                  <a:lnTo>
                    <a:pt x="221703" y="965200"/>
                  </a:lnTo>
                  <a:lnTo>
                    <a:pt x="222478" y="965200"/>
                  </a:lnTo>
                  <a:lnTo>
                    <a:pt x="222478" y="952500"/>
                  </a:lnTo>
                  <a:lnTo>
                    <a:pt x="213639" y="952500"/>
                  </a:lnTo>
                  <a:lnTo>
                    <a:pt x="217398" y="939914"/>
                  </a:lnTo>
                  <a:lnTo>
                    <a:pt x="239560" y="939914"/>
                  </a:lnTo>
                  <a:lnTo>
                    <a:pt x="239560" y="928674"/>
                  </a:lnTo>
                  <a:lnTo>
                    <a:pt x="237934" y="927125"/>
                  </a:lnTo>
                  <a:lnTo>
                    <a:pt x="212775" y="927125"/>
                  </a:lnTo>
                  <a:lnTo>
                    <a:pt x="189992" y="965200"/>
                  </a:lnTo>
                  <a:lnTo>
                    <a:pt x="187325" y="965200"/>
                  </a:lnTo>
                  <a:lnTo>
                    <a:pt x="195757" y="952500"/>
                  </a:lnTo>
                  <a:lnTo>
                    <a:pt x="204114" y="939914"/>
                  </a:lnTo>
                  <a:lnTo>
                    <a:pt x="200240" y="942606"/>
                  </a:lnTo>
                  <a:lnTo>
                    <a:pt x="186309" y="952500"/>
                  </a:lnTo>
                  <a:lnTo>
                    <a:pt x="181305" y="952500"/>
                  </a:lnTo>
                  <a:lnTo>
                    <a:pt x="161925" y="939914"/>
                  </a:lnTo>
                  <a:lnTo>
                    <a:pt x="161709" y="939914"/>
                  </a:lnTo>
                  <a:lnTo>
                    <a:pt x="165823" y="927125"/>
                  </a:lnTo>
                  <a:lnTo>
                    <a:pt x="166243" y="926769"/>
                  </a:lnTo>
                  <a:lnTo>
                    <a:pt x="181800" y="914400"/>
                  </a:lnTo>
                  <a:lnTo>
                    <a:pt x="182257" y="914057"/>
                  </a:lnTo>
                  <a:lnTo>
                    <a:pt x="181343" y="901700"/>
                  </a:lnTo>
                  <a:lnTo>
                    <a:pt x="187617" y="901700"/>
                  </a:lnTo>
                  <a:lnTo>
                    <a:pt x="186550" y="910831"/>
                  </a:lnTo>
                  <a:lnTo>
                    <a:pt x="215557" y="889000"/>
                  </a:lnTo>
                  <a:lnTo>
                    <a:pt x="269836" y="939914"/>
                  </a:lnTo>
                  <a:lnTo>
                    <a:pt x="269608" y="939914"/>
                  </a:lnTo>
                  <a:lnTo>
                    <a:pt x="216319" y="1003300"/>
                  </a:lnTo>
                  <a:lnTo>
                    <a:pt x="270383" y="955763"/>
                  </a:lnTo>
                  <a:lnTo>
                    <a:pt x="249237" y="990600"/>
                  </a:lnTo>
                  <a:lnTo>
                    <a:pt x="252183" y="990600"/>
                  </a:lnTo>
                  <a:lnTo>
                    <a:pt x="277215" y="965200"/>
                  </a:lnTo>
                  <a:lnTo>
                    <a:pt x="288671" y="965200"/>
                  </a:lnTo>
                  <a:lnTo>
                    <a:pt x="318731" y="977900"/>
                  </a:lnTo>
                  <a:lnTo>
                    <a:pt x="334035" y="965200"/>
                  </a:lnTo>
                  <a:lnTo>
                    <a:pt x="340931" y="965200"/>
                  </a:lnTo>
                  <a:lnTo>
                    <a:pt x="397522" y="901700"/>
                  </a:lnTo>
                  <a:lnTo>
                    <a:pt x="392163" y="901700"/>
                  </a:lnTo>
                  <a:lnTo>
                    <a:pt x="340741" y="952500"/>
                  </a:lnTo>
                  <a:lnTo>
                    <a:pt x="337273" y="952500"/>
                  </a:lnTo>
                  <a:lnTo>
                    <a:pt x="397586" y="876300"/>
                  </a:lnTo>
                  <a:lnTo>
                    <a:pt x="408266" y="889000"/>
                  </a:lnTo>
                  <a:lnTo>
                    <a:pt x="400735" y="901700"/>
                  </a:lnTo>
                  <a:lnTo>
                    <a:pt x="397522" y="901700"/>
                  </a:lnTo>
                  <a:lnTo>
                    <a:pt x="390601" y="926769"/>
                  </a:lnTo>
                  <a:lnTo>
                    <a:pt x="390486" y="927125"/>
                  </a:lnTo>
                  <a:lnTo>
                    <a:pt x="357187" y="965200"/>
                  </a:lnTo>
                  <a:lnTo>
                    <a:pt x="367665" y="965200"/>
                  </a:lnTo>
                  <a:lnTo>
                    <a:pt x="369404" y="953185"/>
                  </a:lnTo>
                  <a:lnTo>
                    <a:pt x="369506" y="952500"/>
                  </a:lnTo>
                  <a:lnTo>
                    <a:pt x="396036" y="927125"/>
                  </a:lnTo>
                  <a:lnTo>
                    <a:pt x="420204" y="927125"/>
                  </a:lnTo>
                  <a:lnTo>
                    <a:pt x="423735" y="951763"/>
                  </a:lnTo>
                  <a:lnTo>
                    <a:pt x="423849" y="952500"/>
                  </a:lnTo>
                  <a:lnTo>
                    <a:pt x="423849" y="865644"/>
                  </a:lnTo>
                  <a:lnTo>
                    <a:pt x="420839" y="863600"/>
                  </a:lnTo>
                  <a:lnTo>
                    <a:pt x="417588" y="863600"/>
                  </a:lnTo>
                  <a:lnTo>
                    <a:pt x="457415" y="825500"/>
                  </a:lnTo>
                  <a:lnTo>
                    <a:pt x="486562" y="850900"/>
                  </a:lnTo>
                  <a:lnTo>
                    <a:pt x="486562" y="826160"/>
                  </a:lnTo>
                  <a:lnTo>
                    <a:pt x="455561" y="800112"/>
                  </a:lnTo>
                  <a:lnTo>
                    <a:pt x="555548" y="876300"/>
                  </a:lnTo>
                  <a:lnTo>
                    <a:pt x="555548" y="854621"/>
                  </a:lnTo>
                  <a:lnTo>
                    <a:pt x="552983" y="850900"/>
                  </a:lnTo>
                  <a:lnTo>
                    <a:pt x="544220" y="838200"/>
                  </a:lnTo>
                  <a:lnTo>
                    <a:pt x="537845" y="825500"/>
                  </a:lnTo>
                  <a:lnTo>
                    <a:pt x="542734" y="825500"/>
                  </a:lnTo>
                  <a:lnTo>
                    <a:pt x="577024" y="876300"/>
                  </a:lnTo>
                  <a:lnTo>
                    <a:pt x="577024" y="781481"/>
                  </a:lnTo>
                  <a:lnTo>
                    <a:pt x="574395" y="774700"/>
                  </a:lnTo>
                  <a:lnTo>
                    <a:pt x="571893" y="766394"/>
                  </a:lnTo>
                  <a:lnTo>
                    <a:pt x="571893" y="825500"/>
                  </a:lnTo>
                  <a:lnTo>
                    <a:pt x="566229" y="825500"/>
                  </a:lnTo>
                  <a:lnTo>
                    <a:pt x="571119" y="812800"/>
                  </a:lnTo>
                  <a:lnTo>
                    <a:pt x="571893" y="825500"/>
                  </a:lnTo>
                  <a:lnTo>
                    <a:pt x="571893" y="766394"/>
                  </a:lnTo>
                  <a:lnTo>
                    <a:pt x="570598" y="762076"/>
                  </a:lnTo>
                  <a:lnTo>
                    <a:pt x="559409" y="724814"/>
                  </a:lnTo>
                  <a:lnTo>
                    <a:pt x="559409" y="774700"/>
                  </a:lnTo>
                  <a:lnTo>
                    <a:pt x="559282" y="782789"/>
                  </a:lnTo>
                  <a:lnTo>
                    <a:pt x="559219" y="787400"/>
                  </a:lnTo>
                  <a:lnTo>
                    <a:pt x="555612" y="800112"/>
                  </a:lnTo>
                  <a:lnTo>
                    <a:pt x="551840" y="800112"/>
                  </a:lnTo>
                  <a:lnTo>
                    <a:pt x="552208" y="787400"/>
                  </a:lnTo>
                  <a:lnTo>
                    <a:pt x="559409" y="774700"/>
                  </a:lnTo>
                  <a:lnTo>
                    <a:pt x="559409" y="724814"/>
                  </a:lnTo>
                  <a:lnTo>
                    <a:pt x="552526" y="701890"/>
                  </a:lnTo>
                  <a:lnTo>
                    <a:pt x="552526" y="762076"/>
                  </a:lnTo>
                  <a:lnTo>
                    <a:pt x="552386" y="772020"/>
                  </a:lnTo>
                  <a:lnTo>
                    <a:pt x="552348" y="774700"/>
                  </a:lnTo>
                  <a:lnTo>
                    <a:pt x="549224" y="787400"/>
                  </a:lnTo>
                  <a:lnTo>
                    <a:pt x="544487" y="787400"/>
                  </a:lnTo>
                  <a:lnTo>
                    <a:pt x="544842" y="776592"/>
                  </a:lnTo>
                  <a:lnTo>
                    <a:pt x="544906" y="774700"/>
                  </a:lnTo>
                  <a:lnTo>
                    <a:pt x="552488" y="762076"/>
                  </a:lnTo>
                  <a:lnTo>
                    <a:pt x="552526" y="701890"/>
                  </a:lnTo>
                  <a:lnTo>
                    <a:pt x="551510" y="698500"/>
                  </a:lnTo>
                  <a:lnTo>
                    <a:pt x="545033" y="676948"/>
                  </a:lnTo>
                  <a:lnTo>
                    <a:pt x="545033" y="736600"/>
                  </a:lnTo>
                  <a:lnTo>
                    <a:pt x="538619" y="749300"/>
                  </a:lnTo>
                  <a:lnTo>
                    <a:pt x="537108" y="749300"/>
                  </a:lnTo>
                  <a:lnTo>
                    <a:pt x="543090" y="736600"/>
                  </a:lnTo>
                  <a:lnTo>
                    <a:pt x="545033" y="736600"/>
                  </a:lnTo>
                  <a:lnTo>
                    <a:pt x="545033" y="676948"/>
                  </a:lnTo>
                  <a:lnTo>
                    <a:pt x="536905" y="649884"/>
                  </a:lnTo>
                  <a:lnTo>
                    <a:pt x="536905" y="850900"/>
                  </a:lnTo>
                  <a:lnTo>
                    <a:pt x="532320" y="850900"/>
                  </a:lnTo>
                  <a:lnTo>
                    <a:pt x="525843" y="838200"/>
                  </a:lnTo>
                  <a:lnTo>
                    <a:pt x="536905" y="850900"/>
                  </a:lnTo>
                  <a:lnTo>
                    <a:pt x="536905" y="649884"/>
                  </a:lnTo>
                  <a:lnTo>
                    <a:pt x="536816" y="649592"/>
                  </a:lnTo>
                  <a:lnTo>
                    <a:pt x="536816" y="698500"/>
                  </a:lnTo>
                  <a:lnTo>
                    <a:pt x="533806" y="698500"/>
                  </a:lnTo>
                  <a:lnTo>
                    <a:pt x="533806" y="736600"/>
                  </a:lnTo>
                  <a:lnTo>
                    <a:pt x="532409" y="736600"/>
                  </a:lnTo>
                  <a:lnTo>
                    <a:pt x="532409" y="812800"/>
                  </a:lnTo>
                  <a:lnTo>
                    <a:pt x="526516" y="812800"/>
                  </a:lnTo>
                  <a:lnTo>
                    <a:pt x="521576" y="825500"/>
                  </a:lnTo>
                  <a:lnTo>
                    <a:pt x="496277" y="825500"/>
                  </a:lnTo>
                  <a:lnTo>
                    <a:pt x="472465" y="800112"/>
                  </a:lnTo>
                  <a:lnTo>
                    <a:pt x="474675" y="800112"/>
                  </a:lnTo>
                  <a:lnTo>
                    <a:pt x="509841" y="774700"/>
                  </a:lnTo>
                  <a:lnTo>
                    <a:pt x="532409" y="812800"/>
                  </a:lnTo>
                  <a:lnTo>
                    <a:pt x="532409" y="736600"/>
                  </a:lnTo>
                  <a:lnTo>
                    <a:pt x="523925" y="736600"/>
                  </a:lnTo>
                  <a:lnTo>
                    <a:pt x="523519" y="736600"/>
                  </a:lnTo>
                  <a:lnTo>
                    <a:pt x="522465" y="734060"/>
                  </a:lnTo>
                  <a:lnTo>
                    <a:pt x="522465" y="774700"/>
                  </a:lnTo>
                  <a:lnTo>
                    <a:pt x="515035" y="774700"/>
                  </a:lnTo>
                  <a:lnTo>
                    <a:pt x="515810" y="762800"/>
                  </a:lnTo>
                  <a:lnTo>
                    <a:pt x="515848" y="762076"/>
                  </a:lnTo>
                  <a:lnTo>
                    <a:pt x="522465" y="774700"/>
                  </a:lnTo>
                  <a:lnTo>
                    <a:pt x="522465" y="734060"/>
                  </a:lnTo>
                  <a:lnTo>
                    <a:pt x="507758" y="698500"/>
                  </a:lnTo>
                  <a:lnTo>
                    <a:pt x="502081" y="684784"/>
                  </a:lnTo>
                  <a:lnTo>
                    <a:pt x="502081" y="761631"/>
                  </a:lnTo>
                  <a:lnTo>
                    <a:pt x="502018" y="762076"/>
                  </a:lnTo>
                  <a:lnTo>
                    <a:pt x="463511" y="787400"/>
                  </a:lnTo>
                  <a:lnTo>
                    <a:pt x="458216" y="774700"/>
                  </a:lnTo>
                  <a:lnTo>
                    <a:pt x="496493" y="749300"/>
                  </a:lnTo>
                  <a:lnTo>
                    <a:pt x="500811" y="749300"/>
                  </a:lnTo>
                  <a:lnTo>
                    <a:pt x="502081" y="761631"/>
                  </a:lnTo>
                  <a:lnTo>
                    <a:pt x="502081" y="684784"/>
                  </a:lnTo>
                  <a:lnTo>
                    <a:pt x="492975" y="662774"/>
                  </a:lnTo>
                  <a:lnTo>
                    <a:pt x="492975" y="736600"/>
                  </a:lnTo>
                  <a:lnTo>
                    <a:pt x="472986" y="749300"/>
                  </a:lnTo>
                  <a:lnTo>
                    <a:pt x="461035" y="736600"/>
                  </a:lnTo>
                  <a:lnTo>
                    <a:pt x="455282" y="730504"/>
                  </a:lnTo>
                  <a:lnTo>
                    <a:pt x="455282" y="749300"/>
                  </a:lnTo>
                  <a:lnTo>
                    <a:pt x="448348" y="740333"/>
                  </a:lnTo>
                  <a:lnTo>
                    <a:pt x="448348" y="812800"/>
                  </a:lnTo>
                  <a:lnTo>
                    <a:pt x="446455" y="814616"/>
                  </a:lnTo>
                  <a:lnTo>
                    <a:pt x="443534" y="825500"/>
                  </a:lnTo>
                  <a:lnTo>
                    <a:pt x="443369" y="817587"/>
                  </a:lnTo>
                  <a:lnTo>
                    <a:pt x="395427" y="863600"/>
                  </a:lnTo>
                  <a:lnTo>
                    <a:pt x="330911" y="927100"/>
                  </a:lnTo>
                  <a:lnTo>
                    <a:pt x="326237" y="922350"/>
                  </a:lnTo>
                  <a:lnTo>
                    <a:pt x="326237" y="939914"/>
                  </a:lnTo>
                  <a:lnTo>
                    <a:pt x="324637" y="939914"/>
                  </a:lnTo>
                  <a:lnTo>
                    <a:pt x="324637" y="952500"/>
                  </a:lnTo>
                  <a:lnTo>
                    <a:pt x="293141" y="965200"/>
                  </a:lnTo>
                  <a:lnTo>
                    <a:pt x="283006" y="952500"/>
                  </a:lnTo>
                  <a:lnTo>
                    <a:pt x="324637" y="952500"/>
                  </a:lnTo>
                  <a:lnTo>
                    <a:pt x="324637" y="939914"/>
                  </a:lnTo>
                  <a:lnTo>
                    <a:pt x="286105" y="939914"/>
                  </a:lnTo>
                  <a:lnTo>
                    <a:pt x="299415" y="927125"/>
                  </a:lnTo>
                  <a:lnTo>
                    <a:pt x="315709" y="927125"/>
                  </a:lnTo>
                  <a:lnTo>
                    <a:pt x="326237" y="939914"/>
                  </a:lnTo>
                  <a:lnTo>
                    <a:pt x="326237" y="922350"/>
                  </a:lnTo>
                  <a:lnTo>
                    <a:pt x="318439" y="914400"/>
                  </a:lnTo>
                  <a:lnTo>
                    <a:pt x="332701" y="901700"/>
                  </a:lnTo>
                  <a:lnTo>
                    <a:pt x="375513" y="863600"/>
                  </a:lnTo>
                  <a:lnTo>
                    <a:pt x="387261" y="850900"/>
                  </a:lnTo>
                  <a:lnTo>
                    <a:pt x="393776" y="850900"/>
                  </a:lnTo>
                  <a:lnTo>
                    <a:pt x="415899" y="825500"/>
                  </a:lnTo>
                  <a:lnTo>
                    <a:pt x="426948" y="812800"/>
                  </a:lnTo>
                  <a:lnTo>
                    <a:pt x="437997" y="800112"/>
                  </a:lnTo>
                  <a:lnTo>
                    <a:pt x="448348" y="812800"/>
                  </a:lnTo>
                  <a:lnTo>
                    <a:pt x="448348" y="740333"/>
                  </a:lnTo>
                  <a:lnTo>
                    <a:pt x="447509" y="739254"/>
                  </a:lnTo>
                  <a:lnTo>
                    <a:pt x="447509" y="761263"/>
                  </a:lnTo>
                  <a:lnTo>
                    <a:pt x="442595" y="749300"/>
                  </a:lnTo>
                  <a:lnTo>
                    <a:pt x="443814" y="749300"/>
                  </a:lnTo>
                  <a:lnTo>
                    <a:pt x="447509" y="761263"/>
                  </a:lnTo>
                  <a:lnTo>
                    <a:pt x="447509" y="739254"/>
                  </a:lnTo>
                  <a:lnTo>
                    <a:pt x="445465" y="736600"/>
                  </a:lnTo>
                  <a:lnTo>
                    <a:pt x="449656" y="736600"/>
                  </a:lnTo>
                  <a:lnTo>
                    <a:pt x="455282" y="749300"/>
                  </a:lnTo>
                  <a:lnTo>
                    <a:pt x="455282" y="730504"/>
                  </a:lnTo>
                  <a:lnTo>
                    <a:pt x="449072" y="723900"/>
                  </a:lnTo>
                  <a:lnTo>
                    <a:pt x="443280" y="689813"/>
                  </a:lnTo>
                  <a:lnTo>
                    <a:pt x="443280" y="723900"/>
                  </a:lnTo>
                  <a:lnTo>
                    <a:pt x="434340" y="723900"/>
                  </a:lnTo>
                  <a:lnTo>
                    <a:pt x="434301" y="723760"/>
                  </a:lnTo>
                  <a:lnTo>
                    <a:pt x="434301" y="800112"/>
                  </a:lnTo>
                  <a:lnTo>
                    <a:pt x="409282" y="812800"/>
                  </a:lnTo>
                  <a:lnTo>
                    <a:pt x="398056" y="800112"/>
                  </a:lnTo>
                  <a:lnTo>
                    <a:pt x="406387" y="825500"/>
                  </a:lnTo>
                  <a:lnTo>
                    <a:pt x="397560" y="825500"/>
                  </a:lnTo>
                  <a:lnTo>
                    <a:pt x="382981" y="812800"/>
                  </a:lnTo>
                  <a:lnTo>
                    <a:pt x="388264" y="825500"/>
                  </a:lnTo>
                  <a:lnTo>
                    <a:pt x="393801" y="838200"/>
                  </a:lnTo>
                  <a:lnTo>
                    <a:pt x="383781" y="838200"/>
                  </a:lnTo>
                  <a:lnTo>
                    <a:pt x="347154" y="800112"/>
                  </a:lnTo>
                  <a:lnTo>
                    <a:pt x="374281" y="838200"/>
                  </a:lnTo>
                  <a:lnTo>
                    <a:pt x="371589" y="838200"/>
                  </a:lnTo>
                  <a:lnTo>
                    <a:pt x="361264" y="828281"/>
                  </a:lnTo>
                  <a:lnTo>
                    <a:pt x="361264" y="850900"/>
                  </a:lnTo>
                  <a:lnTo>
                    <a:pt x="361238" y="853706"/>
                  </a:lnTo>
                  <a:lnTo>
                    <a:pt x="361111" y="863600"/>
                  </a:lnTo>
                  <a:lnTo>
                    <a:pt x="342239" y="889000"/>
                  </a:lnTo>
                  <a:lnTo>
                    <a:pt x="333768" y="883208"/>
                  </a:lnTo>
                  <a:lnTo>
                    <a:pt x="333768" y="889000"/>
                  </a:lnTo>
                  <a:lnTo>
                    <a:pt x="318681" y="901700"/>
                  </a:lnTo>
                  <a:lnTo>
                    <a:pt x="310718" y="901700"/>
                  </a:lnTo>
                  <a:lnTo>
                    <a:pt x="318693" y="889000"/>
                  </a:lnTo>
                  <a:lnTo>
                    <a:pt x="333768" y="889000"/>
                  </a:lnTo>
                  <a:lnTo>
                    <a:pt x="333768" y="883208"/>
                  </a:lnTo>
                  <a:lnTo>
                    <a:pt x="323672" y="876300"/>
                  </a:lnTo>
                  <a:lnTo>
                    <a:pt x="308051" y="889000"/>
                  </a:lnTo>
                  <a:lnTo>
                    <a:pt x="303199" y="901700"/>
                  </a:lnTo>
                  <a:lnTo>
                    <a:pt x="314566" y="914400"/>
                  </a:lnTo>
                  <a:lnTo>
                    <a:pt x="293814" y="914400"/>
                  </a:lnTo>
                  <a:lnTo>
                    <a:pt x="231736" y="850900"/>
                  </a:lnTo>
                  <a:lnTo>
                    <a:pt x="233286" y="850900"/>
                  </a:lnTo>
                  <a:lnTo>
                    <a:pt x="239356" y="838200"/>
                  </a:lnTo>
                  <a:lnTo>
                    <a:pt x="251117" y="838200"/>
                  </a:lnTo>
                  <a:lnTo>
                    <a:pt x="253174" y="850900"/>
                  </a:lnTo>
                  <a:lnTo>
                    <a:pt x="269328" y="862584"/>
                  </a:lnTo>
                  <a:lnTo>
                    <a:pt x="274027" y="850900"/>
                  </a:lnTo>
                  <a:lnTo>
                    <a:pt x="279387" y="850900"/>
                  </a:lnTo>
                  <a:lnTo>
                    <a:pt x="269595" y="862774"/>
                  </a:lnTo>
                  <a:lnTo>
                    <a:pt x="270738" y="863600"/>
                  </a:lnTo>
                  <a:lnTo>
                    <a:pt x="277317" y="863600"/>
                  </a:lnTo>
                  <a:lnTo>
                    <a:pt x="288150" y="850900"/>
                  </a:lnTo>
                  <a:lnTo>
                    <a:pt x="291007" y="838200"/>
                  </a:lnTo>
                  <a:lnTo>
                    <a:pt x="312737" y="838200"/>
                  </a:lnTo>
                  <a:lnTo>
                    <a:pt x="312623" y="849464"/>
                  </a:lnTo>
                  <a:lnTo>
                    <a:pt x="312572" y="853706"/>
                  </a:lnTo>
                  <a:lnTo>
                    <a:pt x="312470" y="863600"/>
                  </a:lnTo>
                  <a:lnTo>
                    <a:pt x="341680" y="863600"/>
                  </a:lnTo>
                  <a:lnTo>
                    <a:pt x="348564" y="850900"/>
                  </a:lnTo>
                  <a:lnTo>
                    <a:pt x="361264" y="850900"/>
                  </a:lnTo>
                  <a:lnTo>
                    <a:pt x="361264" y="828281"/>
                  </a:lnTo>
                  <a:lnTo>
                    <a:pt x="331978" y="800112"/>
                  </a:lnTo>
                  <a:lnTo>
                    <a:pt x="352374" y="830732"/>
                  </a:lnTo>
                  <a:lnTo>
                    <a:pt x="356857" y="837653"/>
                  </a:lnTo>
                  <a:lnTo>
                    <a:pt x="349275" y="830732"/>
                  </a:lnTo>
                  <a:lnTo>
                    <a:pt x="343623" y="825500"/>
                  </a:lnTo>
                  <a:lnTo>
                    <a:pt x="335521" y="825500"/>
                  </a:lnTo>
                  <a:lnTo>
                    <a:pt x="344754" y="838200"/>
                  </a:lnTo>
                  <a:lnTo>
                    <a:pt x="339001" y="838200"/>
                  </a:lnTo>
                  <a:lnTo>
                    <a:pt x="334619" y="825500"/>
                  </a:lnTo>
                  <a:lnTo>
                    <a:pt x="324662" y="825500"/>
                  </a:lnTo>
                  <a:lnTo>
                    <a:pt x="321652" y="837907"/>
                  </a:lnTo>
                  <a:lnTo>
                    <a:pt x="321589" y="838200"/>
                  </a:lnTo>
                  <a:lnTo>
                    <a:pt x="307213" y="814959"/>
                  </a:lnTo>
                  <a:lnTo>
                    <a:pt x="307213" y="825500"/>
                  </a:lnTo>
                  <a:lnTo>
                    <a:pt x="293954" y="825500"/>
                  </a:lnTo>
                  <a:lnTo>
                    <a:pt x="272694" y="774700"/>
                  </a:lnTo>
                  <a:lnTo>
                    <a:pt x="267563" y="774700"/>
                  </a:lnTo>
                  <a:lnTo>
                    <a:pt x="288213" y="825500"/>
                  </a:lnTo>
                  <a:lnTo>
                    <a:pt x="281825" y="825500"/>
                  </a:lnTo>
                  <a:lnTo>
                    <a:pt x="277914" y="817638"/>
                  </a:lnTo>
                  <a:lnTo>
                    <a:pt x="277914" y="838200"/>
                  </a:lnTo>
                  <a:lnTo>
                    <a:pt x="273113" y="838200"/>
                  </a:lnTo>
                  <a:lnTo>
                    <a:pt x="266547" y="825500"/>
                  </a:lnTo>
                  <a:lnTo>
                    <a:pt x="270675" y="825500"/>
                  </a:lnTo>
                  <a:lnTo>
                    <a:pt x="277914" y="838200"/>
                  </a:lnTo>
                  <a:lnTo>
                    <a:pt x="277914" y="817638"/>
                  </a:lnTo>
                  <a:lnTo>
                    <a:pt x="275513" y="812800"/>
                  </a:lnTo>
                  <a:lnTo>
                    <a:pt x="268935" y="799579"/>
                  </a:lnTo>
                  <a:lnTo>
                    <a:pt x="268935" y="812800"/>
                  </a:lnTo>
                  <a:lnTo>
                    <a:pt x="262331" y="812800"/>
                  </a:lnTo>
                  <a:lnTo>
                    <a:pt x="258889" y="800112"/>
                  </a:lnTo>
                  <a:lnTo>
                    <a:pt x="255435" y="787400"/>
                  </a:lnTo>
                  <a:lnTo>
                    <a:pt x="268935" y="812800"/>
                  </a:lnTo>
                  <a:lnTo>
                    <a:pt x="268935" y="799579"/>
                  </a:lnTo>
                  <a:lnTo>
                    <a:pt x="262877" y="787400"/>
                  </a:lnTo>
                  <a:lnTo>
                    <a:pt x="262775" y="772020"/>
                  </a:lnTo>
                  <a:lnTo>
                    <a:pt x="262699" y="762076"/>
                  </a:lnTo>
                  <a:lnTo>
                    <a:pt x="270802" y="762076"/>
                  </a:lnTo>
                  <a:lnTo>
                    <a:pt x="269290" y="749300"/>
                  </a:lnTo>
                  <a:lnTo>
                    <a:pt x="267385" y="737171"/>
                  </a:lnTo>
                  <a:lnTo>
                    <a:pt x="267296" y="736600"/>
                  </a:lnTo>
                  <a:lnTo>
                    <a:pt x="275488" y="762076"/>
                  </a:lnTo>
                  <a:lnTo>
                    <a:pt x="307213" y="825500"/>
                  </a:lnTo>
                  <a:lnTo>
                    <a:pt x="307213" y="814959"/>
                  </a:lnTo>
                  <a:lnTo>
                    <a:pt x="305879" y="812800"/>
                  </a:lnTo>
                  <a:lnTo>
                    <a:pt x="273189" y="736600"/>
                  </a:lnTo>
                  <a:lnTo>
                    <a:pt x="275958" y="723900"/>
                  </a:lnTo>
                  <a:lnTo>
                    <a:pt x="285648" y="749300"/>
                  </a:lnTo>
                  <a:lnTo>
                    <a:pt x="279692" y="723900"/>
                  </a:lnTo>
                  <a:lnTo>
                    <a:pt x="295744" y="723900"/>
                  </a:lnTo>
                  <a:lnTo>
                    <a:pt x="300177" y="698500"/>
                  </a:lnTo>
                  <a:lnTo>
                    <a:pt x="298894" y="698500"/>
                  </a:lnTo>
                  <a:lnTo>
                    <a:pt x="331838" y="673100"/>
                  </a:lnTo>
                  <a:lnTo>
                    <a:pt x="350393" y="673100"/>
                  </a:lnTo>
                  <a:lnTo>
                    <a:pt x="330149" y="660400"/>
                  </a:lnTo>
                  <a:lnTo>
                    <a:pt x="322199" y="649744"/>
                  </a:lnTo>
                  <a:lnTo>
                    <a:pt x="322199" y="660400"/>
                  </a:lnTo>
                  <a:lnTo>
                    <a:pt x="319595" y="673100"/>
                  </a:lnTo>
                  <a:lnTo>
                    <a:pt x="309295" y="673100"/>
                  </a:lnTo>
                  <a:lnTo>
                    <a:pt x="315188" y="660400"/>
                  </a:lnTo>
                  <a:lnTo>
                    <a:pt x="307759" y="660400"/>
                  </a:lnTo>
                  <a:lnTo>
                    <a:pt x="283578" y="678129"/>
                  </a:lnTo>
                  <a:lnTo>
                    <a:pt x="283578" y="711200"/>
                  </a:lnTo>
                  <a:lnTo>
                    <a:pt x="275551" y="723900"/>
                  </a:lnTo>
                  <a:lnTo>
                    <a:pt x="269252" y="723900"/>
                  </a:lnTo>
                  <a:lnTo>
                    <a:pt x="277545" y="711200"/>
                  </a:lnTo>
                  <a:lnTo>
                    <a:pt x="283578" y="711200"/>
                  </a:lnTo>
                  <a:lnTo>
                    <a:pt x="283578" y="678129"/>
                  </a:lnTo>
                  <a:lnTo>
                    <a:pt x="273100" y="685800"/>
                  </a:lnTo>
                  <a:lnTo>
                    <a:pt x="280225" y="685800"/>
                  </a:lnTo>
                  <a:lnTo>
                    <a:pt x="261835" y="698500"/>
                  </a:lnTo>
                  <a:lnTo>
                    <a:pt x="255600" y="711200"/>
                  </a:lnTo>
                  <a:lnTo>
                    <a:pt x="256184" y="698500"/>
                  </a:lnTo>
                  <a:lnTo>
                    <a:pt x="250063" y="702475"/>
                  </a:lnTo>
                  <a:lnTo>
                    <a:pt x="250063" y="774700"/>
                  </a:lnTo>
                  <a:lnTo>
                    <a:pt x="249008" y="775766"/>
                  </a:lnTo>
                  <a:lnTo>
                    <a:pt x="249008" y="812800"/>
                  </a:lnTo>
                  <a:lnTo>
                    <a:pt x="243192" y="800112"/>
                  </a:lnTo>
                  <a:lnTo>
                    <a:pt x="248170" y="800112"/>
                  </a:lnTo>
                  <a:lnTo>
                    <a:pt x="249008" y="812800"/>
                  </a:lnTo>
                  <a:lnTo>
                    <a:pt x="249008" y="775766"/>
                  </a:lnTo>
                  <a:lnTo>
                    <a:pt x="237375" y="787400"/>
                  </a:lnTo>
                  <a:lnTo>
                    <a:pt x="229666" y="799287"/>
                  </a:lnTo>
                  <a:lnTo>
                    <a:pt x="229146" y="800112"/>
                  </a:lnTo>
                  <a:lnTo>
                    <a:pt x="240182" y="812800"/>
                  </a:lnTo>
                  <a:lnTo>
                    <a:pt x="221462" y="838200"/>
                  </a:lnTo>
                  <a:lnTo>
                    <a:pt x="179070" y="800112"/>
                  </a:lnTo>
                  <a:lnTo>
                    <a:pt x="179387" y="799452"/>
                  </a:lnTo>
                  <a:lnTo>
                    <a:pt x="185534" y="787400"/>
                  </a:lnTo>
                  <a:lnTo>
                    <a:pt x="184035" y="774700"/>
                  </a:lnTo>
                  <a:lnTo>
                    <a:pt x="227114" y="736600"/>
                  </a:lnTo>
                  <a:lnTo>
                    <a:pt x="237172" y="749300"/>
                  </a:lnTo>
                  <a:lnTo>
                    <a:pt x="247459" y="749300"/>
                  </a:lnTo>
                  <a:lnTo>
                    <a:pt x="250063" y="774700"/>
                  </a:lnTo>
                  <a:lnTo>
                    <a:pt x="250063" y="702475"/>
                  </a:lnTo>
                  <a:lnTo>
                    <a:pt x="232067" y="714146"/>
                  </a:lnTo>
                  <a:lnTo>
                    <a:pt x="211709" y="736600"/>
                  </a:lnTo>
                  <a:lnTo>
                    <a:pt x="181267" y="749300"/>
                  </a:lnTo>
                  <a:lnTo>
                    <a:pt x="170916" y="736600"/>
                  </a:lnTo>
                  <a:lnTo>
                    <a:pt x="248043" y="685800"/>
                  </a:lnTo>
                  <a:lnTo>
                    <a:pt x="288493" y="673100"/>
                  </a:lnTo>
                  <a:lnTo>
                    <a:pt x="288467" y="660400"/>
                  </a:lnTo>
                  <a:lnTo>
                    <a:pt x="311162" y="647700"/>
                  </a:lnTo>
                  <a:lnTo>
                    <a:pt x="322199" y="660400"/>
                  </a:lnTo>
                  <a:lnTo>
                    <a:pt x="322199" y="649744"/>
                  </a:lnTo>
                  <a:lnTo>
                    <a:pt x="320675" y="647700"/>
                  </a:lnTo>
                  <a:lnTo>
                    <a:pt x="311213" y="635000"/>
                  </a:lnTo>
                  <a:lnTo>
                    <a:pt x="357200" y="635000"/>
                  </a:lnTo>
                  <a:lnTo>
                    <a:pt x="364363" y="660400"/>
                  </a:lnTo>
                  <a:lnTo>
                    <a:pt x="350393" y="673100"/>
                  </a:lnTo>
                  <a:lnTo>
                    <a:pt x="365417" y="673100"/>
                  </a:lnTo>
                  <a:lnTo>
                    <a:pt x="389470" y="736600"/>
                  </a:lnTo>
                  <a:lnTo>
                    <a:pt x="385203" y="735685"/>
                  </a:lnTo>
                  <a:lnTo>
                    <a:pt x="385203" y="736600"/>
                  </a:lnTo>
                  <a:lnTo>
                    <a:pt x="378663" y="787400"/>
                  </a:lnTo>
                  <a:lnTo>
                    <a:pt x="367830" y="787400"/>
                  </a:lnTo>
                  <a:lnTo>
                    <a:pt x="373646" y="774700"/>
                  </a:lnTo>
                  <a:lnTo>
                    <a:pt x="370763" y="774700"/>
                  </a:lnTo>
                  <a:lnTo>
                    <a:pt x="372592" y="762800"/>
                  </a:lnTo>
                  <a:lnTo>
                    <a:pt x="372706" y="762076"/>
                  </a:lnTo>
                  <a:lnTo>
                    <a:pt x="380707" y="736600"/>
                  </a:lnTo>
                  <a:lnTo>
                    <a:pt x="385203" y="736600"/>
                  </a:lnTo>
                  <a:lnTo>
                    <a:pt x="385203" y="735685"/>
                  </a:lnTo>
                  <a:lnTo>
                    <a:pt x="374142" y="733298"/>
                  </a:lnTo>
                  <a:lnTo>
                    <a:pt x="374142" y="736600"/>
                  </a:lnTo>
                  <a:lnTo>
                    <a:pt x="356336" y="787400"/>
                  </a:lnTo>
                  <a:lnTo>
                    <a:pt x="345376" y="774700"/>
                  </a:lnTo>
                  <a:lnTo>
                    <a:pt x="348208" y="774700"/>
                  </a:lnTo>
                  <a:lnTo>
                    <a:pt x="359689" y="736600"/>
                  </a:lnTo>
                  <a:lnTo>
                    <a:pt x="374142" y="736600"/>
                  </a:lnTo>
                  <a:lnTo>
                    <a:pt x="374142" y="733298"/>
                  </a:lnTo>
                  <a:lnTo>
                    <a:pt x="353745" y="728903"/>
                  </a:lnTo>
                  <a:lnTo>
                    <a:pt x="353745" y="736600"/>
                  </a:lnTo>
                  <a:lnTo>
                    <a:pt x="338594" y="774700"/>
                  </a:lnTo>
                  <a:lnTo>
                    <a:pt x="335927" y="774700"/>
                  </a:lnTo>
                  <a:lnTo>
                    <a:pt x="348030" y="736600"/>
                  </a:lnTo>
                  <a:lnTo>
                    <a:pt x="353745" y="736600"/>
                  </a:lnTo>
                  <a:lnTo>
                    <a:pt x="353745" y="728903"/>
                  </a:lnTo>
                  <a:lnTo>
                    <a:pt x="339915" y="725932"/>
                  </a:lnTo>
                  <a:lnTo>
                    <a:pt x="339915" y="736600"/>
                  </a:lnTo>
                  <a:lnTo>
                    <a:pt x="331279" y="761631"/>
                  </a:lnTo>
                  <a:lnTo>
                    <a:pt x="331139" y="762076"/>
                  </a:lnTo>
                  <a:lnTo>
                    <a:pt x="329895" y="774700"/>
                  </a:lnTo>
                  <a:lnTo>
                    <a:pt x="325081" y="762076"/>
                  </a:lnTo>
                  <a:lnTo>
                    <a:pt x="325272" y="761631"/>
                  </a:lnTo>
                  <a:lnTo>
                    <a:pt x="339915" y="736600"/>
                  </a:lnTo>
                  <a:lnTo>
                    <a:pt x="339915" y="725932"/>
                  </a:lnTo>
                  <a:lnTo>
                    <a:pt x="330530" y="723900"/>
                  </a:lnTo>
                  <a:lnTo>
                    <a:pt x="306933" y="749300"/>
                  </a:lnTo>
                  <a:lnTo>
                    <a:pt x="305841" y="761631"/>
                  </a:lnTo>
                  <a:lnTo>
                    <a:pt x="305866" y="762076"/>
                  </a:lnTo>
                  <a:lnTo>
                    <a:pt x="317411" y="774700"/>
                  </a:lnTo>
                  <a:lnTo>
                    <a:pt x="367842" y="800112"/>
                  </a:lnTo>
                  <a:lnTo>
                    <a:pt x="432320" y="787400"/>
                  </a:lnTo>
                  <a:lnTo>
                    <a:pt x="434200" y="799287"/>
                  </a:lnTo>
                  <a:lnTo>
                    <a:pt x="434301" y="800112"/>
                  </a:lnTo>
                  <a:lnTo>
                    <a:pt x="434301" y="723760"/>
                  </a:lnTo>
                  <a:lnTo>
                    <a:pt x="429895" y="707009"/>
                  </a:lnTo>
                  <a:lnTo>
                    <a:pt x="429895" y="723900"/>
                  </a:lnTo>
                  <a:lnTo>
                    <a:pt x="427012" y="723900"/>
                  </a:lnTo>
                  <a:lnTo>
                    <a:pt x="427012" y="749300"/>
                  </a:lnTo>
                  <a:lnTo>
                    <a:pt x="416471" y="727252"/>
                  </a:lnTo>
                  <a:lnTo>
                    <a:pt x="416471" y="774700"/>
                  </a:lnTo>
                  <a:lnTo>
                    <a:pt x="415594" y="785914"/>
                  </a:lnTo>
                  <a:lnTo>
                    <a:pt x="415480" y="787400"/>
                  </a:lnTo>
                  <a:lnTo>
                    <a:pt x="410248" y="774700"/>
                  </a:lnTo>
                  <a:lnTo>
                    <a:pt x="416471" y="774700"/>
                  </a:lnTo>
                  <a:lnTo>
                    <a:pt x="416471" y="727252"/>
                  </a:lnTo>
                  <a:lnTo>
                    <a:pt x="414870" y="723900"/>
                  </a:lnTo>
                  <a:lnTo>
                    <a:pt x="414528" y="723188"/>
                  </a:lnTo>
                  <a:lnTo>
                    <a:pt x="414528" y="761225"/>
                  </a:lnTo>
                  <a:lnTo>
                    <a:pt x="406971" y="749300"/>
                  </a:lnTo>
                  <a:lnTo>
                    <a:pt x="406946" y="787400"/>
                  </a:lnTo>
                  <a:lnTo>
                    <a:pt x="395236" y="787400"/>
                  </a:lnTo>
                  <a:lnTo>
                    <a:pt x="396074" y="762800"/>
                  </a:lnTo>
                  <a:lnTo>
                    <a:pt x="396100" y="762076"/>
                  </a:lnTo>
                  <a:lnTo>
                    <a:pt x="396544" y="749300"/>
                  </a:lnTo>
                  <a:lnTo>
                    <a:pt x="401701" y="749300"/>
                  </a:lnTo>
                  <a:lnTo>
                    <a:pt x="406946" y="787400"/>
                  </a:lnTo>
                  <a:lnTo>
                    <a:pt x="406946" y="749261"/>
                  </a:lnTo>
                  <a:lnTo>
                    <a:pt x="398957" y="736600"/>
                  </a:lnTo>
                  <a:lnTo>
                    <a:pt x="401929" y="736600"/>
                  </a:lnTo>
                  <a:lnTo>
                    <a:pt x="408457" y="749300"/>
                  </a:lnTo>
                  <a:lnTo>
                    <a:pt x="414528" y="761225"/>
                  </a:lnTo>
                  <a:lnTo>
                    <a:pt x="414528" y="723188"/>
                  </a:lnTo>
                  <a:lnTo>
                    <a:pt x="402729" y="698500"/>
                  </a:lnTo>
                  <a:lnTo>
                    <a:pt x="406120" y="698500"/>
                  </a:lnTo>
                  <a:lnTo>
                    <a:pt x="427012" y="749300"/>
                  </a:lnTo>
                  <a:lnTo>
                    <a:pt x="427012" y="723900"/>
                  </a:lnTo>
                  <a:lnTo>
                    <a:pt x="420179" y="723900"/>
                  </a:lnTo>
                  <a:lnTo>
                    <a:pt x="409194" y="698500"/>
                  </a:lnTo>
                  <a:lnTo>
                    <a:pt x="398221" y="673100"/>
                  </a:lnTo>
                  <a:lnTo>
                    <a:pt x="405536" y="660400"/>
                  </a:lnTo>
                  <a:lnTo>
                    <a:pt x="411022" y="673100"/>
                  </a:lnTo>
                  <a:lnTo>
                    <a:pt x="409587" y="673100"/>
                  </a:lnTo>
                  <a:lnTo>
                    <a:pt x="413842" y="685800"/>
                  </a:lnTo>
                  <a:lnTo>
                    <a:pt x="415086" y="673100"/>
                  </a:lnTo>
                  <a:lnTo>
                    <a:pt x="410349" y="660400"/>
                  </a:lnTo>
                  <a:lnTo>
                    <a:pt x="414489" y="660400"/>
                  </a:lnTo>
                  <a:lnTo>
                    <a:pt x="429895" y="723900"/>
                  </a:lnTo>
                  <a:lnTo>
                    <a:pt x="429895" y="707009"/>
                  </a:lnTo>
                  <a:lnTo>
                    <a:pt x="427659" y="698500"/>
                  </a:lnTo>
                  <a:lnTo>
                    <a:pt x="422097" y="647700"/>
                  </a:lnTo>
                  <a:lnTo>
                    <a:pt x="427545" y="647700"/>
                  </a:lnTo>
                  <a:lnTo>
                    <a:pt x="443280" y="723900"/>
                  </a:lnTo>
                  <a:lnTo>
                    <a:pt x="443280" y="689813"/>
                  </a:lnTo>
                  <a:lnTo>
                    <a:pt x="436130" y="647700"/>
                  </a:lnTo>
                  <a:lnTo>
                    <a:pt x="440867" y="647700"/>
                  </a:lnTo>
                  <a:lnTo>
                    <a:pt x="458698" y="711200"/>
                  </a:lnTo>
                  <a:lnTo>
                    <a:pt x="463372" y="711200"/>
                  </a:lnTo>
                  <a:lnTo>
                    <a:pt x="456514" y="685800"/>
                  </a:lnTo>
                  <a:lnTo>
                    <a:pt x="464045" y="673100"/>
                  </a:lnTo>
                  <a:lnTo>
                    <a:pt x="492975" y="736600"/>
                  </a:lnTo>
                  <a:lnTo>
                    <a:pt x="492975" y="662774"/>
                  </a:lnTo>
                  <a:lnTo>
                    <a:pt x="491998" y="660400"/>
                  </a:lnTo>
                  <a:lnTo>
                    <a:pt x="499884" y="660400"/>
                  </a:lnTo>
                  <a:lnTo>
                    <a:pt x="523925" y="736600"/>
                  </a:lnTo>
                  <a:lnTo>
                    <a:pt x="528218" y="723900"/>
                  </a:lnTo>
                  <a:lnTo>
                    <a:pt x="527380" y="723900"/>
                  </a:lnTo>
                  <a:lnTo>
                    <a:pt x="510806" y="660857"/>
                  </a:lnTo>
                  <a:lnTo>
                    <a:pt x="510692" y="660400"/>
                  </a:lnTo>
                  <a:lnTo>
                    <a:pt x="507352" y="647700"/>
                  </a:lnTo>
                  <a:lnTo>
                    <a:pt x="512699" y="647700"/>
                  </a:lnTo>
                  <a:lnTo>
                    <a:pt x="533806" y="736600"/>
                  </a:lnTo>
                  <a:lnTo>
                    <a:pt x="533806" y="698500"/>
                  </a:lnTo>
                  <a:lnTo>
                    <a:pt x="532231" y="698500"/>
                  </a:lnTo>
                  <a:lnTo>
                    <a:pt x="519290" y="647700"/>
                  </a:lnTo>
                  <a:lnTo>
                    <a:pt x="536816" y="698500"/>
                  </a:lnTo>
                  <a:lnTo>
                    <a:pt x="536816" y="649592"/>
                  </a:lnTo>
                  <a:lnTo>
                    <a:pt x="532434" y="635000"/>
                  </a:lnTo>
                  <a:lnTo>
                    <a:pt x="520992" y="596900"/>
                  </a:lnTo>
                  <a:lnTo>
                    <a:pt x="542455" y="533400"/>
                  </a:lnTo>
                  <a:lnTo>
                    <a:pt x="546747" y="520700"/>
                  </a:lnTo>
                  <a:lnTo>
                    <a:pt x="588302" y="508000"/>
                  </a:lnTo>
                  <a:lnTo>
                    <a:pt x="618324" y="508000"/>
                  </a:lnTo>
                  <a:lnTo>
                    <a:pt x="644601" y="520700"/>
                  </a:lnTo>
                  <a:lnTo>
                    <a:pt x="644601" y="483095"/>
                  </a:lnTo>
                  <a:lnTo>
                    <a:pt x="622401" y="508000"/>
                  </a:lnTo>
                  <a:lnTo>
                    <a:pt x="591718" y="482600"/>
                  </a:lnTo>
                  <a:lnTo>
                    <a:pt x="563575" y="444500"/>
                  </a:lnTo>
                  <a:lnTo>
                    <a:pt x="562229" y="444500"/>
                  </a:lnTo>
                  <a:lnTo>
                    <a:pt x="596836" y="495300"/>
                  </a:lnTo>
                  <a:lnTo>
                    <a:pt x="555942" y="508000"/>
                  </a:lnTo>
                  <a:lnTo>
                    <a:pt x="529285" y="533400"/>
                  </a:lnTo>
                  <a:lnTo>
                    <a:pt x="503478" y="508000"/>
                  </a:lnTo>
                  <a:lnTo>
                    <a:pt x="499935" y="508000"/>
                  </a:lnTo>
                  <a:lnTo>
                    <a:pt x="524560" y="546100"/>
                  </a:lnTo>
                  <a:lnTo>
                    <a:pt x="517271" y="584200"/>
                  </a:lnTo>
                  <a:lnTo>
                    <a:pt x="524217" y="634568"/>
                  </a:lnTo>
                  <a:lnTo>
                    <a:pt x="524281" y="635000"/>
                  </a:lnTo>
                  <a:lnTo>
                    <a:pt x="517055" y="635000"/>
                  </a:lnTo>
                  <a:lnTo>
                    <a:pt x="519430" y="622300"/>
                  </a:lnTo>
                  <a:lnTo>
                    <a:pt x="490067" y="596900"/>
                  </a:lnTo>
                  <a:lnTo>
                    <a:pt x="489750" y="596900"/>
                  </a:lnTo>
                  <a:lnTo>
                    <a:pt x="513029" y="635000"/>
                  </a:lnTo>
                  <a:lnTo>
                    <a:pt x="488873" y="646887"/>
                  </a:lnTo>
                  <a:lnTo>
                    <a:pt x="488873" y="698500"/>
                  </a:lnTo>
                  <a:lnTo>
                    <a:pt x="479742" y="673100"/>
                  </a:lnTo>
                  <a:lnTo>
                    <a:pt x="470623" y="647700"/>
                  </a:lnTo>
                  <a:lnTo>
                    <a:pt x="470738" y="635000"/>
                  </a:lnTo>
                  <a:lnTo>
                    <a:pt x="488873" y="698500"/>
                  </a:lnTo>
                  <a:lnTo>
                    <a:pt x="488873" y="646887"/>
                  </a:lnTo>
                  <a:lnTo>
                    <a:pt x="487210" y="647700"/>
                  </a:lnTo>
                  <a:lnTo>
                    <a:pt x="482993" y="596900"/>
                  </a:lnTo>
                  <a:lnTo>
                    <a:pt x="478853" y="546989"/>
                  </a:lnTo>
                  <a:lnTo>
                    <a:pt x="473176" y="571500"/>
                  </a:lnTo>
                  <a:lnTo>
                    <a:pt x="471944" y="596900"/>
                  </a:lnTo>
                  <a:lnTo>
                    <a:pt x="468376" y="534924"/>
                  </a:lnTo>
                  <a:lnTo>
                    <a:pt x="468299" y="533400"/>
                  </a:lnTo>
                  <a:lnTo>
                    <a:pt x="490601" y="496176"/>
                  </a:lnTo>
                  <a:lnTo>
                    <a:pt x="479894" y="542480"/>
                  </a:lnTo>
                  <a:lnTo>
                    <a:pt x="497547" y="485254"/>
                  </a:lnTo>
                  <a:lnTo>
                    <a:pt x="493801" y="490842"/>
                  </a:lnTo>
                  <a:lnTo>
                    <a:pt x="497967" y="483882"/>
                  </a:lnTo>
                  <a:lnTo>
                    <a:pt x="498360" y="482600"/>
                  </a:lnTo>
                  <a:lnTo>
                    <a:pt x="498729" y="482600"/>
                  </a:lnTo>
                  <a:lnTo>
                    <a:pt x="506349" y="469900"/>
                  </a:lnTo>
                  <a:lnTo>
                    <a:pt x="507847" y="469900"/>
                  </a:lnTo>
                  <a:lnTo>
                    <a:pt x="499325" y="482600"/>
                  </a:lnTo>
                  <a:lnTo>
                    <a:pt x="506806" y="482600"/>
                  </a:lnTo>
                  <a:lnTo>
                    <a:pt x="533438" y="520700"/>
                  </a:lnTo>
                  <a:lnTo>
                    <a:pt x="536778" y="520700"/>
                  </a:lnTo>
                  <a:lnTo>
                    <a:pt x="512838" y="469900"/>
                  </a:lnTo>
                  <a:lnTo>
                    <a:pt x="515480" y="469900"/>
                  </a:lnTo>
                  <a:lnTo>
                    <a:pt x="527545" y="457200"/>
                  </a:lnTo>
                  <a:lnTo>
                    <a:pt x="547052" y="444500"/>
                  </a:lnTo>
                  <a:lnTo>
                    <a:pt x="566572" y="431800"/>
                  </a:lnTo>
                  <a:lnTo>
                    <a:pt x="572681" y="431800"/>
                  </a:lnTo>
                  <a:lnTo>
                    <a:pt x="623887" y="495300"/>
                  </a:lnTo>
                  <a:lnTo>
                    <a:pt x="627583" y="482600"/>
                  </a:lnTo>
                  <a:lnTo>
                    <a:pt x="580085" y="431800"/>
                  </a:lnTo>
                  <a:lnTo>
                    <a:pt x="600405" y="431800"/>
                  </a:lnTo>
                  <a:lnTo>
                    <a:pt x="602475" y="444347"/>
                  </a:lnTo>
                  <a:lnTo>
                    <a:pt x="602500" y="444500"/>
                  </a:lnTo>
                  <a:lnTo>
                    <a:pt x="596798" y="444500"/>
                  </a:lnTo>
                  <a:lnTo>
                    <a:pt x="606044" y="457200"/>
                  </a:lnTo>
                  <a:lnTo>
                    <a:pt x="609993" y="444500"/>
                  </a:lnTo>
                  <a:lnTo>
                    <a:pt x="618883" y="457200"/>
                  </a:lnTo>
                  <a:lnTo>
                    <a:pt x="619099" y="469900"/>
                  </a:lnTo>
                  <a:lnTo>
                    <a:pt x="643839" y="469900"/>
                  </a:lnTo>
                  <a:lnTo>
                    <a:pt x="646112" y="457200"/>
                  </a:lnTo>
                  <a:lnTo>
                    <a:pt x="634339" y="444500"/>
                  </a:lnTo>
                  <a:lnTo>
                    <a:pt x="636155" y="431800"/>
                  </a:lnTo>
                  <a:lnTo>
                    <a:pt x="649617" y="431800"/>
                  </a:lnTo>
                  <a:lnTo>
                    <a:pt x="654697" y="419100"/>
                  </a:lnTo>
                  <a:lnTo>
                    <a:pt x="715441" y="431800"/>
                  </a:lnTo>
                  <a:lnTo>
                    <a:pt x="768337" y="482600"/>
                  </a:lnTo>
                  <a:lnTo>
                    <a:pt x="791298" y="558800"/>
                  </a:lnTo>
                  <a:lnTo>
                    <a:pt x="781380" y="645706"/>
                  </a:lnTo>
                  <a:lnTo>
                    <a:pt x="796937" y="571500"/>
                  </a:lnTo>
                  <a:lnTo>
                    <a:pt x="791591" y="522008"/>
                  </a:lnTo>
                  <a:lnTo>
                    <a:pt x="791527" y="521436"/>
                  </a:lnTo>
                  <a:lnTo>
                    <a:pt x="791451" y="520700"/>
                  </a:lnTo>
                  <a:lnTo>
                    <a:pt x="760247" y="457200"/>
                  </a:lnTo>
                  <a:lnTo>
                    <a:pt x="730859" y="431800"/>
                  </a:lnTo>
                  <a:lnTo>
                    <a:pt x="735482" y="431800"/>
                  </a:lnTo>
                  <a:lnTo>
                    <a:pt x="766165" y="457200"/>
                  </a:lnTo>
                  <a:lnTo>
                    <a:pt x="778217" y="469900"/>
                  </a:lnTo>
                  <a:lnTo>
                    <a:pt x="787133" y="469900"/>
                  </a:lnTo>
                  <a:lnTo>
                    <a:pt x="809053" y="508000"/>
                  </a:lnTo>
                  <a:lnTo>
                    <a:pt x="820737" y="596900"/>
                  </a:lnTo>
                  <a:lnTo>
                    <a:pt x="820737" y="525576"/>
                  </a:lnTo>
                  <a:lnTo>
                    <a:pt x="803592" y="482600"/>
                  </a:lnTo>
                  <a:lnTo>
                    <a:pt x="773366" y="444500"/>
                  </a:lnTo>
                  <a:lnTo>
                    <a:pt x="779856" y="444500"/>
                  </a:lnTo>
                  <a:lnTo>
                    <a:pt x="766775" y="431800"/>
                  </a:lnTo>
                  <a:lnTo>
                    <a:pt x="796912" y="444500"/>
                  </a:lnTo>
                  <a:lnTo>
                    <a:pt x="792848" y="457200"/>
                  </a:lnTo>
                  <a:lnTo>
                    <a:pt x="793343" y="457200"/>
                  </a:lnTo>
                  <a:lnTo>
                    <a:pt x="798842" y="469900"/>
                  </a:lnTo>
                  <a:lnTo>
                    <a:pt x="809904" y="482600"/>
                  </a:lnTo>
                  <a:lnTo>
                    <a:pt x="830884" y="482600"/>
                  </a:lnTo>
                  <a:lnTo>
                    <a:pt x="823582" y="471525"/>
                  </a:lnTo>
                  <a:lnTo>
                    <a:pt x="836942" y="482600"/>
                  </a:lnTo>
                  <a:lnTo>
                    <a:pt x="847928" y="482600"/>
                  </a:lnTo>
                  <a:lnTo>
                    <a:pt x="872490" y="533400"/>
                  </a:lnTo>
                  <a:lnTo>
                    <a:pt x="872490" y="519379"/>
                  </a:lnTo>
                  <a:lnTo>
                    <a:pt x="865022" y="495300"/>
                  </a:lnTo>
                  <a:lnTo>
                    <a:pt x="861822" y="482600"/>
                  </a:lnTo>
                  <a:lnTo>
                    <a:pt x="880262" y="520700"/>
                  </a:lnTo>
                  <a:lnTo>
                    <a:pt x="892594" y="558800"/>
                  </a:lnTo>
                  <a:lnTo>
                    <a:pt x="880973" y="655878"/>
                  </a:lnTo>
                  <a:lnTo>
                    <a:pt x="884745" y="645972"/>
                  </a:lnTo>
                  <a:lnTo>
                    <a:pt x="895248" y="603275"/>
                  </a:lnTo>
                  <a:lnTo>
                    <a:pt x="899579" y="546989"/>
                  </a:lnTo>
                  <a:lnTo>
                    <a:pt x="899642" y="546100"/>
                  </a:lnTo>
                  <a:lnTo>
                    <a:pt x="880618" y="495300"/>
                  </a:lnTo>
                  <a:lnTo>
                    <a:pt x="906170" y="558800"/>
                  </a:lnTo>
                  <a:lnTo>
                    <a:pt x="906170" y="520700"/>
                  </a:lnTo>
                  <a:lnTo>
                    <a:pt x="905268" y="520700"/>
                  </a:lnTo>
                  <a:lnTo>
                    <a:pt x="907529" y="508596"/>
                  </a:lnTo>
                  <a:lnTo>
                    <a:pt x="907643" y="508000"/>
                  </a:lnTo>
                  <a:lnTo>
                    <a:pt x="912964" y="508000"/>
                  </a:lnTo>
                  <a:lnTo>
                    <a:pt x="912964" y="496277"/>
                  </a:lnTo>
                  <a:lnTo>
                    <a:pt x="899401" y="508000"/>
                  </a:lnTo>
                  <a:lnTo>
                    <a:pt x="888860" y="495300"/>
                  </a:lnTo>
                  <a:lnTo>
                    <a:pt x="867791" y="469900"/>
                  </a:lnTo>
                  <a:lnTo>
                    <a:pt x="873823" y="444500"/>
                  </a:lnTo>
                  <a:lnTo>
                    <a:pt x="861009" y="419100"/>
                  </a:lnTo>
                  <a:lnTo>
                    <a:pt x="851115" y="419100"/>
                  </a:lnTo>
                  <a:lnTo>
                    <a:pt x="851115" y="444500"/>
                  </a:lnTo>
                  <a:lnTo>
                    <a:pt x="846899" y="441693"/>
                  </a:lnTo>
                  <a:lnTo>
                    <a:pt x="846899" y="469900"/>
                  </a:lnTo>
                  <a:lnTo>
                    <a:pt x="844943" y="469900"/>
                  </a:lnTo>
                  <a:lnTo>
                    <a:pt x="840727" y="457200"/>
                  </a:lnTo>
                  <a:lnTo>
                    <a:pt x="846899" y="469900"/>
                  </a:lnTo>
                  <a:lnTo>
                    <a:pt x="846899" y="441693"/>
                  </a:lnTo>
                  <a:lnTo>
                    <a:pt x="832535" y="432130"/>
                  </a:lnTo>
                  <a:lnTo>
                    <a:pt x="832535" y="457200"/>
                  </a:lnTo>
                  <a:lnTo>
                    <a:pt x="829957" y="457200"/>
                  </a:lnTo>
                  <a:lnTo>
                    <a:pt x="825220" y="444500"/>
                  </a:lnTo>
                  <a:lnTo>
                    <a:pt x="832535" y="457200"/>
                  </a:lnTo>
                  <a:lnTo>
                    <a:pt x="832535" y="432130"/>
                  </a:lnTo>
                  <a:lnTo>
                    <a:pt x="832053" y="431800"/>
                  </a:lnTo>
                  <a:lnTo>
                    <a:pt x="834097" y="431800"/>
                  </a:lnTo>
                  <a:lnTo>
                    <a:pt x="851115" y="444500"/>
                  </a:lnTo>
                  <a:lnTo>
                    <a:pt x="851115" y="419100"/>
                  </a:lnTo>
                  <a:lnTo>
                    <a:pt x="838771" y="419100"/>
                  </a:lnTo>
                  <a:lnTo>
                    <a:pt x="812114" y="431800"/>
                  </a:lnTo>
                  <a:lnTo>
                    <a:pt x="783856" y="419100"/>
                  </a:lnTo>
                  <a:lnTo>
                    <a:pt x="780173" y="406400"/>
                  </a:lnTo>
                  <a:lnTo>
                    <a:pt x="778700" y="401561"/>
                  </a:lnTo>
                  <a:lnTo>
                    <a:pt x="778700" y="406400"/>
                  </a:lnTo>
                  <a:lnTo>
                    <a:pt x="777100" y="419100"/>
                  </a:lnTo>
                  <a:lnTo>
                    <a:pt x="759929" y="419100"/>
                  </a:lnTo>
                  <a:lnTo>
                    <a:pt x="759929" y="444500"/>
                  </a:lnTo>
                  <a:lnTo>
                    <a:pt x="755624" y="444500"/>
                  </a:lnTo>
                  <a:lnTo>
                    <a:pt x="754761" y="431800"/>
                  </a:lnTo>
                  <a:lnTo>
                    <a:pt x="759866" y="444347"/>
                  </a:lnTo>
                  <a:lnTo>
                    <a:pt x="759929" y="444500"/>
                  </a:lnTo>
                  <a:lnTo>
                    <a:pt x="759929" y="419100"/>
                  </a:lnTo>
                  <a:lnTo>
                    <a:pt x="746594" y="419100"/>
                  </a:lnTo>
                  <a:lnTo>
                    <a:pt x="631151" y="413397"/>
                  </a:lnTo>
                  <a:lnTo>
                    <a:pt x="631151" y="457200"/>
                  </a:lnTo>
                  <a:lnTo>
                    <a:pt x="623582" y="457200"/>
                  </a:lnTo>
                  <a:lnTo>
                    <a:pt x="614883" y="444500"/>
                  </a:lnTo>
                  <a:lnTo>
                    <a:pt x="622554" y="431800"/>
                  </a:lnTo>
                  <a:lnTo>
                    <a:pt x="630986" y="431800"/>
                  </a:lnTo>
                  <a:lnTo>
                    <a:pt x="631063" y="444347"/>
                  </a:lnTo>
                  <a:lnTo>
                    <a:pt x="631151" y="457200"/>
                  </a:lnTo>
                  <a:lnTo>
                    <a:pt x="631151" y="413397"/>
                  </a:lnTo>
                  <a:lnTo>
                    <a:pt x="554824" y="409613"/>
                  </a:lnTo>
                  <a:lnTo>
                    <a:pt x="554824" y="419100"/>
                  </a:lnTo>
                  <a:lnTo>
                    <a:pt x="552767" y="431800"/>
                  </a:lnTo>
                  <a:lnTo>
                    <a:pt x="550011" y="431800"/>
                  </a:lnTo>
                  <a:lnTo>
                    <a:pt x="554824" y="419100"/>
                  </a:lnTo>
                  <a:lnTo>
                    <a:pt x="554824" y="409613"/>
                  </a:lnTo>
                  <a:lnTo>
                    <a:pt x="542036" y="408978"/>
                  </a:lnTo>
                  <a:lnTo>
                    <a:pt x="542036" y="431800"/>
                  </a:lnTo>
                  <a:lnTo>
                    <a:pt x="525386" y="440143"/>
                  </a:lnTo>
                  <a:lnTo>
                    <a:pt x="525386" y="444500"/>
                  </a:lnTo>
                  <a:lnTo>
                    <a:pt x="499516" y="457200"/>
                  </a:lnTo>
                  <a:lnTo>
                    <a:pt x="463473" y="517613"/>
                  </a:lnTo>
                  <a:lnTo>
                    <a:pt x="464032" y="508596"/>
                  </a:lnTo>
                  <a:lnTo>
                    <a:pt x="464070" y="508000"/>
                  </a:lnTo>
                  <a:lnTo>
                    <a:pt x="499046" y="457200"/>
                  </a:lnTo>
                  <a:lnTo>
                    <a:pt x="525386" y="444500"/>
                  </a:lnTo>
                  <a:lnTo>
                    <a:pt x="525386" y="440143"/>
                  </a:lnTo>
                  <a:lnTo>
                    <a:pt x="491324" y="457200"/>
                  </a:lnTo>
                  <a:lnTo>
                    <a:pt x="472554" y="482600"/>
                  </a:lnTo>
                  <a:lnTo>
                    <a:pt x="474611" y="469900"/>
                  </a:lnTo>
                  <a:lnTo>
                    <a:pt x="476681" y="457200"/>
                  </a:lnTo>
                  <a:lnTo>
                    <a:pt x="469950" y="436067"/>
                  </a:lnTo>
                  <a:lnTo>
                    <a:pt x="469950" y="482600"/>
                  </a:lnTo>
                  <a:lnTo>
                    <a:pt x="461327" y="514731"/>
                  </a:lnTo>
                  <a:lnTo>
                    <a:pt x="461327" y="552221"/>
                  </a:lnTo>
                  <a:lnTo>
                    <a:pt x="461264" y="558800"/>
                  </a:lnTo>
                  <a:lnTo>
                    <a:pt x="461149" y="571500"/>
                  </a:lnTo>
                  <a:lnTo>
                    <a:pt x="461022" y="584200"/>
                  </a:lnTo>
                  <a:lnTo>
                    <a:pt x="460908" y="596900"/>
                  </a:lnTo>
                  <a:lnTo>
                    <a:pt x="460781" y="609638"/>
                  </a:lnTo>
                  <a:lnTo>
                    <a:pt x="460667" y="622300"/>
                  </a:lnTo>
                  <a:lnTo>
                    <a:pt x="460540" y="635000"/>
                  </a:lnTo>
                  <a:lnTo>
                    <a:pt x="456209" y="635000"/>
                  </a:lnTo>
                  <a:lnTo>
                    <a:pt x="461327" y="552221"/>
                  </a:lnTo>
                  <a:lnTo>
                    <a:pt x="461327" y="514731"/>
                  </a:lnTo>
                  <a:lnTo>
                    <a:pt x="446087" y="571500"/>
                  </a:lnTo>
                  <a:lnTo>
                    <a:pt x="457415" y="647446"/>
                  </a:lnTo>
                  <a:lnTo>
                    <a:pt x="457454" y="647700"/>
                  </a:lnTo>
                  <a:lnTo>
                    <a:pt x="430110" y="635000"/>
                  </a:lnTo>
                  <a:lnTo>
                    <a:pt x="432600" y="622300"/>
                  </a:lnTo>
                  <a:lnTo>
                    <a:pt x="437565" y="596900"/>
                  </a:lnTo>
                  <a:lnTo>
                    <a:pt x="429983" y="588530"/>
                  </a:lnTo>
                  <a:lnTo>
                    <a:pt x="429983" y="596900"/>
                  </a:lnTo>
                  <a:lnTo>
                    <a:pt x="424510" y="609612"/>
                  </a:lnTo>
                  <a:lnTo>
                    <a:pt x="425437" y="596900"/>
                  </a:lnTo>
                  <a:lnTo>
                    <a:pt x="429983" y="596900"/>
                  </a:lnTo>
                  <a:lnTo>
                    <a:pt x="429983" y="588530"/>
                  </a:lnTo>
                  <a:lnTo>
                    <a:pt x="423138" y="580961"/>
                  </a:lnTo>
                  <a:lnTo>
                    <a:pt x="423138" y="622300"/>
                  </a:lnTo>
                  <a:lnTo>
                    <a:pt x="422059" y="634568"/>
                  </a:lnTo>
                  <a:lnTo>
                    <a:pt x="422021" y="635000"/>
                  </a:lnTo>
                  <a:lnTo>
                    <a:pt x="420166" y="622300"/>
                  </a:lnTo>
                  <a:lnTo>
                    <a:pt x="423138" y="622300"/>
                  </a:lnTo>
                  <a:lnTo>
                    <a:pt x="423138" y="580961"/>
                  </a:lnTo>
                  <a:lnTo>
                    <a:pt x="418312" y="575627"/>
                  </a:lnTo>
                  <a:lnTo>
                    <a:pt x="418312" y="609638"/>
                  </a:lnTo>
                  <a:lnTo>
                    <a:pt x="416763" y="609638"/>
                  </a:lnTo>
                  <a:lnTo>
                    <a:pt x="412267" y="634568"/>
                  </a:lnTo>
                  <a:lnTo>
                    <a:pt x="412191" y="635000"/>
                  </a:lnTo>
                  <a:lnTo>
                    <a:pt x="402780" y="660400"/>
                  </a:lnTo>
                  <a:lnTo>
                    <a:pt x="394436" y="660400"/>
                  </a:lnTo>
                  <a:lnTo>
                    <a:pt x="387769" y="596900"/>
                  </a:lnTo>
                  <a:lnTo>
                    <a:pt x="390118" y="596900"/>
                  </a:lnTo>
                  <a:lnTo>
                    <a:pt x="401751" y="584200"/>
                  </a:lnTo>
                  <a:lnTo>
                    <a:pt x="418312" y="609638"/>
                  </a:lnTo>
                  <a:lnTo>
                    <a:pt x="418312" y="575627"/>
                  </a:lnTo>
                  <a:lnTo>
                    <a:pt x="414578" y="571500"/>
                  </a:lnTo>
                  <a:lnTo>
                    <a:pt x="391058" y="584200"/>
                  </a:lnTo>
                  <a:lnTo>
                    <a:pt x="385521" y="584200"/>
                  </a:lnTo>
                  <a:lnTo>
                    <a:pt x="390182" y="558977"/>
                  </a:lnTo>
                  <a:lnTo>
                    <a:pt x="390207" y="558800"/>
                  </a:lnTo>
                  <a:lnTo>
                    <a:pt x="392557" y="546100"/>
                  </a:lnTo>
                  <a:lnTo>
                    <a:pt x="397243" y="520700"/>
                  </a:lnTo>
                  <a:lnTo>
                    <a:pt x="401574" y="520700"/>
                  </a:lnTo>
                  <a:lnTo>
                    <a:pt x="433057" y="558800"/>
                  </a:lnTo>
                  <a:lnTo>
                    <a:pt x="436460" y="558800"/>
                  </a:lnTo>
                  <a:lnTo>
                    <a:pt x="432396" y="546100"/>
                  </a:lnTo>
                  <a:lnTo>
                    <a:pt x="411632" y="520700"/>
                  </a:lnTo>
                  <a:lnTo>
                    <a:pt x="401243" y="508000"/>
                  </a:lnTo>
                  <a:lnTo>
                    <a:pt x="407250" y="508000"/>
                  </a:lnTo>
                  <a:lnTo>
                    <a:pt x="440347" y="546100"/>
                  </a:lnTo>
                  <a:lnTo>
                    <a:pt x="442214" y="546100"/>
                  </a:lnTo>
                  <a:lnTo>
                    <a:pt x="414591" y="508000"/>
                  </a:lnTo>
                  <a:lnTo>
                    <a:pt x="407644" y="495300"/>
                  </a:lnTo>
                  <a:lnTo>
                    <a:pt x="411175" y="482600"/>
                  </a:lnTo>
                  <a:lnTo>
                    <a:pt x="445312" y="520268"/>
                  </a:lnTo>
                  <a:lnTo>
                    <a:pt x="443268" y="517613"/>
                  </a:lnTo>
                  <a:lnTo>
                    <a:pt x="425551" y="495300"/>
                  </a:lnTo>
                  <a:lnTo>
                    <a:pt x="454533" y="495300"/>
                  </a:lnTo>
                  <a:lnTo>
                    <a:pt x="469950" y="482600"/>
                  </a:lnTo>
                  <a:lnTo>
                    <a:pt x="469950" y="436067"/>
                  </a:lnTo>
                  <a:lnTo>
                    <a:pt x="468591" y="431800"/>
                  </a:lnTo>
                  <a:lnTo>
                    <a:pt x="483298" y="431800"/>
                  </a:lnTo>
                  <a:lnTo>
                    <a:pt x="477024" y="444347"/>
                  </a:lnTo>
                  <a:lnTo>
                    <a:pt x="476948" y="444500"/>
                  </a:lnTo>
                  <a:lnTo>
                    <a:pt x="492252" y="444500"/>
                  </a:lnTo>
                  <a:lnTo>
                    <a:pt x="497738" y="431800"/>
                  </a:lnTo>
                  <a:lnTo>
                    <a:pt x="542036" y="431800"/>
                  </a:lnTo>
                  <a:lnTo>
                    <a:pt x="542036" y="408978"/>
                  </a:lnTo>
                  <a:lnTo>
                    <a:pt x="489978" y="406400"/>
                  </a:lnTo>
                  <a:lnTo>
                    <a:pt x="492531" y="393700"/>
                  </a:lnTo>
                  <a:lnTo>
                    <a:pt x="484416" y="393700"/>
                  </a:lnTo>
                  <a:lnTo>
                    <a:pt x="483336" y="396278"/>
                  </a:lnTo>
                  <a:lnTo>
                    <a:pt x="483336" y="419100"/>
                  </a:lnTo>
                  <a:lnTo>
                    <a:pt x="468058" y="428675"/>
                  </a:lnTo>
                  <a:lnTo>
                    <a:pt x="468058" y="469900"/>
                  </a:lnTo>
                  <a:lnTo>
                    <a:pt x="464654" y="482600"/>
                  </a:lnTo>
                  <a:lnTo>
                    <a:pt x="462343" y="469900"/>
                  </a:lnTo>
                  <a:lnTo>
                    <a:pt x="468058" y="469900"/>
                  </a:lnTo>
                  <a:lnTo>
                    <a:pt x="468058" y="428675"/>
                  </a:lnTo>
                  <a:lnTo>
                    <a:pt x="455269" y="436676"/>
                  </a:lnTo>
                  <a:lnTo>
                    <a:pt x="455269" y="482600"/>
                  </a:lnTo>
                  <a:lnTo>
                    <a:pt x="450443" y="469900"/>
                  </a:lnTo>
                  <a:lnTo>
                    <a:pt x="451751" y="457200"/>
                  </a:lnTo>
                  <a:lnTo>
                    <a:pt x="455269" y="482600"/>
                  </a:lnTo>
                  <a:lnTo>
                    <a:pt x="455269" y="436676"/>
                  </a:lnTo>
                  <a:lnTo>
                    <a:pt x="442760" y="444500"/>
                  </a:lnTo>
                  <a:lnTo>
                    <a:pt x="439127" y="447636"/>
                  </a:lnTo>
                  <a:lnTo>
                    <a:pt x="439127" y="457200"/>
                  </a:lnTo>
                  <a:lnTo>
                    <a:pt x="438721" y="482600"/>
                  </a:lnTo>
                  <a:lnTo>
                    <a:pt x="435152" y="482600"/>
                  </a:lnTo>
                  <a:lnTo>
                    <a:pt x="433743" y="469900"/>
                  </a:lnTo>
                  <a:lnTo>
                    <a:pt x="432346" y="457200"/>
                  </a:lnTo>
                  <a:lnTo>
                    <a:pt x="439127" y="457200"/>
                  </a:lnTo>
                  <a:lnTo>
                    <a:pt x="439127" y="447636"/>
                  </a:lnTo>
                  <a:lnTo>
                    <a:pt x="428142" y="457123"/>
                  </a:lnTo>
                  <a:lnTo>
                    <a:pt x="428142" y="482600"/>
                  </a:lnTo>
                  <a:lnTo>
                    <a:pt x="423418" y="482600"/>
                  </a:lnTo>
                  <a:lnTo>
                    <a:pt x="421678" y="469900"/>
                  </a:lnTo>
                  <a:lnTo>
                    <a:pt x="426300" y="469900"/>
                  </a:lnTo>
                  <a:lnTo>
                    <a:pt x="428142" y="482600"/>
                  </a:lnTo>
                  <a:lnTo>
                    <a:pt x="428142" y="457123"/>
                  </a:lnTo>
                  <a:lnTo>
                    <a:pt x="398640" y="482600"/>
                  </a:lnTo>
                  <a:lnTo>
                    <a:pt x="385927" y="516928"/>
                  </a:lnTo>
                  <a:lnTo>
                    <a:pt x="385927" y="546100"/>
                  </a:lnTo>
                  <a:lnTo>
                    <a:pt x="385927" y="558800"/>
                  </a:lnTo>
                  <a:lnTo>
                    <a:pt x="382993" y="546100"/>
                  </a:lnTo>
                  <a:lnTo>
                    <a:pt x="385927" y="546100"/>
                  </a:lnTo>
                  <a:lnTo>
                    <a:pt x="385927" y="516928"/>
                  </a:lnTo>
                  <a:lnTo>
                    <a:pt x="370420" y="558800"/>
                  </a:lnTo>
                  <a:lnTo>
                    <a:pt x="384467" y="673100"/>
                  </a:lnTo>
                  <a:lnTo>
                    <a:pt x="371817" y="635000"/>
                  </a:lnTo>
                  <a:lnTo>
                    <a:pt x="375158" y="645706"/>
                  </a:lnTo>
                  <a:lnTo>
                    <a:pt x="400469" y="723900"/>
                  </a:lnTo>
                  <a:lnTo>
                    <a:pt x="390982" y="711542"/>
                  </a:lnTo>
                  <a:lnTo>
                    <a:pt x="390982" y="762076"/>
                  </a:lnTo>
                  <a:lnTo>
                    <a:pt x="389547" y="785914"/>
                  </a:lnTo>
                  <a:lnTo>
                    <a:pt x="389458" y="787400"/>
                  </a:lnTo>
                  <a:lnTo>
                    <a:pt x="383146" y="787400"/>
                  </a:lnTo>
                  <a:lnTo>
                    <a:pt x="386626" y="762800"/>
                  </a:lnTo>
                  <a:lnTo>
                    <a:pt x="386727" y="762076"/>
                  </a:lnTo>
                  <a:lnTo>
                    <a:pt x="390982" y="762076"/>
                  </a:lnTo>
                  <a:lnTo>
                    <a:pt x="390982" y="711542"/>
                  </a:lnTo>
                  <a:lnTo>
                    <a:pt x="380974" y="698500"/>
                  </a:lnTo>
                  <a:lnTo>
                    <a:pt x="365455" y="635000"/>
                  </a:lnTo>
                  <a:lnTo>
                    <a:pt x="359257" y="609638"/>
                  </a:lnTo>
                  <a:lnTo>
                    <a:pt x="364185" y="558977"/>
                  </a:lnTo>
                  <a:lnTo>
                    <a:pt x="364197" y="558800"/>
                  </a:lnTo>
                  <a:lnTo>
                    <a:pt x="392366" y="469900"/>
                  </a:lnTo>
                  <a:lnTo>
                    <a:pt x="410044" y="457200"/>
                  </a:lnTo>
                  <a:lnTo>
                    <a:pt x="413727" y="444500"/>
                  </a:lnTo>
                  <a:lnTo>
                    <a:pt x="447852" y="431800"/>
                  </a:lnTo>
                  <a:lnTo>
                    <a:pt x="459994" y="419100"/>
                  </a:lnTo>
                  <a:lnTo>
                    <a:pt x="483336" y="419100"/>
                  </a:lnTo>
                  <a:lnTo>
                    <a:pt x="483336" y="396278"/>
                  </a:lnTo>
                  <a:lnTo>
                    <a:pt x="479094" y="406400"/>
                  </a:lnTo>
                  <a:lnTo>
                    <a:pt x="456006" y="419100"/>
                  </a:lnTo>
                  <a:lnTo>
                    <a:pt x="443001" y="406400"/>
                  </a:lnTo>
                  <a:lnTo>
                    <a:pt x="409435" y="419100"/>
                  </a:lnTo>
                  <a:lnTo>
                    <a:pt x="358660" y="330200"/>
                  </a:lnTo>
                  <a:lnTo>
                    <a:pt x="349529" y="330200"/>
                  </a:lnTo>
                  <a:lnTo>
                    <a:pt x="406539" y="431800"/>
                  </a:lnTo>
                  <a:lnTo>
                    <a:pt x="400634" y="431800"/>
                  </a:lnTo>
                  <a:lnTo>
                    <a:pt x="376364" y="406400"/>
                  </a:lnTo>
                  <a:lnTo>
                    <a:pt x="376936" y="419100"/>
                  </a:lnTo>
                  <a:lnTo>
                    <a:pt x="389077" y="431800"/>
                  </a:lnTo>
                  <a:lnTo>
                    <a:pt x="390906" y="431800"/>
                  </a:lnTo>
                  <a:lnTo>
                    <a:pt x="399757" y="444347"/>
                  </a:lnTo>
                  <a:lnTo>
                    <a:pt x="399872" y="444500"/>
                  </a:lnTo>
                  <a:lnTo>
                    <a:pt x="396189" y="457200"/>
                  </a:lnTo>
                  <a:lnTo>
                    <a:pt x="365455" y="520700"/>
                  </a:lnTo>
                  <a:lnTo>
                    <a:pt x="361988" y="533400"/>
                  </a:lnTo>
                  <a:lnTo>
                    <a:pt x="357073" y="525551"/>
                  </a:lnTo>
                  <a:lnTo>
                    <a:pt x="357073" y="571500"/>
                  </a:lnTo>
                  <a:lnTo>
                    <a:pt x="352640" y="622300"/>
                  </a:lnTo>
                  <a:lnTo>
                    <a:pt x="345833" y="622300"/>
                  </a:lnTo>
                  <a:lnTo>
                    <a:pt x="345821" y="609638"/>
                  </a:lnTo>
                  <a:lnTo>
                    <a:pt x="345795" y="584200"/>
                  </a:lnTo>
                  <a:lnTo>
                    <a:pt x="346532" y="584200"/>
                  </a:lnTo>
                  <a:lnTo>
                    <a:pt x="357073" y="571500"/>
                  </a:lnTo>
                  <a:lnTo>
                    <a:pt x="357073" y="525551"/>
                  </a:lnTo>
                  <a:lnTo>
                    <a:pt x="354037" y="520700"/>
                  </a:lnTo>
                  <a:lnTo>
                    <a:pt x="350850" y="522135"/>
                  </a:lnTo>
                  <a:lnTo>
                    <a:pt x="350850" y="546100"/>
                  </a:lnTo>
                  <a:lnTo>
                    <a:pt x="350469" y="558800"/>
                  </a:lnTo>
                  <a:lnTo>
                    <a:pt x="345960" y="558800"/>
                  </a:lnTo>
                  <a:lnTo>
                    <a:pt x="343611" y="546100"/>
                  </a:lnTo>
                  <a:lnTo>
                    <a:pt x="345833" y="533400"/>
                  </a:lnTo>
                  <a:lnTo>
                    <a:pt x="350850" y="546100"/>
                  </a:lnTo>
                  <a:lnTo>
                    <a:pt x="350850" y="522135"/>
                  </a:lnTo>
                  <a:lnTo>
                    <a:pt x="343319" y="525500"/>
                  </a:lnTo>
                  <a:lnTo>
                    <a:pt x="343319" y="546100"/>
                  </a:lnTo>
                  <a:lnTo>
                    <a:pt x="341134" y="558800"/>
                  </a:lnTo>
                  <a:lnTo>
                    <a:pt x="340918" y="558800"/>
                  </a:lnTo>
                  <a:lnTo>
                    <a:pt x="340575" y="557250"/>
                  </a:lnTo>
                  <a:lnTo>
                    <a:pt x="340575" y="609638"/>
                  </a:lnTo>
                  <a:lnTo>
                    <a:pt x="308165" y="609638"/>
                  </a:lnTo>
                  <a:lnTo>
                    <a:pt x="308165" y="647700"/>
                  </a:lnTo>
                  <a:lnTo>
                    <a:pt x="284111" y="660400"/>
                  </a:lnTo>
                  <a:lnTo>
                    <a:pt x="279666" y="647700"/>
                  </a:lnTo>
                  <a:lnTo>
                    <a:pt x="273773" y="630872"/>
                  </a:lnTo>
                  <a:lnTo>
                    <a:pt x="273773" y="660857"/>
                  </a:lnTo>
                  <a:lnTo>
                    <a:pt x="262686" y="663829"/>
                  </a:lnTo>
                  <a:lnTo>
                    <a:pt x="262686" y="673100"/>
                  </a:lnTo>
                  <a:lnTo>
                    <a:pt x="229793" y="685800"/>
                  </a:lnTo>
                  <a:lnTo>
                    <a:pt x="228777" y="685800"/>
                  </a:lnTo>
                  <a:lnTo>
                    <a:pt x="262686" y="673100"/>
                  </a:lnTo>
                  <a:lnTo>
                    <a:pt x="262686" y="663829"/>
                  </a:lnTo>
                  <a:lnTo>
                    <a:pt x="228053" y="673100"/>
                  </a:lnTo>
                  <a:lnTo>
                    <a:pt x="225920" y="685800"/>
                  </a:lnTo>
                  <a:lnTo>
                    <a:pt x="223177" y="673100"/>
                  </a:lnTo>
                  <a:lnTo>
                    <a:pt x="273773" y="660857"/>
                  </a:lnTo>
                  <a:lnTo>
                    <a:pt x="273773" y="630872"/>
                  </a:lnTo>
                  <a:lnTo>
                    <a:pt x="270776" y="622300"/>
                  </a:lnTo>
                  <a:lnTo>
                    <a:pt x="301637" y="635000"/>
                  </a:lnTo>
                  <a:lnTo>
                    <a:pt x="308165" y="647700"/>
                  </a:lnTo>
                  <a:lnTo>
                    <a:pt x="308165" y="609638"/>
                  </a:lnTo>
                  <a:lnTo>
                    <a:pt x="301904" y="609638"/>
                  </a:lnTo>
                  <a:lnTo>
                    <a:pt x="324104" y="596900"/>
                  </a:lnTo>
                  <a:lnTo>
                    <a:pt x="264604" y="596900"/>
                  </a:lnTo>
                  <a:lnTo>
                    <a:pt x="264604" y="635000"/>
                  </a:lnTo>
                  <a:lnTo>
                    <a:pt x="254647" y="639216"/>
                  </a:lnTo>
                  <a:lnTo>
                    <a:pt x="254647" y="650684"/>
                  </a:lnTo>
                  <a:lnTo>
                    <a:pt x="211950" y="673100"/>
                  </a:lnTo>
                  <a:lnTo>
                    <a:pt x="208064" y="660400"/>
                  </a:lnTo>
                  <a:lnTo>
                    <a:pt x="212140" y="660400"/>
                  </a:lnTo>
                  <a:lnTo>
                    <a:pt x="254647" y="650684"/>
                  </a:lnTo>
                  <a:lnTo>
                    <a:pt x="254647" y="639216"/>
                  </a:lnTo>
                  <a:lnTo>
                    <a:pt x="207479" y="659180"/>
                  </a:lnTo>
                  <a:lnTo>
                    <a:pt x="207479" y="673100"/>
                  </a:lnTo>
                  <a:lnTo>
                    <a:pt x="203123" y="685800"/>
                  </a:lnTo>
                  <a:lnTo>
                    <a:pt x="201218" y="673100"/>
                  </a:lnTo>
                  <a:lnTo>
                    <a:pt x="207479" y="673100"/>
                  </a:lnTo>
                  <a:lnTo>
                    <a:pt x="207479" y="659180"/>
                  </a:lnTo>
                  <a:lnTo>
                    <a:pt x="204597" y="660400"/>
                  </a:lnTo>
                  <a:lnTo>
                    <a:pt x="203504" y="647700"/>
                  </a:lnTo>
                  <a:lnTo>
                    <a:pt x="201155" y="647700"/>
                  </a:lnTo>
                  <a:lnTo>
                    <a:pt x="231051" y="635000"/>
                  </a:lnTo>
                  <a:lnTo>
                    <a:pt x="260959" y="622300"/>
                  </a:lnTo>
                  <a:lnTo>
                    <a:pt x="264477" y="634568"/>
                  </a:lnTo>
                  <a:lnTo>
                    <a:pt x="264604" y="635000"/>
                  </a:lnTo>
                  <a:lnTo>
                    <a:pt x="264604" y="596900"/>
                  </a:lnTo>
                  <a:lnTo>
                    <a:pt x="250583" y="596900"/>
                  </a:lnTo>
                  <a:lnTo>
                    <a:pt x="249059" y="584200"/>
                  </a:lnTo>
                  <a:lnTo>
                    <a:pt x="251396" y="571500"/>
                  </a:lnTo>
                  <a:lnTo>
                    <a:pt x="251879" y="571500"/>
                  </a:lnTo>
                  <a:lnTo>
                    <a:pt x="240982" y="558800"/>
                  </a:lnTo>
                  <a:lnTo>
                    <a:pt x="236550" y="554824"/>
                  </a:lnTo>
                  <a:lnTo>
                    <a:pt x="236550" y="596900"/>
                  </a:lnTo>
                  <a:lnTo>
                    <a:pt x="233819" y="622300"/>
                  </a:lnTo>
                  <a:lnTo>
                    <a:pt x="219583" y="622300"/>
                  </a:lnTo>
                  <a:lnTo>
                    <a:pt x="220586" y="609638"/>
                  </a:lnTo>
                  <a:lnTo>
                    <a:pt x="224612" y="558977"/>
                  </a:lnTo>
                  <a:lnTo>
                    <a:pt x="224624" y="558800"/>
                  </a:lnTo>
                  <a:lnTo>
                    <a:pt x="232702" y="558800"/>
                  </a:lnTo>
                  <a:lnTo>
                    <a:pt x="236550" y="596900"/>
                  </a:lnTo>
                  <a:lnTo>
                    <a:pt x="236550" y="554824"/>
                  </a:lnTo>
                  <a:lnTo>
                    <a:pt x="226847" y="546100"/>
                  </a:lnTo>
                  <a:lnTo>
                    <a:pt x="217627" y="558800"/>
                  </a:lnTo>
                  <a:lnTo>
                    <a:pt x="215823" y="558800"/>
                  </a:lnTo>
                  <a:lnTo>
                    <a:pt x="215823" y="635000"/>
                  </a:lnTo>
                  <a:lnTo>
                    <a:pt x="205435" y="635000"/>
                  </a:lnTo>
                  <a:lnTo>
                    <a:pt x="212039" y="622300"/>
                  </a:lnTo>
                  <a:lnTo>
                    <a:pt x="215823" y="635000"/>
                  </a:lnTo>
                  <a:lnTo>
                    <a:pt x="215823" y="558800"/>
                  </a:lnTo>
                  <a:lnTo>
                    <a:pt x="214972" y="558800"/>
                  </a:lnTo>
                  <a:lnTo>
                    <a:pt x="214972" y="584200"/>
                  </a:lnTo>
                  <a:lnTo>
                    <a:pt x="214058" y="584200"/>
                  </a:lnTo>
                  <a:lnTo>
                    <a:pt x="214058" y="596900"/>
                  </a:lnTo>
                  <a:lnTo>
                    <a:pt x="213969" y="603275"/>
                  </a:lnTo>
                  <a:lnTo>
                    <a:pt x="213893" y="609638"/>
                  </a:lnTo>
                  <a:lnTo>
                    <a:pt x="168973" y="609638"/>
                  </a:lnTo>
                  <a:lnTo>
                    <a:pt x="146951" y="596900"/>
                  </a:lnTo>
                  <a:lnTo>
                    <a:pt x="121742" y="546100"/>
                  </a:lnTo>
                  <a:lnTo>
                    <a:pt x="128130" y="546100"/>
                  </a:lnTo>
                  <a:lnTo>
                    <a:pt x="151701" y="596900"/>
                  </a:lnTo>
                  <a:lnTo>
                    <a:pt x="160324" y="596900"/>
                  </a:lnTo>
                  <a:lnTo>
                    <a:pt x="157340" y="584200"/>
                  </a:lnTo>
                  <a:lnTo>
                    <a:pt x="182194" y="596900"/>
                  </a:lnTo>
                  <a:lnTo>
                    <a:pt x="214058" y="596900"/>
                  </a:lnTo>
                  <a:lnTo>
                    <a:pt x="214058" y="584200"/>
                  </a:lnTo>
                  <a:lnTo>
                    <a:pt x="180225" y="584200"/>
                  </a:lnTo>
                  <a:lnTo>
                    <a:pt x="157073" y="571500"/>
                  </a:lnTo>
                  <a:lnTo>
                    <a:pt x="147053" y="571500"/>
                  </a:lnTo>
                  <a:lnTo>
                    <a:pt x="136271" y="546100"/>
                  </a:lnTo>
                  <a:lnTo>
                    <a:pt x="176657" y="546100"/>
                  </a:lnTo>
                  <a:lnTo>
                    <a:pt x="189369" y="558800"/>
                  </a:lnTo>
                  <a:lnTo>
                    <a:pt x="213893" y="571500"/>
                  </a:lnTo>
                  <a:lnTo>
                    <a:pt x="214972" y="584200"/>
                  </a:lnTo>
                  <a:lnTo>
                    <a:pt x="214972" y="558800"/>
                  </a:lnTo>
                  <a:lnTo>
                    <a:pt x="191554" y="558800"/>
                  </a:lnTo>
                  <a:lnTo>
                    <a:pt x="182714" y="546100"/>
                  </a:lnTo>
                  <a:lnTo>
                    <a:pt x="191020" y="546100"/>
                  </a:lnTo>
                  <a:lnTo>
                    <a:pt x="192570" y="533400"/>
                  </a:lnTo>
                  <a:lnTo>
                    <a:pt x="184416" y="520700"/>
                  </a:lnTo>
                  <a:lnTo>
                    <a:pt x="168351" y="520700"/>
                  </a:lnTo>
                  <a:lnTo>
                    <a:pt x="185343" y="533400"/>
                  </a:lnTo>
                  <a:lnTo>
                    <a:pt x="162483" y="533400"/>
                  </a:lnTo>
                  <a:lnTo>
                    <a:pt x="168351" y="520700"/>
                  </a:lnTo>
                  <a:lnTo>
                    <a:pt x="164693" y="520700"/>
                  </a:lnTo>
                  <a:lnTo>
                    <a:pt x="164909" y="511759"/>
                  </a:lnTo>
                  <a:lnTo>
                    <a:pt x="164998" y="508000"/>
                  </a:lnTo>
                  <a:lnTo>
                    <a:pt x="165277" y="496176"/>
                  </a:lnTo>
                  <a:lnTo>
                    <a:pt x="165303" y="495300"/>
                  </a:lnTo>
                  <a:lnTo>
                    <a:pt x="175958" y="495300"/>
                  </a:lnTo>
                  <a:lnTo>
                    <a:pt x="186588" y="482600"/>
                  </a:lnTo>
                  <a:lnTo>
                    <a:pt x="185928" y="471525"/>
                  </a:lnTo>
                  <a:lnTo>
                    <a:pt x="185826" y="469900"/>
                  </a:lnTo>
                  <a:lnTo>
                    <a:pt x="185064" y="457200"/>
                  </a:lnTo>
                  <a:lnTo>
                    <a:pt x="185267" y="457200"/>
                  </a:lnTo>
                  <a:lnTo>
                    <a:pt x="185839" y="444500"/>
                  </a:lnTo>
                  <a:lnTo>
                    <a:pt x="190779" y="406400"/>
                  </a:lnTo>
                  <a:lnTo>
                    <a:pt x="195529" y="406400"/>
                  </a:lnTo>
                  <a:lnTo>
                    <a:pt x="189674" y="444347"/>
                  </a:lnTo>
                  <a:lnTo>
                    <a:pt x="189649" y="444500"/>
                  </a:lnTo>
                  <a:lnTo>
                    <a:pt x="197713" y="444500"/>
                  </a:lnTo>
                  <a:lnTo>
                    <a:pt x="189306" y="457200"/>
                  </a:lnTo>
                  <a:lnTo>
                    <a:pt x="211150" y="457200"/>
                  </a:lnTo>
                  <a:lnTo>
                    <a:pt x="212928" y="431800"/>
                  </a:lnTo>
                  <a:lnTo>
                    <a:pt x="244856" y="431800"/>
                  </a:lnTo>
                  <a:lnTo>
                    <a:pt x="254254" y="469900"/>
                  </a:lnTo>
                  <a:lnTo>
                    <a:pt x="226441" y="495300"/>
                  </a:lnTo>
                  <a:lnTo>
                    <a:pt x="226568" y="508000"/>
                  </a:lnTo>
                  <a:lnTo>
                    <a:pt x="226682" y="520700"/>
                  </a:lnTo>
                  <a:lnTo>
                    <a:pt x="256641" y="533400"/>
                  </a:lnTo>
                  <a:lnTo>
                    <a:pt x="286613" y="533400"/>
                  </a:lnTo>
                  <a:lnTo>
                    <a:pt x="301447" y="571500"/>
                  </a:lnTo>
                  <a:lnTo>
                    <a:pt x="293103" y="571500"/>
                  </a:lnTo>
                  <a:lnTo>
                    <a:pt x="337642" y="584200"/>
                  </a:lnTo>
                  <a:lnTo>
                    <a:pt x="338975" y="596900"/>
                  </a:lnTo>
                  <a:lnTo>
                    <a:pt x="324104" y="596900"/>
                  </a:lnTo>
                  <a:lnTo>
                    <a:pt x="340575" y="609638"/>
                  </a:lnTo>
                  <a:lnTo>
                    <a:pt x="340575" y="557250"/>
                  </a:lnTo>
                  <a:lnTo>
                    <a:pt x="338124" y="546100"/>
                  </a:lnTo>
                  <a:lnTo>
                    <a:pt x="343319" y="546100"/>
                  </a:lnTo>
                  <a:lnTo>
                    <a:pt x="343319" y="525500"/>
                  </a:lnTo>
                  <a:lnTo>
                    <a:pt x="334911" y="529259"/>
                  </a:lnTo>
                  <a:lnTo>
                    <a:pt x="334911" y="558800"/>
                  </a:lnTo>
                  <a:lnTo>
                    <a:pt x="334797" y="571500"/>
                  </a:lnTo>
                  <a:lnTo>
                    <a:pt x="329133" y="558977"/>
                  </a:lnTo>
                  <a:lnTo>
                    <a:pt x="329044" y="558800"/>
                  </a:lnTo>
                  <a:lnTo>
                    <a:pt x="326275" y="546100"/>
                  </a:lnTo>
                  <a:lnTo>
                    <a:pt x="329095" y="546100"/>
                  </a:lnTo>
                  <a:lnTo>
                    <a:pt x="334911" y="558800"/>
                  </a:lnTo>
                  <a:lnTo>
                    <a:pt x="334911" y="529259"/>
                  </a:lnTo>
                  <a:lnTo>
                    <a:pt x="325653" y="533400"/>
                  </a:lnTo>
                  <a:lnTo>
                    <a:pt x="325310" y="532790"/>
                  </a:lnTo>
                  <a:lnTo>
                    <a:pt x="325310" y="571500"/>
                  </a:lnTo>
                  <a:lnTo>
                    <a:pt x="320217" y="571500"/>
                  </a:lnTo>
                  <a:lnTo>
                    <a:pt x="311848" y="558977"/>
                  </a:lnTo>
                  <a:lnTo>
                    <a:pt x="311721" y="558800"/>
                  </a:lnTo>
                  <a:lnTo>
                    <a:pt x="310400" y="546989"/>
                  </a:lnTo>
                  <a:lnTo>
                    <a:pt x="310299" y="546100"/>
                  </a:lnTo>
                  <a:lnTo>
                    <a:pt x="309092" y="542810"/>
                  </a:lnTo>
                  <a:lnTo>
                    <a:pt x="309092" y="571500"/>
                  </a:lnTo>
                  <a:lnTo>
                    <a:pt x="294055" y="520700"/>
                  </a:lnTo>
                  <a:lnTo>
                    <a:pt x="296125" y="520700"/>
                  </a:lnTo>
                  <a:lnTo>
                    <a:pt x="309092" y="571500"/>
                  </a:lnTo>
                  <a:lnTo>
                    <a:pt x="309092" y="542810"/>
                  </a:lnTo>
                  <a:lnTo>
                    <a:pt x="305650" y="533400"/>
                  </a:lnTo>
                  <a:lnTo>
                    <a:pt x="305777" y="527113"/>
                  </a:lnTo>
                  <a:lnTo>
                    <a:pt x="305892" y="520700"/>
                  </a:lnTo>
                  <a:lnTo>
                    <a:pt x="317347" y="546100"/>
                  </a:lnTo>
                  <a:lnTo>
                    <a:pt x="325310" y="571500"/>
                  </a:lnTo>
                  <a:lnTo>
                    <a:pt x="325310" y="532790"/>
                  </a:lnTo>
                  <a:lnTo>
                    <a:pt x="311619" y="508000"/>
                  </a:lnTo>
                  <a:lnTo>
                    <a:pt x="320776" y="495300"/>
                  </a:lnTo>
                  <a:lnTo>
                    <a:pt x="324497" y="469900"/>
                  </a:lnTo>
                  <a:lnTo>
                    <a:pt x="320179" y="457200"/>
                  </a:lnTo>
                  <a:lnTo>
                    <a:pt x="315849" y="444500"/>
                  </a:lnTo>
                  <a:lnTo>
                    <a:pt x="311962" y="444500"/>
                  </a:lnTo>
                  <a:lnTo>
                    <a:pt x="309511" y="457200"/>
                  </a:lnTo>
                  <a:lnTo>
                    <a:pt x="307428" y="457200"/>
                  </a:lnTo>
                  <a:lnTo>
                    <a:pt x="311962" y="444500"/>
                  </a:lnTo>
                  <a:lnTo>
                    <a:pt x="299008" y="444500"/>
                  </a:lnTo>
                  <a:lnTo>
                    <a:pt x="299008" y="495300"/>
                  </a:lnTo>
                  <a:lnTo>
                    <a:pt x="294246" y="490181"/>
                  </a:lnTo>
                  <a:lnTo>
                    <a:pt x="294246" y="508000"/>
                  </a:lnTo>
                  <a:lnTo>
                    <a:pt x="289953" y="508000"/>
                  </a:lnTo>
                  <a:lnTo>
                    <a:pt x="283845" y="502615"/>
                  </a:lnTo>
                  <a:lnTo>
                    <a:pt x="283845" y="520700"/>
                  </a:lnTo>
                  <a:lnTo>
                    <a:pt x="270433" y="520700"/>
                  </a:lnTo>
                  <a:lnTo>
                    <a:pt x="260934" y="508546"/>
                  </a:lnTo>
                  <a:lnTo>
                    <a:pt x="260934" y="520700"/>
                  </a:lnTo>
                  <a:lnTo>
                    <a:pt x="256019" y="520700"/>
                  </a:lnTo>
                  <a:lnTo>
                    <a:pt x="251726" y="515226"/>
                  </a:lnTo>
                  <a:lnTo>
                    <a:pt x="251726" y="520700"/>
                  </a:lnTo>
                  <a:lnTo>
                    <a:pt x="240423" y="520700"/>
                  </a:lnTo>
                  <a:lnTo>
                    <a:pt x="239801" y="508596"/>
                  </a:lnTo>
                  <a:lnTo>
                    <a:pt x="239763" y="508000"/>
                  </a:lnTo>
                  <a:lnTo>
                    <a:pt x="251726" y="520700"/>
                  </a:lnTo>
                  <a:lnTo>
                    <a:pt x="251726" y="515226"/>
                  </a:lnTo>
                  <a:lnTo>
                    <a:pt x="246545" y="508596"/>
                  </a:lnTo>
                  <a:lnTo>
                    <a:pt x="260934" y="520700"/>
                  </a:lnTo>
                  <a:lnTo>
                    <a:pt x="260934" y="508546"/>
                  </a:lnTo>
                  <a:lnTo>
                    <a:pt x="260515" y="508000"/>
                  </a:lnTo>
                  <a:lnTo>
                    <a:pt x="250609" y="495300"/>
                  </a:lnTo>
                  <a:lnTo>
                    <a:pt x="254584" y="482600"/>
                  </a:lnTo>
                  <a:lnTo>
                    <a:pt x="259562" y="482600"/>
                  </a:lnTo>
                  <a:lnTo>
                    <a:pt x="283845" y="520700"/>
                  </a:lnTo>
                  <a:lnTo>
                    <a:pt x="283845" y="502615"/>
                  </a:lnTo>
                  <a:lnTo>
                    <a:pt x="275577" y="495300"/>
                  </a:lnTo>
                  <a:lnTo>
                    <a:pt x="262509" y="482600"/>
                  </a:lnTo>
                  <a:lnTo>
                    <a:pt x="270256" y="469900"/>
                  </a:lnTo>
                  <a:lnTo>
                    <a:pt x="294246" y="508000"/>
                  </a:lnTo>
                  <a:lnTo>
                    <a:pt x="294246" y="490181"/>
                  </a:lnTo>
                  <a:lnTo>
                    <a:pt x="275386" y="469900"/>
                  </a:lnTo>
                  <a:lnTo>
                    <a:pt x="281089" y="469900"/>
                  </a:lnTo>
                  <a:lnTo>
                    <a:pt x="299008" y="495300"/>
                  </a:lnTo>
                  <a:lnTo>
                    <a:pt x="299008" y="444500"/>
                  </a:lnTo>
                  <a:lnTo>
                    <a:pt x="282041" y="444500"/>
                  </a:lnTo>
                  <a:lnTo>
                    <a:pt x="276517" y="406400"/>
                  </a:lnTo>
                  <a:lnTo>
                    <a:pt x="308635" y="406400"/>
                  </a:lnTo>
                  <a:lnTo>
                    <a:pt x="345655" y="457200"/>
                  </a:lnTo>
                  <a:lnTo>
                    <a:pt x="348703" y="457200"/>
                  </a:lnTo>
                  <a:lnTo>
                    <a:pt x="303860" y="393700"/>
                  </a:lnTo>
                  <a:lnTo>
                    <a:pt x="302933" y="381000"/>
                  </a:lnTo>
                  <a:lnTo>
                    <a:pt x="301066" y="355600"/>
                  </a:lnTo>
                  <a:lnTo>
                    <a:pt x="278853" y="355600"/>
                  </a:lnTo>
                  <a:lnTo>
                    <a:pt x="278853" y="393700"/>
                  </a:lnTo>
                  <a:lnTo>
                    <a:pt x="276491" y="393700"/>
                  </a:lnTo>
                  <a:lnTo>
                    <a:pt x="276491" y="444500"/>
                  </a:lnTo>
                  <a:lnTo>
                    <a:pt x="266573" y="444500"/>
                  </a:lnTo>
                  <a:lnTo>
                    <a:pt x="266915" y="434124"/>
                  </a:lnTo>
                  <a:lnTo>
                    <a:pt x="266992" y="431800"/>
                  </a:lnTo>
                  <a:lnTo>
                    <a:pt x="264985" y="431800"/>
                  </a:lnTo>
                  <a:lnTo>
                    <a:pt x="264985" y="457200"/>
                  </a:lnTo>
                  <a:lnTo>
                    <a:pt x="258406" y="457200"/>
                  </a:lnTo>
                  <a:lnTo>
                    <a:pt x="247891" y="419100"/>
                  </a:lnTo>
                  <a:lnTo>
                    <a:pt x="254444" y="406400"/>
                  </a:lnTo>
                  <a:lnTo>
                    <a:pt x="264985" y="457200"/>
                  </a:lnTo>
                  <a:lnTo>
                    <a:pt x="264985" y="431800"/>
                  </a:lnTo>
                  <a:lnTo>
                    <a:pt x="263093" y="431800"/>
                  </a:lnTo>
                  <a:lnTo>
                    <a:pt x="266661" y="419100"/>
                  </a:lnTo>
                  <a:lnTo>
                    <a:pt x="276428" y="444347"/>
                  </a:lnTo>
                  <a:lnTo>
                    <a:pt x="276491" y="444500"/>
                  </a:lnTo>
                  <a:lnTo>
                    <a:pt x="276491" y="393700"/>
                  </a:lnTo>
                  <a:lnTo>
                    <a:pt x="273494" y="393700"/>
                  </a:lnTo>
                  <a:lnTo>
                    <a:pt x="271399" y="406400"/>
                  </a:lnTo>
                  <a:lnTo>
                    <a:pt x="269214" y="406400"/>
                  </a:lnTo>
                  <a:lnTo>
                    <a:pt x="261112" y="419100"/>
                  </a:lnTo>
                  <a:lnTo>
                    <a:pt x="257441" y="406400"/>
                  </a:lnTo>
                  <a:lnTo>
                    <a:pt x="268465" y="406400"/>
                  </a:lnTo>
                  <a:lnTo>
                    <a:pt x="272021" y="393700"/>
                  </a:lnTo>
                  <a:lnTo>
                    <a:pt x="277418" y="381000"/>
                  </a:lnTo>
                  <a:lnTo>
                    <a:pt x="278853" y="393700"/>
                  </a:lnTo>
                  <a:lnTo>
                    <a:pt x="278853" y="355600"/>
                  </a:lnTo>
                  <a:lnTo>
                    <a:pt x="274929" y="355600"/>
                  </a:lnTo>
                  <a:lnTo>
                    <a:pt x="275996" y="342938"/>
                  </a:lnTo>
                  <a:lnTo>
                    <a:pt x="278142" y="317500"/>
                  </a:lnTo>
                  <a:lnTo>
                    <a:pt x="310730" y="317500"/>
                  </a:lnTo>
                  <a:lnTo>
                    <a:pt x="315849" y="304800"/>
                  </a:lnTo>
                  <a:lnTo>
                    <a:pt x="320967" y="292100"/>
                  </a:lnTo>
                  <a:lnTo>
                    <a:pt x="325196" y="279400"/>
                  </a:lnTo>
                  <a:lnTo>
                    <a:pt x="303758" y="270319"/>
                  </a:lnTo>
                  <a:lnTo>
                    <a:pt x="303758" y="279400"/>
                  </a:lnTo>
                  <a:lnTo>
                    <a:pt x="291096" y="304800"/>
                  </a:lnTo>
                  <a:lnTo>
                    <a:pt x="289712" y="304800"/>
                  </a:lnTo>
                  <a:lnTo>
                    <a:pt x="298437" y="279400"/>
                  </a:lnTo>
                  <a:lnTo>
                    <a:pt x="303758" y="279400"/>
                  </a:lnTo>
                  <a:lnTo>
                    <a:pt x="303758" y="270319"/>
                  </a:lnTo>
                  <a:lnTo>
                    <a:pt x="295236" y="266700"/>
                  </a:lnTo>
                  <a:lnTo>
                    <a:pt x="293382" y="254317"/>
                  </a:lnTo>
                  <a:lnTo>
                    <a:pt x="293344" y="254000"/>
                  </a:lnTo>
                  <a:lnTo>
                    <a:pt x="303631" y="241300"/>
                  </a:lnTo>
                  <a:lnTo>
                    <a:pt x="326263" y="241300"/>
                  </a:lnTo>
                  <a:lnTo>
                    <a:pt x="326669" y="254000"/>
                  </a:lnTo>
                  <a:lnTo>
                    <a:pt x="421068" y="254000"/>
                  </a:lnTo>
                  <a:lnTo>
                    <a:pt x="457225" y="241300"/>
                  </a:lnTo>
                  <a:lnTo>
                    <a:pt x="440080" y="254000"/>
                  </a:lnTo>
                  <a:lnTo>
                    <a:pt x="448119" y="254000"/>
                  </a:lnTo>
                  <a:lnTo>
                    <a:pt x="463638" y="241300"/>
                  </a:lnTo>
                  <a:lnTo>
                    <a:pt x="467245" y="241300"/>
                  </a:lnTo>
                  <a:lnTo>
                    <a:pt x="468236" y="228981"/>
                  </a:lnTo>
                  <a:lnTo>
                    <a:pt x="468261" y="228612"/>
                  </a:lnTo>
                  <a:lnTo>
                    <a:pt x="521385" y="228612"/>
                  </a:lnTo>
                  <a:lnTo>
                    <a:pt x="541972" y="264033"/>
                  </a:lnTo>
                  <a:lnTo>
                    <a:pt x="534352" y="241300"/>
                  </a:lnTo>
                  <a:lnTo>
                    <a:pt x="542480" y="241300"/>
                  </a:lnTo>
                  <a:lnTo>
                    <a:pt x="538746" y="228981"/>
                  </a:lnTo>
                  <a:lnTo>
                    <a:pt x="538734" y="224231"/>
                  </a:lnTo>
                  <a:lnTo>
                    <a:pt x="539267" y="203200"/>
                  </a:lnTo>
                  <a:lnTo>
                    <a:pt x="539572" y="190652"/>
                  </a:lnTo>
                  <a:lnTo>
                    <a:pt x="539584" y="190500"/>
                  </a:lnTo>
                  <a:lnTo>
                    <a:pt x="541451" y="190500"/>
                  </a:lnTo>
                  <a:lnTo>
                    <a:pt x="540816" y="152450"/>
                  </a:lnTo>
                  <a:lnTo>
                    <a:pt x="545185" y="165100"/>
                  </a:lnTo>
                  <a:lnTo>
                    <a:pt x="546087" y="189788"/>
                  </a:lnTo>
                  <a:lnTo>
                    <a:pt x="546112" y="190500"/>
                  </a:lnTo>
                  <a:lnTo>
                    <a:pt x="559917" y="190500"/>
                  </a:lnTo>
                  <a:lnTo>
                    <a:pt x="559917" y="228612"/>
                  </a:lnTo>
                  <a:lnTo>
                    <a:pt x="552704" y="228612"/>
                  </a:lnTo>
                  <a:lnTo>
                    <a:pt x="551103" y="241300"/>
                  </a:lnTo>
                  <a:lnTo>
                    <a:pt x="555625" y="241300"/>
                  </a:lnTo>
                  <a:lnTo>
                    <a:pt x="565823" y="254000"/>
                  </a:lnTo>
                  <a:lnTo>
                    <a:pt x="563219" y="266700"/>
                  </a:lnTo>
                  <a:lnTo>
                    <a:pt x="540854" y="279400"/>
                  </a:lnTo>
                  <a:lnTo>
                    <a:pt x="507339" y="241300"/>
                  </a:lnTo>
                  <a:lnTo>
                    <a:pt x="505333" y="241300"/>
                  </a:lnTo>
                  <a:lnTo>
                    <a:pt x="535508" y="279400"/>
                  </a:lnTo>
                  <a:lnTo>
                    <a:pt x="525919" y="304800"/>
                  </a:lnTo>
                  <a:lnTo>
                    <a:pt x="479171" y="241300"/>
                  </a:lnTo>
                  <a:lnTo>
                    <a:pt x="529196" y="317500"/>
                  </a:lnTo>
                  <a:lnTo>
                    <a:pt x="497801" y="381000"/>
                  </a:lnTo>
                  <a:lnTo>
                    <a:pt x="479031" y="355600"/>
                  </a:lnTo>
                  <a:lnTo>
                    <a:pt x="471131" y="342938"/>
                  </a:lnTo>
                  <a:lnTo>
                    <a:pt x="495198" y="393700"/>
                  </a:lnTo>
                  <a:lnTo>
                    <a:pt x="511657" y="393700"/>
                  </a:lnTo>
                  <a:lnTo>
                    <a:pt x="501789" y="381000"/>
                  </a:lnTo>
                  <a:lnTo>
                    <a:pt x="540651" y="304800"/>
                  </a:lnTo>
                  <a:lnTo>
                    <a:pt x="546747" y="304800"/>
                  </a:lnTo>
                  <a:lnTo>
                    <a:pt x="511657" y="393700"/>
                  </a:lnTo>
                  <a:lnTo>
                    <a:pt x="515454" y="393700"/>
                  </a:lnTo>
                  <a:lnTo>
                    <a:pt x="772287" y="406400"/>
                  </a:lnTo>
                  <a:lnTo>
                    <a:pt x="778700" y="406400"/>
                  </a:lnTo>
                  <a:lnTo>
                    <a:pt x="778700" y="401561"/>
                  </a:lnTo>
                  <a:lnTo>
                    <a:pt x="776312" y="393700"/>
                  </a:lnTo>
                  <a:lnTo>
                    <a:pt x="759764" y="393700"/>
                  </a:lnTo>
                  <a:lnTo>
                    <a:pt x="749376" y="366001"/>
                  </a:lnTo>
                  <a:lnTo>
                    <a:pt x="749376" y="393700"/>
                  </a:lnTo>
                  <a:lnTo>
                    <a:pt x="742924" y="393700"/>
                  </a:lnTo>
                  <a:lnTo>
                    <a:pt x="737285" y="381000"/>
                  </a:lnTo>
                  <a:lnTo>
                    <a:pt x="731647" y="368300"/>
                  </a:lnTo>
                  <a:lnTo>
                    <a:pt x="731558" y="368109"/>
                  </a:lnTo>
                  <a:lnTo>
                    <a:pt x="731558" y="381000"/>
                  </a:lnTo>
                  <a:lnTo>
                    <a:pt x="729449" y="393700"/>
                  </a:lnTo>
                  <a:lnTo>
                    <a:pt x="721575" y="393700"/>
                  </a:lnTo>
                  <a:lnTo>
                    <a:pt x="731558" y="381000"/>
                  </a:lnTo>
                  <a:lnTo>
                    <a:pt x="731558" y="368109"/>
                  </a:lnTo>
                  <a:lnTo>
                    <a:pt x="726846" y="357492"/>
                  </a:lnTo>
                  <a:lnTo>
                    <a:pt x="726846" y="381000"/>
                  </a:lnTo>
                  <a:lnTo>
                    <a:pt x="712508" y="393700"/>
                  </a:lnTo>
                  <a:lnTo>
                    <a:pt x="706158" y="393700"/>
                  </a:lnTo>
                  <a:lnTo>
                    <a:pt x="722033" y="370903"/>
                  </a:lnTo>
                  <a:lnTo>
                    <a:pt x="726846" y="381000"/>
                  </a:lnTo>
                  <a:lnTo>
                    <a:pt x="726846" y="357492"/>
                  </a:lnTo>
                  <a:lnTo>
                    <a:pt x="726008" y="355600"/>
                  </a:lnTo>
                  <a:lnTo>
                    <a:pt x="720788" y="343865"/>
                  </a:lnTo>
                  <a:lnTo>
                    <a:pt x="720788" y="368300"/>
                  </a:lnTo>
                  <a:lnTo>
                    <a:pt x="717816" y="368300"/>
                  </a:lnTo>
                  <a:lnTo>
                    <a:pt x="697674" y="393700"/>
                  </a:lnTo>
                  <a:lnTo>
                    <a:pt x="656221" y="393700"/>
                  </a:lnTo>
                  <a:lnTo>
                    <a:pt x="679462" y="342938"/>
                  </a:lnTo>
                  <a:lnTo>
                    <a:pt x="650087" y="393700"/>
                  </a:lnTo>
                  <a:lnTo>
                    <a:pt x="644131" y="393700"/>
                  </a:lnTo>
                  <a:lnTo>
                    <a:pt x="641667" y="355600"/>
                  </a:lnTo>
                  <a:lnTo>
                    <a:pt x="649719" y="342938"/>
                  </a:lnTo>
                  <a:lnTo>
                    <a:pt x="674001" y="304800"/>
                  </a:lnTo>
                  <a:lnTo>
                    <a:pt x="701255" y="317500"/>
                  </a:lnTo>
                  <a:lnTo>
                    <a:pt x="706653" y="330200"/>
                  </a:lnTo>
                  <a:lnTo>
                    <a:pt x="703795" y="335203"/>
                  </a:lnTo>
                  <a:lnTo>
                    <a:pt x="708063" y="330200"/>
                  </a:lnTo>
                  <a:lnTo>
                    <a:pt x="710526" y="335203"/>
                  </a:lnTo>
                  <a:lnTo>
                    <a:pt x="714286" y="342938"/>
                  </a:lnTo>
                  <a:lnTo>
                    <a:pt x="694690" y="381000"/>
                  </a:lnTo>
                  <a:lnTo>
                    <a:pt x="714768" y="355600"/>
                  </a:lnTo>
                  <a:lnTo>
                    <a:pt x="720788" y="368300"/>
                  </a:lnTo>
                  <a:lnTo>
                    <a:pt x="720788" y="343865"/>
                  </a:lnTo>
                  <a:lnTo>
                    <a:pt x="720382" y="342938"/>
                  </a:lnTo>
                  <a:lnTo>
                    <a:pt x="715378" y="330200"/>
                  </a:lnTo>
                  <a:lnTo>
                    <a:pt x="705396" y="304800"/>
                  </a:lnTo>
                  <a:lnTo>
                    <a:pt x="715975" y="304800"/>
                  </a:lnTo>
                  <a:lnTo>
                    <a:pt x="749376" y="393700"/>
                  </a:lnTo>
                  <a:lnTo>
                    <a:pt x="749376" y="366001"/>
                  </a:lnTo>
                  <a:lnTo>
                    <a:pt x="721664" y="292100"/>
                  </a:lnTo>
                  <a:lnTo>
                    <a:pt x="723290" y="292100"/>
                  </a:lnTo>
                  <a:lnTo>
                    <a:pt x="711822" y="279400"/>
                  </a:lnTo>
                  <a:lnTo>
                    <a:pt x="711657" y="279400"/>
                  </a:lnTo>
                  <a:lnTo>
                    <a:pt x="711657" y="292100"/>
                  </a:lnTo>
                  <a:lnTo>
                    <a:pt x="661403" y="292100"/>
                  </a:lnTo>
                  <a:lnTo>
                    <a:pt x="661403" y="304800"/>
                  </a:lnTo>
                  <a:lnTo>
                    <a:pt x="639851" y="342900"/>
                  </a:lnTo>
                  <a:lnTo>
                    <a:pt x="639483" y="330200"/>
                  </a:lnTo>
                  <a:lnTo>
                    <a:pt x="641184" y="330200"/>
                  </a:lnTo>
                  <a:lnTo>
                    <a:pt x="641248" y="317500"/>
                  </a:lnTo>
                  <a:lnTo>
                    <a:pt x="643369" y="304800"/>
                  </a:lnTo>
                  <a:lnTo>
                    <a:pt x="650316" y="317500"/>
                  </a:lnTo>
                  <a:lnTo>
                    <a:pt x="646633" y="317500"/>
                  </a:lnTo>
                  <a:lnTo>
                    <a:pt x="641184" y="330200"/>
                  </a:lnTo>
                  <a:lnTo>
                    <a:pt x="643864" y="330200"/>
                  </a:lnTo>
                  <a:lnTo>
                    <a:pt x="661403" y="304800"/>
                  </a:lnTo>
                  <a:lnTo>
                    <a:pt x="661403" y="292100"/>
                  </a:lnTo>
                  <a:lnTo>
                    <a:pt x="629158" y="292100"/>
                  </a:lnTo>
                  <a:lnTo>
                    <a:pt x="629158" y="304800"/>
                  </a:lnTo>
                  <a:lnTo>
                    <a:pt x="629132" y="317500"/>
                  </a:lnTo>
                  <a:lnTo>
                    <a:pt x="629018" y="368300"/>
                  </a:lnTo>
                  <a:lnTo>
                    <a:pt x="627126" y="393700"/>
                  </a:lnTo>
                  <a:lnTo>
                    <a:pt x="619061" y="393700"/>
                  </a:lnTo>
                  <a:lnTo>
                    <a:pt x="614349" y="381000"/>
                  </a:lnTo>
                  <a:lnTo>
                    <a:pt x="616699" y="355600"/>
                  </a:lnTo>
                  <a:lnTo>
                    <a:pt x="619048" y="330200"/>
                  </a:lnTo>
                  <a:lnTo>
                    <a:pt x="621398" y="304800"/>
                  </a:lnTo>
                  <a:lnTo>
                    <a:pt x="629158" y="304800"/>
                  </a:lnTo>
                  <a:lnTo>
                    <a:pt x="629158" y="292100"/>
                  </a:lnTo>
                  <a:lnTo>
                    <a:pt x="618109" y="292100"/>
                  </a:lnTo>
                  <a:lnTo>
                    <a:pt x="618109" y="304800"/>
                  </a:lnTo>
                  <a:lnTo>
                    <a:pt x="613537" y="330200"/>
                  </a:lnTo>
                  <a:lnTo>
                    <a:pt x="612863" y="329425"/>
                  </a:lnTo>
                  <a:lnTo>
                    <a:pt x="612863" y="355600"/>
                  </a:lnTo>
                  <a:lnTo>
                    <a:pt x="610717" y="355600"/>
                  </a:lnTo>
                  <a:lnTo>
                    <a:pt x="610717" y="381000"/>
                  </a:lnTo>
                  <a:lnTo>
                    <a:pt x="610450" y="381000"/>
                  </a:lnTo>
                  <a:lnTo>
                    <a:pt x="588213" y="368300"/>
                  </a:lnTo>
                  <a:lnTo>
                    <a:pt x="604824" y="393700"/>
                  </a:lnTo>
                  <a:lnTo>
                    <a:pt x="601205" y="393700"/>
                  </a:lnTo>
                  <a:lnTo>
                    <a:pt x="588225" y="381000"/>
                  </a:lnTo>
                  <a:lnTo>
                    <a:pt x="583806" y="368300"/>
                  </a:lnTo>
                  <a:lnTo>
                    <a:pt x="579450" y="368300"/>
                  </a:lnTo>
                  <a:lnTo>
                    <a:pt x="591464" y="393700"/>
                  </a:lnTo>
                  <a:lnTo>
                    <a:pt x="551916" y="393700"/>
                  </a:lnTo>
                  <a:lnTo>
                    <a:pt x="546925" y="384263"/>
                  </a:lnTo>
                  <a:lnTo>
                    <a:pt x="546925" y="393700"/>
                  </a:lnTo>
                  <a:lnTo>
                    <a:pt x="539102" y="381000"/>
                  </a:lnTo>
                  <a:lnTo>
                    <a:pt x="536930" y="374129"/>
                  </a:lnTo>
                  <a:lnTo>
                    <a:pt x="536930" y="393700"/>
                  </a:lnTo>
                  <a:lnTo>
                    <a:pt x="526478" y="393700"/>
                  </a:lnTo>
                  <a:lnTo>
                    <a:pt x="533971" y="381000"/>
                  </a:lnTo>
                  <a:lnTo>
                    <a:pt x="536930" y="393700"/>
                  </a:lnTo>
                  <a:lnTo>
                    <a:pt x="536930" y="374129"/>
                  </a:lnTo>
                  <a:lnTo>
                    <a:pt x="535089" y="368300"/>
                  </a:lnTo>
                  <a:lnTo>
                    <a:pt x="546925" y="393700"/>
                  </a:lnTo>
                  <a:lnTo>
                    <a:pt x="546925" y="384263"/>
                  </a:lnTo>
                  <a:lnTo>
                    <a:pt x="538492" y="368300"/>
                  </a:lnTo>
                  <a:lnTo>
                    <a:pt x="540029" y="355600"/>
                  </a:lnTo>
                  <a:lnTo>
                    <a:pt x="547471" y="342938"/>
                  </a:lnTo>
                  <a:lnTo>
                    <a:pt x="560501" y="361086"/>
                  </a:lnTo>
                  <a:lnTo>
                    <a:pt x="548728" y="342938"/>
                  </a:lnTo>
                  <a:lnTo>
                    <a:pt x="562724" y="304800"/>
                  </a:lnTo>
                  <a:lnTo>
                    <a:pt x="579462" y="317500"/>
                  </a:lnTo>
                  <a:lnTo>
                    <a:pt x="610717" y="381000"/>
                  </a:lnTo>
                  <a:lnTo>
                    <a:pt x="610717" y="355600"/>
                  </a:lnTo>
                  <a:lnTo>
                    <a:pt x="608850" y="355600"/>
                  </a:lnTo>
                  <a:lnTo>
                    <a:pt x="578218" y="304800"/>
                  </a:lnTo>
                  <a:lnTo>
                    <a:pt x="590816" y="304800"/>
                  </a:lnTo>
                  <a:lnTo>
                    <a:pt x="610616" y="342938"/>
                  </a:lnTo>
                  <a:lnTo>
                    <a:pt x="612863" y="355600"/>
                  </a:lnTo>
                  <a:lnTo>
                    <a:pt x="612863" y="329425"/>
                  </a:lnTo>
                  <a:lnTo>
                    <a:pt x="602589" y="317500"/>
                  </a:lnTo>
                  <a:lnTo>
                    <a:pt x="598512" y="304800"/>
                  </a:lnTo>
                  <a:lnTo>
                    <a:pt x="618109" y="304800"/>
                  </a:lnTo>
                  <a:lnTo>
                    <a:pt x="618109" y="292100"/>
                  </a:lnTo>
                  <a:lnTo>
                    <a:pt x="545820" y="292100"/>
                  </a:lnTo>
                  <a:lnTo>
                    <a:pt x="567486" y="279400"/>
                  </a:lnTo>
                  <a:lnTo>
                    <a:pt x="574624" y="279400"/>
                  </a:lnTo>
                  <a:lnTo>
                    <a:pt x="570585" y="254317"/>
                  </a:lnTo>
                  <a:lnTo>
                    <a:pt x="570534" y="254000"/>
                  </a:lnTo>
                  <a:lnTo>
                    <a:pt x="573646" y="241300"/>
                  </a:lnTo>
                  <a:lnTo>
                    <a:pt x="576922" y="203200"/>
                  </a:lnTo>
                  <a:lnTo>
                    <a:pt x="621055" y="203200"/>
                  </a:lnTo>
                  <a:lnTo>
                    <a:pt x="624687" y="215900"/>
                  </a:lnTo>
                  <a:lnTo>
                    <a:pt x="629450" y="203200"/>
                  </a:lnTo>
                  <a:lnTo>
                    <a:pt x="634174" y="215900"/>
                  </a:lnTo>
                  <a:lnTo>
                    <a:pt x="640816" y="266700"/>
                  </a:lnTo>
                  <a:lnTo>
                    <a:pt x="634987" y="266700"/>
                  </a:lnTo>
                  <a:lnTo>
                    <a:pt x="631748" y="241300"/>
                  </a:lnTo>
                  <a:lnTo>
                    <a:pt x="625462" y="215900"/>
                  </a:lnTo>
                  <a:lnTo>
                    <a:pt x="627456" y="263461"/>
                  </a:lnTo>
                  <a:lnTo>
                    <a:pt x="627468" y="264033"/>
                  </a:lnTo>
                  <a:lnTo>
                    <a:pt x="627583" y="266700"/>
                  </a:lnTo>
                  <a:lnTo>
                    <a:pt x="621169" y="266700"/>
                  </a:lnTo>
                  <a:lnTo>
                    <a:pt x="619671" y="254317"/>
                  </a:lnTo>
                  <a:lnTo>
                    <a:pt x="619633" y="254000"/>
                  </a:lnTo>
                  <a:lnTo>
                    <a:pt x="616610" y="228981"/>
                  </a:lnTo>
                  <a:lnTo>
                    <a:pt x="616559" y="228612"/>
                  </a:lnTo>
                  <a:lnTo>
                    <a:pt x="610666" y="228612"/>
                  </a:lnTo>
                  <a:lnTo>
                    <a:pt x="611466" y="263461"/>
                  </a:lnTo>
                  <a:lnTo>
                    <a:pt x="611543" y="266700"/>
                  </a:lnTo>
                  <a:lnTo>
                    <a:pt x="613117" y="254317"/>
                  </a:lnTo>
                  <a:lnTo>
                    <a:pt x="613156" y="254000"/>
                  </a:lnTo>
                  <a:lnTo>
                    <a:pt x="617143" y="254000"/>
                  </a:lnTo>
                  <a:lnTo>
                    <a:pt x="615353" y="266700"/>
                  </a:lnTo>
                  <a:lnTo>
                    <a:pt x="611543" y="266700"/>
                  </a:lnTo>
                  <a:lnTo>
                    <a:pt x="602754" y="266700"/>
                  </a:lnTo>
                  <a:lnTo>
                    <a:pt x="602411" y="277037"/>
                  </a:lnTo>
                  <a:lnTo>
                    <a:pt x="602335" y="279400"/>
                  </a:lnTo>
                  <a:lnTo>
                    <a:pt x="654723" y="279400"/>
                  </a:lnTo>
                  <a:lnTo>
                    <a:pt x="711657" y="292100"/>
                  </a:lnTo>
                  <a:lnTo>
                    <a:pt x="711657" y="279400"/>
                  </a:lnTo>
                  <a:lnTo>
                    <a:pt x="685025" y="279400"/>
                  </a:lnTo>
                  <a:lnTo>
                    <a:pt x="689660" y="254317"/>
                  </a:lnTo>
                  <a:lnTo>
                    <a:pt x="689724" y="254000"/>
                  </a:lnTo>
                  <a:lnTo>
                    <a:pt x="684796" y="228981"/>
                  </a:lnTo>
                  <a:lnTo>
                    <a:pt x="684720" y="228612"/>
                  </a:lnTo>
                  <a:lnTo>
                    <a:pt x="684212" y="226034"/>
                  </a:lnTo>
                  <a:lnTo>
                    <a:pt x="684212" y="266700"/>
                  </a:lnTo>
                  <a:lnTo>
                    <a:pt x="674128" y="279400"/>
                  </a:lnTo>
                  <a:lnTo>
                    <a:pt x="670687" y="279400"/>
                  </a:lnTo>
                  <a:lnTo>
                    <a:pt x="675386" y="266700"/>
                  </a:lnTo>
                  <a:lnTo>
                    <a:pt x="675741" y="254317"/>
                  </a:lnTo>
                  <a:lnTo>
                    <a:pt x="675741" y="254000"/>
                  </a:lnTo>
                  <a:lnTo>
                    <a:pt x="678002" y="241300"/>
                  </a:lnTo>
                  <a:lnTo>
                    <a:pt x="684212" y="266700"/>
                  </a:lnTo>
                  <a:lnTo>
                    <a:pt x="684212" y="226034"/>
                  </a:lnTo>
                  <a:lnTo>
                    <a:pt x="679729" y="203200"/>
                  </a:lnTo>
                  <a:lnTo>
                    <a:pt x="821334" y="203200"/>
                  </a:lnTo>
                  <a:lnTo>
                    <a:pt x="864958" y="190500"/>
                  </a:lnTo>
                  <a:lnTo>
                    <a:pt x="875068" y="203200"/>
                  </a:lnTo>
                  <a:lnTo>
                    <a:pt x="916622" y="190500"/>
                  </a:lnTo>
                  <a:lnTo>
                    <a:pt x="936599" y="224231"/>
                  </a:lnTo>
                  <a:lnTo>
                    <a:pt x="939177" y="228612"/>
                  </a:lnTo>
                  <a:lnTo>
                    <a:pt x="901941" y="241300"/>
                  </a:lnTo>
                  <a:lnTo>
                    <a:pt x="917282" y="279400"/>
                  </a:lnTo>
                  <a:lnTo>
                    <a:pt x="962647" y="279400"/>
                  </a:lnTo>
                  <a:lnTo>
                    <a:pt x="972807" y="304800"/>
                  </a:lnTo>
                  <a:lnTo>
                    <a:pt x="972807" y="279742"/>
                  </a:lnTo>
                  <a:lnTo>
                    <a:pt x="972680" y="279400"/>
                  </a:lnTo>
                  <a:lnTo>
                    <a:pt x="974255" y="266700"/>
                  </a:lnTo>
                  <a:lnTo>
                    <a:pt x="945311" y="241300"/>
                  </a:lnTo>
                  <a:lnTo>
                    <a:pt x="946302" y="254000"/>
                  </a:lnTo>
                  <a:lnTo>
                    <a:pt x="962190" y="266700"/>
                  </a:lnTo>
                  <a:lnTo>
                    <a:pt x="942492" y="266700"/>
                  </a:lnTo>
                  <a:lnTo>
                    <a:pt x="934262" y="254698"/>
                  </a:lnTo>
                  <a:lnTo>
                    <a:pt x="934262" y="266700"/>
                  </a:lnTo>
                  <a:lnTo>
                    <a:pt x="925525" y="266700"/>
                  </a:lnTo>
                  <a:lnTo>
                    <a:pt x="921550" y="254317"/>
                  </a:lnTo>
                  <a:lnTo>
                    <a:pt x="917371" y="241300"/>
                  </a:lnTo>
                  <a:lnTo>
                    <a:pt x="921448" y="254000"/>
                  </a:lnTo>
                  <a:lnTo>
                    <a:pt x="921550" y="254317"/>
                  </a:lnTo>
                  <a:lnTo>
                    <a:pt x="934262" y="266700"/>
                  </a:lnTo>
                  <a:lnTo>
                    <a:pt x="934262" y="254698"/>
                  </a:lnTo>
                  <a:lnTo>
                    <a:pt x="925080" y="241300"/>
                  </a:lnTo>
                  <a:lnTo>
                    <a:pt x="946975" y="228612"/>
                  </a:lnTo>
                  <a:lnTo>
                    <a:pt x="954659" y="228612"/>
                  </a:lnTo>
                  <a:lnTo>
                    <a:pt x="943813" y="203200"/>
                  </a:lnTo>
                  <a:lnTo>
                    <a:pt x="938453" y="190652"/>
                  </a:lnTo>
                  <a:lnTo>
                    <a:pt x="941197" y="203200"/>
                  </a:lnTo>
                  <a:lnTo>
                    <a:pt x="933221" y="203200"/>
                  </a:lnTo>
                  <a:lnTo>
                    <a:pt x="931494" y="190652"/>
                  </a:lnTo>
                  <a:lnTo>
                    <a:pt x="931481" y="190500"/>
                  </a:lnTo>
                  <a:lnTo>
                    <a:pt x="945464" y="190500"/>
                  </a:lnTo>
                  <a:lnTo>
                    <a:pt x="953782" y="215900"/>
                  </a:lnTo>
                  <a:lnTo>
                    <a:pt x="954659" y="228612"/>
                  </a:lnTo>
                  <a:lnTo>
                    <a:pt x="989279" y="279400"/>
                  </a:lnTo>
                  <a:lnTo>
                    <a:pt x="1012520" y="279400"/>
                  </a:lnTo>
                  <a:lnTo>
                    <a:pt x="1032319" y="317500"/>
                  </a:lnTo>
                  <a:lnTo>
                    <a:pt x="1032319" y="306260"/>
                  </a:lnTo>
                  <a:lnTo>
                    <a:pt x="1029957" y="304800"/>
                  </a:lnTo>
                  <a:lnTo>
                    <a:pt x="1010704" y="266700"/>
                  </a:lnTo>
                  <a:lnTo>
                    <a:pt x="1014653" y="266700"/>
                  </a:lnTo>
                  <a:lnTo>
                    <a:pt x="1040257" y="292100"/>
                  </a:lnTo>
                  <a:lnTo>
                    <a:pt x="1007503" y="254000"/>
                  </a:lnTo>
                  <a:lnTo>
                    <a:pt x="992238" y="254000"/>
                  </a:lnTo>
                  <a:lnTo>
                    <a:pt x="989672" y="266700"/>
                  </a:lnTo>
                  <a:lnTo>
                    <a:pt x="961644" y="228612"/>
                  </a:lnTo>
                  <a:lnTo>
                    <a:pt x="978801" y="228612"/>
                  </a:lnTo>
                  <a:lnTo>
                    <a:pt x="974394" y="215900"/>
                  </a:lnTo>
                  <a:lnTo>
                    <a:pt x="967003" y="215900"/>
                  </a:lnTo>
                  <a:lnTo>
                    <a:pt x="961186" y="203200"/>
                  </a:lnTo>
                  <a:lnTo>
                    <a:pt x="959878" y="215900"/>
                  </a:lnTo>
                  <a:lnTo>
                    <a:pt x="956589" y="215900"/>
                  </a:lnTo>
                  <a:lnTo>
                    <a:pt x="950633" y="190652"/>
                  </a:lnTo>
                  <a:lnTo>
                    <a:pt x="950595" y="190500"/>
                  </a:lnTo>
                  <a:lnTo>
                    <a:pt x="1046403" y="190500"/>
                  </a:lnTo>
                  <a:lnTo>
                    <a:pt x="1046492" y="203200"/>
                  </a:lnTo>
                  <a:lnTo>
                    <a:pt x="1046581" y="215900"/>
                  </a:lnTo>
                  <a:lnTo>
                    <a:pt x="1046670" y="228612"/>
                  </a:lnTo>
                  <a:lnTo>
                    <a:pt x="1044765" y="228612"/>
                  </a:lnTo>
                  <a:lnTo>
                    <a:pt x="1044765" y="254000"/>
                  </a:lnTo>
                  <a:lnTo>
                    <a:pt x="1033284" y="241300"/>
                  </a:lnTo>
                  <a:lnTo>
                    <a:pt x="1044638" y="241300"/>
                  </a:lnTo>
                  <a:lnTo>
                    <a:pt x="1044765" y="254000"/>
                  </a:lnTo>
                  <a:lnTo>
                    <a:pt x="1044765" y="228612"/>
                  </a:lnTo>
                  <a:lnTo>
                    <a:pt x="1025931" y="228612"/>
                  </a:lnTo>
                  <a:lnTo>
                    <a:pt x="1025918" y="241300"/>
                  </a:lnTo>
                  <a:lnTo>
                    <a:pt x="1046187" y="266700"/>
                  </a:lnTo>
                  <a:lnTo>
                    <a:pt x="1045997" y="277037"/>
                  </a:lnTo>
                  <a:lnTo>
                    <a:pt x="1045959" y="279400"/>
                  </a:lnTo>
                  <a:lnTo>
                    <a:pt x="1039964" y="279400"/>
                  </a:lnTo>
                  <a:lnTo>
                    <a:pt x="1009523" y="228612"/>
                  </a:lnTo>
                  <a:lnTo>
                    <a:pt x="1005967" y="228612"/>
                  </a:lnTo>
                  <a:lnTo>
                    <a:pt x="1005509" y="241300"/>
                  </a:lnTo>
                  <a:lnTo>
                    <a:pt x="1048473" y="292100"/>
                  </a:lnTo>
                  <a:lnTo>
                    <a:pt x="1050582" y="317500"/>
                  </a:lnTo>
                  <a:lnTo>
                    <a:pt x="1050582" y="132803"/>
                  </a:lnTo>
                  <a:lnTo>
                    <a:pt x="1047889" y="132118"/>
                  </a:lnTo>
                  <a:lnTo>
                    <a:pt x="1047889" y="152450"/>
                  </a:lnTo>
                  <a:lnTo>
                    <a:pt x="1047851" y="177800"/>
                  </a:lnTo>
                  <a:lnTo>
                    <a:pt x="1016736" y="166852"/>
                  </a:lnTo>
                  <a:lnTo>
                    <a:pt x="1033995" y="177800"/>
                  </a:lnTo>
                  <a:lnTo>
                    <a:pt x="1001941" y="177800"/>
                  </a:lnTo>
                  <a:lnTo>
                    <a:pt x="1003020" y="165100"/>
                  </a:lnTo>
                  <a:lnTo>
                    <a:pt x="1011783" y="165100"/>
                  </a:lnTo>
                  <a:lnTo>
                    <a:pt x="1003846" y="152450"/>
                  </a:lnTo>
                  <a:lnTo>
                    <a:pt x="1011364" y="139700"/>
                  </a:lnTo>
                  <a:lnTo>
                    <a:pt x="1026007" y="139700"/>
                  </a:lnTo>
                  <a:lnTo>
                    <a:pt x="1033297" y="152450"/>
                  </a:lnTo>
                  <a:lnTo>
                    <a:pt x="1047889" y="152450"/>
                  </a:lnTo>
                  <a:lnTo>
                    <a:pt x="1047889" y="132118"/>
                  </a:lnTo>
                  <a:lnTo>
                    <a:pt x="1027849" y="127000"/>
                  </a:lnTo>
                  <a:lnTo>
                    <a:pt x="1093774" y="127000"/>
                  </a:lnTo>
                  <a:lnTo>
                    <a:pt x="1093774" y="114300"/>
                  </a:lnTo>
                  <a:lnTo>
                    <a:pt x="1079893" y="114300"/>
                  </a:lnTo>
                  <a:lnTo>
                    <a:pt x="1080503" y="89293"/>
                  </a:lnTo>
                  <a:lnTo>
                    <a:pt x="1080516" y="88900"/>
                  </a:lnTo>
                  <a:lnTo>
                    <a:pt x="1063371" y="76212"/>
                  </a:lnTo>
                  <a:lnTo>
                    <a:pt x="1059357" y="74841"/>
                  </a:lnTo>
                  <a:lnTo>
                    <a:pt x="1062329" y="76212"/>
                  </a:lnTo>
                  <a:lnTo>
                    <a:pt x="1075436" y="100901"/>
                  </a:lnTo>
                  <a:lnTo>
                    <a:pt x="1075804" y="101650"/>
                  </a:lnTo>
                  <a:lnTo>
                    <a:pt x="1074623" y="114300"/>
                  </a:lnTo>
                  <a:lnTo>
                    <a:pt x="1052118" y="114300"/>
                  </a:lnTo>
                  <a:lnTo>
                    <a:pt x="1045337" y="94157"/>
                  </a:lnTo>
                  <a:lnTo>
                    <a:pt x="1045337" y="114300"/>
                  </a:lnTo>
                  <a:lnTo>
                    <a:pt x="1021295" y="127000"/>
                  </a:lnTo>
                  <a:lnTo>
                    <a:pt x="1022286" y="127000"/>
                  </a:lnTo>
                  <a:lnTo>
                    <a:pt x="1002614" y="139700"/>
                  </a:lnTo>
                  <a:lnTo>
                    <a:pt x="995489" y="165100"/>
                  </a:lnTo>
                  <a:lnTo>
                    <a:pt x="995578" y="177800"/>
                  </a:lnTo>
                  <a:lnTo>
                    <a:pt x="909396" y="177800"/>
                  </a:lnTo>
                  <a:lnTo>
                    <a:pt x="914628" y="165100"/>
                  </a:lnTo>
                  <a:lnTo>
                    <a:pt x="919848" y="152450"/>
                  </a:lnTo>
                  <a:lnTo>
                    <a:pt x="901915" y="140589"/>
                  </a:lnTo>
                  <a:lnTo>
                    <a:pt x="901915" y="165100"/>
                  </a:lnTo>
                  <a:lnTo>
                    <a:pt x="898156" y="177800"/>
                  </a:lnTo>
                  <a:lnTo>
                    <a:pt x="886104" y="165100"/>
                  </a:lnTo>
                  <a:lnTo>
                    <a:pt x="901915" y="165100"/>
                  </a:lnTo>
                  <a:lnTo>
                    <a:pt x="901915" y="140589"/>
                  </a:lnTo>
                  <a:lnTo>
                    <a:pt x="900569" y="139700"/>
                  </a:lnTo>
                  <a:lnTo>
                    <a:pt x="922896" y="127000"/>
                  </a:lnTo>
                  <a:lnTo>
                    <a:pt x="917994" y="102870"/>
                  </a:lnTo>
                  <a:lnTo>
                    <a:pt x="917994" y="114300"/>
                  </a:lnTo>
                  <a:lnTo>
                    <a:pt x="911580" y="127000"/>
                  </a:lnTo>
                  <a:lnTo>
                    <a:pt x="894676" y="114300"/>
                  </a:lnTo>
                  <a:lnTo>
                    <a:pt x="881875" y="101650"/>
                  </a:lnTo>
                  <a:lnTo>
                    <a:pt x="899210" y="114300"/>
                  </a:lnTo>
                  <a:lnTo>
                    <a:pt x="883907" y="88900"/>
                  </a:lnTo>
                  <a:lnTo>
                    <a:pt x="907135" y="88900"/>
                  </a:lnTo>
                  <a:lnTo>
                    <a:pt x="917994" y="114300"/>
                  </a:lnTo>
                  <a:lnTo>
                    <a:pt x="917994" y="102870"/>
                  </a:lnTo>
                  <a:lnTo>
                    <a:pt x="915238" y="89293"/>
                  </a:lnTo>
                  <a:lnTo>
                    <a:pt x="915162" y="88900"/>
                  </a:lnTo>
                  <a:lnTo>
                    <a:pt x="929500" y="88900"/>
                  </a:lnTo>
                  <a:lnTo>
                    <a:pt x="1034529" y="101650"/>
                  </a:lnTo>
                  <a:lnTo>
                    <a:pt x="1034148" y="101650"/>
                  </a:lnTo>
                  <a:lnTo>
                    <a:pt x="1045337" y="114300"/>
                  </a:lnTo>
                  <a:lnTo>
                    <a:pt x="1045337" y="94157"/>
                  </a:lnTo>
                  <a:lnTo>
                    <a:pt x="1043571" y="88900"/>
                  </a:lnTo>
                  <a:lnTo>
                    <a:pt x="886460" y="76212"/>
                  </a:lnTo>
                  <a:lnTo>
                    <a:pt x="885786" y="76504"/>
                  </a:lnTo>
                  <a:lnTo>
                    <a:pt x="862101" y="88900"/>
                  </a:lnTo>
                  <a:lnTo>
                    <a:pt x="855014" y="88900"/>
                  </a:lnTo>
                  <a:lnTo>
                    <a:pt x="855751" y="77774"/>
                  </a:lnTo>
                  <a:lnTo>
                    <a:pt x="855853" y="76212"/>
                  </a:lnTo>
                  <a:lnTo>
                    <a:pt x="860348" y="63500"/>
                  </a:lnTo>
                  <a:lnTo>
                    <a:pt x="853719" y="63500"/>
                  </a:lnTo>
                  <a:lnTo>
                    <a:pt x="837996" y="88900"/>
                  </a:lnTo>
                  <a:lnTo>
                    <a:pt x="838682" y="88900"/>
                  </a:lnTo>
                  <a:lnTo>
                    <a:pt x="877951" y="101650"/>
                  </a:lnTo>
                  <a:lnTo>
                    <a:pt x="877785" y="101650"/>
                  </a:lnTo>
                  <a:lnTo>
                    <a:pt x="875296" y="114300"/>
                  </a:lnTo>
                  <a:lnTo>
                    <a:pt x="877316" y="114300"/>
                  </a:lnTo>
                  <a:lnTo>
                    <a:pt x="873785" y="127000"/>
                  </a:lnTo>
                  <a:lnTo>
                    <a:pt x="870724" y="114300"/>
                  </a:lnTo>
                  <a:lnTo>
                    <a:pt x="875296" y="114300"/>
                  </a:lnTo>
                  <a:lnTo>
                    <a:pt x="866165" y="111506"/>
                  </a:lnTo>
                  <a:lnTo>
                    <a:pt x="866165" y="139700"/>
                  </a:lnTo>
                  <a:lnTo>
                    <a:pt x="863688" y="152412"/>
                  </a:lnTo>
                  <a:lnTo>
                    <a:pt x="858875" y="139700"/>
                  </a:lnTo>
                  <a:lnTo>
                    <a:pt x="858329" y="141008"/>
                  </a:lnTo>
                  <a:lnTo>
                    <a:pt x="858329" y="165100"/>
                  </a:lnTo>
                  <a:lnTo>
                    <a:pt x="853033" y="177800"/>
                  </a:lnTo>
                  <a:lnTo>
                    <a:pt x="826325" y="190500"/>
                  </a:lnTo>
                  <a:lnTo>
                    <a:pt x="818502" y="190500"/>
                  </a:lnTo>
                  <a:lnTo>
                    <a:pt x="858329" y="165100"/>
                  </a:lnTo>
                  <a:lnTo>
                    <a:pt x="858329" y="141008"/>
                  </a:lnTo>
                  <a:lnTo>
                    <a:pt x="848169" y="165100"/>
                  </a:lnTo>
                  <a:lnTo>
                    <a:pt x="834491" y="177800"/>
                  </a:lnTo>
                  <a:lnTo>
                    <a:pt x="814082" y="190500"/>
                  </a:lnTo>
                  <a:lnTo>
                    <a:pt x="782078" y="190500"/>
                  </a:lnTo>
                  <a:lnTo>
                    <a:pt x="834542" y="165100"/>
                  </a:lnTo>
                  <a:lnTo>
                    <a:pt x="837450" y="165100"/>
                  </a:lnTo>
                  <a:lnTo>
                    <a:pt x="843915" y="152450"/>
                  </a:lnTo>
                  <a:lnTo>
                    <a:pt x="844105" y="140347"/>
                  </a:lnTo>
                  <a:lnTo>
                    <a:pt x="844118" y="139700"/>
                  </a:lnTo>
                  <a:lnTo>
                    <a:pt x="844194" y="134556"/>
                  </a:lnTo>
                  <a:lnTo>
                    <a:pt x="844308" y="127000"/>
                  </a:lnTo>
                  <a:lnTo>
                    <a:pt x="862952" y="127000"/>
                  </a:lnTo>
                  <a:lnTo>
                    <a:pt x="866165" y="139700"/>
                  </a:lnTo>
                  <a:lnTo>
                    <a:pt x="866165" y="111506"/>
                  </a:lnTo>
                  <a:lnTo>
                    <a:pt x="835317" y="102044"/>
                  </a:lnTo>
                  <a:lnTo>
                    <a:pt x="835317" y="127000"/>
                  </a:lnTo>
                  <a:lnTo>
                    <a:pt x="834974" y="139700"/>
                  </a:lnTo>
                  <a:lnTo>
                    <a:pt x="813422" y="127000"/>
                  </a:lnTo>
                  <a:lnTo>
                    <a:pt x="821055" y="114300"/>
                  </a:lnTo>
                  <a:lnTo>
                    <a:pt x="824890" y="127000"/>
                  </a:lnTo>
                  <a:lnTo>
                    <a:pt x="835317" y="127000"/>
                  </a:lnTo>
                  <a:lnTo>
                    <a:pt x="835317" y="102044"/>
                  </a:lnTo>
                  <a:lnTo>
                    <a:pt x="834072" y="101650"/>
                  </a:lnTo>
                  <a:lnTo>
                    <a:pt x="833907" y="101650"/>
                  </a:lnTo>
                  <a:lnTo>
                    <a:pt x="833043" y="89293"/>
                  </a:lnTo>
                  <a:lnTo>
                    <a:pt x="833018" y="88900"/>
                  </a:lnTo>
                  <a:lnTo>
                    <a:pt x="831126" y="88900"/>
                  </a:lnTo>
                  <a:lnTo>
                    <a:pt x="827684" y="100901"/>
                  </a:lnTo>
                  <a:lnTo>
                    <a:pt x="827455" y="101650"/>
                  </a:lnTo>
                  <a:lnTo>
                    <a:pt x="819785" y="114300"/>
                  </a:lnTo>
                  <a:lnTo>
                    <a:pt x="807199" y="114300"/>
                  </a:lnTo>
                  <a:lnTo>
                    <a:pt x="816991" y="88900"/>
                  </a:lnTo>
                  <a:lnTo>
                    <a:pt x="778002" y="76212"/>
                  </a:lnTo>
                  <a:lnTo>
                    <a:pt x="777595" y="76504"/>
                  </a:lnTo>
                  <a:lnTo>
                    <a:pt x="808215" y="101066"/>
                  </a:lnTo>
                  <a:lnTo>
                    <a:pt x="808837" y="101650"/>
                  </a:lnTo>
                  <a:lnTo>
                    <a:pt x="796378" y="114300"/>
                  </a:lnTo>
                  <a:lnTo>
                    <a:pt x="797953" y="127000"/>
                  </a:lnTo>
                  <a:lnTo>
                    <a:pt x="834745" y="152450"/>
                  </a:lnTo>
                  <a:lnTo>
                    <a:pt x="834961" y="152450"/>
                  </a:lnTo>
                  <a:lnTo>
                    <a:pt x="824699" y="165100"/>
                  </a:lnTo>
                  <a:lnTo>
                    <a:pt x="805091" y="177800"/>
                  </a:lnTo>
                  <a:lnTo>
                    <a:pt x="795515" y="169976"/>
                  </a:lnTo>
                  <a:lnTo>
                    <a:pt x="796340" y="177800"/>
                  </a:lnTo>
                  <a:lnTo>
                    <a:pt x="782129" y="165100"/>
                  </a:lnTo>
                  <a:lnTo>
                    <a:pt x="775716" y="165100"/>
                  </a:lnTo>
                  <a:lnTo>
                    <a:pt x="782104" y="177800"/>
                  </a:lnTo>
                  <a:lnTo>
                    <a:pt x="775462" y="177800"/>
                  </a:lnTo>
                  <a:lnTo>
                    <a:pt x="744207" y="127000"/>
                  </a:lnTo>
                  <a:lnTo>
                    <a:pt x="740105" y="127000"/>
                  </a:lnTo>
                  <a:lnTo>
                    <a:pt x="765009" y="177800"/>
                  </a:lnTo>
                  <a:lnTo>
                    <a:pt x="742226" y="177800"/>
                  </a:lnTo>
                  <a:lnTo>
                    <a:pt x="736638" y="165100"/>
                  </a:lnTo>
                  <a:lnTo>
                    <a:pt x="721245" y="165100"/>
                  </a:lnTo>
                  <a:lnTo>
                    <a:pt x="737196" y="177800"/>
                  </a:lnTo>
                  <a:lnTo>
                    <a:pt x="726998" y="177800"/>
                  </a:lnTo>
                  <a:lnTo>
                    <a:pt x="727456" y="189788"/>
                  </a:lnTo>
                  <a:lnTo>
                    <a:pt x="727481" y="190500"/>
                  </a:lnTo>
                  <a:lnTo>
                    <a:pt x="708431" y="190500"/>
                  </a:lnTo>
                  <a:lnTo>
                    <a:pt x="705840" y="177800"/>
                  </a:lnTo>
                  <a:lnTo>
                    <a:pt x="721245" y="165100"/>
                  </a:lnTo>
                  <a:lnTo>
                    <a:pt x="695413" y="165100"/>
                  </a:lnTo>
                  <a:lnTo>
                    <a:pt x="699046" y="173659"/>
                  </a:lnTo>
                  <a:lnTo>
                    <a:pt x="700773" y="177800"/>
                  </a:lnTo>
                  <a:lnTo>
                    <a:pt x="702805" y="189788"/>
                  </a:lnTo>
                  <a:lnTo>
                    <a:pt x="702919" y="190500"/>
                  </a:lnTo>
                  <a:lnTo>
                    <a:pt x="697687" y="190500"/>
                  </a:lnTo>
                  <a:lnTo>
                    <a:pt x="700773" y="177800"/>
                  </a:lnTo>
                  <a:lnTo>
                    <a:pt x="691769" y="177800"/>
                  </a:lnTo>
                  <a:lnTo>
                    <a:pt x="688314" y="190500"/>
                  </a:lnTo>
                  <a:lnTo>
                    <a:pt x="678688" y="190500"/>
                  </a:lnTo>
                  <a:lnTo>
                    <a:pt x="677672" y="186537"/>
                  </a:lnTo>
                  <a:lnTo>
                    <a:pt x="677672" y="215900"/>
                  </a:lnTo>
                  <a:lnTo>
                    <a:pt x="675995" y="228612"/>
                  </a:lnTo>
                  <a:lnTo>
                    <a:pt x="672223" y="215900"/>
                  </a:lnTo>
                  <a:lnTo>
                    <a:pt x="677672" y="215900"/>
                  </a:lnTo>
                  <a:lnTo>
                    <a:pt x="677672" y="186537"/>
                  </a:lnTo>
                  <a:lnTo>
                    <a:pt x="672185" y="165100"/>
                  </a:lnTo>
                  <a:lnTo>
                    <a:pt x="671880" y="165100"/>
                  </a:lnTo>
                  <a:lnTo>
                    <a:pt x="705396" y="114300"/>
                  </a:lnTo>
                  <a:lnTo>
                    <a:pt x="719086" y="101650"/>
                  </a:lnTo>
                  <a:lnTo>
                    <a:pt x="731266" y="101650"/>
                  </a:lnTo>
                  <a:lnTo>
                    <a:pt x="748487" y="114300"/>
                  </a:lnTo>
                  <a:lnTo>
                    <a:pt x="776033" y="77774"/>
                  </a:lnTo>
                  <a:lnTo>
                    <a:pt x="746696" y="101600"/>
                  </a:lnTo>
                  <a:lnTo>
                    <a:pt x="721715" y="88900"/>
                  </a:lnTo>
                  <a:lnTo>
                    <a:pt x="729856" y="63500"/>
                  </a:lnTo>
                  <a:lnTo>
                    <a:pt x="721207" y="50800"/>
                  </a:lnTo>
                  <a:lnTo>
                    <a:pt x="710539" y="50800"/>
                  </a:lnTo>
                  <a:lnTo>
                    <a:pt x="705243" y="38100"/>
                  </a:lnTo>
                  <a:lnTo>
                    <a:pt x="699935" y="25400"/>
                  </a:lnTo>
                  <a:lnTo>
                    <a:pt x="699236" y="25082"/>
                  </a:lnTo>
                  <a:lnTo>
                    <a:pt x="699236" y="76212"/>
                  </a:lnTo>
                  <a:lnTo>
                    <a:pt x="699020" y="76212"/>
                  </a:lnTo>
                  <a:lnTo>
                    <a:pt x="680135" y="127000"/>
                  </a:lnTo>
                  <a:lnTo>
                    <a:pt x="671347" y="146202"/>
                  </a:lnTo>
                  <a:lnTo>
                    <a:pt x="671347" y="215900"/>
                  </a:lnTo>
                  <a:lnTo>
                    <a:pt x="670179" y="213690"/>
                  </a:lnTo>
                  <a:lnTo>
                    <a:pt x="670179" y="241300"/>
                  </a:lnTo>
                  <a:lnTo>
                    <a:pt x="667321" y="233845"/>
                  </a:lnTo>
                  <a:lnTo>
                    <a:pt x="667321" y="266700"/>
                  </a:lnTo>
                  <a:lnTo>
                    <a:pt x="664133" y="266700"/>
                  </a:lnTo>
                  <a:lnTo>
                    <a:pt x="658647" y="254000"/>
                  </a:lnTo>
                  <a:lnTo>
                    <a:pt x="663359" y="254000"/>
                  </a:lnTo>
                  <a:lnTo>
                    <a:pt x="667321" y="266700"/>
                  </a:lnTo>
                  <a:lnTo>
                    <a:pt x="667321" y="233845"/>
                  </a:lnTo>
                  <a:lnTo>
                    <a:pt x="660450" y="215900"/>
                  </a:lnTo>
                  <a:lnTo>
                    <a:pt x="666661" y="215900"/>
                  </a:lnTo>
                  <a:lnTo>
                    <a:pt x="670179" y="241300"/>
                  </a:lnTo>
                  <a:lnTo>
                    <a:pt x="670179" y="213690"/>
                  </a:lnTo>
                  <a:lnTo>
                    <a:pt x="664654" y="203200"/>
                  </a:lnTo>
                  <a:lnTo>
                    <a:pt x="669061" y="203200"/>
                  </a:lnTo>
                  <a:lnTo>
                    <a:pt x="671347" y="215900"/>
                  </a:lnTo>
                  <a:lnTo>
                    <a:pt x="671347" y="146202"/>
                  </a:lnTo>
                  <a:lnTo>
                    <a:pt x="668502" y="152412"/>
                  </a:lnTo>
                  <a:lnTo>
                    <a:pt x="663879" y="142201"/>
                  </a:lnTo>
                  <a:lnTo>
                    <a:pt x="663879" y="152450"/>
                  </a:lnTo>
                  <a:lnTo>
                    <a:pt x="662851" y="152692"/>
                  </a:lnTo>
                  <a:lnTo>
                    <a:pt x="662851" y="190500"/>
                  </a:lnTo>
                  <a:lnTo>
                    <a:pt x="654151" y="190500"/>
                  </a:lnTo>
                  <a:lnTo>
                    <a:pt x="657720" y="203200"/>
                  </a:lnTo>
                  <a:lnTo>
                    <a:pt x="650430" y="201472"/>
                  </a:lnTo>
                  <a:lnTo>
                    <a:pt x="650430" y="266700"/>
                  </a:lnTo>
                  <a:lnTo>
                    <a:pt x="646112" y="266700"/>
                  </a:lnTo>
                  <a:lnTo>
                    <a:pt x="642086" y="215900"/>
                  </a:lnTo>
                  <a:lnTo>
                    <a:pt x="650430" y="266700"/>
                  </a:lnTo>
                  <a:lnTo>
                    <a:pt x="650430" y="201472"/>
                  </a:lnTo>
                  <a:lnTo>
                    <a:pt x="604266" y="190500"/>
                  </a:lnTo>
                  <a:lnTo>
                    <a:pt x="580047" y="190500"/>
                  </a:lnTo>
                  <a:lnTo>
                    <a:pt x="584327" y="177800"/>
                  </a:lnTo>
                  <a:lnTo>
                    <a:pt x="644080" y="177800"/>
                  </a:lnTo>
                  <a:lnTo>
                    <a:pt x="633171" y="165100"/>
                  </a:lnTo>
                  <a:lnTo>
                    <a:pt x="654850" y="165100"/>
                  </a:lnTo>
                  <a:lnTo>
                    <a:pt x="651370" y="177800"/>
                  </a:lnTo>
                  <a:lnTo>
                    <a:pt x="660222" y="177800"/>
                  </a:lnTo>
                  <a:lnTo>
                    <a:pt x="662851" y="190500"/>
                  </a:lnTo>
                  <a:lnTo>
                    <a:pt x="662851" y="152692"/>
                  </a:lnTo>
                  <a:lnTo>
                    <a:pt x="609244" y="165100"/>
                  </a:lnTo>
                  <a:lnTo>
                    <a:pt x="593255" y="165100"/>
                  </a:lnTo>
                  <a:lnTo>
                    <a:pt x="599224" y="152450"/>
                  </a:lnTo>
                  <a:lnTo>
                    <a:pt x="663879" y="152450"/>
                  </a:lnTo>
                  <a:lnTo>
                    <a:pt x="663879" y="142201"/>
                  </a:lnTo>
                  <a:lnTo>
                    <a:pt x="662749" y="139700"/>
                  </a:lnTo>
                  <a:lnTo>
                    <a:pt x="683780" y="101803"/>
                  </a:lnTo>
                  <a:lnTo>
                    <a:pt x="683717" y="101066"/>
                  </a:lnTo>
                  <a:lnTo>
                    <a:pt x="683856" y="101650"/>
                  </a:lnTo>
                  <a:lnTo>
                    <a:pt x="687387" y="101650"/>
                  </a:lnTo>
                  <a:lnTo>
                    <a:pt x="692569" y="63500"/>
                  </a:lnTo>
                  <a:lnTo>
                    <a:pt x="688301" y="50800"/>
                  </a:lnTo>
                  <a:lnTo>
                    <a:pt x="699160" y="76034"/>
                  </a:lnTo>
                  <a:lnTo>
                    <a:pt x="699236" y="76212"/>
                  </a:lnTo>
                  <a:lnTo>
                    <a:pt x="699236" y="25082"/>
                  </a:lnTo>
                  <a:lnTo>
                    <a:pt x="690460" y="20929"/>
                  </a:lnTo>
                  <a:lnTo>
                    <a:pt x="690460" y="38100"/>
                  </a:lnTo>
                  <a:lnTo>
                    <a:pt x="684809" y="38100"/>
                  </a:lnTo>
                  <a:lnTo>
                    <a:pt x="682193" y="25400"/>
                  </a:lnTo>
                  <a:lnTo>
                    <a:pt x="690460" y="38100"/>
                  </a:lnTo>
                  <a:lnTo>
                    <a:pt x="690460" y="20929"/>
                  </a:lnTo>
                  <a:lnTo>
                    <a:pt x="646201" y="0"/>
                  </a:lnTo>
                  <a:lnTo>
                    <a:pt x="610425" y="12700"/>
                  </a:lnTo>
                  <a:lnTo>
                    <a:pt x="652703" y="12700"/>
                  </a:lnTo>
                  <a:lnTo>
                    <a:pt x="663448" y="25400"/>
                  </a:lnTo>
                  <a:lnTo>
                    <a:pt x="675182" y="25400"/>
                  </a:lnTo>
                  <a:lnTo>
                    <a:pt x="684885" y="50800"/>
                  </a:lnTo>
                  <a:lnTo>
                    <a:pt x="680770" y="50800"/>
                  </a:lnTo>
                  <a:lnTo>
                    <a:pt x="683564" y="98259"/>
                  </a:lnTo>
                  <a:lnTo>
                    <a:pt x="683679" y="100761"/>
                  </a:lnTo>
                  <a:lnTo>
                    <a:pt x="683133" y="98259"/>
                  </a:lnTo>
                  <a:lnTo>
                    <a:pt x="675982" y="64757"/>
                  </a:lnTo>
                  <a:lnTo>
                    <a:pt x="675982" y="88900"/>
                  </a:lnTo>
                  <a:lnTo>
                    <a:pt x="672795" y="88900"/>
                  </a:lnTo>
                  <a:lnTo>
                    <a:pt x="672553" y="98259"/>
                  </a:lnTo>
                  <a:lnTo>
                    <a:pt x="672439" y="101650"/>
                  </a:lnTo>
                  <a:lnTo>
                    <a:pt x="649859" y="139700"/>
                  </a:lnTo>
                  <a:lnTo>
                    <a:pt x="602500" y="139700"/>
                  </a:lnTo>
                  <a:lnTo>
                    <a:pt x="582485" y="88900"/>
                  </a:lnTo>
                  <a:lnTo>
                    <a:pt x="583907" y="64960"/>
                  </a:lnTo>
                  <a:lnTo>
                    <a:pt x="583996" y="63500"/>
                  </a:lnTo>
                  <a:lnTo>
                    <a:pt x="593471" y="50800"/>
                  </a:lnTo>
                  <a:lnTo>
                    <a:pt x="601116" y="50800"/>
                  </a:lnTo>
                  <a:lnTo>
                    <a:pt x="602907" y="74841"/>
                  </a:lnTo>
                  <a:lnTo>
                    <a:pt x="603008" y="76212"/>
                  </a:lnTo>
                  <a:lnTo>
                    <a:pt x="645033" y="76212"/>
                  </a:lnTo>
                  <a:lnTo>
                    <a:pt x="648563" y="63500"/>
                  </a:lnTo>
                  <a:lnTo>
                    <a:pt x="652094" y="50800"/>
                  </a:lnTo>
                  <a:lnTo>
                    <a:pt x="669124" y="63500"/>
                  </a:lnTo>
                  <a:lnTo>
                    <a:pt x="675982" y="88900"/>
                  </a:lnTo>
                  <a:lnTo>
                    <a:pt x="675982" y="64757"/>
                  </a:lnTo>
                  <a:lnTo>
                    <a:pt x="675716" y="63500"/>
                  </a:lnTo>
                  <a:lnTo>
                    <a:pt x="665683" y="50800"/>
                  </a:lnTo>
                  <a:lnTo>
                    <a:pt x="655650" y="38100"/>
                  </a:lnTo>
                  <a:lnTo>
                    <a:pt x="627316" y="38100"/>
                  </a:lnTo>
                  <a:lnTo>
                    <a:pt x="645210" y="50800"/>
                  </a:lnTo>
                  <a:lnTo>
                    <a:pt x="642188" y="63500"/>
                  </a:lnTo>
                  <a:lnTo>
                    <a:pt x="609892" y="63500"/>
                  </a:lnTo>
                  <a:lnTo>
                    <a:pt x="603859" y="50800"/>
                  </a:lnTo>
                  <a:lnTo>
                    <a:pt x="606005" y="50800"/>
                  </a:lnTo>
                  <a:lnTo>
                    <a:pt x="627316" y="38100"/>
                  </a:lnTo>
                  <a:lnTo>
                    <a:pt x="597090" y="38100"/>
                  </a:lnTo>
                  <a:lnTo>
                    <a:pt x="582320" y="50800"/>
                  </a:lnTo>
                  <a:lnTo>
                    <a:pt x="571436" y="76034"/>
                  </a:lnTo>
                  <a:lnTo>
                    <a:pt x="571449" y="76504"/>
                  </a:lnTo>
                  <a:lnTo>
                    <a:pt x="586435" y="127000"/>
                  </a:lnTo>
                  <a:lnTo>
                    <a:pt x="595261" y="139700"/>
                  </a:lnTo>
                  <a:lnTo>
                    <a:pt x="586092" y="152412"/>
                  </a:lnTo>
                  <a:lnTo>
                    <a:pt x="554901" y="114300"/>
                  </a:lnTo>
                  <a:lnTo>
                    <a:pt x="573659" y="139700"/>
                  </a:lnTo>
                  <a:lnTo>
                    <a:pt x="589076" y="165100"/>
                  </a:lnTo>
                  <a:lnTo>
                    <a:pt x="574751" y="190500"/>
                  </a:lnTo>
                  <a:lnTo>
                    <a:pt x="568782" y="190500"/>
                  </a:lnTo>
                  <a:lnTo>
                    <a:pt x="562914" y="152450"/>
                  </a:lnTo>
                  <a:lnTo>
                    <a:pt x="544296" y="140347"/>
                  </a:lnTo>
                  <a:lnTo>
                    <a:pt x="546023" y="152450"/>
                  </a:lnTo>
                  <a:lnTo>
                    <a:pt x="542226" y="152450"/>
                  </a:lnTo>
                  <a:lnTo>
                    <a:pt x="540334" y="140347"/>
                  </a:lnTo>
                  <a:lnTo>
                    <a:pt x="540245" y="139700"/>
                  </a:lnTo>
                  <a:lnTo>
                    <a:pt x="533209" y="139700"/>
                  </a:lnTo>
                  <a:lnTo>
                    <a:pt x="533209" y="215900"/>
                  </a:lnTo>
                  <a:lnTo>
                    <a:pt x="484466" y="215900"/>
                  </a:lnTo>
                  <a:lnTo>
                    <a:pt x="468249" y="228561"/>
                  </a:lnTo>
                  <a:lnTo>
                    <a:pt x="467537" y="224231"/>
                  </a:lnTo>
                  <a:lnTo>
                    <a:pt x="464464" y="203200"/>
                  </a:lnTo>
                  <a:lnTo>
                    <a:pt x="532879" y="203200"/>
                  </a:lnTo>
                  <a:lnTo>
                    <a:pt x="533209" y="215900"/>
                  </a:lnTo>
                  <a:lnTo>
                    <a:pt x="533209" y="139700"/>
                  </a:lnTo>
                  <a:lnTo>
                    <a:pt x="526262" y="139700"/>
                  </a:lnTo>
                  <a:lnTo>
                    <a:pt x="529932" y="189788"/>
                  </a:lnTo>
                  <a:lnTo>
                    <a:pt x="529983" y="190500"/>
                  </a:lnTo>
                  <a:lnTo>
                    <a:pt x="522947" y="190500"/>
                  </a:lnTo>
                  <a:lnTo>
                    <a:pt x="518744" y="165100"/>
                  </a:lnTo>
                  <a:lnTo>
                    <a:pt x="517626" y="152450"/>
                  </a:lnTo>
                  <a:lnTo>
                    <a:pt x="513257" y="152450"/>
                  </a:lnTo>
                  <a:lnTo>
                    <a:pt x="526262" y="139700"/>
                  </a:lnTo>
                  <a:lnTo>
                    <a:pt x="516458" y="139700"/>
                  </a:lnTo>
                  <a:lnTo>
                    <a:pt x="509854" y="145542"/>
                  </a:lnTo>
                  <a:lnTo>
                    <a:pt x="509854" y="165100"/>
                  </a:lnTo>
                  <a:lnTo>
                    <a:pt x="505993" y="177800"/>
                  </a:lnTo>
                  <a:lnTo>
                    <a:pt x="505015" y="165100"/>
                  </a:lnTo>
                  <a:lnTo>
                    <a:pt x="509854" y="165100"/>
                  </a:lnTo>
                  <a:lnTo>
                    <a:pt x="509854" y="145542"/>
                  </a:lnTo>
                  <a:lnTo>
                    <a:pt x="502018" y="152450"/>
                  </a:lnTo>
                  <a:lnTo>
                    <a:pt x="501967" y="165100"/>
                  </a:lnTo>
                  <a:lnTo>
                    <a:pt x="494982" y="165100"/>
                  </a:lnTo>
                  <a:lnTo>
                    <a:pt x="462838" y="114300"/>
                  </a:lnTo>
                  <a:lnTo>
                    <a:pt x="461479" y="127000"/>
                  </a:lnTo>
                  <a:lnTo>
                    <a:pt x="494118" y="177800"/>
                  </a:lnTo>
                  <a:lnTo>
                    <a:pt x="499960" y="177800"/>
                  </a:lnTo>
                  <a:lnTo>
                    <a:pt x="499808" y="189788"/>
                  </a:lnTo>
                  <a:lnTo>
                    <a:pt x="499795" y="190500"/>
                  </a:lnTo>
                  <a:lnTo>
                    <a:pt x="458863" y="190500"/>
                  </a:lnTo>
                  <a:lnTo>
                    <a:pt x="458863" y="228612"/>
                  </a:lnTo>
                  <a:lnTo>
                    <a:pt x="363093" y="241300"/>
                  </a:lnTo>
                  <a:lnTo>
                    <a:pt x="333019" y="241300"/>
                  </a:lnTo>
                  <a:lnTo>
                    <a:pt x="328701" y="203200"/>
                  </a:lnTo>
                  <a:lnTo>
                    <a:pt x="341363" y="190500"/>
                  </a:lnTo>
                  <a:lnTo>
                    <a:pt x="454685" y="190500"/>
                  </a:lnTo>
                  <a:lnTo>
                    <a:pt x="458431" y="224231"/>
                  </a:lnTo>
                  <a:lnTo>
                    <a:pt x="458863" y="228612"/>
                  </a:lnTo>
                  <a:lnTo>
                    <a:pt x="458863" y="190500"/>
                  </a:lnTo>
                  <a:lnTo>
                    <a:pt x="456438" y="190500"/>
                  </a:lnTo>
                  <a:lnTo>
                    <a:pt x="451294" y="177800"/>
                  </a:lnTo>
                  <a:lnTo>
                    <a:pt x="351802" y="177800"/>
                  </a:lnTo>
                  <a:lnTo>
                    <a:pt x="352958" y="165100"/>
                  </a:lnTo>
                  <a:lnTo>
                    <a:pt x="368325" y="152450"/>
                  </a:lnTo>
                  <a:lnTo>
                    <a:pt x="376859" y="152450"/>
                  </a:lnTo>
                  <a:lnTo>
                    <a:pt x="394627" y="165100"/>
                  </a:lnTo>
                  <a:lnTo>
                    <a:pt x="424332" y="139700"/>
                  </a:lnTo>
                  <a:lnTo>
                    <a:pt x="406692" y="139700"/>
                  </a:lnTo>
                  <a:lnTo>
                    <a:pt x="412216" y="127000"/>
                  </a:lnTo>
                  <a:lnTo>
                    <a:pt x="417004" y="114300"/>
                  </a:lnTo>
                  <a:lnTo>
                    <a:pt x="420738" y="114300"/>
                  </a:lnTo>
                  <a:lnTo>
                    <a:pt x="416306" y="127000"/>
                  </a:lnTo>
                  <a:lnTo>
                    <a:pt x="429869" y="127000"/>
                  </a:lnTo>
                  <a:lnTo>
                    <a:pt x="430364" y="134556"/>
                  </a:lnTo>
                  <a:lnTo>
                    <a:pt x="439191" y="127000"/>
                  </a:lnTo>
                  <a:lnTo>
                    <a:pt x="440283" y="127000"/>
                  </a:lnTo>
                  <a:lnTo>
                    <a:pt x="426567" y="114300"/>
                  </a:lnTo>
                  <a:lnTo>
                    <a:pt x="430657" y="101803"/>
                  </a:lnTo>
                  <a:lnTo>
                    <a:pt x="430707" y="101650"/>
                  </a:lnTo>
                  <a:lnTo>
                    <a:pt x="444614" y="101650"/>
                  </a:lnTo>
                  <a:lnTo>
                    <a:pt x="462534" y="88900"/>
                  </a:lnTo>
                  <a:lnTo>
                    <a:pt x="476364" y="98259"/>
                  </a:lnTo>
                  <a:lnTo>
                    <a:pt x="470217" y="88900"/>
                  </a:lnTo>
                  <a:lnTo>
                    <a:pt x="461886" y="76212"/>
                  </a:lnTo>
                  <a:lnTo>
                    <a:pt x="420979" y="101650"/>
                  </a:lnTo>
                  <a:lnTo>
                    <a:pt x="414121" y="101650"/>
                  </a:lnTo>
                  <a:lnTo>
                    <a:pt x="407187" y="114300"/>
                  </a:lnTo>
                  <a:lnTo>
                    <a:pt x="399491" y="139700"/>
                  </a:lnTo>
                  <a:lnTo>
                    <a:pt x="397256" y="152450"/>
                  </a:lnTo>
                  <a:lnTo>
                    <a:pt x="392087" y="152450"/>
                  </a:lnTo>
                  <a:lnTo>
                    <a:pt x="396963" y="139700"/>
                  </a:lnTo>
                  <a:lnTo>
                    <a:pt x="411467" y="101803"/>
                  </a:lnTo>
                  <a:lnTo>
                    <a:pt x="411530" y="101650"/>
                  </a:lnTo>
                  <a:lnTo>
                    <a:pt x="408622" y="101650"/>
                  </a:lnTo>
                  <a:lnTo>
                    <a:pt x="415290" y="76504"/>
                  </a:lnTo>
                  <a:lnTo>
                    <a:pt x="415366" y="76212"/>
                  </a:lnTo>
                  <a:lnTo>
                    <a:pt x="395211" y="67805"/>
                  </a:lnTo>
                  <a:lnTo>
                    <a:pt x="407377" y="76034"/>
                  </a:lnTo>
                  <a:lnTo>
                    <a:pt x="407504" y="76504"/>
                  </a:lnTo>
                  <a:lnTo>
                    <a:pt x="382866" y="139700"/>
                  </a:lnTo>
                  <a:lnTo>
                    <a:pt x="377278" y="139700"/>
                  </a:lnTo>
                  <a:lnTo>
                    <a:pt x="393420" y="76504"/>
                  </a:lnTo>
                  <a:lnTo>
                    <a:pt x="392938" y="77774"/>
                  </a:lnTo>
                  <a:lnTo>
                    <a:pt x="375640" y="127000"/>
                  </a:lnTo>
                  <a:lnTo>
                    <a:pt x="369354" y="127000"/>
                  </a:lnTo>
                  <a:lnTo>
                    <a:pt x="381977" y="88900"/>
                  </a:lnTo>
                  <a:lnTo>
                    <a:pt x="375564" y="88900"/>
                  </a:lnTo>
                  <a:lnTo>
                    <a:pt x="384860" y="76212"/>
                  </a:lnTo>
                  <a:lnTo>
                    <a:pt x="388404" y="64960"/>
                  </a:lnTo>
                  <a:lnTo>
                    <a:pt x="384898" y="63500"/>
                  </a:lnTo>
                  <a:lnTo>
                    <a:pt x="380288" y="63500"/>
                  </a:lnTo>
                  <a:lnTo>
                    <a:pt x="373329" y="88900"/>
                  </a:lnTo>
                  <a:lnTo>
                    <a:pt x="375297" y="88900"/>
                  </a:lnTo>
                  <a:lnTo>
                    <a:pt x="363283" y="111048"/>
                  </a:lnTo>
                  <a:lnTo>
                    <a:pt x="363283" y="152450"/>
                  </a:lnTo>
                  <a:lnTo>
                    <a:pt x="353339" y="152450"/>
                  </a:lnTo>
                  <a:lnTo>
                    <a:pt x="357060" y="139700"/>
                  </a:lnTo>
                  <a:lnTo>
                    <a:pt x="354685" y="139700"/>
                  </a:lnTo>
                  <a:lnTo>
                    <a:pt x="350583" y="127000"/>
                  </a:lnTo>
                  <a:lnTo>
                    <a:pt x="358978" y="127000"/>
                  </a:lnTo>
                  <a:lnTo>
                    <a:pt x="358851" y="134556"/>
                  </a:lnTo>
                  <a:lnTo>
                    <a:pt x="358775" y="139700"/>
                  </a:lnTo>
                  <a:lnTo>
                    <a:pt x="363283" y="152450"/>
                  </a:lnTo>
                  <a:lnTo>
                    <a:pt x="363283" y="111048"/>
                  </a:lnTo>
                  <a:lnTo>
                    <a:pt x="361518" y="114300"/>
                  </a:lnTo>
                  <a:lnTo>
                    <a:pt x="350100" y="114300"/>
                  </a:lnTo>
                  <a:lnTo>
                    <a:pt x="350100" y="152425"/>
                  </a:lnTo>
                  <a:lnTo>
                    <a:pt x="342912" y="139966"/>
                  </a:lnTo>
                  <a:lnTo>
                    <a:pt x="342912" y="177800"/>
                  </a:lnTo>
                  <a:lnTo>
                    <a:pt x="336854" y="190500"/>
                  </a:lnTo>
                  <a:lnTo>
                    <a:pt x="333933" y="177800"/>
                  </a:lnTo>
                  <a:lnTo>
                    <a:pt x="331647" y="177800"/>
                  </a:lnTo>
                  <a:lnTo>
                    <a:pt x="317919" y="203200"/>
                  </a:lnTo>
                  <a:lnTo>
                    <a:pt x="322021" y="177800"/>
                  </a:lnTo>
                  <a:lnTo>
                    <a:pt x="328549" y="165100"/>
                  </a:lnTo>
                  <a:lnTo>
                    <a:pt x="331508" y="165100"/>
                  </a:lnTo>
                  <a:lnTo>
                    <a:pt x="342912" y="177800"/>
                  </a:lnTo>
                  <a:lnTo>
                    <a:pt x="342912" y="139966"/>
                  </a:lnTo>
                  <a:lnTo>
                    <a:pt x="342760" y="139700"/>
                  </a:lnTo>
                  <a:lnTo>
                    <a:pt x="347802" y="139700"/>
                  </a:lnTo>
                  <a:lnTo>
                    <a:pt x="350100" y="152425"/>
                  </a:lnTo>
                  <a:lnTo>
                    <a:pt x="350100" y="114300"/>
                  </a:lnTo>
                  <a:lnTo>
                    <a:pt x="338302" y="114300"/>
                  </a:lnTo>
                  <a:lnTo>
                    <a:pt x="338302" y="139700"/>
                  </a:lnTo>
                  <a:lnTo>
                    <a:pt x="338048" y="152412"/>
                  </a:lnTo>
                  <a:lnTo>
                    <a:pt x="328434" y="139700"/>
                  </a:lnTo>
                  <a:lnTo>
                    <a:pt x="338302" y="139700"/>
                  </a:lnTo>
                  <a:lnTo>
                    <a:pt x="338302" y="114300"/>
                  </a:lnTo>
                  <a:lnTo>
                    <a:pt x="335978" y="114300"/>
                  </a:lnTo>
                  <a:lnTo>
                    <a:pt x="322897" y="139700"/>
                  </a:lnTo>
                  <a:lnTo>
                    <a:pt x="324523" y="152450"/>
                  </a:lnTo>
                  <a:lnTo>
                    <a:pt x="327380" y="152450"/>
                  </a:lnTo>
                  <a:lnTo>
                    <a:pt x="310451" y="203200"/>
                  </a:lnTo>
                  <a:lnTo>
                    <a:pt x="305536" y="203200"/>
                  </a:lnTo>
                  <a:lnTo>
                    <a:pt x="319493" y="152450"/>
                  </a:lnTo>
                  <a:lnTo>
                    <a:pt x="312674" y="165100"/>
                  </a:lnTo>
                  <a:lnTo>
                    <a:pt x="297395" y="203200"/>
                  </a:lnTo>
                  <a:lnTo>
                    <a:pt x="289623" y="203200"/>
                  </a:lnTo>
                  <a:lnTo>
                    <a:pt x="293497" y="177800"/>
                  </a:lnTo>
                  <a:lnTo>
                    <a:pt x="298043" y="177800"/>
                  </a:lnTo>
                  <a:lnTo>
                    <a:pt x="298170" y="173659"/>
                  </a:lnTo>
                  <a:lnTo>
                    <a:pt x="298284" y="169976"/>
                  </a:lnTo>
                  <a:lnTo>
                    <a:pt x="298386" y="166852"/>
                  </a:lnTo>
                  <a:lnTo>
                    <a:pt x="298437" y="165100"/>
                  </a:lnTo>
                  <a:lnTo>
                    <a:pt x="301739" y="152450"/>
                  </a:lnTo>
                  <a:lnTo>
                    <a:pt x="292608" y="139700"/>
                  </a:lnTo>
                  <a:lnTo>
                    <a:pt x="297535" y="127000"/>
                  </a:lnTo>
                  <a:lnTo>
                    <a:pt x="297789" y="127000"/>
                  </a:lnTo>
                  <a:lnTo>
                    <a:pt x="322935" y="76504"/>
                  </a:lnTo>
                  <a:lnTo>
                    <a:pt x="321995" y="77774"/>
                  </a:lnTo>
                  <a:lnTo>
                    <a:pt x="288048" y="127000"/>
                  </a:lnTo>
                  <a:lnTo>
                    <a:pt x="277215" y="127000"/>
                  </a:lnTo>
                  <a:lnTo>
                    <a:pt x="309295" y="53733"/>
                  </a:lnTo>
                  <a:lnTo>
                    <a:pt x="304888" y="63500"/>
                  </a:lnTo>
                  <a:lnTo>
                    <a:pt x="270751" y="139700"/>
                  </a:lnTo>
                  <a:lnTo>
                    <a:pt x="283933" y="139700"/>
                  </a:lnTo>
                  <a:lnTo>
                    <a:pt x="294119" y="152450"/>
                  </a:lnTo>
                  <a:lnTo>
                    <a:pt x="291630" y="162102"/>
                  </a:lnTo>
                  <a:lnTo>
                    <a:pt x="291630" y="177800"/>
                  </a:lnTo>
                  <a:lnTo>
                    <a:pt x="280276" y="203200"/>
                  </a:lnTo>
                  <a:lnTo>
                    <a:pt x="266115" y="203200"/>
                  </a:lnTo>
                  <a:lnTo>
                    <a:pt x="258800" y="184327"/>
                  </a:lnTo>
                  <a:lnTo>
                    <a:pt x="258800" y="203200"/>
                  </a:lnTo>
                  <a:lnTo>
                    <a:pt x="218440" y="203200"/>
                  </a:lnTo>
                  <a:lnTo>
                    <a:pt x="222580" y="190652"/>
                  </a:lnTo>
                  <a:lnTo>
                    <a:pt x="222631" y="190500"/>
                  </a:lnTo>
                  <a:lnTo>
                    <a:pt x="245452" y="177800"/>
                  </a:lnTo>
                  <a:lnTo>
                    <a:pt x="258800" y="203200"/>
                  </a:lnTo>
                  <a:lnTo>
                    <a:pt x="258800" y="184327"/>
                  </a:lnTo>
                  <a:lnTo>
                    <a:pt x="256273" y="177800"/>
                  </a:lnTo>
                  <a:lnTo>
                    <a:pt x="262483" y="177800"/>
                  </a:lnTo>
                  <a:lnTo>
                    <a:pt x="270357" y="177800"/>
                  </a:lnTo>
                  <a:lnTo>
                    <a:pt x="291630" y="177800"/>
                  </a:lnTo>
                  <a:lnTo>
                    <a:pt x="291630" y="162102"/>
                  </a:lnTo>
                  <a:lnTo>
                    <a:pt x="290855" y="165100"/>
                  </a:lnTo>
                  <a:lnTo>
                    <a:pt x="287083" y="165100"/>
                  </a:lnTo>
                  <a:lnTo>
                    <a:pt x="272948" y="172389"/>
                  </a:lnTo>
                  <a:lnTo>
                    <a:pt x="282511" y="152450"/>
                  </a:lnTo>
                  <a:lnTo>
                    <a:pt x="281635" y="152450"/>
                  </a:lnTo>
                  <a:lnTo>
                    <a:pt x="276059" y="148551"/>
                  </a:lnTo>
                  <a:lnTo>
                    <a:pt x="276059" y="152450"/>
                  </a:lnTo>
                  <a:lnTo>
                    <a:pt x="262115" y="165100"/>
                  </a:lnTo>
                  <a:lnTo>
                    <a:pt x="247116" y="165100"/>
                  </a:lnTo>
                  <a:lnTo>
                    <a:pt x="261200" y="152450"/>
                  </a:lnTo>
                  <a:lnTo>
                    <a:pt x="276059" y="152450"/>
                  </a:lnTo>
                  <a:lnTo>
                    <a:pt x="276059" y="148551"/>
                  </a:lnTo>
                  <a:lnTo>
                    <a:pt x="263423" y="139700"/>
                  </a:lnTo>
                  <a:lnTo>
                    <a:pt x="259283" y="139700"/>
                  </a:lnTo>
                  <a:lnTo>
                    <a:pt x="264833" y="127000"/>
                  </a:lnTo>
                  <a:lnTo>
                    <a:pt x="287007" y="76212"/>
                  </a:lnTo>
                  <a:lnTo>
                    <a:pt x="278815" y="76212"/>
                  </a:lnTo>
                  <a:lnTo>
                    <a:pt x="261658" y="127000"/>
                  </a:lnTo>
                  <a:lnTo>
                    <a:pt x="254000" y="101803"/>
                  </a:lnTo>
                  <a:lnTo>
                    <a:pt x="253961" y="101650"/>
                  </a:lnTo>
                  <a:lnTo>
                    <a:pt x="234137" y="101650"/>
                  </a:lnTo>
                  <a:lnTo>
                    <a:pt x="249364" y="114300"/>
                  </a:lnTo>
                  <a:lnTo>
                    <a:pt x="255752" y="127000"/>
                  </a:lnTo>
                  <a:lnTo>
                    <a:pt x="249834" y="139700"/>
                  </a:lnTo>
                  <a:lnTo>
                    <a:pt x="245897" y="139700"/>
                  </a:lnTo>
                  <a:lnTo>
                    <a:pt x="244602" y="127000"/>
                  </a:lnTo>
                  <a:lnTo>
                    <a:pt x="240449" y="123520"/>
                  </a:lnTo>
                  <a:lnTo>
                    <a:pt x="240449" y="165100"/>
                  </a:lnTo>
                  <a:lnTo>
                    <a:pt x="230085" y="177800"/>
                  </a:lnTo>
                  <a:lnTo>
                    <a:pt x="229400" y="166852"/>
                  </a:lnTo>
                  <a:lnTo>
                    <a:pt x="229285" y="165100"/>
                  </a:lnTo>
                  <a:lnTo>
                    <a:pt x="240449" y="165100"/>
                  </a:lnTo>
                  <a:lnTo>
                    <a:pt x="240449" y="123520"/>
                  </a:lnTo>
                  <a:lnTo>
                    <a:pt x="229489" y="114300"/>
                  </a:lnTo>
                  <a:lnTo>
                    <a:pt x="219113" y="127000"/>
                  </a:lnTo>
                  <a:lnTo>
                    <a:pt x="228752" y="127000"/>
                  </a:lnTo>
                  <a:lnTo>
                    <a:pt x="240385" y="139700"/>
                  </a:lnTo>
                  <a:lnTo>
                    <a:pt x="239903" y="139700"/>
                  </a:lnTo>
                  <a:lnTo>
                    <a:pt x="232676" y="152412"/>
                  </a:lnTo>
                  <a:lnTo>
                    <a:pt x="219367" y="127342"/>
                  </a:lnTo>
                  <a:lnTo>
                    <a:pt x="219367" y="177800"/>
                  </a:lnTo>
                  <a:lnTo>
                    <a:pt x="212344" y="190500"/>
                  </a:lnTo>
                  <a:lnTo>
                    <a:pt x="213067" y="203200"/>
                  </a:lnTo>
                  <a:lnTo>
                    <a:pt x="180174" y="203200"/>
                  </a:lnTo>
                  <a:lnTo>
                    <a:pt x="192138" y="177800"/>
                  </a:lnTo>
                  <a:lnTo>
                    <a:pt x="195821" y="177800"/>
                  </a:lnTo>
                  <a:lnTo>
                    <a:pt x="179070" y="165100"/>
                  </a:lnTo>
                  <a:lnTo>
                    <a:pt x="174332" y="152450"/>
                  </a:lnTo>
                  <a:lnTo>
                    <a:pt x="185801" y="139700"/>
                  </a:lnTo>
                  <a:lnTo>
                    <a:pt x="192671" y="139700"/>
                  </a:lnTo>
                  <a:lnTo>
                    <a:pt x="185559" y="165100"/>
                  </a:lnTo>
                  <a:lnTo>
                    <a:pt x="188417" y="165100"/>
                  </a:lnTo>
                  <a:lnTo>
                    <a:pt x="204317" y="177800"/>
                  </a:lnTo>
                  <a:lnTo>
                    <a:pt x="219367" y="177800"/>
                  </a:lnTo>
                  <a:lnTo>
                    <a:pt x="219367" y="127342"/>
                  </a:lnTo>
                  <a:lnTo>
                    <a:pt x="219189" y="127000"/>
                  </a:lnTo>
                  <a:lnTo>
                    <a:pt x="216230" y="134556"/>
                  </a:lnTo>
                  <a:lnTo>
                    <a:pt x="214274" y="139700"/>
                  </a:lnTo>
                  <a:lnTo>
                    <a:pt x="213080" y="139700"/>
                  </a:lnTo>
                  <a:lnTo>
                    <a:pt x="213080" y="165100"/>
                  </a:lnTo>
                  <a:lnTo>
                    <a:pt x="192582" y="152450"/>
                  </a:lnTo>
                  <a:lnTo>
                    <a:pt x="212064" y="152450"/>
                  </a:lnTo>
                  <a:lnTo>
                    <a:pt x="213080" y="165100"/>
                  </a:lnTo>
                  <a:lnTo>
                    <a:pt x="213080" y="139700"/>
                  </a:lnTo>
                  <a:lnTo>
                    <a:pt x="209854" y="139700"/>
                  </a:lnTo>
                  <a:lnTo>
                    <a:pt x="210261" y="127000"/>
                  </a:lnTo>
                  <a:lnTo>
                    <a:pt x="218465" y="114300"/>
                  </a:lnTo>
                  <a:lnTo>
                    <a:pt x="234010" y="101650"/>
                  </a:lnTo>
                  <a:lnTo>
                    <a:pt x="219938" y="101650"/>
                  </a:lnTo>
                  <a:lnTo>
                    <a:pt x="204901" y="114300"/>
                  </a:lnTo>
                  <a:lnTo>
                    <a:pt x="204076" y="127000"/>
                  </a:lnTo>
                  <a:lnTo>
                    <a:pt x="184404" y="127000"/>
                  </a:lnTo>
                  <a:lnTo>
                    <a:pt x="171030" y="139700"/>
                  </a:lnTo>
                  <a:lnTo>
                    <a:pt x="171843" y="165100"/>
                  </a:lnTo>
                  <a:lnTo>
                    <a:pt x="182829" y="177800"/>
                  </a:lnTo>
                  <a:lnTo>
                    <a:pt x="173253" y="190500"/>
                  </a:lnTo>
                  <a:lnTo>
                    <a:pt x="159969" y="203200"/>
                  </a:lnTo>
                  <a:lnTo>
                    <a:pt x="157149" y="215900"/>
                  </a:lnTo>
                  <a:lnTo>
                    <a:pt x="150749" y="215900"/>
                  </a:lnTo>
                  <a:lnTo>
                    <a:pt x="163474" y="177800"/>
                  </a:lnTo>
                  <a:lnTo>
                    <a:pt x="140512" y="224231"/>
                  </a:lnTo>
                  <a:lnTo>
                    <a:pt x="165354" y="215900"/>
                  </a:lnTo>
                  <a:lnTo>
                    <a:pt x="208470" y="215900"/>
                  </a:lnTo>
                  <a:lnTo>
                    <a:pt x="322453" y="203200"/>
                  </a:lnTo>
                  <a:lnTo>
                    <a:pt x="319201" y="224231"/>
                  </a:lnTo>
                  <a:lnTo>
                    <a:pt x="318439" y="228612"/>
                  </a:lnTo>
                  <a:lnTo>
                    <a:pt x="291426" y="230974"/>
                  </a:lnTo>
                  <a:lnTo>
                    <a:pt x="291426" y="279400"/>
                  </a:lnTo>
                  <a:lnTo>
                    <a:pt x="290144" y="292100"/>
                  </a:lnTo>
                  <a:lnTo>
                    <a:pt x="283362" y="304800"/>
                  </a:lnTo>
                  <a:lnTo>
                    <a:pt x="278904" y="304800"/>
                  </a:lnTo>
                  <a:lnTo>
                    <a:pt x="291426" y="279400"/>
                  </a:lnTo>
                  <a:lnTo>
                    <a:pt x="291426" y="230974"/>
                  </a:lnTo>
                  <a:lnTo>
                    <a:pt x="288366" y="231241"/>
                  </a:lnTo>
                  <a:lnTo>
                    <a:pt x="288366" y="266700"/>
                  </a:lnTo>
                  <a:lnTo>
                    <a:pt x="269989" y="317500"/>
                  </a:lnTo>
                  <a:lnTo>
                    <a:pt x="266839" y="317500"/>
                  </a:lnTo>
                  <a:lnTo>
                    <a:pt x="266839" y="355600"/>
                  </a:lnTo>
                  <a:lnTo>
                    <a:pt x="266458" y="356743"/>
                  </a:lnTo>
                  <a:lnTo>
                    <a:pt x="266458" y="381000"/>
                  </a:lnTo>
                  <a:lnTo>
                    <a:pt x="261708" y="393700"/>
                  </a:lnTo>
                  <a:lnTo>
                    <a:pt x="261467" y="393700"/>
                  </a:lnTo>
                  <a:lnTo>
                    <a:pt x="266458" y="381000"/>
                  </a:lnTo>
                  <a:lnTo>
                    <a:pt x="266458" y="356743"/>
                  </a:lnTo>
                  <a:lnTo>
                    <a:pt x="254127" y="393700"/>
                  </a:lnTo>
                  <a:lnTo>
                    <a:pt x="247040" y="381000"/>
                  </a:lnTo>
                  <a:lnTo>
                    <a:pt x="249415" y="381000"/>
                  </a:lnTo>
                  <a:lnTo>
                    <a:pt x="266839" y="355600"/>
                  </a:lnTo>
                  <a:lnTo>
                    <a:pt x="266839" y="317500"/>
                  </a:lnTo>
                  <a:lnTo>
                    <a:pt x="264528" y="317500"/>
                  </a:lnTo>
                  <a:lnTo>
                    <a:pt x="244767" y="370039"/>
                  </a:lnTo>
                  <a:lnTo>
                    <a:pt x="244767" y="406400"/>
                  </a:lnTo>
                  <a:lnTo>
                    <a:pt x="241998" y="419100"/>
                  </a:lnTo>
                  <a:lnTo>
                    <a:pt x="236435" y="419100"/>
                  </a:lnTo>
                  <a:lnTo>
                    <a:pt x="242493" y="406400"/>
                  </a:lnTo>
                  <a:lnTo>
                    <a:pt x="244767" y="406400"/>
                  </a:lnTo>
                  <a:lnTo>
                    <a:pt x="244767" y="370039"/>
                  </a:lnTo>
                  <a:lnTo>
                    <a:pt x="235864" y="393700"/>
                  </a:lnTo>
                  <a:lnTo>
                    <a:pt x="224840" y="406400"/>
                  </a:lnTo>
                  <a:lnTo>
                    <a:pt x="219925" y="406400"/>
                  </a:lnTo>
                  <a:lnTo>
                    <a:pt x="231305" y="381000"/>
                  </a:lnTo>
                  <a:lnTo>
                    <a:pt x="237007" y="368300"/>
                  </a:lnTo>
                  <a:lnTo>
                    <a:pt x="282549" y="266700"/>
                  </a:lnTo>
                  <a:lnTo>
                    <a:pt x="288366" y="266700"/>
                  </a:lnTo>
                  <a:lnTo>
                    <a:pt x="288366" y="231241"/>
                  </a:lnTo>
                  <a:lnTo>
                    <a:pt x="284683" y="231559"/>
                  </a:lnTo>
                  <a:lnTo>
                    <a:pt x="284683" y="241300"/>
                  </a:lnTo>
                  <a:lnTo>
                    <a:pt x="234721" y="368300"/>
                  </a:lnTo>
                  <a:lnTo>
                    <a:pt x="231927" y="355600"/>
                  </a:lnTo>
                  <a:lnTo>
                    <a:pt x="278853" y="241300"/>
                  </a:lnTo>
                  <a:lnTo>
                    <a:pt x="284683" y="241300"/>
                  </a:lnTo>
                  <a:lnTo>
                    <a:pt x="284683" y="231559"/>
                  </a:lnTo>
                  <a:lnTo>
                    <a:pt x="272719" y="232600"/>
                  </a:lnTo>
                  <a:lnTo>
                    <a:pt x="272719" y="241300"/>
                  </a:lnTo>
                  <a:lnTo>
                    <a:pt x="248272" y="292100"/>
                  </a:lnTo>
                  <a:lnTo>
                    <a:pt x="250075" y="304800"/>
                  </a:lnTo>
                  <a:lnTo>
                    <a:pt x="230060" y="355600"/>
                  </a:lnTo>
                  <a:lnTo>
                    <a:pt x="221729" y="342938"/>
                  </a:lnTo>
                  <a:lnTo>
                    <a:pt x="245211" y="292100"/>
                  </a:lnTo>
                  <a:lnTo>
                    <a:pt x="263474" y="241300"/>
                  </a:lnTo>
                  <a:lnTo>
                    <a:pt x="272719" y="241300"/>
                  </a:lnTo>
                  <a:lnTo>
                    <a:pt x="272719" y="232600"/>
                  </a:lnTo>
                  <a:lnTo>
                    <a:pt x="255955" y="234061"/>
                  </a:lnTo>
                  <a:lnTo>
                    <a:pt x="255955" y="241300"/>
                  </a:lnTo>
                  <a:lnTo>
                    <a:pt x="238823" y="279400"/>
                  </a:lnTo>
                  <a:lnTo>
                    <a:pt x="216674" y="342938"/>
                  </a:lnTo>
                  <a:lnTo>
                    <a:pt x="210172" y="342938"/>
                  </a:lnTo>
                  <a:lnTo>
                    <a:pt x="222973" y="304800"/>
                  </a:lnTo>
                  <a:lnTo>
                    <a:pt x="218084" y="304800"/>
                  </a:lnTo>
                  <a:lnTo>
                    <a:pt x="208940" y="329831"/>
                  </a:lnTo>
                  <a:lnTo>
                    <a:pt x="208940" y="381000"/>
                  </a:lnTo>
                  <a:lnTo>
                    <a:pt x="206717" y="381000"/>
                  </a:lnTo>
                  <a:lnTo>
                    <a:pt x="206717" y="406400"/>
                  </a:lnTo>
                  <a:lnTo>
                    <a:pt x="206616" y="431800"/>
                  </a:lnTo>
                  <a:lnTo>
                    <a:pt x="197942" y="431800"/>
                  </a:lnTo>
                  <a:lnTo>
                    <a:pt x="201777" y="406400"/>
                  </a:lnTo>
                  <a:lnTo>
                    <a:pt x="206717" y="406400"/>
                  </a:lnTo>
                  <a:lnTo>
                    <a:pt x="206717" y="381000"/>
                  </a:lnTo>
                  <a:lnTo>
                    <a:pt x="203200" y="381000"/>
                  </a:lnTo>
                  <a:lnTo>
                    <a:pt x="199809" y="374611"/>
                  </a:lnTo>
                  <a:lnTo>
                    <a:pt x="199809" y="393700"/>
                  </a:lnTo>
                  <a:lnTo>
                    <a:pt x="190246" y="393700"/>
                  </a:lnTo>
                  <a:lnTo>
                    <a:pt x="188633" y="381000"/>
                  </a:lnTo>
                  <a:lnTo>
                    <a:pt x="186728" y="377342"/>
                  </a:lnTo>
                  <a:lnTo>
                    <a:pt x="186728" y="406400"/>
                  </a:lnTo>
                  <a:lnTo>
                    <a:pt x="183489" y="444347"/>
                  </a:lnTo>
                  <a:lnTo>
                    <a:pt x="183476" y="444500"/>
                  </a:lnTo>
                  <a:lnTo>
                    <a:pt x="180606" y="444500"/>
                  </a:lnTo>
                  <a:lnTo>
                    <a:pt x="179324" y="440448"/>
                  </a:lnTo>
                  <a:lnTo>
                    <a:pt x="179324" y="469900"/>
                  </a:lnTo>
                  <a:lnTo>
                    <a:pt x="174129" y="469900"/>
                  </a:lnTo>
                  <a:lnTo>
                    <a:pt x="174040" y="457200"/>
                  </a:lnTo>
                  <a:lnTo>
                    <a:pt x="177673" y="457200"/>
                  </a:lnTo>
                  <a:lnTo>
                    <a:pt x="179324" y="469900"/>
                  </a:lnTo>
                  <a:lnTo>
                    <a:pt x="179324" y="440448"/>
                  </a:lnTo>
                  <a:lnTo>
                    <a:pt x="176593" y="431800"/>
                  </a:lnTo>
                  <a:lnTo>
                    <a:pt x="181648" y="393700"/>
                  </a:lnTo>
                  <a:lnTo>
                    <a:pt x="186728" y="406400"/>
                  </a:lnTo>
                  <a:lnTo>
                    <a:pt x="186728" y="377342"/>
                  </a:lnTo>
                  <a:lnTo>
                    <a:pt x="182029" y="368300"/>
                  </a:lnTo>
                  <a:lnTo>
                    <a:pt x="185928" y="368300"/>
                  </a:lnTo>
                  <a:lnTo>
                    <a:pt x="199809" y="393700"/>
                  </a:lnTo>
                  <a:lnTo>
                    <a:pt x="199809" y="374611"/>
                  </a:lnTo>
                  <a:lnTo>
                    <a:pt x="196469" y="368300"/>
                  </a:lnTo>
                  <a:lnTo>
                    <a:pt x="189738" y="355600"/>
                  </a:lnTo>
                  <a:lnTo>
                    <a:pt x="193967" y="355600"/>
                  </a:lnTo>
                  <a:lnTo>
                    <a:pt x="208940" y="381000"/>
                  </a:lnTo>
                  <a:lnTo>
                    <a:pt x="208940" y="329831"/>
                  </a:lnTo>
                  <a:lnTo>
                    <a:pt x="204152" y="342938"/>
                  </a:lnTo>
                  <a:lnTo>
                    <a:pt x="194691" y="342938"/>
                  </a:lnTo>
                  <a:lnTo>
                    <a:pt x="194691" y="330200"/>
                  </a:lnTo>
                  <a:lnTo>
                    <a:pt x="175348" y="368300"/>
                  </a:lnTo>
                  <a:lnTo>
                    <a:pt x="178409" y="393700"/>
                  </a:lnTo>
                  <a:lnTo>
                    <a:pt x="170815" y="393700"/>
                  </a:lnTo>
                  <a:lnTo>
                    <a:pt x="167271" y="368300"/>
                  </a:lnTo>
                  <a:lnTo>
                    <a:pt x="167424" y="361086"/>
                  </a:lnTo>
                  <a:lnTo>
                    <a:pt x="167551" y="355600"/>
                  </a:lnTo>
                  <a:lnTo>
                    <a:pt x="170611" y="355600"/>
                  </a:lnTo>
                  <a:lnTo>
                    <a:pt x="165925" y="342938"/>
                  </a:lnTo>
                  <a:lnTo>
                    <a:pt x="161988" y="342938"/>
                  </a:lnTo>
                  <a:lnTo>
                    <a:pt x="161759" y="355600"/>
                  </a:lnTo>
                  <a:lnTo>
                    <a:pt x="93179" y="368300"/>
                  </a:lnTo>
                  <a:lnTo>
                    <a:pt x="161950" y="368300"/>
                  </a:lnTo>
                  <a:lnTo>
                    <a:pt x="168986" y="431800"/>
                  </a:lnTo>
                  <a:lnTo>
                    <a:pt x="165658" y="431800"/>
                  </a:lnTo>
                  <a:lnTo>
                    <a:pt x="90106" y="444500"/>
                  </a:lnTo>
                  <a:lnTo>
                    <a:pt x="119214" y="444500"/>
                  </a:lnTo>
                  <a:lnTo>
                    <a:pt x="158534" y="444500"/>
                  </a:lnTo>
                  <a:lnTo>
                    <a:pt x="145072" y="457200"/>
                  </a:lnTo>
                  <a:lnTo>
                    <a:pt x="167614" y="457200"/>
                  </a:lnTo>
                  <a:lnTo>
                    <a:pt x="157213" y="469900"/>
                  </a:lnTo>
                  <a:lnTo>
                    <a:pt x="140004" y="469900"/>
                  </a:lnTo>
                  <a:lnTo>
                    <a:pt x="140004" y="482600"/>
                  </a:lnTo>
                  <a:lnTo>
                    <a:pt x="138252" y="508000"/>
                  </a:lnTo>
                  <a:lnTo>
                    <a:pt x="136550" y="485254"/>
                  </a:lnTo>
                  <a:lnTo>
                    <a:pt x="136448" y="483882"/>
                  </a:lnTo>
                  <a:lnTo>
                    <a:pt x="136359" y="482600"/>
                  </a:lnTo>
                  <a:lnTo>
                    <a:pt x="140004" y="482600"/>
                  </a:lnTo>
                  <a:lnTo>
                    <a:pt x="140004" y="469900"/>
                  </a:lnTo>
                  <a:lnTo>
                    <a:pt x="135166" y="469900"/>
                  </a:lnTo>
                  <a:lnTo>
                    <a:pt x="135166" y="533400"/>
                  </a:lnTo>
                  <a:lnTo>
                    <a:pt x="127457" y="533400"/>
                  </a:lnTo>
                  <a:lnTo>
                    <a:pt x="125145" y="520700"/>
                  </a:lnTo>
                  <a:lnTo>
                    <a:pt x="122936" y="508596"/>
                  </a:lnTo>
                  <a:lnTo>
                    <a:pt x="122821" y="508000"/>
                  </a:lnTo>
                  <a:lnTo>
                    <a:pt x="116611" y="482600"/>
                  </a:lnTo>
                  <a:lnTo>
                    <a:pt x="129349" y="482600"/>
                  </a:lnTo>
                  <a:lnTo>
                    <a:pt x="135166" y="533400"/>
                  </a:lnTo>
                  <a:lnTo>
                    <a:pt x="135166" y="469900"/>
                  </a:lnTo>
                  <a:lnTo>
                    <a:pt x="97739" y="469900"/>
                  </a:lnTo>
                  <a:lnTo>
                    <a:pt x="95059" y="457200"/>
                  </a:lnTo>
                  <a:lnTo>
                    <a:pt x="83019" y="457200"/>
                  </a:lnTo>
                  <a:lnTo>
                    <a:pt x="84213" y="444500"/>
                  </a:lnTo>
                  <a:lnTo>
                    <a:pt x="86004" y="444500"/>
                  </a:lnTo>
                  <a:lnTo>
                    <a:pt x="82423" y="406400"/>
                  </a:lnTo>
                  <a:lnTo>
                    <a:pt x="80035" y="381000"/>
                  </a:lnTo>
                  <a:lnTo>
                    <a:pt x="80429" y="370903"/>
                  </a:lnTo>
                  <a:lnTo>
                    <a:pt x="80530" y="368300"/>
                  </a:lnTo>
                  <a:lnTo>
                    <a:pt x="77978" y="368300"/>
                  </a:lnTo>
                  <a:lnTo>
                    <a:pt x="75018" y="355600"/>
                  </a:lnTo>
                  <a:lnTo>
                    <a:pt x="96418" y="355600"/>
                  </a:lnTo>
                  <a:lnTo>
                    <a:pt x="88722" y="342938"/>
                  </a:lnTo>
                  <a:lnTo>
                    <a:pt x="148755" y="342938"/>
                  </a:lnTo>
                  <a:lnTo>
                    <a:pt x="96418" y="355600"/>
                  </a:lnTo>
                  <a:lnTo>
                    <a:pt x="151218" y="355600"/>
                  </a:lnTo>
                  <a:lnTo>
                    <a:pt x="161963" y="342938"/>
                  </a:lnTo>
                  <a:lnTo>
                    <a:pt x="158115" y="342938"/>
                  </a:lnTo>
                  <a:lnTo>
                    <a:pt x="155219" y="330200"/>
                  </a:lnTo>
                  <a:lnTo>
                    <a:pt x="141884" y="330200"/>
                  </a:lnTo>
                  <a:lnTo>
                    <a:pt x="140195" y="317500"/>
                  </a:lnTo>
                  <a:lnTo>
                    <a:pt x="136867" y="292531"/>
                  </a:lnTo>
                  <a:lnTo>
                    <a:pt x="136804" y="292100"/>
                  </a:lnTo>
                  <a:lnTo>
                    <a:pt x="146723" y="266700"/>
                  </a:lnTo>
                  <a:lnTo>
                    <a:pt x="163537" y="254000"/>
                  </a:lnTo>
                  <a:lnTo>
                    <a:pt x="168681" y="279400"/>
                  </a:lnTo>
                  <a:lnTo>
                    <a:pt x="192176" y="279400"/>
                  </a:lnTo>
                  <a:lnTo>
                    <a:pt x="207035" y="279400"/>
                  </a:lnTo>
                  <a:lnTo>
                    <a:pt x="196494" y="304800"/>
                  </a:lnTo>
                  <a:lnTo>
                    <a:pt x="213728" y="279400"/>
                  </a:lnTo>
                  <a:lnTo>
                    <a:pt x="216916" y="266700"/>
                  </a:lnTo>
                  <a:lnTo>
                    <a:pt x="220040" y="254317"/>
                  </a:lnTo>
                  <a:lnTo>
                    <a:pt x="220116" y="254000"/>
                  </a:lnTo>
                  <a:lnTo>
                    <a:pt x="223304" y="241300"/>
                  </a:lnTo>
                  <a:lnTo>
                    <a:pt x="255955" y="241300"/>
                  </a:lnTo>
                  <a:lnTo>
                    <a:pt x="255955" y="234061"/>
                  </a:lnTo>
                  <a:lnTo>
                    <a:pt x="212229" y="237871"/>
                  </a:lnTo>
                  <a:lnTo>
                    <a:pt x="212229" y="254000"/>
                  </a:lnTo>
                  <a:lnTo>
                    <a:pt x="209003" y="266700"/>
                  </a:lnTo>
                  <a:lnTo>
                    <a:pt x="193636" y="266700"/>
                  </a:lnTo>
                  <a:lnTo>
                    <a:pt x="194589" y="263461"/>
                  </a:lnTo>
                  <a:lnTo>
                    <a:pt x="188569" y="266700"/>
                  </a:lnTo>
                  <a:lnTo>
                    <a:pt x="184378" y="266700"/>
                  </a:lnTo>
                  <a:lnTo>
                    <a:pt x="192874" y="254000"/>
                  </a:lnTo>
                  <a:lnTo>
                    <a:pt x="197370" y="254000"/>
                  </a:lnTo>
                  <a:lnTo>
                    <a:pt x="194589" y="263461"/>
                  </a:lnTo>
                  <a:lnTo>
                    <a:pt x="212229" y="254000"/>
                  </a:lnTo>
                  <a:lnTo>
                    <a:pt x="212229" y="237871"/>
                  </a:lnTo>
                  <a:lnTo>
                    <a:pt x="172770" y="241300"/>
                  </a:lnTo>
                  <a:lnTo>
                    <a:pt x="152920" y="254000"/>
                  </a:lnTo>
                  <a:lnTo>
                    <a:pt x="126504" y="292100"/>
                  </a:lnTo>
                  <a:lnTo>
                    <a:pt x="125044" y="328523"/>
                  </a:lnTo>
                  <a:lnTo>
                    <a:pt x="124980" y="330200"/>
                  </a:lnTo>
                  <a:lnTo>
                    <a:pt x="104965" y="330200"/>
                  </a:lnTo>
                  <a:lnTo>
                    <a:pt x="102539" y="292531"/>
                  </a:lnTo>
                  <a:lnTo>
                    <a:pt x="102514" y="292100"/>
                  </a:lnTo>
                  <a:lnTo>
                    <a:pt x="109562" y="254317"/>
                  </a:lnTo>
                  <a:lnTo>
                    <a:pt x="109613" y="254000"/>
                  </a:lnTo>
                  <a:lnTo>
                    <a:pt x="127444" y="228612"/>
                  </a:lnTo>
                  <a:lnTo>
                    <a:pt x="125374" y="228612"/>
                  </a:lnTo>
                  <a:lnTo>
                    <a:pt x="153835" y="165100"/>
                  </a:lnTo>
                  <a:lnTo>
                    <a:pt x="101625" y="254000"/>
                  </a:lnTo>
                  <a:lnTo>
                    <a:pt x="96621" y="328523"/>
                  </a:lnTo>
                  <a:lnTo>
                    <a:pt x="96520" y="330200"/>
                  </a:lnTo>
                  <a:lnTo>
                    <a:pt x="81368" y="342938"/>
                  </a:lnTo>
                  <a:lnTo>
                    <a:pt x="76835" y="342938"/>
                  </a:lnTo>
                  <a:lnTo>
                    <a:pt x="74879" y="318757"/>
                  </a:lnTo>
                  <a:lnTo>
                    <a:pt x="74879" y="406400"/>
                  </a:lnTo>
                  <a:lnTo>
                    <a:pt x="55803" y="368300"/>
                  </a:lnTo>
                  <a:lnTo>
                    <a:pt x="71907" y="368300"/>
                  </a:lnTo>
                  <a:lnTo>
                    <a:pt x="74879" y="406400"/>
                  </a:lnTo>
                  <a:lnTo>
                    <a:pt x="74879" y="318757"/>
                  </a:lnTo>
                  <a:lnTo>
                    <a:pt x="74777" y="317500"/>
                  </a:lnTo>
                  <a:lnTo>
                    <a:pt x="39725" y="317500"/>
                  </a:lnTo>
                  <a:lnTo>
                    <a:pt x="40398" y="279400"/>
                  </a:lnTo>
                  <a:lnTo>
                    <a:pt x="61683" y="279400"/>
                  </a:lnTo>
                  <a:lnTo>
                    <a:pt x="70421" y="266700"/>
                  </a:lnTo>
                  <a:lnTo>
                    <a:pt x="80492" y="241300"/>
                  </a:lnTo>
                  <a:lnTo>
                    <a:pt x="77089" y="228981"/>
                  </a:lnTo>
                  <a:lnTo>
                    <a:pt x="76987" y="228612"/>
                  </a:lnTo>
                  <a:lnTo>
                    <a:pt x="68897" y="228612"/>
                  </a:lnTo>
                  <a:lnTo>
                    <a:pt x="72555" y="241300"/>
                  </a:lnTo>
                  <a:lnTo>
                    <a:pt x="67335" y="266700"/>
                  </a:lnTo>
                  <a:lnTo>
                    <a:pt x="34505" y="266700"/>
                  </a:lnTo>
                  <a:lnTo>
                    <a:pt x="34455" y="277037"/>
                  </a:lnTo>
                  <a:lnTo>
                    <a:pt x="34328" y="298729"/>
                  </a:lnTo>
                  <a:lnTo>
                    <a:pt x="34226" y="317500"/>
                  </a:lnTo>
                  <a:lnTo>
                    <a:pt x="40208" y="330200"/>
                  </a:lnTo>
                  <a:lnTo>
                    <a:pt x="72529" y="330200"/>
                  </a:lnTo>
                  <a:lnTo>
                    <a:pt x="67602" y="355600"/>
                  </a:lnTo>
                  <a:lnTo>
                    <a:pt x="49453" y="368300"/>
                  </a:lnTo>
                  <a:lnTo>
                    <a:pt x="76974" y="419100"/>
                  </a:lnTo>
                  <a:lnTo>
                    <a:pt x="79248" y="444347"/>
                  </a:lnTo>
                  <a:lnTo>
                    <a:pt x="79273" y="444500"/>
                  </a:lnTo>
                  <a:lnTo>
                    <a:pt x="74168" y="444500"/>
                  </a:lnTo>
                  <a:lnTo>
                    <a:pt x="74815" y="457200"/>
                  </a:lnTo>
                  <a:lnTo>
                    <a:pt x="98348" y="482600"/>
                  </a:lnTo>
                  <a:lnTo>
                    <a:pt x="109918" y="482600"/>
                  </a:lnTo>
                  <a:lnTo>
                    <a:pt x="116179" y="520268"/>
                  </a:lnTo>
                  <a:lnTo>
                    <a:pt x="116255" y="520700"/>
                  </a:lnTo>
                  <a:lnTo>
                    <a:pt x="103238" y="520700"/>
                  </a:lnTo>
                  <a:lnTo>
                    <a:pt x="101053" y="508596"/>
                  </a:lnTo>
                  <a:lnTo>
                    <a:pt x="100952" y="508000"/>
                  </a:lnTo>
                  <a:lnTo>
                    <a:pt x="96380" y="482600"/>
                  </a:lnTo>
                  <a:lnTo>
                    <a:pt x="87604" y="482600"/>
                  </a:lnTo>
                  <a:lnTo>
                    <a:pt x="89420" y="495300"/>
                  </a:lnTo>
                  <a:lnTo>
                    <a:pt x="58077" y="508000"/>
                  </a:lnTo>
                  <a:lnTo>
                    <a:pt x="63512" y="520700"/>
                  </a:lnTo>
                  <a:lnTo>
                    <a:pt x="45961" y="533400"/>
                  </a:lnTo>
                  <a:lnTo>
                    <a:pt x="55930" y="546100"/>
                  </a:lnTo>
                  <a:lnTo>
                    <a:pt x="32651" y="571500"/>
                  </a:lnTo>
                  <a:lnTo>
                    <a:pt x="40182" y="571500"/>
                  </a:lnTo>
                  <a:lnTo>
                    <a:pt x="64173" y="546100"/>
                  </a:lnTo>
                  <a:lnTo>
                    <a:pt x="56235" y="546100"/>
                  </a:lnTo>
                  <a:lnTo>
                    <a:pt x="59016" y="533400"/>
                  </a:lnTo>
                  <a:lnTo>
                    <a:pt x="77724" y="522008"/>
                  </a:lnTo>
                  <a:lnTo>
                    <a:pt x="65786" y="508000"/>
                  </a:lnTo>
                  <a:lnTo>
                    <a:pt x="94526" y="508000"/>
                  </a:lnTo>
                  <a:lnTo>
                    <a:pt x="94602" y="511759"/>
                  </a:lnTo>
                  <a:lnTo>
                    <a:pt x="94716" y="517613"/>
                  </a:lnTo>
                  <a:lnTo>
                    <a:pt x="94792" y="521436"/>
                  </a:lnTo>
                  <a:lnTo>
                    <a:pt x="94907" y="527113"/>
                  </a:lnTo>
                  <a:lnTo>
                    <a:pt x="94932" y="528281"/>
                  </a:lnTo>
                  <a:lnTo>
                    <a:pt x="95034" y="533400"/>
                  </a:lnTo>
                  <a:lnTo>
                    <a:pt x="75057" y="558800"/>
                  </a:lnTo>
                  <a:lnTo>
                    <a:pt x="81737" y="558800"/>
                  </a:lnTo>
                  <a:lnTo>
                    <a:pt x="82207" y="571500"/>
                  </a:lnTo>
                  <a:lnTo>
                    <a:pt x="89217" y="584200"/>
                  </a:lnTo>
                  <a:lnTo>
                    <a:pt x="79743" y="584200"/>
                  </a:lnTo>
                  <a:lnTo>
                    <a:pt x="79743" y="647700"/>
                  </a:lnTo>
                  <a:lnTo>
                    <a:pt x="56400" y="660400"/>
                  </a:lnTo>
                  <a:lnTo>
                    <a:pt x="77901" y="647700"/>
                  </a:lnTo>
                  <a:lnTo>
                    <a:pt x="79743" y="647700"/>
                  </a:lnTo>
                  <a:lnTo>
                    <a:pt x="79743" y="584200"/>
                  </a:lnTo>
                  <a:lnTo>
                    <a:pt x="75641" y="584200"/>
                  </a:lnTo>
                  <a:lnTo>
                    <a:pt x="77965" y="596900"/>
                  </a:lnTo>
                  <a:lnTo>
                    <a:pt x="38239" y="596900"/>
                  </a:lnTo>
                  <a:lnTo>
                    <a:pt x="48336" y="584200"/>
                  </a:lnTo>
                  <a:lnTo>
                    <a:pt x="55727" y="584200"/>
                  </a:lnTo>
                  <a:lnTo>
                    <a:pt x="43586" y="574281"/>
                  </a:lnTo>
                  <a:lnTo>
                    <a:pt x="31445" y="584200"/>
                  </a:lnTo>
                  <a:lnTo>
                    <a:pt x="31127" y="596900"/>
                  </a:lnTo>
                  <a:lnTo>
                    <a:pt x="46189" y="609638"/>
                  </a:lnTo>
                  <a:lnTo>
                    <a:pt x="33629" y="622300"/>
                  </a:lnTo>
                  <a:lnTo>
                    <a:pt x="35191" y="622300"/>
                  </a:lnTo>
                  <a:lnTo>
                    <a:pt x="48844" y="635000"/>
                  </a:lnTo>
                  <a:lnTo>
                    <a:pt x="35204" y="647700"/>
                  </a:lnTo>
                  <a:lnTo>
                    <a:pt x="41922" y="647700"/>
                  </a:lnTo>
                  <a:lnTo>
                    <a:pt x="74955" y="622300"/>
                  </a:lnTo>
                  <a:lnTo>
                    <a:pt x="42392" y="622300"/>
                  </a:lnTo>
                  <a:lnTo>
                    <a:pt x="61556" y="609638"/>
                  </a:lnTo>
                  <a:lnTo>
                    <a:pt x="74942" y="609638"/>
                  </a:lnTo>
                  <a:lnTo>
                    <a:pt x="78651" y="622300"/>
                  </a:lnTo>
                  <a:lnTo>
                    <a:pt x="74955" y="622300"/>
                  </a:lnTo>
                  <a:lnTo>
                    <a:pt x="71602" y="634568"/>
                  </a:lnTo>
                  <a:lnTo>
                    <a:pt x="71475" y="635000"/>
                  </a:lnTo>
                  <a:lnTo>
                    <a:pt x="74383" y="635000"/>
                  </a:lnTo>
                  <a:lnTo>
                    <a:pt x="46101" y="647700"/>
                  </a:lnTo>
                  <a:lnTo>
                    <a:pt x="49034" y="647700"/>
                  </a:lnTo>
                  <a:lnTo>
                    <a:pt x="50838" y="660400"/>
                  </a:lnTo>
                  <a:lnTo>
                    <a:pt x="46596" y="660400"/>
                  </a:lnTo>
                  <a:lnTo>
                    <a:pt x="49326" y="685800"/>
                  </a:lnTo>
                  <a:lnTo>
                    <a:pt x="42900" y="685800"/>
                  </a:lnTo>
                  <a:lnTo>
                    <a:pt x="33083" y="698500"/>
                  </a:lnTo>
                  <a:lnTo>
                    <a:pt x="60553" y="698500"/>
                  </a:lnTo>
                  <a:lnTo>
                    <a:pt x="53390" y="685800"/>
                  </a:lnTo>
                  <a:lnTo>
                    <a:pt x="57023" y="673100"/>
                  </a:lnTo>
                  <a:lnTo>
                    <a:pt x="83210" y="660400"/>
                  </a:lnTo>
                  <a:lnTo>
                    <a:pt x="86512" y="660400"/>
                  </a:lnTo>
                  <a:lnTo>
                    <a:pt x="82753" y="673100"/>
                  </a:lnTo>
                  <a:lnTo>
                    <a:pt x="104571" y="673100"/>
                  </a:lnTo>
                  <a:lnTo>
                    <a:pt x="114147" y="685800"/>
                  </a:lnTo>
                  <a:lnTo>
                    <a:pt x="135839" y="673100"/>
                  </a:lnTo>
                  <a:lnTo>
                    <a:pt x="121043" y="673100"/>
                  </a:lnTo>
                  <a:lnTo>
                    <a:pt x="112610" y="660400"/>
                  </a:lnTo>
                  <a:lnTo>
                    <a:pt x="93840" y="660400"/>
                  </a:lnTo>
                  <a:lnTo>
                    <a:pt x="89916" y="647700"/>
                  </a:lnTo>
                  <a:lnTo>
                    <a:pt x="90944" y="622300"/>
                  </a:lnTo>
                  <a:lnTo>
                    <a:pt x="89903" y="609638"/>
                  </a:lnTo>
                  <a:lnTo>
                    <a:pt x="88861" y="596900"/>
                  </a:lnTo>
                  <a:lnTo>
                    <a:pt x="94615" y="596900"/>
                  </a:lnTo>
                  <a:lnTo>
                    <a:pt x="94881" y="584200"/>
                  </a:lnTo>
                  <a:lnTo>
                    <a:pt x="94970" y="579335"/>
                  </a:lnTo>
                  <a:lnTo>
                    <a:pt x="95084" y="574281"/>
                  </a:lnTo>
                  <a:lnTo>
                    <a:pt x="95135" y="571500"/>
                  </a:lnTo>
                  <a:lnTo>
                    <a:pt x="90512" y="558977"/>
                  </a:lnTo>
                  <a:lnTo>
                    <a:pt x="90449" y="558800"/>
                  </a:lnTo>
                  <a:lnTo>
                    <a:pt x="98094" y="546100"/>
                  </a:lnTo>
                  <a:lnTo>
                    <a:pt x="108864" y="546100"/>
                  </a:lnTo>
                  <a:lnTo>
                    <a:pt x="128104" y="584200"/>
                  </a:lnTo>
                  <a:lnTo>
                    <a:pt x="113347" y="622300"/>
                  </a:lnTo>
                  <a:lnTo>
                    <a:pt x="137109" y="635000"/>
                  </a:lnTo>
                  <a:lnTo>
                    <a:pt x="123863" y="660400"/>
                  </a:lnTo>
                  <a:lnTo>
                    <a:pt x="136169" y="660400"/>
                  </a:lnTo>
                  <a:lnTo>
                    <a:pt x="138188" y="670039"/>
                  </a:lnTo>
                  <a:lnTo>
                    <a:pt x="145580" y="660400"/>
                  </a:lnTo>
                  <a:lnTo>
                    <a:pt x="148856" y="660400"/>
                  </a:lnTo>
                  <a:lnTo>
                    <a:pt x="137058" y="647700"/>
                  </a:lnTo>
                  <a:lnTo>
                    <a:pt x="144538" y="635000"/>
                  </a:lnTo>
                  <a:lnTo>
                    <a:pt x="121145" y="609638"/>
                  </a:lnTo>
                  <a:lnTo>
                    <a:pt x="126911" y="603275"/>
                  </a:lnTo>
                  <a:lnTo>
                    <a:pt x="132765" y="596900"/>
                  </a:lnTo>
                  <a:lnTo>
                    <a:pt x="153873" y="609638"/>
                  </a:lnTo>
                  <a:lnTo>
                    <a:pt x="180047" y="622300"/>
                  </a:lnTo>
                  <a:lnTo>
                    <a:pt x="187820" y="622300"/>
                  </a:lnTo>
                  <a:lnTo>
                    <a:pt x="189801" y="645706"/>
                  </a:lnTo>
                  <a:lnTo>
                    <a:pt x="189826" y="645972"/>
                  </a:lnTo>
                  <a:lnTo>
                    <a:pt x="189953" y="647446"/>
                  </a:lnTo>
                  <a:lnTo>
                    <a:pt x="189979" y="647700"/>
                  </a:lnTo>
                  <a:lnTo>
                    <a:pt x="174472" y="622300"/>
                  </a:lnTo>
                  <a:lnTo>
                    <a:pt x="169240" y="622300"/>
                  </a:lnTo>
                  <a:lnTo>
                    <a:pt x="176428" y="635000"/>
                  </a:lnTo>
                  <a:lnTo>
                    <a:pt x="188023" y="660400"/>
                  </a:lnTo>
                  <a:lnTo>
                    <a:pt x="186055" y="660400"/>
                  </a:lnTo>
                  <a:lnTo>
                    <a:pt x="186499" y="670039"/>
                  </a:lnTo>
                  <a:lnTo>
                    <a:pt x="186588" y="671817"/>
                  </a:lnTo>
                  <a:lnTo>
                    <a:pt x="186639" y="673100"/>
                  </a:lnTo>
                  <a:lnTo>
                    <a:pt x="179844" y="660400"/>
                  </a:lnTo>
                  <a:lnTo>
                    <a:pt x="181851" y="660400"/>
                  </a:lnTo>
                  <a:lnTo>
                    <a:pt x="181749" y="650684"/>
                  </a:lnTo>
                  <a:lnTo>
                    <a:pt x="181724" y="647700"/>
                  </a:lnTo>
                  <a:lnTo>
                    <a:pt x="172364" y="647700"/>
                  </a:lnTo>
                  <a:lnTo>
                    <a:pt x="151218" y="622300"/>
                  </a:lnTo>
                  <a:lnTo>
                    <a:pt x="148640" y="622300"/>
                  </a:lnTo>
                  <a:lnTo>
                    <a:pt x="173367" y="660400"/>
                  </a:lnTo>
                  <a:lnTo>
                    <a:pt x="166903" y="660400"/>
                  </a:lnTo>
                  <a:lnTo>
                    <a:pt x="169367" y="685800"/>
                  </a:lnTo>
                  <a:lnTo>
                    <a:pt x="182791" y="698500"/>
                  </a:lnTo>
                  <a:lnTo>
                    <a:pt x="190461" y="698500"/>
                  </a:lnTo>
                  <a:lnTo>
                    <a:pt x="212699" y="685800"/>
                  </a:lnTo>
                  <a:lnTo>
                    <a:pt x="223710" y="698500"/>
                  </a:lnTo>
                  <a:lnTo>
                    <a:pt x="159512" y="736600"/>
                  </a:lnTo>
                  <a:lnTo>
                    <a:pt x="162077" y="736600"/>
                  </a:lnTo>
                  <a:lnTo>
                    <a:pt x="178854" y="774700"/>
                  </a:lnTo>
                  <a:lnTo>
                    <a:pt x="178142" y="785914"/>
                  </a:lnTo>
                  <a:lnTo>
                    <a:pt x="178041" y="787400"/>
                  </a:lnTo>
                  <a:lnTo>
                    <a:pt x="169100" y="800112"/>
                  </a:lnTo>
                  <a:lnTo>
                    <a:pt x="165138" y="800112"/>
                  </a:lnTo>
                  <a:lnTo>
                    <a:pt x="192811" y="825500"/>
                  </a:lnTo>
                  <a:lnTo>
                    <a:pt x="289077" y="927125"/>
                  </a:lnTo>
                  <a:lnTo>
                    <a:pt x="280377" y="927125"/>
                  </a:lnTo>
                  <a:lnTo>
                    <a:pt x="242925" y="889000"/>
                  </a:lnTo>
                  <a:lnTo>
                    <a:pt x="230454" y="876300"/>
                  </a:lnTo>
                  <a:lnTo>
                    <a:pt x="217982" y="863600"/>
                  </a:lnTo>
                  <a:lnTo>
                    <a:pt x="213271" y="858812"/>
                  </a:lnTo>
                  <a:lnTo>
                    <a:pt x="213271" y="876300"/>
                  </a:lnTo>
                  <a:lnTo>
                    <a:pt x="195986" y="901700"/>
                  </a:lnTo>
                  <a:lnTo>
                    <a:pt x="192824" y="889000"/>
                  </a:lnTo>
                  <a:lnTo>
                    <a:pt x="202933" y="876300"/>
                  </a:lnTo>
                  <a:lnTo>
                    <a:pt x="213271" y="876300"/>
                  </a:lnTo>
                  <a:lnTo>
                    <a:pt x="213271" y="858812"/>
                  </a:lnTo>
                  <a:lnTo>
                    <a:pt x="198488" y="843749"/>
                  </a:lnTo>
                  <a:lnTo>
                    <a:pt x="198488" y="876300"/>
                  </a:lnTo>
                  <a:lnTo>
                    <a:pt x="191122" y="889000"/>
                  </a:lnTo>
                  <a:lnTo>
                    <a:pt x="186258" y="889000"/>
                  </a:lnTo>
                  <a:lnTo>
                    <a:pt x="178701" y="876300"/>
                  </a:lnTo>
                  <a:lnTo>
                    <a:pt x="190144" y="863600"/>
                  </a:lnTo>
                  <a:lnTo>
                    <a:pt x="192684" y="863600"/>
                  </a:lnTo>
                  <a:lnTo>
                    <a:pt x="198488" y="876300"/>
                  </a:lnTo>
                  <a:lnTo>
                    <a:pt x="198488" y="843749"/>
                  </a:lnTo>
                  <a:lnTo>
                    <a:pt x="180568" y="825500"/>
                  </a:lnTo>
                  <a:lnTo>
                    <a:pt x="174980" y="819810"/>
                  </a:lnTo>
                  <a:lnTo>
                    <a:pt x="174980" y="838200"/>
                  </a:lnTo>
                  <a:lnTo>
                    <a:pt x="162623" y="838200"/>
                  </a:lnTo>
                  <a:lnTo>
                    <a:pt x="160553" y="825500"/>
                  </a:lnTo>
                  <a:lnTo>
                    <a:pt x="163245" y="825500"/>
                  </a:lnTo>
                  <a:lnTo>
                    <a:pt x="174980" y="838200"/>
                  </a:lnTo>
                  <a:lnTo>
                    <a:pt x="174980" y="819810"/>
                  </a:lnTo>
                  <a:lnTo>
                    <a:pt x="168097" y="812800"/>
                  </a:lnTo>
                  <a:lnTo>
                    <a:pt x="165125" y="800112"/>
                  </a:lnTo>
                  <a:lnTo>
                    <a:pt x="150609" y="800112"/>
                  </a:lnTo>
                  <a:lnTo>
                    <a:pt x="167373" y="787400"/>
                  </a:lnTo>
                  <a:lnTo>
                    <a:pt x="171627" y="774700"/>
                  </a:lnTo>
                  <a:lnTo>
                    <a:pt x="169900" y="762800"/>
                  </a:lnTo>
                  <a:lnTo>
                    <a:pt x="169799" y="762076"/>
                  </a:lnTo>
                  <a:lnTo>
                    <a:pt x="169608" y="761631"/>
                  </a:lnTo>
                  <a:lnTo>
                    <a:pt x="163576" y="749300"/>
                  </a:lnTo>
                  <a:lnTo>
                    <a:pt x="158280" y="749300"/>
                  </a:lnTo>
                  <a:lnTo>
                    <a:pt x="166001" y="774700"/>
                  </a:lnTo>
                  <a:lnTo>
                    <a:pt x="162979" y="787400"/>
                  </a:lnTo>
                  <a:lnTo>
                    <a:pt x="146304" y="800100"/>
                  </a:lnTo>
                  <a:lnTo>
                    <a:pt x="129806" y="787400"/>
                  </a:lnTo>
                  <a:lnTo>
                    <a:pt x="130771" y="787400"/>
                  </a:lnTo>
                  <a:lnTo>
                    <a:pt x="136105" y="774700"/>
                  </a:lnTo>
                  <a:lnTo>
                    <a:pt x="158280" y="749300"/>
                  </a:lnTo>
                  <a:lnTo>
                    <a:pt x="153847" y="749300"/>
                  </a:lnTo>
                  <a:lnTo>
                    <a:pt x="148259" y="746823"/>
                  </a:lnTo>
                  <a:lnTo>
                    <a:pt x="148259" y="749300"/>
                  </a:lnTo>
                  <a:lnTo>
                    <a:pt x="119341" y="787400"/>
                  </a:lnTo>
                  <a:lnTo>
                    <a:pt x="113753" y="776363"/>
                  </a:lnTo>
                  <a:lnTo>
                    <a:pt x="113753" y="787400"/>
                  </a:lnTo>
                  <a:lnTo>
                    <a:pt x="105765" y="787400"/>
                  </a:lnTo>
                  <a:lnTo>
                    <a:pt x="107632" y="774700"/>
                  </a:lnTo>
                  <a:lnTo>
                    <a:pt x="113753" y="787400"/>
                  </a:lnTo>
                  <a:lnTo>
                    <a:pt x="113753" y="776363"/>
                  </a:lnTo>
                  <a:lnTo>
                    <a:pt x="112915" y="774700"/>
                  </a:lnTo>
                  <a:lnTo>
                    <a:pt x="117195" y="762076"/>
                  </a:lnTo>
                  <a:lnTo>
                    <a:pt x="121526" y="749300"/>
                  </a:lnTo>
                  <a:lnTo>
                    <a:pt x="148259" y="749300"/>
                  </a:lnTo>
                  <a:lnTo>
                    <a:pt x="148259" y="746823"/>
                  </a:lnTo>
                  <a:lnTo>
                    <a:pt x="126593" y="737171"/>
                  </a:lnTo>
                  <a:lnTo>
                    <a:pt x="127533" y="736600"/>
                  </a:lnTo>
                  <a:lnTo>
                    <a:pt x="159512" y="736600"/>
                  </a:lnTo>
                  <a:lnTo>
                    <a:pt x="138772" y="723900"/>
                  </a:lnTo>
                  <a:lnTo>
                    <a:pt x="123990" y="733806"/>
                  </a:lnTo>
                  <a:lnTo>
                    <a:pt x="123990" y="738746"/>
                  </a:lnTo>
                  <a:lnTo>
                    <a:pt x="117513" y="749300"/>
                  </a:lnTo>
                  <a:lnTo>
                    <a:pt x="107149" y="762012"/>
                  </a:lnTo>
                  <a:lnTo>
                    <a:pt x="106565" y="749300"/>
                  </a:lnTo>
                  <a:lnTo>
                    <a:pt x="123990" y="738746"/>
                  </a:lnTo>
                  <a:lnTo>
                    <a:pt x="123990" y="733806"/>
                  </a:lnTo>
                  <a:lnTo>
                    <a:pt x="119811" y="736600"/>
                  </a:lnTo>
                  <a:lnTo>
                    <a:pt x="108661" y="736600"/>
                  </a:lnTo>
                  <a:lnTo>
                    <a:pt x="102044" y="749300"/>
                  </a:lnTo>
                  <a:lnTo>
                    <a:pt x="100533" y="785914"/>
                  </a:lnTo>
                  <a:lnTo>
                    <a:pt x="100469" y="787400"/>
                  </a:lnTo>
                  <a:lnTo>
                    <a:pt x="119316" y="800112"/>
                  </a:lnTo>
                  <a:lnTo>
                    <a:pt x="153187" y="812800"/>
                  </a:lnTo>
                  <a:lnTo>
                    <a:pt x="157886" y="812800"/>
                  </a:lnTo>
                  <a:lnTo>
                    <a:pt x="155244" y="825500"/>
                  </a:lnTo>
                  <a:lnTo>
                    <a:pt x="158699" y="837907"/>
                  </a:lnTo>
                  <a:lnTo>
                    <a:pt x="158775" y="838200"/>
                  </a:lnTo>
                  <a:lnTo>
                    <a:pt x="167005" y="850900"/>
                  </a:lnTo>
                  <a:lnTo>
                    <a:pt x="179298" y="838200"/>
                  </a:lnTo>
                  <a:lnTo>
                    <a:pt x="189522" y="850900"/>
                  </a:lnTo>
                  <a:lnTo>
                    <a:pt x="174713" y="850900"/>
                  </a:lnTo>
                  <a:lnTo>
                    <a:pt x="174713" y="914400"/>
                  </a:lnTo>
                  <a:lnTo>
                    <a:pt x="169379" y="914400"/>
                  </a:lnTo>
                  <a:lnTo>
                    <a:pt x="161239" y="901700"/>
                  </a:lnTo>
                  <a:lnTo>
                    <a:pt x="170370" y="901700"/>
                  </a:lnTo>
                  <a:lnTo>
                    <a:pt x="174599" y="914057"/>
                  </a:lnTo>
                  <a:lnTo>
                    <a:pt x="174713" y="914400"/>
                  </a:lnTo>
                  <a:lnTo>
                    <a:pt x="174713" y="850900"/>
                  </a:lnTo>
                  <a:lnTo>
                    <a:pt x="170738" y="850900"/>
                  </a:lnTo>
                  <a:lnTo>
                    <a:pt x="159816" y="863600"/>
                  </a:lnTo>
                  <a:lnTo>
                    <a:pt x="164007" y="889000"/>
                  </a:lnTo>
                  <a:lnTo>
                    <a:pt x="157492" y="889000"/>
                  </a:lnTo>
                  <a:lnTo>
                    <a:pt x="157492" y="927125"/>
                  </a:lnTo>
                  <a:lnTo>
                    <a:pt x="152590" y="927125"/>
                  </a:lnTo>
                  <a:lnTo>
                    <a:pt x="149415" y="914400"/>
                  </a:lnTo>
                  <a:lnTo>
                    <a:pt x="152920" y="914400"/>
                  </a:lnTo>
                  <a:lnTo>
                    <a:pt x="157492" y="927125"/>
                  </a:lnTo>
                  <a:lnTo>
                    <a:pt x="157492" y="889000"/>
                  </a:lnTo>
                  <a:lnTo>
                    <a:pt x="138899" y="889000"/>
                  </a:lnTo>
                  <a:lnTo>
                    <a:pt x="135496" y="883970"/>
                  </a:lnTo>
                  <a:lnTo>
                    <a:pt x="135496" y="901700"/>
                  </a:lnTo>
                  <a:lnTo>
                    <a:pt x="129603" y="901700"/>
                  </a:lnTo>
                  <a:lnTo>
                    <a:pt x="128092" y="899464"/>
                  </a:lnTo>
                  <a:lnTo>
                    <a:pt x="128092" y="914400"/>
                  </a:lnTo>
                  <a:lnTo>
                    <a:pt x="125628" y="914400"/>
                  </a:lnTo>
                  <a:lnTo>
                    <a:pt x="112471" y="901700"/>
                  </a:lnTo>
                  <a:lnTo>
                    <a:pt x="116636" y="889000"/>
                  </a:lnTo>
                  <a:lnTo>
                    <a:pt x="128092" y="914400"/>
                  </a:lnTo>
                  <a:lnTo>
                    <a:pt x="128092" y="899464"/>
                  </a:lnTo>
                  <a:lnTo>
                    <a:pt x="121043" y="889000"/>
                  </a:lnTo>
                  <a:lnTo>
                    <a:pt x="123088" y="876300"/>
                  </a:lnTo>
                  <a:lnTo>
                    <a:pt x="135496" y="901700"/>
                  </a:lnTo>
                  <a:lnTo>
                    <a:pt x="135496" y="883970"/>
                  </a:lnTo>
                  <a:lnTo>
                    <a:pt x="130314" y="876300"/>
                  </a:lnTo>
                  <a:lnTo>
                    <a:pt x="123253" y="863600"/>
                  </a:lnTo>
                  <a:lnTo>
                    <a:pt x="108115" y="876300"/>
                  </a:lnTo>
                  <a:lnTo>
                    <a:pt x="99174" y="889000"/>
                  </a:lnTo>
                  <a:lnTo>
                    <a:pt x="82778" y="876300"/>
                  </a:lnTo>
                  <a:lnTo>
                    <a:pt x="77825" y="876300"/>
                  </a:lnTo>
                  <a:lnTo>
                    <a:pt x="78600" y="863600"/>
                  </a:lnTo>
                  <a:lnTo>
                    <a:pt x="69875" y="850900"/>
                  </a:lnTo>
                  <a:lnTo>
                    <a:pt x="55803" y="850900"/>
                  </a:lnTo>
                  <a:lnTo>
                    <a:pt x="67271" y="863600"/>
                  </a:lnTo>
                  <a:lnTo>
                    <a:pt x="73088" y="876300"/>
                  </a:lnTo>
                  <a:lnTo>
                    <a:pt x="68554" y="889000"/>
                  </a:lnTo>
                  <a:lnTo>
                    <a:pt x="77965" y="889000"/>
                  </a:lnTo>
                  <a:lnTo>
                    <a:pt x="84201" y="926769"/>
                  </a:lnTo>
                  <a:lnTo>
                    <a:pt x="84264" y="927125"/>
                  </a:lnTo>
                  <a:lnTo>
                    <a:pt x="94081" y="927125"/>
                  </a:lnTo>
                  <a:lnTo>
                    <a:pt x="87185" y="901700"/>
                  </a:lnTo>
                  <a:lnTo>
                    <a:pt x="95516" y="889000"/>
                  </a:lnTo>
                  <a:lnTo>
                    <a:pt x="120967" y="926769"/>
                  </a:lnTo>
                  <a:lnTo>
                    <a:pt x="125488" y="937374"/>
                  </a:lnTo>
                  <a:lnTo>
                    <a:pt x="126492" y="939914"/>
                  </a:lnTo>
                  <a:lnTo>
                    <a:pt x="115277" y="977900"/>
                  </a:lnTo>
                  <a:lnTo>
                    <a:pt x="109766" y="965200"/>
                  </a:lnTo>
                  <a:lnTo>
                    <a:pt x="112382" y="939914"/>
                  </a:lnTo>
                  <a:lnTo>
                    <a:pt x="110439" y="942606"/>
                  </a:lnTo>
                  <a:lnTo>
                    <a:pt x="103606" y="952500"/>
                  </a:lnTo>
                  <a:lnTo>
                    <a:pt x="100888" y="965200"/>
                  </a:lnTo>
                  <a:lnTo>
                    <a:pt x="116166" y="990600"/>
                  </a:lnTo>
                  <a:lnTo>
                    <a:pt x="127457" y="990600"/>
                  </a:lnTo>
                  <a:lnTo>
                    <a:pt x="137655" y="977900"/>
                  </a:lnTo>
                  <a:lnTo>
                    <a:pt x="149999" y="1003300"/>
                  </a:lnTo>
                  <a:lnTo>
                    <a:pt x="137058" y="965200"/>
                  </a:lnTo>
                  <a:lnTo>
                    <a:pt x="146329" y="927125"/>
                  </a:lnTo>
                  <a:lnTo>
                    <a:pt x="159372" y="965200"/>
                  </a:lnTo>
                  <a:lnTo>
                    <a:pt x="167627" y="977900"/>
                  </a:lnTo>
                  <a:lnTo>
                    <a:pt x="162026" y="977900"/>
                  </a:lnTo>
                  <a:lnTo>
                    <a:pt x="146113" y="953185"/>
                  </a:lnTo>
                  <a:lnTo>
                    <a:pt x="147294" y="955763"/>
                  </a:lnTo>
                  <a:lnTo>
                    <a:pt x="177342" y="1016114"/>
                  </a:lnTo>
                  <a:lnTo>
                    <a:pt x="138887" y="1016114"/>
                  </a:lnTo>
                  <a:lnTo>
                    <a:pt x="164134" y="1028700"/>
                  </a:lnTo>
                  <a:lnTo>
                    <a:pt x="187223" y="1041400"/>
                  </a:lnTo>
                  <a:lnTo>
                    <a:pt x="204406" y="1079500"/>
                  </a:lnTo>
                  <a:lnTo>
                    <a:pt x="185140" y="1117600"/>
                  </a:lnTo>
                  <a:lnTo>
                    <a:pt x="208559" y="1117600"/>
                  </a:lnTo>
                  <a:lnTo>
                    <a:pt x="196405" y="1104900"/>
                  </a:lnTo>
                  <a:lnTo>
                    <a:pt x="200469" y="1092200"/>
                  </a:lnTo>
                  <a:lnTo>
                    <a:pt x="204419" y="1092200"/>
                  </a:lnTo>
                  <a:lnTo>
                    <a:pt x="220243" y="1110615"/>
                  </a:lnTo>
                  <a:lnTo>
                    <a:pt x="205651" y="1092200"/>
                  </a:lnTo>
                  <a:lnTo>
                    <a:pt x="210515" y="1079500"/>
                  </a:lnTo>
                  <a:lnTo>
                    <a:pt x="237591" y="1104900"/>
                  </a:lnTo>
                  <a:lnTo>
                    <a:pt x="239191" y="1104900"/>
                  </a:lnTo>
                  <a:lnTo>
                    <a:pt x="218389" y="1079500"/>
                  </a:lnTo>
                  <a:lnTo>
                    <a:pt x="208000" y="1066825"/>
                  </a:lnTo>
                  <a:lnTo>
                    <a:pt x="214071" y="1066825"/>
                  </a:lnTo>
                  <a:lnTo>
                    <a:pt x="247142" y="1104900"/>
                  </a:lnTo>
                  <a:lnTo>
                    <a:pt x="217398" y="1138008"/>
                  </a:lnTo>
                  <a:lnTo>
                    <a:pt x="247992" y="1117600"/>
                  </a:lnTo>
                  <a:lnTo>
                    <a:pt x="264490" y="1117600"/>
                  </a:lnTo>
                  <a:lnTo>
                    <a:pt x="276542" y="1130300"/>
                  </a:lnTo>
                  <a:lnTo>
                    <a:pt x="275107" y="1151966"/>
                  </a:lnTo>
                  <a:lnTo>
                    <a:pt x="274789" y="1155814"/>
                  </a:lnTo>
                  <a:lnTo>
                    <a:pt x="252095" y="1193800"/>
                  </a:lnTo>
                  <a:lnTo>
                    <a:pt x="238760" y="1193800"/>
                  </a:lnTo>
                  <a:lnTo>
                    <a:pt x="250393" y="1168400"/>
                  </a:lnTo>
                  <a:lnTo>
                    <a:pt x="254533" y="1143000"/>
                  </a:lnTo>
                  <a:lnTo>
                    <a:pt x="246989" y="1134960"/>
                  </a:lnTo>
                  <a:lnTo>
                    <a:pt x="246989" y="1143000"/>
                  </a:lnTo>
                  <a:lnTo>
                    <a:pt x="245135" y="1168400"/>
                  </a:lnTo>
                  <a:lnTo>
                    <a:pt x="231419" y="1193800"/>
                  </a:lnTo>
                  <a:lnTo>
                    <a:pt x="208965" y="1193800"/>
                  </a:lnTo>
                  <a:lnTo>
                    <a:pt x="232981" y="1155814"/>
                  </a:lnTo>
                  <a:lnTo>
                    <a:pt x="237147" y="1151966"/>
                  </a:lnTo>
                  <a:lnTo>
                    <a:pt x="246989" y="1143000"/>
                  </a:lnTo>
                  <a:lnTo>
                    <a:pt x="246989" y="1134960"/>
                  </a:lnTo>
                  <a:lnTo>
                    <a:pt x="242633" y="1130300"/>
                  </a:lnTo>
                  <a:lnTo>
                    <a:pt x="216115" y="1155814"/>
                  </a:lnTo>
                  <a:lnTo>
                    <a:pt x="190309" y="1193800"/>
                  </a:lnTo>
                  <a:lnTo>
                    <a:pt x="201968" y="1193800"/>
                  </a:lnTo>
                  <a:lnTo>
                    <a:pt x="268224" y="1206500"/>
                  </a:lnTo>
                  <a:lnTo>
                    <a:pt x="262534" y="1219212"/>
                  </a:lnTo>
                  <a:lnTo>
                    <a:pt x="185153" y="1219212"/>
                  </a:lnTo>
                  <a:lnTo>
                    <a:pt x="155714" y="1212151"/>
                  </a:lnTo>
                  <a:lnTo>
                    <a:pt x="155714" y="1219212"/>
                  </a:lnTo>
                  <a:lnTo>
                    <a:pt x="125501" y="1257300"/>
                  </a:lnTo>
                  <a:lnTo>
                    <a:pt x="80530" y="1257300"/>
                  </a:lnTo>
                  <a:lnTo>
                    <a:pt x="98082" y="1193800"/>
                  </a:lnTo>
                  <a:lnTo>
                    <a:pt x="105981" y="1193800"/>
                  </a:lnTo>
                  <a:lnTo>
                    <a:pt x="117055" y="1206500"/>
                  </a:lnTo>
                  <a:lnTo>
                    <a:pt x="125069" y="1206500"/>
                  </a:lnTo>
                  <a:lnTo>
                    <a:pt x="155714" y="1219212"/>
                  </a:lnTo>
                  <a:lnTo>
                    <a:pt x="155714" y="1212151"/>
                  </a:lnTo>
                  <a:lnTo>
                    <a:pt x="132168" y="1206500"/>
                  </a:lnTo>
                  <a:lnTo>
                    <a:pt x="126479" y="1193800"/>
                  </a:lnTo>
                  <a:lnTo>
                    <a:pt x="115087" y="1168400"/>
                  </a:lnTo>
                  <a:lnTo>
                    <a:pt x="102679" y="1168400"/>
                  </a:lnTo>
                  <a:lnTo>
                    <a:pt x="67716" y="1231900"/>
                  </a:lnTo>
                  <a:lnTo>
                    <a:pt x="67830" y="1244600"/>
                  </a:lnTo>
                  <a:lnTo>
                    <a:pt x="67945" y="1257300"/>
                  </a:lnTo>
                  <a:lnTo>
                    <a:pt x="96507" y="1270000"/>
                  </a:lnTo>
                  <a:lnTo>
                    <a:pt x="126555" y="1270000"/>
                  </a:lnTo>
                  <a:lnTo>
                    <a:pt x="136626" y="1257300"/>
                  </a:lnTo>
                  <a:lnTo>
                    <a:pt x="156768" y="1231900"/>
                  </a:lnTo>
                  <a:lnTo>
                    <a:pt x="158356" y="1219962"/>
                  </a:lnTo>
                  <a:lnTo>
                    <a:pt x="158457" y="1219212"/>
                  </a:lnTo>
                  <a:lnTo>
                    <a:pt x="166992" y="1219212"/>
                  </a:lnTo>
                  <a:lnTo>
                    <a:pt x="178422" y="1231900"/>
                  </a:lnTo>
                  <a:lnTo>
                    <a:pt x="176199" y="1231900"/>
                  </a:lnTo>
                  <a:lnTo>
                    <a:pt x="118910" y="1282700"/>
                  </a:lnTo>
                  <a:lnTo>
                    <a:pt x="104038" y="1291450"/>
                  </a:lnTo>
                  <a:lnTo>
                    <a:pt x="149936" y="1282700"/>
                  </a:lnTo>
                  <a:lnTo>
                    <a:pt x="180060" y="1257300"/>
                  </a:lnTo>
                  <a:lnTo>
                    <a:pt x="200126" y="1231900"/>
                  </a:lnTo>
                  <a:lnTo>
                    <a:pt x="213626" y="1231900"/>
                  </a:lnTo>
                  <a:lnTo>
                    <a:pt x="199351" y="1270000"/>
                  </a:lnTo>
                  <a:lnTo>
                    <a:pt x="204076" y="1295400"/>
                  </a:lnTo>
                  <a:lnTo>
                    <a:pt x="219684" y="1308100"/>
                  </a:lnTo>
                  <a:lnTo>
                    <a:pt x="220789" y="1308455"/>
                  </a:lnTo>
                  <a:lnTo>
                    <a:pt x="220294" y="1308100"/>
                  </a:lnTo>
                  <a:lnTo>
                    <a:pt x="207022" y="1282700"/>
                  </a:lnTo>
                  <a:lnTo>
                    <a:pt x="220091" y="1231900"/>
                  </a:lnTo>
                  <a:lnTo>
                    <a:pt x="227253" y="1231900"/>
                  </a:lnTo>
                  <a:lnTo>
                    <a:pt x="231038" y="1244600"/>
                  </a:lnTo>
                  <a:lnTo>
                    <a:pt x="220980" y="1282700"/>
                  </a:lnTo>
                  <a:lnTo>
                    <a:pt x="226491" y="1295400"/>
                  </a:lnTo>
                  <a:lnTo>
                    <a:pt x="242887" y="1295400"/>
                  </a:lnTo>
                  <a:lnTo>
                    <a:pt x="245084" y="1246949"/>
                  </a:lnTo>
                  <a:lnTo>
                    <a:pt x="245198" y="1244600"/>
                  </a:lnTo>
                  <a:lnTo>
                    <a:pt x="258051" y="1231900"/>
                  </a:lnTo>
                  <a:lnTo>
                    <a:pt x="285584" y="1268577"/>
                  </a:lnTo>
                  <a:lnTo>
                    <a:pt x="311886" y="1244600"/>
                  </a:lnTo>
                  <a:lnTo>
                    <a:pt x="325310" y="1244600"/>
                  </a:lnTo>
                  <a:lnTo>
                    <a:pt x="279400" y="1308100"/>
                  </a:lnTo>
                  <a:lnTo>
                    <a:pt x="257644" y="1320380"/>
                  </a:lnTo>
                  <a:lnTo>
                    <a:pt x="258940" y="1320800"/>
                  </a:lnTo>
                  <a:lnTo>
                    <a:pt x="286893" y="1308100"/>
                  </a:lnTo>
                  <a:lnTo>
                    <a:pt x="336219" y="1257300"/>
                  </a:lnTo>
                  <a:lnTo>
                    <a:pt x="342684" y="1244600"/>
                  </a:lnTo>
                  <a:lnTo>
                    <a:pt x="349135" y="1231900"/>
                  </a:lnTo>
                  <a:lnTo>
                    <a:pt x="372465" y="1244600"/>
                  </a:lnTo>
                  <a:lnTo>
                    <a:pt x="376212" y="1282039"/>
                  </a:lnTo>
                  <a:lnTo>
                    <a:pt x="376275" y="1282700"/>
                  </a:lnTo>
                  <a:lnTo>
                    <a:pt x="388404" y="1295400"/>
                  </a:lnTo>
                  <a:lnTo>
                    <a:pt x="394398" y="1308100"/>
                  </a:lnTo>
                  <a:lnTo>
                    <a:pt x="451180" y="1308100"/>
                  </a:lnTo>
                  <a:lnTo>
                    <a:pt x="465836" y="1295400"/>
                  </a:lnTo>
                  <a:lnTo>
                    <a:pt x="480504" y="1282700"/>
                  </a:lnTo>
                  <a:lnTo>
                    <a:pt x="503516" y="1295400"/>
                  </a:lnTo>
                  <a:lnTo>
                    <a:pt x="566991" y="1270000"/>
                  </a:lnTo>
                  <a:lnTo>
                    <a:pt x="589559" y="1257300"/>
                  </a:lnTo>
                  <a:lnTo>
                    <a:pt x="603605" y="1270000"/>
                  </a:lnTo>
                  <a:lnTo>
                    <a:pt x="619975" y="1282700"/>
                  </a:lnTo>
                  <a:lnTo>
                    <a:pt x="639152" y="1282700"/>
                  </a:lnTo>
                  <a:lnTo>
                    <a:pt x="665403" y="1308100"/>
                  </a:lnTo>
                  <a:lnTo>
                    <a:pt x="729970" y="1320800"/>
                  </a:lnTo>
                  <a:lnTo>
                    <a:pt x="738492" y="1320800"/>
                  </a:lnTo>
                  <a:lnTo>
                    <a:pt x="742251" y="1333500"/>
                  </a:lnTo>
                  <a:lnTo>
                    <a:pt x="784847" y="1333500"/>
                  </a:lnTo>
                  <a:lnTo>
                    <a:pt x="768121" y="1320800"/>
                  </a:lnTo>
                  <a:lnTo>
                    <a:pt x="758266" y="1257300"/>
                  </a:lnTo>
                  <a:lnTo>
                    <a:pt x="765048" y="1244600"/>
                  </a:lnTo>
                  <a:lnTo>
                    <a:pt x="767740" y="1244600"/>
                  </a:lnTo>
                  <a:lnTo>
                    <a:pt x="768794" y="1181100"/>
                  </a:lnTo>
                  <a:lnTo>
                    <a:pt x="794550" y="1181100"/>
                  </a:lnTo>
                  <a:lnTo>
                    <a:pt x="796455" y="1230896"/>
                  </a:lnTo>
                  <a:lnTo>
                    <a:pt x="796493" y="1231900"/>
                  </a:lnTo>
                  <a:lnTo>
                    <a:pt x="795147" y="1244600"/>
                  </a:lnTo>
                  <a:lnTo>
                    <a:pt x="812406" y="1244600"/>
                  </a:lnTo>
                  <a:lnTo>
                    <a:pt x="813714" y="1231900"/>
                  </a:lnTo>
                  <a:lnTo>
                    <a:pt x="824801" y="1231900"/>
                  </a:lnTo>
                  <a:lnTo>
                    <a:pt x="819861" y="1244600"/>
                  </a:lnTo>
                  <a:lnTo>
                    <a:pt x="845921" y="1244600"/>
                  </a:lnTo>
                  <a:lnTo>
                    <a:pt x="855878" y="1244600"/>
                  </a:lnTo>
                  <a:lnTo>
                    <a:pt x="847636" y="1219212"/>
                  </a:lnTo>
                  <a:lnTo>
                    <a:pt x="851217" y="1194396"/>
                  </a:lnTo>
                  <a:lnTo>
                    <a:pt x="851306" y="1193800"/>
                  </a:lnTo>
                  <a:lnTo>
                    <a:pt x="867092" y="1181100"/>
                  </a:lnTo>
                  <a:lnTo>
                    <a:pt x="873061" y="1181100"/>
                  </a:lnTo>
                  <a:lnTo>
                    <a:pt x="862457" y="1231900"/>
                  </a:lnTo>
                  <a:lnTo>
                    <a:pt x="867714" y="1231900"/>
                  </a:lnTo>
                  <a:lnTo>
                    <a:pt x="872604" y="1194396"/>
                  </a:lnTo>
                  <a:lnTo>
                    <a:pt x="872693" y="1193800"/>
                  </a:lnTo>
                  <a:lnTo>
                    <a:pt x="880618" y="1181100"/>
                  </a:lnTo>
                  <a:lnTo>
                    <a:pt x="871791" y="1244600"/>
                  </a:lnTo>
                  <a:lnTo>
                    <a:pt x="886498" y="1244600"/>
                  </a:lnTo>
                  <a:lnTo>
                    <a:pt x="945553" y="1231900"/>
                  </a:lnTo>
                  <a:lnTo>
                    <a:pt x="913650" y="1231900"/>
                  </a:lnTo>
                  <a:lnTo>
                    <a:pt x="902512" y="1231900"/>
                  </a:lnTo>
                  <a:lnTo>
                    <a:pt x="898753" y="1219212"/>
                  </a:lnTo>
                  <a:lnTo>
                    <a:pt x="894969" y="1206500"/>
                  </a:lnTo>
                  <a:lnTo>
                    <a:pt x="901357" y="1206500"/>
                  </a:lnTo>
                  <a:lnTo>
                    <a:pt x="902474" y="1219212"/>
                  </a:lnTo>
                  <a:lnTo>
                    <a:pt x="913650" y="1231900"/>
                  </a:lnTo>
                  <a:lnTo>
                    <a:pt x="906868" y="1206500"/>
                  </a:lnTo>
                  <a:lnTo>
                    <a:pt x="938999" y="1206500"/>
                  </a:lnTo>
                  <a:lnTo>
                    <a:pt x="947420" y="1231900"/>
                  </a:lnTo>
                  <a:lnTo>
                    <a:pt x="945553" y="1231900"/>
                  </a:lnTo>
                  <a:lnTo>
                    <a:pt x="965352" y="1244600"/>
                  </a:lnTo>
                  <a:lnTo>
                    <a:pt x="979932" y="1308100"/>
                  </a:lnTo>
                  <a:lnTo>
                    <a:pt x="975004" y="1320800"/>
                  </a:lnTo>
                  <a:lnTo>
                    <a:pt x="784847" y="1333500"/>
                  </a:lnTo>
                  <a:lnTo>
                    <a:pt x="982827" y="1333500"/>
                  </a:lnTo>
                  <a:lnTo>
                    <a:pt x="993902" y="1320800"/>
                  </a:lnTo>
                  <a:lnTo>
                    <a:pt x="1009713" y="1308100"/>
                  </a:lnTo>
                  <a:lnTo>
                    <a:pt x="1014590" y="1308100"/>
                  </a:lnTo>
                  <a:lnTo>
                    <a:pt x="1060183" y="1295400"/>
                  </a:lnTo>
                  <a:lnTo>
                    <a:pt x="1086624" y="1320800"/>
                  </a:lnTo>
                  <a:lnTo>
                    <a:pt x="1155915" y="1333500"/>
                  </a:lnTo>
                  <a:lnTo>
                    <a:pt x="1179893" y="1320800"/>
                  </a:lnTo>
                  <a:lnTo>
                    <a:pt x="1194244" y="1308100"/>
                  </a:lnTo>
                  <a:lnTo>
                    <a:pt x="1204074" y="1282700"/>
                  </a:lnTo>
                  <a:lnTo>
                    <a:pt x="1202118" y="1270000"/>
                  </a:lnTo>
                  <a:lnTo>
                    <a:pt x="1205611" y="1270000"/>
                  </a:lnTo>
                  <a:lnTo>
                    <a:pt x="1223924" y="1282700"/>
                  </a:lnTo>
                  <a:lnTo>
                    <a:pt x="1232496" y="1257300"/>
                  </a:lnTo>
                  <a:lnTo>
                    <a:pt x="1228356" y="1257300"/>
                  </a:lnTo>
                  <a:lnTo>
                    <a:pt x="1224508" y="1270000"/>
                  </a:lnTo>
                  <a:lnTo>
                    <a:pt x="1209421" y="1257300"/>
                  </a:lnTo>
                  <a:lnTo>
                    <a:pt x="1200327" y="1257300"/>
                  </a:lnTo>
                  <a:lnTo>
                    <a:pt x="1195451" y="1219962"/>
                  </a:lnTo>
                  <a:lnTo>
                    <a:pt x="1194917" y="1206500"/>
                  </a:lnTo>
                  <a:lnTo>
                    <a:pt x="1213700" y="1206500"/>
                  </a:lnTo>
                  <a:lnTo>
                    <a:pt x="1236611" y="1219212"/>
                  </a:lnTo>
                  <a:lnTo>
                    <a:pt x="1282573" y="1231900"/>
                  </a:lnTo>
                  <a:lnTo>
                    <a:pt x="1280160" y="1244600"/>
                  </a:lnTo>
                  <a:lnTo>
                    <a:pt x="1284566" y="1244600"/>
                  </a:lnTo>
                  <a:lnTo>
                    <a:pt x="1287551" y="1231900"/>
                  </a:lnTo>
                  <a:lnTo>
                    <a:pt x="1319466" y="1219212"/>
                  </a:lnTo>
                  <a:lnTo>
                    <a:pt x="1344498" y="1230896"/>
                  </a:lnTo>
                  <a:lnTo>
                    <a:pt x="1330985" y="1219212"/>
                  </a:lnTo>
                  <a:lnTo>
                    <a:pt x="1332445" y="1219212"/>
                  </a:lnTo>
                  <a:lnTo>
                    <a:pt x="1358455" y="1206500"/>
                  </a:lnTo>
                  <a:lnTo>
                    <a:pt x="1384439" y="1193800"/>
                  </a:lnTo>
                  <a:lnTo>
                    <a:pt x="1392872" y="1168400"/>
                  </a:lnTo>
                  <a:lnTo>
                    <a:pt x="1390357" y="1155814"/>
                  </a:lnTo>
                  <a:lnTo>
                    <a:pt x="1390243" y="1151966"/>
                  </a:lnTo>
                  <a:lnTo>
                    <a:pt x="1389380" y="1117600"/>
                  </a:lnTo>
                  <a:lnTo>
                    <a:pt x="1394548" y="1117600"/>
                  </a:lnTo>
                  <a:lnTo>
                    <a:pt x="1402270" y="1143000"/>
                  </a:lnTo>
                  <a:lnTo>
                    <a:pt x="1410322" y="1168400"/>
                  </a:lnTo>
                  <a:lnTo>
                    <a:pt x="1407795" y="1155814"/>
                  </a:lnTo>
                  <a:lnTo>
                    <a:pt x="1413865" y="1155814"/>
                  </a:lnTo>
                  <a:lnTo>
                    <a:pt x="1419923" y="1181100"/>
                  </a:lnTo>
                  <a:lnTo>
                    <a:pt x="1411503" y="1206500"/>
                  </a:lnTo>
                  <a:lnTo>
                    <a:pt x="1392643" y="1219212"/>
                  </a:lnTo>
                  <a:lnTo>
                    <a:pt x="1359433" y="1231900"/>
                  </a:lnTo>
                  <a:lnTo>
                    <a:pt x="1392758" y="1231900"/>
                  </a:lnTo>
                  <a:lnTo>
                    <a:pt x="1414932" y="1219212"/>
                  </a:lnTo>
                  <a:lnTo>
                    <a:pt x="1426718" y="1193800"/>
                  </a:lnTo>
                  <a:lnTo>
                    <a:pt x="1423504" y="1155814"/>
                  </a:lnTo>
                  <a:lnTo>
                    <a:pt x="1422425" y="1143000"/>
                  </a:lnTo>
                  <a:lnTo>
                    <a:pt x="1412049" y="1117600"/>
                  </a:lnTo>
                  <a:lnTo>
                    <a:pt x="1406867" y="1104900"/>
                  </a:lnTo>
                  <a:lnTo>
                    <a:pt x="1391323" y="1066825"/>
                  </a:lnTo>
                  <a:lnTo>
                    <a:pt x="1391208" y="1043762"/>
                  </a:lnTo>
                  <a:lnTo>
                    <a:pt x="1391145" y="1028700"/>
                  </a:lnTo>
                  <a:lnTo>
                    <a:pt x="1391018" y="1003300"/>
                  </a:lnTo>
                  <a:lnTo>
                    <a:pt x="1390904" y="977900"/>
                  </a:lnTo>
                  <a:lnTo>
                    <a:pt x="1390789" y="952500"/>
                  </a:lnTo>
                  <a:lnTo>
                    <a:pt x="1408569" y="952500"/>
                  </a:lnTo>
                  <a:lnTo>
                    <a:pt x="1413383" y="939914"/>
                  </a:lnTo>
                  <a:lnTo>
                    <a:pt x="1423162" y="914400"/>
                  </a:lnTo>
                  <a:lnTo>
                    <a:pt x="1419059" y="889000"/>
                  </a:lnTo>
                  <a:lnTo>
                    <a:pt x="1411097" y="878052"/>
                  </a:lnTo>
                  <a:lnTo>
                    <a:pt x="1411097" y="901700"/>
                  </a:lnTo>
                  <a:lnTo>
                    <a:pt x="1396276" y="927125"/>
                  </a:lnTo>
                  <a:lnTo>
                    <a:pt x="1399235" y="927125"/>
                  </a:lnTo>
                  <a:lnTo>
                    <a:pt x="1394714" y="939914"/>
                  </a:lnTo>
                  <a:lnTo>
                    <a:pt x="1391005" y="939914"/>
                  </a:lnTo>
                  <a:lnTo>
                    <a:pt x="1386154" y="921283"/>
                  </a:lnTo>
                  <a:lnTo>
                    <a:pt x="1386154" y="1181100"/>
                  </a:lnTo>
                  <a:lnTo>
                    <a:pt x="1380350" y="1193800"/>
                  </a:lnTo>
                  <a:lnTo>
                    <a:pt x="1372577" y="1193800"/>
                  </a:lnTo>
                  <a:lnTo>
                    <a:pt x="1383995" y="1168400"/>
                  </a:lnTo>
                  <a:lnTo>
                    <a:pt x="1386154" y="1181100"/>
                  </a:lnTo>
                  <a:lnTo>
                    <a:pt x="1386154" y="921283"/>
                  </a:lnTo>
                  <a:lnTo>
                    <a:pt x="1378445" y="891667"/>
                  </a:lnTo>
                  <a:lnTo>
                    <a:pt x="1378445" y="914400"/>
                  </a:lnTo>
                  <a:lnTo>
                    <a:pt x="1374343" y="1041400"/>
                  </a:lnTo>
                  <a:lnTo>
                    <a:pt x="1374889" y="1041400"/>
                  </a:lnTo>
                  <a:lnTo>
                    <a:pt x="1372082" y="1104900"/>
                  </a:lnTo>
                  <a:lnTo>
                    <a:pt x="1367307" y="1079500"/>
                  </a:lnTo>
                  <a:lnTo>
                    <a:pt x="1362659" y="1066825"/>
                  </a:lnTo>
                  <a:lnTo>
                    <a:pt x="1356474" y="1193800"/>
                  </a:lnTo>
                  <a:lnTo>
                    <a:pt x="1370647" y="1117600"/>
                  </a:lnTo>
                  <a:lnTo>
                    <a:pt x="1373936" y="1117600"/>
                  </a:lnTo>
                  <a:lnTo>
                    <a:pt x="1367523" y="1181100"/>
                  </a:lnTo>
                  <a:lnTo>
                    <a:pt x="1348625" y="1206500"/>
                  </a:lnTo>
                  <a:lnTo>
                    <a:pt x="1350162" y="1194396"/>
                  </a:lnTo>
                  <a:lnTo>
                    <a:pt x="1350238" y="1193800"/>
                  </a:lnTo>
                  <a:lnTo>
                    <a:pt x="1343113" y="1193800"/>
                  </a:lnTo>
                  <a:lnTo>
                    <a:pt x="1333792" y="1206500"/>
                  </a:lnTo>
                  <a:lnTo>
                    <a:pt x="1278750" y="1219212"/>
                  </a:lnTo>
                  <a:lnTo>
                    <a:pt x="1240459" y="1219212"/>
                  </a:lnTo>
                  <a:lnTo>
                    <a:pt x="1221625" y="1206500"/>
                  </a:lnTo>
                  <a:lnTo>
                    <a:pt x="1206677" y="1181100"/>
                  </a:lnTo>
                  <a:lnTo>
                    <a:pt x="1205890" y="1158265"/>
                  </a:lnTo>
                  <a:lnTo>
                    <a:pt x="1205814" y="1155814"/>
                  </a:lnTo>
                  <a:lnTo>
                    <a:pt x="1214958" y="1143000"/>
                  </a:lnTo>
                  <a:lnTo>
                    <a:pt x="1201940" y="1143000"/>
                  </a:lnTo>
                  <a:lnTo>
                    <a:pt x="1201940" y="1168400"/>
                  </a:lnTo>
                  <a:lnTo>
                    <a:pt x="1198714" y="1181100"/>
                  </a:lnTo>
                  <a:lnTo>
                    <a:pt x="1192161" y="1168400"/>
                  </a:lnTo>
                  <a:lnTo>
                    <a:pt x="1190066" y="1168400"/>
                  </a:lnTo>
                  <a:lnTo>
                    <a:pt x="1189228" y="1159573"/>
                  </a:lnTo>
                  <a:lnTo>
                    <a:pt x="1189228" y="1244600"/>
                  </a:lnTo>
                  <a:lnTo>
                    <a:pt x="1189189" y="1295400"/>
                  </a:lnTo>
                  <a:lnTo>
                    <a:pt x="1176769" y="1320800"/>
                  </a:lnTo>
                  <a:lnTo>
                    <a:pt x="1138135" y="1320800"/>
                  </a:lnTo>
                  <a:lnTo>
                    <a:pt x="1094206" y="1308100"/>
                  </a:lnTo>
                  <a:lnTo>
                    <a:pt x="1091946" y="1308100"/>
                  </a:lnTo>
                  <a:lnTo>
                    <a:pt x="1113485" y="1320800"/>
                  </a:lnTo>
                  <a:lnTo>
                    <a:pt x="1083246" y="1308100"/>
                  </a:lnTo>
                  <a:lnTo>
                    <a:pt x="1065999" y="1295400"/>
                  </a:lnTo>
                  <a:lnTo>
                    <a:pt x="1086104" y="1270000"/>
                  </a:lnTo>
                  <a:lnTo>
                    <a:pt x="1096759" y="1295400"/>
                  </a:lnTo>
                  <a:lnTo>
                    <a:pt x="1143088" y="1295400"/>
                  </a:lnTo>
                  <a:lnTo>
                    <a:pt x="1159510" y="1282700"/>
                  </a:lnTo>
                  <a:lnTo>
                    <a:pt x="1159992" y="1282039"/>
                  </a:lnTo>
                  <a:lnTo>
                    <a:pt x="1152182" y="1279017"/>
                  </a:lnTo>
                  <a:lnTo>
                    <a:pt x="1152182" y="1282700"/>
                  </a:lnTo>
                  <a:lnTo>
                    <a:pt x="1138097" y="1282700"/>
                  </a:lnTo>
                  <a:lnTo>
                    <a:pt x="1099883" y="1270000"/>
                  </a:lnTo>
                  <a:lnTo>
                    <a:pt x="1101521" y="1270000"/>
                  </a:lnTo>
                  <a:lnTo>
                    <a:pt x="1152182" y="1282700"/>
                  </a:lnTo>
                  <a:lnTo>
                    <a:pt x="1152182" y="1279017"/>
                  </a:lnTo>
                  <a:lnTo>
                    <a:pt x="1128941" y="1270000"/>
                  </a:lnTo>
                  <a:lnTo>
                    <a:pt x="1096175" y="1257300"/>
                  </a:lnTo>
                  <a:lnTo>
                    <a:pt x="1101521" y="1244600"/>
                  </a:lnTo>
                  <a:lnTo>
                    <a:pt x="1105281" y="1219962"/>
                  </a:lnTo>
                  <a:lnTo>
                    <a:pt x="1105395" y="1219212"/>
                  </a:lnTo>
                  <a:lnTo>
                    <a:pt x="1125334" y="1231900"/>
                  </a:lnTo>
                  <a:lnTo>
                    <a:pt x="1118882" y="1219212"/>
                  </a:lnTo>
                  <a:lnTo>
                    <a:pt x="1148829" y="1219212"/>
                  </a:lnTo>
                  <a:lnTo>
                    <a:pt x="1107173" y="1206500"/>
                  </a:lnTo>
                  <a:lnTo>
                    <a:pt x="1154049" y="1206500"/>
                  </a:lnTo>
                  <a:lnTo>
                    <a:pt x="1107986" y="1193800"/>
                  </a:lnTo>
                  <a:lnTo>
                    <a:pt x="1147762" y="1193800"/>
                  </a:lnTo>
                  <a:lnTo>
                    <a:pt x="1109446" y="1181100"/>
                  </a:lnTo>
                  <a:lnTo>
                    <a:pt x="1151204" y="1181100"/>
                  </a:lnTo>
                  <a:lnTo>
                    <a:pt x="1151191" y="1193800"/>
                  </a:lnTo>
                  <a:lnTo>
                    <a:pt x="1154074" y="1193800"/>
                  </a:lnTo>
                  <a:lnTo>
                    <a:pt x="1151661" y="1181100"/>
                  </a:lnTo>
                  <a:lnTo>
                    <a:pt x="1141984" y="1130300"/>
                  </a:lnTo>
                  <a:lnTo>
                    <a:pt x="1136992" y="1104900"/>
                  </a:lnTo>
                  <a:lnTo>
                    <a:pt x="1165961" y="1104900"/>
                  </a:lnTo>
                  <a:lnTo>
                    <a:pt x="1171841" y="1143000"/>
                  </a:lnTo>
                  <a:lnTo>
                    <a:pt x="1164221" y="1143000"/>
                  </a:lnTo>
                  <a:lnTo>
                    <a:pt x="1171968" y="1181100"/>
                  </a:lnTo>
                  <a:lnTo>
                    <a:pt x="1177937" y="1181100"/>
                  </a:lnTo>
                  <a:lnTo>
                    <a:pt x="1183055" y="1219212"/>
                  </a:lnTo>
                  <a:lnTo>
                    <a:pt x="1187894" y="1231900"/>
                  </a:lnTo>
                  <a:lnTo>
                    <a:pt x="1186078" y="1244600"/>
                  </a:lnTo>
                  <a:lnTo>
                    <a:pt x="1189228" y="1244600"/>
                  </a:lnTo>
                  <a:lnTo>
                    <a:pt x="1189228" y="1159573"/>
                  </a:lnTo>
                  <a:lnTo>
                    <a:pt x="1188872" y="1155814"/>
                  </a:lnTo>
                  <a:lnTo>
                    <a:pt x="1201140" y="1155814"/>
                  </a:lnTo>
                  <a:lnTo>
                    <a:pt x="1201102" y="1168400"/>
                  </a:lnTo>
                  <a:lnTo>
                    <a:pt x="1201940" y="1168400"/>
                  </a:lnTo>
                  <a:lnTo>
                    <a:pt x="1201940" y="1143000"/>
                  </a:lnTo>
                  <a:lnTo>
                    <a:pt x="1190244" y="1143000"/>
                  </a:lnTo>
                  <a:lnTo>
                    <a:pt x="1184744" y="1117600"/>
                  </a:lnTo>
                  <a:lnTo>
                    <a:pt x="1190967" y="1104900"/>
                  </a:lnTo>
                  <a:lnTo>
                    <a:pt x="1260030" y="1104900"/>
                  </a:lnTo>
                  <a:lnTo>
                    <a:pt x="1260792" y="1117600"/>
                  </a:lnTo>
                  <a:lnTo>
                    <a:pt x="1260424" y="1130300"/>
                  </a:lnTo>
                  <a:lnTo>
                    <a:pt x="1244917" y="1143000"/>
                  </a:lnTo>
                  <a:lnTo>
                    <a:pt x="1214958" y="1143000"/>
                  </a:lnTo>
                  <a:lnTo>
                    <a:pt x="1241221" y="1155814"/>
                  </a:lnTo>
                  <a:lnTo>
                    <a:pt x="1241031" y="1155814"/>
                  </a:lnTo>
                  <a:lnTo>
                    <a:pt x="1254887" y="1193800"/>
                  </a:lnTo>
                  <a:lnTo>
                    <a:pt x="1305483" y="1193800"/>
                  </a:lnTo>
                  <a:lnTo>
                    <a:pt x="1279144" y="1181100"/>
                  </a:lnTo>
                  <a:lnTo>
                    <a:pt x="1273060" y="1181100"/>
                  </a:lnTo>
                  <a:lnTo>
                    <a:pt x="1266151" y="1168400"/>
                  </a:lnTo>
                  <a:lnTo>
                    <a:pt x="1271739" y="1168400"/>
                  </a:lnTo>
                  <a:lnTo>
                    <a:pt x="1298613" y="1181100"/>
                  </a:lnTo>
                  <a:lnTo>
                    <a:pt x="1309674" y="1181100"/>
                  </a:lnTo>
                  <a:lnTo>
                    <a:pt x="1305483" y="1193800"/>
                  </a:lnTo>
                  <a:lnTo>
                    <a:pt x="1312532" y="1193800"/>
                  </a:lnTo>
                  <a:lnTo>
                    <a:pt x="1325549" y="1181100"/>
                  </a:lnTo>
                  <a:lnTo>
                    <a:pt x="1333601" y="1143000"/>
                  </a:lnTo>
                  <a:lnTo>
                    <a:pt x="1332649" y="1092200"/>
                  </a:lnTo>
                  <a:lnTo>
                    <a:pt x="1332407" y="1079500"/>
                  </a:lnTo>
                  <a:lnTo>
                    <a:pt x="1346492" y="1041400"/>
                  </a:lnTo>
                  <a:lnTo>
                    <a:pt x="1333652" y="936396"/>
                  </a:lnTo>
                  <a:lnTo>
                    <a:pt x="1333652" y="1054100"/>
                  </a:lnTo>
                  <a:lnTo>
                    <a:pt x="1327556" y="1068197"/>
                  </a:lnTo>
                  <a:lnTo>
                    <a:pt x="1327556" y="1130300"/>
                  </a:lnTo>
                  <a:lnTo>
                    <a:pt x="1322273" y="1181100"/>
                  </a:lnTo>
                  <a:lnTo>
                    <a:pt x="1309090" y="1168400"/>
                  </a:lnTo>
                  <a:lnTo>
                    <a:pt x="1296022" y="1155814"/>
                  </a:lnTo>
                  <a:lnTo>
                    <a:pt x="1294168" y="1151966"/>
                  </a:lnTo>
                  <a:lnTo>
                    <a:pt x="1272235" y="1104900"/>
                  </a:lnTo>
                  <a:lnTo>
                    <a:pt x="1311287" y="1092200"/>
                  </a:lnTo>
                  <a:lnTo>
                    <a:pt x="1327556" y="1130300"/>
                  </a:lnTo>
                  <a:lnTo>
                    <a:pt x="1327556" y="1068197"/>
                  </a:lnTo>
                  <a:lnTo>
                    <a:pt x="1322666" y="1079500"/>
                  </a:lnTo>
                  <a:lnTo>
                    <a:pt x="1296136" y="1092200"/>
                  </a:lnTo>
                  <a:lnTo>
                    <a:pt x="1181112" y="1104900"/>
                  </a:lnTo>
                  <a:lnTo>
                    <a:pt x="1180122" y="1103464"/>
                  </a:lnTo>
                  <a:lnTo>
                    <a:pt x="1180122" y="1104900"/>
                  </a:lnTo>
                  <a:lnTo>
                    <a:pt x="1179525" y="1117600"/>
                  </a:lnTo>
                  <a:lnTo>
                    <a:pt x="1173784" y="1117600"/>
                  </a:lnTo>
                  <a:lnTo>
                    <a:pt x="1180122" y="1104900"/>
                  </a:lnTo>
                  <a:lnTo>
                    <a:pt x="1180122" y="1103464"/>
                  </a:lnTo>
                  <a:lnTo>
                    <a:pt x="1172387" y="1092200"/>
                  </a:lnTo>
                  <a:lnTo>
                    <a:pt x="1182014" y="1092200"/>
                  </a:lnTo>
                  <a:lnTo>
                    <a:pt x="1176020" y="1079500"/>
                  </a:lnTo>
                  <a:lnTo>
                    <a:pt x="1169606" y="1066825"/>
                  </a:lnTo>
                  <a:lnTo>
                    <a:pt x="1169289" y="1067206"/>
                  </a:lnTo>
                  <a:lnTo>
                    <a:pt x="1159992" y="1079500"/>
                  </a:lnTo>
                  <a:lnTo>
                    <a:pt x="1164297" y="1092200"/>
                  </a:lnTo>
                  <a:lnTo>
                    <a:pt x="1118209" y="1092200"/>
                  </a:lnTo>
                  <a:lnTo>
                    <a:pt x="1129258" y="1104900"/>
                  </a:lnTo>
                  <a:lnTo>
                    <a:pt x="1121994" y="1100582"/>
                  </a:lnTo>
                  <a:lnTo>
                    <a:pt x="1121994" y="1104900"/>
                  </a:lnTo>
                  <a:lnTo>
                    <a:pt x="1120457" y="1117600"/>
                  </a:lnTo>
                  <a:lnTo>
                    <a:pt x="1111758" y="1130300"/>
                  </a:lnTo>
                  <a:lnTo>
                    <a:pt x="1108278" y="1117600"/>
                  </a:lnTo>
                  <a:lnTo>
                    <a:pt x="1116545" y="1104900"/>
                  </a:lnTo>
                  <a:lnTo>
                    <a:pt x="1121994" y="1104900"/>
                  </a:lnTo>
                  <a:lnTo>
                    <a:pt x="1121994" y="1100582"/>
                  </a:lnTo>
                  <a:lnTo>
                    <a:pt x="1107935" y="1092200"/>
                  </a:lnTo>
                  <a:lnTo>
                    <a:pt x="1106258" y="1054100"/>
                  </a:lnTo>
                  <a:lnTo>
                    <a:pt x="1106551" y="1054100"/>
                  </a:lnTo>
                  <a:lnTo>
                    <a:pt x="1106462" y="1041400"/>
                  </a:lnTo>
                  <a:lnTo>
                    <a:pt x="1106360" y="1028700"/>
                  </a:lnTo>
                  <a:lnTo>
                    <a:pt x="1106271" y="1016114"/>
                  </a:lnTo>
                  <a:lnTo>
                    <a:pt x="1109433" y="990600"/>
                  </a:lnTo>
                  <a:lnTo>
                    <a:pt x="1126540" y="1041400"/>
                  </a:lnTo>
                  <a:lnTo>
                    <a:pt x="1122997" y="1054100"/>
                  </a:lnTo>
                  <a:lnTo>
                    <a:pt x="1130261" y="1054100"/>
                  </a:lnTo>
                  <a:lnTo>
                    <a:pt x="1126350" y="990600"/>
                  </a:lnTo>
                  <a:lnTo>
                    <a:pt x="1137145" y="952500"/>
                  </a:lnTo>
                  <a:lnTo>
                    <a:pt x="1148118" y="952500"/>
                  </a:lnTo>
                  <a:lnTo>
                    <a:pt x="1155509" y="939914"/>
                  </a:lnTo>
                  <a:lnTo>
                    <a:pt x="1155839" y="939914"/>
                  </a:lnTo>
                  <a:lnTo>
                    <a:pt x="1183627" y="952500"/>
                  </a:lnTo>
                  <a:lnTo>
                    <a:pt x="1233449" y="1041400"/>
                  </a:lnTo>
                  <a:lnTo>
                    <a:pt x="1210487" y="1054100"/>
                  </a:lnTo>
                  <a:lnTo>
                    <a:pt x="1218095" y="1054100"/>
                  </a:lnTo>
                  <a:lnTo>
                    <a:pt x="1243863" y="1041400"/>
                  </a:lnTo>
                  <a:lnTo>
                    <a:pt x="1255229" y="1041400"/>
                  </a:lnTo>
                  <a:lnTo>
                    <a:pt x="1261224" y="1028700"/>
                  </a:lnTo>
                  <a:lnTo>
                    <a:pt x="1273213" y="1003300"/>
                  </a:lnTo>
                  <a:lnTo>
                    <a:pt x="1271498" y="977900"/>
                  </a:lnTo>
                  <a:lnTo>
                    <a:pt x="1270635" y="965200"/>
                  </a:lnTo>
                  <a:lnTo>
                    <a:pt x="1269822" y="953185"/>
                  </a:lnTo>
                  <a:lnTo>
                    <a:pt x="1269771" y="952500"/>
                  </a:lnTo>
                  <a:lnTo>
                    <a:pt x="1266723" y="907516"/>
                  </a:lnTo>
                  <a:lnTo>
                    <a:pt x="1266723" y="990600"/>
                  </a:lnTo>
                  <a:lnTo>
                    <a:pt x="1264691" y="1003300"/>
                  </a:lnTo>
                  <a:lnTo>
                    <a:pt x="1257401" y="999693"/>
                  </a:lnTo>
                  <a:lnTo>
                    <a:pt x="1257401" y="1028700"/>
                  </a:lnTo>
                  <a:lnTo>
                    <a:pt x="1237602" y="1028700"/>
                  </a:lnTo>
                  <a:lnTo>
                    <a:pt x="1233970" y="1016114"/>
                  </a:lnTo>
                  <a:lnTo>
                    <a:pt x="1229372" y="1016114"/>
                  </a:lnTo>
                  <a:lnTo>
                    <a:pt x="1226921" y="1003300"/>
                  </a:lnTo>
                  <a:lnTo>
                    <a:pt x="1235049" y="1016114"/>
                  </a:lnTo>
                  <a:lnTo>
                    <a:pt x="1234147" y="1016114"/>
                  </a:lnTo>
                  <a:lnTo>
                    <a:pt x="1257401" y="1028700"/>
                  </a:lnTo>
                  <a:lnTo>
                    <a:pt x="1257401" y="999693"/>
                  </a:lnTo>
                  <a:lnTo>
                    <a:pt x="1213421" y="977900"/>
                  </a:lnTo>
                  <a:lnTo>
                    <a:pt x="1199667" y="952500"/>
                  </a:lnTo>
                  <a:lnTo>
                    <a:pt x="1202169" y="927125"/>
                  </a:lnTo>
                  <a:lnTo>
                    <a:pt x="1208989" y="927125"/>
                  </a:lnTo>
                  <a:lnTo>
                    <a:pt x="1229779" y="914400"/>
                  </a:lnTo>
                  <a:lnTo>
                    <a:pt x="1258849" y="914400"/>
                  </a:lnTo>
                  <a:lnTo>
                    <a:pt x="1258735" y="939914"/>
                  </a:lnTo>
                  <a:lnTo>
                    <a:pt x="1255572" y="939914"/>
                  </a:lnTo>
                  <a:lnTo>
                    <a:pt x="1249311" y="952500"/>
                  </a:lnTo>
                  <a:lnTo>
                    <a:pt x="1245514" y="939914"/>
                  </a:lnTo>
                  <a:lnTo>
                    <a:pt x="1226286" y="939914"/>
                  </a:lnTo>
                  <a:lnTo>
                    <a:pt x="1226362" y="951763"/>
                  </a:lnTo>
                  <a:lnTo>
                    <a:pt x="1226451" y="965200"/>
                  </a:lnTo>
                  <a:lnTo>
                    <a:pt x="1266723" y="990600"/>
                  </a:lnTo>
                  <a:lnTo>
                    <a:pt x="1266723" y="907516"/>
                  </a:lnTo>
                  <a:lnTo>
                    <a:pt x="1266329" y="901700"/>
                  </a:lnTo>
                  <a:lnTo>
                    <a:pt x="1264589" y="876020"/>
                  </a:lnTo>
                  <a:lnTo>
                    <a:pt x="1264589" y="977900"/>
                  </a:lnTo>
                  <a:lnTo>
                    <a:pt x="1258150" y="977900"/>
                  </a:lnTo>
                  <a:lnTo>
                    <a:pt x="1247711" y="965200"/>
                  </a:lnTo>
                  <a:lnTo>
                    <a:pt x="1264450" y="965200"/>
                  </a:lnTo>
                  <a:lnTo>
                    <a:pt x="1264488" y="968768"/>
                  </a:lnTo>
                  <a:lnTo>
                    <a:pt x="1264589" y="977900"/>
                  </a:lnTo>
                  <a:lnTo>
                    <a:pt x="1264589" y="876020"/>
                  </a:lnTo>
                  <a:lnTo>
                    <a:pt x="1262888" y="850900"/>
                  </a:lnTo>
                  <a:lnTo>
                    <a:pt x="1262087" y="839114"/>
                  </a:lnTo>
                  <a:lnTo>
                    <a:pt x="1262037" y="838200"/>
                  </a:lnTo>
                  <a:lnTo>
                    <a:pt x="1260436" y="814616"/>
                  </a:lnTo>
                  <a:lnTo>
                    <a:pt x="1260309" y="812800"/>
                  </a:lnTo>
                  <a:lnTo>
                    <a:pt x="1259446" y="800112"/>
                  </a:lnTo>
                  <a:lnTo>
                    <a:pt x="1258595" y="787400"/>
                  </a:lnTo>
                  <a:lnTo>
                    <a:pt x="1257731" y="774700"/>
                  </a:lnTo>
                  <a:lnTo>
                    <a:pt x="1261668" y="737171"/>
                  </a:lnTo>
                  <a:lnTo>
                    <a:pt x="1261732" y="736600"/>
                  </a:lnTo>
                  <a:lnTo>
                    <a:pt x="1263053" y="723900"/>
                  </a:lnTo>
                  <a:lnTo>
                    <a:pt x="1284160" y="736600"/>
                  </a:lnTo>
                  <a:lnTo>
                    <a:pt x="1295463" y="749300"/>
                  </a:lnTo>
                  <a:lnTo>
                    <a:pt x="1295920" y="749300"/>
                  </a:lnTo>
                  <a:lnTo>
                    <a:pt x="1301826" y="761631"/>
                  </a:lnTo>
                  <a:lnTo>
                    <a:pt x="1302004" y="762076"/>
                  </a:lnTo>
                  <a:lnTo>
                    <a:pt x="1310195" y="914057"/>
                  </a:lnTo>
                  <a:lnTo>
                    <a:pt x="1310220" y="914400"/>
                  </a:lnTo>
                  <a:lnTo>
                    <a:pt x="1315440" y="914400"/>
                  </a:lnTo>
                  <a:lnTo>
                    <a:pt x="1329931" y="977900"/>
                  </a:lnTo>
                  <a:lnTo>
                    <a:pt x="1333614" y="1053426"/>
                  </a:lnTo>
                  <a:lnTo>
                    <a:pt x="1333652" y="1054100"/>
                  </a:lnTo>
                  <a:lnTo>
                    <a:pt x="1333652" y="936396"/>
                  </a:lnTo>
                  <a:lnTo>
                    <a:pt x="1323200" y="850900"/>
                  </a:lnTo>
                  <a:lnTo>
                    <a:pt x="1335773" y="850900"/>
                  </a:lnTo>
                  <a:lnTo>
                    <a:pt x="1357998" y="863600"/>
                  </a:lnTo>
                  <a:lnTo>
                    <a:pt x="1368285" y="876300"/>
                  </a:lnTo>
                  <a:lnTo>
                    <a:pt x="1378356" y="914057"/>
                  </a:lnTo>
                  <a:lnTo>
                    <a:pt x="1378445" y="914400"/>
                  </a:lnTo>
                  <a:lnTo>
                    <a:pt x="1378445" y="891667"/>
                  </a:lnTo>
                  <a:lnTo>
                    <a:pt x="1374444" y="876300"/>
                  </a:lnTo>
                  <a:lnTo>
                    <a:pt x="1347901" y="850900"/>
                  </a:lnTo>
                  <a:lnTo>
                    <a:pt x="1335773" y="838200"/>
                  </a:lnTo>
                  <a:lnTo>
                    <a:pt x="1335062" y="825500"/>
                  </a:lnTo>
                  <a:lnTo>
                    <a:pt x="1377746" y="850900"/>
                  </a:lnTo>
                  <a:lnTo>
                    <a:pt x="1407922" y="889000"/>
                  </a:lnTo>
                  <a:lnTo>
                    <a:pt x="1411097" y="901700"/>
                  </a:lnTo>
                  <a:lnTo>
                    <a:pt x="1411097" y="878052"/>
                  </a:lnTo>
                  <a:lnTo>
                    <a:pt x="1400594" y="863600"/>
                  </a:lnTo>
                  <a:lnTo>
                    <a:pt x="1352384" y="825500"/>
                  </a:lnTo>
                  <a:lnTo>
                    <a:pt x="1334439" y="811326"/>
                  </a:lnTo>
                  <a:lnTo>
                    <a:pt x="1334439" y="838200"/>
                  </a:lnTo>
                  <a:lnTo>
                    <a:pt x="1328216" y="838200"/>
                  </a:lnTo>
                  <a:lnTo>
                    <a:pt x="1327531" y="825500"/>
                  </a:lnTo>
                  <a:lnTo>
                    <a:pt x="1334439" y="838200"/>
                  </a:lnTo>
                  <a:lnTo>
                    <a:pt x="1334439" y="811326"/>
                  </a:lnTo>
                  <a:lnTo>
                    <a:pt x="1320266" y="800112"/>
                  </a:lnTo>
                  <a:lnTo>
                    <a:pt x="1320342" y="794562"/>
                  </a:lnTo>
                  <a:lnTo>
                    <a:pt x="1320469" y="787400"/>
                  </a:lnTo>
                  <a:lnTo>
                    <a:pt x="1322692" y="776592"/>
                  </a:lnTo>
                  <a:lnTo>
                    <a:pt x="1319009" y="774700"/>
                  </a:lnTo>
                  <a:lnTo>
                    <a:pt x="1323721" y="762076"/>
                  </a:lnTo>
                  <a:lnTo>
                    <a:pt x="1327734" y="762076"/>
                  </a:lnTo>
                  <a:lnTo>
                    <a:pt x="1327251" y="749300"/>
                  </a:lnTo>
                  <a:lnTo>
                    <a:pt x="1328889" y="749300"/>
                  </a:lnTo>
                  <a:lnTo>
                    <a:pt x="1326019" y="736600"/>
                  </a:lnTo>
                  <a:lnTo>
                    <a:pt x="1333842" y="736600"/>
                  </a:lnTo>
                  <a:lnTo>
                    <a:pt x="1328889" y="749300"/>
                  </a:lnTo>
                  <a:lnTo>
                    <a:pt x="1337132" y="749300"/>
                  </a:lnTo>
                  <a:lnTo>
                    <a:pt x="1334960" y="737171"/>
                  </a:lnTo>
                  <a:lnTo>
                    <a:pt x="1334858" y="736600"/>
                  </a:lnTo>
                  <a:lnTo>
                    <a:pt x="1345717" y="736600"/>
                  </a:lnTo>
                  <a:lnTo>
                    <a:pt x="1343647" y="723900"/>
                  </a:lnTo>
                  <a:lnTo>
                    <a:pt x="1348130" y="714146"/>
                  </a:lnTo>
                  <a:lnTo>
                    <a:pt x="1335265" y="722363"/>
                  </a:lnTo>
                  <a:lnTo>
                    <a:pt x="1351826" y="698500"/>
                  </a:lnTo>
                  <a:lnTo>
                    <a:pt x="1352296" y="705065"/>
                  </a:lnTo>
                  <a:lnTo>
                    <a:pt x="1355305" y="698500"/>
                  </a:lnTo>
                  <a:lnTo>
                    <a:pt x="1370990" y="698500"/>
                  </a:lnTo>
                  <a:lnTo>
                    <a:pt x="1331645" y="774700"/>
                  </a:lnTo>
                  <a:lnTo>
                    <a:pt x="1339596" y="762076"/>
                  </a:lnTo>
                  <a:lnTo>
                    <a:pt x="1382242" y="685800"/>
                  </a:lnTo>
                  <a:lnTo>
                    <a:pt x="1404708" y="647700"/>
                  </a:lnTo>
                  <a:lnTo>
                    <a:pt x="1405813" y="635000"/>
                  </a:lnTo>
                  <a:lnTo>
                    <a:pt x="1408023" y="609638"/>
                  </a:lnTo>
                  <a:lnTo>
                    <a:pt x="1422196" y="609638"/>
                  </a:lnTo>
                  <a:lnTo>
                    <a:pt x="1425714" y="622300"/>
                  </a:lnTo>
                  <a:lnTo>
                    <a:pt x="1412379" y="647700"/>
                  </a:lnTo>
                  <a:lnTo>
                    <a:pt x="1431988" y="660400"/>
                  </a:lnTo>
                  <a:lnTo>
                    <a:pt x="1414297" y="673100"/>
                  </a:lnTo>
                  <a:lnTo>
                    <a:pt x="1410741" y="685800"/>
                  </a:lnTo>
                  <a:lnTo>
                    <a:pt x="1422996" y="698500"/>
                  </a:lnTo>
                  <a:lnTo>
                    <a:pt x="1400695" y="711200"/>
                  </a:lnTo>
                  <a:lnTo>
                    <a:pt x="1406067" y="736600"/>
                  </a:lnTo>
                  <a:lnTo>
                    <a:pt x="1411097" y="736600"/>
                  </a:lnTo>
                  <a:lnTo>
                    <a:pt x="1407629" y="711200"/>
                  </a:lnTo>
                  <a:lnTo>
                    <a:pt x="1428724" y="698500"/>
                  </a:lnTo>
                  <a:lnTo>
                    <a:pt x="1418094" y="685800"/>
                  </a:lnTo>
                  <a:lnTo>
                    <a:pt x="1436293" y="660400"/>
                  </a:lnTo>
                  <a:lnTo>
                    <a:pt x="1438960" y="66040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499222" y="2780268"/>
              <a:ext cx="1244600" cy="938530"/>
            </a:xfrm>
            <a:custGeom>
              <a:avLst/>
              <a:gdLst/>
              <a:ahLst/>
              <a:cxnLst/>
              <a:rect l="l" t="t" r="r" b="b"/>
              <a:pathLst>
                <a:path w="1244600" h="938529">
                  <a:moveTo>
                    <a:pt x="34505" y="563702"/>
                  </a:moveTo>
                  <a:lnTo>
                    <a:pt x="32575" y="558965"/>
                  </a:lnTo>
                  <a:lnTo>
                    <a:pt x="32499" y="558787"/>
                  </a:lnTo>
                  <a:lnTo>
                    <a:pt x="31280" y="555815"/>
                  </a:lnTo>
                  <a:lnTo>
                    <a:pt x="31216" y="555637"/>
                  </a:lnTo>
                  <a:lnTo>
                    <a:pt x="30746" y="555332"/>
                  </a:lnTo>
                  <a:lnTo>
                    <a:pt x="30746" y="567804"/>
                  </a:lnTo>
                  <a:lnTo>
                    <a:pt x="30035" y="573646"/>
                  </a:lnTo>
                  <a:lnTo>
                    <a:pt x="26568" y="577291"/>
                  </a:lnTo>
                  <a:lnTo>
                    <a:pt x="18364" y="577850"/>
                  </a:lnTo>
                  <a:lnTo>
                    <a:pt x="16357" y="577011"/>
                  </a:lnTo>
                  <a:lnTo>
                    <a:pt x="10769" y="568096"/>
                  </a:lnTo>
                  <a:lnTo>
                    <a:pt x="16510" y="558965"/>
                  </a:lnTo>
                  <a:lnTo>
                    <a:pt x="16611" y="558787"/>
                  </a:lnTo>
                  <a:lnTo>
                    <a:pt x="26352" y="558965"/>
                  </a:lnTo>
                  <a:lnTo>
                    <a:pt x="28067" y="560031"/>
                  </a:lnTo>
                  <a:lnTo>
                    <a:pt x="29641" y="563143"/>
                  </a:lnTo>
                  <a:lnTo>
                    <a:pt x="30060" y="565531"/>
                  </a:lnTo>
                  <a:lnTo>
                    <a:pt x="30746" y="567804"/>
                  </a:lnTo>
                  <a:lnTo>
                    <a:pt x="30746" y="555332"/>
                  </a:lnTo>
                  <a:lnTo>
                    <a:pt x="22250" y="549579"/>
                  </a:lnTo>
                  <a:lnTo>
                    <a:pt x="14478" y="546684"/>
                  </a:lnTo>
                  <a:lnTo>
                    <a:pt x="9969" y="547725"/>
                  </a:lnTo>
                  <a:lnTo>
                    <a:pt x="4533" y="555637"/>
                  </a:lnTo>
                  <a:lnTo>
                    <a:pt x="4419" y="555815"/>
                  </a:lnTo>
                  <a:lnTo>
                    <a:pt x="3454" y="557618"/>
                  </a:lnTo>
                  <a:lnTo>
                    <a:pt x="127" y="562775"/>
                  </a:lnTo>
                  <a:lnTo>
                    <a:pt x="20408" y="583590"/>
                  </a:lnTo>
                  <a:lnTo>
                    <a:pt x="23495" y="582333"/>
                  </a:lnTo>
                  <a:lnTo>
                    <a:pt x="27749" y="581863"/>
                  </a:lnTo>
                  <a:lnTo>
                    <a:pt x="29464" y="579678"/>
                  </a:lnTo>
                  <a:lnTo>
                    <a:pt x="30441" y="577850"/>
                  </a:lnTo>
                  <a:lnTo>
                    <a:pt x="33477" y="572223"/>
                  </a:lnTo>
                  <a:lnTo>
                    <a:pt x="34505" y="563702"/>
                  </a:lnTo>
                  <a:close/>
                </a:path>
                <a:path w="1244600" h="938529">
                  <a:moveTo>
                    <a:pt x="55689" y="499351"/>
                  </a:moveTo>
                  <a:lnTo>
                    <a:pt x="52438" y="494842"/>
                  </a:lnTo>
                  <a:lnTo>
                    <a:pt x="51892" y="494436"/>
                  </a:lnTo>
                  <a:lnTo>
                    <a:pt x="51892" y="508736"/>
                  </a:lnTo>
                  <a:lnTo>
                    <a:pt x="46113" y="516204"/>
                  </a:lnTo>
                  <a:lnTo>
                    <a:pt x="36423" y="515327"/>
                  </a:lnTo>
                  <a:lnTo>
                    <a:pt x="34658" y="513524"/>
                  </a:lnTo>
                  <a:lnTo>
                    <a:pt x="34239" y="509714"/>
                  </a:lnTo>
                  <a:lnTo>
                    <a:pt x="34137" y="508736"/>
                  </a:lnTo>
                  <a:lnTo>
                    <a:pt x="34112" y="508533"/>
                  </a:lnTo>
                  <a:lnTo>
                    <a:pt x="35902" y="505282"/>
                  </a:lnTo>
                  <a:lnTo>
                    <a:pt x="42240" y="502158"/>
                  </a:lnTo>
                  <a:lnTo>
                    <a:pt x="45173" y="501459"/>
                  </a:lnTo>
                  <a:lnTo>
                    <a:pt x="48336" y="500367"/>
                  </a:lnTo>
                  <a:lnTo>
                    <a:pt x="51803" y="508533"/>
                  </a:lnTo>
                  <a:lnTo>
                    <a:pt x="51892" y="508736"/>
                  </a:lnTo>
                  <a:lnTo>
                    <a:pt x="51892" y="494436"/>
                  </a:lnTo>
                  <a:lnTo>
                    <a:pt x="47459" y="491121"/>
                  </a:lnTo>
                  <a:lnTo>
                    <a:pt x="41300" y="488137"/>
                  </a:lnTo>
                  <a:lnTo>
                    <a:pt x="35026" y="487883"/>
                  </a:lnTo>
                  <a:lnTo>
                    <a:pt x="29311" y="490232"/>
                  </a:lnTo>
                  <a:lnTo>
                    <a:pt x="24790" y="495096"/>
                  </a:lnTo>
                  <a:lnTo>
                    <a:pt x="23952" y="496493"/>
                  </a:lnTo>
                  <a:lnTo>
                    <a:pt x="23202" y="497941"/>
                  </a:lnTo>
                  <a:lnTo>
                    <a:pt x="19202" y="506425"/>
                  </a:lnTo>
                  <a:lnTo>
                    <a:pt x="20472" y="511352"/>
                  </a:lnTo>
                  <a:lnTo>
                    <a:pt x="32842" y="522160"/>
                  </a:lnTo>
                  <a:lnTo>
                    <a:pt x="36817" y="522592"/>
                  </a:lnTo>
                  <a:lnTo>
                    <a:pt x="46545" y="517842"/>
                  </a:lnTo>
                  <a:lnTo>
                    <a:pt x="48374" y="516699"/>
                  </a:lnTo>
                  <a:lnTo>
                    <a:pt x="49022" y="516204"/>
                  </a:lnTo>
                  <a:lnTo>
                    <a:pt x="53390" y="512914"/>
                  </a:lnTo>
                  <a:lnTo>
                    <a:pt x="55460" y="509714"/>
                  </a:lnTo>
                  <a:lnTo>
                    <a:pt x="55232" y="506425"/>
                  </a:lnTo>
                  <a:lnTo>
                    <a:pt x="55257" y="505282"/>
                  </a:lnTo>
                  <a:lnTo>
                    <a:pt x="55486" y="502158"/>
                  </a:lnTo>
                  <a:lnTo>
                    <a:pt x="55537" y="501459"/>
                  </a:lnTo>
                  <a:lnTo>
                    <a:pt x="55613" y="500367"/>
                  </a:lnTo>
                  <a:lnTo>
                    <a:pt x="55689" y="499351"/>
                  </a:lnTo>
                  <a:close/>
                </a:path>
                <a:path w="1244600" h="938529">
                  <a:moveTo>
                    <a:pt x="83693" y="606640"/>
                  </a:moveTo>
                  <a:lnTo>
                    <a:pt x="81102" y="601573"/>
                  </a:lnTo>
                  <a:lnTo>
                    <a:pt x="80772" y="600938"/>
                  </a:lnTo>
                  <a:lnTo>
                    <a:pt x="79273" y="599998"/>
                  </a:lnTo>
                  <a:lnTo>
                    <a:pt x="79273" y="612038"/>
                  </a:lnTo>
                  <a:lnTo>
                    <a:pt x="75666" y="619556"/>
                  </a:lnTo>
                  <a:lnTo>
                    <a:pt x="74942" y="620560"/>
                  </a:lnTo>
                  <a:lnTo>
                    <a:pt x="72542" y="621512"/>
                  </a:lnTo>
                  <a:lnTo>
                    <a:pt x="70497" y="622376"/>
                  </a:lnTo>
                  <a:lnTo>
                    <a:pt x="66040" y="620788"/>
                  </a:lnTo>
                  <a:lnTo>
                    <a:pt x="63017" y="619175"/>
                  </a:lnTo>
                  <a:lnTo>
                    <a:pt x="58089" y="615873"/>
                  </a:lnTo>
                  <a:lnTo>
                    <a:pt x="58496" y="612038"/>
                  </a:lnTo>
                  <a:lnTo>
                    <a:pt x="58585" y="611251"/>
                  </a:lnTo>
                  <a:lnTo>
                    <a:pt x="63754" y="606171"/>
                  </a:lnTo>
                  <a:lnTo>
                    <a:pt x="66713" y="604139"/>
                  </a:lnTo>
                  <a:lnTo>
                    <a:pt x="69900" y="601573"/>
                  </a:lnTo>
                  <a:lnTo>
                    <a:pt x="76695" y="605243"/>
                  </a:lnTo>
                  <a:lnTo>
                    <a:pt x="79273" y="612038"/>
                  </a:lnTo>
                  <a:lnTo>
                    <a:pt x="79273" y="599998"/>
                  </a:lnTo>
                  <a:lnTo>
                    <a:pt x="67843" y="592797"/>
                  </a:lnTo>
                  <a:lnTo>
                    <a:pt x="60274" y="592442"/>
                  </a:lnTo>
                  <a:lnTo>
                    <a:pt x="51803" y="596023"/>
                  </a:lnTo>
                  <a:lnTo>
                    <a:pt x="50990" y="596887"/>
                  </a:lnTo>
                  <a:lnTo>
                    <a:pt x="45948" y="603986"/>
                  </a:lnTo>
                  <a:lnTo>
                    <a:pt x="44132" y="610958"/>
                  </a:lnTo>
                  <a:lnTo>
                    <a:pt x="51473" y="624433"/>
                  </a:lnTo>
                  <a:lnTo>
                    <a:pt x="58229" y="627799"/>
                  </a:lnTo>
                  <a:lnTo>
                    <a:pt x="64490" y="627964"/>
                  </a:lnTo>
                  <a:lnTo>
                    <a:pt x="71043" y="627799"/>
                  </a:lnTo>
                  <a:lnTo>
                    <a:pt x="73761" y="627799"/>
                  </a:lnTo>
                  <a:lnTo>
                    <a:pt x="80060" y="626884"/>
                  </a:lnTo>
                  <a:lnTo>
                    <a:pt x="80606" y="622376"/>
                  </a:lnTo>
                  <a:lnTo>
                    <a:pt x="81368" y="615873"/>
                  </a:lnTo>
                  <a:lnTo>
                    <a:pt x="81432" y="615378"/>
                  </a:lnTo>
                  <a:lnTo>
                    <a:pt x="81622" y="614578"/>
                  </a:lnTo>
                  <a:lnTo>
                    <a:pt x="83693" y="606640"/>
                  </a:lnTo>
                  <a:close/>
                </a:path>
                <a:path w="1244600" h="938529">
                  <a:moveTo>
                    <a:pt x="125298" y="485940"/>
                  </a:moveTo>
                  <a:lnTo>
                    <a:pt x="122936" y="478091"/>
                  </a:lnTo>
                  <a:lnTo>
                    <a:pt x="122199" y="475640"/>
                  </a:lnTo>
                  <a:lnTo>
                    <a:pt x="121259" y="475043"/>
                  </a:lnTo>
                  <a:lnTo>
                    <a:pt x="121259" y="486752"/>
                  </a:lnTo>
                  <a:lnTo>
                    <a:pt x="115150" y="493280"/>
                  </a:lnTo>
                  <a:lnTo>
                    <a:pt x="112560" y="494588"/>
                  </a:lnTo>
                  <a:lnTo>
                    <a:pt x="108432" y="492467"/>
                  </a:lnTo>
                  <a:lnTo>
                    <a:pt x="106807" y="491617"/>
                  </a:lnTo>
                  <a:lnTo>
                    <a:pt x="101968" y="492467"/>
                  </a:lnTo>
                  <a:lnTo>
                    <a:pt x="101282" y="484238"/>
                  </a:lnTo>
                  <a:lnTo>
                    <a:pt x="105549" y="483628"/>
                  </a:lnTo>
                  <a:lnTo>
                    <a:pt x="109816" y="480225"/>
                  </a:lnTo>
                  <a:lnTo>
                    <a:pt x="112268" y="479259"/>
                  </a:lnTo>
                  <a:lnTo>
                    <a:pt x="114427" y="478091"/>
                  </a:lnTo>
                  <a:lnTo>
                    <a:pt x="120167" y="481469"/>
                  </a:lnTo>
                  <a:lnTo>
                    <a:pt x="121259" y="486752"/>
                  </a:lnTo>
                  <a:lnTo>
                    <a:pt x="121259" y="475043"/>
                  </a:lnTo>
                  <a:lnTo>
                    <a:pt x="114261" y="470585"/>
                  </a:lnTo>
                  <a:lnTo>
                    <a:pt x="101854" y="470585"/>
                  </a:lnTo>
                  <a:lnTo>
                    <a:pt x="97155" y="472808"/>
                  </a:lnTo>
                  <a:lnTo>
                    <a:pt x="91490" y="483082"/>
                  </a:lnTo>
                  <a:lnTo>
                    <a:pt x="91744" y="485940"/>
                  </a:lnTo>
                  <a:lnTo>
                    <a:pt x="91821" y="486752"/>
                  </a:lnTo>
                  <a:lnTo>
                    <a:pt x="91909" y="487794"/>
                  </a:lnTo>
                  <a:lnTo>
                    <a:pt x="97536" y="493712"/>
                  </a:lnTo>
                  <a:lnTo>
                    <a:pt x="100025" y="494728"/>
                  </a:lnTo>
                  <a:lnTo>
                    <a:pt x="105473" y="499338"/>
                  </a:lnTo>
                  <a:lnTo>
                    <a:pt x="112636" y="500037"/>
                  </a:lnTo>
                  <a:lnTo>
                    <a:pt x="121666" y="494588"/>
                  </a:lnTo>
                  <a:lnTo>
                    <a:pt x="125298" y="485940"/>
                  </a:lnTo>
                  <a:close/>
                </a:path>
                <a:path w="1244600" h="938529">
                  <a:moveTo>
                    <a:pt x="419519" y="923048"/>
                  </a:moveTo>
                  <a:lnTo>
                    <a:pt x="417842" y="921613"/>
                  </a:lnTo>
                  <a:lnTo>
                    <a:pt x="416153" y="922616"/>
                  </a:lnTo>
                  <a:lnTo>
                    <a:pt x="414210" y="923404"/>
                  </a:lnTo>
                  <a:lnTo>
                    <a:pt x="412140" y="925436"/>
                  </a:lnTo>
                  <a:lnTo>
                    <a:pt x="411810" y="927481"/>
                  </a:lnTo>
                  <a:lnTo>
                    <a:pt x="413524" y="929538"/>
                  </a:lnTo>
                  <a:lnTo>
                    <a:pt x="415582" y="929716"/>
                  </a:lnTo>
                  <a:lnTo>
                    <a:pt x="417982" y="926566"/>
                  </a:lnTo>
                  <a:lnTo>
                    <a:pt x="418642" y="924750"/>
                  </a:lnTo>
                  <a:lnTo>
                    <a:pt x="419519" y="923048"/>
                  </a:lnTo>
                  <a:close/>
                </a:path>
                <a:path w="1244600" h="938529">
                  <a:moveTo>
                    <a:pt x="420090" y="895108"/>
                  </a:moveTo>
                  <a:lnTo>
                    <a:pt x="417055" y="888174"/>
                  </a:lnTo>
                  <a:lnTo>
                    <a:pt x="415429" y="887336"/>
                  </a:lnTo>
                  <a:lnTo>
                    <a:pt x="409435" y="889800"/>
                  </a:lnTo>
                  <a:lnTo>
                    <a:pt x="410260" y="892238"/>
                  </a:lnTo>
                  <a:lnTo>
                    <a:pt x="409486" y="895451"/>
                  </a:lnTo>
                  <a:lnTo>
                    <a:pt x="415467" y="897750"/>
                  </a:lnTo>
                  <a:lnTo>
                    <a:pt x="418299" y="897826"/>
                  </a:lnTo>
                  <a:lnTo>
                    <a:pt x="420090" y="895108"/>
                  </a:lnTo>
                  <a:close/>
                </a:path>
                <a:path w="1244600" h="938529">
                  <a:moveTo>
                    <a:pt x="451154" y="905484"/>
                  </a:moveTo>
                  <a:lnTo>
                    <a:pt x="449199" y="902411"/>
                  </a:lnTo>
                  <a:lnTo>
                    <a:pt x="443725" y="902398"/>
                  </a:lnTo>
                  <a:lnTo>
                    <a:pt x="442683" y="904659"/>
                  </a:lnTo>
                  <a:lnTo>
                    <a:pt x="441883" y="907249"/>
                  </a:lnTo>
                  <a:lnTo>
                    <a:pt x="441375" y="910234"/>
                  </a:lnTo>
                  <a:lnTo>
                    <a:pt x="440778" y="912952"/>
                  </a:lnTo>
                  <a:lnTo>
                    <a:pt x="444296" y="915314"/>
                  </a:lnTo>
                  <a:lnTo>
                    <a:pt x="446443" y="915454"/>
                  </a:lnTo>
                  <a:lnTo>
                    <a:pt x="448792" y="913117"/>
                  </a:lnTo>
                  <a:lnTo>
                    <a:pt x="450151" y="910920"/>
                  </a:lnTo>
                  <a:lnTo>
                    <a:pt x="450989" y="909815"/>
                  </a:lnTo>
                  <a:lnTo>
                    <a:pt x="451154" y="905484"/>
                  </a:lnTo>
                  <a:close/>
                </a:path>
                <a:path w="1244600" h="938529">
                  <a:moveTo>
                    <a:pt x="454761" y="929335"/>
                  </a:moveTo>
                  <a:lnTo>
                    <a:pt x="452818" y="923683"/>
                  </a:lnTo>
                  <a:lnTo>
                    <a:pt x="451154" y="921867"/>
                  </a:lnTo>
                  <a:lnTo>
                    <a:pt x="446430" y="923074"/>
                  </a:lnTo>
                  <a:lnTo>
                    <a:pt x="445274" y="925982"/>
                  </a:lnTo>
                  <a:lnTo>
                    <a:pt x="445706" y="930871"/>
                  </a:lnTo>
                  <a:lnTo>
                    <a:pt x="446151" y="931392"/>
                  </a:lnTo>
                  <a:lnTo>
                    <a:pt x="446608" y="932319"/>
                  </a:lnTo>
                  <a:lnTo>
                    <a:pt x="454761" y="929335"/>
                  </a:lnTo>
                  <a:close/>
                </a:path>
                <a:path w="1244600" h="938529">
                  <a:moveTo>
                    <a:pt x="487794" y="900544"/>
                  </a:moveTo>
                  <a:lnTo>
                    <a:pt x="486422" y="898956"/>
                  </a:lnTo>
                  <a:lnTo>
                    <a:pt x="479450" y="898436"/>
                  </a:lnTo>
                  <a:lnTo>
                    <a:pt x="476135" y="901484"/>
                  </a:lnTo>
                  <a:lnTo>
                    <a:pt x="475792" y="908418"/>
                  </a:lnTo>
                  <a:lnTo>
                    <a:pt x="477926" y="910564"/>
                  </a:lnTo>
                  <a:lnTo>
                    <a:pt x="484339" y="910602"/>
                  </a:lnTo>
                  <a:lnTo>
                    <a:pt x="487311" y="907453"/>
                  </a:lnTo>
                  <a:lnTo>
                    <a:pt x="487578" y="903579"/>
                  </a:lnTo>
                  <a:lnTo>
                    <a:pt x="487794" y="900544"/>
                  </a:lnTo>
                  <a:close/>
                </a:path>
                <a:path w="1244600" h="938529">
                  <a:moveTo>
                    <a:pt x="501357" y="925766"/>
                  </a:moveTo>
                  <a:lnTo>
                    <a:pt x="498729" y="924267"/>
                  </a:lnTo>
                  <a:lnTo>
                    <a:pt x="494804" y="924242"/>
                  </a:lnTo>
                  <a:lnTo>
                    <a:pt x="490842" y="924229"/>
                  </a:lnTo>
                  <a:lnTo>
                    <a:pt x="487921" y="926058"/>
                  </a:lnTo>
                  <a:lnTo>
                    <a:pt x="488302" y="930821"/>
                  </a:lnTo>
                  <a:lnTo>
                    <a:pt x="491007" y="932281"/>
                  </a:lnTo>
                  <a:lnTo>
                    <a:pt x="498500" y="932319"/>
                  </a:lnTo>
                  <a:lnTo>
                    <a:pt x="501192" y="930363"/>
                  </a:lnTo>
                  <a:lnTo>
                    <a:pt x="501357" y="925766"/>
                  </a:lnTo>
                  <a:close/>
                </a:path>
                <a:path w="1244600" h="938529">
                  <a:moveTo>
                    <a:pt x="509181" y="885266"/>
                  </a:moveTo>
                  <a:lnTo>
                    <a:pt x="503936" y="882497"/>
                  </a:lnTo>
                  <a:lnTo>
                    <a:pt x="502488" y="884516"/>
                  </a:lnTo>
                  <a:lnTo>
                    <a:pt x="501484" y="887387"/>
                  </a:lnTo>
                  <a:lnTo>
                    <a:pt x="506374" y="890193"/>
                  </a:lnTo>
                  <a:lnTo>
                    <a:pt x="508381" y="887603"/>
                  </a:lnTo>
                  <a:lnTo>
                    <a:pt x="509181" y="885266"/>
                  </a:lnTo>
                  <a:close/>
                </a:path>
                <a:path w="1244600" h="938529">
                  <a:moveTo>
                    <a:pt x="539750" y="924179"/>
                  </a:moveTo>
                  <a:lnTo>
                    <a:pt x="537654" y="920775"/>
                  </a:lnTo>
                  <a:lnTo>
                    <a:pt x="531495" y="919530"/>
                  </a:lnTo>
                  <a:lnTo>
                    <a:pt x="529145" y="921512"/>
                  </a:lnTo>
                  <a:lnTo>
                    <a:pt x="528383" y="926084"/>
                  </a:lnTo>
                  <a:lnTo>
                    <a:pt x="528332" y="926693"/>
                  </a:lnTo>
                  <a:lnTo>
                    <a:pt x="528167" y="928204"/>
                  </a:lnTo>
                  <a:lnTo>
                    <a:pt x="528053" y="929817"/>
                  </a:lnTo>
                  <a:lnTo>
                    <a:pt x="528243" y="932218"/>
                  </a:lnTo>
                  <a:lnTo>
                    <a:pt x="533831" y="933932"/>
                  </a:lnTo>
                  <a:lnTo>
                    <a:pt x="536549" y="932408"/>
                  </a:lnTo>
                  <a:lnTo>
                    <a:pt x="538886" y="928128"/>
                  </a:lnTo>
                  <a:lnTo>
                    <a:pt x="539750" y="924179"/>
                  </a:lnTo>
                  <a:close/>
                </a:path>
                <a:path w="1244600" h="938529">
                  <a:moveTo>
                    <a:pt x="587019" y="933958"/>
                  </a:moveTo>
                  <a:lnTo>
                    <a:pt x="586892" y="931049"/>
                  </a:lnTo>
                  <a:lnTo>
                    <a:pt x="586765" y="928217"/>
                  </a:lnTo>
                  <a:lnTo>
                    <a:pt x="584377" y="926033"/>
                  </a:lnTo>
                  <a:lnTo>
                    <a:pt x="578700" y="926084"/>
                  </a:lnTo>
                  <a:lnTo>
                    <a:pt x="575246" y="930490"/>
                  </a:lnTo>
                  <a:lnTo>
                    <a:pt x="575640" y="935545"/>
                  </a:lnTo>
                  <a:lnTo>
                    <a:pt x="578789" y="937285"/>
                  </a:lnTo>
                  <a:lnTo>
                    <a:pt x="584530" y="936802"/>
                  </a:lnTo>
                  <a:lnTo>
                    <a:pt x="587019" y="933958"/>
                  </a:lnTo>
                  <a:close/>
                </a:path>
                <a:path w="1244600" h="938529">
                  <a:moveTo>
                    <a:pt x="640842" y="928408"/>
                  </a:moveTo>
                  <a:lnTo>
                    <a:pt x="639495" y="927544"/>
                  </a:lnTo>
                  <a:lnTo>
                    <a:pt x="634746" y="927366"/>
                  </a:lnTo>
                  <a:lnTo>
                    <a:pt x="630148" y="927188"/>
                  </a:lnTo>
                  <a:lnTo>
                    <a:pt x="627621" y="928776"/>
                  </a:lnTo>
                  <a:lnTo>
                    <a:pt x="627761" y="934212"/>
                  </a:lnTo>
                  <a:lnTo>
                    <a:pt x="630008" y="936434"/>
                  </a:lnTo>
                  <a:lnTo>
                    <a:pt x="636714" y="936879"/>
                  </a:lnTo>
                  <a:lnTo>
                    <a:pt x="640537" y="934313"/>
                  </a:lnTo>
                  <a:lnTo>
                    <a:pt x="640842" y="928408"/>
                  </a:lnTo>
                  <a:close/>
                </a:path>
                <a:path w="1244600" h="938529">
                  <a:moveTo>
                    <a:pt x="763295" y="698944"/>
                  </a:moveTo>
                  <a:lnTo>
                    <a:pt x="763168" y="695261"/>
                  </a:lnTo>
                  <a:lnTo>
                    <a:pt x="760056" y="697471"/>
                  </a:lnTo>
                  <a:lnTo>
                    <a:pt x="758609" y="700405"/>
                  </a:lnTo>
                  <a:lnTo>
                    <a:pt x="758291" y="705307"/>
                  </a:lnTo>
                  <a:lnTo>
                    <a:pt x="761961" y="701903"/>
                  </a:lnTo>
                  <a:lnTo>
                    <a:pt x="763295" y="698944"/>
                  </a:lnTo>
                  <a:close/>
                </a:path>
                <a:path w="1244600" h="938529">
                  <a:moveTo>
                    <a:pt x="793318" y="683260"/>
                  </a:moveTo>
                  <a:lnTo>
                    <a:pt x="789914" y="681062"/>
                  </a:lnTo>
                  <a:lnTo>
                    <a:pt x="789660" y="682548"/>
                  </a:lnTo>
                  <a:lnTo>
                    <a:pt x="790054" y="683260"/>
                  </a:lnTo>
                  <a:lnTo>
                    <a:pt x="791260" y="684022"/>
                  </a:lnTo>
                  <a:lnTo>
                    <a:pt x="792086" y="684047"/>
                  </a:lnTo>
                  <a:lnTo>
                    <a:pt x="792797" y="684225"/>
                  </a:lnTo>
                  <a:lnTo>
                    <a:pt x="793318" y="683260"/>
                  </a:lnTo>
                  <a:close/>
                </a:path>
                <a:path w="1244600" h="938529">
                  <a:moveTo>
                    <a:pt x="793864" y="929906"/>
                  </a:moveTo>
                  <a:lnTo>
                    <a:pt x="793826" y="928547"/>
                  </a:lnTo>
                  <a:lnTo>
                    <a:pt x="793826" y="925995"/>
                  </a:lnTo>
                  <a:lnTo>
                    <a:pt x="791197" y="926820"/>
                  </a:lnTo>
                  <a:lnTo>
                    <a:pt x="789089" y="926922"/>
                  </a:lnTo>
                  <a:lnTo>
                    <a:pt x="787171" y="929093"/>
                  </a:lnTo>
                  <a:lnTo>
                    <a:pt x="786587" y="931227"/>
                  </a:lnTo>
                  <a:lnTo>
                    <a:pt x="787323" y="933754"/>
                  </a:lnTo>
                  <a:lnTo>
                    <a:pt x="789419" y="935101"/>
                  </a:lnTo>
                  <a:lnTo>
                    <a:pt x="793216" y="935253"/>
                  </a:lnTo>
                  <a:lnTo>
                    <a:pt x="793724" y="933183"/>
                  </a:lnTo>
                  <a:lnTo>
                    <a:pt x="793864" y="929906"/>
                  </a:lnTo>
                  <a:close/>
                </a:path>
                <a:path w="1244600" h="938529">
                  <a:moveTo>
                    <a:pt x="814959" y="933348"/>
                  </a:moveTo>
                  <a:lnTo>
                    <a:pt x="810742" y="932167"/>
                  </a:lnTo>
                  <a:lnTo>
                    <a:pt x="808621" y="932294"/>
                  </a:lnTo>
                  <a:lnTo>
                    <a:pt x="807897" y="935723"/>
                  </a:lnTo>
                  <a:lnTo>
                    <a:pt x="809396" y="936891"/>
                  </a:lnTo>
                  <a:lnTo>
                    <a:pt x="810120" y="937920"/>
                  </a:lnTo>
                  <a:lnTo>
                    <a:pt x="814959" y="933348"/>
                  </a:lnTo>
                  <a:close/>
                </a:path>
                <a:path w="1244600" h="938529">
                  <a:moveTo>
                    <a:pt x="861910" y="785749"/>
                  </a:moveTo>
                  <a:lnTo>
                    <a:pt x="854011" y="776236"/>
                  </a:lnTo>
                  <a:lnTo>
                    <a:pt x="847712" y="766457"/>
                  </a:lnTo>
                  <a:lnTo>
                    <a:pt x="843711" y="759548"/>
                  </a:lnTo>
                  <a:lnTo>
                    <a:pt x="838276" y="751078"/>
                  </a:lnTo>
                  <a:lnTo>
                    <a:pt x="837349" y="748741"/>
                  </a:lnTo>
                  <a:lnTo>
                    <a:pt x="834339" y="748601"/>
                  </a:lnTo>
                  <a:lnTo>
                    <a:pt x="833983" y="749274"/>
                  </a:lnTo>
                  <a:lnTo>
                    <a:pt x="833310" y="749998"/>
                  </a:lnTo>
                  <a:lnTo>
                    <a:pt x="844804" y="768172"/>
                  </a:lnTo>
                  <a:lnTo>
                    <a:pt x="857046" y="787247"/>
                  </a:lnTo>
                  <a:lnTo>
                    <a:pt x="858634" y="788073"/>
                  </a:lnTo>
                  <a:lnTo>
                    <a:pt x="860552" y="789673"/>
                  </a:lnTo>
                  <a:lnTo>
                    <a:pt x="861910" y="785749"/>
                  </a:lnTo>
                  <a:close/>
                </a:path>
                <a:path w="1244600" h="938529">
                  <a:moveTo>
                    <a:pt x="1174140" y="2565"/>
                  </a:moveTo>
                  <a:lnTo>
                    <a:pt x="1169022" y="0"/>
                  </a:lnTo>
                  <a:lnTo>
                    <a:pt x="1167142" y="3416"/>
                  </a:lnTo>
                  <a:lnTo>
                    <a:pt x="1171384" y="4267"/>
                  </a:lnTo>
                  <a:lnTo>
                    <a:pt x="1174140" y="2565"/>
                  </a:lnTo>
                  <a:close/>
                </a:path>
                <a:path w="1244600" h="938529">
                  <a:moveTo>
                    <a:pt x="1204023" y="13233"/>
                  </a:moveTo>
                  <a:lnTo>
                    <a:pt x="1196657" y="9105"/>
                  </a:lnTo>
                  <a:lnTo>
                    <a:pt x="1193495" y="13538"/>
                  </a:lnTo>
                  <a:lnTo>
                    <a:pt x="1196060" y="13233"/>
                  </a:lnTo>
                  <a:lnTo>
                    <a:pt x="1204023" y="13233"/>
                  </a:lnTo>
                  <a:close/>
                </a:path>
                <a:path w="1244600" h="938529">
                  <a:moveTo>
                    <a:pt x="1232344" y="382536"/>
                  </a:moveTo>
                  <a:lnTo>
                    <a:pt x="1229207" y="380771"/>
                  </a:lnTo>
                  <a:lnTo>
                    <a:pt x="1226604" y="378218"/>
                  </a:lnTo>
                  <a:lnTo>
                    <a:pt x="1222311" y="378206"/>
                  </a:lnTo>
                  <a:lnTo>
                    <a:pt x="1224762" y="383095"/>
                  </a:lnTo>
                  <a:lnTo>
                    <a:pt x="1226083" y="383628"/>
                  </a:lnTo>
                  <a:lnTo>
                    <a:pt x="1232344" y="382536"/>
                  </a:lnTo>
                  <a:close/>
                </a:path>
                <a:path w="1244600" h="938529">
                  <a:moveTo>
                    <a:pt x="1244333" y="109931"/>
                  </a:moveTo>
                  <a:lnTo>
                    <a:pt x="1244155" y="102870"/>
                  </a:lnTo>
                  <a:lnTo>
                    <a:pt x="1243380" y="95783"/>
                  </a:lnTo>
                  <a:lnTo>
                    <a:pt x="1242161" y="87782"/>
                  </a:lnTo>
                  <a:lnTo>
                    <a:pt x="1241221" y="79743"/>
                  </a:lnTo>
                  <a:lnTo>
                    <a:pt x="1240624" y="71678"/>
                  </a:lnTo>
                  <a:lnTo>
                    <a:pt x="1240332" y="44157"/>
                  </a:lnTo>
                  <a:lnTo>
                    <a:pt x="1239888" y="34455"/>
                  </a:lnTo>
                  <a:lnTo>
                    <a:pt x="1238643" y="20853"/>
                  </a:lnTo>
                  <a:lnTo>
                    <a:pt x="1234122" y="10325"/>
                  </a:lnTo>
                  <a:lnTo>
                    <a:pt x="1231468" y="7073"/>
                  </a:lnTo>
                  <a:lnTo>
                    <a:pt x="1230591" y="11633"/>
                  </a:lnTo>
                  <a:lnTo>
                    <a:pt x="1231265" y="15887"/>
                  </a:lnTo>
                  <a:lnTo>
                    <a:pt x="1233106" y="19558"/>
                  </a:lnTo>
                  <a:lnTo>
                    <a:pt x="1235481" y="26365"/>
                  </a:lnTo>
                  <a:lnTo>
                    <a:pt x="1236421" y="33312"/>
                  </a:lnTo>
                  <a:lnTo>
                    <a:pt x="1236700" y="40322"/>
                  </a:lnTo>
                  <a:lnTo>
                    <a:pt x="1237488" y="50850"/>
                  </a:lnTo>
                  <a:lnTo>
                    <a:pt x="1236662" y="68072"/>
                  </a:lnTo>
                  <a:lnTo>
                    <a:pt x="1236357" y="78092"/>
                  </a:lnTo>
                  <a:lnTo>
                    <a:pt x="1237043" y="88074"/>
                  </a:lnTo>
                  <a:lnTo>
                    <a:pt x="1239621" y="98539"/>
                  </a:lnTo>
                  <a:lnTo>
                    <a:pt x="1239723" y="133997"/>
                  </a:lnTo>
                  <a:lnTo>
                    <a:pt x="1240129" y="136334"/>
                  </a:lnTo>
                  <a:lnTo>
                    <a:pt x="1244142" y="138531"/>
                  </a:lnTo>
                  <a:lnTo>
                    <a:pt x="1244333" y="10993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4343" y="3526678"/>
              <a:ext cx="132678" cy="92467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547787" y="2609872"/>
              <a:ext cx="1290320" cy="1266190"/>
            </a:xfrm>
            <a:custGeom>
              <a:avLst/>
              <a:gdLst/>
              <a:ahLst/>
              <a:cxnLst/>
              <a:rect l="l" t="t" r="r" b="b"/>
              <a:pathLst>
                <a:path w="1290320" h="1266189">
                  <a:moveTo>
                    <a:pt x="26657" y="208102"/>
                  </a:moveTo>
                  <a:lnTo>
                    <a:pt x="26250" y="207035"/>
                  </a:lnTo>
                  <a:lnTo>
                    <a:pt x="26073" y="204927"/>
                  </a:lnTo>
                  <a:lnTo>
                    <a:pt x="24180" y="207937"/>
                  </a:lnTo>
                  <a:lnTo>
                    <a:pt x="23266" y="210032"/>
                  </a:lnTo>
                  <a:lnTo>
                    <a:pt x="16852" y="216992"/>
                  </a:lnTo>
                  <a:lnTo>
                    <a:pt x="15214" y="223418"/>
                  </a:lnTo>
                  <a:lnTo>
                    <a:pt x="13830" y="236588"/>
                  </a:lnTo>
                  <a:lnTo>
                    <a:pt x="13525" y="243205"/>
                  </a:lnTo>
                  <a:lnTo>
                    <a:pt x="13614" y="253276"/>
                  </a:lnTo>
                  <a:lnTo>
                    <a:pt x="14757" y="256755"/>
                  </a:lnTo>
                  <a:lnTo>
                    <a:pt x="15557" y="261137"/>
                  </a:lnTo>
                  <a:lnTo>
                    <a:pt x="16992" y="259892"/>
                  </a:lnTo>
                  <a:lnTo>
                    <a:pt x="17538" y="259651"/>
                  </a:lnTo>
                  <a:lnTo>
                    <a:pt x="20091" y="230327"/>
                  </a:lnTo>
                  <a:lnTo>
                    <a:pt x="20066" y="226872"/>
                  </a:lnTo>
                  <a:lnTo>
                    <a:pt x="22440" y="218668"/>
                  </a:lnTo>
                  <a:lnTo>
                    <a:pt x="24625" y="213868"/>
                  </a:lnTo>
                  <a:lnTo>
                    <a:pt x="26657" y="208102"/>
                  </a:lnTo>
                  <a:close/>
                </a:path>
                <a:path w="1290320" h="1266189">
                  <a:moveTo>
                    <a:pt x="35140" y="194119"/>
                  </a:moveTo>
                  <a:lnTo>
                    <a:pt x="29667" y="195338"/>
                  </a:lnTo>
                  <a:lnTo>
                    <a:pt x="31838" y="199656"/>
                  </a:lnTo>
                  <a:lnTo>
                    <a:pt x="35140" y="194119"/>
                  </a:lnTo>
                  <a:close/>
                </a:path>
                <a:path w="1290320" h="1266189">
                  <a:moveTo>
                    <a:pt x="49517" y="110756"/>
                  </a:moveTo>
                  <a:lnTo>
                    <a:pt x="44132" y="109435"/>
                  </a:lnTo>
                  <a:lnTo>
                    <a:pt x="43256" y="113195"/>
                  </a:lnTo>
                  <a:lnTo>
                    <a:pt x="546" y="201371"/>
                  </a:lnTo>
                  <a:lnTo>
                    <a:pt x="0" y="203962"/>
                  </a:lnTo>
                  <a:lnTo>
                    <a:pt x="355" y="205092"/>
                  </a:lnTo>
                  <a:lnTo>
                    <a:pt x="546" y="207098"/>
                  </a:lnTo>
                  <a:lnTo>
                    <a:pt x="5461" y="203822"/>
                  </a:lnTo>
                  <a:lnTo>
                    <a:pt x="6985" y="199809"/>
                  </a:lnTo>
                  <a:lnTo>
                    <a:pt x="8890" y="192011"/>
                  </a:lnTo>
                  <a:lnTo>
                    <a:pt x="9296" y="188315"/>
                  </a:lnTo>
                  <a:lnTo>
                    <a:pt x="15811" y="175272"/>
                  </a:lnTo>
                  <a:lnTo>
                    <a:pt x="49517" y="110756"/>
                  </a:lnTo>
                  <a:close/>
                </a:path>
                <a:path w="1290320" h="1266189">
                  <a:moveTo>
                    <a:pt x="62826" y="953338"/>
                  </a:moveTo>
                  <a:lnTo>
                    <a:pt x="60375" y="950125"/>
                  </a:lnTo>
                  <a:lnTo>
                    <a:pt x="59182" y="950874"/>
                  </a:lnTo>
                  <a:lnTo>
                    <a:pt x="60782" y="953033"/>
                  </a:lnTo>
                  <a:lnTo>
                    <a:pt x="61582" y="954112"/>
                  </a:lnTo>
                  <a:lnTo>
                    <a:pt x="62826" y="953338"/>
                  </a:lnTo>
                  <a:close/>
                </a:path>
                <a:path w="1290320" h="1266189">
                  <a:moveTo>
                    <a:pt x="84162" y="228028"/>
                  </a:moveTo>
                  <a:lnTo>
                    <a:pt x="78879" y="228028"/>
                  </a:lnTo>
                  <a:lnTo>
                    <a:pt x="76949" y="229463"/>
                  </a:lnTo>
                  <a:lnTo>
                    <a:pt x="68046" y="253187"/>
                  </a:lnTo>
                  <a:lnTo>
                    <a:pt x="65138" y="261213"/>
                  </a:lnTo>
                  <a:lnTo>
                    <a:pt x="65163" y="263359"/>
                  </a:lnTo>
                  <a:lnTo>
                    <a:pt x="65024" y="264350"/>
                  </a:lnTo>
                  <a:lnTo>
                    <a:pt x="64909" y="265061"/>
                  </a:lnTo>
                  <a:lnTo>
                    <a:pt x="64858" y="265404"/>
                  </a:lnTo>
                  <a:lnTo>
                    <a:pt x="66128" y="265925"/>
                  </a:lnTo>
                  <a:lnTo>
                    <a:pt x="67119" y="265061"/>
                  </a:lnTo>
                  <a:lnTo>
                    <a:pt x="68580" y="264350"/>
                  </a:lnTo>
                  <a:lnTo>
                    <a:pt x="71716" y="256565"/>
                  </a:lnTo>
                  <a:lnTo>
                    <a:pt x="77000" y="243065"/>
                  </a:lnTo>
                  <a:lnTo>
                    <a:pt x="79705" y="236334"/>
                  </a:lnTo>
                  <a:lnTo>
                    <a:pt x="80899" y="233387"/>
                  </a:lnTo>
                  <a:lnTo>
                    <a:pt x="82727" y="230670"/>
                  </a:lnTo>
                  <a:lnTo>
                    <a:pt x="84162" y="228028"/>
                  </a:lnTo>
                  <a:close/>
                </a:path>
                <a:path w="1290320" h="1266189">
                  <a:moveTo>
                    <a:pt x="84480" y="228028"/>
                  </a:moveTo>
                  <a:lnTo>
                    <a:pt x="84264" y="227838"/>
                  </a:lnTo>
                  <a:lnTo>
                    <a:pt x="84162" y="228028"/>
                  </a:lnTo>
                  <a:lnTo>
                    <a:pt x="84480" y="228028"/>
                  </a:lnTo>
                  <a:close/>
                </a:path>
                <a:path w="1290320" h="1266189">
                  <a:moveTo>
                    <a:pt x="117170" y="493471"/>
                  </a:moveTo>
                  <a:lnTo>
                    <a:pt x="88480" y="443395"/>
                  </a:lnTo>
                  <a:lnTo>
                    <a:pt x="87503" y="443153"/>
                  </a:lnTo>
                  <a:lnTo>
                    <a:pt x="86817" y="442747"/>
                  </a:lnTo>
                  <a:lnTo>
                    <a:pt x="85166" y="443623"/>
                  </a:lnTo>
                  <a:lnTo>
                    <a:pt x="88074" y="450456"/>
                  </a:lnTo>
                  <a:lnTo>
                    <a:pt x="92024" y="456819"/>
                  </a:lnTo>
                  <a:lnTo>
                    <a:pt x="96202" y="463105"/>
                  </a:lnTo>
                  <a:lnTo>
                    <a:pt x="99783" y="469658"/>
                  </a:lnTo>
                  <a:lnTo>
                    <a:pt x="104013" y="478028"/>
                  </a:lnTo>
                  <a:lnTo>
                    <a:pt x="108864" y="485952"/>
                  </a:lnTo>
                  <a:lnTo>
                    <a:pt x="113385" y="492125"/>
                  </a:lnTo>
                  <a:lnTo>
                    <a:pt x="116611" y="495287"/>
                  </a:lnTo>
                  <a:lnTo>
                    <a:pt x="116725" y="494411"/>
                  </a:lnTo>
                  <a:lnTo>
                    <a:pt x="117170" y="493471"/>
                  </a:lnTo>
                  <a:close/>
                </a:path>
                <a:path w="1290320" h="1266189">
                  <a:moveTo>
                    <a:pt x="123647" y="476732"/>
                  </a:moveTo>
                  <a:lnTo>
                    <a:pt x="118110" y="470636"/>
                  </a:lnTo>
                  <a:lnTo>
                    <a:pt x="113677" y="464032"/>
                  </a:lnTo>
                  <a:lnTo>
                    <a:pt x="110934" y="459257"/>
                  </a:lnTo>
                  <a:lnTo>
                    <a:pt x="105003" y="450596"/>
                  </a:lnTo>
                  <a:lnTo>
                    <a:pt x="101879" y="446684"/>
                  </a:lnTo>
                  <a:lnTo>
                    <a:pt x="98882" y="442683"/>
                  </a:lnTo>
                  <a:lnTo>
                    <a:pt x="97701" y="443357"/>
                  </a:lnTo>
                  <a:lnTo>
                    <a:pt x="101142" y="450951"/>
                  </a:lnTo>
                  <a:lnTo>
                    <a:pt x="105524" y="458127"/>
                  </a:lnTo>
                  <a:lnTo>
                    <a:pt x="110096" y="465226"/>
                  </a:lnTo>
                  <a:lnTo>
                    <a:pt x="114147" y="472554"/>
                  </a:lnTo>
                  <a:lnTo>
                    <a:pt x="115455" y="475373"/>
                  </a:lnTo>
                  <a:lnTo>
                    <a:pt x="117652" y="477850"/>
                  </a:lnTo>
                  <a:lnTo>
                    <a:pt x="119570" y="480644"/>
                  </a:lnTo>
                  <a:lnTo>
                    <a:pt x="123101" y="478561"/>
                  </a:lnTo>
                  <a:lnTo>
                    <a:pt x="123647" y="476732"/>
                  </a:lnTo>
                  <a:close/>
                </a:path>
                <a:path w="1290320" h="1266189">
                  <a:moveTo>
                    <a:pt x="135648" y="427520"/>
                  </a:moveTo>
                  <a:lnTo>
                    <a:pt x="132664" y="422567"/>
                  </a:lnTo>
                  <a:lnTo>
                    <a:pt x="126606" y="413727"/>
                  </a:lnTo>
                  <a:lnTo>
                    <a:pt x="125679" y="413207"/>
                  </a:lnTo>
                  <a:lnTo>
                    <a:pt x="124434" y="412140"/>
                  </a:lnTo>
                  <a:lnTo>
                    <a:pt x="123672" y="413626"/>
                  </a:lnTo>
                  <a:lnTo>
                    <a:pt x="122504" y="414896"/>
                  </a:lnTo>
                  <a:lnTo>
                    <a:pt x="125437" y="420293"/>
                  </a:lnTo>
                  <a:lnTo>
                    <a:pt x="128244" y="425030"/>
                  </a:lnTo>
                  <a:lnTo>
                    <a:pt x="131635" y="430212"/>
                  </a:lnTo>
                  <a:lnTo>
                    <a:pt x="133997" y="430415"/>
                  </a:lnTo>
                  <a:lnTo>
                    <a:pt x="135318" y="429348"/>
                  </a:lnTo>
                  <a:lnTo>
                    <a:pt x="135648" y="427520"/>
                  </a:lnTo>
                  <a:close/>
                </a:path>
                <a:path w="1290320" h="1266189">
                  <a:moveTo>
                    <a:pt x="140398" y="197700"/>
                  </a:moveTo>
                  <a:lnTo>
                    <a:pt x="139014" y="199732"/>
                  </a:lnTo>
                  <a:lnTo>
                    <a:pt x="137604" y="201015"/>
                  </a:lnTo>
                  <a:lnTo>
                    <a:pt x="135026" y="210299"/>
                  </a:lnTo>
                  <a:lnTo>
                    <a:pt x="131064" y="217652"/>
                  </a:lnTo>
                  <a:lnTo>
                    <a:pt x="130251" y="226872"/>
                  </a:lnTo>
                  <a:lnTo>
                    <a:pt x="134645" y="219633"/>
                  </a:lnTo>
                  <a:lnTo>
                    <a:pt x="138201" y="211277"/>
                  </a:lnTo>
                  <a:lnTo>
                    <a:pt x="140322" y="203428"/>
                  </a:lnTo>
                  <a:lnTo>
                    <a:pt x="140398" y="197700"/>
                  </a:lnTo>
                  <a:close/>
                </a:path>
                <a:path w="1290320" h="1266189">
                  <a:moveTo>
                    <a:pt x="142265" y="415188"/>
                  </a:moveTo>
                  <a:lnTo>
                    <a:pt x="138023" y="417182"/>
                  </a:lnTo>
                  <a:lnTo>
                    <a:pt x="136867" y="419176"/>
                  </a:lnTo>
                  <a:lnTo>
                    <a:pt x="137477" y="422478"/>
                  </a:lnTo>
                  <a:lnTo>
                    <a:pt x="138899" y="422998"/>
                  </a:lnTo>
                  <a:lnTo>
                    <a:pt x="140500" y="424180"/>
                  </a:lnTo>
                  <a:lnTo>
                    <a:pt x="142265" y="415188"/>
                  </a:lnTo>
                  <a:close/>
                </a:path>
                <a:path w="1290320" h="1266189">
                  <a:moveTo>
                    <a:pt x="194233" y="501713"/>
                  </a:moveTo>
                  <a:lnTo>
                    <a:pt x="187642" y="497446"/>
                  </a:lnTo>
                  <a:lnTo>
                    <a:pt x="189179" y="489623"/>
                  </a:lnTo>
                  <a:lnTo>
                    <a:pt x="182714" y="484187"/>
                  </a:lnTo>
                  <a:lnTo>
                    <a:pt x="180505" y="490651"/>
                  </a:lnTo>
                  <a:lnTo>
                    <a:pt x="184518" y="494614"/>
                  </a:lnTo>
                  <a:lnTo>
                    <a:pt x="187401" y="500392"/>
                  </a:lnTo>
                  <a:lnTo>
                    <a:pt x="188531" y="504151"/>
                  </a:lnTo>
                  <a:lnTo>
                    <a:pt x="194233" y="501713"/>
                  </a:lnTo>
                  <a:close/>
                </a:path>
                <a:path w="1290320" h="1266189">
                  <a:moveTo>
                    <a:pt x="198577" y="683780"/>
                  </a:moveTo>
                  <a:lnTo>
                    <a:pt x="197408" y="680339"/>
                  </a:lnTo>
                  <a:lnTo>
                    <a:pt x="196011" y="678091"/>
                  </a:lnTo>
                  <a:lnTo>
                    <a:pt x="194284" y="674649"/>
                  </a:lnTo>
                  <a:lnTo>
                    <a:pt x="192278" y="678688"/>
                  </a:lnTo>
                  <a:lnTo>
                    <a:pt x="192074" y="681697"/>
                  </a:lnTo>
                  <a:lnTo>
                    <a:pt x="193662" y="685457"/>
                  </a:lnTo>
                  <a:lnTo>
                    <a:pt x="195973" y="685761"/>
                  </a:lnTo>
                  <a:lnTo>
                    <a:pt x="197421" y="686371"/>
                  </a:lnTo>
                  <a:lnTo>
                    <a:pt x="197726" y="685152"/>
                  </a:lnTo>
                  <a:lnTo>
                    <a:pt x="198577" y="683780"/>
                  </a:lnTo>
                  <a:close/>
                </a:path>
                <a:path w="1290320" h="1266189">
                  <a:moveTo>
                    <a:pt x="214896" y="677519"/>
                  </a:moveTo>
                  <a:lnTo>
                    <a:pt x="212598" y="675513"/>
                  </a:lnTo>
                  <a:lnTo>
                    <a:pt x="211061" y="672680"/>
                  </a:lnTo>
                  <a:lnTo>
                    <a:pt x="209118" y="678332"/>
                  </a:lnTo>
                  <a:lnTo>
                    <a:pt x="209219" y="678586"/>
                  </a:lnTo>
                  <a:lnTo>
                    <a:pt x="214058" y="680834"/>
                  </a:lnTo>
                  <a:lnTo>
                    <a:pt x="214896" y="677519"/>
                  </a:lnTo>
                  <a:close/>
                </a:path>
                <a:path w="1290320" h="1266189">
                  <a:moveTo>
                    <a:pt x="216509" y="167513"/>
                  </a:moveTo>
                  <a:lnTo>
                    <a:pt x="215353" y="165874"/>
                  </a:lnTo>
                  <a:lnTo>
                    <a:pt x="212750" y="164630"/>
                  </a:lnTo>
                  <a:lnTo>
                    <a:pt x="210769" y="164007"/>
                  </a:lnTo>
                  <a:lnTo>
                    <a:pt x="202603" y="163753"/>
                  </a:lnTo>
                  <a:lnTo>
                    <a:pt x="196291" y="163944"/>
                  </a:lnTo>
                  <a:lnTo>
                    <a:pt x="170853" y="162890"/>
                  </a:lnTo>
                  <a:lnTo>
                    <a:pt x="164490" y="162890"/>
                  </a:lnTo>
                  <a:lnTo>
                    <a:pt x="139979" y="163868"/>
                  </a:lnTo>
                  <a:lnTo>
                    <a:pt x="91427" y="170218"/>
                  </a:lnTo>
                  <a:lnTo>
                    <a:pt x="61861" y="183692"/>
                  </a:lnTo>
                  <a:lnTo>
                    <a:pt x="64325" y="185877"/>
                  </a:lnTo>
                  <a:lnTo>
                    <a:pt x="66205" y="184416"/>
                  </a:lnTo>
                  <a:lnTo>
                    <a:pt x="75336" y="180213"/>
                  </a:lnTo>
                  <a:lnTo>
                    <a:pt x="82753" y="177444"/>
                  </a:lnTo>
                  <a:lnTo>
                    <a:pt x="98323" y="176060"/>
                  </a:lnTo>
                  <a:lnTo>
                    <a:pt x="111671" y="173355"/>
                  </a:lnTo>
                  <a:lnTo>
                    <a:pt x="121551" y="172250"/>
                  </a:lnTo>
                  <a:lnTo>
                    <a:pt x="162013" y="170065"/>
                  </a:lnTo>
                  <a:lnTo>
                    <a:pt x="177406" y="171297"/>
                  </a:lnTo>
                  <a:lnTo>
                    <a:pt x="183730" y="171424"/>
                  </a:lnTo>
                  <a:lnTo>
                    <a:pt x="190055" y="170624"/>
                  </a:lnTo>
                  <a:lnTo>
                    <a:pt x="194335" y="169672"/>
                  </a:lnTo>
                  <a:lnTo>
                    <a:pt x="198386" y="169252"/>
                  </a:lnTo>
                  <a:lnTo>
                    <a:pt x="206082" y="171234"/>
                  </a:lnTo>
                  <a:lnTo>
                    <a:pt x="214376" y="170497"/>
                  </a:lnTo>
                  <a:lnTo>
                    <a:pt x="215798" y="169176"/>
                  </a:lnTo>
                  <a:lnTo>
                    <a:pt x="216509" y="167513"/>
                  </a:lnTo>
                  <a:close/>
                </a:path>
                <a:path w="1290320" h="1266189">
                  <a:moveTo>
                    <a:pt x="235102" y="44386"/>
                  </a:moveTo>
                  <a:lnTo>
                    <a:pt x="234213" y="41046"/>
                  </a:lnTo>
                  <a:lnTo>
                    <a:pt x="226555" y="46215"/>
                  </a:lnTo>
                  <a:lnTo>
                    <a:pt x="222605" y="53809"/>
                  </a:lnTo>
                  <a:lnTo>
                    <a:pt x="224650" y="60553"/>
                  </a:lnTo>
                  <a:lnTo>
                    <a:pt x="235102" y="44386"/>
                  </a:lnTo>
                  <a:close/>
                </a:path>
                <a:path w="1290320" h="1266189">
                  <a:moveTo>
                    <a:pt x="236131" y="761326"/>
                  </a:moveTo>
                  <a:lnTo>
                    <a:pt x="234975" y="758190"/>
                  </a:lnTo>
                  <a:lnTo>
                    <a:pt x="233489" y="756208"/>
                  </a:lnTo>
                  <a:lnTo>
                    <a:pt x="231762" y="753262"/>
                  </a:lnTo>
                  <a:lnTo>
                    <a:pt x="228879" y="756805"/>
                  </a:lnTo>
                  <a:lnTo>
                    <a:pt x="229476" y="759663"/>
                  </a:lnTo>
                  <a:lnTo>
                    <a:pt x="231698" y="763155"/>
                  </a:lnTo>
                  <a:lnTo>
                    <a:pt x="233489" y="763371"/>
                  </a:lnTo>
                  <a:lnTo>
                    <a:pt x="234721" y="763879"/>
                  </a:lnTo>
                  <a:lnTo>
                    <a:pt x="235127" y="762698"/>
                  </a:lnTo>
                  <a:lnTo>
                    <a:pt x="236131" y="761326"/>
                  </a:lnTo>
                  <a:close/>
                </a:path>
                <a:path w="1290320" h="1266189">
                  <a:moveTo>
                    <a:pt x="291680" y="775525"/>
                  </a:moveTo>
                  <a:lnTo>
                    <a:pt x="285216" y="771728"/>
                  </a:lnTo>
                  <a:lnTo>
                    <a:pt x="281635" y="765721"/>
                  </a:lnTo>
                  <a:lnTo>
                    <a:pt x="276555" y="758659"/>
                  </a:lnTo>
                  <a:lnTo>
                    <a:pt x="276390" y="757364"/>
                  </a:lnTo>
                  <a:lnTo>
                    <a:pt x="276301" y="756132"/>
                  </a:lnTo>
                  <a:lnTo>
                    <a:pt x="272948" y="756132"/>
                  </a:lnTo>
                  <a:lnTo>
                    <a:pt x="273050" y="757364"/>
                  </a:lnTo>
                  <a:lnTo>
                    <a:pt x="272757" y="758659"/>
                  </a:lnTo>
                  <a:lnTo>
                    <a:pt x="273265" y="759561"/>
                  </a:lnTo>
                  <a:lnTo>
                    <a:pt x="276974" y="765416"/>
                  </a:lnTo>
                  <a:lnTo>
                    <a:pt x="281101" y="771017"/>
                  </a:lnTo>
                  <a:lnTo>
                    <a:pt x="289750" y="781939"/>
                  </a:lnTo>
                  <a:lnTo>
                    <a:pt x="291096" y="781545"/>
                  </a:lnTo>
                  <a:lnTo>
                    <a:pt x="291490" y="775525"/>
                  </a:lnTo>
                  <a:lnTo>
                    <a:pt x="291680" y="775525"/>
                  </a:lnTo>
                  <a:close/>
                </a:path>
                <a:path w="1290320" h="1266189">
                  <a:moveTo>
                    <a:pt x="298411" y="160286"/>
                  </a:moveTo>
                  <a:lnTo>
                    <a:pt x="297091" y="155638"/>
                  </a:lnTo>
                  <a:lnTo>
                    <a:pt x="296722" y="154355"/>
                  </a:lnTo>
                  <a:lnTo>
                    <a:pt x="290664" y="152260"/>
                  </a:lnTo>
                  <a:lnTo>
                    <a:pt x="290664" y="159867"/>
                  </a:lnTo>
                  <a:lnTo>
                    <a:pt x="287870" y="164058"/>
                  </a:lnTo>
                  <a:lnTo>
                    <a:pt x="283883" y="166954"/>
                  </a:lnTo>
                  <a:lnTo>
                    <a:pt x="272808" y="169951"/>
                  </a:lnTo>
                  <a:lnTo>
                    <a:pt x="270281" y="164973"/>
                  </a:lnTo>
                  <a:lnTo>
                    <a:pt x="266357" y="161836"/>
                  </a:lnTo>
                  <a:lnTo>
                    <a:pt x="270891" y="157467"/>
                  </a:lnTo>
                  <a:lnTo>
                    <a:pt x="276910" y="155638"/>
                  </a:lnTo>
                  <a:lnTo>
                    <a:pt x="283730" y="156413"/>
                  </a:lnTo>
                  <a:lnTo>
                    <a:pt x="290664" y="159867"/>
                  </a:lnTo>
                  <a:lnTo>
                    <a:pt x="290664" y="152260"/>
                  </a:lnTo>
                  <a:lnTo>
                    <a:pt x="285877" y="150596"/>
                  </a:lnTo>
                  <a:lnTo>
                    <a:pt x="281444" y="150406"/>
                  </a:lnTo>
                  <a:lnTo>
                    <a:pt x="271805" y="148818"/>
                  </a:lnTo>
                  <a:lnTo>
                    <a:pt x="267944" y="151320"/>
                  </a:lnTo>
                  <a:lnTo>
                    <a:pt x="263271" y="157010"/>
                  </a:lnTo>
                  <a:lnTo>
                    <a:pt x="261988" y="159435"/>
                  </a:lnTo>
                  <a:lnTo>
                    <a:pt x="258775" y="168224"/>
                  </a:lnTo>
                  <a:lnTo>
                    <a:pt x="264909" y="176364"/>
                  </a:lnTo>
                  <a:lnTo>
                    <a:pt x="272135" y="176149"/>
                  </a:lnTo>
                  <a:lnTo>
                    <a:pt x="279806" y="174002"/>
                  </a:lnTo>
                  <a:lnTo>
                    <a:pt x="287896" y="171475"/>
                  </a:lnTo>
                  <a:lnTo>
                    <a:pt x="289331" y="169951"/>
                  </a:lnTo>
                  <a:lnTo>
                    <a:pt x="298411" y="160286"/>
                  </a:lnTo>
                  <a:close/>
                </a:path>
                <a:path w="1290320" h="1266189">
                  <a:moveTo>
                    <a:pt x="304673" y="888542"/>
                  </a:moveTo>
                  <a:lnTo>
                    <a:pt x="299059" y="889228"/>
                  </a:lnTo>
                  <a:lnTo>
                    <a:pt x="297281" y="890765"/>
                  </a:lnTo>
                  <a:lnTo>
                    <a:pt x="296468" y="896099"/>
                  </a:lnTo>
                  <a:lnTo>
                    <a:pt x="304076" y="893775"/>
                  </a:lnTo>
                  <a:lnTo>
                    <a:pt x="304622" y="893241"/>
                  </a:lnTo>
                  <a:lnTo>
                    <a:pt x="304673" y="888542"/>
                  </a:lnTo>
                  <a:close/>
                </a:path>
                <a:path w="1290320" h="1266189">
                  <a:moveTo>
                    <a:pt x="348348" y="153276"/>
                  </a:moveTo>
                  <a:lnTo>
                    <a:pt x="347903" y="152273"/>
                  </a:lnTo>
                  <a:lnTo>
                    <a:pt x="347446" y="151396"/>
                  </a:lnTo>
                  <a:lnTo>
                    <a:pt x="346214" y="149047"/>
                  </a:lnTo>
                  <a:lnTo>
                    <a:pt x="344030" y="148120"/>
                  </a:lnTo>
                  <a:lnTo>
                    <a:pt x="344030" y="159359"/>
                  </a:lnTo>
                  <a:lnTo>
                    <a:pt x="343674" y="159905"/>
                  </a:lnTo>
                  <a:lnTo>
                    <a:pt x="343179" y="161404"/>
                  </a:lnTo>
                  <a:lnTo>
                    <a:pt x="341071" y="162344"/>
                  </a:lnTo>
                  <a:lnTo>
                    <a:pt x="339344" y="161899"/>
                  </a:lnTo>
                  <a:lnTo>
                    <a:pt x="336829" y="160921"/>
                  </a:lnTo>
                  <a:lnTo>
                    <a:pt x="335762" y="159905"/>
                  </a:lnTo>
                  <a:lnTo>
                    <a:pt x="332714" y="157975"/>
                  </a:lnTo>
                  <a:lnTo>
                    <a:pt x="331787" y="156222"/>
                  </a:lnTo>
                  <a:lnTo>
                    <a:pt x="333946" y="153276"/>
                  </a:lnTo>
                  <a:lnTo>
                    <a:pt x="335813" y="152006"/>
                  </a:lnTo>
                  <a:lnTo>
                    <a:pt x="341096" y="151396"/>
                  </a:lnTo>
                  <a:lnTo>
                    <a:pt x="343903" y="154508"/>
                  </a:lnTo>
                  <a:lnTo>
                    <a:pt x="344030" y="159359"/>
                  </a:lnTo>
                  <a:lnTo>
                    <a:pt x="344030" y="148120"/>
                  </a:lnTo>
                  <a:lnTo>
                    <a:pt x="336537" y="144894"/>
                  </a:lnTo>
                  <a:lnTo>
                    <a:pt x="332714" y="145516"/>
                  </a:lnTo>
                  <a:lnTo>
                    <a:pt x="326517" y="152273"/>
                  </a:lnTo>
                  <a:lnTo>
                    <a:pt x="325323" y="159359"/>
                  </a:lnTo>
                  <a:lnTo>
                    <a:pt x="325234" y="159905"/>
                  </a:lnTo>
                  <a:lnTo>
                    <a:pt x="325145" y="160413"/>
                  </a:lnTo>
                  <a:lnTo>
                    <a:pt x="325081" y="160794"/>
                  </a:lnTo>
                  <a:lnTo>
                    <a:pt x="330250" y="164795"/>
                  </a:lnTo>
                  <a:lnTo>
                    <a:pt x="333527" y="167055"/>
                  </a:lnTo>
                  <a:lnTo>
                    <a:pt x="339369" y="168871"/>
                  </a:lnTo>
                  <a:lnTo>
                    <a:pt x="342417" y="167487"/>
                  </a:lnTo>
                  <a:lnTo>
                    <a:pt x="345122" y="167055"/>
                  </a:lnTo>
                  <a:lnTo>
                    <a:pt x="345401" y="167055"/>
                  </a:lnTo>
                  <a:lnTo>
                    <a:pt x="346240" y="163309"/>
                  </a:lnTo>
                  <a:lnTo>
                    <a:pt x="346481" y="162344"/>
                  </a:lnTo>
                  <a:lnTo>
                    <a:pt x="346595" y="161899"/>
                  </a:lnTo>
                  <a:lnTo>
                    <a:pt x="346722" y="161404"/>
                  </a:lnTo>
                  <a:lnTo>
                    <a:pt x="346849" y="160921"/>
                  </a:lnTo>
                  <a:lnTo>
                    <a:pt x="346875" y="160794"/>
                  </a:lnTo>
                  <a:lnTo>
                    <a:pt x="346976" y="160413"/>
                  </a:lnTo>
                  <a:lnTo>
                    <a:pt x="348348" y="153276"/>
                  </a:lnTo>
                  <a:close/>
                </a:path>
                <a:path w="1290320" h="1266189">
                  <a:moveTo>
                    <a:pt x="359727" y="450824"/>
                  </a:moveTo>
                  <a:lnTo>
                    <a:pt x="357911" y="450126"/>
                  </a:lnTo>
                  <a:lnTo>
                    <a:pt x="356717" y="449249"/>
                  </a:lnTo>
                  <a:lnTo>
                    <a:pt x="354812" y="449440"/>
                  </a:lnTo>
                  <a:lnTo>
                    <a:pt x="353517" y="450811"/>
                  </a:lnTo>
                  <a:lnTo>
                    <a:pt x="353618" y="452323"/>
                  </a:lnTo>
                  <a:lnTo>
                    <a:pt x="354888" y="453275"/>
                  </a:lnTo>
                  <a:lnTo>
                    <a:pt x="356285" y="453796"/>
                  </a:lnTo>
                  <a:lnTo>
                    <a:pt x="357263" y="452666"/>
                  </a:lnTo>
                  <a:lnTo>
                    <a:pt x="359727" y="450824"/>
                  </a:lnTo>
                  <a:close/>
                </a:path>
                <a:path w="1290320" h="1266189">
                  <a:moveTo>
                    <a:pt x="368579" y="1017714"/>
                  </a:moveTo>
                  <a:lnTo>
                    <a:pt x="365861" y="1014641"/>
                  </a:lnTo>
                  <a:lnTo>
                    <a:pt x="360032" y="1014285"/>
                  </a:lnTo>
                  <a:lnTo>
                    <a:pt x="356704" y="1017930"/>
                  </a:lnTo>
                  <a:lnTo>
                    <a:pt x="356882" y="1023899"/>
                  </a:lnTo>
                  <a:lnTo>
                    <a:pt x="360273" y="1027417"/>
                  </a:lnTo>
                  <a:lnTo>
                    <a:pt x="365353" y="1027188"/>
                  </a:lnTo>
                  <a:lnTo>
                    <a:pt x="368414" y="1023708"/>
                  </a:lnTo>
                  <a:lnTo>
                    <a:pt x="368503" y="1020813"/>
                  </a:lnTo>
                  <a:lnTo>
                    <a:pt x="368579" y="1017714"/>
                  </a:lnTo>
                  <a:close/>
                </a:path>
                <a:path w="1290320" h="1266189">
                  <a:moveTo>
                    <a:pt x="374878" y="922020"/>
                  </a:moveTo>
                  <a:lnTo>
                    <a:pt x="372770" y="920673"/>
                  </a:lnTo>
                  <a:lnTo>
                    <a:pt x="367563" y="914374"/>
                  </a:lnTo>
                  <a:lnTo>
                    <a:pt x="362559" y="910539"/>
                  </a:lnTo>
                  <a:lnTo>
                    <a:pt x="360819" y="903795"/>
                  </a:lnTo>
                  <a:lnTo>
                    <a:pt x="359359" y="903312"/>
                  </a:lnTo>
                  <a:lnTo>
                    <a:pt x="358165" y="902500"/>
                  </a:lnTo>
                  <a:lnTo>
                    <a:pt x="359257" y="908418"/>
                  </a:lnTo>
                  <a:lnTo>
                    <a:pt x="362762" y="914958"/>
                  </a:lnTo>
                  <a:lnTo>
                    <a:pt x="367817" y="920915"/>
                  </a:lnTo>
                  <a:lnTo>
                    <a:pt x="373583" y="925093"/>
                  </a:lnTo>
                  <a:lnTo>
                    <a:pt x="374878" y="922020"/>
                  </a:lnTo>
                  <a:close/>
                </a:path>
                <a:path w="1290320" h="1266189">
                  <a:moveTo>
                    <a:pt x="387311" y="996683"/>
                  </a:moveTo>
                  <a:lnTo>
                    <a:pt x="385648" y="995654"/>
                  </a:lnTo>
                  <a:lnTo>
                    <a:pt x="379882" y="995502"/>
                  </a:lnTo>
                  <a:lnTo>
                    <a:pt x="374840" y="1000353"/>
                  </a:lnTo>
                  <a:lnTo>
                    <a:pt x="375831" y="1004316"/>
                  </a:lnTo>
                  <a:lnTo>
                    <a:pt x="377634" y="1005078"/>
                  </a:lnTo>
                  <a:lnTo>
                    <a:pt x="378028" y="1005420"/>
                  </a:lnTo>
                  <a:lnTo>
                    <a:pt x="384225" y="1005217"/>
                  </a:lnTo>
                  <a:lnTo>
                    <a:pt x="387273" y="1002880"/>
                  </a:lnTo>
                  <a:lnTo>
                    <a:pt x="387311" y="996683"/>
                  </a:lnTo>
                  <a:close/>
                </a:path>
                <a:path w="1290320" h="1266189">
                  <a:moveTo>
                    <a:pt x="417423" y="78498"/>
                  </a:moveTo>
                  <a:lnTo>
                    <a:pt x="411073" y="64338"/>
                  </a:lnTo>
                  <a:lnTo>
                    <a:pt x="409232" y="72605"/>
                  </a:lnTo>
                  <a:lnTo>
                    <a:pt x="412623" y="78778"/>
                  </a:lnTo>
                  <a:lnTo>
                    <a:pt x="417423" y="78498"/>
                  </a:lnTo>
                  <a:close/>
                </a:path>
                <a:path w="1290320" h="1266189">
                  <a:moveTo>
                    <a:pt x="426580" y="994956"/>
                  </a:moveTo>
                  <a:lnTo>
                    <a:pt x="422884" y="991666"/>
                  </a:lnTo>
                  <a:lnTo>
                    <a:pt x="416471" y="991514"/>
                  </a:lnTo>
                  <a:lnTo>
                    <a:pt x="413829" y="993927"/>
                  </a:lnTo>
                  <a:lnTo>
                    <a:pt x="413867" y="996823"/>
                  </a:lnTo>
                  <a:lnTo>
                    <a:pt x="413943" y="1000899"/>
                  </a:lnTo>
                  <a:lnTo>
                    <a:pt x="416115" y="1003541"/>
                  </a:lnTo>
                  <a:lnTo>
                    <a:pt x="422541" y="1003808"/>
                  </a:lnTo>
                  <a:lnTo>
                    <a:pt x="426275" y="1000582"/>
                  </a:lnTo>
                  <a:lnTo>
                    <a:pt x="426580" y="994956"/>
                  </a:lnTo>
                  <a:close/>
                </a:path>
                <a:path w="1290320" h="1266189">
                  <a:moveTo>
                    <a:pt x="455612" y="1008380"/>
                  </a:moveTo>
                  <a:lnTo>
                    <a:pt x="455256" y="1004493"/>
                  </a:lnTo>
                  <a:lnTo>
                    <a:pt x="451726" y="1001496"/>
                  </a:lnTo>
                  <a:lnTo>
                    <a:pt x="447929" y="1002118"/>
                  </a:lnTo>
                  <a:lnTo>
                    <a:pt x="446849" y="1003795"/>
                  </a:lnTo>
                  <a:lnTo>
                    <a:pt x="446278" y="1004277"/>
                  </a:lnTo>
                  <a:lnTo>
                    <a:pt x="446303" y="1008786"/>
                  </a:lnTo>
                  <a:lnTo>
                    <a:pt x="448132" y="1011288"/>
                  </a:lnTo>
                  <a:lnTo>
                    <a:pt x="452640" y="1011351"/>
                  </a:lnTo>
                  <a:lnTo>
                    <a:pt x="455612" y="1008380"/>
                  </a:lnTo>
                  <a:close/>
                </a:path>
                <a:path w="1290320" h="1266189">
                  <a:moveTo>
                    <a:pt x="462318" y="1027760"/>
                  </a:moveTo>
                  <a:lnTo>
                    <a:pt x="459955" y="1025601"/>
                  </a:lnTo>
                  <a:lnTo>
                    <a:pt x="454736" y="1025245"/>
                  </a:lnTo>
                  <a:lnTo>
                    <a:pt x="452678" y="1027239"/>
                  </a:lnTo>
                  <a:lnTo>
                    <a:pt x="452526" y="1032205"/>
                  </a:lnTo>
                  <a:lnTo>
                    <a:pt x="453072" y="1034034"/>
                  </a:lnTo>
                  <a:lnTo>
                    <a:pt x="459117" y="1034110"/>
                  </a:lnTo>
                  <a:lnTo>
                    <a:pt x="462089" y="1032154"/>
                  </a:lnTo>
                  <a:lnTo>
                    <a:pt x="462203" y="1029982"/>
                  </a:lnTo>
                  <a:lnTo>
                    <a:pt x="462318" y="1027760"/>
                  </a:lnTo>
                  <a:close/>
                </a:path>
                <a:path w="1290320" h="1266189">
                  <a:moveTo>
                    <a:pt x="470179" y="41071"/>
                  </a:moveTo>
                  <a:lnTo>
                    <a:pt x="469747" y="39624"/>
                  </a:lnTo>
                  <a:lnTo>
                    <a:pt x="467537" y="37947"/>
                  </a:lnTo>
                  <a:lnTo>
                    <a:pt x="466966" y="38150"/>
                  </a:lnTo>
                  <a:lnTo>
                    <a:pt x="466255" y="38188"/>
                  </a:lnTo>
                  <a:lnTo>
                    <a:pt x="466623" y="43103"/>
                  </a:lnTo>
                  <a:lnTo>
                    <a:pt x="470179" y="41071"/>
                  </a:lnTo>
                  <a:close/>
                </a:path>
                <a:path w="1290320" h="1266189">
                  <a:moveTo>
                    <a:pt x="473430" y="2324"/>
                  </a:moveTo>
                  <a:lnTo>
                    <a:pt x="473202" y="1282"/>
                  </a:lnTo>
                  <a:lnTo>
                    <a:pt x="473202" y="292"/>
                  </a:lnTo>
                  <a:lnTo>
                    <a:pt x="471487" y="0"/>
                  </a:lnTo>
                  <a:lnTo>
                    <a:pt x="466661" y="4851"/>
                  </a:lnTo>
                  <a:lnTo>
                    <a:pt x="465010" y="10795"/>
                  </a:lnTo>
                  <a:lnTo>
                    <a:pt x="462749" y="23888"/>
                  </a:lnTo>
                  <a:lnTo>
                    <a:pt x="464756" y="29959"/>
                  </a:lnTo>
                  <a:lnTo>
                    <a:pt x="465582" y="37414"/>
                  </a:lnTo>
                  <a:lnTo>
                    <a:pt x="467321" y="36017"/>
                  </a:lnTo>
                  <a:lnTo>
                    <a:pt x="468884" y="35369"/>
                  </a:lnTo>
                  <a:lnTo>
                    <a:pt x="469569" y="32715"/>
                  </a:lnTo>
                  <a:lnTo>
                    <a:pt x="469214" y="30835"/>
                  </a:lnTo>
                  <a:lnTo>
                    <a:pt x="469125" y="24866"/>
                  </a:lnTo>
                  <a:lnTo>
                    <a:pt x="468503" y="20624"/>
                  </a:lnTo>
                  <a:lnTo>
                    <a:pt x="469887" y="12039"/>
                  </a:lnTo>
                  <a:lnTo>
                    <a:pt x="471855" y="7683"/>
                  </a:lnTo>
                  <a:lnTo>
                    <a:pt x="473430" y="2324"/>
                  </a:lnTo>
                  <a:close/>
                </a:path>
                <a:path w="1290320" h="1266189">
                  <a:moveTo>
                    <a:pt x="479031" y="487578"/>
                  </a:moveTo>
                  <a:lnTo>
                    <a:pt x="475018" y="486194"/>
                  </a:lnTo>
                  <a:lnTo>
                    <a:pt x="471474" y="491083"/>
                  </a:lnTo>
                  <a:lnTo>
                    <a:pt x="469849" y="494169"/>
                  </a:lnTo>
                  <a:lnTo>
                    <a:pt x="467664" y="496887"/>
                  </a:lnTo>
                  <a:lnTo>
                    <a:pt x="463321" y="503110"/>
                  </a:lnTo>
                  <a:lnTo>
                    <a:pt x="459905" y="509714"/>
                  </a:lnTo>
                  <a:lnTo>
                    <a:pt x="457200" y="516572"/>
                  </a:lnTo>
                  <a:lnTo>
                    <a:pt x="454190" y="526326"/>
                  </a:lnTo>
                  <a:lnTo>
                    <a:pt x="454418" y="529336"/>
                  </a:lnTo>
                  <a:lnTo>
                    <a:pt x="450773" y="536892"/>
                  </a:lnTo>
                  <a:lnTo>
                    <a:pt x="451751" y="542112"/>
                  </a:lnTo>
                  <a:lnTo>
                    <a:pt x="452081" y="550303"/>
                  </a:lnTo>
                  <a:lnTo>
                    <a:pt x="453758" y="553326"/>
                  </a:lnTo>
                  <a:lnTo>
                    <a:pt x="454736" y="556374"/>
                  </a:lnTo>
                  <a:lnTo>
                    <a:pt x="456184" y="556196"/>
                  </a:lnTo>
                  <a:lnTo>
                    <a:pt x="457339" y="549211"/>
                  </a:lnTo>
                  <a:lnTo>
                    <a:pt x="458152" y="541731"/>
                  </a:lnTo>
                  <a:lnTo>
                    <a:pt x="459105" y="526783"/>
                  </a:lnTo>
                  <a:lnTo>
                    <a:pt x="464134" y="520598"/>
                  </a:lnTo>
                  <a:lnTo>
                    <a:pt x="462762" y="512800"/>
                  </a:lnTo>
                  <a:lnTo>
                    <a:pt x="468985" y="502577"/>
                  </a:lnTo>
                  <a:lnTo>
                    <a:pt x="474141" y="494563"/>
                  </a:lnTo>
                  <a:lnTo>
                    <a:pt x="479031" y="487578"/>
                  </a:lnTo>
                  <a:close/>
                </a:path>
                <a:path w="1290320" h="1266189">
                  <a:moveTo>
                    <a:pt x="486752" y="77635"/>
                  </a:moveTo>
                  <a:lnTo>
                    <a:pt x="483196" y="75374"/>
                  </a:lnTo>
                  <a:lnTo>
                    <a:pt x="481076" y="81457"/>
                  </a:lnTo>
                  <a:lnTo>
                    <a:pt x="486752" y="77635"/>
                  </a:lnTo>
                  <a:close/>
                </a:path>
                <a:path w="1290320" h="1266189">
                  <a:moveTo>
                    <a:pt x="641286" y="500976"/>
                  </a:moveTo>
                  <a:lnTo>
                    <a:pt x="635508" y="495871"/>
                  </a:lnTo>
                  <a:lnTo>
                    <a:pt x="634326" y="500367"/>
                  </a:lnTo>
                  <a:lnTo>
                    <a:pt x="636460" y="507111"/>
                  </a:lnTo>
                  <a:lnTo>
                    <a:pt x="640753" y="513257"/>
                  </a:lnTo>
                  <a:lnTo>
                    <a:pt x="640791" y="506806"/>
                  </a:lnTo>
                  <a:lnTo>
                    <a:pt x="641286" y="500976"/>
                  </a:lnTo>
                  <a:close/>
                </a:path>
                <a:path w="1290320" h="1266189">
                  <a:moveTo>
                    <a:pt x="704951" y="735711"/>
                  </a:moveTo>
                  <a:lnTo>
                    <a:pt x="702195" y="730135"/>
                  </a:lnTo>
                  <a:lnTo>
                    <a:pt x="700138" y="724763"/>
                  </a:lnTo>
                  <a:lnTo>
                    <a:pt x="693877" y="715137"/>
                  </a:lnTo>
                  <a:lnTo>
                    <a:pt x="693039" y="708888"/>
                  </a:lnTo>
                  <a:lnTo>
                    <a:pt x="687793" y="705307"/>
                  </a:lnTo>
                  <a:lnTo>
                    <a:pt x="684771" y="706450"/>
                  </a:lnTo>
                  <a:lnTo>
                    <a:pt x="684784" y="708037"/>
                  </a:lnTo>
                  <a:lnTo>
                    <a:pt x="687298" y="711936"/>
                  </a:lnTo>
                  <a:lnTo>
                    <a:pt x="688936" y="713879"/>
                  </a:lnTo>
                  <a:lnTo>
                    <a:pt x="693254" y="722845"/>
                  </a:lnTo>
                  <a:lnTo>
                    <a:pt x="696290" y="729729"/>
                  </a:lnTo>
                  <a:lnTo>
                    <a:pt x="699858" y="737362"/>
                  </a:lnTo>
                  <a:lnTo>
                    <a:pt x="700633" y="738009"/>
                  </a:lnTo>
                  <a:lnTo>
                    <a:pt x="701497" y="739076"/>
                  </a:lnTo>
                  <a:lnTo>
                    <a:pt x="704951" y="735711"/>
                  </a:lnTo>
                  <a:close/>
                </a:path>
                <a:path w="1290320" h="1266189">
                  <a:moveTo>
                    <a:pt x="739990" y="1036370"/>
                  </a:moveTo>
                  <a:lnTo>
                    <a:pt x="737222" y="1035240"/>
                  </a:lnTo>
                  <a:lnTo>
                    <a:pt x="734999" y="1033856"/>
                  </a:lnTo>
                  <a:lnTo>
                    <a:pt x="728103" y="1032738"/>
                  </a:lnTo>
                  <a:lnTo>
                    <a:pt x="695794" y="1031024"/>
                  </a:lnTo>
                  <a:lnTo>
                    <a:pt x="659117" y="1032192"/>
                  </a:lnTo>
                  <a:lnTo>
                    <a:pt x="653237" y="1032154"/>
                  </a:lnTo>
                  <a:lnTo>
                    <a:pt x="644766" y="1032433"/>
                  </a:lnTo>
                  <a:lnTo>
                    <a:pt x="642251" y="1032929"/>
                  </a:lnTo>
                  <a:lnTo>
                    <a:pt x="641565" y="1036205"/>
                  </a:lnTo>
                  <a:lnTo>
                    <a:pt x="642632" y="1036586"/>
                  </a:lnTo>
                  <a:lnTo>
                    <a:pt x="643394" y="1037069"/>
                  </a:lnTo>
                  <a:lnTo>
                    <a:pt x="650163" y="1037221"/>
                  </a:lnTo>
                  <a:lnTo>
                    <a:pt x="656031" y="1038529"/>
                  </a:lnTo>
                  <a:lnTo>
                    <a:pt x="668604" y="1036993"/>
                  </a:lnTo>
                  <a:lnTo>
                    <a:pt x="675220" y="1037818"/>
                  </a:lnTo>
                  <a:lnTo>
                    <a:pt x="689965" y="1036891"/>
                  </a:lnTo>
                  <a:lnTo>
                    <a:pt x="698131" y="1036167"/>
                  </a:lnTo>
                  <a:lnTo>
                    <a:pt x="708444" y="1039190"/>
                  </a:lnTo>
                  <a:lnTo>
                    <a:pt x="711009" y="1038771"/>
                  </a:lnTo>
                  <a:lnTo>
                    <a:pt x="725525" y="1039672"/>
                  </a:lnTo>
                  <a:lnTo>
                    <a:pt x="734834" y="1040638"/>
                  </a:lnTo>
                  <a:lnTo>
                    <a:pt x="737616" y="1040498"/>
                  </a:lnTo>
                  <a:lnTo>
                    <a:pt x="739990" y="1036370"/>
                  </a:lnTo>
                  <a:close/>
                </a:path>
                <a:path w="1290320" h="1266189">
                  <a:moveTo>
                    <a:pt x="746467" y="749134"/>
                  </a:moveTo>
                  <a:lnTo>
                    <a:pt x="745490" y="747445"/>
                  </a:lnTo>
                  <a:lnTo>
                    <a:pt x="741730" y="746721"/>
                  </a:lnTo>
                  <a:lnTo>
                    <a:pt x="741540" y="749719"/>
                  </a:lnTo>
                  <a:lnTo>
                    <a:pt x="742251" y="751560"/>
                  </a:lnTo>
                  <a:lnTo>
                    <a:pt x="745578" y="752348"/>
                  </a:lnTo>
                  <a:lnTo>
                    <a:pt x="746467" y="749134"/>
                  </a:lnTo>
                  <a:close/>
                </a:path>
                <a:path w="1290320" h="1266189">
                  <a:moveTo>
                    <a:pt x="761771" y="1247546"/>
                  </a:moveTo>
                  <a:lnTo>
                    <a:pt x="758875" y="1240409"/>
                  </a:lnTo>
                  <a:lnTo>
                    <a:pt x="755269" y="1233982"/>
                  </a:lnTo>
                  <a:lnTo>
                    <a:pt x="755269" y="1246974"/>
                  </a:lnTo>
                  <a:lnTo>
                    <a:pt x="754214" y="1251077"/>
                  </a:lnTo>
                  <a:lnTo>
                    <a:pt x="743623" y="1258620"/>
                  </a:lnTo>
                  <a:lnTo>
                    <a:pt x="738200" y="1260983"/>
                  </a:lnTo>
                  <a:lnTo>
                    <a:pt x="731113" y="1258862"/>
                  </a:lnTo>
                  <a:lnTo>
                    <a:pt x="727227" y="1257706"/>
                  </a:lnTo>
                  <a:lnTo>
                    <a:pt x="722731" y="1258862"/>
                  </a:lnTo>
                  <a:lnTo>
                    <a:pt x="714222" y="1253236"/>
                  </a:lnTo>
                  <a:lnTo>
                    <a:pt x="711809" y="1249680"/>
                  </a:lnTo>
                  <a:lnTo>
                    <a:pt x="712254" y="1242669"/>
                  </a:lnTo>
                  <a:lnTo>
                    <a:pt x="712266" y="1242390"/>
                  </a:lnTo>
                  <a:lnTo>
                    <a:pt x="713016" y="1238694"/>
                  </a:lnTo>
                  <a:lnTo>
                    <a:pt x="713206" y="1234922"/>
                  </a:lnTo>
                  <a:lnTo>
                    <a:pt x="713320" y="1232623"/>
                  </a:lnTo>
                  <a:lnTo>
                    <a:pt x="721499" y="1224343"/>
                  </a:lnTo>
                  <a:lnTo>
                    <a:pt x="725093" y="1222743"/>
                  </a:lnTo>
                  <a:lnTo>
                    <a:pt x="730605" y="1224343"/>
                  </a:lnTo>
                  <a:lnTo>
                    <a:pt x="737412" y="1226731"/>
                  </a:lnTo>
                  <a:lnTo>
                    <a:pt x="743699" y="1230185"/>
                  </a:lnTo>
                  <a:lnTo>
                    <a:pt x="748893" y="1234922"/>
                  </a:lnTo>
                  <a:lnTo>
                    <a:pt x="752703" y="1241107"/>
                  </a:lnTo>
                  <a:lnTo>
                    <a:pt x="755269" y="1246974"/>
                  </a:lnTo>
                  <a:lnTo>
                    <a:pt x="755269" y="1233982"/>
                  </a:lnTo>
                  <a:lnTo>
                    <a:pt x="724458" y="1216456"/>
                  </a:lnTo>
                  <a:lnTo>
                    <a:pt x="718235" y="1217650"/>
                  </a:lnTo>
                  <a:lnTo>
                    <a:pt x="718439" y="1217650"/>
                  </a:lnTo>
                  <a:lnTo>
                    <a:pt x="711454" y="1228674"/>
                  </a:lnTo>
                  <a:lnTo>
                    <a:pt x="706589" y="1234922"/>
                  </a:lnTo>
                  <a:lnTo>
                    <a:pt x="706742" y="1238694"/>
                  </a:lnTo>
                  <a:lnTo>
                    <a:pt x="706805" y="1240409"/>
                  </a:lnTo>
                  <a:lnTo>
                    <a:pt x="725055" y="1262468"/>
                  </a:lnTo>
                  <a:lnTo>
                    <a:pt x="725195" y="1262468"/>
                  </a:lnTo>
                  <a:lnTo>
                    <a:pt x="726935" y="1262684"/>
                  </a:lnTo>
                  <a:lnTo>
                    <a:pt x="732840" y="1266151"/>
                  </a:lnTo>
                  <a:lnTo>
                    <a:pt x="737196" y="1266151"/>
                  </a:lnTo>
                  <a:lnTo>
                    <a:pt x="745972" y="1262468"/>
                  </a:lnTo>
                  <a:lnTo>
                    <a:pt x="748690" y="1260983"/>
                  </a:lnTo>
                  <a:lnTo>
                    <a:pt x="750265" y="1260119"/>
                  </a:lnTo>
                  <a:lnTo>
                    <a:pt x="758685" y="1252715"/>
                  </a:lnTo>
                  <a:lnTo>
                    <a:pt x="761771" y="1247546"/>
                  </a:lnTo>
                  <a:close/>
                </a:path>
                <a:path w="1290320" h="1266189">
                  <a:moveTo>
                    <a:pt x="764133" y="1039088"/>
                  </a:moveTo>
                  <a:lnTo>
                    <a:pt x="762787" y="1037539"/>
                  </a:lnTo>
                  <a:lnTo>
                    <a:pt x="761834" y="1038237"/>
                  </a:lnTo>
                  <a:lnTo>
                    <a:pt x="760831" y="1038898"/>
                  </a:lnTo>
                  <a:lnTo>
                    <a:pt x="759904" y="1039799"/>
                  </a:lnTo>
                  <a:lnTo>
                    <a:pt x="760806" y="1040765"/>
                  </a:lnTo>
                  <a:lnTo>
                    <a:pt x="761250" y="1041336"/>
                  </a:lnTo>
                  <a:lnTo>
                    <a:pt x="764133" y="1039088"/>
                  </a:lnTo>
                  <a:close/>
                </a:path>
                <a:path w="1290320" h="1266189">
                  <a:moveTo>
                    <a:pt x="853287" y="1221701"/>
                  </a:moveTo>
                  <a:lnTo>
                    <a:pt x="849160" y="1215199"/>
                  </a:lnTo>
                  <a:lnTo>
                    <a:pt x="848233" y="1214882"/>
                  </a:lnTo>
                  <a:lnTo>
                    <a:pt x="848233" y="1232484"/>
                  </a:lnTo>
                  <a:lnTo>
                    <a:pt x="846213" y="1241145"/>
                  </a:lnTo>
                  <a:lnTo>
                    <a:pt x="840790" y="1247990"/>
                  </a:lnTo>
                  <a:lnTo>
                    <a:pt x="832764" y="1252308"/>
                  </a:lnTo>
                  <a:lnTo>
                    <a:pt x="822998" y="1253350"/>
                  </a:lnTo>
                  <a:lnTo>
                    <a:pt x="820826" y="1253172"/>
                  </a:lnTo>
                  <a:lnTo>
                    <a:pt x="818680" y="1252689"/>
                  </a:lnTo>
                  <a:lnTo>
                    <a:pt x="816508" y="1252550"/>
                  </a:lnTo>
                  <a:lnTo>
                    <a:pt x="808964" y="1250708"/>
                  </a:lnTo>
                  <a:lnTo>
                    <a:pt x="803821" y="1246390"/>
                  </a:lnTo>
                  <a:lnTo>
                    <a:pt x="801903" y="1240066"/>
                  </a:lnTo>
                  <a:lnTo>
                    <a:pt x="801814" y="1239774"/>
                  </a:lnTo>
                  <a:lnTo>
                    <a:pt x="803630" y="1231125"/>
                  </a:lnTo>
                  <a:lnTo>
                    <a:pt x="804799" y="1228242"/>
                  </a:lnTo>
                  <a:lnTo>
                    <a:pt x="806691" y="1225677"/>
                  </a:lnTo>
                  <a:lnTo>
                    <a:pt x="808507" y="1223175"/>
                  </a:lnTo>
                  <a:lnTo>
                    <a:pt x="816711" y="1216736"/>
                  </a:lnTo>
                  <a:lnTo>
                    <a:pt x="827189" y="1214767"/>
                  </a:lnTo>
                  <a:lnTo>
                    <a:pt x="837552" y="1217231"/>
                  </a:lnTo>
                  <a:lnTo>
                    <a:pt x="845413" y="1224076"/>
                  </a:lnTo>
                  <a:lnTo>
                    <a:pt x="847001" y="1226527"/>
                  </a:lnTo>
                  <a:lnTo>
                    <a:pt x="847305" y="1229512"/>
                  </a:lnTo>
                  <a:lnTo>
                    <a:pt x="847432" y="1229995"/>
                  </a:lnTo>
                  <a:lnTo>
                    <a:pt x="848233" y="1232484"/>
                  </a:lnTo>
                  <a:lnTo>
                    <a:pt x="848233" y="1214882"/>
                  </a:lnTo>
                  <a:lnTo>
                    <a:pt x="847902" y="1214767"/>
                  </a:lnTo>
                  <a:lnTo>
                    <a:pt x="833450" y="1209903"/>
                  </a:lnTo>
                  <a:lnTo>
                    <a:pt x="825652" y="1208620"/>
                  </a:lnTo>
                  <a:lnTo>
                    <a:pt x="812977" y="1210754"/>
                  </a:lnTo>
                  <a:lnTo>
                    <a:pt x="796290" y="1237945"/>
                  </a:lnTo>
                  <a:lnTo>
                    <a:pt x="797648" y="1245387"/>
                  </a:lnTo>
                  <a:lnTo>
                    <a:pt x="802271" y="1251661"/>
                  </a:lnTo>
                  <a:lnTo>
                    <a:pt x="809840" y="1256080"/>
                  </a:lnTo>
                  <a:lnTo>
                    <a:pt x="814755" y="1257884"/>
                  </a:lnTo>
                  <a:lnTo>
                    <a:pt x="819708" y="1259408"/>
                  </a:lnTo>
                  <a:lnTo>
                    <a:pt x="825207" y="1259116"/>
                  </a:lnTo>
                  <a:lnTo>
                    <a:pt x="828802" y="1258531"/>
                  </a:lnTo>
                  <a:lnTo>
                    <a:pt x="833539" y="1259090"/>
                  </a:lnTo>
                  <a:lnTo>
                    <a:pt x="834186" y="1258531"/>
                  </a:lnTo>
                  <a:lnTo>
                    <a:pt x="835774" y="1257173"/>
                  </a:lnTo>
                  <a:lnTo>
                    <a:pt x="840359" y="1253350"/>
                  </a:lnTo>
                  <a:lnTo>
                    <a:pt x="841895" y="1252067"/>
                  </a:lnTo>
                  <a:lnTo>
                    <a:pt x="847483" y="1246581"/>
                  </a:lnTo>
                  <a:lnTo>
                    <a:pt x="851204" y="1240066"/>
                  </a:lnTo>
                  <a:lnTo>
                    <a:pt x="851712" y="1232484"/>
                  </a:lnTo>
                  <a:lnTo>
                    <a:pt x="851636" y="1231125"/>
                  </a:lnTo>
                  <a:lnTo>
                    <a:pt x="851954" y="1230312"/>
                  </a:lnTo>
                  <a:lnTo>
                    <a:pt x="853287" y="1221701"/>
                  </a:lnTo>
                  <a:close/>
                </a:path>
                <a:path w="1290320" h="1266189">
                  <a:moveTo>
                    <a:pt x="883297" y="108940"/>
                  </a:moveTo>
                  <a:lnTo>
                    <a:pt x="881722" y="101333"/>
                  </a:lnTo>
                  <a:lnTo>
                    <a:pt x="880325" y="98386"/>
                  </a:lnTo>
                  <a:lnTo>
                    <a:pt x="873099" y="96748"/>
                  </a:lnTo>
                  <a:lnTo>
                    <a:pt x="869848" y="97231"/>
                  </a:lnTo>
                  <a:lnTo>
                    <a:pt x="861974" y="104533"/>
                  </a:lnTo>
                  <a:lnTo>
                    <a:pt x="862228" y="112382"/>
                  </a:lnTo>
                  <a:lnTo>
                    <a:pt x="867600" y="123583"/>
                  </a:lnTo>
                  <a:lnTo>
                    <a:pt x="871296" y="123939"/>
                  </a:lnTo>
                  <a:lnTo>
                    <a:pt x="876973" y="119608"/>
                  </a:lnTo>
                  <a:lnTo>
                    <a:pt x="874153" y="118618"/>
                  </a:lnTo>
                  <a:lnTo>
                    <a:pt x="869950" y="119748"/>
                  </a:lnTo>
                  <a:lnTo>
                    <a:pt x="869391" y="115633"/>
                  </a:lnTo>
                  <a:lnTo>
                    <a:pt x="869950" y="115392"/>
                  </a:lnTo>
                  <a:lnTo>
                    <a:pt x="870381" y="115036"/>
                  </a:lnTo>
                  <a:lnTo>
                    <a:pt x="873442" y="115595"/>
                  </a:lnTo>
                  <a:lnTo>
                    <a:pt x="879081" y="116763"/>
                  </a:lnTo>
                  <a:lnTo>
                    <a:pt x="882078" y="113042"/>
                  </a:lnTo>
                  <a:lnTo>
                    <a:pt x="883297" y="108940"/>
                  </a:lnTo>
                  <a:close/>
                </a:path>
                <a:path w="1290320" h="1266189">
                  <a:moveTo>
                    <a:pt x="908164" y="52832"/>
                  </a:moveTo>
                  <a:lnTo>
                    <a:pt x="901839" y="48285"/>
                  </a:lnTo>
                  <a:lnTo>
                    <a:pt x="900938" y="48171"/>
                  </a:lnTo>
                  <a:lnTo>
                    <a:pt x="900938" y="53733"/>
                  </a:lnTo>
                  <a:lnTo>
                    <a:pt x="900366" y="55867"/>
                  </a:lnTo>
                  <a:lnTo>
                    <a:pt x="900150" y="57480"/>
                  </a:lnTo>
                  <a:lnTo>
                    <a:pt x="900074" y="58026"/>
                  </a:lnTo>
                  <a:lnTo>
                    <a:pt x="897623" y="58026"/>
                  </a:lnTo>
                  <a:lnTo>
                    <a:pt x="895248" y="58280"/>
                  </a:lnTo>
                  <a:lnTo>
                    <a:pt x="895324" y="54686"/>
                  </a:lnTo>
                  <a:lnTo>
                    <a:pt x="896886" y="53454"/>
                  </a:lnTo>
                  <a:lnTo>
                    <a:pt x="897763" y="53454"/>
                  </a:lnTo>
                  <a:lnTo>
                    <a:pt x="900938" y="53733"/>
                  </a:lnTo>
                  <a:lnTo>
                    <a:pt x="900938" y="48171"/>
                  </a:lnTo>
                  <a:lnTo>
                    <a:pt x="900455" y="48094"/>
                  </a:lnTo>
                  <a:lnTo>
                    <a:pt x="899883" y="47891"/>
                  </a:lnTo>
                  <a:lnTo>
                    <a:pt x="892987" y="48094"/>
                  </a:lnTo>
                  <a:lnTo>
                    <a:pt x="895210" y="48094"/>
                  </a:lnTo>
                  <a:lnTo>
                    <a:pt x="891857" y="50787"/>
                  </a:lnTo>
                  <a:lnTo>
                    <a:pt x="891044" y="57480"/>
                  </a:lnTo>
                  <a:lnTo>
                    <a:pt x="895489" y="64592"/>
                  </a:lnTo>
                  <a:lnTo>
                    <a:pt x="899566" y="64985"/>
                  </a:lnTo>
                  <a:lnTo>
                    <a:pt x="900684" y="64592"/>
                  </a:lnTo>
                  <a:lnTo>
                    <a:pt x="907745" y="60566"/>
                  </a:lnTo>
                  <a:lnTo>
                    <a:pt x="907872" y="58280"/>
                  </a:lnTo>
                  <a:lnTo>
                    <a:pt x="907910" y="57480"/>
                  </a:lnTo>
                  <a:lnTo>
                    <a:pt x="907999" y="55867"/>
                  </a:lnTo>
                  <a:lnTo>
                    <a:pt x="908113" y="53733"/>
                  </a:lnTo>
                  <a:lnTo>
                    <a:pt x="908126" y="53454"/>
                  </a:lnTo>
                  <a:lnTo>
                    <a:pt x="908164" y="52832"/>
                  </a:lnTo>
                  <a:close/>
                </a:path>
                <a:path w="1290320" h="1266189">
                  <a:moveTo>
                    <a:pt x="954455" y="1036789"/>
                  </a:moveTo>
                  <a:lnTo>
                    <a:pt x="954443" y="1034923"/>
                  </a:lnTo>
                  <a:lnTo>
                    <a:pt x="953427" y="1033767"/>
                  </a:lnTo>
                  <a:lnTo>
                    <a:pt x="951725" y="1032535"/>
                  </a:lnTo>
                  <a:lnTo>
                    <a:pt x="942454" y="1031913"/>
                  </a:lnTo>
                  <a:lnTo>
                    <a:pt x="935507" y="1031252"/>
                  </a:lnTo>
                  <a:lnTo>
                    <a:pt x="900404" y="1031697"/>
                  </a:lnTo>
                  <a:lnTo>
                    <a:pt x="872286" y="1032586"/>
                  </a:lnTo>
                  <a:lnTo>
                    <a:pt x="863511" y="1033233"/>
                  </a:lnTo>
                  <a:lnTo>
                    <a:pt x="822921" y="1037945"/>
                  </a:lnTo>
                  <a:lnTo>
                    <a:pt x="809091" y="1037577"/>
                  </a:lnTo>
                  <a:lnTo>
                    <a:pt x="786714" y="1035685"/>
                  </a:lnTo>
                  <a:lnTo>
                    <a:pt x="784339" y="1035773"/>
                  </a:lnTo>
                  <a:lnTo>
                    <a:pt x="783590" y="1040599"/>
                  </a:lnTo>
                  <a:lnTo>
                    <a:pt x="791972" y="1042974"/>
                  </a:lnTo>
                  <a:lnTo>
                    <a:pt x="823328" y="1044219"/>
                  </a:lnTo>
                  <a:lnTo>
                    <a:pt x="830503" y="1043647"/>
                  </a:lnTo>
                  <a:lnTo>
                    <a:pt x="852487" y="1041146"/>
                  </a:lnTo>
                  <a:lnTo>
                    <a:pt x="870381" y="1039456"/>
                  </a:lnTo>
                  <a:lnTo>
                    <a:pt x="888974" y="1038669"/>
                  </a:lnTo>
                  <a:lnTo>
                    <a:pt x="907605" y="1038504"/>
                  </a:lnTo>
                  <a:lnTo>
                    <a:pt x="947864" y="1039444"/>
                  </a:lnTo>
                  <a:lnTo>
                    <a:pt x="950290" y="1039152"/>
                  </a:lnTo>
                  <a:lnTo>
                    <a:pt x="953427" y="1038301"/>
                  </a:lnTo>
                  <a:lnTo>
                    <a:pt x="954455" y="1036789"/>
                  </a:lnTo>
                  <a:close/>
                </a:path>
                <a:path w="1290320" h="1266189">
                  <a:moveTo>
                    <a:pt x="958723" y="1217599"/>
                  </a:moveTo>
                  <a:lnTo>
                    <a:pt x="955141" y="1216291"/>
                  </a:lnTo>
                  <a:lnTo>
                    <a:pt x="954519" y="1216113"/>
                  </a:lnTo>
                  <a:lnTo>
                    <a:pt x="947331" y="1220851"/>
                  </a:lnTo>
                  <a:lnTo>
                    <a:pt x="942822" y="1223365"/>
                  </a:lnTo>
                  <a:lnTo>
                    <a:pt x="934427" y="1223340"/>
                  </a:lnTo>
                  <a:lnTo>
                    <a:pt x="933221" y="1224991"/>
                  </a:lnTo>
                  <a:lnTo>
                    <a:pt x="933843" y="1227836"/>
                  </a:lnTo>
                  <a:lnTo>
                    <a:pt x="941273" y="1227924"/>
                  </a:lnTo>
                  <a:lnTo>
                    <a:pt x="948512" y="1225969"/>
                  </a:lnTo>
                  <a:lnTo>
                    <a:pt x="954633" y="1222400"/>
                  </a:lnTo>
                  <a:lnTo>
                    <a:pt x="958723" y="1217599"/>
                  </a:lnTo>
                  <a:close/>
                </a:path>
                <a:path w="1290320" h="1266189">
                  <a:moveTo>
                    <a:pt x="968336" y="1209027"/>
                  </a:moveTo>
                  <a:lnTo>
                    <a:pt x="965873" y="1206957"/>
                  </a:lnTo>
                  <a:lnTo>
                    <a:pt x="965225" y="1207643"/>
                  </a:lnTo>
                  <a:lnTo>
                    <a:pt x="964145" y="1208290"/>
                  </a:lnTo>
                  <a:lnTo>
                    <a:pt x="963993" y="1209649"/>
                  </a:lnTo>
                  <a:lnTo>
                    <a:pt x="965098" y="1210386"/>
                  </a:lnTo>
                  <a:lnTo>
                    <a:pt x="965682" y="1211059"/>
                  </a:lnTo>
                  <a:lnTo>
                    <a:pt x="968336" y="1209027"/>
                  </a:lnTo>
                  <a:close/>
                </a:path>
                <a:path w="1290320" h="1266189">
                  <a:moveTo>
                    <a:pt x="984859" y="324815"/>
                  </a:moveTo>
                  <a:lnTo>
                    <a:pt x="984758" y="322999"/>
                  </a:lnTo>
                  <a:lnTo>
                    <a:pt x="983068" y="322910"/>
                  </a:lnTo>
                  <a:lnTo>
                    <a:pt x="981379" y="322681"/>
                  </a:lnTo>
                  <a:lnTo>
                    <a:pt x="979436" y="322910"/>
                  </a:lnTo>
                  <a:lnTo>
                    <a:pt x="979398" y="324739"/>
                  </a:lnTo>
                  <a:lnTo>
                    <a:pt x="979119" y="326517"/>
                  </a:lnTo>
                  <a:lnTo>
                    <a:pt x="984859" y="324815"/>
                  </a:lnTo>
                  <a:close/>
                </a:path>
                <a:path w="1290320" h="1266189">
                  <a:moveTo>
                    <a:pt x="995235" y="1115568"/>
                  </a:moveTo>
                  <a:lnTo>
                    <a:pt x="993762" y="1112710"/>
                  </a:lnTo>
                  <a:lnTo>
                    <a:pt x="992924" y="1109433"/>
                  </a:lnTo>
                  <a:lnTo>
                    <a:pt x="989622" y="1111059"/>
                  </a:lnTo>
                  <a:lnTo>
                    <a:pt x="988860" y="1112774"/>
                  </a:lnTo>
                  <a:lnTo>
                    <a:pt x="987920" y="1146505"/>
                  </a:lnTo>
                  <a:lnTo>
                    <a:pt x="987272" y="1150112"/>
                  </a:lnTo>
                  <a:lnTo>
                    <a:pt x="980833" y="1189837"/>
                  </a:lnTo>
                  <a:lnTo>
                    <a:pt x="980186" y="1191348"/>
                  </a:lnTo>
                  <a:lnTo>
                    <a:pt x="980313" y="1193139"/>
                  </a:lnTo>
                  <a:lnTo>
                    <a:pt x="980084" y="1194803"/>
                  </a:lnTo>
                  <a:lnTo>
                    <a:pt x="982649" y="1195336"/>
                  </a:lnTo>
                  <a:lnTo>
                    <a:pt x="987729" y="1183576"/>
                  </a:lnTo>
                  <a:lnTo>
                    <a:pt x="989799" y="1177531"/>
                  </a:lnTo>
                  <a:lnTo>
                    <a:pt x="990942" y="1171206"/>
                  </a:lnTo>
                  <a:lnTo>
                    <a:pt x="991565" y="1163396"/>
                  </a:lnTo>
                  <a:lnTo>
                    <a:pt x="991895" y="1155560"/>
                  </a:lnTo>
                  <a:lnTo>
                    <a:pt x="994562" y="1125702"/>
                  </a:lnTo>
                  <a:lnTo>
                    <a:pt x="995235" y="1115568"/>
                  </a:lnTo>
                  <a:close/>
                </a:path>
                <a:path w="1290320" h="1266189">
                  <a:moveTo>
                    <a:pt x="995781" y="1094016"/>
                  </a:moveTo>
                  <a:lnTo>
                    <a:pt x="994346" y="1093165"/>
                  </a:lnTo>
                  <a:lnTo>
                    <a:pt x="993762" y="1094041"/>
                  </a:lnTo>
                  <a:lnTo>
                    <a:pt x="993140" y="1094892"/>
                  </a:lnTo>
                  <a:lnTo>
                    <a:pt x="992619" y="1095857"/>
                  </a:lnTo>
                  <a:lnTo>
                    <a:pt x="993546" y="1096352"/>
                  </a:lnTo>
                  <a:lnTo>
                    <a:pt x="994029" y="1096657"/>
                  </a:lnTo>
                  <a:lnTo>
                    <a:pt x="995781" y="1094016"/>
                  </a:lnTo>
                  <a:close/>
                </a:path>
                <a:path w="1290320" h="1266189">
                  <a:moveTo>
                    <a:pt x="1012113" y="26022"/>
                  </a:moveTo>
                  <a:lnTo>
                    <a:pt x="1008722" y="22898"/>
                  </a:lnTo>
                  <a:lnTo>
                    <a:pt x="999426" y="23317"/>
                  </a:lnTo>
                  <a:lnTo>
                    <a:pt x="997978" y="23114"/>
                  </a:lnTo>
                  <a:lnTo>
                    <a:pt x="994778" y="24371"/>
                  </a:lnTo>
                  <a:lnTo>
                    <a:pt x="992289" y="25171"/>
                  </a:lnTo>
                  <a:lnTo>
                    <a:pt x="986294" y="32385"/>
                  </a:lnTo>
                  <a:lnTo>
                    <a:pt x="987285" y="39776"/>
                  </a:lnTo>
                  <a:lnTo>
                    <a:pt x="995032" y="45427"/>
                  </a:lnTo>
                  <a:lnTo>
                    <a:pt x="997686" y="46304"/>
                  </a:lnTo>
                  <a:lnTo>
                    <a:pt x="1005166" y="45808"/>
                  </a:lnTo>
                  <a:lnTo>
                    <a:pt x="1011720" y="38582"/>
                  </a:lnTo>
                  <a:lnTo>
                    <a:pt x="1011872" y="33528"/>
                  </a:lnTo>
                  <a:lnTo>
                    <a:pt x="1012113" y="26022"/>
                  </a:lnTo>
                  <a:close/>
                </a:path>
                <a:path w="1290320" h="1266189">
                  <a:moveTo>
                    <a:pt x="1032700" y="876287"/>
                  </a:moveTo>
                  <a:lnTo>
                    <a:pt x="1014704" y="849299"/>
                  </a:lnTo>
                  <a:lnTo>
                    <a:pt x="1015225" y="855878"/>
                  </a:lnTo>
                  <a:lnTo>
                    <a:pt x="1019441" y="863650"/>
                  </a:lnTo>
                  <a:lnTo>
                    <a:pt x="1025791" y="870991"/>
                  </a:lnTo>
                  <a:lnTo>
                    <a:pt x="1032700" y="876287"/>
                  </a:lnTo>
                  <a:close/>
                </a:path>
                <a:path w="1290320" h="1266189">
                  <a:moveTo>
                    <a:pt x="1043622" y="125590"/>
                  </a:moveTo>
                  <a:lnTo>
                    <a:pt x="1043305" y="124548"/>
                  </a:lnTo>
                  <a:lnTo>
                    <a:pt x="1043355" y="123050"/>
                  </a:lnTo>
                  <a:lnTo>
                    <a:pt x="1036294" y="118237"/>
                  </a:lnTo>
                  <a:lnTo>
                    <a:pt x="1032789" y="111887"/>
                  </a:lnTo>
                  <a:lnTo>
                    <a:pt x="1023886" y="100355"/>
                  </a:lnTo>
                  <a:lnTo>
                    <a:pt x="1019644" y="94322"/>
                  </a:lnTo>
                  <a:lnTo>
                    <a:pt x="1014984" y="88315"/>
                  </a:lnTo>
                  <a:lnTo>
                    <a:pt x="1013815" y="86804"/>
                  </a:lnTo>
                  <a:lnTo>
                    <a:pt x="1011948" y="85521"/>
                  </a:lnTo>
                  <a:lnTo>
                    <a:pt x="1010056" y="83807"/>
                  </a:lnTo>
                  <a:lnTo>
                    <a:pt x="1005903" y="88633"/>
                  </a:lnTo>
                  <a:lnTo>
                    <a:pt x="1006335" y="88633"/>
                  </a:lnTo>
                  <a:lnTo>
                    <a:pt x="1007402" y="88315"/>
                  </a:lnTo>
                  <a:lnTo>
                    <a:pt x="1011669" y="92786"/>
                  </a:lnTo>
                  <a:lnTo>
                    <a:pt x="1015847" y="96888"/>
                  </a:lnTo>
                  <a:lnTo>
                    <a:pt x="1022997" y="105664"/>
                  </a:lnTo>
                  <a:lnTo>
                    <a:pt x="1025626" y="110566"/>
                  </a:lnTo>
                  <a:lnTo>
                    <a:pt x="1032281" y="118656"/>
                  </a:lnTo>
                  <a:lnTo>
                    <a:pt x="1036015" y="122059"/>
                  </a:lnTo>
                  <a:lnTo>
                    <a:pt x="1040422" y="126047"/>
                  </a:lnTo>
                  <a:lnTo>
                    <a:pt x="1042187" y="125590"/>
                  </a:lnTo>
                  <a:lnTo>
                    <a:pt x="1043622" y="125590"/>
                  </a:lnTo>
                  <a:close/>
                </a:path>
                <a:path w="1290320" h="1266189">
                  <a:moveTo>
                    <a:pt x="1059040" y="1259840"/>
                  </a:moveTo>
                  <a:lnTo>
                    <a:pt x="1057935" y="1258735"/>
                  </a:lnTo>
                  <a:lnTo>
                    <a:pt x="1054608" y="1258862"/>
                  </a:lnTo>
                  <a:lnTo>
                    <a:pt x="1052995" y="1260157"/>
                  </a:lnTo>
                  <a:lnTo>
                    <a:pt x="1053541" y="1263611"/>
                  </a:lnTo>
                  <a:lnTo>
                    <a:pt x="1056640" y="1263815"/>
                  </a:lnTo>
                  <a:lnTo>
                    <a:pt x="1058468" y="1262824"/>
                  </a:lnTo>
                  <a:lnTo>
                    <a:pt x="1059040" y="1259840"/>
                  </a:lnTo>
                  <a:close/>
                </a:path>
                <a:path w="1290320" h="1266189">
                  <a:moveTo>
                    <a:pt x="1060157" y="119138"/>
                  </a:moveTo>
                  <a:lnTo>
                    <a:pt x="1057236" y="115493"/>
                  </a:lnTo>
                  <a:lnTo>
                    <a:pt x="1051191" y="115493"/>
                  </a:lnTo>
                  <a:lnTo>
                    <a:pt x="1058684" y="125310"/>
                  </a:lnTo>
                  <a:lnTo>
                    <a:pt x="1060157" y="119138"/>
                  </a:lnTo>
                  <a:close/>
                </a:path>
                <a:path w="1290320" h="1266189">
                  <a:moveTo>
                    <a:pt x="1063739" y="1065390"/>
                  </a:moveTo>
                  <a:lnTo>
                    <a:pt x="1063396" y="1062075"/>
                  </a:lnTo>
                  <a:lnTo>
                    <a:pt x="1061631" y="1062189"/>
                  </a:lnTo>
                  <a:lnTo>
                    <a:pt x="1062151" y="1064475"/>
                  </a:lnTo>
                  <a:lnTo>
                    <a:pt x="1062405" y="1065606"/>
                  </a:lnTo>
                  <a:lnTo>
                    <a:pt x="1063739" y="1065390"/>
                  </a:lnTo>
                  <a:close/>
                </a:path>
                <a:path w="1290320" h="1266189">
                  <a:moveTo>
                    <a:pt x="1070444" y="98069"/>
                  </a:moveTo>
                  <a:lnTo>
                    <a:pt x="1069936" y="97320"/>
                  </a:lnTo>
                  <a:lnTo>
                    <a:pt x="1068971" y="95885"/>
                  </a:lnTo>
                  <a:lnTo>
                    <a:pt x="1068019" y="94310"/>
                  </a:lnTo>
                  <a:lnTo>
                    <a:pt x="1062202" y="86512"/>
                  </a:lnTo>
                  <a:lnTo>
                    <a:pt x="1061669" y="85788"/>
                  </a:lnTo>
                  <a:lnTo>
                    <a:pt x="1059599" y="84442"/>
                  </a:lnTo>
                  <a:lnTo>
                    <a:pt x="1059599" y="95885"/>
                  </a:lnTo>
                  <a:lnTo>
                    <a:pt x="1058748" y="102590"/>
                  </a:lnTo>
                  <a:lnTo>
                    <a:pt x="1057313" y="103149"/>
                  </a:lnTo>
                  <a:lnTo>
                    <a:pt x="1051852" y="100368"/>
                  </a:lnTo>
                  <a:lnTo>
                    <a:pt x="1056944" y="93903"/>
                  </a:lnTo>
                  <a:lnTo>
                    <a:pt x="1048550" y="91617"/>
                  </a:lnTo>
                  <a:lnTo>
                    <a:pt x="1047610" y="89446"/>
                  </a:lnTo>
                  <a:lnTo>
                    <a:pt x="1046353" y="86512"/>
                  </a:lnTo>
                  <a:lnTo>
                    <a:pt x="1055141" y="87464"/>
                  </a:lnTo>
                  <a:lnTo>
                    <a:pt x="1055966" y="88950"/>
                  </a:lnTo>
                  <a:lnTo>
                    <a:pt x="1056246" y="89941"/>
                  </a:lnTo>
                  <a:lnTo>
                    <a:pt x="1056347" y="90309"/>
                  </a:lnTo>
                  <a:lnTo>
                    <a:pt x="1059332" y="93103"/>
                  </a:lnTo>
                  <a:lnTo>
                    <a:pt x="1059459" y="93903"/>
                  </a:lnTo>
                  <a:lnTo>
                    <a:pt x="1059510" y="94310"/>
                  </a:lnTo>
                  <a:lnTo>
                    <a:pt x="1059599" y="95885"/>
                  </a:lnTo>
                  <a:lnTo>
                    <a:pt x="1059599" y="84442"/>
                  </a:lnTo>
                  <a:lnTo>
                    <a:pt x="1055039" y="81457"/>
                  </a:lnTo>
                  <a:lnTo>
                    <a:pt x="1041603" y="82626"/>
                  </a:lnTo>
                  <a:lnTo>
                    <a:pt x="1039418" y="83908"/>
                  </a:lnTo>
                  <a:lnTo>
                    <a:pt x="1036637" y="86944"/>
                  </a:lnTo>
                  <a:lnTo>
                    <a:pt x="1035977" y="87871"/>
                  </a:lnTo>
                  <a:lnTo>
                    <a:pt x="1034732" y="89446"/>
                  </a:lnTo>
                  <a:lnTo>
                    <a:pt x="1026287" y="79184"/>
                  </a:lnTo>
                  <a:lnTo>
                    <a:pt x="1022845" y="81064"/>
                  </a:lnTo>
                  <a:lnTo>
                    <a:pt x="1022438" y="82626"/>
                  </a:lnTo>
                  <a:lnTo>
                    <a:pt x="1022350" y="82956"/>
                  </a:lnTo>
                  <a:lnTo>
                    <a:pt x="1025563" y="86512"/>
                  </a:lnTo>
                  <a:lnTo>
                    <a:pt x="1025982" y="86944"/>
                  </a:lnTo>
                  <a:lnTo>
                    <a:pt x="1027709" y="88214"/>
                  </a:lnTo>
                  <a:lnTo>
                    <a:pt x="1028636" y="89941"/>
                  </a:lnTo>
                  <a:lnTo>
                    <a:pt x="1033094" y="97155"/>
                  </a:lnTo>
                  <a:lnTo>
                    <a:pt x="1038377" y="103746"/>
                  </a:lnTo>
                  <a:lnTo>
                    <a:pt x="1044397" y="109778"/>
                  </a:lnTo>
                  <a:lnTo>
                    <a:pt x="1051052" y="115328"/>
                  </a:lnTo>
                  <a:lnTo>
                    <a:pt x="1052791" y="113398"/>
                  </a:lnTo>
                  <a:lnTo>
                    <a:pt x="1051648" y="110883"/>
                  </a:lnTo>
                  <a:lnTo>
                    <a:pt x="1048410" y="109778"/>
                  </a:lnTo>
                  <a:lnTo>
                    <a:pt x="1048588" y="106311"/>
                  </a:lnTo>
                  <a:lnTo>
                    <a:pt x="1058227" y="109423"/>
                  </a:lnTo>
                  <a:lnTo>
                    <a:pt x="1059561" y="106311"/>
                  </a:lnTo>
                  <a:lnTo>
                    <a:pt x="1060907" y="103149"/>
                  </a:lnTo>
                  <a:lnTo>
                    <a:pt x="1063434" y="97320"/>
                  </a:lnTo>
                  <a:lnTo>
                    <a:pt x="1070444" y="98069"/>
                  </a:lnTo>
                  <a:close/>
                </a:path>
                <a:path w="1290320" h="1266189">
                  <a:moveTo>
                    <a:pt x="1107147" y="328231"/>
                  </a:moveTo>
                  <a:lnTo>
                    <a:pt x="1002779" y="320586"/>
                  </a:lnTo>
                  <a:lnTo>
                    <a:pt x="998118" y="320624"/>
                  </a:lnTo>
                  <a:lnTo>
                    <a:pt x="996861" y="321665"/>
                  </a:lnTo>
                  <a:lnTo>
                    <a:pt x="996149" y="322999"/>
                  </a:lnTo>
                  <a:lnTo>
                    <a:pt x="997140" y="324637"/>
                  </a:lnTo>
                  <a:lnTo>
                    <a:pt x="1000531" y="325475"/>
                  </a:lnTo>
                  <a:lnTo>
                    <a:pt x="1007973" y="326313"/>
                  </a:lnTo>
                  <a:lnTo>
                    <a:pt x="1009929" y="325831"/>
                  </a:lnTo>
                  <a:lnTo>
                    <a:pt x="1019149" y="326796"/>
                  </a:lnTo>
                  <a:lnTo>
                    <a:pt x="1026426" y="327939"/>
                  </a:lnTo>
                  <a:lnTo>
                    <a:pt x="1038009" y="328853"/>
                  </a:lnTo>
                  <a:lnTo>
                    <a:pt x="1042352" y="328193"/>
                  </a:lnTo>
                  <a:lnTo>
                    <a:pt x="1053528" y="328625"/>
                  </a:lnTo>
                  <a:lnTo>
                    <a:pt x="1060284" y="331139"/>
                  </a:lnTo>
                  <a:lnTo>
                    <a:pt x="1068082" y="329298"/>
                  </a:lnTo>
                  <a:lnTo>
                    <a:pt x="1069022" y="329730"/>
                  </a:lnTo>
                  <a:lnTo>
                    <a:pt x="1079233" y="331889"/>
                  </a:lnTo>
                  <a:lnTo>
                    <a:pt x="1088580" y="332651"/>
                  </a:lnTo>
                  <a:lnTo>
                    <a:pt x="1097889" y="331635"/>
                  </a:lnTo>
                  <a:lnTo>
                    <a:pt x="1107147" y="328231"/>
                  </a:lnTo>
                  <a:close/>
                </a:path>
                <a:path w="1290320" h="1266189">
                  <a:moveTo>
                    <a:pt x="1117092" y="111290"/>
                  </a:moveTo>
                  <a:lnTo>
                    <a:pt x="1116825" y="111544"/>
                  </a:lnTo>
                  <a:lnTo>
                    <a:pt x="1116990" y="111696"/>
                  </a:lnTo>
                  <a:lnTo>
                    <a:pt x="1117092" y="111290"/>
                  </a:lnTo>
                  <a:close/>
                </a:path>
                <a:path w="1290320" h="1266189">
                  <a:moveTo>
                    <a:pt x="1120521" y="383349"/>
                  </a:moveTo>
                  <a:lnTo>
                    <a:pt x="1119784" y="385000"/>
                  </a:lnTo>
                  <a:lnTo>
                    <a:pt x="1118819" y="386613"/>
                  </a:lnTo>
                  <a:lnTo>
                    <a:pt x="1116482" y="395020"/>
                  </a:lnTo>
                  <a:lnTo>
                    <a:pt x="1110500" y="417271"/>
                  </a:lnTo>
                  <a:lnTo>
                    <a:pt x="1109586" y="421627"/>
                  </a:lnTo>
                  <a:lnTo>
                    <a:pt x="1111250" y="421944"/>
                  </a:lnTo>
                  <a:lnTo>
                    <a:pt x="1114196" y="412483"/>
                  </a:lnTo>
                  <a:lnTo>
                    <a:pt x="1116799" y="402932"/>
                  </a:lnTo>
                  <a:lnTo>
                    <a:pt x="1118946" y="393242"/>
                  </a:lnTo>
                  <a:lnTo>
                    <a:pt x="1120521" y="383349"/>
                  </a:lnTo>
                  <a:close/>
                </a:path>
                <a:path w="1290320" h="1266189">
                  <a:moveTo>
                    <a:pt x="1125931" y="417995"/>
                  </a:moveTo>
                  <a:lnTo>
                    <a:pt x="1124712" y="417626"/>
                  </a:lnTo>
                  <a:lnTo>
                    <a:pt x="1123365" y="423291"/>
                  </a:lnTo>
                  <a:lnTo>
                    <a:pt x="1120000" y="428599"/>
                  </a:lnTo>
                  <a:lnTo>
                    <a:pt x="1122286" y="434898"/>
                  </a:lnTo>
                  <a:lnTo>
                    <a:pt x="1125931" y="417995"/>
                  </a:lnTo>
                  <a:close/>
                </a:path>
                <a:path w="1290320" h="1266189">
                  <a:moveTo>
                    <a:pt x="1129106" y="90335"/>
                  </a:moveTo>
                  <a:lnTo>
                    <a:pt x="1128941" y="89522"/>
                  </a:lnTo>
                  <a:lnTo>
                    <a:pt x="1129080" y="88468"/>
                  </a:lnTo>
                  <a:lnTo>
                    <a:pt x="1125283" y="92227"/>
                  </a:lnTo>
                  <a:lnTo>
                    <a:pt x="1121600" y="98183"/>
                  </a:lnTo>
                  <a:lnTo>
                    <a:pt x="1118641" y="105092"/>
                  </a:lnTo>
                  <a:lnTo>
                    <a:pt x="1117206" y="110858"/>
                  </a:lnTo>
                  <a:lnTo>
                    <a:pt x="1117092" y="111290"/>
                  </a:lnTo>
                  <a:lnTo>
                    <a:pt x="1117536" y="110858"/>
                  </a:lnTo>
                  <a:lnTo>
                    <a:pt x="1118628" y="110274"/>
                  </a:lnTo>
                  <a:lnTo>
                    <a:pt x="1121143" y="102755"/>
                  </a:lnTo>
                  <a:lnTo>
                    <a:pt x="1124483" y="96596"/>
                  </a:lnTo>
                  <a:lnTo>
                    <a:pt x="1129106" y="90335"/>
                  </a:lnTo>
                  <a:close/>
                </a:path>
                <a:path w="1290320" h="1266189">
                  <a:moveTo>
                    <a:pt x="1134783" y="325882"/>
                  </a:moveTo>
                  <a:lnTo>
                    <a:pt x="1126032" y="325272"/>
                  </a:lnTo>
                  <a:lnTo>
                    <a:pt x="1125308" y="324319"/>
                  </a:lnTo>
                  <a:lnTo>
                    <a:pt x="1128509" y="316433"/>
                  </a:lnTo>
                  <a:lnTo>
                    <a:pt x="1129068" y="315861"/>
                  </a:lnTo>
                  <a:lnTo>
                    <a:pt x="1128941" y="314921"/>
                  </a:lnTo>
                  <a:lnTo>
                    <a:pt x="1128877" y="314413"/>
                  </a:lnTo>
                  <a:lnTo>
                    <a:pt x="1128407" y="313512"/>
                  </a:lnTo>
                  <a:lnTo>
                    <a:pt x="1127709" y="311569"/>
                  </a:lnTo>
                  <a:lnTo>
                    <a:pt x="1126426" y="313791"/>
                  </a:lnTo>
                  <a:lnTo>
                    <a:pt x="1125296" y="314921"/>
                  </a:lnTo>
                  <a:lnTo>
                    <a:pt x="1124673" y="319836"/>
                  </a:lnTo>
                  <a:lnTo>
                    <a:pt x="1123632" y="322580"/>
                  </a:lnTo>
                  <a:lnTo>
                    <a:pt x="1116926" y="323723"/>
                  </a:lnTo>
                  <a:lnTo>
                    <a:pt x="1116025" y="325882"/>
                  </a:lnTo>
                  <a:lnTo>
                    <a:pt x="1116266" y="325882"/>
                  </a:lnTo>
                  <a:lnTo>
                    <a:pt x="1118908" y="328434"/>
                  </a:lnTo>
                  <a:lnTo>
                    <a:pt x="1119606" y="329425"/>
                  </a:lnTo>
                  <a:lnTo>
                    <a:pt x="1120127" y="330047"/>
                  </a:lnTo>
                  <a:lnTo>
                    <a:pt x="1134783" y="325882"/>
                  </a:lnTo>
                  <a:close/>
                </a:path>
                <a:path w="1290320" h="1266189">
                  <a:moveTo>
                    <a:pt x="1144181" y="1132903"/>
                  </a:moveTo>
                  <a:lnTo>
                    <a:pt x="1142847" y="1128585"/>
                  </a:lnTo>
                  <a:lnTo>
                    <a:pt x="1141145" y="1124292"/>
                  </a:lnTo>
                  <a:lnTo>
                    <a:pt x="1139342" y="1115364"/>
                  </a:lnTo>
                  <a:lnTo>
                    <a:pt x="1138923" y="1110818"/>
                  </a:lnTo>
                  <a:lnTo>
                    <a:pt x="1135532" y="1105776"/>
                  </a:lnTo>
                  <a:lnTo>
                    <a:pt x="1134999" y="1108024"/>
                  </a:lnTo>
                  <a:lnTo>
                    <a:pt x="1134389" y="1109256"/>
                  </a:lnTo>
                  <a:lnTo>
                    <a:pt x="1134833" y="1115021"/>
                  </a:lnTo>
                  <a:lnTo>
                    <a:pt x="1135468" y="1119581"/>
                  </a:lnTo>
                  <a:lnTo>
                    <a:pt x="1136383" y="1130338"/>
                  </a:lnTo>
                  <a:lnTo>
                    <a:pt x="1137335" y="1131392"/>
                  </a:lnTo>
                  <a:lnTo>
                    <a:pt x="1144181" y="1132903"/>
                  </a:lnTo>
                  <a:close/>
                </a:path>
                <a:path w="1290320" h="1266189">
                  <a:moveTo>
                    <a:pt x="1211135" y="149059"/>
                  </a:moveTo>
                  <a:lnTo>
                    <a:pt x="1210208" y="148856"/>
                  </a:lnTo>
                  <a:lnTo>
                    <a:pt x="1209865" y="150304"/>
                  </a:lnTo>
                  <a:lnTo>
                    <a:pt x="1209509" y="151752"/>
                  </a:lnTo>
                  <a:lnTo>
                    <a:pt x="1209205" y="153289"/>
                  </a:lnTo>
                  <a:lnTo>
                    <a:pt x="1209789" y="153479"/>
                  </a:lnTo>
                  <a:lnTo>
                    <a:pt x="1210449" y="153771"/>
                  </a:lnTo>
                  <a:lnTo>
                    <a:pt x="1211135" y="149059"/>
                  </a:lnTo>
                  <a:close/>
                </a:path>
                <a:path w="1290320" h="1266189">
                  <a:moveTo>
                    <a:pt x="1222946" y="292227"/>
                  </a:moveTo>
                  <a:lnTo>
                    <a:pt x="1222159" y="291985"/>
                  </a:lnTo>
                  <a:lnTo>
                    <a:pt x="1221003" y="294881"/>
                  </a:lnTo>
                  <a:lnTo>
                    <a:pt x="1221981" y="295186"/>
                  </a:lnTo>
                  <a:lnTo>
                    <a:pt x="1222946" y="292227"/>
                  </a:lnTo>
                  <a:close/>
                </a:path>
                <a:path w="1290320" h="1266189">
                  <a:moveTo>
                    <a:pt x="1228001" y="111582"/>
                  </a:moveTo>
                  <a:lnTo>
                    <a:pt x="1227023" y="105397"/>
                  </a:lnTo>
                  <a:lnTo>
                    <a:pt x="1225143" y="105117"/>
                  </a:lnTo>
                  <a:lnTo>
                    <a:pt x="1220762" y="121666"/>
                  </a:lnTo>
                  <a:lnTo>
                    <a:pt x="1225854" y="116979"/>
                  </a:lnTo>
                  <a:lnTo>
                    <a:pt x="1228001" y="111582"/>
                  </a:lnTo>
                  <a:close/>
                </a:path>
                <a:path w="1290320" h="1266189">
                  <a:moveTo>
                    <a:pt x="1229728" y="272453"/>
                  </a:moveTo>
                  <a:lnTo>
                    <a:pt x="1228813" y="272199"/>
                  </a:lnTo>
                  <a:lnTo>
                    <a:pt x="1227912" y="275132"/>
                  </a:lnTo>
                  <a:lnTo>
                    <a:pt x="1228775" y="275361"/>
                  </a:lnTo>
                  <a:lnTo>
                    <a:pt x="1229728" y="272453"/>
                  </a:lnTo>
                  <a:close/>
                </a:path>
                <a:path w="1290320" h="1266189">
                  <a:moveTo>
                    <a:pt x="1230160" y="620750"/>
                  </a:moveTo>
                  <a:lnTo>
                    <a:pt x="1229334" y="620115"/>
                  </a:lnTo>
                  <a:lnTo>
                    <a:pt x="1228928" y="619810"/>
                  </a:lnTo>
                  <a:lnTo>
                    <a:pt x="1228420" y="620458"/>
                  </a:lnTo>
                  <a:lnTo>
                    <a:pt x="1227886" y="621118"/>
                  </a:lnTo>
                  <a:lnTo>
                    <a:pt x="1227404" y="621855"/>
                  </a:lnTo>
                  <a:lnTo>
                    <a:pt x="1228140" y="622439"/>
                  </a:lnTo>
                  <a:lnTo>
                    <a:pt x="1228877" y="621893"/>
                  </a:lnTo>
                  <a:lnTo>
                    <a:pt x="1229512" y="621309"/>
                  </a:lnTo>
                  <a:lnTo>
                    <a:pt x="1230160" y="620750"/>
                  </a:lnTo>
                  <a:close/>
                </a:path>
                <a:path w="1290320" h="1266189">
                  <a:moveTo>
                    <a:pt x="1237932" y="248183"/>
                  </a:moveTo>
                  <a:lnTo>
                    <a:pt x="1234592" y="250532"/>
                  </a:lnTo>
                  <a:lnTo>
                    <a:pt x="1236916" y="254152"/>
                  </a:lnTo>
                  <a:lnTo>
                    <a:pt x="1237932" y="248183"/>
                  </a:lnTo>
                  <a:close/>
                </a:path>
                <a:path w="1290320" h="1266189">
                  <a:moveTo>
                    <a:pt x="1239100" y="1147876"/>
                  </a:moveTo>
                  <a:lnTo>
                    <a:pt x="1232776" y="1149299"/>
                  </a:lnTo>
                  <a:lnTo>
                    <a:pt x="1227442" y="1150188"/>
                  </a:lnTo>
                  <a:lnTo>
                    <a:pt x="1222336" y="1151712"/>
                  </a:lnTo>
                  <a:lnTo>
                    <a:pt x="1211376" y="1154391"/>
                  </a:lnTo>
                  <a:lnTo>
                    <a:pt x="1200277" y="1156004"/>
                  </a:lnTo>
                  <a:lnTo>
                    <a:pt x="1189050" y="1156754"/>
                  </a:lnTo>
                  <a:lnTo>
                    <a:pt x="1170876" y="1156792"/>
                  </a:lnTo>
                  <a:lnTo>
                    <a:pt x="1149032" y="1157046"/>
                  </a:lnTo>
                  <a:lnTo>
                    <a:pt x="1147826" y="1157833"/>
                  </a:lnTo>
                  <a:lnTo>
                    <a:pt x="1145933" y="1158506"/>
                  </a:lnTo>
                  <a:lnTo>
                    <a:pt x="1148918" y="1161415"/>
                  </a:lnTo>
                  <a:lnTo>
                    <a:pt x="1151978" y="1161707"/>
                  </a:lnTo>
                  <a:lnTo>
                    <a:pt x="1168425" y="1162634"/>
                  </a:lnTo>
                  <a:lnTo>
                    <a:pt x="1182687" y="1162443"/>
                  </a:lnTo>
                  <a:lnTo>
                    <a:pt x="1206347" y="1161618"/>
                  </a:lnTo>
                  <a:lnTo>
                    <a:pt x="1207414" y="1161262"/>
                  </a:lnTo>
                  <a:lnTo>
                    <a:pt x="1216101" y="1159306"/>
                  </a:lnTo>
                  <a:lnTo>
                    <a:pt x="1223683" y="1157401"/>
                  </a:lnTo>
                  <a:lnTo>
                    <a:pt x="1235570" y="1155141"/>
                  </a:lnTo>
                  <a:lnTo>
                    <a:pt x="1237881" y="1153160"/>
                  </a:lnTo>
                  <a:lnTo>
                    <a:pt x="1239100" y="1147876"/>
                  </a:lnTo>
                  <a:close/>
                </a:path>
                <a:path w="1290320" h="1266189">
                  <a:moveTo>
                    <a:pt x="1246733" y="259499"/>
                  </a:moveTo>
                  <a:lnTo>
                    <a:pt x="1245425" y="259194"/>
                  </a:lnTo>
                  <a:lnTo>
                    <a:pt x="1241196" y="269405"/>
                  </a:lnTo>
                  <a:lnTo>
                    <a:pt x="1237780" y="279895"/>
                  </a:lnTo>
                  <a:lnTo>
                    <a:pt x="1231658" y="301434"/>
                  </a:lnTo>
                  <a:lnTo>
                    <a:pt x="1236091" y="300558"/>
                  </a:lnTo>
                  <a:lnTo>
                    <a:pt x="1237907" y="299097"/>
                  </a:lnTo>
                  <a:lnTo>
                    <a:pt x="1238542" y="287223"/>
                  </a:lnTo>
                  <a:lnTo>
                    <a:pt x="1239520" y="278968"/>
                  </a:lnTo>
                  <a:lnTo>
                    <a:pt x="1244866" y="267449"/>
                  </a:lnTo>
                  <a:lnTo>
                    <a:pt x="1245577" y="263385"/>
                  </a:lnTo>
                  <a:lnTo>
                    <a:pt x="1246733" y="259499"/>
                  </a:lnTo>
                  <a:close/>
                </a:path>
                <a:path w="1290320" h="1266189">
                  <a:moveTo>
                    <a:pt x="1276959" y="890130"/>
                  </a:moveTo>
                  <a:lnTo>
                    <a:pt x="1271320" y="846493"/>
                  </a:lnTo>
                  <a:lnTo>
                    <a:pt x="1250518" y="823328"/>
                  </a:lnTo>
                  <a:lnTo>
                    <a:pt x="1249311" y="824801"/>
                  </a:lnTo>
                  <a:lnTo>
                    <a:pt x="1248714" y="827849"/>
                  </a:lnTo>
                  <a:lnTo>
                    <a:pt x="1253883" y="829932"/>
                  </a:lnTo>
                  <a:lnTo>
                    <a:pt x="1258341" y="832205"/>
                  </a:lnTo>
                  <a:lnTo>
                    <a:pt x="1270685" y="876452"/>
                  </a:lnTo>
                  <a:lnTo>
                    <a:pt x="1270901" y="890066"/>
                  </a:lnTo>
                  <a:lnTo>
                    <a:pt x="1267980" y="941908"/>
                  </a:lnTo>
                  <a:lnTo>
                    <a:pt x="1267802" y="956589"/>
                  </a:lnTo>
                  <a:lnTo>
                    <a:pt x="1268260" y="961136"/>
                  </a:lnTo>
                  <a:lnTo>
                    <a:pt x="1271409" y="966304"/>
                  </a:lnTo>
                  <a:lnTo>
                    <a:pt x="1272590" y="961313"/>
                  </a:lnTo>
                  <a:lnTo>
                    <a:pt x="1274140" y="957326"/>
                  </a:lnTo>
                  <a:lnTo>
                    <a:pt x="1275257" y="923188"/>
                  </a:lnTo>
                  <a:lnTo>
                    <a:pt x="1276959" y="890130"/>
                  </a:lnTo>
                  <a:close/>
                </a:path>
                <a:path w="1290320" h="1266189">
                  <a:moveTo>
                    <a:pt x="1289431" y="551484"/>
                  </a:moveTo>
                  <a:lnTo>
                    <a:pt x="1288707" y="550176"/>
                  </a:lnTo>
                  <a:lnTo>
                    <a:pt x="1287526" y="550595"/>
                  </a:lnTo>
                  <a:lnTo>
                    <a:pt x="1286421" y="551091"/>
                  </a:lnTo>
                  <a:lnTo>
                    <a:pt x="1285303" y="551561"/>
                  </a:lnTo>
                  <a:lnTo>
                    <a:pt x="1285595" y="552145"/>
                  </a:lnTo>
                  <a:lnTo>
                    <a:pt x="1286192" y="553300"/>
                  </a:lnTo>
                  <a:lnTo>
                    <a:pt x="1287259" y="552729"/>
                  </a:lnTo>
                  <a:lnTo>
                    <a:pt x="1288351" y="552196"/>
                  </a:lnTo>
                  <a:lnTo>
                    <a:pt x="1289431" y="551484"/>
                  </a:lnTo>
                  <a:close/>
                </a:path>
                <a:path w="1290320" h="1266189">
                  <a:moveTo>
                    <a:pt x="1289926" y="481990"/>
                  </a:moveTo>
                  <a:lnTo>
                    <a:pt x="1288948" y="467550"/>
                  </a:lnTo>
                  <a:lnTo>
                    <a:pt x="1283220" y="420560"/>
                  </a:lnTo>
                  <a:lnTo>
                    <a:pt x="1278750" y="397154"/>
                  </a:lnTo>
                  <a:lnTo>
                    <a:pt x="1276642" y="382828"/>
                  </a:lnTo>
                  <a:lnTo>
                    <a:pt x="1273975" y="359041"/>
                  </a:lnTo>
                  <a:lnTo>
                    <a:pt x="1272997" y="357390"/>
                  </a:lnTo>
                  <a:lnTo>
                    <a:pt x="1271231" y="359587"/>
                  </a:lnTo>
                  <a:lnTo>
                    <a:pt x="1269911" y="361835"/>
                  </a:lnTo>
                  <a:lnTo>
                    <a:pt x="1270889" y="380834"/>
                  </a:lnTo>
                  <a:lnTo>
                    <a:pt x="1272247" y="397598"/>
                  </a:lnTo>
                  <a:lnTo>
                    <a:pt x="1273390" y="405003"/>
                  </a:lnTo>
                  <a:lnTo>
                    <a:pt x="1276426" y="419735"/>
                  </a:lnTo>
                  <a:lnTo>
                    <a:pt x="1277442" y="427202"/>
                  </a:lnTo>
                  <a:lnTo>
                    <a:pt x="1282992" y="466915"/>
                  </a:lnTo>
                  <a:lnTo>
                    <a:pt x="1288592" y="480936"/>
                  </a:lnTo>
                  <a:lnTo>
                    <a:pt x="1289926" y="48199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10550" y="2670680"/>
              <a:ext cx="1358900" cy="1193165"/>
            </a:xfrm>
            <a:custGeom>
              <a:avLst/>
              <a:gdLst/>
              <a:ahLst/>
              <a:cxnLst/>
              <a:rect l="l" t="t" r="r" b="b"/>
              <a:pathLst>
                <a:path w="1358900" h="1193164">
                  <a:moveTo>
                    <a:pt x="16344" y="451612"/>
                  </a:moveTo>
                  <a:lnTo>
                    <a:pt x="16294" y="450164"/>
                  </a:lnTo>
                  <a:lnTo>
                    <a:pt x="11925" y="449313"/>
                  </a:lnTo>
                  <a:lnTo>
                    <a:pt x="7581" y="448335"/>
                  </a:lnTo>
                  <a:lnTo>
                    <a:pt x="2273" y="447560"/>
                  </a:lnTo>
                  <a:lnTo>
                    <a:pt x="546" y="448500"/>
                  </a:lnTo>
                  <a:lnTo>
                    <a:pt x="0" y="450011"/>
                  </a:lnTo>
                  <a:lnTo>
                    <a:pt x="863" y="451675"/>
                  </a:lnTo>
                  <a:lnTo>
                    <a:pt x="6769" y="454507"/>
                  </a:lnTo>
                  <a:lnTo>
                    <a:pt x="11544" y="452678"/>
                  </a:lnTo>
                  <a:lnTo>
                    <a:pt x="16344" y="451612"/>
                  </a:lnTo>
                  <a:close/>
                </a:path>
                <a:path w="1358900" h="1193164">
                  <a:moveTo>
                    <a:pt x="24815" y="428548"/>
                  </a:moveTo>
                  <a:lnTo>
                    <a:pt x="11226" y="422922"/>
                  </a:lnTo>
                  <a:lnTo>
                    <a:pt x="9042" y="424548"/>
                  </a:lnTo>
                  <a:lnTo>
                    <a:pt x="8128" y="426402"/>
                  </a:lnTo>
                  <a:lnTo>
                    <a:pt x="13944" y="429298"/>
                  </a:lnTo>
                  <a:lnTo>
                    <a:pt x="17056" y="430301"/>
                  </a:lnTo>
                  <a:lnTo>
                    <a:pt x="22326" y="431647"/>
                  </a:lnTo>
                  <a:lnTo>
                    <a:pt x="24599" y="431444"/>
                  </a:lnTo>
                  <a:lnTo>
                    <a:pt x="24815" y="428548"/>
                  </a:lnTo>
                  <a:close/>
                </a:path>
                <a:path w="1358900" h="1193164">
                  <a:moveTo>
                    <a:pt x="72377" y="133311"/>
                  </a:moveTo>
                  <a:lnTo>
                    <a:pt x="66903" y="134531"/>
                  </a:lnTo>
                  <a:lnTo>
                    <a:pt x="69075" y="138849"/>
                  </a:lnTo>
                  <a:lnTo>
                    <a:pt x="72377" y="133311"/>
                  </a:lnTo>
                  <a:close/>
                </a:path>
                <a:path w="1358900" h="1193164">
                  <a:moveTo>
                    <a:pt x="92125" y="287020"/>
                  </a:moveTo>
                  <a:lnTo>
                    <a:pt x="91643" y="281279"/>
                  </a:lnTo>
                  <a:lnTo>
                    <a:pt x="89001" y="275920"/>
                  </a:lnTo>
                  <a:lnTo>
                    <a:pt x="86474" y="272681"/>
                  </a:lnTo>
                  <a:lnTo>
                    <a:pt x="85001" y="270789"/>
                  </a:lnTo>
                  <a:lnTo>
                    <a:pt x="84797" y="270573"/>
                  </a:lnTo>
                  <a:lnTo>
                    <a:pt x="84797" y="289775"/>
                  </a:lnTo>
                  <a:lnTo>
                    <a:pt x="83185" y="295389"/>
                  </a:lnTo>
                  <a:lnTo>
                    <a:pt x="83058" y="295795"/>
                  </a:lnTo>
                  <a:lnTo>
                    <a:pt x="82994" y="296024"/>
                  </a:lnTo>
                  <a:lnTo>
                    <a:pt x="78943" y="301205"/>
                  </a:lnTo>
                  <a:lnTo>
                    <a:pt x="75984" y="303707"/>
                  </a:lnTo>
                  <a:lnTo>
                    <a:pt x="73317" y="306476"/>
                  </a:lnTo>
                  <a:lnTo>
                    <a:pt x="69342" y="310222"/>
                  </a:lnTo>
                  <a:lnTo>
                    <a:pt x="69456" y="307213"/>
                  </a:lnTo>
                  <a:lnTo>
                    <a:pt x="69557" y="304330"/>
                  </a:lnTo>
                  <a:lnTo>
                    <a:pt x="69596" y="303314"/>
                  </a:lnTo>
                  <a:lnTo>
                    <a:pt x="75438" y="298183"/>
                  </a:lnTo>
                  <a:lnTo>
                    <a:pt x="70650" y="292176"/>
                  </a:lnTo>
                  <a:lnTo>
                    <a:pt x="68237" y="293700"/>
                  </a:lnTo>
                  <a:lnTo>
                    <a:pt x="68237" y="303707"/>
                  </a:lnTo>
                  <a:lnTo>
                    <a:pt x="67970" y="303707"/>
                  </a:lnTo>
                  <a:lnTo>
                    <a:pt x="61950" y="307213"/>
                  </a:lnTo>
                  <a:lnTo>
                    <a:pt x="59740" y="300558"/>
                  </a:lnTo>
                  <a:lnTo>
                    <a:pt x="59690" y="300418"/>
                  </a:lnTo>
                  <a:lnTo>
                    <a:pt x="61252" y="299339"/>
                  </a:lnTo>
                  <a:lnTo>
                    <a:pt x="65227" y="296583"/>
                  </a:lnTo>
                  <a:lnTo>
                    <a:pt x="68237" y="303707"/>
                  </a:lnTo>
                  <a:lnTo>
                    <a:pt x="68237" y="293700"/>
                  </a:lnTo>
                  <a:lnTo>
                    <a:pt x="67691" y="294043"/>
                  </a:lnTo>
                  <a:lnTo>
                    <a:pt x="63106" y="288213"/>
                  </a:lnTo>
                  <a:lnTo>
                    <a:pt x="59575" y="288861"/>
                  </a:lnTo>
                  <a:lnTo>
                    <a:pt x="60236" y="291604"/>
                  </a:lnTo>
                  <a:lnTo>
                    <a:pt x="58394" y="295389"/>
                  </a:lnTo>
                  <a:lnTo>
                    <a:pt x="57391" y="297256"/>
                  </a:lnTo>
                  <a:lnTo>
                    <a:pt x="56324" y="299339"/>
                  </a:lnTo>
                  <a:lnTo>
                    <a:pt x="52781" y="297853"/>
                  </a:lnTo>
                  <a:lnTo>
                    <a:pt x="52705" y="295389"/>
                  </a:lnTo>
                  <a:lnTo>
                    <a:pt x="53708" y="290728"/>
                  </a:lnTo>
                  <a:lnTo>
                    <a:pt x="54152" y="288861"/>
                  </a:lnTo>
                  <a:lnTo>
                    <a:pt x="54203" y="288620"/>
                  </a:lnTo>
                  <a:lnTo>
                    <a:pt x="66890" y="272681"/>
                  </a:lnTo>
                  <a:lnTo>
                    <a:pt x="77711" y="275056"/>
                  </a:lnTo>
                  <a:lnTo>
                    <a:pt x="79819" y="276288"/>
                  </a:lnTo>
                  <a:lnTo>
                    <a:pt x="81102" y="277723"/>
                  </a:lnTo>
                  <a:lnTo>
                    <a:pt x="84226" y="283375"/>
                  </a:lnTo>
                  <a:lnTo>
                    <a:pt x="84556" y="287020"/>
                  </a:lnTo>
                  <a:lnTo>
                    <a:pt x="84645" y="287972"/>
                  </a:lnTo>
                  <a:lnTo>
                    <a:pt x="84696" y="288620"/>
                  </a:lnTo>
                  <a:lnTo>
                    <a:pt x="84797" y="289775"/>
                  </a:lnTo>
                  <a:lnTo>
                    <a:pt x="84797" y="270573"/>
                  </a:lnTo>
                  <a:lnTo>
                    <a:pt x="79425" y="264591"/>
                  </a:lnTo>
                  <a:lnTo>
                    <a:pt x="77508" y="263829"/>
                  </a:lnTo>
                  <a:lnTo>
                    <a:pt x="69088" y="262394"/>
                  </a:lnTo>
                  <a:lnTo>
                    <a:pt x="62103" y="262737"/>
                  </a:lnTo>
                  <a:lnTo>
                    <a:pt x="35102" y="292557"/>
                  </a:lnTo>
                  <a:lnTo>
                    <a:pt x="41021" y="300418"/>
                  </a:lnTo>
                  <a:lnTo>
                    <a:pt x="41122" y="300558"/>
                  </a:lnTo>
                  <a:lnTo>
                    <a:pt x="45300" y="304673"/>
                  </a:lnTo>
                  <a:lnTo>
                    <a:pt x="51447" y="311924"/>
                  </a:lnTo>
                  <a:lnTo>
                    <a:pt x="54635" y="313677"/>
                  </a:lnTo>
                  <a:lnTo>
                    <a:pt x="63842" y="314680"/>
                  </a:lnTo>
                  <a:lnTo>
                    <a:pt x="69621" y="317233"/>
                  </a:lnTo>
                  <a:lnTo>
                    <a:pt x="74917" y="314312"/>
                  </a:lnTo>
                  <a:lnTo>
                    <a:pt x="91732" y="290728"/>
                  </a:lnTo>
                  <a:lnTo>
                    <a:pt x="91833" y="289775"/>
                  </a:lnTo>
                  <a:lnTo>
                    <a:pt x="91960" y="288620"/>
                  </a:lnTo>
                  <a:lnTo>
                    <a:pt x="92024" y="287972"/>
                  </a:lnTo>
                  <a:lnTo>
                    <a:pt x="92125" y="287020"/>
                  </a:lnTo>
                  <a:close/>
                </a:path>
                <a:path w="1358900" h="1193164">
                  <a:moveTo>
                    <a:pt x="95605" y="1011453"/>
                  </a:moveTo>
                  <a:lnTo>
                    <a:pt x="94107" y="1011021"/>
                  </a:lnTo>
                  <a:lnTo>
                    <a:pt x="93129" y="1010526"/>
                  </a:lnTo>
                  <a:lnTo>
                    <a:pt x="85166" y="1010323"/>
                  </a:lnTo>
                  <a:lnTo>
                    <a:pt x="38138" y="1006233"/>
                  </a:lnTo>
                  <a:lnTo>
                    <a:pt x="35153" y="1004722"/>
                  </a:lnTo>
                  <a:lnTo>
                    <a:pt x="29946" y="1003223"/>
                  </a:lnTo>
                  <a:lnTo>
                    <a:pt x="27698" y="1003541"/>
                  </a:lnTo>
                  <a:lnTo>
                    <a:pt x="27127" y="1006665"/>
                  </a:lnTo>
                  <a:lnTo>
                    <a:pt x="28714" y="1008583"/>
                  </a:lnTo>
                  <a:lnTo>
                    <a:pt x="76250" y="1016342"/>
                  </a:lnTo>
                  <a:lnTo>
                    <a:pt x="91871" y="1016812"/>
                  </a:lnTo>
                  <a:lnTo>
                    <a:pt x="94310" y="1015606"/>
                  </a:lnTo>
                  <a:lnTo>
                    <a:pt x="95605" y="1011453"/>
                  </a:lnTo>
                  <a:close/>
                </a:path>
                <a:path w="1358900" h="1193164">
                  <a:moveTo>
                    <a:pt x="100203" y="1006386"/>
                  </a:moveTo>
                  <a:lnTo>
                    <a:pt x="98996" y="1004747"/>
                  </a:lnTo>
                  <a:lnTo>
                    <a:pt x="96774" y="1006246"/>
                  </a:lnTo>
                  <a:lnTo>
                    <a:pt x="97167" y="1006627"/>
                  </a:lnTo>
                  <a:lnTo>
                    <a:pt x="97612" y="1007364"/>
                  </a:lnTo>
                  <a:lnTo>
                    <a:pt x="98666" y="1007275"/>
                  </a:lnTo>
                  <a:lnTo>
                    <a:pt x="99326" y="1006792"/>
                  </a:lnTo>
                  <a:lnTo>
                    <a:pt x="100203" y="1006386"/>
                  </a:lnTo>
                  <a:close/>
                </a:path>
                <a:path w="1358900" h="1193164">
                  <a:moveTo>
                    <a:pt x="101104" y="304800"/>
                  </a:moveTo>
                  <a:lnTo>
                    <a:pt x="100393" y="302539"/>
                  </a:lnTo>
                  <a:lnTo>
                    <a:pt x="100393" y="300215"/>
                  </a:lnTo>
                  <a:lnTo>
                    <a:pt x="96913" y="300850"/>
                  </a:lnTo>
                  <a:lnTo>
                    <a:pt x="95465" y="302475"/>
                  </a:lnTo>
                  <a:lnTo>
                    <a:pt x="96012" y="309143"/>
                  </a:lnTo>
                  <a:lnTo>
                    <a:pt x="93167" y="311607"/>
                  </a:lnTo>
                  <a:lnTo>
                    <a:pt x="88696" y="315023"/>
                  </a:lnTo>
                  <a:lnTo>
                    <a:pt x="86753" y="315633"/>
                  </a:lnTo>
                  <a:lnTo>
                    <a:pt x="82994" y="317131"/>
                  </a:lnTo>
                  <a:lnTo>
                    <a:pt x="81584" y="318135"/>
                  </a:lnTo>
                  <a:lnTo>
                    <a:pt x="82283" y="320560"/>
                  </a:lnTo>
                  <a:lnTo>
                    <a:pt x="85852" y="322148"/>
                  </a:lnTo>
                  <a:lnTo>
                    <a:pt x="89268" y="321767"/>
                  </a:lnTo>
                  <a:lnTo>
                    <a:pt x="94818" y="314921"/>
                  </a:lnTo>
                  <a:lnTo>
                    <a:pt x="97726" y="310680"/>
                  </a:lnTo>
                  <a:lnTo>
                    <a:pt x="101104" y="304800"/>
                  </a:lnTo>
                  <a:close/>
                </a:path>
                <a:path w="1358900" h="1193164">
                  <a:moveTo>
                    <a:pt x="103886" y="279679"/>
                  </a:moveTo>
                  <a:lnTo>
                    <a:pt x="101104" y="278180"/>
                  </a:lnTo>
                  <a:lnTo>
                    <a:pt x="99199" y="279031"/>
                  </a:lnTo>
                  <a:lnTo>
                    <a:pt x="97447" y="280123"/>
                  </a:lnTo>
                  <a:lnTo>
                    <a:pt x="97370" y="281343"/>
                  </a:lnTo>
                  <a:lnTo>
                    <a:pt x="96913" y="282524"/>
                  </a:lnTo>
                  <a:lnTo>
                    <a:pt x="102285" y="283540"/>
                  </a:lnTo>
                  <a:lnTo>
                    <a:pt x="103670" y="281533"/>
                  </a:lnTo>
                  <a:lnTo>
                    <a:pt x="103886" y="279679"/>
                  </a:lnTo>
                  <a:close/>
                </a:path>
                <a:path w="1358900" h="1193164">
                  <a:moveTo>
                    <a:pt x="165887" y="667080"/>
                  </a:moveTo>
                  <a:lnTo>
                    <a:pt x="163296" y="663549"/>
                  </a:lnTo>
                  <a:lnTo>
                    <a:pt x="161785" y="661479"/>
                  </a:lnTo>
                  <a:lnTo>
                    <a:pt x="161785" y="669848"/>
                  </a:lnTo>
                  <a:lnTo>
                    <a:pt x="161671" y="678053"/>
                  </a:lnTo>
                  <a:lnTo>
                    <a:pt x="161086" y="682612"/>
                  </a:lnTo>
                  <a:lnTo>
                    <a:pt x="159410" y="684657"/>
                  </a:lnTo>
                  <a:lnTo>
                    <a:pt x="150914" y="685546"/>
                  </a:lnTo>
                  <a:lnTo>
                    <a:pt x="146723" y="683221"/>
                  </a:lnTo>
                  <a:lnTo>
                    <a:pt x="144957" y="678053"/>
                  </a:lnTo>
                  <a:lnTo>
                    <a:pt x="144653" y="676859"/>
                  </a:lnTo>
                  <a:lnTo>
                    <a:pt x="141478" y="671576"/>
                  </a:lnTo>
                  <a:lnTo>
                    <a:pt x="142671" y="666483"/>
                  </a:lnTo>
                  <a:lnTo>
                    <a:pt x="148551" y="663549"/>
                  </a:lnTo>
                  <a:lnTo>
                    <a:pt x="150952" y="663549"/>
                  </a:lnTo>
                  <a:lnTo>
                    <a:pt x="158064" y="665124"/>
                  </a:lnTo>
                  <a:lnTo>
                    <a:pt x="161785" y="669848"/>
                  </a:lnTo>
                  <a:lnTo>
                    <a:pt x="161785" y="661479"/>
                  </a:lnTo>
                  <a:lnTo>
                    <a:pt x="161239" y="660730"/>
                  </a:lnTo>
                  <a:lnTo>
                    <a:pt x="150406" y="657466"/>
                  </a:lnTo>
                  <a:lnTo>
                    <a:pt x="147510" y="657466"/>
                  </a:lnTo>
                  <a:lnTo>
                    <a:pt x="141160" y="660387"/>
                  </a:lnTo>
                  <a:lnTo>
                    <a:pt x="138557" y="664591"/>
                  </a:lnTo>
                  <a:lnTo>
                    <a:pt x="135001" y="672820"/>
                  </a:lnTo>
                  <a:lnTo>
                    <a:pt x="135953" y="675792"/>
                  </a:lnTo>
                  <a:lnTo>
                    <a:pt x="139331" y="679538"/>
                  </a:lnTo>
                  <a:lnTo>
                    <a:pt x="139534" y="680872"/>
                  </a:lnTo>
                  <a:lnTo>
                    <a:pt x="142671" y="687158"/>
                  </a:lnTo>
                  <a:lnTo>
                    <a:pt x="149923" y="690803"/>
                  </a:lnTo>
                  <a:lnTo>
                    <a:pt x="160464" y="689737"/>
                  </a:lnTo>
                  <a:lnTo>
                    <a:pt x="163918" y="685546"/>
                  </a:lnTo>
                  <a:lnTo>
                    <a:pt x="164655" y="684657"/>
                  </a:lnTo>
                  <a:lnTo>
                    <a:pt x="164922" y="683221"/>
                  </a:lnTo>
                  <a:lnTo>
                    <a:pt x="165722" y="678053"/>
                  </a:lnTo>
                  <a:lnTo>
                    <a:pt x="165836" y="671576"/>
                  </a:lnTo>
                  <a:lnTo>
                    <a:pt x="165887" y="667080"/>
                  </a:lnTo>
                  <a:close/>
                </a:path>
                <a:path w="1358900" h="1193164">
                  <a:moveTo>
                    <a:pt x="244563" y="750811"/>
                  </a:moveTo>
                  <a:lnTo>
                    <a:pt x="220675" y="778192"/>
                  </a:lnTo>
                  <a:lnTo>
                    <a:pt x="224726" y="779043"/>
                  </a:lnTo>
                  <a:lnTo>
                    <a:pt x="226428" y="778268"/>
                  </a:lnTo>
                  <a:lnTo>
                    <a:pt x="228193" y="775436"/>
                  </a:lnTo>
                  <a:lnTo>
                    <a:pt x="231775" y="769937"/>
                  </a:lnTo>
                  <a:lnTo>
                    <a:pt x="235521" y="764514"/>
                  </a:lnTo>
                  <a:lnTo>
                    <a:pt x="243751" y="752843"/>
                  </a:lnTo>
                  <a:lnTo>
                    <a:pt x="244094" y="751789"/>
                  </a:lnTo>
                  <a:lnTo>
                    <a:pt x="244563" y="750811"/>
                  </a:lnTo>
                  <a:close/>
                </a:path>
                <a:path w="1358900" h="1193164">
                  <a:moveTo>
                    <a:pt x="252336" y="760895"/>
                  </a:moveTo>
                  <a:lnTo>
                    <a:pt x="245630" y="761517"/>
                  </a:lnTo>
                  <a:lnTo>
                    <a:pt x="240563" y="766775"/>
                  </a:lnTo>
                  <a:lnTo>
                    <a:pt x="239572" y="774661"/>
                  </a:lnTo>
                  <a:lnTo>
                    <a:pt x="244652" y="773214"/>
                  </a:lnTo>
                  <a:lnTo>
                    <a:pt x="250596" y="766610"/>
                  </a:lnTo>
                  <a:lnTo>
                    <a:pt x="252336" y="760895"/>
                  </a:lnTo>
                  <a:close/>
                </a:path>
                <a:path w="1358900" h="1193164">
                  <a:moveTo>
                    <a:pt x="288480" y="532180"/>
                  </a:moveTo>
                  <a:lnTo>
                    <a:pt x="287909" y="530910"/>
                  </a:lnTo>
                  <a:lnTo>
                    <a:pt x="284695" y="528891"/>
                  </a:lnTo>
                  <a:lnTo>
                    <a:pt x="284695" y="533768"/>
                  </a:lnTo>
                  <a:lnTo>
                    <a:pt x="285445" y="533730"/>
                  </a:lnTo>
                  <a:lnTo>
                    <a:pt x="286486" y="533971"/>
                  </a:lnTo>
                  <a:lnTo>
                    <a:pt x="288480" y="532180"/>
                  </a:lnTo>
                  <a:close/>
                </a:path>
                <a:path w="1358900" h="1193164">
                  <a:moveTo>
                    <a:pt x="293725" y="542709"/>
                  </a:moveTo>
                  <a:lnTo>
                    <a:pt x="285305" y="546138"/>
                  </a:lnTo>
                  <a:lnTo>
                    <a:pt x="280428" y="541604"/>
                  </a:lnTo>
                  <a:lnTo>
                    <a:pt x="274332" y="536371"/>
                  </a:lnTo>
                  <a:lnTo>
                    <a:pt x="273278" y="535330"/>
                  </a:lnTo>
                  <a:lnTo>
                    <a:pt x="271284" y="534022"/>
                  </a:lnTo>
                  <a:lnTo>
                    <a:pt x="270243" y="533857"/>
                  </a:lnTo>
                  <a:lnTo>
                    <a:pt x="269163" y="533488"/>
                  </a:lnTo>
                  <a:lnTo>
                    <a:pt x="271373" y="539635"/>
                  </a:lnTo>
                  <a:lnTo>
                    <a:pt x="276910" y="544563"/>
                  </a:lnTo>
                  <a:lnTo>
                    <a:pt x="284556" y="547598"/>
                  </a:lnTo>
                  <a:lnTo>
                    <a:pt x="293103" y="548017"/>
                  </a:lnTo>
                  <a:lnTo>
                    <a:pt x="293725" y="542709"/>
                  </a:lnTo>
                  <a:close/>
                </a:path>
                <a:path w="1358900" h="1193164">
                  <a:moveTo>
                    <a:pt x="353606" y="521690"/>
                  </a:moveTo>
                  <a:lnTo>
                    <a:pt x="348881" y="521220"/>
                  </a:lnTo>
                  <a:lnTo>
                    <a:pt x="345782" y="522732"/>
                  </a:lnTo>
                  <a:lnTo>
                    <a:pt x="343014" y="528180"/>
                  </a:lnTo>
                  <a:lnTo>
                    <a:pt x="342315" y="530440"/>
                  </a:lnTo>
                  <a:lnTo>
                    <a:pt x="345922" y="532218"/>
                  </a:lnTo>
                  <a:lnTo>
                    <a:pt x="353606" y="521690"/>
                  </a:lnTo>
                  <a:close/>
                </a:path>
                <a:path w="1358900" h="1193164">
                  <a:moveTo>
                    <a:pt x="455879" y="96888"/>
                  </a:moveTo>
                  <a:lnTo>
                    <a:pt x="454825" y="91020"/>
                  </a:lnTo>
                  <a:lnTo>
                    <a:pt x="454279" y="90563"/>
                  </a:lnTo>
                  <a:lnTo>
                    <a:pt x="449503" y="90957"/>
                  </a:lnTo>
                  <a:lnTo>
                    <a:pt x="442988" y="91795"/>
                  </a:lnTo>
                  <a:lnTo>
                    <a:pt x="436486" y="92735"/>
                  </a:lnTo>
                  <a:lnTo>
                    <a:pt x="429945" y="93040"/>
                  </a:lnTo>
                  <a:lnTo>
                    <a:pt x="423341" y="91973"/>
                  </a:lnTo>
                  <a:lnTo>
                    <a:pt x="423024" y="91871"/>
                  </a:lnTo>
                  <a:lnTo>
                    <a:pt x="422554" y="92240"/>
                  </a:lnTo>
                  <a:lnTo>
                    <a:pt x="422148" y="92392"/>
                  </a:lnTo>
                  <a:lnTo>
                    <a:pt x="420954" y="97066"/>
                  </a:lnTo>
                  <a:lnTo>
                    <a:pt x="421068" y="97536"/>
                  </a:lnTo>
                  <a:lnTo>
                    <a:pt x="432587" y="97586"/>
                  </a:lnTo>
                  <a:lnTo>
                    <a:pt x="439483" y="97104"/>
                  </a:lnTo>
                  <a:lnTo>
                    <a:pt x="449364" y="96824"/>
                  </a:lnTo>
                  <a:lnTo>
                    <a:pt x="452361" y="96888"/>
                  </a:lnTo>
                  <a:lnTo>
                    <a:pt x="455879" y="96888"/>
                  </a:lnTo>
                  <a:close/>
                </a:path>
                <a:path w="1358900" h="1193164">
                  <a:moveTo>
                    <a:pt x="525170" y="258292"/>
                  </a:moveTo>
                  <a:lnTo>
                    <a:pt x="520204" y="255524"/>
                  </a:lnTo>
                  <a:lnTo>
                    <a:pt x="521741" y="261378"/>
                  </a:lnTo>
                  <a:lnTo>
                    <a:pt x="525170" y="258292"/>
                  </a:lnTo>
                  <a:close/>
                </a:path>
                <a:path w="1358900" h="1193164">
                  <a:moveTo>
                    <a:pt x="525729" y="114820"/>
                  </a:moveTo>
                  <a:lnTo>
                    <a:pt x="524967" y="100241"/>
                  </a:lnTo>
                  <a:lnTo>
                    <a:pt x="520496" y="102311"/>
                  </a:lnTo>
                  <a:lnTo>
                    <a:pt x="520230" y="102489"/>
                  </a:lnTo>
                  <a:lnTo>
                    <a:pt x="522033" y="108712"/>
                  </a:lnTo>
                  <a:lnTo>
                    <a:pt x="523328" y="111785"/>
                  </a:lnTo>
                  <a:lnTo>
                    <a:pt x="524459" y="114896"/>
                  </a:lnTo>
                  <a:lnTo>
                    <a:pt x="525729" y="114820"/>
                  </a:lnTo>
                  <a:close/>
                </a:path>
                <a:path w="1358900" h="1193164">
                  <a:moveTo>
                    <a:pt x="527621" y="152666"/>
                  </a:moveTo>
                  <a:lnTo>
                    <a:pt x="525716" y="146862"/>
                  </a:lnTo>
                  <a:lnTo>
                    <a:pt x="524116" y="146799"/>
                  </a:lnTo>
                  <a:lnTo>
                    <a:pt x="523557" y="148475"/>
                  </a:lnTo>
                  <a:lnTo>
                    <a:pt x="522516" y="150177"/>
                  </a:lnTo>
                  <a:lnTo>
                    <a:pt x="522681" y="152603"/>
                  </a:lnTo>
                  <a:lnTo>
                    <a:pt x="524852" y="153289"/>
                  </a:lnTo>
                  <a:lnTo>
                    <a:pt x="526059" y="154025"/>
                  </a:lnTo>
                  <a:lnTo>
                    <a:pt x="527621" y="152666"/>
                  </a:lnTo>
                  <a:close/>
                </a:path>
                <a:path w="1358900" h="1193164">
                  <a:moveTo>
                    <a:pt x="529297" y="246278"/>
                  </a:moveTo>
                  <a:lnTo>
                    <a:pt x="528789" y="240499"/>
                  </a:lnTo>
                  <a:lnTo>
                    <a:pt x="528218" y="239420"/>
                  </a:lnTo>
                  <a:lnTo>
                    <a:pt x="524154" y="236905"/>
                  </a:lnTo>
                  <a:lnTo>
                    <a:pt x="526618" y="240017"/>
                  </a:lnTo>
                  <a:lnTo>
                    <a:pt x="524433" y="244233"/>
                  </a:lnTo>
                  <a:lnTo>
                    <a:pt x="529297" y="246278"/>
                  </a:lnTo>
                  <a:close/>
                </a:path>
                <a:path w="1358900" h="1193164">
                  <a:moveTo>
                    <a:pt x="544220" y="122262"/>
                  </a:moveTo>
                  <a:lnTo>
                    <a:pt x="543306" y="118148"/>
                  </a:lnTo>
                  <a:lnTo>
                    <a:pt x="540423" y="114528"/>
                  </a:lnTo>
                  <a:lnTo>
                    <a:pt x="538657" y="124231"/>
                  </a:lnTo>
                  <a:lnTo>
                    <a:pt x="537819" y="133985"/>
                  </a:lnTo>
                  <a:lnTo>
                    <a:pt x="537718" y="143814"/>
                  </a:lnTo>
                  <a:lnTo>
                    <a:pt x="538200" y="153746"/>
                  </a:lnTo>
                  <a:lnTo>
                    <a:pt x="542391" y="153327"/>
                  </a:lnTo>
                  <a:lnTo>
                    <a:pt x="543026" y="151942"/>
                  </a:lnTo>
                  <a:lnTo>
                    <a:pt x="542404" y="141732"/>
                  </a:lnTo>
                  <a:lnTo>
                    <a:pt x="541743" y="134023"/>
                  </a:lnTo>
                  <a:lnTo>
                    <a:pt x="544220" y="122262"/>
                  </a:lnTo>
                  <a:close/>
                </a:path>
                <a:path w="1358900" h="1193164">
                  <a:moveTo>
                    <a:pt x="621004" y="218948"/>
                  </a:moveTo>
                  <a:lnTo>
                    <a:pt x="617258" y="214757"/>
                  </a:lnTo>
                  <a:lnTo>
                    <a:pt x="615238" y="216230"/>
                  </a:lnTo>
                  <a:lnTo>
                    <a:pt x="593966" y="255803"/>
                  </a:lnTo>
                  <a:lnTo>
                    <a:pt x="591667" y="259130"/>
                  </a:lnTo>
                  <a:lnTo>
                    <a:pt x="589318" y="262902"/>
                  </a:lnTo>
                  <a:lnTo>
                    <a:pt x="593534" y="265049"/>
                  </a:lnTo>
                  <a:lnTo>
                    <a:pt x="594715" y="263245"/>
                  </a:lnTo>
                  <a:lnTo>
                    <a:pt x="597585" y="256730"/>
                  </a:lnTo>
                  <a:lnTo>
                    <a:pt x="599186" y="252323"/>
                  </a:lnTo>
                  <a:lnTo>
                    <a:pt x="605180" y="241744"/>
                  </a:lnTo>
                  <a:lnTo>
                    <a:pt x="617791" y="220472"/>
                  </a:lnTo>
                  <a:lnTo>
                    <a:pt x="621004" y="218948"/>
                  </a:lnTo>
                  <a:close/>
                </a:path>
                <a:path w="1358900" h="1193164">
                  <a:moveTo>
                    <a:pt x="624484" y="1137678"/>
                  </a:moveTo>
                  <a:lnTo>
                    <a:pt x="623239" y="1136103"/>
                  </a:lnTo>
                  <a:lnTo>
                    <a:pt x="621258" y="1132052"/>
                  </a:lnTo>
                  <a:lnTo>
                    <a:pt x="620217" y="1129588"/>
                  </a:lnTo>
                  <a:lnTo>
                    <a:pt x="619582" y="1127074"/>
                  </a:lnTo>
                  <a:lnTo>
                    <a:pt x="617575" y="1120444"/>
                  </a:lnTo>
                  <a:lnTo>
                    <a:pt x="615315" y="1113878"/>
                  </a:lnTo>
                  <a:lnTo>
                    <a:pt x="613244" y="1107262"/>
                  </a:lnTo>
                  <a:lnTo>
                    <a:pt x="611847" y="1100480"/>
                  </a:lnTo>
                  <a:lnTo>
                    <a:pt x="611390" y="1096911"/>
                  </a:lnTo>
                  <a:lnTo>
                    <a:pt x="610349" y="1093406"/>
                  </a:lnTo>
                  <a:lnTo>
                    <a:pt x="608876" y="1084707"/>
                  </a:lnTo>
                  <a:lnTo>
                    <a:pt x="606958" y="1071613"/>
                  </a:lnTo>
                  <a:lnTo>
                    <a:pt x="605218" y="1070076"/>
                  </a:lnTo>
                  <a:lnTo>
                    <a:pt x="602284" y="1069746"/>
                  </a:lnTo>
                  <a:lnTo>
                    <a:pt x="599846" y="1069797"/>
                  </a:lnTo>
                  <a:lnTo>
                    <a:pt x="599122" y="1071397"/>
                  </a:lnTo>
                  <a:lnTo>
                    <a:pt x="610933" y="1124559"/>
                  </a:lnTo>
                  <a:lnTo>
                    <a:pt x="621017" y="1140612"/>
                  </a:lnTo>
                  <a:lnTo>
                    <a:pt x="624484" y="1137678"/>
                  </a:lnTo>
                  <a:close/>
                </a:path>
                <a:path w="1358900" h="1193164">
                  <a:moveTo>
                    <a:pt x="716368" y="79883"/>
                  </a:moveTo>
                  <a:lnTo>
                    <a:pt x="705142" y="78282"/>
                  </a:lnTo>
                  <a:lnTo>
                    <a:pt x="703872" y="79565"/>
                  </a:lnTo>
                  <a:lnTo>
                    <a:pt x="704634" y="80492"/>
                  </a:lnTo>
                  <a:lnTo>
                    <a:pt x="705192" y="81762"/>
                  </a:lnTo>
                  <a:lnTo>
                    <a:pt x="708621" y="83477"/>
                  </a:lnTo>
                  <a:lnTo>
                    <a:pt x="709980" y="83058"/>
                  </a:lnTo>
                  <a:lnTo>
                    <a:pt x="716368" y="79883"/>
                  </a:lnTo>
                  <a:close/>
                </a:path>
                <a:path w="1358900" h="1193164">
                  <a:moveTo>
                    <a:pt x="727976" y="367423"/>
                  </a:moveTo>
                  <a:lnTo>
                    <a:pt x="725055" y="363804"/>
                  </a:lnTo>
                  <a:lnTo>
                    <a:pt x="723633" y="363550"/>
                  </a:lnTo>
                  <a:lnTo>
                    <a:pt x="721601" y="362585"/>
                  </a:lnTo>
                  <a:lnTo>
                    <a:pt x="725500" y="373189"/>
                  </a:lnTo>
                  <a:lnTo>
                    <a:pt x="726363" y="370332"/>
                  </a:lnTo>
                  <a:lnTo>
                    <a:pt x="727976" y="367423"/>
                  </a:lnTo>
                  <a:close/>
                </a:path>
                <a:path w="1358900" h="1193164">
                  <a:moveTo>
                    <a:pt x="782789" y="1180350"/>
                  </a:moveTo>
                  <a:lnTo>
                    <a:pt x="781824" y="1179601"/>
                  </a:lnTo>
                  <a:lnTo>
                    <a:pt x="775868" y="1175334"/>
                  </a:lnTo>
                  <a:lnTo>
                    <a:pt x="774268" y="1174724"/>
                  </a:lnTo>
                  <a:lnTo>
                    <a:pt x="774268" y="1182535"/>
                  </a:lnTo>
                  <a:lnTo>
                    <a:pt x="772845" y="1184186"/>
                  </a:lnTo>
                  <a:lnTo>
                    <a:pt x="771194" y="1184833"/>
                  </a:lnTo>
                  <a:lnTo>
                    <a:pt x="769150" y="1182535"/>
                  </a:lnTo>
                  <a:lnTo>
                    <a:pt x="769404" y="1181239"/>
                  </a:lnTo>
                  <a:lnTo>
                    <a:pt x="769493" y="1180757"/>
                  </a:lnTo>
                  <a:lnTo>
                    <a:pt x="772096" y="1179601"/>
                  </a:lnTo>
                  <a:lnTo>
                    <a:pt x="773633" y="1180350"/>
                  </a:lnTo>
                  <a:lnTo>
                    <a:pt x="773938" y="1181239"/>
                  </a:lnTo>
                  <a:lnTo>
                    <a:pt x="774268" y="1182535"/>
                  </a:lnTo>
                  <a:lnTo>
                    <a:pt x="774268" y="1174724"/>
                  </a:lnTo>
                  <a:lnTo>
                    <a:pt x="762304" y="1170089"/>
                  </a:lnTo>
                  <a:lnTo>
                    <a:pt x="759269" y="1171600"/>
                  </a:lnTo>
                  <a:lnTo>
                    <a:pt x="757428" y="1180350"/>
                  </a:lnTo>
                  <a:lnTo>
                    <a:pt x="756932" y="1182535"/>
                  </a:lnTo>
                  <a:lnTo>
                    <a:pt x="757034" y="1185595"/>
                  </a:lnTo>
                  <a:lnTo>
                    <a:pt x="757161" y="1188885"/>
                  </a:lnTo>
                  <a:lnTo>
                    <a:pt x="761682" y="1193152"/>
                  </a:lnTo>
                  <a:lnTo>
                    <a:pt x="768375" y="1192949"/>
                  </a:lnTo>
                  <a:lnTo>
                    <a:pt x="770509" y="1191958"/>
                  </a:lnTo>
                  <a:lnTo>
                    <a:pt x="774166" y="1190650"/>
                  </a:lnTo>
                  <a:lnTo>
                    <a:pt x="782599" y="1185595"/>
                  </a:lnTo>
                  <a:lnTo>
                    <a:pt x="782624" y="1184833"/>
                  </a:lnTo>
                  <a:lnTo>
                    <a:pt x="782713" y="1182535"/>
                  </a:lnTo>
                  <a:lnTo>
                    <a:pt x="782789" y="1180350"/>
                  </a:lnTo>
                  <a:close/>
                </a:path>
                <a:path w="1358900" h="1193164">
                  <a:moveTo>
                    <a:pt x="795566" y="462102"/>
                  </a:moveTo>
                  <a:lnTo>
                    <a:pt x="794550" y="463689"/>
                  </a:lnTo>
                  <a:lnTo>
                    <a:pt x="794131" y="464121"/>
                  </a:lnTo>
                  <a:lnTo>
                    <a:pt x="793851" y="465162"/>
                  </a:lnTo>
                  <a:lnTo>
                    <a:pt x="793965" y="465772"/>
                  </a:lnTo>
                  <a:lnTo>
                    <a:pt x="793965" y="466382"/>
                  </a:lnTo>
                  <a:lnTo>
                    <a:pt x="794270" y="465874"/>
                  </a:lnTo>
                  <a:lnTo>
                    <a:pt x="794639" y="465404"/>
                  </a:lnTo>
                  <a:lnTo>
                    <a:pt x="795058" y="464413"/>
                  </a:lnTo>
                  <a:lnTo>
                    <a:pt x="795134" y="463880"/>
                  </a:lnTo>
                  <a:lnTo>
                    <a:pt x="795566" y="462102"/>
                  </a:lnTo>
                  <a:close/>
                </a:path>
                <a:path w="1358900" h="1193164">
                  <a:moveTo>
                    <a:pt x="799287" y="447675"/>
                  </a:moveTo>
                  <a:lnTo>
                    <a:pt x="799045" y="448068"/>
                  </a:lnTo>
                  <a:lnTo>
                    <a:pt x="799249" y="448068"/>
                  </a:lnTo>
                  <a:lnTo>
                    <a:pt x="799287" y="447675"/>
                  </a:lnTo>
                  <a:close/>
                </a:path>
                <a:path w="1358900" h="1193164">
                  <a:moveTo>
                    <a:pt x="801547" y="452132"/>
                  </a:moveTo>
                  <a:lnTo>
                    <a:pt x="799223" y="448195"/>
                  </a:lnTo>
                  <a:lnTo>
                    <a:pt x="796645" y="454901"/>
                  </a:lnTo>
                  <a:lnTo>
                    <a:pt x="796544" y="455333"/>
                  </a:lnTo>
                  <a:lnTo>
                    <a:pt x="797394" y="458927"/>
                  </a:lnTo>
                  <a:lnTo>
                    <a:pt x="797941" y="455333"/>
                  </a:lnTo>
                  <a:lnTo>
                    <a:pt x="798372" y="454901"/>
                  </a:lnTo>
                  <a:lnTo>
                    <a:pt x="801547" y="452132"/>
                  </a:lnTo>
                  <a:close/>
                </a:path>
                <a:path w="1358900" h="1193164">
                  <a:moveTo>
                    <a:pt x="805459" y="424205"/>
                  </a:moveTo>
                  <a:lnTo>
                    <a:pt x="803922" y="419112"/>
                  </a:lnTo>
                  <a:lnTo>
                    <a:pt x="801916" y="426669"/>
                  </a:lnTo>
                  <a:lnTo>
                    <a:pt x="800760" y="433971"/>
                  </a:lnTo>
                  <a:lnTo>
                    <a:pt x="800125" y="440042"/>
                  </a:lnTo>
                  <a:lnTo>
                    <a:pt x="799401" y="446697"/>
                  </a:lnTo>
                  <a:lnTo>
                    <a:pt x="799287" y="447675"/>
                  </a:lnTo>
                  <a:lnTo>
                    <a:pt x="799922" y="446697"/>
                  </a:lnTo>
                  <a:lnTo>
                    <a:pt x="801128" y="445503"/>
                  </a:lnTo>
                  <a:lnTo>
                    <a:pt x="802589" y="440042"/>
                  </a:lnTo>
                  <a:lnTo>
                    <a:pt x="803148" y="435838"/>
                  </a:lnTo>
                  <a:lnTo>
                    <a:pt x="805383" y="427913"/>
                  </a:lnTo>
                  <a:lnTo>
                    <a:pt x="805459" y="424205"/>
                  </a:lnTo>
                  <a:close/>
                </a:path>
                <a:path w="1358900" h="1193164">
                  <a:moveTo>
                    <a:pt x="849020" y="7581"/>
                  </a:moveTo>
                  <a:lnTo>
                    <a:pt x="847090" y="4610"/>
                  </a:lnTo>
                  <a:lnTo>
                    <a:pt x="845248" y="1562"/>
                  </a:lnTo>
                  <a:lnTo>
                    <a:pt x="841832" y="0"/>
                  </a:lnTo>
                  <a:lnTo>
                    <a:pt x="842238" y="3911"/>
                  </a:lnTo>
                  <a:lnTo>
                    <a:pt x="844956" y="6273"/>
                  </a:lnTo>
                  <a:lnTo>
                    <a:pt x="849020" y="7581"/>
                  </a:lnTo>
                  <a:close/>
                </a:path>
                <a:path w="1358900" h="1193164">
                  <a:moveTo>
                    <a:pt x="862622" y="642594"/>
                  </a:moveTo>
                  <a:lnTo>
                    <a:pt x="859828" y="629742"/>
                  </a:lnTo>
                  <a:lnTo>
                    <a:pt x="859155" y="622020"/>
                  </a:lnTo>
                  <a:lnTo>
                    <a:pt x="856005" y="618223"/>
                  </a:lnTo>
                  <a:lnTo>
                    <a:pt x="859574" y="614248"/>
                  </a:lnTo>
                  <a:lnTo>
                    <a:pt x="859243" y="613676"/>
                  </a:lnTo>
                  <a:lnTo>
                    <a:pt x="857389" y="607034"/>
                  </a:lnTo>
                  <a:lnTo>
                    <a:pt x="856195" y="600710"/>
                  </a:lnTo>
                  <a:lnTo>
                    <a:pt x="855586" y="594321"/>
                  </a:lnTo>
                  <a:lnTo>
                    <a:pt x="855624" y="586867"/>
                  </a:lnTo>
                  <a:lnTo>
                    <a:pt x="854011" y="585812"/>
                  </a:lnTo>
                  <a:lnTo>
                    <a:pt x="853186" y="584796"/>
                  </a:lnTo>
                  <a:lnTo>
                    <a:pt x="852068" y="585635"/>
                  </a:lnTo>
                  <a:lnTo>
                    <a:pt x="850798" y="586359"/>
                  </a:lnTo>
                  <a:lnTo>
                    <a:pt x="849490" y="587857"/>
                  </a:lnTo>
                  <a:lnTo>
                    <a:pt x="849718" y="588911"/>
                  </a:lnTo>
                  <a:lnTo>
                    <a:pt x="850988" y="603707"/>
                  </a:lnTo>
                  <a:lnTo>
                    <a:pt x="855192" y="644105"/>
                  </a:lnTo>
                  <a:lnTo>
                    <a:pt x="855560" y="645210"/>
                  </a:lnTo>
                  <a:lnTo>
                    <a:pt x="855941" y="646874"/>
                  </a:lnTo>
                  <a:lnTo>
                    <a:pt x="861885" y="644131"/>
                  </a:lnTo>
                  <a:lnTo>
                    <a:pt x="862622" y="642594"/>
                  </a:lnTo>
                  <a:close/>
                </a:path>
                <a:path w="1358900" h="1193164">
                  <a:moveTo>
                    <a:pt x="873239" y="1168019"/>
                  </a:moveTo>
                  <a:lnTo>
                    <a:pt x="869823" y="1164513"/>
                  </a:lnTo>
                  <a:lnTo>
                    <a:pt x="858291" y="1163497"/>
                  </a:lnTo>
                  <a:lnTo>
                    <a:pt x="854837" y="1166114"/>
                  </a:lnTo>
                  <a:lnTo>
                    <a:pt x="849363" y="1174216"/>
                  </a:lnTo>
                  <a:lnTo>
                    <a:pt x="848575" y="1178356"/>
                  </a:lnTo>
                  <a:lnTo>
                    <a:pt x="851369" y="1183589"/>
                  </a:lnTo>
                  <a:lnTo>
                    <a:pt x="852919" y="1184643"/>
                  </a:lnTo>
                  <a:lnTo>
                    <a:pt x="857745" y="1184351"/>
                  </a:lnTo>
                  <a:lnTo>
                    <a:pt x="861669" y="1184046"/>
                  </a:lnTo>
                  <a:lnTo>
                    <a:pt x="869581" y="1182052"/>
                  </a:lnTo>
                  <a:lnTo>
                    <a:pt x="873048" y="1177328"/>
                  </a:lnTo>
                  <a:lnTo>
                    <a:pt x="873125" y="1173581"/>
                  </a:lnTo>
                  <a:lnTo>
                    <a:pt x="873239" y="1168019"/>
                  </a:lnTo>
                  <a:close/>
                </a:path>
                <a:path w="1358900" h="1193164">
                  <a:moveTo>
                    <a:pt x="892124" y="147066"/>
                  </a:moveTo>
                  <a:lnTo>
                    <a:pt x="878154" y="131038"/>
                  </a:lnTo>
                  <a:lnTo>
                    <a:pt x="876833" y="130365"/>
                  </a:lnTo>
                  <a:lnTo>
                    <a:pt x="877087" y="138925"/>
                  </a:lnTo>
                  <a:lnTo>
                    <a:pt x="887717" y="140944"/>
                  </a:lnTo>
                  <a:lnTo>
                    <a:pt x="888187" y="149644"/>
                  </a:lnTo>
                  <a:lnTo>
                    <a:pt x="892124" y="147066"/>
                  </a:lnTo>
                  <a:close/>
                </a:path>
                <a:path w="1358900" h="1193164">
                  <a:moveTo>
                    <a:pt x="959002" y="912634"/>
                  </a:moveTo>
                  <a:lnTo>
                    <a:pt x="956983" y="912329"/>
                  </a:lnTo>
                  <a:lnTo>
                    <a:pt x="953681" y="915441"/>
                  </a:lnTo>
                  <a:lnTo>
                    <a:pt x="953325" y="919721"/>
                  </a:lnTo>
                  <a:lnTo>
                    <a:pt x="952411" y="924496"/>
                  </a:lnTo>
                  <a:lnTo>
                    <a:pt x="954189" y="925817"/>
                  </a:lnTo>
                  <a:lnTo>
                    <a:pt x="955852" y="926668"/>
                  </a:lnTo>
                  <a:lnTo>
                    <a:pt x="957783" y="925791"/>
                  </a:lnTo>
                  <a:lnTo>
                    <a:pt x="958392" y="921092"/>
                  </a:lnTo>
                  <a:lnTo>
                    <a:pt x="958659" y="916851"/>
                  </a:lnTo>
                  <a:lnTo>
                    <a:pt x="959002" y="912634"/>
                  </a:lnTo>
                  <a:close/>
                </a:path>
                <a:path w="1358900" h="1193164">
                  <a:moveTo>
                    <a:pt x="974420" y="107518"/>
                  </a:moveTo>
                  <a:lnTo>
                    <a:pt x="972578" y="104394"/>
                  </a:lnTo>
                  <a:lnTo>
                    <a:pt x="971283" y="103047"/>
                  </a:lnTo>
                  <a:lnTo>
                    <a:pt x="968603" y="105219"/>
                  </a:lnTo>
                  <a:lnTo>
                    <a:pt x="968870" y="106667"/>
                  </a:lnTo>
                  <a:lnTo>
                    <a:pt x="968705" y="107696"/>
                  </a:lnTo>
                  <a:lnTo>
                    <a:pt x="974420" y="107518"/>
                  </a:lnTo>
                  <a:close/>
                </a:path>
                <a:path w="1358900" h="1193164">
                  <a:moveTo>
                    <a:pt x="1063802" y="164947"/>
                  </a:moveTo>
                  <a:lnTo>
                    <a:pt x="1061872" y="162229"/>
                  </a:lnTo>
                  <a:lnTo>
                    <a:pt x="1059827" y="159791"/>
                  </a:lnTo>
                  <a:lnTo>
                    <a:pt x="1056005" y="161518"/>
                  </a:lnTo>
                  <a:lnTo>
                    <a:pt x="1063802" y="164947"/>
                  </a:lnTo>
                  <a:close/>
                </a:path>
                <a:path w="1358900" h="1193164">
                  <a:moveTo>
                    <a:pt x="1070952" y="336867"/>
                  </a:moveTo>
                  <a:lnTo>
                    <a:pt x="1069124" y="333235"/>
                  </a:lnTo>
                  <a:lnTo>
                    <a:pt x="1070013" y="329806"/>
                  </a:lnTo>
                  <a:lnTo>
                    <a:pt x="1068387" y="329653"/>
                  </a:lnTo>
                  <a:lnTo>
                    <a:pt x="1067003" y="339877"/>
                  </a:lnTo>
                  <a:lnTo>
                    <a:pt x="1069149" y="340233"/>
                  </a:lnTo>
                  <a:lnTo>
                    <a:pt x="1070952" y="336867"/>
                  </a:lnTo>
                  <a:close/>
                </a:path>
                <a:path w="1358900" h="1193164">
                  <a:moveTo>
                    <a:pt x="1079512" y="1117612"/>
                  </a:moveTo>
                  <a:lnTo>
                    <a:pt x="1076299" y="1113701"/>
                  </a:lnTo>
                  <a:lnTo>
                    <a:pt x="1072134" y="1113929"/>
                  </a:lnTo>
                  <a:lnTo>
                    <a:pt x="1067689" y="1115288"/>
                  </a:lnTo>
                  <a:lnTo>
                    <a:pt x="1068133" y="1115288"/>
                  </a:lnTo>
                  <a:lnTo>
                    <a:pt x="1071714" y="1115999"/>
                  </a:lnTo>
                  <a:lnTo>
                    <a:pt x="1079512" y="1117612"/>
                  </a:lnTo>
                  <a:close/>
                </a:path>
                <a:path w="1358900" h="1193164">
                  <a:moveTo>
                    <a:pt x="1088136" y="1118641"/>
                  </a:moveTo>
                  <a:lnTo>
                    <a:pt x="1083767" y="1116825"/>
                  </a:lnTo>
                  <a:lnTo>
                    <a:pt x="1079512" y="1117612"/>
                  </a:lnTo>
                  <a:lnTo>
                    <a:pt x="1079754" y="1117612"/>
                  </a:lnTo>
                  <a:lnTo>
                    <a:pt x="1088136" y="1118641"/>
                  </a:lnTo>
                  <a:close/>
                </a:path>
                <a:path w="1358900" h="1193164">
                  <a:moveTo>
                    <a:pt x="1154404" y="1121613"/>
                  </a:moveTo>
                  <a:lnTo>
                    <a:pt x="1153807" y="1120978"/>
                  </a:lnTo>
                  <a:lnTo>
                    <a:pt x="1153312" y="1120228"/>
                  </a:lnTo>
                  <a:lnTo>
                    <a:pt x="1152423" y="1120470"/>
                  </a:lnTo>
                  <a:lnTo>
                    <a:pt x="1151534" y="1120876"/>
                  </a:lnTo>
                  <a:lnTo>
                    <a:pt x="1151343" y="1121397"/>
                  </a:lnTo>
                  <a:lnTo>
                    <a:pt x="1151191" y="1121765"/>
                  </a:lnTo>
                  <a:lnTo>
                    <a:pt x="1152004" y="1122451"/>
                  </a:lnTo>
                  <a:lnTo>
                    <a:pt x="1152372" y="1123010"/>
                  </a:lnTo>
                  <a:lnTo>
                    <a:pt x="1154404" y="1121613"/>
                  </a:lnTo>
                  <a:close/>
                </a:path>
                <a:path w="1358900" h="1193164">
                  <a:moveTo>
                    <a:pt x="1161516" y="456933"/>
                  </a:moveTo>
                  <a:lnTo>
                    <a:pt x="1161046" y="458025"/>
                  </a:lnTo>
                  <a:lnTo>
                    <a:pt x="1159586" y="461264"/>
                  </a:lnTo>
                  <a:lnTo>
                    <a:pt x="1161249" y="461264"/>
                  </a:lnTo>
                  <a:lnTo>
                    <a:pt x="1161351" y="459638"/>
                  </a:lnTo>
                  <a:lnTo>
                    <a:pt x="1161453" y="458025"/>
                  </a:lnTo>
                  <a:lnTo>
                    <a:pt x="1161516" y="456933"/>
                  </a:lnTo>
                  <a:close/>
                </a:path>
                <a:path w="1358900" h="1193164">
                  <a:moveTo>
                    <a:pt x="1171295" y="457949"/>
                  </a:moveTo>
                  <a:lnTo>
                    <a:pt x="1166253" y="459193"/>
                  </a:lnTo>
                  <a:lnTo>
                    <a:pt x="1165466" y="463981"/>
                  </a:lnTo>
                  <a:lnTo>
                    <a:pt x="1162748" y="467093"/>
                  </a:lnTo>
                  <a:lnTo>
                    <a:pt x="1157795" y="465569"/>
                  </a:lnTo>
                  <a:lnTo>
                    <a:pt x="1152220" y="478510"/>
                  </a:lnTo>
                  <a:lnTo>
                    <a:pt x="1156957" y="478599"/>
                  </a:lnTo>
                  <a:lnTo>
                    <a:pt x="1157084" y="480961"/>
                  </a:lnTo>
                  <a:lnTo>
                    <a:pt x="1156716" y="483590"/>
                  </a:lnTo>
                  <a:lnTo>
                    <a:pt x="1163256" y="472427"/>
                  </a:lnTo>
                  <a:lnTo>
                    <a:pt x="1168146" y="463905"/>
                  </a:lnTo>
                  <a:lnTo>
                    <a:pt x="1169695" y="460908"/>
                  </a:lnTo>
                  <a:lnTo>
                    <a:pt x="1171295" y="457949"/>
                  </a:lnTo>
                  <a:close/>
                </a:path>
                <a:path w="1358900" h="1193164">
                  <a:moveTo>
                    <a:pt x="1173886" y="1012304"/>
                  </a:moveTo>
                  <a:lnTo>
                    <a:pt x="1170368" y="1012139"/>
                  </a:lnTo>
                  <a:lnTo>
                    <a:pt x="1167371" y="1011593"/>
                  </a:lnTo>
                  <a:lnTo>
                    <a:pt x="1157465" y="1012761"/>
                  </a:lnTo>
                  <a:lnTo>
                    <a:pt x="1150620" y="1012342"/>
                  </a:lnTo>
                  <a:lnTo>
                    <a:pt x="1142339" y="1010462"/>
                  </a:lnTo>
                  <a:lnTo>
                    <a:pt x="1140726" y="1010399"/>
                  </a:lnTo>
                  <a:lnTo>
                    <a:pt x="1138516" y="1010805"/>
                  </a:lnTo>
                  <a:lnTo>
                    <a:pt x="1137437" y="1011910"/>
                  </a:lnTo>
                  <a:lnTo>
                    <a:pt x="1137424" y="1013269"/>
                  </a:lnTo>
                  <a:lnTo>
                    <a:pt x="1138516" y="1014463"/>
                  </a:lnTo>
                  <a:lnTo>
                    <a:pt x="1145870" y="1015339"/>
                  </a:lnTo>
                  <a:lnTo>
                    <a:pt x="1159116" y="1016787"/>
                  </a:lnTo>
                  <a:lnTo>
                    <a:pt x="1169200" y="1017689"/>
                  </a:lnTo>
                  <a:lnTo>
                    <a:pt x="1171892" y="1016101"/>
                  </a:lnTo>
                  <a:lnTo>
                    <a:pt x="1173886" y="1012304"/>
                  </a:lnTo>
                  <a:close/>
                </a:path>
                <a:path w="1358900" h="1193164">
                  <a:moveTo>
                    <a:pt x="1176705" y="464451"/>
                  </a:moveTo>
                  <a:lnTo>
                    <a:pt x="1175321" y="463804"/>
                  </a:lnTo>
                  <a:lnTo>
                    <a:pt x="1169530" y="473214"/>
                  </a:lnTo>
                  <a:lnTo>
                    <a:pt x="1171308" y="473964"/>
                  </a:lnTo>
                  <a:lnTo>
                    <a:pt x="1176705" y="464451"/>
                  </a:lnTo>
                  <a:close/>
                </a:path>
                <a:path w="1358900" h="1193164">
                  <a:moveTo>
                    <a:pt x="1180426" y="192163"/>
                  </a:moveTo>
                  <a:lnTo>
                    <a:pt x="1179982" y="190195"/>
                  </a:lnTo>
                  <a:lnTo>
                    <a:pt x="1179855" y="189649"/>
                  </a:lnTo>
                  <a:lnTo>
                    <a:pt x="1179296" y="187172"/>
                  </a:lnTo>
                  <a:lnTo>
                    <a:pt x="1178013" y="182359"/>
                  </a:lnTo>
                  <a:lnTo>
                    <a:pt x="1178013" y="191096"/>
                  </a:lnTo>
                  <a:lnTo>
                    <a:pt x="1170101" y="211416"/>
                  </a:lnTo>
                  <a:lnTo>
                    <a:pt x="1162151" y="207822"/>
                  </a:lnTo>
                  <a:lnTo>
                    <a:pt x="1162189" y="206844"/>
                  </a:lnTo>
                  <a:lnTo>
                    <a:pt x="1163713" y="196659"/>
                  </a:lnTo>
                  <a:lnTo>
                    <a:pt x="1164844" y="192925"/>
                  </a:lnTo>
                  <a:lnTo>
                    <a:pt x="1167333" y="189649"/>
                  </a:lnTo>
                  <a:lnTo>
                    <a:pt x="1178013" y="191096"/>
                  </a:lnTo>
                  <a:lnTo>
                    <a:pt x="1178013" y="182359"/>
                  </a:lnTo>
                  <a:lnTo>
                    <a:pt x="1177099" y="178917"/>
                  </a:lnTo>
                  <a:lnTo>
                    <a:pt x="1176896" y="178181"/>
                  </a:lnTo>
                  <a:lnTo>
                    <a:pt x="1171816" y="178917"/>
                  </a:lnTo>
                  <a:lnTo>
                    <a:pt x="1169035" y="176809"/>
                  </a:lnTo>
                  <a:lnTo>
                    <a:pt x="1167193" y="176580"/>
                  </a:lnTo>
                  <a:lnTo>
                    <a:pt x="1165898" y="178676"/>
                  </a:lnTo>
                  <a:lnTo>
                    <a:pt x="1163040" y="181216"/>
                  </a:lnTo>
                  <a:lnTo>
                    <a:pt x="1164615" y="186855"/>
                  </a:lnTo>
                  <a:lnTo>
                    <a:pt x="1163535" y="190195"/>
                  </a:lnTo>
                  <a:lnTo>
                    <a:pt x="1160399" y="199783"/>
                  </a:lnTo>
                  <a:lnTo>
                    <a:pt x="1161415" y="206844"/>
                  </a:lnTo>
                  <a:lnTo>
                    <a:pt x="1155687" y="213055"/>
                  </a:lnTo>
                  <a:lnTo>
                    <a:pt x="1155776" y="214642"/>
                  </a:lnTo>
                  <a:lnTo>
                    <a:pt x="1156398" y="219684"/>
                  </a:lnTo>
                  <a:lnTo>
                    <a:pt x="1157058" y="223558"/>
                  </a:lnTo>
                  <a:lnTo>
                    <a:pt x="1157693" y="227622"/>
                  </a:lnTo>
                  <a:lnTo>
                    <a:pt x="1160437" y="228219"/>
                  </a:lnTo>
                  <a:lnTo>
                    <a:pt x="1160957" y="226212"/>
                  </a:lnTo>
                  <a:lnTo>
                    <a:pt x="1163548" y="221297"/>
                  </a:lnTo>
                  <a:lnTo>
                    <a:pt x="1164437" y="221297"/>
                  </a:lnTo>
                  <a:lnTo>
                    <a:pt x="1168044" y="224218"/>
                  </a:lnTo>
                  <a:lnTo>
                    <a:pt x="1168730" y="224548"/>
                  </a:lnTo>
                  <a:lnTo>
                    <a:pt x="1169873" y="225234"/>
                  </a:lnTo>
                  <a:lnTo>
                    <a:pt x="1170330" y="222567"/>
                  </a:lnTo>
                  <a:lnTo>
                    <a:pt x="1170381" y="221297"/>
                  </a:lnTo>
                  <a:lnTo>
                    <a:pt x="1170419" y="220433"/>
                  </a:lnTo>
                  <a:lnTo>
                    <a:pt x="1173340" y="211416"/>
                  </a:lnTo>
                  <a:lnTo>
                    <a:pt x="1175524" y="204304"/>
                  </a:lnTo>
                  <a:lnTo>
                    <a:pt x="1180426" y="192163"/>
                  </a:lnTo>
                  <a:close/>
                </a:path>
                <a:path w="1358900" h="1193164">
                  <a:moveTo>
                    <a:pt x="1182408" y="219595"/>
                  </a:moveTo>
                  <a:lnTo>
                    <a:pt x="1180922" y="218059"/>
                  </a:lnTo>
                  <a:lnTo>
                    <a:pt x="1179995" y="216293"/>
                  </a:lnTo>
                  <a:lnTo>
                    <a:pt x="1176731" y="221881"/>
                  </a:lnTo>
                  <a:lnTo>
                    <a:pt x="1175854" y="225679"/>
                  </a:lnTo>
                  <a:lnTo>
                    <a:pt x="1176883" y="229311"/>
                  </a:lnTo>
                  <a:lnTo>
                    <a:pt x="1178775" y="226174"/>
                  </a:lnTo>
                  <a:lnTo>
                    <a:pt x="1180719" y="223418"/>
                  </a:lnTo>
                  <a:lnTo>
                    <a:pt x="1182408" y="219595"/>
                  </a:lnTo>
                  <a:close/>
                </a:path>
                <a:path w="1358900" h="1193164">
                  <a:moveTo>
                    <a:pt x="1189774" y="191846"/>
                  </a:moveTo>
                  <a:lnTo>
                    <a:pt x="1188872" y="191376"/>
                  </a:lnTo>
                  <a:lnTo>
                    <a:pt x="1188262" y="190817"/>
                  </a:lnTo>
                  <a:lnTo>
                    <a:pt x="1187234" y="191198"/>
                  </a:lnTo>
                  <a:lnTo>
                    <a:pt x="1186662" y="191808"/>
                  </a:lnTo>
                  <a:lnTo>
                    <a:pt x="1186040" y="192278"/>
                  </a:lnTo>
                  <a:lnTo>
                    <a:pt x="1186599" y="192697"/>
                  </a:lnTo>
                  <a:lnTo>
                    <a:pt x="1187234" y="193522"/>
                  </a:lnTo>
                  <a:lnTo>
                    <a:pt x="1188364" y="193357"/>
                  </a:lnTo>
                  <a:lnTo>
                    <a:pt x="1188897" y="192582"/>
                  </a:lnTo>
                  <a:lnTo>
                    <a:pt x="1189774" y="191846"/>
                  </a:lnTo>
                  <a:close/>
                </a:path>
                <a:path w="1358900" h="1193164">
                  <a:moveTo>
                    <a:pt x="1193673" y="1004290"/>
                  </a:moveTo>
                  <a:lnTo>
                    <a:pt x="1190866" y="1004506"/>
                  </a:lnTo>
                  <a:lnTo>
                    <a:pt x="1188427" y="1004951"/>
                  </a:lnTo>
                  <a:lnTo>
                    <a:pt x="1188859" y="1007706"/>
                  </a:lnTo>
                  <a:lnTo>
                    <a:pt x="1190396" y="1008646"/>
                  </a:lnTo>
                  <a:lnTo>
                    <a:pt x="1193673" y="1004290"/>
                  </a:lnTo>
                  <a:close/>
                </a:path>
                <a:path w="1358900" h="1193164">
                  <a:moveTo>
                    <a:pt x="1199134" y="231787"/>
                  </a:moveTo>
                  <a:lnTo>
                    <a:pt x="1198054" y="231394"/>
                  </a:lnTo>
                  <a:lnTo>
                    <a:pt x="1196682" y="233972"/>
                  </a:lnTo>
                  <a:lnTo>
                    <a:pt x="1198219" y="234505"/>
                  </a:lnTo>
                  <a:lnTo>
                    <a:pt x="1199134" y="231787"/>
                  </a:lnTo>
                  <a:close/>
                </a:path>
                <a:path w="1358900" h="1193164">
                  <a:moveTo>
                    <a:pt x="1249565" y="1046086"/>
                  </a:moveTo>
                  <a:lnTo>
                    <a:pt x="1249222" y="1044575"/>
                  </a:lnTo>
                  <a:lnTo>
                    <a:pt x="1249210" y="1043978"/>
                  </a:lnTo>
                  <a:lnTo>
                    <a:pt x="1245616" y="1036955"/>
                  </a:lnTo>
                  <a:lnTo>
                    <a:pt x="1231582" y="997216"/>
                  </a:lnTo>
                  <a:lnTo>
                    <a:pt x="1231938" y="994537"/>
                  </a:lnTo>
                  <a:lnTo>
                    <a:pt x="1228064" y="992987"/>
                  </a:lnTo>
                  <a:lnTo>
                    <a:pt x="1227772" y="995121"/>
                  </a:lnTo>
                  <a:lnTo>
                    <a:pt x="1227162" y="996835"/>
                  </a:lnTo>
                  <a:lnTo>
                    <a:pt x="1228674" y="1006360"/>
                  </a:lnTo>
                  <a:lnTo>
                    <a:pt x="1229614" y="1014412"/>
                  </a:lnTo>
                  <a:lnTo>
                    <a:pt x="1233576" y="1028687"/>
                  </a:lnTo>
                  <a:lnTo>
                    <a:pt x="1235697" y="1035431"/>
                  </a:lnTo>
                  <a:lnTo>
                    <a:pt x="1249565" y="1046086"/>
                  </a:lnTo>
                  <a:close/>
                </a:path>
                <a:path w="1358900" h="1193164">
                  <a:moveTo>
                    <a:pt x="1264094" y="1057300"/>
                  </a:moveTo>
                  <a:lnTo>
                    <a:pt x="1263256" y="1056055"/>
                  </a:lnTo>
                  <a:lnTo>
                    <a:pt x="1262011" y="1056678"/>
                  </a:lnTo>
                  <a:lnTo>
                    <a:pt x="1260754" y="1057275"/>
                  </a:lnTo>
                  <a:lnTo>
                    <a:pt x="1259509" y="1057986"/>
                  </a:lnTo>
                  <a:lnTo>
                    <a:pt x="1260030" y="1058837"/>
                  </a:lnTo>
                  <a:lnTo>
                    <a:pt x="1260563" y="1059815"/>
                  </a:lnTo>
                  <a:lnTo>
                    <a:pt x="1264094" y="1057300"/>
                  </a:lnTo>
                  <a:close/>
                </a:path>
                <a:path w="1358900" h="1193164">
                  <a:moveTo>
                    <a:pt x="1269733" y="414388"/>
                  </a:moveTo>
                  <a:lnTo>
                    <a:pt x="1263053" y="427329"/>
                  </a:lnTo>
                  <a:lnTo>
                    <a:pt x="1266494" y="423545"/>
                  </a:lnTo>
                  <a:lnTo>
                    <a:pt x="1268984" y="419354"/>
                  </a:lnTo>
                  <a:lnTo>
                    <a:pt x="1269733" y="414388"/>
                  </a:lnTo>
                  <a:close/>
                </a:path>
                <a:path w="1358900" h="1193164">
                  <a:moveTo>
                    <a:pt x="1293241" y="731380"/>
                  </a:moveTo>
                  <a:lnTo>
                    <a:pt x="1289215" y="727202"/>
                  </a:lnTo>
                  <a:lnTo>
                    <a:pt x="1288313" y="731227"/>
                  </a:lnTo>
                  <a:lnTo>
                    <a:pt x="1293241" y="731380"/>
                  </a:lnTo>
                  <a:close/>
                </a:path>
                <a:path w="1358900" h="1193164">
                  <a:moveTo>
                    <a:pt x="1345641" y="785126"/>
                  </a:moveTo>
                  <a:lnTo>
                    <a:pt x="1344587" y="781761"/>
                  </a:lnTo>
                  <a:lnTo>
                    <a:pt x="1343660" y="778344"/>
                  </a:lnTo>
                  <a:lnTo>
                    <a:pt x="1342059" y="774382"/>
                  </a:lnTo>
                  <a:lnTo>
                    <a:pt x="1340345" y="774179"/>
                  </a:lnTo>
                  <a:lnTo>
                    <a:pt x="1339291" y="773760"/>
                  </a:lnTo>
                  <a:lnTo>
                    <a:pt x="1338935" y="774915"/>
                  </a:lnTo>
                  <a:lnTo>
                    <a:pt x="1337894" y="776439"/>
                  </a:lnTo>
                  <a:lnTo>
                    <a:pt x="1340154" y="780059"/>
                  </a:lnTo>
                  <a:lnTo>
                    <a:pt x="1342428" y="782688"/>
                  </a:lnTo>
                  <a:lnTo>
                    <a:pt x="1344523" y="785406"/>
                  </a:lnTo>
                  <a:lnTo>
                    <a:pt x="1345641" y="785126"/>
                  </a:lnTo>
                  <a:close/>
                </a:path>
                <a:path w="1358900" h="1193164">
                  <a:moveTo>
                    <a:pt x="1358874" y="1068806"/>
                  </a:moveTo>
                  <a:lnTo>
                    <a:pt x="1354721" y="1069987"/>
                  </a:lnTo>
                  <a:lnTo>
                    <a:pt x="1356398" y="1073492"/>
                  </a:lnTo>
                  <a:lnTo>
                    <a:pt x="1358874" y="106880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76683" y="692348"/>
              <a:ext cx="4118569" cy="4118569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23978" y="1783972"/>
              <a:ext cx="1179968" cy="1772366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57664" y="558702"/>
              <a:ext cx="1528829" cy="29015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5043" y="1097107"/>
              <a:ext cx="1124719" cy="280779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00814" y="1389187"/>
              <a:ext cx="1491822" cy="1491820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43077" y="4790772"/>
              <a:ext cx="974347" cy="80831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74998" y="4992188"/>
              <a:ext cx="642171" cy="606898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97965" y="5109945"/>
              <a:ext cx="455439" cy="430264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7221461" y="4599670"/>
              <a:ext cx="26670" cy="187325"/>
            </a:xfrm>
            <a:custGeom>
              <a:avLst/>
              <a:gdLst/>
              <a:ahLst/>
              <a:cxnLst/>
              <a:rect l="l" t="t" r="r" b="b"/>
              <a:pathLst>
                <a:path w="26670" h="187325">
                  <a:moveTo>
                    <a:pt x="26517" y="152958"/>
                  </a:moveTo>
                  <a:lnTo>
                    <a:pt x="0" y="179489"/>
                  </a:lnTo>
                  <a:lnTo>
                    <a:pt x="0" y="186804"/>
                  </a:lnTo>
                  <a:lnTo>
                    <a:pt x="26517" y="160299"/>
                  </a:lnTo>
                  <a:lnTo>
                    <a:pt x="26517" y="152958"/>
                  </a:lnTo>
                  <a:close/>
                </a:path>
                <a:path w="26670" h="187325">
                  <a:moveTo>
                    <a:pt x="26517" y="122364"/>
                  </a:moveTo>
                  <a:lnTo>
                    <a:pt x="0" y="148894"/>
                  </a:lnTo>
                  <a:lnTo>
                    <a:pt x="0" y="156210"/>
                  </a:lnTo>
                  <a:lnTo>
                    <a:pt x="26517" y="129705"/>
                  </a:lnTo>
                  <a:lnTo>
                    <a:pt x="26517" y="122364"/>
                  </a:lnTo>
                  <a:close/>
                </a:path>
                <a:path w="26670" h="187325">
                  <a:moveTo>
                    <a:pt x="26517" y="91782"/>
                  </a:moveTo>
                  <a:lnTo>
                    <a:pt x="0" y="118300"/>
                  </a:lnTo>
                  <a:lnTo>
                    <a:pt x="0" y="125628"/>
                  </a:lnTo>
                  <a:lnTo>
                    <a:pt x="26517" y="99110"/>
                  </a:lnTo>
                  <a:lnTo>
                    <a:pt x="26517" y="91782"/>
                  </a:lnTo>
                  <a:close/>
                </a:path>
                <a:path w="26670" h="187325">
                  <a:moveTo>
                    <a:pt x="26517" y="61188"/>
                  </a:moveTo>
                  <a:lnTo>
                    <a:pt x="0" y="87706"/>
                  </a:lnTo>
                  <a:lnTo>
                    <a:pt x="0" y="95034"/>
                  </a:lnTo>
                  <a:lnTo>
                    <a:pt x="26517" y="68516"/>
                  </a:lnTo>
                  <a:lnTo>
                    <a:pt x="26517" y="61188"/>
                  </a:lnTo>
                  <a:close/>
                </a:path>
                <a:path w="26670" h="187325">
                  <a:moveTo>
                    <a:pt x="26517" y="30594"/>
                  </a:moveTo>
                  <a:lnTo>
                    <a:pt x="0" y="57111"/>
                  </a:lnTo>
                  <a:lnTo>
                    <a:pt x="0" y="64439"/>
                  </a:lnTo>
                  <a:lnTo>
                    <a:pt x="26517" y="37922"/>
                  </a:lnTo>
                  <a:lnTo>
                    <a:pt x="26517" y="30594"/>
                  </a:lnTo>
                  <a:close/>
                </a:path>
                <a:path w="26670" h="187325">
                  <a:moveTo>
                    <a:pt x="26517" y="0"/>
                  </a:moveTo>
                  <a:lnTo>
                    <a:pt x="0" y="26530"/>
                  </a:lnTo>
                  <a:lnTo>
                    <a:pt x="0" y="33858"/>
                  </a:lnTo>
                  <a:lnTo>
                    <a:pt x="26517" y="7340"/>
                  </a:lnTo>
                  <a:lnTo>
                    <a:pt x="26517" y="0"/>
                  </a:lnTo>
                  <a:close/>
                </a:path>
              </a:pathLst>
            </a:custGeom>
            <a:solidFill>
              <a:srgbClr val="7272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93858" y="4792256"/>
              <a:ext cx="155084" cy="15477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15553" y="5031756"/>
              <a:ext cx="364466" cy="288852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7039775" y="5008788"/>
              <a:ext cx="105410" cy="17145"/>
            </a:xfrm>
            <a:custGeom>
              <a:avLst/>
              <a:gdLst/>
              <a:ahLst/>
              <a:cxnLst/>
              <a:rect l="l" t="t" r="r" b="b"/>
              <a:pathLst>
                <a:path w="105409" h="17145">
                  <a:moveTo>
                    <a:pt x="16598" y="3746"/>
                  </a:moveTo>
                  <a:lnTo>
                    <a:pt x="15976" y="3124"/>
                  </a:lnTo>
                  <a:lnTo>
                    <a:pt x="15976" y="4089"/>
                  </a:lnTo>
                  <a:lnTo>
                    <a:pt x="15976" y="12585"/>
                  </a:lnTo>
                  <a:lnTo>
                    <a:pt x="12509" y="16040"/>
                  </a:lnTo>
                  <a:lnTo>
                    <a:pt x="4025" y="16040"/>
                  </a:lnTo>
                  <a:lnTo>
                    <a:pt x="571" y="12585"/>
                  </a:lnTo>
                  <a:lnTo>
                    <a:pt x="571" y="4089"/>
                  </a:lnTo>
                  <a:lnTo>
                    <a:pt x="4025" y="635"/>
                  </a:lnTo>
                  <a:lnTo>
                    <a:pt x="12509" y="635"/>
                  </a:lnTo>
                  <a:lnTo>
                    <a:pt x="15976" y="4089"/>
                  </a:lnTo>
                  <a:lnTo>
                    <a:pt x="15976" y="3124"/>
                  </a:lnTo>
                  <a:lnTo>
                    <a:pt x="13500" y="635"/>
                  </a:lnTo>
                  <a:lnTo>
                    <a:pt x="12865" y="0"/>
                  </a:lnTo>
                  <a:lnTo>
                    <a:pt x="3708" y="0"/>
                  </a:lnTo>
                  <a:lnTo>
                    <a:pt x="0" y="3746"/>
                  </a:lnTo>
                  <a:lnTo>
                    <a:pt x="0" y="12992"/>
                  </a:lnTo>
                  <a:lnTo>
                    <a:pt x="3708" y="16675"/>
                  </a:lnTo>
                  <a:lnTo>
                    <a:pt x="12865" y="16675"/>
                  </a:lnTo>
                  <a:lnTo>
                    <a:pt x="13500" y="16040"/>
                  </a:lnTo>
                  <a:lnTo>
                    <a:pt x="16535" y="12992"/>
                  </a:lnTo>
                  <a:lnTo>
                    <a:pt x="16598" y="3746"/>
                  </a:lnTo>
                  <a:close/>
                </a:path>
                <a:path w="105409" h="17145">
                  <a:moveTo>
                    <a:pt x="46177" y="3746"/>
                  </a:moveTo>
                  <a:lnTo>
                    <a:pt x="45542" y="3111"/>
                  </a:lnTo>
                  <a:lnTo>
                    <a:pt x="45542" y="4089"/>
                  </a:lnTo>
                  <a:lnTo>
                    <a:pt x="45542" y="12585"/>
                  </a:lnTo>
                  <a:lnTo>
                    <a:pt x="42087" y="16040"/>
                  </a:lnTo>
                  <a:lnTo>
                    <a:pt x="33591" y="16040"/>
                  </a:lnTo>
                  <a:lnTo>
                    <a:pt x="30137" y="12585"/>
                  </a:lnTo>
                  <a:lnTo>
                    <a:pt x="30137" y="4089"/>
                  </a:lnTo>
                  <a:lnTo>
                    <a:pt x="33591" y="635"/>
                  </a:lnTo>
                  <a:lnTo>
                    <a:pt x="42087" y="635"/>
                  </a:lnTo>
                  <a:lnTo>
                    <a:pt x="45542" y="4089"/>
                  </a:lnTo>
                  <a:lnTo>
                    <a:pt x="45542" y="3111"/>
                  </a:lnTo>
                  <a:lnTo>
                    <a:pt x="43065" y="635"/>
                  </a:lnTo>
                  <a:lnTo>
                    <a:pt x="42430" y="0"/>
                  </a:lnTo>
                  <a:lnTo>
                    <a:pt x="33248" y="0"/>
                  </a:lnTo>
                  <a:lnTo>
                    <a:pt x="29502" y="3746"/>
                  </a:lnTo>
                  <a:lnTo>
                    <a:pt x="29502" y="12928"/>
                  </a:lnTo>
                  <a:lnTo>
                    <a:pt x="33248" y="16675"/>
                  </a:lnTo>
                  <a:lnTo>
                    <a:pt x="42430" y="16675"/>
                  </a:lnTo>
                  <a:lnTo>
                    <a:pt x="43065" y="16040"/>
                  </a:lnTo>
                  <a:lnTo>
                    <a:pt x="46177" y="12928"/>
                  </a:lnTo>
                  <a:lnTo>
                    <a:pt x="46177" y="3746"/>
                  </a:lnTo>
                  <a:close/>
                </a:path>
                <a:path w="105409" h="17145">
                  <a:moveTo>
                    <a:pt x="75742" y="3746"/>
                  </a:moveTo>
                  <a:lnTo>
                    <a:pt x="75107" y="3111"/>
                  </a:lnTo>
                  <a:lnTo>
                    <a:pt x="75107" y="4089"/>
                  </a:lnTo>
                  <a:lnTo>
                    <a:pt x="75107" y="12585"/>
                  </a:lnTo>
                  <a:lnTo>
                    <a:pt x="71653" y="16040"/>
                  </a:lnTo>
                  <a:lnTo>
                    <a:pt x="63157" y="16040"/>
                  </a:lnTo>
                  <a:lnTo>
                    <a:pt x="59702" y="12585"/>
                  </a:lnTo>
                  <a:lnTo>
                    <a:pt x="59702" y="4089"/>
                  </a:lnTo>
                  <a:lnTo>
                    <a:pt x="63157" y="635"/>
                  </a:lnTo>
                  <a:lnTo>
                    <a:pt x="71653" y="635"/>
                  </a:lnTo>
                  <a:lnTo>
                    <a:pt x="75107" y="4089"/>
                  </a:lnTo>
                  <a:lnTo>
                    <a:pt x="75107" y="3111"/>
                  </a:lnTo>
                  <a:lnTo>
                    <a:pt x="72631" y="635"/>
                  </a:lnTo>
                  <a:lnTo>
                    <a:pt x="71996" y="0"/>
                  </a:lnTo>
                  <a:lnTo>
                    <a:pt x="62814" y="0"/>
                  </a:lnTo>
                  <a:lnTo>
                    <a:pt x="59080" y="3746"/>
                  </a:lnTo>
                  <a:lnTo>
                    <a:pt x="59080" y="12928"/>
                  </a:lnTo>
                  <a:lnTo>
                    <a:pt x="62814" y="16675"/>
                  </a:lnTo>
                  <a:lnTo>
                    <a:pt x="71996" y="16675"/>
                  </a:lnTo>
                  <a:lnTo>
                    <a:pt x="72631" y="16040"/>
                  </a:lnTo>
                  <a:lnTo>
                    <a:pt x="75742" y="12928"/>
                  </a:lnTo>
                  <a:lnTo>
                    <a:pt x="75742" y="3746"/>
                  </a:lnTo>
                  <a:close/>
                </a:path>
                <a:path w="105409" h="17145">
                  <a:moveTo>
                    <a:pt x="105308" y="3746"/>
                  </a:moveTo>
                  <a:lnTo>
                    <a:pt x="104673" y="3111"/>
                  </a:lnTo>
                  <a:lnTo>
                    <a:pt x="104673" y="4089"/>
                  </a:lnTo>
                  <a:lnTo>
                    <a:pt x="104673" y="12585"/>
                  </a:lnTo>
                  <a:lnTo>
                    <a:pt x="101219" y="16040"/>
                  </a:lnTo>
                  <a:lnTo>
                    <a:pt x="92735" y="16040"/>
                  </a:lnTo>
                  <a:lnTo>
                    <a:pt x="89281" y="12585"/>
                  </a:lnTo>
                  <a:lnTo>
                    <a:pt x="89281" y="4089"/>
                  </a:lnTo>
                  <a:lnTo>
                    <a:pt x="92735" y="635"/>
                  </a:lnTo>
                  <a:lnTo>
                    <a:pt x="101219" y="635"/>
                  </a:lnTo>
                  <a:lnTo>
                    <a:pt x="104673" y="4089"/>
                  </a:lnTo>
                  <a:lnTo>
                    <a:pt x="104673" y="3111"/>
                  </a:lnTo>
                  <a:lnTo>
                    <a:pt x="102196" y="635"/>
                  </a:lnTo>
                  <a:lnTo>
                    <a:pt x="101574" y="0"/>
                  </a:lnTo>
                  <a:lnTo>
                    <a:pt x="92379" y="0"/>
                  </a:lnTo>
                  <a:lnTo>
                    <a:pt x="88646" y="3746"/>
                  </a:lnTo>
                  <a:lnTo>
                    <a:pt x="88646" y="12928"/>
                  </a:lnTo>
                  <a:lnTo>
                    <a:pt x="92379" y="16675"/>
                  </a:lnTo>
                  <a:lnTo>
                    <a:pt x="101574" y="16675"/>
                  </a:lnTo>
                  <a:lnTo>
                    <a:pt x="102196" y="16040"/>
                  </a:lnTo>
                  <a:lnTo>
                    <a:pt x="105308" y="12928"/>
                  </a:lnTo>
                  <a:lnTo>
                    <a:pt x="105308" y="3746"/>
                  </a:lnTo>
                  <a:close/>
                </a:path>
              </a:pathLst>
            </a:custGeom>
            <a:solidFill>
              <a:srgbClr val="727271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153937" y="4492800"/>
              <a:ext cx="1147445" cy="1016000"/>
            </a:xfrm>
            <a:custGeom>
              <a:avLst/>
              <a:gdLst/>
              <a:ahLst/>
              <a:cxnLst/>
              <a:rect l="l" t="t" r="r" b="b"/>
              <a:pathLst>
                <a:path w="1147445" h="1016000">
                  <a:moveTo>
                    <a:pt x="735914" y="970407"/>
                  </a:moveTo>
                  <a:lnTo>
                    <a:pt x="418503" y="970407"/>
                  </a:lnTo>
                  <a:lnTo>
                    <a:pt x="324510" y="902411"/>
                  </a:lnTo>
                  <a:lnTo>
                    <a:pt x="323405" y="902055"/>
                  </a:lnTo>
                  <a:lnTo>
                    <a:pt x="92964" y="902055"/>
                  </a:lnTo>
                  <a:lnTo>
                    <a:pt x="92964" y="898448"/>
                  </a:lnTo>
                  <a:lnTo>
                    <a:pt x="88506" y="893978"/>
                  </a:lnTo>
                  <a:lnTo>
                    <a:pt x="83007" y="893978"/>
                  </a:lnTo>
                  <a:lnTo>
                    <a:pt x="77508" y="893978"/>
                  </a:lnTo>
                  <a:lnTo>
                    <a:pt x="73050" y="898448"/>
                  </a:lnTo>
                  <a:lnTo>
                    <a:pt x="73050" y="909434"/>
                  </a:lnTo>
                  <a:lnTo>
                    <a:pt x="77508" y="913892"/>
                  </a:lnTo>
                  <a:lnTo>
                    <a:pt x="88506" y="913892"/>
                  </a:lnTo>
                  <a:lnTo>
                    <a:pt x="92964" y="909434"/>
                  </a:lnTo>
                  <a:lnTo>
                    <a:pt x="92964" y="905840"/>
                  </a:lnTo>
                  <a:lnTo>
                    <a:pt x="322795" y="905840"/>
                  </a:lnTo>
                  <a:lnTo>
                    <a:pt x="416788" y="973836"/>
                  </a:lnTo>
                  <a:lnTo>
                    <a:pt x="417893" y="974191"/>
                  </a:lnTo>
                  <a:lnTo>
                    <a:pt x="735914" y="974191"/>
                  </a:lnTo>
                  <a:lnTo>
                    <a:pt x="735914" y="970407"/>
                  </a:lnTo>
                  <a:close/>
                </a:path>
                <a:path w="1147445" h="1016000">
                  <a:moveTo>
                    <a:pt x="739495" y="1011656"/>
                  </a:moveTo>
                  <a:lnTo>
                    <a:pt x="200533" y="1011656"/>
                  </a:lnTo>
                  <a:lnTo>
                    <a:pt x="156857" y="967968"/>
                  </a:lnTo>
                  <a:lnTo>
                    <a:pt x="155524" y="967409"/>
                  </a:lnTo>
                  <a:lnTo>
                    <a:pt x="19913" y="967409"/>
                  </a:lnTo>
                  <a:lnTo>
                    <a:pt x="19913" y="963803"/>
                  </a:lnTo>
                  <a:lnTo>
                    <a:pt x="15455" y="959358"/>
                  </a:lnTo>
                  <a:lnTo>
                    <a:pt x="9956" y="959358"/>
                  </a:lnTo>
                  <a:lnTo>
                    <a:pt x="4457" y="959358"/>
                  </a:lnTo>
                  <a:lnTo>
                    <a:pt x="0" y="963803"/>
                  </a:lnTo>
                  <a:lnTo>
                    <a:pt x="0" y="974801"/>
                  </a:lnTo>
                  <a:lnTo>
                    <a:pt x="4457" y="979258"/>
                  </a:lnTo>
                  <a:lnTo>
                    <a:pt x="15455" y="979258"/>
                  </a:lnTo>
                  <a:lnTo>
                    <a:pt x="19913" y="974801"/>
                  </a:lnTo>
                  <a:lnTo>
                    <a:pt x="19913" y="971194"/>
                  </a:lnTo>
                  <a:lnTo>
                    <a:pt x="154736" y="971194"/>
                  </a:lnTo>
                  <a:lnTo>
                    <a:pt x="198424" y="1014882"/>
                  </a:lnTo>
                  <a:lnTo>
                    <a:pt x="199758" y="1015441"/>
                  </a:lnTo>
                  <a:lnTo>
                    <a:pt x="739495" y="1015441"/>
                  </a:lnTo>
                  <a:lnTo>
                    <a:pt x="739495" y="1011656"/>
                  </a:lnTo>
                  <a:close/>
                </a:path>
                <a:path w="1147445" h="1016000">
                  <a:moveTo>
                    <a:pt x="1037336" y="527037"/>
                  </a:moveTo>
                  <a:lnTo>
                    <a:pt x="1036434" y="526148"/>
                  </a:lnTo>
                  <a:lnTo>
                    <a:pt x="1036434" y="527037"/>
                  </a:lnTo>
                  <a:lnTo>
                    <a:pt x="1021969" y="541502"/>
                  </a:lnTo>
                  <a:lnTo>
                    <a:pt x="1009002" y="541502"/>
                  </a:lnTo>
                  <a:lnTo>
                    <a:pt x="1023467" y="527037"/>
                  </a:lnTo>
                  <a:lnTo>
                    <a:pt x="1010043" y="513613"/>
                  </a:lnTo>
                  <a:lnTo>
                    <a:pt x="1023010" y="513613"/>
                  </a:lnTo>
                  <a:lnTo>
                    <a:pt x="1036434" y="527037"/>
                  </a:lnTo>
                  <a:lnTo>
                    <a:pt x="1036434" y="526148"/>
                  </a:lnTo>
                  <a:lnTo>
                    <a:pt x="1023899" y="513613"/>
                  </a:lnTo>
                  <a:lnTo>
                    <a:pt x="1023277" y="512978"/>
                  </a:lnTo>
                  <a:lnTo>
                    <a:pt x="1008519" y="512978"/>
                  </a:lnTo>
                  <a:lnTo>
                    <a:pt x="1022578" y="527037"/>
                  </a:lnTo>
                  <a:lnTo>
                    <a:pt x="1007478" y="542124"/>
                  </a:lnTo>
                  <a:lnTo>
                    <a:pt x="1022235" y="542124"/>
                  </a:lnTo>
                  <a:lnTo>
                    <a:pt x="1022870" y="541502"/>
                  </a:lnTo>
                  <a:lnTo>
                    <a:pt x="1037336" y="527037"/>
                  </a:lnTo>
                  <a:close/>
                </a:path>
                <a:path w="1147445" h="1016000">
                  <a:moveTo>
                    <a:pt x="1147330" y="4457"/>
                  </a:moveTo>
                  <a:lnTo>
                    <a:pt x="1142860" y="0"/>
                  </a:lnTo>
                  <a:lnTo>
                    <a:pt x="1131874" y="0"/>
                  </a:lnTo>
                  <a:lnTo>
                    <a:pt x="1127404" y="4457"/>
                  </a:lnTo>
                  <a:lnTo>
                    <a:pt x="1127404" y="15455"/>
                  </a:lnTo>
                  <a:lnTo>
                    <a:pt x="1131874" y="19913"/>
                  </a:lnTo>
                  <a:lnTo>
                    <a:pt x="1135468" y="19913"/>
                  </a:lnTo>
                  <a:lnTo>
                    <a:pt x="1135468" y="274294"/>
                  </a:lnTo>
                  <a:lnTo>
                    <a:pt x="1117650" y="299224"/>
                  </a:lnTo>
                  <a:lnTo>
                    <a:pt x="1117650" y="147929"/>
                  </a:lnTo>
                  <a:lnTo>
                    <a:pt x="1121257" y="147929"/>
                  </a:lnTo>
                  <a:lnTo>
                    <a:pt x="1125715" y="143471"/>
                  </a:lnTo>
                  <a:lnTo>
                    <a:pt x="1125715" y="137972"/>
                  </a:lnTo>
                  <a:lnTo>
                    <a:pt x="1125715" y="132473"/>
                  </a:lnTo>
                  <a:lnTo>
                    <a:pt x="1121257" y="128016"/>
                  </a:lnTo>
                  <a:lnTo>
                    <a:pt x="1110259" y="128016"/>
                  </a:lnTo>
                  <a:lnTo>
                    <a:pt x="1105801" y="132473"/>
                  </a:lnTo>
                  <a:lnTo>
                    <a:pt x="1105801" y="143471"/>
                  </a:lnTo>
                  <a:lnTo>
                    <a:pt x="1110259" y="147929"/>
                  </a:lnTo>
                  <a:lnTo>
                    <a:pt x="1113866" y="147929"/>
                  </a:lnTo>
                  <a:lnTo>
                    <a:pt x="1113866" y="304520"/>
                  </a:lnTo>
                  <a:lnTo>
                    <a:pt x="1083576" y="346862"/>
                  </a:lnTo>
                  <a:lnTo>
                    <a:pt x="1033589" y="266992"/>
                  </a:lnTo>
                  <a:lnTo>
                    <a:pt x="1033589" y="76365"/>
                  </a:lnTo>
                  <a:lnTo>
                    <a:pt x="1037196" y="76365"/>
                  </a:lnTo>
                  <a:lnTo>
                    <a:pt x="1041666" y="71907"/>
                  </a:lnTo>
                  <a:lnTo>
                    <a:pt x="1041666" y="66421"/>
                  </a:lnTo>
                  <a:lnTo>
                    <a:pt x="1041666" y="60909"/>
                  </a:lnTo>
                  <a:lnTo>
                    <a:pt x="1037196" y="56451"/>
                  </a:lnTo>
                  <a:lnTo>
                    <a:pt x="1026210" y="56451"/>
                  </a:lnTo>
                  <a:lnTo>
                    <a:pt x="1021740" y="60909"/>
                  </a:lnTo>
                  <a:lnTo>
                    <a:pt x="1021740" y="71907"/>
                  </a:lnTo>
                  <a:lnTo>
                    <a:pt x="1026210" y="76365"/>
                  </a:lnTo>
                  <a:lnTo>
                    <a:pt x="1029804" y="76365"/>
                  </a:lnTo>
                  <a:lnTo>
                    <a:pt x="1029804" y="267538"/>
                  </a:lnTo>
                  <a:lnTo>
                    <a:pt x="1030097" y="268541"/>
                  </a:lnTo>
                  <a:lnTo>
                    <a:pt x="1081201" y="350189"/>
                  </a:lnTo>
                  <a:lnTo>
                    <a:pt x="1040536" y="407073"/>
                  </a:lnTo>
                  <a:lnTo>
                    <a:pt x="1040180" y="408178"/>
                  </a:lnTo>
                  <a:lnTo>
                    <a:pt x="1040180" y="513295"/>
                  </a:lnTo>
                  <a:lnTo>
                    <a:pt x="1033970" y="513295"/>
                  </a:lnTo>
                  <a:lnTo>
                    <a:pt x="1040180" y="519506"/>
                  </a:lnTo>
                  <a:lnTo>
                    <a:pt x="1040180" y="534568"/>
                  </a:lnTo>
                  <a:lnTo>
                    <a:pt x="1032929" y="541807"/>
                  </a:lnTo>
                  <a:lnTo>
                    <a:pt x="1040180" y="541807"/>
                  </a:lnTo>
                  <a:lnTo>
                    <a:pt x="1040180" y="714413"/>
                  </a:lnTo>
                  <a:lnTo>
                    <a:pt x="1043965" y="714413"/>
                  </a:lnTo>
                  <a:lnTo>
                    <a:pt x="1043965" y="541807"/>
                  </a:lnTo>
                  <a:lnTo>
                    <a:pt x="1046797" y="541807"/>
                  </a:lnTo>
                  <a:lnTo>
                    <a:pt x="1061580" y="527037"/>
                  </a:lnTo>
                  <a:lnTo>
                    <a:pt x="1047838" y="513295"/>
                  </a:lnTo>
                  <a:lnTo>
                    <a:pt x="1047711" y="513295"/>
                  </a:lnTo>
                  <a:lnTo>
                    <a:pt x="1047711" y="527037"/>
                  </a:lnTo>
                  <a:lnTo>
                    <a:pt x="1043965" y="530783"/>
                  </a:lnTo>
                  <a:lnTo>
                    <a:pt x="1043965" y="523290"/>
                  </a:lnTo>
                  <a:lnTo>
                    <a:pt x="1047711" y="527037"/>
                  </a:lnTo>
                  <a:lnTo>
                    <a:pt x="1047711" y="513295"/>
                  </a:lnTo>
                  <a:lnTo>
                    <a:pt x="1043965" y="513295"/>
                  </a:lnTo>
                  <a:lnTo>
                    <a:pt x="1043965" y="408787"/>
                  </a:lnTo>
                  <a:lnTo>
                    <a:pt x="1082827" y="354444"/>
                  </a:lnTo>
                  <a:lnTo>
                    <a:pt x="1082827" y="523151"/>
                  </a:lnTo>
                  <a:lnTo>
                    <a:pt x="1082827" y="524040"/>
                  </a:lnTo>
                  <a:lnTo>
                    <a:pt x="1082827" y="530034"/>
                  </a:lnTo>
                  <a:lnTo>
                    <a:pt x="1071359" y="541502"/>
                  </a:lnTo>
                  <a:lnTo>
                    <a:pt x="1058392" y="541502"/>
                  </a:lnTo>
                  <a:lnTo>
                    <a:pt x="1072857" y="527037"/>
                  </a:lnTo>
                  <a:lnTo>
                    <a:pt x="1059421" y="513613"/>
                  </a:lnTo>
                  <a:lnTo>
                    <a:pt x="1072400" y="513613"/>
                  </a:lnTo>
                  <a:lnTo>
                    <a:pt x="1082827" y="524040"/>
                  </a:lnTo>
                  <a:lnTo>
                    <a:pt x="1082827" y="523151"/>
                  </a:lnTo>
                  <a:lnTo>
                    <a:pt x="1073289" y="513613"/>
                  </a:lnTo>
                  <a:lnTo>
                    <a:pt x="1072654" y="512978"/>
                  </a:lnTo>
                  <a:lnTo>
                    <a:pt x="1057910" y="512978"/>
                  </a:lnTo>
                  <a:lnTo>
                    <a:pt x="1071956" y="527037"/>
                  </a:lnTo>
                  <a:lnTo>
                    <a:pt x="1056868" y="542124"/>
                  </a:lnTo>
                  <a:lnTo>
                    <a:pt x="1071626" y="542124"/>
                  </a:lnTo>
                  <a:lnTo>
                    <a:pt x="1072248" y="541502"/>
                  </a:lnTo>
                  <a:lnTo>
                    <a:pt x="1082827" y="530923"/>
                  </a:lnTo>
                  <a:lnTo>
                    <a:pt x="1082827" y="717867"/>
                  </a:lnTo>
                  <a:lnTo>
                    <a:pt x="1086612" y="717867"/>
                  </a:lnTo>
                  <a:lnTo>
                    <a:pt x="1086612" y="527138"/>
                  </a:lnTo>
                  <a:lnTo>
                    <a:pt x="1086612" y="526935"/>
                  </a:lnTo>
                  <a:lnTo>
                    <a:pt x="1086612" y="352221"/>
                  </a:lnTo>
                  <a:lnTo>
                    <a:pt x="1086319" y="351218"/>
                  </a:lnTo>
                  <a:lnTo>
                    <a:pt x="1085761" y="350342"/>
                  </a:lnTo>
                  <a:lnTo>
                    <a:pt x="1113866" y="311035"/>
                  </a:lnTo>
                  <a:lnTo>
                    <a:pt x="1113866" y="741934"/>
                  </a:lnTo>
                  <a:lnTo>
                    <a:pt x="1117650" y="741934"/>
                  </a:lnTo>
                  <a:lnTo>
                    <a:pt x="1117650" y="305752"/>
                  </a:lnTo>
                  <a:lnTo>
                    <a:pt x="1138910" y="276009"/>
                  </a:lnTo>
                  <a:lnTo>
                    <a:pt x="1139253" y="274904"/>
                  </a:lnTo>
                  <a:lnTo>
                    <a:pt x="1139253" y="19913"/>
                  </a:lnTo>
                  <a:lnTo>
                    <a:pt x="1142860" y="19913"/>
                  </a:lnTo>
                  <a:lnTo>
                    <a:pt x="1147330" y="15455"/>
                  </a:lnTo>
                  <a:lnTo>
                    <a:pt x="1147330" y="9956"/>
                  </a:lnTo>
                  <a:lnTo>
                    <a:pt x="1147330" y="4457"/>
                  </a:lnTo>
                  <a:close/>
                </a:path>
              </a:pathLst>
            </a:custGeom>
            <a:solidFill>
              <a:srgbClr val="7272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68947" y="558708"/>
              <a:ext cx="8056245" cy="5040630"/>
            </a:xfrm>
            <a:custGeom>
              <a:avLst/>
              <a:gdLst/>
              <a:ahLst/>
              <a:cxnLst/>
              <a:rect l="l" t="t" r="r" b="b"/>
              <a:pathLst>
                <a:path w="8056245" h="5040630">
                  <a:moveTo>
                    <a:pt x="613168" y="2168969"/>
                  </a:moveTo>
                  <a:lnTo>
                    <a:pt x="7937" y="2168969"/>
                  </a:lnTo>
                  <a:lnTo>
                    <a:pt x="7937" y="538403"/>
                  </a:lnTo>
                  <a:lnTo>
                    <a:pt x="0" y="538403"/>
                  </a:lnTo>
                  <a:lnTo>
                    <a:pt x="0" y="2168969"/>
                  </a:lnTo>
                  <a:lnTo>
                    <a:pt x="0" y="2176907"/>
                  </a:lnTo>
                  <a:lnTo>
                    <a:pt x="7937" y="2176907"/>
                  </a:lnTo>
                  <a:lnTo>
                    <a:pt x="613168" y="2176907"/>
                  </a:lnTo>
                  <a:lnTo>
                    <a:pt x="613168" y="2168969"/>
                  </a:lnTo>
                  <a:close/>
                </a:path>
                <a:path w="8056245" h="5040630">
                  <a:moveTo>
                    <a:pt x="3664788" y="2799346"/>
                  </a:moveTo>
                  <a:lnTo>
                    <a:pt x="3304032" y="2799346"/>
                  </a:lnTo>
                  <a:lnTo>
                    <a:pt x="3298418" y="2799346"/>
                  </a:lnTo>
                  <a:lnTo>
                    <a:pt x="3298418" y="2807284"/>
                  </a:lnTo>
                  <a:lnTo>
                    <a:pt x="3298418" y="3956888"/>
                  </a:lnTo>
                  <a:lnTo>
                    <a:pt x="3304032" y="3956888"/>
                  </a:lnTo>
                  <a:lnTo>
                    <a:pt x="3304032" y="2807284"/>
                  </a:lnTo>
                  <a:lnTo>
                    <a:pt x="3664788" y="2807284"/>
                  </a:lnTo>
                  <a:lnTo>
                    <a:pt x="3664788" y="2799346"/>
                  </a:lnTo>
                  <a:close/>
                </a:path>
                <a:path w="8056245" h="5040630">
                  <a:moveTo>
                    <a:pt x="6945884" y="0"/>
                  </a:moveTo>
                  <a:lnTo>
                    <a:pt x="6940270" y="0"/>
                  </a:lnTo>
                  <a:lnTo>
                    <a:pt x="6940270" y="1157541"/>
                  </a:lnTo>
                  <a:lnTo>
                    <a:pt x="6945884" y="1157541"/>
                  </a:lnTo>
                  <a:lnTo>
                    <a:pt x="6945884" y="0"/>
                  </a:lnTo>
                  <a:close/>
                </a:path>
                <a:path w="8056245" h="5040630">
                  <a:moveTo>
                    <a:pt x="8055762" y="4514926"/>
                  </a:moveTo>
                  <a:lnTo>
                    <a:pt x="8047812" y="4514926"/>
                  </a:lnTo>
                  <a:lnTo>
                    <a:pt x="8047812" y="5032438"/>
                  </a:lnTo>
                  <a:lnTo>
                    <a:pt x="6724243" y="5032438"/>
                  </a:lnTo>
                  <a:lnTo>
                    <a:pt x="6724243" y="5040388"/>
                  </a:lnTo>
                  <a:lnTo>
                    <a:pt x="8047812" y="5040388"/>
                  </a:lnTo>
                  <a:lnTo>
                    <a:pt x="8055762" y="5040388"/>
                  </a:lnTo>
                  <a:lnTo>
                    <a:pt x="8055762" y="5032438"/>
                  </a:lnTo>
                  <a:lnTo>
                    <a:pt x="8055762" y="451492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7937" y="726577"/>
            <a:ext cx="3633048" cy="363304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65320" y="445108"/>
            <a:ext cx="9725660" cy="5358765"/>
            <a:chOff x="865320" y="445108"/>
            <a:chExt cx="9725660" cy="535876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5668" y="557626"/>
              <a:ext cx="4150389" cy="415038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70187" y="1196668"/>
              <a:ext cx="4606876" cy="460687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5524" y="822290"/>
              <a:ext cx="887694" cy="28077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9839" y="445108"/>
              <a:ext cx="1528829" cy="29015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258342" y="4143219"/>
              <a:ext cx="113664" cy="60960"/>
            </a:xfrm>
            <a:custGeom>
              <a:avLst/>
              <a:gdLst/>
              <a:ahLst/>
              <a:cxnLst/>
              <a:rect l="l" t="t" r="r" b="b"/>
              <a:pathLst>
                <a:path w="113665" h="60960">
                  <a:moveTo>
                    <a:pt x="60731" y="29133"/>
                  </a:moveTo>
                  <a:lnTo>
                    <a:pt x="31597" y="0"/>
                  </a:lnTo>
                  <a:lnTo>
                    <a:pt x="2197" y="0"/>
                  </a:lnTo>
                  <a:lnTo>
                    <a:pt x="31330" y="29133"/>
                  </a:lnTo>
                  <a:lnTo>
                    <a:pt x="0" y="60464"/>
                  </a:lnTo>
                  <a:lnTo>
                    <a:pt x="29387" y="60464"/>
                  </a:lnTo>
                  <a:lnTo>
                    <a:pt x="60731" y="29133"/>
                  </a:lnTo>
                  <a:close/>
                </a:path>
                <a:path w="113665" h="60960">
                  <a:moveTo>
                    <a:pt x="113080" y="29133"/>
                  </a:moveTo>
                  <a:lnTo>
                    <a:pt x="83947" y="0"/>
                  </a:lnTo>
                  <a:lnTo>
                    <a:pt x="54546" y="0"/>
                  </a:lnTo>
                  <a:lnTo>
                    <a:pt x="83693" y="29133"/>
                  </a:lnTo>
                  <a:lnTo>
                    <a:pt x="52349" y="60464"/>
                  </a:lnTo>
                  <a:lnTo>
                    <a:pt x="81737" y="60464"/>
                  </a:lnTo>
                  <a:lnTo>
                    <a:pt x="113080" y="29133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41293" y="3136244"/>
              <a:ext cx="1099268" cy="110715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205989" y="4143218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31597" y="0"/>
                  </a:moveTo>
                  <a:lnTo>
                    <a:pt x="2203" y="0"/>
                  </a:lnTo>
                  <a:lnTo>
                    <a:pt x="31342" y="29131"/>
                  </a:lnTo>
                  <a:lnTo>
                    <a:pt x="0" y="60465"/>
                  </a:lnTo>
                  <a:lnTo>
                    <a:pt x="29394" y="60465"/>
                  </a:lnTo>
                  <a:lnTo>
                    <a:pt x="60728" y="29131"/>
                  </a:lnTo>
                  <a:lnTo>
                    <a:pt x="31597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60623" y="3412131"/>
              <a:ext cx="885834" cy="8335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25002" y="3576114"/>
              <a:ext cx="625564" cy="58759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409127" y="2874502"/>
              <a:ext cx="36830" cy="255904"/>
            </a:xfrm>
            <a:custGeom>
              <a:avLst/>
              <a:gdLst/>
              <a:ahLst/>
              <a:cxnLst/>
              <a:rect l="l" t="t" r="r" b="b"/>
              <a:pathLst>
                <a:path w="36829" h="255905">
                  <a:moveTo>
                    <a:pt x="36309" y="209499"/>
                  </a:moveTo>
                  <a:lnTo>
                    <a:pt x="0" y="245833"/>
                  </a:lnTo>
                  <a:lnTo>
                    <a:pt x="0" y="255866"/>
                  </a:lnTo>
                  <a:lnTo>
                    <a:pt x="36309" y="219544"/>
                  </a:lnTo>
                  <a:lnTo>
                    <a:pt x="36309" y="209499"/>
                  </a:lnTo>
                  <a:close/>
                </a:path>
                <a:path w="36829" h="255905">
                  <a:moveTo>
                    <a:pt x="36309" y="167601"/>
                  </a:moveTo>
                  <a:lnTo>
                    <a:pt x="0" y="203923"/>
                  </a:lnTo>
                  <a:lnTo>
                    <a:pt x="0" y="213956"/>
                  </a:lnTo>
                  <a:lnTo>
                    <a:pt x="36309" y="177647"/>
                  </a:lnTo>
                  <a:lnTo>
                    <a:pt x="36309" y="167601"/>
                  </a:lnTo>
                  <a:close/>
                </a:path>
                <a:path w="36829" h="255905">
                  <a:moveTo>
                    <a:pt x="36309" y="125704"/>
                  </a:moveTo>
                  <a:lnTo>
                    <a:pt x="0" y="162026"/>
                  </a:lnTo>
                  <a:lnTo>
                    <a:pt x="0" y="172059"/>
                  </a:lnTo>
                  <a:lnTo>
                    <a:pt x="36309" y="135750"/>
                  </a:lnTo>
                  <a:lnTo>
                    <a:pt x="36309" y="125704"/>
                  </a:lnTo>
                  <a:close/>
                </a:path>
                <a:path w="36829" h="255905">
                  <a:moveTo>
                    <a:pt x="36309" y="83794"/>
                  </a:moveTo>
                  <a:lnTo>
                    <a:pt x="0" y="120129"/>
                  </a:lnTo>
                  <a:lnTo>
                    <a:pt x="0" y="130162"/>
                  </a:lnTo>
                  <a:lnTo>
                    <a:pt x="36309" y="93840"/>
                  </a:lnTo>
                  <a:lnTo>
                    <a:pt x="36309" y="83794"/>
                  </a:lnTo>
                  <a:close/>
                </a:path>
                <a:path w="36829" h="255905">
                  <a:moveTo>
                    <a:pt x="36309" y="41897"/>
                  </a:moveTo>
                  <a:lnTo>
                    <a:pt x="0" y="78219"/>
                  </a:lnTo>
                  <a:lnTo>
                    <a:pt x="0" y="88252"/>
                  </a:lnTo>
                  <a:lnTo>
                    <a:pt x="36309" y="51943"/>
                  </a:lnTo>
                  <a:lnTo>
                    <a:pt x="36309" y="41897"/>
                  </a:lnTo>
                  <a:close/>
                </a:path>
                <a:path w="36829" h="255905">
                  <a:moveTo>
                    <a:pt x="36309" y="0"/>
                  </a:moveTo>
                  <a:lnTo>
                    <a:pt x="0" y="36322"/>
                  </a:lnTo>
                  <a:lnTo>
                    <a:pt x="0" y="46355"/>
                  </a:lnTo>
                  <a:lnTo>
                    <a:pt x="36309" y="10045"/>
                  </a:lnTo>
                  <a:lnTo>
                    <a:pt x="3630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23426" y="3138277"/>
              <a:ext cx="212425" cy="21199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05174" y="3466325"/>
              <a:ext cx="499301" cy="395643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160258" y="3434877"/>
              <a:ext cx="144780" cy="22860"/>
            </a:xfrm>
            <a:custGeom>
              <a:avLst/>
              <a:gdLst/>
              <a:ahLst/>
              <a:cxnLst/>
              <a:rect l="l" t="t" r="r" b="b"/>
              <a:pathLst>
                <a:path w="144779" h="22860">
                  <a:moveTo>
                    <a:pt x="22745" y="5118"/>
                  </a:moveTo>
                  <a:lnTo>
                    <a:pt x="21882" y="4254"/>
                  </a:lnTo>
                  <a:lnTo>
                    <a:pt x="21882" y="5588"/>
                  </a:lnTo>
                  <a:lnTo>
                    <a:pt x="21882" y="17221"/>
                  </a:lnTo>
                  <a:lnTo>
                    <a:pt x="17157" y="21958"/>
                  </a:lnTo>
                  <a:lnTo>
                    <a:pt x="5511" y="21958"/>
                  </a:lnTo>
                  <a:lnTo>
                    <a:pt x="787" y="17221"/>
                  </a:lnTo>
                  <a:lnTo>
                    <a:pt x="787" y="5588"/>
                  </a:lnTo>
                  <a:lnTo>
                    <a:pt x="5511" y="863"/>
                  </a:lnTo>
                  <a:lnTo>
                    <a:pt x="17157" y="863"/>
                  </a:lnTo>
                  <a:lnTo>
                    <a:pt x="21882" y="5588"/>
                  </a:lnTo>
                  <a:lnTo>
                    <a:pt x="21882" y="4254"/>
                  </a:lnTo>
                  <a:lnTo>
                    <a:pt x="18491" y="863"/>
                  </a:lnTo>
                  <a:lnTo>
                    <a:pt x="17627" y="0"/>
                  </a:lnTo>
                  <a:lnTo>
                    <a:pt x="5092" y="0"/>
                  </a:lnTo>
                  <a:lnTo>
                    <a:pt x="0" y="5118"/>
                  </a:lnTo>
                  <a:lnTo>
                    <a:pt x="0" y="17780"/>
                  </a:lnTo>
                  <a:lnTo>
                    <a:pt x="5092" y="22821"/>
                  </a:lnTo>
                  <a:lnTo>
                    <a:pt x="17627" y="22821"/>
                  </a:lnTo>
                  <a:lnTo>
                    <a:pt x="18491" y="21958"/>
                  </a:lnTo>
                  <a:lnTo>
                    <a:pt x="22669" y="17780"/>
                  </a:lnTo>
                  <a:lnTo>
                    <a:pt x="22745" y="5118"/>
                  </a:lnTo>
                  <a:close/>
                </a:path>
                <a:path w="144779" h="22860">
                  <a:moveTo>
                    <a:pt x="63246" y="5118"/>
                  </a:moveTo>
                  <a:lnTo>
                    <a:pt x="62382" y="4254"/>
                  </a:lnTo>
                  <a:lnTo>
                    <a:pt x="62382" y="5588"/>
                  </a:lnTo>
                  <a:lnTo>
                    <a:pt x="62382" y="17221"/>
                  </a:lnTo>
                  <a:lnTo>
                    <a:pt x="57645" y="21958"/>
                  </a:lnTo>
                  <a:lnTo>
                    <a:pt x="46012" y="21958"/>
                  </a:lnTo>
                  <a:lnTo>
                    <a:pt x="41287" y="17221"/>
                  </a:lnTo>
                  <a:lnTo>
                    <a:pt x="41287" y="5588"/>
                  </a:lnTo>
                  <a:lnTo>
                    <a:pt x="46012" y="863"/>
                  </a:lnTo>
                  <a:lnTo>
                    <a:pt x="57645" y="863"/>
                  </a:lnTo>
                  <a:lnTo>
                    <a:pt x="62382" y="5588"/>
                  </a:lnTo>
                  <a:lnTo>
                    <a:pt x="62382" y="4254"/>
                  </a:lnTo>
                  <a:lnTo>
                    <a:pt x="58991" y="863"/>
                  </a:lnTo>
                  <a:lnTo>
                    <a:pt x="58127" y="0"/>
                  </a:lnTo>
                  <a:lnTo>
                    <a:pt x="45542" y="0"/>
                  </a:lnTo>
                  <a:lnTo>
                    <a:pt x="40424" y="5118"/>
                  </a:lnTo>
                  <a:lnTo>
                    <a:pt x="40424" y="17703"/>
                  </a:lnTo>
                  <a:lnTo>
                    <a:pt x="45542" y="22821"/>
                  </a:lnTo>
                  <a:lnTo>
                    <a:pt x="58127" y="22821"/>
                  </a:lnTo>
                  <a:lnTo>
                    <a:pt x="58991" y="21958"/>
                  </a:lnTo>
                  <a:lnTo>
                    <a:pt x="63246" y="17703"/>
                  </a:lnTo>
                  <a:lnTo>
                    <a:pt x="63246" y="5118"/>
                  </a:lnTo>
                  <a:close/>
                </a:path>
                <a:path w="144779" h="22860">
                  <a:moveTo>
                    <a:pt x="103746" y="5118"/>
                  </a:moveTo>
                  <a:lnTo>
                    <a:pt x="102882" y="4254"/>
                  </a:lnTo>
                  <a:lnTo>
                    <a:pt x="102882" y="5588"/>
                  </a:lnTo>
                  <a:lnTo>
                    <a:pt x="102882" y="17221"/>
                  </a:lnTo>
                  <a:lnTo>
                    <a:pt x="98145" y="21958"/>
                  </a:lnTo>
                  <a:lnTo>
                    <a:pt x="86512" y="21958"/>
                  </a:lnTo>
                  <a:lnTo>
                    <a:pt x="81788" y="17221"/>
                  </a:lnTo>
                  <a:lnTo>
                    <a:pt x="81788" y="5588"/>
                  </a:lnTo>
                  <a:lnTo>
                    <a:pt x="86512" y="863"/>
                  </a:lnTo>
                  <a:lnTo>
                    <a:pt x="98145" y="863"/>
                  </a:lnTo>
                  <a:lnTo>
                    <a:pt x="102882" y="5588"/>
                  </a:lnTo>
                  <a:lnTo>
                    <a:pt x="102882" y="4254"/>
                  </a:lnTo>
                  <a:lnTo>
                    <a:pt x="99491" y="863"/>
                  </a:lnTo>
                  <a:lnTo>
                    <a:pt x="98628" y="0"/>
                  </a:lnTo>
                  <a:lnTo>
                    <a:pt x="86042" y="0"/>
                  </a:lnTo>
                  <a:lnTo>
                    <a:pt x="80924" y="5118"/>
                  </a:lnTo>
                  <a:lnTo>
                    <a:pt x="80924" y="17703"/>
                  </a:lnTo>
                  <a:lnTo>
                    <a:pt x="86042" y="22821"/>
                  </a:lnTo>
                  <a:lnTo>
                    <a:pt x="98628" y="22821"/>
                  </a:lnTo>
                  <a:lnTo>
                    <a:pt x="99491" y="21958"/>
                  </a:lnTo>
                  <a:lnTo>
                    <a:pt x="103746" y="17703"/>
                  </a:lnTo>
                  <a:lnTo>
                    <a:pt x="103746" y="5118"/>
                  </a:lnTo>
                  <a:close/>
                </a:path>
                <a:path w="144779" h="22860">
                  <a:moveTo>
                    <a:pt x="144246" y="5118"/>
                  </a:moveTo>
                  <a:lnTo>
                    <a:pt x="143383" y="4254"/>
                  </a:lnTo>
                  <a:lnTo>
                    <a:pt x="143383" y="5588"/>
                  </a:lnTo>
                  <a:lnTo>
                    <a:pt x="143383" y="17221"/>
                  </a:lnTo>
                  <a:lnTo>
                    <a:pt x="138645" y="21958"/>
                  </a:lnTo>
                  <a:lnTo>
                    <a:pt x="127012" y="21958"/>
                  </a:lnTo>
                  <a:lnTo>
                    <a:pt x="122288" y="17221"/>
                  </a:lnTo>
                  <a:lnTo>
                    <a:pt x="122288" y="5588"/>
                  </a:lnTo>
                  <a:lnTo>
                    <a:pt x="127012" y="863"/>
                  </a:lnTo>
                  <a:lnTo>
                    <a:pt x="138645" y="863"/>
                  </a:lnTo>
                  <a:lnTo>
                    <a:pt x="143383" y="5588"/>
                  </a:lnTo>
                  <a:lnTo>
                    <a:pt x="143383" y="4254"/>
                  </a:lnTo>
                  <a:lnTo>
                    <a:pt x="139992" y="863"/>
                  </a:lnTo>
                  <a:lnTo>
                    <a:pt x="139128" y="0"/>
                  </a:lnTo>
                  <a:lnTo>
                    <a:pt x="126542" y="0"/>
                  </a:lnTo>
                  <a:lnTo>
                    <a:pt x="121424" y="5118"/>
                  </a:lnTo>
                  <a:lnTo>
                    <a:pt x="121424" y="17703"/>
                  </a:lnTo>
                  <a:lnTo>
                    <a:pt x="126542" y="22821"/>
                  </a:lnTo>
                  <a:lnTo>
                    <a:pt x="139128" y="22821"/>
                  </a:lnTo>
                  <a:lnTo>
                    <a:pt x="139992" y="21958"/>
                  </a:lnTo>
                  <a:lnTo>
                    <a:pt x="144246" y="17703"/>
                  </a:lnTo>
                  <a:lnTo>
                    <a:pt x="144246" y="5118"/>
                  </a:ln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946925" y="2728122"/>
              <a:ext cx="1571625" cy="1391285"/>
            </a:xfrm>
            <a:custGeom>
              <a:avLst/>
              <a:gdLst/>
              <a:ahLst/>
              <a:cxnLst/>
              <a:rect l="l" t="t" r="r" b="b"/>
              <a:pathLst>
                <a:path w="1571625" h="1391285">
                  <a:moveTo>
                    <a:pt x="1007986" y="1329169"/>
                  </a:moveTo>
                  <a:lnTo>
                    <a:pt x="573239" y="1329169"/>
                  </a:lnTo>
                  <a:lnTo>
                    <a:pt x="444487" y="1236027"/>
                  </a:lnTo>
                  <a:lnTo>
                    <a:pt x="442963" y="1235532"/>
                  </a:lnTo>
                  <a:lnTo>
                    <a:pt x="127330" y="1235532"/>
                  </a:lnTo>
                  <a:lnTo>
                    <a:pt x="127330" y="1230591"/>
                  </a:lnTo>
                  <a:lnTo>
                    <a:pt x="121221" y="1224483"/>
                  </a:lnTo>
                  <a:lnTo>
                    <a:pt x="113690" y="1224483"/>
                  </a:lnTo>
                  <a:lnTo>
                    <a:pt x="106159" y="1224483"/>
                  </a:lnTo>
                  <a:lnTo>
                    <a:pt x="100050" y="1230591"/>
                  </a:lnTo>
                  <a:lnTo>
                    <a:pt x="100050" y="1245654"/>
                  </a:lnTo>
                  <a:lnTo>
                    <a:pt x="106159" y="1251762"/>
                  </a:lnTo>
                  <a:lnTo>
                    <a:pt x="121221" y="1251762"/>
                  </a:lnTo>
                  <a:lnTo>
                    <a:pt x="127330" y="1245654"/>
                  </a:lnTo>
                  <a:lnTo>
                    <a:pt x="127330" y="1240713"/>
                  </a:lnTo>
                  <a:lnTo>
                    <a:pt x="442125" y="1240713"/>
                  </a:lnTo>
                  <a:lnTo>
                    <a:pt x="570877" y="1333855"/>
                  </a:lnTo>
                  <a:lnTo>
                    <a:pt x="572401" y="1334350"/>
                  </a:lnTo>
                  <a:lnTo>
                    <a:pt x="1007986" y="1334350"/>
                  </a:lnTo>
                  <a:lnTo>
                    <a:pt x="1007986" y="1329169"/>
                  </a:lnTo>
                  <a:close/>
                </a:path>
                <a:path w="1571625" h="1391285">
                  <a:moveTo>
                    <a:pt x="1012888" y="1385658"/>
                  </a:moveTo>
                  <a:lnTo>
                    <a:pt x="274688" y="1385658"/>
                  </a:lnTo>
                  <a:lnTo>
                    <a:pt x="214845" y="1325829"/>
                  </a:lnTo>
                  <a:lnTo>
                    <a:pt x="213017" y="1325067"/>
                  </a:lnTo>
                  <a:lnTo>
                    <a:pt x="27279" y="1325067"/>
                  </a:lnTo>
                  <a:lnTo>
                    <a:pt x="27279" y="1320126"/>
                  </a:lnTo>
                  <a:lnTo>
                    <a:pt x="21170" y="1314018"/>
                  </a:lnTo>
                  <a:lnTo>
                    <a:pt x="13639" y="1314018"/>
                  </a:lnTo>
                  <a:lnTo>
                    <a:pt x="6108" y="1314018"/>
                  </a:lnTo>
                  <a:lnTo>
                    <a:pt x="0" y="1320126"/>
                  </a:lnTo>
                  <a:lnTo>
                    <a:pt x="0" y="1335189"/>
                  </a:lnTo>
                  <a:lnTo>
                    <a:pt x="6108" y="1341297"/>
                  </a:lnTo>
                  <a:lnTo>
                    <a:pt x="21170" y="1341297"/>
                  </a:lnTo>
                  <a:lnTo>
                    <a:pt x="27279" y="1335189"/>
                  </a:lnTo>
                  <a:lnTo>
                    <a:pt x="27279" y="1330248"/>
                  </a:lnTo>
                  <a:lnTo>
                    <a:pt x="211950" y="1330248"/>
                  </a:lnTo>
                  <a:lnTo>
                    <a:pt x="271780" y="1390078"/>
                  </a:lnTo>
                  <a:lnTo>
                    <a:pt x="273608" y="1390840"/>
                  </a:lnTo>
                  <a:lnTo>
                    <a:pt x="1012888" y="1390840"/>
                  </a:lnTo>
                  <a:lnTo>
                    <a:pt x="1012888" y="1385658"/>
                  </a:lnTo>
                  <a:close/>
                </a:path>
                <a:path w="1571625" h="1391285">
                  <a:moveTo>
                    <a:pt x="1420837" y="721868"/>
                  </a:moveTo>
                  <a:lnTo>
                    <a:pt x="1419618" y="720661"/>
                  </a:lnTo>
                  <a:lnTo>
                    <a:pt x="1419618" y="721868"/>
                  </a:lnTo>
                  <a:lnTo>
                    <a:pt x="1399806" y="741680"/>
                  </a:lnTo>
                  <a:lnTo>
                    <a:pt x="1382039" y="741680"/>
                  </a:lnTo>
                  <a:lnTo>
                    <a:pt x="1401851" y="721868"/>
                  </a:lnTo>
                  <a:lnTo>
                    <a:pt x="1383461" y="703491"/>
                  </a:lnTo>
                  <a:lnTo>
                    <a:pt x="1401229" y="703491"/>
                  </a:lnTo>
                  <a:lnTo>
                    <a:pt x="1419618" y="721868"/>
                  </a:lnTo>
                  <a:lnTo>
                    <a:pt x="1419618" y="720661"/>
                  </a:lnTo>
                  <a:lnTo>
                    <a:pt x="1402448" y="703491"/>
                  </a:lnTo>
                  <a:lnTo>
                    <a:pt x="1401584" y="702627"/>
                  </a:lnTo>
                  <a:lnTo>
                    <a:pt x="1381379" y="702627"/>
                  </a:lnTo>
                  <a:lnTo>
                    <a:pt x="1400632" y="721868"/>
                  </a:lnTo>
                  <a:lnTo>
                    <a:pt x="1379956" y="742543"/>
                  </a:lnTo>
                  <a:lnTo>
                    <a:pt x="1400162" y="742543"/>
                  </a:lnTo>
                  <a:lnTo>
                    <a:pt x="1401025" y="741680"/>
                  </a:lnTo>
                  <a:lnTo>
                    <a:pt x="1420837" y="721868"/>
                  </a:lnTo>
                  <a:close/>
                </a:path>
                <a:path w="1571625" h="1391285">
                  <a:moveTo>
                    <a:pt x="1571498" y="6096"/>
                  </a:moveTo>
                  <a:lnTo>
                    <a:pt x="1565389" y="0"/>
                  </a:lnTo>
                  <a:lnTo>
                    <a:pt x="1550327" y="0"/>
                  </a:lnTo>
                  <a:lnTo>
                    <a:pt x="1544218" y="6096"/>
                  </a:lnTo>
                  <a:lnTo>
                    <a:pt x="1544218" y="21158"/>
                  </a:lnTo>
                  <a:lnTo>
                    <a:pt x="1550327" y="27266"/>
                  </a:lnTo>
                  <a:lnTo>
                    <a:pt x="1555267" y="27266"/>
                  </a:lnTo>
                  <a:lnTo>
                    <a:pt x="1555267" y="375691"/>
                  </a:lnTo>
                  <a:lnTo>
                    <a:pt x="1530845" y="409854"/>
                  </a:lnTo>
                  <a:lnTo>
                    <a:pt x="1530845" y="202615"/>
                  </a:lnTo>
                  <a:lnTo>
                    <a:pt x="1535798" y="202615"/>
                  </a:lnTo>
                  <a:lnTo>
                    <a:pt x="1541894" y="196507"/>
                  </a:lnTo>
                  <a:lnTo>
                    <a:pt x="1541894" y="188976"/>
                  </a:lnTo>
                  <a:lnTo>
                    <a:pt x="1541894" y="181444"/>
                  </a:lnTo>
                  <a:lnTo>
                    <a:pt x="1535798" y="175336"/>
                  </a:lnTo>
                  <a:lnTo>
                    <a:pt x="1520723" y="175336"/>
                  </a:lnTo>
                  <a:lnTo>
                    <a:pt x="1514614" y="181444"/>
                  </a:lnTo>
                  <a:lnTo>
                    <a:pt x="1514614" y="196507"/>
                  </a:lnTo>
                  <a:lnTo>
                    <a:pt x="1520723" y="202615"/>
                  </a:lnTo>
                  <a:lnTo>
                    <a:pt x="1525663" y="202615"/>
                  </a:lnTo>
                  <a:lnTo>
                    <a:pt x="1525663" y="417106"/>
                  </a:lnTo>
                  <a:lnTo>
                    <a:pt x="1484198" y="475081"/>
                  </a:lnTo>
                  <a:lnTo>
                    <a:pt x="1415719" y="365696"/>
                  </a:lnTo>
                  <a:lnTo>
                    <a:pt x="1415719" y="104597"/>
                  </a:lnTo>
                  <a:lnTo>
                    <a:pt x="1420660" y="104597"/>
                  </a:lnTo>
                  <a:lnTo>
                    <a:pt x="1426768" y="98488"/>
                  </a:lnTo>
                  <a:lnTo>
                    <a:pt x="1426768" y="90957"/>
                  </a:lnTo>
                  <a:lnTo>
                    <a:pt x="1426768" y="83426"/>
                  </a:lnTo>
                  <a:lnTo>
                    <a:pt x="1420660" y="77317"/>
                  </a:lnTo>
                  <a:lnTo>
                    <a:pt x="1405597" y="77317"/>
                  </a:lnTo>
                  <a:lnTo>
                    <a:pt x="1399501" y="83426"/>
                  </a:lnTo>
                  <a:lnTo>
                    <a:pt x="1399501" y="98488"/>
                  </a:lnTo>
                  <a:lnTo>
                    <a:pt x="1405597" y="104597"/>
                  </a:lnTo>
                  <a:lnTo>
                    <a:pt x="1410538" y="104597"/>
                  </a:lnTo>
                  <a:lnTo>
                    <a:pt x="1410538" y="366433"/>
                  </a:lnTo>
                  <a:lnTo>
                    <a:pt x="1410931" y="367817"/>
                  </a:lnTo>
                  <a:lnTo>
                    <a:pt x="1480934" y="479640"/>
                  </a:lnTo>
                  <a:lnTo>
                    <a:pt x="1425232" y="557555"/>
                  </a:lnTo>
                  <a:lnTo>
                    <a:pt x="1424749" y="559066"/>
                  </a:lnTo>
                  <a:lnTo>
                    <a:pt x="1424749" y="703059"/>
                  </a:lnTo>
                  <a:lnTo>
                    <a:pt x="1416240" y="703059"/>
                  </a:lnTo>
                  <a:lnTo>
                    <a:pt x="1424749" y="711568"/>
                  </a:lnTo>
                  <a:lnTo>
                    <a:pt x="1424749" y="732180"/>
                  </a:lnTo>
                  <a:lnTo>
                    <a:pt x="1414818" y="742111"/>
                  </a:lnTo>
                  <a:lnTo>
                    <a:pt x="1424749" y="742111"/>
                  </a:lnTo>
                  <a:lnTo>
                    <a:pt x="1424749" y="978522"/>
                  </a:lnTo>
                  <a:lnTo>
                    <a:pt x="1429931" y="978522"/>
                  </a:lnTo>
                  <a:lnTo>
                    <a:pt x="1429931" y="742111"/>
                  </a:lnTo>
                  <a:lnTo>
                    <a:pt x="1433804" y="742111"/>
                  </a:lnTo>
                  <a:lnTo>
                    <a:pt x="1454048" y="721868"/>
                  </a:lnTo>
                  <a:lnTo>
                    <a:pt x="1435227" y="703059"/>
                  </a:lnTo>
                  <a:lnTo>
                    <a:pt x="1435061" y="703059"/>
                  </a:lnTo>
                  <a:lnTo>
                    <a:pt x="1435061" y="721868"/>
                  </a:lnTo>
                  <a:lnTo>
                    <a:pt x="1429931" y="726998"/>
                  </a:lnTo>
                  <a:lnTo>
                    <a:pt x="1429931" y="716749"/>
                  </a:lnTo>
                  <a:lnTo>
                    <a:pt x="1435061" y="721868"/>
                  </a:lnTo>
                  <a:lnTo>
                    <a:pt x="1435061" y="703059"/>
                  </a:lnTo>
                  <a:lnTo>
                    <a:pt x="1429931" y="703059"/>
                  </a:lnTo>
                  <a:lnTo>
                    <a:pt x="1429931" y="559904"/>
                  </a:lnTo>
                  <a:lnTo>
                    <a:pt x="1483156" y="485470"/>
                  </a:lnTo>
                  <a:lnTo>
                    <a:pt x="1483156" y="716546"/>
                  </a:lnTo>
                  <a:lnTo>
                    <a:pt x="1483156" y="717778"/>
                  </a:lnTo>
                  <a:lnTo>
                    <a:pt x="1483156" y="725970"/>
                  </a:lnTo>
                  <a:lnTo>
                    <a:pt x="1467446" y="741680"/>
                  </a:lnTo>
                  <a:lnTo>
                    <a:pt x="1449679" y="741680"/>
                  </a:lnTo>
                  <a:lnTo>
                    <a:pt x="1469504" y="721868"/>
                  </a:lnTo>
                  <a:lnTo>
                    <a:pt x="1451102" y="703491"/>
                  </a:lnTo>
                  <a:lnTo>
                    <a:pt x="1468869" y="703491"/>
                  </a:lnTo>
                  <a:lnTo>
                    <a:pt x="1483156" y="717778"/>
                  </a:lnTo>
                  <a:lnTo>
                    <a:pt x="1483156" y="716546"/>
                  </a:lnTo>
                  <a:lnTo>
                    <a:pt x="1470101" y="703491"/>
                  </a:lnTo>
                  <a:lnTo>
                    <a:pt x="1469237" y="702627"/>
                  </a:lnTo>
                  <a:lnTo>
                    <a:pt x="1449019" y="702627"/>
                  </a:lnTo>
                  <a:lnTo>
                    <a:pt x="1468272" y="721868"/>
                  </a:lnTo>
                  <a:lnTo>
                    <a:pt x="1447596" y="742543"/>
                  </a:lnTo>
                  <a:lnTo>
                    <a:pt x="1467815" y="742543"/>
                  </a:lnTo>
                  <a:lnTo>
                    <a:pt x="1468666" y="741680"/>
                  </a:lnTo>
                  <a:lnTo>
                    <a:pt x="1483156" y="727202"/>
                  </a:lnTo>
                  <a:lnTo>
                    <a:pt x="1483156" y="983259"/>
                  </a:lnTo>
                  <a:lnTo>
                    <a:pt x="1488338" y="983259"/>
                  </a:lnTo>
                  <a:lnTo>
                    <a:pt x="1488338" y="722020"/>
                  </a:lnTo>
                  <a:lnTo>
                    <a:pt x="1488490" y="721868"/>
                  </a:lnTo>
                  <a:lnTo>
                    <a:pt x="1488338" y="721728"/>
                  </a:lnTo>
                  <a:lnTo>
                    <a:pt x="1488338" y="482422"/>
                  </a:lnTo>
                  <a:lnTo>
                    <a:pt x="1487944" y="481050"/>
                  </a:lnTo>
                  <a:lnTo>
                    <a:pt x="1487170" y="479831"/>
                  </a:lnTo>
                  <a:lnTo>
                    <a:pt x="1525663" y="426008"/>
                  </a:lnTo>
                  <a:lnTo>
                    <a:pt x="1525663" y="1016215"/>
                  </a:lnTo>
                  <a:lnTo>
                    <a:pt x="1530845" y="1016215"/>
                  </a:lnTo>
                  <a:lnTo>
                    <a:pt x="1530845" y="418769"/>
                  </a:lnTo>
                  <a:lnTo>
                    <a:pt x="1559966" y="378028"/>
                  </a:lnTo>
                  <a:lnTo>
                    <a:pt x="1560449" y="376529"/>
                  </a:lnTo>
                  <a:lnTo>
                    <a:pt x="1560449" y="27266"/>
                  </a:lnTo>
                  <a:lnTo>
                    <a:pt x="1565389" y="27266"/>
                  </a:lnTo>
                  <a:lnTo>
                    <a:pt x="1571498" y="21158"/>
                  </a:lnTo>
                  <a:lnTo>
                    <a:pt x="1571498" y="13627"/>
                  </a:lnTo>
                  <a:lnTo>
                    <a:pt x="1571498" y="6096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28546" y="2632078"/>
              <a:ext cx="2162063" cy="2850019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7906334" y="4928740"/>
              <a:ext cx="125730" cy="101600"/>
            </a:xfrm>
            <a:custGeom>
              <a:avLst/>
              <a:gdLst/>
              <a:ahLst/>
              <a:cxnLst/>
              <a:rect l="l" t="t" r="r" b="b"/>
              <a:pathLst>
                <a:path w="125729" h="101600">
                  <a:moveTo>
                    <a:pt x="125323" y="0"/>
                  </a:moveTo>
                  <a:lnTo>
                    <a:pt x="107759" y="0"/>
                  </a:lnTo>
                  <a:lnTo>
                    <a:pt x="107759" y="85090"/>
                  </a:lnTo>
                  <a:lnTo>
                    <a:pt x="71297" y="85090"/>
                  </a:lnTo>
                  <a:lnTo>
                    <a:pt x="71297" y="0"/>
                  </a:lnTo>
                  <a:lnTo>
                    <a:pt x="54038" y="0"/>
                  </a:lnTo>
                  <a:lnTo>
                    <a:pt x="54038" y="85090"/>
                  </a:lnTo>
                  <a:lnTo>
                    <a:pt x="17564" y="85090"/>
                  </a:lnTo>
                  <a:lnTo>
                    <a:pt x="17564" y="0"/>
                  </a:lnTo>
                  <a:lnTo>
                    <a:pt x="0" y="0"/>
                  </a:lnTo>
                  <a:lnTo>
                    <a:pt x="0" y="85090"/>
                  </a:lnTo>
                  <a:lnTo>
                    <a:pt x="0" y="101600"/>
                  </a:lnTo>
                  <a:lnTo>
                    <a:pt x="125323" y="101600"/>
                  </a:lnTo>
                  <a:lnTo>
                    <a:pt x="125323" y="85090"/>
                  </a:lnTo>
                  <a:lnTo>
                    <a:pt x="125323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52173" y="4926592"/>
              <a:ext cx="105373" cy="10507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84885" y="4928525"/>
              <a:ext cx="65040" cy="10120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78055" y="4928525"/>
              <a:ext cx="80963" cy="101207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369689" y="4928525"/>
              <a:ext cx="72781" cy="101207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7906345" y="5108101"/>
              <a:ext cx="54610" cy="67945"/>
            </a:xfrm>
            <a:custGeom>
              <a:avLst/>
              <a:gdLst/>
              <a:ahLst/>
              <a:cxnLst/>
              <a:rect l="l" t="t" r="r" b="b"/>
              <a:pathLst>
                <a:path w="54609" h="67945">
                  <a:moveTo>
                    <a:pt x="37849" y="26193"/>
                  </a:moveTo>
                  <a:lnTo>
                    <a:pt x="23068" y="26193"/>
                  </a:lnTo>
                  <a:lnTo>
                    <a:pt x="15130" y="28253"/>
                  </a:lnTo>
                  <a:lnTo>
                    <a:pt x="3023" y="36489"/>
                  </a:lnTo>
                  <a:lnTo>
                    <a:pt x="0" y="42170"/>
                  </a:lnTo>
                  <a:lnTo>
                    <a:pt x="0" y="55069"/>
                  </a:lnTo>
                  <a:lnTo>
                    <a:pt x="1756" y="59235"/>
                  </a:lnTo>
                  <a:lnTo>
                    <a:pt x="1882" y="59533"/>
                  </a:lnTo>
                  <a:lnTo>
                    <a:pt x="9424" y="66081"/>
                  </a:lnTo>
                  <a:lnTo>
                    <a:pt x="14532" y="67720"/>
                  </a:lnTo>
                  <a:lnTo>
                    <a:pt x="26639" y="67720"/>
                  </a:lnTo>
                  <a:lnTo>
                    <a:pt x="31574" y="66553"/>
                  </a:lnTo>
                  <a:lnTo>
                    <a:pt x="40010" y="61892"/>
                  </a:lnTo>
                  <a:lnTo>
                    <a:pt x="42789" y="59235"/>
                  </a:lnTo>
                  <a:lnTo>
                    <a:pt x="18402" y="59235"/>
                  </a:lnTo>
                  <a:lnTo>
                    <a:pt x="15227" y="58317"/>
                  </a:lnTo>
                  <a:lnTo>
                    <a:pt x="10666" y="54648"/>
                  </a:lnTo>
                  <a:lnTo>
                    <a:pt x="9525" y="52092"/>
                  </a:lnTo>
                  <a:lnTo>
                    <a:pt x="9525" y="44053"/>
                  </a:lnTo>
                  <a:lnTo>
                    <a:pt x="11681" y="40360"/>
                  </a:lnTo>
                  <a:lnTo>
                    <a:pt x="20314" y="35100"/>
                  </a:lnTo>
                  <a:lnTo>
                    <a:pt x="26390" y="33785"/>
                  </a:lnTo>
                  <a:lnTo>
                    <a:pt x="54171" y="33785"/>
                  </a:lnTo>
                  <a:lnTo>
                    <a:pt x="54171" y="26791"/>
                  </a:lnTo>
                  <a:lnTo>
                    <a:pt x="44945" y="26791"/>
                  </a:lnTo>
                  <a:lnTo>
                    <a:pt x="41870" y="26391"/>
                  </a:lnTo>
                  <a:lnTo>
                    <a:pt x="37849" y="26193"/>
                  </a:lnTo>
                  <a:close/>
                </a:path>
                <a:path w="54609" h="67945">
                  <a:moveTo>
                    <a:pt x="54171" y="54648"/>
                  </a:moveTo>
                  <a:lnTo>
                    <a:pt x="45841" y="54648"/>
                  </a:lnTo>
                  <a:lnTo>
                    <a:pt x="47414" y="66081"/>
                  </a:lnTo>
                  <a:lnTo>
                    <a:pt x="47479" y="66553"/>
                  </a:lnTo>
                  <a:lnTo>
                    <a:pt x="54171" y="66553"/>
                  </a:lnTo>
                  <a:lnTo>
                    <a:pt x="54171" y="54648"/>
                  </a:lnTo>
                  <a:close/>
                </a:path>
                <a:path w="54609" h="67945">
                  <a:moveTo>
                    <a:pt x="54171" y="33785"/>
                  </a:moveTo>
                  <a:lnTo>
                    <a:pt x="38199" y="33785"/>
                  </a:lnTo>
                  <a:lnTo>
                    <a:pt x="41770" y="33983"/>
                  </a:lnTo>
                  <a:lnTo>
                    <a:pt x="44945" y="34380"/>
                  </a:lnTo>
                  <a:lnTo>
                    <a:pt x="44889" y="36489"/>
                  </a:lnTo>
                  <a:lnTo>
                    <a:pt x="44788" y="40360"/>
                  </a:lnTo>
                  <a:lnTo>
                    <a:pt x="44747" y="41922"/>
                  </a:lnTo>
                  <a:lnTo>
                    <a:pt x="42637" y="47948"/>
                  </a:lnTo>
                  <a:lnTo>
                    <a:pt x="34602" y="56977"/>
                  </a:lnTo>
                  <a:lnTo>
                    <a:pt x="29220" y="59235"/>
                  </a:lnTo>
                  <a:lnTo>
                    <a:pt x="42789" y="59235"/>
                  </a:lnTo>
                  <a:lnTo>
                    <a:pt x="43357" y="58691"/>
                  </a:lnTo>
                  <a:lnTo>
                    <a:pt x="45822" y="54648"/>
                  </a:lnTo>
                  <a:lnTo>
                    <a:pt x="54171" y="54648"/>
                  </a:lnTo>
                  <a:lnTo>
                    <a:pt x="54171" y="33785"/>
                  </a:lnTo>
                  <a:close/>
                </a:path>
                <a:path w="54609" h="67945">
                  <a:moveTo>
                    <a:pt x="50403" y="8486"/>
                  </a:moveTo>
                  <a:lnTo>
                    <a:pt x="33436" y="8486"/>
                  </a:lnTo>
                  <a:lnTo>
                    <a:pt x="37504" y="9648"/>
                  </a:lnTo>
                  <a:lnTo>
                    <a:pt x="43459" y="14314"/>
                  </a:lnTo>
                  <a:lnTo>
                    <a:pt x="44945" y="17762"/>
                  </a:lnTo>
                  <a:lnTo>
                    <a:pt x="44945" y="26791"/>
                  </a:lnTo>
                  <a:lnTo>
                    <a:pt x="54171" y="26791"/>
                  </a:lnTo>
                  <a:lnTo>
                    <a:pt x="54171" y="15430"/>
                  </a:lnTo>
                  <a:lnTo>
                    <a:pt x="51915" y="9799"/>
                  </a:lnTo>
                  <a:lnTo>
                    <a:pt x="50403" y="8486"/>
                  </a:lnTo>
                  <a:close/>
                </a:path>
                <a:path w="54609" h="67945">
                  <a:moveTo>
                    <a:pt x="36809" y="0"/>
                  </a:moveTo>
                  <a:lnTo>
                    <a:pt x="29170" y="0"/>
                  </a:lnTo>
                  <a:lnTo>
                    <a:pt x="22927" y="390"/>
                  </a:lnTo>
                  <a:lnTo>
                    <a:pt x="16555" y="1563"/>
                  </a:lnTo>
                  <a:lnTo>
                    <a:pt x="10053" y="3516"/>
                  </a:lnTo>
                  <a:lnTo>
                    <a:pt x="3422" y="6249"/>
                  </a:lnTo>
                  <a:lnTo>
                    <a:pt x="6548" y="13990"/>
                  </a:lnTo>
                  <a:lnTo>
                    <a:pt x="14385" y="10321"/>
                  </a:lnTo>
                  <a:lnTo>
                    <a:pt x="21628" y="8486"/>
                  </a:lnTo>
                  <a:lnTo>
                    <a:pt x="50403" y="8486"/>
                  </a:lnTo>
                  <a:lnTo>
                    <a:pt x="42886" y="1958"/>
                  </a:lnTo>
                  <a:lnTo>
                    <a:pt x="36809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94091" y="5107508"/>
              <a:ext cx="166856" cy="99863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8211696" y="5074764"/>
              <a:ext cx="59055" cy="100330"/>
            </a:xfrm>
            <a:custGeom>
              <a:avLst/>
              <a:gdLst/>
              <a:ahLst/>
              <a:cxnLst/>
              <a:rect l="l" t="t" r="r" b="b"/>
              <a:pathLst>
                <a:path w="59054" h="100329">
                  <a:moveTo>
                    <a:pt x="35323" y="0"/>
                  </a:moveTo>
                  <a:lnTo>
                    <a:pt x="30063" y="0"/>
                  </a:lnTo>
                  <a:lnTo>
                    <a:pt x="22362" y="967"/>
                  </a:lnTo>
                  <a:lnTo>
                    <a:pt x="15181" y="3869"/>
                  </a:lnTo>
                  <a:lnTo>
                    <a:pt x="8522" y="8706"/>
                  </a:lnTo>
                  <a:lnTo>
                    <a:pt x="2383" y="15477"/>
                  </a:lnTo>
                  <a:lnTo>
                    <a:pt x="9526" y="20985"/>
                  </a:lnTo>
                  <a:lnTo>
                    <a:pt x="15181" y="12946"/>
                  </a:lnTo>
                  <a:lnTo>
                    <a:pt x="21978" y="8928"/>
                  </a:lnTo>
                  <a:lnTo>
                    <a:pt x="35176" y="8928"/>
                  </a:lnTo>
                  <a:lnTo>
                    <a:pt x="39315" y="10541"/>
                  </a:lnTo>
                  <a:lnTo>
                    <a:pt x="45370" y="16988"/>
                  </a:lnTo>
                  <a:lnTo>
                    <a:pt x="46883" y="21183"/>
                  </a:lnTo>
                  <a:lnTo>
                    <a:pt x="46883" y="29517"/>
                  </a:lnTo>
                  <a:lnTo>
                    <a:pt x="46112" y="32743"/>
                  </a:lnTo>
                  <a:lnTo>
                    <a:pt x="43037" y="39291"/>
                  </a:lnTo>
                  <a:lnTo>
                    <a:pt x="40435" y="43359"/>
                  </a:lnTo>
                  <a:lnTo>
                    <a:pt x="0" y="97186"/>
                  </a:lnTo>
                  <a:lnTo>
                    <a:pt x="0" y="99865"/>
                  </a:lnTo>
                  <a:lnTo>
                    <a:pt x="58939" y="99865"/>
                  </a:lnTo>
                  <a:lnTo>
                    <a:pt x="58939" y="91084"/>
                  </a:lnTo>
                  <a:lnTo>
                    <a:pt x="25452" y="91084"/>
                  </a:lnTo>
                  <a:lnTo>
                    <a:pt x="15628" y="91231"/>
                  </a:lnTo>
                  <a:lnTo>
                    <a:pt x="48521" y="47923"/>
                  </a:lnTo>
                  <a:lnTo>
                    <a:pt x="51969" y="42517"/>
                  </a:lnTo>
                  <a:lnTo>
                    <a:pt x="55638" y="34578"/>
                  </a:lnTo>
                  <a:lnTo>
                    <a:pt x="56556" y="30312"/>
                  </a:lnTo>
                  <a:lnTo>
                    <a:pt x="56556" y="20883"/>
                  </a:lnTo>
                  <a:lnTo>
                    <a:pt x="55465" y="16496"/>
                  </a:lnTo>
                  <a:lnTo>
                    <a:pt x="51098" y="8655"/>
                  </a:lnTo>
                  <a:lnTo>
                    <a:pt x="47999" y="5580"/>
                  </a:lnTo>
                  <a:lnTo>
                    <a:pt x="39964" y="1116"/>
                  </a:lnTo>
                  <a:lnTo>
                    <a:pt x="35323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96167" y="5074764"/>
              <a:ext cx="69207" cy="101351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8386293" y="5074764"/>
              <a:ext cx="33020" cy="100330"/>
            </a:xfrm>
            <a:custGeom>
              <a:avLst/>
              <a:gdLst/>
              <a:ahLst/>
              <a:cxnLst/>
              <a:rect l="l" t="t" r="r" b="b"/>
              <a:pathLst>
                <a:path w="33020" h="100329">
                  <a:moveTo>
                    <a:pt x="32445" y="0"/>
                  </a:moveTo>
                  <a:lnTo>
                    <a:pt x="29916" y="0"/>
                  </a:lnTo>
                  <a:lnTo>
                    <a:pt x="0" y="19494"/>
                  </a:lnTo>
                  <a:lnTo>
                    <a:pt x="4316" y="27086"/>
                  </a:lnTo>
                  <a:lnTo>
                    <a:pt x="23219" y="15177"/>
                  </a:lnTo>
                  <a:lnTo>
                    <a:pt x="23018" y="16370"/>
                  </a:lnTo>
                  <a:lnTo>
                    <a:pt x="22920" y="99865"/>
                  </a:lnTo>
                  <a:lnTo>
                    <a:pt x="32445" y="99865"/>
                  </a:lnTo>
                  <a:lnTo>
                    <a:pt x="32445" y="0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425533" y="1697578"/>
              <a:ext cx="1243074" cy="126953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71102" y="4252950"/>
              <a:ext cx="408204" cy="39712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9313991" y="4298127"/>
              <a:ext cx="320675" cy="311785"/>
            </a:xfrm>
            <a:custGeom>
              <a:avLst/>
              <a:gdLst/>
              <a:ahLst/>
              <a:cxnLst/>
              <a:rect l="l" t="t" r="r" b="b"/>
              <a:pathLst>
                <a:path w="320675" h="311785">
                  <a:moveTo>
                    <a:pt x="165168" y="0"/>
                  </a:moveTo>
                  <a:lnTo>
                    <a:pt x="152153" y="0"/>
                  </a:lnTo>
                  <a:lnTo>
                    <a:pt x="136555" y="1045"/>
                  </a:lnTo>
                  <a:lnTo>
                    <a:pt x="96220" y="9906"/>
                  </a:lnTo>
                  <a:lnTo>
                    <a:pt x="60518" y="29010"/>
                  </a:lnTo>
                  <a:lnTo>
                    <a:pt x="30868" y="59899"/>
                  </a:lnTo>
                  <a:lnTo>
                    <a:pt x="9729" y="108431"/>
                  </a:lnTo>
                  <a:lnTo>
                    <a:pt x="0" y="160239"/>
                  </a:lnTo>
                  <a:lnTo>
                    <a:pt x="2588" y="186547"/>
                  </a:lnTo>
                  <a:lnTo>
                    <a:pt x="17720" y="234401"/>
                  </a:lnTo>
                  <a:lnTo>
                    <a:pt x="45140" y="276051"/>
                  </a:lnTo>
                  <a:lnTo>
                    <a:pt x="85367" y="298284"/>
                  </a:lnTo>
                  <a:lnTo>
                    <a:pt x="129438" y="310049"/>
                  </a:lnTo>
                  <a:lnTo>
                    <a:pt x="144414" y="311727"/>
                  </a:lnTo>
                  <a:lnTo>
                    <a:pt x="158185" y="311413"/>
                  </a:lnTo>
                  <a:lnTo>
                    <a:pt x="172119" y="309267"/>
                  </a:lnTo>
                  <a:lnTo>
                    <a:pt x="185935" y="306138"/>
                  </a:lnTo>
                  <a:lnTo>
                    <a:pt x="193216" y="304370"/>
                  </a:lnTo>
                  <a:lnTo>
                    <a:pt x="142782" y="304370"/>
                  </a:lnTo>
                  <a:lnTo>
                    <a:pt x="127231" y="302454"/>
                  </a:lnTo>
                  <a:lnTo>
                    <a:pt x="86025" y="292460"/>
                  </a:lnTo>
                  <a:lnTo>
                    <a:pt x="43799" y="263142"/>
                  </a:lnTo>
                  <a:lnTo>
                    <a:pt x="19597" y="221708"/>
                  </a:lnTo>
                  <a:lnTo>
                    <a:pt x="8405" y="181052"/>
                  </a:lnTo>
                  <a:lnTo>
                    <a:pt x="8373" y="180856"/>
                  </a:lnTo>
                  <a:lnTo>
                    <a:pt x="11266" y="131630"/>
                  </a:lnTo>
                  <a:lnTo>
                    <a:pt x="24160" y="88686"/>
                  </a:lnTo>
                  <a:lnTo>
                    <a:pt x="47588" y="49911"/>
                  </a:lnTo>
                  <a:lnTo>
                    <a:pt x="59914" y="38336"/>
                  </a:lnTo>
                  <a:lnTo>
                    <a:pt x="62387" y="35942"/>
                  </a:lnTo>
                  <a:lnTo>
                    <a:pt x="113791" y="12257"/>
                  </a:lnTo>
                  <a:lnTo>
                    <a:pt x="140805" y="6859"/>
                  </a:lnTo>
                  <a:lnTo>
                    <a:pt x="212992" y="6859"/>
                  </a:lnTo>
                  <a:lnTo>
                    <a:pt x="203828" y="4723"/>
                  </a:lnTo>
                  <a:lnTo>
                    <a:pt x="191101" y="2209"/>
                  </a:lnTo>
                  <a:lnTo>
                    <a:pt x="178134" y="683"/>
                  </a:lnTo>
                  <a:lnTo>
                    <a:pt x="165168" y="0"/>
                  </a:lnTo>
                  <a:close/>
                </a:path>
                <a:path w="320675" h="311785">
                  <a:moveTo>
                    <a:pt x="212992" y="6859"/>
                  </a:moveTo>
                  <a:lnTo>
                    <a:pt x="140805" y="6859"/>
                  </a:lnTo>
                  <a:lnTo>
                    <a:pt x="176781" y="7901"/>
                  </a:lnTo>
                  <a:lnTo>
                    <a:pt x="190314" y="9707"/>
                  </a:lnTo>
                  <a:lnTo>
                    <a:pt x="190168" y="9707"/>
                  </a:lnTo>
                  <a:lnTo>
                    <a:pt x="202204" y="11687"/>
                  </a:lnTo>
                  <a:lnTo>
                    <a:pt x="214744" y="14394"/>
                  </a:lnTo>
                  <a:lnTo>
                    <a:pt x="256076" y="33388"/>
                  </a:lnTo>
                  <a:lnTo>
                    <a:pt x="284760" y="62206"/>
                  </a:lnTo>
                  <a:lnTo>
                    <a:pt x="295584" y="82612"/>
                  </a:lnTo>
                  <a:lnTo>
                    <a:pt x="299068" y="89716"/>
                  </a:lnTo>
                  <a:lnTo>
                    <a:pt x="310399" y="127116"/>
                  </a:lnTo>
                  <a:lnTo>
                    <a:pt x="311955" y="146228"/>
                  </a:lnTo>
                  <a:lnTo>
                    <a:pt x="312056" y="149778"/>
                  </a:lnTo>
                  <a:lnTo>
                    <a:pt x="309413" y="189140"/>
                  </a:lnTo>
                  <a:lnTo>
                    <a:pt x="304822" y="204958"/>
                  </a:lnTo>
                  <a:lnTo>
                    <a:pt x="300763" y="218595"/>
                  </a:lnTo>
                  <a:lnTo>
                    <a:pt x="272528" y="256047"/>
                  </a:lnTo>
                  <a:lnTo>
                    <a:pt x="231478" y="282415"/>
                  </a:lnTo>
                  <a:lnTo>
                    <a:pt x="188301" y="298284"/>
                  </a:lnTo>
                  <a:lnTo>
                    <a:pt x="142782" y="304370"/>
                  </a:lnTo>
                  <a:lnTo>
                    <a:pt x="193216" y="304370"/>
                  </a:lnTo>
                  <a:lnTo>
                    <a:pt x="239496" y="286043"/>
                  </a:lnTo>
                  <a:lnTo>
                    <a:pt x="272733" y="264459"/>
                  </a:lnTo>
                  <a:lnTo>
                    <a:pt x="299218" y="237032"/>
                  </a:lnTo>
                  <a:lnTo>
                    <a:pt x="318672" y="177196"/>
                  </a:lnTo>
                  <a:lnTo>
                    <a:pt x="320399" y="149778"/>
                  </a:lnTo>
                  <a:lnTo>
                    <a:pt x="317660" y="122508"/>
                  </a:lnTo>
                  <a:lnTo>
                    <a:pt x="304951" y="85360"/>
                  </a:lnTo>
                  <a:lnTo>
                    <a:pt x="285433" y="51537"/>
                  </a:lnTo>
                  <a:lnTo>
                    <a:pt x="255373" y="24668"/>
                  </a:lnTo>
                  <a:lnTo>
                    <a:pt x="214038" y="7103"/>
                  </a:lnTo>
                  <a:lnTo>
                    <a:pt x="212992" y="6859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77033" y="4254818"/>
              <a:ext cx="397259" cy="38717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614930" y="4213821"/>
              <a:ext cx="141552" cy="136652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678855" y="4323143"/>
              <a:ext cx="127853" cy="12298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678855" y="4446130"/>
              <a:ext cx="127853" cy="12754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618875" y="4546339"/>
              <a:ext cx="137606" cy="13665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523609" y="4619222"/>
              <a:ext cx="127853" cy="14120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14020" y="4660218"/>
              <a:ext cx="123285" cy="12754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9295300" y="4623779"/>
              <a:ext cx="127853" cy="136648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194847" y="4546339"/>
              <a:ext cx="141552" cy="12754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144620" y="4441576"/>
              <a:ext cx="136983" cy="127540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140050" y="4323143"/>
              <a:ext cx="132422" cy="12754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9190277" y="4209268"/>
              <a:ext cx="141555" cy="136648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9295300" y="4131831"/>
              <a:ext cx="127853" cy="141206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409452" y="4109054"/>
              <a:ext cx="127853" cy="127540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528173" y="4131831"/>
              <a:ext cx="127853" cy="141206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9225133" y="4663952"/>
              <a:ext cx="68580" cy="147955"/>
            </a:xfrm>
            <a:custGeom>
              <a:avLst/>
              <a:gdLst/>
              <a:ahLst/>
              <a:cxnLst/>
              <a:rect l="l" t="t" r="r" b="b"/>
              <a:pathLst>
                <a:path w="68579" h="147954">
                  <a:moveTo>
                    <a:pt x="45890" y="0"/>
                  </a:moveTo>
                  <a:lnTo>
                    <a:pt x="37925" y="828"/>
                  </a:lnTo>
                  <a:lnTo>
                    <a:pt x="30780" y="5018"/>
                  </a:lnTo>
                  <a:lnTo>
                    <a:pt x="26939" y="11072"/>
                  </a:lnTo>
                  <a:lnTo>
                    <a:pt x="26521" y="13020"/>
                  </a:lnTo>
                  <a:lnTo>
                    <a:pt x="28379" y="21642"/>
                  </a:lnTo>
                  <a:lnTo>
                    <a:pt x="28566" y="25973"/>
                  </a:lnTo>
                  <a:lnTo>
                    <a:pt x="29668" y="30386"/>
                  </a:lnTo>
                  <a:lnTo>
                    <a:pt x="31052" y="37815"/>
                  </a:lnTo>
                  <a:lnTo>
                    <a:pt x="31680" y="45316"/>
                  </a:lnTo>
                  <a:lnTo>
                    <a:pt x="31677" y="52839"/>
                  </a:lnTo>
                  <a:lnTo>
                    <a:pt x="31165" y="60332"/>
                  </a:lnTo>
                  <a:lnTo>
                    <a:pt x="29964" y="67371"/>
                  </a:lnTo>
                  <a:lnTo>
                    <a:pt x="28000" y="74121"/>
                  </a:lnTo>
                  <a:lnTo>
                    <a:pt x="20124" y="95387"/>
                  </a:lnTo>
                  <a:lnTo>
                    <a:pt x="17744" y="102879"/>
                  </a:lnTo>
                  <a:lnTo>
                    <a:pt x="7981" y="113921"/>
                  </a:lnTo>
                  <a:lnTo>
                    <a:pt x="2366" y="118932"/>
                  </a:lnTo>
                  <a:lnTo>
                    <a:pt x="0" y="131125"/>
                  </a:lnTo>
                  <a:lnTo>
                    <a:pt x="10566" y="141670"/>
                  </a:lnTo>
                  <a:lnTo>
                    <a:pt x="16712" y="146284"/>
                  </a:lnTo>
                  <a:lnTo>
                    <a:pt x="22705" y="147814"/>
                  </a:lnTo>
                  <a:lnTo>
                    <a:pt x="28455" y="146747"/>
                  </a:lnTo>
                  <a:lnTo>
                    <a:pt x="33875" y="143570"/>
                  </a:lnTo>
                  <a:lnTo>
                    <a:pt x="35204" y="143829"/>
                  </a:lnTo>
                  <a:lnTo>
                    <a:pt x="35967" y="142800"/>
                  </a:lnTo>
                  <a:lnTo>
                    <a:pt x="36148" y="141633"/>
                  </a:lnTo>
                  <a:lnTo>
                    <a:pt x="39575" y="138030"/>
                  </a:lnTo>
                  <a:lnTo>
                    <a:pt x="60610" y="102967"/>
                  </a:lnTo>
                  <a:lnTo>
                    <a:pt x="68199" y="59427"/>
                  </a:lnTo>
                  <a:lnTo>
                    <a:pt x="68383" y="58942"/>
                  </a:lnTo>
                  <a:lnTo>
                    <a:pt x="68191" y="57875"/>
                  </a:lnTo>
                  <a:lnTo>
                    <a:pt x="67838" y="47159"/>
                  </a:lnTo>
                  <a:lnTo>
                    <a:pt x="66513" y="33792"/>
                  </a:lnTo>
                  <a:lnTo>
                    <a:pt x="63623" y="26002"/>
                  </a:lnTo>
                  <a:lnTo>
                    <a:pt x="60393" y="18730"/>
                  </a:lnTo>
                  <a:lnTo>
                    <a:pt x="57917" y="13211"/>
                  </a:lnTo>
                  <a:lnTo>
                    <a:pt x="56189" y="7890"/>
                  </a:lnTo>
                  <a:lnTo>
                    <a:pt x="52193" y="4031"/>
                  </a:lnTo>
                  <a:lnTo>
                    <a:pt x="45890" y="0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231260" y="4732074"/>
              <a:ext cx="56991" cy="76463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9222719" y="4610257"/>
              <a:ext cx="59055" cy="68580"/>
            </a:xfrm>
            <a:custGeom>
              <a:avLst/>
              <a:gdLst/>
              <a:ahLst/>
              <a:cxnLst/>
              <a:rect l="l" t="t" r="r" b="b"/>
              <a:pathLst>
                <a:path w="59054" h="68579">
                  <a:moveTo>
                    <a:pt x="47939" y="0"/>
                  </a:moveTo>
                  <a:lnTo>
                    <a:pt x="43184" y="2764"/>
                  </a:lnTo>
                  <a:lnTo>
                    <a:pt x="37572" y="12157"/>
                  </a:lnTo>
                  <a:lnTo>
                    <a:pt x="41412" y="22997"/>
                  </a:lnTo>
                  <a:lnTo>
                    <a:pt x="41503" y="29484"/>
                  </a:lnTo>
                  <a:lnTo>
                    <a:pt x="40926" y="29592"/>
                  </a:lnTo>
                  <a:lnTo>
                    <a:pt x="39861" y="23572"/>
                  </a:lnTo>
                  <a:lnTo>
                    <a:pt x="38400" y="17291"/>
                  </a:lnTo>
                  <a:lnTo>
                    <a:pt x="35487" y="7807"/>
                  </a:lnTo>
                  <a:lnTo>
                    <a:pt x="32103" y="3027"/>
                  </a:lnTo>
                  <a:lnTo>
                    <a:pt x="22768" y="4867"/>
                  </a:lnTo>
                  <a:lnTo>
                    <a:pt x="18366" y="7992"/>
                  </a:lnTo>
                  <a:lnTo>
                    <a:pt x="18020" y="16015"/>
                  </a:lnTo>
                  <a:lnTo>
                    <a:pt x="22373" y="25628"/>
                  </a:lnTo>
                  <a:lnTo>
                    <a:pt x="26160" y="33613"/>
                  </a:lnTo>
                  <a:lnTo>
                    <a:pt x="25363" y="33987"/>
                  </a:lnTo>
                  <a:lnTo>
                    <a:pt x="21926" y="29466"/>
                  </a:lnTo>
                  <a:lnTo>
                    <a:pt x="19384" y="24058"/>
                  </a:lnTo>
                  <a:lnTo>
                    <a:pt x="13949" y="16233"/>
                  </a:lnTo>
                  <a:lnTo>
                    <a:pt x="9585" y="12989"/>
                  </a:lnTo>
                  <a:lnTo>
                    <a:pt x="5590" y="15116"/>
                  </a:lnTo>
                  <a:lnTo>
                    <a:pt x="0" y="21970"/>
                  </a:lnTo>
                  <a:lnTo>
                    <a:pt x="2250" y="30033"/>
                  </a:lnTo>
                  <a:lnTo>
                    <a:pt x="8384" y="37956"/>
                  </a:lnTo>
                  <a:lnTo>
                    <a:pt x="14657" y="44640"/>
                  </a:lnTo>
                  <a:lnTo>
                    <a:pt x="15165" y="44931"/>
                  </a:lnTo>
                  <a:lnTo>
                    <a:pt x="14452" y="52617"/>
                  </a:lnTo>
                  <a:lnTo>
                    <a:pt x="23856" y="59288"/>
                  </a:lnTo>
                  <a:lnTo>
                    <a:pt x="28485" y="64551"/>
                  </a:lnTo>
                  <a:lnTo>
                    <a:pt x="32362" y="68579"/>
                  </a:lnTo>
                  <a:lnTo>
                    <a:pt x="36517" y="63533"/>
                  </a:lnTo>
                  <a:lnTo>
                    <a:pt x="37009" y="59608"/>
                  </a:lnTo>
                  <a:lnTo>
                    <a:pt x="45830" y="57099"/>
                  </a:lnTo>
                  <a:lnTo>
                    <a:pt x="49678" y="59842"/>
                  </a:lnTo>
                  <a:lnTo>
                    <a:pt x="53743" y="63378"/>
                  </a:lnTo>
                  <a:lnTo>
                    <a:pt x="55554" y="61941"/>
                  </a:lnTo>
                  <a:lnTo>
                    <a:pt x="56824" y="54968"/>
                  </a:lnTo>
                  <a:lnTo>
                    <a:pt x="57134" y="40337"/>
                  </a:lnTo>
                  <a:lnTo>
                    <a:pt x="57652" y="36709"/>
                  </a:lnTo>
                  <a:lnTo>
                    <a:pt x="56604" y="32896"/>
                  </a:lnTo>
                  <a:lnTo>
                    <a:pt x="57083" y="31809"/>
                  </a:lnTo>
                  <a:lnTo>
                    <a:pt x="56975" y="25116"/>
                  </a:lnTo>
                  <a:lnTo>
                    <a:pt x="57428" y="21113"/>
                  </a:lnTo>
                  <a:lnTo>
                    <a:pt x="58060" y="17049"/>
                  </a:lnTo>
                  <a:lnTo>
                    <a:pt x="58923" y="11217"/>
                  </a:lnTo>
                  <a:lnTo>
                    <a:pt x="58084" y="5364"/>
                  </a:lnTo>
                  <a:lnTo>
                    <a:pt x="47939" y="0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226494" y="4616421"/>
              <a:ext cx="50612" cy="54824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195180" y="4775205"/>
              <a:ext cx="82684" cy="70635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9193009" y="4427031"/>
              <a:ext cx="780415" cy="805180"/>
            </a:xfrm>
            <a:custGeom>
              <a:avLst/>
              <a:gdLst/>
              <a:ahLst/>
              <a:cxnLst/>
              <a:rect l="l" t="t" r="r" b="b"/>
              <a:pathLst>
                <a:path w="780415" h="805179">
                  <a:moveTo>
                    <a:pt x="780359" y="0"/>
                  </a:moveTo>
                  <a:lnTo>
                    <a:pt x="735023" y="812"/>
                  </a:lnTo>
                  <a:lnTo>
                    <a:pt x="726402" y="1195"/>
                  </a:lnTo>
                  <a:lnTo>
                    <a:pt x="721451" y="1644"/>
                  </a:lnTo>
                  <a:lnTo>
                    <a:pt x="718050" y="1583"/>
                  </a:lnTo>
                  <a:lnTo>
                    <a:pt x="709093" y="2397"/>
                  </a:lnTo>
                  <a:lnTo>
                    <a:pt x="707637" y="5622"/>
                  </a:lnTo>
                  <a:lnTo>
                    <a:pt x="707346" y="12883"/>
                  </a:lnTo>
                  <a:lnTo>
                    <a:pt x="708841" y="81356"/>
                  </a:lnTo>
                  <a:lnTo>
                    <a:pt x="702692" y="81360"/>
                  </a:lnTo>
                  <a:lnTo>
                    <a:pt x="656897" y="82264"/>
                  </a:lnTo>
                  <a:lnTo>
                    <a:pt x="648278" y="82652"/>
                  </a:lnTo>
                  <a:lnTo>
                    <a:pt x="643321" y="83094"/>
                  </a:lnTo>
                  <a:lnTo>
                    <a:pt x="639930" y="83033"/>
                  </a:lnTo>
                  <a:lnTo>
                    <a:pt x="630966" y="83851"/>
                  </a:lnTo>
                  <a:lnTo>
                    <a:pt x="629513" y="87076"/>
                  </a:lnTo>
                  <a:lnTo>
                    <a:pt x="629224" y="94335"/>
                  </a:lnTo>
                  <a:lnTo>
                    <a:pt x="630713" y="163901"/>
                  </a:lnTo>
                  <a:lnTo>
                    <a:pt x="624363" y="163883"/>
                  </a:lnTo>
                  <a:lnTo>
                    <a:pt x="578164" y="164800"/>
                  </a:lnTo>
                  <a:lnTo>
                    <a:pt x="569543" y="165190"/>
                  </a:lnTo>
                  <a:lnTo>
                    <a:pt x="564588" y="165628"/>
                  </a:lnTo>
                  <a:lnTo>
                    <a:pt x="561197" y="165574"/>
                  </a:lnTo>
                  <a:lnTo>
                    <a:pt x="552238" y="166385"/>
                  </a:lnTo>
                  <a:lnTo>
                    <a:pt x="550779" y="169608"/>
                  </a:lnTo>
                  <a:lnTo>
                    <a:pt x="550488" y="176868"/>
                  </a:lnTo>
                  <a:lnTo>
                    <a:pt x="551975" y="244803"/>
                  </a:lnTo>
                  <a:lnTo>
                    <a:pt x="545808" y="244803"/>
                  </a:lnTo>
                  <a:lnTo>
                    <a:pt x="499973" y="245703"/>
                  </a:lnTo>
                  <a:lnTo>
                    <a:pt x="491358" y="246092"/>
                  </a:lnTo>
                  <a:lnTo>
                    <a:pt x="486393" y="246534"/>
                  </a:lnTo>
                  <a:lnTo>
                    <a:pt x="483002" y="246473"/>
                  </a:lnTo>
                  <a:lnTo>
                    <a:pt x="474039" y="247288"/>
                  </a:lnTo>
                  <a:lnTo>
                    <a:pt x="472585" y="250513"/>
                  </a:lnTo>
                  <a:lnTo>
                    <a:pt x="472295" y="257773"/>
                  </a:lnTo>
                  <a:lnTo>
                    <a:pt x="473790" y="327329"/>
                  </a:lnTo>
                  <a:lnTo>
                    <a:pt x="467440" y="327319"/>
                  </a:lnTo>
                  <a:lnTo>
                    <a:pt x="421241" y="328235"/>
                  </a:lnTo>
                  <a:lnTo>
                    <a:pt x="412619" y="328629"/>
                  </a:lnTo>
                  <a:lnTo>
                    <a:pt x="407668" y="329076"/>
                  </a:lnTo>
                  <a:lnTo>
                    <a:pt x="404270" y="329011"/>
                  </a:lnTo>
                  <a:lnTo>
                    <a:pt x="395310" y="329817"/>
                  </a:lnTo>
                  <a:lnTo>
                    <a:pt x="393852" y="333043"/>
                  </a:lnTo>
                  <a:lnTo>
                    <a:pt x="393561" y="340303"/>
                  </a:lnTo>
                  <a:lnTo>
                    <a:pt x="394895" y="396741"/>
                  </a:lnTo>
                  <a:lnTo>
                    <a:pt x="395051" y="410129"/>
                  </a:lnTo>
                  <a:lnTo>
                    <a:pt x="388350" y="410061"/>
                  </a:lnTo>
                  <a:lnTo>
                    <a:pt x="341463" y="411019"/>
                  </a:lnTo>
                  <a:lnTo>
                    <a:pt x="332843" y="411415"/>
                  </a:lnTo>
                  <a:lnTo>
                    <a:pt x="327892" y="411858"/>
                  </a:lnTo>
                  <a:lnTo>
                    <a:pt x="324494" y="411786"/>
                  </a:lnTo>
                  <a:lnTo>
                    <a:pt x="315534" y="412606"/>
                  </a:lnTo>
                  <a:lnTo>
                    <a:pt x="314078" y="415832"/>
                  </a:lnTo>
                  <a:lnTo>
                    <a:pt x="313787" y="423091"/>
                  </a:lnTo>
                  <a:lnTo>
                    <a:pt x="315278" y="492655"/>
                  </a:lnTo>
                  <a:lnTo>
                    <a:pt x="308923" y="492638"/>
                  </a:lnTo>
                  <a:lnTo>
                    <a:pt x="262732" y="493557"/>
                  </a:lnTo>
                  <a:lnTo>
                    <a:pt x="254110" y="493952"/>
                  </a:lnTo>
                  <a:lnTo>
                    <a:pt x="249157" y="494388"/>
                  </a:lnTo>
                  <a:lnTo>
                    <a:pt x="245759" y="494323"/>
                  </a:lnTo>
                  <a:lnTo>
                    <a:pt x="236801" y="495143"/>
                  </a:lnTo>
                  <a:lnTo>
                    <a:pt x="235344" y="498365"/>
                  </a:lnTo>
                  <a:lnTo>
                    <a:pt x="235052" y="505625"/>
                  </a:lnTo>
                  <a:lnTo>
                    <a:pt x="236538" y="573556"/>
                  </a:lnTo>
                  <a:lnTo>
                    <a:pt x="230373" y="573558"/>
                  </a:lnTo>
                  <a:lnTo>
                    <a:pt x="184540" y="574464"/>
                  </a:lnTo>
                  <a:lnTo>
                    <a:pt x="175919" y="574859"/>
                  </a:lnTo>
                  <a:lnTo>
                    <a:pt x="170961" y="575301"/>
                  </a:lnTo>
                  <a:lnTo>
                    <a:pt x="167566" y="575229"/>
                  </a:lnTo>
                  <a:lnTo>
                    <a:pt x="158602" y="576050"/>
                  </a:lnTo>
                  <a:lnTo>
                    <a:pt x="157147" y="579273"/>
                  </a:lnTo>
                  <a:lnTo>
                    <a:pt x="156859" y="586533"/>
                  </a:lnTo>
                  <a:lnTo>
                    <a:pt x="158353" y="656093"/>
                  </a:lnTo>
                  <a:lnTo>
                    <a:pt x="152003" y="656082"/>
                  </a:lnTo>
                  <a:lnTo>
                    <a:pt x="105800" y="656997"/>
                  </a:lnTo>
                  <a:lnTo>
                    <a:pt x="97179" y="657388"/>
                  </a:lnTo>
                  <a:lnTo>
                    <a:pt x="92230" y="657832"/>
                  </a:lnTo>
                  <a:lnTo>
                    <a:pt x="88831" y="657767"/>
                  </a:lnTo>
                  <a:lnTo>
                    <a:pt x="79870" y="658583"/>
                  </a:lnTo>
                  <a:lnTo>
                    <a:pt x="78416" y="661811"/>
                  </a:lnTo>
                  <a:lnTo>
                    <a:pt x="78125" y="669072"/>
                  </a:lnTo>
                  <a:lnTo>
                    <a:pt x="79618" y="737539"/>
                  </a:lnTo>
                  <a:lnTo>
                    <a:pt x="73473" y="737542"/>
                  </a:lnTo>
                  <a:lnTo>
                    <a:pt x="27676" y="738444"/>
                  </a:lnTo>
                  <a:lnTo>
                    <a:pt x="19056" y="738835"/>
                  </a:lnTo>
                  <a:lnTo>
                    <a:pt x="14102" y="739282"/>
                  </a:lnTo>
                  <a:lnTo>
                    <a:pt x="10707" y="739216"/>
                  </a:lnTo>
                  <a:lnTo>
                    <a:pt x="1743" y="740034"/>
                  </a:lnTo>
                  <a:lnTo>
                    <a:pt x="288" y="743261"/>
                  </a:lnTo>
                  <a:lnTo>
                    <a:pt x="0" y="750521"/>
                  </a:lnTo>
                  <a:lnTo>
                    <a:pt x="1296" y="804852"/>
                  </a:lnTo>
                  <a:lnTo>
                    <a:pt x="10524" y="804852"/>
                  </a:lnTo>
                  <a:lnTo>
                    <a:pt x="9429" y="749084"/>
                  </a:lnTo>
                  <a:lnTo>
                    <a:pt x="83531" y="747194"/>
                  </a:lnTo>
                  <a:lnTo>
                    <a:pt x="89208" y="748159"/>
                  </a:lnTo>
                  <a:lnTo>
                    <a:pt x="88820" y="740570"/>
                  </a:lnTo>
                  <a:lnTo>
                    <a:pt x="88395" y="700002"/>
                  </a:lnTo>
                  <a:lnTo>
                    <a:pt x="87564" y="667627"/>
                  </a:lnTo>
                  <a:lnTo>
                    <a:pt x="161652" y="665740"/>
                  </a:lnTo>
                  <a:lnTo>
                    <a:pt x="167955" y="667097"/>
                  </a:lnTo>
                  <a:lnTo>
                    <a:pt x="167145" y="641509"/>
                  </a:lnTo>
                  <a:lnTo>
                    <a:pt x="166296" y="585100"/>
                  </a:lnTo>
                  <a:lnTo>
                    <a:pt x="199583" y="584509"/>
                  </a:lnTo>
                  <a:lnTo>
                    <a:pt x="236114" y="583330"/>
                  </a:lnTo>
                  <a:lnTo>
                    <a:pt x="241561" y="582990"/>
                  </a:lnTo>
                  <a:lnTo>
                    <a:pt x="245834" y="583722"/>
                  </a:lnTo>
                  <a:lnTo>
                    <a:pt x="245317" y="536136"/>
                  </a:lnTo>
                  <a:lnTo>
                    <a:pt x="244484" y="504193"/>
                  </a:lnTo>
                  <a:lnTo>
                    <a:pt x="320912" y="502178"/>
                  </a:lnTo>
                  <a:lnTo>
                    <a:pt x="324703" y="503643"/>
                  </a:lnTo>
                  <a:lnTo>
                    <a:pt x="323216" y="421650"/>
                  </a:lnTo>
                  <a:lnTo>
                    <a:pt x="404170" y="419778"/>
                  </a:lnTo>
                  <a:lnTo>
                    <a:pt x="404175" y="395284"/>
                  </a:lnTo>
                  <a:lnTo>
                    <a:pt x="402996" y="338871"/>
                  </a:lnTo>
                  <a:lnTo>
                    <a:pt x="477090" y="336989"/>
                  </a:lnTo>
                  <a:lnTo>
                    <a:pt x="482904" y="337741"/>
                  </a:lnTo>
                  <a:lnTo>
                    <a:pt x="482892" y="312749"/>
                  </a:lnTo>
                  <a:lnTo>
                    <a:pt x="481735" y="256345"/>
                  </a:lnTo>
                  <a:lnTo>
                    <a:pt x="560791" y="254365"/>
                  </a:lnTo>
                  <a:lnTo>
                    <a:pt x="561158" y="251672"/>
                  </a:lnTo>
                  <a:lnTo>
                    <a:pt x="561124" y="230899"/>
                  </a:lnTo>
                  <a:lnTo>
                    <a:pt x="560275" y="186011"/>
                  </a:lnTo>
                  <a:lnTo>
                    <a:pt x="559916" y="175427"/>
                  </a:lnTo>
                  <a:lnTo>
                    <a:pt x="634018" y="173549"/>
                  </a:lnTo>
                  <a:lnTo>
                    <a:pt x="639897" y="174524"/>
                  </a:lnTo>
                  <a:lnTo>
                    <a:pt x="639783" y="149306"/>
                  </a:lnTo>
                  <a:lnTo>
                    <a:pt x="638659" y="92901"/>
                  </a:lnTo>
                  <a:lnTo>
                    <a:pt x="712754" y="91012"/>
                  </a:lnTo>
                  <a:lnTo>
                    <a:pt x="717901" y="92001"/>
                  </a:lnTo>
                  <a:lnTo>
                    <a:pt x="717992" y="67496"/>
                  </a:lnTo>
                  <a:lnTo>
                    <a:pt x="717139" y="22183"/>
                  </a:lnTo>
                  <a:lnTo>
                    <a:pt x="716779" y="11447"/>
                  </a:lnTo>
                  <a:lnTo>
                    <a:pt x="780359" y="9856"/>
                  </a:lnTo>
                  <a:lnTo>
                    <a:pt x="780359" y="0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9093109" y="4809569"/>
              <a:ext cx="245887" cy="230013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167576" y="5017479"/>
              <a:ext cx="77802" cy="114141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9196992" y="5124935"/>
              <a:ext cx="60960" cy="50165"/>
            </a:xfrm>
            <a:custGeom>
              <a:avLst/>
              <a:gdLst/>
              <a:ahLst/>
              <a:cxnLst/>
              <a:rect l="l" t="t" r="r" b="b"/>
              <a:pathLst>
                <a:path w="60959" h="50164">
                  <a:moveTo>
                    <a:pt x="39585" y="0"/>
                  </a:moveTo>
                  <a:lnTo>
                    <a:pt x="32141" y="482"/>
                  </a:lnTo>
                  <a:lnTo>
                    <a:pt x="26870" y="2401"/>
                  </a:lnTo>
                  <a:lnTo>
                    <a:pt x="19119" y="3755"/>
                  </a:lnTo>
                  <a:lnTo>
                    <a:pt x="13704" y="6451"/>
                  </a:lnTo>
                  <a:lnTo>
                    <a:pt x="4848" y="14583"/>
                  </a:lnTo>
                  <a:lnTo>
                    <a:pt x="3977" y="19451"/>
                  </a:lnTo>
                  <a:lnTo>
                    <a:pt x="129" y="30571"/>
                  </a:lnTo>
                  <a:lnTo>
                    <a:pt x="0" y="34517"/>
                  </a:lnTo>
                  <a:lnTo>
                    <a:pt x="3961" y="44612"/>
                  </a:lnTo>
                  <a:lnTo>
                    <a:pt x="14089" y="49206"/>
                  </a:lnTo>
                  <a:lnTo>
                    <a:pt x="26501" y="49894"/>
                  </a:lnTo>
                  <a:lnTo>
                    <a:pt x="37313" y="48268"/>
                  </a:lnTo>
                  <a:lnTo>
                    <a:pt x="60627" y="28360"/>
                  </a:lnTo>
                  <a:lnTo>
                    <a:pt x="60717" y="25253"/>
                  </a:lnTo>
                  <a:lnTo>
                    <a:pt x="59306" y="22165"/>
                  </a:lnTo>
                  <a:lnTo>
                    <a:pt x="49787" y="5648"/>
                  </a:lnTo>
                  <a:lnTo>
                    <a:pt x="39585" y="0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202233" y="5131285"/>
              <a:ext cx="51912" cy="38696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9200873" y="5111799"/>
              <a:ext cx="40640" cy="28575"/>
            </a:xfrm>
            <a:custGeom>
              <a:avLst/>
              <a:gdLst/>
              <a:ahLst/>
              <a:cxnLst/>
              <a:rect l="l" t="t" r="r" b="b"/>
              <a:pathLst>
                <a:path w="40640" h="28575">
                  <a:moveTo>
                    <a:pt x="29483" y="0"/>
                  </a:moveTo>
                  <a:lnTo>
                    <a:pt x="22958" y="321"/>
                  </a:lnTo>
                  <a:lnTo>
                    <a:pt x="13305" y="2680"/>
                  </a:lnTo>
                  <a:lnTo>
                    <a:pt x="10295" y="3224"/>
                  </a:lnTo>
                  <a:lnTo>
                    <a:pt x="7448" y="4034"/>
                  </a:lnTo>
                  <a:lnTo>
                    <a:pt x="1277" y="8641"/>
                  </a:lnTo>
                  <a:lnTo>
                    <a:pt x="0" y="14175"/>
                  </a:lnTo>
                  <a:lnTo>
                    <a:pt x="906" y="18128"/>
                  </a:lnTo>
                  <a:lnTo>
                    <a:pt x="5384" y="25618"/>
                  </a:lnTo>
                  <a:lnTo>
                    <a:pt x="12857" y="28198"/>
                  </a:lnTo>
                  <a:lnTo>
                    <a:pt x="21638" y="27716"/>
                  </a:lnTo>
                  <a:lnTo>
                    <a:pt x="30038" y="26023"/>
                  </a:lnTo>
                  <a:lnTo>
                    <a:pt x="39060" y="24046"/>
                  </a:lnTo>
                  <a:lnTo>
                    <a:pt x="40212" y="14381"/>
                  </a:lnTo>
                  <a:lnTo>
                    <a:pt x="37080" y="7274"/>
                  </a:lnTo>
                  <a:lnTo>
                    <a:pt x="33862" y="2166"/>
                  </a:lnTo>
                  <a:lnTo>
                    <a:pt x="29483" y="0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9309730" y="4901040"/>
              <a:ext cx="95490" cy="82864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9390289" y="4965419"/>
              <a:ext cx="46355" cy="45720"/>
            </a:xfrm>
            <a:custGeom>
              <a:avLst/>
              <a:gdLst/>
              <a:ahLst/>
              <a:cxnLst/>
              <a:rect l="l" t="t" r="r" b="b"/>
              <a:pathLst>
                <a:path w="46354" h="45720">
                  <a:moveTo>
                    <a:pt x="25139" y="0"/>
                  </a:moveTo>
                  <a:lnTo>
                    <a:pt x="15807" y="2642"/>
                  </a:lnTo>
                  <a:lnTo>
                    <a:pt x="11664" y="5219"/>
                  </a:lnTo>
                  <a:lnTo>
                    <a:pt x="7463" y="9975"/>
                  </a:lnTo>
                  <a:lnTo>
                    <a:pt x="3914" y="12776"/>
                  </a:lnTo>
                  <a:lnTo>
                    <a:pt x="429" y="17675"/>
                  </a:lnTo>
                  <a:lnTo>
                    <a:pt x="0" y="27071"/>
                  </a:lnTo>
                  <a:lnTo>
                    <a:pt x="7312" y="40593"/>
                  </a:lnTo>
                  <a:lnTo>
                    <a:pt x="8827" y="42868"/>
                  </a:lnTo>
                  <a:lnTo>
                    <a:pt x="11009" y="44124"/>
                  </a:lnTo>
                  <a:lnTo>
                    <a:pt x="12705" y="45100"/>
                  </a:lnTo>
                  <a:lnTo>
                    <a:pt x="14843" y="45637"/>
                  </a:lnTo>
                  <a:lnTo>
                    <a:pt x="25380" y="43398"/>
                  </a:lnTo>
                  <a:lnTo>
                    <a:pt x="46124" y="12096"/>
                  </a:lnTo>
                  <a:lnTo>
                    <a:pt x="40874" y="5107"/>
                  </a:lnTo>
                  <a:lnTo>
                    <a:pt x="38102" y="3524"/>
                  </a:lnTo>
                  <a:lnTo>
                    <a:pt x="28844" y="1465"/>
                  </a:lnTo>
                  <a:lnTo>
                    <a:pt x="25139" y="0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9392900" y="4970361"/>
              <a:ext cx="39542" cy="36978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9381639" y="4957568"/>
              <a:ext cx="30480" cy="33020"/>
            </a:xfrm>
            <a:custGeom>
              <a:avLst/>
              <a:gdLst/>
              <a:ahLst/>
              <a:cxnLst/>
              <a:rect l="l" t="t" r="r" b="b"/>
              <a:pathLst>
                <a:path w="30479" h="33020">
                  <a:moveTo>
                    <a:pt x="20558" y="0"/>
                  </a:moveTo>
                  <a:lnTo>
                    <a:pt x="14791" y="2288"/>
                  </a:lnTo>
                  <a:lnTo>
                    <a:pt x="13027" y="3901"/>
                  </a:lnTo>
                  <a:lnTo>
                    <a:pt x="11371" y="5737"/>
                  </a:lnTo>
                  <a:lnTo>
                    <a:pt x="1918" y="14481"/>
                  </a:lnTo>
                  <a:lnTo>
                    <a:pt x="0" y="17495"/>
                  </a:lnTo>
                  <a:lnTo>
                    <a:pt x="8035" y="29155"/>
                  </a:lnTo>
                  <a:lnTo>
                    <a:pt x="15156" y="32449"/>
                  </a:lnTo>
                  <a:lnTo>
                    <a:pt x="20325" y="27092"/>
                  </a:lnTo>
                  <a:lnTo>
                    <a:pt x="25044" y="22040"/>
                  </a:lnTo>
                  <a:lnTo>
                    <a:pt x="29090" y="16217"/>
                  </a:lnTo>
                  <a:lnTo>
                    <a:pt x="30478" y="9997"/>
                  </a:lnTo>
                  <a:lnTo>
                    <a:pt x="27226" y="3754"/>
                  </a:lnTo>
                  <a:lnTo>
                    <a:pt x="24900" y="1460"/>
                  </a:lnTo>
                  <a:lnTo>
                    <a:pt x="20558" y="0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979238" y="4884293"/>
              <a:ext cx="71927" cy="70275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9182368" y="4653838"/>
              <a:ext cx="62865" cy="67945"/>
            </a:xfrm>
            <a:custGeom>
              <a:avLst/>
              <a:gdLst/>
              <a:ahLst/>
              <a:cxnLst/>
              <a:rect l="l" t="t" r="r" b="b"/>
              <a:pathLst>
                <a:path w="62865" h="67945">
                  <a:moveTo>
                    <a:pt x="44444" y="0"/>
                  </a:moveTo>
                  <a:lnTo>
                    <a:pt x="34566" y="8641"/>
                  </a:lnTo>
                  <a:lnTo>
                    <a:pt x="35128" y="13464"/>
                  </a:lnTo>
                  <a:lnTo>
                    <a:pt x="37824" y="17147"/>
                  </a:lnTo>
                  <a:lnTo>
                    <a:pt x="36690" y="17871"/>
                  </a:lnTo>
                  <a:lnTo>
                    <a:pt x="31247" y="22418"/>
                  </a:lnTo>
                  <a:lnTo>
                    <a:pt x="27143" y="27331"/>
                  </a:lnTo>
                  <a:lnTo>
                    <a:pt x="21779" y="30618"/>
                  </a:lnTo>
                  <a:lnTo>
                    <a:pt x="15692" y="29448"/>
                  </a:lnTo>
                  <a:lnTo>
                    <a:pt x="9464" y="30834"/>
                  </a:lnTo>
                  <a:lnTo>
                    <a:pt x="2209" y="34189"/>
                  </a:lnTo>
                  <a:lnTo>
                    <a:pt x="1997" y="34419"/>
                  </a:lnTo>
                  <a:lnTo>
                    <a:pt x="1112" y="34672"/>
                  </a:lnTo>
                  <a:lnTo>
                    <a:pt x="316" y="35355"/>
                  </a:lnTo>
                  <a:lnTo>
                    <a:pt x="0" y="39323"/>
                  </a:lnTo>
                  <a:lnTo>
                    <a:pt x="3822" y="42152"/>
                  </a:lnTo>
                  <a:lnTo>
                    <a:pt x="10278" y="49165"/>
                  </a:lnTo>
                  <a:lnTo>
                    <a:pt x="23637" y="61459"/>
                  </a:lnTo>
                  <a:lnTo>
                    <a:pt x="28676" y="67824"/>
                  </a:lnTo>
                  <a:lnTo>
                    <a:pt x="33450" y="67543"/>
                  </a:lnTo>
                  <a:lnTo>
                    <a:pt x="37021" y="67341"/>
                  </a:lnTo>
                  <a:lnTo>
                    <a:pt x="38414" y="63591"/>
                  </a:lnTo>
                  <a:lnTo>
                    <a:pt x="41803" y="55558"/>
                  </a:lnTo>
                  <a:lnTo>
                    <a:pt x="40906" y="48741"/>
                  </a:lnTo>
                  <a:lnTo>
                    <a:pt x="38202" y="43160"/>
                  </a:lnTo>
                  <a:lnTo>
                    <a:pt x="39311" y="41710"/>
                  </a:lnTo>
                  <a:lnTo>
                    <a:pt x="40888" y="40119"/>
                  </a:lnTo>
                  <a:lnTo>
                    <a:pt x="43620" y="36306"/>
                  </a:lnTo>
                  <a:lnTo>
                    <a:pt x="46212" y="33567"/>
                  </a:lnTo>
                  <a:lnTo>
                    <a:pt x="49380" y="29347"/>
                  </a:lnTo>
                  <a:lnTo>
                    <a:pt x="49921" y="28293"/>
                  </a:lnTo>
                  <a:lnTo>
                    <a:pt x="50198" y="27382"/>
                  </a:lnTo>
                  <a:lnTo>
                    <a:pt x="53221" y="29458"/>
                  </a:lnTo>
                  <a:lnTo>
                    <a:pt x="58190" y="28840"/>
                  </a:lnTo>
                  <a:lnTo>
                    <a:pt x="62679" y="18680"/>
                  </a:lnTo>
                  <a:lnTo>
                    <a:pt x="61570" y="11035"/>
                  </a:lnTo>
                  <a:lnTo>
                    <a:pt x="51177" y="1858"/>
                  </a:lnTo>
                  <a:lnTo>
                    <a:pt x="44444" y="0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188006" y="4660647"/>
              <a:ext cx="52330" cy="54082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007336" y="4622399"/>
              <a:ext cx="98052" cy="95195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929623" y="4722984"/>
              <a:ext cx="84325" cy="102712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8968287" y="4653993"/>
              <a:ext cx="271780" cy="281305"/>
            </a:xfrm>
            <a:custGeom>
              <a:avLst/>
              <a:gdLst/>
              <a:ahLst/>
              <a:cxnLst/>
              <a:rect l="l" t="t" r="r" b="b"/>
              <a:pathLst>
                <a:path w="271779" h="281304">
                  <a:moveTo>
                    <a:pt x="150828" y="0"/>
                  </a:moveTo>
                  <a:lnTo>
                    <a:pt x="113605" y="11845"/>
                  </a:lnTo>
                  <a:lnTo>
                    <a:pt x="72309" y="42824"/>
                  </a:lnTo>
                  <a:lnTo>
                    <a:pt x="45323" y="71021"/>
                  </a:lnTo>
                  <a:lnTo>
                    <a:pt x="12324" y="127519"/>
                  </a:lnTo>
                  <a:lnTo>
                    <a:pt x="0" y="171256"/>
                  </a:lnTo>
                  <a:lnTo>
                    <a:pt x="588" y="178922"/>
                  </a:lnTo>
                  <a:lnTo>
                    <a:pt x="21683" y="217596"/>
                  </a:lnTo>
                  <a:lnTo>
                    <a:pt x="50062" y="243984"/>
                  </a:lnTo>
                  <a:lnTo>
                    <a:pt x="80043" y="268029"/>
                  </a:lnTo>
                  <a:lnTo>
                    <a:pt x="122104" y="281036"/>
                  </a:lnTo>
                  <a:lnTo>
                    <a:pt x="127029" y="280628"/>
                  </a:lnTo>
                  <a:lnTo>
                    <a:pt x="168721" y="265279"/>
                  </a:lnTo>
                  <a:lnTo>
                    <a:pt x="182191" y="253993"/>
                  </a:lnTo>
                  <a:lnTo>
                    <a:pt x="193686" y="244552"/>
                  </a:lnTo>
                  <a:lnTo>
                    <a:pt x="197675" y="240012"/>
                  </a:lnTo>
                  <a:lnTo>
                    <a:pt x="202812" y="233054"/>
                  </a:lnTo>
                  <a:lnTo>
                    <a:pt x="204684" y="231142"/>
                  </a:lnTo>
                  <a:lnTo>
                    <a:pt x="206063" y="225482"/>
                  </a:lnTo>
                  <a:lnTo>
                    <a:pt x="206077" y="223049"/>
                  </a:lnTo>
                  <a:lnTo>
                    <a:pt x="205685" y="221263"/>
                  </a:lnTo>
                  <a:lnTo>
                    <a:pt x="205632" y="218855"/>
                  </a:lnTo>
                  <a:lnTo>
                    <a:pt x="205286" y="216306"/>
                  </a:lnTo>
                  <a:lnTo>
                    <a:pt x="208191" y="213002"/>
                  </a:lnTo>
                  <a:lnTo>
                    <a:pt x="210790" y="213858"/>
                  </a:lnTo>
                  <a:lnTo>
                    <a:pt x="214840" y="213628"/>
                  </a:lnTo>
                  <a:lnTo>
                    <a:pt x="217601" y="212904"/>
                  </a:lnTo>
                  <a:lnTo>
                    <a:pt x="223812" y="209768"/>
                  </a:lnTo>
                  <a:lnTo>
                    <a:pt x="225676" y="207137"/>
                  </a:lnTo>
                  <a:lnTo>
                    <a:pt x="232761" y="199512"/>
                  </a:lnTo>
                  <a:lnTo>
                    <a:pt x="237308" y="193839"/>
                  </a:lnTo>
                  <a:lnTo>
                    <a:pt x="240936" y="187405"/>
                  </a:lnTo>
                  <a:lnTo>
                    <a:pt x="251904" y="169487"/>
                  </a:lnTo>
                  <a:lnTo>
                    <a:pt x="269732" y="121529"/>
                  </a:lnTo>
                  <a:lnTo>
                    <a:pt x="271198" y="113860"/>
                  </a:lnTo>
                  <a:lnTo>
                    <a:pt x="269981" y="107673"/>
                  </a:lnTo>
                  <a:lnTo>
                    <a:pt x="246161" y="61129"/>
                  </a:lnTo>
                  <a:lnTo>
                    <a:pt x="217616" y="35053"/>
                  </a:lnTo>
                  <a:lnTo>
                    <a:pt x="185231" y="11060"/>
                  </a:lnTo>
                  <a:lnTo>
                    <a:pt x="158942" y="786"/>
                  </a:lnTo>
                  <a:lnTo>
                    <a:pt x="150828" y="0"/>
                  </a:lnTo>
                  <a:close/>
                </a:path>
              </a:pathLst>
            </a:custGeom>
            <a:solidFill>
              <a:srgbClr val="3315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972168" y="4657511"/>
              <a:ext cx="262255" cy="273685"/>
            </a:xfrm>
            <a:custGeom>
              <a:avLst/>
              <a:gdLst/>
              <a:ahLst/>
              <a:cxnLst/>
              <a:rect l="l" t="t" r="r" b="b"/>
              <a:pathLst>
                <a:path w="262254" h="273685">
                  <a:moveTo>
                    <a:pt x="145032" y="0"/>
                  </a:moveTo>
                  <a:lnTo>
                    <a:pt x="98171" y="20170"/>
                  </a:lnTo>
                  <a:lnTo>
                    <a:pt x="58765" y="53578"/>
                  </a:lnTo>
                  <a:lnTo>
                    <a:pt x="28502" y="92436"/>
                  </a:lnTo>
                  <a:lnTo>
                    <a:pt x="4226" y="144979"/>
                  </a:lnTo>
                  <a:lnTo>
                    <a:pt x="0" y="168155"/>
                  </a:lnTo>
                  <a:lnTo>
                    <a:pt x="1831" y="179293"/>
                  </a:lnTo>
                  <a:lnTo>
                    <a:pt x="26032" y="217223"/>
                  </a:lnTo>
                  <a:lnTo>
                    <a:pt x="65348" y="252250"/>
                  </a:lnTo>
                  <a:lnTo>
                    <a:pt x="102399" y="272476"/>
                  </a:lnTo>
                  <a:lnTo>
                    <a:pt x="110646" y="273367"/>
                  </a:lnTo>
                  <a:lnTo>
                    <a:pt x="119019" y="273347"/>
                  </a:lnTo>
                  <a:lnTo>
                    <a:pt x="159151" y="260323"/>
                  </a:lnTo>
                  <a:lnTo>
                    <a:pt x="188823" y="235885"/>
                  </a:lnTo>
                  <a:lnTo>
                    <a:pt x="198578" y="221485"/>
                  </a:lnTo>
                  <a:lnTo>
                    <a:pt x="198222" y="218580"/>
                  </a:lnTo>
                  <a:lnTo>
                    <a:pt x="196490" y="214750"/>
                  </a:lnTo>
                  <a:lnTo>
                    <a:pt x="197265" y="210667"/>
                  </a:lnTo>
                  <a:lnTo>
                    <a:pt x="202869" y="206387"/>
                  </a:lnTo>
                  <a:lnTo>
                    <a:pt x="206013" y="205181"/>
                  </a:lnTo>
                  <a:lnTo>
                    <a:pt x="208705" y="205962"/>
                  </a:lnTo>
                  <a:lnTo>
                    <a:pt x="212410" y="205851"/>
                  </a:lnTo>
                  <a:lnTo>
                    <a:pt x="246672" y="160041"/>
                  </a:lnTo>
                  <a:lnTo>
                    <a:pt x="261651" y="118928"/>
                  </a:lnTo>
                  <a:lnTo>
                    <a:pt x="262187" y="108672"/>
                  </a:lnTo>
                  <a:lnTo>
                    <a:pt x="261200" y="100297"/>
                  </a:lnTo>
                  <a:lnTo>
                    <a:pt x="241516" y="62960"/>
                  </a:lnTo>
                  <a:lnTo>
                    <a:pt x="185685" y="15361"/>
                  </a:lnTo>
                  <a:lnTo>
                    <a:pt x="156721" y="787"/>
                  </a:lnTo>
                  <a:lnTo>
                    <a:pt x="145032" y="0"/>
                  </a:lnTo>
                  <a:close/>
                </a:path>
              </a:pathLst>
            </a:custGeom>
            <a:solidFill>
              <a:srgbClr val="4922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978850" y="4661629"/>
              <a:ext cx="252729" cy="266065"/>
            </a:xfrm>
            <a:custGeom>
              <a:avLst/>
              <a:gdLst/>
              <a:ahLst/>
              <a:cxnLst/>
              <a:rect l="l" t="t" r="r" b="b"/>
              <a:pathLst>
                <a:path w="252729" h="266064">
                  <a:moveTo>
                    <a:pt x="145835" y="0"/>
                  </a:moveTo>
                  <a:lnTo>
                    <a:pt x="109035" y="12438"/>
                  </a:lnTo>
                  <a:lnTo>
                    <a:pt x="64604" y="52941"/>
                  </a:lnTo>
                  <a:lnTo>
                    <a:pt x="36070" y="88265"/>
                  </a:lnTo>
                  <a:lnTo>
                    <a:pt x="10608" y="129543"/>
                  </a:lnTo>
                  <a:lnTo>
                    <a:pt x="0" y="168011"/>
                  </a:lnTo>
                  <a:lnTo>
                    <a:pt x="2317" y="181012"/>
                  </a:lnTo>
                  <a:lnTo>
                    <a:pt x="23680" y="213138"/>
                  </a:lnTo>
                  <a:lnTo>
                    <a:pt x="55543" y="241489"/>
                  </a:lnTo>
                  <a:lnTo>
                    <a:pt x="96936" y="262745"/>
                  </a:lnTo>
                  <a:lnTo>
                    <a:pt x="116307" y="265636"/>
                  </a:lnTo>
                  <a:lnTo>
                    <a:pt x="128540" y="264042"/>
                  </a:lnTo>
                  <a:lnTo>
                    <a:pt x="171735" y="236499"/>
                  </a:lnTo>
                  <a:lnTo>
                    <a:pt x="200850" y="203490"/>
                  </a:lnTo>
                  <a:lnTo>
                    <a:pt x="228374" y="166866"/>
                  </a:lnTo>
                  <a:lnTo>
                    <a:pt x="250315" y="123729"/>
                  </a:lnTo>
                  <a:lnTo>
                    <a:pt x="252262" y="112666"/>
                  </a:lnTo>
                  <a:lnTo>
                    <a:pt x="251992" y="102851"/>
                  </a:lnTo>
                  <a:lnTo>
                    <a:pt x="235400" y="66148"/>
                  </a:lnTo>
                  <a:lnTo>
                    <a:pt x="205667" y="36035"/>
                  </a:lnTo>
                  <a:lnTo>
                    <a:pt x="199684" y="31626"/>
                  </a:lnTo>
                  <a:lnTo>
                    <a:pt x="188925" y="23173"/>
                  </a:lnTo>
                  <a:lnTo>
                    <a:pt x="178560" y="15614"/>
                  </a:lnTo>
                  <a:lnTo>
                    <a:pt x="164204" y="6965"/>
                  </a:lnTo>
                  <a:lnTo>
                    <a:pt x="155268" y="2574"/>
                  </a:lnTo>
                  <a:lnTo>
                    <a:pt x="145835" y="0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984026" y="4666435"/>
              <a:ext cx="242240" cy="255596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9056827" y="4738519"/>
              <a:ext cx="114935" cy="137795"/>
            </a:xfrm>
            <a:custGeom>
              <a:avLst/>
              <a:gdLst/>
              <a:ahLst/>
              <a:cxnLst/>
              <a:rect l="l" t="t" r="r" b="b"/>
              <a:pathLst>
                <a:path w="114934" h="137795">
                  <a:moveTo>
                    <a:pt x="19786" y="123050"/>
                  </a:moveTo>
                  <a:lnTo>
                    <a:pt x="15697" y="116941"/>
                  </a:lnTo>
                  <a:lnTo>
                    <a:pt x="10236" y="116116"/>
                  </a:lnTo>
                  <a:lnTo>
                    <a:pt x="5270" y="115354"/>
                  </a:lnTo>
                  <a:lnTo>
                    <a:pt x="647" y="120688"/>
                  </a:lnTo>
                  <a:lnTo>
                    <a:pt x="0" y="129870"/>
                  </a:lnTo>
                  <a:lnTo>
                    <a:pt x="2946" y="133616"/>
                  </a:lnTo>
                  <a:lnTo>
                    <a:pt x="6959" y="135039"/>
                  </a:lnTo>
                  <a:lnTo>
                    <a:pt x="12230" y="137541"/>
                  </a:lnTo>
                  <a:lnTo>
                    <a:pt x="17348" y="133705"/>
                  </a:lnTo>
                  <a:lnTo>
                    <a:pt x="19786" y="123050"/>
                  </a:lnTo>
                  <a:close/>
                </a:path>
                <a:path w="114934" h="137795">
                  <a:moveTo>
                    <a:pt x="114592" y="14808"/>
                  </a:moveTo>
                  <a:lnTo>
                    <a:pt x="114490" y="11645"/>
                  </a:lnTo>
                  <a:lnTo>
                    <a:pt x="114338" y="6451"/>
                  </a:lnTo>
                  <a:lnTo>
                    <a:pt x="109816" y="0"/>
                  </a:lnTo>
                  <a:lnTo>
                    <a:pt x="98767" y="1638"/>
                  </a:lnTo>
                  <a:lnTo>
                    <a:pt x="95592" y="7721"/>
                  </a:lnTo>
                  <a:lnTo>
                    <a:pt x="95859" y="18072"/>
                  </a:lnTo>
                  <a:lnTo>
                    <a:pt x="102476" y="22593"/>
                  </a:lnTo>
                  <a:lnTo>
                    <a:pt x="108940" y="20904"/>
                  </a:lnTo>
                  <a:lnTo>
                    <a:pt x="109867" y="20294"/>
                  </a:lnTo>
                  <a:lnTo>
                    <a:pt x="110591" y="19494"/>
                  </a:lnTo>
                  <a:lnTo>
                    <a:pt x="112991" y="17767"/>
                  </a:lnTo>
                  <a:lnTo>
                    <a:pt x="114592" y="14808"/>
                  </a:lnTo>
                  <a:close/>
                </a:path>
              </a:pathLst>
            </a:custGeom>
            <a:solidFill>
              <a:srgbClr val="3315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109472" y="4801709"/>
              <a:ext cx="47625" cy="50165"/>
            </a:xfrm>
            <a:custGeom>
              <a:avLst/>
              <a:gdLst/>
              <a:ahLst/>
              <a:cxnLst/>
              <a:rect l="l" t="t" r="r" b="b"/>
              <a:pathLst>
                <a:path w="47625" h="50164">
                  <a:moveTo>
                    <a:pt x="35140" y="0"/>
                  </a:moveTo>
                  <a:lnTo>
                    <a:pt x="29364" y="787"/>
                  </a:lnTo>
                  <a:lnTo>
                    <a:pt x="24283" y="4748"/>
                  </a:lnTo>
                  <a:lnTo>
                    <a:pt x="20599" y="12300"/>
                  </a:lnTo>
                  <a:lnTo>
                    <a:pt x="19104" y="17243"/>
                  </a:lnTo>
                  <a:lnTo>
                    <a:pt x="15248" y="18791"/>
                  </a:lnTo>
                  <a:lnTo>
                    <a:pt x="7988" y="22820"/>
                  </a:lnTo>
                  <a:lnTo>
                    <a:pt x="5518" y="24742"/>
                  </a:lnTo>
                  <a:lnTo>
                    <a:pt x="0" y="32997"/>
                  </a:lnTo>
                  <a:lnTo>
                    <a:pt x="2379" y="39377"/>
                  </a:lnTo>
                  <a:lnTo>
                    <a:pt x="5676" y="43992"/>
                  </a:lnTo>
                  <a:lnTo>
                    <a:pt x="14542" y="49931"/>
                  </a:lnTo>
                  <a:lnTo>
                    <a:pt x="24892" y="48743"/>
                  </a:lnTo>
                  <a:lnTo>
                    <a:pt x="34676" y="42992"/>
                  </a:lnTo>
                  <a:lnTo>
                    <a:pt x="41842" y="35240"/>
                  </a:lnTo>
                  <a:lnTo>
                    <a:pt x="45601" y="27350"/>
                  </a:lnTo>
                  <a:lnTo>
                    <a:pt x="47611" y="17811"/>
                  </a:lnTo>
                  <a:lnTo>
                    <a:pt x="46503" y="8669"/>
                  </a:lnTo>
                  <a:lnTo>
                    <a:pt x="40906" y="1965"/>
                  </a:lnTo>
                  <a:lnTo>
                    <a:pt x="35140" y="0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114123" y="4806584"/>
              <a:ext cx="38626" cy="41777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9031567" y="4731357"/>
              <a:ext cx="156845" cy="151130"/>
            </a:xfrm>
            <a:custGeom>
              <a:avLst/>
              <a:gdLst/>
              <a:ahLst/>
              <a:cxnLst/>
              <a:rect l="l" t="t" r="r" b="b"/>
              <a:pathLst>
                <a:path w="156845" h="151129">
                  <a:moveTo>
                    <a:pt x="4038" y="15621"/>
                  </a:moveTo>
                  <a:lnTo>
                    <a:pt x="2057" y="14033"/>
                  </a:lnTo>
                  <a:lnTo>
                    <a:pt x="1041" y="15303"/>
                  </a:lnTo>
                  <a:lnTo>
                    <a:pt x="0" y="16573"/>
                  </a:lnTo>
                  <a:lnTo>
                    <a:pt x="1981" y="18173"/>
                  </a:lnTo>
                  <a:lnTo>
                    <a:pt x="2997" y="16891"/>
                  </a:lnTo>
                  <a:lnTo>
                    <a:pt x="4038" y="15621"/>
                  </a:lnTo>
                  <a:close/>
                </a:path>
                <a:path w="156845" h="151129">
                  <a:moveTo>
                    <a:pt x="11938" y="21602"/>
                  </a:moveTo>
                  <a:lnTo>
                    <a:pt x="9969" y="20002"/>
                  </a:lnTo>
                  <a:lnTo>
                    <a:pt x="8940" y="21285"/>
                  </a:lnTo>
                  <a:lnTo>
                    <a:pt x="7912" y="22555"/>
                  </a:lnTo>
                  <a:lnTo>
                    <a:pt x="9893" y="24142"/>
                  </a:lnTo>
                  <a:lnTo>
                    <a:pt x="11938" y="21602"/>
                  </a:lnTo>
                  <a:close/>
                </a:path>
                <a:path w="156845" h="151129">
                  <a:moveTo>
                    <a:pt x="14135" y="1587"/>
                  </a:moveTo>
                  <a:lnTo>
                    <a:pt x="12166" y="0"/>
                  </a:lnTo>
                  <a:lnTo>
                    <a:pt x="11137" y="1270"/>
                  </a:lnTo>
                  <a:lnTo>
                    <a:pt x="10109" y="2540"/>
                  </a:lnTo>
                  <a:lnTo>
                    <a:pt x="12077" y="4140"/>
                  </a:lnTo>
                  <a:lnTo>
                    <a:pt x="14135" y="1587"/>
                  </a:lnTo>
                  <a:close/>
                </a:path>
                <a:path w="156845" h="151129">
                  <a:moveTo>
                    <a:pt x="19608" y="27381"/>
                  </a:moveTo>
                  <a:lnTo>
                    <a:pt x="17640" y="25781"/>
                  </a:lnTo>
                  <a:lnTo>
                    <a:pt x="16611" y="27063"/>
                  </a:lnTo>
                  <a:lnTo>
                    <a:pt x="15582" y="28321"/>
                  </a:lnTo>
                  <a:lnTo>
                    <a:pt x="17551" y="29921"/>
                  </a:lnTo>
                  <a:lnTo>
                    <a:pt x="18580" y="28651"/>
                  </a:lnTo>
                  <a:lnTo>
                    <a:pt x="19608" y="27381"/>
                  </a:lnTo>
                  <a:close/>
                </a:path>
                <a:path w="156845" h="151129">
                  <a:moveTo>
                    <a:pt x="20802" y="6565"/>
                  </a:moveTo>
                  <a:lnTo>
                    <a:pt x="18834" y="4965"/>
                  </a:lnTo>
                  <a:lnTo>
                    <a:pt x="17805" y="6248"/>
                  </a:lnTo>
                  <a:lnTo>
                    <a:pt x="16776" y="7505"/>
                  </a:lnTo>
                  <a:lnTo>
                    <a:pt x="18745" y="9105"/>
                  </a:lnTo>
                  <a:lnTo>
                    <a:pt x="20802" y="6565"/>
                  </a:lnTo>
                  <a:close/>
                </a:path>
                <a:path w="156845" h="151129">
                  <a:moveTo>
                    <a:pt x="26073" y="96354"/>
                  </a:moveTo>
                  <a:lnTo>
                    <a:pt x="24091" y="94754"/>
                  </a:lnTo>
                  <a:lnTo>
                    <a:pt x="23063" y="96024"/>
                  </a:lnTo>
                  <a:lnTo>
                    <a:pt x="22034" y="97307"/>
                  </a:lnTo>
                  <a:lnTo>
                    <a:pt x="24003" y="98894"/>
                  </a:lnTo>
                  <a:lnTo>
                    <a:pt x="26073" y="96354"/>
                  </a:lnTo>
                  <a:close/>
                </a:path>
                <a:path w="156845" h="151129">
                  <a:moveTo>
                    <a:pt x="27279" y="103492"/>
                  </a:moveTo>
                  <a:lnTo>
                    <a:pt x="25311" y="101904"/>
                  </a:lnTo>
                  <a:lnTo>
                    <a:pt x="24282" y="103174"/>
                  </a:lnTo>
                  <a:lnTo>
                    <a:pt x="23253" y="104457"/>
                  </a:lnTo>
                  <a:lnTo>
                    <a:pt x="25222" y="106045"/>
                  </a:lnTo>
                  <a:lnTo>
                    <a:pt x="27279" y="103492"/>
                  </a:lnTo>
                  <a:close/>
                </a:path>
                <a:path w="156845" h="151129">
                  <a:moveTo>
                    <a:pt x="27419" y="34505"/>
                  </a:moveTo>
                  <a:lnTo>
                    <a:pt x="25438" y="32905"/>
                  </a:lnTo>
                  <a:lnTo>
                    <a:pt x="24409" y="34188"/>
                  </a:lnTo>
                  <a:lnTo>
                    <a:pt x="23380" y="35458"/>
                  </a:lnTo>
                  <a:lnTo>
                    <a:pt x="25349" y="37058"/>
                  </a:lnTo>
                  <a:lnTo>
                    <a:pt x="27419" y="34505"/>
                  </a:lnTo>
                  <a:close/>
                </a:path>
                <a:path w="156845" h="151129">
                  <a:moveTo>
                    <a:pt x="27774" y="12192"/>
                  </a:moveTo>
                  <a:lnTo>
                    <a:pt x="25793" y="10591"/>
                  </a:lnTo>
                  <a:lnTo>
                    <a:pt x="24765" y="11874"/>
                  </a:lnTo>
                  <a:lnTo>
                    <a:pt x="23736" y="13144"/>
                  </a:lnTo>
                  <a:lnTo>
                    <a:pt x="25704" y="14732"/>
                  </a:lnTo>
                  <a:lnTo>
                    <a:pt x="27774" y="12192"/>
                  </a:lnTo>
                  <a:close/>
                </a:path>
                <a:path w="156845" h="151129">
                  <a:moveTo>
                    <a:pt x="28003" y="88874"/>
                  </a:moveTo>
                  <a:lnTo>
                    <a:pt x="26022" y="87274"/>
                  </a:lnTo>
                  <a:lnTo>
                    <a:pt x="24993" y="88544"/>
                  </a:lnTo>
                  <a:lnTo>
                    <a:pt x="23964" y="89814"/>
                  </a:lnTo>
                  <a:lnTo>
                    <a:pt x="25946" y="91414"/>
                  </a:lnTo>
                  <a:lnTo>
                    <a:pt x="28003" y="88874"/>
                  </a:lnTo>
                  <a:close/>
                </a:path>
                <a:path w="156845" h="151129">
                  <a:moveTo>
                    <a:pt x="31280" y="81610"/>
                  </a:moveTo>
                  <a:lnTo>
                    <a:pt x="29311" y="80022"/>
                  </a:lnTo>
                  <a:lnTo>
                    <a:pt x="28282" y="81280"/>
                  </a:lnTo>
                  <a:lnTo>
                    <a:pt x="27254" y="82562"/>
                  </a:lnTo>
                  <a:lnTo>
                    <a:pt x="29222" y="84150"/>
                  </a:lnTo>
                  <a:lnTo>
                    <a:pt x="31280" y="81610"/>
                  </a:lnTo>
                  <a:close/>
                </a:path>
                <a:path w="156845" h="151129">
                  <a:moveTo>
                    <a:pt x="36271" y="19469"/>
                  </a:moveTo>
                  <a:lnTo>
                    <a:pt x="34302" y="17868"/>
                  </a:lnTo>
                  <a:lnTo>
                    <a:pt x="33274" y="19151"/>
                  </a:lnTo>
                  <a:lnTo>
                    <a:pt x="32245" y="20421"/>
                  </a:lnTo>
                  <a:lnTo>
                    <a:pt x="34213" y="22009"/>
                  </a:lnTo>
                  <a:lnTo>
                    <a:pt x="36271" y="19469"/>
                  </a:lnTo>
                  <a:close/>
                </a:path>
                <a:path w="156845" h="151129">
                  <a:moveTo>
                    <a:pt x="36423" y="40132"/>
                  </a:moveTo>
                  <a:lnTo>
                    <a:pt x="34442" y="38544"/>
                  </a:lnTo>
                  <a:lnTo>
                    <a:pt x="33413" y="39814"/>
                  </a:lnTo>
                  <a:lnTo>
                    <a:pt x="32385" y="41084"/>
                  </a:lnTo>
                  <a:lnTo>
                    <a:pt x="34366" y="42684"/>
                  </a:lnTo>
                  <a:lnTo>
                    <a:pt x="36423" y="40132"/>
                  </a:lnTo>
                  <a:close/>
                </a:path>
                <a:path w="156845" h="151129">
                  <a:moveTo>
                    <a:pt x="36461" y="74688"/>
                  </a:moveTo>
                  <a:lnTo>
                    <a:pt x="34493" y="73101"/>
                  </a:lnTo>
                  <a:lnTo>
                    <a:pt x="33451" y="74371"/>
                  </a:lnTo>
                  <a:lnTo>
                    <a:pt x="32435" y="75641"/>
                  </a:lnTo>
                  <a:lnTo>
                    <a:pt x="34404" y="77241"/>
                  </a:lnTo>
                  <a:lnTo>
                    <a:pt x="36461" y="74688"/>
                  </a:lnTo>
                  <a:close/>
                </a:path>
                <a:path w="156845" h="151129">
                  <a:moveTo>
                    <a:pt x="41148" y="67373"/>
                  </a:moveTo>
                  <a:lnTo>
                    <a:pt x="39154" y="65773"/>
                  </a:lnTo>
                  <a:lnTo>
                    <a:pt x="38138" y="67056"/>
                  </a:lnTo>
                  <a:lnTo>
                    <a:pt x="37109" y="68326"/>
                  </a:lnTo>
                  <a:lnTo>
                    <a:pt x="39090" y="69926"/>
                  </a:lnTo>
                  <a:lnTo>
                    <a:pt x="40106" y="68643"/>
                  </a:lnTo>
                  <a:lnTo>
                    <a:pt x="41148" y="67373"/>
                  </a:lnTo>
                  <a:close/>
                </a:path>
                <a:path w="156845" h="151129">
                  <a:moveTo>
                    <a:pt x="42240" y="45656"/>
                  </a:moveTo>
                  <a:lnTo>
                    <a:pt x="40259" y="44069"/>
                  </a:lnTo>
                  <a:lnTo>
                    <a:pt x="39243" y="45339"/>
                  </a:lnTo>
                  <a:lnTo>
                    <a:pt x="38201" y="46609"/>
                  </a:lnTo>
                  <a:lnTo>
                    <a:pt x="40182" y="48196"/>
                  </a:lnTo>
                  <a:lnTo>
                    <a:pt x="42240" y="45656"/>
                  </a:lnTo>
                  <a:close/>
                </a:path>
                <a:path w="156845" h="151129">
                  <a:moveTo>
                    <a:pt x="45072" y="27406"/>
                  </a:moveTo>
                  <a:lnTo>
                    <a:pt x="43103" y="25806"/>
                  </a:lnTo>
                  <a:lnTo>
                    <a:pt x="42075" y="27076"/>
                  </a:lnTo>
                  <a:lnTo>
                    <a:pt x="41033" y="28359"/>
                  </a:lnTo>
                  <a:lnTo>
                    <a:pt x="43014" y="29946"/>
                  </a:lnTo>
                  <a:lnTo>
                    <a:pt x="45072" y="27406"/>
                  </a:lnTo>
                  <a:close/>
                </a:path>
                <a:path w="156845" h="151129">
                  <a:moveTo>
                    <a:pt x="46367" y="60909"/>
                  </a:moveTo>
                  <a:lnTo>
                    <a:pt x="44386" y="59309"/>
                  </a:lnTo>
                  <a:lnTo>
                    <a:pt x="43357" y="60591"/>
                  </a:lnTo>
                  <a:lnTo>
                    <a:pt x="42329" y="61861"/>
                  </a:lnTo>
                  <a:lnTo>
                    <a:pt x="44310" y="63449"/>
                  </a:lnTo>
                  <a:lnTo>
                    <a:pt x="46367" y="60909"/>
                  </a:lnTo>
                  <a:close/>
                </a:path>
                <a:path w="156845" h="151129">
                  <a:moveTo>
                    <a:pt x="51790" y="54190"/>
                  </a:moveTo>
                  <a:lnTo>
                    <a:pt x="49809" y="52590"/>
                  </a:lnTo>
                  <a:lnTo>
                    <a:pt x="48780" y="53873"/>
                  </a:lnTo>
                  <a:lnTo>
                    <a:pt x="47752" y="55143"/>
                  </a:lnTo>
                  <a:lnTo>
                    <a:pt x="49733" y="56730"/>
                  </a:lnTo>
                  <a:lnTo>
                    <a:pt x="51790" y="54190"/>
                  </a:lnTo>
                  <a:close/>
                </a:path>
                <a:path w="156845" h="151129">
                  <a:moveTo>
                    <a:pt x="53428" y="33324"/>
                  </a:moveTo>
                  <a:lnTo>
                    <a:pt x="51460" y="31737"/>
                  </a:lnTo>
                  <a:lnTo>
                    <a:pt x="50431" y="33007"/>
                  </a:lnTo>
                  <a:lnTo>
                    <a:pt x="49403" y="34277"/>
                  </a:lnTo>
                  <a:lnTo>
                    <a:pt x="51384" y="35877"/>
                  </a:lnTo>
                  <a:lnTo>
                    <a:pt x="53428" y="33324"/>
                  </a:lnTo>
                  <a:close/>
                </a:path>
                <a:path w="156845" h="151129">
                  <a:moveTo>
                    <a:pt x="58064" y="46939"/>
                  </a:moveTo>
                  <a:lnTo>
                    <a:pt x="56095" y="45339"/>
                  </a:lnTo>
                  <a:lnTo>
                    <a:pt x="55054" y="46609"/>
                  </a:lnTo>
                  <a:lnTo>
                    <a:pt x="54025" y="47879"/>
                  </a:lnTo>
                  <a:lnTo>
                    <a:pt x="56007" y="49479"/>
                  </a:lnTo>
                  <a:lnTo>
                    <a:pt x="58064" y="46939"/>
                  </a:lnTo>
                  <a:close/>
                </a:path>
                <a:path w="156845" h="151129">
                  <a:moveTo>
                    <a:pt x="62636" y="40767"/>
                  </a:moveTo>
                  <a:lnTo>
                    <a:pt x="60655" y="39166"/>
                  </a:lnTo>
                  <a:lnTo>
                    <a:pt x="59626" y="40436"/>
                  </a:lnTo>
                  <a:lnTo>
                    <a:pt x="58597" y="41706"/>
                  </a:lnTo>
                  <a:lnTo>
                    <a:pt x="60579" y="43307"/>
                  </a:lnTo>
                  <a:lnTo>
                    <a:pt x="61607" y="42037"/>
                  </a:lnTo>
                  <a:lnTo>
                    <a:pt x="62636" y="40767"/>
                  </a:lnTo>
                  <a:close/>
                </a:path>
                <a:path w="156845" h="151129">
                  <a:moveTo>
                    <a:pt x="63080" y="144411"/>
                  </a:moveTo>
                  <a:lnTo>
                    <a:pt x="61099" y="142811"/>
                  </a:lnTo>
                  <a:lnTo>
                    <a:pt x="60083" y="144094"/>
                  </a:lnTo>
                  <a:lnTo>
                    <a:pt x="59055" y="145364"/>
                  </a:lnTo>
                  <a:lnTo>
                    <a:pt x="61023" y="146951"/>
                  </a:lnTo>
                  <a:lnTo>
                    <a:pt x="63080" y="144411"/>
                  </a:lnTo>
                  <a:close/>
                </a:path>
                <a:path w="156845" h="151129">
                  <a:moveTo>
                    <a:pt x="68059" y="34048"/>
                  </a:moveTo>
                  <a:lnTo>
                    <a:pt x="66090" y="32448"/>
                  </a:lnTo>
                  <a:lnTo>
                    <a:pt x="65049" y="33731"/>
                  </a:lnTo>
                  <a:lnTo>
                    <a:pt x="64020" y="34988"/>
                  </a:lnTo>
                  <a:lnTo>
                    <a:pt x="66001" y="36588"/>
                  </a:lnTo>
                  <a:lnTo>
                    <a:pt x="68059" y="34048"/>
                  </a:lnTo>
                  <a:close/>
                </a:path>
                <a:path w="156845" h="151129">
                  <a:moveTo>
                    <a:pt x="68808" y="146989"/>
                  </a:moveTo>
                  <a:lnTo>
                    <a:pt x="66827" y="145389"/>
                  </a:lnTo>
                  <a:lnTo>
                    <a:pt x="65811" y="146659"/>
                  </a:lnTo>
                  <a:lnTo>
                    <a:pt x="64782" y="147929"/>
                  </a:lnTo>
                  <a:lnTo>
                    <a:pt x="66763" y="149529"/>
                  </a:lnTo>
                  <a:lnTo>
                    <a:pt x="67779" y="148247"/>
                  </a:lnTo>
                  <a:lnTo>
                    <a:pt x="68808" y="146989"/>
                  </a:lnTo>
                  <a:close/>
                </a:path>
                <a:path w="156845" h="151129">
                  <a:moveTo>
                    <a:pt x="74485" y="26085"/>
                  </a:moveTo>
                  <a:lnTo>
                    <a:pt x="72504" y="24498"/>
                  </a:lnTo>
                  <a:lnTo>
                    <a:pt x="71488" y="25768"/>
                  </a:lnTo>
                  <a:lnTo>
                    <a:pt x="70459" y="27038"/>
                  </a:lnTo>
                  <a:lnTo>
                    <a:pt x="72428" y="28638"/>
                  </a:lnTo>
                  <a:lnTo>
                    <a:pt x="74485" y="26085"/>
                  </a:lnTo>
                  <a:close/>
                </a:path>
                <a:path w="156845" h="151129">
                  <a:moveTo>
                    <a:pt x="77139" y="148361"/>
                  </a:moveTo>
                  <a:lnTo>
                    <a:pt x="75171" y="146773"/>
                  </a:lnTo>
                  <a:lnTo>
                    <a:pt x="74142" y="148056"/>
                  </a:lnTo>
                  <a:lnTo>
                    <a:pt x="73113" y="149326"/>
                  </a:lnTo>
                  <a:lnTo>
                    <a:pt x="75082" y="150914"/>
                  </a:lnTo>
                  <a:lnTo>
                    <a:pt x="77139" y="148361"/>
                  </a:lnTo>
                  <a:close/>
                </a:path>
                <a:path w="156845" h="151129">
                  <a:moveTo>
                    <a:pt x="79654" y="21221"/>
                  </a:moveTo>
                  <a:lnTo>
                    <a:pt x="77685" y="19621"/>
                  </a:lnTo>
                  <a:lnTo>
                    <a:pt x="76657" y="20904"/>
                  </a:lnTo>
                  <a:lnTo>
                    <a:pt x="75615" y="22174"/>
                  </a:lnTo>
                  <a:lnTo>
                    <a:pt x="77597" y="23761"/>
                  </a:lnTo>
                  <a:lnTo>
                    <a:pt x="79654" y="21221"/>
                  </a:lnTo>
                  <a:close/>
                </a:path>
                <a:path w="156845" h="151129">
                  <a:moveTo>
                    <a:pt x="85725" y="147916"/>
                  </a:moveTo>
                  <a:lnTo>
                    <a:pt x="83756" y="146316"/>
                  </a:lnTo>
                  <a:lnTo>
                    <a:pt x="82727" y="147586"/>
                  </a:lnTo>
                  <a:lnTo>
                    <a:pt x="81699" y="148856"/>
                  </a:lnTo>
                  <a:lnTo>
                    <a:pt x="83680" y="150456"/>
                  </a:lnTo>
                  <a:lnTo>
                    <a:pt x="85725" y="147916"/>
                  </a:lnTo>
                  <a:close/>
                </a:path>
                <a:path w="156845" h="151129">
                  <a:moveTo>
                    <a:pt x="85928" y="16014"/>
                  </a:moveTo>
                  <a:lnTo>
                    <a:pt x="83947" y="14414"/>
                  </a:lnTo>
                  <a:lnTo>
                    <a:pt x="82918" y="15684"/>
                  </a:lnTo>
                  <a:lnTo>
                    <a:pt x="81889" y="16954"/>
                  </a:lnTo>
                  <a:lnTo>
                    <a:pt x="83870" y="18554"/>
                  </a:lnTo>
                  <a:lnTo>
                    <a:pt x="84886" y="17284"/>
                  </a:lnTo>
                  <a:lnTo>
                    <a:pt x="85928" y="16014"/>
                  </a:lnTo>
                  <a:close/>
                </a:path>
                <a:path w="156845" h="151129">
                  <a:moveTo>
                    <a:pt x="91986" y="144741"/>
                  </a:moveTo>
                  <a:lnTo>
                    <a:pt x="90017" y="143154"/>
                  </a:lnTo>
                  <a:lnTo>
                    <a:pt x="88988" y="144424"/>
                  </a:lnTo>
                  <a:lnTo>
                    <a:pt x="87960" y="145707"/>
                  </a:lnTo>
                  <a:lnTo>
                    <a:pt x="89928" y="147281"/>
                  </a:lnTo>
                  <a:lnTo>
                    <a:pt x="90957" y="146024"/>
                  </a:lnTo>
                  <a:lnTo>
                    <a:pt x="91986" y="144741"/>
                  </a:lnTo>
                  <a:close/>
                </a:path>
                <a:path w="156845" h="151129">
                  <a:moveTo>
                    <a:pt x="93827" y="13347"/>
                  </a:moveTo>
                  <a:lnTo>
                    <a:pt x="91846" y="11747"/>
                  </a:lnTo>
                  <a:lnTo>
                    <a:pt x="90817" y="13030"/>
                  </a:lnTo>
                  <a:lnTo>
                    <a:pt x="89789" y="14300"/>
                  </a:lnTo>
                  <a:lnTo>
                    <a:pt x="91757" y="15887"/>
                  </a:lnTo>
                  <a:lnTo>
                    <a:pt x="93827" y="13347"/>
                  </a:lnTo>
                  <a:close/>
                </a:path>
                <a:path w="156845" h="151129">
                  <a:moveTo>
                    <a:pt x="98996" y="140119"/>
                  </a:moveTo>
                  <a:lnTo>
                    <a:pt x="97028" y="138544"/>
                  </a:lnTo>
                  <a:lnTo>
                    <a:pt x="95999" y="139814"/>
                  </a:lnTo>
                  <a:lnTo>
                    <a:pt x="94970" y="141084"/>
                  </a:lnTo>
                  <a:lnTo>
                    <a:pt x="96939" y="142671"/>
                  </a:lnTo>
                  <a:lnTo>
                    <a:pt x="98996" y="140119"/>
                  </a:lnTo>
                  <a:close/>
                </a:path>
                <a:path w="156845" h="151129">
                  <a:moveTo>
                    <a:pt x="101498" y="15036"/>
                  </a:moveTo>
                  <a:lnTo>
                    <a:pt x="99529" y="13436"/>
                  </a:lnTo>
                  <a:lnTo>
                    <a:pt x="98501" y="14706"/>
                  </a:lnTo>
                  <a:lnTo>
                    <a:pt x="97472" y="15976"/>
                  </a:lnTo>
                  <a:lnTo>
                    <a:pt x="99441" y="17576"/>
                  </a:lnTo>
                  <a:lnTo>
                    <a:pt x="101498" y="15036"/>
                  </a:lnTo>
                  <a:close/>
                </a:path>
                <a:path w="156845" h="151129">
                  <a:moveTo>
                    <a:pt x="105460" y="134670"/>
                  </a:moveTo>
                  <a:lnTo>
                    <a:pt x="103492" y="133070"/>
                  </a:lnTo>
                  <a:lnTo>
                    <a:pt x="102463" y="134353"/>
                  </a:lnTo>
                  <a:lnTo>
                    <a:pt x="101434" y="135610"/>
                  </a:lnTo>
                  <a:lnTo>
                    <a:pt x="103403" y="137210"/>
                  </a:lnTo>
                  <a:lnTo>
                    <a:pt x="104444" y="135953"/>
                  </a:lnTo>
                  <a:lnTo>
                    <a:pt x="105460" y="134670"/>
                  </a:lnTo>
                  <a:close/>
                </a:path>
                <a:path w="156845" h="151129">
                  <a:moveTo>
                    <a:pt x="112128" y="128955"/>
                  </a:moveTo>
                  <a:lnTo>
                    <a:pt x="110159" y="127368"/>
                  </a:lnTo>
                  <a:lnTo>
                    <a:pt x="109131" y="128638"/>
                  </a:lnTo>
                  <a:lnTo>
                    <a:pt x="108102" y="129908"/>
                  </a:lnTo>
                  <a:lnTo>
                    <a:pt x="110070" y="131508"/>
                  </a:lnTo>
                  <a:lnTo>
                    <a:pt x="112128" y="128955"/>
                  </a:lnTo>
                  <a:close/>
                </a:path>
                <a:path w="156845" h="151129">
                  <a:moveTo>
                    <a:pt x="117652" y="123151"/>
                  </a:moveTo>
                  <a:lnTo>
                    <a:pt x="115684" y="121551"/>
                  </a:lnTo>
                  <a:lnTo>
                    <a:pt x="114655" y="122821"/>
                  </a:lnTo>
                  <a:lnTo>
                    <a:pt x="113626" y="124104"/>
                  </a:lnTo>
                  <a:lnTo>
                    <a:pt x="115595" y="125691"/>
                  </a:lnTo>
                  <a:lnTo>
                    <a:pt x="117652" y="123151"/>
                  </a:lnTo>
                  <a:close/>
                </a:path>
                <a:path w="156845" h="151129">
                  <a:moveTo>
                    <a:pt x="124129" y="115646"/>
                  </a:moveTo>
                  <a:lnTo>
                    <a:pt x="122148" y="114046"/>
                  </a:lnTo>
                  <a:lnTo>
                    <a:pt x="121119" y="115316"/>
                  </a:lnTo>
                  <a:lnTo>
                    <a:pt x="120103" y="116598"/>
                  </a:lnTo>
                  <a:lnTo>
                    <a:pt x="122072" y="118186"/>
                  </a:lnTo>
                  <a:lnTo>
                    <a:pt x="123101" y="116903"/>
                  </a:lnTo>
                  <a:lnTo>
                    <a:pt x="124129" y="115646"/>
                  </a:lnTo>
                  <a:close/>
                </a:path>
                <a:path w="156845" h="151129">
                  <a:moveTo>
                    <a:pt x="130048" y="109321"/>
                  </a:moveTo>
                  <a:lnTo>
                    <a:pt x="128079" y="107734"/>
                  </a:lnTo>
                  <a:lnTo>
                    <a:pt x="127050" y="109004"/>
                  </a:lnTo>
                  <a:lnTo>
                    <a:pt x="126022" y="110274"/>
                  </a:lnTo>
                  <a:lnTo>
                    <a:pt x="127990" y="111874"/>
                  </a:lnTo>
                  <a:lnTo>
                    <a:pt x="129019" y="110591"/>
                  </a:lnTo>
                  <a:lnTo>
                    <a:pt x="130048" y="109321"/>
                  </a:lnTo>
                  <a:close/>
                </a:path>
                <a:path w="156845" h="151129">
                  <a:moveTo>
                    <a:pt x="132867" y="126822"/>
                  </a:moveTo>
                  <a:lnTo>
                    <a:pt x="130848" y="125298"/>
                  </a:lnTo>
                  <a:lnTo>
                    <a:pt x="129857" y="126606"/>
                  </a:lnTo>
                  <a:lnTo>
                    <a:pt x="128879" y="127914"/>
                  </a:lnTo>
                  <a:lnTo>
                    <a:pt x="130898" y="129438"/>
                  </a:lnTo>
                  <a:lnTo>
                    <a:pt x="132867" y="126822"/>
                  </a:lnTo>
                  <a:close/>
                </a:path>
                <a:path w="156845" h="151129">
                  <a:moveTo>
                    <a:pt x="135026" y="102666"/>
                  </a:moveTo>
                  <a:lnTo>
                    <a:pt x="133057" y="101066"/>
                  </a:lnTo>
                  <a:lnTo>
                    <a:pt x="132016" y="102349"/>
                  </a:lnTo>
                  <a:lnTo>
                    <a:pt x="131000" y="103606"/>
                  </a:lnTo>
                  <a:lnTo>
                    <a:pt x="132969" y="105206"/>
                  </a:lnTo>
                  <a:lnTo>
                    <a:pt x="135026" y="102666"/>
                  </a:lnTo>
                  <a:close/>
                </a:path>
                <a:path w="156845" h="151129">
                  <a:moveTo>
                    <a:pt x="138620" y="131965"/>
                  </a:moveTo>
                  <a:lnTo>
                    <a:pt x="136588" y="130429"/>
                  </a:lnTo>
                  <a:lnTo>
                    <a:pt x="135597" y="131737"/>
                  </a:lnTo>
                  <a:lnTo>
                    <a:pt x="134620" y="133045"/>
                  </a:lnTo>
                  <a:lnTo>
                    <a:pt x="136652" y="134581"/>
                  </a:lnTo>
                  <a:lnTo>
                    <a:pt x="137629" y="133261"/>
                  </a:lnTo>
                  <a:lnTo>
                    <a:pt x="138620" y="131965"/>
                  </a:lnTo>
                  <a:close/>
                </a:path>
                <a:path w="156845" h="151129">
                  <a:moveTo>
                    <a:pt x="140754" y="94538"/>
                  </a:moveTo>
                  <a:lnTo>
                    <a:pt x="138785" y="92951"/>
                  </a:lnTo>
                  <a:lnTo>
                    <a:pt x="137756" y="94234"/>
                  </a:lnTo>
                  <a:lnTo>
                    <a:pt x="136728" y="95491"/>
                  </a:lnTo>
                  <a:lnTo>
                    <a:pt x="138696" y="97091"/>
                  </a:lnTo>
                  <a:lnTo>
                    <a:pt x="140754" y="94538"/>
                  </a:lnTo>
                  <a:close/>
                </a:path>
                <a:path w="156845" h="151129">
                  <a:moveTo>
                    <a:pt x="140893" y="117271"/>
                  </a:moveTo>
                  <a:lnTo>
                    <a:pt x="138874" y="115735"/>
                  </a:lnTo>
                  <a:lnTo>
                    <a:pt x="137883" y="117043"/>
                  </a:lnTo>
                  <a:lnTo>
                    <a:pt x="136893" y="118351"/>
                  </a:lnTo>
                  <a:lnTo>
                    <a:pt x="138925" y="119875"/>
                  </a:lnTo>
                  <a:lnTo>
                    <a:pt x="140893" y="117271"/>
                  </a:lnTo>
                  <a:close/>
                </a:path>
                <a:path w="156845" h="151129">
                  <a:moveTo>
                    <a:pt x="144564" y="43446"/>
                  </a:moveTo>
                  <a:lnTo>
                    <a:pt x="142405" y="41706"/>
                  </a:lnTo>
                  <a:lnTo>
                    <a:pt x="141262" y="43091"/>
                  </a:lnTo>
                  <a:lnTo>
                    <a:pt x="140131" y="44488"/>
                  </a:lnTo>
                  <a:lnTo>
                    <a:pt x="142303" y="46253"/>
                  </a:lnTo>
                  <a:lnTo>
                    <a:pt x="144564" y="43446"/>
                  </a:lnTo>
                  <a:close/>
                </a:path>
                <a:path w="156845" h="151129">
                  <a:moveTo>
                    <a:pt x="146291" y="86690"/>
                  </a:moveTo>
                  <a:lnTo>
                    <a:pt x="144310" y="85090"/>
                  </a:lnTo>
                  <a:lnTo>
                    <a:pt x="143281" y="86360"/>
                  </a:lnTo>
                  <a:lnTo>
                    <a:pt x="142252" y="87630"/>
                  </a:lnTo>
                  <a:lnTo>
                    <a:pt x="144221" y="89230"/>
                  </a:lnTo>
                  <a:lnTo>
                    <a:pt x="146291" y="86690"/>
                  </a:lnTo>
                  <a:close/>
                </a:path>
                <a:path w="156845" h="151129">
                  <a:moveTo>
                    <a:pt x="147586" y="121119"/>
                  </a:moveTo>
                  <a:lnTo>
                    <a:pt x="145567" y="119583"/>
                  </a:lnTo>
                  <a:lnTo>
                    <a:pt x="144576" y="120891"/>
                  </a:lnTo>
                  <a:lnTo>
                    <a:pt x="143598" y="122199"/>
                  </a:lnTo>
                  <a:lnTo>
                    <a:pt x="145618" y="123723"/>
                  </a:lnTo>
                  <a:lnTo>
                    <a:pt x="147586" y="121119"/>
                  </a:lnTo>
                  <a:close/>
                </a:path>
                <a:path w="156845" h="151129">
                  <a:moveTo>
                    <a:pt x="149910" y="80149"/>
                  </a:moveTo>
                  <a:lnTo>
                    <a:pt x="147929" y="78574"/>
                  </a:lnTo>
                  <a:lnTo>
                    <a:pt x="146913" y="79832"/>
                  </a:lnTo>
                  <a:lnTo>
                    <a:pt x="145884" y="81102"/>
                  </a:lnTo>
                  <a:lnTo>
                    <a:pt x="147853" y="82715"/>
                  </a:lnTo>
                  <a:lnTo>
                    <a:pt x="149910" y="80149"/>
                  </a:lnTo>
                  <a:close/>
                </a:path>
                <a:path w="156845" h="151129">
                  <a:moveTo>
                    <a:pt x="149910" y="49149"/>
                  </a:moveTo>
                  <a:lnTo>
                    <a:pt x="147739" y="47383"/>
                  </a:lnTo>
                  <a:lnTo>
                    <a:pt x="146608" y="48780"/>
                  </a:lnTo>
                  <a:lnTo>
                    <a:pt x="145478" y="50177"/>
                  </a:lnTo>
                  <a:lnTo>
                    <a:pt x="147650" y="51943"/>
                  </a:lnTo>
                  <a:lnTo>
                    <a:pt x="149910" y="49149"/>
                  </a:lnTo>
                  <a:close/>
                </a:path>
                <a:path w="156845" h="151129">
                  <a:moveTo>
                    <a:pt x="152882" y="71856"/>
                  </a:moveTo>
                  <a:lnTo>
                    <a:pt x="150723" y="70116"/>
                  </a:lnTo>
                  <a:lnTo>
                    <a:pt x="149593" y="71513"/>
                  </a:lnTo>
                  <a:lnTo>
                    <a:pt x="148463" y="72910"/>
                  </a:lnTo>
                  <a:lnTo>
                    <a:pt x="150622" y="74663"/>
                  </a:lnTo>
                  <a:lnTo>
                    <a:pt x="152882" y="71856"/>
                  </a:lnTo>
                  <a:close/>
                </a:path>
                <a:path w="156845" h="151129">
                  <a:moveTo>
                    <a:pt x="154203" y="56692"/>
                  </a:moveTo>
                  <a:lnTo>
                    <a:pt x="152044" y="54927"/>
                  </a:lnTo>
                  <a:lnTo>
                    <a:pt x="150901" y="56324"/>
                  </a:lnTo>
                  <a:lnTo>
                    <a:pt x="149771" y="57721"/>
                  </a:lnTo>
                  <a:lnTo>
                    <a:pt x="151942" y="59486"/>
                  </a:lnTo>
                  <a:lnTo>
                    <a:pt x="153073" y="58077"/>
                  </a:lnTo>
                  <a:lnTo>
                    <a:pt x="154203" y="56692"/>
                  </a:lnTo>
                  <a:close/>
                </a:path>
                <a:path w="156845" h="151129">
                  <a:moveTo>
                    <a:pt x="156514" y="64452"/>
                  </a:moveTo>
                  <a:lnTo>
                    <a:pt x="154355" y="62687"/>
                  </a:lnTo>
                  <a:lnTo>
                    <a:pt x="153212" y="64084"/>
                  </a:lnTo>
                  <a:lnTo>
                    <a:pt x="152082" y="65481"/>
                  </a:lnTo>
                  <a:lnTo>
                    <a:pt x="154254" y="67246"/>
                  </a:lnTo>
                  <a:lnTo>
                    <a:pt x="155384" y="65836"/>
                  </a:lnTo>
                  <a:lnTo>
                    <a:pt x="156514" y="64452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148705" y="4847112"/>
              <a:ext cx="77470" cy="78105"/>
            </a:xfrm>
            <a:custGeom>
              <a:avLst/>
              <a:gdLst/>
              <a:ahLst/>
              <a:cxnLst/>
              <a:rect l="l" t="t" r="r" b="b"/>
              <a:pathLst>
                <a:path w="77470" h="78104">
                  <a:moveTo>
                    <a:pt x="59225" y="61290"/>
                  </a:moveTo>
                  <a:lnTo>
                    <a:pt x="54306" y="61290"/>
                  </a:lnTo>
                  <a:lnTo>
                    <a:pt x="57432" y="66815"/>
                  </a:lnTo>
                  <a:lnTo>
                    <a:pt x="57525" y="66978"/>
                  </a:lnTo>
                  <a:lnTo>
                    <a:pt x="62241" y="73991"/>
                  </a:lnTo>
                  <a:lnTo>
                    <a:pt x="67399" y="78009"/>
                  </a:lnTo>
                  <a:lnTo>
                    <a:pt x="69985" y="76114"/>
                  </a:lnTo>
                  <a:lnTo>
                    <a:pt x="68270" y="76114"/>
                  </a:lnTo>
                  <a:lnTo>
                    <a:pt x="65358" y="71845"/>
                  </a:lnTo>
                  <a:lnTo>
                    <a:pt x="64345" y="69857"/>
                  </a:lnTo>
                  <a:lnTo>
                    <a:pt x="63125" y="67971"/>
                  </a:lnTo>
                  <a:lnTo>
                    <a:pt x="59225" y="61290"/>
                  </a:lnTo>
                  <a:close/>
                </a:path>
                <a:path w="77470" h="78104">
                  <a:moveTo>
                    <a:pt x="42628" y="23655"/>
                  </a:moveTo>
                  <a:lnTo>
                    <a:pt x="35646" y="23655"/>
                  </a:lnTo>
                  <a:lnTo>
                    <a:pt x="37619" y="25513"/>
                  </a:lnTo>
                  <a:lnTo>
                    <a:pt x="39744" y="27410"/>
                  </a:lnTo>
                  <a:lnTo>
                    <a:pt x="41940" y="29123"/>
                  </a:lnTo>
                  <a:lnTo>
                    <a:pt x="44085" y="31586"/>
                  </a:lnTo>
                  <a:lnTo>
                    <a:pt x="67546" y="65840"/>
                  </a:lnTo>
                  <a:lnTo>
                    <a:pt x="68499" y="67971"/>
                  </a:lnTo>
                  <a:lnTo>
                    <a:pt x="68623" y="68242"/>
                  </a:lnTo>
                  <a:lnTo>
                    <a:pt x="70030" y="70667"/>
                  </a:lnTo>
                  <a:lnTo>
                    <a:pt x="68270" y="76114"/>
                  </a:lnTo>
                  <a:lnTo>
                    <a:pt x="69985" y="76114"/>
                  </a:lnTo>
                  <a:lnTo>
                    <a:pt x="71931" y="74688"/>
                  </a:lnTo>
                  <a:lnTo>
                    <a:pt x="73748" y="70667"/>
                  </a:lnTo>
                  <a:lnTo>
                    <a:pt x="73432" y="69857"/>
                  </a:lnTo>
                  <a:lnTo>
                    <a:pt x="51828" y="34927"/>
                  </a:lnTo>
                  <a:lnTo>
                    <a:pt x="63742" y="34927"/>
                  </a:lnTo>
                  <a:lnTo>
                    <a:pt x="64662" y="34084"/>
                  </a:lnTo>
                  <a:lnTo>
                    <a:pt x="60126" y="34084"/>
                  </a:lnTo>
                  <a:lnTo>
                    <a:pt x="54597" y="31283"/>
                  </a:lnTo>
                  <a:lnTo>
                    <a:pt x="47578" y="27597"/>
                  </a:lnTo>
                  <a:lnTo>
                    <a:pt x="45628" y="26254"/>
                  </a:lnTo>
                  <a:lnTo>
                    <a:pt x="45049" y="25819"/>
                  </a:lnTo>
                  <a:lnTo>
                    <a:pt x="43282" y="24408"/>
                  </a:lnTo>
                  <a:lnTo>
                    <a:pt x="42628" y="23655"/>
                  </a:lnTo>
                  <a:close/>
                </a:path>
                <a:path w="77470" h="78104">
                  <a:moveTo>
                    <a:pt x="36222" y="45612"/>
                  </a:moveTo>
                  <a:lnTo>
                    <a:pt x="31542" y="45612"/>
                  </a:lnTo>
                  <a:lnTo>
                    <a:pt x="32335" y="47739"/>
                  </a:lnTo>
                  <a:lnTo>
                    <a:pt x="32902" y="49122"/>
                  </a:lnTo>
                  <a:lnTo>
                    <a:pt x="36034" y="56033"/>
                  </a:lnTo>
                  <a:lnTo>
                    <a:pt x="36093" y="56163"/>
                  </a:lnTo>
                  <a:lnTo>
                    <a:pt x="39315" y="61290"/>
                  </a:lnTo>
                  <a:lnTo>
                    <a:pt x="44034" y="68915"/>
                  </a:lnTo>
                  <a:lnTo>
                    <a:pt x="46691" y="72269"/>
                  </a:lnTo>
                  <a:lnTo>
                    <a:pt x="52500" y="69476"/>
                  </a:lnTo>
                  <a:lnTo>
                    <a:pt x="49601" y="69476"/>
                  </a:lnTo>
                  <a:lnTo>
                    <a:pt x="45604" y="63503"/>
                  </a:lnTo>
                  <a:lnTo>
                    <a:pt x="44707" y="61696"/>
                  </a:lnTo>
                  <a:lnTo>
                    <a:pt x="41400" y="56163"/>
                  </a:lnTo>
                  <a:lnTo>
                    <a:pt x="38958" y="51655"/>
                  </a:lnTo>
                  <a:lnTo>
                    <a:pt x="36222" y="45612"/>
                  </a:lnTo>
                  <a:close/>
                </a:path>
                <a:path w="77470" h="78104">
                  <a:moveTo>
                    <a:pt x="38354" y="30355"/>
                  </a:moveTo>
                  <a:lnTo>
                    <a:pt x="32151" y="30355"/>
                  </a:lnTo>
                  <a:lnTo>
                    <a:pt x="36426" y="38429"/>
                  </a:lnTo>
                  <a:lnTo>
                    <a:pt x="41293" y="46221"/>
                  </a:lnTo>
                  <a:lnTo>
                    <a:pt x="46251" y="54016"/>
                  </a:lnTo>
                  <a:lnTo>
                    <a:pt x="50800" y="62102"/>
                  </a:lnTo>
                  <a:lnTo>
                    <a:pt x="52038" y="64587"/>
                  </a:lnTo>
                  <a:lnTo>
                    <a:pt x="49601" y="69476"/>
                  </a:lnTo>
                  <a:lnTo>
                    <a:pt x="52500" y="69476"/>
                  </a:lnTo>
                  <a:lnTo>
                    <a:pt x="55068" y="68242"/>
                  </a:lnTo>
                  <a:lnTo>
                    <a:pt x="55554" y="64875"/>
                  </a:lnTo>
                  <a:lnTo>
                    <a:pt x="54306" y="61290"/>
                  </a:lnTo>
                  <a:lnTo>
                    <a:pt x="59225" y="61290"/>
                  </a:lnTo>
                  <a:lnTo>
                    <a:pt x="58878" y="60695"/>
                  </a:lnTo>
                  <a:lnTo>
                    <a:pt x="55565" y="56163"/>
                  </a:lnTo>
                  <a:lnTo>
                    <a:pt x="51237" y="50886"/>
                  </a:lnTo>
                  <a:lnTo>
                    <a:pt x="46604" y="44787"/>
                  </a:lnTo>
                  <a:lnTo>
                    <a:pt x="42307" y="38048"/>
                  </a:lnTo>
                  <a:lnTo>
                    <a:pt x="38772" y="31283"/>
                  </a:lnTo>
                  <a:lnTo>
                    <a:pt x="38666" y="31081"/>
                  </a:lnTo>
                  <a:lnTo>
                    <a:pt x="38354" y="30355"/>
                  </a:lnTo>
                  <a:close/>
                </a:path>
                <a:path w="77470" h="78104">
                  <a:moveTo>
                    <a:pt x="304" y="49775"/>
                  </a:moveTo>
                  <a:lnTo>
                    <a:pt x="34" y="50886"/>
                  </a:lnTo>
                  <a:lnTo>
                    <a:pt x="11029" y="60285"/>
                  </a:lnTo>
                  <a:lnTo>
                    <a:pt x="19602" y="62665"/>
                  </a:lnTo>
                  <a:lnTo>
                    <a:pt x="28962" y="59824"/>
                  </a:lnTo>
                  <a:lnTo>
                    <a:pt x="29472" y="57441"/>
                  </a:lnTo>
                  <a:lnTo>
                    <a:pt x="29574" y="56965"/>
                  </a:lnTo>
                  <a:lnTo>
                    <a:pt x="29667" y="56530"/>
                  </a:lnTo>
                  <a:lnTo>
                    <a:pt x="14385" y="56530"/>
                  </a:lnTo>
                  <a:lnTo>
                    <a:pt x="10782" y="56033"/>
                  </a:lnTo>
                  <a:lnTo>
                    <a:pt x="304" y="49775"/>
                  </a:lnTo>
                  <a:close/>
                </a:path>
                <a:path w="77470" h="78104">
                  <a:moveTo>
                    <a:pt x="46508" y="20624"/>
                  </a:moveTo>
                  <a:lnTo>
                    <a:pt x="26155" y="20624"/>
                  </a:lnTo>
                  <a:lnTo>
                    <a:pt x="26231" y="22550"/>
                  </a:lnTo>
                  <a:lnTo>
                    <a:pt x="26304" y="24408"/>
                  </a:lnTo>
                  <a:lnTo>
                    <a:pt x="26418" y="25513"/>
                  </a:lnTo>
                  <a:lnTo>
                    <a:pt x="27053" y="29123"/>
                  </a:lnTo>
                  <a:lnTo>
                    <a:pt x="27039" y="47998"/>
                  </a:lnTo>
                  <a:lnTo>
                    <a:pt x="24649" y="53457"/>
                  </a:lnTo>
                  <a:lnTo>
                    <a:pt x="18752" y="56163"/>
                  </a:lnTo>
                  <a:lnTo>
                    <a:pt x="14385" y="56530"/>
                  </a:lnTo>
                  <a:lnTo>
                    <a:pt x="29667" y="56530"/>
                  </a:lnTo>
                  <a:lnTo>
                    <a:pt x="30712" y="51655"/>
                  </a:lnTo>
                  <a:lnTo>
                    <a:pt x="30811" y="51192"/>
                  </a:lnTo>
                  <a:lnTo>
                    <a:pt x="30876" y="50886"/>
                  </a:lnTo>
                  <a:lnTo>
                    <a:pt x="30993" y="50342"/>
                  </a:lnTo>
                  <a:lnTo>
                    <a:pt x="31114" y="49775"/>
                  </a:lnTo>
                  <a:lnTo>
                    <a:pt x="31153" y="49593"/>
                  </a:lnTo>
                  <a:lnTo>
                    <a:pt x="31254" y="49122"/>
                  </a:lnTo>
                  <a:lnTo>
                    <a:pt x="31379" y="47998"/>
                  </a:lnTo>
                  <a:lnTo>
                    <a:pt x="31449" y="47376"/>
                  </a:lnTo>
                  <a:lnTo>
                    <a:pt x="31542" y="45612"/>
                  </a:lnTo>
                  <a:lnTo>
                    <a:pt x="36222" y="45612"/>
                  </a:lnTo>
                  <a:lnTo>
                    <a:pt x="34537" y="41889"/>
                  </a:lnTo>
                  <a:lnTo>
                    <a:pt x="33058" y="36633"/>
                  </a:lnTo>
                  <a:lnTo>
                    <a:pt x="32932" y="36183"/>
                  </a:lnTo>
                  <a:lnTo>
                    <a:pt x="32316" y="31586"/>
                  </a:lnTo>
                  <a:lnTo>
                    <a:pt x="32248" y="31081"/>
                  </a:lnTo>
                  <a:lnTo>
                    <a:pt x="32151" y="30355"/>
                  </a:lnTo>
                  <a:lnTo>
                    <a:pt x="38354" y="30355"/>
                  </a:lnTo>
                  <a:lnTo>
                    <a:pt x="35669" y="23821"/>
                  </a:lnTo>
                  <a:lnTo>
                    <a:pt x="35600" y="23655"/>
                  </a:lnTo>
                  <a:lnTo>
                    <a:pt x="42628" y="23655"/>
                  </a:lnTo>
                  <a:lnTo>
                    <a:pt x="41723" y="22550"/>
                  </a:lnTo>
                  <a:lnTo>
                    <a:pt x="52471" y="22550"/>
                  </a:lnTo>
                  <a:lnTo>
                    <a:pt x="46508" y="20624"/>
                  </a:lnTo>
                  <a:close/>
                </a:path>
                <a:path w="77470" h="78104">
                  <a:moveTo>
                    <a:pt x="20132" y="26254"/>
                  </a:moveTo>
                  <a:lnTo>
                    <a:pt x="15617" y="26254"/>
                  </a:lnTo>
                  <a:lnTo>
                    <a:pt x="13360" y="29717"/>
                  </a:lnTo>
                  <a:lnTo>
                    <a:pt x="11339" y="33281"/>
                  </a:lnTo>
                  <a:lnTo>
                    <a:pt x="5839" y="43300"/>
                  </a:lnTo>
                  <a:lnTo>
                    <a:pt x="6823" y="47376"/>
                  </a:lnTo>
                  <a:lnTo>
                    <a:pt x="6911" y="47739"/>
                  </a:lnTo>
                  <a:lnTo>
                    <a:pt x="6973" y="47998"/>
                  </a:lnTo>
                  <a:lnTo>
                    <a:pt x="19159" y="54803"/>
                  </a:lnTo>
                  <a:lnTo>
                    <a:pt x="20845" y="50342"/>
                  </a:lnTo>
                  <a:lnTo>
                    <a:pt x="17621" y="50342"/>
                  </a:lnTo>
                  <a:lnTo>
                    <a:pt x="9880" y="47376"/>
                  </a:lnTo>
                  <a:lnTo>
                    <a:pt x="9666" y="47376"/>
                  </a:lnTo>
                  <a:lnTo>
                    <a:pt x="12459" y="39135"/>
                  </a:lnTo>
                  <a:lnTo>
                    <a:pt x="12548" y="38872"/>
                  </a:lnTo>
                  <a:lnTo>
                    <a:pt x="14107" y="36633"/>
                  </a:lnTo>
                  <a:lnTo>
                    <a:pt x="17018" y="31283"/>
                  </a:lnTo>
                  <a:lnTo>
                    <a:pt x="18946" y="27986"/>
                  </a:lnTo>
                  <a:lnTo>
                    <a:pt x="20132" y="26254"/>
                  </a:lnTo>
                  <a:close/>
                </a:path>
                <a:path w="77470" h="78104">
                  <a:moveTo>
                    <a:pt x="25233" y="24814"/>
                  </a:moveTo>
                  <a:lnTo>
                    <a:pt x="21127" y="24814"/>
                  </a:lnTo>
                  <a:lnTo>
                    <a:pt x="21038" y="25513"/>
                  </a:lnTo>
                  <a:lnTo>
                    <a:pt x="20950" y="26254"/>
                  </a:lnTo>
                  <a:lnTo>
                    <a:pt x="20862" y="27122"/>
                  </a:lnTo>
                  <a:lnTo>
                    <a:pt x="19928" y="33281"/>
                  </a:lnTo>
                  <a:lnTo>
                    <a:pt x="19607" y="34927"/>
                  </a:lnTo>
                  <a:lnTo>
                    <a:pt x="18946" y="38048"/>
                  </a:lnTo>
                  <a:lnTo>
                    <a:pt x="18865" y="38429"/>
                  </a:lnTo>
                  <a:lnTo>
                    <a:pt x="18771" y="38872"/>
                  </a:lnTo>
                  <a:lnTo>
                    <a:pt x="18715" y="39135"/>
                  </a:lnTo>
                  <a:lnTo>
                    <a:pt x="18176" y="44787"/>
                  </a:lnTo>
                  <a:lnTo>
                    <a:pt x="18094" y="45612"/>
                  </a:lnTo>
                  <a:lnTo>
                    <a:pt x="18033" y="46221"/>
                  </a:lnTo>
                  <a:lnTo>
                    <a:pt x="17917" y="47376"/>
                  </a:lnTo>
                  <a:lnTo>
                    <a:pt x="17855" y="47998"/>
                  </a:lnTo>
                  <a:lnTo>
                    <a:pt x="17743" y="49122"/>
                  </a:lnTo>
                  <a:lnTo>
                    <a:pt x="17621" y="50342"/>
                  </a:lnTo>
                  <a:lnTo>
                    <a:pt x="20845" y="50342"/>
                  </a:lnTo>
                  <a:lnTo>
                    <a:pt x="21523" y="48549"/>
                  </a:lnTo>
                  <a:lnTo>
                    <a:pt x="22354" y="39135"/>
                  </a:lnTo>
                  <a:lnTo>
                    <a:pt x="22475" y="38429"/>
                  </a:lnTo>
                  <a:lnTo>
                    <a:pt x="23491" y="34084"/>
                  </a:lnTo>
                  <a:lnTo>
                    <a:pt x="24850" y="26254"/>
                  </a:lnTo>
                  <a:lnTo>
                    <a:pt x="25184" y="24994"/>
                  </a:lnTo>
                  <a:lnTo>
                    <a:pt x="25233" y="24814"/>
                  </a:lnTo>
                  <a:close/>
                </a:path>
                <a:path w="77470" h="78104">
                  <a:moveTo>
                    <a:pt x="602" y="48549"/>
                  </a:moveTo>
                  <a:lnTo>
                    <a:pt x="0" y="49593"/>
                  </a:lnTo>
                  <a:lnTo>
                    <a:pt x="304" y="49775"/>
                  </a:lnTo>
                  <a:lnTo>
                    <a:pt x="602" y="48549"/>
                  </a:lnTo>
                  <a:close/>
                </a:path>
                <a:path w="77470" h="78104">
                  <a:moveTo>
                    <a:pt x="52931" y="0"/>
                  </a:moveTo>
                  <a:lnTo>
                    <a:pt x="46752" y="939"/>
                  </a:lnTo>
                  <a:lnTo>
                    <a:pt x="37235" y="4481"/>
                  </a:lnTo>
                  <a:lnTo>
                    <a:pt x="31542" y="7782"/>
                  </a:lnTo>
                  <a:lnTo>
                    <a:pt x="28634" y="11447"/>
                  </a:lnTo>
                  <a:lnTo>
                    <a:pt x="27422" y="11447"/>
                  </a:lnTo>
                  <a:lnTo>
                    <a:pt x="27082" y="11606"/>
                  </a:lnTo>
                  <a:lnTo>
                    <a:pt x="26515" y="12354"/>
                  </a:lnTo>
                  <a:lnTo>
                    <a:pt x="26103" y="12354"/>
                  </a:lnTo>
                  <a:lnTo>
                    <a:pt x="602" y="48549"/>
                  </a:lnTo>
                  <a:lnTo>
                    <a:pt x="4344" y="41889"/>
                  </a:lnTo>
                  <a:lnTo>
                    <a:pt x="6803" y="37097"/>
                  </a:lnTo>
                  <a:lnTo>
                    <a:pt x="8632" y="33451"/>
                  </a:lnTo>
                  <a:lnTo>
                    <a:pt x="11962" y="29717"/>
                  </a:lnTo>
                  <a:lnTo>
                    <a:pt x="15617" y="26254"/>
                  </a:lnTo>
                  <a:lnTo>
                    <a:pt x="20132" y="26254"/>
                  </a:lnTo>
                  <a:lnTo>
                    <a:pt x="21003" y="24994"/>
                  </a:lnTo>
                  <a:lnTo>
                    <a:pt x="21127" y="24814"/>
                  </a:lnTo>
                  <a:lnTo>
                    <a:pt x="25233" y="24814"/>
                  </a:lnTo>
                  <a:lnTo>
                    <a:pt x="25507" y="23821"/>
                  </a:lnTo>
                  <a:lnTo>
                    <a:pt x="25553" y="23655"/>
                  </a:lnTo>
                  <a:lnTo>
                    <a:pt x="25650" y="23303"/>
                  </a:lnTo>
                  <a:lnTo>
                    <a:pt x="26127" y="20624"/>
                  </a:lnTo>
                  <a:lnTo>
                    <a:pt x="46508" y="20624"/>
                  </a:lnTo>
                  <a:lnTo>
                    <a:pt x="41756" y="17985"/>
                  </a:lnTo>
                  <a:lnTo>
                    <a:pt x="37342" y="15490"/>
                  </a:lnTo>
                  <a:lnTo>
                    <a:pt x="36485" y="15490"/>
                  </a:lnTo>
                  <a:lnTo>
                    <a:pt x="38573" y="14857"/>
                  </a:lnTo>
                  <a:lnTo>
                    <a:pt x="40045" y="14367"/>
                  </a:lnTo>
                  <a:lnTo>
                    <a:pt x="40179" y="14367"/>
                  </a:lnTo>
                  <a:lnTo>
                    <a:pt x="44910" y="13856"/>
                  </a:lnTo>
                  <a:lnTo>
                    <a:pt x="65226" y="13856"/>
                  </a:lnTo>
                  <a:lnTo>
                    <a:pt x="64549" y="10529"/>
                  </a:lnTo>
                  <a:lnTo>
                    <a:pt x="37101" y="10529"/>
                  </a:lnTo>
                  <a:lnTo>
                    <a:pt x="41958" y="6854"/>
                  </a:lnTo>
                  <a:lnTo>
                    <a:pt x="46871" y="5410"/>
                  </a:lnTo>
                  <a:lnTo>
                    <a:pt x="57246" y="4075"/>
                  </a:lnTo>
                  <a:lnTo>
                    <a:pt x="73588" y="4075"/>
                  </a:lnTo>
                  <a:lnTo>
                    <a:pt x="70712" y="939"/>
                  </a:lnTo>
                  <a:lnTo>
                    <a:pt x="64545" y="939"/>
                  </a:lnTo>
                  <a:lnTo>
                    <a:pt x="52931" y="0"/>
                  </a:lnTo>
                  <a:close/>
                </a:path>
                <a:path w="77470" h="78104">
                  <a:moveTo>
                    <a:pt x="63742" y="34927"/>
                  </a:moveTo>
                  <a:lnTo>
                    <a:pt x="51828" y="34927"/>
                  </a:lnTo>
                  <a:lnTo>
                    <a:pt x="53066" y="35424"/>
                  </a:lnTo>
                  <a:lnTo>
                    <a:pt x="54338" y="35838"/>
                  </a:lnTo>
                  <a:lnTo>
                    <a:pt x="55802" y="36183"/>
                  </a:lnTo>
                  <a:lnTo>
                    <a:pt x="55357" y="36183"/>
                  </a:lnTo>
                  <a:lnTo>
                    <a:pt x="62383" y="35424"/>
                  </a:lnTo>
                  <a:lnTo>
                    <a:pt x="63200" y="35424"/>
                  </a:lnTo>
                  <a:lnTo>
                    <a:pt x="63742" y="34927"/>
                  </a:lnTo>
                  <a:close/>
                </a:path>
                <a:path w="77470" h="78104">
                  <a:moveTo>
                    <a:pt x="75145" y="5740"/>
                  </a:moveTo>
                  <a:lnTo>
                    <a:pt x="72720" y="13856"/>
                  </a:lnTo>
                  <a:lnTo>
                    <a:pt x="68574" y="22550"/>
                  </a:lnTo>
                  <a:lnTo>
                    <a:pt x="66916" y="25819"/>
                  </a:lnTo>
                  <a:lnTo>
                    <a:pt x="60126" y="34084"/>
                  </a:lnTo>
                  <a:lnTo>
                    <a:pt x="64662" y="34084"/>
                  </a:lnTo>
                  <a:lnTo>
                    <a:pt x="68946" y="30158"/>
                  </a:lnTo>
                  <a:lnTo>
                    <a:pt x="72939" y="22824"/>
                  </a:lnTo>
                  <a:lnTo>
                    <a:pt x="75657" y="15490"/>
                  </a:lnTo>
                  <a:lnTo>
                    <a:pt x="76951" y="11606"/>
                  </a:lnTo>
                  <a:lnTo>
                    <a:pt x="76847" y="9864"/>
                  </a:lnTo>
                  <a:lnTo>
                    <a:pt x="76584" y="7782"/>
                  </a:lnTo>
                  <a:lnTo>
                    <a:pt x="76511" y="7203"/>
                  </a:lnTo>
                  <a:lnTo>
                    <a:pt x="75145" y="5740"/>
                  </a:lnTo>
                  <a:close/>
                </a:path>
                <a:path w="77470" h="78104">
                  <a:moveTo>
                    <a:pt x="52471" y="22550"/>
                  </a:moveTo>
                  <a:lnTo>
                    <a:pt x="41723" y="22550"/>
                  </a:lnTo>
                  <a:lnTo>
                    <a:pt x="43855" y="23655"/>
                  </a:lnTo>
                  <a:lnTo>
                    <a:pt x="48418" y="25819"/>
                  </a:lnTo>
                  <a:lnTo>
                    <a:pt x="53143" y="27986"/>
                  </a:lnTo>
                  <a:lnTo>
                    <a:pt x="62765" y="27410"/>
                  </a:lnTo>
                  <a:lnTo>
                    <a:pt x="64103" y="24994"/>
                  </a:lnTo>
                  <a:lnTo>
                    <a:pt x="64203" y="24814"/>
                  </a:lnTo>
                  <a:lnTo>
                    <a:pt x="64304" y="24631"/>
                  </a:lnTo>
                  <a:lnTo>
                    <a:pt x="59575" y="24631"/>
                  </a:lnTo>
                  <a:lnTo>
                    <a:pt x="55893" y="23655"/>
                  </a:lnTo>
                  <a:lnTo>
                    <a:pt x="52471" y="22550"/>
                  </a:lnTo>
                  <a:close/>
                </a:path>
                <a:path w="77470" h="78104">
                  <a:moveTo>
                    <a:pt x="65226" y="13856"/>
                  </a:moveTo>
                  <a:lnTo>
                    <a:pt x="52212" y="13856"/>
                  </a:lnTo>
                  <a:lnTo>
                    <a:pt x="56894" y="14116"/>
                  </a:lnTo>
                  <a:lnTo>
                    <a:pt x="60591" y="14367"/>
                  </a:lnTo>
                  <a:lnTo>
                    <a:pt x="63026" y="15490"/>
                  </a:lnTo>
                  <a:lnTo>
                    <a:pt x="62774" y="15490"/>
                  </a:lnTo>
                  <a:lnTo>
                    <a:pt x="59653" y="24408"/>
                  </a:lnTo>
                  <a:lnTo>
                    <a:pt x="59575" y="24631"/>
                  </a:lnTo>
                  <a:lnTo>
                    <a:pt x="64304" y="24631"/>
                  </a:lnTo>
                  <a:lnTo>
                    <a:pt x="66522" y="20624"/>
                  </a:lnTo>
                  <a:lnTo>
                    <a:pt x="66217" y="18723"/>
                  </a:lnTo>
                  <a:lnTo>
                    <a:pt x="65430" y="14857"/>
                  </a:lnTo>
                  <a:lnTo>
                    <a:pt x="65330" y="14367"/>
                  </a:lnTo>
                  <a:lnTo>
                    <a:pt x="65226" y="13856"/>
                  </a:lnTo>
                  <a:close/>
                </a:path>
                <a:path w="77470" h="78104">
                  <a:moveTo>
                    <a:pt x="64414" y="9864"/>
                  </a:moveTo>
                  <a:lnTo>
                    <a:pt x="51267" y="10184"/>
                  </a:lnTo>
                  <a:lnTo>
                    <a:pt x="39784" y="10184"/>
                  </a:lnTo>
                  <a:lnTo>
                    <a:pt x="38458" y="10317"/>
                  </a:lnTo>
                  <a:lnTo>
                    <a:pt x="37101" y="10529"/>
                  </a:lnTo>
                  <a:lnTo>
                    <a:pt x="64549" y="10529"/>
                  </a:lnTo>
                  <a:lnTo>
                    <a:pt x="64479" y="10184"/>
                  </a:lnTo>
                  <a:lnTo>
                    <a:pt x="64414" y="9864"/>
                  </a:lnTo>
                  <a:close/>
                </a:path>
                <a:path w="77470" h="78104">
                  <a:moveTo>
                    <a:pt x="75243" y="5410"/>
                  </a:moveTo>
                  <a:lnTo>
                    <a:pt x="74836" y="5410"/>
                  </a:lnTo>
                  <a:lnTo>
                    <a:pt x="75145" y="5740"/>
                  </a:lnTo>
                  <a:lnTo>
                    <a:pt x="75243" y="5410"/>
                  </a:lnTo>
                  <a:close/>
                </a:path>
                <a:path w="77470" h="78104">
                  <a:moveTo>
                    <a:pt x="73589" y="4075"/>
                  </a:moveTo>
                  <a:lnTo>
                    <a:pt x="57246" y="4075"/>
                  </a:lnTo>
                  <a:lnTo>
                    <a:pt x="62067" y="4748"/>
                  </a:lnTo>
                  <a:lnTo>
                    <a:pt x="76236" y="5410"/>
                  </a:lnTo>
                  <a:lnTo>
                    <a:pt x="74836" y="5410"/>
                  </a:lnTo>
                  <a:lnTo>
                    <a:pt x="73589" y="4075"/>
                  </a:lnTo>
                  <a:close/>
                </a:path>
                <a:path w="77470" h="78104">
                  <a:moveTo>
                    <a:pt x="70210" y="392"/>
                  </a:moveTo>
                  <a:lnTo>
                    <a:pt x="62494" y="939"/>
                  </a:lnTo>
                  <a:lnTo>
                    <a:pt x="70712" y="939"/>
                  </a:lnTo>
                  <a:lnTo>
                    <a:pt x="70329" y="521"/>
                  </a:lnTo>
                  <a:lnTo>
                    <a:pt x="70210" y="392"/>
                  </a:lnTo>
                  <a:close/>
                </a:path>
              </a:pathLst>
            </a:custGeom>
            <a:solidFill>
              <a:srgbClr val="3315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148699" y="4851194"/>
              <a:ext cx="75565" cy="72390"/>
            </a:xfrm>
            <a:custGeom>
              <a:avLst/>
              <a:gdLst/>
              <a:ahLst/>
              <a:cxnLst/>
              <a:rect l="l" t="t" r="r" b="b"/>
              <a:pathLst>
                <a:path w="75565" h="72389">
                  <a:moveTo>
                    <a:pt x="27597" y="36614"/>
                  </a:moveTo>
                  <a:lnTo>
                    <a:pt x="27139" y="25565"/>
                  </a:lnTo>
                  <a:lnTo>
                    <a:pt x="26327" y="20916"/>
                  </a:lnTo>
                  <a:lnTo>
                    <a:pt x="26149" y="16421"/>
                  </a:lnTo>
                  <a:lnTo>
                    <a:pt x="25654" y="19227"/>
                  </a:lnTo>
                  <a:lnTo>
                    <a:pt x="24866" y="22047"/>
                  </a:lnTo>
                  <a:lnTo>
                    <a:pt x="23545" y="29768"/>
                  </a:lnTo>
                  <a:lnTo>
                    <a:pt x="22377" y="34759"/>
                  </a:lnTo>
                  <a:lnTo>
                    <a:pt x="21526" y="44475"/>
                  </a:lnTo>
                  <a:lnTo>
                    <a:pt x="19164" y="50736"/>
                  </a:lnTo>
                  <a:lnTo>
                    <a:pt x="6972" y="43916"/>
                  </a:lnTo>
                  <a:lnTo>
                    <a:pt x="5842" y="39230"/>
                  </a:lnTo>
                  <a:lnTo>
                    <a:pt x="13385" y="25603"/>
                  </a:lnTo>
                  <a:lnTo>
                    <a:pt x="15621" y="22186"/>
                  </a:lnTo>
                  <a:lnTo>
                    <a:pt x="11963" y="25641"/>
                  </a:lnTo>
                  <a:lnTo>
                    <a:pt x="8636" y="29375"/>
                  </a:lnTo>
                  <a:lnTo>
                    <a:pt x="4343" y="37795"/>
                  </a:lnTo>
                  <a:lnTo>
                    <a:pt x="0" y="45516"/>
                  </a:lnTo>
                  <a:lnTo>
                    <a:pt x="10782" y="51955"/>
                  </a:lnTo>
                  <a:lnTo>
                    <a:pt x="14376" y="52451"/>
                  </a:lnTo>
                  <a:lnTo>
                    <a:pt x="18745" y="52082"/>
                  </a:lnTo>
                  <a:lnTo>
                    <a:pt x="24650" y="49377"/>
                  </a:lnTo>
                  <a:lnTo>
                    <a:pt x="27152" y="43662"/>
                  </a:lnTo>
                  <a:lnTo>
                    <a:pt x="27597" y="36614"/>
                  </a:lnTo>
                  <a:close/>
                </a:path>
                <a:path w="75565" h="72389">
                  <a:moveTo>
                    <a:pt x="52044" y="60515"/>
                  </a:moveTo>
                  <a:lnTo>
                    <a:pt x="50800" y="58026"/>
                  </a:lnTo>
                  <a:lnTo>
                    <a:pt x="46253" y="49936"/>
                  </a:lnTo>
                  <a:lnTo>
                    <a:pt x="36423" y="34353"/>
                  </a:lnTo>
                  <a:lnTo>
                    <a:pt x="32156" y="26276"/>
                  </a:lnTo>
                  <a:lnTo>
                    <a:pt x="44716" y="57619"/>
                  </a:lnTo>
                  <a:lnTo>
                    <a:pt x="45605" y="59423"/>
                  </a:lnTo>
                  <a:lnTo>
                    <a:pt x="49606" y="65405"/>
                  </a:lnTo>
                  <a:lnTo>
                    <a:pt x="52044" y="60515"/>
                  </a:lnTo>
                  <a:close/>
                </a:path>
                <a:path w="75565" h="72389">
                  <a:moveTo>
                    <a:pt x="70027" y="66586"/>
                  </a:moveTo>
                  <a:lnTo>
                    <a:pt x="68567" y="64084"/>
                  </a:lnTo>
                  <a:lnTo>
                    <a:pt x="68110" y="62903"/>
                  </a:lnTo>
                  <a:lnTo>
                    <a:pt x="66916" y="60667"/>
                  </a:lnTo>
                  <a:lnTo>
                    <a:pt x="41935" y="25044"/>
                  </a:lnTo>
                  <a:lnTo>
                    <a:pt x="39725" y="23317"/>
                  </a:lnTo>
                  <a:lnTo>
                    <a:pt x="35572" y="19507"/>
                  </a:lnTo>
                  <a:lnTo>
                    <a:pt x="55359" y="51803"/>
                  </a:lnTo>
                  <a:lnTo>
                    <a:pt x="58877" y="56616"/>
                  </a:lnTo>
                  <a:lnTo>
                    <a:pt x="61988" y="61976"/>
                  </a:lnTo>
                  <a:lnTo>
                    <a:pt x="64350" y="65786"/>
                  </a:lnTo>
                  <a:lnTo>
                    <a:pt x="65366" y="67767"/>
                  </a:lnTo>
                  <a:lnTo>
                    <a:pt x="68275" y="72034"/>
                  </a:lnTo>
                  <a:lnTo>
                    <a:pt x="70027" y="66586"/>
                  </a:lnTo>
                  <a:close/>
                </a:path>
                <a:path w="75565" h="72389">
                  <a:moveTo>
                    <a:pt x="75260" y="1282"/>
                  </a:moveTo>
                  <a:lnTo>
                    <a:pt x="62064" y="673"/>
                  </a:lnTo>
                  <a:lnTo>
                    <a:pt x="57251" y="0"/>
                  </a:lnTo>
                  <a:lnTo>
                    <a:pt x="46875" y="1333"/>
                  </a:lnTo>
                  <a:lnTo>
                    <a:pt x="41960" y="2781"/>
                  </a:lnTo>
                  <a:lnTo>
                    <a:pt x="37096" y="6451"/>
                  </a:lnTo>
                  <a:lnTo>
                    <a:pt x="39789" y="6108"/>
                  </a:lnTo>
                  <a:lnTo>
                    <a:pt x="44767" y="5956"/>
                  </a:lnTo>
                  <a:lnTo>
                    <a:pt x="48679" y="6096"/>
                  </a:lnTo>
                  <a:lnTo>
                    <a:pt x="64414" y="5791"/>
                  </a:lnTo>
                  <a:lnTo>
                    <a:pt x="66586" y="16446"/>
                  </a:lnTo>
                  <a:lnTo>
                    <a:pt x="62763" y="23329"/>
                  </a:lnTo>
                  <a:lnTo>
                    <a:pt x="53149" y="23914"/>
                  </a:lnTo>
                  <a:lnTo>
                    <a:pt x="44919" y="20078"/>
                  </a:lnTo>
                  <a:lnTo>
                    <a:pt x="41719" y="18478"/>
                  </a:lnTo>
                  <a:lnTo>
                    <a:pt x="43281" y="20332"/>
                  </a:lnTo>
                  <a:lnTo>
                    <a:pt x="45389" y="22009"/>
                  </a:lnTo>
                  <a:lnTo>
                    <a:pt x="47574" y="23520"/>
                  </a:lnTo>
                  <a:lnTo>
                    <a:pt x="54597" y="27203"/>
                  </a:lnTo>
                  <a:lnTo>
                    <a:pt x="60121" y="30010"/>
                  </a:lnTo>
                  <a:lnTo>
                    <a:pt x="66916" y="21742"/>
                  </a:lnTo>
                  <a:lnTo>
                    <a:pt x="68618" y="18376"/>
                  </a:lnTo>
                  <a:lnTo>
                    <a:pt x="70396" y="14643"/>
                  </a:lnTo>
                  <a:lnTo>
                    <a:pt x="72720" y="9779"/>
                  </a:lnTo>
                  <a:lnTo>
                    <a:pt x="75260" y="1282"/>
                  </a:lnTo>
                  <a:close/>
                </a:path>
              </a:pathLst>
            </a:custGeom>
            <a:solidFill>
              <a:srgbClr val="4922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9300315" y="4739153"/>
              <a:ext cx="107314" cy="120650"/>
            </a:xfrm>
            <a:custGeom>
              <a:avLst/>
              <a:gdLst/>
              <a:ahLst/>
              <a:cxnLst/>
              <a:rect l="l" t="t" r="r" b="b"/>
              <a:pathLst>
                <a:path w="107315" h="120650">
                  <a:moveTo>
                    <a:pt x="87864" y="0"/>
                  </a:moveTo>
                  <a:lnTo>
                    <a:pt x="81738" y="3104"/>
                  </a:lnTo>
                  <a:lnTo>
                    <a:pt x="80431" y="4537"/>
                  </a:lnTo>
                  <a:lnTo>
                    <a:pt x="77619" y="12831"/>
                  </a:lnTo>
                  <a:lnTo>
                    <a:pt x="75610" y="16618"/>
                  </a:lnTo>
                  <a:lnTo>
                    <a:pt x="56032" y="52475"/>
                  </a:lnTo>
                  <a:lnTo>
                    <a:pt x="34099" y="71044"/>
                  </a:lnTo>
                  <a:lnTo>
                    <a:pt x="28436" y="76134"/>
                  </a:lnTo>
                  <a:lnTo>
                    <a:pt x="15040" y="80346"/>
                  </a:lnTo>
                  <a:lnTo>
                    <a:pt x="8006" y="81621"/>
                  </a:lnTo>
                  <a:lnTo>
                    <a:pt x="0" y="90722"/>
                  </a:lnTo>
                  <a:lnTo>
                    <a:pt x="5702" y="116764"/>
                  </a:lnTo>
                  <a:lnTo>
                    <a:pt x="12762" y="120122"/>
                  </a:lnTo>
                  <a:lnTo>
                    <a:pt x="21095" y="119197"/>
                  </a:lnTo>
                  <a:lnTo>
                    <a:pt x="22031" y="120122"/>
                  </a:lnTo>
                  <a:lnTo>
                    <a:pt x="23162" y="119665"/>
                  </a:lnTo>
                  <a:lnTo>
                    <a:pt x="23903" y="118762"/>
                  </a:lnTo>
                  <a:lnTo>
                    <a:pt x="28454" y="117520"/>
                  </a:lnTo>
                  <a:lnTo>
                    <a:pt x="62956" y="98894"/>
                  </a:lnTo>
                  <a:lnTo>
                    <a:pt x="90839" y="65968"/>
                  </a:lnTo>
                  <a:lnTo>
                    <a:pt x="91224" y="65644"/>
                  </a:lnTo>
                  <a:lnTo>
                    <a:pt x="91598" y="64646"/>
                  </a:lnTo>
                  <a:lnTo>
                    <a:pt x="96674" y="55369"/>
                  </a:lnTo>
                  <a:lnTo>
                    <a:pt x="102294" y="43324"/>
                  </a:lnTo>
                  <a:lnTo>
                    <a:pt x="103860" y="35184"/>
                  </a:lnTo>
                  <a:lnTo>
                    <a:pt x="104893" y="27300"/>
                  </a:lnTo>
                  <a:lnTo>
                    <a:pt x="105663" y="21313"/>
                  </a:lnTo>
                  <a:lnTo>
                    <a:pt x="106923" y="15874"/>
                  </a:lnTo>
                  <a:lnTo>
                    <a:pt x="105627" y="10496"/>
                  </a:lnTo>
                  <a:lnTo>
                    <a:pt x="102561" y="3738"/>
                  </a:lnTo>
                  <a:lnTo>
                    <a:pt x="95723" y="225"/>
                  </a:lnTo>
                  <a:lnTo>
                    <a:pt x="87864" y="0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334584" y="4743885"/>
              <a:ext cx="66746" cy="99496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306292" y="4818952"/>
              <a:ext cx="34595" cy="34639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9377571" y="4687559"/>
              <a:ext cx="57785" cy="66675"/>
            </a:xfrm>
            <a:custGeom>
              <a:avLst/>
              <a:gdLst/>
              <a:ahLst/>
              <a:cxnLst/>
              <a:rect l="l" t="t" r="r" b="b"/>
              <a:pathLst>
                <a:path w="57784" h="66675">
                  <a:moveTo>
                    <a:pt x="10155" y="0"/>
                  </a:moveTo>
                  <a:lnTo>
                    <a:pt x="2216" y="2858"/>
                  </a:lnTo>
                  <a:lnTo>
                    <a:pt x="0" y="10891"/>
                  </a:lnTo>
                  <a:lnTo>
                    <a:pt x="985" y="20860"/>
                  </a:lnTo>
                  <a:lnTo>
                    <a:pt x="2696" y="29841"/>
                  </a:lnTo>
                  <a:lnTo>
                    <a:pt x="2969" y="30359"/>
                  </a:lnTo>
                  <a:lnTo>
                    <a:pt x="1090" y="35681"/>
                  </a:lnTo>
                  <a:lnTo>
                    <a:pt x="1357" y="41918"/>
                  </a:lnTo>
                  <a:lnTo>
                    <a:pt x="5018" y="59526"/>
                  </a:lnTo>
                  <a:lnTo>
                    <a:pt x="10879" y="57445"/>
                  </a:lnTo>
                  <a:lnTo>
                    <a:pt x="13240" y="54378"/>
                  </a:lnTo>
                  <a:lnTo>
                    <a:pt x="21610" y="56916"/>
                  </a:lnTo>
                  <a:lnTo>
                    <a:pt x="23345" y="61272"/>
                  </a:lnTo>
                  <a:lnTo>
                    <a:pt x="24850" y="66438"/>
                  </a:lnTo>
                  <a:lnTo>
                    <a:pt x="27028" y="66164"/>
                  </a:lnTo>
                  <a:lnTo>
                    <a:pt x="31528" y="60919"/>
                  </a:lnTo>
                  <a:lnTo>
                    <a:pt x="39103" y="48676"/>
                  </a:lnTo>
                  <a:lnTo>
                    <a:pt x="41342" y="45868"/>
                  </a:lnTo>
                  <a:lnTo>
                    <a:pt x="42400" y="42077"/>
                  </a:lnTo>
                  <a:lnTo>
                    <a:pt x="43326" y="41410"/>
                  </a:lnTo>
                  <a:lnTo>
                    <a:pt x="46576" y="35676"/>
                  </a:lnTo>
                  <a:lnTo>
                    <a:pt x="48960" y="32515"/>
                  </a:lnTo>
                  <a:lnTo>
                    <a:pt x="51483" y="29397"/>
                  </a:lnTo>
                  <a:lnTo>
                    <a:pt x="55105" y="24912"/>
                  </a:lnTo>
                  <a:lnTo>
                    <a:pt x="57351" y="19502"/>
                  </a:lnTo>
                  <a:lnTo>
                    <a:pt x="51850" y="9577"/>
                  </a:lnTo>
                  <a:lnTo>
                    <a:pt x="46635" y="9406"/>
                  </a:lnTo>
                  <a:lnTo>
                    <a:pt x="37411" y="14408"/>
                  </a:lnTo>
                  <a:lnTo>
                    <a:pt x="35103" y="25643"/>
                  </a:lnTo>
                  <a:lnTo>
                    <a:pt x="31924" y="31195"/>
                  </a:lnTo>
                  <a:lnTo>
                    <a:pt x="31406" y="30971"/>
                  </a:lnTo>
                  <a:lnTo>
                    <a:pt x="33555" y="25308"/>
                  </a:lnTo>
                  <a:lnTo>
                    <a:pt x="35521" y="19210"/>
                  </a:lnTo>
                  <a:lnTo>
                    <a:pt x="37905" y="9620"/>
                  </a:lnTo>
                  <a:lnTo>
                    <a:pt x="37573" y="3769"/>
                  </a:lnTo>
                  <a:lnTo>
                    <a:pt x="29128" y="392"/>
                  </a:lnTo>
                  <a:lnTo>
                    <a:pt x="24008" y="713"/>
                  </a:lnTo>
                  <a:lnTo>
                    <a:pt x="19717" y="7340"/>
                  </a:lnTo>
                  <a:lnTo>
                    <a:pt x="18428" y="17795"/>
                  </a:lnTo>
                  <a:lnTo>
                    <a:pt x="17485" y="26583"/>
                  </a:lnTo>
                  <a:lnTo>
                    <a:pt x="16657" y="26471"/>
                  </a:lnTo>
                  <a:lnTo>
                    <a:pt x="16149" y="20819"/>
                  </a:lnTo>
                  <a:lnTo>
                    <a:pt x="16797" y="14890"/>
                  </a:lnTo>
                  <a:lnTo>
                    <a:pt x="16336" y="5364"/>
                  </a:lnTo>
                  <a:lnTo>
                    <a:pt x="14439" y="303"/>
                  </a:lnTo>
                  <a:lnTo>
                    <a:pt x="10155" y="0"/>
                  </a:lnTo>
                  <a:close/>
                </a:path>
              </a:pathLst>
            </a:custGeom>
            <a:solidFill>
              <a:srgbClr val="663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381195" y="4692459"/>
              <a:ext cx="48629" cy="54129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264952" y="4812442"/>
              <a:ext cx="74413" cy="78047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8930008" y="4605555"/>
              <a:ext cx="511412" cy="569383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8986787" y="4685408"/>
              <a:ext cx="400050" cy="318135"/>
            </a:xfrm>
            <a:custGeom>
              <a:avLst/>
              <a:gdLst/>
              <a:ahLst/>
              <a:cxnLst/>
              <a:rect l="l" t="t" r="r" b="b"/>
              <a:pathLst>
                <a:path w="400050" h="318135">
                  <a:moveTo>
                    <a:pt x="34277" y="103035"/>
                  </a:moveTo>
                  <a:lnTo>
                    <a:pt x="32308" y="97066"/>
                  </a:lnTo>
                  <a:lnTo>
                    <a:pt x="25019" y="93599"/>
                  </a:lnTo>
                  <a:lnTo>
                    <a:pt x="14262" y="103759"/>
                  </a:lnTo>
                  <a:lnTo>
                    <a:pt x="4457" y="121069"/>
                  </a:lnTo>
                  <a:lnTo>
                    <a:pt x="0" y="139065"/>
                  </a:lnTo>
                  <a:lnTo>
                    <a:pt x="2120" y="151244"/>
                  </a:lnTo>
                  <a:lnTo>
                    <a:pt x="8229" y="164541"/>
                  </a:lnTo>
                  <a:lnTo>
                    <a:pt x="17348" y="174586"/>
                  </a:lnTo>
                  <a:lnTo>
                    <a:pt x="28549" y="176987"/>
                  </a:lnTo>
                  <a:lnTo>
                    <a:pt x="30949" y="176403"/>
                  </a:lnTo>
                  <a:lnTo>
                    <a:pt x="32943" y="173075"/>
                  </a:lnTo>
                  <a:lnTo>
                    <a:pt x="32435" y="170700"/>
                  </a:lnTo>
                  <a:lnTo>
                    <a:pt x="29298" y="162610"/>
                  </a:lnTo>
                  <a:lnTo>
                    <a:pt x="24688" y="155016"/>
                  </a:lnTo>
                  <a:lnTo>
                    <a:pt x="20370" y="147370"/>
                  </a:lnTo>
                  <a:lnTo>
                    <a:pt x="18097" y="139090"/>
                  </a:lnTo>
                  <a:lnTo>
                    <a:pt x="18199" y="131584"/>
                  </a:lnTo>
                  <a:lnTo>
                    <a:pt x="19621" y="124409"/>
                  </a:lnTo>
                  <a:lnTo>
                    <a:pt x="22275" y="117614"/>
                  </a:lnTo>
                  <a:lnTo>
                    <a:pt x="26085" y="111226"/>
                  </a:lnTo>
                  <a:lnTo>
                    <a:pt x="29679" y="106121"/>
                  </a:lnTo>
                  <a:lnTo>
                    <a:pt x="34277" y="103035"/>
                  </a:lnTo>
                  <a:close/>
                </a:path>
                <a:path w="400050" h="318135">
                  <a:moveTo>
                    <a:pt x="105473" y="5854"/>
                  </a:moveTo>
                  <a:lnTo>
                    <a:pt x="101536" y="0"/>
                  </a:lnTo>
                  <a:lnTo>
                    <a:pt x="97523" y="2070"/>
                  </a:lnTo>
                  <a:lnTo>
                    <a:pt x="94322" y="3708"/>
                  </a:lnTo>
                  <a:lnTo>
                    <a:pt x="91833" y="5676"/>
                  </a:lnTo>
                  <a:lnTo>
                    <a:pt x="88442" y="9436"/>
                  </a:lnTo>
                  <a:lnTo>
                    <a:pt x="87426" y="10464"/>
                  </a:lnTo>
                  <a:lnTo>
                    <a:pt x="82283" y="15278"/>
                  </a:lnTo>
                  <a:lnTo>
                    <a:pt x="83146" y="19735"/>
                  </a:lnTo>
                  <a:lnTo>
                    <a:pt x="89281" y="21399"/>
                  </a:lnTo>
                  <a:lnTo>
                    <a:pt x="97891" y="14414"/>
                  </a:lnTo>
                  <a:lnTo>
                    <a:pt x="105473" y="5854"/>
                  </a:lnTo>
                  <a:close/>
                </a:path>
                <a:path w="400050" h="318135">
                  <a:moveTo>
                    <a:pt x="163982" y="314439"/>
                  </a:moveTo>
                  <a:lnTo>
                    <a:pt x="162483" y="301409"/>
                  </a:lnTo>
                  <a:lnTo>
                    <a:pt x="156349" y="295948"/>
                  </a:lnTo>
                  <a:lnTo>
                    <a:pt x="151231" y="290334"/>
                  </a:lnTo>
                  <a:lnTo>
                    <a:pt x="146989" y="285267"/>
                  </a:lnTo>
                  <a:lnTo>
                    <a:pt x="143217" y="280035"/>
                  </a:lnTo>
                  <a:lnTo>
                    <a:pt x="132181" y="262940"/>
                  </a:lnTo>
                  <a:lnTo>
                    <a:pt x="123850" y="267639"/>
                  </a:lnTo>
                  <a:lnTo>
                    <a:pt x="143027" y="307822"/>
                  </a:lnTo>
                  <a:lnTo>
                    <a:pt x="158584" y="317957"/>
                  </a:lnTo>
                  <a:lnTo>
                    <a:pt x="163982" y="314439"/>
                  </a:lnTo>
                  <a:close/>
                </a:path>
                <a:path w="400050" h="318135">
                  <a:moveTo>
                    <a:pt x="399592" y="84594"/>
                  </a:moveTo>
                  <a:lnTo>
                    <a:pt x="385978" y="93840"/>
                  </a:lnTo>
                  <a:lnTo>
                    <a:pt x="385368" y="95262"/>
                  </a:lnTo>
                  <a:lnTo>
                    <a:pt x="384670" y="96520"/>
                  </a:lnTo>
                  <a:lnTo>
                    <a:pt x="384289" y="97129"/>
                  </a:lnTo>
                  <a:lnTo>
                    <a:pt x="384022" y="97624"/>
                  </a:lnTo>
                  <a:lnTo>
                    <a:pt x="380911" y="101815"/>
                  </a:lnTo>
                  <a:lnTo>
                    <a:pt x="385013" y="108000"/>
                  </a:lnTo>
                  <a:lnTo>
                    <a:pt x="396608" y="103428"/>
                  </a:lnTo>
                  <a:lnTo>
                    <a:pt x="399122" y="94310"/>
                  </a:lnTo>
                  <a:lnTo>
                    <a:pt x="399542" y="85699"/>
                  </a:lnTo>
                  <a:lnTo>
                    <a:pt x="399592" y="84594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4114666" y="2371339"/>
              <a:ext cx="1344578" cy="1180285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865320" y="4678362"/>
              <a:ext cx="1528829" cy="290156"/>
            </a:xfrm>
            <a:prstGeom prst="rect">
              <a:avLst/>
            </a:prstGeom>
          </p:spPr>
        </p:pic>
      </p:grpSp>
      <p:sp>
        <p:nvSpPr>
          <p:cNvPr id="87" name="object 87" descr=""/>
          <p:cNvSpPr/>
          <p:nvPr/>
        </p:nvSpPr>
        <p:spPr>
          <a:xfrm>
            <a:off x="685990" y="3382045"/>
            <a:ext cx="613410" cy="1565275"/>
          </a:xfrm>
          <a:custGeom>
            <a:avLst/>
            <a:gdLst/>
            <a:ahLst/>
            <a:cxnLst/>
            <a:rect l="l" t="t" r="r" b="b"/>
            <a:pathLst>
              <a:path w="613410" h="1565275">
                <a:moveTo>
                  <a:pt x="613168" y="0"/>
                </a:moveTo>
                <a:lnTo>
                  <a:pt x="7937" y="0"/>
                </a:lnTo>
                <a:lnTo>
                  <a:pt x="0" y="0"/>
                </a:lnTo>
                <a:lnTo>
                  <a:pt x="0" y="7950"/>
                </a:lnTo>
                <a:lnTo>
                  <a:pt x="0" y="1565046"/>
                </a:lnTo>
                <a:lnTo>
                  <a:pt x="7937" y="1565046"/>
                </a:lnTo>
                <a:lnTo>
                  <a:pt x="7937" y="7950"/>
                </a:lnTo>
                <a:lnTo>
                  <a:pt x="613168" y="7950"/>
                </a:lnTo>
                <a:lnTo>
                  <a:pt x="613168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 descr=""/>
          <p:cNvSpPr/>
          <p:nvPr/>
        </p:nvSpPr>
        <p:spPr>
          <a:xfrm>
            <a:off x="3821507" y="822290"/>
            <a:ext cx="8255" cy="1390650"/>
          </a:xfrm>
          <a:custGeom>
            <a:avLst/>
            <a:gdLst/>
            <a:ahLst/>
            <a:cxnLst/>
            <a:rect l="l" t="t" r="r" b="b"/>
            <a:pathLst>
              <a:path w="8254" h="1390650">
                <a:moveTo>
                  <a:pt x="7945" y="0"/>
                </a:moveTo>
                <a:lnTo>
                  <a:pt x="0" y="0"/>
                </a:lnTo>
                <a:lnTo>
                  <a:pt x="0" y="1390633"/>
                </a:lnTo>
                <a:lnTo>
                  <a:pt x="7945" y="1390633"/>
                </a:lnTo>
                <a:lnTo>
                  <a:pt x="794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 descr=""/>
          <p:cNvSpPr/>
          <p:nvPr/>
        </p:nvSpPr>
        <p:spPr>
          <a:xfrm>
            <a:off x="8110019" y="445108"/>
            <a:ext cx="8255" cy="889000"/>
          </a:xfrm>
          <a:custGeom>
            <a:avLst/>
            <a:gdLst/>
            <a:ahLst/>
            <a:cxnLst/>
            <a:rect l="l" t="t" r="r" b="b"/>
            <a:pathLst>
              <a:path w="8254" h="889000">
                <a:moveTo>
                  <a:pt x="7945" y="0"/>
                </a:moveTo>
                <a:lnTo>
                  <a:pt x="0" y="0"/>
                </a:lnTo>
                <a:lnTo>
                  <a:pt x="0" y="888871"/>
                </a:lnTo>
                <a:lnTo>
                  <a:pt x="7945" y="888871"/>
                </a:lnTo>
                <a:lnTo>
                  <a:pt x="794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7712557" y="4681928"/>
            <a:ext cx="1197610" cy="525780"/>
          </a:xfrm>
          <a:custGeom>
            <a:avLst/>
            <a:gdLst/>
            <a:ahLst/>
            <a:cxnLst/>
            <a:rect l="l" t="t" r="r" b="b"/>
            <a:pathLst>
              <a:path w="1197609" h="525779">
                <a:moveTo>
                  <a:pt x="1197483" y="800"/>
                </a:moveTo>
                <a:lnTo>
                  <a:pt x="7950" y="800"/>
                </a:lnTo>
                <a:lnTo>
                  <a:pt x="7950" y="0"/>
                </a:lnTo>
                <a:lnTo>
                  <a:pt x="0" y="0"/>
                </a:lnTo>
                <a:lnTo>
                  <a:pt x="0" y="800"/>
                </a:lnTo>
                <a:lnTo>
                  <a:pt x="0" y="7937"/>
                </a:lnTo>
                <a:lnTo>
                  <a:pt x="0" y="525449"/>
                </a:lnTo>
                <a:lnTo>
                  <a:pt x="7950" y="525449"/>
                </a:lnTo>
                <a:lnTo>
                  <a:pt x="7950" y="7937"/>
                </a:lnTo>
                <a:lnTo>
                  <a:pt x="1197483" y="7937"/>
                </a:lnTo>
                <a:lnTo>
                  <a:pt x="1197483" y="80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Шепелюк Наталия</dc:creator>
  <dc:title>машиностроитель.cdr</dc:title>
  <dcterms:created xsi:type="dcterms:W3CDTF">2025-08-29T04:46:16Z</dcterms:created>
  <dcterms:modified xsi:type="dcterms:W3CDTF">2025-08-29T04:46:16Z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2025-08-28T00:00:00Z</vt:filetime>
  </property>
  <property fmtid="{D5CDD505-2E9C-101B-9397-08002B2CF9AE}" pid="3" name="Creator">
    <vt:lpwstr>CorelDRAW 2022</vt:lpwstr>
  </property>
  <property fmtid="{D5CDD505-2E9C-101B-9397-08002B2CF9AE}" pid="4" name="LastSaved">
    <vt:filetime>2025-08-29T00:00:00Z</vt:filetime>
  </property>
  <property fmtid="{D5CDD505-2E9C-101B-9397-08002B2CF9AE}" pid="5" name="Producer">
    <vt:lpwstr>Corel PDF Engine Version 24.5.0.731</vt:lpwstr>
  </property>
</Properties>
</file>